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5"/>
  </p:notesMasterIdLst>
  <p:handoutMasterIdLst>
    <p:handoutMasterId r:id="rId16"/>
  </p:handoutMasterIdLst>
  <p:sldIdLst>
    <p:sldId id="379" r:id="rId3"/>
    <p:sldId id="381" r:id="rId4"/>
    <p:sldId id="370" r:id="rId5"/>
    <p:sldId id="366" r:id="rId6"/>
    <p:sldId id="385" r:id="rId7"/>
    <p:sldId id="386" r:id="rId8"/>
    <p:sldId id="384" r:id="rId9"/>
    <p:sldId id="383" r:id="rId10"/>
    <p:sldId id="368" r:id="rId11"/>
    <p:sldId id="387" r:id="rId12"/>
    <p:sldId id="388" r:id="rId13"/>
    <p:sldId id="340" r:id="rId14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6" autoAdjust="0"/>
    <p:restoredTop sz="94660"/>
  </p:normalViewPr>
  <p:slideViewPr>
    <p:cSldViewPr>
      <p:cViewPr varScale="1">
        <p:scale>
          <a:sx n="80" d="100"/>
          <a:sy n="80" d="100"/>
        </p:scale>
        <p:origin x="-104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  <c:spPr>
        <a:noFill/>
        <a:ln w="25378">
          <a:noFill/>
        </a:ln>
      </c:spPr>
    </c:title>
    <c:plotArea>
      <c:layout>
        <c:manualLayout>
          <c:layoutTarget val="inner"/>
          <c:xMode val="edge"/>
          <c:yMode val="edge"/>
          <c:x val="0.46942266048450676"/>
          <c:y val="2.2791836265113448E-2"/>
          <c:w val="0.36267670598889318"/>
          <c:h val="0.9460431654676256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dLbls>
            <c:spPr>
              <a:noFill/>
              <a:ln w="2537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Reçu 2 doses ou + de SP/Fansidar, au cours des visites prénatales</c:v>
                </c:pt>
                <c:pt idx="1">
                  <c:v>Pris  2 doses ou + de SP/Fansidar</c:v>
                </c:pt>
                <c:pt idx="2">
                  <c:v>Reçu de la SP/Fansidar au cours d'une visite prénatale</c:v>
                </c:pt>
                <c:pt idx="3">
                  <c:v>Pris SP/Fansidar</c:v>
                </c:pt>
                <c:pt idx="4">
                  <c:v>Pris médicaments antipaludiques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31</c:v>
                </c:pt>
                <c:pt idx="3">
                  <c:v>32</c:v>
                </c:pt>
                <c:pt idx="4">
                  <c:v>39</c:v>
                </c:pt>
              </c:numCache>
            </c:numRef>
          </c:val>
        </c:ser>
        <c:gapWidth val="20"/>
        <c:axId val="46678016"/>
        <c:axId val="46679552"/>
      </c:barChart>
      <c:catAx>
        <c:axId val="46678016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6679552"/>
        <c:crosses val="autoZero"/>
        <c:auto val="1"/>
        <c:lblAlgn val="ctr"/>
        <c:lblOffset val="100"/>
        <c:tickLblSkip val="1"/>
        <c:tickMarkSkip val="1"/>
      </c:catAx>
      <c:valAx>
        <c:axId val="46679552"/>
        <c:scaling>
          <c:orientation val="minMax"/>
          <c:min val="0"/>
        </c:scaling>
        <c:delete val="1"/>
        <c:axPos val="b"/>
        <c:numFmt formatCode="0" sourceLinked="1"/>
        <c:tickLblPos val="none"/>
        <c:crossAx val="46678016"/>
        <c:crosses val="autoZero"/>
        <c:crossBetween val="between"/>
      </c:valAx>
      <c:spPr>
        <a:noFill/>
        <a:ln w="2537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Ayant eu de la fièvre au cours des deux semaines ayant précédé l'enquête</c:v>
                </c:pt>
                <c:pt idx="2">
                  <c:v>À qui on a prélevé du sang au doigt ou au talon pour être testé</c:v>
                </c:pt>
                <c:pt idx="3">
                  <c:v>Ayant pris des antipaludiques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2">
                  <c:v>6</c:v>
                </c:pt>
                <c:pt idx="3">
                  <c:v>20</c:v>
                </c:pt>
              </c:numCache>
            </c:numRef>
          </c:val>
        </c:ser>
        <c:dLbls>
          <c:showVal val="1"/>
        </c:dLbls>
        <c:overlap val="-25"/>
        <c:axId val="165611392"/>
        <c:axId val="165714944"/>
      </c:barChart>
      <c:catAx>
        <c:axId val="1656113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65714944"/>
        <c:crosses val="autoZero"/>
        <c:auto val="1"/>
        <c:lblAlgn val="ctr"/>
        <c:lblOffset val="100"/>
      </c:catAx>
      <c:valAx>
        <c:axId val="165714944"/>
        <c:scaling>
          <c:orientation val="minMax"/>
        </c:scaling>
        <c:delete val="1"/>
        <c:axPos val="l"/>
        <c:numFmt formatCode="General" sourceLinked="1"/>
        <c:tickLblPos val="none"/>
        <c:crossAx val="165611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0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Autre antipaludique</c:v>
                </c:pt>
                <c:pt idx="1">
                  <c:v>Artésunate-Amodiaquine</c:v>
                </c:pt>
                <c:pt idx="2">
                  <c:v>Combinaison avec artémisinine</c:v>
                </c:pt>
                <c:pt idx="3">
                  <c:v>Quinine</c:v>
                </c:pt>
                <c:pt idx="4">
                  <c:v>Chloroquine</c:v>
                </c:pt>
                <c:pt idx="5">
                  <c:v>Un antipaludique quelconque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4</c:v>
                </c:pt>
                <c:pt idx="3">
                  <c:v>10</c:v>
                </c:pt>
                <c:pt idx="4">
                  <c:v>6</c:v>
                </c:pt>
                <c:pt idx="5">
                  <c:v>20</c:v>
                </c:pt>
              </c:numCache>
            </c:numRef>
          </c:val>
        </c:ser>
        <c:dLbls>
          <c:showVal val="1"/>
        </c:dLbls>
        <c:axId val="165739904"/>
        <c:axId val="157852032"/>
      </c:barChart>
      <c:catAx>
        <c:axId val="16573990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57852032"/>
        <c:crosses val="autoZero"/>
        <c:auto val="1"/>
        <c:lblAlgn val="ctr"/>
        <c:lblOffset val="100"/>
      </c:catAx>
      <c:valAx>
        <c:axId val="157852032"/>
        <c:scaling>
          <c:orientation val="minMax"/>
          <c:max val="50"/>
        </c:scaling>
        <c:delete val="1"/>
        <c:axPos val="b"/>
        <c:numFmt formatCode="General" sourceLinked="1"/>
        <c:tickLblPos val="none"/>
        <c:crossAx val="165739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0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Autre antipaludique</c:v>
                </c:pt>
                <c:pt idx="1">
                  <c:v>Artésunate-Amodiaquine</c:v>
                </c:pt>
                <c:pt idx="2">
                  <c:v>Combinaison avec artémisinine</c:v>
                </c:pt>
                <c:pt idx="3">
                  <c:v>Quinine</c:v>
                </c:pt>
                <c:pt idx="4">
                  <c:v>Un antipaludique quelconque (non compris la chloroquine)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axId val="157913088"/>
        <c:axId val="157914624"/>
      </c:barChart>
      <c:catAx>
        <c:axId val="15791308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57914624"/>
        <c:crosses val="autoZero"/>
        <c:auto val="1"/>
        <c:lblAlgn val="ctr"/>
        <c:lblOffset val="100"/>
      </c:catAx>
      <c:valAx>
        <c:axId val="157914624"/>
        <c:scaling>
          <c:orientation val="minMax"/>
          <c:max val="50"/>
        </c:scaling>
        <c:delete val="1"/>
        <c:axPos val="b"/>
        <c:numFmt formatCode="General" sourceLinked="1"/>
        <c:tickLblPos val="none"/>
        <c:crossAx val="157913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11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482ED39-E593-40E4-AB17-94A8ED3DCC8E}" type="slidenum">
              <a:rPr lang="en-US" smtClean="0"/>
              <a:pPr defTabSz="920750">
                <a:defRPr/>
              </a:pPr>
              <a:t>4</a:t>
            </a:fld>
            <a:endParaRPr lang="en-US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8E976120-FCA5-4E96-8230-C014D5222E5B}" type="slidenum">
              <a:rPr lang="en-US" sz="1200">
                <a:latin typeface="Arial" charset="0"/>
              </a:rPr>
              <a:pPr algn="r" eaLnBrk="1" hangingPunct="1"/>
              <a:t>4</a:t>
            </a:fld>
            <a:endParaRPr lang="en-US" sz="1200">
              <a:latin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9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9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10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10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web-optimized-motif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202692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42900" y="4866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 smtClean="0">
                <a:solidFill>
                  <a:schemeClr val="tx1"/>
                </a:solidFill>
                <a:latin typeface="+mn-lt"/>
              </a:rPr>
              <a:t>L’</a:t>
            </a:r>
            <a:r>
              <a:rPr lang="fr-FR" sz="3200" b="0" i="0" kern="120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Enquête sur les Indicateurs du Paludisme </a:t>
            </a:r>
            <a:endParaRPr lang="en-US" sz="3200" b="0" i="0" kern="1200" dirty="0" smtClean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  <a:p>
            <a:pPr algn="ctr"/>
            <a:r>
              <a:rPr lang="fr-FR" sz="3200" b="0" i="0" kern="120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À</a:t>
            </a:r>
            <a:r>
              <a:rPr lang="fr-FR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Madagascar (EIPMD)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fr-FR" sz="3200" b="0" i="0" kern="120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2011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-97971" y="1804060"/>
            <a:ext cx="9334005" cy="381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-98963" y="4080164"/>
            <a:ext cx="9334005" cy="3810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="" xmlns:p14="http://schemas.microsoft.com/office/powerpoint/2010/main" val="29484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 smtClean="0">
                <a:latin typeface="+mj-lt"/>
                <a:cs typeface="+mn-cs"/>
              </a:rPr>
              <a:t>Traitement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29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91380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</a:rPr>
              <a:t>Parmi les enfants de moins de 5 cinq ans ayant eu de la fièvre au cours des deux semaines avant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l’enquête,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d’enfants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ayant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pris</a:t>
            </a:r>
            <a:endParaRPr lang="en-US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FR" sz="3600" b="1" dirty="0">
                <a:solidFill>
                  <a:schemeClr val="bg1"/>
                </a:solidFill>
                <a:latin typeface="+mj-lt"/>
                <a:cs typeface="+mn-cs"/>
              </a:rPr>
              <a:t>Traitement des enfants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165547048"/>
              </p:ext>
            </p:extLst>
          </p:nvPr>
        </p:nvGraphicFramePr>
        <p:xfrm>
          <a:off x="0" y="1772116"/>
          <a:ext cx="9144000" cy="50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245746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91380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</a:rPr>
              <a:t>Parmi les enfants de moins de 5 cinq ans ayant eu de la fièvre au cours des deux semaines avant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l’enquête,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d’enfants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ayant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pris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le jour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même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où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a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débuté</a:t>
            </a:r>
            <a:r>
              <a:rPr lang="en-US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la </a:t>
            </a:r>
            <a:r>
              <a:rPr lang="en-US" sz="1800" i="1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fièvre</a:t>
            </a:r>
            <a:endParaRPr lang="en-US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FR" sz="3600" b="1" dirty="0">
                <a:solidFill>
                  <a:schemeClr val="bg1"/>
                </a:solidFill>
                <a:latin typeface="+mj-lt"/>
                <a:cs typeface="+mn-cs"/>
              </a:rPr>
              <a:t>Traitement </a:t>
            </a:r>
            <a:r>
              <a:rPr lang="fr-FR" sz="3600" b="1" dirty="0" smtClean="0">
                <a:solidFill>
                  <a:schemeClr val="bg1"/>
                </a:solidFill>
                <a:latin typeface="+mj-lt"/>
                <a:cs typeface="+mn-cs"/>
              </a:rPr>
              <a:t>précoce des </a:t>
            </a:r>
            <a:r>
              <a:rPr lang="fr-FR" sz="3600" b="1" dirty="0">
                <a:solidFill>
                  <a:schemeClr val="bg1"/>
                </a:solidFill>
                <a:latin typeface="+mj-lt"/>
                <a:cs typeface="+mn-cs"/>
              </a:rPr>
              <a:t>enfants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1986545232"/>
              </p:ext>
            </p:extLst>
          </p:nvPr>
        </p:nvGraphicFramePr>
        <p:xfrm>
          <a:off x="0" y="1772116"/>
          <a:ext cx="9144000" cy="50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283233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HT" sz="3600" b="1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458200" cy="50292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31 %</a:t>
            </a:r>
            <a:r>
              <a:rPr lang="fr-SN" sz="2800" smtClean="0"/>
              <a:t> de femmes ont pris de la </a:t>
            </a:r>
            <a:r>
              <a:rPr lang="fr-SN" sz="28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SP/Fansidar</a:t>
            </a:r>
            <a:r>
              <a:rPr lang="fr-SN" sz="2800" smtClean="0"/>
              <a:t> au cours d’une visite prénatale et </a:t>
            </a:r>
            <a:r>
              <a:rPr lang="fr-SN" sz="28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20 %</a:t>
            </a:r>
            <a:r>
              <a:rPr lang="fr-SN" sz="2800" smtClean="0"/>
              <a:t> en ont pris 2 doses ou plus au cours des visites prénatales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15 %</a:t>
            </a:r>
            <a:r>
              <a:rPr lang="fr-SN" sz="2800" smtClean="0"/>
              <a:t> d’enfants moins de 5 ans </a:t>
            </a:r>
            <a:r>
              <a:rPr lang="fr-SN" sz="28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ayant eu de la fièvre </a:t>
            </a:r>
            <a:r>
              <a:rPr lang="fr-SN" sz="2800" smtClean="0"/>
              <a:t>dans les deux semaines avant l’enquête. Parmi eux:</a:t>
            </a:r>
          </a:p>
          <a:p>
            <a:pPr lvl="1"/>
            <a:r>
              <a:rPr lang="fr-SN" sz="2400" smtClean="0"/>
              <a:t>À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6</a:t>
            </a:r>
            <a:r>
              <a:rPr lang="fr-SN" sz="240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%</a:t>
            </a:r>
            <a:r>
              <a:rPr lang="fr-SN" sz="2400" smtClean="0"/>
              <a:t> on a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prélevé du sang </a:t>
            </a:r>
            <a:r>
              <a:rPr lang="fr-SN" sz="2400" smtClean="0"/>
              <a:t>au doigt ou au talon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pour être testé</a:t>
            </a:r>
          </a:p>
          <a:p>
            <a:pPr lvl="1">
              <a:buClr>
                <a:schemeClr val="bg1"/>
              </a:buClr>
              <a:buSzPct val="90000"/>
            </a:pP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20 %</a:t>
            </a:r>
            <a:r>
              <a:rPr lang="fr-SN" sz="2400" smtClean="0"/>
              <a:t> ayant pris des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antipaludiques</a:t>
            </a:r>
          </a:p>
          <a:p>
            <a:pPr lvl="1">
              <a:buClr>
                <a:schemeClr val="bg1"/>
              </a:buClr>
              <a:buSzPct val="90000"/>
            </a:pP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6 % </a:t>
            </a:r>
            <a:r>
              <a:rPr lang="fr-SN" sz="2400" smtClean="0"/>
              <a:t>ayant pris un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antipaludique </a:t>
            </a:r>
            <a:r>
              <a:rPr lang="fr-SN" sz="2400" smtClean="0"/>
              <a:t>(non compris la cholorquine) </a:t>
            </a:r>
            <a:r>
              <a:rPr lang="fr-SN" sz="24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 jour où a débuté la fièvre</a:t>
            </a:r>
            <a:endParaRPr lang="fr-SN" sz="2400" b="1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71557" y="2514600"/>
            <a:ext cx="416877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 smtClean="0">
                <a:solidFill>
                  <a:schemeClr val="accent2"/>
                </a:solidFill>
                <a:latin typeface="+mn-lt"/>
                <a:cs typeface="+mn-cs"/>
              </a:rPr>
              <a:t>Traitement </a:t>
            </a:r>
            <a:r>
              <a:rPr lang="fr-FR" b="1" dirty="0">
                <a:solidFill>
                  <a:schemeClr val="accent2"/>
                </a:solidFill>
                <a:latin typeface="+mn-lt"/>
                <a:cs typeface="+mn-cs"/>
              </a:rPr>
              <a:t>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accent2"/>
                </a:solidFill>
                <a:latin typeface="+mn-lt"/>
                <a:cs typeface="+mn-cs"/>
              </a:rPr>
              <a:t>Traitement des </a:t>
            </a:r>
            <a:r>
              <a:rPr lang="fr-FR" dirty="0" smtClean="0">
                <a:solidFill>
                  <a:schemeClr val="accent2"/>
                </a:solidFill>
                <a:latin typeface="+mn-lt"/>
                <a:cs typeface="+mn-cs"/>
              </a:rPr>
              <a:t>enfants</a:t>
            </a:r>
          </a:p>
        </p:txBody>
      </p:sp>
    </p:spTree>
    <p:extLst>
      <p:ext uri="{BB962C8B-B14F-4D97-AF65-F5344CB8AC3E}">
        <p14:creationId xmlns=""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34" y="-15834"/>
            <a:ext cx="9159834" cy="1219200"/>
          </a:xfrm>
        </p:spPr>
        <p:txBody>
          <a:bodyPr/>
          <a:lstStyle/>
          <a:p>
            <a:r>
              <a:rPr lang="en-US" sz="3600" b="1" dirty="0" err="1" smtClean="0"/>
              <a:t>Traitement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Préventif</a:t>
            </a:r>
            <a:r>
              <a:rPr lang="en-US" sz="3600" b="1" dirty="0" smtClean="0"/>
              <a:t> Intermittent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marL="0" indent="-609600">
              <a:buFontTx/>
              <a:buNone/>
            </a:pPr>
            <a:r>
              <a:rPr lang="fr-FR" dirty="0" smtClean="0"/>
              <a:t>Le traitement préventif intermittent (</a:t>
            </a:r>
            <a:r>
              <a:rPr lang="fr-FR" dirty="0" err="1" smtClean="0"/>
              <a:t>TPIg</a:t>
            </a:r>
            <a:r>
              <a:rPr lang="fr-FR" dirty="0" smtClean="0"/>
              <a:t>) consiste à administrer la :</a:t>
            </a:r>
          </a:p>
          <a:p>
            <a:pPr marL="1409700" lvl="2" indent="-609600"/>
            <a:r>
              <a:rPr lang="fr-FR" sz="2800" b="1" dirty="0" smtClean="0"/>
              <a:t>SP/</a:t>
            </a:r>
            <a:r>
              <a:rPr lang="fr-FR" sz="2800" b="1" dirty="0" err="1" smtClean="0"/>
              <a:t>Fansidar</a:t>
            </a:r>
            <a:r>
              <a:rPr lang="fr-FR" sz="2800" dirty="0" smtClean="0"/>
              <a:t> </a:t>
            </a:r>
          </a:p>
          <a:p>
            <a:pPr marL="1409700" lvl="2" indent="-609600"/>
            <a:r>
              <a:rPr lang="fr-FR" sz="2800" dirty="0" smtClean="0"/>
              <a:t>au cours des</a:t>
            </a:r>
            <a:r>
              <a:rPr lang="fr-FR" sz="2800" b="1" dirty="0" smtClean="0"/>
              <a:t> visites prénatales</a:t>
            </a:r>
            <a:r>
              <a:rPr lang="fr-FR" sz="2800" dirty="0" smtClean="0"/>
              <a:t> après le premier trimestre</a:t>
            </a:r>
          </a:p>
          <a:p>
            <a:pPr marL="1409700" lvl="2" indent="-609600"/>
            <a:r>
              <a:rPr lang="fr-FR" sz="2800" dirty="0" smtClean="0"/>
              <a:t>Au moins 2 fois</a:t>
            </a:r>
          </a:p>
          <a:p>
            <a:pPr marL="0" indent="-609600" algn="ctr">
              <a:buFontTx/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42540461"/>
              </p:ext>
            </p:extLst>
          </p:nvPr>
        </p:nvGraphicFramePr>
        <p:xfrm>
          <a:off x="20782" y="1659799"/>
          <a:ext cx="9046029" cy="5198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7701" name="Text Box 7"/>
          <p:cNvSpPr txBox="1">
            <a:spLocks noChangeArrowheads="1"/>
          </p:cNvSpPr>
          <p:nvPr/>
        </p:nvSpPr>
        <p:spPr bwMode="auto">
          <a:xfrm>
            <a:off x="-40574" y="1013468"/>
            <a:ext cx="9156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des femmes qui ont pris des antipaludéens à titre préventif pendant leur dernière </a:t>
            </a:r>
            <a:r>
              <a:rPr lang="fr-FR" sz="1800" i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grossesse qui ont</a:t>
            </a:r>
            <a:endParaRPr lang="fr-FR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0" y="4552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36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Traitement préventif chez la femme enceinte</a:t>
            </a:r>
            <a:endParaRPr lang="fr-CI" sz="36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15365" name="Group 7"/>
          <p:cNvGrpSpPr>
            <a:grpSpLocks/>
          </p:cNvGrpSpPr>
          <p:nvPr/>
        </p:nvGrpSpPr>
        <p:grpSpPr bwMode="auto">
          <a:xfrm>
            <a:off x="6858000" y="4953000"/>
            <a:ext cx="1447800" cy="1676400"/>
            <a:chOff x="5715000" y="4648200"/>
            <a:chExt cx="1447800" cy="1676400"/>
          </a:xfrm>
        </p:grpSpPr>
        <p:sp>
          <p:nvSpPr>
            <p:cNvPr id="157704" name="AutoShape 8"/>
            <p:cNvSpPr>
              <a:spLocks/>
            </p:cNvSpPr>
            <p:nvPr/>
          </p:nvSpPr>
          <p:spPr bwMode="auto">
            <a:xfrm>
              <a:off x="5715000" y="4648200"/>
              <a:ext cx="457200" cy="1676400"/>
            </a:xfrm>
            <a:prstGeom prst="rightBrace">
              <a:avLst>
                <a:gd name="adj1" fmla="val 79373"/>
                <a:gd name="adj2" fmla="val 52376"/>
              </a:avLst>
            </a:prstGeom>
            <a:ln>
              <a:solidFill>
                <a:schemeClr val="accent4"/>
              </a:solidFill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7705" name="Text Box 9"/>
            <p:cNvSpPr txBox="1">
              <a:spLocks noChangeArrowheads="1"/>
            </p:cNvSpPr>
            <p:nvPr/>
          </p:nvSpPr>
          <p:spPr bwMode="auto">
            <a:xfrm>
              <a:off x="6248400" y="5191125"/>
              <a:ext cx="9144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3200" b="1" dirty="0" err="1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+mn-cs"/>
                </a:rPr>
                <a:t>TPIg</a:t>
              </a:r>
              <a:endParaRPr 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0" y="630238"/>
            <a:ext cx="8839200" cy="6456362"/>
            <a:chOff x="0" y="397"/>
            <a:chExt cx="5568" cy="4067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97"/>
              <a:ext cx="5568" cy="4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1796" y="583"/>
              <a:ext cx="1976" cy="3588"/>
              <a:chOff x="1796" y="583"/>
              <a:chExt cx="1976" cy="3588"/>
            </a:xfrm>
          </p:grpSpPr>
          <p:sp>
            <p:nvSpPr>
              <p:cNvPr id="23692" name="Freeform 5"/>
              <p:cNvSpPr>
                <a:spLocks noEditPoints="1"/>
              </p:cNvSpPr>
              <p:nvPr/>
            </p:nvSpPr>
            <p:spPr bwMode="auto">
              <a:xfrm>
                <a:off x="2664" y="850"/>
                <a:ext cx="1108" cy="3321"/>
              </a:xfrm>
              <a:custGeom>
                <a:avLst/>
                <a:gdLst>
                  <a:gd name="T0" fmla="*/ 924 w 1108"/>
                  <a:gd name="T1" fmla="*/ 1125 h 3321"/>
                  <a:gd name="T2" fmla="*/ 939 w 1108"/>
                  <a:gd name="T3" fmla="*/ 1089 h 3321"/>
                  <a:gd name="T4" fmla="*/ 935 w 1108"/>
                  <a:gd name="T5" fmla="*/ 902 h 3321"/>
                  <a:gd name="T6" fmla="*/ 535 w 1108"/>
                  <a:gd name="T7" fmla="*/ 165 h 3321"/>
                  <a:gd name="T8" fmla="*/ 478 w 1108"/>
                  <a:gd name="T9" fmla="*/ 95 h 3321"/>
                  <a:gd name="T10" fmla="*/ 489 w 1108"/>
                  <a:gd name="T11" fmla="*/ 88 h 3321"/>
                  <a:gd name="T12" fmla="*/ 571 w 1108"/>
                  <a:gd name="T13" fmla="*/ 125 h 3321"/>
                  <a:gd name="T14" fmla="*/ 657 w 1108"/>
                  <a:gd name="T15" fmla="*/ 86 h 3321"/>
                  <a:gd name="T16" fmla="*/ 730 w 1108"/>
                  <a:gd name="T17" fmla="*/ 70 h 3321"/>
                  <a:gd name="T18" fmla="*/ 762 w 1108"/>
                  <a:gd name="T19" fmla="*/ 193 h 3321"/>
                  <a:gd name="T20" fmla="*/ 617 w 1108"/>
                  <a:gd name="T21" fmla="*/ 195 h 3321"/>
                  <a:gd name="T22" fmla="*/ 641 w 1108"/>
                  <a:gd name="T23" fmla="*/ 345 h 3321"/>
                  <a:gd name="T24" fmla="*/ 491 w 1108"/>
                  <a:gd name="T25" fmla="*/ 259 h 3321"/>
                  <a:gd name="T26" fmla="*/ 412 w 1108"/>
                  <a:gd name="T27" fmla="*/ 213 h 3321"/>
                  <a:gd name="T28" fmla="*/ 453 w 1108"/>
                  <a:gd name="T29" fmla="*/ 161 h 3321"/>
                  <a:gd name="T30" fmla="*/ 519 w 1108"/>
                  <a:gd name="T31" fmla="*/ 216 h 3321"/>
                  <a:gd name="T32" fmla="*/ 946 w 1108"/>
                  <a:gd name="T33" fmla="*/ 9 h 3321"/>
                  <a:gd name="T34" fmla="*/ 1007 w 1108"/>
                  <a:gd name="T35" fmla="*/ 216 h 3321"/>
                  <a:gd name="T36" fmla="*/ 1037 w 1108"/>
                  <a:gd name="T37" fmla="*/ 488 h 3321"/>
                  <a:gd name="T38" fmla="*/ 1094 w 1108"/>
                  <a:gd name="T39" fmla="*/ 690 h 3321"/>
                  <a:gd name="T40" fmla="*/ 1016 w 1108"/>
                  <a:gd name="T41" fmla="*/ 815 h 3321"/>
                  <a:gd name="T42" fmla="*/ 912 w 1108"/>
                  <a:gd name="T43" fmla="*/ 681 h 3321"/>
                  <a:gd name="T44" fmla="*/ 901 w 1108"/>
                  <a:gd name="T45" fmla="*/ 866 h 3321"/>
                  <a:gd name="T46" fmla="*/ 914 w 1108"/>
                  <a:gd name="T47" fmla="*/ 1015 h 3321"/>
                  <a:gd name="T48" fmla="*/ 828 w 1108"/>
                  <a:gd name="T49" fmla="*/ 1161 h 3321"/>
                  <a:gd name="T50" fmla="*/ 821 w 1108"/>
                  <a:gd name="T51" fmla="*/ 1413 h 3321"/>
                  <a:gd name="T52" fmla="*/ 723 w 1108"/>
                  <a:gd name="T53" fmla="*/ 1657 h 3321"/>
                  <a:gd name="T54" fmla="*/ 653 w 1108"/>
                  <a:gd name="T55" fmla="*/ 1898 h 3321"/>
                  <a:gd name="T56" fmla="*/ 598 w 1108"/>
                  <a:gd name="T57" fmla="*/ 2025 h 3321"/>
                  <a:gd name="T58" fmla="*/ 555 w 1108"/>
                  <a:gd name="T59" fmla="*/ 2179 h 3321"/>
                  <a:gd name="T60" fmla="*/ 485 w 1108"/>
                  <a:gd name="T61" fmla="*/ 2387 h 3321"/>
                  <a:gd name="T62" fmla="*/ 423 w 1108"/>
                  <a:gd name="T63" fmla="*/ 2536 h 3321"/>
                  <a:gd name="T64" fmla="*/ 362 w 1108"/>
                  <a:gd name="T65" fmla="*/ 2793 h 3321"/>
                  <a:gd name="T66" fmla="*/ 319 w 1108"/>
                  <a:gd name="T67" fmla="*/ 2946 h 3321"/>
                  <a:gd name="T68" fmla="*/ 250 w 1108"/>
                  <a:gd name="T69" fmla="*/ 3102 h 3321"/>
                  <a:gd name="T70" fmla="*/ 194 w 1108"/>
                  <a:gd name="T71" fmla="*/ 3243 h 3321"/>
                  <a:gd name="T72" fmla="*/ 112 w 1108"/>
                  <a:gd name="T73" fmla="*/ 3296 h 3321"/>
                  <a:gd name="T74" fmla="*/ 112 w 1108"/>
                  <a:gd name="T75" fmla="*/ 3207 h 3321"/>
                  <a:gd name="T76" fmla="*/ 214 w 1108"/>
                  <a:gd name="T77" fmla="*/ 3121 h 3321"/>
                  <a:gd name="T78" fmla="*/ 101 w 1108"/>
                  <a:gd name="T79" fmla="*/ 3025 h 3321"/>
                  <a:gd name="T80" fmla="*/ 7 w 1108"/>
                  <a:gd name="T81" fmla="*/ 2866 h 3321"/>
                  <a:gd name="T82" fmla="*/ 110 w 1108"/>
                  <a:gd name="T83" fmla="*/ 2725 h 3321"/>
                  <a:gd name="T84" fmla="*/ 155 w 1108"/>
                  <a:gd name="T85" fmla="*/ 2586 h 3321"/>
                  <a:gd name="T86" fmla="*/ 230 w 1108"/>
                  <a:gd name="T87" fmla="*/ 2421 h 3321"/>
                  <a:gd name="T88" fmla="*/ 276 w 1108"/>
                  <a:gd name="T89" fmla="*/ 2232 h 3321"/>
                  <a:gd name="T90" fmla="*/ 334 w 1108"/>
                  <a:gd name="T91" fmla="*/ 2112 h 3321"/>
                  <a:gd name="T92" fmla="*/ 360 w 1108"/>
                  <a:gd name="T93" fmla="*/ 1925 h 3321"/>
                  <a:gd name="T94" fmla="*/ 401 w 1108"/>
                  <a:gd name="T95" fmla="*/ 1782 h 3321"/>
                  <a:gd name="T96" fmla="*/ 430 w 1108"/>
                  <a:gd name="T97" fmla="*/ 1605 h 3321"/>
                  <a:gd name="T98" fmla="*/ 494 w 1108"/>
                  <a:gd name="T99" fmla="*/ 1405 h 3321"/>
                  <a:gd name="T100" fmla="*/ 605 w 1108"/>
                  <a:gd name="T101" fmla="*/ 1439 h 3321"/>
                  <a:gd name="T102" fmla="*/ 558 w 1108"/>
                  <a:gd name="T103" fmla="*/ 1364 h 3321"/>
                  <a:gd name="T104" fmla="*/ 417 w 1108"/>
                  <a:gd name="T105" fmla="*/ 1332 h 3321"/>
                  <a:gd name="T106" fmla="*/ 432 w 1108"/>
                  <a:gd name="T107" fmla="*/ 1250 h 3321"/>
                  <a:gd name="T108" fmla="*/ 514 w 1108"/>
                  <a:gd name="T109" fmla="*/ 1114 h 3321"/>
                  <a:gd name="T110" fmla="*/ 657 w 1108"/>
                  <a:gd name="T111" fmla="*/ 1065 h 3321"/>
                  <a:gd name="T112" fmla="*/ 762 w 1108"/>
                  <a:gd name="T113" fmla="*/ 890 h 3321"/>
                  <a:gd name="T114" fmla="*/ 741 w 1108"/>
                  <a:gd name="T115" fmla="*/ 684 h 3321"/>
                  <a:gd name="T116" fmla="*/ 814 w 1108"/>
                  <a:gd name="T117" fmla="*/ 582 h 3321"/>
                  <a:gd name="T118" fmla="*/ 776 w 1108"/>
                  <a:gd name="T119" fmla="*/ 400 h 3321"/>
                  <a:gd name="T120" fmla="*/ 864 w 1108"/>
                  <a:gd name="T121" fmla="*/ 266 h 3321"/>
                  <a:gd name="T122" fmla="*/ 850 w 1108"/>
                  <a:gd name="T123" fmla="*/ 168 h 3321"/>
                  <a:gd name="T124" fmla="*/ 844 w 1108"/>
                  <a:gd name="T125" fmla="*/ 88 h 3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08" h="3321">
                    <a:moveTo>
                      <a:pt x="89" y="3316"/>
                    </a:moveTo>
                    <a:lnTo>
                      <a:pt x="87" y="3316"/>
                    </a:lnTo>
                    <a:lnTo>
                      <a:pt x="89" y="3316"/>
                    </a:lnTo>
                    <a:close/>
                    <a:moveTo>
                      <a:pt x="141" y="3280"/>
                    </a:moveTo>
                    <a:lnTo>
                      <a:pt x="143" y="3280"/>
                    </a:lnTo>
                    <a:lnTo>
                      <a:pt x="143" y="3282"/>
                    </a:lnTo>
                    <a:lnTo>
                      <a:pt x="141" y="3282"/>
                    </a:lnTo>
                    <a:lnTo>
                      <a:pt x="141" y="3280"/>
                    </a:lnTo>
                    <a:close/>
                    <a:moveTo>
                      <a:pt x="198" y="3250"/>
                    </a:moveTo>
                    <a:lnTo>
                      <a:pt x="198" y="3251"/>
                    </a:lnTo>
                    <a:lnTo>
                      <a:pt x="196" y="3251"/>
                    </a:lnTo>
                    <a:lnTo>
                      <a:pt x="196" y="3250"/>
                    </a:lnTo>
                    <a:lnTo>
                      <a:pt x="196" y="3251"/>
                    </a:lnTo>
                    <a:lnTo>
                      <a:pt x="196" y="3250"/>
                    </a:lnTo>
                    <a:lnTo>
                      <a:pt x="198" y="3250"/>
                    </a:lnTo>
                    <a:close/>
                    <a:moveTo>
                      <a:pt x="221" y="3207"/>
                    </a:moveTo>
                    <a:lnTo>
                      <a:pt x="219" y="3207"/>
                    </a:lnTo>
                    <a:lnTo>
                      <a:pt x="221" y="3207"/>
                    </a:lnTo>
                    <a:close/>
                    <a:moveTo>
                      <a:pt x="221" y="3205"/>
                    </a:moveTo>
                    <a:lnTo>
                      <a:pt x="219" y="3205"/>
                    </a:lnTo>
                    <a:lnTo>
                      <a:pt x="221" y="3205"/>
                    </a:lnTo>
                    <a:close/>
                    <a:moveTo>
                      <a:pt x="221" y="3202"/>
                    </a:moveTo>
                    <a:lnTo>
                      <a:pt x="221" y="3203"/>
                    </a:lnTo>
                    <a:lnTo>
                      <a:pt x="221" y="3202"/>
                    </a:lnTo>
                    <a:close/>
                    <a:moveTo>
                      <a:pt x="259" y="3078"/>
                    </a:moveTo>
                    <a:lnTo>
                      <a:pt x="259" y="3080"/>
                    </a:lnTo>
                    <a:lnTo>
                      <a:pt x="257" y="3080"/>
                    </a:lnTo>
                    <a:lnTo>
                      <a:pt x="257" y="3082"/>
                    </a:lnTo>
                    <a:lnTo>
                      <a:pt x="257" y="3080"/>
                    </a:lnTo>
                    <a:lnTo>
                      <a:pt x="257" y="3078"/>
                    </a:lnTo>
                    <a:lnTo>
                      <a:pt x="259" y="3078"/>
                    </a:lnTo>
                    <a:close/>
                    <a:moveTo>
                      <a:pt x="260" y="3073"/>
                    </a:moveTo>
                    <a:lnTo>
                      <a:pt x="260" y="3075"/>
                    </a:lnTo>
                    <a:lnTo>
                      <a:pt x="259" y="3075"/>
                    </a:lnTo>
                    <a:lnTo>
                      <a:pt x="259" y="3077"/>
                    </a:lnTo>
                    <a:lnTo>
                      <a:pt x="259" y="3075"/>
                    </a:lnTo>
                    <a:lnTo>
                      <a:pt x="259" y="3073"/>
                    </a:lnTo>
                    <a:lnTo>
                      <a:pt x="260" y="3073"/>
                    </a:lnTo>
                    <a:close/>
                    <a:moveTo>
                      <a:pt x="253" y="3071"/>
                    </a:moveTo>
                    <a:lnTo>
                      <a:pt x="255" y="3071"/>
                    </a:lnTo>
                    <a:lnTo>
                      <a:pt x="255" y="3073"/>
                    </a:lnTo>
                    <a:lnTo>
                      <a:pt x="257" y="3073"/>
                    </a:lnTo>
                    <a:lnTo>
                      <a:pt x="255" y="3073"/>
                    </a:lnTo>
                    <a:lnTo>
                      <a:pt x="253" y="3073"/>
                    </a:lnTo>
                    <a:lnTo>
                      <a:pt x="253" y="3071"/>
                    </a:lnTo>
                    <a:close/>
                    <a:moveTo>
                      <a:pt x="260" y="3069"/>
                    </a:moveTo>
                    <a:lnTo>
                      <a:pt x="260" y="3071"/>
                    </a:lnTo>
                    <a:lnTo>
                      <a:pt x="259" y="3071"/>
                    </a:lnTo>
                    <a:lnTo>
                      <a:pt x="259" y="3073"/>
                    </a:lnTo>
                    <a:lnTo>
                      <a:pt x="259" y="3071"/>
                    </a:lnTo>
                    <a:lnTo>
                      <a:pt x="259" y="3069"/>
                    </a:lnTo>
                    <a:lnTo>
                      <a:pt x="260" y="3069"/>
                    </a:lnTo>
                    <a:close/>
                    <a:moveTo>
                      <a:pt x="291" y="3009"/>
                    </a:moveTo>
                    <a:lnTo>
                      <a:pt x="289" y="3009"/>
                    </a:lnTo>
                    <a:lnTo>
                      <a:pt x="291" y="3009"/>
                    </a:lnTo>
                    <a:close/>
                    <a:moveTo>
                      <a:pt x="351" y="2819"/>
                    </a:moveTo>
                    <a:lnTo>
                      <a:pt x="351" y="2818"/>
                    </a:lnTo>
                    <a:lnTo>
                      <a:pt x="353" y="2818"/>
                    </a:lnTo>
                    <a:lnTo>
                      <a:pt x="353" y="2819"/>
                    </a:lnTo>
                    <a:lnTo>
                      <a:pt x="351" y="2819"/>
                    </a:lnTo>
                    <a:close/>
                    <a:moveTo>
                      <a:pt x="353" y="2818"/>
                    </a:moveTo>
                    <a:lnTo>
                      <a:pt x="355" y="2818"/>
                    </a:lnTo>
                    <a:lnTo>
                      <a:pt x="353" y="2818"/>
                    </a:lnTo>
                    <a:lnTo>
                      <a:pt x="353" y="2819"/>
                    </a:lnTo>
                    <a:lnTo>
                      <a:pt x="353" y="2821"/>
                    </a:lnTo>
                    <a:lnTo>
                      <a:pt x="353" y="2819"/>
                    </a:lnTo>
                    <a:lnTo>
                      <a:pt x="353" y="2818"/>
                    </a:lnTo>
                    <a:close/>
                    <a:moveTo>
                      <a:pt x="355" y="2818"/>
                    </a:moveTo>
                    <a:lnTo>
                      <a:pt x="355" y="2816"/>
                    </a:lnTo>
                    <a:lnTo>
                      <a:pt x="355" y="2818"/>
                    </a:lnTo>
                    <a:close/>
                    <a:moveTo>
                      <a:pt x="478" y="2400"/>
                    </a:moveTo>
                    <a:lnTo>
                      <a:pt x="480" y="2400"/>
                    </a:lnTo>
                    <a:lnTo>
                      <a:pt x="478" y="2400"/>
                    </a:lnTo>
                    <a:close/>
                    <a:moveTo>
                      <a:pt x="496" y="2357"/>
                    </a:moveTo>
                    <a:lnTo>
                      <a:pt x="496" y="2359"/>
                    </a:lnTo>
                    <a:lnTo>
                      <a:pt x="496" y="2357"/>
                    </a:lnTo>
                    <a:close/>
                    <a:moveTo>
                      <a:pt x="553" y="2175"/>
                    </a:moveTo>
                    <a:lnTo>
                      <a:pt x="555" y="2175"/>
                    </a:lnTo>
                    <a:lnTo>
                      <a:pt x="555" y="2177"/>
                    </a:lnTo>
                    <a:lnTo>
                      <a:pt x="553" y="2177"/>
                    </a:lnTo>
                    <a:lnTo>
                      <a:pt x="553" y="2175"/>
                    </a:lnTo>
                    <a:close/>
                    <a:moveTo>
                      <a:pt x="585" y="2062"/>
                    </a:moveTo>
                    <a:lnTo>
                      <a:pt x="585" y="2064"/>
                    </a:lnTo>
                    <a:lnTo>
                      <a:pt x="583" y="2064"/>
                    </a:lnTo>
                    <a:lnTo>
                      <a:pt x="583" y="2066"/>
                    </a:lnTo>
                    <a:lnTo>
                      <a:pt x="583" y="2068"/>
                    </a:lnTo>
                    <a:lnTo>
                      <a:pt x="583" y="2066"/>
                    </a:lnTo>
                    <a:lnTo>
                      <a:pt x="583" y="2064"/>
                    </a:lnTo>
                    <a:lnTo>
                      <a:pt x="583" y="2062"/>
                    </a:lnTo>
                    <a:lnTo>
                      <a:pt x="585" y="2062"/>
                    </a:lnTo>
                    <a:close/>
                    <a:moveTo>
                      <a:pt x="585" y="2061"/>
                    </a:moveTo>
                    <a:lnTo>
                      <a:pt x="585" y="2062"/>
                    </a:lnTo>
                    <a:lnTo>
                      <a:pt x="583" y="2062"/>
                    </a:lnTo>
                    <a:lnTo>
                      <a:pt x="583" y="2061"/>
                    </a:lnTo>
                    <a:lnTo>
                      <a:pt x="585" y="2061"/>
                    </a:lnTo>
                    <a:close/>
                    <a:moveTo>
                      <a:pt x="589" y="2048"/>
                    </a:moveTo>
                    <a:lnTo>
                      <a:pt x="589" y="2050"/>
                    </a:lnTo>
                    <a:lnTo>
                      <a:pt x="589" y="2052"/>
                    </a:lnTo>
                    <a:lnTo>
                      <a:pt x="587" y="2052"/>
                    </a:lnTo>
                    <a:lnTo>
                      <a:pt x="587" y="2054"/>
                    </a:lnTo>
                    <a:lnTo>
                      <a:pt x="587" y="2055"/>
                    </a:lnTo>
                    <a:lnTo>
                      <a:pt x="587" y="2057"/>
                    </a:lnTo>
                    <a:lnTo>
                      <a:pt x="585" y="2057"/>
                    </a:lnTo>
                    <a:lnTo>
                      <a:pt x="587" y="2057"/>
                    </a:lnTo>
                    <a:lnTo>
                      <a:pt x="587" y="2055"/>
                    </a:lnTo>
                    <a:lnTo>
                      <a:pt x="585" y="2055"/>
                    </a:lnTo>
                    <a:lnTo>
                      <a:pt x="587" y="2055"/>
                    </a:lnTo>
                    <a:lnTo>
                      <a:pt x="587" y="2054"/>
                    </a:lnTo>
                    <a:lnTo>
                      <a:pt x="587" y="2052"/>
                    </a:lnTo>
                    <a:lnTo>
                      <a:pt x="589" y="2052"/>
                    </a:lnTo>
                    <a:lnTo>
                      <a:pt x="589" y="2050"/>
                    </a:lnTo>
                    <a:lnTo>
                      <a:pt x="589" y="2048"/>
                    </a:lnTo>
                    <a:close/>
                    <a:moveTo>
                      <a:pt x="616" y="1982"/>
                    </a:moveTo>
                    <a:lnTo>
                      <a:pt x="614" y="1982"/>
                    </a:lnTo>
                    <a:lnTo>
                      <a:pt x="614" y="1984"/>
                    </a:lnTo>
                    <a:lnTo>
                      <a:pt x="614" y="1986"/>
                    </a:lnTo>
                    <a:lnTo>
                      <a:pt x="612" y="1986"/>
                    </a:lnTo>
                    <a:lnTo>
                      <a:pt x="612" y="1988"/>
                    </a:lnTo>
                    <a:lnTo>
                      <a:pt x="612" y="1989"/>
                    </a:lnTo>
                    <a:lnTo>
                      <a:pt x="610" y="1989"/>
                    </a:lnTo>
                    <a:lnTo>
                      <a:pt x="610" y="1991"/>
                    </a:lnTo>
                    <a:lnTo>
                      <a:pt x="608" y="1991"/>
                    </a:lnTo>
                    <a:lnTo>
                      <a:pt x="608" y="1989"/>
                    </a:lnTo>
                    <a:lnTo>
                      <a:pt x="608" y="1988"/>
                    </a:lnTo>
                    <a:lnTo>
                      <a:pt x="607" y="1988"/>
                    </a:lnTo>
                    <a:lnTo>
                      <a:pt x="608" y="1988"/>
                    </a:lnTo>
                    <a:lnTo>
                      <a:pt x="610" y="1988"/>
                    </a:lnTo>
                    <a:lnTo>
                      <a:pt x="612" y="1988"/>
                    </a:lnTo>
                    <a:lnTo>
                      <a:pt x="612" y="1986"/>
                    </a:lnTo>
                    <a:lnTo>
                      <a:pt x="612" y="1984"/>
                    </a:lnTo>
                    <a:lnTo>
                      <a:pt x="614" y="1984"/>
                    </a:lnTo>
                    <a:lnTo>
                      <a:pt x="614" y="1982"/>
                    </a:lnTo>
                    <a:lnTo>
                      <a:pt x="616" y="1982"/>
                    </a:lnTo>
                    <a:close/>
                    <a:moveTo>
                      <a:pt x="617" y="1975"/>
                    </a:moveTo>
                    <a:lnTo>
                      <a:pt x="617" y="1977"/>
                    </a:lnTo>
                    <a:lnTo>
                      <a:pt x="616" y="1977"/>
                    </a:lnTo>
                    <a:lnTo>
                      <a:pt x="616" y="1979"/>
                    </a:lnTo>
                    <a:lnTo>
                      <a:pt x="616" y="1977"/>
                    </a:lnTo>
                    <a:lnTo>
                      <a:pt x="616" y="1975"/>
                    </a:lnTo>
                    <a:lnTo>
                      <a:pt x="617" y="1975"/>
                    </a:lnTo>
                    <a:close/>
                    <a:moveTo>
                      <a:pt x="619" y="1973"/>
                    </a:moveTo>
                    <a:lnTo>
                      <a:pt x="619" y="1975"/>
                    </a:lnTo>
                    <a:lnTo>
                      <a:pt x="617" y="1975"/>
                    </a:lnTo>
                    <a:lnTo>
                      <a:pt x="617" y="1977"/>
                    </a:lnTo>
                    <a:lnTo>
                      <a:pt x="617" y="1979"/>
                    </a:lnTo>
                    <a:lnTo>
                      <a:pt x="616" y="1979"/>
                    </a:lnTo>
                    <a:lnTo>
                      <a:pt x="616" y="1980"/>
                    </a:lnTo>
                    <a:lnTo>
                      <a:pt x="616" y="1979"/>
                    </a:lnTo>
                    <a:lnTo>
                      <a:pt x="617" y="1979"/>
                    </a:lnTo>
                    <a:lnTo>
                      <a:pt x="617" y="1977"/>
                    </a:lnTo>
                    <a:lnTo>
                      <a:pt x="617" y="1975"/>
                    </a:lnTo>
                    <a:lnTo>
                      <a:pt x="617" y="1973"/>
                    </a:lnTo>
                    <a:lnTo>
                      <a:pt x="619" y="1973"/>
                    </a:lnTo>
                    <a:close/>
                    <a:moveTo>
                      <a:pt x="619" y="1971"/>
                    </a:moveTo>
                    <a:lnTo>
                      <a:pt x="619" y="1973"/>
                    </a:lnTo>
                    <a:lnTo>
                      <a:pt x="619" y="1971"/>
                    </a:lnTo>
                    <a:close/>
                    <a:moveTo>
                      <a:pt x="621" y="1964"/>
                    </a:moveTo>
                    <a:lnTo>
                      <a:pt x="623" y="1964"/>
                    </a:lnTo>
                    <a:lnTo>
                      <a:pt x="621" y="1964"/>
                    </a:lnTo>
                    <a:close/>
                    <a:moveTo>
                      <a:pt x="648" y="1914"/>
                    </a:moveTo>
                    <a:lnTo>
                      <a:pt x="646" y="1914"/>
                    </a:lnTo>
                    <a:lnTo>
                      <a:pt x="648" y="1914"/>
                    </a:lnTo>
                    <a:lnTo>
                      <a:pt x="648" y="1913"/>
                    </a:lnTo>
                    <a:lnTo>
                      <a:pt x="648" y="1914"/>
                    </a:lnTo>
                    <a:close/>
                    <a:moveTo>
                      <a:pt x="691" y="1755"/>
                    </a:moveTo>
                    <a:lnTo>
                      <a:pt x="691" y="1757"/>
                    </a:lnTo>
                    <a:lnTo>
                      <a:pt x="691" y="1759"/>
                    </a:lnTo>
                    <a:lnTo>
                      <a:pt x="691" y="1757"/>
                    </a:lnTo>
                    <a:lnTo>
                      <a:pt x="691" y="1755"/>
                    </a:lnTo>
                    <a:close/>
                    <a:moveTo>
                      <a:pt x="817" y="1450"/>
                    </a:moveTo>
                    <a:lnTo>
                      <a:pt x="819" y="1450"/>
                    </a:lnTo>
                    <a:lnTo>
                      <a:pt x="817" y="1450"/>
                    </a:lnTo>
                    <a:lnTo>
                      <a:pt x="819" y="1450"/>
                    </a:lnTo>
                    <a:lnTo>
                      <a:pt x="819" y="1452"/>
                    </a:lnTo>
                    <a:lnTo>
                      <a:pt x="819" y="1454"/>
                    </a:lnTo>
                    <a:lnTo>
                      <a:pt x="817" y="1454"/>
                    </a:lnTo>
                    <a:lnTo>
                      <a:pt x="817" y="1455"/>
                    </a:lnTo>
                    <a:lnTo>
                      <a:pt x="817" y="1454"/>
                    </a:lnTo>
                    <a:lnTo>
                      <a:pt x="816" y="1454"/>
                    </a:lnTo>
                    <a:lnTo>
                      <a:pt x="817" y="1454"/>
                    </a:lnTo>
                    <a:lnTo>
                      <a:pt x="817" y="1452"/>
                    </a:lnTo>
                    <a:lnTo>
                      <a:pt x="817" y="1450"/>
                    </a:lnTo>
                    <a:close/>
                    <a:moveTo>
                      <a:pt x="832" y="1384"/>
                    </a:moveTo>
                    <a:lnTo>
                      <a:pt x="832" y="1386"/>
                    </a:lnTo>
                    <a:lnTo>
                      <a:pt x="830" y="1386"/>
                    </a:lnTo>
                    <a:lnTo>
                      <a:pt x="830" y="1384"/>
                    </a:lnTo>
                    <a:lnTo>
                      <a:pt x="832" y="1384"/>
                    </a:lnTo>
                    <a:close/>
                    <a:moveTo>
                      <a:pt x="924" y="1125"/>
                    </a:moveTo>
                    <a:lnTo>
                      <a:pt x="924" y="1127"/>
                    </a:lnTo>
                    <a:lnTo>
                      <a:pt x="926" y="1127"/>
                    </a:lnTo>
                    <a:lnTo>
                      <a:pt x="926" y="1129"/>
                    </a:lnTo>
                    <a:lnTo>
                      <a:pt x="926" y="1131"/>
                    </a:lnTo>
                    <a:lnTo>
                      <a:pt x="926" y="1132"/>
                    </a:lnTo>
                    <a:lnTo>
                      <a:pt x="924" y="1132"/>
                    </a:lnTo>
                    <a:lnTo>
                      <a:pt x="923" y="1132"/>
                    </a:lnTo>
                    <a:lnTo>
                      <a:pt x="923" y="1131"/>
                    </a:lnTo>
                    <a:lnTo>
                      <a:pt x="923" y="1129"/>
                    </a:lnTo>
                    <a:lnTo>
                      <a:pt x="923" y="1127"/>
                    </a:lnTo>
                    <a:lnTo>
                      <a:pt x="924" y="1127"/>
                    </a:lnTo>
                    <a:lnTo>
                      <a:pt x="924" y="1125"/>
                    </a:lnTo>
                    <a:close/>
                    <a:moveTo>
                      <a:pt x="935" y="1102"/>
                    </a:moveTo>
                    <a:lnTo>
                      <a:pt x="933" y="1102"/>
                    </a:lnTo>
                    <a:lnTo>
                      <a:pt x="935" y="1102"/>
                    </a:lnTo>
                    <a:lnTo>
                      <a:pt x="935" y="1100"/>
                    </a:lnTo>
                    <a:lnTo>
                      <a:pt x="935" y="1102"/>
                    </a:lnTo>
                    <a:close/>
                    <a:moveTo>
                      <a:pt x="969" y="1077"/>
                    </a:moveTo>
                    <a:lnTo>
                      <a:pt x="969" y="1079"/>
                    </a:lnTo>
                    <a:lnTo>
                      <a:pt x="969" y="1081"/>
                    </a:lnTo>
                    <a:lnTo>
                      <a:pt x="967" y="1081"/>
                    </a:lnTo>
                    <a:lnTo>
                      <a:pt x="967" y="1079"/>
                    </a:lnTo>
                    <a:lnTo>
                      <a:pt x="969" y="1079"/>
                    </a:lnTo>
                    <a:lnTo>
                      <a:pt x="969" y="1081"/>
                    </a:lnTo>
                    <a:lnTo>
                      <a:pt x="969" y="1079"/>
                    </a:lnTo>
                    <a:lnTo>
                      <a:pt x="969" y="1077"/>
                    </a:lnTo>
                    <a:lnTo>
                      <a:pt x="967" y="1077"/>
                    </a:lnTo>
                    <a:lnTo>
                      <a:pt x="967" y="1079"/>
                    </a:lnTo>
                    <a:lnTo>
                      <a:pt x="967" y="1077"/>
                    </a:lnTo>
                    <a:lnTo>
                      <a:pt x="969" y="1077"/>
                    </a:lnTo>
                    <a:lnTo>
                      <a:pt x="967" y="1077"/>
                    </a:lnTo>
                    <a:lnTo>
                      <a:pt x="969" y="1077"/>
                    </a:lnTo>
                    <a:close/>
                    <a:moveTo>
                      <a:pt x="980" y="1018"/>
                    </a:moveTo>
                    <a:lnTo>
                      <a:pt x="980" y="1020"/>
                    </a:lnTo>
                    <a:lnTo>
                      <a:pt x="982" y="1020"/>
                    </a:lnTo>
                    <a:lnTo>
                      <a:pt x="983" y="1020"/>
                    </a:lnTo>
                    <a:lnTo>
                      <a:pt x="983" y="1022"/>
                    </a:lnTo>
                    <a:lnTo>
                      <a:pt x="982" y="1022"/>
                    </a:lnTo>
                    <a:lnTo>
                      <a:pt x="983" y="1022"/>
                    </a:lnTo>
                    <a:lnTo>
                      <a:pt x="983" y="1023"/>
                    </a:lnTo>
                    <a:lnTo>
                      <a:pt x="982" y="1023"/>
                    </a:lnTo>
                    <a:lnTo>
                      <a:pt x="983" y="1023"/>
                    </a:lnTo>
                    <a:lnTo>
                      <a:pt x="982" y="1023"/>
                    </a:lnTo>
                    <a:lnTo>
                      <a:pt x="982" y="1025"/>
                    </a:lnTo>
                    <a:lnTo>
                      <a:pt x="982" y="1027"/>
                    </a:lnTo>
                    <a:lnTo>
                      <a:pt x="980" y="1027"/>
                    </a:lnTo>
                    <a:lnTo>
                      <a:pt x="980" y="1029"/>
                    </a:lnTo>
                    <a:lnTo>
                      <a:pt x="980" y="1031"/>
                    </a:lnTo>
                    <a:lnTo>
                      <a:pt x="978" y="1031"/>
                    </a:lnTo>
                    <a:lnTo>
                      <a:pt x="978" y="1032"/>
                    </a:lnTo>
                    <a:lnTo>
                      <a:pt x="976" y="1032"/>
                    </a:lnTo>
                    <a:lnTo>
                      <a:pt x="976" y="1034"/>
                    </a:lnTo>
                    <a:lnTo>
                      <a:pt x="976" y="1036"/>
                    </a:lnTo>
                    <a:lnTo>
                      <a:pt x="974" y="1036"/>
                    </a:lnTo>
                    <a:lnTo>
                      <a:pt x="974" y="1038"/>
                    </a:lnTo>
                    <a:lnTo>
                      <a:pt x="974" y="1040"/>
                    </a:lnTo>
                    <a:lnTo>
                      <a:pt x="973" y="1040"/>
                    </a:lnTo>
                    <a:lnTo>
                      <a:pt x="973" y="1041"/>
                    </a:lnTo>
                    <a:lnTo>
                      <a:pt x="973" y="1043"/>
                    </a:lnTo>
                    <a:lnTo>
                      <a:pt x="971" y="1043"/>
                    </a:lnTo>
                    <a:lnTo>
                      <a:pt x="971" y="1045"/>
                    </a:lnTo>
                    <a:lnTo>
                      <a:pt x="971" y="1047"/>
                    </a:lnTo>
                    <a:lnTo>
                      <a:pt x="969" y="1047"/>
                    </a:lnTo>
                    <a:lnTo>
                      <a:pt x="969" y="1048"/>
                    </a:lnTo>
                    <a:lnTo>
                      <a:pt x="969" y="1050"/>
                    </a:lnTo>
                    <a:lnTo>
                      <a:pt x="969" y="1052"/>
                    </a:lnTo>
                    <a:lnTo>
                      <a:pt x="967" y="1052"/>
                    </a:lnTo>
                    <a:lnTo>
                      <a:pt x="967" y="1054"/>
                    </a:lnTo>
                    <a:lnTo>
                      <a:pt x="967" y="1056"/>
                    </a:lnTo>
                    <a:lnTo>
                      <a:pt x="966" y="1056"/>
                    </a:lnTo>
                    <a:lnTo>
                      <a:pt x="966" y="1057"/>
                    </a:lnTo>
                    <a:lnTo>
                      <a:pt x="966" y="1059"/>
                    </a:lnTo>
                    <a:lnTo>
                      <a:pt x="966" y="1061"/>
                    </a:lnTo>
                    <a:lnTo>
                      <a:pt x="964" y="1061"/>
                    </a:lnTo>
                    <a:lnTo>
                      <a:pt x="964" y="1063"/>
                    </a:lnTo>
                    <a:lnTo>
                      <a:pt x="964" y="1065"/>
                    </a:lnTo>
                    <a:lnTo>
                      <a:pt x="964" y="1066"/>
                    </a:lnTo>
                    <a:lnTo>
                      <a:pt x="962" y="1066"/>
                    </a:lnTo>
                    <a:lnTo>
                      <a:pt x="962" y="1068"/>
                    </a:lnTo>
                    <a:lnTo>
                      <a:pt x="962" y="1070"/>
                    </a:lnTo>
                    <a:lnTo>
                      <a:pt x="962" y="1072"/>
                    </a:lnTo>
                    <a:lnTo>
                      <a:pt x="960" y="1072"/>
                    </a:lnTo>
                    <a:lnTo>
                      <a:pt x="960" y="1073"/>
                    </a:lnTo>
                    <a:lnTo>
                      <a:pt x="960" y="1075"/>
                    </a:lnTo>
                    <a:lnTo>
                      <a:pt x="958" y="1075"/>
                    </a:lnTo>
                    <a:lnTo>
                      <a:pt x="960" y="1075"/>
                    </a:lnTo>
                    <a:lnTo>
                      <a:pt x="958" y="1075"/>
                    </a:lnTo>
                    <a:lnTo>
                      <a:pt x="958" y="1077"/>
                    </a:lnTo>
                    <a:lnTo>
                      <a:pt x="958" y="1079"/>
                    </a:lnTo>
                    <a:lnTo>
                      <a:pt x="958" y="1081"/>
                    </a:lnTo>
                    <a:lnTo>
                      <a:pt x="957" y="1081"/>
                    </a:lnTo>
                    <a:lnTo>
                      <a:pt x="957" y="1082"/>
                    </a:lnTo>
                    <a:lnTo>
                      <a:pt x="957" y="1084"/>
                    </a:lnTo>
                    <a:lnTo>
                      <a:pt x="955" y="1084"/>
                    </a:lnTo>
                    <a:lnTo>
                      <a:pt x="953" y="1084"/>
                    </a:lnTo>
                    <a:lnTo>
                      <a:pt x="953" y="1082"/>
                    </a:lnTo>
                    <a:lnTo>
                      <a:pt x="953" y="1081"/>
                    </a:lnTo>
                    <a:lnTo>
                      <a:pt x="955" y="1081"/>
                    </a:lnTo>
                    <a:lnTo>
                      <a:pt x="955" y="1079"/>
                    </a:lnTo>
                    <a:lnTo>
                      <a:pt x="957" y="1079"/>
                    </a:lnTo>
                    <a:lnTo>
                      <a:pt x="957" y="1077"/>
                    </a:lnTo>
                    <a:lnTo>
                      <a:pt x="957" y="1075"/>
                    </a:lnTo>
                    <a:lnTo>
                      <a:pt x="958" y="1075"/>
                    </a:lnTo>
                    <a:lnTo>
                      <a:pt x="958" y="1073"/>
                    </a:lnTo>
                    <a:lnTo>
                      <a:pt x="958" y="1072"/>
                    </a:lnTo>
                    <a:lnTo>
                      <a:pt x="960" y="1072"/>
                    </a:lnTo>
                    <a:lnTo>
                      <a:pt x="960" y="1070"/>
                    </a:lnTo>
                    <a:lnTo>
                      <a:pt x="960" y="1068"/>
                    </a:lnTo>
                    <a:lnTo>
                      <a:pt x="960" y="1070"/>
                    </a:lnTo>
                    <a:lnTo>
                      <a:pt x="960" y="1068"/>
                    </a:lnTo>
                    <a:lnTo>
                      <a:pt x="958" y="1068"/>
                    </a:lnTo>
                    <a:lnTo>
                      <a:pt x="958" y="1070"/>
                    </a:lnTo>
                    <a:lnTo>
                      <a:pt x="958" y="1072"/>
                    </a:lnTo>
                    <a:lnTo>
                      <a:pt x="958" y="1073"/>
                    </a:lnTo>
                    <a:lnTo>
                      <a:pt x="957" y="1073"/>
                    </a:lnTo>
                    <a:lnTo>
                      <a:pt x="957" y="1075"/>
                    </a:lnTo>
                    <a:lnTo>
                      <a:pt x="955" y="1075"/>
                    </a:lnTo>
                    <a:lnTo>
                      <a:pt x="955" y="1077"/>
                    </a:lnTo>
                    <a:lnTo>
                      <a:pt x="957" y="1077"/>
                    </a:lnTo>
                    <a:lnTo>
                      <a:pt x="955" y="1077"/>
                    </a:lnTo>
                    <a:lnTo>
                      <a:pt x="955" y="1079"/>
                    </a:lnTo>
                    <a:lnTo>
                      <a:pt x="955" y="1081"/>
                    </a:lnTo>
                    <a:lnTo>
                      <a:pt x="953" y="1081"/>
                    </a:lnTo>
                    <a:lnTo>
                      <a:pt x="953" y="1082"/>
                    </a:lnTo>
                    <a:lnTo>
                      <a:pt x="951" y="1082"/>
                    </a:lnTo>
                    <a:lnTo>
                      <a:pt x="951" y="1084"/>
                    </a:lnTo>
                    <a:lnTo>
                      <a:pt x="951" y="1086"/>
                    </a:lnTo>
                    <a:lnTo>
                      <a:pt x="951" y="1088"/>
                    </a:lnTo>
                    <a:lnTo>
                      <a:pt x="951" y="1089"/>
                    </a:lnTo>
                    <a:lnTo>
                      <a:pt x="949" y="1089"/>
                    </a:lnTo>
                    <a:lnTo>
                      <a:pt x="949" y="1091"/>
                    </a:lnTo>
                    <a:lnTo>
                      <a:pt x="949" y="1093"/>
                    </a:lnTo>
                    <a:lnTo>
                      <a:pt x="948" y="1093"/>
                    </a:lnTo>
                    <a:lnTo>
                      <a:pt x="948" y="1095"/>
                    </a:lnTo>
                    <a:lnTo>
                      <a:pt x="948" y="1097"/>
                    </a:lnTo>
                    <a:lnTo>
                      <a:pt x="946" y="1097"/>
                    </a:lnTo>
                    <a:lnTo>
                      <a:pt x="946" y="1098"/>
                    </a:lnTo>
                    <a:lnTo>
                      <a:pt x="944" y="1098"/>
                    </a:lnTo>
                    <a:lnTo>
                      <a:pt x="944" y="1100"/>
                    </a:lnTo>
                    <a:lnTo>
                      <a:pt x="944" y="1102"/>
                    </a:lnTo>
                    <a:lnTo>
                      <a:pt x="944" y="1104"/>
                    </a:lnTo>
                    <a:lnTo>
                      <a:pt x="942" y="1104"/>
                    </a:lnTo>
                    <a:lnTo>
                      <a:pt x="942" y="1106"/>
                    </a:lnTo>
                    <a:lnTo>
                      <a:pt x="941" y="1106"/>
                    </a:lnTo>
                    <a:lnTo>
                      <a:pt x="941" y="1107"/>
                    </a:lnTo>
                    <a:lnTo>
                      <a:pt x="939" y="1107"/>
                    </a:lnTo>
                    <a:lnTo>
                      <a:pt x="939" y="1109"/>
                    </a:lnTo>
                    <a:lnTo>
                      <a:pt x="937" y="1109"/>
                    </a:lnTo>
                    <a:lnTo>
                      <a:pt x="937" y="1111"/>
                    </a:lnTo>
                    <a:lnTo>
                      <a:pt x="939" y="1111"/>
                    </a:lnTo>
                    <a:lnTo>
                      <a:pt x="937" y="1111"/>
                    </a:lnTo>
                    <a:lnTo>
                      <a:pt x="937" y="1113"/>
                    </a:lnTo>
                    <a:lnTo>
                      <a:pt x="937" y="1114"/>
                    </a:lnTo>
                    <a:lnTo>
                      <a:pt x="935" y="1114"/>
                    </a:lnTo>
                    <a:lnTo>
                      <a:pt x="933" y="1114"/>
                    </a:lnTo>
                    <a:lnTo>
                      <a:pt x="933" y="1116"/>
                    </a:lnTo>
                    <a:lnTo>
                      <a:pt x="933" y="1118"/>
                    </a:lnTo>
                    <a:lnTo>
                      <a:pt x="932" y="1118"/>
                    </a:lnTo>
                    <a:lnTo>
                      <a:pt x="932" y="1120"/>
                    </a:lnTo>
                    <a:lnTo>
                      <a:pt x="932" y="1122"/>
                    </a:lnTo>
                    <a:lnTo>
                      <a:pt x="932" y="1123"/>
                    </a:lnTo>
                    <a:lnTo>
                      <a:pt x="930" y="1123"/>
                    </a:lnTo>
                    <a:lnTo>
                      <a:pt x="930" y="1125"/>
                    </a:lnTo>
                    <a:lnTo>
                      <a:pt x="930" y="1127"/>
                    </a:lnTo>
                    <a:lnTo>
                      <a:pt x="928" y="1127"/>
                    </a:lnTo>
                    <a:lnTo>
                      <a:pt x="928" y="1129"/>
                    </a:lnTo>
                    <a:lnTo>
                      <a:pt x="926" y="1129"/>
                    </a:lnTo>
                    <a:lnTo>
                      <a:pt x="926" y="1127"/>
                    </a:lnTo>
                    <a:lnTo>
                      <a:pt x="926" y="1125"/>
                    </a:lnTo>
                    <a:lnTo>
                      <a:pt x="926" y="1127"/>
                    </a:lnTo>
                    <a:lnTo>
                      <a:pt x="924" y="1127"/>
                    </a:lnTo>
                    <a:lnTo>
                      <a:pt x="924" y="1125"/>
                    </a:lnTo>
                    <a:lnTo>
                      <a:pt x="926" y="1125"/>
                    </a:lnTo>
                    <a:lnTo>
                      <a:pt x="926" y="1123"/>
                    </a:lnTo>
                    <a:lnTo>
                      <a:pt x="928" y="1123"/>
                    </a:lnTo>
                    <a:lnTo>
                      <a:pt x="928" y="1122"/>
                    </a:lnTo>
                    <a:lnTo>
                      <a:pt x="928" y="1120"/>
                    </a:lnTo>
                    <a:lnTo>
                      <a:pt x="930" y="1120"/>
                    </a:lnTo>
                    <a:lnTo>
                      <a:pt x="930" y="1118"/>
                    </a:lnTo>
                    <a:lnTo>
                      <a:pt x="930" y="1116"/>
                    </a:lnTo>
                    <a:lnTo>
                      <a:pt x="930" y="1114"/>
                    </a:lnTo>
                    <a:lnTo>
                      <a:pt x="930" y="1113"/>
                    </a:lnTo>
                    <a:lnTo>
                      <a:pt x="930" y="1111"/>
                    </a:lnTo>
                    <a:lnTo>
                      <a:pt x="930" y="1109"/>
                    </a:lnTo>
                    <a:lnTo>
                      <a:pt x="932" y="1109"/>
                    </a:lnTo>
                    <a:lnTo>
                      <a:pt x="932" y="1107"/>
                    </a:lnTo>
                    <a:lnTo>
                      <a:pt x="932" y="1106"/>
                    </a:lnTo>
                    <a:lnTo>
                      <a:pt x="932" y="1104"/>
                    </a:lnTo>
                    <a:lnTo>
                      <a:pt x="932" y="1102"/>
                    </a:lnTo>
                    <a:lnTo>
                      <a:pt x="933" y="1102"/>
                    </a:lnTo>
                    <a:lnTo>
                      <a:pt x="935" y="1102"/>
                    </a:lnTo>
                    <a:lnTo>
                      <a:pt x="935" y="1104"/>
                    </a:lnTo>
                    <a:lnTo>
                      <a:pt x="935" y="1102"/>
                    </a:lnTo>
                    <a:lnTo>
                      <a:pt x="937" y="1102"/>
                    </a:lnTo>
                    <a:lnTo>
                      <a:pt x="937" y="1104"/>
                    </a:lnTo>
                    <a:lnTo>
                      <a:pt x="935" y="1104"/>
                    </a:lnTo>
                    <a:lnTo>
                      <a:pt x="937" y="1104"/>
                    </a:lnTo>
                    <a:lnTo>
                      <a:pt x="935" y="1104"/>
                    </a:lnTo>
                    <a:lnTo>
                      <a:pt x="935" y="1106"/>
                    </a:lnTo>
                    <a:lnTo>
                      <a:pt x="937" y="1106"/>
                    </a:lnTo>
                    <a:lnTo>
                      <a:pt x="937" y="1104"/>
                    </a:lnTo>
                    <a:lnTo>
                      <a:pt x="937" y="1102"/>
                    </a:lnTo>
                    <a:lnTo>
                      <a:pt x="935" y="1102"/>
                    </a:lnTo>
                    <a:lnTo>
                      <a:pt x="935" y="1100"/>
                    </a:lnTo>
                    <a:lnTo>
                      <a:pt x="937" y="1100"/>
                    </a:lnTo>
                    <a:lnTo>
                      <a:pt x="937" y="1098"/>
                    </a:lnTo>
                    <a:lnTo>
                      <a:pt x="937" y="1097"/>
                    </a:lnTo>
                    <a:lnTo>
                      <a:pt x="937" y="1095"/>
                    </a:lnTo>
                    <a:lnTo>
                      <a:pt x="939" y="1095"/>
                    </a:lnTo>
                    <a:lnTo>
                      <a:pt x="939" y="1093"/>
                    </a:lnTo>
                    <a:lnTo>
                      <a:pt x="939" y="1091"/>
                    </a:lnTo>
                    <a:lnTo>
                      <a:pt x="939" y="1089"/>
                    </a:lnTo>
                    <a:lnTo>
                      <a:pt x="939" y="1088"/>
                    </a:lnTo>
                    <a:lnTo>
                      <a:pt x="937" y="1088"/>
                    </a:lnTo>
                    <a:lnTo>
                      <a:pt x="937" y="1086"/>
                    </a:lnTo>
                    <a:lnTo>
                      <a:pt x="937" y="1084"/>
                    </a:lnTo>
                    <a:lnTo>
                      <a:pt x="937" y="1082"/>
                    </a:lnTo>
                    <a:lnTo>
                      <a:pt x="939" y="1082"/>
                    </a:lnTo>
                    <a:lnTo>
                      <a:pt x="939" y="1081"/>
                    </a:lnTo>
                    <a:lnTo>
                      <a:pt x="939" y="1079"/>
                    </a:lnTo>
                    <a:lnTo>
                      <a:pt x="941" y="1079"/>
                    </a:lnTo>
                    <a:lnTo>
                      <a:pt x="941" y="1077"/>
                    </a:lnTo>
                    <a:lnTo>
                      <a:pt x="941" y="1075"/>
                    </a:lnTo>
                    <a:lnTo>
                      <a:pt x="941" y="1073"/>
                    </a:lnTo>
                    <a:lnTo>
                      <a:pt x="942" y="1073"/>
                    </a:lnTo>
                    <a:lnTo>
                      <a:pt x="942" y="1072"/>
                    </a:lnTo>
                    <a:lnTo>
                      <a:pt x="944" y="1072"/>
                    </a:lnTo>
                    <a:lnTo>
                      <a:pt x="944" y="1070"/>
                    </a:lnTo>
                    <a:lnTo>
                      <a:pt x="944" y="1068"/>
                    </a:lnTo>
                    <a:lnTo>
                      <a:pt x="944" y="1066"/>
                    </a:lnTo>
                    <a:lnTo>
                      <a:pt x="946" y="1066"/>
                    </a:lnTo>
                    <a:lnTo>
                      <a:pt x="948" y="1066"/>
                    </a:lnTo>
                    <a:lnTo>
                      <a:pt x="949" y="1066"/>
                    </a:lnTo>
                    <a:lnTo>
                      <a:pt x="949" y="1065"/>
                    </a:lnTo>
                    <a:lnTo>
                      <a:pt x="949" y="1066"/>
                    </a:lnTo>
                    <a:lnTo>
                      <a:pt x="949" y="1065"/>
                    </a:lnTo>
                    <a:lnTo>
                      <a:pt x="951" y="1065"/>
                    </a:lnTo>
                    <a:lnTo>
                      <a:pt x="951" y="1063"/>
                    </a:lnTo>
                    <a:lnTo>
                      <a:pt x="953" y="1063"/>
                    </a:lnTo>
                    <a:lnTo>
                      <a:pt x="953" y="1061"/>
                    </a:lnTo>
                    <a:lnTo>
                      <a:pt x="955" y="1061"/>
                    </a:lnTo>
                    <a:lnTo>
                      <a:pt x="955" y="1059"/>
                    </a:lnTo>
                    <a:lnTo>
                      <a:pt x="955" y="1057"/>
                    </a:lnTo>
                    <a:lnTo>
                      <a:pt x="955" y="1056"/>
                    </a:lnTo>
                    <a:lnTo>
                      <a:pt x="957" y="1056"/>
                    </a:lnTo>
                    <a:lnTo>
                      <a:pt x="957" y="1054"/>
                    </a:lnTo>
                    <a:lnTo>
                      <a:pt x="957" y="1052"/>
                    </a:lnTo>
                    <a:lnTo>
                      <a:pt x="957" y="1050"/>
                    </a:lnTo>
                    <a:lnTo>
                      <a:pt x="958" y="1050"/>
                    </a:lnTo>
                    <a:lnTo>
                      <a:pt x="958" y="1048"/>
                    </a:lnTo>
                    <a:lnTo>
                      <a:pt x="960" y="1048"/>
                    </a:lnTo>
                    <a:lnTo>
                      <a:pt x="962" y="1048"/>
                    </a:lnTo>
                    <a:lnTo>
                      <a:pt x="962" y="1047"/>
                    </a:lnTo>
                    <a:lnTo>
                      <a:pt x="962" y="1048"/>
                    </a:lnTo>
                    <a:lnTo>
                      <a:pt x="962" y="1047"/>
                    </a:lnTo>
                    <a:lnTo>
                      <a:pt x="964" y="1047"/>
                    </a:lnTo>
                    <a:lnTo>
                      <a:pt x="964" y="1045"/>
                    </a:lnTo>
                    <a:lnTo>
                      <a:pt x="966" y="1045"/>
                    </a:lnTo>
                    <a:lnTo>
                      <a:pt x="966" y="1043"/>
                    </a:lnTo>
                    <a:lnTo>
                      <a:pt x="967" y="1043"/>
                    </a:lnTo>
                    <a:lnTo>
                      <a:pt x="967" y="1041"/>
                    </a:lnTo>
                    <a:lnTo>
                      <a:pt x="969" y="1041"/>
                    </a:lnTo>
                    <a:lnTo>
                      <a:pt x="969" y="1040"/>
                    </a:lnTo>
                    <a:lnTo>
                      <a:pt x="969" y="1038"/>
                    </a:lnTo>
                    <a:lnTo>
                      <a:pt x="969" y="1036"/>
                    </a:lnTo>
                    <a:lnTo>
                      <a:pt x="969" y="1034"/>
                    </a:lnTo>
                    <a:lnTo>
                      <a:pt x="969" y="1032"/>
                    </a:lnTo>
                    <a:lnTo>
                      <a:pt x="969" y="1031"/>
                    </a:lnTo>
                    <a:lnTo>
                      <a:pt x="967" y="1031"/>
                    </a:lnTo>
                    <a:lnTo>
                      <a:pt x="967" y="1029"/>
                    </a:lnTo>
                    <a:lnTo>
                      <a:pt x="969" y="1029"/>
                    </a:lnTo>
                    <a:lnTo>
                      <a:pt x="971" y="1029"/>
                    </a:lnTo>
                    <a:lnTo>
                      <a:pt x="971" y="1027"/>
                    </a:lnTo>
                    <a:lnTo>
                      <a:pt x="973" y="1027"/>
                    </a:lnTo>
                    <a:lnTo>
                      <a:pt x="973" y="1025"/>
                    </a:lnTo>
                    <a:lnTo>
                      <a:pt x="973" y="1023"/>
                    </a:lnTo>
                    <a:lnTo>
                      <a:pt x="974" y="1023"/>
                    </a:lnTo>
                    <a:lnTo>
                      <a:pt x="973" y="1023"/>
                    </a:lnTo>
                    <a:lnTo>
                      <a:pt x="973" y="1022"/>
                    </a:lnTo>
                    <a:lnTo>
                      <a:pt x="974" y="1022"/>
                    </a:lnTo>
                    <a:lnTo>
                      <a:pt x="976" y="1022"/>
                    </a:lnTo>
                    <a:lnTo>
                      <a:pt x="976" y="1020"/>
                    </a:lnTo>
                    <a:lnTo>
                      <a:pt x="978" y="1020"/>
                    </a:lnTo>
                    <a:lnTo>
                      <a:pt x="980" y="1020"/>
                    </a:lnTo>
                    <a:lnTo>
                      <a:pt x="980" y="1018"/>
                    </a:lnTo>
                    <a:close/>
                    <a:moveTo>
                      <a:pt x="914" y="1016"/>
                    </a:moveTo>
                    <a:lnTo>
                      <a:pt x="916" y="1016"/>
                    </a:lnTo>
                    <a:lnTo>
                      <a:pt x="914" y="1016"/>
                    </a:lnTo>
                    <a:lnTo>
                      <a:pt x="914" y="1018"/>
                    </a:lnTo>
                    <a:lnTo>
                      <a:pt x="914" y="1016"/>
                    </a:lnTo>
                    <a:close/>
                    <a:moveTo>
                      <a:pt x="926" y="991"/>
                    </a:moveTo>
                    <a:lnTo>
                      <a:pt x="926" y="993"/>
                    </a:lnTo>
                    <a:lnTo>
                      <a:pt x="926" y="991"/>
                    </a:lnTo>
                    <a:close/>
                    <a:moveTo>
                      <a:pt x="928" y="990"/>
                    </a:moveTo>
                    <a:lnTo>
                      <a:pt x="928" y="991"/>
                    </a:lnTo>
                    <a:lnTo>
                      <a:pt x="928" y="990"/>
                    </a:lnTo>
                    <a:lnTo>
                      <a:pt x="928" y="991"/>
                    </a:lnTo>
                    <a:lnTo>
                      <a:pt x="928" y="990"/>
                    </a:lnTo>
                    <a:close/>
                    <a:moveTo>
                      <a:pt x="930" y="988"/>
                    </a:moveTo>
                    <a:lnTo>
                      <a:pt x="930" y="990"/>
                    </a:lnTo>
                    <a:lnTo>
                      <a:pt x="930" y="988"/>
                    </a:lnTo>
                    <a:close/>
                    <a:moveTo>
                      <a:pt x="933" y="979"/>
                    </a:moveTo>
                    <a:lnTo>
                      <a:pt x="933" y="981"/>
                    </a:lnTo>
                    <a:lnTo>
                      <a:pt x="935" y="981"/>
                    </a:lnTo>
                    <a:lnTo>
                      <a:pt x="933" y="981"/>
                    </a:lnTo>
                    <a:lnTo>
                      <a:pt x="933" y="982"/>
                    </a:lnTo>
                    <a:lnTo>
                      <a:pt x="935" y="982"/>
                    </a:lnTo>
                    <a:lnTo>
                      <a:pt x="933" y="982"/>
                    </a:lnTo>
                    <a:lnTo>
                      <a:pt x="933" y="984"/>
                    </a:lnTo>
                    <a:lnTo>
                      <a:pt x="933" y="986"/>
                    </a:lnTo>
                    <a:lnTo>
                      <a:pt x="933" y="988"/>
                    </a:lnTo>
                    <a:lnTo>
                      <a:pt x="932" y="988"/>
                    </a:lnTo>
                    <a:lnTo>
                      <a:pt x="930" y="988"/>
                    </a:lnTo>
                    <a:lnTo>
                      <a:pt x="932" y="988"/>
                    </a:lnTo>
                    <a:lnTo>
                      <a:pt x="932" y="986"/>
                    </a:lnTo>
                    <a:lnTo>
                      <a:pt x="933" y="986"/>
                    </a:lnTo>
                    <a:lnTo>
                      <a:pt x="933" y="984"/>
                    </a:lnTo>
                    <a:lnTo>
                      <a:pt x="933" y="982"/>
                    </a:lnTo>
                    <a:lnTo>
                      <a:pt x="933" y="981"/>
                    </a:lnTo>
                    <a:lnTo>
                      <a:pt x="933" y="979"/>
                    </a:lnTo>
                    <a:lnTo>
                      <a:pt x="935" y="979"/>
                    </a:lnTo>
                    <a:lnTo>
                      <a:pt x="933" y="979"/>
                    </a:lnTo>
                    <a:close/>
                    <a:moveTo>
                      <a:pt x="935" y="975"/>
                    </a:moveTo>
                    <a:lnTo>
                      <a:pt x="935" y="977"/>
                    </a:lnTo>
                    <a:lnTo>
                      <a:pt x="935" y="975"/>
                    </a:lnTo>
                    <a:close/>
                    <a:moveTo>
                      <a:pt x="935" y="973"/>
                    </a:moveTo>
                    <a:lnTo>
                      <a:pt x="935" y="975"/>
                    </a:lnTo>
                    <a:lnTo>
                      <a:pt x="935" y="973"/>
                    </a:lnTo>
                    <a:close/>
                    <a:moveTo>
                      <a:pt x="939" y="965"/>
                    </a:moveTo>
                    <a:lnTo>
                      <a:pt x="937" y="965"/>
                    </a:lnTo>
                    <a:lnTo>
                      <a:pt x="939" y="965"/>
                    </a:lnTo>
                    <a:close/>
                    <a:moveTo>
                      <a:pt x="935" y="965"/>
                    </a:moveTo>
                    <a:lnTo>
                      <a:pt x="935" y="966"/>
                    </a:lnTo>
                    <a:lnTo>
                      <a:pt x="935" y="968"/>
                    </a:lnTo>
                    <a:lnTo>
                      <a:pt x="935" y="970"/>
                    </a:lnTo>
                    <a:lnTo>
                      <a:pt x="935" y="972"/>
                    </a:lnTo>
                    <a:lnTo>
                      <a:pt x="935" y="970"/>
                    </a:lnTo>
                    <a:lnTo>
                      <a:pt x="935" y="968"/>
                    </a:lnTo>
                    <a:lnTo>
                      <a:pt x="935" y="966"/>
                    </a:lnTo>
                    <a:lnTo>
                      <a:pt x="935" y="965"/>
                    </a:lnTo>
                    <a:close/>
                    <a:moveTo>
                      <a:pt x="939" y="961"/>
                    </a:moveTo>
                    <a:lnTo>
                      <a:pt x="941" y="961"/>
                    </a:lnTo>
                    <a:lnTo>
                      <a:pt x="941" y="963"/>
                    </a:lnTo>
                    <a:lnTo>
                      <a:pt x="939" y="963"/>
                    </a:lnTo>
                    <a:lnTo>
                      <a:pt x="937" y="963"/>
                    </a:lnTo>
                    <a:lnTo>
                      <a:pt x="937" y="965"/>
                    </a:lnTo>
                    <a:lnTo>
                      <a:pt x="937" y="963"/>
                    </a:lnTo>
                    <a:lnTo>
                      <a:pt x="939" y="963"/>
                    </a:lnTo>
                    <a:lnTo>
                      <a:pt x="939" y="961"/>
                    </a:lnTo>
                    <a:close/>
                    <a:moveTo>
                      <a:pt x="939" y="957"/>
                    </a:moveTo>
                    <a:lnTo>
                      <a:pt x="939" y="959"/>
                    </a:lnTo>
                    <a:lnTo>
                      <a:pt x="939" y="961"/>
                    </a:lnTo>
                    <a:lnTo>
                      <a:pt x="939" y="959"/>
                    </a:lnTo>
                    <a:lnTo>
                      <a:pt x="939" y="957"/>
                    </a:lnTo>
                    <a:close/>
                    <a:moveTo>
                      <a:pt x="944" y="956"/>
                    </a:moveTo>
                    <a:lnTo>
                      <a:pt x="944" y="957"/>
                    </a:lnTo>
                    <a:lnTo>
                      <a:pt x="942" y="957"/>
                    </a:lnTo>
                    <a:lnTo>
                      <a:pt x="941" y="957"/>
                    </a:lnTo>
                    <a:lnTo>
                      <a:pt x="942" y="957"/>
                    </a:lnTo>
                    <a:lnTo>
                      <a:pt x="942" y="956"/>
                    </a:lnTo>
                    <a:lnTo>
                      <a:pt x="944" y="956"/>
                    </a:lnTo>
                    <a:close/>
                    <a:moveTo>
                      <a:pt x="946" y="948"/>
                    </a:moveTo>
                    <a:lnTo>
                      <a:pt x="948" y="948"/>
                    </a:lnTo>
                    <a:lnTo>
                      <a:pt x="948" y="950"/>
                    </a:lnTo>
                    <a:lnTo>
                      <a:pt x="948" y="952"/>
                    </a:lnTo>
                    <a:lnTo>
                      <a:pt x="946" y="952"/>
                    </a:lnTo>
                    <a:lnTo>
                      <a:pt x="946" y="954"/>
                    </a:lnTo>
                    <a:lnTo>
                      <a:pt x="944" y="954"/>
                    </a:lnTo>
                    <a:lnTo>
                      <a:pt x="946" y="954"/>
                    </a:lnTo>
                    <a:lnTo>
                      <a:pt x="946" y="952"/>
                    </a:lnTo>
                    <a:lnTo>
                      <a:pt x="946" y="950"/>
                    </a:lnTo>
                    <a:lnTo>
                      <a:pt x="948" y="950"/>
                    </a:lnTo>
                    <a:lnTo>
                      <a:pt x="946" y="950"/>
                    </a:lnTo>
                    <a:lnTo>
                      <a:pt x="946" y="948"/>
                    </a:lnTo>
                    <a:close/>
                    <a:moveTo>
                      <a:pt x="942" y="943"/>
                    </a:moveTo>
                    <a:lnTo>
                      <a:pt x="944" y="943"/>
                    </a:lnTo>
                    <a:lnTo>
                      <a:pt x="944" y="945"/>
                    </a:lnTo>
                    <a:lnTo>
                      <a:pt x="946" y="945"/>
                    </a:lnTo>
                    <a:lnTo>
                      <a:pt x="946" y="947"/>
                    </a:lnTo>
                    <a:lnTo>
                      <a:pt x="946" y="948"/>
                    </a:lnTo>
                    <a:lnTo>
                      <a:pt x="946" y="947"/>
                    </a:lnTo>
                    <a:lnTo>
                      <a:pt x="946" y="945"/>
                    </a:lnTo>
                    <a:lnTo>
                      <a:pt x="944" y="945"/>
                    </a:lnTo>
                    <a:lnTo>
                      <a:pt x="944" y="943"/>
                    </a:lnTo>
                    <a:lnTo>
                      <a:pt x="942" y="943"/>
                    </a:lnTo>
                    <a:close/>
                    <a:moveTo>
                      <a:pt x="935" y="916"/>
                    </a:moveTo>
                    <a:lnTo>
                      <a:pt x="935" y="918"/>
                    </a:lnTo>
                    <a:lnTo>
                      <a:pt x="933" y="918"/>
                    </a:lnTo>
                    <a:lnTo>
                      <a:pt x="933" y="916"/>
                    </a:lnTo>
                    <a:lnTo>
                      <a:pt x="935" y="916"/>
                    </a:lnTo>
                    <a:close/>
                    <a:moveTo>
                      <a:pt x="937" y="915"/>
                    </a:moveTo>
                    <a:lnTo>
                      <a:pt x="937" y="916"/>
                    </a:lnTo>
                    <a:lnTo>
                      <a:pt x="937" y="918"/>
                    </a:lnTo>
                    <a:lnTo>
                      <a:pt x="939" y="918"/>
                    </a:lnTo>
                    <a:lnTo>
                      <a:pt x="939" y="920"/>
                    </a:lnTo>
                    <a:lnTo>
                      <a:pt x="937" y="920"/>
                    </a:lnTo>
                    <a:lnTo>
                      <a:pt x="935" y="920"/>
                    </a:lnTo>
                    <a:lnTo>
                      <a:pt x="935" y="918"/>
                    </a:lnTo>
                    <a:lnTo>
                      <a:pt x="935" y="920"/>
                    </a:lnTo>
                    <a:lnTo>
                      <a:pt x="937" y="920"/>
                    </a:lnTo>
                    <a:lnTo>
                      <a:pt x="937" y="918"/>
                    </a:lnTo>
                    <a:lnTo>
                      <a:pt x="937" y="916"/>
                    </a:lnTo>
                    <a:lnTo>
                      <a:pt x="935" y="916"/>
                    </a:lnTo>
                    <a:lnTo>
                      <a:pt x="935" y="915"/>
                    </a:lnTo>
                    <a:lnTo>
                      <a:pt x="937" y="915"/>
                    </a:lnTo>
                    <a:close/>
                    <a:moveTo>
                      <a:pt x="933" y="902"/>
                    </a:moveTo>
                    <a:lnTo>
                      <a:pt x="933" y="904"/>
                    </a:lnTo>
                    <a:lnTo>
                      <a:pt x="933" y="902"/>
                    </a:lnTo>
                    <a:close/>
                    <a:moveTo>
                      <a:pt x="935" y="897"/>
                    </a:moveTo>
                    <a:lnTo>
                      <a:pt x="935" y="898"/>
                    </a:lnTo>
                    <a:lnTo>
                      <a:pt x="935" y="900"/>
                    </a:lnTo>
                    <a:lnTo>
                      <a:pt x="935" y="902"/>
                    </a:lnTo>
                    <a:lnTo>
                      <a:pt x="933" y="902"/>
                    </a:lnTo>
                    <a:lnTo>
                      <a:pt x="935" y="902"/>
                    </a:lnTo>
                    <a:lnTo>
                      <a:pt x="935" y="900"/>
                    </a:lnTo>
                    <a:lnTo>
                      <a:pt x="935" y="898"/>
                    </a:lnTo>
                    <a:lnTo>
                      <a:pt x="935" y="897"/>
                    </a:lnTo>
                    <a:close/>
                    <a:moveTo>
                      <a:pt x="932" y="879"/>
                    </a:moveTo>
                    <a:lnTo>
                      <a:pt x="933" y="879"/>
                    </a:lnTo>
                    <a:lnTo>
                      <a:pt x="932" y="879"/>
                    </a:lnTo>
                    <a:lnTo>
                      <a:pt x="933" y="879"/>
                    </a:lnTo>
                    <a:lnTo>
                      <a:pt x="932" y="879"/>
                    </a:lnTo>
                    <a:lnTo>
                      <a:pt x="933" y="879"/>
                    </a:lnTo>
                    <a:lnTo>
                      <a:pt x="932" y="879"/>
                    </a:lnTo>
                    <a:close/>
                    <a:moveTo>
                      <a:pt x="930" y="877"/>
                    </a:moveTo>
                    <a:lnTo>
                      <a:pt x="932" y="877"/>
                    </a:lnTo>
                    <a:lnTo>
                      <a:pt x="930" y="877"/>
                    </a:lnTo>
                    <a:close/>
                    <a:moveTo>
                      <a:pt x="930" y="875"/>
                    </a:moveTo>
                    <a:lnTo>
                      <a:pt x="930" y="877"/>
                    </a:lnTo>
                    <a:lnTo>
                      <a:pt x="930" y="875"/>
                    </a:lnTo>
                    <a:close/>
                    <a:moveTo>
                      <a:pt x="928" y="875"/>
                    </a:moveTo>
                    <a:lnTo>
                      <a:pt x="930" y="875"/>
                    </a:lnTo>
                    <a:lnTo>
                      <a:pt x="928" y="875"/>
                    </a:lnTo>
                    <a:close/>
                    <a:moveTo>
                      <a:pt x="923" y="872"/>
                    </a:moveTo>
                    <a:lnTo>
                      <a:pt x="923" y="873"/>
                    </a:lnTo>
                    <a:lnTo>
                      <a:pt x="921" y="873"/>
                    </a:lnTo>
                    <a:lnTo>
                      <a:pt x="921" y="872"/>
                    </a:lnTo>
                    <a:lnTo>
                      <a:pt x="923" y="872"/>
                    </a:lnTo>
                    <a:close/>
                    <a:moveTo>
                      <a:pt x="924" y="872"/>
                    </a:moveTo>
                    <a:lnTo>
                      <a:pt x="926" y="872"/>
                    </a:lnTo>
                    <a:lnTo>
                      <a:pt x="924" y="872"/>
                    </a:lnTo>
                    <a:lnTo>
                      <a:pt x="926" y="872"/>
                    </a:lnTo>
                    <a:lnTo>
                      <a:pt x="924" y="872"/>
                    </a:lnTo>
                    <a:lnTo>
                      <a:pt x="926" y="872"/>
                    </a:lnTo>
                    <a:lnTo>
                      <a:pt x="924" y="872"/>
                    </a:lnTo>
                    <a:close/>
                    <a:moveTo>
                      <a:pt x="924" y="870"/>
                    </a:moveTo>
                    <a:lnTo>
                      <a:pt x="924" y="872"/>
                    </a:lnTo>
                    <a:lnTo>
                      <a:pt x="924" y="870"/>
                    </a:lnTo>
                    <a:close/>
                    <a:moveTo>
                      <a:pt x="899" y="863"/>
                    </a:moveTo>
                    <a:lnTo>
                      <a:pt x="898" y="863"/>
                    </a:lnTo>
                    <a:lnTo>
                      <a:pt x="899" y="863"/>
                    </a:lnTo>
                    <a:close/>
                    <a:moveTo>
                      <a:pt x="1019" y="829"/>
                    </a:moveTo>
                    <a:lnTo>
                      <a:pt x="1019" y="831"/>
                    </a:lnTo>
                    <a:lnTo>
                      <a:pt x="1017" y="831"/>
                    </a:lnTo>
                    <a:lnTo>
                      <a:pt x="1017" y="832"/>
                    </a:lnTo>
                    <a:lnTo>
                      <a:pt x="1017" y="831"/>
                    </a:lnTo>
                    <a:lnTo>
                      <a:pt x="1017" y="829"/>
                    </a:lnTo>
                    <a:lnTo>
                      <a:pt x="1019" y="829"/>
                    </a:lnTo>
                    <a:close/>
                    <a:moveTo>
                      <a:pt x="1039" y="827"/>
                    </a:moveTo>
                    <a:lnTo>
                      <a:pt x="1037" y="827"/>
                    </a:lnTo>
                    <a:lnTo>
                      <a:pt x="1037" y="825"/>
                    </a:lnTo>
                    <a:lnTo>
                      <a:pt x="1039" y="825"/>
                    </a:lnTo>
                    <a:lnTo>
                      <a:pt x="1039" y="827"/>
                    </a:lnTo>
                    <a:close/>
                    <a:moveTo>
                      <a:pt x="1048" y="809"/>
                    </a:moveTo>
                    <a:lnTo>
                      <a:pt x="1048" y="811"/>
                    </a:lnTo>
                    <a:lnTo>
                      <a:pt x="1046" y="811"/>
                    </a:lnTo>
                    <a:lnTo>
                      <a:pt x="1046" y="809"/>
                    </a:lnTo>
                    <a:lnTo>
                      <a:pt x="1048" y="809"/>
                    </a:lnTo>
                    <a:close/>
                    <a:moveTo>
                      <a:pt x="880" y="747"/>
                    </a:moveTo>
                    <a:lnTo>
                      <a:pt x="878" y="747"/>
                    </a:lnTo>
                    <a:lnTo>
                      <a:pt x="880" y="747"/>
                    </a:lnTo>
                    <a:close/>
                    <a:moveTo>
                      <a:pt x="916" y="715"/>
                    </a:moveTo>
                    <a:lnTo>
                      <a:pt x="916" y="716"/>
                    </a:lnTo>
                    <a:lnTo>
                      <a:pt x="916" y="715"/>
                    </a:lnTo>
                    <a:close/>
                    <a:moveTo>
                      <a:pt x="916" y="704"/>
                    </a:moveTo>
                    <a:lnTo>
                      <a:pt x="916" y="706"/>
                    </a:lnTo>
                    <a:lnTo>
                      <a:pt x="914" y="706"/>
                    </a:lnTo>
                    <a:lnTo>
                      <a:pt x="914" y="704"/>
                    </a:lnTo>
                    <a:lnTo>
                      <a:pt x="916" y="704"/>
                    </a:lnTo>
                    <a:close/>
                    <a:moveTo>
                      <a:pt x="916" y="702"/>
                    </a:moveTo>
                    <a:lnTo>
                      <a:pt x="914" y="702"/>
                    </a:lnTo>
                    <a:lnTo>
                      <a:pt x="916" y="702"/>
                    </a:lnTo>
                    <a:close/>
                    <a:moveTo>
                      <a:pt x="914" y="688"/>
                    </a:moveTo>
                    <a:lnTo>
                      <a:pt x="916" y="688"/>
                    </a:lnTo>
                    <a:lnTo>
                      <a:pt x="916" y="690"/>
                    </a:lnTo>
                    <a:lnTo>
                      <a:pt x="916" y="691"/>
                    </a:lnTo>
                    <a:lnTo>
                      <a:pt x="917" y="691"/>
                    </a:lnTo>
                    <a:lnTo>
                      <a:pt x="917" y="693"/>
                    </a:lnTo>
                    <a:lnTo>
                      <a:pt x="916" y="693"/>
                    </a:lnTo>
                    <a:lnTo>
                      <a:pt x="916" y="695"/>
                    </a:lnTo>
                    <a:lnTo>
                      <a:pt x="916" y="697"/>
                    </a:lnTo>
                    <a:lnTo>
                      <a:pt x="914" y="697"/>
                    </a:lnTo>
                    <a:lnTo>
                      <a:pt x="912" y="697"/>
                    </a:lnTo>
                    <a:lnTo>
                      <a:pt x="910" y="697"/>
                    </a:lnTo>
                    <a:lnTo>
                      <a:pt x="910" y="695"/>
                    </a:lnTo>
                    <a:lnTo>
                      <a:pt x="912" y="695"/>
                    </a:lnTo>
                    <a:lnTo>
                      <a:pt x="912" y="693"/>
                    </a:lnTo>
                    <a:lnTo>
                      <a:pt x="912" y="691"/>
                    </a:lnTo>
                    <a:lnTo>
                      <a:pt x="912" y="690"/>
                    </a:lnTo>
                    <a:lnTo>
                      <a:pt x="914" y="690"/>
                    </a:lnTo>
                    <a:lnTo>
                      <a:pt x="914" y="688"/>
                    </a:lnTo>
                    <a:close/>
                    <a:moveTo>
                      <a:pt x="1103" y="675"/>
                    </a:moveTo>
                    <a:lnTo>
                      <a:pt x="1105" y="675"/>
                    </a:lnTo>
                    <a:lnTo>
                      <a:pt x="1105" y="677"/>
                    </a:lnTo>
                    <a:lnTo>
                      <a:pt x="1105" y="679"/>
                    </a:lnTo>
                    <a:lnTo>
                      <a:pt x="1103" y="679"/>
                    </a:lnTo>
                    <a:lnTo>
                      <a:pt x="1103" y="677"/>
                    </a:lnTo>
                    <a:lnTo>
                      <a:pt x="1101" y="677"/>
                    </a:lnTo>
                    <a:lnTo>
                      <a:pt x="1103" y="677"/>
                    </a:lnTo>
                    <a:lnTo>
                      <a:pt x="1103" y="675"/>
                    </a:lnTo>
                    <a:close/>
                    <a:moveTo>
                      <a:pt x="435" y="281"/>
                    </a:moveTo>
                    <a:lnTo>
                      <a:pt x="435" y="283"/>
                    </a:lnTo>
                    <a:lnTo>
                      <a:pt x="435" y="284"/>
                    </a:lnTo>
                    <a:lnTo>
                      <a:pt x="435" y="283"/>
                    </a:lnTo>
                    <a:lnTo>
                      <a:pt x="435" y="281"/>
                    </a:lnTo>
                    <a:close/>
                    <a:moveTo>
                      <a:pt x="430" y="270"/>
                    </a:moveTo>
                    <a:lnTo>
                      <a:pt x="430" y="272"/>
                    </a:lnTo>
                    <a:lnTo>
                      <a:pt x="430" y="274"/>
                    </a:lnTo>
                    <a:lnTo>
                      <a:pt x="428" y="274"/>
                    </a:lnTo>
                    <a:lnTo>
                      <a:pt x="428" y="272"/>
                    </a:lnTo>
                    <a:lnTo>
                      <a:pt x="428" y="270"/>
                    </a:lnTo>
                    <a:lnTo>
                      <a:pt x="430" y="270"/>
                    </a:lnTo>
                    <a:close/>
                    <a:moveTo>
                      <a:pt x="430" y="268"/>
                    </a:moveTo>
                    <a:lnTo>
                      <a:pt x="430" y="270"/>
                    </a:lnTo>
                    <a:lnTo>
                      <a:pt x="430" y="268"/>
                    </a:lnTo>
                    <a:close/>
                    <a:moveTo>
                      <a:pt x="487" y="211"/>
                    </a:moveTo>
                    <a:lnTo>
                      <a:pt x="487" y="213"/>
                    </a:lnTo>
                    <a:lnTo>
                      <a:pt x="485" y="213"/>
                    </a:lnTo>
                    <a:lnTo>
                      <a:pt x="485" y="211"/>
                    </a:lnTo>
                    <a:lnTo>
                      <a:pt x="487" y="211"/>
                    </a:lnTo>
                    <a:close/>
                    <a:moveTo>
                      <a:pt x="484" y="208"/>
                    </a:moveTo>
                    <a:lnTo>
                      <a:pt x="484" y="209"/>
                    </a:lnTo>
                    <a:lnTo>
                      <a:pt x="484" y="208"/>
                    </a:lnTo>
                    <a:close/>
                    <a:moveTo>
                      <a:pt x="521" y="208"/>
                    </a:moveTo>
                    <a:lnTo>
                      <a:pt x="521" y="209"/>
                    </a:lnTo>
                    <a:lnTo>
                      <a:pt x="519" y="209"/>
                    </a:lnTo>
                    <a:lnTo>
                      <a:pt x="519" y="208"/>
                    </a:lnTo>
                    <a:lnTo>
                      <a:pt x="521" y="208"/>
                    </a:lnTo>
                    <a:close/>
                    <a:moveTo>
                      <a:pt x="521" y="206"/>
                    </a:moveTo>
                    <a:lnTo>
                      <a:pt x="521" y="208"/>
                    </a:lnTo>
                    <a:lnTo>
                      <a:pt x="519" y="208"/>
                    </a:lnTo>
                    <a:lnTo>
                      <a:pt x="519" y="206"/>
                    </a:lnTo>
                    <a:lnTo>
                      <a:pt x="521" y="206"/>
                    </a:lnTo>
                    <a:close/>
                    <a:moveTo>
                      <a:pt x="387" y="181"/>
                    </a:moveTo>
                    <a:lnTo>
                      <a:pt x="389" y="181"/>
                    </a:lnTo>
                    <a:lnTo>
                      <a:pt x="389" y="183"/>
                    </a:lnTo>
                    <a:lnTo>
                      <a:pt x="387" y="183"/>
                    </a:lnTo>
                    <a:lnTo>
                      <a:pt x="387" y="181"/>
                    </a:lnTo>
                    <a:close/>
                    <a:moveTo>
                      <a:pt x="537" y="175"/>
                    </a:moveTo>
                    <a:lnTo>
                      <a:pt x="537" y="177"/>
                    </a:lnTo>
                    <a:lnTo>
                      <a:pt x="537" y="175"/>
                    </a:lnTo>
                    <a:lnTo>
                      <a:pt x="537" y="177"/>
                    </a:lnTo>
                    <a:lnTo>
                      <a:pt x="537" y="175"/>
                    </a:lnTo>
                    <a:close/>
                    <a:moveTo>
                      <a:pt x="385" y="175"/>
                    </a:moveTo>
                    <a:lnTo>
                      <a:pt x="385" y="177"/>
                    </a:lnTo>
                    <a:lnTo>
                      <a:pt x="387" y="177"/>
                    </a:lnTo>
                    <a:lnTo>
                      <a:pt x="387" y="179"/>
                    </a:lnTo>
                    <a:lnTo>
                      <a:pt x="385" y="179"/>
                    </a:lnTo>
                    <a:lnTo>
                      <a:pt x="385" y="177"/>
                    </a:lnTo>
                    <a:lnTo>
                      <a:pt x="384" y="177"/>
                    </a:lnTo>
                    <a:lnTo>
                      <a:pt x="384" y="179"/>
                    </a:lnTo>
                    <a:lnTo>
                      <a:pt x="382" y="179"/>
                    </a:lnTo>
                    <a:lnTo>
                      <a:pt x="382" y="177"/>
                    </a:lnTo>
                    <a:lnTo>
                      <a:pt x="384" y="177"/>
                    </a:lnTo>
                    <a:lnTo>
                      <a:pt x="385" y="177"/>
                    </a:lnTo>
                    <a:lnTo>
                      <a:pt x="385" y="175"/>
                    </a:lnTo>
                    <a:lnTo>
                      <a:pt x="384" y="175"/>
                    </a:lnTo>
                    <a:lnTo>
                      <a:pt x="385" y="175"/>
                    </a:lnTo>
                    <a:close/>
                    <a:moveTo>
                      <a:pt x="537" y="174"/>
                    </a:moveTo>
                    <a:lnTo>
                      <a:pt x="537" y="175"/>
                    </a:lnTo>
                    <a:lnTo>
                      <a:pt x="537" y="174"/>
                    </a:lnTo>
                    <a:lnTo>
                      <a:pt x="537" y="172"/>
                    </a:lnTo>
                    <a:lnTo>
                      <a:pt x="539" y="172"/>
                    </a:lnTo>
                    <a:lnTo>
                      <a:pt x="537" y="172"/>
                    </a:lnTo>
                    <a:lnTo>
                      <a:pt x="537" y="174"/>
                    </a:lnTo>
                    <a:close/>
                    <a:moveTo>
                      <a:pt x="537" y="170"/>
                    </a:moveTo>
                    <a:lnTo>
                      <a:pt x="537" y="172"/>
                    </a:lnTo>
                    <a:lnTo>
                      <a:pt x="537" y="170"/>
                    </a:lnTo>
                    <a:close/>
                    <a:moveTo>
                      <a:pt x="460" y="168"/>
                    </a:moveTo>
                    <a:lnTo>
                      <a:pt x="462" y="168"/>
                    </a:lnTo>
                    <a:lnTo>
                      <a:pt x="462" y="170"/>
                    </a:lnTo>
                    <a:lnTo>
                      <a:pt x="462" y="172"/>
                    </a:lnTo>
                    <a:lnTo>
                      <a:pt x="460" y="172"/>
                    </a:lnTo>
                    <a:lnTo>
                      <a:pt x="460" y="170"/>
                    </a:lnTo>
                    <a:lnTo>
                      <a:pt x="460" y="172"/>
                    </a:lnTo>
                    <a:lnTo>
                      <a:pt x="460" y="170"/>
                    </a:lnTo>
                    <a:lnTo>
                      <a:pt x="460" y="168"/>
                    </a:lnTo>
                    <a:close/>
                    <a:moveTo>
                      <a:pt x="557" y="168"/>
                    </a:moveTo>
                    <a:lnTo>
                      <a:pt x="558" y="168"/>
                    </a:lnTo>
                    <a:lnTo>
                      <a:pt x="557" y="168"/>
                    </a:lnTo>
                    <a:close/>
                    <a:moveTo>
                      <a:pt x="557" y="168"/>
                    </a:moveTo>
                    <a:lnTo>
                      <a:pt x="555" y="168"/>
                    </a:lnTo>
                    <a:lnTo>
                      <a:pt x="555" y="166"/>
                    </a:lnTo>
                    <a:lnTo>
                      <a:pt x="557" y="166"/>
                    </a:lnTo>
                    <a:lnTo>
                      <a:pt x="557" y="168"/>
                    </a:lnTo>
                    <a:close/>
                    <a:moveTo>
                      <a:pt x="442" y="166"/>
                    </a:moveTo>
                    <a:lnTo>
                      <a:pt x="442" y="168"/>
                    </a:lnTo>
                    <a:lnTo>
                      <a:pt x="441" y="168"/>
                    </a:lnTo>
                    <a:lnTo>
                      <a:pt x="441" y="166"/>
                    </a:lnTo>
                    <a:lnTo>
                      <a:pt x="442" y="166"/>
                    </a:lnTo>
                    <a:lnTo>
                      <a:pt x="441" y="166"/>
                    </a:lnTo>
                    <a:lnTo>
                      <a:pt x="442" y="166"/>
                    </a:lnTo>
                    <a:lnTo>
                      <a:pt x="441" y="166"/>
                    </a:lnTo>
                    <a:lnTo>
                      <a:pt x="442" y="166"/>
                    </a:lnTo>
                    <a:close/>
                    <a:moveTo>
                      <a:pt x="558" y="166"/>
                    </a:moveTo>
                    <a:lnTo>
                      <a:pt x="557" y="166"/>
                    </a:lnTo>
                    <a:lnTo>
                      <a:pt x="555" y="166"/>
                    </a:lnTo>
                    <a:lnTo>
                      <a:pt x="557" y="166"/>
                    </a:lnTo>
                    <a:lnTo>
                      <a:pt x="558" y="166"/>
                    </a:lnTo>
                    <a:close/>
                    <a:moveTo>
                      <a:pt x="534" y="163"/>
                    </a:moveTo>
                    <a:lnTo>
                      <a:pt x="535" y="163"/>
                    </a:lnTo>
                    <a:lnTo>
                      <a:pt x="535" y="165"/>
                    </a:lnTo>
                    <a:lnTo>
                      <a:pt x="534" y="165"/>
                    </a:lnTo>
                    <a:lnTo>
                      <a:pt x="534" y="163"/>
                    </a:lnTo>
                    <a:close/>
                    <a:moveTo>
                      <a:pt x="575" y="161"/>
                    </a:moveTo>
                    <a:lnTo>
                      <a:pt x="576" y="161"/>
                    </a:lnTo>
                    <a:lnTo>
                      <a:pt x="576" y="163"/>
                    </a:lnTo>
                    <a:lnTo>
                      <a:pt x="575" y="163"/>
                    </a:lnTo>
                    <a:lnTo>
                      <a:pt x="575" y="161"/>
                    </a:lnTo>
                    <a:close/>
                    <a:moveTo>
                      <a:pt x="573" y="161"/>
                    </a:moveTo>
                    <a:lnTo>
                      <a:pt x="575" y="161"/>
                    </a:lnTo>
                    <a:lnTo>
                      <a:pt x="575" y="163"/>
                    </a:lnTo>
                    <a:lnTo>
                      <a:pt x="575" y="161"/>
                    </a:lnTo>
                    <a:lnTo>
                      <a:pt x="573" y="161"/>
                    </a:lnTo>
                    <a:close/>
                    <a:moveTo>
                      <a:pt x="555" y="159"/>
                    </a:moveTo>
                    <a:lnTo>
                      <a:pt x="555" y="161"/>
                    </a:lnTo>
                    <a:lnTo>
                      <a:pt x="555" y="163"/>
                    </a:lnTo>
                    <a:lnTo>
                      <a:pt x="553" y="163"/>
                    </a:lnTo>
                    <a:lnTo>
                      <a:pt x="553" y="161"/>
                    </a:lnTo>
                    <a:lnTo>
                      <a:pt x="555" y="161"/>
                    </a:lnTo>
                    <a:lnTo>
                      <a:pt x="555" y="159"/>
                    </a:lnTo>
                    <a:close/>
                    <a:moveTo>
                      <a:pt x="575" y="159"/>
                    </a:moveTo>
                    <a:lnTo>
                      <a:pt x="575" y="161"/>
                    </a:lnTo>
                    <a:lnTo>
                      <a:pt x="573" y="161"/>
                    </a:lnTo>
                    <a:lnTo>
                      <a:pt x="573" y="159"/>
                    </a:lnTo>
                    <a:lnTo>
                      <a:pt x="575" y="159"/>
                    </a:lnTo>
                    <a:close/>
                    <a:moveTo>
                      <a:pt x="582" y="159"/>
                    </a:moveTo>
                    <a:lnTo>
                      <a:pt x="582" y="161"/>
                    </a:lnTo>
                    <a:lnTo>
                      <a:pt x="580" y="161"/>
                    </a:lnTo>
                    <a:lnTo>
                      <a:pt x="578" y="161"/>
                    </a:lnTo>
                    <a:lnTo>
                      <a:pt x="578" y="159"/>
                    </a:lnTo>
                    <a:lnTo>
                      <a:pt x="580" y="159"/>
                    </a:lnTo>
                    <a:lnTo>
                      <a:pt x="582" y="159"/>
                    </a:lnTo>
                    <a:close/>
                    <a:moveTo>
                      <a:pt x="583" y="159"/>
                    </a:moveTo>
                    <a:lnTo>
                      <a:pt x="582" y="159"/>
                    </a:lnTo>
                    <a:lnTo>
                      <a:pt x="583" y="159"/>
                    </a:lnTo>
                    <a:close/>
                    <a:moveTo>
                      <a:pt x="555" y="158"/>
                    </a:moveTo>
                    <a:lnTo>
                      <a:pt x="557" y="158"/>
                    </a:lnTo>
                    <a:lnTo>
                      <a:pt x="555" y="158"/>
                    </a:lnTo>
                    <a:lnTo>
                      <a:pt x="555" y="159"/>
                    </a:lnTo>
                    <a:lnTo>
                      <a:pt x="555" y="158"/>
                    </a:lnTo>
                    <a:lnTo>
                      <a:pt x="555" y="159"/>
                    </a:lnTo>
                    <a:lnTo>
                      <a:pt x="555" y="158"/>
                    </a:lnTo>
                    <a:close/>
                    <a:moveTo>
                      <a:pt x="564" y="158"/>
                    </a:moveTo>
                    <a:lnTo>
                      <a:pt x="564" y="159"/>
                    </a:lnTo>
                    <a:lnTo>
                      <a:pt x="564" y="158"/>
                    </a:lnTo>
                    <a:close/>
                    <a:moveTo>
                      <a:pt x="569" y="158"/>
                    </a:moveTo>
                    <a:lnTo>
                      <a:pt x="571" y="158"/>
                    </a:lnTo>
                    <a:lnTo>
                      <a:pt x="571" y="159"/>
                    </a:lnTo>
                    <a:lnTo>
                      <a:pt x="569" y="159"/>
                    </a:lnTo>
                    <a:lnTo>
                      <a:pt x="569" y="158"/>
                    </a:lnTo>
                    <a:close/>
                    <a:moveTo>
                      <a:pt x="567" y="154"/>
                    </a:moveTo>
                    <a:lnTo>
                      <a:pt x="567" y="156"/>
                    </a:lnTo>
                    <a:lnTo>
                      <a:pt x="567" y="158"/>
                    </a:lnTo>
                    <a:lnTo>
                      <a:pt x="567" y="156"/>
                    </a:lnTo>
                    <a:lnTo>
                      <a:pt x="566" y="156"/>
                    </a:lnTo>
                    <a:lnTo>
                      <a:pt x="566" y="154"/>
                    </a:lnTo>
                    <a:lnTo>
                      <a:pt x="567" y="154"/>
                    </a:lnTo>
                    <a:close/>
                    <a:moveTo>
                      <a:pt x="425" y="154"/>
                    </a:moveTo>
                    <a:lnTo>
                      <a:pt x="425" y="156"/>
                    </a:lnTo>
                    <a:lnTo>
                      <a:pt x="425" y="154"/>
                    </a:lnTo>
                    <a:close/>
                    <a:moveTo>
                      <a:pt x="421" y="154"/>
                    </a:moveTo>
                    <a:lnTo>
                      <a:pt x="421" y="152"/>
                    </a:lnTo>
                    <a:lnTo>
                      <a:pt x="423" y="152"/>
                    </a:lnTo>
                    <a:lnTo>
                      <a:pt x="423" y="154"/>
                    </a:lnTo>
                    <a:lnTo>
                      <a:pt x="421" y="154"/>
                    </a:lnTo>
                    <a:close/>
                    <a:moveTo>
                      <a:pt x="428" y="147"/>
                    </a:moveTo>
                    <a:lnTo>
                      <a:pt x="430" y="147"/>
                    </a:lnTo>
                    <a:lnTo>
                      <a:pt x="430" y="149"/>
                    </a:lnTo>
                    <a:lnTo>
                      <a:pt x="430" y="150"/>
                    </a:lnTo>
                    <a:lnTo>
                      <a:pt x="428" y="150"/>
                    </a:lnTo>
                    <a:lnTo>
                      <a:pt x="428" y="149"/>
                    </a:lnTo>
                    <a:lnTo>
                      <a:pt x="426" y="149"/>
                    </a:lnTo>
                    <a:lnTo>
                      <a:pt x="428" y="149"/>
                    </a:lnTo>
                    <a:lnTo>
                      <a:pt x="428" y="147"/>
                    </a:lnTo>
                    <a:close/>
                    <a:moveTo>
                      <a:pt x="500" y="147"/>
                    </a:moveTo>
                    <a:lnTo>
                      <a:pt x="500" y="149"/>
                    </a:lnTo>
                    <a:lnTo>
                      <a:pt x="498" y="149"/>
                    </a:lnTo>
                    <a:lnTo>
                      <a:pt x="498" y="147"/>
                    </a:lnTo>
                    <a:lnTo>
                      <a:pt x="500" y="147"/>
                    </a:lnTo>
                    <a:close/>
                    <a:moveTo>
                      <a:pt x="528" y="136"/>
                    </a:moveTo>
                    <a:lnTo>
                      <a:pt x="530" y="136"/>
                    </a:lnTo>
                    <a:lnTo>
                      <a:pt x="530" y="138"/>
                    </a:lnTo>
                    <a:lnTo>
                      <a:pt x="532" y="138"/>
                    </a:lnTo>
                    <a:lnTo>
                      <a:pt x="534" y="138"/>
                    </a:lnTo>
                    <a:lnTo>
                      <a:pt x="534" y="140"/>
                    </a:lnTo>
                    <a:lnTo>
                      <a:pt x="534" y="142"/>
                    </a:lnTo>
                    <a:lnTo>
                      <a:pt x="535" y="142"/>
                    </a:lnTo>
                    <a:lnTo>
                      <a:pt x="535" y="143"/>
                    </a:lnTo>
                    <a:lnTo>
                      <a:pt x="535" y="145"/>
                    </a:lnTo>
                    <a:lnTo>
                      <a:pt x="535" y="147"/>
                    </a:lnTo>
                    <a:lnTo>
                      <a:pt x="535" y="149"/>
                    </a:lnTo>
                    <a:lnTo>
                      <a:pt x="535" y="150"/>
                    </a:lnTo>
                    <a:lnTo>
                      <a:pt x="534" y="150"/>
                    </a:lnTo>
                    <a:lnTo>
                      <a:pt x="532" y="150"/>
                    </a:lnTo>
                    <a:lnTo>
                      <a:pt x="532" y="152"/>
                    </a:lnTo>
                    <a:lnTo>
                      <a:pt x="530" y="152"/>
                    </a:lnTo>
                    <a:lnTo>
                      <a:pt x="528" y="152"/>
                    </a:lnTo>
                    <a:lnTo>
                      <a:pt x="528" y="150"/>
                    </a:lnTo>
                    <a:lnTo>
                      <a:pt x="526" y="150"/>
                    </a:lnTo>
                    <a:lnTo>
                      <a:pt x="525" y="150"/>
                    </a:lnTo>
                    <a:lnTo>
                      <a:pt x="525" y="149"/>
                    </a:lnTo>
                    <a:lnTo>
                      <a:pt x="525" y="147"/>
                    </a:lnTo>
                    <a:lnTo>
                      <a:pt x="523" y="147"/>
                    </a:lnTo>
                    <a:lnTo>
                      <a:pt x="523" y="145"/>
                    </a:lnTo>
                    <a:lnTo>
                      <a:pt x="523" y="143"/>
                    </a:lnTo>
                    <a:lnTo>
                      <a:pt x="523" y="142"/>
                    </a:lnTo>
                    <a:lnTo>
                      <a:pt x="523" y="140"/>
                    </a:lnTo>
                    <a:lnTo>
                      <a:pt x="525" y="140"/>
                    </a:lnTo>
                    <a:lnTo>
                      <a:pt x="525" y="138"/>
                    </a:lnTo>
                    <a:lnTo>
                      <a:pt x="526" y="138"/>
                    </a:lnTo>
                    <a:lnTo>
                      <a:pt x="526" y="136"/>
                    </a:lnTo>
                    <a:lnTo>
                      <a:pt x="528" y="136"/>
                    </a:lnTo>
                    <a:close/>
                    <a:moveTo>
                      <a:pt x="535" y="134"/>
                    </a:moveTo>
                    <a:lnTo>
                      <a:pt x="534" y="134"/>
                    </a:lnTo>
                    <a:lnTo>
                      <a:pt x="535" y="134"/>
                    </a:lnTo>
                    <a:close/>
                    <a:moveTo>
                      <a:pt x="969" y="104"/>
                    </a:moveTo>
                    <a:lnTo>
                      <a:pt x="969" y="106"/>
                    </a:lnTo>
                    <a:lnTo>
                      <a:pt x="969" y="104"/>
                    </a:lnTo>
                    <a:close/>
                    <a:moveTo>
                      <a:pt x="562" y="99"/>
                    </a:moveTo>
                    <a:lnTo>
                      <a:pt x="564" y="99"/>
                    </a:lnTo>
                    <a:lnTo>
                      <a:pt x="566" y="99"/>
                    </a:lnTo>
                    <a:lnTo>
                      <a:pt x="566" y="100"/>
                    </a:lnTo>
                    <a:lnTo>
                      <a:pt x="567" y="100"/>
                    </a:lnTo>
                    <a:lnTo>
                      <a:pt x="567" y="102"/>
                    </a:lnTo>
                    <a:lnTo>
                      <a:pt x="569" y="102"/>
                    </a:lnTo>
                    <a:lnTo>
                      <a:pt x="569" y="104"/>
                    </a:lnTo>
                    <a:lnTo>
                      <a:pt x="567" y="104"/>
                    </a:lnTo>
                    <a:lnTo>
                      <a:pt x="567" y="106"/>
                    </a:lnTo>
                    <a:lnTo>
                      <a:pt x="569" y="106"/>
                    </a:lnTo>
                    <a:lnTo>
                      <a:pt x="567" y="106"/>
                    </a:lnTo>
                    <a:lnTo>
                      <a:pt x="567" y="108"/>
                    </a:lnTo>
                    <a:lnTo>
                      <a:pt x="566" y="108"/>
                    </a:lnTo>
                    <a:lnTo>
                      <a:pt x="566" y="109"/>
                    </a:lnTo>
                    <a:lnTo>
                      <a:pt x="566" y="111"/>
                    </a:lnTo>
                    <a:lnTo>
                      <a:pt x="566" y="113"/>
                    </a:lnTo>
                    <a:lnTo>
                      <a:pt x="567" y="113"/>
                    </a:lnTo>
                    <a:lnTo>
                      <a:pt x="567" y="115"/>
                    </a:lnTo>
                    <a:lnTo>
                      <a:pt x="569" y="115"/>
                    </a:lnTo>
                    <a:lnTo>
                      <a:pt x="571" y="115"/>
                    </a:lnTo>
                    <a:lnTo>
                      <a:pt x="571" y="113"/>
                    </a:lnTo>
                    <a:lnTo>
                      <a:pt x="571" y="115"/>
                    </a:lnTo>
                    <a:lnTo>
                      <a:pt x="573" y="115"/>
                    </a:lnTo>
                    <a:lnTo>
                      <a:pt x="573" y="117"/>
                    </a:lnTo>
                    <a:lnTo>
                      <a:pt x="575" y="117"/>
                    </a:lnTo>
                    <a:lnTo>
                      <a:pt x="573" y="117"/>
                    </a:lnTo>
                    <a:lnTo>
                      <a:pt x="573" y="118"/>
                    </a:lnTo>
                    <a:lnTo>
                      <a:pt x="573" y="120"/>
                    </a:lnTo>
                    <a:lnTo>
                      <a:pt x="571" y="120"/>
                    </a:lnTo>
                    <a:lnTo>
                      <a:pt x="571" y="118"/>
                    </a:lnTo>
                    <a:lnTo>
                      <a:pt x="571" y="117"/>
                    </a:lnTo>
                    <a:lnTo>
                      <a:pt x="569" y="117"/>
                    </a:lnTo>
                    <a:lnTo>
                      <a:pt x="567" y="117"/>
                    </a:lnTo>
                    <a:lnTo>
                      <a:pt x="567" y="115"/>
                    </a:lnTo>
                    <a:lnTo>
                      <a:pt x="566" y="115"/>
                    </a:lnTo>
                    <a:lnTo>
                      <a:pt x="566" y="113"/>
                    </a:lnTo>
                    <a:lnTo>
                      <a:pt x="564" y="113"/>
                    </a:lnTo>
                    <a:lnTo>
                      <a:pt x="564" y="111"/>
                    </a:lnTo>
                    <a:lnTo>
                      <a:pt x="564" y="109"/>
                    </a:lnTo>
                    <a:lnTo>
                      <a:pt x="564" y="108"/>
                    </a:lnTo>
                    <a:lnTo>
                      <a:pt x="562" y="108"/>
                    </a:lnTo>
                    <a:lnTo>
                      <a:pt x="562" y="106"/>
                    </a:lnTo>
                    <a:lnTo>
                      <a:pt x="562" y="104"/>
                    </a:lnTo>
                    <a:lnTo>
                      <a:pt x="560" y="104"/>
                    </a:lnTo>
                    <a:lnTo>
                      <a:pt x="558" y="104"/>
                    </a:lnTo>
                    <a:lnTo>
                      <a:pt x="558" y="102"/>
                    </a:lnTo>
                    <a:lnTo>
                      <a:pt x="560" y="102"/>
                    </a:lnTo>
                    <a:lnTo>
                      <a:pt x="558" y="102"/>
                    </a:lnTo>
                    <a:lnTo>
                      <a:pt x="558" y="100"/>
                    </a:lnTo>
                    <a:lnTo>
                      <a:pt x="560" y="100"/>
                    </a:lnTo>
                    <a:lnTo>
                      <a:pt x="560" y="99"/>
                    </a:lnTo>
                    <a:lnTo>
                      <a:pt x="562" y="99"/>
                    </a:lnTo>
                    <a:close/>
                    <a:moveTo>
                      <a:pt x="976" y="95"/>
                    </a:moveTo>
                    <a:lnTo>
                      <a:pt x="976" y="97"/>
                    </a:lnTo>
                    <a:lnTo>
                      <a:pt x="976" y="95"/>
                    </a:lnTo>
                    <a:close/>
                    <a:moveTo>
                      <a:pt x="482" y="95"/>
                    </a:moveTo>
                    <a:lnTo>
                      <a:pt x="482" y="97"/>
                    </a:lnTo>
                    <a:lnTo>
                      <a:pt x="484" y="97"/>
                    </a:lnTo>
                    <a:lnTo>
                      <a:pt x="484" y="99"/>
                    </a:lnTo>
                    <a:lnTo>
                      <a:pt x="482" y="99"/>
                    </a:lnTo>
                    <a:lnTo>
                      <a:pt x="484" y="99"/>
                    </a:lnTo>
                    <a:lnTo>
                      <a:pt x="482" y="99"/>
                    </a:lnTo>
                    <a:lnTo>
                      <a:pt x="482" y="100"/>
                    </a:lnTo>
                    <a:lnTo>
                      <a:pt x="480" y="100"/>
                    </a:lnTo>
                    <a:lnTo>
                      <a:pt x="480" y="102"/>
                    </a:lnTo>
                    <a:lnTo>
                      <a:pt x="480" y="100"/>
                    </a:lnTo>
                    <a:lnTo>
                      <a:pt x="480" y="102"/>
                    </a:lnTo>
                    <a:lnTo>
                      <a:pt x="478" y="102"/>
                    </a:lnTo>
                    <a:lnTo>
                      <a:pt x="476" y="102"/>
                    </a:lnTo>
                    <a:lnTo>
                      <a:pt x="476" y="104"/>
                    </a:lnTo>
                    <a:lnTo>
                      <a:pt x="475" y="104"/>
                    </a:lnTo>
                    <a:lnTo>
                      <a:pt x="475" y="102"/>
                    </a:lnTo>
                    <a:lnTo>
                      <a:pt x="476" y="102"/>
                    </a:lnTo>
                    <a:lnTo>
                      <a:pt x="476" y="100"/>
                    </a:lnTo>
                    <a:lnTo>
                      <a:pt x="475" y="100"/>
                    </a:lnTo>
                    <a:lnTo>
                      <a:pt x="476" y="100"/>
                    </a:lnTo>
                    <a:lnTo>
                      <a:pt x="476" y="99"/>
                    </a:lnTo>
                    <a:lnTo>
                      <a:pt x="475" y="99"/>
                    </a:lnTo>
                    <a:lnTo>
                      <a:pt x="476" y="99"/>
                    </a:lnTo>
                    <a:lnTo>
                      <a:pt x="476" y="97"/>
                    </a:lnTo>
                    <a:lnTo>
                      <a:pt x="476" y="95"/>
                    </a:lnTo>
                    <a:lnTo>
                      <a:pt x="478" y="95"/>
                    </a:lnTo>
                    <a:lnTo>
                      <a:pt x="478" y="97"/>
                    </a:lnTo>
                    <a:lnTo>
                      <a:pt x="480" y="97"/>
                    </a:lnTo>
                    <a:lnTo>
                      <a:pt x="480" y="95"/>
                    </a:lnTo>
                    <a:lnTo>
                      <a:pt x="480" y="97"/>
                    </a:lnTo>
                    <a:lnTo>
                      <a:pt x="482" y="97"/>
                    </a:lnTo>
                    <a:lnTo>
                      <a:pt x="482" y="95"/>
                    </a:lnTo>
                    <a:close/>
                    <a:moveTo>
                      <a:pt x="658" y="90"/>
                    </a:moveTo>
                    <a:lnTo>
                      <a:pt x="660" y="90"/>
                    </a:lnTo>
                    <a:lnTo>
                      <a:pt x="660" y="92"/>
                    </a:lnTo>
                    <a:lnTo>
                      <a:pt x="658" y="92"/>
                    </a:lnTo>
                    <a:lnTo>
                      <a:pt x="658" y="90"/>
                    </a:lnTo>
                    <a:close/>
                    <a:moveTo>
                      <a:pt x="487" y="83"/>
                    </a:moveTo>
                    <a:lnTo>
                      <a:pt x="485" y="83"/>
                    </a:lnTo>
                    <a:lnTo>
                      <a:pt x="487" y="83"/>
                    </a:lnTo>
                    <a:close/>
                    <a:moveTo>
                      <a:pt x="509" y="70"/>
                    </a:moveTo>
                    <a:lnTo>
                      <a:pt x="510" y="70"/>
                    </a:lnTo>
                    <a:lnTo>
                      <a:pt x="510" y="72"/>
                    </a:lnTo>
                    <a:lnTo>
                      <a:pt x="512" y="72"/>
                    </a:lnTo>
                    <a:lnTo>
                      <a:pt x="514" y="72"/>
                    </a:lnTo>
                    <a:lnTo>
                      <a:pt x="512" y="72"/>
                    </a:lnTo>
                    <a:lnTo>
                      <a:pt x="514" y="72"/>
                    </a:lnTo>
                    <a:lnTo>
                      <a:pt x="514" y="74"/>
                    </a:lnTo>
                    <a:lnTo>
                      <a:pt x="514" y="72"/>
                    </a:lnTo>
                    <a:lnTo>
                      <a:pt x="516" y="72"/>
                    </a:lnTo>
                    <a:lnTo>
                      <a:pt x="517" y="72"/>
                    </a:lnTo>
                    <a:lnTo>
                      <a:pt x="517" y="74"/>
                    </a:lnTo>
                    <a:lnTo>
                      <a:pt x="517" y="75"/>
                    </a:lnTo>
                    <a:lnTo>
                      <a:pt x="519" y="75"/>
                    </a:lnTo>
                    <a:lnTo>
                      <a:pt x="519" y="77"/>
                    </a:lnTo>
                    <a:lnTo>
                      <a:pt x="519" y="79"/>
                    </a:lnTo>
                    <a:lnTo>
                      <a:pt x="517" y="79"/>
                    </a:lnTo>
                    <a:lnTo>
                      <a:pt x="517" y="81"/>
                    </a:lnTo>
                    <a:lnTo>
                      <a:pt x="519" y="81"/>
                    </a:lnTo>
                    <a:lnTo>
                      <a:pt x="519" y="83"/>
                    </a:lnTo>
                    <a:lnTo>
                      <a:pt x="517" y="83"/>
                    </a:lnTo>
                    <a:lnTo>
                      <a:pt x="516" y="83"/>
                    </a:lnTo>
                    <a:lnTo>
                      <a:pt x="516" y="84"/>
                    </a:lnTo>
                    <a:lnTo>
                      <a:pt x="516" y="86"/>
                    </a:lnTo>
                    <a:lnTo>
                      <a:pt x="516" y="88"/>
                    </a:lnTo>
                    <a:lnTo>
                      <a:pt x="517" y="88"/>
                    </a:lnTo>
                    <a:lnTo>
                      <a:pt x="519" y="88"/>
                    </a:lnTo>
                    <a:lnTo>
                      <a:pt x="519" y="86"/>
                    </a:lnTo>
                    <a:lnTo>
                      <a:pt x="521" y="86"/>
                    </a:lnTo>
                    <a:lnTo>
                      <a:pt x="521" y="88"/>
                    </a:lnTo>
                    <a:lnTo>
                      <a:pt x="519" y="88"/>
                    </a:lnTo>
                    <a:lnTo>
                      <a:pt x="519" y="90"/>
                    </a:lnTo>
                    <a:lnTo>
                      <a:pt x="517" y="90"/>
                    </a:lnTo>
                    <a:lnTo>
                      <a:pt x="519" y="90"/>
                    </a:lnTo>
                    <a:lnTo>
                      <a:pt x="519" y="92"/>
                    </a:lnTo>
                    <a:lnTo>
                      <a:pt x="521" y="92"/>
                    </a:lnTo>
                    <a:lnTo>
                      <a:pt x="521" y="90"/>
                    </a:lnTo>
                    <a:lnTo>
                      <a:pt x="523" y="90"/>
                    </a:lnTo>
                    <a:lnTo>
                      <a:pt x="523" y="88"/>
                    </a:lnTo>
                    <a:lnTo>
                      <a:pt x="523" y="90"/>
                    </a:lnTo>
                    <a:lnTo>
                      <a:pt x="523" y="92"/>
                    </a:lnTo>
                    <a:lnTo>
                      <a:pt x="525" y="92"/>
                    </a:lnTo>
                    <a:lnTo>
                      <a:pt x="525" y="93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3" y="97"/>
                    </a:lnTo>
                    <a:lnTo>
                      <a:pt x="523" y="99"/>
                    </a:lnTo>
                    <a:lnTo>
                      <a:pt x="523" y="100"/>
                    </a:lnTo>
                    <a:lnTo>
                      <a:pt x="525" y="100"/>
                    </a:lnTo>
                    <a:lnTo>
                      <a:pt x="526" y="100"/>
                    </a:lnTo>
                    <a:lnTo>
                      <a:pt x="528" y="100"/>
                    </a:lnTo>
                    <a:lnTo>
                      <a:pt x="528" y="102"/>
                    </a:lnTo>
                    <a:lnTo>
                      <a:pt x="528" y="104"/>
                    </a:lnTo>
                    <a:lnTo>
                      <a:pt x="528" y="106"/>
                    </a:lnTo>
                    <a:lnTo>
                      <a:pt x="530" y="106"/>
                    </a:lnTo>
                    <a:lnTo>
                      <a:pt x="528" y="106"/>
                    </a:lnTo>
                    <a:lnTo>
                      <a:pt x="528" y="108"/>
                    </a:lnTo>
                    <a:lnTo>
                      <a:pt x="528" y="109"/>
                    </a:lnTo>
                    <a:lnTo>
                      <a:pt x="528" y="111"/>
                    </a:lnTo>
                    <a:lnTo>
                      <a:pt x="526" y="111"/>
                    </a:lnTo>
                    <a:lnTo>
                      <a:pt x="526" y="109"/>
                    </a:lnTo>
                    <a:lnTo>
                      <a:pt x="525" y="109"/>
                    </a:lnTo>
                    <a:lnTo>
                      <a:pt x="523" y="109"/>
                    </a:lnTo>
                    <a:lnTo>
                      <a:pt x="523" y="111"/>
                    </a:lnTo>
                    <a:lnTo>
                      <a:pt x="523" y="109"/>
                    </a:lnTo>
                    <a:lnTo>
                      <a:pt x="521" y="109"/>
                    </a:lnTo>
                    <a:lnTo>
                      <a:pt x="521" y="111"/>
                    </a:lnTo>
                    <a:lnTo>
                      <a:pt x="521" y="113"/>
                    </a:lnTo>
                    <a:lnTo>
                      <a:pt x="521" y="115"/>
                    </a:lnTo>
                    <a:lnTo>
                      <a:pt x="521" y="117"/>
                    </a:lnTo>
                    <a:lnTo>
                      <a:pt x="523" y="117"/>
                    </a:lnTo>
                    <a:lnTo>
                      <a:pt x="523" y="118"/>
                    </a:lnTo>
                    <a:lnTo>
                      <a:pt x="525" y="118"/>
                    </a:lnTo>
                    <a:lnTo>
                      <a:pt x="525" y="120"/>
                    </a:lnTo>
                    <a:lnTo>
                      <a:pt x="526" y="120"/>
                    </a:lnTo>
                    <a:lnTo>
                      <a:pt x="526" y="122"/>
                    </a:lnTo>
                    <a:lnTo>
                      <a:pt x="528" y="122"/>
                    </a:lnTo>
                    <a:lnTo>
                      <a:pt x="528" y="120"/>
                    </a:lnTo>
                    <a:lnTo>
                      <a:pt x="530" y="120"/>
                    </a:lnTo>
                    <a:lnTo>
                      <a:pt x="530" y="122"/>
                    </a:lnTo>
                    <a:lnTo>
                      <a:pt x="530" y="124"/>
                    </a:lnTo>
                    <a:lnTo>
                      <a:pt x="530" y="125"/>
                    </a:lnTo>
                    <a:lnTo>
                      <a:pt x="532" y="125"/>
                    </a:lnTo>
                    <a:lnTo>
                      <a:pt x="532" y="127"/>
                    </a:lnTo>
                    <a:lnTo>
                      <a:pt x="532" y="129"/>
                    </a:lnTo>
                    <a:lnTo>
                      <a:pt x="532" y="127"/>
                    </a:lnTo>
                    <a:lnTo>
                      <a:pt x="530" y="127"/>
                    </a:lnTo>
                    <a:lnTo>
                      <a:pt x="528" y="127"/>
                    </a:lnTo>
                    <a:lnTo>
                      <a:pt x="526" y="127"/>
                    </a:lnTo>
                    <a:lnTo>
                      <a:pt x="526" y="129"/>
                    </a:lnTo>
                    <a:lnTo>
                      <a:pt x="525" y="129"/>
                    </a:lnTo>
                    <a:lnTo>
                      <a:pt x="525" y="131"/>
                    </a:lnTo>
                    <a:lnTo>
                      <a:pt x="523" y="131"/>
                    </a:lnTo>
                    <a:lnTo>
                      <a:pt x="523" y="133"/>
                    </a:lnTo>
                    <a:lnTo>
                      <a:pt x="521" y="133"/>
                    </a:lnTo>
                    <a:lnTo>
                      <a:pt x="519" y="133"/>
                    </a:lnTo>
                    <a:lnTo>
                      <a:pt x="519" y="131"/>
                    </a:lnTo>
                    <a:lnTo>
                      <a:pt x="519" y="129"/>
                    </a:lnTo>
                    <a:lnTo>
                      <a:pt x="517" y="129"/>
                    </a:lnTo>
                    <a:lnTo>
                      <a:pt x="517" y="127"/>
                    </a:lnTo>
                    <a:lnTo>
                      <a:pt x="517" y="125"/>
                    </a:lnTo>
                    <a:lnTo>
                      <a:pt x="516" y="125"/>
                    </a:lnTo>
                    <a:lnTo>
                      <a:pt x="514" y="125"/>
                    </a:lnTo>
                    <a:lnTo>
                      <a:pt x="514" y="127"/>
                    </a:lnTo>
                    <a:lnTo>
                      <a:pt x="512" y="127"/>
                    </a:lnTo>
                    <a:lnTo>
                      <a:pt x="514" y="127"/>
                    </a:lnTo>
                    <a:lnTo>
                      <a:pt x="514" y="125"/>
                    </a:lnTo>
                    <a:lnTo>
                      <a:pt x="512" y="125"/>
                    </a:lnTo>
                    <a:lnTo>
                      <a:pt x="510" y="125"/>
                    </a:lnTo>
                    <a:lnTo>
                      <a:pt x="510" y="127"/>
                    </a:lnTo>
                    <a:lnTo>
                      <a:pt x="512" y="127"/>
                    </a:lnTo>
                    <a:lnTo>
                      <a:pt x="510" y="127"/>
                    </a:lnTo>
                    <a:lnTo>
                      <a:pt x="509" y="127"/>
                    </a:lnTo>
                    <a:lnTo>
                      <a:pt x="509" y="125"/>
                    </a:lnTo>
                    <a:lnTo>
                      <a:pt x="507" y="125"/>
                    </a:lnTo>
                    <a:lnTo>
                      <a:pt x="507" y="127"/>
                    </a:lnTo>
                    <a:lnTo>
                      <a:pt x="507" y="129"/>
                    </a:lnTo>
                    <a:lnTo>
                      <a:pt x="505" y="129"/>
                    </a:lnTo>
                    <a:lnTo>
                      <a:pt x="503" y="129"/>
                    </a:lnTo>
                    <a:lnTo>
                      <a:pt x="503" y="127"/>
                    </a:lnTo>
                    <a:lnTo>
                      <a:pt x="501" y="127"/>
                    </a:lnTo>
                    <a:lnTo>
                      <a:pt x="501" y="125"/>
                    </a:lnTo>
                    <a:lnTo>
                      <a:pt x="500" y="125"/>
                    </a:lnTo>
                    <a:lnTo>
                      <a:pt x="498" y="125"/>
                    </a:lnTo>
                    <a:lnTo>
                      <a:pt x="498" y="124"/>
                    </a:lnTo>
                    <a:lnTo>
                      <a:pt x="496" y="124"/>
                    </a:lnTo>
                    <a:lnTo>
                      <a:pt x="494" y="124"/>
                    </a:lnTo>
                    <a:lnTo>
                      <a:pt x="494" y="122"/>
                    </a:lnTo>
                    <a:lnTo>
                      <a:pt x="494" y="124"/>
                    </a:lnTo>
                    <a:lnTo>
                      <a:pt x="494" y="125"/>
                    </a:lnTo>
                    <a:lnTo>
                      <a:pt x="492" y="125"/>
                    </a:lnTo>
                    <a:lnTo>
                      <a:pt x="492" y="127"/>
                    </a:lnTo>
                    <a:lnTo>
                      <a:pt x="492" y="125"/>
                    </a:lnTo>
                    <a:lnTo>
                      <a:pt x="491" y="125"/>
                    </a:lnTo>
                    <a:lnTo>
                      <a:pt x="491" y="124"/>
                    </a:lnTo>
                    <a:lnTo>
                      <a:pt x="491" y="122"/>
                    </a:lnTo>
                    <a:lnTo>
                      <a:pt x="489" y="122"/>
                    </a:lnTo>
                    <a:lnTo>
                      <a:pt x="487" y="122"/>
                    </a:lnTo>
                    <a:lnTo>
                      <a:pt x="487" y="120"/>
                    </a:lnTo>
                    <a:lnTo>
                      <a:pt x="487" y="118"/>
                    </a:lnTo>
                    <a:lnTo>
                      <a:pt x="485" y="118"/>
                    </a:lnTo>
                    <a:lnTo>
                      <a:pt x="485" y="117"/>
                    </a:lnTo>
                    <a:lnTo>
                      <a:pt x="487" y="117"/>
                    </a:lnTo>
                    <a:lnTo>
                      <a:pt x="487" y="115"/>
                    </a:lnTo>
                    <a:lnTo>
                      <a:pt x="487" y="113"/>
                    </a:lnTo>
                    <a:lnTo>
                      <a:pt x="487" y="111"/>
                    </a:lnTo>
                    <a:lnTo>
                      <a:pt x="485" y="111"/>
                    </a:lnTo>
                    <a:lnTo>
                      <a:pt x="485" y="109"/>
                    </a:lnTo>
                    <a:lnTo>
                      <a:pt x="485" y="108"/>
                    </a:lnTo>
                    <a:lnTo>
                      <a:pt x="485" y="106"/>
                    </a:lnTo>
                    <a:lnTo>
                      <a:pt x="484" y="106"/>
                    </a:lnTo>
                    <a:lnTo>
                      <a:pt x="484" y="104"/>
                    </a:lnTo>
                    <a:lnTo>
                      <a:pt x="485" y="104"/>
                    </a:lnTo>
                    <a:lnTo>
                      <a:pt x="485" y="102"/>
                    </a:lnTo>
                    <a:lnTo>
                      <a:pt x="485" y="100"/>
                    </a:lnTo>
                    <a:lnTo>
                      <a:pt x="485" y="99"/>
                    </a:lnTo>
                    <a:lnTo>
                      <a:pt x="487" y="99"/>
                    </a:lnTo>
                    <a:lnTo>
                      <a:pt x="487" y="97"/>
                    </a:lnTo>
                    <a:lnTo>
                      <a:pt x="487" y="95"/>
                    </a:lnTo>
                    <a:lnTo>
                      <a:pt x="489" y="95"/>
                    </a:lnTo>
                    <a:lnTo>
                      <a:pt x="489" y="93"/>
                    </a:lnTo>
                    <a:lnTo>
                      <a:pt x="489" y="92"/>
                    </a:lnTo>
                    <a:lnTo>
                      <a:pt x="487" y="92"/>
                    </a:lnTo>
                    <a:lnTo>
                      <a:pt x="489" y="92"/>
                    </a:lnTo>
                    <a:lnTo>
                      <a:pt x="487" y="92"/>
                    </a:lnTo>
                    <a:lnTo>
                      <a:pt x="485" y="92"/>
                    </a:lnTo>
                    <a:lnTo>
                      <a:pt x="485" y="90"/>
                    </a:lnTo>
                    <a:lnTo>
                      <a:pt x="485" y="92"/>
                    </a:lnTo>
                    <a:lnTo>
                      <a:pt x="484" y="92"/>
                    </a:lnTo>
                    <a:lnTo>
                      <a:pt x="484" y="90"/>
                    </a:lnTo>
                    <a:lnTo>
                      <a:pt x="482" y="90"/>
                    </a:lnTo>
                    <a:lnTo>
                      <a:pt x="484" y="90"/>
                    </a:lnTo>
                    <a:lnTo>
                      <a:pt x="484" y="88"/>
                    </a:lnTo>
                    <a:lnTo>
                      <a:pt x="482" y="88"/>
                    </a:lnTo>
                    <a:lnTo>
                      <a:pt x="482" y="86"/>
                    </a:lnTo>
                    <a:lnTo>
                      <a:pt x="482" y="84"/>
                    </a:lnTo>
                    <a:lnTo>
                      <a:pt x="484" y="84"/>
                    </a:lnTo>
                    <a:lnTo>
                      <a:pt x="485" y="84"/>
                    </a:lnTo>
                    <a:lnTo>
                      <a:pt x="484" y="84"/>
                    </a:lnTo>
                    <a:lnTo>
                      <a:pt x="485" y="84"/>
                    </a:lnTo>
                    <a:lnTo>
                      <a:pt x="485" y="86"/>
                    </a:lnTo>
                    <a:lnTo>
                      <a:pt x="485" y="84"/>
                    </a:lnTo>
                    <a:lnTo>
                      <a:pt x="487" y="84"/>
                    </a:lnTo>
                    <a:lnTo>
                      <a:pt x="489" y="84"/>
                    </a:lnTo>
                    <a:lnTo>
                      <a:pt x="489" y="86"/>
                    </a:lnTo>
                    <a:lnTo>
                      <a:pt x="489" y="88"/>
                    </a:lnTo>
                    <a:lnTo>
                      <a:pt x="491" y="88"/>
                    </a:lnTo>
                    <a:lnTo>
                      <a:pt x="491" y="90"/>
                    </a:lnTo>
                    <a:lnTo>
                      <a:pt x="492" y="90"/>
                    </a:lnTo>
                    <a:lnTo>
                      <a:pt x="492" y="88"/>
                    </a:lnTo>
                    <a:lnTo>
                      <a:pt x="492" y="90"/>
                    </a:lnTo>
                    <a:lnTo>
                      <a:pt x="492" y="92"/>
                    </a:lnTo>
                    <a:lnTo>
                      <a:pt x="494" y="92"/>
                    </a:lnTo>
                    <a:lnTo>
                      <a:pt x="496" y="92"/>
                    </a:lnTo>
                    <a:lnTo>
                      <a:pt x="496" y="90"/>
                    </a:lnTo>
                    <a:lnTo>
                      <a:pt x="496" y="92"/>
                    </a:lnTo>
                    <a:lnTo>
                      <a:pt x="496" y="90"/>
                    </a:lnTo>
                    <a:lnTo>
                      <a:pt x="498" y="90"/>
                    </a:lnTo>
                    <a:lnTo>
                      <a:pt x="498" y="88"/>
                    </a:lnTo>
                    <a:lnTo>
                      <a:pt x="496" y="88"/>
                    </a:lnTo>
                    <a:lnTo>
                      <a:pt x="498" y="88"/>
                    </a:lnTo>
                    <a:lnTo>
                      <a:pt x="498" y="90"/>
                    </a:lnTo>
                    <a:lnTo>
                      <a:pt x="500" y="90"/>
                    </a:lnTo>
                    <a:lnTo>
                      <a:pt x="500" y="92"/>
                    </a:lnTo>
                    <a:lnTo>
                      <a:pt x="501" y="92"/>
                    </a:lnTo>
                    <a:lnTo>
                      <a:pt x="503" y="92"/>
                    </a:lnTo>
                    <a:lnTo>
                      <a:pt x="505" y="92"/>
                    </a:lnTo>
                    <a:lnTo>
                      <a:pt x="505" y="90"/>
                    </a:lnTo>
                    <a:lnTo>
                      <a:pt x="507" y="90"/>
                    </a:lnTo>
                    <a:lnTo>
                      <a:pt x="507" y="88"/>
                    </a:lnTo>
                    <a:lnTo>
                      <a:pt x="507" y="86"/>
                    </a:lnTo>
                    <a:lnTo>
                      <a:pt x="505" y="86"/>
                    </a:lnTo>
                    <a:lnTo>
                      <a:pt x="505" y="84"/>
                    </a:lnTo>
                    <a:lnTo>
                      <a:pt x="503" y="84"/>
                    </a:lnTo>
                    <a:lnTo>
                      <a:pt x="503" y="83"/>
                    </a:lnTo>
                    <a:lnTo>
                      <a:pt x="503" y="81"/>
                    </a:lnTo>
                    <a:lnTo>
                      <a:pt x="503" y="79"/>
                    </a:lnTo>
                    <a:lnTo>
                      <a:pt x="503" y="77"/>
                    </a:lnTo>
                    <a:lnTo>
                      <a:pt x="501" y="77"/>
                    </a:lnTo>
                    <a:lnTo>
                      <a:pt x="501" y="75"/>
                    </a:lnTo>
                    <a:lnTo>
                      <a:pt x="501" y="74"/>
                    </a:lnTo>
                    <a:lnTo>
                      <a:pt x="503" y="74"/>
                    </a:lnTo>
                    <a:lnTo>
                      <a:pt x="505" y="74"/>
                    </a:lnTo>
                    <a:lnTo>
                      <a:pt x="505" y="72"/>
                    </a:lnTo>
                    <a:lnTo>
                      <a:pt x="507" y="72"/>
                    </a:lnTo>
                    <a:lnTo>
                      <a:pt x="507" y="70"/>
                    </a:lnTo>
                    <a:lnTo>
                      <a:pt x="509" y="70"/>
                    </a:lnTo>
                    <a:close/>
                    <a:moveTo>
                      <a:pt x="557" y="168"/>
                    </a:moveTo>
                    <a:lnTo>
                      <a:pt x="555" y="168"/>
                    </a:lnTo>
                    <a:lnTo>
                      <a:pt x="555" y="170"/>
                    </a:lnTo>
                    <a:lnTo>
                      <a:pt x="555" y="172"/>
                    </a:lnTo>
                    <a:lnTo>
                      <a:pt x="555" y="170"/>
                    </a:lnTo>
                    <a:lnTo>
                      <a:pt x="555" y="168"/>
                    </a:lnTo>
                    <a:lnTo>
                      <a:pt x="557" y="168"/>
                    </a:lnTo>
                    <a:lnTo>
                      <a:pt x="557" y="170"/>
                    </a:lnTo>
                    <a:lnTo>
                      <a:pt x="557" y="168"/>
                    </a:lnTo>
                    <a:lnTo>
                      <a:pt x="558" y="168"/>
                    </a:lnTo>
                    <a:lnTo>
                      <a:pt x="558" y="166"/>
                    </a:lnTo>
                    <a:lnTo>
                      <a:pt x="558" y="165"/>
                    </a:lnTo>
                    <a:lnTo>
                      <a:pt x="557" y="165"/>
                    </a:lnTo>
                    <a:lnTo>
                      <a:pt x="557" y="166"/>
                    </a:lnTo>
                    <a:lnTo>
                      <a:pt x="555" y="166"/>
                    </a:lnTo>
                    <a:lnTo>
                      <a:pt x="555" y="165"/>
                    </a:lnTo>
                    <a:lnTo>
                      <a:pt x="557" y="165"/>
                    </a:lnTo>
                    <a:lnTo>
                      <a:pt x="557" y="163"/>
                    </a:lnTo>
                    <a:lnTo>
                      <a:pt x="557" y="161"/>
                    </a:lnTo>
                    <a:lnTo>
                      <a:pt x="557" y="159"/>
                    </a:lnTo>
                    <a:lnTo>
                      <a:pt x="555" y="159"/>
                    </a:lnTo>
                    <a:lnTo>
                      <a:pt x="557" y="159"/>
                    </a:lnTo>
                    <a:lnTo>
                      <a:pt x="558" y="159"/>
                    </a:lnTo>
                    <a:lnTo>
                      <a:pt x="558" y="161"/>
                    </a:lnTo>
                    <a:lnTo>
                      <a:pt x="558" y="163"/>
                    </a:lnTo>
                    <a:lnTo>
                      <a:pt x="558" y="161"/>
                    </a:lnTo>
                    <a:lnTo>
                      <a:pt x="558" y="159"/>
                    </a:lnTo>
                    <a:lnTo>
                      <a:pt x="560" y="159"/>
                    </a:lnTo>
                    <a:lnTo>
                      <a:pt x="560" y="158"/>
                    </a:lnTo>
                    <a:lnTo>
                      <a:pt x="562" y="158"/>
                    </a:lnTo>
                    <a:lnTo>
                      <a:pt x="562" y="159"/>
                    </a:lnTo>
                    <a:lnTo>
                      <a:pt x="564" y="159"/>
                    </a:lnTo>
                    <a:lnTo>
                      <a:pt x="564" y="158"/>
                    </a:lnTo>
                    <a:lnTo>
                      <a:pt x="564" y="159"/>
                    </a:lnTo>
                    <a:lnTo>
                      <a:pt x="566" y="159"/>
                    </a:lnTo>
                    <a:lnTo>
                      <a:pt x="566" y="161"/>
                    </a:lnTo>
                    <a:lnTo>
                      <a:pt x="567" y="161"/>
                    </a:lnTo>
                    <a:lnTo>
                      <a:pt x="567" y="159"/>
                    </a:lnTo>
                    <a:lnTo>
                      <a:pt x="566" y="159"/>
                    </a:lnTo>
                    <a:lnTo>
                      <a:pt x="566" y="158"/>
                    </a:lnTo>
                    <a:lnTo>
                      <a:pt x="566" y="156"/>
                    </a:lnTo>
                    <a:lnTo>
                      <a:pt x="566" y="158"/>
                    </a:lnTo>
                    <a:lnTo>
                      <a:pt x="567" y="158"/>
                    </a:lnTo>
                    <a:lnTo>
                      <a:pt x="569" y="158"/>
                    </a:lnTo>
                    <a:lnTo>
                      <a:pt x="569" y="159"/>
                    </a:lnTo>
                    <a:lnTo>
                      <a:pt x="569" y="161"/>
                    </a:lnTo>
                    <a:lnTo>
                      <a:pt x="569" y="163"/>
                    </a:lnTo>
                    <a:lnTo>
                      <a:pt x="567" y="163"/>
                    </a:lnTo>
                    <a:lnTo>
                      <a:pt x="567" y="165"/>
                    </a:lnTo>
                    <a:lnTo>
                      <a:pt x="567" y="166"/>
                    </a:lnTo>
                    <a:lnTo>
                      <a:pt x="567" y="168"/>
                    </a:lnTo>
                    <a:lnTo>
                      <a:pt x="567" y="170"/>
                    </a:lnTo>
                    <a:lnTo>
                      <a:pt x="569" y="170"/>
                    </a:lnTo>
                    <a:lnTo>
                      <a:pt x="567" y="170"/>
                    </a:lnTo>
                    <a:lnTo>
                      <a:pt x="567" y="168"/>
                    </a:lnTo>
                    <a:lnTo>
                      <a:pt x="567" y="166"/>
                    </a:lnTo>
                    <a:lnTo>
                      <a:pt x="569" y="166"/>
                    </a:lnTo>
                    <a:lnTo>
                      <a:pt x="569" y="165"/>
                    </a:lnTo>
                    <a:lnTo>
                      <a:pt x="571" y="165"/>
                    </a:lnTo>
                    <a:lnTo>
                      <a:pt x="569" y="165"/>
                    </a:lnTo>
                    <a:lnTo>
                      <a:pt x="569" y="163"/>
                    </a:lnTo>
                    <a:lnTo>
                      <a:pt x="571" y="163"/>
                    </a:lnTo>
                    <a:lnTo>
                      <a:pt x="571" y="161"/>
                    </a:lnTo>
                    <a:lnTo>
                      <a:pt x="573" y="161"/>
                    </a:lnTo>
                    <a:lnTo>
                      <a:pt x="573" y="163"/>
                    </a:lnTo>
                    <a:lnTo>
                      <a:pt x="575" y="163"/>
                    </a:lnTo>
                    <a:lnTo>
                      <a:pt x="575" y="165"/>
                    </a:lnTo>
                    <a:lnTo>
                      <a:pt x="575" y="163"/>
                    </a:lnTo>
                    <a:lnTo>
                      <a:pt x="575" y="165"/>
                    </a:lnTo>
                    <a:lnTo>
                      <a:pt x="576" y="165"/>
                    </a:lnTo>
                    <a:lnTo>
                      <a:pt x="575" y="165"/>
                    </a:lnTo>
                    <a:lnTo>
                      <a:pt x="575" y="166"/>
                    </a:lnTo>
                    <a:lnTo>
                      <a:pt x="573" y="166"/>
                    </a:lnTo>
                    <a:lnTo>
                      <a:pt x="573" y="168"/>
                    </a:lnTo>
                    <a:lnTo>
                      <a:pt x="575" y="168"/>
                    </a:lnTo>
                    <a:lnTo>
                      <a:pt x="575" y="170"/>
                    </a:lnTo>
                    <a:lnTo>
                      <a:pt x="573" y="170"/>
                    </a:lnTo>
                    <a:lnTo>
                      <a:pt x="575" y="170"/>
                    </a:lnTo>
                    <a:lnTo>
                      <a:pt x="575" y="168"/>
                    </a:lnTo>
                    <a:lnTo>
                      <a:pt x="573" y="168"/>
                    </a:lnTo>
                    <a:lnTo>
                      <a:pt x="575" y="168"/>
                    </a:lnTo>
                    <a:lnTo>
                      <a:pt x="575" y="166"/>
                    </a:lnTo>
                    <a:lnTo>
                      <a:pt x="576" y="166"/>
                    </a:lnTo>
                    <a:lnTo>
                      <a:pt x="576" y="168"/>
                    </a:lnTo>
                    <a:lnTo>
                      <a:pt x="576" y="166"/>
                    </a:lnTo>
                    <a:lnTo>
                      <a:pt x="576" y="165"/>
                    </a:lnTo>
                    <a:lnTo>
                      <a:pt x="576" y="163"/>
                    </a:lnTo>
                    <a:lnTo>
                      <a:pt x="576" y="161"/>
                    </a:lnTo>
                    <a:lnTo>
                      <a:pt x="578" y="161"/>
                    </a:lnTo>
                    <a:lnTo>
                      <a:pt x="578" y="163"/>
                    </a:lnTo>
                    <a:lnTo>
                      <a:pt x="578" y="161"/>
                    </a:lnTo>
                    <a:lnTo>
                      <a:pt x="576" y="161"/>
                    </a:lnTo>
                    <a:lnTo>
                      <a:pt x="578" y="161"/>
                    </a:lnTo>
                    <a:lnTo>
                      <a:pt x="580" y="161"/>
                    </a:lnTo>
                    <a:lnTo>
                      <a:pt x="582" y="161"/>
                    </a:lnTo>
                    <a:lnTo>
                      <a:pt x="582" y="159"/>
                    </a:lnTo>
                    <a:lnTo>
                      <a:pt x="583" y="159"/>
                    </a:lnTo>
                    <a:lnTo>
                      <a:pt x="583" y="158"/>
                    </a:lnTo>
                    <a:lnTo>
                      <a:pt x="582" y="158"/>
                    </a:lnTo>
                    <a:lnTo>
                      <a:pt x="582" y="159"/>
                    </a:lnTo>
                    <a:lnTo>
                      <a:pt x="580" y="159"/>
                    </a:lnTo>
                    <a:lnTo>
                      <a:pt x="578" y="159"/>
                    </a:lnTo>
                    <a:lnTo>
                      <a:pt x="576" y="159"/>
                    </a:lnTo>
                    <a:lnTo>
                      <a:pt x="576" y="158"/>
                    </a:lnTo>
                    <a:lnTo>
                      <a:pt x="575" y="158"/>
                    </a:lnTo>
                    <a:lnTo>
                      <a:pt x="575" y="156"/>
                    </a:lnTo>
                    <a:lnTo>
                      <a:pt x="575" y="154"/>
                    </a:lnTo>
                    <a:lnTo>
                      <a:pt x="575" y="152"/>
                    </a:lnTo>
                    <a:lnTo>
                      <a:pt x="576" y="152"/>
                    </a:lnTo>
                    <a:lnTo>
                      <a:pt x="575" y="152"/>
                    </a:lnTo>
                    <a:lnTo>
                      <a:pt x="575" y="150"/>
                    </a:lnTo>
                    <a:lnTo>
                      <a:pt x="573" y="150"/>
                    </a:lnTo>
                    <a:lnTo>
                      <a:pt x="573" y="149"/>
                    </a:lnTo>
                    <a:lnTo>
                      <a:pt x="573" y="147"/>
                    </a:lnTo>
                    <a:lnTo>
                      <a:pt x="573" y="145"/>
                    </a:lnTo>
                    <a:lnTo>
                      <a:pt x="571" y="145"/>
                    </a:lnTo>
                    <a:lnTo>
                      <a:pt x="573" y="145"/>
                    </a:lnTo>
                    <a:lnTo>
                      <a:pt x="571" y="145"/>
                    </a:lnTo>
                    <a:lnTo>
                      <a:pt x="571" y="143"/>
                    </a:lnTo>
                    <a:lnTo>
                      <a:pt x="569" y="143"/>
                    </a:lnTo>
                    <a:lnTo>
                      <a:pt x="569" y="142"/>
                    </a:lnTo>
                    <a:lnTo>
                      <a:pt x="569" y="140"/>
                    </a:lnTo>
                    <a:lnTo>
                      <a:pt x="567" y="140"/>
                    </a:lnTo>
                    <a:lnTo>
                      <a:pt x="567" y="138"/>
                    </a:lnTo>
                    <a:lnTo>
                      <a:pt x="567" y="136"/>
                    </a:lnTo>
                    <a:lnTo>
                      <a:pt x="566" y="136"/>
                    </a:lnTo>
                    <a:lnTo>
                      <a:pt x="566" y="134"/>
                    </a:lnTo>
                    <a:lnTo>
                      <a:pt x="564" y="134"/>
                    </a:lnTo>
                    <a:lnTo>
                      <a:pt x="566" y="134"/>
                    </a:lnTo>
                    <a:lnTo>
                      <a:pt x="566" y="133"/>
                    </a:lnTo>
                    <a:lnTo>
                      <a:pt x="564" y="133"/>
                    </a:lnTo>
                    <a:lnTo>
                      <a:pt x="566" y="133"/>
                    </a:lnTo>
                    <a:lnTo>
                      <a:pt x="566" y="131"/>
                    </a:lnTo>
                    <a:lnTo>
                      <a:pt x="564" y="131"/>
                    </a:lnTo>
                    <a:lnTo>
                      <a:pt x="564" y="129"/>
                    </a:lnTo>
                    <a:lnTo>
                      <a:pt x="564" y="127"/>
                    </a:lnTo>
                    <a:lnTo>
                      <a:pt x="562" y="127"/>
                    </a:lnTo>
                    <a:lnTo>
                      <a:pt x="562" y="125"/>
                    </a:lnTo>
                    <a:lnTo>
                      <a:pt x="564" y="125"/>
                    </a:lnTo>
                    <a:lnTo>
                      <a:pt x="564" y="124"/>
                    </a:lnTo>
                    <a:lnTo>
                      <a:pt x="562" y="124"/>
                    </a:lnTo>
                    <a:lnTo>
                      <a:pt x="562" y="122"/>
                    </a:lnTo>
                    <a:lnTo>
                      <a:pt x="562" y="120"/>
                    </a:lnTo>
                    <a:lnTo>
                      <a:pt x="562" y="118"/>
                    </a:lnTo>
                    <a:lnTo>
                      <a:pt x="562" y="117"/>
                    </a:lnTo>
                    <a:lnTo>
                      <a:pt x="564" y="117"/>
                    </a:lnTo>
                    <a:lnTo>
                      <a:pt x="564" y="118"/>
                    </a:lnTo>
                    <a:lnTo>
                      <a:pt x="566" y="118"/>
                    </a:lnTo>
                    <a:lnTo>
                      <a:pt x="567" y="118"/>
                    </a:lnTo>
                    <a:lnTo>
                      <a:pt x="569" y="118"/>
                    </a:lnTo>
                    <a:lnTo>
                      <a:pt x="569" y="120"/>
                    </a:lnTo>
                    <a:lnTo>
                      <a:pt x="569" y="122"/>
                    </a:lnTo>
                    <a:lnTo>
                      <a:pt x="571" y="122"/>
                    </a:lnTo>
                    <a:lnTo>
                      <a:pt x="571" y="124"/>
                    </a:lnTo>
                    <a:lnTo>
                      <a:pt x="573" y="124"/>
                    </a:lnTo>
                    <a:lnTo>
                      <a:pt x="573" y="122"/>
                    </a:lnTo>
                    <a:lnTo>
                      <a:pt x="573" y="124"/>
                    </a:lnTo>
                    <a:lnTo>
                      <a:pt x="573" y="125"/>
                    </a:lnTo>
                    <a:lnTo>
                      <a:pt x="571" y="125"/>
                    </a:lnTo>
                    <a:lnTo>
                      <a:pt x="571" y="127"/>
                    </a:lnTo>
                    <a:lnTo>
                      <a:pt x="573" y="127"/>
                    </a:lnTo>
                    <a:lnTo>
                      <a:pt x="575" y="127"/>
                    </a:lnTo>
                    <a:lnTo>
                      <a:pt x="576" y="127"/>
                    </a:lnTo>
                    <a:lnTo>
                      <a:pt x="576" y="129"/>
                    </a:lnTo>
                    <a:lnTo>
                      <a:pt x="576" y="131"/>
                    </a:lnTo>
                    <a:lnTo>
                      <a:pt x="578" y="131"/>
                    </a:lnTo>
                    <a:lnTo>
                      <a:pt x="578" y="133"/>
                    </a:lnTo>
                    <a:lnTo>
                      <a:pt x="578" y="131"/>
                    </a:lnTo>
                    <a:lnTo>
                      <a:pt x="578" y="133"/>
                    </a:lnTo>
                    <a:lnTo>
                      <a:pt x="580" y="133"/>
                    </a:lnTo>
                    <a:lnTo>
                      <a:pt x="580" y="134"/>
                    </a:lnTo>
                    <a:lnTo>
                      <a:pt x="582" y="134"/>
                    </a:lnTo>
                    <a:lnTo>
                      <a:pt x="583" y="134"/>
                    </a:lnTo>
                    <a:lnTo>
                      <a:pt x="583" y="136"/>
                    </a:lnTo>
                    <a:lnTo>
                      <a:pt x="585" y="136"/>
                    </a:lnTo>
                    <a:lnTo>
                      <a:pt x="587" y="136"/>
                    </a:lnTo>
                    <a:lnTo>
                      <a:pt x="589" y="136"/>
                    </a:lnTo>
                    <a:lnTo>
                      <a:pt x="589" y="138"/>
                    </a:lnTo>
                    <a:lnTo>
                      <a:pt x="591" y="138"/>
                    </a:lnTo>
                    <a:lnTo>
                      <a:pt x="591" y="140"/>
                    </a:lnTo>
                    <a:lnTo>
                      <a:pt x="592" y="140"/>
                    </a:lnTo>
                    <a:lnTo>
                      <a:pt x="594" y="140"/>
                    </a:lnTo>
                    <a:lnTo>
                      <a:pt x="594" y="142"/>
                    </a:lnTo>
                    <a:lnTo>
                      <a:pt x="594" y="143"/>
                    </a:lnTo>
                    <a:lnTo>
                      <a:pt x="594" y="142"/>
                    </a:lnTo>
                    <a:lnTo>
                      <a:pt x="594" y="140"/>
                    </a:lnTo>
                    <a:lnTo>
                      <a:pt x="596" y="140"/>
                    </a:lnTo>
                    <a:lnTo>
                      <a:pt x="598" y="140"/>
                    </a:lnTo>
                    <a:lnTo>
                      <a:pt x="598" y="138"/>
                    </a:lnTo>
                    <a:lnTo>
                      <a:pt x="600" y="138"/>
                    </a:lnTo>
                    <a:lnTo>
                      <a:pt x="601" y="138"/>
                    </a:lnTo>
                    <a:lnTo>
                      <a:pt x="603" y="138"/>
                    </a:lnTo>
                    <a:lnTo>
                      <a:pt x="603" y="140"/>
                    </a:lnTo>
                    <a:lnTo>
                      <a:pt x="605" y="140"/>
                    </a:lnTo>
                    <a:lnTo>
                      <a:pt x="607" y="140"/>
                    </a:lnTo>
                    <a:lnTo>
                      <a:pt x="608" y="140"/>
                    </a:lnTo>
                    <a:lnTo>
                      <a:pt x="608" y="138"/>
                    </a:lnTo>
                    <a:lnTo>
                      <a:pt x="610" y="138"/>
                    </a:lnTo>
                    <a:lnTo>
                      <a:pt x="610" y="140"/>
                    </a:lnTo>
                    <a:lnTo>
                      <a:pt x="612" y="140"/>
                    </a:lnTo>
                    <a:lnTo>
                      <a:pt x="612" y="142"/>
                    </a:lnTo>
                    <a:lnTo>
                      <a:pt x="610" y="142"/>
                    </a:lnTo>
                    <a:lnTo>
                      <a:pt x="610" y="143"/>
                    </a:lnTo>
                    <a:lnTo>
                      <a:pt x="608" y="143"/>
                    </a:lnTo>
                    <a:lnTo>
                      <a:pt x="608" y="145"/>
                    </a:lnTo>
                    <a:lnTo>
                      <a:pt x="608" y="147"/>
                    </a:lnTo>
                    <a:lnTo>
                      <a:pt x="610" y="147"/>
                    </a:lnTo>
                    <a:lnTo>
                      <a:pt x="610" y="145"/>
                    </a:lnTo>
                    <a:lnTo>
                      <a:pt x="612" y="145"/>
                    </a:lnTo>
                    <a:lnTo>
                      <a:pt x="614" y="145"/>
                    </a:lnTo>
                    <a:lnTo>
                      <a:pt x="612" y="145"/>
                    </a:lnTo>
                    <a:lnTo>
                      <a:pt x="610" y="145"/>
                    </a:lnTo>
                    <a:lnTo>
                      <a:pt x="610" y="147"/>
                    </a:lnTo>
                    <a:lnTo>
                      <a:pt x="610" y="145"/>
                    </a:lnTo>
                    <a:lnTo>
                      <a:pt x="608" y="145"/>
                    </a:lnTo>
                    <a:lnTo>
                      <a:pt x="610" y="145"/>
                    </a:lnTo>
                    <a:lnTo>
                      <a:pt x="610" y="143"/>
                    </a:lnTo>
                    <a:lnTo>
                      <a:pt x="610" y="142"/>
                    </a:lnTo>
                    <a:lnTo>
                      <a:pt x="612" y="142"/>
                    </a:lnTo>
                    <a:lnTo>
                      <a:pt x="614" y="142"/>
                    </a:lnTo>
                    <a:lnTo>
                      <a:pt x="614" y="140"/>
                    </a:lnTo>
                    <a:lnTo>
                      <a:pt x="612" y="140"/>
                    </a:lnTo>
                    <a:lnTo>
                      <a:pt x="614" y="140"/>
                    </a:lnTo>
                    <a:lnTo>
                      <a:pt x="614" y="138"/>
                    </a:lnTo>
                    <a:lnTo>
                      <a:pt x="614" y="140"/>
                    </a:lnTo>
                    <a:lnTo>
                      <a:pt x="616" y="140"/>
                    </a:lnTo>
                    <a:lnTo>
                      <a:pt x="616" y="138"/>
                    </a:lnTo>
                    <a:lnTo>
                      <a:pt x="614" y="138"/>
                    </a:lnTo>
                    <a:lnTo>
                      <a:pt x="614" y="136"/>
                    </a:lnTo>
                    <a:lnTo>
                      <a:pt x="616" y="136"/>
                    </a:lnTo>
                    <a:lnTo>
                      <a:pt x="617" y="136"/>
                    </a:lnTo>
                    <a:lnTo>
                      <a:pt x="617" y="138"/>
                    </a:lnTo>
                    <a:lnTo>
                      <a:pt x="619" y="138"/>
                    </a:lnTo>
                    <a:lnTo>
                      <a:pt x="621" y="138"/>
                    </a:lnTo>
                    <a:lnTo>
                      <a:pt x="621" y="136"/>
                    </a:lnTo>
                    <a:lnTo>
                      <a:pt x="623" y="136"/>
                    </a:lnTo>
                    <a:lnTo>
                      <a:pt x="625" y="136"/>
                    </a:lnTo>
                    <a:lnTo>
                      <a:pt x="626" y="136"/>
                    </a:lnTo>
                    <a:lnTo>
                      <a:pt x="626" y="134"/>
                    </a:lnTo>
                    <a:lnTo>
                      <a:pt x="628" y="134"/>
                    </a:lnTo>
                    <a:lnTo>
                      <a:pt x="628" y="133"/>
                    </a:lnTo>
                    <a:lnTo>
                      <a:pt x="630" y="133"/>
                    </a:lnTo>
                    <a:lnTo>
                      <a:pt x="632" y="133"/>
                    </a:lnTo>
                    <a:lnTo>
                      <a:pt x="632" y="131"/>
                    </a:lnTo>
                    <a:lnTo>
                      <a:pt x="632" y="133"/>
                    </a:lnTo>
                    <a:lnTo>
                      <a:pt x="633" y="133"/>
                    </a:lnTo>
                    <a:lnTo>
                      <a:pt x="633" y="134"/>
                    </a:lnTo>
                    <a:lnTo>
                      <a:pt x="633" y="133"/>
                    </a:lnTo>
                    <a:lnTo>
                      <a:pt x="633" y="134"/>
                    </a:lnTo>
                    <a:lnTo>
                      <a:pt x="633" y="133"/>
                    </a:lnTo>
                    <a:lnTo>
                      <a:pt x="633" y="134"/>
                    </a:lnTo>
                    <a:lnTo>
                      <a:pt x="635" y="134"/>
                    </a:lnTo>
                    <a:lnTo>
                      <a:pt x="635" y="133"/>
                    </a:lnTo>
                    <a:lnTo>
                      <a:pt x="635" y="131"/>
                    </a:lnTo>
                    <a:lnTo>
                      <a:pt x="635" y="129"/>
                    </a:lnTo>
                    <a:lnTo>
                      <a:pt x="637" y="129"/>
                    </a:lnTo>
                    <a:lnTo>
                      <a:pt x="639" y="129"/>
                    </a:lnTo>
                    <a:lnTo>
                      <a:pt x="639" y="127"/>
                    </a:lnTo>
                    <a:lnTo>
                      <a:pt x="641" y="127"/>
                    </a:lnTo>
                    <a:lnTo>
                      <a:pt x="642" y="127"/>
                    </a:lnTo>
                    <a:lnTo>
                      <a:pt x="642" y="129"/>
                    </a:lnTo>
                    <a:lnTo>
                      <a:pt x="641" y="129"/>
                    </a:lnTo>
                    <a:lnTo>
                      <a:pt x="641" y="131"/>
                    </a:lnTo>
                    <a:lnTo>
                      <a:pt x="642" y="131"/>
                    </a:lnTo>
                    <a:lnTo>
                      <a:pt x="642" y="129"/>
                    </a:lnTo>
                    <a:lnTo>
                      <a:pt x="642" y="127"/>
                    </a:lnTo>
                    <a:lnTo>
                      <a:pt x="641" y="127"/>
                    </a:lnTo>
                    <a:lnTo>
                      <a:pt x="641" y="125"/>
                    </a:lnTo>
                    <a:lnTo>
                      <a:pt x="642" y="125"/>
                    </a:lnTo>
                    <a:lnTo>
                      <a:pt x="642" y="124"/>
                    </a:lnTo>
                    <a:lnTo>
                      <a:pt x="644" y="124"/>
                    </a:lnTo>
                    <a:lnTo>
                      <a:pt x="644" y="122"/>
                    </a:lnTo>
                    <a:lnTo>
                      <a:pt x="646" y="122"/>
                    </a:lnTo>
                    <a:lnTo>
                      <a:pt x="646" y="120"/>
                    </a:lnTo>
                    <a:lnTo>
                      <a:pt x="648" y="120"/>
                    </a:lnTo>
                    <a:lnTo>
                      <a:pt x="648" y="118"/>
                    </a:lnTo>
                    <a:lnTo>
                      <a:pt x="650" y="118"/>
                    </a:lnTo>
                    <a:lnTo>
                      <a:pt x="651" y="118"/>
                    </a:lnTo>
                    <a:lnTo>
                      <a:pt x="653" y="118"/>
                    </a:lnTo>
                    <a:lnTo>
                      <a:pt x="653" y="117"/>
                    </a:lnTo>
                    <a:lnTo>
                      <a:pt x="653" y="118"/>
                    </a:lnTo>
                    <a:lnTo>
                      <a:pt x="655" y="118"/>
                    </a:lnTo>
                    <a:lnTo>
                      <a:pt x="655" y="117"/>
                    </a:lnTo>
                    <a:lnTo>
                      <a:pt x="653" y="117"/>
                    </a:lnTo>
                    <a:lnTo>
                      <a:pt x="653" y="115"/>
                    </a:lnTo>
                    <a:lnTo>
                      <a:pt x="651" y="115"/>
                    </a:lnTo>
                    <a:lnTo>
                      <a:pt x="650" y="115"/>
                    </a:lnTo>
                    <a:lnTo>
                      <a:pt x="648" y="115"/>
                    </a:lnTo>
                    <a:lnTo>
                      <a:pt x="648" y="113"/>
                    </a:lnTo>
                    <a:lnTo>
                      <a:pt x="646" y="113"/>
                    </a:lnTo>
                    <a:lnTo>
                      <a:pt x="646" y="111"/>
                    </a:lnTo>
                    <a:lnTo>
                      <a:pt x="646" y="109"/>
                    </a:lnTo>
                    <a:lnTo>
                      <a:pt x="648" y="109"/>
                    </a:lnTo>
                    <a:lnTo>
                      <a:pt x="650" y="109"/>
                    </a:lnTo>
                    <a:lnTo>
                      <a:pt x="650" y="108"/>
                    </a:lnTo>
                    <a:lnTo>
                      <a:pt x="648" y="108"/>
                    </a:lnTo>
                    <a:lnTo>
                      <a:pt x="646" y="108"/>
                    </a:lnTo>
                    <a:lnTo>
                      <a:pt x="644" y="108"/>
                    </a:lnTo>
                    <a:lnTo>
                      <a:pt x="646" y="108"/>
                    </a:lnTo>
                    <a:lnTo>
                      <a:pt x="646" y="106"/>
                    </a:lnTo>
                    <a:lnTo>
                      <a:pt x="648" y="106"/>
                    </a:lnTo>
                    <a:lnTo>
                      <a:pt x="648" y="104"/>
                    </a:lnTo>
                    <a:lnTo>
                      <a:pt x="648" y="102"/>
                    </a:lnTo>
                    <a:lnTo>
                      <a:pt x="650" y="102"/>
                    </a:lnTo>
                    <a:lnTo>
                      <a:pt x="650" y="100"/>
                    </a:lnTo>
                    <a:lnTo>
                      <a:pt x="651" y="100"/>
                    </a:lnTo>
                    <a:lnTo>
                      <a:pt x="650" y="100"/>
                    </a:lnTo>
                    <a:lnTo>
                      <a:pt x="650" y="99"/>
                    </a:lnTo>
                    <a:lnTo>
                      <a:pt x="651" y="99"/>
                    </a:lnTo>
                    <a:lnTo>
                      <a:pt x="650" y="99"/>
                    </a:lnTo>
                    <a:lnTo>
                      <a:pt x="650" y="97"/>
                    </a:lnTo>
                    <a:lnTo>
                      <a:pt x="651" y="97"/>
                    </a:lnTo>
                    <a:lnTo>
                      <a:pt x="651" y="95"/>
                    </a:lnTo>
                    <a:lnTo>
                      <a:pt x="653" y="95"/>
                    </a:lnTo>
                    <a:lnTo>
                      <a:pt x="651" y="95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3" y="92"/>
                    </a:lnTo>
                    <a:lnTo>
                      <a:pt x="655" y="92"/>
                    </a:lnTo>
                    <a:lnTo>
                      <a:pt x="655" y="93"/>
                    </a:lnTo>
                    <a:lnTo>
                      <a:pt x="655" y="92"/>
                    </a:lnTo>
                    <a:lnTo>
                      <a:pt x="655" y="90"/>
                    </a:lnTo>
                    <a:lnTo>
                      <a:pt x="657" y="90"/>
                    </a:lnTo>
                    <a:lnTo>
                      <a:pt x="657" y="92"/>
                    </a:lnTo>
                    <a:lnTo>
                      <a:pt x="658" y="92"/>
                    </a:lnTo>
                    <a:lnTo>
                      <a:pt x="660" y="92"/>
                    </a:lnTo>
                    <a:lnTo>
                      <a:pt x="662" y="92"/>
                    </a:lnTo>
                    <a:lnTo>
                      <a:pt x="662" y="90"/>
                    </a:lnTo>
                    <a:lnTo>
                      <a:pt x="664" y="90"/>
                    </a:lnTo>
                    <a:lnTo>
                      <a:pt x="664" y="92"/>
                    </a:lnTo>
                    <a:lnTo>
                      <a:pt x="666" y="92"/>
                    </a:lnTo>
                    <a:lnTo>
                      <a:pt x="666" y="90"/>
                    </a:lnTo>
                    <a:lnTo>
                      <a:pt x="667" y="90"/>
                    </a:lnTo>
                    <a:lnTo>
                      <a:pt x="669" y="90"/>
                    </a:lnTo>
                    <a:lnTo>
                      <a:pt x="669" y="88"/>
                    </a:lnTo>
                    <a:lnTo>
                      <a:pt x="669" y="90"/>
                    </a:lnTo>
                    <a:lnTo>
                      <a:pt x="667" y="90"/>
                    </a:lnTo>
                    <a:lnTo>
                      <a:pt x="666" y="90"/>
                    </a:lnTo>
                    <a:lnTo>
                      <a:pt x="666" y="92"/>
                    </a:lnTo>
                    <a:lnTo>
                      <a:pt x="664" y="92"/>
                    </a:lnTo>
                    <a:lnTo>
                      <a:pt x="664" y="90"/>
                    </a:lnTo>
                    <a:lnTo>
                      <a:pt x="664" y="88"/>
                    </a:lnTo>
                    <a:lnTo>
                      <a:pt x="662" y="88"/>
                    </a:lnTo>
                    <a:lnTo>
                      <a:pt x="662" y="90"/>
                    </a:lnTo>
                    <a:lnTo>
                      <a:pt x="660" y="90"/>
                    </a:lnTo>
                    <a:lnTo>
                      <a:pt x="658" y="90"/>
                    </a:lnTo>
                    <a:lnTo>
                      <a:pt x="658" y="88"/>
                    </a:lnTo>
                    <a:lnTo>
                      <a:pt x="657" y="88"/>
                    </a:lnTo>
                    <a:lnTo>
                      <a:pt x="658" y="88"/>
                    </a:lnTo>
                    <a:lnTo>
                      <a:pt x="658" y="86"/>
                    </a:lnTo>
                    <a:lnTo>
                      <a:pt x="657" y="86"/>
                    </a:lnTo>
                    <a:lnTo>
                      <a:pt x="657" y="84"/>
                    </a:lnTo>
                    <a:lnTo>
                      <a:pt x="658" y="84"/>
                    </a:lnTo>
                    <a:lnTo>
                      <a:pt x="658" y="83"/>
                    </a:lnTo>
                    <a:lnTo>
                      <a:pt x="658" y="84"/>
                    </a:lnTo>
                    <a:lnTo>
                      <a:pt x="658" y="83"/>
                    </a:lnTo>
                    <a:lnTo>
                      <a:pt x="657" y="83"/>
                    </a:lnTo>
                    <a:lnTo>
                      <a:pt x="657" y="84"/>
                    </a:lnTo>
                    <a:lnTo>
                      <a:pt x="657" y="86"/>
                    </a:lnTo>
                    <a:lnTo>
                      <a:pt x="655" y="86"/>
                    </a:lnTo>
                    <a:lnTo>
                      <a:pt x="653" y="86"/>
                    </a:lnTo>
                    <a:lnTo>
                      <a:pt x="653" y="84"/>
                    </a:lnTo>
                    <a:lnTo>
                      <a:pt x="655" y="84"/>
                    </a:lnTo>
                    <a:lnTo>
                      <a:pt x="653" y="84"/>
                    </a:lnTo>
                    <a:lnTo>
                      <a:pt x="653" y="83"/>
                    </a:lnTo>
                    <a:lnTo>
                      <a:pt x="653" y="81"/>
                    </a:lnTo>
                    <a:lnTo>
                      <a:pt x="655" y="81"/>
                    </a:lnTo>
                    <a:lnTo>
                      <a:pt x="657" y="81"/>
                    </a:lnTo>
                    <a:lnTo>
                      <a:pt x="657" y="79"/>
                    </a:lnTo>
                    <a:lnTo>
                      <a:pt x="658" y="79"/>
                    </a:lnTo>
                    <a:lnTo>
                      <a:pt x="658" y="81"/>
                    </a:lnTo>
                    <a:lnTo>
                      <a:pt x="658" y="79"/>
                    </a:lnTo>
                    <a:lnTo>
                      <a:pt x="657" y="79"/>
                    </a:lnTo>
                    <a:lnTo>
                      <a:pt x="657" y="81"/>
                    </a:lnTo>
                    <a:lnTo>
                      <a:pt x="655" y="81"/>
                    </a:lnTo>
                    <a:lnTo>
                      <a:pt x="653" y="81"/>
                    </a:lnTo>
                    <a:lnTo>
                      <a:pt x="653" y="79"/>
                    </a:lnTo>
                    <a:lnTo>
                      <a:pt x="653" y="77"/>
                    </a:lnTo>
                    <a:lnTo>
                      <a:pt x="653" y="75"/>
                    </a:lnTo>
                    <a:lnTo>
                      <a:pt x="655" y="75"/>
                    </a:lnTo>
                    <a:lnTo>
                      <a:pt x="655" y="74"/>
                    </a:lnTo>
                    <a:lnTo>
                      <a:pt x="653" y="74"/>
                    </a:lnTo>
                    <a:lnTo>
                      <a:pt x="651" y="74"/>
                    </a:lnTo>
                    <a:lnTo>
                      <a:pt x="651" y="72"/>
                    </a:lnTo>
                    <a:lnTo>
                      <a:pt x="651" y="70"/>
                    </a:lnTo>
                    <a:lnTo>
                      <a:pt x="651" y="72"/>
                    </a:lnTo>
                    <a:lnTo>
                      <a:pt x="653" y="72"/>
                    </a:lnTo>
                    <a:lnTo>
                      <a:pt x="653" y="70"/>
                    </a:lnTo>
                    <a:lnTo>
                      <a:pt x="653" y="72"/>
                    </a:lnTo>
                    <a:lnTo>
                      <a:pt x="653" y="70"/>
                    </a:lnTo>
                    <a:lnTo>
                      <a:pt x="651" y="70"/>
                    </a:lnTo>
                    <a:lnTo>
                      <a:pt x="651" y="68"/>
                    </a:lnTo>
                    <a:lnTo>
                      <a:pt x="651" y="67"/>
                    </a:lnTo>
                    <a:lnTo>
                      <a:pt x="653" y="67"/>
                    </a:lnTo>
                    <a:lnTo>
                      <a:pt x="655" y="67"/>
                    </a:lnTo>
                    <a:lnTo>
                      <a:pt x="657" y="67"/>
                    </a:lnTo>
                    <a:lnTo>
                      <a:pt x="655" y="67"/>
                    </a:lnTo>
                    <a:lnTo>
                      <a:pt x="653" y="67"/>
                    </a:lnTo>
                    <a:lnTo>
                      <a:pt x="653" y="65"/>
                    </a:lnTo>
                    <a:lnTo>
                      <a:pt x="653" y="63"/>
                    </a:lnTo>
                    <a:lnTo>
                      <a:pt x="653" y="65"/>
                    </a:lnTo>
                    <a:lnTo>
                      <a:pt x="653" y="63"/>
                    </a:lnTo>
                    <a:lnTo>
                      <a:pt x="651" y="63"/>
                    </a:lnTo>
                    <a:lnTo>
                      <a:pt x="653" y="63"/>
                    </a:lnTo>
                    <a:lnTo>
                      <a:pt x="653" y="61"/>
                    </a:lnTo>
                    <a:lnTo>
                      <a:pt x="655" y="61"/>
                    </a:lnTo>
                    <a:lnTo>
                      <a:pt x="655" y="63"/>
                    </a:lnTo>
                    <a:lnTo>
                      <a:pt x="657" y="63"/>
                    </a:lnTo>
                    <a:lnTo>
                      <a:pt x="657" y="61"/>
                    </a:lnTo>
                    <a:lnTo>
                      <a:pt x="657" y="63"/>
                    </a:lnTo>
                    <a:lnTo>
                      <a:pt x="658" y="63"/>
                    </a:lnTo>
                    <a:lnTo>
                      <a:pt x="657" y="63"/>
                    </a:lnTo>
                    <a:lnTo>
                      <a:pt x="657" y="61"/>
                    </a:lnTo>
                    <a:lnTo>
                      <a:pt x="655" y="61"/>
                    </a:lnTo>
                    <a:lnTo>
                      <a:pt x="657" y="61"/>
                    </a:lnTo>
                    <a:lnTo>
                      <a:pt x="657" y="63"/>
                    </a:lnTo>
                    <a:lnTo>
                      <a:pt x="655" y="63"/>
                    </a:lnTo>
                    <a:lnTo>
                      <a:pt x="655" y="61"/>
                    </a:lnTo>
                    <a:lnTo>
                      <a:pt x="655" y="59"/>
                    </a:lnTo>
                    <a:lnTo>
                      <a:pt x="653" y="59"/>
                    </a:lnTo>
                    <a:lnTo>
                      <a:pt x="655" y="59"/>
                    </a:lnTo>
                    <a:lnTo>
                      <a:pt x="653" y="59"/>
                    </a:lnTo>
                    <a:lnTo>
                      <a:pt x="655" y="59"/>
                    </a:lnTo>
                    <a:lnTo>
                      <a:pt x="653" y="59"/>
                    </a:lnTo>
                    <a:lnTo>
                      <a:pt x="653" y="58"/>
                    </a:lnTo>
                    <a:lnTo>
                      <a:pt x="653" y="56"/>
                    </a:lnTo>
                    <a:lnTo>
                      <a:pt x="655" y="56"/>
                    </a:lnTo>
                    <a:lnTo>
                      <a:pt x="655" y="58"/>
                    </a:lnTo>
                    <a:lnTo>
                      <a:pt x="655" y="56"/>
                    </a:lnTo>
                    <a:lnTo>
                      <a:pt x="655" y="58"/>
                    </a:lnTo>
                    <a:lnTo>
                      <a:pt x="655" y="56"/>
                    </a:lnTo>
                    <a:lnTo>
                      <a:pt x="657" y="56"/>
                    </a:lnTo>
                    <a:lnTo>
                      <a:pt x="658" y="56"/>
                    </a:lnTo>
                    <a:lnTo>
                      <a:pt x="657" y="56"/>
                    </a:lnTo>
                    <a:lnTo>
                      <a:pt x="655" y="56"/>
                    </a:lnTo>
                    <a:lnTo>
                      <a:pt x="655" y="54"/>
                    </a:lnTo>
                    <a:lnTo>
                      <a:pt x="655" y="56"/>
                    </a:lnTo>
                    <a:lnTo>
                      <a:pt x="657" y="56"/>
                    </a:lnTo>
                    <a:lnTo>
                      <a:pt x="657" y="54"/>
                    </a:lnTo>
                    <a:lnTo>
                      <a:pt x="657" y="56"/>
                    </a:lnTo>
                    <a:lnTo>
                      <a:pt x="658" y="56"/>
                    </a:lnTo>
                    <a:lnTo>
                      <a:pt x="660" y="56"/>
                    </a:lnTo>
                    <a:lnTo>
                      <a:pt x="662" y="56"/>
                    </a:lnTo>
                    <a:lnTo>
                      <a:pt x="664" y="56"/>
                    </a:lnTo>
                    <a:lnTo>
                      <a:pt x="664" y="58"/>
                    </a:lnTo>
                    <a:lnTo>
                      <a:pt x="666" y="58"/>
                    </a:lnTo>
                    <a:lnTo>
                      <a:pt x="666" y="56"/>
                    </a:lnTo>
                    <a:lnTo>
                      <a:pt x="667" y="56"/>
                    </a:lnTo>
                    <a:lnTo>
                      <a:pt x="669" y="56"/>
                    </a:lnTo>
                    <a:lnTo>
                      <a:pt x="671" y="56"/>
                    </a:lnTo>
                    <a:lnTo>
                      <a:pt x="673" y="56"/>
                    </a:lnTo>
                    <a:lnTo>
                      <a:pt x="675" y="56"/>
                    </a:lnTo>
                    <a:lnTo>
                      <a:pt x="676" y="56"/>
                    </a:lnTo>
                    <a:lnTo>
                      <a:pt x="678" y="56"/>
                    </a:lnTo>
                    <a:lnTo>
                      <a:pt x="680" y="56"/>
                    </a:lnTo>
                    <a:lnTo>
                      <a:pt x="682" y="56"/>
                    </a:lnTo>
                    <a:lnTo>
                      <a:pt x="683" y="56"/>
                    </a:lnTo>
                    <a:lnTo>
                      <a:pt x="683" y="58"/>
                    </a:lnTo>
                    <a:lnTo>
                      <a:pt x="685" y="58"/>
                    </a:lnTo>
                    <a:lnTo>
                      <a:pt x="685" y="59"/>
                    </a:lnTo>
                    <a:lnTo>
                      <a:pt x="685" y="58"/>
                    </a:lnTo>
                    <a:lnTo>
                      <a:pt x="685" y="56"/>
                    </a:lnTo>
                    <a:lnTo>
                      <a:pt x="685" y="54"/>
                    </a:lnTo>
                    <a:lnTo>
                      <a:pt x="687" y="54"/>
                    </a:lnTo>
                    <a:lnTo>
                      <a:pt x="687" y="52"/>
                    </a:lnTo>
                    <a:lnTo>
                      <a:pt x="689" y="52"/>
                    </a:lnTo>
                    <a:lnTo>
                      <a:pt x="691" y="54"/>
                    </a:lnTo>
                    <a:lnTo>
                      <a:pt x="692" y="54"/>
                    </a:lnTo>
                    <a:lnTo>
                      <a:pt x="694" y="54"/>
                    </a:lnTo>
                    <a:lnTo>
                      <a:pt x="694" y="52"/>
                    </a:lnTo>
                    <a:lnTo>
                      <a:pt x="696" y="50"/>
                    </a:lnTo>
                    <a:lnTo>
                      <a:pt x="696" y="49"/>
                    </a:lnTo>
                    <a:lnTo>
                      <a:pt x="698" y="49"/>
                    </a:lnTo>
                    <a:lnTo>
                      <a:pt x="698" y="47"/>
                    </a:lnTo>
                    <a:lnTo>
                      <a:pt x="700" y="45"/>
                    </a:lnTo>
                    <a:lnTo>
                      <a:pt x="700" y="43"/>
                    </a:lnTo>
                    <a:lnTo>
                      <a:pt x="701" y="43"/>
                    </a:lnTo>
                    <a:lnTo>
                      <a:pt x="701" y="45"/>
                    </a:lnTo>
                    <a:lnTo>
                      <a:pt x="701" y="47"/>
                    </a:lnTo>
                    <a:lnTo>
                      <a:pt x="701" y="49"/>
                    </a:lnTo>
                    <a:lnTo>
                      <a:pt x="703" y="49"/>
                    </a:lnTo>
                    <a:lnTo>
                      <a:pt x="703" y="50"/>
                    </a:lnTo>
                    <a:lnTo>
                      <a:pt x="703" y="52"/>
                    </a:lnTo>
                    <a:lnTo>
                      <a:pt x="703" y="54"/>
                    </a:lnTo>
                    <a:lnTo>
                      <a:pt x="703" y="56"/>
                    </a:lnTo>
                    <a:lnTo>
                      <a:pt x="705" y="56"/>
                    </a:lnTo>
                    <a:lnTo>
                      <a:pt x="703" y="56"/>
                    </a:lnTo>
                    <a:lnTo>
                      <a:pt x="703" y="58"/>
                    </a:lnTo>
                    <a:lnTo>
                      <a:pt x="703" y="59"/>
                    </a:lnTo>
                    <a:lnTo>
                      <a:pt x="705" y="59"/>
                    </a:lnTo>
                    <a:lnTo>
                      <a:pt x="705" y="61"/>
                    </a:lnTo>
                    <a:lnTo>
                      <a:pt x="705" y="63"/>
                    </a:lnTo>
                    <a:lnTo>
                      <a:pt x="707" y="63"/>
                    </a:lnTo>
                    <a:lnTo>
                      <a:pt x="707" y="65"/>
                    </a:lnTo>
                    <a:lnTo>
                      <a:pt x="708" y="65"/>
                    </a:lnTo>
                    <a:lnTo>
                      <a:pt x="707" y="65"/>
                    </a:lnTo>
                    <a:lnTo>
                      <a:pt x="707" y="67"/>
                    </a:lnTo>
                    <a:lnTo>
                      <a:pt x="705" y="67"/>
                    </a:lnTo>
                    <a:lnTo>
                      <a:pt x="705" y="68"/>
                    </a:lnTo>
                    <a:lnTo>
                      <a:pt x="703" y="68"/>
                    </a:lnTo>
                    <a:lnTo>
                      <a:pt x="703" y="70"/>
                    </a:lnTo>
                    <a:lnTo>
                      <a:pt x="701" y="70"/>
                    </a:lnTo>
                    <a:lnTo>
                      <a:pt x="701" y="72"/>
                    </a:lnTo>
                    <a:lnTo>
                      <a:pt x="701" y="74"/>
                    </a:lnTo>
                    <a:lnTo>
                      <a:pt x="700" y="74"/>
                    </a:lnTo>
                    <a:lnTo>
                      <a:pt x="701" y="74"/>
                    </a:lnTo>
                    <a:lnTo>
                      <a:pt x="701" y="75"/>
                    </a:lnTo>
                    <a:lnTo>
                      <a:pt x="700" y="75"/>
                    </a:lnTo>
                    <a:lnTo>
                      <a:pt x="700" y="77"/>
                    </a:lnTo>
                    <a:lnTo>
                      <a:pt x="700" y="79"/>
                    </a:lnTo>
                    <a:lnTo>
                      <a:pt x="698" y="79"/>
                    </a:lnTo>
                    <a:lnTo>
                      <a:pt x="698" y="81"/>
                    </a:lnTo>
                    <a:lnTo>
                      <a:pt x="696" y="81"/>
                    </a:lnTo>
                    <a:lnTo>
                      <a:pt x="696" y="83"/>
                    </a:lnTo>
                    <a:lnTo>
                      <a:pt x="694" y="83"/>
                    </a:lnTo>
                    <a:lnTo>
                      <a:pt x="694" y="84"/>
                    </a:lnTo>
                    <a:lnTo>
                      <a:pt x="696" y="83"/>
                    </a:lnTo>
                    <a:lnTo>
                      <a:pt x="696" y="84"/>
                    </a:lnTo>
                    <a:lnTo>
                      <a:pt x="698" y="84"/>
                    </a:lnTo>
                    <a:lnTo>
                      <a:pt x="700" y="86"/>
                    </a:lnTo>
                    <a:lnTo>
                      <a:pt x="698" y="88"/>
                    </a:lnTo>
                    <a:lnTo>
                      <a:pt x="698" y="90"/>
                    </a:lnTo>
                    <a:lnTo>
                      <a:pt x="698" y="92"/>
                    </a:lnTo>
                    <a:lnTo>
                      <a:pt x="698" y="93"/>
                    </a:lnTo>
                    <a:lnTo>
                      <a:pt x="698" y="95"/>
                    </a:lnTo>
                    <a:lnTo>
                      <a:pt x="698" y="97"/>
                    </a:lnTo>
                    <a:lnTo>
                      <a:pt x="698" y="99"/>
                    </a:lnTo>
                    <a:lnTo>
                      <a:pt x="698" y="97"/>
                    </a:lnTo>
                    <a:lnTo>
                      <a:pt x="700" y="97"/>
                    </a:lnTo>
                    <a:lnTo>
                      <a:pt x="701" y="97"/>
                    </a:lnTo>
                    <a:lnTo>
                      <a:pt x="703" y="95"/>
                    </a:lnTo>
                    <a:lnTo>
                      <a:pt x="705" y="97"/>
                    </a:lnTo>
                    <a:lnTo>
                      <a:pt x="705" y="95"/>
                    </a:lnTo>
                    <a:lnTo>
                      <a:pt x="707" y="95"/>
                    </a:lnTo>
                    <a:lnTo>
                      <a:pt x="707" y="93"/>
                    </a:lnTo>
                    <a:lnTo>
                      <a:pt x="708" y="92"/>
                    </a:lnTo>
                    <a:lnTo>
                      <a:pt x="708" y="90"/>
                    </a:lnTo>
                    <a:lnTo>
                      <a:pt x="710" y="88"/>
                    </a:lnTo>
                    <a:lnTo>
                      <a:pt x="710" y="86"/>
                    </a:lnTo>
                    <a:lnTo>
                      <a:pt x="712" y="86"/>
                    </a:lnTo>
                    <a:lnTo>
                      <a:pt x="712" y="84"/>
                    </a:lnTo>
                    <a:lnTo>
                      <a:pt x="714" y="84"/>
                    </a:lnTo>
                    <a:lnTo>
                      <a:pt x="714" y="83"/>
                    </a:lnTo>
                    <a:lnTo>
                      <a:pt x="716" y="83"/>
                    </a:lnTo>
                    <a:lnTo>
                      <a:pt x="716" y="81"/>
                    </a:lnTo>
                    <a:lnTo>
                      <a:pt x="717" y="81"/>
                    </a:lnTo>
                    <a:lnTo>
                      <a:pt x="717" y="79"/>
                    </a:lnTo>
                    <a:lnTo>
                      <a:pt x="719" y="79"/>
                    </a:lnTo>
                    <a:lnTo>
                      <a:pt x="719" y="77"/>
                    </a:lnTo>
                    <a:lnTo>
                      <a:pt x="721" y="77"/>
                    </a:lnTo>
                    <a:lnTo>
                      <a:pt x="723" y="77"/>
                    </a:lnTo>
                    <a:lnTo>
                      <a:pt x="723" y="75"/>
                    </a:lnTo>
                    <a:lnTo>
                      <a:pt x="725" y="75"/>
                    </a:lnTo>
                    <a:lnTo>
                      <a:pt x="725" y="74"/>
                    </a:lnTo>
                    <a:lnTo>
                      <a:pt x="726" y="74"/>
                    </a:lnTo>
                    <a:lnTo>
                      <a:pt x="728" y="74"/>
                    </a:lnTo>
                    <a:lnTo>
                      <a:pt x="728" y="72"/>
                    </a:lnTo>
                    <a:lnTo>
                      <a:pt x="730" y="72"/>
                    </a:lnTo>
                    <a:lnTo>
                      <a:pt x="730" y="70"/>
                    </a:lnTo>
                    <a:lnTo>
                      <a:pt x="732" y="70"/>
                    </a:lnTo>
                    <a:lnTo>
                      <a:pt x="733" y="68"/>
                    </a:lnTo>
                    <a:lnTo>
                      <a:pt x="733" y="67"/>
                    </a:lnTo>
                    <a:lnTo>
                      <a:pt x="735" y="67"/>
                    </a:lnTo>
                    <a:lnTo>
                      <a:pt x="735" y="65"/>
                    </a:lnTo>
                    <a:lnTo>
                      <a:pt x="737" y="65"/>
                    </a:lnTo>
                    <a:lnTo>
                      <a:pt x="737" y="63"/>
                    </a:lnTo>
                    <a:lnTo>
                      <a:pt x="739" y="63"/>
                    </a:lnTo>
                    <a:lnTo>
                      <a:pt x="739" y="61"/>
                    </a:lnTo>
                    <a:lnTo>
                      <a:pt x="741" y="61"/>
                    </a:lnTo>
                    <a:lnTo>
                      <a:pt x="741" y="59"/>
                    </a:lnTo>
                    <a:lnTo>
                      <a:pt x="742" y="59"/>
                    </a:lnTo>
                    <a:lnTo>
                      <a:pt x="742" y="58"/>
                    </a:lnTo>
                    <a:lnTo>
                      <a:pt x="744" y="58"/>
                    </a:lnTo>
                    <a:lnTo>
                      <a:pt x="746" y="56"/>
                    </a:lnTo>
                    <a:lnTo>
                      <a:pt x="746" y="58"/>
                    </a:lnTo>
                    <a:lnTo>
                      <a:pt x="748" y="58"/>
                    </a:lnTo>
                    <a:lnTo>
                      <a:pt x="748" y="59"/>
                    </a:lnTo>
                    <a:lnTo>
                      <a:pt x="750" y="59"/>
                    </a:lnTo>
                    <a:lnTo>
                      <a:pt x="751" y="59"/>
                    </a:lnTo>
                    <a:lnTo>
                      <a:pt x="753" y="59"/>
                    </a:lnTo>
                    <a:lnTo>
                      <a:pt x="755" y="59"/>
                    </a:lnTo>
                    <a:lnTo>
                      <a:pt x="755" y="61"/>
                    </a:lnTo>
                    <a:lnTo>
                      <a:pt x="755" y="63"/>
                    </a:lnTo>
                    <a:lnTo>
                      <a:pt x="757" y="63"/>
                    </a:lnTo>
                    <a:lnTo>
                      <a:pt x="757" y="65"/>
                    </a:lnTo>
                    <a:lnTo>
                      <a:pt x="755" y="65"/>
                    </a:lnTo>
                    <a:lnTo>
                      <a:pt x="757" y="67"/>
                    </a:lnTo>
                    <a:lnTo>
                      <a:pt x="757" y="68"/>
                    </a:lnTo>
                    <a:lnTo>
                      <a:pt x="758" y="68"/>
                    </a:lnTo>
                    <a:lnTo>
                      <a:pt x="758" y="70"/>
                    </a:lnTo>
                    <a:lnTo>
                      <a:pt x="758" y="72"/>
                    </a:lnTo>
                    <a:lnTo>
                      <a:pt x="757" y="72"/>
                    </a:lnTo>
                    <a:lnTo>
                      <a:pt x="757" y="74"/>
                    </a:lnTo>
                    <a:lnTo>
                      <a:pt x="755" y="74"/>
                    </a:lnTo>
                    <a:lnTo>
                      <a:pt x="757" y="74"/>
                    </a:lnTo>
                    <a:lnTo>
                      <a:pt x="757" y="75"/>
                    </a:lnTo>
                    <a:lnTo>
                      <a:pt x="755" y="75"/>
                    </a:lnTo>
                    <a:lnTo>
                      <a:pt x="757" y="75"/>
                    </a:lnTo>
                    <a:lnTo>
                      <a:pt x="758" y="75"/>
                    </a:lnTo>
                    <a:lnTo>
                      <a:pt x="758" y="77"/>
                    </a:lnTo>
                    <a:lnTo>
                      <a:pt x="760" y="77"/>
                    </a:lnTo>
                    <a:lnTo>
                      <a:pt x="760" y="79"/>
                    </a:lnTo>
                    <a:lnTo>
                      <a:pt x="762" y="79"/>
                    </a:lnTo>
                    <a:lnTo>
                      <a:pt x="760" y="79"/>
                    </a:lnTo>
                    <a:lnTo>
                      <a:pt x="762" y="79"/>
                    </a:lnTo>
                    <a:lnTo>
                      <a:pt x="764" y="81"/>
                    </a:lnTo>
                    <a:lnTo>
                      <a:pt x="762" y="81"/>
                    </a:lnTo>
                    <a:lnTo>
                      <a:pt x="762" y="83"/>
                    </a:lnTo>
                    <a:lnTo>
                      <a:pt x="764" y="83"/>
                    </a:lnTo>
                    <a:lnTo>
                      <a:pt x="764" y="84"/>
                    </a:lnTo>
                    <a:lnTo>
                      <a:pt x="762" y="84"/>
                    </a:lnTo>
                    <a:lnTo>
                      <a:pt x="762" y="86"/>
                    </a:lnTo>
                    <a:lnTo>
                      <a:pt x="764" y="86"/>
                    </a:lnTo>
                    <a:lnTo>
                      <a:pt x="764" y="88"/>
                    </a:lnTo>
                    <a:lnTo>
                      <a:pt x="764" y="90"/>
                    </a:lnTo>
                    <a:lnTo>
                      <a:pt x="766" y="90"/>
                    </a:lnTo>
                    <a:lnTo>
                      <a:pt x="767" y="90"/>
                    </a:lnTo>
                    <a:lnTo>
                      <a:pt x="767" y="92"/>
                    </a:lnTo>
                    <a:lnTo>
                      <a:pt x="769" y="92"/>
                    </a:lnTo>
                    <a:lnTo>
                      <a:pt x="769" y="93"/>
                    </a:lnTo>
                    <a:lnTo>
                      <a:pt x="771" y="93"/>
                    </a:lnTo>
                    <a:lnTo>
                      <a:pt x="771" y="95"/>
                    </a:lnTo>
                    <a:lnTo>
                      <a:pt x="773" y="93"/>
                    </a:lnTo>
                    <a:lnTo>
                      <a:pt x="773" y="95"/>
                    </a:lnTo>
                    <a:lnTo>
                      <a:pt x="775" y="97"/>
                    </a:lnTo>
                    <a:lnTo>
                      <a:pt x="775" y="99"/>
                    </a:lnTo>
                    <a:lnTo>
                      <a:pt x="776" y="99"/>
                    </a:lnTo>
                    <a:lnTo>
                      <a:pt x="776" y="100"/>
                    </a:lnTo>
                    <a:lnTo>
                      <a:pt x="775" y="100"/>
                    </a:lnTo>
                    <a:lnTo>
                      <a:pt x="775" y="102"/>
                    </a:lnTo>
                    <a:lnTo>
                      <a:pt x="776" y="102"/>
                    </a:lnTo>
                    <a:lnTo>
                      <a:pt x="776" y="104"/>
                    </a:lnTo>
                    <a:lnTo>
                      <a:pt x="776" y="106"/>
                    </a:lnTo>
                    <a:lnTo>
                      <a:pt x="776" y="108"/>
                    </a:lnTo>
                    <a:lnTo>
                      <a:pt x="778" y="108"/>
                    </a:lnTo>
                    <a:lnTo>
                      <a:pt x="778" y="109"/>
                    </a:lnTo>
                    <a:lnTo>
                      <a:pt x="780" y="109"/>
                    </a:lnTo>
                    <a:lnTo>
                      <a:pt x="780" y="111"/>
                    </a:lnTo>
                    <a:lnTo>
                      <a:pt x="780" y="113"/>
                    </a:lnTo>
                    <a:lnTo>
                      <a:pt x="780" y="115"/>
                    </a:lnTo>
                    <a:lnTo>
                      <a:pt x="780" y="117"/>
                    </a:lnTo>
                    <a:lnTo>
                      <a:pt x="780" y="118"/>
                    </a:lnTo>
                    <a:lnTo>
                      <a:pt x="780" y="120"/>
                    </a:lnTo>
                    <a:lnTo>
                      <a:pt x="782" y="120"/>
                    </a:lnTo>
                    <a:lnTo>
                      <a:pt x="783" y="120"/>
                    </a:lnTo>
                    <a:lnTo>
                      <a:pt x="785" y="120"/>
                    </a:lnTo>
                    <a:lnTo>
                      <a:pt x="787" y="120"/>
                    </a:lnTo>
                    <a:lnTo>
                      <a:pt x="787" y="118"/>
                    </a:lnTo>
                    <a:lnTo>
                      <a:pt x="789" y="118"/>
                    </a:lnTo>
                    <a:lnTo>
                      <a:pt x="791" y="118"/>
                    </a:lnTo>
                    <a:lnTo>
                      <a:pt x="791" y="117"/>
                    </a:lnTo>
                    <a:lnTo>
                      <a:pt x="792" y="117"/>
                    </a:lnTo>
                    <a:lnTo>
                      <a:pt x="792" y="118"/>
                    </a:lnTo>
                    <a:lnTo>
                      <a:pt x="792" y="120"/>
                    </a:lnTo>
                    <a:lnTo>
                      <a:pt x="794" y="120"/>
                    </a:lnTo>
                    <a:lnTo>
                      <a:pt x="794" y="122"/>
                    </a:lnTo>
                    <a:lnTo>
                      <a:pt x="794" y="124"/>
                    </a:lnTo>
                    <a:lnTo>
                      <a:pt x="794" y="125"/>
                    </a:lnTo>
                    <a:lnTo>
                      <a:pt x="794" y="127"/>
                    </a:lnTo>
                    <a:lnTo>
                      <a:pt x="796" y="129"/>
                    </a:lnTo>
                    <a:lnTo>
                      <a:pt x="796" y="131"/>
                    </a:lnTo>
                    <a:lnTo>
                      <a:pt x="796" y="133"/>
                    </a:lnTo>
                    <a:lnTo>
                      <a:pt x="798" y="133"/>
                    </a:lnTo>
                    <a:lnTo>
                      <a:pt x="798" y="134"/>
                    </a:lnTo>
                    <a:lnTo>
                      <a:pt x="798" y="136"/>
                    </a:lnTo>
                    <a:lnTo>
                      <a:pt x="796" y="136"/>
                    </a:lnTo>
                    <a:lnTo>
                      <a:pt x="798" y="136"/>
                    </a:lnTo>
                    <a:lnTo>
                      <a:pt x="798" y="138"/>
                    </a:lnTo>
                    <a:lnTo>
                      <a:pt x="798" y="140"/>
                    </a:lnTo>
                    <a:lnTo>
                      <a:pt x="800" y="140"/>
                    </a:lnTo>
                    <a:lnTo>
                      <a:pt x="798" y="142"/>
                    </a:lnTo>
                    <a:lnTo>
                      <a:pt x="798" y="143"/>
                    </a:lnTo>
                    <a:lnTo>
                      <a:pt x="796" y="143"/>
                    </a:lnTo>
                    <a:lnTo>
                      <a:pt x="796" y="145"/>
                    </a:lnTo>
                    <a:lnTo>
                      <a:pt x="798" y="145"/>
                    </a:lnTo>
                    <a:lnTo>
                      <a:pt x="798" y="147"/>
                    </a:lnTo>
                    <a:lnTo>
                      <a:pt x="798" y="149"/>
                    </a:lnTo>
                    <a:lnTo>
                      <a:pt x="800" y="149"/>
                    </a:lnTo>
                    <a:lnTo>
                      <a:pt x="800" y="150"/>
                    </a:lnTo>
                    <a:lnTo>
                      <a:pt x="800" y="152"/>
                    </a:lnTo>
                    <a:lnTo>
                      <a:pt x="801" y="152"/>
                    </a:lnTo>
                    <a:lnTo>
                      <a:pt x="803" y="152"/>
                    </a:lnTo>
                    <a:lnTo>
                      <a:pt x="803" y="154"/>
                    </a:lnTo>
                    <a:lnTo>
                      <a:pt x="803" y="156"/>
                    </a:lnTo>
                    <a:lnTo>
                      <a:pt x="801" y="156"/>
                    </a:lnTo>
                    <a:lnTo>
                      <a:pt x="801" y="158"/>
                    </a:lnTo>
                    <a:lnTo>
                      <a:pt x="801" y="159"/>
                    </a:lnTo>
                    <a:lnTo>
                      <a:pt x="801" y="161"/>
                    </a:lnTo>
                    <a:lnTo>
                      <a:pt x="800" y="161"/>
                    </a:lnTo>
                    <a:lnTo>
                      <a:pt x="800" y="163"/>
                    </a:lnTo>
                    <a:lnTo>
                      <a:pt x="801" y="163"/>
                    </a:lnTo>
                    <a:lnTo>
                      <a:pt x="803" y="163"/>
                    </a:lnTo>
                    <a:lnTo>
                      <a:pt x="805" y="163"/>
                    </a:lnTo>
                    <a:lnTo>
                      <a:pt x="805" y="165"/>
                    </a:lnTo>
                    <a:lnTo>
                      <a:pt x="805" y="166"/>
                    </a:lnTo>
                    <a:lnTo>
                      <a:pt x="805" y="168"/>
                    </a:lnTo>
                    <a:lnTo>
                      <a:pt x="807" y="170"/>
                    </a:lnTo>
                    <a:lnTo>
                      <a:pt x="808" y="172"/>
                    </a:lnTo>
                    <a:lnTo>
                      <a:pt x="808" y="174"/>
                    </a:lnTo>
                    <a:lnTo>
                      <a:pt x="808" y="175"/>
                    </a:lnTo>
                    <a:lnTo>
                      <a:pt x="807" y="175"/>
                    </a:lnTo>
                    <a:lnTo>
                      <a:pt x="807" y="177"/>
                    </a:lnTo>
                    <a:lnTo>
                      <a:pt x="808" y="179"/>
                    </a:lnTo>
                    <a:lnTo>
                      <a:pt x="808" y="181"/>
                    </a:lnTo>
                    <a:lnTo>
                      <a:pt x="810" y="181"/>
                    </a:lnTo>
                    <a:lnTo>
                      <a:pt x="808" y="183"/>
                    </a:lnTo>
                    <a:lnTo>
                      <a:pt x="807" y="183"/>
                    </a:lnTo>
                    <a:lnTo>
                      <a:pt x="805" y="183"/>
                    </a:lnTo>
                    <a:lnTo>
                      <a:pt x="805" y="184"/>
                    </a:lnTo>
                    <a:lnTo>
                      <a:pt x="803" y="184"/>
                    </a:lnTo>
                    <a:lnTo>
                      <a:pt x="803" y="186"/>
                    </a:lnTo>
                    <a:lnTo>
                      <a:pt x="803" y="188"/>
                    </a:lnTo>
                    <a:lnTo>
                      <a:pt x="805" y="190"/>
                    </a:lnTo>
                    <a:lnTo>
                      <a:pt x="807" y="190"/>
                    </a:lnTo>
                    <a:lnTo>
                      <a:pt x="807" y="191"/>
                    </a:lnTo>
                    <a:lnTo>
                      <a:pt x="807" y="193"/>
                    </a:lnTo>
                    <a:lnTo>
                      <a:pt x="808" y="193"/>
                    </a:lnTo>
                    <a:lnTo>
                      <a:pt x="808" y="195"/>
                    </a:lnTo>
                    <a:lnTo>
                      <a:pt x="808" y="197"/>
                    </a:lnTo>
                    <a:lnTo>
                      <a:pt x="807" y="197"/>
                    </a:lnTo>
                    <a:lnTo>
                      <a:pt x="805" y="197"/>
                    </a:lnTo>
                    <a:lnTo>
                      <a:pt x="803" y="197"/>
                    </a:lnTo>
                    <a:lnTo>
                      <a:pt x="801" y="197"/>
                    </a:lnTo>
                    <a:lnTo>
                      <a:pt x="801" y="195"/>
                    </a:lnTo>
                    <a:lnTo>
                      <a:pt x="800" y="195"/>
                    </a:lnTo>
                    <a:lnTo>
                      <a:pt x="798" y="195"/>
                    </a:lnTo>
                    <a:lnTo>
                      <a:pt x="798" y="193"/>
                    </a:lnTo>
                    <a:lnTo>
                      <a:pt x="796" y="193"/>
                    </a:lnTo>
                    <a:lnTo>
                      <a:pt x="796" y="191"/>
                    </a:lnTo>
                    <a:lnTo>
                      <a:pt x="796" y="190"/>
                    </a:lnTo>
                    <a:lnTo>
                      <a:pt x="794" y="190"/>
                    </a:lnTo>
                    <a:lnTo>
                      <a:pt x="794" y="188"/>
                    </a:lnTo>
                    <a:lnTo>
                      <a:pt x="792" y="188"/>
                    </a:lnTo>
                    <a:lnTo>
                      <a:pt x="791" y="188"/>
                    </a:lnTo>
                    <a:lnTo>
                      <a:pt x="791" y="186"/>
                    </a:lnTo>
                    <a:lnTo>
                      <a:pt x="789" y="186"/>
                    </a:lnTo>
                    <a:lnTo>
                      <a:pt x="787" y="186"/>
                    </a:lnTo>
                    <a:lnTo>
                      <a:pt x="785" y="186"/>
                    </a:lnTo>
                    <a:lnTo>
                      <a:pt x="783" y="186"/>
                    </a:lnTo>
                    <a:lnTo>
                      <a:pt x="782" y="186"/>
                    </a:lnTo>
                    <a:lnTo>
                      <a:pt x="782" y="188"/>
                    </a:lnTo>
                    <a:lnTo>
                      <a:pt x="780" y="188"/>
                    </a:lnTo>
                    <a:lnTo>
                      <a:pt x="780" y="190"/>
                    </a:lnTo>
                    <a:lnTo>
                      <a:pt x="778" y="190"/>
                    </a:lnTo>
                    <a:lnTo>
                      <a:pt x="778" y="188"/>
                    </a:lnTo>
                    <a:lnTo>
                      <a:pt x="776" y="188"/>
                    </a:lnTo>
                    <a:lnTo>
                      <a:pt x="775" y="188"/>
                    </a:lnTo>
                    <a:lnTo>
                      <a:pt x="775" y="190"/>
                    </a:lnTo>
                    <a:lnTo>
                      <a:pt x="773" y="190"/>
                    </a:lnTo>
                    <a:lnTo>
                      <a:pt x="773" y="191"/>
                    </a:lnTo>
                    <a:lnTo>
                      <a:pt x="773" y="193"/>
                    </a:lnTo>
                    <a:lnTo>
                      <a:pt x="771" y="193"/>
                    </a:lnTo>
                    <a:lnTo>
                      <a:pt x="771" y="195"/>
                    </a:lnTo>
                    <a:lnTo>
                      <a:pt x="769" y="195"/>
                    </a:lnTo>
                    <a:lnTo>
                      <a:pt x="769" y="193"/>
                    </a:lnTo>
                    <a:lnTo>
                      <a:pt x="767" y="193"/>
                    </a:lnTo>
                    <a:lnTo>
                      <a:pt x="766" y="193"/>
                    </a:lnTo>
                    <a:lnTo>
                      <a:pt x="764" y="193"/>
                    </a:lnTo>
                    <a:lnTo>
                      <a:pt x="762" y="193"/>
                    </a:lnTo>
                    <a:lnTo>
                      <a:pt x="760" y="193"/>
                    </a:lnTo>
                    <a:lnTo>
                      <a:pt x="760" y="191"/>
                    </a:lnTo>
                    <a:lnTo>
                      <a:pt x="760" y="190"/>
                    </a:lnTo>
                    <a:lnTo>
                      <a:pt x="760" y="188"/>
                    </a:lnTo>
                    <a:lnTo>
                      <a:pt x="758" y="186"/>
                    </a:lnTo>
                    <a:lnTo>
                      <a:pt x="757" y="186"/>
                    </a:lnTo>
                    <a:lnTo>
                      <a:pt x="757" y="184"/>
                    </a:lnTo>
                    <a:lnTo>
                      <a:pt x="755" y="186"/>
                    </a:lnTo>
                    <a:lnTo>
                      <a:pt x="753" y="186"/>
                    </a:lnTo>
                    <a:lnTo>
                      <a:pt x="751" y="186"/>
                    </a:lnTo>
                    <a:lnTo>
                      <a:pt x="751" y="188"/>
                    </a:lnTo>
                    <a:lnTo>
                      <a:pt x="750" y="188"/>
                    </a:lnTo>
                    <a:lnTo>
                      <a:pt x="748" y="188"/>
                    </a:lnTo>
                    <a:lnTo>
                      <a:pt x="748" y="190"/>
                    </a:lnTo>
                    <a:lnTo>
                      <a:pt x="746" y="190"/>
                    </a:lnTo>
                    <a:lnTo>
                      <a:pt x="744" y="190"/>
                    </a:lnTo>
                    <a:lnTo>
                      <a:pt x="742" y="190"/>
                    </a:lnTo>
                    <a:lnTo>
                      <a:pt x="742" y="191"/>
                    </a:lnTo>
                    <a:lnTo>
                      <a:pt x="741" y="191"/>
                    </a:lnTo>
                    <a:lnTo>
                      <a:pt x="741" y="190"/>
                    </a:lnTo>
                    <a:lnTo>
                      <a:pt x="739" y="190"/>
                    </a:lnTo>
                    <a:lnTo>
                      <a:pt x="739" y="188"/>
                    </a:lnTo>
                    <a:lnTo>
                      <a:pt x="737" y="188"/>
                    </a:lnTo>
                    <a:lnTo>
                      <a:pt x="737" y="186"/>
                    </a:lnTo>
                    <a:lnTo>
                      <a:pt x="737" y="184"/>
                    </a:lnTo>
                    <a:lnTo>
                      <a:pt x="735" y="184"/>
                    </a:lnTo>
                    <a:lnTo>
                      <a:pt x="733" y="184"/>
                    </a:lnTo>
                    <a:lnTo>
                      <a:pt x="732" y="184"/>
                    </a:lnTo>
                    <a:lnTo>
                      <a:pt x="730" y="184"/>
                    </a:lnTo>
                    <a:lnTo>
                      <a:pt x="730" y="183"/>
                    </a:lnTo>
                    <a:lnTo>
                      <a:pt x="728" y="183"/>
                    </a:lnTo>
                    <a:lnTo>
                      <a:pt x="728" y="181"/>
                    </a:lnTo>
                    <a:lnTo>
                      <a:pt x="726" y="177"/>
                    </a:lnTo>
                    <a:lnTo>
                      <a:pt x="726" y="179"/>
                    </a:lnTo>
                    <a:lnTo>
                      <a:pt x="726" y="181"/>
                    </a:lnTo>
                    <a:lnTo>
                      <a:pt x="725" y="181"/>
                    </a:lnTo>
                    <a:lnTo>
                      <a:pt x="723" y="181"/>
                    </a:lnTo>
                    <a:lnTo>
                      <a:pt x="723" y="183"/>
                    </a:lnTo>
                    <a:lnTo>
                      <a:pt x="723" y="181"/>
                    </a:lnTo>
                    <a:lnTo>
                      <a:pt x="723" y="183"/>
                    </a:lnTo>
                    <a:lnTo>
                      <a:pt x="721" y="183"/>
                    </a:lnTo>
                    <a:lnTo>
                      <a:pt x="721" y="181"/>
                    </a:lnTo>
                    <a:lnTo>
                      <a:pt x="719" y="181"/>
                    </a:lnTo>
                    <a:lnTo>
                      <a:pt x="719" y="183"/>
                    </a:lnTo>
                    <a:lnTo>
                      <a:pt x="717" y="183"/>
                    </a:lnTo>
                    <a:lnTo>
                      <a:pt x="716" y="183"/>
                    </a:lnTo>
                    <a:lnTo>
                      <a:pt x="716" y="184"/>
                    </a:lnTo>
                    <a:lnTo>
                      <a:pt x="716" y="186"/>
                    </a:lnTo>
                    <a:lnTo>
                      <a:pt x="716" y="188"/>
                    </a:lnTo>
                    <a:lnTo>
                      <a:pt x="716" y="190"/>
                    </a:lnTo>
                    <a:lnTo>
                      <a:pt x="716" y="191"/>
                    </a:lnTo>
                    <a:lnTo>
                      <a:pt x="716" y="193"/>
                    </a:lnTo>
                    <a:lnTo>
                      <a:pt x="714" y="193"/>
                    </a:lnTo>
                    <a:lnTo>
                      <a:pt x="714" y="195"/>
                    </a:lnTo>
                    <a:lnTo>
                      <a:pt x="714" y="197"/>
                    </a:lnTo>
                    <a:lnTo>
                      <a:pt x="712" y="197"/>
                    </a:lnTo>
                    <a:lnTo>
                      <a:pt x="712" y="199"/>
                    </a:lnTo>
                    <a:lnTo>
                      <a:pt x="712" y="200"/>
                    </a:lnTo>
                    <a:lnTo>
                      <a:pt x="712" y="202"/>
                    </a:lnTo>
                    <a:lnTo>
                      <a:pt x="710" y="202"/>
                    </a:lnTo>
                    <a:lnTo>
                      <a:pt x="710" y="204"/>
                    </a:lnTo>
                    <a:lnTo>
                      <a:pt x="708" y="204"/>
                    </a:lnTo>
                    <a:lnTo>
                      <a:pt x="708" y="206"/>
                    </a:lnTo>
                    <a:lnTo>
                      <a:pt x="707" y="206"/>
                    </a:lnTo>
                    <a:lnTo>
                      <a:pt x="705" y="206"/>
                    </a:lnTo>
                    <a:lnTo>
                      <a:pt x="705" y="208"/>
                    </a:lnTo>
                    <a:lnTo>
                      <a:pt x="703" y="208"/>
                    </a:lnTo>
                    <a:lnTo>
                      <a:pt x="701" y="209"/>
                    </a:lnTo>
                    <a:lnTo>
                      <a:pt x="701" y="211"/>
                    </a:lnTo>
                    <a:lnTo>
                      <a:pt x="701" y="213"/>
                    </a:lnTo>
                    <a:lnTo>
                      <a:pt x="701" y="215"/>
                    </a:lnTo>
                    <a:lnTo>
                      <a:pt x="701" y="216"/>
                    </a:lnTo>
                    <a:lnTo>
                      <a:pt x="701" y="218"/>
                    </a:lnTo>
                    <a:lnTo>
                      <a:pt x="701" y="220"/>
                    </a:lnTo>
                    <a:lnTo>
                      <a:pt x="701" y="222"/>
                    </a:lnTo>
                    <a:lnTo>
                      <a:pt x="700" y="224"/>
                    </a:lnTo>
                    <a:lnTo>
                      <a:pt x="698" y="225"/>
                    </a:lnTo>
                    <a:lnTo>
                      <a:pt x="696" y="225"/>
                    </a:lnTo>
                    <a:lnTo>
                      <a:pt x="694" y="225"/>
                    </a:lnTo>
                    <a:lnTo>
                      <a:pt x="694" y="227"/>
                    </a:lnTo>
                    <a:lnTo>
                      <a:pt x="691" y="222"/>
                    </a:lnTo>
                    <a:lnTo>
                      <a:pt x="691" y="220"/>
                    </a:lnTo>
                    <a:lnTo>
                      <a:pt x="692" y="218"/>
                    </a:lnTo>
                    <a:lnTo>
                      <a:pt x="692" y="216"/>
                    </a:lnTo>
                    <a:lnTo>
                      <a:pt x="694" y="215"/>
                    </a:lnTo>
                    <a:lnTo>
                      <a:pt x="692" y="209"/>
                    </a:lnTo>
                    <a:lnTo>
                      <a:pt x="692" y="208"/>
                    </a:lnTo>
                    <a:lnTo>
                      <a:pt x="692" y="206"/>
                    </a:lnTo>
                    <a:lnTo>
                      <a:pt x="692" y="204"/>
                    </a:lnTo>
                    <a:lnTo>
                      <a:pt x="692" y="202"/>
                    </a:lnTo>
                    <a:lnTo>
                      <a:pt x="692" y="200"/>
                    </a:lnTo>
                    <a:lnTo>
                      <a:pt x="692" y="199"/>
                    </a:lnTo>
                    <a:lnTo>
                      <a:pt x="691" y="197"/>
                    </a:lnTo>
                    <a:lnTo>
                      <a:pt x="691" y="195"/>
                    </a:lnTo>
                    <a:lnTo>
                      <a:pt x="689" y="195"/>
                    </a:lnTo>
                    <a:lnTo>
                      <a:pt x="689" y="193"/>
                    </a:lnTo>
                    <a:lnTo>
                      <a:pt x="689" y="191"/>
                    </a:lnTo>
                    <a:lnTo>
                      <a:pt x="687" y="191"/>
                    </a:lnTo>
                    <a:lnTo>
                      <a:pt x="687" y="190"/>
                    </a:lnTo>
                    <a:lnTo>
                      <a:pt x="687" y="188"/>
                    </a:lnTo>
                    <a:lnTo>
                      <a:pt x="685" y="188"/>
                    </a:lnTo>
                    <a:lnTo>
                      <a:pt x="685" y="186"/>
                    </a:lnTo>
                    <a:lnTo>
                      <a:pt x="683" y="186"/>
                    </a:lnTo>
                    <a:lnTo>
                      <a:pt x="682" y="186"/>
                    </a:lnTo>
                    <a:lnTo>
                      <a:pt x="678" y="183"/>
                    </a:lnTo>
                    <a:lnTo>
                      <a:pt x="676" y="183"/>
                    </a:lnTo>
                    <a:lnTo>
                      <a:pt x="676" y="181"/>
                    </a:lnTo>
                    <a:lnTo>
                      <a:pt x="678" y="179"/>
                    </a:lnTo>
                    <a:lnTo>
                      <a:pt x="680" y="179"/>
                    </a:lnTo>
                    <a:lnTo>
                      <a:pt x="680" y="177"/>
                    </a:lnTo>
                    <a:lnTo>
                      <a:pt x="682" y="177"/>
                    </a:lnTo>
                    <a:lnTo>
                      <a:pt x="683" y="177"/>
                    </a:lnTo>
                    <a:lnTo>
                      <a:pt x="685" y="175"/>
                    </a:lnTo>
                    <a:lnTo>
                      <a:pt x="687" y="175"/>
                    </a:lnTo>
                    <a:lnTo>
                      <a:pt x="687" y="174"/>
                    </a:lnTo>
                    <a:lnTo>
                      <a:pt x="689" y="174"/>
                    </a:lnTo>
                    <a:lnTo>
                      <a:pt x="689" y="172"/>
                    </a:lnTo>
                    <a:lnTo>
                      <a:pt x="691" y="172"/>
                    </a:lnTo>
                    <a:lnTo>
                      <a:pt x="691" y="170"/>
                    </a:lnTo>
                    <a:lnTo>
                      <a:pt x="689" y="168"/>
                    </a:lnTo>
                    <a:lnTo>
                      <a:pt x="689" y="166"/>
                    </a:lnTo>
                    <a:lnTo>
                      <a:pt x="689" y="165"/>
                    </a:lnTo>
                    <a:lnTo>
                      <a:pt x="689" y="163"/>
                    </a:lnTo>
                    <a:lnTo>
                      <a:pt x="689" y="161"/>
                    </a:lnTo>
                    <a:lnTo>
                      <a:pt x="687" y="161"/>
                    </a:lnTo>
                    <a:lnTo>
                      <a:pt x="685" y="159"/>
                    </a:lnTo>
                    <a:lnTo>
                      <a:pt x="683" y="159"/>
                    </a:lnTo>
                    <a:lnTo>
                      <a:pt x="683" y="158"/>
                    </a:lnTo>
                    <a:lnTo>
                      <a:pt x="683" y="156"/>
                    </a:lnTo>
                    <a:lnTo>
                      <a:pt x="682" y="156"/>
                    </a:lnTo>
                    <a:lnTo>
                      <a:pt x="682" y="158"/>
                    </a:lnTo>
                    <a:lnTo>
                      <a:pt x="680" y="158"/>
                    </a:lnTo>
                    <a:lnTo>
                      <a:pt x="680" y="159"/>
                    </a:lnTo>
                    <a:lnTo>
                      <a:pt x="678" y="159"/>
                    </a:lnTo>
                    <a:lnTo>
                      <a:pt x="676" y="161"/>
                    </a:lnTo>
                    <a:lnTo>
                      <a:pt x="676" y="163"/>
                    </a:lnTo>
                    <a:lnTo>
                      <a:pt x="675" y="163"/>
                    </a:lnTo>
                    <a:lnTo>
                      <a:pt x="673" y="163"/>
                    </a:lnTo>
                    <a:lnTo>
                      <a:pt x="673" y="165"/>
                    </a:lnTo>
                    <a:lnTo>
                      <a:pt x="671" y="165"/>
                    </a:lnTo>
                    <a:lnTo>
                      <a:pt x="671" y="163"/>
                    </a:lnTo>
                    <a:lnTo>
                      <a:pt x="671" y="161"/>
                    </a:lnTo>
                    <a:lnTo>
                      <a:pt x="669" y="161"/>
                    </a:lnTo>
                    <a:lnTo>
                      <a:pt x="667" y="161"/>
                    </a:lnTo>
                    <a:lnTo>
                      <a:pt x="666" y="161"/>
                    </a:lnTo>
                    <a:lnTo>
                      <a:pt x="664" y="159"/>
                    </a:lnTo>
                    <a:lnTo>
                      <a:pt x="662" y="159"/>
                    </a:lnTo>
                    <a:lnTo>
                      <a:pt x="662" y="158"/>
                    </a:lnTo>
                    <a:lnTo>
                      <a:pt x="660" y="158"/>
                    </a:lnTo>
                    <a:lnTo>
                      <a:pt x="660" y="159"/>
                    </a:lnTo>
                    <a:lnTo>
                      <a:pt x="658" y="159"/>
                    </a:lnTo>
                    <a:lnTo>
                      <a:pt x="657" y="159"/>
                    </a:lnTo>
                    <a:lnTo>
                      <a:pt x="657" y="161"/>
                    </a:lnTo>
                    <a:lnTo>
                      <a:pt x="657" y="159"/>
                    </a:lnTo>
                    <a:lnTo>
                      <a:pt x="657" y="161"/>
                    </a:lnTo>
                    <a:lnTo>
                      <a:pt x="655" y="159"/>
                    </a:lnTo>
                    <a:lnTo>
                      <a:pt x="655" y="161"/>
                    </a:lnTo>
                    <a:lnTo>
                      <a:pt x="653" y="161"/>
                    </a:lnTo>
                    <a:lnTo>
                      <a:pt x="653" y="163"/>
                    </a:lnTo>
                    <a:lnTo>
                      <a:pt x="653" y="161"/>
                    </a:lnTo>
                    <a:lnTo>
                      <a:pt x="651" y="161"/>
                    </a:lnTo>
                    <a:lnTo>
                      <a:pt x="650" y="161"/>
                    </a:lnTo>
                    <a:lnTo>
                      <a:pt x="650" y="159"/>
                    </a:lnTo>
                    <a:lnTo>
                      <a:pt x="648" y="159"/>
                    </a:lnTo>
                    <a:lnTo>
                      <a:pt x="648" y="161"/>
                    </a:lnTo>
                    <a:lnTo>
                      <a:pt x="646" y="161"/>
                    </a:lnTo>
                    <a:lnTo>
                      <a:pt x="646" y="163"/>
                    </a:lnTo>
                    <a:lnTo>
                      <a:pt x="644" y="163"/>
                    </a:lnTo>
                    <a:lnTo>
                      <a:pt x="644" y="165"/>
                    </a:lnTo>
                    <a:lnTo>
                      <a:pt x="642" y="165"/>
                    </a:lnTo>
                    <a:lnTo>
                      <a:pt x="642" y="166"/>
                    </a:lnTo>
                    <a:lnTo>
                      <a:pt x="641" y="166"/>
                    </a:lnTo>
                    <a:lnTo>
                      <a:pt x="639" y="166"/>
                    </a:lnTo>
                    <a:lnTo>
                      <a:pt x="639" y="168"/>
                    </a:lnTo>
                    <a:lnTo>
                      <a:pt x="639" y="170"/>
                    </a:lnTo>
                    <a:lnTo>
                      <a:pt x="637" y="170"/>
                    </a:lnTo>
                    <a:lnTo>
                      <a:pt x="637" y="172"/>
                    </a:lnTo>
                    <a:lnTo>
                      <a:pt x="637" y="174"/>
                    </a:lnTo>
                    <a:lnTo>
                      <a:pt x="637" y="175"/>
                    </a:lnTo>
                    <a:lnTo>
                      <a:pt x="635" y="175"/>
                    </a:lnTo>
                    <a:lnTo>
                      <a:pt x="633" y="175"/>
                    </a:lnTo>
                    <a:lnTo>
                      <a:pt x="633" y="177"/>
                    </a:lnTo>
                    <a:lnTo>
                      <a:pt x="633" y="179"/>
                    </a:lnTo>
                    <a:lnTo>
                      <a:pt x="632" y="179"/>
                    </a:lnTo>
                    <a:lnTo>
                      <a:pt x="632" y="181"/>
                    </a:lnTo>
                    <a:lnTo>
                      <a:pt x="630" y="181"/>
                    </a:lnTo>
                    <a:lnTo>
                      <a:pt x="630" y="183"/>
                    </a:lnTo>
                    <a:lnTo>
                      <a:pt x="628" y="183"/>
                    </a:lnTo>
                    <a:lnTo>
                      <a:pt x="626" y="184"/>
                    </a:lnTo>
                    <a:lnTo>
                      <a:pt x="625" y="184"/>
                    </a:lnTo>
                    <a:lnTo>
                      <a:pt x="625" y="186"/>
                    </a:lnTo>
                    <a:lnTo>
                      <a:pt x="623" y="186"/>
                    </a:lnTo>
                    <a:lnTo>
                      <a:pt x="623" y="188"/>
                    </a:lnTo>
                    <a:lnTo>
                      <a:pt x="623" y="190"/>
                    </a:lnTo>
                    <a:lnTo>
                      <a:pt x="621" y="190"/>
                    </a:lnTo>
                    <a:lnTo>
                      <a:pt x="621" y="191"/>
                    </a:lnTo>
                    <a:lnTo>
                      <a:pt x="619" y="191"/>
                    </a:lnTo>
                    <a:lnTo>
                      <a:pt x="619" y="193"/>
                    </a:lnTo>
                    <a:lnTo>
                      <a:pt x="617" y="193"/>
                    </a:lnTo>
                    <a:lnTo>
                      <a:pt x="617" y="195"/>
                    </a:lnTo>
                    <a:lnTo>
                      <a:pt x="619" y="195"/>
                    </a:lnTo>
                    <a:lnTo>
                      <a:pt x="619" y="197"/>
                    </a:lnTo>
                    <a:lnTo>
                      <a:pt x="621" y="197"/>
                    </a:lnTo>
                    <a:lnTo>
                      <a:pt x="621" y="199"/>
                    </a:lnTo>
                    <a:lnTo>
                      <a:pt x="623" y="199"/>
                    </a:lnTo>
                    <a:lnTo>
                      <a:pt x="623" y="200"/>
                    </a:lnTo>
                    <a:lnTo>
                      <a:pt x="625" y="200"/>
                    </a:lnTo>
                    <a:lnTo>
                      <a:pt x="626" y="200"/>
                    </a:lnTo>
                    <a:lnTo>
                      <a:pt x="628" y="200"/>
                    </a:lnTo>
                    <a:lnTo>
                      <a:pt x="628" y="202"/>
                    </a:lnTo>
                    <a:lnTo>
                      <a:pt x="628" y="204"/>
                    </a:lnTo>
                    <a:lnTo>
                      <a:pt x="630" y="204"/>
                    </a:lnTo>
                    <a:lnTo>
                      <a:pt x="630" y="206"/>
                    </a:lnTo>
                    <a:lnTo>
                      <a:pt x="632" y="206"/>
                    </a:lnTo>
                    <a:lnTo>
                      <a:pt x="633" y="206"/>
                    </a:lnTo>
                    <a:lnTo>
                      <a:pt x="635" y="206"/>
                    </a:lnTo>
                    <a:lnTo>
                      <a:pt x="635" y="204"/>
                    </a:lnTo>
                    <a:lnTo>
                      <a:pt x="635" y="206"/>
                    </a:lnTo>
                    <a:lnTo>
                      <a:pt x="637" y="206"/>
                    </a:lnTo>
                    <a:lnTo>
                      <a:pt x="637" y="208"/>
                    </a:lnTo>
                    <a:lnTo>
                      <a:pt x="639" y="208"/>
                    </a:lnTo>
                    <a:lnTo>
                      <a:pt x="639" y="209"/>
                    </a:lnTo>
                    <a:lnTo>
                      <a:pt x="639" y="211"/>
                    </a:lnTo>
                    <a:lnTo>
                      <a:pt x="641" y="211"/>
                    </a:lnTo>
                    <a:lnTo>
                      <a:pt x="641" y="213"/>
                    </a:lnTo>
                    <a:lnTo>
                      <a:pt x="641" y="215"/>
                    </a:lnTo>
                    <a:lnTo>
                      <a:pt x="639" y="215"/>
                    </a:lnTo>
                    <a:lnTo>
                      <a:pt x="639" y="216"/>
                    </a:lnTo>
                    <a:lnTo>
                      <a:pt x="641" y="216"/>
                    </a:lnTo>
                    <a:lnTo>
                      <a:pt x="641" y="218"/>
                    </a:lnTo>
                    <a:lnTo>
                      <a:pt x="641" y="220"/>
                    </a:lnTo>
                    <a:lnTo>
                      <a:pt x="642" y="220"/>
                    </a:lnTo>
                    <a:lnTo>
                      <a:pt x="642" y="222"/>
                    </a:lnTo>
                    <a:lnTo>
                      <a:pt x="641" y="222"/>
                    </a:lnTo>
                    <a:lnTo>
                      <a:pt x="642" y="222"/>
                    </a:lnTo>
                    <a:lnTo>
                      <a:pt x="644" y="222"/>
                    </a:lnTo>
                    <a:lnTo>
                      <a:pt x="646" y="222"/>
                    </a:lnTo>
                    <a:lnTo>
                      <a:pt x="648" y="222"/>
                    </a:lnTo>
                    <a:lnTo>
                      <a:pt x="650" y="222"/>
                    </a:lnTo>
                    <a:lnTo>
                      <a:pt x="651" y="222"/>
                    </a:lnTo>
                    <a:lnTo>
                      <a:pt x="651" y="224"/>
                    </a:lnTo>
                    <a:lnTo>
                      <a:pt x="653" y="224"/>
                    </a:lnTo>
                    <a:lnTo>
                      <a:pt x="653" y="225"/>
                    </a:lnTo>
                    <a:lnTo>
                      <a:pt x="655" y="227"/>
                    </a:lnTo>
                    <a:lnTo>
                      <a:pt x="655" y="229"/>
                    </a:lnTo>
                    <a:lnTo>
                      <a:pt x="653" y="229"/>
                    </a:lnTo>
                    <a:lnTo>
                      <a:pt x="653" y="231"/>
                    </a:lnTo>
                    <a:lnTo>
                      <a:pt x="653" y="233"/>
                    </a:lnTo>
                    <a:lnTo>
                      <a:pt x="655" y="233"/>
                    </a:lnTo>
                    <a:lnTo>
                      <a:pt x="657" y="233"/>
                    </a:lnTo>
                    <a:lnTo>
                      <a:pt x="658" y="234"/>
                    </a:lnTo>
                    <a:lnTo>
                      <a:pt x="660" y="234"/>
                    </a:lnTo>
                    <a:lnTo>
                      <a:pt x="662" y="236"/>
                    </a:lnTo>
                    <a:lnTo>
                      <a:pt x="662" y="238"/>
                    </a:lnTo>
                    <a:lnTo>
                      <a:pt x="664" y="238"/>
                    </a:lnTo>
                    <a:lnTo>
                      <a:pt x="666" y="238"/>
                    </a:lnTo>
                    <a:lnTo>
                      <a:pt x="667" y="238"/>
                    </a:lnTo>
                    <a:lnTo>
                      <a:pt x="667" y="240"/>
                    </a:lnTo>
                    <a:lnTo>
                      <a:pt x="669" y="240"/>
                    </a:lnTo>
                    <a:lnTo>
                      <a:pt x="669" y="241"/>
                    </a:lnTo>
                    <a:lnTo>
                      <a:pt x="671" y="241"/>
                    </a:lnTo>
                    <a:lnTo>
                      <a:pt x="673" y="241"/>
                    </a:lnTo>
                    <a:lnTo>
                      <a:pt x="675" y="241"/>
                    </a:lnTo>
                    <a:lnTo>
                      <a:pt x="676" y="241"/>
                    </a:lnTo>
                    <a:lnTo>
                      <a:pt x="676" y="243"/>
                    </a:lnTo>
                    <a:lnTo>
                      <a:pt x="676" y="245"/>
                    </a:lnTo>
                    <a:lnTo>
                      <a:pt x="678" y="245"/>
                    </a:lnTo>
                    <a:lnTo>
                      <a:pt x="678" y="247"/>
                    </a:lnTo>
                    <a:lnTo>
                      <a:pt x="680" y="247"/>
                    </a:lnTo>
                    <a:lnTo>
                      <a:pt x="682" y="247"/>
                    </a:lnTo>
                    <a:lnTo>
                      <a:pt x="683" y="249"/>
                    </a:lnTo>
                    <a:lnTo>
                      <a:pt x="685" y="249"/>
                    </a:lnTo>
                    <a:lnTo>
                      <a:pt x="685" y="250"/>
                    </a:lnTo>
                    <a:lnTo>
                      <a:pt x="687" y="250"/>
                    </a:lnTo>
                    <a:lnTo>
                      <a:pt x="687" y="252"/>
                    </a:lnTo>
                    <a:lnTo>
                      <a:pt x="689" y="252"/>
                    </a:lnTo>
                    <a:lnTo>
                      <a:pt x="689" y="250"/>
                    </a:lnTo>
                    <a:lnTo>
                      <a:pt x="691" y="250"/>
                    </a:lnTo>
                    <a:lnTo>
                      <a:pt x="692" y="252"/>
                    </a:lnTo>
                    <a:lnTo>
                      <a:pt x="692" y="250"/>
                    </a:lnTo>
                    <a:lnTo>
                      <a:pt x="694" y="252"/>
                    </a:lnTo>
                    <a:lnTo>
                      <a:pt x="696" y="252"/>
                    </a:lnTo>
                    <a:lnTo>
                      <a:pt x="696" y="254"/>
                    </a:lnTo>
                    <a:lnTo>
                      <a:pt x="698" y="254"/>
                    </a:lnTo>
                    <a:lnTo>
                      <a:pt x="698" y="256"/>
                    </a:lnTo>
                    <a:lnTo>
                      <a:pt x="700" y="256"/>
                    </a:lnTo>
                    <a:lnTo>
                      <a:pt x="700" y="258"/>
                    </a:lnTo>
                    <a:lnTo>
                      <a:pt x="701" y="258"/>
                    </a:lnTo>
                    <a:lnTo>
                      <a:pt x="701" y="259"/>
                    </a:lnTo>
                    <a:lnTo>
                      <a:pt x="703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3"/>
                    </a:lnTo>
                    <a:lnTo>
                      <a:pt x="703" y="265"/>
                    </a:lnTo>
                    <a:lnTo>
                      <a:pt x="701" y="265"/>
                    </a:lnTo>
                    <a:lnTo>
                      <a:pt x="701" y="266"/>
                    </a:lnTo>
                    <a:lnTo>
                      <a:pt x="701" y="268"/>
                    </a:lnTo>
                    <a:lnTo>
                      <a:pt x="703" y="268"/>
                    </a:lnTo>
                    <a:lnTo>
                      <a:pt x="703" y="270"/>
                    </a:lnTo>
                    <a:lnTo>
                      <a:pt x="701" y="270"/>
                    </a:lnTo>
                    <a:lnTo>
                      <a:pt x="701" y="272"/>
                    </a:lnTo>
                    <a:lnTo>
                      <a:pt x="701" y="274"/>
                    </a:lnTo>
                    <a:lnTo>
                      <a:pt x="701" y="275"/>
                    </a:lnTo>
                    <a:lnTo>
                      <a:pt x="700" y="275"/>
                    </a:lnTo>
                    <a:lnTo>
                      <a:pt x="700" y="277"/>
                    </a:lnTo>
                    <a:lnTo>
                      <a:pt x="700" y="279"/>
                    </a:lnTo>
                    <a:lnTo>
                      <a:pt x="700" y="281"/>
                    </a:lnTo>
                    <a:lnTo>
                      <a:pt x="700" y="283"/>
                    </a:lnTo>
                    <a:lnTo>
                      <a:pt x="700" y="284"/>
                    </a:lnTo>
                    <a:lnTo>
                      <a:pt x="701" y="284"/>
                    </a:lnTo>
                    <a:lnTo>
                      <a:pt x="701" y="286"/>
                    </a:lnTo>
                    <a:lnTo>
                      <a:pt x="701" y="288"/>
                    </a:lnTo>
                    <a:lnTo>
                      <a:pt x="700" y="288"/>
                    </a:lnTo>
                    <a:lnTo>
                      <a:pt x="700" y="290"/>
                    </a:lnTo>
                    <a:lnTo>
                      <a:pt x="698" y="291"/>
                    </a:lnTo>
                    <a:lnTo>
                      <a:pt x="698" y="293"/>
                    </a:lnTo>
                    <a:lnTo>
                      <a:pt x="696" y="293"/>
                    </a:lnTo>
                    <a:lnTo>
                      <a:pt x="698" y="293"/>
                    </a:lnTo>
                    <a:lnTo>
                      <a:pt x="700" y="295"/>
                    </a:lnTo>
                    <a:lnTo>
                      <a:pt x="701" y="295"/>
                    </a:lnTo>
                    <a:lnTo>
                      <a:pt x="701" y="297"/>
                    </a:lnTo>
                    <a:lnTo>
                      <a:pt x="701" y="299"/>
                    </a:lnTo>
                    <a:lnTo>
                      <a:pt x="703" y="299"/>
                    </a:lnTo>
                    <a:lnTo>
                      <a:pt x="703" y="300"/>
                    </a:lnTo>
                    <a:lnTo>
                      <a:pt x="701" y="300"/>
                    </a:lnTo>
                    <a:lnTo>
                      <a:pt x="701" y="302"/>
                    </a:lnTo>
                    <a:lnTo>
                      <a:pt x="701" y="304"/>
                    </a:lnTo>
                    <a:lnTo>
                      <a:pt x="701" y="306"/>
                    </a:lnTo>
                    <a:lnTo>
                      <a:pt x="701" y="308"/>
                    </a:lnTo>
                    <a:lnTo>
                      <a:pt x="701" y="309"/>
                    </a:lnTo>
                    <a:lnTo>
                      <a:pt x="701" y="311"/>
                    </a:lnTo>
                    <a:lnTo>
                      <a:pt x="701" y="313"/>
                    </a:lnTo>
                    <a:lnTo>
                      <a:pt x="701" y="315"/>
                    </a:lnTo>
                    <a:lnTo>
                      <a:pt x="701" y="316"/>
                    </a:lnTo>
                    <a:lnTo>
                      <a:pt x="701" y="318"/>
                    </a:lnTo>
                    <a:lnTo>
                      <a:pt x="700" y="318"/>
                    </a:lnTo>
                    <a:lnTo>
                      <a:pt x="700" y="320"/>
                    </a:lnTo>
                    <a:lnTo>
                      <a:pt x="701" y="320"/>
                    </a:lnTo>
                    <a:lnTo>
                      <a:pt x="701" y="322"/>
                    </a:lnTo>
                    <a:lnTo>
                      <a:pt x="701" y="324"/>
                    </a:lnTo>
                    <a:lnTo>
                      <a:pt x="700" y="324"/>
                    </a:lnTo>
                    <a:lnTo>
                      <a:pt x="700" y="325"/>
                    </a:lnTo>
                    <a:lnTo>
                      <a:pt x="700" y="327"/>
                    </a:lnTo>
                    <a:lnTo>
                      <a:pt x="698" y="327"/>
                    </a:lnTo>
                    <a:lnTo>
                      <a:pt x="696" y="327"/>
                    </a:lnTo>
                    <a:lnTo>
                      <a:pt x="694" y="329"/>
                    </a:lnTo>
                    <a:lnTo>
                      <a:pt x="694" y="331"/>
                    </a:lnTo>
                    <a:lnTo>
                      <a:pt x="692" y="331"/>
                    </a:lnTo>
                    <a:lnTo>
                      <a:pt x="691" y="331"/>
                    </a:lnTo>
                    <a:lnTo>
                      <a:pt x="689" y="331"/>
                    </a:lnTo>
                    <a:lnTo>
                      <a:pt x="687" y="331"/>
                    </a:lnTo>
                    <a:lnTo>
                      <a:pt x="687" y="333"/>
                    </a:lnTo>
                    <a:lnTo>
                      <a:pt x="685" y="333"/>
                    </a:lnTo>
                    <a:lnTo>
                      <a:pt x="685" y="334"/>
                    </a:lnTo>
                    <a:lnTo>
                      <a:pt x="683" y="334"/>
                    </a:lnTo>
                    <a:lnTo>
                      <a:pt x="683" y="336"/>
                    </a:lnTo>
                    <a:lnTo>
                      <a:pt x="683" y="338"/>
                    </a:lnTo>
                    <a:lnTo>
                      <a:pt x="682" y="338"/>
                    </a:lnTo>
                    <a:lnTo>
                      <a:pt x="682" y="340"/>
                    </a:lnTo>
                    <a:lnTo>
                      <a:pt x="680" y="340"/>
                    </a:lnTo>
                    <a:lnTo>
                      <a:pt x="678" y="340"/>
                    </a:lnTo>
                    <a:lnTo>
                      <a:pt x="678" y="341"/>
                    </a:lnTo>
                    <a:lnTo>
                      <a:pt x="676" y="341"/>
                    </a:lnTo>
                    <a:lnTo>
                      <a:pt x="676" y="343"/>
                    </a:lnTo>
                    <a:lnTo>
                      <a:pt x="676" y="345"/>
                    </a:lnTo>
                    <a:lnTo>
                      <a:pt x="675" y="345"/>
                    </a:lnTo>
                    <a:lnTo>
                      <a:pt x="675" y="347"/>
                    </a:lnTo>
                    <a:lnTo>
                      <a:pt x="673" y="347"/>
                    </a:lnTo>
                    <a:lnTo>
                      <a:pt x="671" y="349"/>
                    </a:lnTo>
                    <a:lnTo>
                      <a:pt x="669" y="349"/>
                    </a:lnTo>
                    <a:lnTo>
                      <a:pt x="667" y="349"/>
                    </a:lnTo>
                    <a:lnTo>
                      <a:pt x="666" y="349"/>
                    </a:lnTo>
                    <a:lnTo>
                      <a:pt x="666" y="350"/>
                    </a:lnTo>
                    <a:lnTo>
                      <a:pt x="664" y="350"/>
                    </a:lnTo>
                    <a:lnTo>
                      <a:pt x="662" y="350"/>
                    </a:lnTo>
                    <a:lnTo>
                      <a:pt x="662" y="352"/>
                    </a:lnTo>
                    <a:lnTo>
                      <a:pt x="660" y="354"/>
                    </a:lnTo>
                    <a:lnTo>
                      <a:pt x="658" y="356"/>
                    </a:lnTo>
                    <a:lnTo>
                      <a:pt x="658" y="358"/>
                    </a:lnTo>
                    <a:lnTo>
                      <a:pt x="657" y="358"/>
                    </a:lnTo>
                    <a:lnTo>
                      <a:pt x="657" y="359"/>
                    </a:lnTo>
                    <a:lnTo>
                      <a:pt x="655" y="359"/>
                    </a:lnTo>
                    <a:lnTo>
                      <a:pt x="653" y="359"/>
                    </a:lnTo>
                    <a:lnTo>
                      <a:pt x="651" y="359"/>
                    </a:lnTo>
                    <a:lnTo>
                      <a:pt x="651" y="358"/>
                    </a:lnTo>
                    <a:lnTo>
                      <a:pt x="650" y="358"/>
                    </a:lnTo>
                    <a:lnTo>
                      <a:pt x="650" y="356"/>
                    </a:lnTo>
                    <a:lnTo>
                      <a:pt x="648" y="356"/>
                    </a:lnTo>
                    <a:lnTo>
                      <a:pt x="648" y="354"/>
                    </a:lnTo>
                    <a:lnTo>
                      <a:pt x="646" y="354"/>
                    </a:lnTo>
                    <a:lnTo>
                      <a:pt x="646" y="352"/>
                    </a:lnTo>
                    <a:lnTo>
                      <a:pt x="646" y="350"/>
                    </a:lnTo>
                    <a:lnTo>
                      <a:pt x="646" y="349"/>
                    </a:lnTo>
                    <a:lnTo>
                      <a:pt x="644" y="349"/>
                    </a:lnTo>
                    <a:lnTo>
                      <a:pt x="644" y="347"/>
                    </a:lnTo>
                    <a:lnTo>
                      <a:pt x="644" y="349"/>
                    </a:lnTo>
                    <a:lnTo>
                      <a:pt x="642" y="349"/>
                    </a:lnTo>
                    <a:lnTo>
                      <a:pt x="642" y="347"/>
                    </a:lnTo>
                    <a:lnTo>
                      <a:pt x="641" y="347"/>
                    </a:lnTo>
                    <a:lnTo>
                      <a:pt x="641" y="345"/>
                    </a:lnTo>
                    <a:lnTo>
                      <a:pt x="641" y="343"/>
                    </a:lnTo>
                    <a:lnTo>
                      <a:pt x="639" y="343"/>
                    </a:lnTo>
                    <a:lnTo>
                      <a:pt x="639" y="345"/>
                    </a:lnTo>
                    <a:lnTo>
                      <a:pt x="637" y="345"/>
                    </a:lnTo>
                    <a:lnTo>
                      <a:pt x="637" y="343"/>
                    </a:lnTo>
                    <a:lnTo>
                      <a:pt x="635" y="343"/>
                    </a:lnTo>
                    <a:lnTo>
                      <a:pt x="633" y="343"/>
                    </a:lnTo>
                    <a:lnTo>
                      <a:pt x="632" y="343"/>
                    </a:lnTo>
                    <a:lnTo>
                      <a:pt x="632" y="345"/>
                    </a:lnTo>
                    <a:lnTo>
                      <a:pt x="630" y="345"/>
                    </a:lnTo>
                    <a:lnTo>
                      <a:pt x="630" y="347"/>
                    </a:lnTo>
                    <a:lnTo>
                      <a:pt x="628" y="347"/>
                    </a:lnTo>
                    <a:lnTo>
                      <a:pt x="626" y="347"/>
                    </a:lnTo>
                    <a:lnTo>
                      <a:pt x="626" y="349"/>
                    </a:lnTo>
                    <a:lnTo>
                      <a:pt x="626" y="350"/>
                    </a:lnTo>
                    <a:lnTo>
                      <a:pt x="625" y="350"/>
                    </a:lnTo>
                    <a:lnTo>
                      <a:pt x="625" y="352"/>
                    </a:lnTo>
                    <a:lnTo>
                      <a:pt x="623" y="352"/>
                    </a:lnTo>
                    <a:lnTo>
                      <a:pt x="621" y="352"/>
                    </a:lnTo>
                    <a:lnTo>
                      <a:pt x="619" y="352"/>
                    </a:lnTo>
                    <a:lnTo>
                      <a:pt x="617" y="352"/>
                    </a:lnTo>
                    <a:lnTo>
                      <a:pt x="616" y="352"/>
                    </a:lnTo>
                    <a:lnTo>
                      <a:pt x="614" y="352"/>
                    </a:lnTo>
                    <a:lnTo>
                      <a:pt x="614" y="350"/>
                    </a:lnTo>
                    <a:lnTo>
                      <a:pt x="612" y="350"/>
                    </a:lnTo>
                    <a:lnTo>
                      <a:pt x="610" y="350"/>
                    </a:lnTo>
                    <a:lnTo>
                      <a:pt x="610" y="352"/>
                    </a:lnTo>
                    <a:lnTo>
                      <a:pt x="608" y="352"/>
                    </a:lnTo>
                    <a:lnTo>
                      <a:pt x="610" y="352"/>
                    </a:lnTo>
                    <a:lnTo>
                      <a:pt x="610" y="350"/>
                    </a:lnTo>
                    <a:lnTo>
                      <a:pt x="608" y="350"/>
                    </a:lnTo>
                    <a:lnTo>
                      <a:pt x="607" y="350"/>
                    </a:lnTo>
                    <a:lnTo>
                      <a:pt x="608" y="350"/>
                    </a:lnTo>
                    <a:lnTo>
                      <a:pt x="608" y="349"/>
                    </a:lnTo>
                    <a:lnTo>
                      <a:pt x="607" y="349"/>
                    </a:lnTo>
                    <a:lnTo>
                      <a:pt x="607" y="347"/>
                    </a:lnTo>
                    <a:lnTo>
                      <a:pt x="605" y="347"/>
                    </a:lnTo>
                    <a:lnTo>
                      <a:pt x="603" y="347"/>
                    </a:lnTo>
                    <a:lnTo>
                      <a:pt x="601" y="347"/>
                    </a:lnTo>
                    <a:lnTo>
                      <a:pt x="600" y="347"/>
                    </a:lnTo>
                    <a:lnTo>
                      <a:pt x="598" y="347"/>
                    </a:lnTo>
                    <a:lnTo>
                      <a:pt x="598" y="345"/>
                    </a:lnTo>
                    <a:lnTo>
                      <a:pt x="596" y="345"/>
                    </a:lnTo>
                    <a:lnTo>
                      <a:pt x="594" y="345"/>
                    </a:lnTo>
                    <a:lnTo>
                      <a:pt x="592" y="345"/>
                    </a:lnTo>
                    <a:lnTo>
                      <a:pt x="592" y="343"/>
                    </a:lnTo>
                    <a:lnTo>
                      <a:pt x="591" y="343"/>
                    </a:lnTo>
                    <a:lnTo>
                      <a:pt x="591" y="341"/>
                    </a:lnTo>
                    <a:lnTo>
                      <a:pt x="589" y="341"/>
                    </a:lnTo>
                    <a:lnTo>
                      <a:pt x="587" y="341"/>
                    </a:lnTo>
                    <a:lnTo>
                      <a:pt x="587" y="340"/>
                    </a:lnTo>
                    <a:lnTo>
                      <a:pt x="585" y="340"/>
                    </a:lnTo>
                    <a:lnTo>
                      <a:pt x="583" y="340"/>
                    </a:lnTo>
                    <a:lnTo>
                      <a:pt x="583" y="338"/>
                    </a:lnTo>
                    <a:lnTo>
                      <a:pt x="582" y="338"/>
                    </a:lnTo>
                    <a:lnTo>
                      <a:pt x="582" y="340"/>
                    </a:lnTo>
                    <a:lnTo>
                      <a:pt x="582" y="341"/>
                    </a:lnTo>
                    <a:lnTo>
                      <a:pt x="580" y="341"/>
                    </a:lnTo>
                    <a:lnTo>
                      <a:pt x="580" y="340"/>
                    </a:lnTo>
                    <a:lnTo>
                      <a:pt x="580" y="341"/>
                    </a:lnTo>
                    <a:lnTo>
                      <a:pt x="578" y="341"/>
                    </a:lnTo>
                    <a:lnTo>
                      <a:pt x="578" y="343"/>
                    </a:lnTo>
                    <a:lnTo>
                      <a:pt x="578" y="341"/>
                    </a:lnTo>
                    <a:lnTo>
                      <a:pt x="576" y="341"/>
                    </a:lnTo>
                    <a:lnTo>
                      <a:pt x="575" y="341"/>
                    </a:lnTo>
                    <a:lnTo>
                      <a:pt x="573" y="341"/>
                    </a:lnTo>
                    <a:lnTo>
                      <a:pt x="573" y="340"/>
                    </a:lnTo>
                    <a:lnTo>
                      <a:pt x="571" y="340"/>
                    </a:lnTo>
                    <a:lnTo>
                      <a:pt x="569" y="340"/>
                    </a:lnTo>
                    <a:lnTo>
                      <a:pt x="569" y="338"/>
                    </a:lnTo>
                    <a:lnTo>
                      <a:pt x="567" y="338"/>
                    </a:lnTo>
                    <a:lnTo>
                      <a:pt x="567" y="340"/>
                    </a:lnTo>
                    <a:lnTo>
                      <a:pt x="567" y="338"/>
                    </a:lnTo>
                    <a:lnTo>
                      <a:pt x="567" y="340"/>
                    </a:lnTo>
                    <a:lnTo>
                      <a:pt x="567" y="338"/>
                    </a:lnTo>
                    <a:lnTo>
                      <a:pt x="566" y="338"/>
                    </a:lnTo>
                    <a:lnTo>
                      <a:pt x="566" y="340"/>
                    </a:lnTo>
                    <a:lnTo>
                      <a:pt x="564" y="340"/>
                    </a:lnTo>
                    <a:lnTo>
                      <a:pt x="562" y="340"/>
                    </a:lnTo>
                    <a:lnTo>
                      <a:pt x="560" y="340"/>
                    </a:lnTo>
                    <a:lnTo>
                      <a:pt x="560" y="338"/>
                    </a:lnTo>
                    <a:lnTo>
                      <a:pt x="558" y="338"/>
                    </a:lnTo>
                    <a:lnTo>
                      <a:pt x="558" y="336"/>
                    </a:lnTo>
                    <a:lnTo>
                      <a:pt x="558" y="334"/>
                    </a:lnTo>
                    <a:lnTo>
                      <a:pt x="557" y="334"/>
                    </a:lnTo>
                    <a:lnTo>
                      <a:pt x="557" y="333"/>
                    </a:lnTo>
                    <a:lnTo>
                      <a:pt x="555" y="333"/>
                    </a:lnTo>
                    <a:lnTo>
                      <a:pt x="553" y="333"/>
                    </a:lnTo>
                    <a:lnTo>
                      <a:pt x="553" y="331"/>
                    </a:lnTo>
                    <a:lnTo>
                      <a:pt x="553" y="333"/>
                    </a:lnTo>
                    <a:lnTo>
                      <a:pt x="551" y="333"/>
                    </a:lnTo>
                    <a:lnTo>
                      <a:pt x="550" y="333"/>
                    </a:lnTo>
                    <a:lnTo>
                      <a:pt x="548" y="333"/>
                    </a:lnTo>
                    <a:lnTo>
                      <a:pt x="546" y="331"/>
                    </a:lnTo>
                    <a:lnTo>
                      <a:pt x="546" y="333"/>
                    </a:lnTo>
                    <a:lnTo>
                      <a:pt x="544" y="333"/>
                    </a:lnTo>
                    <a:lnTo>
                      <a:pt x="542" y="333"/>
                    </a:lnTo>
                    <a:lnTo>
                      <a:pt x="541" y="333"/>
                    </a:lnTo>
                    <a:lnTo>
                      <a:pt x="541" y="331"/>
                    </a:lnTo>
                    <a:lnTo>
                      <a:pt x="541" y="333"/>
                    </a:lnTo>
                    <a:lnTo>
                      <a:pt x="539" y="333"/>
                    </a:lnTo>
                    <a:lnTo>
                      <a:pt x="537" y="333"/>
                    </a:lnTo>
                    <a:lnTo>
                      <a:pt x="537" y="331"/>
                    </a:lnTo>
                    <a:lnTo>
                      <a:pt x="537" y="329"/>
                    </a:lnTo>
                    <a:lnTo>
                      <a:pt x="537" y="327"/>
                    </a:lnTo>
                    <a:lnTo>
                      <a:pt x="535" y="325"/>
                    </a:lnTo>
                    <a:lnTo>
                      <a:pt x="535" y="324"/>
                    </a:lnTo>
                    <a:lnTo>
                      <a:pt x="535" y="322"/>
                    </a:lnTo>
                    <a:lnTo>
                      <a:pt x="535" y="320"/>
                    </a:lnTo>
                    <a:lnTo>
                      <a:pt x="535" y="318"/>
                    </a:lnTo>
                    <a:lnTo>
                      <a:pt x="534" y="318"/>
                    </a:lnTo>
                    <a:lnTo>
                      <a:pt x="534" y="316"/>
                    </a:lnTo>
                    <a:lnTo>
                      <a:pt x="532" y="316"/>
                    </a:lnTo>
                    <a:lnTo>
                      <a:pt x="532" y="318"/>
                    </a:lnTo>
                    <a:lnTo>
                      <a:pt x="532" y="320"/>
                    </a:lnTo>
                    <a:lnTo>
                      <a:pt x="530" y="320"/>
                    </a:lnTo>
                    <a:lnTo>
                      <a:pt x="528" y="320"/>
                    </a:lnTo>
                    <a:lnTo>
                      <a:pt x="526" y="320"/>
                    </a:lnTo>
                    <a:lnTo>
                      <a:pt x="526" y="318"/>
                    </a:lnTo>
                    <a:lnTo>
                      <a:pt x="525" y="318"/>
                    </a:lnTo>
                    <a:lnTo>
                      <a:pt x="525" y="316"/>
                    </a:lnTo>
                    <a:lnTo>
                      <a:pt x="523" y="316"/>
                    </a:lnTo>
                    <a:lnTo>
                      <a:pt x="523" y="315"/>
                    </a:lnTo>
                    <a:lnTo>
                      <a:pt x="523" y="313"/>
                    </a:lnTo>
                    <a:lnTo>
                      <a:pt x="521" y="313"/>
                    </a:lnTo>
                    <a:lnTo>
                      <a:pt x="521" y="311"/>
                    </a:lnTo>
                    <a:lnTo>
                      <a:pt x="519" y="311"/>
                    </a:lnTo>
                    <a:lnTo>
                      <a:pt x="517" y="311"/>
                    </a:lnTo>
                    <a:lnTo>
                      <a:pt x="516" y="311"/>
                    </a:lnTo>
                    <a:lnTo>
                      <a:pt x="514" y="311"/>
                    </a:lnTo>
                    <a:lnTo>
                      <a:pt x="514" y="309"/>
                    </a:lnTo>
                    <a:lnTo>
                      <a:pt x="512" y="309"/>
                    </a:lnTo>
                    <a:lnTo>
                      <a:pt x="510" y="309"/>
                    </a:lnTo>
                    <a:lnTo>
                      <a:pt x="510" y="308"/>
                    </a:lnTo>
                    <a:lnTo>
                      <a:pt x="509" y="308"/>
                    </a:lnTo>
                    <a:lnTo>
                      <a:pt x="507" y="308"/>
                    </a:lnTo>
                    <a:lnTo>
                      <a:pt x="505" y="308"/>
                    </a:lnTo>
                    <a:lnTo>
                      <a:pt x="505" y="306"/>
                    </a:lnTo>
                    <a:lnTo>
                      <a:pt x="505" y="304"/>
                    </a:lnTo>
                    <a:lnTo>
                      <a:pt x="507" y="304"/>
                    </a:lnTo>
                    <a:lnTo>
                      <a:pt x="505" y="304"/>
                    </a:lnTo>
                    <a:lnTo>
                      <a:pt x="505" y="302"/>
                    </a:lnTo>
                    <a:lnTo>
                      <a:pt x="507" y="302"/>
                    </a:lnTo>
                    <a:lnTo>
                      <a:pt x="505" y="302"/>
                    </a:lnTo>
                    <a:lnTo>
                      <a:pt x="505" y="300"/>
                    </a:lnTo>
                    <a:lnTo>
                      <a:pt x="505" y="299"/>
                    </a:lnTo>
                    <a:lnTo>
                      <a:pt x="503" y="299"/>
                    </a:lnTo>
                    <a:lnTo>
                      <a:pt x="505" y="297"/>
                    </a:lnTo>
                    <a:lnTo>
                      <a:pt x="507" y="297"/>
                    </a:lnTo>
                    <a:lnTo>
                      <a:pt x="507" y="295"/>
                    </a:lnTo>
                    <a:lnTo>
                      <a:pt x="505" y="295"/>
                    </a:lnTo>
                    <a:lnTo>
                      <a:pt x="505" y="293"/>
                    </a:lnTo>
                    <a:lnTo>
                      <a:pt x="503" y="293"/>
                    </a:lnTo>
                    <a:lnTo>
                      <a:pt x="501" y="293"/>
                    </a:lnTo>
                    <a:lnTo>
                      <a:pt x="501" y="291"/>
                    </a:lnTo>
                    <a:lnTo>
                      <a:pt x="500" y="291"/>
                    </a:lnTo>
                    <a:lnTo>
                      <a:pt x="498" y="291"/>
                    </a:lnTo>
                    <a:lnTo>
                      <a:pt x="496" y="291"/>
                    </a:lnTo>
                    <a:lnTo>
                      <a:pt x="494" y="290"/>
                    </a:lnTo>
                    <a:lnTo>
                      <a:pt x="492" y="290"/>
                    </a:lnTo>
                    <a:lnTo>
                      <a:pt x="492" y="288"/>
                    </a:lnTo>
                    <a:lnTo>
                      <a:pt x="492" y="286"/>
                    </a:lnTo>
                    <a:lnTo>
                      <a:pt x="491" y="286"/>
                    </a:lnTo>
                    <a:lnTo>
                      <a:pt x="492" y="286"/>
                    </a:lnTo>
                    <a:lnTo>
                      <a:pt x="492" y="284"/>
                    </a:lnTo>
                    <a:lnTo>
                      <a:pt x="492" y="283"/>
                    </a:lnTo>
                    <a:lnTo>
                      <a:pt x="492" y="281"/>
                    </a:lnTo>
                    <a:lnTo>
                      <a:pt x="491" y="281"/>
                    </a:lnTo>
                    <a:lnTo>
                      <a:pt x="491" y="279"/>
                    </a:lnTo>
                    <a:lnTo>
                      <a:pt x="492" y="277"/>
                    </a:lnTo>
                    <a:lnTo>
                      <a:pt x="492" y="275"/>
                    </a:lnTo>
                    <a:lnTo>
                      <a:pt x="494" y="275"/>
                    </a:lnTo>
                    <a:lnTo>
                      <a:pt x="494" y="274"/>
                    </a:lnTo>
                    <a:lnTo>
                      <a:pt x="496" y="274"/>
                    </a:lnTo>
                    <a:lnTo>
                      <a:pt x="496" y="272"/>
                    </a:lnTo>
                    <a:lnTo>
                      <a:pt x="498" y="270"/>
                    </a:lnTo>
                    <a:lnTo>
                      <a:pt x="500" y="268"/>
                    </a:lnTo>
                    <a:lnTo>
                      <a:pt x="501" y="266"/>
                    </a:lnTo>
                    <a:lnTo>
                      <a:pt x="503" y="266"/>
                    </a:lnTo>
                    <a:lnTo>
                      <a:pt x="503" y="265"/>
                    </a:lnTo>
                    <a:lnTo>
                      <a:pt x="505" y="265"/>
                    </a:lnTo>
                    <a:lnTo>
                      <a:pt x="505" y="263"/>
                    </a:lnTo>
                    <a:lnTo>
                      <a:pt x="507" y="263"/>
                    </a:lnTo>
                    <a:lnTo>
                      <a:pt x="507" y="261"/>
                    </a:lnTo>
                    <a:lnTo>
                      <a:pt x="507" y="259"/>
                    </a:lnTo>
                    <a:lnTo>
                      <a:pt x="507" y="258"/>
                    </a:lnTo>
                    <a:lnTo>
                      <a:pt x="505" y="258"/>
                    </a:lnTo>
                    <a:lnTo>
                      <a:pt x="505" y="256"/>
                    </a:lnTo>
                    <a:lnTo>
                      <a:pt x="503" y="256"/>
                    </a:lnTo>
                    <a:lnTo>
                      <a:pt x="501" y="254"/>
                    </a:lnTo>
                    <a:lnTo>
                      <a:pt x="500" y="254"/>
                    </a:lnTo>
                    <a:lnTo>
                      <a:pt x="500" y="256"/>
                    </a:lnTo>
                    <a:lnTo>
                      <a:pt x="498" y="254"/>
                    </a:lnTo>
                    <a:lnTo>
                      <a:pt x="498" y="256"/>
                    </a:lnTo>
                    <a:lnTo>
                      <a:pt x="496" y="256"/>
                    </a:lnTo>
                    <a:lnTo>
                      <a:pt x="496" y="258"/>
                    </a:lnTo>
                    <a:lnTo>
                      <a:pt x="494" y="258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1" y="259"/>
                    </a:lnTo>
                    <a:lnTo>
                      <a:pt x="491" y="261"/>
                    </a:lnTo>
                    <a:lnTo>
                      <a:pt x="489" y="261"/>
                    </a:lnTo>
                    <a:lnTo>
                      <a:pt x="489" y="263"/>
                    </a:lnTo>
                    <a:lnTo>
                      <a:pt x="487" y="263"/>
                    </a:lnTo>
                    <a:lnTo>
                      <a:pt x="485" y="263"/>
                    </a:lnTo>
                    <a:lnTo>
                      <a:pt x="484" y="263"/>
                    </a:lnTo>
                    <a:lnTo>
                      <a:pt x="482" y="263"/>
                    </a:lnTo>
                    <a:lnTo>
                      <a:pt x="480" y="263"/>
                    </a:lnTo>
                    <a:lnTo>
                      <a:pt x="478" y="263"/>
                    </a:lnTo>
                    <a:lnTo>
                      <a:pt x="476" y="263"/>
                    </a:lnTo>
                    <a:lnTo>
                      <a:pt x="475" y="265"/>
                    </a:lnTo>
                    <a:lnTo>
                      <a:pt x="473" y="265"/>
                    </a:lnTo>
                    <a:lnTo>
                      <a:pt x="471" y="265"/>
                    </a:lnTo>
                    <a:lnTo>
                      <a:pt x="471" y="266"/>
                    </a:lnTo>
                    <a:lnTo>
                      <a:pt x="469" y="266"/>
                    </a:lnTo>
                    <a:lnTo>
                      <a:pt x="469" y="268"/>
                    </a:lnTo>
                    <a:lnTo>
                      <a:pt x="469" y="270"/>
                    </a:lnTo>
                    <a:lnTo>
                      <a:pt x="469" y="272"/>
                    </a:lnTo>
                    <a:lnTo>
                      <a:pt x="471" y="272"/>
                    </a:lnTo>
                    <a:lnTo>
                      <a:pt x="469" y="272"/>
                    </a:lnTo>
                    <a:lnTo>
                      <a:pt x="467" y="272"/>
                    </a:lnTo>
                    <a:lnTo>
                      <a:pt x="467" y="274"/>
                    </a:lnTo>
                    <a:lnTo>
                      <a:pt x="469" y="274"/>
                    </a:lnTo>
                    <a:lnTo>
                      <a:pt x="467" y="274"/>
                    </a:lnTo>
                    <a:lnTo>
                      <a:pt x="466" y="274"/>
                    </a:lnTo>
                    <a:lnTo>
                      <a:pt x="466" y="275"/>
                    </a:lnTo>
                    <a:lnTo>
                      <a:pt x="464" y="275"/>
                    </a:lnTo>
                    <a:lnTo>
                      <a:pt x="464" y="277"/>
                    </a:lnTo>
                    <a:lnTo>
                      <a:pt x="462" y="277"/>
                    </a:lnTo>
                    <a:lnTo>
                      <a:pt x="462" y="279"/>
                    </a:lnTo>
                    <a:lnTo>
                      <a:pt x="460" y="277"/>
                    </a:lnTo>
                    <a:lnTo>
                      <a:pt x="459" y="277"/>
                    </a:lnTo>
                    <a:lnTo>
                      <a:pt x="457" y="277"/>
                    </a:lnTo>
                    <a:lnTo>
                      <a:pt x="455" y="277"/>
                    </a:lnTo>
                    <a:lnTo>
                      <a:pt x="455" y="279"/>
                    </a:lnTo>
                    <a:lnTo>
                      <a:pt x="455" y="281"/>
                    </a:lnTo>
                    <a:lnTo>
                      <a:pt x="457" y="281"/>
                    </a:lnTo>
                    <a:lnTo>
                      <a:pt x="455" y="281"/>
                    </a:lnTo>
                    <a:lnTo>
                      <a:pt x="453" y="281"/>
                    </a:lnTo>
                    <a:lnTo>
                      <a:pt x="455" y="281"/>
                    </a:lnTo>
                    <a:lnTo>
                      <a:pt x="455" y="283"/>
                    </a:lnTo>
                    <a:lnTo>
                      <a:pt x="457" y="283"/>
                    </a:lnTo>
                    <a:lnTo>
                      <a:pt x="457" y="284"/>
                    </a:lnTo>
                    <a:lnTo>
                      <a:pt x="457" y="286"/>
                    </a:lnTo>
                    <a:lnTo>
                      <a:pt x="459" y="286"/>
                    </a:lnTo>
                    <a:lnTo>
                      <a:pt x="457" y="286"/>
                    </a:lnTo>
                    <a:lnTo>
                      <a:pt x="457" y="288"/>
                    </a:lnTo>
                    <a:lnTo>
                      <a:pt x="455" y="288"/>
                    </a:lnTo>
                    <a:lnTo>
                      <a:pt x="455" y="290"/>
                    </a:lnTo>
                    <a:lnTo>
                      <a:pt x="457" y="290"/>
                    </a:lnTo>
                    <a:lnTo>
                      <a:pt x="455" y="291"/>
                    </a:lnTo>
                    <a:lnTo>
                      <a:pt x="451" y="291"/>
                    </a:lnTo>
                    <a:lnTo>
                      <a:pt x="450" y="293"/>
                    </a:lnTo>
                    <a:lnTo>
                      <a:pt x="448" y="293"/>
                    </a:lnTo>
                    <a:lnTo>
                      <a:pt x="446" y="293"/>
                    </a:lnTo>
                    <a:lnTo>
                      <a:pt x="444" y="295"/>
                    </a:lnTo>
                    <a:lnTo>
                      <a:pt x="442" y="295"/>
                    </a:lnTo>
                    <a:lnTo>
                      <a:pt x="439" y="293"/>
                    </a:lnTo>
                    <a:lnTo>
                      <a:pt x="439" y="291"/>
                    </a:lnTo>
                    <a:lnTo>
                      <a:pt x="437" y="290"/>
                    </a:lnTo>
                    <a:lnTo>
                      <a:pt x="439" y="288"/>
                    </a:lnTo>
                    <a:lnTo>
                      <a:pt x="437" y="288"/>
                    </a:lnTo>
                    <a:lnTo>
                      <a:pt x="437" y="286"/>
                    </a:lnTo>
                    <a:lnTo>
                      <a:pt x="435" y="286"/>
                    </a:lnTo>
                    <a:lnTo>
                      <a:pt x="435" y="284"/>
                    </a:lnTo>
                    <a:lnTo>
                      <a:pt x="435" y="283"/>
                    </a:lnTo>
                    <a:lnTo>
                      <a:pt x="435" y="281"/>
                    </a:lnTo>
                    <a:lnTo>
                      <a:pt x="437" y="281"/>
                    </a:lnTo>
                    <a:lnTo>
                      <a:pt x="439" y="281"/>
                    </a:lnTo>
                    <a:lnTo>
                      <a:pt x="439" y="283"/>
                    </a:lnTo>
                    <a:lnTo>
                      <a:pt x="441" y="283"/>
                    </a:lnTo>
                    <a:lnTo>
                      <a:pt x="439" y="283"/>
                    </a:lnTo>
                    <a:lnTo>
                      <a:pt x="439" y="281"/>
                    </a:lnTo>
                    <a:lnTo>
                      <a:pt x="441" y="281"/>
                    </a:lnTo>
                    <a:lnTo>
                      <a:pt x="442" y="281"/>
                    </a:lnTo>
                    <a:lnTo>
                      <a:pt x="442" y="279"/>
                    </a:lnTo>
                    <a:lnTo>
                      <a:pt x="442" y="281"/>
                    </a:lnTo>
                    <a:lnTo>
                      <a:pt x="441" y="281"/>
                    </a:lnTo>
                    <a:lnTo>
                      <a:pt x="441" y="279"/>
                    </a:lnTo>
                    <a:lnTo>
                      <a:pt x="441" y="281"/>
                    </a:lnTo>
                    <a:lnTo>
                      <a:pt x="441" y="279"/>
                    </a:lnTo>
                    <a:lnTo>
                      <a:pt x="439" y="279"/>
                    </a:lnTo>
                    <a:lnTo>
                      <a:pt x="437" y="279"/>
                    </a:lnTo>
                    <a:lnTo>
                      <a:pt x="437" y="277"/>
                    </a:lnTo>
                    <a:lnTo>
                      <a:pt x="437" y="275"/>
                    </a:lnTo>
                    <a:lnTo>
                      <a:pt x="439" y="275"/>
                    </a:lnTo>
                    <a:lnTo>
                      <a:pt x="437" y="275"/>
                    </a:lnTo>
                    <a:lnTo>
                      <a:pt x="435" y="275"/>
                    </a:lnTo>
                    <a:lnTo>
                      <a:pt x="435" y="274"/>
                    </a:lnTo>
                    <a:lnTo>
                      <a:pt x="437" y="274"/>
                    </a:lnTo>
                    <a:lnTo>
                      <a:pt x="439" y="274"/>
                    </a:lnTo>
                    <a:lnTo>
                      <a:pt x="441" y="274"/>
                    </a:lnTo>
                    <a:lnTo>
                      <a:pt x="439" y="274"/>
                    </a:lnTo>
                    <a:lnTo>
                      <a:pt x="439" y="272"/>
                    </a:lnTo>
                    <a:lnTo>
                      <a:pt x="437" y="272"/>
                    </a:lnTo>
                    <a:lnTo>
                      <a:pt x="437" y="274"/>
                    </a:lnTo>
                    <a:lnTo>
                      <a:pt x="435" y="274"/>
                    </a:lnTo>
                    <a:lnTo>
                      <a:pt x="435" y="275"/>
                    </a:lnTo>
                    <a:lnTo>
                      <a:pt x="434" y="275"/>
                    </a:lnTo>
                    <a:lnTo>
                      <a:pt x="432" y="275"/>
                    </a:lnTo>
                    <a:lnTo>
                      <a:pt x="432" y="274"/>
                    </a:lnTo>
                    <a:lnTo>
                      <a:pt x="430" y="274"/>
                    </a:lnTo>
                    <a:lnTo>
                      <a:pt x="430" y="272"/>
                    </a:lnTo>
                    <a:lnTo>
                      <a:pt x="430" y="270"/>
                    </a:lnTo>
                    <a:lnTo>
                      <a:pt x="432" y="270"/>
                    </a:lnTo>
                    <a:lnTo>
                      <a:pt x="432" y="268"/>
                    </a:lnTo>
                    <a:lnTo>
                      <a:pt x="432" y="266"/>
                    </a:lnTo>
                    <a:lnTo>
                      <a:pt x="434" y="266"/>
                    </a:lnTo>
                    <a:lnTo>
                      <a:pt x="434" y="268"/>
                    </a:lnTo>
                    <a:lnTo>
                      <a:pt x="435" y="268"/>
                    </a:lnTo>
                    <a:lnTo>
                      <a:pt x="435" y="266"/>
                    </a:lnTo>
                    <a:lnTo>
                      <a:pt x="437" y="266"/>
                    </a:lnTo>
                    <a:lnTo>
                      <a:pt x="437" y="265"/>
                    </a:lnTo>
                    <a:lnTo>
                      <a:pt x="435" y="265"/>
                    </a:lnTo>
                    <a:lnTo>
                      <a:pt x="435" y="266"/>
                    </a:lnTo>
                    <a:lnTo>
                      <a:pt x="434" y="266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30" y="268"/>
                    </a:lnTo>
                    <a:lnTo>
                      <a:pt x="428" y="268"/>
                    </a:lnTo>
                    <a:lnTo>
                      <a:pt x="428" y="270"/>
                    </a:lnTo>
                    <a:lnTo>
                      <a:pt x="430" y="270"/>
                    </a:lnTo>
                    <a:lnTo>
                      <a:pt x="428" y="270"/>
                    </a:lnTo>
                    <a:lnTo>
                      <a:pt x="428" y="272"/>
                    </a:lnTo>
                    <a:lnTo>
                      <a:pt x="428" y="274"/>
                    </a:lnTo>
                    <a:lnTo>
                      <a:pt x="426" y="274"/>
                    </a:lnTo>
                    <a:lnTo>
                      <a:pt x="426" y="272"/>
                    </a:lnTo>
                    <a:lnTo>
                      <a:pt x="425" y="272"/>
                    </a:lnTo>
                    <a:lnTo>
                      <a:pt x="425" y="270"/>
                    </a:lnTo>
                    <a:lnTo>
                      <a:pt x="426" y="270"/>
                    </a:lnTo>
                    <a:lnTo>
                      <a:pt x="425" y="270"/>
                    </a:lnTo>
                    <a:lnTo>
                      <a:pt x="425" y="268"/>
                    </a:lnTo>
                    <a:lnTo>
                      <a:pt x="425" y="270"/>
                    </a:lnTo>
                    <a:lnTo>
                      <a:pt x="423" y="270"/>
                    </a:lnTo>
                    <a:lnTo>
                      <a:pt x="423" y="268"/>
                    </a:lnTo>
                    <a:lnTo>
                      <a:pt x="423" y="266"/>
                    </a:lnTo>
                    <a:lnTo>
                      <a:pt x="423" y="268"/>
                    </a:lnTo>
                    <a:lnTo>
                      <a:pt x="423" y="270"/>
                    </a:lnTo>
                    <a:lnTo>
                      <a:pt x="423" y="268"/>
                    </a:lnTo>
                    <a:lnTo>
                      <a:pt x="421" y="268"/>
                    </a:lnTo>
                    <a:lnTo>
                      <a:pt x="421" y="266"/>
                    </a:lnTo>
                    <a:lnTo>
                      <a:pt x="419" y="266"/>
                    </a:lnTo>
                    <a:lnTo>
                      <a:pt x="417" y="266"/>
                    </a:lnTo>
                    <a:lnTo>
                      <a:pt x="417" y="265"/>
                    </a:lnTo>
                    <a:lnTo>
                      <a:pt x="416" y="265"/>
                    </a:lnTo>
                    <a:lnTo>
                      <a:pt x="414" y="265"/>
                    </a:lnTo>
                    <a:lnTo>
                      <a:pt x="412" y="265"/>
                    </a:lnTo>
                    <a:lnTo>
                      <a:pt x="412" y="263"/>
                    </a:lnTo>
                    <a:lnTo>
                      <a:pt x="410" y="263"/>
                    </a:lnTo>
                    <a:lnTo>
                      <a:pt x="409" y="263"/>
                    </a:lnTo>
                    <a:lnTo>
                      <a:pt x="409" y="261"/>
                    </a:lnTo>
                    <a:lnTo>
                      <a:pt x="407" y="261"/>
                    </a:lnTo>
                    <a:lnTo>
                      <a:pt x="407" y="259"/>
                    </a:lnTo>
                    <a:lnTo>
                      <a:pt x="405" y="259"/>
                    </a:lnTo>
                    <a:lnTo>
                      <a:pt x="405" y="258"/>
                    </a:lnTo>
                    <a:lnTo>
                      <a:pt x="405" y="256"/>
                    </a:lnTo>
                    <a:lnTo>
                      <a:pt x="405" y="254"/>
                    </a:lnTo>
                    <a:lnTo>
                      <a:pt x="405" y="252"/>
                    </a:lnTo>
                    <a:lnTo>
                      <a:pt x="403" y="252"/>
                    </a:lnTo>
                    <a:lnTo>
                      <a:pt x="403" y="250"/>
                    </a:lnTo>
                    <a:lnTo>
                      <a:pt x="403" y="249"/>
                    </a:lnTo>
                    <a:lnTo>
                      <a:pt x="403" y="247"/>
                    </a:lnTo>
                    <a:lnTo>
                      <a:pt x="403" y="245"/>
                    </a:lnTo>
                    <a:lnTo>
                      <a:pt x="401" y="245"/>
                    </a:lnTo>
                    <a:lnTo>
                      <a:pt x="401" y="243"/>
                    </a:lnTo>
                    <a:lnTo>
                      <a:pt x="401" y="241"/>
                    </a:lnTo>
                    <a:lnTo>
                      <a:pt x="401" y="240"/>
                    </a:lnTo>
                    <a:lnTo>
                      <a:pt x="401" y="238"/>
                    </a:lnTo>
                    <a:lnTo>
                      <a:pt x="401" y="236"/>
                    </a:lnTo>
                    <a:lnTo>
                      <a:pt x="401" y="238"/>
                    </a:lnTo>
                    <a:lnTo>
                      <a:pt x="403" y="238"/>
                    </a:lnTo>
                    <a:lnTo>
                      <a:pt x="403" y="236"/>
                    </a:lnTo>
                    <a:lnTo>
                      <a:pt x="401" y="236"/>
                    </a:lnTo>
                    <a:lnTo>
                      <a:pt x="401" y="234"/>
                    </a:lnTo>
                    <a:lnTo>
                      <a:pt x="400" y="234"/>
                    </a:lnTo>
                    <a:lnTo>
                      <a:pt x="400" y="233"/>
                    </a:lnTo>
                    <a:lnTo>
                      <a:pt x="398" y="233"/>
                    </a:lnTo>
                    <a:lnTo>
                      <a:pt x="398" y="231"/>
                    </a:lnTo>
                    <a:lnTo>
                      <a:pt x="398" y="229"/>
                    </a:lnTo>
                    <a:lnTo>
                      <a:pt x="398" y="227"/>
                    </a:lnTo>
                    <a:lnTo>
                      <a:pt x="396" y="227"/>
                    </a:lnTo>
                    <a:lnTo>
                      <a:pt x="396" y="225"/>
                    </a:lnTo>
                    <a:lnTo>
                      <a:pt x="396" y="224"/>
                    </a:lnTo>
                    <a:lnTo>
                      <a:pt x="398" y="224"/>
                    </a:lnTo>
                    <a:lnTo>
                      <a:pt x="398" y="222"/>
                    </a:lnTo>
                    <a:lnTo>
                      <a:pt x="398" y="220"/>
                    </a:lnTo>
                    <a:lnTo>
                      <a:pt x="400" y="220"/>
                    </a:lnTo>
                    <a:lnTo>
                      <a:pt x="400" y="218"/>
                    </a:lnTo>
                    <a:lnTo>
                      <a:pt x="400" y="216"/>
                    </a:lnTo>
                    <a:lnTo>
                      <a:pt x="401" y="216"/>
                    </a:lnTo>
                    <a:lnTo>
                      <a:pt x="401" y="215"/>
                    </a:lnTo>
                    <a:lnTo>
                      <a:pt x="401" y="213"/>
                    </a:lnTo>
                    <a:lnTo>
                      <a:pt x="401" y="211"/>
                    </a:lnTo>
                    <a:lnTo>
                      <a:pt x="403" y="211"/>
                    </a:lnTo>
                    <a:lnTo>
                      <a:pt x="405" y="211"/>
                    </a:lnTo>
                    <a:lnTo>
                      <a:pt x="407" y="211"/>
                    </a:lnTo>
                    <a:lnTo>
                      <a:pt x="409" y="211"/>
                    </a:lnTo>
                    <a:lnTo>
                      <a:pt x="410" y="211"/>
                    </a:lnTo>
                    <a:lnTo>
                      <a:pt x="410" y="213"/>
                    </a:lnTo>
                    <a:lnTo>
                      <a:pt x="412" y="213"/>
                    </a:lnTo>
                    <a:lnTo>
                      <a:pt x="412" y="211"/>
                    </a:lnTo>
                    <a:lnTo>
                      <a:pt x="414" y="211"/>
                    </a:lnTo>
                    <a:lnTo>
                      <a:pt x="414" y="209"/>
                    </a:lnTo>
                    <a:lnTo>
                      <a:pt x="412" y="209"/>
                    </a:lnTo>
                    <a:lnTo>
                      <a:pt x="414" y="209"/>
                    </a:lnTo>
                    <a:lnTo>
                      <a:pt x="414" y="208"/>
                    </a:lnTo>
                    <a:lnTo>
                      <a:pt x="414" y="206"/>
                    </a:lnTo>
                    <a:lnTo>
                      <a:pt x="416" y="206"/>
                    </a:lnTo>
                    <a:lnTo>
                      <a:pt x="416" y="204"/>
                    </a:lnTo>
                    <a:lnTo>
                      <a:pt x="414" y="204"/>
                    </a:lnTo>
                    <a:lnTo>
                      <a:pt x="414" y="202"/>
                    </a:lnTo>
                    <a:lnTo>
                      <a:pt x="414" y="204"/>
                    </a:lnTo>
                    <a:lnTo>
                      <a:pt x="414" y="206"/>
                    </a:lnTo>
                    <a:lnTo>
                      <a:pt x="414" y="208"/>
                    </a:lnTo>
                    <a:lnTo>
                      <a:pt x="412" y="208"/>
                    </a:lnTo>
                    <a:lnTo>
                      <a:pt x="412" y="209"/>
                    </a:lnTo>
                    <a:lnTo>
                      <a:pt x="410" y="209"/>
                    </a:lnTo>
                    <a:lnTo>
                      <a:pt x="410" y="208"/>
                    </a:lnTo>
                    <a:lnTo>
                      <a:pt x="409" y="208"/>
                    </a:lnTo>
                    <a:lnTo>
                      <a:pt x="409" y="209"/>
                    </a:lnTo>
                    <a:lnTo>
                      <a:pt x="407" y="209"/>
                    </a:lnTo>
                    <a:lnTo>
                      <a:pt x="405" y="209"/>
                    </a:lnTo>
                    <a:lnTo>
                      <a:pt x="403" y="209"/>
                    </a:lnTo>
                    <a:lnTo>
                      <a:pt x="403" y="208"/>
                    </a:lnTo>
                    <a:lnTo>
                      <a:pt x="401" y="208"/>
                    </a:lnTo>
                    <a:lnTo>
                      <a:pt x="401" y="206"/>
                    </a:lnTo>
                    <a:lnTo>
                      <a:pt x="401" y="204"/>
                    </a:lnTo>
                    <a:lnTo>
                      <a:pt x="403" y="204"/>
                    </a:lnTo>
                    <a:lnTo>
                      <a:pt x="403" y="202"/>
                    </a:lnTo>
                    <a:lnTo>
                      <a:pt x="403" y="200"/>
                    </a:lnTo>
                    <a:lnTo>
                      <a:pt x="403" y="199"/>
                    </a:lnTo>
                    <a:lnTo>
                      <a:pt x="403" y="197"/>
                    </a:lnTo>
                    <a:lnTo>
                      <a:pt x="403" y="195"/>
                    </a:lnTo>
                    <a:lnTo>
                      <a:pt x="403" y="193"/>
                    </a:lnTo>
                    <a:lnTo>
                      <a:pt x="405" y="193"/>
                    </a:lnTo>
                    <a:lnTo>
                      <a:pt x="405" y="191"/>
                    </a:lnTo>
                    <a:lnTo>
                      <a:pt x="405" y="190"/>
                    </a:lnTo>
                    <a:lnTo>
                      <a:pt x="405" y="188"/>
                    </a:lnTo>
                    <a:lnTo>
                      <a:pt x="405" y="186"/>
                    </a:lnTo>
                    <a:lnTo>
                      <a:pt x="405" y="184"/>
                    </a:lnTo>
                    <a:lnTo>
                      <a:pt x="405" y="183"/>
                    </a:lnTo>
                    <a:lnTo>
                      <a:pt x="405" y="181"/>
                    </a:lnTo>
                    <a:lnTo>
                      <a:pt x="405" y="179"/>
                    </a:lnTo>
                    <a:lnTo>
                      <a:pt x="407" y="179"/>
                    </a:lnTo>
                    <a:lnTo>
                      <a:pt x="407" y="177"/>
                    </a:lnTo>
                    <a:lnTo>
                      <a:pt x="409" y="177"/>
                    </a:lnTo>
                    <a:lnTo>
                      <a:pt x="409" y="175"/>
                    </a:lnTo>
                    <a:lnTo>
                      <a:pt x="410" y="175"/>
                    </a:lnTo>
                    <a:lnTo>
                      <a:pt x="412" y="175"/>
                    </a:lnTo>
                    <a:lnTo>
                      <a:pt x="412" y="177"/>
                    </a:lnTo>
                    <a:lnTo>
                      <a:pt x="414" y="177"/>
                    </a:lnTo>
                    <a:lnTo>
                      <a:pt x="414" y="179"/>
                    </a:lnTo>
                    <a:lnTo>
                      <a:pt x="416" y="179"/>
                    </a:lnTo>
                    <a:lnTo>
                      <a:pt x="416" y="177"/>
                    </a:lnTo>
                    <a:lnTo>
                      <a:pt x="416" y="179"/>
                    </a:lnTo>
                    <a:lnTo>
                      <a:pt x="417" y="179"/>
                    </a:lnTo>
                    <a:lnTo>
                      <a:pt x="417" y="177"/>
                    </a:lnTo>
                    <a:lnTo>
                      <a:pt x="419" y="177"/>
                    </a:lnTo>
                    <a:lnTo>
                      <a:pt x="421" y="177"/>
                    </a:lnTo>
                    <a:lnTo>
                      <a:pt x="421" y="179"/>
                    </a:lnTo>
                    <a:lnTo>
                      <a:pt x="423" y="179"/>
                    </a:lnTo>
                    <a:lnTo>
                      <a:pt x="423" y="181"/>
                    </a:lnTo>
                    <a:lnTo>
                      <a:pt x="425" y="181"/>
                    </a:lnTo>
                    <a:lnTo>
                      <a:pt x="425" y="183"/>
                    </a:lnTo>
                    <a:lnTo>
                      <a:pt x="426" y="183"/>
                    </a:lnTo>
                    <a:lnTo>
                      <a:pt x="426" y="184"/>
                    </a:lnTo>
                    <a:lnTo>
                      <a:pt x="426" y="183"/>
                    </a:lnTo>
                    <a:lnTo>
                      <a:pt x="425" y="183"/>
                    </a:lnTo>
                    <a:lnTo>
                      <a:pt x="425" y="181"/>
                    </a:lnTo>
                    <a:lnTo>
                      <a:pt x="425" y="179"/>
                    </a:lnTo>
                    <a:lnTo>
                      <a:pt x="425" y="177"/>
                    </a:lnTo>
                    <a:lnTo>
                      <a:pt x="423" y="177"/>
                    </a:lnTo>
                    <a:lnTo>
                      <a:pt x="423" y="175"/>
                    </a:lnTo>
                    <a:lnTo>
                      <a:pt x="423" y="174"/>
                    </a:lnTo>
                    <a:lnTo>
                      <a:pt x="421" y="174"/>
                    </a:lnTo>
                    <a:lnTo>
                      <a:pt x="421" y="172"/>
                    </a:lnTo>
                    <a:lnTo>
                      <a:pt x="419" y="172"/>
                    </a:lnTo>
                    <a:lnTo>
                      <a:pt x="417" y="172"/>
                    </a:lnTo>
                    <a:lnTo>
                      <a:pt x="419" y="172"/>
                    </a:lnTo>
                    <a:lnTo>
                      <a:pt x="421" y="172"/>
                    </a:lnTo>
                    <a:lnTo>
                      <a:pt x="421" y="170"/>
                    </a:lnTo>
                    <a:lnTo>
                      <a:pt x="421" y="168"/>
                    </a:lnTo>
                    <a:lnTo>
                      <a:pt x="423" y="168"/>
                    </a:lnTo>
                    <a:lnTo>
                      <a:pt x="423" y="166"/>
                    </a:lnTo>
                    <a:lnTo>
                      <a:pt x="423" y="165"/>
                    </a:lnTo>
                    <a:lnTo>
                      <a:pt x="421" y="165"/>
                    </a:lnTo>
                    <a:lnTo>
                      <a:pt x="421" y="163"/>
                    </a:lnTo>
                    <a:lnTo>
                      <a:pt x="423" y="163"/>
                    </a:lnTo>
                    <a:lnTo>
                      <a:pt x="423" y="161"/>
                    </a:lnTo>
                    <a:lnTo>
                      <a:pt x="425" y="161"/>
                    </a:lnTo>
                    <a:lnTo>
                      <a:pt x="425" y="159"/>
                    </a:lnTo>
                    <a:lnTo>
                      <a:pt x="425" y="158"/>
                    </a:lnTo>
                    <a:lnTo>
                      <a:pt x="426" y="158"/>
                    </a:lnTo>
                    <a:lnTo>
                      <a:pt x="426" y="156"/>
                    </a:lnTo>
                    <a:lnTo>
                      <a:pt x="426" y="154"/>
                    </a:lnTo>
                    <a:lnTo>
                      <a:pt x="426" y="152"/>
                    </a:lnTo>
                    <a:lnTo>
                      <a:pt x="428" y="152"/>
                    </a:lnTo>
                    <a:lnTo>
                      <a:pt x="428" y="154"/>
                    </a:lnTo>
                    <a:lnTo>
                      <a:pt x="428" y="156"/>
                    </a:lnTo>
                    <a:lnTo>
                      <a:pt x="430" y="156"/>
                    </a:lnTo>
                    <a:lnTo>
                      <a:pt x="430" y="158"/>
                    </a:lnTo>
                    <a:lnTo>
                      <a:pt x="432" y="158"/>
                    </a:lnTo>
                    <a:lnTo>
                      <a:pt x="434" y="158"/>
                    </a:lnTo>
                    <a:lnTo>
                      <a:pt x="434" y="159"/>
                    </a:lnTo>
                    <a:lnTo>
                      <a:pt x="435" y="159"/>
                    </a:lnTo>
                    <a:lnTo>
                      <a:pt x="435" y="161"/>
                    </a:lnTo>
                    <a:lnTo>
                      <a:pt x="434" y="161"/>
                    </a:lnTo>
                    <a:lnTo>
                      <a:pt x="434" y="163"/>
                    </a:lnTo>
                    <a:lnTo>
                      <a:pt x="432" y="163"/>
                    </a:lnTo>
                    <a:lnTo>
                      <a:pt x="430" y="163"/>
                    </a:lnTo>
                    <a:lnTo>
                      <a:pt x="428" y="163"/>
                    </a:lnTo>
                    <a:lnTo>
                      <a:pt x="428" y="165"/>
                    </a:lnTo>
                    <a:lnTo>
                      <a:pt x="428" y="166"/>
                    </a:lnTo>
                    <a:lnTo>
                      <a:pt x="426" y="166"/>
                    </a:lnTo>
                    <a:lnTo>
                      <a:pt x="428" y="166"/>
                    </a:lnTo>
                    <a:lnTo>
                      <a:pt x="428" y="168"/>
                    </a:lnTo>
                    <a:lnTo>
                      <a:pt x="430" y="168"/>
                    </a:lnTo>
                    <a:lnTo>
                      <a:pt x="430" y="170"/>
                    </a:lnTo>
                    <a:lnTo>
                      <a:pt x="430" y="172"/>
                    </a:lnTo>
                    <a:lnTo>
                      <a:pt x="432" y="172"/>
                    </a:lnTo>
                    <a:lnTo>
                      <a:pt x="432" y="170"/>
                    </a:lnTo>
                    <a:lnTo>
                      <a:pt x="432" y="168"/>
                    </a:lnTo>
                    <a:lnTo>
                      <a:pt x="434" y="168"/>
                    </a:lnTo>
                    <a:lnTo>
                      <a:pt x="434" y="170"/>
                    </a:lnTo>
                    <a:lnTo>
                      <a:pt x="434" y="168"/>
                    </a:lnTo>
                    <a:lnTo>
                      <a:pt x="434" y="166"/>
                    </a:lnTo>
                    <a:lnTo>
                      <a:pt x="435" y="166"/>
                    </a:lnTo>
                    <a:lnTo>
                      <a:pt x="435" y="168"/>
                    </a:lnTo>
                    <a:lnTo>
                      <a:pt x="435" y="170"/>
                    </a:lnTo>
                    <a:lnTo>
                      <a:pt x="435" y="172"/>
                    </a:lnTo>
                    <a:lnTo>
                      <a:pt x="434" y="172"/>
                    </a:lnTo>
                    <a:lnTo>
                      <a:pt x="435" y="172"/>
                    </a:lnTo>
                    <a:lnTo>
                      <a:pt x="435" y="174"/>
                    </a:lnTo>
                    <a:lnTo>
                      <a:pt x="434" y="174"/>
                    </a:lnTo>
                    <a:lnTo>
                      <a:pt x="434" y="175"/>
                    </a:lnTo>
                    <a:lnTo>
                      <a:pt x="432" y="175"/>
                    </a:lnTo>
                    <a:lnTo>
                      <a:pt x="432" y="177"/>
                    </a:lnTo>
                    <a:lnTo>
                      <a:pt x="434" y="177"/>
                    </a:lnTo>
                    <a:lnTo>
                      <a:pt x="434" y="175"/>
                    </a:lnTo>
                    <a:lnTo>
                      <a:pt x="435" y="175"/>
                    </a:lnTo>
                    <a:lnTo>
                      <a:pt x="435" y="174"/>
                    </a:lnTo>
                    <a:lnTo>
                      <a:pt x="435" y="172"/>
                    </a:lnTo>
                    <a:lnTo>
                      <a:pt x="437" y="172"/>
                    </a:lnTo>
                    <a:lnTo>
                      <a:pt x="437" y="174"/>
                    </a:lnTo>
                    <a:lnTo>
                      <a:pt x="435" y="174"/>
                    </a:lnTo>
                    <a:lnTo>
                      <a:pt x="435" y="175"/>
                    </a:lnTo>
                    <a:lnTo>
                      <a:pt x="437" y="175"/>
                    </a:lnTo>
                    <a:lnTo>
                      <a:pt x="439" y="175"/>
                    </a:lnTo>
                    <a:lnTo>
                      <a:pt x="439" y="174"/>
                    </a:lnTo>
                    <a:lnTo>
                      <a:pt x="441" y="174"/>
                    </a:lnTo>
                    <a:lnTo>
                      <a:pt x="442" y="174"/>
                    </a:lnTo>
                    <a:lnTo>
                      <a:pt x="442" y="172"/>
                    </a:lnTo>
                    <a:lnTo>
                      <a:pt x="441" y="172"/>
                    </a:lnTo>
                    <a:lnTo>
                      <a:pt x="441" y="170"/>
                    </a:lnTo>
                    <a:lnTo>
                      <a:pt x="439" y="170"/>
                    </a:lnTo>
                    <a:lnTo>
                      <a:pt x="439" y="168"/>
                    </a:lnTo>
                    <a:lnTo>
                      <a:pt x="441" y="168"/>
                    </a:lnTo>
                    <a:lnTo>
                      <a:pt x="441" y="170"/>
                    </a:lnTo>
                    <a:lnTo>
                      <a:pt x="442" y="170"/>
                    </a:lnTo>
                    <a:lnTo>
                      <a:pt x="442" y="168"/>
                    </a:lnTo>
                    <a:lnTo>
                      <a:pt x="442" y="170"/>
                    </a:lnTo>
                    <a:lnTo>
                      <a:pt x="442" y="168"/>
                    </a:lnTo>
                    <a:lnTo>
                      <a:pt x="444" y="168"/>
                    </a:lnTo>
                    <a:lnTo>
                      <a:pt x="444" y="170"/>
                    </a:lnTo>
                    <a:lnTo>
                      <a:pt x="446" y="170"/>
                    </a:lnTo>
                    <a:lnTo>
                      <a:pt x="444" y="170"/>
                    </a:lnTo>
                    <a:lnTo>
                      <a:pt x="446" y="170"/>
                    </a:lnTo>
                    <a:lnTo>
                      <a:pt x="446" y="168"/>
                    </a:lnTo>
                    <a:lnTo>
                      <a:pt x="446" y="170"/>
                    </a:lnTo>
                    <a:lnTo>
                      <a:pt x="448" y="170"/>
                    </a:lnTo>
                    <a:lnTo>
                      <a:pt x="450" y="170"/>
                    </a:lnTo>
                    <a:lnTo>
                      <a:pt x="450" y="168"/>
                    </a:lnTo>
                    <a:lnTo>
                      <a:pt x="448" y="168"/>
                    </a:lnTo>
                    <a:lnTo>
                      <a:pt x="448" y="166"/>
                    </a:lnTo>
                    <a:lnTo>
                      <a:pt x="446" y="166"/>
                    </a:lnTo>
                    <a:lnTo>
                      <a:pt x="446" y="165"/>
                    </a:lnTo>
                    <a:lnTo>
                      <a:pt x="448" y="165"/>
                    </a:lnTo>
                    <a:lnTo>
                      <a:pt x="446" y="165"/>
                    </a:lnTo>
                    <a:lnTo>
                      <a:pt x="444" y="165"/>
                    </a:lnTo>
                    <a:lnTo>
                      <a:pt x="446" y="165"/>
                    </a:lnTo>
                    <a:lnTo>
                      <a:pt x="444" y="165"/>
                    </a:lnTo>
                    <a:lnTo>
                      <a:pt x="444" y="163"/>
                    </a:lnTo>
                    <a:lnTo>
                      <a:pt x="442" y="163"/>
                    </a:lnTo>
                    <a:lnTo>
                      <a:pt x="441" y="163"/>
                    </a:lnTo>
                    <a:lnTo>
                      <a:pt x="439" y="163"/>
                    </a:lnTo>
                    <a:lnTo>
                      <a:pt x="439" y="161"/>
                    </a:lnTo>
                    <a:lnTo>
                      <a:pt x="439" y="159"/>
                    </a:lnTo>
                    <a:lnTo>
                      <a:pt x="441" y="159"/>
                    </a:lnTo>
                    <a:lnTo>
                      <a:pt x="442" y="159"/>
                    </a:lnTo>
                    <a:lnTo>
                      <a:pt x="444" y="159"/>
                    </a:lnTo>
                    <a:lnTo>
                      <a:pt x="444" y="158"/>
                    </a:lnTo>
                    <a:lnTo>
                      <a:pt x="444" y="159"/>
                    </a:lnTo>
                    <a:lnTo>
                      <a:pt x="446" y="159"/>
                    </a:lnTo>
                    <a:lnTo>
                      <a:pt x="448" y="159"/>
                    </a:lnTo>
                    <a:lnTo>
                      <a:pt x="450" y="159"/>
                    </a:lnTo>
                    <a:lnTo>
                      <a:pt x="451" y="159"/>
                    </a:lnTo>
                    <a:lnTo>
                      <a:pt x="453" y="159"/>
                    </a:lnTo>
                    <a:lnTo>
                      <a:pt x="451" y="159"/>
                    </a:lnTo>
                    <a:lnTo>
                      <a:pt x="451" y="161"/>
                    </a:lnTo>
                    <a:lnTo>
                      <a:pt x="453" y="161"/>
                    </a:lnTo>
                    <a:lnTo>
                      <a:pt x="453" y="163"/>
                    </a:lnTo>
                    <a:lnTo>
                      <a:pt x="453" y="165"/>
                    </a:lnTo>
                    <a:lnTo>
                      <a:pt x="453" y="166"/>
                    </a:lnTo>
                    <a:lnTo>
                      <a:pt x="455" y="166"/>
                    </a:lnTo>
                    <a:lnTo>
                      <a:pt x="455" y="168"/>
                    </a:lnTo>
                    <a:lnTo>
                      <a:pt x="455" y="170"/>
                    </a:lnTo>
                    <a:lnTo>
                      <a:pt x="457" y="170"/>
                    </a:lnTo>
                    <a:lnTo>
                      <a:pt x="457" y="172"/>
                    </a:lnTo>
                    <a:lnTo>
                      <a:pt x="459" y="172"/>
                    </a:lnTo>
                    <a:lnTo>
                      <a:pt x="459" y="174"/>
                    </a:lnTo>
                    <a:lnTo>
                      <a:pt x="457" y="174"/>
                    </a:lnTo>
                    <a:lnTo>
                      <a:pt x="455" y="174"/>
                    </a:lnTo>
                    <a:lnTo>
                      <a:pt x="455" y="172"/>
                    </a:lnTo>
                    <a:lnTo>
                      <a:pt x="455" y="174"/>
                    </a:lnTo>
                    <a:lnTo>
                      <a:pt x="455" y="175"/>
                    </a:lnTo>
                    <a:lnTo>
                      <a:pt x="457" y="175"/>
                    </a:lnTo>
                    <a:lnTo>
                      <a:pt x="457" y="174"/>
                    </a:lnTo>
                    <a:lnTo>
                      <a:pt x="457" y="175"/>
                    </a:lnTo>
                    <a:lnTo>
                      <a:pt x="457" y="177"/>
                    </a:lnTo>
                    <a:lnTo>
                      <a:pt x="457" y="175"/>
                    </a:lnTo>
                    <a:lnTo>
                      <a:pt x="459" y="175"/>
                    </a:lnTo>
                    <a:lnTo>
                      <a:pt x="459" y="174"/>
                    </a:lnTo>
                    <a:lnTo>
                      <a:pt x="460" y="174"/>
                    </a:lnTo>
                    <a:lnTo>
                      <a:pt x="460" y="175"/>
                    </a:lnTo>
                    <a:lnTo>
                      <a:pt x="459" y="175"/>
                    </a:lnTo>
                    <a:lnTo>
                      <a:pt x="459" y="177"/>
                    </a:lnTo>
                    <a:lnTo>
                      <a:pt x="459" y="179"/>
                    </a:lnTo>
                    <a:lnTo>
                      <a:pt x="459" y="181"/>
                    </a:lnTo>
                    <a:lnTo>
                      <a:pt x="457" y="181"/>
                    </a:lnTo>
                    <a:lnTo>
                      <a:pt x="457" y="183"/>
                    </a:lnTo>
                    <a:lnTo>
                      <a:pt x="455" y="183"/>
                    </a:lnTo>
                    <a:lnTo>
                      <a:pt x="455" y="184"/>
                    </a:lnTo>
                    <a:lnTo>
                      <a:pt x="455" y="186"/>
                    </a:lnTo>
                    <a:lnTo>
                      <a:pt x="455" y="184"/>
                    </a:lnTo>
                    <a:lnTo>
                      <a:pt x="457" y="184"/>
                    </a:lnTo>
                    <a:lnTo>
                      <a:pt x="457" y="183"/>
                    </a:lnTo>
                    <a:lnTo>
                      <a:pt x="459" y="183"/>
                    </a:lnTo>
                    <a:lnTo>
                      <a:pt x="460" y="183"/>
                    </a:lnTo>
                    <a:lnTo>
                      <a:pt x="460" y="181"/>
                    </a:lnTo>
                    <a:lnTo>
                      <a:pt x="460" y="179"/>
                    </a:lnTo>
                    <a:lnTo>
                      <a:pt x="462" y="179"/>
                    </a:lnTo>
                    <a:lnTo>
                      <a:pt x="462" y="177"/>
                    </a:lnTo>
                    <a:lnTo>
                      <a:pt x="464" y="177"/>
                    </a:lnTo>
                    <a:lnTo>
                      <a:pt x="464" y="175"/>
                    </a:lnTo>
                    <a:lnTo>
                      <a:pt x="466" y="175"/>
                    </a:lnTo>
                    <a:lnTo>
                      <a:pt x="466" y="177"/>
                    </a:lnTo>
                    <a:lnTo>
                      <a:pt x="466" y="179"/>
                    </a:lnTo>
                    <a:lnTo>
                      <a:pt x="467" y="179"/>
                    </a:lnTo>
                    <a:lnTo>
                      <a:pt x="467" y="181"/>
                    </a:lnTo>
                    <a:lnTo>
                      <a:pt x="467" y="179"/>
                    </a:lnTo>
                    <a:lnTo>
                      <a:pt x="469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5" y="179"/>
                    </a:lnTo>
                    <a:lnTo>
                      <a:pt x="475" y="181"/>
                    </a:lnTo>
                    <a:lnTo>
                      <a:pt x="475" y="183"/>
                    </a:lnTo>
                    <a:lnTo>
                      <a:pt x="473" y="183"/>
                    </a:lnTo>
                    <a:lnTo>
                      <a:pt x="473" y="184"/>
                    </a:lnTo>
                    <a:lnTo>
                      <a:pt x="473" y="186"/>
                    </a:lnTo>
                    <a:lnTo>
                      <a:pt x="473" y="188"/>
                    </a:lnTo>
                    <a:lnTo>
                      <a:pt x="475" y="188"/>
                    </a:lnTo>
                    <a:lnTo>
                      <a:pt x="475" y="186"/>
                    </a:lnTo>
                    <a:lnTo>
                      <a:pt x="475" y="188"/>
                    </a:lnTo>
                    <a:lnTo>
                      <a:pt x="476" y="188"/>
                    </a:lnTo>
                    <a:lnTo>
                      <a:pt x="476" y="190"/>
                    </a:lnTo>
                    <a:lnTo>
                      <a:pt x="476" y="191"/>
                    </a:lnTo>
                    <a:lnTo>
                      <a:pt x="475" y="191"/>
                    </a:lnTo>
                    <a:lnTo>
                      <a:pt x="475" y="193"/>
                    </a:lnTo>
                    <a:lnTo>
                      <a:pt x="475" y="195"/>
                    </a:lnTo>
                    <a:lnTo>
                      <a:pt x="475" y="197"/>
                    </a:lnTo>
                    <a:lnTo>
                      <a:pt x="475" y="199"/>
                    </a:lnTo>
                    <a:lnTo>
                      <a:pt x="476" y="199"/>
                    </a:lnTo>
                    <a:lnTo>
                      <a:pt x="476" y="197"/>
                    </a:lnTo>
                    <a:lnTo>
                      <a:pt x="478" y="197"/>
                    </a:lnTo>
                    <a:lnTo>
                      <a:pt x="478" y="199"/>
                    </a:lnTo>
                    <a:lnTo>
                      <a:pt x="478" y="200"/>
                    </a:lnTo>
                    <a:lnTo>
                      <a:pt x="480" y="200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0" y="206"/>
                    </a:lnTo>
                    <a:lnTo>
                      <a:pt x="478" y="206"/>
                    </a:lnTo>
                    <a:lnTo>
                      <a:pt x="480" y="206"/>
                    </a:lnTo>
                    <a:lnTo>
                      <a:pt x="480" y="208"/>
                    </a:lnTo>
                    <a:lnTo>
                      <a:pt x="480" y="209"/>
                    </a:lnTo>
                    <a:lnTo>
                      <a:pt x="480" y="211"/>
                    </a:lnTo>
                    <a:lnTo>
                      <a:pt x="478" y="211"/>
                    </a:lnTo>
                    <a:lnTo>
                      <a:pt x="478" y="213"/>
                    </a:lnTo>
                    <a:lnTo>
                      <a:pt x="480" y="213"/>
                    </a:lnTo>
                    <a:lnTo>
                      <a:pt x="482" y="213"/>
                    </a:lnTo>
                    <a:lnTo>
                      <a:pt x="480" y="213"/>
                    </a:lnTo>
                    <a:lnTo>
                      <a:pt x="482" y="213"/>
                    </a:lnTo>
                    <a:lnTo>
                      <a:pt x="482" y="215"/>
                    </a:lnTo>
                    <a:lnTo>
                      <a:pt x="484" y="215"/>
                    </a:lnTo>
                    <a:lnTo>
                      <a:pt x="484" y="213"/>
                    </a:lnTo>
                    <a:lnTo>
                      <a:pt x="484" y="215"/>
                    </a:lnTo>
                    <a:lnTo>
                      <a:pt x="485" y="215"/>
                    </a:lnTo>
                    <a:lnTo>
                      <a:pt x="485" y="216"/>
                    </a:lnTo>
                    <a:lnTo>
                      <a:pt x="484" y="216"/>
                    </a:lnTo>
                    <a:lnTo>
                      <a:pt x="484" y="218"/>
                    </a:lnTo>
                    <a:lnTo>
                      <a:pt x="482" y="218"/>
                    </a:lnTo>
                    <a:lnTo>
                      <a:pt x="484" y="218"/>
                    </a:lnTo>
                    <a:lnTo>
                      <a:pt x="484" y="216"/>
                    </a:lnTo>
                    <a:lnTo>
                      <a:pt x="482" y="216"/>
                    </a:lnTo>
                    <a:lnTo>
                      <a:pt x="482" y="218"/>
                    </a:lnTo>
                    <a:lnTo>
                      <a:pt x="480" y="218"/>
                    </a:lnTo>
                    <a:lnTo>
                      <a:pt x="480" y="216"/>
                    </a:lnTo>
                    <a:lnTo>
                      <a:pt x="480" y="218"/>
                    </a:lnTo>
                    <a:lnTo>
                      <a:pt x="480" y="220"/>
                    </a:lnTo>
                    <a:lnTo>
                      <a:pt x="482" y="220"/>
                    </a:lnTo>
                    <a:lnTo>
                      <a:pt x="482" y="222"/>
                    </a:lnTo>
                    <a:lnTo>
                      <a:pt x="480" y="222"/>
                    </a:lnTo>
                    <a:lnTo>
                      <a:pt x="482" y="222"/>
                    </a:lnTo>
                    <a:lnTo>
                      <a:pt x="482" y="224"/>
                    </a:lnTo>
                    <a:lnTo>
                      <a:pt x="484" y="224"/>
                    </a:lnTo>
                    <a:lnTo>
                      <a:pt x="485" y="224"/>
                    </a:lnTo>
                    <a:lnTo>
                      <a:pt x="487" y="224"/>
                    </a:lnTo>
                    <a:lnTo>
                      <a:pt x="487" y="225"/>
                    </a:lnTo>
                    <a:lnTo>
                      <a:pt x="489" y="225"/>
                    </a:lnTo>
                    <a:lnTo>
                      <a:pt x="489" y="227"/>
                    </a:lnTo>
                    <a:lnTo>
                      <a:pt x="491" y="227"/>
                    </a:lnTo>
                    <a:lnTo>
                      <a:pt x="491" y="229"/>
                    </a:lnTo>
                    <a:lnTo>
                      <a:pt x="492" y="229"/>
                    </a:lnTo>
                    <a:lnTo>
                      <a:pt x="492" y="231"/>
                    </a:lnTo>
                    <a:lnTo>
                      <a:pt x="494" y="231"/>
                    </a:lnTo>
                    <a:lnTo>
                      <a:pt x="494" y="233"/>
                    </a:lnTo>
                    <a:lnTo>
                      <a:pt x="494" y="234"/>
                    </a:lnTo>
                    <a:lnTo>
                      <a:pt x="496" y="234"/>
                    </a:lnTo>
                    <a:lnTo>
                      <a:pt x="496" y="236"/>
                    </a:lnTo>
                    <a:lnTo>
                      <a:pt x="498" y="236"/>
                    </a:lnTo>
                    <a:lnTo>
                      <a:pt x="500" y="236"/>
                    </a:lnTo>
                    <a:lnTo>
                      <a:pt x="500" y="238"/>
                    </a:lnTo>
                    <a:lnTo>
                      <a:pt x="500" y="236"/>
                    </a:lnTo>
                    <a:lnTo>
                      <a:pt x="500" y="238"/>
                    </a:lnTo>
                    <a:lnTo>
                      <a:pt x="501" y="238"/>
                    </a:lnTo>
                    <a:lnTo>
                      <a:pt x="501" y="236"/>
                    </a:lnTo>
                    <a:lnTo>
                      <a:pt x="503" y="236"/>
                    </a:lnTo>
                    <a:lnTo>
                      <a:pt x="503" y="234"/>
                    </a:lnTo>
                    <a:lnTo>
                      <a:pt x="503" y="236"/>
                    </a:lnTo>
                    <a:lnTo>
                      <a:pt x="503" y="238"/>
                    </a:lnTo>
                    <a:lnTo>
                      <a:pt x="505" y="238"/>
                    </a:lnTo>
                    <a:lnTo>
                      <a:pt x="507" y="238"/>
                    </a:lnTo>
                    <a:lnTo>
                      <a:pt x="507" y="236"/>
                    </a:lnTo>
                    <a:lnTo>
                      <a:pt x="509" y="236"/>
                    </a:lnTo>
                    <a:lnTo>
                      <a:pt x="510" y="236"/>
                    </a:lnTo>
                    <a:lnTo>
                      <a:pt x="510" y="234"/>
                    </a:lnTo>
                    <a:lnTo>
                      <a:pt x="512" y="234"/>
                    </a:lnTo>
                    <a:lnTo>
                      <a:pt x="512" y="236"/>
                    </a:lnTo>
                    <a:lnTo>
                      <a:pt x="512" y="234"/>
                    </a:lnTo>
                    <a:lnTo>
                      <a:pt x="514" y="234"/>
                    </a:lnTo>
                    <a:lnTo>
                      <a:pt x="516" y="234"/>
                    </a:lnTo>
                    <a:lnTo>
                      <a:pt x="516" y="233"/>
                    </a:lnTo>
                    <a:lnTo>
                      <a:pt x="517" y="233"/>
                    </a:lnTo>
                    <a:lnTo>
                      <a:pt x="517" y="231"/>
                    </a:lnTo>
                    <a:lnTo>
                      <a:pt x="519" y="231"/>
                    </a:lnTo>
                    <a:lnTo>
                      <a:pt x="519" y="229"/>
                    </a:lnTo>
                    <a:lnTo>
                      <a:pt x="521" y="229"/>
                    </a:lnTo>
                    <a:lnTo>
                      <a:pt x="521" y="231"/>
                    </a:lnTo>
                    <a:lnTo>
                      <a:pt x="523" y="231"/>
                    </a:lnTo>
                    <a:lnTo>
                      <a:pt x="523" y="229"/>
                    </a:lnTo>
                    <a:lnTo>
                      <a:pt x="523" y="231"/>
                    </a:lnTo>
                    <a:lnTo>
                      <a:pt x="521" y="231"/>
                    </a:lnTo>
                    <a:lnTo>
                      <a:pt x="521" y="229"/>
                    </a:lnTo>
                    <a:lnTo>
                      <a:pt x="521" y="227"/>
                    </a:lnTo>
                    <a:lnTo>
                      <a:pt x="519" y="227"/>
                    </a:lnTo>
                    <a:lnTo>
                      <a:pt x="521" y="227"/>
                    </a:lnTo>
                    <a:lnTo>
                      <a:pt x="521" y="225"/>
                    </a:lnTo>
                    <a:lnTo>
                      <a:pt x="523" y="225"/>
                    </a:lnTo>
                    <a:lnTo>
                      <a:pt x="525" y="225"/>
                    </a:lnTo>
                    <a:lnTo>
                      <a:pt x="525" y="224"/>
                    </a:lnTo>
                    <a:lnTo>
                      <a:pt x="523" y="224"/>
                    </a:lnTo>
                    <a:lnTo>
                      <a:pt x="525" y="224"/>
                    </a:lnTo>
                    <a:lnTo>
                      <a:pt x="525" y="225"/>
                    </a:lnTo>
                    <a:lnTo>
                      <a:pt x="523" y="225"/>
                    </a:lnTo>
                    <a:lnTo>
                      <a:pt x="521" y="225"/>
                    </a:lnTo>
                    <a:lnTo>
                      <a:pt x="521" y="224"/>
                    </a:lnTo>
                    <a:lnTo>
                      <a:pt x="523" y="224"/>
                    </a:lnTo>
                    <a:lnTo>
                      <a:pt x="521" y="224"/>
                    </a:lnTo>
                    <a:lnTo>
                      <a:pt x="521" y="222"/>
                    </a:lnTo>
                    <a:lnTo>
                      <a:pt x="519" y="222"/>
                    </a:lnTo>
                    <a:lnTo>
                      <a:pt x="519" y="220"/>
                    </a:lnTo>
                    <a:lnTo>
                      <a:pt x="521" y="220"/>
                    </a:lnTo>
                    <a:lnTo>
                      <a:pt x="523" y="220"/>
                    </a:lnTo>
                    <a:lnTo>
                      <a:pt x="525" y="220"/>
                    </a:lnTo>
                    <a:lnTo>
                      <a:pt x="525" y="218"/>
                    </a:lnTo>
                    <a:lnTo>
                      <a:pt x="525" y="220"/>
                    </a:lnTo>
                    <a:lnTo>
                      <a:pt x="523" y="220"/>
                    </a:lnTo>
                    <a:lnTo>
                      <a:pt x="521" y="220"/>
                    </a:lnTo>
                    <a:lnTo>
                      <a:pt x="521" y="218"/>
                    </a:lnTo>
                    <a:lnTo>
                      <a:pt x="521" y="220"/>
                    </a:lnTo>
                    <a:lnTo>
                      <a:pt x="519" y="220"/>
                    </a:lnTo>
                    <a:lnTo>
                      <a:pt x="519" y="218"/>
                    </a:lnTo>
                    <a:lnTo>
                      <a:pt x="519" y="216"/>
                    </a:lnTo>
                    <a:lnTo>
                      <a:pt x="519" y="218"/>
                    </a:lnTo>
                    <a:lnTo>
                      <a:pt x="519" y="216"/>
                    </a:lnTo>
                    <a:lnTo>
                      <a:pt x="521" y="216"/>
                    </a:lnTo>
                    <a:lnTo>
                      <a:pt x="523" y="216"/>
                    </a:lnTo>
                    <a:lnTo>
                      <a:pt x="521" y="216"/>
                    </a:lnTo>
                    <a:lnTo>
                      <a:pt x="521" y="215"/>
                    </a:lnTo>
                    <a:lnTo>
                      <a:pt x="521" y="216"/>
                    </a:lnTo>
                    <a:lnTo>
                      <a:pt x="519" y="216"/>
                    </a:lnTo>
                    <a:lnTo>
                      <a:pt x="519" y="215"/>
                    </a:lnTo>
                    <a:lnTo>
                      <a:pt x="521" y="215"/>
                    </a:lnTo>
                    <a:lnTo>
                      <a:pt x="519" y="215"/>
                    </a:lnTo>
                    <a:lnTo>
                      <a:pt x="519" y="213"/>
                    </a:lnTo>
                    <a:lnTo>
                      <a:pt x="521" y="213"/>
                    </a:lnTo>
                    <a:lnTo>
                      <a:pt x="519" y="213"/>
                    </a:lnTo>
                    <a:lnTo>
                      <a:pt x="521" y="213"/>
                    </a:lnTo>
                    <a:lnTo>
                      <a:pt x="521" y="211"/>
                    </a:lnTo>
                    <a:lnTo>
                      <a:pt x="523" y="211"/>
                    </a:lnTo>
                    <a:lnTo>
                      <a:pt x="523" y="213"/>
                    </a:lnTo>
                    <a:lnTo>
                      <a:pt x="523" y="211"/>
                    </a:lnTo>
                    <a:lnTo>
                      <a:pt x="521" y="211"/>
                    </a:lnTo>
                    <a:lnTo>
                      <a:pt x="521" y="209"/>
                    </a:lnTo>
                    <a:lnTo>
                      <a:pt x="521" y="208"/>
                    </a:lnTo>
                    <a:lnTo>
                      <a:pt x="523" y="208"/>
                    </a:lnTo>
                    <a:lnTo>
                      <a:pt x="521" y="208"/>
                    </a:lnTo>
                    <a:lnTo>
                      <a:pt x="523" y="208"/>
                    </a:lnTo>
                    <a:lnTo>
                      <a:pt x="525" y="208"/>
                    </a:lnTo>
                    <a:lnTo>
                      <a:pt x="523" y="208"/>
                    </a:lnTo>
                    <a:lnTo>
                      <a:pt x="521" y="208"/>
                    </a:lnTo>
                    <a:lnTo>
                      <a:pt x="521" y="206"/>
                    </a:lnTo>
                    <a:lnTo>
                      <a:pt x="523" y="206"/>
                    </a:lnTo>
                    <a:lnTo>
                      <a:pt x="525" y="206"/>
                    </a:lnTo>
                    <a:lnTo>
                      <a:pt x="525" y="204"/>
                    </a:lnTo>
                    <a:lnTo>
                      <a:pt x="526" y="204"/>
                    </a:lnTo>
                    <a:lnTo>
                      <a:pt x="526" y="206"/>
                    </a:lnTo>
                    <a:lnTo>
                      <a:pt x="528" y="206"/>
                    </a:lnTo>
                    <a:lnTo>
                      <a:pt x="528" y="204"/>
                    </a:lnTo>
                    <a:lnTo>
                      <a:pt x="526" y="204"/>
                    </a:lnTo>
                    <a:lnTo>
                      <a:pt x="525" y="204"/>
                    </a:lnTo>
                    <a:lnTo>
                      <a:pt x="523" y="204"/>
                    </a:lnTo>
                    <a:lnTo>
                      <a:pt x="521" y="204"/>
                    </a:lnTo>
                    <a:lnTo>
                      <a:pt x="519" y="204"/>
                    </a:lnTo>
                    <a:lnTo>
                      <a:pt x="519" y="202"/>
                    </a:lnTo>
                    <a:lnTo>
                      <a:pt x="521" y="202"/>
                    </a:lnTo>
                    <a:lnTo>
                      <a:pt x="519" y="202"/>
                    </a:lnTo>
                    <a:lnTo>
                      <a:pt x="521" y="202"/>
                    </a:lnTo>
                    <a:lnTo>
                      <a:pt x="521" y="200"/>
                    </a:lnTo>
                    <a:lnTo>
                      <a:pt x="523" y="200"/>
                    </a:lnTo>
                    <a:lnTo>
                      <a:pt x="525" y="200"/>
                    </a:lnTo>
                    <a:lnTo>
                      <a:pt x="525" y="199"/>
                    </a:lnTo>
                    <a:lnTo>
                      <a:pt x="523" y="199"/>
                    </a:lnTo>
                    <a:lnTo>
                      <a:pt x="521" y="199"/>
                    </a:lnTo>
                    <a:lnTo>
                      <a:pt x="523" y="199"/>
                    </a:lnTo>
                    <a:lnTo>
                      <a:pt x="523" y="197"/>
                    </a:lnTo>
                    <a:lnTo>
                      <a:pt x="523" y="195"/>
                    </a:lnTo>
                    <a:lnTo>
                      <a:pt x="525" y="195"/>
                    </a:lnTo>
                    <a:lnTo>
                      <a:pt x="523" y="195"/>
                    </a:lnTo>
                    <a:lnTo>
                      <a:pt x="523" y="197"/>
                    </a:lnTo>
                    <a:lnTo>
                      <a:pt x="521" y="197"/>
                    </a:lnTo>
                    <a:lnTo>
                      <a:pt x="521" y="195"/>
                    </a:lnTo>
                    <a:lnTo>
                      <a:pt x="521" y="193"/>
                    </a:lnTo>
                    <a:lnTo>
                      <a:pt x="523" y="193"/>
                    </a:lnTo>
                    <a:lnTo>
                      <a:pt x="521" y="193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5" y="191"/>
                    </a:lnTo>
                    <a:lnTo>
                      <a:pt x="523" y="191"/>
                    </a:lnTo>
                    <a:lnTo>
                      <a:pt x="521" y="191"/>
                    </a:lnTo>
                    <a:lnTo>
                      <a:pt x="521" y="190"/>
                    </a:lnTo>
                    <a:lnTo>
                      <a:pt x="523" y="190"/>
                    </a:lnTo>
                    <a:lnTo>
                      <a:pt x="523" y="188"/>
                    </a:lnTo>
                    <a:lnTo>
                      <a:pt x="523" y="190"/>
                    </a:lnTo>
                    <a:lnTo>
                      <a:pt x="523" y="188"/>
                    </a:lnTo>
                    <a:lnTo>
                      <a:pt x="523" y="190"/>
                    </a:lnTo>
                    <a:lnTo>
                      <a:pt x="521" y="190"/>
                    </a:lnTo>
                    <a:lnTo>
                      <a:pt x="521" y="188"/>
                    </a:lnTo>
                    <a:lnTo>
                      <a:pt x="523" y="188"/>
                    </a:lnTo>
                    <a:lnTo>
                      <a:pt x="523" y="186"/>
                    </a:lnTo>
                    <a:lnTo>
                      <a:pt x="525" y="186"/>
                    </a:lnTo>
                    <a:lnTo>
                      <a:pt x="525" y="184"/>
                    </a:lnTo>
                    <a:lnTo>
                      <a:pt x="526" y="184"/>
                    </a:lnTo>
                    <a:lnTo>
                      <a:pt x="526" y="186"/>
                    </a:lnTo>
                    <a:lnTo>
                      <a:pt x="526" y="184"/>
                    </a:lnTo>
                    <a:lnTo>
                      <a:pt x="528" y="184"/>
                    </a:lnTo>
                    <a:lnTo>
                      <a:pt x="530" y="184"/>
                    </a:lnTo>
                    <a:lnTo>
                      <a:pt x="530" y="186"/>
                    </a:lnTo>
                    <a:lnTo>
                      <a:pt x="530" y="184"/>
                    </a:lnTo>
                    <a:lnTo>
                      <a:pt x="528" y="184"/>
                    </a:lnTo>
                    <a:lnTo>
                      <a:pt x="528" y="183"/>
                    </a:lnTo>
                    <a:lnTo>
                      <a:pt x="528" y="181"/>
                    </a:lnTo>
                    <a:lnTo>
                      <a:pt x="530" y="181"/>
                    </a:lnTo>
                    <a:lnTo>
                      <a:pt x="530" y="183"/>
                    </a:lnTo>
                    <a:lnTo>
                      <a:pt x="530" y="181"/>
                    </a:lnTo>
                    <a:lnTo>
                      <a:pt x="528" y="181"/>
                    </a:lnTo>
                    <a:lnTo>
                      <a:pt x="528" y="179"/>
                    </a:lnTo>
                    <a:lnTo>
                      <a:pt x="530" y="179"/>
                    </a:lnTo>
                    <a:lnTo>
                      <a:pt x="530" y="181"/>
                    </a:lnTo>
                    <a:lnTo>
                      <a:pt x="532" y="181"/>
                    </a:lnTo>
                    <a:lnTo>
                      <a:pt x="530" y="181"/>
                    </a:lnTo>
                    <a:lnTo>
                      <a:pt x="530" y="179"/>
                    </a:lnTo>
                    <a:lnTo>
                      <a:pt x="532" y="179"/>
                    </a:lnTo>
                    <a:lnTo>
                      <a:pt x="530" y="179"/>
                    </a:lnTo>
                    <a:lnTo>
                      <a:pt x="530" y="177"/>
                    </a:lnTo>
                    <a:lnTo>
                      <a:pt x="528" y="177"/>
                    </a:lnTo>
                    <a:lnTo>
                      <a:pt x="526" y="177"/>
                    </a:lnTo>
                    <a:lnTo>
                      <a:pt x="526" y="175"/>
                    </a:lnTo>
                    <a:lnTo>
                      <a:pt x="525" y="175"/>
                    </a:lnTo>
                    <a:lnTo>
                      <a:pt x="525" y="174"/>
                    </a:lnTo>
                    <a:lnTo>
                      <a:pt x="525" y="172"/>
                    </a:lnTo>
                    <a:lnTo>
                      <a:pt x="523" y="172"/>
                    </a:lnTo>
                    <a:lnTo>
                      <a:pt x="523" y="170"/>
                    </a:lnTo>
                    <a:lnTo>
                      <a:pt x="523" y="168"/>
                    </a:lnTo>
                    <a:lnTo>
                      <a:pt x="523" y="166"/>
                    </a:lnTo>
                    <a:lnTo>
                      <a:pt x="525" y="166"/>
                    </a:lnTo>
                    <a:lnTo>
                      <a:pt x="525" y="165"/>
                    </a:lnTo>
                    <a:lnTo>
                      <a:pt x="526" y="165"/>
                    </a:lnTo>
                    <a:lnTo>
                      <a:pt x="528" y="165"/>
                    </a:lnTo>
                    <a:lnTo>
                      <a:pt x="528" y="163"/>
                    </a:lnTo>
                    <a:lnTo>
                      <a:pt x="530" y="163"/>
                    </a:lnTo>
                    <a:lnTo>
                      <a:pt x="530" y="161"/>
                    </a:lnTo>
                    <a:lnTo>
                      <a:pt x="532" y="161"/>
                    </a:lnTo>
                    <a:lnTo>
                      <a:pt x="532" y="163"/>
                    </a:lnTo>
                    <a:lnTo>
                      <a:pt x="534" y="163"/>
                    </a:lnTo>
                    <a:lnTo>
                      <a:pt x="534" y="165"/>
                    </a:lnTo>
                    <a:lnTo>
                      <a:pt x="535" y="165"/>
                    </a:lnTo>
                    <a:lnTo>
                      <a:pt x="535" y="166"/>
                    </a:lnTo>
                    <a:lnTo>
                      <a:pt x="535" y="168"/>
                    </a:lnTo>
                    <a:lnTo>
                      <a:pt x="535" y="170"/>
                    </a:lnTo>
                    <a:lnTo>
                      <a:pt x="537" y="170"/>
                    </a:lnTo>
                    <a:lnTo>
                      <a:pt x="537" y="172"/>
                    </a:lnTo>
                    <a:lnTo>
                      <a:pt x="537" y="174"/>
                    </a:lnTo>
                    <a:lnTo>
                      <a:pt x="535" y="174"/>
                    </a:lnTo>
                    <a:lnTo>
                      <a:pt x="535" y="175"/>
                    </a:lnTo>
                    <a:lnTo>
                      <a:pt x="535" y="177"/>
                    </a:lnTo>
                    <a:lnTo>
                      <a:pt x="535" y="179"/>
                    </a:lnTo>
                    <a:lnTo>
                      <a:pt x="535" y="177"/>
                    </a:lnTo>
                    <a:lnTo>
                      <a:pt x="537" y="177"/>
                    </a:lnTo>
                    <a:lnTo>
                      <a:pt x="539" y="177"/>
                    </a:lnTo>
                    <a:lnTo>
                      <a:pt x="539" y="175"/>
                    </a:lnTo>
                    <a:lnTo>
                      <a:pt x="541" y="175"/>
                    </a:lnTo>
                    <a:lnTo>
                      <a:pt x="541" y="177"/>
                    </a:lnTo>
                    <a:lnTo>
                      <a:pt x="541" y="175"/>
                    </a:lnTo>
                    <a:lnTo>
                      <a:pt x="539" y="175"/>
                    </a:lnTo>
                    <a:lnTo>
                      <a:pt x="537" y="175"/>
                    </a:lnTo>
                    <a:lnTo>
                      <a:pt x="537" y="177"/>
                    </a:lnTo>
                    <a:lnTo>
                      <a:pt x="537" y="175"/>
                    </a:lnTo>
                    <a:lnTo>
                      <a:pt x="537" y="174"/>
                    </a:lnTo>
                    <a:lnTo>
                      <a:pt x="539" y="174"/>
                    </a:lnTo>
                    <a:lnTo>
                      <a:pt x="539" y="172"/>
                    </a:lnTo>
                    <a:lnTo>
                      <a:pt x="539" y="174"/>
                    </a:lnTo>
                    <a:lnTo>
                      <a:pt x="541" y="174"/>
                    </a:lnTo>
                    <a:lnTo>
                      <a:pt x="541" y="172"/>
                    </a:lnTo>
                    <a:lnTo>
                      <a:pt x="541" y="170"/>
                    </a:lnTo>
                    <a:lnTo>
                      <a:pt x="539" y="170"/>
                    </a:lnTo>
                    <a:lnTo>
                      <a:pt x="537" y="170"/>
                    </a:lnTo>
                    <a:lnTo>
                      <a:pt x="537" y="168"/>
                    </a:lnTo>
                    <a:lnTo>
                      <a:pt x="539" y="168"/>
                    </a:lnTo>
                    <a:lnTo>
                      <a:pt x="541" y="168"/>
                    </a:lnTo>
                    <a:lnTo>
                      <a:pt x="539" y="168"/>
                    </a:lnTo>
                    <a:lnTo>
                      <a:pt x="539" y="166"/>
                    </a:lnTo>
                    <a:lnTo>
                      <a:pt x="541" y="166"/>
                    </a:lnTo>
                    <a:lnTo>
                      <a:pt x="542" y="166"/>
                    </a:lnTo>
                    <a:lnTo>
                      <a:pt x="544" y="166"/>
                    </a:lnTo>
                    <a:lnTo>
                      <a:pt x="544" y="168"/>
                    </a:lnTo>
                    <a:lnTo>
                      <a:pt x="542" y="168"/>
                    </a:lnTo>
                    <a:lnTo>
                      <a:pt x="544" y="168"/>
                    </a:lnTo>
                    <a:lnTo>
                      <a:pt x="546" y="168"/>
                    </a:lnTo>
                    <a:lnTo>
                      <a:pt x="544" y="168"/>
                    </a:lnTo>
                    <a:lnTo>
                      <a:pt x="544" y="166"/>
                    </a:lnTo>
                    <a:lnTo>
                      <a:pt x="544" y="165"/>
                    </a:lnTo>
                    <a:lnTo>
                      <a:pt x="542" y="165"/>
                    </a:lnTo>
                    <a:lnTo>
                      <a:pt x="542" y="166"/>
                    </a:lnTo>
                    <a:lnTo>
                      <a:pt x="541" y="166"/>
                    </a:lnTo>
                    <a:lnTo>
                      <a:pt x="541" y="165"/>
                    </a:lnTo>
                    <a:lnTo>
                      <a:pt x="541" y="163"/>
                    </a:lnTo>
                    <a:lnTo>
                      <a:pt x="542" y="163"/>
                    </a:lnTo>
                    <a:lnTo>
                      <a:pt x="544" y="163"/>
                    </a:lnTo>
                    <a:lnTo>
                      <a:pt x="544" y="161"/>
                    </a:lnTo>
                    <a:lnTo>
                      <a:pt x="546" y="161"/>
                    </a:lnTo>
                    <a:lnTo>
                      <a:pt x="546" y="163"/>
                    </a:lnTo>
                    <a:lnTo>
                      <a:pt x="544" y="163"/>
                    </a:lnTo>
                    <a:lnTo>
                      <a:pt x="546" y="163"/>
                    </a:lnTo>
                    <a:lnTo>
                      <a:pt x="546" y="161"/>
                    </a:lnTo>
                    <a:lnTo>
                      <a:pt x="548" y="161"/>
                    </a:lnTo>
                    <a:lnTo>
                      <a:pt x="548" y="159"/>
                    </a:lnTo>
                    <a:lnTo>
                      <a:pt x="550" y="159"/>
                    </a:lnTo>
                    <a:lnTo>
                      <a:pt x="550" y="161"/>
                    </a:lnTo>
                    <a:lnTo>
                      <a:pt x="551" y="161"/>
                    </a:lnTo>
                    <a:lnTo>
                      <a:pt x="551" y="163"/>
                    </a:lnTo>
                    <a:lnTo>
                      <a:pt x="553" y="163"/>
                    </a:lnTo>
                    <a:lnTo>
                      <a:pt x="553" y="161"/>
                    </a:lnTo>
                    <a:lnTo>
                      <a:pt x="551" y="161"/>
                    </a:lnTo>
                    <a:lnTo>
                      <a:pt x="553" y="161"/>
                    </a:lnTo>
                    <a:lnTo>
                      <a:pt x="553" y="163"/>
                    </a:lnTo>
                    <a:lnTo>
                      <a:pt x="555" y="163"/>
                    </a:lnTo>
                    <a:lnTo>
                      <a:pt x="555" y="165"/>
                    </a:lnTo>
                    <a:lnTo>
                      <a:pt x="553" y="165"/>
                    </a:lnTo>
                    <a:lnTo>
                      <a:pt x="553" y="166"/>
                    </a:lnTo>
                    <a:lnTo>
                      <a:pt x="555" y="166"/>
                    </a:lnTo>
                    <a:lnTo>
                      <a:pt x="555" y="168"/>
                    </a:lnTo>
                    <a:lnTo>
                      <a:pt x="557" y="168"/>
                    </a:lnTo>
                    <a:close/>
                    <a:moveTo>
                      <a:pt x="941" y="0"/>
                    </a:moveTo>
                    <a:lnTo>
                      <a:pt x="942" y="0"/>
                    </a:lnTo>
                    <a:lnTo>
                      <a:pt x="942" y="2"/>
                    </a:lnTo>
                    <a:lnTo>
                      <a:pt x="942" y="4"/>
                    </a:lnTo>
                    <a:lnTo>
                      <a:pt x="942" y="6"/>
                    </a:lnTo>
                    <a:lnTo>
                      <a:pt x="944" y="6"/>
                    </a:lnTo>
                    <a:lnTo>
                      <a:pt x="944" y="8"/>
                    </a:lnTo>
                    <a:lnTo>
                      <a:pt x="946" y="9"/>
                    </a:lnTo>
                    <a:lnTo>
                      <a:pt x="946" y="11"/>
                    </a:lnTo>
                    <a:lnTo>
                      <a:pt x="944" y="11"/>
                    </a:lnTo>
                    <a:lnTo>
                      <a:pt x="944" y="13"/>
                    </a:lnTo>
                    <a:lnTo>
                      <a:pt x="946" y="13"/>
                    </a:lnTo>
                    <a:lnTo>
                      <a:pt x="946" y="15"/>
                    </a:lnTo>
                    <a:lnTo>
                      <a:pt x="946" y="17"/>
                    </a:lnTo>
                    <a:lnTo>
                      <a:pt x="946" y="18"/>
                    </a:lnTo>
                    <a:lnTo>
                      <a:pt x="948" y="18"/>
                    </a:lnTo>
                    <a:lnTo>
                      <a:pt x="948" y="20"/>
                    </a:lnTo>
                    <a:lnTo>
                      <a:pt x="949" y="20"/>
                    </a:lnTo>
                    <a:lnTo>
                      <a:pt x="949" y="22"/>
                    </a:lnTo>
                    <a:lnTo>
                      <a:pt x="951" y="22"/>
                    </a:lnTo>
                    <a:lnTo>
                      <a:pt x="951" y="24"/>
                    </a:lnTo>
                    <a:lnTo>
                      <a:pt x="951" y="25"/>
                    </a:lnTo>
                    <a:lnTo>
                      <a:pt x="953" y="25"/>
                    </a:lnTo>
                    <a:lnTo>
                      <a:pt x="955" y="25"/>
                    </a:lnTo>
                    <a:lnTo>
                      <a:pt x="955" y="27"/>
                    </a:lnTo>
                    <a:lnTo>
                      <a:pt x="957" y="27"/>
                    </a:lnTo>
                    <a:lnTo>
                      <a:pt x="957" y="29"/>
                    </a:lnTo>
                    <a:lnTo>
                      <a:pt x="958" y="29"/>
                    </a:lnTo>
                    <a:lnTo>
                      <a:pt x="957" y="29"/>
                    </a:lnTo>
                    <a:lnTo>
                      <a:pt x="957" y="31"/>
                    </a:lnTo>
                    <a:lnTo>
                      <a:pt x="957" y="33"/>
                    </a:lnTo>
                    <a:lnTo>
                      <a:pt x="955" y="33"/>
                    </a:lnTo>
                    <a:lnTo>
                      <a:pt x="955" y="34"/>
                    </a:lnTo>
                    <a:lnTo>
                      <a:pt x="957" y="34"/>
                    </a:lnTo>
                    <a:lnTo>
                      <a:pt x="957" y="36"/>
                    </a:lnTo>
                    <a:lnTo>
                      <a:pt x="957" y="38"/>
                    </a:lnTo>
                    <a:lnTo>
                      <a:pt x="958" y="38"/>
                    </a:lnTo>
                    <a:lnTo>
                      <a:pt x="958" y="40"/>
                    </a:lnTo>
                    <a:lnTo>
                      <a:pt x="958" y="42"/>
                    </a:lnTo>
                    <a:lnTo>
                      <a:pt x="958" y="43"/>
                    </a:lnTo>
                    <a:lnTo>
                      <a:pt x="957" y="43"/>
                    </a:lnTo>
                    <a:lnTo>
                      <a:pt x="957" y="45"/>
                    </a:lnTo>
                    <a:lnTo>
                      <a:pt x="957" y="47"/>
                    </a:lnTo>
                    <a:lnTo>
                      <a:pt x="957" y="49"/>
                    </a:lnTo>
                    <a:lnTo>
                      <a:pt x="957" y="50"/>
                    </a:lnTo>
                    <a:lnTo>
                      <a:pt x="957" y="52"/>
                    </a:lnTo>
                    <a:lnTo>
                      <a:pt x="957" y="54"/>
                    </a:lnTo>
                    <a:lnTo>
                      <a:pt x="957" y="56"/>
                    </a:lnTo>
                    <a:lnTo>
                      <a:pt x="957" y="58"/>
                    </a:lnTo>
                    <a:lnTo>
                      <a:pt x="957" y="59"/>
                    </a:lnTo>
                    <a:lnTo>
                      <a:pt x="957" y="61"/>
                    </a:lnTo>
                    <a:lnTo>
                      <a:pt x="955" y="61"/>
                    </a:lnTo>
                    <a:lnTo>
                      <a:pt x="955" y="63"/>
                    </a:lnTo>
                    <a:lnTo>
                      <a:pt x="955" y="65"/>
                    </a:lnTo>
                    <a:lnTo>
                      <a:pt x="955" y="67"/>
                    </a:lnTo>
                    <a:lnTo>
                      <a:pt x="955" y="68"/>
                    </a:lnTo>
                    <a:lnTo>
                      <a:pt x="955" y="70"/>
                    </a:lnTo>
                    <a:lnTo>
                      <a:pt x="955" y="72"/>
                    </a:lnTo>
                    <a:lnTo>
                      <a:pt x="957" y="72"/>
                    </a:lnTo>
                    <a:lnTo>
                      <a:pt x="958" y="72"/>
                    </a:lnTo>
                    <a:lnTo>
                      <a:pt x="958" y="74"/>
                    </a:lnTo>
                    <a:lnTo>
                      <a:pt x="958" y="75"/>
                    </a:lnTo>
                    <a:lnTo>
                      <a:pt x="960" y="75"/>
                    </a:lnTo>
                    <a:lnTo>
                      <a:pt x="960" y="77"/>
                    </a:lnTo>
                    <a:lnTo>
                      <a:pt x="960" y="79"/>
                    </a:lnTo>
                    <a:lnTo>
                      <a:pt x="962" y="79"/>
                    </a:lnTo>
                    <a:lnTo>
                      <a:pt x="960" y="79"/>
                    </a:lnTo>
                    <a:lnTo>
                      <a:pt x="962" y="79"/>
                    </a:lnTo>
                    <a:lnTo>
                      <a:pt x="962" y="81"/>
                    </a:lnTo>
                    <a:lnTo>
                      <a:pt x="962" y="83"/>
                    </a:lnTo>
                    <a:lnTo>
                      <a:pt x="962" y="84"/>
                    </a:lnTo>
                    <a:lnTo>
                      <a:pt x="964" y="84"/>
                    </a:lnTo>
                    <a:lnTo>
                      <a:pt x="964" y="86"/>
                    </a:lnTo>
                    <a:lnTo>
                      <a:pt x="964" y="88"/>
                    </a:lnTo>
                    <a:lnTo>
                      <a:pt x="964" y="90"/>
                    </a:lnTo>
                    <a:lnTo>
                      <a:pt x="964" y="88"/>
                    </a:lnTo>
                    <a:lnTo>
                      <a:pt x="964" y="90"/>
                    </a:lnTo>
                    <a:lnTo>
                      <a:pt x="966" y="90"/>
                    </a:lnTo>
                    <a:lnTo>
                      <a:pt x="966" y="92"/>
                    </a:lnTo>
                    <a:lnTo>
                      <a:pt x="967" y="92"/>
                    </a:lnTo>
                    <a:lnTo>
                      <a:pt x="967" y="93"/>
                    </a:lnTo>
                    <a:lnTo>
                      <a:pt x="969" y="93"/>
                    </a:lnTo>
                    <a:lnTo>
                      <a:pt x="969" y="95"/>
                    </a:lnTo>
                    <a:lnTo>
                      <a:pt x="971" y="95"/>
                    </a:lnTo>
                    <a:lnTo>
                      <a:pt x="971" y="97"/>
                    </a:lnTo>
                    <a:lnTo>
                      <a:pt x="971" y="99"/>
                    </a:lnTo>
                    <a:lnTo>
                      <a:pt x="969" y="99"/>
                    </a:lnTo>
                    <a:lnTo>
                      <a:pt x="969" y="100"/>
                    </a:lnTo>
                    <a:lnTo>
                      <a:pt x="967" y="100"/>
                    </a:lnTo>
                    <a:lnTo>
                      <a:pt x="967" y="102"/>
                    </a:lnTo>
                    <a:lnTo>
                      <a:pt x="969" y="102"/>
                    </a:lnTo>
                    <a:lnTo>
                      <a:pt x="969" y="104"/>
                    </a:lnTo>
                    <a:lnTo>
                      <a:pt x="967" y="104"/>
                    </a:lnTo>
                    <a:lnTo>
                      <a:pt x="967" y="106"/>
                    </a:lnTo>
                    <a:lnTo>
                      <a:pt x="969" y="106"/>
                    </a:lnTo>
                    <a:lnTo>
                      <a:pt x="969" y="108"/>
                    </a:lnTo>
                    <a:lnTo>
                      <a:pt x="969" y="109"/>
                    </a:lnTo>
                    <a:lnTo>
                      <a:pt x="969" y="111"/>
                    </a:lnTo>
                    <a:lnTo>
                      <a:pt x="971" y="111"/>
                    </a:lnTo>
                    <a:lnTo>
                      <a:pt x="971" y="113"/>
                    </a:lnTo>
                    <a:lnTo>
                      <a:pt x="971" y="115"/>
                    </a:lnTo>
                    <a:lnTo>
                      <a:pt x="973" y="115"/>
                    </a:lnTo>
                    <a:lnTo>
                      <a:pt x="973" y="117"/>
                    </a:lnTo>
                    <a:lnTo>
                      <a:pt x="974" y="117"/>
                    </a:lnTo>
                    <a:lnTo>
                      <a:pt x="976" y="117"/>
                    </a:lnTo>
                    <a:lnTo>
                      <a:pt x="976" y="115"/>
                    </a:lnTo>
                    <a:lnTo>
                      <a:pt x="976" y="117"/>
                    </a:lnTo>
                    <a:lnTo>
                      <a:pt x="974" y="117"/>
                    </a:lnTo>
                    <a:lnTo>
                      <a:pt x="974" y="115"/>
                    </a:lnTo>
                    <a:lnTo>
                      <a:pt x="976" y="115"/>
                    </a:lnTo>
                    <a:lnTo>
                      <a:pt x="978" y="115"/>
                    </a:lnTo>
                    <a:lnTo>
                      <a:pt x="978" y="113"/>
                    </a:lnTo>
                    <a:lnTo>
                      <a:pt x="980" y="113"/>
                    </a:lnTo>
                    <a:lnTo>
                      <a:pt x="980" y="111"/>
                    </a:lnTo>
                    <a:lnTo>
                      <a:pt x="980" y="113"/>
                    </a:lnTo>
                    <a:lnTo>
                      <a:pt x="982" y="113"/>
                    </a:lnTo>
                    <a:lnTo>
                      <a:pt x="982" y="115"/>
                    </a:lnTo>
                    <a:lnTo>
                      <a:pt x="982" y="117"/>
                    </a:lnTo>
                    <a:lnTo>
                      <a:pt x="983" y="117"/>
                    </a:lnTo>
                    <a:lnTo>
                      <a:pt x="983" y="118"/>
                    </a:lnTo>
                    <a:lnTo>
                      <a:pt x="983" y="120"/>
                    </a:lnTo>
                    <a:lnTo>
                      <a:pt x="983" y="122"/>
                    </a:lnTo>
                    <a:lnTo>
                      <a:pt x="983" y="124"/>
                    </a:lnTo>
                    <a:lnTo>
                      <a:pt x="982" y="124"/>
                    </a:lnTo>
                    <a:lnTo>
                      <a:pt x="982" y="125"/>
                    </a:lnTo>
                    <a:lnTo>
                      <a:pt x="982" y="127"/>
                    </a:lnTo>
                    <a:lnTo>
                      <a:pt x="980" y="127"/>
                    </a:lnTo>
                    <a:lnTo>
                      <a:pt x="980" y="129"/>
                    </a:lnTo>
                    <a:lnTo>
                      <a:pt x="980" y="131"/>
                    </a:lnTo>
                    <a:lnTo>
                      <a:pt x="980" y="133"/>
                    </a:lnTo>
                    <a:lnTo>
                      <a:pt x="978" y="133"/>
                    </a:lnTo>
                    <a:lnTo>
                      <a:pt x="980" y="133"/>
                    </a:lnTo>
                    <a:lnTo>
                      <a:pt x="980" y="134"/>
                    </a:lnTo>
                    <a:lnTo>
                      <a:pt x="980" y="136"/>
                    </a:lnTo>
                    <a:lnTo>
                      <a:pt x="980" y="138"/>
                    </a:lnTo>
                    <a:lnTo>
                      <a:pt x="980" y="140"/>
                    </a:lnTo>
                    <a:lnTo>
                      <a:pt x="982" y="140"/>
                    </a:lnTo>
                    <a:lnTo>
                      <a:pt x="982" y="142"/>
                    </a:lnTo>
                    <a:lnTo>
                      <a:pt x="983" y="142"/>
                    </a:lnTo>
                    <a:lnTo>
                      <a:pt x="983" y="143"/>
                    </a:lnTo>
                    <a:lnTo>
                      <a:pt x="983" y="145"/>
                    </a:lnTo>
                    <a:lnTo>
                      <a:pt x="983" y="147"/>
                    </a:lnTo>
                    <a:lnTo>
                      <a:pt x="982" y="147"/>
                    </a:lnTo>
                    <a:lnTo>
                      <a:pt x="982" y="149"/>
                    </a:lnTo>
                    <a:lnTo>
                      <a:pt x="982" y="150"/>
                    </a:lnTo>
                    <a:lnTo>
                      <a:pt x="983" y="150"/>
                    </a:lnTo>
                    <a:lnTo>
                      <a:pt x="983" y="152"/>
                    </a:lnTo>
                    <a:lnTo>
                      <a:pt x="983" y="154"/>
                    </a:lnTo>
                    <a:lnTo>
                      <a:pt x="983" y="156"/>
                    </a:lnTo>
                    <a:lnTo>
                      <a:pt x="983" y="158"/>
                    </a:lnTo>
                    <a:lnTo>
                      <a:pt x="983" y="159"/>
                    </a:lnTo>
                    <a:lnTo>
                      <a:pt x="985" y="159"/>
                    </a:lnTo>
                    <a:lnTo>
                      <a:pt x="985" y="161"/>
                    </a:lnTo>
                    <a:lnTo>
                      <a:pt x="985" y="159"/>
                    </a:lnTo>
                    <a:lnTo>
                      <a:pt x="985" y="161"/>
                    </a:lnTo>
                    <a:lnTo>
                      <a:pt x="987" y="161"/>
                    </a:lnTo>
                    <a:lnTo>
                      <a:pt x="989" y="161"/>
                    </a:lnTo>
                    <a:lnTo>
                      <a:pt x="989" y="163"/>
                    </a:lnTo>
                    <a:lnTo>
                      <a:pt x="989" y="165"/>
                    </a:lnTo>
                    <a:lnTo>
                      <a:pt x="991" y="165"/>
                    </a:lnTo>
                    <a:lnTo>
                      <a:pt x="991" y="166"/>
                    </a:lnTo>
                    <a:lnTo>
                      <a:pt x="992" y="166"/>
                    </a:lnTo>
                    <a:lnTo>
                      <a:pt x="992" y="168"/>
                    </a:lnTo>
                    <a:lnTo>
                      <a:pt x="992" y="170"/>
                    </a:lnTo>
                    <a:lnTo>
                      <a:pt x="992" y="172"/>
                    </a:lnTo>
                    <a:lnTo>
                      <a:pt x="992" y="174"/>
                    </a:lnTo>
                    <a:lnTo>
                      <a:pt x="992" y="175"/>
                    </a:lnTo>
                    <a:lnTo>
                      <a:pt x="992" y="177"/>
                    </a:lnTo>
                    <a:lnTo>
                      <a:pt x="992" y="179"/>
                    </a:lnTo>
                    <a:lnTo>
                      <a:pt x="992" y="181"/>
                    </a:lnTo>
                    <a:lnTo>
                      <a:pt x="994" y="181"/>
                    </a:lnTo>
                    <a:lnTo>
                      <a:pt x="994" y="183"/>
                    </a:lnTo>
                    <a:lnTo>
                      <a:pt x="996" y="183"/>
                    </a:lnTo>
                    <a:lnTo>
                      <a:pt x="998" y="183"/>
                    </a:lnTo>
                    <a:lnTo>
                      <a:pt x="998" y="184"/>
                    </a:lnTo>
                    <a:lnTo>
                      <a:pt x="999" y="184"/>
                    </a:lnTo>
                    <a:lnTo>
                      <a:pt x="999" y="186"/>
                    </a:lnTo>
                    <a:lnTo>
                      <a:pt x="999" y="188"/>
                    </a:lnTo>
                    <a:lnTo>
                      <a:pt x="999" y="186"/>
                    </a:lnTo>
                    <a:lnTo>
                      <a:pt x="999" y="188"/>
                    </a:lnTo>
                    <a:lnTo>
                      <a:pt x="999" y="191"/>
                    </a:lnTo>
                    <a:lnTo>
                      <a:pt x="999" y="195"/>
                    </a:lnTo>
                    <a:lnTo>
                      <a:pt x="999" y="197"/>
                    </a:lnTo>
                    <a:lnTo>
                      <a:pt x="999" y="199"/>
                    </a:lnTo>
                    <a:lnTo>
                      <a:pt x="999" y="200"/>
                    </a:lnTo>
                    <a:lnTo>
                      <a:pt x="999" y="199"/>
                    </a:lnTo>
                    <a:lnTo>
                      <a:pt x="998" y="199"/>
                    </a:lnTo>
                    <a:lnTo>
                      <a:pt x="998" y="197"/>
                    </a:lnTo>
                    <a:lnTo>
                      <a:pt x="998" y="199"/>
                    </a:lnTo>
                    <a:lnTo>
                      <a:pt x="998" y="200"/>
                    </a:lnTo>
                    <a:lnTo>
                      <a:pt x="999" y="200"/>
                    </a:lnTo>
                    <a:lnTo>
                      <a:pt x="999" y="202"/>
                    </a:lnTo>
                    <a:lnTo>
                      <a:pt x="999" y="200"/>
                    </a:lnTo>
                    <a:lnTo>
                      <a:pt x="999" y="202"/>
                    </a:lnTo>
                    <a:lnTo>
                      <a:pt x="999" y="204"/>
                    </a:lnTo>
                    <a:lnTo>
                      <a:pt x="1001" y="204"/>
                    </a:lnTo>
                    <a:lnTo>
                      <a:pt x="1001" y="206"/>
                    </a:lnTo>
                    <a:lnTo>
                      <a:pt x="1001" y="208"/>
                    </a:lnTo>
                    <a:lnTo>
                      <a:pt x="1003" y="208"/>
                    </a:lnTo>
                    <a:lnTo>
                      <a:pt x="1003" y="209"/>
                    </a:lnTo>
                    <a:lnTo>
                      <a:pt x="1005" y="209"/>
                    </a:lnTo>
                    <a:lnTo>
                      <a:pt x="1005" y="211"/>
                    </a:lnTo>
                    <a:lnTo>
                      <a:pt x="1005" y="209"/>
                    </a:lnTo>
                    <a:lnTo>
                      <a:pt x="1005" y="211"/>
                    </a:lnTo>
                    <a:lnTo>
                      <a:pt x="1007" y="211"/>
                    </a:lnTo>
                    <a:lnTo>
                      <a:pt x="1007" y="213"/>
                    </a:lnTo>
                    <a:lnTo>
                      <a:pt x="1007" y="215"/>
                    </a:lnTo>
                    <a:lnTo>
                      <a:pt x="1007" y="216"/>
                    </a:lnTo>
                    <a:lnTo>
                      <a:pt x="1007" y="218"/>
                    </a:lnTo>
                    <a:lnTo>
                      <a:pt x="1008" y="218"/>
                    </a:lnTo>
                    <a:lnTo>
                      <a:pt x="1008" y="220"/>
                    </a:lnTo>
                    <a:lnTo>
                      <a:pt x="1010" y="220"/>
                    </a:lnTo>
                    <a:lnTo>
                      <a:pt x="1012" y="220"/>
                    </a:lnTo>
                    <a:lnTo>
                      <a:pt x="1012" y="222"/>
                    </a:lnTo>
                    <a:lnTo>
                      <a:pt x="1012" y="224"/>
                    </a:lnTo>
                    <a:lnTo>
                      <a:pt x="1012" y="225"/>
                    </a:lnTo>
                    <a:lnTo>
                      <a:pt x="1012" y="227"/>
                    </a:lnTo>
                    <a:lnTo>
                      <a:pt x="1012" y="229"/>
                    </a:lnTo>
                    <a:lnTo>
                      <a:pt x="1014" y="229"/>
                    </a:lnTo>
                    <a:lnTo>
                      <a:pt x="1014" y="231"/>
                    </a:lnTo>
                    <a:lnTo>
                      <a:pt x="1014" y="233"/>
                    </a:lnTo>
                    <a:lnTo>
                      <a:pt x="1016" y="233"/>
                    </a:lnTo>
                    <a:lnTo>
                      <a:pt x="1016" y="234"/>
                    </a:lnTo>
                    <a:lnTo>
                      <a:pt x="1014" y="234"/>
                    </a:lnTo>
                    <a:lnTo>
                      <a:pt x="1016" y="234"/>
                    </a:lnTo>
                    <a:lnTo>
                      <a:pt x="1016" y="236"/>
                    </a:lnTo>
                    <a:lnTo>
                      <a:pt x="1014" y="236"/>
                    </a:lnTo>
                    <a:lnTo>
                      <a:pt x="1014" y="238"/>
                    </a:lnTo>
                    <a:lnTo>
                      <a:pt x="1014" y="236"/>
                    </a:lnTo>
                    <a:lnTo>
                      <a:pt x="1014" y="238"/>
                    </a:lnTo>
                    <a:lnTo>
                      <a:pt x="1014" y="236"/>
                    </a:lnTo>
                    <a:lnTo>
                      <a:pt x="1016" y="236"/>
                    </a:lnTo>
                    <a:lnTo>
                      <a:pt x="1016" y="238"/>
                    </a:lnTo>
                    <a:lnTo>
                      <a:pt x="1016" y="240"/>
                    </a:lnTo>
                    <a:lnTo>
                      <a:pt x="1016" y="241"/>
                    </a:lnTo>
                    <a:lnTo>
                      <a:pt x="1016" y="243"/>
                    </a:lnTo>
                    <a:lnTo>
                      <a:pt x="1016" y="245"/>
                    </a:lnTo>
                    <a:lnTo>
                      <a:pt x="1016" y="247"/>
                    </a:lnTo>
                    <a:lnTo>
                      <a:pt x="1016" y="249"/>
                    </a:lnTo>
                    <a:lnTo>
                      <a:pt x="1016" y="250"/>
                    </a:lnTo>
                    <a:lnTo>
                      <a:pt x="1014" y="250"/>
                    </a:lnTo>
                    <a:lnTo>
                      <a:pt x="1014" y="252"/>
                    </a:lnTo>
                    <a:lnTo>
                      <a:pt x="1014" y="254"/>
                    </a:lnTo>
                    <a:lnTo>
                      <a:pt x="1014" y="256"/>
                    </a:lnTo>
                    <a:lnTo>
                      <a:pt x="1014" y="258"/>
                    </a:lnTo>
                    <a:lnTo>
                      <a:pt x="1014" y="259"/>
                    </a:lnTo>
                    <a:lnTo>
                      <a:pt x="1016" y="259"/>
                    </a:lnTo>
                    <a:lnTo>
                      <a:pt x="1016" y="261"/>
                    </a:lnTo>
                    <a:lnTo>
                      <a:pt x="1016" y="263"/>
                    </a:lnTo>
                    <a:lnTo>
                      <a:pt x="1016" y="265"/>
                    </a:lnTo>
                    <a:lnTo>
                      <a:pt x="1016" y="266"/>
                    </a:lnTo>
                    <a:lnTo>
                      <a:pt x="1014" y="266"/>
                    </a:lnTo>
                    <a:lnTo>
                      <a:pt x="1016" y="266"/>
                    </a:lnTo>
                    <a:lnTo>
                      <a:pt x="1014" y="266"/>
                    </a:lnTo>
                    <a:lnTo>
                      <a:pt x="1014" y="268"/>
                    </a:lnTo>
                    <a:lnTo>
                      <a:pt x="1014" y="270"/>
                    </a:lnTo>
                    <a:lnTo>
                      <a:pt x="1014" y="272"/>
                    </a:lnTo>
                    <a:lnTo>
                      <a:pt x="1014" y="275"/>
                    </a:lnTo>
                    <a:lnTo>
                      <a:pt x="1014" y="277"/>
                    </a:lnTo>
                    <a:lnTo>
                      <a:pt x="1014" y="279"/>
                    </a:lnTo>
                    <a:lnTo>
                      <a:pt x="1014" y="284"/>
                    </a:lnTo>
                    <a:lnTo>
                      <a:pt x="1014" y="286"/>
                    </a:lnTo>
                    <a:lnTo>
                      <a:pt x="1014" y="288"/>
                    </a:lnTo>
                    <a:lnTo>
                      <a:pt x="1014" y="290"/>
                    </a:lnTo>
                    <a:lnTo>
                      <a:pt x="1014" y="291"/>
                    </a:lnTo>
                    <a:lnTo>
                      <a:pt x="1016" y="291"/>
                    </a:lnTo>
                    <a:lnTo>
                      <a:pt x="1016" y="293"/>
                    </a:lnTo>
                    <a:lnTo>
                      <a:pt x="1016" y="295"/>
                    </a:lnTo>
                    <a:lnTo>
                      <a:pt x="1016" y="297"/>
                    </a:lnTo>
                    <a:lnTo>
                      <a:pt x="1017" y="297"/>
                    </a:lnTo>
                    <a:lnTo>
                      <a:pt x="1017" y="299"/>
                    </a:lnTo>
                    <a:lnTo>
                      <a:pt x="1017" y="300"/>
                    </a:lnTo>
                    <a:lnTo>
                      <a:pt x="1019" y="300"/>
                    </a:lnTo>
                    <a:lnTo>
                      <a:pt x="1019" y="302"/>
                    </a:lnTo>
                    <a:lnTo>
                      <a:pt x="1021" y="302"/>
                    </a:lnTo>
                    <a:lnTo>
                      <a:pt x="1021" y="306"/>
                    </a:lnTo>
                    <a:lnTo>
                      <a:pt x="1021" y="308"/>
                    </a:lnTo>
                    <a:lnTo>
                      <a:pt x="1021" y="309"/>
                    </a:lnTo>
                    <a:lnTo>
                      <a:pt x="1021" y="311"/>
                    </a:lnTo>
                    <a:lnTo>
                      <a:pt x="1021" y="313"/>
                    </a:lnTo>
                    <a:lnTo>
                      <a:pt x="1021" y="316"/>
                    </a:lnTo>
                    <a:lnTo>
                      <a:pt x="1021" y="318"/>
                    </a:lnTo>
                    <a:lnTo>
                      <a:pt x="1019" y="318"/>
                    </a:lnTo>
                    <a:lnTo>
                      <a:pt x="1019" y="320"/>
                    </a:lnTo>
                    <a:lnTo>
                      <a:pt x="1019" y="322"/>
                    </a:lnTo>
                    <a:lnTo>
                      <a:pt x="1019" y="324"/>
                    </a:lnTo>
                    <a:lnTo>
                      <a:pt x="1019" y="325"/>
                    </a:lnTo>
                    <a:lnTo>
                      <a:pt x="1019" y="327"/>
                    </a:lnTo>
                    <a:lnTo>
                      <a:pt x="1019" y="329"/>
                    </a:lnTo>
                    <a:lnTo>
                      <a:pt x="1017" y="329"/>
                    </a:lnTo>
                    <a:lnTo>
                      <a:pt x="1017" y="331"/>
                    </a:lnTo>
                    <a:lnTo>
                      <a:pt x="1017" y="333"/>
                    </a:lnTo>
                    <a:lnTo>
                      <a:pt x="1017" y="334"/>
                    </a:lnTo>
                    <a:lnTo>
                      <a:pt x="1017" y="336"/>
                    </a:lnTo>
                    <a:lnTo>
                      <a:pt x="1016" y="336"/>
                    </a:lnTo>
                    <a:lnTo>
                      <a:pt x="1016" y="338"/>
                    </a:lnTo>
                    <a:lnTo>
                      <a:pt x="1016" y="340"/>
                    </a:lnTo>
                    <a:lnTo>
                      <a:pt x="1016" y="341"/>
                    </a:lnTo>
                    <a:lnTo>
                      <a:pt x="1016" y="343"/>
                    </a:lnTo>
                    <a:lnTo>
                      <a:pt x="1016" y="345"/>
                    </a:lnTo>
                    <a:lnTo>
                      <a:pt x="1016" y="347"/>
                    </a:lnTo>
                    <a:lnTo>
                      <a:pt x="1016" y="349"/>
                    </a:lnTo>
                    <a:lnTo>
                      <a:pt x="1016" y="350"/>
                    </a:lnTo>
                    <a:lnTo>
                      <a:pt x="1016" y="352"/>
                    </a:lnTo>
                    <a:lnTo>
                      <a:pt x="1016" y="354"/>
                    </a:lnTo>
                    <a:lnTo>
                      <a:pt x="1017" y="354"/>
                    </a:lnTo>
                    <a:lnTo>
                      <a:pt x="1017" y="356"/>
                    </a:lnTo>
                    <a:lnTo>
                      <a:pt x="1019" y="356"/>
                    </a:lnTo>
                    <a:lnTo>
                      <a:pt x="1021" y="356"/>
                    </a:lnTo>
                    <a:lnTo>
                      <a:pt x="1021" y="358"/>
                    </a:lnTo>
                    <a:lnTo>
                      <a:pt x="1023" y="358"/>
                    </a:lnTo>
                    <a:lnTo>
                      <a:pt x="1023" y="359"/>
                    </a:lnTo>
                    <a:lnTo>
                      <a:pt x="1024" y="359"/>
                    </a:lnTo>
                    <a:lnTo>
                      <a:pt x="1024" y="361"/>
                    </a:lnTo>
                    <a:lnTo>
                      <a:pt x="1026" y="361"/>
                    </a:lnTo>
                    <a:lnTo>
                      <a:pt x="1026" y="359"/>
                    </a:lnTo>
                    <a:lnTo>
                      <a:pt x="1026" y="361"/>
                    </a:lnTo>
                    <a:lnTo>
                      <a:pt x="1028" y="361"/>
                    </a:lnTo>
                    <a:lnTo>
                      <a:pt x="1028" y="363"/>
                    </a:lnTo>
                    <a:lnTo>
                      <a:pt x="1028" y="365"/>
                    </a:lnTo>
                    <a:lnTo>
                      <a:pt x="1030" y="365"/>
                    </a:lnTo>
                    <a:lnTo>
                      <a:pt x="1030" y="366"/>
                    </a:lnTo>
                    <a:lnTo>
                      <a:pt x="1030" y="368"/>
                    </a:lnTo>
                    <a:lnTo>
                      <a:pt x="1032" y="368"/>
                    </a:lnTo>
                    <a:lnTo>
                      <a:pt x="1030" y="368"/>
                    </a:lnTo>
                    <a:lnTo>
                      <a:pt x="1032" y="368"/>
                    </a:lnTo>
                    <a:lnTo>
                      <a:pt x="1032" y="370"/>
                    </a:lnTo>
                    <a:lnTo>
                      <a:pt x="1032" y="372"/>
                    </a:lnTo>
                    <a:lnTo>
                      <a:pt x="1032" y="374"/>
                    </a:lnTo>
                    <a:lnTo>
                      <a:pt x="1032" y="375"/>
                    </a:lnTo>
                    <a:lnTo>
                      <a:pt x="1032" y="377"/>
                    </a:lnTo>
                    <a:lnTo>
                      <a:pt x="1032" y="379"/>
                    </a:lnTo>
                    <a:lnTo>
                      <a:pt x="1030" y="379"/>
                    </a:lnTo>
                    <a:lnTo>
                      <a:pt x="1030" y="381"/>
                    </a:lnTo>
                    <a:lnTo>
                      <a:pt x="1030" y="383"/>
                    </a:lnTo>
                    <a:lnTo>
                      <a:pt x="1030" y="384"/>
                    </a:lnTo>
                    <a:lnTo>
                      <a:pt x="1030" y="386"/>
                    </a:lnTo>
                    <a:lnTo>
                      <a:pt x="1030" y="388"/>
                    </a:lnTo>
                    <a:lnTo>
                      <a:pt x="1030" y="390"/>
                    </a:lnTo>
                    <a:lnTo>
                      <a:pt x="1028" y="390"/>
                    </a:lnTo>
                    <a:lnTo>
                      <a:pt x="1028" y="391"/>
                    </a:lnTo>
                    <a:lnTo>
                      <a:pt x="1028" y="393"/>
                    </a:lnTo>
                    <a:lnTo>
                      <a:pt x="1026" y="393"/>
                    </a:lnTo>
                    <a:lnTo>
                      <a:pt x="1026" y="395"/>
                    </a:lnTo>
                    <a:lnTo>
                      <a:pt x="1026" y="397"/>
                    </a:lnTo>
                    <a:lnTo>
                      <a:pt x="1026" y="399"/>
                    </a:lnTo>
                    <a:lnTo>
                      <a:pt x="1026" y="400"/>
                    </a:lnTo>
                    <a:lnTo>
                      <a:pt x="1026" y="402"/>
                    </a:lnTo>
                    <a:lnTo>
                      <a:pt x="1024" y="402"/>
                    </a:lnTo>
                    <a:lnTo>
                      <a:pt x="1024" y="404"/>
                    </a:lnTo>
                    <a:lnTo>
                      <a:pt x="1024" y="406"/>
                    </a:lnTo>
                    <a:lnTo>
                      <a:pt x="1024" y="408"/>
                    </a:lnTo>
                    <a:lnTo>
                      <a:pt x="1024" y="409"/>
                    </a:lnTo>
                    <a:lnTo>
                      <a:pt x="1024" y="411"/>
                    </a:lnTo>
                    <a:lnTo>
                      <a:pt x="1024" y="413"/>
                    </a:lnTo>
                    <a:lnTo>
                      <a:pt x="1024" y="415"/>
                    </a:lnTo>
                    <a:lnTo>
                      <a:pt x="1024" y="416"/>
                    </a:lnTo>
                    <a:lnTo>
                      <a:pt x="1026" y="416"/>
                    </a:lnTo>
                    <a:lnTo>
                      <a:pt x="1026" y="418"/>
                    </a:lnTo>
                    <a:lnTo>
                      <a:pt x="1026" y="420"/>
                    </a:lnTo>
                    <a:lnTo>
                      <a:pt x="1026" y="422"/>
                    </a:lnTo>
                    <a:lnTo>
                      <a:pt x="1026" y="424"/>
                    </a:lnTo>
                    <a:lnTo>
                      <a:pt x="1026" y="425"/>
                    </a:lnTo>
                    <a:lnTo>
                      <a:pt x="1028" y="425"/>
                    </a:lnTo>
                    <a:lnTo>
                      <a:pt x="1028" y="427"/>
                    </a:lnTo>
                    <a:lnTo>
                      <a:pt x="1028" y="429"/>
                    </a:lnTo>
                    <a:lnTo>
                      <a:pt x="1028" y="431"/>
                    </a:lnTo>
                    <a:lnTo>
                      <a:pt x="1026" y="431"/>
                    </a:lnTo>
                    <a:lnTo>
                      <a:pt x="1026" y="433"/>
                    </a:lnTo>
                    <a:lnTo>
                      <a:pt x="1026" y="434"/>
                    </a:lnTo>
                    <a:lnTo>
                      <a:pt x="1026" y="436"/>
                    </a:lnTo>
                    <a:lnTo>
                      <a:pt x="1026" y="438"/>
                    </a:lnTo>
                    <a:lnTo>
                      <a:pt x="1026" y="440"/>
                    </a:lnTo>
                    <a:lnTo>
                      <a:pt x="1026" y="441"/>
                    </a:lnTo>
                    <a:lnTo>
                      <a:pt x="1026" y="443"/>
                    </a:lnTo>
                    <a:lnTo>
                      <a:pt x="1026" y="445"/>
                    </a:lnTo>
                    <a:lnTo>
                      <a:pt x="1026" y="447"/>
                    </a:lnTo>
                    <a:lnTo>
                      <a:pt x="1028" y="447"/>
                    </a:lnTo>
                    <a:lnTo>
                      <a:pt x="1028" y="449"/>
                    </a:lnTo>
                    <a:lnTo>
                      <a:pt x="1028" y="450"/>
                    </a:lnTo>
                    <a:lnTo>
                      <a:pt x="1030" y="450"/>
                    </a:lnTo>
                    <a:lnTo>
                      <a:pt x="1030" y="452"/>
                    </a:lnTo>
                    <a:lnTo>
                      <a:pt x="1028" y="452"/>
                    </a:lnTo>
                    <a:lnTo>
                      <a:pt x="1028" y="454"/>
                    </a:lnTo>
                    <a:lnTo>
                      <a:pt x="1030" y="454"/>
                    </a:lnTo>
                    <a:lnTo>
                      <a:pt x="1030" y="456"/>
                    </a:lnTo>
                    <a:lnTo>
                      <a:pt x="1030" y="458"/>
                    </a:lnTo>
                    <a:lnTo>
                      <a:pt x="1032" y="458"/>
                    </a:lnTo>
                    <a:lnTo>
                      <a:pt x="1032" y="459"/>
                    </a:lnTo>
                    <a:lnTo>
                      <a:pt x="1033" y="459"/>
                    </a:lnTo>
                    <a:lnTo>
                      <a:pt x="1033" y="461"/>
                    </a:lnTo>
                    <a:lnTo>
                      <a:pt x="1033" y="463"/>
                    </a:lnTo>
                    <a:lnTo>
                      <a:pt x="1033" y="465"/>
                    </a:lnTo>
                    <a:lnTo>
                      <a:pt x="1033" y="466"/>
                    </a:lnTo>
                    <a:lnTo>
                      <a:pt x="1035" y="466"/>
                    </a:lnTo>
                    <a:lnTo>
                      <a:pt x="1035" y="468"/>
                    </a:lnTo>
                    <a:lnTo>
                      <a:pt x="1035" y="470"/>
                    </a:lnTo>
                    <a:lnTo>
                      <a:pt x="1035" y="472"/>
                    </a:lnTo>
                    <a:lnTo>
                      <a:pt x="1035" y="474"/>
                    </a:lnTo>
                    <a:lnTo>
                      <a:pt x="1035" y="475"/>
                    </a:lnTo>
                    <a:lnTo>
                      <a:pt x="1037" y="475"/>
                    </a:lnTo>
                    <a:lnTo>
                      <a:pt x="1037" y="477"/>
                    </a:lnTo>
                    <a:lnTo>
                      <a:pt x="1037" y="479"/>
                    </a:lnTo>
                    <a:lnTo>
                      <a:pt x="1037" y="481"/>
                    </a:lnTo>
                    <a:lnTo>
                      <a:pt x="1037" y="482"/>
                    </a:lnTo>
                    <a:lnTo>
                      <a:pt x="1037" y="484"/>
                    </a:lnTo>
                    <a:lnTo>
                      <a:pt x="1037" y="486"/>
                    </a:lnTo>
                    <a:lnTo>
                      <a:pt x="1037" y="488"/>
                    </a:lnTo>
                    <a:lnTo>
                      <a:pt x="1037" y="490"/>
                    </a:lnTo>
                    <a:lnTo>
                      <a:pt x="1037" y="491"/>
                    </a:lnTo>
                    <a:lnTo>
                      <a:pt x="1037" y="493"/>
                    </a:lnTo>
                    <a:lnTo>
                      <a:pt x="1037" y="495"/>
                    </a:lnTo>
                    <a:lnTo>
                      <a:pt x="1039" y="495"/>
                    </a:lnTo>
                    <a:lnTo>
                      <a:pt x="1039" y="497"/>
                    </a:lnTo>
                    <a:lnTo>
                      <a:pt x="1041" y="497"/>
                    </a:lnTo>
                    <a:lnTo>
                      <a:pt x="1041" y="499"/>
                    </a:lnTo>
                    <a:lnTo>
                      <a:pt x="1042" y="499"/>
                    </a:lnTo>
                    <a:lnTo>
                      <a:pt x="1042" y="500"/>
                    </a:lnTo>
                    <a:lnTo>
                      <a:pt x="1042" y="502"/>
                    </a:lnTo>
                    <a:lnTo>
                      <a:pt x="1044" y="502"/>
                    </a:lnTo>
                    <a:lnTo>
                      <a:pt x="1044" y="504"/>
                    </a:lnTo>
                    <a:lnTo>
                      <a:pt x="1044" y="506"/>
                    </a:lnTo>
                    <a:lnTo>
                      <a:pt x="1046" y="506"/>
                    </a:lnTo>
                    <a:lnTo>
                      <a:pt x="1046" y="507"/>
                    </a:lnTo>
                    <a:lnTo>
                      <a:pt x="1046" y="509"/>
                    </a:lnTo>
                    <a:lnTo>
                      <a:pt x="1046" y="511"/>
                    </a:lnTo>
                    <a:lnTo>
                      <a:pt x="1046" y="513"/>
                    </a:lnTo>
                    <a:lnTo>
                      <a:pt x="1048" y="513"/>
                    </a:lnTo>
                    <a:lnTo>
                      <a:pt x="1048" y="515"/>
                    </a:lnTo>
                    <a:lnTo>
                      <a:pt x="1048" y="516"/>
                    </a:lnTo>
                    <a:lnTo>
                      <a:pt x="1048" y="518"/>
                    </a:lnTo>
                    <a:lnTo>
                      <a:pt x="1048" y="522"/>
                    </a:lnTo>
                    <a:lnTo>
                      <a:pt x="1048" y="524"/>
                    </a:lnTo>
                    <a:lnTo>
                      <a:pt x="1049" y="524"/>
                    </a:lnTo>
                    <a:lnTo>
                      <a:pt x="1049" y="525"/>
                    </a:lnTo>
                    <a:lnTo>
                      <a:pt x="1049" y="527"/>
                    </a:lnTo>
                    <a:lnTo>
                      <a:pt x="1051" y="527"/>
                    </a:lnTo>
                    <a:lnTo>
                      <a:pt x="1051" y="529"/>
                    </a:lnTo>
                    <a:lnTo>
                      <a:pt x="1053" y="529"/>
                    </a:lnTo>
                    <a:lnTo>
                      <a:pt x="1053" y="531"/>
                    </a:lnTo>
                    <a:lnTo>
                      <a:pt x="1053" y="532"/>
                    </a:lnTo>
                    <a:lnTo>
                      <a:pt x="1055" y="532"/>
                    </a:lnTo>
                    <a:lnTo>
                      <a:pt x="1055" y="534"/>
                    </a:lnTo>
                    <a:lnTo>
                      <a:pt x="1057" y="534"/>
                    </a:lnTo>
                    <a:lnTo>
                      <a:pt x="1057" y="536"/>
                    </a:lnTo>
                    <a:lnTo>
                      <a:pt x="1057" y="538"/>
                    </a:lnTo>
                    <a:lnTo>
                      <a:pt x="1057" y="540"/>
                    </a:lnTo>
                    <a:lnTo>
                      <a:pt x="1057" y="541"/>
                    </a:lnTo>
                    <a:lnTo>
                      <a:pt x="1057" y="543"/>
                    </a:lnTo>
                    <a:lnTo>
                      <a:pt x="1058" y="543"/>
                    </a:lnTo>
                    <a:lnTo>
                      <a:pt x="1058" y="545"/>
                    </a:lnTo>
                    <a:lnTo>
                      <a:pt x="1060" y="545"/>
                    </a:lnTo>
                    <a:lnTo>
                      <a:pt x="1060" y="543"/>
                    </a:lnTo>
                    <a:lnTo>
                      <a:pt x="1062" y="543"/>
                    </a:lnTo>
                    <a:lnTo>
                      <a:pt x="1062" y="545"/>
                    </a:lnTo>
                    <a:lnTo>
                      <a:pt x="1062" y="547"/>
                    </a:lnTo>
                    <a:lnTo>
                      <a:pt x="1064" y="547"/>
                    </a:lnTo>
                    <a:lnTo>
                      <a:pt x="1064" y="549"/>
                    </a:lnTo>
                    <a:lnTo>
                      <a:pt x="1064" y="550"/>
                    </a:lnTo>
                    <a:lnTo>
                      <a:pt x="1064" y="552"/>
                    </a:lnTo>
                    <a:lnTo>
                      <a:pt x="1064" y="554"/>
                    </a:lnTo>
                    <a:lnTo>
                      <a:pt x="1066" y="554"/>
                    </a:lnTo>
                    <a:lnTo>
                      <a:pt x="1066" y="556"/>
                    </a:lnTo>
                    <a:lnTo>
                      <a:pt x="1066" y="557"/>
                    </a:lnTo>
                    <a:lnTo>
                      <a:pt x="1066" y="559"/>
                    </a:lnTo>
                    <a:lnTo>
                      <a:pt x="1067" y="559"/>
                    </a:lnTo>
                    <a:lnTo>
                      <a:pt x="1067" y="561"/>
                    </a:lnTo>
                    <a:lnTo>
                      <a:pt x="1066" y="561"/>
                    </a:lnTo>
                    <a:lnTo>
                      <a:pt x="1067" y="561"/>
                    </a:lnTo>
                    <a:lnTo>
                      <a:pt x="1067" y="563"/>
                    </a:lnTo>
                    <a:lnTo>
                      <a:pt x="1067" y="565"/>
                    </a:lnTo>
                    <a:lnTo>
                      <a:pt x="1067" y="566"/>
                    </a:lnTo>
                    <a:lnTo>
                      <a:pt x="1067" y="568"/>
                    </a:lnTo>
                    <a:lnTo>
                      <a:pt x="1069" y="568"/>
                    </a:lnTo>
                    <a:lnTo>
                      <a:pt x="1069" y="570"/>
                    </a:lnTo>
                    <a:lnTo>
                      <a:pt x="1071" y="570"/>
                    </a:lnTo>
                    <a:lnTo>
                      <a:pt x="1071" y="572"/>
                    </a:lnTo>
                    <a:lnTo>
                      <a:pt x="1073" y="572"/>
                    </a:lnTo>
                    <a:lnTo>
                      <a:pt x="1073" y="574"/>
                    </a:lnTo>
                    <a:lnTo>
                      <a:pt x="1073" y="575"/>
                    </a:lnTo>
                    <a:lnTo>
                      <a:pt x="1074" y="575"/>
                    </a:lnTo>
                    <a:lnTo>
                      <a:pt x="1074" y="577"/>
                    </a:lnTo>
                    <a:lnTo>
                      <a:pt x="1076" y="577"/>
                    </a:lnTo>
                    <a:lnTo>
                      <a:pt x="1076" y="579"/>
                    </a:lnTo>
                    <a:lnTo>
                      <a:pt x="1076" y="581"/>
                    </a:lnTo>
                    <a:lnTo>
                      <a:pt x="1078" y="581"/>
                    </a:lnTo>
                    <a:lnTo>
                      <a:pt x="1080" y="581"/>
                    </a:lnTo>
                    <a:lnTo>
                      <a:pt x="1080" y="582"/>
                    </a:lnTo>
                    <a:lnTo>
                      <a:pt x="1082" y="582"/>
                    </a:lnTo>
                    <a:lnTo>
                      <a:pt x="1082" y="584"/>
                    </a:lnTo>
                    <a:lnTo>
                      <a:pt x="1082" y="586"/>
                    </a:lnTo>
                    <a:lnTo>
                      <a:pt x="1083" y="586"/>
                    </a:lnTo>
                    <a:lnTo>
                      <a:pt x="1083" y="588"/>
                    </a:lnTo>
                    <a:lnTo>
                      <a:pt x="1085" y="588"/>
                    </a:lnTo>
                    <a:lnTo>
                      <a:pt x="1085" y="590"/>
                    </a:lnTo>
                    <a:lnTo>
                      <a:pt x="1087" y="590"/>
                    </a:lnTo>
                    <a:lnTo>
                      <a:pt x="1087" y="591"/>
                    </a:lnTo>
                    <a:lnTo>
                      <a:pt x="1089" y="591"/>
                    </a:lnTo>
                    <a:lnTo>
                      <a:pt x="1089" y="593"/>
                    </a:lnTo>
                    <a:lnTo>
                      <a:pt x="1091" y="593"/>
                    </a:lnTo>
                    <a:lnTo>
                      <a:pt x="1091" y="595"/>
                    </a:lnTo>
                    <a:lnTo>
                      <a:pt x="1092" y="595"/>
                    </a:lnTo>
                    <a:lnTo>
                      <a:pt x="1092" y="597"/>
                    </a:lnTo>
                    <a:lnTo>
                      <a:pt x="1094" y="597"/>
                    </a:lnTo>
                    <a:lnTo>
                      <a:pt x="1094" y="599"/>
                    </a:lnTo>
                    <a:lnTo>
                      <a:pt x="1094" y="600"/>
                    </a:lnTo>
                    <a:lnTo>
                      <a:pt x="1094" y="602"/>
                    </a:lnTo>
                    <a:lnTo>
                      <a:pt x="1094" y="604"/>
                    </a:lnTo>
                    <a:lnTo>
                      <a:pt x="1094" y="606"/>
                    </a:lnTo>
                    <a:lnTo>
                      <a:pt x="1094" y="607"/>
                    </a:lnTo>
                    <a:lnTo>
                      <a:pt x="1094" y="609"/>
                    </a:lnTo>
                    <a:lnTo>
                      <a:pt x="1096" y="609"/>
                    </a:lnTo>
                    <a:lnTo>
                      <a:pt x="1096" y="611"/>
                    </a:lnTo>
                    <a:lnTo>
                      <a:pt x="1098" y="611"/>
                    </a:lnTo>
                    <a:lnTo>
                      <a:pt x="1099" y="611"/>
                    </a:lnTo>
                    <a:lnTo>
                      <a:pt x="1099" y="613"/>
                    </a:lnTo>
                    <a:lnTo>
                      <a:pt x="1101" y="613"/>
                    </a:lnTo>
                    <a:lnTo>
                      <a:pt x="1103" y="613"/>
                    </a:lnTo>
                    <a:lnTo>
                      <a:pt x="1103" y="615"/>
                    </a:lnTo>
                    <a:lnTo>
                      <a:pt x="1105" y="615"/>
                    </a:lnTo>
                    <a:lnTo>
                      <a:pt x="1105" y="616"/>
                    </a:lnTo>
                    <a:lnTo>
                      <a:pt x="1105" y="618"/>
                    </a:lnTo>
                    <a:lnTo>
                      <a:pt x="1103" y="618"/>
                    </a:lnTo>
                    <a:lnTo>
                      <a:pt x="1103" y="620"/>
                    </a:lnTo>
                    <a:lnTo>
                      <a:pt x="1101" y="620"/>
                    </a:lnTo>
                    <a:lnTo>
                      <a:pt x="1101" y="622"/>
                    </a:lnTo>
                    <a:lnTo>
                      <a:pt x="1099" y="622"/>
                    </a:lnTo>
                    <a:lnTo>
                      <a:pt x="1099" y="624"/>
                    </a:lnTo>
                    <a:lnTo>
                      <a:pt x="1098" y="624"/>
                    </a:lnTo>
                    <a:lnTo>
                      <a:pt x="1099" y="624"/>
                    </a:lnTo>
                    <a:lnTo>
                      <a:pt x="1099" y="622"/>
                    </a:lnTo>
                    <a:lnTo>
                      <a:pt x="1101" y="622"/>
                    </a:lnTo>
                    <a:lnTo>
                      <a:pt x="1101" y="620"/>
                    </a:lnTo>
                    <a:lnTo>
                      <a:pt x="1103" y="620"/>
                    </a:lnTo>
                    <a:lnTo>
                      <a:pt x="1103" y="618"/>
                    </a:lnTo>
                    <a:lnTo>
                      <a:pt x="1105" y="618"/>
                    </a:lnTo>
                    <a:lnTo>
                      <a:pt x="1103" y="618"/>
                    </a:lnTo>
                    <a:lnTo>
                      <a:pt x="1103" y="620"/>
                    </a:lnTo>
                    <a:lnTo>
                      <a:pt x="1101" y="620"/>
                    </a:lnTo>
                    <a:lnTo>
                      <a:pt x="1101" y="622"/>
                    </a:lnTo>
                    <a:lnTo>
                      <a:pt x="1101" y="624"/>
                    </a:lnTo>
                    <a:lnTo>
                      <a:pt x="1103" y="624"/>
                    </a:lnTo>
                    <a:lnTo>
                      <a:pt x="1103" y="625"/>
                    </a:lnTo>
                    <a:lnTo>
                      <a:pt x="1103" y="627"/>
                    </a:lnTo>
                    <a:lnTo>
                      <a:pt x="1105" y="627"/>
                    </a:lnTo>
                    <a:lnTo>
                      <a:pt x="1107" y="627"/>
                    </a:lnTo>
                    <a:lnTo>
                      <a:pt x="1107" y="629"/>
                    </a:lnTo>
                    <a:lnTo>
                      <a:pt x="1107" y="631"/>
                    </a:lnTo>
                    <a:lnTo>
                      <a:pt x="1108" y="631"/>
                    </a:lnTo>
                    <a:lnTo>
                      <a:pt x="1107" y="631"/>
                    </a:lnTo>
                    <a:lnTo>
                      <a:pt x="1107" y="632"/>
                    </a:lnTo>
                    <a:lnTo>
                      <a:pt x="1105" y="632"/>
                    </a:lnTo>
                    <a:lnTo>
                      <a:pt x="1105" y="634"/>
                    </a:lnTo>
                    <a:lnTo>
                      <a:pt x="1105" y="636"/>
                    </a:lnTo>
                    <a:lnTo>
                      <a:pt x="1105" y="638"/>
                    </a:lnTo>
                    <a:lnTo>
                      <a:pt x="1105" y="640"/>
                    </a:lnTo>
                    <a:lnTo>
                      <a:pt x="1105" y="641"/>
                    </a:lnTo>
                    <a:lnTo>
                      <a:pt x="1107" y="641"/>
                    </a:lnTo>
                    <a:lnTo>
                      <a:pt x="1107" y="643"/>
                    </a:lnTo>
                    <a:lnTo>
                      <a:pt x="1107" y="645"/>
                    </a:lnTo>
                    <a:lnTo>
                      <a:pt x="1107" y="647"/>
                    </a:lnTo>
                    <a:lnTo>
                      <a:pt x="1107" y="649"/>
                    </a:lnTo>
                    <a:lnTo>
                      <a:pt x="1107" y="650"/>
                    </a:lnTo>
                    <a:lnTo>
                      <a:pt x="1105" y="650"/>
                    </a:lnTo>
                    <a:lnTo>
                      <a:pt x="1105" y="652"/>
                    </a:lnTo>
                    <a:lnTo>
                      <a:pt x="1107" y="652"/>
                    </a:lnTo>
                    <a:lnTo>
                      <a:pt x="1107" y="654"/>
                    </a:lnTo>
                    <a:lnTo>
                      <a:pt x="1105" y="654"/>
                    </a:lnTo>
                    <a:lnTo>
                      <a:pt x="1105" y="656"/>
                    </a:lnTo>
                    <a:lnTo>
                      <a:pt x="1105" y="657"/>
                    </a:lnTo>
                    <a:lnTo>
                      <a:pt x="1103" y="657"/>
                    </a:lnTo>
                    <a:lnTo>
                      <a:pt x="1103" y="659"/>
                    </a:lnTo>
                    <a:lnTo>
                      <a:pt x="1101" y="659"/>
                    </a:lnTo>
                    <a:lnTo>
                      <a:pt x="1101" y="661"/>
                    </a:lnTo>
                    <a:lnTo>
                      <a:pt x="1101" y="663"/>
                    </a:lnTo>
                    <a:lnTo>
                      <a:pt x="1103" y="663"/>
                    </a:lnTo>
                    <a:lnTo>
                      <a:pt x="1103" y="665"/>
                    </a:lnTo>
                    <a:lnTo>
                      <a:pt x="1103" y="666"/>
                    </a:lnTo>
                    <a:lnTo>
                      <a:pt x="1103" y="668"/>
                    </a:lnTo>
                    <a:lnTo>
                      <a:pt x="1103" y="670"/>
                    </a:lnTo>
                    <a:lnTo>
                      <a:pt x="1101" y="670"/>
                    </a:lnTo>
                    <a:lnTo>
                      <a:pt x="1101" y="672"/>
                    </a:lnTo>
                    <a:lnTo>
                      <a:pt x="1099" y="672"/>
                    </a:lnTo>
                    <a:lnTo>
                      <a:pt x="1101" y="672"/>
                    </a:lnTo>
                    <a:lnTo>
                      <a:pt x="1101" y="674"/>
                    </a:lnTo>
                    <a:lnTo>
                      <a:pt x="1099" y="674"/>
                    </a:lnTo>
                    <a:lnTo>
                      <a:pt x="1099" y="675"/>
                    </a:lnTo>
                    <a:lnTo>
                      <a:pt x="1099" y="677"/>
                    </a:lnTo>
                    <a:lnTo>
                      <a:pt x="1098" y="677"/>
                    </a:lnTo>
                    <a:lnTo>
                      <a:pt x="1099" y="677"/>
                    </a:lnTo>
                    <a:lnTo>
                      <a:pt x="1099" y="679"/>
                    </a:lnTo>
                    <a:lnTo>
                      <a:pt x="1101" y="679"/>
                    </a:lnTo>
                    <a:lnTo>
                      <a:pt x="1101" y="681"/>
                    </a:lnTo>
                    <a:lnTo>
                      <a:pt x="1101" y="682"/>
                    </a:lnTo>
                    <a:lnTo>
                      <a:pt x="1099" y="682"/>
                    </a:lnTo>
                    <a:lnTo>
                      <a:pt x="1099" y="681"/>
                    </a:lnTo>
                    <a:lnTo>
                      <a:pt x="1099" y="682"/>
                    </a:lnTo>
                    <a:lnTo>
                      <a:pt x="1099" y="684"/>
                    </a:lnTo>
                    <a:lnTo>
                      <a:pt x="1101" y="684"/>
                    </a:lnTo>
                    <a:lnTo>
                      <a:pt x="1099" y="684"/>
                    </a:lnTo>
                    <a:lnTo>
                      <a:pt x="1098" y="684"/>
                    </a:lnTo>
                    <a:lnTo>
                      <a:pt x="1098" y="686"/>
                    </a:lnTo>
                    <a:lnTo>
                      <a:pt x="1096" y="686"/>
                    </a:lnTo>
                    <a:lnTo>
                      <a:pt x="1096" y="688"/>
                    </a:lnTo>
                    <a:lnTo>
                      <a:pt x="1098" y="688"/>
                    </a:lnTo>
                    <a:lnTo>
                      <a:pt x="1096" y="688"/>
                    </a:lnTo>
                    <a:lnTo>
                      <a:pt x="1096" y="690"/>
                    </a:lnTo>
                    <a:lnTo>
                      <a:pt x="1094" y="690"/>
                    </a:lnTo>
                    <a:lnTo>
                      <a:pt x="1094" y="691"/>
                    </a:lnTo>
                    <a:lnTo>
                      <a:pt x="1094" y="693"/>
                    </a:lnTo>
                    <a:lnTo>
                      <a:pt x="1094" y="695"/>
                    </a:lnTo>
                    <a:lnTo>
                      <a:pt x="1096" y="695"/>
                    </a:lnTo>
                    <a:lnTo>
                      <a:pt x="1096" y="697"/>
                    </a:lnTo>
                    <a:lnTo>
                      <a:pt x="1094" y="697"/>
                    </a:lnTo>
                    <a:lnTo>
                      <a:pt x="1094" y="699"/>
                    </a:lnTo>
                    <a:lnTo>
                      <a:pt x="1094" y="700"/>
                    </a:lnTo>
                    <a:lnTo>
                      <a:pt x="1094" y="702"/>
                    </a:lnTo>
                    <a:lnTo>
                      <a:pt x="1092" y="702"/>
                    </a:lnTo>
                    <a:lnTo>
                      <a:pt x="1092" y="704"/>
                    </a:lnTo>
                    <a:lnTo>
                      <a:pt x="1091" y="704"/>
                    </a:lnTo>
                    <a:lnTo>
                      <a:pt x="1092" y="704"/>
                    </a:lnTo>
                    <a:lnTo>
                      <a:pt x="1092" y="706"/>
                    </a:lnTo>
                    <a:lnTo>
                      <a:pt x="1092" y="707"/>
                    </a:lnTo>
                    <a:lnTo>
                      <a:pt x="1092" y="709"/>
                    </a:lnTo>
                    <a:lnTo>
                      <a:pt x="1091" y="709"/>
                    </a:lnTo>
                    <a:lnTo>
                      <a:pt x="1091" y="711"/>
                    </a:lnTo>
                    <a:lnTo>
                      <a:pt x="1091" y="713"/>
                    </a:lnTo>
                    <a:lnTo>
                      <a:pt x="1091" y="715"/>
                    </a:lnTo>
                    <a:lnTo>
                      <a:pt x="1089" y="715"/>
                    </a:lnTo>
                    <a:lnTo>
                      <a:pt x="1089" y="716"/>
                    </a:lnTo>
                    <a:lnTo>
                      <a:pt x="1087" y="716"/>
                    </a:lnTo>
                    <a:lnTo>
                      <a:pt x="1087" y="718"/>
                    </a:lnTo>
                    <a:lnTo>
                      <a:pt x="1085" y="718"/>
                    </a:lnTo>
                    <a:lnTo>
                      <a:pt x="1085" y="716"/>
                    </a:lnTo>
                    <a:lnTo>
                      <a:pt x="1083" y="716"/>
                    </a:lnTo>
                    <a:lnTo>
                      <a:pt x="1083" y="718"/>
                    </a:lnTo>
                    <a:lnTo>
                      <a:pt x="1082" y="718"/>
                    </a:lnTo>
                    <a:lnTo>
                      <a:pt x="1082" y="720"/>
                    </a:lnTo>
                    <a:lnTo>
                      <a:pt x="1082" y="718"/>
                    </a:lnTo>
                    <a:lnTo>
                      <a:pt x="1083" y="718"/>
                    </a:lnTo>
                    <a:lnTo>
                      <a:pt x="1083" y="716"/>
                    </a:lnTo>
                    <a:lnTo>
                      <a:pt x="1083" y="718"/>
                    </a:lnTo>
                    <a:lnTo>
                      <a:pt x="1085" y="718"/>
                    </a:lnTo>
                    <a:lnTo>
                      <a:pt x="1087" y="718"/>
                    </a:lnTo>
                    <a:lnTo>
                      <a:pt x="1087" y="720"/>
                    </a:lnTo>
                    <a:lnTo>
                      <a:pt x="1085" y="720"/>
                    </a:lnTo>
                    <a:lnTo>
                      <a:pt x="1085" y="722"/>
                    </a:lnTo>
                    <a:lnTo>
                      <a:pt x="1085" y="724"/>
                    </a:lnTo>
                    <a:lnTo>
                      <a:pt x="1083" y="724"/>
                    </a:lnTo>
                    <a:lnTo>
                      <a:pt x="1083" y="725"/>
                    </a:lnTo>
                    <a:lnTo>
                      <a:pt x="1085" y="725"/>
                    </a:lnTo>
                    <a:lnTo>
                      <a:pt x="1083" y="725"/>
                    </a:lnTo>
                    <a:lnTo>
                      <a:pt x="1083" y="727"/>
                    </a:lnTo>
                    <a:lnTo>
                      <a:pt x="1083" y="729"/>
                    </a:lnTo>
                    <a:lnTo>
                      <a:pt x="1082" y="729"/>
                    </a:lnTo>
                    <a:lnTo>
                      <a:pt x="1082" y="731"/>
                    </a:lnTo>
                    <a:lnTo>
                      <a:pt x="1082" y="732"/>
                    </a:lnTo>
                    <a:lnTo>
                      <a:pt x="1080" y="732"/>
                    </a:lnTo>
                    <a:lnTo>
                      <a:pt x="1078" y="732"/>
                    </a:lnTo>
                    <a:lnTo>
                      <a:pt x="1078" y="734"/>
                    </a:lnTo>
                    <a:lnTo>
                      <a:pt x="1076" y="734"/>
                    </a:lnTo>
                    <a:lnTo>
                      <a:pt x="1078" y="734"/>
                    </a:lnTo>
                    <a:lnTo>
                      <a:pt x="1078" y="732"/>
                    </a:lnTo>
                    <a:lnTo>
                      <a:pt x="1078" y="734"/>
                    </a:lnTo>
                    <a:lnTo>
                      <a:pt x="1078" y="732"/>
                    </a:lnTo>
                    <a:lnTo>
                      <a:pt x="1080" y="732"/>
                    </a:lnTo>
                    <a:lnTo>
                      <a:pt x="1080" y="734"/>
                    </a:lnTo>
                    <a:lnTo>
                      <a:pt x="1080" y="736"/>
                    </a:lnTo>
                    <a:lnTo>
                      <a:pt x="1078" y="736"/>
                    </a:lnTo>
                    <a:lnTo>
                      <a:pt x="1078" y="738"/>
                    </a:lnTo>
                    <a:lnTo>
                      <a:pt x="1078" y="740"/>
                    </a:lnTo>
                    <a:lnTo>
                      <a:pt x="1078" y="741"/>
                    </a:lnTo>
                    <a:lnTo>
                      <a:pt x="1076" y="741"/>
                    </a:lnTo>
                    <a:lnTo>
                      <a:pt x="1076" y="743"/>
                    </a:lnTo>
                    <a:lnTo>
                      <a:pt x="1074" y="743"/>
                    </a:lnTo>
                    <a:lnTo>
                      <a:pt x="1074" y="745"/>
                    </a:lnTo>
                    <a:lnTo>
                      <a:pt x="1073" y="745"/>
                    </a:lnTo>
                    <a:lnTo>
                      <a:pt x="1074" y="745"/>
                    </a:lnTo>
                    <a:lnTo>
                      <a:pt x="1074" y="747"/>
                    </a:lnTo>
                    <a:lnTo>
                      <a:pt x="1074" y="749"/>
                    </a:lnTo>
                    <a:lnTo>
                      <a:pt x="1074" y="750"/>
                    </a:lnTo>
                    <a:lnTo>
                      <a:pt x="1073" y="750"/>
                    </a:lnTo>
                    <a:lnTo>
                      <a:pt x="1073" y="752"/>
                    </a:lnTo>
                    <a:lnTo>
                      <a:pt x="1073" y="754"/>
                    </a:lnTo>
                    <a:lnTo>
                      <a:pt x="1073" y="756"/>
                    </a:lnTo>
                    <a:lnTo>
                      <a:pt x="1071" y="756"/>
                    </a:lnTo>
                    <a:lnTo>
                      <a:pt x="1071" y="757"/>
                    </a:lnTo>
                    <a:lnTo>
                      <a:pt x="1069" y="757"/>
                    </a:lnTo>
                    <a:lnTo>
                      <a:pt x="1069" y="759"/>
                    </a:lnTo>
                    <a:lnTo>
                      <a:pt x="1069" y="761"/>
                    </a:lnTo>
                    <a:lnTo>
                      <a:pt x="1069" y="763"/>
                    </a:lnTo>
                    <a:lnTo>
                      <a:pt x="1067" y="763"/>
                    </a:lnTo>
                    <a:lnTo>
                      <a:pt x="1067" y="765"/>
                    </a:lnTo>
                    <a:lnTo>
                      <a:pt x="1067" y="766"/>
                    </a:lnTo>
                    <a:lnTo>
                      <a:pt x="1067" y="768"/>
                    </a:lnTo>
                    <a:lnTo>
                      <a:pt x="1066" y="768"/>
                    </a:lnTo>
                    <a:lnTo>
                      <a:pt x="1066" y="770"/>
                    </a:lnTo>
                    <a:lnTo>
                      <a:pt x="1066" y="772"/>
                    </a:lnTo>
                    <a:lnTo>
                      <a:pt x="1064" y="772"/>
                    </a:lnTo>
                    <a:lnTo>
                      <a:pt x="1064" y="774"/>
                    </a:lnTo>
                    <a:lnTo>
                      <a:pt x="1064" y="775"/>
                    </a:lnTo>
                    <a:lnTo>
                      <a:pt x="1064" y="777"/>
                    </a:lnTo>
                    <a:lnTo>
                      <a:pt x="1064" y="779"/>
                    </a:lnTo>
                    <a:lnTo>
                      <a:pt x="1066" y="779"/>
                    </a:lnTo>
                    <a:lnTo>
                      <a:pt x="1067" y="779"/>
                    </a:lnTo>
                    <a:lnTo>
                      <a:pt x="1067" y="777"/>
                    </a:lnTo>
                    <a:lnTo>
                      <a:pt x="1069" y="777"/>
                    </a:lnTo>
                    <a:lnTo>
                      <a:pt x="1069" y="779"/>
                    </a:lnTo>
                    <a:lnTo>
                      <a:pt x="1069" y="781"/>
                    </a:lnTo>
                    <a:lnTo>
                      <a:pt x="1067" y="781"/>
                    </a:lnTo>
                    <a:lnTo>
                      <a:pt x="1067" y="782"/>
                    </a:lnTo>
                    <a:lnTo>
                      <a:pt x="1066" y="782"/>
                    </a:lnTo>
                    <a:lnTo>
                      <a:pt x="1064" y="782"/>
                    </a:lnTo>
                    <a:lnTo>
                      <a:pt x="1062" y="782"/>
                    </a:lnTo>
                    <a:lnTo>
                      <a:pt x="1060" y="782"/>
                    </a:lnTo>
                    <a:lnTo>
                      <a:pt x="1058" y="782"/>
                    </a:lnTo>
                    <a:lnTo>
                      <a:pt x="1060" y="782"/>
                    </a:lnTo>
                    <a:lnTo>
                      <a:pt x="1060" y="784"/>
                    </a:lnTo>
                    <a:lnTo>
                      <a:pt x="1058" y="784"/>
                    </a:lnTo>
                    <a:lnTo>
                      <a:pt x="1058" y="786"/>
                    </a:lnTo>
                    <a:lnTo>
                      <a:pt x="1057" y="786"/>
                    </a:lnTo>
                    <a:lnTo>
                      <a:pt x="1057" y="788"/>
                    </a:lnTo>
                    <a:lnTo>
                      <a:pt x="1057" y="790"/>
                    </a:lnTo>
                    <a:lnTo>
                      <a:pt x="1057" y="791"/>
                    </a:lnTo>
                    <a:lnTo>
                      <a:pt x="1058" y="791"/>
                    </a:lnTo>
                    <a:lnTo>
                      <a:pt x="1058" y="790"/>
                    </a:lnTo>
                    <a:lnTo>
                      <a:pt x="1058" y="791"/>
                    </a:lnTo>
                    <a:lnTo>
                      <a:pt x="1058" y="793"/>
                    </a:lnTo>
                    <a:lnTo>
                      <a:pt x="1057" y="793"/>
                    </a:lnTo>
                    <a:lnTo>
                      <a:pt x="1057" y="795"/>
                    </a:lnTo>
                    <a:lnTo>
                      <a:pt x="1055" y="795"/>
                    </a:lnTo>
                    <a:lnTo>
                      <a:pt x="1055" y="797"/>
                    </a:lnTo>
                    <a:lnTo>
                      <a:pt x="1055" y="798"/>
                    </a:lnTo>
                    <a:lnTo>
                      <a:pt x="1053" y="798"/>
                    </a:lnTo>
                    <a:lnTo>
                      <a:pt x="1051" y="798"/>
                    </a:lnTo>
                    <a:lnTo>
                      <a:pt x="1049" y="798"/>
                    </a:lnTo>
                    <a:lnTo>
                      <a:pt x="1048" y="798"/>
                    </a:lnTo>
                    <a:lnTo>
                      <a:pt x="1048" y="800"/>
                    </a:lnTo>
                    <a:lnTo>
                      <a:pt x="1046" y="800"/>
                    </a:lnTo>
                    <a:lnTo>
                      <a:pt x="1046" y="802"/>
                    </a:lnTo>
                    <a:lnTo>
                      <a:pt x="1046" y="804"/>
                    </a:lnTo>
                    <a:lnTo>
                      <a:pt x="1044" y="804"/>
                    </a:lnTo>
                    <a:lnTo>
                      <a:pt x="1042" y="804"/>
                    </a:lnTo>
                    <a:lnTo>
                      <a:pt x="1042" y="806"/>
                    </a:lnTo>
                    <a:lnTo>
                      <a:pt x="1042" y="807"/>
                    </a:lnTo>
                    <a:lnTo>
                      <a:pt x="1044" y="807"/>
                    </a:lnTo>
                    <a:lnTo>
                      <a:pt x="1046" y="807"/>
                    </a:lnTo>
                    <a:lnTo>
                      <a:pt x="1046" y="809"/>
                    </a:lnTo>
                    <a:lnTo>
                      <a:pt x="1044" y="809"/>
                    </a:lnTo>
                    <a:lnTo>
                      <a:pt x="1042" y="809"/>
                    </a:lnTo>
                    <a:lnTo>
                      <a:pt x="1042" y="811"/>
                    </a:lnTo>
                    <a:lnTo>
                      <a:pt x="1042" y="813"/>
                    </a:lnTo>
                    <a:lnTo>
                      <a:pt x="1041" y="813"/>
                    </a:lnTo>
                    <a:lnTo>
                      <a:pt x="1041" y="815"/>
                    </a:lnTo>
                    <a:lnTo>
                      <a:pt x="1039" y="815"/>
                    </a:lnTo>
                    <a:lnTo>
                      <a:pt x="1037" y="815"/>
                    </a:lnTo>
                    <a:lnTo>
                      <a:pt x="1037" y="816"/>
                    </a:lnTo>
                    <a:lnTo>
                      <a:pt x="1037" y="818"/>
                    </a:lnTo>
                    <a:lnTo>
                      <a:pt x="1039" y="818"/>
                    </a:lnTo>
                    <a:lnTo>
                      <a:pt x="1041" y="818"/>
                    </a:lnTo>
                    <a:lnTo>
                      <a:pt x="1041" y="820"/>
                    </a:lnTo>
                    <a:lnTo>
                      <a:pt x="1039" y="820"/>
                    </a:lnTo>
                    <a:lnTo>
                      <a:pt x="1039" y="822"/>
                    </a:lnTo>
                    <a:lnTo>
                      <a:pt x="1041" y="822"/>
                    </a:lnTo>
                    <a:lnTo>
                      <a:pt x="1041" y="823"/>
                    </a:lnTo>
                    <a:lnTo>
                      <a:pt x="1039" y="823"/>
                    </a:lnTo>
                    <a:lnTo>
                      <a:pt x="1039" y="825"/>
                    </a:lnTo>
                    <a:lnTo>
                      <a:pt x="1037" y="825"/>
                    </a:lnTo>
                    <a:lnTo>
                      <a:pt x="1035" y="825"/>
                    </a:lnTo>
                    <a:lnTo>
                      <a:pt x="1035" y="827"/>
                    </a:lnTo>
                    <a:lnTo>
                      <a:pt x="1035" y="825"/>
                    </a:lnTo>
                    <a:lnTo>
                      <a:pt x="1035" y="827"/>
                    </a:lnTo>
                    <a:lnTo>
                      <a:pt x="1033" y="827"/>
                    </a:lnTo>
                    <a:lnTo>
                      <a:pt x="1033" y="825"/>
                    </a:lnTo>
                    <a:lnTo>
                      <a:pt x="1032" y="825"/>
                    </a:lnTo>
                    <a:lnTo>
                      <a:pt x="1032" y="827"/>
                    </a:lnTo>
                    <a:lnTo>
                      <a:pt x="1030" y="827"/>
                    </a:lnTo>
                    <a:lnTo>
                      <a:pt x="1030" y="825"/>
                    </a:lnTo>
                    <a:lnTo>
                      <a:pt x="1028" y="825"/>
                    </a:lnTo>
                    <a:lnTo>
                      <a:pt x="1028" y="827"/>
                    </a:lnTo>
                    <a:lnTo>
                      <a:pt x="1028" y="825"/>
                    </a:lnTo>
                    <a:lnTo>
                      <a:pt x="1026" y="825"/>
                    </a:lnTo>
                    <a:lnTo>
                      <a:pt x="1024" y="825"/>
                    </a:lnTo>
                    <a:lnTo>
                      <a:pt x="1024" y="827"/>
                    </a:lnTo>
                    <a:lnTo>
                      <a:pt x="1023" y="827"/>
                    </a:lnTo>
                    <a:lnTo>
                      <a:pt x="1023" y="825"/>
                    </a:lnTo>
                    <a:lnTo>
                      <a:pt x="1023" y="827"/>
                    </a:lnTo>
                    <a:lnTo>
                      <a:pt x="1021" y="827"/>
                    </a:lnTo>
                    <a:lnTo>
                      <a:pt x="1021" y="829"/>
                    </a:lnTo>
                    <a:lnTo>
                      <a:pt x="1019" y="829"/>
                    </a:lnTo>
                    <a:lnTo>
                      <a:pt x="1019" y="827"/>
                    </a:lnTo>
                    <a:lnTo>
                      <a:pt x="1021" y="827"/>
                    </a:lnTo>
                    <a:lnTo>
                      <a:pt x="1021" y="825"/>
                    </a:lnTo>
                    <a:lnTo>
                      <a:pt x="1019" y="825"/>
                    </a:lnTo>
                    <a:lnTo>
                      <a:pt x="1019" y="823"/>
                    </a:lnTo>
                    <a:lnTo>
                      <a:pt x="1017" y="823"/>
                    </a:lnTo>
                    <a:lnTo>
                      <a:pt x="1017" y="822"/>
                    </a:lnTo>
                    <a:lnTo>
                      <a:pt x="1019" y="822"/>
                    </a:lnTo>
                    <a:lnTo>
                      <a:pt x="1017" y="822"/>
                    </a:lnTo>
                    <a:lnTo>
                      <a:pt x="1017" y="820"/>
                    </a:lnTo>
                    <a:lnTo>
                      <a:pt x="1017" y="822"/>
                    </a:lnTo>
                    <a:lnTo>
                      <a:pt x="1016" y="822"/>
                    </a:lnTo>
                    <a:lnTo>
                      <a:pt x="1016" y="820"/>
                    </a:lnTo>
                    <a:lnTo>
                      <a:pt x="1017" y="820"/>
                    </a:lnTo>
                    <a:lnTo>
                      <a:pt x="1016" y="820"/>
                    </a:lnTo>
                    <a:lnTo>
                      <a:pt x="1016" y="818"/>
                    </a:lnTo>
                    <a:lnTo>
                      <a:pt x="1016" y="816"/>
                    </a:lnTo>
                    <a:lnTo>
                      <a:pt x="1016" y="815"/>
                    </a:lnTo>
                    <a:lnTo>
                      <a:pt x="1016" y="813"/>
                    </a:lnTo>
                    <a:lnTo>
                      <a:pt x="1016" y="811"/>
                    </a:lnTo>
                    <a:lnTo>
                      <a:pt x="1016" y="813"/>
                    </a:lnTo>
                    <a:lnTo>
                      <a:pt x="1016" y="815"/>
                    </a:lnTo>
                    <a:lnTo>
                      <a:pt x="1016" y="813"/>
                    </a:lnTo>
                    <a:lnTo>
                      <a:pt x="1014" y="813"/>
                    </a:lnTo>
                    <a:lnTo>
                      <a:pt x="1012" y="813"/>
                    </a:lnTo>
                    <a:lnTo>
                      <a:pt x="1010" y="813"/>
                    </a:lnTo>
                    <a:lnTo>
                      <a:pt x="1008" y="813"/>
                    </a:lnTo>
                    <a:lnTo>
                      <a:pt x="1008" y="811"/>
                    </a:lnTo>
                    <a:lnTo>
                      <a:pt x="1008" y="813"/>
                    </a:lnTo>
                    <a:lnTo>
                      <a:pt x="1007" y="813"/>
                    </a:lnTo>
                    <a:lnTo>
                      <a:pt x="1007" y="811"/>
                    </a:lnTo>
                    <a:lnTo>
                      <a:pt x="1005" y="811"/>
                    </a:lnTo>
                    <a:lnTo>
                      <a:pt x="1003" y="811"/>
                    </a:lnTo>
                    <a:lnTo>
                      <a:pt x="1001" y="811"/>
                    </a:lnTo>
                    <a:lnTo>
                      <a:pt x="1001" y="809"/>
                    </a:lnTo>
                    <a:lnTo>
                      <a:pt x="1001" y="811"/>
                    </a:lnTo>
                    <a:lnTo>
                      <a:pt x="999" y="811"/>
                    </a:lnTo>
                    <a:lnTo>
                      <a:pt x="999" y="809"/>
                    </a:lnTo>
                    <a:lnTo>
                      <a:pt x="998" y="809"/>
                    </a:lnTo>
                    <a:lnTo>
                      <a:pt x="998" y="807"/>
                    </a:lnTo>
                    <a:lnTo>
                      <a:pt x="998" y="806"/>
                    </a:lnTo>
                    <a:lnTo>
                      <a:pt x="996" y="806"/>
                    </a:lnTo>
                    <a:lnTo>
                      <a:pt x="996" y="807"/>
                    </a:lnTo>
                    <a:lnTo>
                      <a:pt x="996" y="806"/>
                    </a:lnTo>
                    <a:lnTo>
                      <a:pt x="994" y="806"/>
                    </a:lnTo>
                    <a:lnTo>
                      <a:pt x="994" y="804"/>
                    </a:lnTo>
                    <a:lnTo>
                      <a:pt x="992" y="804"/>
                    </a:lnTo>
                    <a:lnTo>
                      <a:pt x="991" y="804"/>
                    </a:lnTo>
                    <a:lnTo>
                      <a:pt x="991" y="802"/>
                    </a:lnTo>
                    <a:lnTo>
                      <a:pt x="989" y="802"/>
                    </a:lnTo>
                    <a:lnTo>
                      <a:pt x="989" y="800"/>
                    </a:lnTo>
                    <a:lnTo>
                      <a:pt x="987" y="800"/>
                    </a:lnTo>
                    <a:lnTo>
                      <a:pt x="987" y="798"/>
                    </a:lnTo>
                    <a:lnTo>
                      <a:pt x="987" y="797"/>
                    </a:lnTo>
                    <a:lnTo>
                      <a:pt x="987" y="798"/>
                    </a:lnTo>
                    <a:lnTo>
                      <a:pt x="985" y="798"/>
                    </a:lnTo>
                    <a:lnTo>
                      <a:pt x="983" y="798"/>
                    </a:lnTo>
                    <a:lnTo>
                      <a:pt x="983" y="797"/>
                    </a:lnTo>
                    <a:lnTo>
                      <a:pt x="982" y="797"/>
                    </a:lnTo>
                    <a:lnTo>
                      <a:pt x="982" y="795"/>
                    </a:lnTo>
                    <a:lnTo>
                      <a:pt x="982" y="793"/>
                    </a:lnTo>
                    <a:lnTo>
                      <a:pt x="982" y="791"/>
                    </a:lnTo>
                    <a:lnTo>
                      <a:pt x="983" y="791"/>
                    </a:lnTo>
                    <a:lnTo>
                      <a:pt x="982" y="791"/>
                    </a:lnTo>
                    <a:lnTo>
                      <a:pt x="982" y="790"/>
                    </a:lnTo>
                    <a:lnTo>
                      <a:pt x="983" y="790"/>
                    </a:lnTo>
                    <a:lnTo>
                      <a:pt x="982" y="790"/>
                    </a:lnTo>
                    <a:lnTo>
                      <a:pt x="982" y="788"/>
                    </a:lnTo>
                    <a:lnTo>
                      <a:pt x="982" y="786"/>
                    </a:lnTo>
                    <a:lnTo>
                      <a:pt x="980" y="786"/>
                    </a:lnTo>
                    <a:lnTo>
                      <a:pt x="980" y="784"/>
                    </a:lnTo>
                    <a:lnTo>
                      <a:pt x="980" y="782"/>
                    </a:lnTo>
                    <a:lnTo>
                      <a:pt x="980" y="781"/>
                    </a:lnTo>
                    <a:lnTo>
                      <a:pt x="980" y="779"/>
                    </a:lnTo>
                    <a:lnTo>
                      <a:pt x="980" y="777"/>
                    </a:lnTo>
                    <a:lnTo>
                      <a:pt x="982" y="777"/>
                    </a:lnTo>
                    <a:lnTo>
                      <a:pt x="982" y="775"/>
                    </a:lnTo>
                    <a:lnTo>
                      <a:pt x="982" y="774"/>
                    </a:lnTo>
                    <a:lnTo>
                      <a:pt x="982" y="772"/>
                    </a:lnTo>
                    <a:lnTo>
                      <a:pt x="980" y="772"/>
                    </a:lnTo>
                    <a:lnTo>
                      <a:pt x="980" y="770"/>
                    </a:lnTo>
                    <a:lnTo>
                      <a:pt x="978" y="770"/>
                    </a:lnTo>
                    <a:lnTo>
                      <a:pt x="978" y="768"/>
                    </a:lnTo>
                    <a:lnTo>
                      <a:pt x="978" y="766"/>
                    </a:lnTo>
                    <a:lnTo>
                      <a:pt x="976" y="766"/>
                    </a:lnTo>
                    <a:lnTo>
                      <a:pt x="974" y="766"/>
                    </a:lnTo>
                    <a:lnTo>
                      <a:pt x="974" y="765"/>
                    </a:lnTo>
                    <a:lnTo>
                      <a:pt x="973" y="765"/>
                    </a:lnTo>
                    <a:lnTo>
                      <a:pt x="973" y="763"/>
                    </a:lnTo>
                    <a:lnTo>
                      <a:pt x="973" y="765"/>
                    </a:lnTo>
                    <a:lnTo>
                      <a:pt x="973" y="763"/>
                    </a:lnTo>
                    <a:lnTo>
                      <a:pt x="971" y="763"/>
                    </a:lnTo>
                    <a:lnTo>
                      <a:pt x="969" y="763"/>
                    </a:lnTo>
                    <a:lnTo>
                      <a:pt x="971" y="763"/>
                    </a:lnTo>
                    <a:lnTo>
                      <a:pt x="971" y="761"/>
                    </a:lnTo>
                    <a:lnTo>
                      <a:pt x="969" y="761"/>
                    </a:lnTo>
                    <a:lnTo>
                      <a:pt x="969" y="759"/>
                    </a:lnTo>
                    <a:lnTo>
                      <a:pt x="967" y="759"/>
                    </a:lnTo>
                    <a:lnTo>
                      <a:pt x="966" y="759"/>
                    </a:lnTo>
                    <a:lnTo>
                      <a:pt x="966" y="757"/>
                    </a:lnTo>
                    <a:lnTo>
                      <a:pt x="964" y="757"/>
                    </a:lnTo>
                    <a:lnTo>
                      <a:pt x="966" y="757"/>
                    </a:lnTo>
                    <a:lnTo>
                      <a:pt x="966" y="756"/>
                    </a:lnTo>
                    <a:lnTo>
                      <a:pt x="966" y="754"/>
                    </a:lnTo>
                    <a:lnTo>
                      <a:pt x="966" y="752"/>
                    </a:lnTo>
                    <a:lnTo>
                      <a:pt x="966" y="750"/>
                    </a:lnTo>
                    <a:lnTo>
                      <a:pt x="967" y="750"/>
                    </a:lnTo>
                    <a:lnTo>
                      <a:pt x="966" y="750"/>
                    </a:lnTo>
                    <a:lnTo>
                      <a:pt x="966" y="749"/>
                    </a:lnTo>
                    <a:lnTo>
                      <a:pt x="966" y="747"/>
                    </a:lnTo>
                    <a:lnTo>
                      <a:pt x="966" y="745"/>
                    </a:lnTo>
                    <a:lnTo>
                      <a:pt x="966" y="743"/>
                    </a:lnTo>
                    <a:lnTo>
                      <a:pt x="966" y="741"/>
                    </a:lnTo>
                    <a:lnTo>
                      <a:pt x="964" y="741"/>
                    </a:lnTo>
                    <a:lnTo>
                      <a:pt x="966" y="741"/>
                    </a:lnTo>
                    <a:lnTo>
                      <a:pt x="964" y="741"/>
                    </a:lnTo>
                    <a:lnTo>
                      <a:pt x="964" y="740"/>
                    </a:lnTo>
                    <a:lnTo>
                      <a:pt x="966" y="740"/>
                    </a:lnTo>
                    <a:lnTo>
                      <a:pt x="966" y="738"/>
                    </a:lnTo>
                    <a:lnTo>
                      <a:pt x="966" y="736"/>
                    </a:lnTo>
                    <a:lnTo>
                      <a:pt x="966" y="734"/>
                    </a:lnTo>
                    <a:lnTo>
                      <a:pt x="967" y="734"/>
                    </a:lnTo>
                    <a:lnTo>
                      <a:pt x="967" y="732"/>
                    </a:lnTo>
                    <a:lnTo>
                      <a:pt x="967" y="731"/>
                    </a:lnTo>
                    <a:lnTo>
                      <a:pt x="967" y="729"/>
                    </a:lnTo>
                    <a:lnTo>
                      <a:pt x="966" y="729"/>
                    </a:lnTo>
                    <a:lnTo>
                      <a:pt x="966" y="727"/>
                    </a:lnTo>
                    <a:lnTo>
                      <a:pt x="967" y="727"/>
                    </a:lnTo>
                    <a:lnTo>
                      <a:pt x="967" y="725"/>
                    </a:lnTo>
                    <a:lnTo>
                      <a:pt x="969" y="725"/>
                    </a:lnTo>
                    <a:lnTo>
                      <a:pt x="967" y="725"/>
                    </a:lnTo>
                    <a:lnTo>
                      <a:pt x="967" y="727"/>
                    </a:lnTo>
                    <a:lnTo>
                      <a:pt x="966" y="727"/>
                    </a:lnTo>
                    <a:lnTo>
                      <a:pt x="964" y="727"/>
                    </a:lnTo>
                    <a:lnTo>
                      <a:pt x="964" y="725"/>
                    </a:lnTo>
                    <a:lnTo>
                      <a:pt x="964" y="724"/>
                    </a:lnTo>
                    <a:lnTo>
                      <a:pt x="962" y="724"/>
                    </a:lnTo>
                    <a:lnTo>
                      <a:pt x="960" y="724"/>
                    </a:lnTo>
                    <a:lnTo>
                      <a:pt x="958" y="724"/>
                    </a:lnTo>
                    <a:lnTo>
                      <a:pt x="958" y="722"/>
                    </a:lnTo>
                    <a:lnTo>
                      <a:pt x="957" y="722"/>
                    </a:lnTo>
                    <a:lnTo>
                      <a:pt x="955" y="722"/>
                    </a:lnTo>
                    <a:lnTo>
                      <a:pt x="955" y="720"/>
                    </a:lnTo>
                    <a:lnTo>
                      <a:pt x="957" y="720"/>
                    </a:lnTo>
                    <a:lnTo>
                      <a:pt x="955" y="720"/>
                    </a:lnTo>
                    <a:lnTo>
                      <a:pt x="955" y="718"/>
                    </a:lnTo>
                    <a:lnTo>
                      <a:pt x="953" y="718"/>
                    </a:lnTo>
                    <a:lnTo>
                      <a:pt x="953" y="716"/>
                    </a:lnTo>
                    <a:lnTo>
                      <a:pt x="951" y="716"/>
                    </a:lnTo>
                    <a:lnTo>
                      <a:pt x="951" y="715"/>
                    </a:lnTo>
                    <a:lnTo>
                      <a:pt x="949" y="715"/>
                    </a:lnTo>
                    <a:lnTo>
                      <a:pt x="949" y="713"/>
                    </a:lnTo>
                    <a:lnTo>
                      <a:pt x="948" y="713"/>
                    </a:lnTo>
                    <a:lnTo>
                      <a:pt x="948" y="711"/>
                    </a:lnTo>
                    <a:lnTo>
                      <a:pt x="948" y="709"/>
                    </a:lnTo>
                    <a:lnTo>
                      <a:pt x="948" y="707"/>
                    </a:lnTo>
                    <a:lnTo>
                      <a:pt x="948" y="706"/>
                    </a:lnTo>
                    <a:lnTo>
                      <a:pt x="948" y="704"/>
                    </a:lnTo>
                    <a:lnTo>
                      <a:pt x="948" y="702"/>
                    </a:lnTo>
                    <a:lnTo>
                      <a:pt x="948" y="700"/>
                    </a:lnTo>
                    <a:lnTo>
                      <a:pt x="949" y="700"/>
                    </a:lnTo>
                    <a:lnTo>
                      <a:pt x="949" y="699"/>
                    </a:lnTo>
                    <a:lnTo>
                      <a:pt x="949" y="697"/>
                    </a:lnTo>
                    <a:lnTo>
                      <a:pt x="951" y="697"/>
                    </a:lnTo>
                    <a:lnTo>
                      <a:pt x="951" y="695"/>
                    </a:lnTo>
                    <a:lnTo>
                      <a:pt x="951" y="693"/>
                    </a:lnTo>
                    <a:lnTo>
                      <a:pt x="951" y="691"/>
                    </a:lnTo>
                    <a:lnTo>
                      <a:pt x="949" y="691"/>
                    </a:lnTo>
                    <a:lnTo>
                      <a:pt x="949" y="690"/>
                    </a:lnTo>
                    <a:lnTo>
                      <a:pt x="949" y="688"/>
                    </a:lnTo>
                    <a:lnTo>
                      <a:pt x="948" y="688"/>
                    </a:lnTo>
                    <a:lnTo>
                      <a:pt x="948" y="686"/>
                    </a:lnTo>
                    <a:lnTo>
                      <a:pt x="948" y="684"/>
                    </a:lnTo>
                    <a:lnTo>
                      <a:pt x="948" y="682"/>
                    </a:lnTo>
                    <a:lnTo>
                      <a:pt x="949" y="682"/>
                    </a:lnTo>
                    <a:lnTo>
                      <a:pt x="949" y="681"/>
                    </a:lnTo>
                    <a:lnTo>
                      <a:pt x="951" y="681"/>
                    </a:lnTo>
                    <a:lnTo>
                      <a:pt x="951" y="679"/>
                    </a:lnTo>
                    <a:lnTo>
                      <a:pt x="949" y="679"/>
                    </a:lnTo>
                    <a:lnTo>
                      <a:pt x="949" y="677"/>
                    </a:lnTo>
                    <a:lnTo>
                      <a:pt x="948" y="677"/>
                    </a:lnTo>
                    <a:lnTo>
                      <a:pt x="948" y="675"/>
                    </a:lnTo>
                    <a:lnTo>
                      <a:pt x="946" y="675"/>
                    </a:lnTo>
                    <a:lnTo>
                      <a:pt x="944" y="675"/>
                    </a:lnTo>
                    <a:lnTo>
                      <a:pt x="944" y="674"/>
                    </a:lnTo>
                    <a:lnTo>
                      <a:pt x="944" y="675"/>
                    </a:lnTo>
                    <a:lnTo>
                      <a:pt x="944" y="674"/>
                    </a:lnTo>
                    <a:lnTo>
                      <a:pt x="942" y="674"/>
                    </a:lnTo>
                    <a:lnTo>
                      <a:pt x="941" y="674"/>
                    </a:lnTo>
                    <a:lnTo>
                      <a:pt x="942" y="674"/>
                    </a:lnTo>
                    <a:lnTo>
                      <a:pt x="941" y="674"/>
                    </a:lnTo>
                    <a:lnTo>
                      <a:pt x="939" y="674"/>
                    </a:lnTo>
                    <a:lnTo>
                      <a:pt x="941" y="674"/>
                    </a:lnTo>
                    <a:lnTo>
                      <a:pt x="941" y="672"/>
                    </a:lnTo>
                    <a:lnTo>
                      <a:pt x="941" y="670"/>
                    </a:lnTo>
                    <a:lnTo>
                      <a:pt x="939" y="670"/>
                    </a:lnTo>
                    <a:lnTo>
                      <a:pt x="939" y="672"/>
                    </a:lnTo>
                    <a:lnTo>
                      <a:pt x="939" y="674"/>
                    </a:lnTo>
                    <a:lnTo>
                      <a:pt x="937" y="674"/>
                    </a:lnTo>
                    <a:lnTo>
                      <a:pt x="937" y="675"/>
                    </a:lnTo>
                    <a:lnTo>
                      <a:pt x="937" y="677"/>
                    </a:lnTo>
                    <a:lnTo>
                      <a:pt x="935" y="677"/>
                    </a:lnTo>
                    <a:lnTo>
                      <a:pt x="933" y="677"/>
                    </a:lnTo>
                    <a:lnTo>
                      <a:pt x="932" y="677"/>
                    </a:lnTo>
                    <a:lnTo>
                      <a:pt x="930" y="677"/>
                    </a:lnTo>
                    <a:lnTo>
                      <a:pt x="926" y="677"/>
                    </a:lnTo>
                    <a:lnTo>
                      <a:pt x="924" y="677"/>
                    </a:lnTo>
                    <a:lnTo>
                      <a:pt x="923" y="677"/>
                    </a:lnTo>
                    <a:lnTo>
                      <a:pt x="921" y="677"/>
                    </a:lnTo>
                    <a:lnTo>
                      <a:pt x="921" y="675"/>
                    </a:lnTo>
                    <a:lnTo>
                      <a:pt x="921" y="677"/>
                    </a:lnTo>
                    <a:lnTo>
                      <a:pt x="919" y="677"/>
                    </a:lnTo>
                    <a:lnTo>
                      <a:pt x="917" y="677"/>
                    </a:lnTo>
                    <a:lnTo>
                      <a:pt x="917" y="679"/>
                    </a:lnTo>
                    <a:lnTo>
                      <a:pt x="916" y="679"/>
                    </a:lnTo>
                    <a:lnTo>
                      <a:pt x="914" y="679"/>
                    </a:lnTo>
                    <a:lnTo>
                      <a:pt x="914" y="681"/>
                    </a:lnTo>
                    <a:lnTo>
                      <a:pt x="912" y="681"/>
                    </a:lnTo>
                    <a:lnTo>
                      <a:pt x="912" y="682"/>
                    </a:lnTo>
                    <a:lnTo>
                      <a:pt x="910" y="682"/>
                    </a:lnTo>
                    <a:lnTo>
                      <a:pt x="908" y="682"/>
                    </a:lnTo>
                    <a:lnTo>
                      <a:pt x="908" y="681"/>
                    </a:lnTo>
                    <a:lnTo>
                      <a:pt x="907" y="681"/>
                    </a:lnTo>
                    <a:lnTo>
                      <a:pt x="908" y="681"/>
                    </a:lnTo>
                    <a:lnTo>
                      <a:pt x="910" y="681"/>
                    </a:lnTo>
                    <a:lnTo>
                      <a:pt x="912" y="681"/>
                    </a:lnTo>
                    <a:lnTo>
                      <a:pt x="912" y="679"/>
                    </a:lnTo>
                    <a:lnTo>
                      <a:pt x="912" y="681"/>
                    </a:lnTo>
                    <a:lnTo>
                      <a:pt x="910" y="681"/>
                    </a:lnTo>
                    <a:lnTo>
                      <a:pt x="908" y="681"/>
                    </a:lnTo>
                    <a:lnTo>
                      <a:pt x="907" y="681"/>
                    </a:lnTo>
                    <a:lnTo>
                      <a:pt x="907" y="679"/>
                    </a:lnTo>
                    <a:lnTo>
                      <a:pt x="907" y="677"/>
                    </a:lnTo>
                    <a:lnTo>
                      <a:pt x="907" y="679"/>
                    </a:lnTo>
                    <a:lnTo>
                      <a:pt x="905" y="679"/>
                    </a:lnTo>
                    <a:lnTo>
                      <a:pt x="903" y="679"/>
                    </a:lnTo>
                    <a:lnTo>
                      <a:pt x="901" y="679"/>
                    </a:lnTo>
                    <a:lnTo>
                      <a:pt x="899" y="679"/>
                    </a:lnTo>
                    <a:lnTo>
                      <a:pt x="899" y="681"/>
                    </a:lnTo>
                    <a:lnTo>
                      <a:pt x="898" y="681"/>
                    </a:lnTo>
                    <a:lnTo>
                      <a:pt x="896" y="681"/>
                    </a:lnTo>
                    <a:lnTo>
                      <a:pt x="896" y="682"/>
                    </a:lnTo>
                    <a:lnTo>
                      <a:pt x="894" y="682"/>
                    </a:lnTo>
                    <a:lnTo>
                      <a:pt x="894" y="684"/>
                    </a:lnTo>
                    <a:lnTo>
                      <a:pt x="892" y="684"/>
                    </a:lnTo>
                    <a:lnTo>
                      <a:pt x="891" y="684"/>
                    </a:lnTo>
                    <a:lnTo>
                      <a:pt x="891" y="686"/>
                    </a:lnTo>
                    <a:lnTo>
                      <a:pt x="889" y="686"/>
                    </a:lnTo>
                    <a:lnTo>
                      <a:pt x="889" y="688"/>
                    </a:lnTo>
                    <a:lnTo>
                      <a:pt x="887" y="688"/>
                    </a:lnTo>
                    <a:lnTo>
                      <a:pt x="887" y="690"/>
                    </a:lnTo>
                    <a:lnTo>
                      <a:pt x="885" y="690"/>
                    </a:lnTo>
                    <a:lnTo>
                      <a:pt x="885" y="691"/>
                    </a:lnTo>
                    <a:lnTo>
                      <a:pt x="883" y="691"/>
                    </a:lnTo>
                    <a:lnTo>
                      <a:pt x="883" y="693"/>
                    </a:lnTo>
                    <a:lnTo>
                      <a:pt x="882" y="693"/>
                    </a:lnTo>
                    <a:lnTo>
                      <a:pt x="882" y="695"/>
                    </a:lnTo>
                    <a:lnTo>
                      <a:pt x="880" y="695"/>
                    </a:lnTo>
                    <a:lnTo>
                      <a:pt x="880" y="697"/>
                    </a:lnTo>
                    <a:lnTo>
                      <a:pt x="880" y="699"/>
                    </a:lnTo>
                    <a:lnTo>
                      <a:pt x="878" y="699"/>
                    </a:lnTo>
                    <a:lnTo>
                      <a:pt x="878" y="700"/>
                    </a:lnTo>
                    <a:lnTo>
                      <a:pt x="876" y="700"/>
                    </a:lnTo>
                    <a:lnTo>
                      <a:pt x="876" y="702"/>
                    </a:lnTo>
                    <a:lnTo>
                      <a:pt x="874" y="702"/>
                    </a:lnTo>
                    <a:lnTo>
                      <a:pt x="874" y="704"/>
                    </a:lnTo>
                    <a:lnTo>
                      <a:pt x="874" y="706"/>
                    </a:lnTo>
                    <a:lnTo>
                      <a:pt x="873" y="706"/>
                    </a:lnTo>
                    <a:lnTo>
                      <a:pt x="873" y="707"/>
                    </a:lnTo>
                    <a:lnTo>
                      <a:pt x="873" y="709"/>
                    </a:lnTo>
                    <a:lnTo>
                      <a:pt x="873" y="711"/>
                    </a:lnTo>
                    <a:lnTo>
                      <a:pt x="871" y="711"/>
                    </a:lnTo>
                    <a:lnTo>
                      <a:pt x="869" y="711"/>
                    </a:lnTo>
                    <a:lnTo>
                      <a:pt x="869" y="713"/>
                    </a:lnTo>
                    <a:lnTo>
                      <a:pt x="869" y="711"/>
                    </a:lnTo>
                    <a:lnTo>
                      <a:pt x="871" y="711"/>
                    </a:lnTo>
                    <a:lnTo>
                      <a:pt x="873" y="711"/>
                    </a:lnTo>
                    <a:lnTo>
                      <a:pt x="873" y="715"/>
                    </a:lnTo>
                    <a:lnTo>
                      <a:pt x="873" y="716"/>
                    </a:lnTo>
                    <a:lnTo>
                      <a:pt x="873" y="718"/>
                    </a:lnTo>
                    <a:lnTo>
                      <a:pt x="873" y="720"/>
                    </a:lnTo>
                    <a:lnTo>
                      <a:pt x="874" y="720"/>
                    </a:lnTo>
                    <a:lnTo>
                      <a:pt x="874" y="722"/>
                    </a:lnTo>
                    <a:lnTo>
                      <a:pt x="874" y="724"/>
                    </a:lnTo>
                    <a:lnTo>
                      <a:pt x="876" y="724"/>
                    </a:lnTo>
                    <a:lnTo>
                      <a:pt x="878" y="724"/>
                    </a:lnTo>
                    <a:lnTo>
                      <a:pt x="880" y="724"/>
                    </a:lnTo>
                    <a:lnTo>
                      <a:pt x="880" y="722"/>
                    </a:lnTo>
                    <a:lnTo>
                      <a:pt x="880" y="724"/>
                    </a:lnTo>
                    <a:lnTo>
                      <a:pt x="882" y="724"/>
                    </a:lnTo>
                    <a:lnTo>
                      <a:pt x="880" y="724"/>
                    </a:lnTo>
                    <a:lnTo>
                      <a:pt x="880" y="725"/>
                    </a:lnTo>
                    <a:lnTo>
                      <a:pt x="880" y="727"/>
                    </a:lnTo>
                    <a:lnTo>
                      <a:pt x="882" y="727"/>
                    </a:lnTo>
                    <a:lnTo>
                      <a:pt x="882" y="729"/>
                    </a:lnTo>
                    <a:lnTo>
                      <a:pt x="882" y="731"/>
                    </a:lnTo>
                    <a:lnTo>
                      <a:pt x="882" y="732"/>
                    </a:lnTo>
                    <a:lnTo>
                      <a:pt x="882" y="734"/>
                    </a:lnTo>
                    <a:lnTo>
                      <a:pt x="882" y="736"/>
                    </a:lnTo>
                    <a:lnTo>
                      <a:pt x="880" y="736"/>
                    </a:lnTo>
                    <a:lnTo>
                      <a:pt x="880" y="738"/>
                    </a:lnTo>
                    <a:lnTo>
                      <a:pt x="882" y="738"/>
                    </a:lnTo>
                    <a:lnTo>
                      <a:pt x="882" y="740"/>
                    </a:lnTo>
                    <a:lnTo>
                      <a:pt x="882" y="741"/>
                    </a:lnTo>
                    <a:lnTo>
                      <a:pt x="880" y="741"/>
                    </a:lnTo>
                    <a:lnTo>
                      <a:pt x="880" y="743"/>
                    </a:lnTo>
                    <a:lnTo>
                      <a:pt x="880" y="745"/>
                    </a:lnTo>
                    <a:lnTo>
                      <a:pt x="880" y="747"/>
                    </a:lnTo>
                    <a:lnTo>
                      <a:pt x="878" y="747"/>
                    </a:lnTo>
                    <a:lnTo>
                      <a:pt x="878" y="745"/>
                    </a:lnTo>
                    <a:lnTo>
                      <a:pt x="876" y="745"/>
                    </a:lnTo>
                    <a:lnTo>
                      <a:pt x="874" y="745"/>
                    </a:lnTo>
                    <a:lnTo>
                      <a:pt x="876" y="745"/>
                    </a:lnTo>
                    <a:lnTo>
                      <a:pt x="878" y="745"/>
                    </a:lnTo>
                    <a:lnTo>
                      <a:pt x="878" y="747"/>
                    </a:lnTo>
                    <a:lnTo>
                      <a:pt x="878" y="749"/>
                    </a:lnTo>
                    <a:lnTo>
                      <a:pt x="880" y="749"/>
                    </a:lnTo>
                    <a:lnTo>
                      <a:pt x="882" y="749"/>
                    </a:lnTo>
                    <a:lnTo>
                      <a:pt x="882" y="750"/>
                    </a:lnTo>
                    <a:lnTo>
                      <a:pt x="883" y="750"/>
                    </a:lnTo>
                    <a:lnTo>
                      <a:pt x="883" y="752"/>
                    </a:lnTo>
                    <a:lnTo>
                      <a:pt x="883" y="754"/>
                    </a:lnTo>
                    <a:lnTo>
                      <a:pt x="883" y="756"/>
                    </a:lnTo>
                    <a:lnTo>
                      <a:pt x="885" y="756"/>
                    </a:lnTo>
                    <a:lnTo>
                      <a:pt x="885" y="757"/>
                    </a:lnTo>
                    <a:lnTo>
                      <a:pt x="885" y="759"/>
                    </a:lnTo>
                    <a:lnTo>
                      <a:pt x="885" y="761"/>
                    </a:lnTo>
                    <a:lnTo>
                      <a:pt x="887" y="761"/>
                    </a:lnTo>
                    <a:lnTo>
                      <a:pt x="887" y="763"/>
                    </a:lnTo>
                    <a:lnTo>
                      <a:pt x="887" y="765"/>
                    </a:lnTo>
                    <a:lnTo>
                      <a:pt x="887" y="766"/>
                    </a:lnTo>
                    <a:lnTo>
                      <a:pt x="889" y="766"/>
                    </a:lnTo>
                    <a:lnTo>
                      <a:pt x="889" y="768"/>
                    </a:lnTo>
                    <a:lnTo>
                      <a:pt x="889" y="770"/>
                    </a:lnTo>
                    <a:lnTo>
                      <a:pt x="889" y="768"/>
                    </a:lnTo>
                    <a:lnTo>
                      <a:pt x="889" y="770"/>
                    </a:lnTo>
                    <a:lnTo>
                      <a:pt x="889" y="772"/>
                    </a:lnTo>
                    <a:lnTo>
                      <a:pt x="891" y="772"/>
                    </a:lnTo>
                    <a:lnTo>
                      <a:pt x="891" y="774"/>
                    </a:lnTo>
                    <a:lnTo>
                      <a:pt x="891" y="775"/>
                    </a:lnTo>
                    <a:lnTo>
                      <a:pt x="892" y="775"/>
                    </a:lnTo>
                    <a:lnTo>
                      <a:pt x="892" y="777"/>
                    </a:lnTo>
                    <a:lnTo>
                      <a:pt x="892" y="779"/>
                    </a:lnTo>
                    <a:lnTo>
                      <a:pt x="892" y="781"/>
                    </a:lnTo>
                    <a:lnTo>
                      <a:pt x="892" y="782"/>
                    </a:lnTo>
                    <a:lnTo>
                      <a:pt x="892" y="781"/>
                    </a:lnTo>
                    <a:lnTo>
                      <a:pt x="894" y="781"/>
                    </a:lnTo>
                    <a:lnTo>
                      <a:pt x="894" y="782"/>
                    </a:lnTo>
                    <a:lnTo>
                      <a:pt x="894" y="784"/>
                    </a:lnTo>
                    <a:lnTo>
                      <a:pt x="894" y="786"/>
                    </a:lnTo>
                    <a:lnTo>
                      <a:pt x="896" y="786"/>
                    </a:lnTo>
                    <a:lnTo>
                      <a:pt x="896" y="788"/>
                    </a:lnTo>
                    <a:lnTo>
                      <a:pt x="896" y="790"/>
                    </a:lnTo>
                    <a:lnTo>
                      <a:pt x="896" y="791"/>
                    </a:lnTo>
                    <a:lnTo>
                      <a:pt x="896" y="793"/>
                    </a:lnTo>
                    <a:lnTo>
                      <a:pt x="896" y="795"/>
                    </a:lnTo>
                    <a:lnTo>
                      <a:pt x="898" y="795"/>
                    </a:lnTo>
                    <a:lnTo>
                      <a:pt x="898" y="797"/>
                    </a:lnTo>
                    <a:lnTo>
                      <a:pt x="899" y="797"/>
                    </a:lnTo>
                    <a:lnTo>
                      <a:pt x="899" y="798"/>
                    </a:lnTo>
                    <a:lnTo>
                      <a:pt x="899" y="800"/>
                    </a:lnTo>
                    <a:lnTo>
                      <a:pt x="898" y="800"/>
                    </a:lnTo>
                    <a:lnTo>
                      <a:pt x="896" y="800"/>
                    </a:lnTo>
                    <a:lnTo>
                      <a:pt x="898" y="800"/>
                    </a:lnTo>
                    <a:lnTo>
                      <a:pt x="899" y="800"/>
                    </a:lnTo>
                    <a:lnTo>
                      <a:pt x="899" y="802"/>
                    </a:lnTo>
                    <a:lnTo>
                      <a:pt x="901" y="802"/>
                    </a:lnTo>
                    <a:lnTo>
                      <a:pt x="903" y="802"/>
                    </a:lnTo>
                    <a:lnTo>
                      <a:pt x="903" y="804"/>
                    </a:lnTo>
                    <a:lnTo>
                      <a:pt x="903" y="806"/>
                    </a:lnTo>
                    <a:lnTo>
                      <a:pt x="903" y="807"/>
                    </a:lnTo>
                    <a:lnTo>
                      <a:pt x="901" y="807"/>
                    </a:lnTo>
                    <a:lnTo>
                      <a:pt x="901" y="809"/>
                    </a:lnTo>
                    <a:lnTo>
                      <a:pt x="899" y="809"/>
                    </a:lnTo>
                    <a:lnTo>
                      <a:pt x="899" y="811"/>
                    </a:lnTo>
                    <a:lnTo>
                      <a:pt x="899" y="813"/>
                    </a:lnTo>
                    <a:lnTo>
                      <a:pt x="898" y="813"/>
                    </a:lnTo>
                    <a:lnTo>
                      <a:pt x="898" y="815"/>
                    </a:lnTo>
                    <a:lnTo>
                      <a:pt x="898" y="816"/>
                    </a:lnTo>
                    <a:lnTo>
                      <a:pt x="896" y="816"/>
                    </a:lnTo>
                    <a:lnTo>
                      <a:pt x="896" y="818"/>
                    </a:lnTo>
                    <a:lnTo>
                      <a:pt x="896" y="820"/>
                    </a:lnTo>
                    <a:lnTo>
                      <a:pt x="894" y="820"/>
                    </a:lnTo>
                    <a:lnTo>
                      <a:pt x="894" y="822"/>
                    </a:lnTo>
                    <a:lnTo>
                      <a:pt x="894" y="823"/>
                    </a:lnTo>
                    <a:lnTo>
                      <a:pt x="892" y="823"/>
                    </a:lnTo>
                    <a:lnTo>
                      <a:pt x="892" y="825"/>
                    </a:lnTo>
                    <a:lnTo>
                      <a:pt x="892" y="827"/>
                    </a:lnTo>
                    <a:lnTo>
                      <a:pt x="891" y="827"/>
                    </a:lnTo>
                    <a:lnTo>
                      <a:pt x="891" y="829"/>
                    </a:lnTo>
                    <a:lnTo>
                      <a:pt x="891" y="831"/>
                    </a:lnTo>
                    <a:lnTo>
                      <a:pt x="891" y="832"/>
                    </a:lnTo>
                    <a:lnTo>
                      <a:pt x="891" y="834"/>
                    </a:lnTo>
                    <a:lnTo>
                      <a:pt x="891" y="836"/>
                    </a:lnTo>
                    <a:lnTo>
                      <a:pt x="889" y="836"/>
                    </a:lnTo>
                    <a:lnTo>
                      <a:pt x="889" y="838"/>
                    </a:lnTo>
                    <a:lnTo>
                      <a:pt x="889" y="840"/>
                    </a:lnTo>
                    <a:lnTo>
                      <a:pt x="889" y="841"/>
                    </a:lnTo>
                    <a:lnTo>
                      <a:pt x="889" y="843"/>
                    </a:lnTo>
                    <a:lnTo>
                      <a:pt x="891" y="843"/>
                    </a:lnTo>
                    <a:lnTo>
                      <a:pt x="891" y="845"/>
                    </a:lnTo>
                    <a:lnTo>
                      <a:pt x="891" y="847"/>
                    </a:lnTo>
                    <a:lnTo>
                      <a:pt x="891" y="848"/>
                    </a:lnTo>
                    <a:lnTo>
                      <a:pt x="892" y="848"/>
                    </a:lnTo>
                    <a:lnTo>
                      <a:pt x="894" y="848"/>
                    </a:lnTo>
                    <a:lnTo>
                      <a:pt x="894" y="852"/>
                    </a:lnTo>
                    <a:lnTo>
                      <a:pt x="894" y="854"/>
                    </a:lnTo>
                    <a:lnTo>
                      <a:pt x="894" y="856"/>
                    </a:lnTo>
                    <a:lnTo>
                      <a:pt x="896" y="856"/>
                    </a:lnTo>
                    <a:lnTo>
                      <a:pt x="896" y="857"/>
                    </a:lnTo>
                    <a:lnTo>
                      <a:pt x="896" y="859"/>
                    </a:lnTo>
                    <a:lnTo>
                      <a:pt x="896" y="861"/>
                    </a:lnTo>
                    <a:lnTo>
                      <a:pt x="896" y="863"/>
                    </a:lnTo>
                    <a:lnTo>
                      <a:pt x="898" y="863"/>
                    </a:lnTo>
                    <a:lnTo>
                      <a:pt x="898" y="865"/>
                    </a:lnTo>
                    <a:lnTo>
                      <a:pt x="899" y="865"/>
                    </a:lnTo>
                    <a:lnTo>
                      <a:pt x="899" y="866"/>
                    </a:lnTo>
                    <a:lnTo>
                      <a:pt x="901" y="866"/>
                    </a:lnTo>
                    <a:lnTo>
                      <a:pt x="901" y="868"/>
                    </a:lnTo>
                    <a:lnTo>
                      <a:pt x="903" y="868"/>
                    </a:lnTo>
                    <a:lnTo>
                      <a:pt x="903" y="870"/>
                    </a:lnTo>
                    <a:lnTo>
                      <a:pt x="905" y="870"/>
                    </a:lnTo>
                    <a:lnTo>
                      <a:pt x="907" y="870"/>
                    </a:lnTo>
                    <a:lnTo>
                      <a:pt x="907" y="872"/>
                    </a:lnTo>
                    <a:lnTo>
                      <a:pt x="908" y="872"/>
                    </a:lnTo>
                    <a:lnTo>
                      <a:pt x="910" y="872"/>
                    </a:lnTo>
                    <a:lnTo>
                      <a:pt x="910" y="873"/>
                    </a:lnTo>
                    <a:lnTo>
                      <a:pt x="910" y="872"/>
                    </a:lnTo>
                    <a:lnTo>
                      <a:pt x="910" y="873"/>
                    </a:lnTo>
                    <a:lnTo>
                      <a:pt x="912" y="873"/>
                    </a:lnTo>
                    <a:lnTo>
                      <a:pt x="914" y="873"/>
                    </a:lnTo>
                    <a:lnTo>
                      <a:pt x="914" y="872"/>
                    </a:lnTo>
                    <a:lnTo>
                      <a:pt x="916" y="872"/>
                    </a:lnTo>
                    <a:lnTo>
                      <a:pt x="917" y="872"/>
                    </a:lnTo>
                    <a:lnTo>
                      <a:pt x="919" y="872"/>
                    </a:lnTo>
                    <a:lnTo>
                      <a:pt x="919" y="873"/>
                    </a:lnTo>
                    <a:lnTo>
                      <a:pt x="921" y="873"/>
                    </a:lnTo>
                    <a:lnTo>
                      <a:pt x="919" y="873"/>
                    </a:lnTo>
                    <a:lnTo>
                      <a:pt x="919" y="875"/>
                    </a:lnTo>
                    <a:lnTo>
                      <a:pt x="919" y="877"/>
                    </a:lnTo>
                    <a:lnTo>
                      <a:pt x="921" y="877"/>
                    </a:lnTo>
                    <a:lnTo>
                      <a:pt x="921" y="875"/>
                    </a:lnTo>
                    <a:lnTo>
                      <a:pt x="923" y="875"/>
                    </a:lnTo>
                    <a:lnTo>
                      <a:pt x="924" y="875"/>
                    </a:lnTo>
                    <a:lnTo>
                      <a:pt x="926" y="875"/>
                    </a:lnTo>
                    <a:lnTo>
                      <a:pt x="926" y="877"/>
                    </a:lnTo>
                    <a:lnTo>
                      <a:pt x="928" y="877"/>
                    </a:lnTo>
                    <a:lnTo>
                      <a:pt x="930" y="877"/>
                    </a:lnTo>
                    <a:lnTo>
                      <a:pt x="930" y="879"/>
                    </a:lnTo>
                    <a:lnTo>
                      <a:pt x="932" y="879"/>
                    </a:lnTo>
                    <a:lnTo>
                      <a:pt x="932" y="881"/>
                    </a:lnTo>
                    <a:lnTo>
                      <a:pt x="933" y="881"/>
                    </a:lnTo>
                    <a:lnTo>
                      <a:pt x="933" y="882"/>
                    </a:lnTo>
                    <a:lnTo>
                      <a:pt x="933" y="884"/>
                    </a:lnTo>
                    <a:lnTo>
                      <a:pt x="935" y="884"/>
                    </a:lnTo>
                    <a:lnTo>
                      <a:pt x="935" y="886"/>
                    </a:lnTo>
                    <a:lnTo>
                      <a:pt x="937" y="886"/>
                    </a:lnTo>
                    <a:lnTo>
                      <a:pt x="937" y="888"/>
                    </a:lnTo>
                    <a:lnTo>
                      <a:pt x="937" y="890"/>
                    </a:lnTo>
                    <a:lnTo>
                      <a:pt x="939" y="890"/>
                    </a:lnTo>
                    <a:lnTo>
                      <a:pt x="939" y="888"/>
                    </a:lnTo>
                    <a:lnTo>
                      <a:pt x="939" y="886"/>
                    </a:lnTo>
                    <a:lnTo>
                      <a:pt x="939" y="884"/>
                    </a:lnTo>
                    <a:lnTo>
                      <a:pt x="939" y="882"/>
                    </a:lnTo>
                    <a:lnTo>
                      <a:pt x="937" y="882"/>
                    </a:lnTo>
                    <a:lnTo>
                      <a:pt x="939" y="882"/>
                    </a:lnTo>
                    <a:lnTo>
                      <a:pt x="941" y="882"/>
                    </a:lnTo>
                    <a:lnTo>
                      <a:pt x="941" y="884"/>
                    </a:lnTo>
                    <a:lnTo>
                      <a:pt x="939" y="884"/>
                    </a:lnTo>
                    <a:lnTo>
                      <a:pt x="941" y="884"/>
                    </a:lnTo>
                    <a:lnTo>
                      <a:pt x="939" y="884"/>
                    </a:lnTo>
                    <a:lnTo>
                      <a:pt x="939" y="886"/>
                    </a:lnTo>
                    <a:lnTo>
                      <a:pt x="939" y="888"/>
                    </a:lnTo>
                    <a:lnTo>
                      <a:pt x="939" y="890"/>
                    </a:lnTo>
                    <a:lnTo>
                      <a:pt x="939" y="891"/>
                    </a:lnTo>
                    <a:lnTo>
                      <a:pt x="939" y="893"/>
                    </a:lnTo>
                    <a:lnTo>
                      <a:pt x="937" y="893"/>
                    </a:lnTo>
                    <a:lnTo>
                      <a:pt x="939" y="893"/>
                    </a:lnTo>
                    <a:lnTo>
                      <a:pt x="937" y="893"/>
                    </a:lnTo>
                    <a:lnTo>
                      <a:pt x="937" y="895"/>
                    </a:lnTo>
                    <a:lnTo>
                      <a:pt x="937" y="897"/>
                    </a:lnTo>
                    <a:lnTo>
                      <a:pt x="937" y="895"/>
                    </a:lnTo>
                    <a:lnTo>
                      <a:pt x="935" y="895"/>
                    </a:lnTo>
                    <a:lnTo>
                      <a:pt x="933" y="895"/>
                    </a:lnTo>
                    <a:lnTo>
                      <a:pt x="933" y="897"/>
                    </a:lnTo>
                    <a:lnTo>
                      <a:pt x="935" y="897"/>
                    </a:lnTo>
                    <a:lnTo>
                      <a:pt x="933" y="897"/>
                    </a:lnTo>
                    <a:lnTo>
                      <a:pt x="933" y="898"/>
                    </a:lnTo>
                    <a:lnTo>
                      <a:pt x="935" y="898"/>
                    </a:lnTo>
                    <a:lnTo>
                      <a:pt x="935" y="900"/>
                    </a:lnTo>
                    <a:lnTo>
                      <a:pt x="933" y="900"/>
                    </a:lnTo>
                    <a:lnTo>
                      <a:pt x="933" y="902"/>
                    </a:lnTo>
                    <a:lnTo>
                      <a:pt x="933" y="904"/>
                    </a:lnTo>
                    <a:lnTo>
                      <a:pt x="933" y="906"/>
                    </a:lnTo>
                    <a:lnTo>
                      <a:pt x="932" y="906"/>
                    </a:lnTo>
                    <a:lnTo>
                      <a:pt x="932" y="907"/>
                    </a:lnTo>
                    <a:lnTo>
                      <a:pt x="930" y="907"/>
                    </a:lnTo>
                    <a:lnTo>
                      <a:pt x="930" y="909"/>
                    </a:lnTo>
                    <a:lnTo>
                      <a:pt x="932" y="909"/>
                    </a:lnTo>
                    <a:lnTo>
                      <a:pt x="932" y="907"/>
                    </a:lnTo>
                    <a:lnTo>
                      <a:pt x="932" y="906"/>
                    </a:lnTo>
                    <a:lnTo>
                      <a:pt x="933" y="906"/>
                    </a:lnTo>
                    <a:lnTo>
                      <a:pt x="933" y="904"/>
                    </a:lnTo>
                    <a:lnTo>
                      <a:pt x="933" y="906"/>
                    </a:lnTo>
                    <a:lnTo>
                      <a:pt x="933" y="907"/>
                    </a:lnTo>
                    <a:lnTo>
                      <a:pt x="933" y="906"/>
                    </a:lnTo>
                    <a:lnTo>
                      <a:pt x="933" y="907"/>
                    </a:lnTo>
                    <a:lnTo>
                      <a:pt x="932" y="907"/>
                    </a:lnTo>
                    <a:lnTo>
                      <a:pt x="932" y="909"/>
                    </a:lnTo>
                    <a:lnTo>
                      <a:pt x="930" y="909"/>
                    </a:lnTo>
                    <a:lnTo>
                      <a:pt x="930" y="911"/>
                    </a:lnTo>
                    <a:lnTo>
                      <a:pt x="930" y="909"/>
                    </a:lnTo>
                    <a:lnTo>
                      <a:pt x="930" y="911"/>
                    </a:lnTo>
                    <a:lnTo>
                      <a:pt x="928" y="911"/>
                    </a:lnTo>
                    <a:lnTo>
                      <a:pt x="928" y="913"/>
                    </a:lnTo>
                    <a:lnTo>
                      <a:pt x="930" y="913"/>
                    </a:lnTo>
                    <a:lnTo>
                      <a:pt x="930" y="915"/>
                    </a:lnTo>
                    <a:lnTo>
                      <a:pt x="928" y="915"/>
                    </a:lnTo>
                    <a:lnTo>
                      <a:pt x="928" y="916"/>
                    </a:lnTo>
                    <a:lnTo>
                      <a:pt x="928" y="918"/>
                    </a:lnTo>
                    <a:lnTo>
                      <a:pt x="926" y="918"/>
                    </a:lnTo>
                    <a:lnTo>
                      <a:pt x="926" y="920"/>
                    </a:lnTo>
                    <a:lnTo>
                      <a:pt x="926" y="922"/>
                    </a:lnTo>
                    <a:lnTo>
                      <a:pt x="926" y="923"/>
                    </a:lnTo>
                    <a:lnTo>
                      <a:pt x="926" y="925"/>
                    </a:lnTo>
                    <a:lnTo>
                      <a:pt x="928" y="925"/>
                    </a:lnTo>
                    <a:lnTo>
                      <a:pt x="928" y="927"/>
                    </a:lnTo>
                    <a:lnTo>
                      <a:pt x="928" y="929"/>
                    </a:lnTo>
                    <a:lnTo>
                      <a:pt x="930" y="929"/>
                    </a:lnTo>
                    <a:lnTo>
                      <a:pt x="930" y="931"/>
                    </a:lnTo>
                    <a:lnTo>
                      <a:pt x="930" y="932"/>
                    </a:lnTo>
                    <a:lnTo>
                      <a:pt x="932" y="932"/>
                    </a:lnTo>
                    <a:lnTo>
                      <a:pt x="932" y="934"/>
                    </a:lnTo>
                    <a:lnTo>
                      <a:pt x="930" y="934"/>
                    </a:lnTo>
                    <a:lnTo>
                      <a:pt x="930" y="936"/>
                    </a:lnTo>
                    <a:lnTo>
                      <a:pt x="930" y="938"/>
                    </a:lnTo>
                    <a:lnTo>
                      <a:pt x="930" y="940"/>
                    </a:lnTo>
                    <a:lnTo>
                      <a:pt x="932" y="940"/>
                    </a:lnTo>
                    <a:lnTo>
                      <a:pt x="930" y="940"/>
                    </a:lnTo>
                    <a:lnTo>
                      <a:pt x="930" y="941"/>
                    </a:lnTo>
                    <a:lnTo>
                      <a:pt x="932" y="941"/>
                    </a:lnTo>
                    <a:lnTo>
                      <a:pt x="932" y="943"/>
                    </a:lnTo>
                    <a:lnTo>
                      <a:pt x="930" y="943"/>
                    </a:lnTo>
                    <a:lnTo>
                      <a:pt x="930" y="945"/>
                    </a:lnTo>
                    <a:lnTo>
                      <a:pt x="932" y="945"/>
                    </a:lnTo>
                    <a:lnTo>
                      <a:pt x="932" y="947"/>
                    </a:lnTo>
                    <a:lnTo>
                      <a:pt x="933" y="947"/>
                    </a:lnTo>
                    <a:lnTo>
                      <a:pt x="935" y="947"/>
                    </a:lnTo>
                    <a:lnTo>
                      <a:pt x="937" y="947"/>
                    </a:lnTo>
                    <a:lnTo>
                      <a:pt x="937" y="945"/>
                    </a:lnTo>
                    <a:lnTo>
                      <a:pt x="939" y="945"/>
                    </a:lnTo>
                    <a:lnTo>
                      <a:pt x="939" y="947"/>
                    </a:lnTo>
                    <a:lnTo>
                      <a:pt x="939" y="948"/>
                    </a:lnTo>
                    <a:lnTo>
                      <a:pt x="937" y="948"/>
                    </a:lnTo>
                    <a:lnTo>
                      <a:pt x="937" y="950"/>
                    </a:lnTo>
                    <a:lnTo>
                      <a:pt x="939" y="950"/>
                    </a:lnTo>
                    <a:lnTo>
                      <a:pt x="939" y="952"/>
                    </a:lnTo>
                    <a:lnTo>
                      <a:pt x="941" y="952"/>
                    </a:lnTo>
                    <a:lnTo>
                      <a:pt x="941" y="954"/>
                    </a:lnTo>
                    <a:lnTo>
                      <a:pt x="939" y="954"/>
                    </a:lnTo>
                    <a:lnTo>
                      <a:pt x="939" y="956"/>
                    </a:lnTo>
                    <a:lnTo>
                      <a:pt x="937" y="956"/>
                    </a:lnTo>
                    <a:lnTo>
                      <a:pt x="937" y="957"/>
                    </a:lnTo>
                    <a:lnTo>
                      <a:pt x="937" y="959"/>
                    </a:lnTo>
                    <a:lnTo>
                      <a:pt x="935" y="959"/>
                    </a:lnTo>
                    <a:lnTo>
                      <a:pt x="935" y="961"/>
                    </a:lnTo>
                    <a:lnTo>
                      <a:pt x="935" y="963"/>
                    </a:lnTo>
                    <a:lnTo>
                      <a:pt x="935" y="965"/>
                    </a:lnTo>
                    <a:lnTo>
                      <a:pt x="933" y="965"/>
                    </a:lnTo>
                    <a:lnTo>
                      <a:pt x="933" y="966"/>
                    </a:lnTo>
                    <a:lnTo>
                      <a:pt x="933" y="968"/>
                    </a:lnTo>
                    <a:lnTo>
                      <a:pt x="933" y="970"/>
                    </a:lnTo>
                    <a:lnTo>
                      <a:pt x="935" y="970"/>
                    </a:lnTo>
                    <a:lnTo>
                      <a:pt x="933" y="970"/>
                    </a:lnTo>
                    <a:lnTo>
                      <a:pt x="935" y="970"/>
                    </a:lnTo>
                    <a:lnTo>
                      <a:pt x="933" y="970"/>
                    </a:lnTo>
                    <a:lnTo>
                      <a:pt x="933" y="972"/>
                    </a:lnTo>
                    <a:lnTo>
                      <a:pt x="933" y="973"/>
                    </a:lnTo>
                    <a:lnTo>
                      <a:pt x="933" y="975"/>
                    </a:lnTo>
                    <a:lnTo>
                      <a:pt x="932" y="975"/>
                    </a:lnTo>
                    <a:lnTo>
                      <a:pt x="932" y="977"/>
                    </a:lnTo>
                    <a:lnTo>
                      <a:pt x="932" y="975"/>
                    </a:lnTo>
                    <a:lnTo>
                      <a:pt x="933" y="975"/>
                    </a:lnTo>
                    <a:lnTo>
                      <a:pt x="933" y="977"/>
                    </a:lnTo>
                    <a:lnTo>
                      <a:pt x="933" y="979"/>
                    </a:lnTo>
                    <a:lnTo>
                      <a:pt x="933" y="981"/>
                    </a:lnTo>
                    <a:lnTo>
                      <a:pt x="933" y="982"/>
                    </a:lnTo>
                    <a:lnTo>
                      <a:pt x="932" y="982"/>
                    </a:lnTo>
                    <a:lnTo>
                      <a:pt x="932" y="984"/>
                    </a:lnTo>
                    <a:lnTo>
                      <a:pt x="932" y="986"/>
                    </a:lnTo>
                    <a:lnTo>
                      <a:pt x="930" y="986"/>
                    </a:lnTo>
                    <a:lnTo>
                      <a:pt x="930" y="988"/>
                    </a:lnTo>
                    <a:lnTo>
                      <a:pt x="928" y="988"/>
                    </a:lnTo>
                    <a:lnTo>
                      <a:pt x="928" y="990"/>
                    </a:lnTo>
                    <a:lnTo>
                      <a:pt x="926" y="990"/>
                    </a:lnTo>
                    <a:lnTo>
                      <a:pt x="926" y="991"/>
                    </a:lnTo>
                    <a:lnTo>
                      <a:pt x="924" y="991"/>
                    </a:lnTo>
                    <a:lnTo>
                      <a:pt x="924" y="993"/>
                    </a:lnTo>
                    <a:lnTo>
                      <a:pt x="923" y="993"/>
                    </a:lnTo>
                    <a:lnTo>
                      <a:pt x="923" y="995"/>
                    </a:lnTo>
                    <a:lnTo>
                      <a:pt x="923" y="997"/>
                    </a:lnTo>
                    <a:lnTo>
                      <a:pt x="923" y="998"/>
                    </a:lnTo>
                    <a:lnTo>
                      <a:pt x="923" y="1000"/>
                    </a:lnTo>
                    <a:lnTo>
                      <a:pt x="923" y="1002"/>
                    </a:lnTo>
                    <a:lnTo>
                      <a:pt x="923" y="1000"/>
                    </a:lnTo>
                    <a:lnTo>
                      <a:pt x="923" y="1002"/>
                    </a:lnTo>
                    <a:lnTo>
                      <a:pt x="921" y="1002"/>
                    </a:lnTo>
                    <a:lnTo>
                      <a:pt x="921" y="1004"/>
                    </a:lnTo>
                    <a:lnTo>
                      <a:pt x="919" y="1004"/>
                    </a:lnTo>
                    <a:lnTo>
                      <a:pt x="919" y="1006"/>
                    </a:lnTo>
                    <a:lnTo>
                      <a:pt x="919" y="1007"/>
                    </a:lnTo>
                    <a:lnTo>
                      <a:pt x="917" y="1007"/>
                    </a:lnTo>
                    <a:lnTo>
                      <a:pt x="917" y="1009"/>
                    </a:lnTo>
                    <a:lnTo>
                      <a:pt x="916" y="1009"/>
                    </a:lnTo>
                    <a:lnTo>
                      <a:pt x="916" y="1011"/>
                    </a:lnTo>
                    <a:lnTo>
                      <a:pt x="916" y="1013"/>
                    </a:lnTo>
                    <a:lnTo>
                      <a:pt x="916" y="1015"/>
                    </a:lnTo>
                    <a:lnTo>
                      <a:pt x="914" y="1015"/>
                    </a:lnTo>
                    <a:lnTo>
                      <a:pt x="912" y="1015"/>
                    </a:lnTo>
                    <a:lnTo>
                      <a:pt x="914" y="1015"/>
                    </a:lnTo>
                    <a:lnTo>
                      <a:pt x="914" y="1016"/>
                    </a:lnTo>
                    <a:lnTo>
                      <a:pt x="914" y="1018"/>
                    </a:lnTo>
                    <a:lnTo>
                      <a:pt x="912" y="1018"/>
                    </a:lnTo>
                    <a:lnTo>
                      <a:pt x="910" y="1018"/>
                    </a:lnTo>
                    <a:lnTo>
                      <a:pt x="910" y="1020"/>
                    </a:lnTo>
                    <a:lnTo>
                      <a:pt x="908" y="1020"/>
                    </a:lnTo>
                    <a:lnTo>
                      <a:pt x="908" y="1018"/>
                    </a:lnTo>
                    <a:lnTo>
                      <a:pt x="910" y="1018"/>
                    </a:lnTo>
                    <a:lnTo>
                      <a:pt x="910" y="1016"/>
                    </a:lnTo>
                    <a:lnTo>
                      <a:pt x="908" y="1016"/>
                    </a:lnTo>
                    <a:lnTo>
                      <a:pt x="907" y="1016"/>
                    </a:lnTo>
                    <a:lnTo>
                      <a:pt x="905" y="1016"/>
                    </a:lnTo>
                    <a:lnTo>
                      <a:pt x="905" y="1018"/>
                    </a:lnTo>
                    <a:lnTo>
                      <a:pt x="907" y="1018"/>
                    </a:lnTo>
                    <a:lnTo>
                      <a:pt x="905" y="1018"/>
                    </a:lnTo>
                    <a:lnTo>
                      <a:pt x="903" y="1018"/>
                    </a:lnTo>
                    <a:lnTo>
                      <a:pt x="903" y="1020"/>
                    </a:lnTo>
                    <a:lnTo>
                      <a:pt x="901" y="1020"/>
                    </a:lnTo>
                    <a:lnTo>
                      <a:pt x="901" y="1022"/>
                    </a:lnTo>
                    <a:lnTo>
                      <a:pt x="901" y="1023"/>
                    </a:lnTo>
                    <a:lnTo>
                      <a:pt x="901" y="1025"/>
                    </a:lnTo>
                    <a:lnTo>
                      <a:pt x="901" y="1027"/>
                    </a:lnTo>
                    <a:lnTo>
                      <a:pt x="903" y="1027"/>
                    </a:lnTo>
                    <a:lnTo>
                      <a:pt x="903" y="1029"/>
                    </a:lnTo>
                    <a:lnTo>
                      <a:pt x="903" y="1031"/>
                    </a:lnTo>
                    <a:lnTo>
                      <a:pt x="901" y="1031"/>
                    </a:lnTo>
                    <a:lnTo>
                      <a:pt x="899" y="1031"/>
                    </a:lnTo>
                    <a:lnTo>
                      <a:pt x="901" y="1031"/>
                    </a:lnTo>
                    <a:lnTo>
                      <a:pt x="903" y="1031"/>
                    </a:lnTo>
                    <a:lnTo>
                      <a:pt x="903" y="1032"/>
                    </a:lnTo>
                    <a:lnTo>
                      <a:pt x="901" y="1032"/>
                    </a:lnTo>
                    <a:lnTo>
                      <a:pt x="903" y="1032"/>
                    </a:lnTo>
                    <a:lnTo>
                      <a:pt x="903" y="1034"/>
                    </a:lnTo>
                    <a:lnTo>
                      <a:pt x="903" y="1036"/>
                    </a:lnTo>
                    <a:lnTo>
                      <a:pt x="903" y="1038"/>
                    </a:lnTo>
                    <a:lnTo>
                      <a:pt x="905" y="1038"/>
                    </a:lnTo>
                    <a:lnTo>
                      <a:pt x="905" y="1040"/>
                    </a:lnTo>
                    <a:lnTo>
                      <a:pt x="907" y="1040"/>
                    </a:lnTo>
                    <a:lnTo>
                      <a:pt x="907" y="1041"/>
                    </a:lnTo>
                    <a:lnTo>
                      <a:pt x="907" y="1043"/>
                    </a:lnTo>
                    <a:lnTo>
                      <a:pt x="908" y="1043"/>
                    </a:lnTo>
                    <a:lnTo>
                      <a:pt x="908" y="1045"/>
                    </a:lnTo>
                    <a:lnTo>
                      <a:pt x="910" y="1045"/>
                    </a:lnTo>
                    <a:lnTo>
                      <a:pt x="910" y="1047"/>
                    </a:lnTo>
                    <a:lnTo>
                      <a:pt x="912" y="1047"/>
                    </a:lnTo>
                    <a:lnTo>
                      <a:pt x="912" y="1048"/>
                    </a:lnTo>
                    <a:lnTo>
                      <a:pt x="914" y="1048"/>
                    </a:lnTo>
                    <a:lnTo>
                      <a:pt x="914" y="1050"/>
                    </a:lnTo>
                    <a:lnTo>
                      <a:pt x="916" y="1050"/>
                    </a:lnTo>
                    <a:lnTo>
                      <a:pt x="916" y="1052"/>
                    </a:lnTo>
                    <a:lnTo>
                      <a:pt x="917" y="1052"/>
                    </a:lnTo>
                    <a:lnTo>
                      <a:pt x="917" y="1054"/>
                    </a:lnTo>
                    <a:lnTo>
                      <a:pt x="919" y="1054"/>
                    </a:lnTo>
                    <a:lnTo>
                      <a:pt x="919" y="1056"/>
                    </a:lnTo>
                    <a:lnTo>
                      <a:pt x="921" y="1056"/>
                    </a:lnTo>
                    <a:lnTo>
                      <a:pt x="923" y="1056"/>
                    </a:lnTo>
                    <a:lnTo>
                      <a:pt x="924" y="1056"/>
                    </a:lnTo>
                    <a:lnTo>
                      <a:pt x="924" y="1057"/>
                    </a:lnTo>
                    <a:lnTo>
                      <a:pt x="926" y="1057"/>
                    </a:lnTo>
                    <a:lnTo>
                      <a:pt x="928" y="1057"/>
                    </a:lnTo>
                    <a:lnTo>
                      <a:pt x="930" y="1057"/>
                    </a:lnTo>
                    <a:lnTo>
                      <a:pt x="932" y="1057"/>
                    </a:lnTo>
                    <a:lnTo>
                      <a:pt x="932" y="1056"/>
                    </a:lnTo>
                    <a:lnTo>
                      <a:pt x="933" y="1056"/>
                    </a:lnTo>
                    <a:lnTo>
                      <a:pt x="933" y="1057"/>
                    </a:lnTo>
                    <a:lnTo>
                      <a:pt x="932" y="1057"/>
                    </a:lnTo>
                    <a:lnTo>
                      <a:pt x="930" y="1057"/>
                    </a:lnTo>
                    <a:lnTo>
                      <a:pt x="928" y="1057"/>
                    </a:lnTo>
                    <a:lnTo>
                      <a:pt x="928" y="1059"/>
                    </a:lnTo>
                    <a:lnTo>
                      <a:pt x="926" y="1059"/>
                    </a:lnTo>
                    <a:lnTo>
                      <a:pt x="924" y="1059"/>
                    </a:lnTo>
                    <a:lnTo>
                      <a:pt x="923" y="1059"/>
                    </a:lnTo>
                    <a:lnTo>
                      <a:pt x="921" y="1059"/>
                    </a:lnTo>
                    <a:lnTo>
                      <a:pt x="921" y="1061"/>
                    </a:lnTo>
                    <a:lnTo>
                      <a:pt x="919" y="1061"/>
                    </a:lnTo>
                    <a:lnTo>
                      <a:pt x="917" y="1061"/>
                    </a:lnTo>
                    <a:lnTo>
                      <a:pt x="916" y="1061"/>
                    </a:lnTo>
                    <a:lnTo>
                      <a:pt x="914" y="1061"/>
                    </a:lnTo>
                    <a:lnTo>
                      <a:pt x="912" y="1061"/>
                    </a:lnTo>
                    <a:lnTo>
                      <a:pt x="910" y="1061"/>
                    </a:lnTo>
                    <a:lnTo>
                      <a:pt x="908" y="1061"/>
                    </a:lnTo>
                    <a:lnTo>
                      <a:pt x="908" y="1063"/>
                    </a:lnTo>
                    <a:lnTo>
                      <a:pt x="907" y="1063"/>
                    </a:lnTo>
                    <a:lnTo>
                      <a:pt x="905" y="1063"/>
                    </a:lnTo>
                    <a:lnTo>
                      <a:pt x="903" y="1063"/>
                    </a:lnTo>
                    <a:lnTo>
                      <a:pt x="901" y="1063"/>
                    </a:lnTo>
                    <a:lnTo>
                      <a:pt x="899" y="1063"/>
                    </a:lnTo>
                    <a:lnTo>
                      <a:pt x="898" y="1063"/>
                    </a:lnTo>
                    <a:lnTo>
                      <a:pt x="898" y="1065"/>
                    </a:lnTo>
                    <a:lnTo>
                      <a:pt x="896" y="1065"/>
                    </a:lnTo>
                    <a:lnTo>
                      <a:pt x="894" y="1065"/>
                    </a:lnTo>
                    <a:lnTo>
                      <a:pt x="892" y="1065"/>
                    </a:lnTo>
                    <a:lnTo>
                      <a:pt x="891" y="1065"/>
                    </a:lnTo>
                    <a:lnTo>
                      <a:pt x="891" y="1066"/>
                    </a:lnTo>
                    <a:lnTo>
                      <a:pt x="889" y="1066"/>
                    </a:lnTo>
                    <a:lnTo>
                      <a:pt x="887" y="1066"/>
                    </a:lnTo>
                    <a:lnTo>
                      <a:pt x="885" y="1066"/>
                    </a:lnTo>
                    <a:lnTo>
                      <a:pt x="883" y="1066"/>
                    </a:lnTo>
                    <a:lnTo>
                      <a:pt x="882" y="1066"/>
                    </a:lnTo>
                    <a:lnTo>
                      <a:pt x="882" y="1068"/>
                    </a:lnTo>
                    <a:lnTo>
                      <a:pt x="880" y="1068"/>
                    </a:lnTo>
                    <a:lnTo>
                      <a:pt x="878" y="1068"/>
                    </a:lnTo>
                    <a:lnTo>
                      <a:pt x="876" y="1068"/>
                    </a:lnTo>
                    <a:lnTo>
                      <a:pt x="876" y="1070"/>
                    </a:lnTo>
                    <a:lnTo>
                      <a:pt x="874" y="1070"/>
                    </a:lnTo>
                    <a:lnTo>
                      <a:pt x="873" y="1070"/>
                    </a:lnTo>
                    <a:lnTo>
                      <a:pt x="873" y="1072"/>
                    </a:lnTo>
                    <a:lnTo>
                      <a:pt x="871" y="1072"/>
                    </a:lnTo>
                    <a:lnTo>
                      <a:pt x="871" y="1073"/>
                    </a:lnTo>
                    <a:lnTo>
                      <a:pt x="869" y="1073"/>
                    </a:lnTo>
                    <a:lnTo>
                      <a:pt x="867" y="1073"/>
                    </a:lnTo>
                    <a:lnTo>
                      <a:pt x="867" y="1075"/>
                    </a:lnTo>
                    <a:lnTo>
                      <a:pt x="866" y="1075"/>
                    </a:lnTo>
                    <a:lnTo>
                      <a:pt x="864" y="1075"/>
                    </a:lnTo>
                    <a:lnTo>
                      <a:pt x="864" y="1077"/>
                    </a:lnTo>
                    <a:lnTo>
                      <a:pt x="864" y="1079"/>
                    </a:lnTo>
                    <a:lnTo>
                      <a:pt x="862" y="1079"/>
                    </a:lnTo>
                    <a:lnTo>
                      <a:pt x="860" y="1079"/>
                    </a:lnTo>
                    <a:lnTo>
                      <a:pt x="860" y="1081"/>
                    </a:lnTo>
                    <a:lnTo>
                      <a:pt x="858" y="1081"/>
                    </a:lnTo>
                    <a:lnTo>
                      <a:pt x="860" y="1081"/>
                    </a:lnTo>
                    <a:lnTo>
                      <a:pt x="860" y="1079"/>
                    </a:lnTo>
                    <a:lnTo>
                      <a:pt x="862" y="1079"/>
                    </a:lnTo>
                    <a:lnTo>
                      <a:pt x="864" y="1079"/>
                    </a:lnTo>
                    <a:lnTo>
                      <a:pt x="864" y="1077"/>
                    </a:lnTo>
                    <a:lnTo>
                      <a:pt x="864" y="1079"/>
                    </a:lnTo>
                    <a:lnTo>
                      <a:pt x="864" y="1077"/>
                    </a:lnTo>
                    <a:lnTo>
                      <a:pt x="866" y="1077"/>
                    </a:lnTo>
                    <a:lnTo>
                      <a:pt x="866" y="1079"/>
                    </a:lnTo>
                    <a:lnTo>
                      <a:pt x="866" y="1081"/>
                    </a:lnTo>
                    <a:lnTo>
                      <a:pt x="866" y="1082"/>
                    </a:lnTo>
                    <a:lnTo>
                      <a:pt x="866" y="1084"/>
                    </a:lnTo>
                    <a:lnTo>
                      <a:pt x="864" y="1084"/>
                    </a:lnTo>
                    <a:lnTo>
                      <a:pt x="866" y="1084"/>
                    </a:lnTo>
                    <a:lnTo>
                      <a:pt x="866" y="1086"/>
                    </a:lnTo>
                    <a:lnTo>
                      <a:pt x="864" y="1086"/>
                    </a:lnTo>
                    <a:lnTo>
                      <a:pt x="864" y="1088"/>
                    </a:lnTo>
                    <a:lnTo>
                      <a:pt x="862" y="1088"/>
                    </a:lnTo>
                    <a:lnTo>
                      <a:pt x="862" y="1089"/>
                    </a:lnTo>
                    <a:lnTo>
                      <a:pt x="862" y="1091"/>
                    </a:lnTo>
                    <a:lnTo>
                      <a:pt x="860" y="1091"/>
                    </a:lnTo>
                    <a:lnTo>
                      <a:pt x="860" y="1093"/>
                    </a:lnTo>
                    <a:lnTo>
                      <a:pt x="860" y="1095"/>
                    </a:lnTo>
                    <a:lnTo>
                      <a:pt x="858" y="1095"/>
                    </a:lnTo>
                    <a:lnTo>
                      <a:pt x="858" y="1097"/>
                    </a:lnTo>
                    <a:lnTo>
                      <a:pt x="857" y="1097"/>
                    </a:lnTo>
                    <a:lnTo>
                      <a:pt x="857" y="1098"/>
                    </a:lnTo>
                    <a:lnTo>
                      <a:pt x="857" y="1100"/>
                    </a:lnTo>
                    <a:lnTo>
                      <a:pt x="855" y="1100"/>
                    </a:lnTo>
                    <a:lnTo>
                      <a:pt x="855" y="1102"/>
                    </a:lnTo>
                    <a:lnTo>
                      <a:pt x="853" y="1102"/>
                    </a:lnTo>
                    <a:lnTo>
                      <a:pt x="853" y="1104"/>
                    </a:lnTo>
                    <a:lnTo>
                      <a:pt x="853" y="1106"/>
                    </a:lnTo>
                    <a:lnTo>
                      <a:pt x="851" y="1106"/>
                    </a:lnTo>
                    <a:lnTo>
                      <a:pt x="851" y="1107"/>
                    </a:lnTo>
                    <a:lnTo>
                      <a:pt x="851" y="1109"/>
                    </a:lnTo>
                    <a:lnTo>
                      <a:pt x="850" y="1109"/>
                    </a:lnTo>
                    <a:lnTo>
                      <a:pt x="850" y="1111"/>
                    </a:lnTo>
                    <a:lnTo>
                      <a:pt x="850" y="1113"/>
                    </a:lnTo>
                    <a:lnTo>
                      <a:pt x="850" y="1114"/>
                    </a:lnTo>
                    <a:lnTo>
                      <a:pt x="848" y="1114"/>
                    </a:lnTo>
                    <a:lnTo>
                      <a:pt x="848" y="1116"/>
                    </a:lnTo>
                    <a:lnTo>
                      <a:pt x="848" y="1118"/>
                    </a:lnTo>
                    <a:lnTo>
                      <a:pt x="848" y="1120"/>
                    </a:lnTo>
                    <a:lnTo>
                      <a:pt x="848" y="1122"/>
                    </a:lnTo>
                    <a:lnTo>
                      <a:pt x="848" y="1123"/>
                    </a:lnTo>
                    <a:lnTo>
                      <a:pt x="846" y="1123"/>
                    </a:lnTo>
                    <a:lnTo>
                      <a:pt x="846" y="1125"/>
                    </a:lnTo>
                    <a:lnTo>
                      <a:pt x="846" y="1127"/>
                    </a:lnTo>
                    <a:lnTo>
                      <a:pt x="844" y="1127"/>
                    </a:lnTo>
                    <a:lnTo>
                      <a:pt x="844" y="1129"/>
                    </a:lnTo>
                    <a:lnTo>
                      <a:pt x="844" y="1131"/>
                    </a:lnTo>
                    <a:lnTo>
                      <a:pt x="842" y="1131"/>
                    </a:lnTo>
                    <a:lnTo>
                      <a:pt x="842" y="1132"/>
                    </a:lnTo>
                    <a:lnTo>
                      <a:pt x="842" y="1134"/>
                    </a:lnTo>
                    <a:lnTo>
                      <a:pt x="842" y="1136"/>
                    </a:lnTo>
                    <a:lnTo>
                      <a:pt x="841" y="1136"/>
                    </a:lnTo>
                    <a:lnTo>
                      <a:pt x="841" y="1138"/>
                    </a:lnTo>
                    <a:lnTo>
                      <a:pt x="841" y="1139"/>
                    </a:lnTo>
                    <a:lnTo>
                      <a:pt x="841" y="1141"/>
                    </a:lnTo>
                    <a:lnTo>
                      <a:pt x="839" y="1141"/>
                    </a:lnTo>
                    <a:lnTo>
                      <a:pt x="839" y="1143"/>
                    </a:lnTo>
                    <a:lnTo>
                      <a:pt x="837" y="1143"/>
                    </a:lnTo>
                    <a:lnTo>
                      <a:pt x="837" y="1145"/>
                    </a:lnTo>
                    <a:lnTo>
                      <a:pt x="837" y="1147"/>
                    </a:lnTo>
                    <a:lnTo>
                      <a:pt x="837" y="1148"/>
                    </a:lnTo>
                    <a:lnTo>
                      <a:pt x="835" y="1148"/>
                    </a:lnTo>
                    <a:lnTo>
                      <a:pt x="835" y="1150"/>
                    </a:lnTo>
                    <a:lnTo>
                      <a:pt x="835" y="1152"/>
                    </a:lnTo>
                    <a:lnTo>
                      <a:pt x="833" y="1152"/>
                    </a:lnTo>
                    <a:lnTo>
                      <a:pt x="833" y="1154"/>
                    </a:lnTo>
                    <a:lnTo>
                      <a:pt x="833" y="1156"/>
                    </a:lnTo>
                    <a:lnTo>
                      <a:pt x="832" y="1156"/>
                    </a:lnTo>
                    <a:lnTo>
                      <a:pt x="832" y="1157"/>
                    </a:lnTo>
                    <a:lnTo>
                      <a:pt x="830" y="1157"/>
                    </a:lnTo>
                    <a:lnTo>
                      <a:pt x="830" y="1159"/>
                    </a:lnTo>
                    <a:lnTo>
                      <a:pt x="830" y="1161"/>
                    </a:lnTo>
                    <a:lnTo>
                      <a:pt x="828" y="1161"/>
                    </a:lnTo>
                    <a:lnTo>
                      <a:pt x="828" y="1163"/>
                    </a:lnTo>
                    <a:lnTo>
                      <a:pt x="828" y="1164"/>
                    </a:lnTo>
                    <a:lnTo>
                      <a:pt x="826" y="1164"/>
                    </a:lnTo>
                    <a:lnTo>
                      <a:pt x="826" y="1166"/>
                    </a:lnTo>
                    <a:lnTo>
                      <a:pt x="826" y="1168"/>
                    </a:lnTo>
                    <a:lnTo>
                      <a:pt x="826" y="1170"/>
                    </a:lnTo>
                    <a:lnTo>
                      <a:pt x="825" y="1170"/>
                    </a:lnTo>
                    <a:lnTo>
                      <a:pt x="825" y="1172"/>
                    </a:lnTo>
                    <a:lnTo>
                      <a:pt x="825" y="1173"/>
                    </a:lnTo>
                    <a:lnTo>
                      <a:pt x="823" y="1173"/>
                    </a:lnTo>
                    <a:lnTo>
                      <a:pt x="823" y="1175"/>
                    </a:lnTo>
                    <a:lnTo>
                      <a:pt x="823" y="1177"/>
                    </a:lnTo>
                    <a:lnTo>
                      <a:pt x="823" y="1179"/>
                    </a:lnTo>
                    <a:lnTo>
                      <a:pt x="821" y="1179"/>
                    </a:lnTo>
                    <a:lnTo>
                      <a:pt x="821" y="1181"/>
                    </a:lnTo>
                    <a:lnTo>
                      <a:pt x="821" y="1182"/>
                    </a:lnTo>
                    <a:lnTo>
                      <a:pt x="821" y="1184"/>
                    </a:lnTo>
                    <a:lnTo>
                      <a:pt x="819" y="1184"/>
                    </a:lnTo>
                    <a:lnTo>
                      <a:pt x="819" y="1186"/>
                    </a:lnTo>
                    <a:lnTo>
                      <a:pt x="819" y="1188"/>
                    </a:lnTo>
                    <a:lnTo>
                      <a:pt x="819" y="1189"/>
                    </a:lnTo>
                    <a:lnTo>
                      <a:pt x="819" y="1191"/>
                    </a:lnTo>
                    <a:lnTo>
                      <a:pt x="817" y="1191"/>
                    </a:lnTo>
                    <a:lnTo>
                      <a:pt x="817" y="1193"/>
                    </a:lnTo>
                    <a:lnTo>
                      <a:pt x="817" y="1195"/>
                    </a:lnTo>
                    <a:lnTo>
                      <a:pt x="817" y="1197"/>
                    </a:lnTo>
                    <a:lnTo>
                      <a:pt x="817" y="1198"/>
                    </a:lnTo>
                    <a:lnTo>
                      <a:pt x="817" y="1200"/>
                    </a:lnTo>
                    <a:lnTo>
                      <a:pt x="817" y="1202"/>
                    </a:lnTo>
                    <a:lnTo>
                      <a:pt x="819" y="1202"/>
                    </a:lnTo>
                    <a:lnTo>
                      <a:pt x="819" y="1204"/>
                    </a:lnTo>
                    <a:lnTo>
                      <a:pt x="821" y="1204"/>
                    </a:lnTo>
                    <a:lnTo>
                      <a:pt x="821" y="1206"/>
                    </a:lnTo>
                    <a:lnTo>
                      <a:pt x="823" y="1206"/>
                    </a:lnTo>
                    <a:lnTo>
                      <a:pt x="823" y="1207"/>
                    </a:lnTo>
                    <a:lnTo>
                      <a:pt x="825" y="1207"/>
                    </a:lnTo>
                    <a:lnTo>
                      <a:pt x="825" y="1209"/>
                    </a:lnTo>
                    <a:lnTo>
                      <a:pt x="825" y="1211"/>
                    </a:lnTo>
                    <a:lnTo>
                      <a:pt x="826" y="1211"/>
                    </a:lnTo>
                    <a:lnTo>
                      <a:pt x="826" y="1213"/>
                    </a:lnTo>
                    <a:lnTo>
                      <a:pt x="828" y="1213"/>
                    </a:lnTo>
                    <a:lnTo>
                      <a:pt x="828" y="1211"/>
                    </a:lnTo>
                    <a:lnTo>
                      <a:pt x="828" y="1213"/>
                    </a:lnTo>
                    <a:lnTo>
                      <a:pt x="828" y="1214"/>
                    </a:lnTo>
                    <a:lnTo>
                      <a:pt x="828" y="1216"/>
                    </a:lnTo>
                    <a:lnTo>
                      <a:pt x="828" y="1218"/>
                    </a:lnTo>
                    <a:lnTo>
                      <a:pt x="828" y="1220"/>
                    </a:lnTo>
                    <a:lnTo>
                      <a:pt x="826" y="1220"/>
                    </a:lnTo>
                    <a:lnTo>
                      <a:pt x="826" y="1222"/>
                    </a:lnTo>
                    <a:lnTo>
                      <a:pt x="828" y="1222"/>
                    </a:lnTo>
                    <a:lnTo>
                      <a:pt x="828" y="1223"/>
                    </a:lnTo>
                    <a:lnTo>
                      <a:pt x="830" y="1223"/>
                    </a:lnTo>
                    <a:lnTo>
                      <a:pt x="830" y="1225"/>
                    </a:lnTo>
                    <a:lnTo>
                      <a:pt x="830" y="1227"/>
                    </a:lnTo>
                    <a:lnTo>
                      <a:pt x="830" y="1229"/>
                    </a:lnTo>
                    <a:lnTo>
                      <a:pt x="832" y="1229"/>
                    </a:lnTo>
                    <a:lnTo>
                      <a:pt x="833" y="1229"/>
                    </a:lnTo>
                    <a:lnTo>
                      <a:pt x="833" y="1231"/>
                    </a:lnTo>
                    <a:lnTo>
                      <a:pt x="835" y="1231"/>
                    </a:lnTo>
                    <a:lnTo>
                      <a:pt x="833" y="1231"/>
                    </a:lnTo>
                    <a:lnTo>
                      <a:pt x="833" y="1232"/>
                    </a:lnTo>
                    <a:lnTo>
                      <a:pt x="833" y="1234"/>
                    </a:lnTo>
                    <a:lnTo>
                      <a:pt x="833" y="1236"/>
                    </a:lnTo>
                    <a:lnTo>
                      <a:pt x="832" y="1236"/>
                    </a:lnTo>
                    <a:lnTo>
                      <a:pt x="832" y="1238"/>
                    </a:lnTo>
                    <a:lnTo>
                      <a:pt x="832" y="1241"/>
                    </a:lnTo>
                    <a:lnTo>
                      <a:pt x="832" y="1243"/>
                    </a:lnTo>
                    <a:lnTo>
                      <a:pt x="833" y="1243"/>
                    </a:lnTo>
                    <a:lnTo>
                      <a:pt x="833" y="1245"/>
                    </a:lnTo>
                    <a:lnTo>
                      <a:pt x="835" y="1245"/>
                    </a:lnTo>
                    <a:lnTo>
                      <a:pt x="837" y="1245"/>
                    </a:lnTo>
                    <a:lnTo>
                      <a:pt x="837" y="1247"/>
                    </a:lnTo>
                    <a:lnTo>
                      <a:pt x="837" y="1248"/>
                    </a:lnTo>
                    <a:lnTo>
                      <a:pt x="835" y="1248"/>
                    </a:lnTo>
                    <a:lnTo>
                      <a:pt x="835" y="1250"/>
                    </a:lnTo>
                    <a:lnTo>
                      <a:pt x="835" y="1252"/>
                    </a:lnTo>
                    <a:lnTo>
                      <a:pt x="835" y="1254"/>
                    </a:lnTo>
                    <a:lnTo>
                      <a:pt x="835" y="1256"/>
                    </a:lnTo>
                    <a:lnTo>
                      <a:pt x="835" y="1257"/>
                    </a:lnTo>
                    <a:lnTo>
                      <a:pt x="835" y="1259"/>
                    </a:lnTo>
                    <a:lnTo>
                      <a:pt x="835" y="1261"/>
                    </a:lnTo>
                    <a:lnTo>
                      <a:pt x="835" y="1263"/>
                    </a:lnTo>
                    <a:lnTo>
                      <a:pt x="837" y="1263"/>
                    </a:lnTo>
                    <a:lnTo>
                      <a:pt x="839" y="1263"/>
                    </a:lnTo>
                    <a:lnTo>
                      <a:pt x="839" y="1264"/>
                    </a:lnTo>
                    <a:lnTo>
                      <a:pt x="837" y="1264"/>
                    </a:lnTo>
                    <a:lnTo>
                      <a:pt x="837" y="1266"/>
                    </a:lnTo>
                    <a:lnTo>
                      <a:pt x="837" y="1268"/>
                    </a:lnTo>
                    <a:lnTo>
                      <a:pt x="837" y="1270"/>
                    </a:lnTo>
                    <a:lnTo>
                      <a:pt x="839" y="1270"/>
                    </a:lnTo>
                    <a:lnTo>
                      <a:pt x="839" y="1272"/>
                    </a:lnTo>
                    <a:lnTo>
                      <a:pt x="839" y="1273"/>
                    </a:lnTo>
                    <a:lnTo>
                      <a:pt x="839" y="1275"/>
                    </a:lnTo>
                    <a:lnTo>
                      <a:pt x="839" y="1277"/>
                    </a:lnTo>
                    <a:lnTo>
                      <a:pt x="841" y="1277"/>
                    </a:lnTo>
                    <a:lnTo>
                      <a:pt x="841" y="1279"/>
                    </a:lnTo>
                    <a:lnTo>
                      <a:pt x="841" y="1281"/>
                    </a:lnTo>
                    <a:lnTo>
                      <a:pt x="842" y="1281"/>
                    </a:lnTo>
                    <a:lnTo>
                      <a:pt x="842" y="1282"/>
                    </a:lnTo>
                    <a:lnTo>
                      <a:pt x="844" y="1282"/>
                    </a:lnTo>
                    <a:lnTo>
                      <a:pt x="846" y="1282"/>
                    </a:lnTo>
                    <a:lnTo>
                      <a:pt x="846" y="1284"/>
                    </a:lnTo>
                    <a:lnTo>
                      <a:pt x="846" y="1286"/>
                    </a:lnTo>
                    <a:lnTo>
                      <a:pt x="846" y="1288"/>
                    </a:lnTo>
                    <a:lnTo>
                      <a:pt x="848" y="1288"/>
                    </a:lnTo>
                    <a:lnTo>
                      <a:pt x="848" y="1289"/>
                    </a:lnTo>
                    <a:lnTo>
                      <a:pt x="846" y="1289"/>
                    </a:lnTo>
                    <a:lnTo>
                      <a:pt x="846" y="1291"/>
                    </a:lnTo>
                    <a:lnTo>
                      <a:pt x="846" y="1293"/>
                    </a:lnTo>
                    <a:lnTo>
                      <a:pt x="846" y="1295"/>
                    </a:lnTo>
                    <a:lnTo>
                      <a:pt x="844" y="1295"/>
                    </a:lnTo>
                    <a:lnTo>
                      <a:pt x="844" y="1297"/>
                    </a:lnTo>
                    <a:lnTo>
                      <a:pt x="844" y="1298"/>
                    </a:lnTo>
                    <a:lnTo>
                      <a:pt x="842" y="1298"/>
                    </a:lnTo>
                    <a:lnTo>
                      <a:pt x="842" y="1300"/>
                    </a:lnTo>
                    <a:lnTo>
                      <a:pt x="842" y="1302"/>
                    </a:lnTo>
                    <a:lnTo>
                      <a:pt x="841" y="1302"/>
                    </a:lnTo>
                    <a:lnTo>
                      <a:pt x="841" y="1304"/>
                    </a:lnTo>
                    <a:lnTo>
                      <a:pt x="841" y="1306"/>
                    </a:lnTo>
                    <a:lnTo>
                      <a:pt x="842" y="1306"/>
                    </a:lnTo>
                    <a:lnTo>
                      <a:pt x="842" y="1307"/>
                    </a:lnTo>
                    <a:lnTo>
                      <a:pt x="841" y="1307"/>
                    </a:lnTo>
                    <a:lnTo>
                      <a:pt x="841" y="1309"/>
                    </a:lnTo>
                    <a:lnTo>
                      <a:pt x="841" y="1311"/>
                    </a:lnTo>
                    <a:lnTo>
                      <a:pt x="841" y="1313"/>
                    </a:lnTo>
                    <a:lnTo>
                      <a:pt x="839" y="1313"/>
                    </a:lnTo>
                    <a:lnTo>
                      <a:pt x="839" y="1314"/>
                    </a:lnTo>
                    <a:lnTo>
                      <a:pt x="839" y="1316"/>
                    </a:lnTo>
                    <a:lnTo>
                      <a:pt x="839" y="1318"/>
                    </a:lnTo>
                    <a:lnTo>
                      <a:pt x="837" y="1318"/>
                    </a:lnTo>
                    <a:lnTo>
                      <a:pt x="837" y="1320"/>
                    </a:lnTo>
                    <a:lnTo>
                      <a:pt x="837" y="1322"/>
                    </a:lnTo>
                    <a:lnTo>
                      <a:pt x="837" y="1323"/>
                    </a:lnTo>
                    <a:lnTo>
                      <a:pt x="835" y="1323"/>
                    </a:lnTo>
                    <a:lnTo>
                      <a:pt x="835" y="1325"/>
                    </a:lnTo>
                    <a:lnTo>
                      <a:pt x="835" y="1327"/>
                    </a:lnTo>
                    <a:lnTo>
                      <a:pt x="835" y="1329"/>
                    </a:lnTo>
                    <a:lnTo>
                      <a:pt x="833" y="1329"/>
                    </a:lnTo>
                    <a:lnTo>
                      <a:pt x="833" y="1331"/>
                    </a:lnTo>
                    <a:lnTo>
                      <a:pt x="833" y="1332"/>
                    </a:lnTo>
                    <a:lnTo>
                      <a:pt x="833" y="1334"/>
                    </a:lnTo>
                    <a:lnTo>
                      <a:pt x="832" y="1334"/>
                    </a:lnTo>
                    <a:lnTo>
                      <a:pt x="832" y="1336"/>
                    </a:lnTo>
                    <a:lnTo>
                      <a:pt x="832" y="1338"/>
                    </a:lnTo>
                    <a:lnTo>
                      <a:pt x="832" y="1339"/>
                    </a:lnTo>
                    <a:lnTo>
                      <a:pt x="830" y="1339"/>
                    </a:lnTo>
                    <a:lnTo>
                      <a:pt x="830" y="1341"/>
                    </a:lnTo>
                    <a:lnTo>
                      <a:pt x="830" y="1343"/>
                    </a:lnTo>
                    <a:lnTo>
                      <a:pt x="830" y="1345"/>
                    </a:lnTo>
                    <a:lnTo>
                      <a:pt x="828" y="1345"/>
                    </a:lnTo>
                    <a:lnTo>
                      <a:pt x="828" y="1347"/>
                    </a:lnTo>
                    <a:lnTo>
                      <a:pt x="828" y="1348"/>
                    </a:lnTo>
                    <a:lnTo>
                      <a:pt x="826" y="1348"/>
                    </a:lnTo>
                    <a:lnTo>
                      <a:pt x="826" y="1350"/>
                    </a:lnTo>
                    <a:lnTo>
                      <a:pt x="826" y="1352"/>
                    </a:lnTo>
                    <a:lnTo>
                      <a:pt x="826" y="1354"/>
                    </a:lnTo>
                    <a:lnTo>
                      <a:pt x="825" y="1354"/>
                    </a:lnTo>
                    <a:lnTo>
                      <a:pt x="825" y="1356"/>
                    </a:lnTo>
                    <a:lnTo>
                      <a:pt x="825" y="1357"/>
                    </a:lnTo>
                    <a:lnTo>
                      <a:pt x="825" y="1359"/>
                    </a:lnTo>
                    <a:lnTo>
                      <a:pt x="823" y="1359"/>
                    </a:lnTo>
                    <a:lnTo>
                      <a:pt x="823" y="1361"/>
                    </a:lnTo>
                    <a:lnTo>
                      <a:pt x="823" y="1363"/>
                    </a:lnTo>
                    <a:lnTo>
                      <a:pt x="823" y="1364"/>
                    </a:lnTo>
                    <a:lnTo>
                      <a:pt x="823" y="1366"/>
                    </a:lnTo>
                    <a:lnTo>
                      <a:pt x="821" y="1366"/>
                    </a:lnTo>
                    <a:lnTo>
                      <a:pt x="821" y="1368"/>
                    </a:lnTo>
                    <a:lnTo>
                      <a:pt x="821" y="1370"/>
                    </a:lnTo>
                    <a:lnTo>
                      <a:pt x="821" y="1372"/>
                    </a:lnTo>
                    <a:lnTo>
                      <a:pt x="821" y="1373"/>
                    </a:lnTo>
                    <a:lnTo>
                      <a:pt x="821" y="1375"/>
                    </a:lnTo>
                    <a:lnTo>
                      <a:pt x="819" y="1375"/>
                    </a:lnTo>
                    <a:lnTo>
                      <a:pt x="819" y="1377"/>
                    </a:lnTo>
                    <a:lnTo>
                      <a:pt x="819" y="1379"/>
                    </a:lnTo>
                    <a:lnTo>
                      <a:pt x="819" y="1381"/>
                    </a:lnTo>
                    <a:lnTo>
                      <a:pt x="819" y="1382"/>
                    </a:lnTo>
                    <a:lnTo>
                      <a:pt x="819" y="1384"/>
                    </a:lnTo>
                    <a:lnTo>
                      <a:pt x="817" y="1384"/>
                    </a:lnTo>
                    <a:lnTo>
                      <a:pt x="817" y="1386"/>
                    </a:lnTo>
                    <a:lnTo>
                      <a:pt x="817" y="1388"/>
                    </a:lnTo>
                    <a:lnTo>
                      <a:pt x="816" y="1388"/>
                    </a:lnTo>
                    <a:lnTo>
                      <a:pt x="816" y="1389"/>
                    </a:lnTo>
                    <a:lnTo>
                      <a:pt x="816" y="1391"/>
                    </a:lnTo>
                    <a:lnTo>
                      <a:pt x="816" y="1393"/>
                    </a:lnTo>
                    <a:lnTo>
                      <a:pt x="816" y="1395"/>
                    </a:lnTo>
                    <a:lnTo>
                      <a:pt x="816" y="1397"/>
                    </a:lnTo>
                    <a:lnTo>
                      <a:pt x="814" y="1397"/>
                    </a:lnTo>
                    <a:lnTo>
                      <a:pt x="814" y="1398"/>
                    </a:lnTo>
                    <a:lnTo>
                      <a:pt x="814" y="1400"/>
                    </a:lnTo>
                    <a:lnTo>
                      <a:pt x="816" y="1400"/>
                    </a:lnTo>
                    <a:lnTo>
                      <a:pt x="816" y="1402"/>
                    </a:lnTo>
                    <a:lnTo>
                      <a:pt x="816" y="1404"/>
                    </a:lnTo>
                    <a:lnTo>
                      <a:pt x="817" y="1404"/>
                    </a:lnTo>
                    <a:lnTo>
                      <a:pt x="817" y="1405"/>
                    </a:lnTo>
                    <a:lnTo>
                      <a:pt x="817" y="1407"/>
                    </a:lnTo>
                    <a:lnTo>
                      <a:pt x="819" y="1407"/>
                    </a:lnTo>
                    <a:lnTo>
                      <a:pt x="819" y="1409"/>
                    </a:lnTo>
                    <a:lnTo>
                      <a:pt x="819" y="1411"/>
                    </a:lnTo>
                    <a:lnTo>
                      <a:pt x="819" y="1413"/>
                    </a:lnTo>
                    <a:lnTo>
                      <a:pt x="821" y="1413"/>
                    </a:lnTo>
                    <a:lnTo>
                      <a:pt x="821" y="1411"/>
                    </a:lnTo>
                    <a:lnTo>
                      <a:pt x="823" y="1411"/>
                    </a:lnTo>
                    <a:lnTo>
                      <a:pt x="823" y="1413"/>
                    </a:lnTo>
                    <a:lnTo>
                      <a:pt x="823" y="1414"/>
                    </a:lnTo>
                    <a:lnTo>
                      <a:pt x="821" y="1414"/>
                    </a:lnTo>
                    <a:lnTo>
                      <a:pt x="821" y="1416"/>
                    </a:lnTo>
                    <a:lnTo>
                      <a:pt x="821" y="1414"/>
                    </a:lnTo>
                    <a:lnTo>
                      <a:pt x="819" y="1414"/>
                    </a:lnTo>
                    <a:lnTo>
                      <a:pt x="817" y="1414"/>
                    </a:lnTo>
                    <a:lnTo>
                      <a:pt x="817" y="1416"/>
                    </a:lnTo>
                    <a:lnTo>
                      <a:pt x="816" y="1416"/>
                    </a:lnTo>
                    <a:lnTo>
                      <a:pt x="816" y="1418"/>
                    </a:lnTo>
                    <a:lnTo>
                      <a:pt x="814" y="1418"/>
                    </a:lnTo>
                    <a:lnTo>
                      <a:pt x="814" y="1420"/>
                    </a:lnTo>
                    <a:lnTo>
                      <a:pt x="812" y="1420"/>
                    </a:lnTo>
                    <a:lnTo>
                      <a:pt x="812" y="1422"/>
                    </a:lnTo>
                    <a:lnTo>
                      <a:pt x="810" y="1422"/>
                    </a:lnTo>
                    <a:lnTo>
                      <a:pt x="810" y="1423"/>
                    </a:lnTo>
                    <a:lnTo>
                      <a:pt x="810" y="1425"/>
                    </a:lnTo>
                    <a:lnTo>
                      <a:pt x="808" y="1425"/>
                    </a:lnTo>
                    <a:lnTo>
                      <a:pt x="808" y="1427"/>
                    </a:lnTo>
                    <a:lnTo>
                      <a:pt x="808" y="1429"/>
                    </a:lnTo>
                    <a:lnTo>
                      <a:pt x="807" y="1429"/>
                    </a:lnTo>
                    <a:lnTo>
                      <a:pt x="807" y="1430"/>
                    </a:lnTo>
                    <a:lnTo>
                      <a:pt x="807" y="1432"/>
                    </a:lnTo>
                    <a:lnTo>
                      <a:pt x="807" y="1434"/>
                    </a:lnTo>
                    <a:lnTo>
                      <a:pt x="805" y="1434"/>
                    </a:lnTo>
                    <a:lnTo>
                      <a:pt x="805" y="1436"/>
                    </a:lnTo>
                    <a:lnTo>
                      <a:pt x="805" y="1438"/>
                    </a:lnTo>
                    <a:lnTo>
                      <a:pt x="805" y="1439"/>
                    </a:lnTo>
                    <a:lnTo>
                      <a:pt x="805" y="1441"/>
                    </a:lnTo>
                    <a:lnTo>
                      <a:pt x="805" y="1443"/>
                    </a:lnTo>
                    <a:lnTo>
                      <a:pt x="805" y="1445"/>
                    </a:lnTo>
                    <a:lnTo>
                      <a:pt x="805" y="1447"/>
                    </a:lnTo>
                    <a:lnTo>
                      <a:pt x="805" y="1448"/>
                    </a:lnTo>
                    <a:lnTo>
                      <a:pt x="803" y="1448"/>
                    </a:lnTo>
                    <a:lnTo>
                      <a:pt x="803" y="1450"/>
                    </a:lnTo>
                    <a:lnTo>
                      <a:pt x="803" y="1452"/>
                    </a:lnTo>
                    <a:lnTo>
                      <a:pt x="801" y="1452"/>
                    </a:lnTo>
                    <a:lnTo>
                      <a:pt x="801" y="1454"/>
                    </a:lnTo>
                    <a:lnTo>
                      <a:pt x="801" y="1455"/>
                    </a:lnTo>
                    <a:lnTo>
                      <a:pt x="801" y="1457"/>
                    </a:lnTo>
                    <a:lnTo>
                      <a:pt x="800" y="1457"/>
                    </a:lnTo>
                    <a:lnTo>
                      <a:pt x="800" y="1459"/>
                    </a:lnTo>
                    <a:lnTo>
                      <a:pt x="800" y="1461"/>
                    </a:lnTo>
                    <a:lnTo>
                      <a:pt x="800" y="1463"/>
                    </a:lnTo>
                    <a:lnTo>
                      <a:pt x="800" y="1464"/>
                    </a:lnTo>
                    <a:lnTo>
                      <a:pt x="798" y="1464"/>
                    </a:lnTo>
                    <a:lnTo>
                      <a:pt x="798" y="1466"/>
                    </a:lnTo>
                    <a:lnTo>
                      <a:pt x="798" y="1468"/>
                    </a:lnTo>
                    <a:lnTo>
                      <a:pt x="798" y="1470"/>
                    </a:lnTo>
                    <a:lnTo>
                      <a:pt x="798" y="1472"/>
                    </a:lnTo>
                    <a:lnTo>
                      <a:pt x="798" y="1473"/>
                    </a:lnTo>
                    <a:lnTo>
                      <a:pt x="798" y="1475"/>
                    </a:lnTo>
                    <a:lnTo>
                      <a:pt x="798" y="1477"/>
                    </a:lnTo>
                    <a:lnTo>
                      <a:pt x="798" y="1479"/>
                    </a:lnTo>
                    <a:lnTo>
                      <a:pt x="798" y="1480"/>
                    </a:lnTo>
                    <a:lnTo>
                      <a:pt x="798" y="1482"/>
                    </a:lnTo>
                    <a:lnTo>
                      <a:pt x="796" y="1482"/>
                    </a:lnTo>
                    <a:lnTo>
                      <a:pt x="796" y="1484"/>
                    </a:lnTo>
                    <a:lnTo>
                      <a:pt x="796" y="1486"/>
                    </a:lnTo>
                    <a:lnTo>
                      <a:pt x="794" y="1486"/>
                    </a:lnTo>
                    <a:lnTo>
                      <a:pt x="794" y="1488"/>
                    </a:lnTo>
                    <a:lnTo>
                      <a:pt x="792" y="1488"/>
                    </a:lnTo>
                    <a:lnTo>
                      <a:pt x="792" y="1489"/>
                    </a:lnTo>
                    <a:lnTo>
                      <a:pt x="792" y="1491"/>
                    </a:lnTo>
                    <a:lnTo>
                      <a:pt x="791" y="1491"/>
                    </a:lnTo>
                    <a:lnTo>
                      <a:pt x="791" y="1493"/>
                    </a:lnTo>
                    <a:lnTo>
                      <a:pt x="789" y="1493"/>
                    </a:lnTo>
                    <a:lnTo>
                      <a:pt x="789" y="1495"/>
                    </a:lnTo>
                    <a:lnTo>
                      <a:pt x="789" y="1497"/>
                    </a:lnTo>
                    <a:lnTo>
                      <a:pt x="787" y="1497"/>
                    </a:lnTo>
                    <a:lnTo>
                      <a:pt x="787" y="1498"/>
                    </a:lnTo>
                    <a:lnTo>
                      <a:pt x="787" y="1500"/>
                    </a:lnTo>
                    <a:lnTo>
                      <a:pt x="787" y="1502"/>
                    </a:lnTo>
                    <a:lnTo>
                      <a:pt x="785" y="1502"/>
                    </a:lnTo>
                    <a:lnTo>
                      <a:pt x="785" y="1504"/>
                    </a:lnTo>
                    <a:lnTo>
                      <a:pt x="785" y="1505"/>
                    </a:lnTo>
                    <a:lnTo>
                      <a:pt x="785" y="1507"/>
                    </a:lnTo>
                    <a:lnTo>
                      <a:pt x="783" y="1507"/>
                    </a:lnTo>
                    <a:lnTo>
                      <a:pt x="783" y="1509"/>
                    </a:lnTo>
                    <a:lnTo>
                      <a:pt x="783" y="1511"/>
                    </a:lnTo>
                    <a:lnTo>
                      <a:pt x="783" y="1513"/>
                    </a:lnTo>
                    <a:lnTo>
                      <a:pt x="782" y="1513"/>
                    </a:lnTo>
                    <a:lnTo>
                      <a:pt x="782" y="1514"/>
                    </a:lnTo>
                    <a:lnTo>
                      <a:pt x="782" y="1516"/>
                    </a:lnTo>
                    <a:lnTo>
                      <a:pt x="780" y="1516"/>
                    </a:lnTo>
                    <a:lnTo>
                      <a:pt x="780" y="1518"/>
                    </a:lnTo>
                    <a:lnTo>
                      <a:pt x="780" y="1520"/>
                    </a:lnTo>
                    <a:lnTo>
                      <a:pt x="780" y="1522"/>
                    </a:lnTo>
                    <a:lnTo>
                      <a:pt x="778" y="1522"/>
                    </a:lnTo>
                    <a:lnTo>
                      <a:pt x="778" y="1523"/>
                    </a:lnTo>
                    <a:lnTo>
                      <a:pt x="778" y="1525"/>
                    </a:lnTo>
                    <a:lnTo>
                      <a:pt x="776" y="1525"/>
                    </a:lnTo>
                    <a:lnTo>
                      <a:pt x="776" y="1527"/>
                    </a:lnTo>
                    <a:lnTo>
                      <a:pt x="776" y="1529"/>
                    </a:lnTo>
                    <a:lnTo>
                      <a:pt x="775" y="1529"/>
                    </a:lnTo>
                    <a:lnTo>
                      <a:pt x="775" y="1530"/>
                    </a:lnTo>
                    <a:lnTo>
                      <a:pt x="775" y="1532"/>
                    </a:lnTo>
                    <a:lnTo>
                      <a:pt x="773" y="1532"/>
                    </a:lnTo>
                    <a:lnTo>
                      <a:pt x="773" y="1534"/>
                    </a:lnTo>
                    <a:lnTo>
                      <a:pt x="773" y="1536"/>
                    </a:lnTo>
                    <a:lnTo>
                      <a:pt x="771" y="1536"/>
                    </a:lnTo>
                    <a:lnTo>
                      <a:pt x="771" y="1538"/>
                    </a:lnTo>
                    <a:lnTo>
                      <a:pt x="771" y="1539"/>
                    </a:lnTo>
                    <a:lnTo>
                      <a:pt x="769" y="1539"/>
                    </a:lnTo>
                    <a:lnTo>
                      <a:pt x="769" y="1541"/>
                    </a:lnTo>
                    <a:lnTo>
                      <a:pt x="769" y="1543"/>
                    </a:lnTo>
                    <a:lnTo>
                      <a:pt x="767" y="1543"/>
                    </a:lnTo>
                    <a:lnTo>
                      <a:pt x="767" y="1545"/>
                    </a:lnTo>
                    <a:lnTo>
                      <a:pt x="767" y="1547"/>
                    </a:lnTo>
                    <a:lnTo>
                      <a:pt x="767" y="1548"/>
                    </a:lnTo>
                    <a:lnTo>
                      <a:pt x="766" y="1548"/>
                    </a:lnTo>
                    <a:lnTo>
                      <a:pt x="766" y="1550"/>
                    </a:lnTo>
                    <a:lnTo>
                      <a:pt x="766" y="1552"/>
                    </a:lnTo>
                    <a:lnTo>
                      <a:pt x="766" y="1554"/>
                    </a:lnTo>
                    <a:lnTo>
                      <a:pt x="764" y="1554"/>
                    </a:lnTo>
                    <a:lnTo>
                      <a:pt x="764" y="1555"/>
                    </a:lnTo>
                    <a:lnTo>
                      <a:pt x="764" y="1557"/>
                    </a:lnTo>
                    <a:lnTo>
                      <a:pt x="762" y="1557"/>
                    </a:lnTo>
                    <a:lnTo>
                      <a:pt x="762" y="1559"/>
                    </a:lnTo>
                    <a:lnTo>
                      <a:pt x="762" y="1561"/>
                    </a:lnTo>
                    <a:lnTo>
                      <a:pt x="762" y="1563"/>
                    </a:lnTo>
                    <a:lnTo>
                      <a:pt x="760" y="1563"/>
                    </a:lnTo>
                    <a:lnTo>
                      <a:pt x="760" y="1564"/>
                    </a:lnTo>
                    <a:lnTo>
                      <a:pt x="760" y="1566"/>
                    </a:lnTo>
                    <a:lnTo>
                      <a:pt x="760" y="1568"/>
                    </a:lnTo>
                    <a:lnTo>
                      <a:pt x="760" y="1570"/>
                    </a:lnTo>
                    <a:lnTo>
                      <a:pt x="758" y="1570"/>
                    </a:lnTo>
                    <a:lnTo>
                      <a:pt x="758" y="1572"/>
                    </a:lnTo>
                    <a:lnTo>
                      <a:pt x="758" y="1573"/>
                    </a:lnTo>
                    <a:lnTo>
                      <a:pt x="757" y="1573"/>
                    </a:lnTo>
                    <a:lnTo>
                      <a:pt x="757" y="1575"/>
                    </a:lnTo>
                    <a:lnTo>
                      <a:pt x="757" y="1577"/>
                    </a:lnTo>
                    <a:lnTo>
                      <a:pt x="757" y="1579"/>
                    </a:lnTo>
                    <a:lnTo>
                      <a:pt x="755" y="1579"/>
                    </a:lnTo>
                    <a:lnTo>
                      <a:pt x="755" y="1580"/>
                    </a:lnTo>
                    <a:lnTo>
                      <a:pt x="755" y="1582"/>
                    </a:lnTo>
                    <a:lnTo>
                      <a:pt x="755" y="1584"/>
                    </a:lnTo>
                    <a:lnTo>
                      <a:pt x="753" y="1584"/>
                    </a:lnTo>
                    <a:lnTo>
                      <a:pt x="753" y="1586"/>
                    </a:lnTo>
                    <a:lnTo>
                      <a:pt x="753" y="1584"/>
                    </a:lnTo>
                    <a:lnTo>
                      <a:pt x="753" y="1586"/>
                    </a:lnTo>
                    <a:lnTo>
                      <a:pt x="753" y="1588"/>
                    </a:lnTo>
                    <a:lnTo>
                      <a:pt x="751" y="1588"/>
                    </a:lnTo>
                    <a:lnTo>
                      <a:pt x="751" y="1589"/>
                    </a:lnTo>
                    <a:lnTo>
                      <a:pt x="751" y="1591"/>
                    </a:lnTo>
                    <a:lnTo>
                      <a:pt x="751" y="1593"/>
                    </a:lnTo>
                    <a:lnTo>
                      <a:pt x="750" y="1593"/>
                    </a:lnTo>
                    <a:lnTo>
                      <a:pt x="750" y="1595"/>
                    </a:lnTo>
                    <a:lnTo>
                      <a:pt x="750" y="1597"/>
                    </a:lnTo>
                    <a:lnTo>
                      <a:pt x="748" y="1597"/>
                    </a:lnTo>
                    <a:lnTo>
                      <a:pt x="748" y="1598"/>
                    </a:lnTo>
                    <a:lnTo>
                      <a:pt x="748" y="1600"/>
                    </a:lnTo>
                    <a:lnTo>
                      <a:pt x="748" y="1602"/>
                    </a:lnTo>
                    <a:lnTo>
                      <a:pt x="746" y="1602"/>
                    </a:lnTo>
                    <a:lnTo>
                      <a:pt x="746" y="1604"/>
                    </a:lnTo>
                    <a:lnTo>
                      <a:pt x="746" y="1605"/>
                    </a:lnTo>
                    <a:lnTo>
                      <a:pt x="746" y="1607"/>
                    </a:lnTo>
                    <a:lnTo>
                      <a:pt x="744" y="1607"/>
                    </a:lnTo>
                    <a:lnTo>
                      <a:pt x="744" y="1609"/>
                    </a:lnTo>
                    <a:lnTo>
                      <a:pt x="744" y="1611"/>
                    </a:lnTo>
                    <a:lnTo>
                      <a:pt x="742" y="1611"/>
                    </a:lnTo>
                    <a:lnTo>
                      <a:pt x="742" y="1613"/>
                    </a:lnTo>
                    <a:lnTo>
                      <a:pt x="742" y="1614"/>
                    </a:lnTo>
                    <a:lnTo>
                      <a:pt x="742" y="1616"/>
                    </a:lnTo>
                    <a:lnTo>
                      <a:pt x="741" y="1616"/>
                    </a:lnTo>
                    <a:lnTo>
                      <a:pt x="741" y="1618"/>
                    </a:lnTo>
                    <a:lnTo>
                      <a:pt x="741" y="1620"/>
                    </a:lnTo>
                    <a:lnTo>
                      <a:pt x="739" y="1620"/>
                    </a:lnTo>
                    <a:lnTo>
                      <a:pt x="739" y="1622"/>
                    </a:lnTo>
                    <a:lnTo>
                      <a:pt x="739" y="1623"/>
                    </a:lnTo>
                    <a:lnTo>
                      <a:pt x="737" y="1623"/>
                    </a:lnTo>
                    <a:lnTo>
                      <a:pt x="737" y="1625"/>
                    </a:lnTo>
                    <a:lnTo>
                      <a:pt x="737" y="1627"/>
                    </a:lnTo>
                    <a:lnTo>
                      <a:pt x="737" y="1629"/>
                    </a:lnTo>
                    <a:lnTo>
                      <a:pt x="735" y="1629"/>
                    </a:lnTo>
                    <a:lnTo>
                      <a:pt x="735" y="1630"/>
                    </a:lnTo>
                    <a:lnTo>
                      <a:pt x="735" y="1632"/>
                    </a:lnTo>
                    <a:lnTo>
                      <a:pt x="735" y="1634"/>
                    </a:lnTo>
                    <a:lnTo>
                      <a:pt x="733" y="1634"/>
                    </a:lnTo>
                    <a:lnTo>
                      <a:pt x="733" y="1636"/>
                    </a:lnTo>
                    <a:lnTo>
                      <a:pt x="733" y="1638"/>
                    </a:lnTo>
                    <a:lnTo>
                      <a:pt x="733" y="1639"/>
                    </a:lnTo>
                    <a:lnTo>
                      <a:pt x="732" y="1639"/>
                    </a:lnTo>
                    <a:lnTo>
                      <a:pt x="732" y="1641"/>
                    </a:lnTo>
                    <a:lnTo>
                      <a:pt x="730" y="1641"/>
                    </a:lnTo>
                    <a:lnTo>
                      <a:pt x="730" y="1643"/>
                    </a:lnTo>
                    <a:lnTo>
                      <a:pt x="728" y="1643"/>
                    </a:lnTo>
                    <a:lnTo>
                      <a:pt x="728" y="1645"/>
                    </a:lnTo>
                    <a:lnTo>
                      <a:pt x="728" y="1647"/>
                    </a:lnTo>
                    <a:lnTo>
                      <a:pt x="728" y="1648"/>
                    </a:lnTo>
                    <a:lnTo>
                      <a:pt x="726" y="1648"/>
                    </a:lnTo>
                    <a:lnTo>
                      <a:pt x="726" y="1650"/>
                    </a:lnTo>
                    <a:lnTo>
                      <a:pt x="726" y="1652"/>
                    </a:lnTo>
                    <a:lnTo>
                      <a:pt x="725" y="1652"/>
                    </a:lnTo>
                    <a:lnTo>
                      <a:pt x="725" y="1654"/>
                    </a:lnTo>
                    <a:lnTo>
                      <a:pt x="725" y="1655"/>
                    </a:lnTo>
                    <a:lnTo>
                      <a:pt x="725" y="1657"/>
                    </a:lnTo>
                    <a:lnTo>
                      <a:pt x="723" y="1657"/>
                    </a:lnTo>
                    <a:lnTo>
                      <a:pt x="723" y="1659"/>
                    </a:lnTo>
                    <a:lnTo>
                      <a:pt x="723" y="1661"/>
                    </a:lnTo>
                    <a:lnTo>
                      <a:pt x="721" y="1661"/>
                    </a:lnTo>
                    <a:lnTo>
                      <a:pt x="721" y="1663"/>
                    </a:lnTo>
                    <a:lnTo>
                      <a:pt x="721" y="1664"/>
                    </a:lnTo>
                    <a:lnTo>
                      <a:pt x="721" y="1666"/>
                    </a:lnTo>
                    <a:lnTo>
                      <a:pt x="719" y="1666"/>
                    </a:lnTo>
                    <a:lnTo>
                      <a:pt x="719" y="1668"/>
                    </a:lnTo>
                    <a:lnTo>
                      <a:pt x="719" y="1670"/>
                    </a:lnTo>
                    <a:lnTo>
                      <a:pt x="717" y="1670"/>
                    </a:lnTo>
                    <a:lnTo>
                      <a:pt x="717" y="1672"/>
                    </a:lnTo>
                    <a:lnTo>
                      <a:pt x="717" y="1673"/>
                    </a:lnTo>
                    <a:lnTo>
                      <a:pt x="716" y="1673"/>
                    </a:lnTo>
                    <a:lnTo>
                      <a:pt x="716" y="1675"/>
                    </a:lnTo>
                    <a:lnTo>
                      <a:pt x="716" y="1677"/>
                    </a:lnTo>
                    <a:lnTo>
                      <a:pt x="716" y="1679"/>
                    </a:lnTo>
                    <a:lnTo>
                      <a:pt x="714" y="1679"/>
                    </a:lnTo>
                    <a:lnTo>
                      <a:pt x="714" y="1680"/>
                    </a:lnTo>
                    <a:lnTo>
                      <a:pt x="714" y="1682"/>
                    </a:lnTo>
                    <a:lnTo>
                      <a:pt x="712" y="1682"/>
                    </a:lnTo>
                    <a:lnTo>
                      <a:pt x="712" y="1684"/>
                    </a:lnTo>
                    <a:lnTo>
                      <a:pt x="712" y="1686"/>
                    </a:lnTo>
                    <a:lnTo>
                      <a:pt x="712" y="1688"/>
                    </a:lnTo>
                    <a:lnTo>
                      <a:pt x="710" y="1688"/>
                    </a:lnTo>
                    <a:lnTo>
                      <a:pt x="710" y="1689"/>
                    </a:lnTo>
                    <a:lnTo>
                      <a:pt x="710" y="1691"/>
                    </a:lnTo>
                    <a:lnTo>
                      <a:pt x="710" y="1693"/>
                    </a:lnTo>
                    <a:lnTo>
                      <a:pt x="708" y="1693"/>
                    </a:lnTo>
                    <a:lnTo>
                      <a:pt x="708" y="1695"/>
                    </a:lnTo>
                    <a:lnTo>
                      <a:pt x="708" y="1697"/>
                    </a:lnTo>
                    <a:lnTo>
                      <a:pt x="707" y="1697"/>
                    </a:lnTo>
                    <a:lnTo>
                      <a:pt x="707" y="1698"/>
                    </a:lnTo>
                    <a:lnTo>
                      <a:pt x="707" y="1700"/>
                    </a:lnTo>
                    <a:lnTo>
                      <a:pt x="707" y="1702"/>
                    </a:lnTo>
                    <a:lnTo>
                      <a:pt x="707" y="1704"/>
                    </a:lnTo>
                    <a:lnTo>
                      <a:pt x="705" y="1704"/>
                    </a:lnTo>
                    <a:lnTo>
                      <a:pt x="705" y="1705"/>
                    </a:lnTo>
                    <a:lnTo>
                      <a:pt x="705" y="1707"/>
                    </a:lnTo>
                    <a:lnTo>
                      <a:pt x="705" y="1709"/>
                    </a:lnTo>
                    <a:lnTo>
                      <a:pt x="703" y="1709"/>
                    </a:lnTo>
                    <a:lnTo>
                      <a:pt x="703" y="1711"/>
                    </a:lnTo>
                    <a:lnTo>
                      <a:pt x="703" y="1713"/>
                    </a:lnTo>
                    <a:lnTo>
                      <a:pt x="703" y="1714"/>
                    </a:lnTo>
                    <a:lnTo>
                      <a:pt x="703" y="1716"/>
                    </a:lnTo>
                    <a:lnTo>
                      <a:pt x="703" y="1718"/>
                    </a:lnTo>
                    <a:lnTo>
                      <a:pt x="701" y="1718"/>
                    </a:lnTo>
                    <a:lnTo>
                      <a:pt x="701" y="1720"/>
                    </a:lnTo>
                    <a:lnTo>
                      <a:pt x="701" y="1721"/>
                    </a:lnTo>
                    <a:lnTo>
                      <a:pt x="701" y="1723"/>
                    </a:lnTo>
                    <a:lnTo>
                      <a:pt x="701" y="1725"/>
                    </a:lnTo>
                    <a:lnTo>
                      <a:pt x="701" y="1727"/>
                    </a:lnTo>
                    <a:lnTo>
                      <a:pt x="701" y="1729"/>
                    </a:lnTo>
                    <a:lnTo>
                      <a:pt x="701" y="1730"/>
                    </a:lnTo>
                    <a:lnTo>
                      <a:pt x="701" y="1732"/>
                    </a:lnTo>
                    <a:lnTo>
                      <a:pt x="701" y="1734"/>
                    </a:lnTo>
                    <a:lnTo>
                      <a:pt x="700" y="1734"/>
                    </a:lnTo>
                    <a:lnTo>
                      <a:pt x="700" y="1736"/>
                    </a:lnTo>
                    <a:lnTo>
                      <a:pt x="700" y="1738"/>
                    </a:lnTo>
                    <a:lnTo>
                      <a:pt x="698" y="1738"/>
                    </a:lnTo>
                    <a:lnTo>
                      <a:pt x="698" y="1739"/>
                    </a:lnTo>
                    <a:lnTo>
                      <a:pt x="698" y="1741"/>
                    </a:lnTo>
                    <a:lnTo>
                      <a:pt x="698" y="1743"/>
                    </a:lnTo>
                    <a:lnTo>
                      <a:pt x="696" y="1743"/>
                    </a:lnTo>
                    <a:lnTo>
                      <a:pt x="696" y="1745"/>
                    </a:lnTo>
                    <a:lnTo>
                      <a:pt x="696" y="1746"/>
                    </a:lnTo>
                    <a:lnTo>
                      <a:pt x="694" y="1746"/>
                    </a:lnTo>
                    <a:lnTo>
                      <a:pt x="694" y="1748"/>
                    </a:lnTo>
                    <a:lnTo>
                      <a:pt x="694" y="1750"/>
                    </a:lnTo>
                    <a:lnTo>
                      <a:pt x="694" y="1752"/>
                    </a:lnTo>
                    <a:lnTo>
                      <a:pt x="692" y="1752"/>
                    </a:lnTo>
                    <a:lnTo>
                      <a:pt x="692" y="1754"/>
                    </a:lnTo>
                    <a:lnTo>
                      <a:pt x="691" y="1754"/>
                    </a:lnTo>
                    <a:lnTo>
                      <a:pt x="691" y="1755"/>
                    </a:lnTo>
                    <a:lnTo>
                      <a:pt x="691" y="1757"/>
                    </a:lnTo>
                    <a:lnTo>
                      <a:pt x="689" y="1757"/>
                    </a:lnTo>
                    <a:lnTo>
                      <a:pt x="689" y="1759"/>
                    </a:lnTo>
                    <a:lnTo>
                      <a:pt x="687" y="1759"/>
                    </a:lnTo>
                    <a:lnTo>
                      <a:pt x="685" y="1759"/>
                    </a:lnTo>
                    <a:lnTo>
                      <a:pt x="687" y="1759"/>
                    </a:lnTo>
                    <a:lnTo>
                      <a:pt x="687" y="1761"/>
                    </a:lnTo>
                    <a:lnTo>
                      <a:pt x="689" y="1761"/>
                    </a:lnTo>
                    <a:lnTo>
                      <a:pt x="689" y="1759"/>
                    </a:lnTo>
                    <a:lnTo>
                      <a:pt x="689" y="1761"/>
                    </a:lnTo>
                    <a:lnTo>
                      <a:pt x="689" y="1763"/>
                    </a:lnTo>
                    <a:lnTo>
                      <a:pt x="689" y="1761"/>
                    </a:lnTo>
                    <a:lnTo>
                      <a:pt x="687" y="1761"/>
                    </a:lnTo>
                    <a:lnTo>
                      <a:pt x="687" y="1763"/>
                    </a:lnTo>
                    <a:lnTo>
                      <a:pt x="687" y="1761"/>
                    </a:lnTo>
                    <a:lnTo>
                      <a:pt x="687" y="1763"/>
                    </a:lnTo>
                    <a:lnTo>
                      <a:pt x="689" y="1763"/>
                    </a:lnTo>
                    <a:lnTo>
                      <a:pt x="687" y="1763"/>
                    </a:lnTo>
                    <a:lnTo>
                      <a:pt x="687" y="1764"/>
                    </a:lnTo>
                    <a:lnTo>
                      <a:pt x="687" y="1766"/>
                    </a:lnTo>
                    <a:lnTo>
                      <a:pt x="685" y="1766"/>
                    </a:lnTo>
                    <a:lnTo>
                      <a:pt x="685" y="1768"/>
                    </a:lnTo>
                    <a:lnTo>
                      <a:pt x="685" y="1770"/>
                    </a:lnTo>
                    <a:lnTo>
                      <a:pt x="685" y="1771"/>
                    </a:lnTo>
                    <a:lnTo>
                      <a:pt x="683" y="1771"/>
                    </a:lnTo>
                    <a:lnTo>
                      <a:pt x="683" y="1773"/>
                    </a:lnTo>
                    <a:lnTo>
                      <a:pt x="683" y="1775"/>
                    </a:lnTo>
                    <a:lnTo>
                      <a:pt x="683" y="1777"/>
                    </a:lnTo>
                    <a:lnTo>
                      <a:pt x="682" y="1777"/>
                    </a:lnTo>
                    <a:lnTo>
                      <a:pt x="682" y="1779"/>
                    </a:lnTo>
                    <a:lnTo>
                      <a:pt x="682" y="1780"/>
                    </a:lnTo>
                    <a:lnTo>
                      <a:pt x="680" y="1780"/>
                    </a:lnTo>
                    <a:lnTo>
                      <a:pt x="680" y="1782"/>
                    </a:lnTo>
                    <a:lnTo>
                      <a:pt x="680" y="1784"/>
                    </a:lnTo>
                    <a:lnTo>
                      <a:pt x="678" y="1784"/>
                    </a:lnTo>
                    <a:lnTo>
                      <a:pt x="678" y="1786"/>
                    </a:lnTo>
                    <a:lnTo>
                      <a:pt x="678" y="1788"/>
                    </a:lnTo>
                    <a:lnTo>
                      <a:pt x="676" y="1788"/>
                    </a:lnTo>
                    <a:lnTo>
                      <a:pt x="676" y="1789"/>
                    </a:lnTo>
                    <a:lnTo>
                      <a:pt x="676" y="1791"/>
                    </a:lnTo>
                    <a:lnTo>
                      <a:pt x="675" y="1791"/>
                    </a:lnTo>
                    <a:lnTo>
                      <a:pt x="675" y="1793"/>
                    </a:lnTo>
                    <a:lnTo>
                      <a:pt x="675" y="1795"/>
                    </a:lnTo>
                    <a:lnTo>
                      <a:pt x="675" y="1796"/>
                    </a:lnTo>
                    <a:lnTo>
                      <a:pt x="673" y="1796"/>
                    </a:lnTo>
                    <a:lnTo>
                      <a:pt x="673" y="1798"/>
                    </a:lnTo>
                    <a:lnTo>
                      <a:pt x="673" y="1800"/>
                    </a:lnTo>
                    <a:lnTo>
                      <a:pt x="671" y="1800"/>
                    </a:lnTo>
                    <a:lnTo>
                      <a:pt x="671" y="1802"/>
                    </a:lnTo>
                    <a:lnTo>
                      <a:pt x="671" y="1804"/>
                    </a:lnTo>
                    <a:lnTo>
                      <a:pt x="669" y="1804"/>
                    </a:lnTo>
                    <a:lnTo>
                      <a:pt x="669" y="1805"/>
                    </a:lnTo>
                    <a:lnTo>
                      <a:pt x="669" y="1807"/>
                    </a:lnTo>
                    <a:lnTo>
                      <a:pt x="669" y="1809"/>
                    </a:lnTo>
                    <a:lnTo>
                      <a:pt x="669" y="1811"/>
                    </a:lnTo>
                    <a:lnTo>
                      <a:pt x="669" y="1813"/>
                    </a:lnTo>
                    <a:lnTo>
                      <a:pt x="669" y="1814"/>
                    </a:lnTo>
                    <a:lnTo>
                      <a:pt x="667" y="1814"/>
                    </a:lnTo>
                    <a:lnTo>
                      <a:pt x="667" y="1816"/>
                    </a:lnTo>
                    <a:lnTo>
                      <a:pt x="667" y="1818"/>
                    </a:lnTo>
                    <a:lnTo>
                      <a:pt x="667" y="1820"/>
                    </a:lnTo>
                    <a:lnTo>
                      <a:pt x="667" y="1821"/>
                    </a:lnTo>
                    <a:lnTo>
                      <a:pt x="666" y="1821"/>
                    </a:lnTo>
                    <a:lnTo>
                      <a:pt x="666" y="1823"/>
                    </a:lnTo>
                    <a:lnTo>
                      <a:pt x="666" y="1825"/>
                    </a:lnTo>
                    <a:lnTo>
                      <a:pt x="666" y="1827"/>
                    </a:lnTo>
                    <a:lnTo>
                      <a:pt x="666" y="1829"/>
                    </a:lnTo>
                    <a:lnTo>
                      <a:pt x="666" y="1830"/>
                    </a:lnTo>
                    <a:lnTo>
                      <a:pt x="664" y="1830"/>
                    </a:lnTo>
                    <a:lnTo>
                      <a:pt x="664" y="1832"/>
                    </a:lnTo>
                    <a:lnTo>
                      <a:pt x="664" y="1834"/>
                    </a:lnTo>
                    <a:lnTo>
                      <a:pt x="664" y="1836"/>
                    </a:lnTo>
                    <a:lnTo>
                      <a:pt x="664" y="1838"/>
                    </a:lnTo>
                    <a:lnTo>
                      <a:pt x="662" y="1838"/>
                    </a:lnTo>
                    <a:lnTo>
                      <a:pt x="662" y="1839"/>
                    </a:lnTo>
                    <a:lnTo>
                      <a:pt x="662" y="1841"/>
                    </a:lnTo>
                    <a:lnTo>
                      <a:pt x="662" y="1843"/>
                    </a:lnTo>
                    <a:lnTo>
                      <a:pt x="662" y="1845"/>
                    </a:lnTo>
                    <a:lnTo>
                      <a:pt x="660" y="1845"/>
                    </a:lnTo>
                    <a:lnTo>
                      <a:pt x="660" y="1846"/>
                    </a:lnTo>
                    <a:lnTo>
                      <a:pt x="660" y="1848"/>
                    </a:lnTo>
                    <a:lnTo>
                      <a:pt x="660" y="1850"/>
                    </a:lnTo>
                    <a:lnTo>
                      <a:pt x="660" y="1852"/>
                    </a:lnTo>
                    <a:lnTo>
                      <a:pt x="660" y="1854"/>
                    </a:lnTo>
                    <a:lnTo>
                      <a:pt x="658" y="1854"/>
                    </a:lnTo>
                    <a:lnTo>
                      <a:pt x="658" y="1855"/>
                    </a:lnTo>
                    <a:lnTo>
                      <a:pt x="658" y="1857"/>
                    </a:lnTo>
                    <a:lnTo>
                      <a:pt x="658" y="1859"/>
                    </a:lnTo>
                    <a:lnTo>
                      <a:pt x="658" y="1861"/>
                    </a:lnTo>
                    <a:lnTo>
                      <a:pt x="657" y="1861"/>
                    </a:lnTo>
                    <a:lnTo>
                      <a:pt x="657" y="1863"/>
                    </a:lnTo>
                    <a:lnTo>
                      <a:pt x="657" y="1864"/>
                    </a:lnTo>
                    <a:lnTo>
                      <a:pt x="657" y="1866"/>
                    </a:lnTo>
                    <a:lnTo>
                      <a:pt x="657" y="1868"/>
                    </a:lnTo>
                    <a:lnTo>
                      <a:pt x="657" y="1870"/>
                    </a:lnTo>
                    <a:lnTo>
                      <a:pt x="655" y="1870"/>
                    </a:lnTo>
                    <a:lnTo>
                      <a:pt x="655" y="1871"/>
                    </a:lnTo>
                    <a:lnTo>
                      <a:pt x="655" y="1873"/>
                    </a:lnTo>
                    <a:lnTo>
                      <a:pt x="655" y="1875"/>
                    </a:lnTo>
                    <a:lnTo>
                      <a:pt x="655" y="1877"/>
                    </a:lnTo>
                    <a:lnTo>
                      <a:pt x="655" y="1879"/>
                    </a:lnTo>
                    <a:lnTo>
                      <a:pt x="655" y="1880"/>
                    </a:lnTo>
                    <a:lnTo>
                      <a:pt x="655" y="1882"/>
                    </a:lnTo>
                    <a:lnTo>
                      <a:pt x="655" y="1884"/>
                    </a:lnTo>
                    <a:lnTo>
                      <a:pt x="655" y="1886"/>
                    </a:lnTo>
                    <a:lnTo>
                      <a:pt x="655" y="1888"/>
                    </a:lnTo>
                    <a:lnTo>
                      <a:pt x="655" y="1889"/>
                    </a:lnTo>
                    <a:lnTo>
                      <a:pt x="653" y="1889"/>
                    </a:lnTo>
                    <a:lnTo>
                      <a:pt x="653" y="1891"/>
                    </a:lnTo>
                    <a:lnTo>
                      <a:pt x="651" y="1891"/>
                    </a:lnTo>
                    <a:lnTo>
                      <a:pt x="651" y="1893"/>
                    </a:lnTo>
                    <a:lnTo>
                      <a:pt x="653" y="1893"/>
                    </a:lnTo>
                    <a:lnTo>
                      <a:pt x="653" y="1891"/>
                    </a:lnTo>
                    <a:lnTo>
                      <a:pt x="655" y="1891"/>
                    </a:lnTo>
                    <a:lnTo>
                      <a:pt x="655" y="1889"/>
                    </a:lnTo>
                    <a:lnTo>
                      <a:pt x="655" y="1888"/>
                    </a:lnTo>
                    <a:lnTo>
                      <a:pt x="657" y="1888"/>
                    </a:lnTo>
                    <a:lnTo>
                      <a:pt x="658" y="1888"/>
                    </a:lnTo>
                    <a:lnTo>
                      <a:pt x="658" y="1889"/>
                    </a:lnTo>
                    <a:lnTo>
                      <a:pt x="657" y="1889"/>
                    </a:lnTo>
                    <a:lnTo>
                      <a:pt x="657" y="1891"/>
                    </a:lnTo>
                    <a:lnTo>
                      <a:pt x="657" y="1893"/>
                    </a:lnTo>
                    <a:lnTo>
                      <a:pt x="655" y="1893"/>
                    </a:lnTo>
                    <a:lnTo>
                      <a:pt x="655" y="1895"/>
                    </a:lnTo>
                    <a:lnTo>
                      <a:pt x="655" y="1896"/>
                    </a:lnTo>
                    <a:lnTo>
                      <a:pt x="653" y="1896"/>
                    </a:lnTo>
                    <a:lnTo>
                      <a:pt x="653" y="1898"/>
                    </a:lnTo>
                    <a:lnTo>
                      <a:pt x="653" y="1900"/>
                    </a:lnTo>
                    <a:lnTo>
                      <a:pt x="651" y="1900"/>
                    </a:lnTo>
                    <a:lnTo>
                      <a:pt x="651" y="1902"/>
                    </a:lnTo>
                    <a:lnTo>
                      <a:pt x="651" y="1904"/>
                    </a:lnTo>
                    <a:lnTo>
                      <a:pt x="651" y="1905"/>
                    </a:lnTo>
                    <a:lnTo>
                      <a:pt x="650" y="1905"/>
                    </a:lnTo>
                    <a:lnTo>
                      <a:pt x="650" y="1907"/>
                    </a:lnTo>
                    <a:lnTo>
                      <a:pt x="650" y="1909"/>
                    </a:lnTo>
                    <a:lnTo>
                      <a:pt x="650" y="1911"/>
                    </a:lnTo>
                    <a:lnTo>
                      <a:pt x="648" y="1911"/>
                    </a:lnTo>
                    <a:lnTo>
                      <a:pt x="646" y="1911"/>
                    </a:lnTo>
                    <a:lnTo>
                      <a:pt x="646" y="1909"/>
                    </a:lnTo>
                    <a:lnTo>
                      <a:pt x="644" y="1909"/>
                    </a:lnTo>
                    <a:lnTo>
                      <a:pt x="642" y="1909"/>
                    </a:lnTo>
                    <a:lnTo>
                      <a:pt x="642" y="1911"/>
                    </a:lnTo>
                    <a:lnTo>
                      <a:pt x="641" y="1911"/>
                    </a:lnTo>
                    <a:lnTo>
                      <a:pt x="642" y="1911"/>
                    </a:lnTo>
                    <a:lnTo>
                      <a:pt x="642" y="1913"/>
                    </a:lnTo>
                    <a:lnTo>
                      <a:pt x="644" y="1913"/>
                    </a:lnTo>
                    <a:lnTo>
                      <a:pt x="644" y="1914"/>
                    </a:lnTo>
                    <a:lnTo>
                      <a:pt x="644" y="1916"/>
                    </a:lnTo>
                    <a:lnTo>
                      <a:pt x="644" y="1918"/>
                    </a:lnTo>
                    <a:lnTo>
                      <a:pt x="644" y="1920"/>
                    </a:lnTo>
                    <a:lnTo>
                      <a:pt x="644" y="1921"/>
                    </a:lnTo>
                    <a:lnTo>
                      <a:pt x="642" y="1921"/>
                    </a:lnTo>
                    <a:lnTo>
                      <a:pt x="642" y="1923"/>
                    </a:lnTo>
                    <a:lnTo>
                      <a:pt x="642" y="1925"/>
                    </a:lnTo>
                    <a:lnTo>
                      <a:pt x="641" y="1925"/>
                    </a:lnTo>
                    <a:lnTo>
                      <a:pt x="641" y="1927"/>
                    </a:lnTo>
                    <a:lnTo>
                      <a:pt x="641" y="1929"/>
                    </a:lnTo>
                    <a:lnTo>
                      <a:pt x="639" y="1929"/>
                    </a:lnTo>
                    <a:lnTo>
                      <a:pt x="639" y="1930"/>
                    </a:lnTo>
                    <a:lnTo>
                      <a:pt x="639" y="1932"/>
                    </a:lnTo>
                    <a:lnTo>
                      <a:pt x="639" y="1934"/>
                    </a:lnTo>
                    <a:lnTo>
                      <a:pt x="637" y="1934"/>
                    </a:lnTo>
                    <a:lnTo>
                      <a:pt x="637" y="1936"/>
                    </a:lnTo>
                    <a:lnTo>
                      <a:pt x="637" y="1938"/>
                    </a:lnTo>
                    <a:lnTo>
                      <a:pt x="635" y="1938"/>
                    </a:lnTo>
                    <a:lnTo>
                      <a:pt x="635" y="1939"/>
                    </a:lnTo>
                    <a:lnTo>
                      <a:pt x="635" y="1941"/>
                    </a:lnTo>
                    <a:lnTo>
                      <a:pt x="635" y="1943"/>
                    </a:lnTo>
                    <a:lnTo>
                      <a:pt x="633" y="1943"/>
                    </a:lnTo>
                    <a:lnTo>
                      <a:pt x="633" y="1945"/>
                    </a:lnTo>
                    <a:lnTo>
                      <a:pt x="633" y="1946"/>
                    </a:lnTo>
                    <a:lnTo>
                      <a:pt x="632" y="1946"/>
                    </a:lnTo>
                    <a:lnTo>
                      <a:pt x="632" y="1948"/>
                    </a:lnTo>
                    <a:lnTo>
                      <a:pt x="632" y="1950"/>
                    </a:lnTo>
                    <a:lnTo>
                      <a:pt x="630" y="1950"/>
                    </a:lnTo>
                    <a:lnTo>
                      <a:pt x="630" y="1952"/>
                    </a:lnTo>
                    <a:lnTo>
                      <a:pt x="630" y="1954"/>
                    </a:lnTo>
                    <a:lnTo>
                      <a:pt x="628" y="1954"/>
                    </a:lnTo>
                    <a:lnTo>
                      <a:pt x="628" y="1955"/>
                    </a:lnTo>
                    <a:lnTo>
                      <a:pt x="626" y="1955"/>
                    </a:lnTo>
                    <a:lnTo>
                      <a:pt x="626" y="1957"/>
                    </a:lnTo>
                    <a:lnTo>
                      <a:pt x="626" y="1959"/>
                    </a:lnTo>
                    <a:lnTo>
                      <a:pt x="625" y="1959"/>
                    </a:lnTo>
                    <a:lnTo>
                      <a:pt x="625" y="1961"/>
                    </a:lnTo>
                    <a:lnTo>
                      <a:pt x="625" y="1963"/>
                    </a:lnTo>
                    <a:lnTo>
                      <a:pt x="623" y="1963"/>
                    </a:lnTo>
                    <a:lnTo>
                      <a:pt x="623" y="1964"/>
                    </a:lnTo>
                    <a:lnTo>
                      <a:pt x="623" y="1966"/>
                    </a:lnTo>
                    <a:lnTo>
                      <a:pt x="621" y="1966"/>
                    </a:lnTo>
                    <a:lnTo>
                      <a:pt x="621" y="1968"/>
                    </a:lnTo>
                    <a:lnTo>
                      <a:pt x="621" y="1970"/>
                    </a:lnTo>
                    <a:lnTo>
                      <a:pt x="619" y="1970"/>
                    </a:lnTo>
                    <a:lnTo>
                      <a:pt x="619" y="1971"/>
                    </a:lnTo>
                    <a:lnTo>
                      <a:pt x="619" y="1970"/>
                    </a:lnTo>
                    <a:lnTo>
                      <a:pt x="619" y="1971"/>
                    </a:lnTo>
                    <a:lnTo>
                      <a:pt x="619" y="1970"/>
                    </a:lnTo>
                    <a:lnTo>
                      <a:pt x="621" y="1970"/>
                    </a:lnTo>
                    <a:lnTo>
                      <a:pt x="621" y="1968"/>
                    </a:lnTo>
                    <a:lnTo>
                      <a:pt x="621" y="1966"/>
                    </a:lnTo>
                    <a:lnTo>
                      <a:pt x="621" y="1964"/>
                    </a:lnTo>
                    <a:lnTo>
                      <a:pt x="621" y="1966"/>
                    </a:lnTo>
                    <a:lnTo>
                      <a:pt x="623" y="1966"/>
                    </a:lnTo>
                    <a:lnTo>
                      <a:pt x="623" y="1964"/>
                    </a:lnTo>
                    <a:lnTo>
                      <a:pt x="623" y="1963"/>
                    </a:lnTo>
                    <a:lnTo>
                      <a:pt x="623" y="1961"/>
                    </a:lnTo>
                    <a:lnTo>
                      <a:pt x="625" y="1961"/>
                    </a:lnTo>
                    <a:lnTo>
                      <a:pt x="625" y="1959"/>
                    </a:lnTo>
                    <a:lnTo>
                      <a:pt x="625" y="1957"/>
                    </a:lnTo>
                    <a:lnTo>
                      <a:pt x="626" y="1957"/>
                    </a:lnTo>
                    <a:lnTo>
                      <a:pt x="626" y="1955"/>
                    </a:lnTo>
                    <a:lnTo>
                      <a:pt x="628" y="1955"/>
                    </a:lnTo>
                    <a:lnTo>
                      <a:pt x="628" y="1954"/>
                    </a:lnTo>
                    <a:lnTo>
                      <a:pt x="628" y="1952"/>
                    </a:lnTo>
                    <a:lnTo>
                      <a:pt x="630" y="1952"/>
                    </a:lnTo>
                    <a:lnTo>
                      <a:pt x="630" y="1950"/>
                    </a:lnTo>
                    <a:lnTo>
                      <a:pt x="630" y="1948"/>
                    </a:lnTo>
                    <a:lnTo>
                      <a:pt x="632" y="1948"/>
                    </a:lnTo>
                    <a:lnTo>
                      <a:pt x="632" y="1946"/>
                    </a:lnTo>
                    <a:lnTo>
                      <a:pt x="632" y="1945"/>
                    </a:lnTo>
                    <a:lnTo>
                      <a:pt x="633" y="1945"/>
                    </a:lnTo>
                    <a:lnTo>
                      <a:pt x="632" y="1945"/>
                    </a:lnTo>
                    <a:lnTo>
                      <a:pt x="633" y="1945"/>
                    </a:lnTo>
                    <a:lnTo>
                      <a:pt x="633" y="1943"/>
                    </a:lnTo>
                    <a:lnTo>
                      <a:pt x="633" y="1945"/>
                    </a:lnTo>
                    <a:lnTo>
                      <a:pt x="633" y="1943"/>
                    </a:lnTo>
                    <a:lnTo>
                      <a:pt x="633" y="1945"/>
                    </a:lnTo>
                    <a:lnTo>
                      <a:pt x="632" y="1945"/>
                    </a:lnTo>
                    <a:lnTo>
                      <a:pt x="632" y="1946"/>
                    </a:lnTo>
                    <a:lnTo>
                      <a:pt x="630" y="1946"/>
                    </a:lnTo>
                    <a:lnTo>
                      <a:pt x="630" y="1948"/>
                    </a:lnTo>
                    <a:lnTo>
                      <a:pt x="630" y="1950"/>
                    </a:lnTo>
                    <a:lnTo>
                      <a:pt x="628" y="1950"/>
                    </a:lnTo>
                    <a:lnTo>
                      <a:pt x="628" y="1952"/>
                    </a:lnTo>
                    <a:lnTo>
                      <a:pt x="626" y="1952"/>
                    </a:lnTo>
                    <a:lnTo>
                      <a:pt x="628" y="1952"/>
                    </a:lnTo>
                    <a:lnTo>
                      <a:pt x="626" y="1952"/>
                    </a:lnTo>
                    <a:lnTo>
                      <a:pt x="626" y="1954"/>
                    </a:lnTo>
                    <a:lnTo>
                      <a:pt x="625" y="1954"/>
                    </a:lnTo>
                    <a:lnTo>
                      <a:pt x="625" y="1955"/>
                    </a:lnTo>
                    <a:lnTo>
                      <a:pt x="623" y="1955"/>
                    </a:lnTo>
                    <a:lnTo>
                      <a:pt x="623" y="1957"/>
                    </a:lnTo>
                    <a:lnTo>
                      <a:pt x="623" y="1959"/>
                    </a:lnTo>
                    <a:lnTo>
                      <a:pt x="621" y="1959"/>
                    </a:lnTo>
                    <a:lnTo>
                      <a:pt x="621" y="1961"/>
                    </a:lnTo>
                    <a:lnTo>
                      <a:pt x="619" y="1961"/>
                    </a:lnTo>
                    <a:lnTo>
                      <a:pt x="619" y="1963"/>
                    </a:lnTo>
                    <a:lnTo>
                      <a:pt x="619" y="1964"/>
                    </a:lnTo>
                    <a:lnTo>
                      <a:pt x="619" y="1963"/>
                    </a:lnTo>
                    <a:lnTo>
                      <a:pt x="619" y="1961"/>
                    </a:lnTo>
                    <a:lnTo>
                      <a:pt x="621" y="1961"/>
                    </a:lnTo>
                    <a:lnTo>
                      <a:pt x="621" y="1959"/>
                    </a:lnTo>
                    <a:lnTo>
                      <a:pt x="623" y="1959"/>
                    </a:lnTo>
                    <a:lnTo>
                      <a:pt x="623" y="1957"/>
                    </a:lnTo>
                    <a:lnTo>
                      <a:pt x="625" y="1957"/>
                    </a:lnTo>
                    <a:lnTo>
                      <a:pt x="625" y="1955"/>
                    </a:lnTo>
                    <a:lnTo>
                      <a:pt x="625" y="1954"/>
                    </a:lnTo>
                    <a:lnTo>
                      <a:pt x="626" y="1954"/>
                    </a:lnTo>
                    <a:lnTo>
                      <a:pt x="626" y="1952"/>
                    </a:lnTo>
                    <a:lnTo>
                      <a:pt x="628" y="1952"/>
                    </a:lnTo>
                    <a:lnTo>
                      <a:pt x="628" y="1954"/>
                    </a:lnTo>
                    <a:lnTo>
                      <a:pt x="626" y="1954"/>
                    </a:lnTo>
                    <a:lnTo>
                      <a:pt x="626" y="1955"/>
                    </a:lnTo>
                    <a:lnTo>
                      <a:pt x="626" y="1957"/>
                    </a:lnTo>
                    <a:lnTo>
                      <a:pt x="625" y="1957"/>
                    </a:lnTo>
                    <a:lnTo>
                      <a:pt x="625" y="1959"/>
                    </a:lnTo>
                    <a:lnTo>
                      <a:pt x="623" y="1959"/>
                    </a:lnTo>
                    <a:lnTo>
                      <a:pt x="623" y="1961"/>
                    </a:lnTo>
                    <a:lnTo>
                      <a:pt x="621" y="1961"/>
                    </a:lnTo>
                    <a:lnTo>
                      <a:pt x="621" y="1963"/>
                    </a:lnTo>
                    <a:lnTo>
                      <a:pt x="621" y="1964"/>
                    </a:lnTo>
                    <a:lnTo>
                      <a:pt x="619" y="1964"/>
                    </a:lnTo>
                    <a:lnTo>
                      <a:pt x="621" y="1964"/>
                    </a:lnTo>
                    <a:lnTo>
                      <a:pt x="621" y="1966"/>
                    </a:lnTo>
                    <a:lnTo>
                      <a:pt x="619" y="1966"/>
                    </a:lnTo>
                    <a:lnTo>
                      <a:pt x="619" y="1968"/>
                    </a:lnTo>
                    <a:lnTo>
                      <a:pt x="619" y="1970"/>
                    </a:lnTo>
                    <a:lnTo>
                      <a:pt x="617" y="1970"/>
                    </a:lnTo>
                    <a:lnTo>
                      <a:pt x="617" y="1971"/>
                    </a:lnTo>
                    <a:lnTo>
                      <a:pt x="617" y="1973"/>
                    </a:lnTo>
                    <a:lnTo>
                      <a:pt x="617" y="1975"/>
                    </a:lnTo>
                    <a:lnTo>
                      <a:pt x="616" y="1975"/>
                    </a:lnTo>
                    <a:lnTo>
                      <a:pt x="616" y="1977"/>
                    </a:lnTo>
                    <a:lnTo>
                      <a:pt x="616" y="1979"/>
                    </a:lnTo>
                    <a:lnTo>
                      <a:pt x="616" y="1980"/>
                    </a:lnTo>
                    <a:lnTo>
                      <a:pt x="614" y="1980"/>
                    </a:lnTo>
                    <a:lnTo>
                      <a:pt x="614" y="1982"/>
                    </a:lnTo>
                    <a:lnTo>
                      <a:pt x="612" y="1982"/>
                    </a:lnTo>
                    <a:lnTo>
                      <a:pt x="612" y="1984"/>
                    </a:lnTo>
                    <a:lnTo>
                      <a:pt x="612" y="1986"/>
                    </a:lnTo>
                    <a:lnTo>
                      <a:pt x="610" y="1986"/>
                    </a:lnTo>
                    <a:lnTo>
                      <a:pt x="608" y="1986"/>
                    </a:lnTo>
                    <a:lnTo>
                      <a:pt x="608" y="1988"/>
                    </a:lnTo>
                    <a:lnTo>
                      <a:pt x="607" y="1988"/>
                    </a:lnTo>
                    <a:lnTo>
                      <a:pt x="607" y="1989"/>
                    </a:lnTo>
                    <a:lnTo>
                      <a:pt x="608" y="1989"/>
                    </a:lnTo>
                    <a:lnTo>
                      <a:pt x="607" y="1989"/>
                    </a:lnTo>
                    <a:lnTo>
                      <a:pt x="608" y="1989"/>
                    </a:lnTo>
                    <a:lnTo>
                      <a:pt x="608" y="1991"/>
                    </a:lnTo>
                    <a:lnTo>
                      <a:pt x="610" y="1991"/>
                    </a:lnTo>
                    <a:lnTo>
                      <a:pt x="610" y="1993"/>
                    </a:lnTo>
                    <a:lnTo>
                      <a:pt x="608" y="1993"/>
                    </a:lnTo>
                    <a:lnTo>
                      <a:pt x="608" y="1995"/>
                    </a:lnTo>
                    <a:lnTo>
                      <a:pt x="608" y="1996"/>
                    </a:lnTo>
                    <a:lnTo>
                      <a:pt x="608" y="1998"/>
                    </a:lnTo>
                    <a:lnTo>
                      <a:pt x="607" y="1998"/>
                    </a:lnTo>
                    <a:lnTo>
                      <a:pt x="607" y="2000"/>
                    </a:lnTo>
                    <a:lnTo>
                      <a:pt x="607" y="2002"/>
                    </a:lnTo>
                    <a:lnTo>
                      <a:pt x="605" y="2002"/>
                    </a:lnTo>
                    <a:lnTo>
                      <a:pt x="605" y="2004"/>
                    </a:lnTo>
                    <a:lnTo>
                      <a:pt x="605" y="2005"/>
                    </a:lnTo>
                    <a:lnTo>
                      <a:pt x="605" y="2007"/>
                    </a:lnTo>
                    <a:lnTo>
                      <a:pt x="603" y="2007"/>
                    </a:lnTo>
                    <a:lnTo>
                      <a:pt x="603" y="2009"/>
                    </a:lnTo>
                    <a:lnTo>
                      <a:pt x="603" y="2011"/>
                    </a:lnTo>
                    <a:lnTo>
                      <a:pt x="601" y="2011"/>
                    </a:lnTo>
                    <a:lnTo>
                      <a:pt x="601" y="2012"/>
                    </a:lnTo>
                    <a:lnTo>
                      <a:pt x="601" y="2014"/>
                    </a:lnTo>
                    <a:lnTo>
                      <a:pt x="601" y="2016"/>
                    </a:lnTo>
                    <a:lnTo>
                      <a:pt x="600" y="2016"/>
                    </a:lnTo>
                    <a:lnTo>
                      <a:pt x="600" y="2018"/>
                    </a:lnTo>
                    <a:lnTo>
                      <a:pt x="600" y="2020"/>
                    </a:lnTo>
                    <a:lnTo>
                      <a:pt x="598" y="2020"/>
                    </a:lnTo>
                    <a:lnTo>
                      <a:pt x="600" y="2020"/>
                    </a:lnTo>
                    <a:lnTo>
                      <a:pt x="598" y="2020"/>
                    </a:lnTo>
                    <a:lnTo>
                      <a:pt x="598" y="2021"/>
                    </a:lnTo>
                    <a:lnTo>
                      <a:pt x="598" y="2023"/>
                    </a:lnTo>
                    <a:lnTo>
                      <a:pt x="598" y="2025"/>
                    </a:lnTo>
                    <a:lnTo>
                      <a:pt x="596" y="2025"/>
                    </a:lnTo>
                    <a:lnTo>
                      <a:pt x="594" y="2025"/>
                    </a:lnTo>
                    <a:lnTo>
                      <a:pt x="592" y="2025"/>
                    </a:lnTo>
                    <a:lnTo>
                      <a:pt x="594" y="2025"/>
                    </a:lnTo>
                    <a:lnTo>
                      <a:pt x="594" y="2027"/>
                    </a:lnTo>
                    <a:lnTo>
                      <a:pt x="596" y="2027"/>
                    </a:lnTo>
                    <a:lnTo>
                      <a:pt x="596" y="2025"/>
                    </a:lnTo>
                    <a:lnTo>
                      <a:pt x="596" y="2027"/>
                    </a:lnTo>
                    <a:lnTo>
                      <a:pt x="596" y="2029"/>
                    </a:lnTo>
                    <a:lnTo>
                      <a:pt x="596" y="2030"/>
                    </a:lnTo>
                    <a:lnTo>
                      <a:pt x="596" y="2032"/>
                    </a:lnTo>
                    <a:lnTo>
                      <a:pt x="594" y="2032"/>
                    </a:lnTo>
                    <a:lnTo>
                      <a:pt x="594" y="2034"/>
                    </a:lnTo>
                    <a:lnTo>
                      <a:pt x="594" y="2036"/>
                    </a:lnTo>
                    <a:lnTo>
                      <a:pt x="594" y="2037"/>
                    </a:lnTo>
                    <a:lnTo>
                      <a:pt x="592" y="2037"/>
                    </a:lnTo>
                    <a:lnTo>
                      <a:pt x="592" y="2039"/>
                    </a:lnTo>
                    <a:lnTo>
                      <a:pt x="592" y="2041"/>
                    </a:lnTo>
                    <a:lnTo>
                      <a:pt x="592" y="2043"/>
                    </a:lnTo>
                    <a:lnTo>
                      <a:pt x="591" y="2043"/>
                    </a:lnTo>
                    <a:lnTo>
                      <a:pt x="591" y="2045"/>
                    </a:lnTo>
                    <a:lnTo>
                      <a:pt x="591" y="2046"/>
                    </a:lnTo>
                    <a:lnTo>
                      <a:pt x="589" y="2046"/>
                    </a:lnTo>
                    <a:lnTo>
                      <a:pt x="589" y="2048"/>
                    </a:lnTo>
                    <a:lnTo>
                      <a:pt x="589" y="2046"/>
                    </a:lnTo>
                    <a:lnTo>
                      <a:pt x="591" y="2046"/>
                    </a:lnTo>
                    <a:lnTo>
                      <a:pt x="591" y="2045"/>
                    </a:lnTo>
                    <a:lnTo>
                      <a:pt x="591" y="2043"/>
                    </a:lnTo>
                    <a:lnTo>
                      <a:pt x="591" y="2041"/>
                    </a:lnTo>
                    <a:lnTo>
                      <a:pt x="591" y="2043"/>
                    </a:lnTo>
                    <a:lnTo>
                      <a:pt x="591" y="2041"/>
                    </a:lnTo>
                    <a:lnTo>
                      <a:pt x="592" y="2041"/>
                    </a:lnTo>
                    <a:lnTo>
                      <a:pt x="591" y="2041"/>
                    </a:lnTo>
                    <a:lnTo>
                      <a:pt x="591" y="2043"/>
                    </a:lnTo>
                    <a:lnTo>
                      <a:pt x="589" y="2043"/>
                    </a:lnTo>
                    <a:lnTo>
                      <a:pt x="589" y="2045"/>
                    </a:lnTo>
                    <a:lnTo>
                      <a:pt x="591" y="2045"/>
                    </a:lnTo>
                    <a:lnTo>
                      <a:pt x="589" y="2045"/>
                    </a:lnTo>
                    <a:lnTo>
                      <a:pt x="589" y="2046"/>
                    </a:lnTo>
                    <a:lnTo>
                      <a:pt x="589" y="2048"/>
                    </a:lnTo>
                    <a:lnTo>
                      <a:pt x="587" y="2048"/>
                    </a:lnTo>
                    <a:lnTo>
                      <a:pt x="587" y="2050"/>
                    </a:lnTo>
                    <a:lnTo>
                      <a:pt x="587" y="2052"/>
                    </a:lnTo>
                    <a:lnTo>
                      <a:pt x="587" y="2054"/>
                    </a:lnTo>
                    <a:lnTo>
                      <a:pt x="585" y="2054"/>
                    </a:lnTo>
                    <a:lnTo>
                      <a:pt x="585" y="2055"/>
                    </a:lnTo>
                    <a:lnTo>
                      <a:pt x="585" y="2057"/>
                    </a:lnTo>
                    <a:lnTo>
                      <a:pt x="585" y="2059"/>
                    </a:lnTo>
                    <a:lnTo>
                      <a:pt x="585" y="2057"/>
                    </a:lnTo>
                    <a:lnTo>
                      <a:pt x="585" y="2059"/>
                    </a:lnTo>
                    <a:lnTo>
                      <a:pt x="585" y="2061"/>
                    </a:lnTo>
                    <a:lnTo>
                      <a:pt x="585" y="2059"/>
                    </a:lnTo>
                    <a:lnTo>
                      <a:pt x="583" y="2059"/>
                    </a:lnTo>
                    <a:lnTo>
                      <a:pt x="583" y="2061"/>
                    </a:lnTo>
                    <a:lnTo>
                      <a:pt x="583" y="2062"/>
                    </a:lnTo>
                    <a:lnTo>
                      <a:pt x="582" y="2062"/>
                    </a:lnTo>
                    <a:lnTo>
                      <a:pt x="582" y="2064"/>
                    </a:lnTo>
                    <a:lnTo>
                      <a:pt x="583" y="2064"/>
                    </a:lnTo>
                    <a:lnTo>
                      <a:pt x="583" y="2062"/>
                    </a:lnTo>
                    <a:lnTo>
                      <a:pt x="583" y="2064"/>
                    </a:lnTo>
                    <a:lnTo>
                      <a:pt x="583" y="2062"/>
                    </a:lnTo>
                    <a:lnTo>
                      <a:pt x="583" y="2064"/>
                    </a:lnTo>
                    <a:lnTo>
                      <a:pt x="583" y="2066"/>
                    </a:lnTo>
                    <a:lnTo>
                      <a:pt x="582" y="2066"/>
                    </a:lnTo>
                    <a:lnTo>
                      <a:pt x="582" y="2064"/>
                    </a:lnTo>
                    <a:lnTo>
                      <a:pt x="582" y="2066"/>
                    </a:lnTo>
                    <a:lnTo>
                      <a:pt x="583" y="2066"/>
                    </a:lnTo>
                    <a:lnTo>
                      <a:pt x="582" y="2066"/>
                    </a:lnTo>
                    <a:lnTo>
                      <a:pt x="583" y="2066"/>
                    </a:lnTo>
                    <a:lnTo>
                      <a:pt x="583" y="2068"/>
                    </a:lnTo>
                    <a:lnTo>
                      <a:pt x="582" y="2068"/>
                    </a:lnTo>
                    <a:lnTo>
                      <a:pt x="583" y="2068"/>
                    </a:lnTo>
                    <a:lnTo>
                      <a:pt x="582" y="2068"/>
                    </a:lnTo>
                    <a:lnTo>
                      <a:pt x="582" y="2070"/>
                    </a:lnTo>
                    <a:lnTo>
                      <a:pt x="580" y="2070"/>
                    </a:lnTo>
                    <a:lnTo>
                      <a:pt x="578" y="2070"/>
                    </a:lnTo>
                    <a:lnTo>
                      <a:pt x="580" y="2070"/>
                    </a:lnTo>
                    <a:lnTo>
                      <a:pt x="578" y="2070"/>
                    </a:lnTo>
                    <a:lnTo>
                      <a:pt x="580" y="2070"/>
                    </a:lnTo>
                    <a:lnTo>
                      <a:pt x="582" y="2070"/>
                    </a:lnTo>
                    <a:lnTo>
                      <a:pt x="582" y="2071"/>
                    </a:lnTo>
                    <a:lnTo>
                      <a:pt x="582" y="2073"/>
                    </a:lnTo>
                    <a:lnTo>
                      <a:pt x="582" y="2075"/>
                    </a:lnTo>
                    <a:lnTo>
                      <a:pt x="580" y="2075"/>
                    </a:lnTo>
                    <a:lnTo>
                      <a:pt x="580" y="2077"/>
                    </a:lnTo>
                    <a:lnTo>
                      <a:pt x="580" y="2079"/>
                    </a:lnTo>
                    <a:lnTo>
                      <a:pt x="580" y="2080"/>
                    </a:lnTo>
                    <a:lnTo>
                      <a:pt x="578" y="2080"/>
                    </a:lnTo>
                    <a:lnTo>
                      <a:pt x="578" y="2082"/>
                    </a:lnTo>
                    <a:lnTo>
                      <a:pt x="578" y="2084"/>
                    </a:lnTo>
                    <a:lnTo>
                      <a:pt x="578" y="2086"/>
                    </a:lnTo>
                    <a:lnTo>
                      <a:pt x="576" y="2086"/>
                    </a:lnTo>
                    <a:lnTo>
                      <a:pt x="576" y="2087"/>
                    </a:lnTo>
                    <a:lnTo>
                      <a:pt x="576" y="2089"/>
                    </a:lnTo>
                    <a:lnTo>
                      <a:pt x="576" y="2091"/>
                    </a:lnTo>
                    <a:lnTo>
                      <a:pt x="575" y="2091"/>
                    </a:lnTo>
                    <a:lnTo>
                      <a:pt x="575" y="2093"/>
                    </a:lnTo>
                    <a:lnTo>
                      <a:pt x="575" y="2095"/>
                    </a:lnTo>
                    <a:lnTo>
                      <a:pt x="575" y="2096"/>
                    </a:lnTo>
                    <a:lnTo>
                      <a:pt x="573" y="2096"/>
                    </a:lnTo>
                    <a:lnTo>
                      <a:pt x="573" y="2098"/>
                    </a:lnTo>
                    <a:lnTo>
                      <a:pt x="573" y="2100"/>
                    </a:lnTo>
                    <a:lnTo>
                      <a:pt x="573" y="2102"/>
                    </a:lnTo>
                    <a:lnTo>
                      <a:pt x="571" y="2102"/>
                    </a:lnTo>
                    <a:lnTo>
                      <a:pt x="571" y="2104"/>
                    </a:lnTo>
                    <a:lnTo>
                      <a:pt x="571" y="2105"/>
                    </a:lnTo>
                    <a:lnTo>
                      <a:pt x="571" y="2107"/>
                    </a:lnTo>
                    <a:lnTo>
                      <a:pt x="571" y="2109"/>
                    </a:lnTo>
                    <a:lnTo>
                      <a:pt x="569" y="2109"/>
                    </a:lnTo>
                    <a:lnTo>
                      <a:pt x="569" y="2111"/>
                    </a:lnTo>
                    <a:lnTo>
                      <a:pt x="569" y="2112"/>
                    </a:lnTo>
                    <a:lnTo>
                      <a:pt x="569" y="2114"/>
                    </a:lnTo>
                    <a:lnTo>
                      <a:pt x="569" y="2116"/>
                    </a:lnTo>
                    <a:lnTo>
                      <a:pt x="569" y="2118"/>
                    </a:lnTo>
                    <a:lnTo>
                      <a:pt x="567" y="2118"/>
                    </a:lnTo>
                    <a:lnTo>
                      <a:pt x="567" y="2120"/>
                    </a:lnTo>
                    <a:lnTo>
                      <a:pt x="567" y="2121"/>
                    </a:lnTo>
                    <a:lnTo>
                      <a:pt x="567" y="2123"/>
                    </a:lnTo>
                    <a:lnTo>
                      <a:pt x="567" y="2125"/>
                    </a:lnTo>
                    <a:lnTo>
                      <a:pt x="567" y="2127"/>
                    </a:lnTo>
                    <a:lnTo>
                      <a:pt x="567" y="2129"/>
                    </a:lnTo>
                    <a:lnTo>
                      <a:pt x="567" y="2130"/>
                    </a:lnTo>
                    <a:lnTo>
                      <a:pt x="566" y="2130"/>
                    </a:lnTo>
                    <a:lnTo>
                      <a:pt x="566" y="2132"/>
                    </a:lnTo>
                    <a:lnTo>
                      <a:pt x="566" y="2134"/>
                    </a:lnTo>
                    <a:lnTo>
                      <a:pt x="566" y="2136"/>
                    </a:lnTo>
                    <a:lnTo>
                      <a:pt x="566" y="2137"/>
                    </a:lnTo>
                    <a:lnTo>
                      <a:pt x="564" y="2137"/>
                    </a:lnTo>
                    <a:lnTo>
                      <a:pt x="564" y="2139"/>
                    </a:lnTo>
                    <a:lnTo>
                      <a:pt x="564" y="2137"/>
                    </a:lnTo>
                    <a:lnTo>
                      <a:pt x="564" y="2136"/>
                    </a:lnTo>
                    <a:lnTo>
                      <a:pt x="564" y="2137"/>
                    </a:lnTo>
                    <a:lnTo>
                      <a:pt x="564" y="2139"/>
                    </a:lnTo>
                    <a:lnTo>
                      <a:pt x="562" y="2139"/>
                    </a:lnTo>
                    <a:lnTo>
                      <a:pt x="562" y="2137"/>
                    </a:lnTo>
                    <a:lnTo>
                      <a:pt x="560" y="2137"/>
                    </a:lnTo>
                    <a:lnTo>
                      <a:pt x="560" y="2139"/>
                    </a:lnTo>
                    <a:lnTo>
                      <a:pt x="562" y="2139"/>
                    </a:lnTo>
                    <a:lnTo>
                      <a:pt x="562" y="2141"/>
                    </a:lnTo>
                    <a:lnTo>
                      <a:pt x="562" y="2143"/>
                    </a:lnTo>
                    <a:lnTo>
                      <a:pt x="560" y="2143"/>
                    </a:lnTo>
                    <a:lnTo>
                      <a:pt x="562" y="2143"/>
                    </a:lnTo>
                    <a:lnTo>
                      <a:pt x="562" y="2145"/>
                    </a:lnTo>
                    <a:lnTo>
                      <a:pt x="562" y="2146"/>
                    </a:lnTo>
                    <a:lnTo>
                      <a:pt x="562" y="2148"/>
                    </a:lnTo>
                    <a:lnTo>
                      <a:pt x="560" y="2148"/>
                    </a:lnTo>
                    <a:lnTo>
                      <a:pt x="560" y="2150"/>
                    </a:lnTo>
                    <a:lnTo>
                      <a:pt x="560" y="2152"/>
                    </a:lnTo>
                    <a:lnTo>
                      <a:pt x="560" y="2154"/>
                    </a:lnTo>
                    <a:lnTo>
                      <a:pt x="560" y="2155"/>
                    </a:lnTo>
                    <a:lnTo>
                      <a:pt x="558" y="2155"/>
                    </a:lnTo>
                    <a:lnTo>
                      <a:pt x="558" y="2157"/>
                    </a:lnTo>
                    <a:lnTo>
                      <a:pt x="558" y="2159"/>
                    </a:lnTo>
                    <a:lnTo>
                      <a:pt x="558" y="2161"/>
                    </a:lnTo>
                    <a:lnTo>
                      <a:pt x="558" y="2162"/>
                    </a:lnTo>
                    <a:lnTo>
                      <a:pt x="558" y="2164"/>
                    </a:lnTo>
                    <a:lnTo>
                      <a:pt x="557" y="2164"/>
                    </a:lnTo>
                    <a:lnTo>
                      <a:pt x="557" y="2166"/>
                    </a:lnTo>
                    <a:lnTo>
                      <a:pt x="557" y="2168"/>
                    </a:lnTo>
                    <a:lnTo>
                      <a:pt x="557" y="2170"/>
                    </a:lnTo>
                    <a:lnTo>
                      <a:pt x="557" y="2171"/>
                    </a:lnTo>
                    <a:lnTo>
                      <a:pt x="557" y="2173"/>
                    </a:lnTo>
                    <a:lnTo>
                      <a:pt x="555" y="2173"/>
                    </a:lnTo>
                    <a:lnTo>
                      <a:pt x="555" y="2175"/>
                    </a:lnTo>
                    <a:lnTo>
                      <a:pt x="555" y="2177"/>
                    </a:lnTo>
                    <a:lnTo>
                      <a:pt x="555" y="2175"/>
                    </a:lnTo>
                    <a:lnTo>
                      <a:pt x="553" y="2175"/>
                    </a:lnTo>
                    <a:lnTo>
                      <a:pt x="555" y="2175"/>
                    </a:lnTo>
                    <a:lnTo>
                      <a:pt x="553" y="2175"/>
                    </a:lnTo>
                    <a:lnTo>
                      <a:pt x="551" y="2175"/>
                    </a:lnTo>
                    <a:lnTo>
                      <a:pt x="551" y="2173"/>
                    </a:lnTo>
                    <a:lnTo>
                      <a:pt x="551" y="2171"/>
                    </a:lnTo>
                    <a:lnTo>
                      <a:pt x="550" y="2171"/>
                    </a:lnTo>
                    <a:lnTo>
                      <a:pt x="550" y="2173"/>
                    </a:lnTo>
                    <a:lnTo>
                      <a:pt x="551" y="2173"/>
                    </a:lnTo>
                    <a:lnTo>
                      <a:pt x="551" y="2175"/>
                    </a:lnTo>
                    <a:lnTo>
                      <a:pt x="551" y="2177"/>
                    </a:lnTo>
                    <a:lnTo>
                      <a:pt x="551" y="2175"/>
                    </a:lnTo>
                    <a:lnTo>
                      <a:pt x="550" y="2175"/>
                    </a:lnTo>
                    <a:lnTo>
                      <a:pt x="550" y="2177"/>
                    </a:lnTo>
                    <a:lnTo>
                      <a:pt x="551" y="2177"/>
                    </a:lnTo>
                    <a:lnTo>
                      <a:pt x="550" y="2177"/>
                    </a:lnTo>
                    <a:lnTo>
                      <a:pt x="550" y="2179"/>
                    </a:lnTo>
                    <a:lnTo>
                      <a:pt x="548" y="2179"/>
                    </a:lnTo>
                    <a:lnTo>
                      <a:pt x="548" y="2180"/>
                    </a:lnTo>
                    <a:lnTo>
                      <a:pt x="548" y="2182"/>
                    </a:lnTo>
                    <a:lnTo>
                      <a:pt x="548" y="2184"/>
                    </a:lnTo>
                    <a:lnTo>
                      <a:pt x="548" y="2186"/>
                    </a:lnTo>
                    <a:lnTo>
                      <a:pt x="550" y="2186"/>
                    </a:lnTo>
                    <a:lnTo>
                      <a:pt x="550" y="2184"/>
                    </a:lnTo>
                    <a:lnTo>
                      <a:pt x="551" y="2184"/>
                    </a:lnTo>
                    <a:lnTo>
                      <a:pt x="553" y="2184"/>
                    </a:lnTo>
                    <a:lnTo>
                      <a:pt x="553" y="2182"/>
                    </a:lnTo>
                    <a:lnTo>
                      <a:pt x="555" y="2182"/>
                    </a:lnTo>
                    <a:lnTo>
                      <a:pt x="555" y="2180"/>
                    </a:lnTo>
                    <a:lnTo>
                      <a:pt x="553" y="2180"/>
                    </a:lnTo>
                    <a:lnTo>
                      <a:pt x="555" y="2180"/>
                    </a:lnTo>
                    <a:lnTo>
                      <a:pt x="555" y="2179"/>
                    </a:lnTo>
                    <a:lnTo>
                      <a:pt x="555" y="2177"/>
                    </a:lnTo>
                    <a:lnTo>
                      <a:pt x="555" y="2179"/>
                    </a:lnTo>
                    <a:lnTo>
                      <a:pt x="555" y="2180"/>
                    </a:lnTo>
                    <a:lnTo>
                      <a:pt x="555" y="2182"/>
                    </a:lnTo>
                    <a:lnTo>
                      <a:pt x="555" y="2184"/>
                    </a:lnTo>
                    <a:lnTo>
                      <a:pt x="553" y="2184"/>
                    </a:lnTo>
                    <a:lnTo>
                      <a:pt x="553" y="2186"/>
                    </a:lnTo>
                    <a:lnTo>
                      <a:pt x="553" y="2187"/>
                    </a:lnTo>
                    <a:lnTo>
                      <a:pt x="553" y="2189"/>
                    </a:lnTo>
                    <a:lnTo>
                      <a:pt x="551" y="2189"/>
                    </a:lnTo>
                    <a:lnTo>
                      <a:pt x="551" y="2191"/>
                    </a:lnTo>
                    <a:lnTo>
                      <a:pt x="551" y="2193"/>
                    </a:lnTo>
                    <a:lnTo>
                      <a:pt x="550" y="2193"/>
                    </a:lnTo>
                    <a:lnTo>
                      <a:pt x="550" y="2195"/>
                    </a:lnTo>
                    <a:lnTo>
                      <a:pt x="550" y="2196"/>
                    </a:lnTo>
                    <a:lnTo>
                      <a:pt x="550" y="2198"/>
                    </a:lnTo>
                    <a:lnTo>
                      <a:pt x="548" y="2198"/>
                    </a:lnTo>
                    <a:lnTo>
                      <a:pt x="548" y="2200"/>
                    </a:lnTo>
                    <a:lnTo>
                      <a:pt x="548" y="2202"/>
                    </a:lnTo>
                    <a:lnTo>
                      <a:pt x="548" y="2204"/>
                    </a:lnTo>
                    <a:lnTo>
                      <a:pt x="546" y="2204"/>
                    </a:lnTo>
                    <a:lnTo>
                      <a:pt x="546" y="2205"/>
                    </a:lnTo>
                    <a:lnTo>
                      <a:pt x="546" y="2207"/>
                    </a:lnTo>
                    <a:lnTo>
                      <a:pt x="544" y="2207"/>
                    </a:lnTo>
                    <a:lnTo>
                      <a:pt x="544" y="2209"/>
                    </a:lnTo>
                    <a:lnTo>
                      <a:pt x="544" y="2211"/>
                    </a:lnTo>
                    <a:lnTo>
                      <a:pt x="544" y="2212"/>
                    </a:lnTo>
                    <a:lnTo>
                      <a:pt x="542" y="2212"/>
                    </a:lnTo>
                    <a:lnTo>
                      <a:pt x="542" y="2214"/>
                    </a:lnTo>
                    <a:lnTo>
                      <a:pt x="542" y="2216"/>
                    </a:lnTo>
                    <a:lnTo>
                      <a:pt x="542" y="2218"/>
                    </a:lnTo>
                    <a:lnTo>
                      <a:pt x="541" y="2218"/>
                    </a:lnTo>
                    <a:lnTo>
                      <a:pt x="541" y="2220"/>
                    </a:lnTo>
                    <a:lnTo>
                      <a:pt x="541" y="2221"/>
                    </a:lnTo>
                    <a:lnTo>
                      <a:pt x="539" y="2221"/>
                    </a:lnTo>
                    <a:lnTo>
                      <a:pt x="539" y="2223"/>
                    </a:lnTo>
                    <a:lnTo>
                      <a:pt x="539" y="2225"/>
                    </a:lnTo>
                    <a:lnTo>
                      <a:pt x="539" y="2227"/>
                    </a:lnTo>
                    <a:lnTo>
                      <a:pt x="537" y="2227"/>
                    </a:lnTo>
                    <a:lnTo>
                      <a:pt x="537" y="2229"/>
                    </a:lnTo>
                    <a:lnTo>
                      <a:pt x="537" y="2230"/>
                    </a:lnTo>
                    <a:lnTo>
                      <a:pt x="535" y="2230"/>
                    </a:lnTo>
                    <a:lnTo>
                      <a:pt x="535" y="2232"/>
                    </a:lnTo>
                    <a:lnTo>
                      <a:pt x="535" y="2234"/>
                    </a:lnTo>
                    <a:lnTo>
                      <a:pt x="534" y="2234"/>
                    </a:lnTo>
                    <a:lnTo>
                      <a:pt x="534" y="2236"/>
                    </a:lnTo>
                    <a:lnTo>
                      <a:pt x="534" y="2237"/>
                    </a:lnTo>
                    <a:lnTo>
                      <a:pt x="534" y="2239"/>
                    </a:lnTo>
                    <a:lnTo>
                      <a:pt x="532" y="2239"/>
                    </a:lnTo>
                    <a:lnTo>
                      <a:pt x="532" y="2241"/>
                    </a:lnTo>
                    <a:lnTo>
                      <a:pt x="532" y="2243"/>
                    </a:lnTo>
                    <a:lnTo>
                      <a:pt x="530" y="2243"/>
                    </a:lnTo>
                    <a:lnTo>
                      <a:pt x="530" y="2245"/>
                    </a:lnTo>
                    <a:lnTo>
                      <a:pt x="530" y="2246"/>
                    </a:lnTo>
                    <a:lnTo>
                      <a:pt x="530" y="2248"/>
                    </a:lnTo>
                    <a:lnTo>
                      <a:pt x="530" y="2250"/>
                    </a:lnTo>
                    <a:lnTo>
                      <a:pt x="530" y="2252"/>
                    </a:lnTo>
                    <a:lnTo>
                      <a:pt x="528" y="2252"/>
                    </a:lnTo>
                    <a:lnTo>
                      <a:pt x="528" y="2254"/>
                    </a:lnTo>
                    <a:lnTo>
                      <a:pt x="528" y="2255"/>
                    </a:lnTo>
                    <a:lnTo>
                      <a:pt x="528" y="2257"/>
                    </a:lnTo>
                    <a:lnTo>
                      <a:pt x="528" y="2259"/>
                    </a:lnTo>
                    <a:lnTo>
                      <a:pt x="528" y="2261"/>
                    </a:lnTo>
                    <a:lnTo>
                      <a:pt x="526" y="2261"/>
                    </a:lnTo>
                    <a:lnTo>
                      <a:pt x="526" y="2262"/>
                    </a:lnTo>
                    <a:lnTo>
                      <a:pt x="526" y="2264"/>
                    </a:lnTo>
                    <a:lnTo>
                      <a:pt x="526" y="2266"/>
                    </a:lnTo>
                    <a:lnTo>
                      <a:pt x="526" y="2268"/>
                    </a:lnTo>
                    <a:lnTo>
                      <a:pt x="525" y="2268"/>
                    </a:lnTo>
                    <a:lnTo>
                      <a:pt x="525" y="2266"/>
                    </a:lnTo>
                    <a:lnTo>
                      <a:pt x="525" y="2268"/>
                    </a:lnTo>
                    <a:lnTo>
                      <a:pt x="523" y="2268"/>
                    </a:lnTo>
                    <a:lnTo>
                      <a:pt x="523" y="2270"/>
                    </a:lnTo>
                    <a:lnTo>
                      <a:pt x="523" y="2271"/>
                    </a:lnTo>
                    <a:lnTo>
                      <a:pt x="523" y="2270"/>
                    </a:lnTo>
                    <a:lnTo>
                      <a:pt x="521" y="2270"/>
                    </a:lnTo>
                    <a:lnTo>
                      <a:pt x="519" y="2270"/>
                    </a:lnTo>
                    <a:lnTo>
                      <a:pt x="521" y="2270"/>
                    </a:lnTo>
                    <a:lnTo>
                      <a:pt x="521" y="2271"/>
                    </a:lnTo>
                    <a:lnTo>
                      <a:pt x="519" y="2271"/>
                    </a:lnTo>
                    <a:lnTo>
                      <a:pt x="519" y="2273"/>
                    </a:lnTo>
                    <a:lnTo>
                      <a:pt x="521" y="2273"/>
                    </a:lnTo>
                    <a:lnTo>
                      <a:pt x="521" y="2271"/>
                    </a:lnTo>
                    <a:lnTo>
                      <a:pt x="523" y="2271"/>
                    </a:lnTo>
                    <a:lnTo>
                      <a:pt x="523" y="2270"/>
                    </a:lnTo>
                    <a:lnTo>
                      <a:pt x="523" y="2268"/>
                    </a:lnTo>
                    <a:lnTo>
                      <a:pt x="525" y="2268"/>
                    </a:lnTo>
                    <a:lnTo>
                      <a:pt x="525" y="2270"/>
                    </a:lnTo>
                    <a:lnTo>
                      <a:pt x="525" y="2271"/>
                    </a:lnTo>
                    <a:lnTo>
                      <a:pt x="525" y="2273"/>
                    </a:lnTo>
                    <a:lnTo>
                      <a:pt x="525" y="2275"/>
                    </a:lnTo>
                    <a:lnTo>
                      <a:pt x="523" y="2275"/>
                    </a:lnTo>
                    <a:lnTo>
                      <a:pt x="523" y="2277"/>
                    </a:lnTo>
                    <a:lnTo>
                      <a:pt x="523" y="2279"/>
                    </a:lnTo>
                    <a:lnTo>
                      <a:pt x="523" y="2280"/>
                    </a:lnTo>
                    <a:lnTo>
                      <a:pt x="523" y="2282"/>
                    </a:lnTo>
                    <a:lnTo>
                      <a:pt x="521" y="2282"/>
                    </a:lnTo>
                    <a:lnTo>
                      <a:pt x="521" y="2284"/>
                    </a:lnTo>
                    <a:lnTo>
                      <a:pt x="521" y="2286"/>
                    </a:lnTo>
                    <a:lnTo>
                      <a:pt x="521" y="2287"/>
                    </a:lnTo>
                    <a:lnTo>
                      <a:pt x="521" y="2289"/>
                    </a:lnTo>
                    <a:lnTo>
                      <a:pt x="519" y="2289"/>
                    </a:lnTo>
                    <a:lnTo>
                      <a:pt x="519" y="2291"/>
                    </a:lnTo>
                    <a:lnTo>
                      <a:pt x="519" y="2293"/>
                    </a:lnTo>
                    <a:lnTo>
                      <a:pt x="519" y="2295"/>
                    </a:lnTo>
                    <a:lnTo>
                      <a:pt x="519" y="2296"/>
                    </a:lnTo>
                    <a:lnTo>
                      <a:pt x="517" y="2296"/>
                    </a:lnTo>
                    <a:lnTo>
                      <a:pt x="517" y="2298"/>
                    </a:lnTo>
                    <a:lnTo>
                      <a:pt x="517" y="2300"/>
                    </a:lnTo>
                    <a:lnTo>
                      <a:pt x="517" y="2302"/>
                    </a:lnTo>
                    <a:lnTo>
                      <a:pt x="516" y="2302"/>
                    </a:lnTo>
                    <a:lnTo>
                      <a:pt x="516" y="2304"/>
                    </a:lnTo>
                    <a:lnTo>
                      <a:pt x="516" y="2305"/>
                    </a:lnTo>
                    <a:lnTo>
                      <a:pt x="516" y="2307"/>
                    </a:lnTo>
                    <a:lnTo>
                      <a:pt x="514" y="2307"/>
                    </a:lnTo>
                    <a:lnTo>
                      <a:pt x="514" y="2309"/>
                    </a:lnTo>
                    <a:lnTo>
                      <a:pt x="514" y="2311"/>
                    </a:lnTo>
                    <a:lnTo>
                      <a:pt x="514" y="2312"/>
                    </a:lnTo>
                    <a:lnTo>
                      <a:pt x="512" y="2312"/>
                    </a:lnTo>
                    <a:lnTo>
                      <a:pt x="512" y="2314"/>
                    </a:lnTo>
                    <a:lnTo>
                      <a:pt x="512" y="2316"/>
                    </a:lnTo>
                    <a:lnTo>
                      <a:pt x="510" y="2316"/>
                    </a:lnTo>
                    <a:lnTo>
                      <a:pt x="510" y="2318"/>
                    </a:lnTo>
                    <a:lnTo>
                      <a:pt x="510" y="2320"/>
                    </a:lnTo>
                    <a:lnTo>
                      <a:pt x="510" y="2321"/>
                    </a:lnTo>
                    <a:lnTo>
                      <a:pt x="509" y="2321"/>
                    </a:lnTo>
                    <a:lnTo>
                      <a:pt x="509" y="2323"/>
                    </a:lnTo>
                    <a:lnTo>
                      <a:pt x="509" y="2325"/>
                    </a:lnTo>
                    <a:lnTo>
                      <a:pt x="509" y="2327"/>
                    </a:lnTo>
                    <a:lnTo>
                      <a:pt x="507" y="2327"/>
                    </a:lnTo>
                    <a:lnTo>
                      <a:pt x="509" y="2327"/>
                    </a:lnTo>
                    <a:lnTo>
                      <a:pt x="507" y="2327"/>
                    </a:lnTo>
                    <a:lnTo>
                      <a:pt x="507" y="2328"/>
                    </a:lnTo>
                    <a:lnTo>
                      <a:pt x="507" y="2330"/>
                    </a:lnTo>
                    <a:lnTo>
                      <a:pt x="507" y="2332"/>
                    </a:lnTo>
                    <a:lnTo>
                      <a:pt x="505" y="2332"/>
                    </a:lnTo>
                    <a:lnTo>
                      <a:pt x="505" y="2334"/>
                    </a:lnTo>
                    <a:lnTo>
                      <a:pt x="505" y="2336"/>
                    </a:lnTo>
                    <a:lnTo>
                      <a:pt x="505" y="2337"/>
                    </a:lnTo>
                    <a:lnTo>
                      <a:pt x="503" y="2337"/>
                    </a:lnTo>
                    <a:lnTo>
                      <a:pt x="503" y="2339"/>
                    </a:lnTo>
                    <a:lnTo>
                      <a:pt x="503" y="2341"/>
                    </a:lnTo>
                    <a:lnTo>
                      <a:pt x="501" y="2341"/>
                    </a:lnTo>
                    <a:lnTo>
                      <a:pt x="501" y="2343"/>
                    </a:lnTo>
                    <a:lnTo>
                      <a:pt x="501" y="2345"/>
                    </a:lnTo>
                    <a:lnTo>
                      <a:pt x="501" y="2346"/>
                    </a:lnTo>
                    <a:lnTo>
                      <a:pt x="500" y="2346"/>
                    </a:lnTo>
                    <a:lnTo>
                      <a:pt x="501" y="2346"/>
                    </a:lnTo>
                    <a:lnTo>
                      <a:pt x="501" y="2348"/>
                    </a:lnTo>
                    <a:lnTo>
                      <a:pt x="500" y="2348"/>
                    </a:lnTo>
                    <a:lnTo>
                      <a:pt x="500" y="2350"/>
                    </a:lnTo>
                    <a:lnTo>
                      <a:pt x="500" y="2352"/>
                    </a:lnTo>
                    <a:lnTo>
                      <a:pt x="498" y="2352"/>
                    </a:lnTo>
                    <a:lnTo>
                      <a:pt x="498" y="2353"/>
                    </a:lnTo>
                    <a:lnTo>
                      <a:pt x="498" y="2355"/>
                    </a:lnTo>
                    <a:lnTo>
                      <a:pt x="498" y="2357"/>
                    </a:lnTo>
                    <a:lnTo>
                      <a:pt x="498" y="2355"/>
                    </a:lnTo>
                    <a:lnTo>
                      <a:pt x="496" y="2355"/>
                    </a:lnTo>
                    <a:lnTo>
                      <a:pt x="496" y="2357"/>
                    </a:lnTo>
                    <a:lnTo>
                      <a:pt x="496" y="2355"/>
                    </a:lnTo>
                    <a:lnTo>
                      <a:pt x="496" y="2357"/>
                    </a:lnTo>
                    <a:lnTo>
                      <a:pt x="496" y="2359"/>
                    </a:lnTo>
                    <a:lnTo>
                      <a:pt x="496" y="2361"/>
                    </a:lnTo>
                    <a:lnTo>
                      <a:pt x="494" y="2361"/>
                    </a:lnTo>
                    <a:lnTo>
                      <a:pt x="492" y="2361"/>
                    </a:lnTo>
                    <a:lnTo>
                      <a:pt x="494" y="2361"/>
                    </a:lnTo>
                    <a:lnTo>
                      <a:pt x="494" y="2362"/>
                    </a:lnTo>
                    <a:lnTo>
                      <a:pt x="494" y="2364"/>
                    </a:lnTo>
                    <a:lnTo>
                      <a:pt x="492" y="2364"/>
                    </a:lnTo>
                    <a:lnTo>
                      <a:pt x="492" y="2366"/>
                    </a:lnTo>
                    <a:lnTo>
                      <a:pt x="492" y="2368"/>
                    </a:lnTo>
                    <a:lnTo>
                      <a:pt x="492" y="2370"/>
                    </a:lnTo>
                    <a:lnTo>
                      <a:pt x="492" y="2371"/>
                    </a:lnTo>
                    <a:lnTo>
                      <a:pt x="491" y="2371"/>
                    </a:lnTo>
                    <a:lnTo>
                      <a:pt x="491" y="2373"/>
                    </a:lnTo>
                    <a:lnTo>
                      <a:pt x="491" y="2375"/>
                    </a:lnTo>
                    <a:lnTo>
                      <a:pt x="491" y="2377"/>
                    </a:lnTo>
                    <a:lnTo>
                      <a:pt x="489" y="2377"/>
                    </a:lnTo>
                    <a:lnTo>
                      <a:pt x="489" y="2378"/>
                    </a:lnTo>
                    <a:lnTo>
                      <a:pt x="489" y="2380"/>
                    </a:lnTo>
                    <a:lnTo>
                      <a:pt x="489" y="2382"/>
                    </a:lnTo>
                    <a:lnTo>
                      <a:pt x="487" y="2382"/>
                    </a:lnTo>
                    <a:lnTo>
                      <a:pt x="487" y="2384"/>
                    </a:lnTo>
                    <a:lnTo>
                      <a:pt x="487" y="2386"/>
                    </a:lnTo>
                    <a:lnTo>
                      <a:pt x="485" y="2386"/>
                    </a:lnTo>
                    <a:lnTo>
                      <a:pt x="485" y="2387"/>
                    </a:lnTo>
                    <a:lnTo>
                      <a:pt x="485" y="2389"/>
                    </a:lnTo>
                    <a:lnTo>
                      <a:pt x="484" y="2389"/>
                    </a:lnTo>
                    <a:lnTo>
                      <a:pt x="484" y="2391"/>
                    </a:lnTo>
                    <a:lnTo>
                      <a:pt x="484" y="2393"/>
                    </a:lnTo>
                    <a:lnTo>
                      <a:pt x="484" y="2395"/>
                    </a:lnTo>
                    <a:lnTo>
                      <a:pt x="482" y="2395"/>
                    </a:lnTo>
                    <a:lnTo>
                      <a:pt x="482" y="2396"/>
                    </a:lnTo>
                    <a:lnTo>
                      <a:pt x="480" y="2396"/>
                    </a:lnTo>
                    <a:lnTo>
                      <a:pt x="482" y="2396"/>
                    </a:lnTo>
                    <a:lnTo>
                      <a:pt x="482" y="2395"/>
                    </a:lnTo>
                    <a:lnTo>
                      <a:pt x="482" y="2393"/>
                    </a:lnTo>
                    <a:lnTo>
                      <a:pt x="484" y="2393"/>
                    </a:lnTo>
                    <a:lnTo>
                      <a:pt x="484" y="2391"/>
                    </a:lnTo>
                    <a:lnTo>
                      <a:pt x="484" y="2389"/>
                    </a:lnTo>
                    <a:lnTo>
                      <a:pt x="485" y="2389"/>
                    </a:lnTo>
                    <a:lnTo>
                      <a:pt x="485" y="2387"/>
                    </a:lnTo>
                    <a:lnTo>
                      <a:pt x="485" y="2389"/>
                    </a:lnTo>
                    <a:lnTo>
                      <a:pt x="484" y="2389"/>
                    </a:lnTo>
                    <a:lnTo>
                      <a:pt x="484" y="2391"/>
                    </a:lnTo>
                    <a:lnTo>
                      <a:pt x="484" y="2393"/>
                    </a:lnTo>
                    <a:lnTo>
                      <a:pt x="482" y="2393"/>
                    </a:lnTo>
                    <a:lnTo>
                      <a:pt x="482" y="2395"/>
                    </a:lnTo>
                    <a:lnTo>
                      <a:pt x="482" y="2396"/>
                    </a:lnTo>
                    <a:lnTo>
                      <a:pt x="480" y="2396"/>
                    </a:lnTo>
                    <a:lnTo>
                      <a:pt x="480" y="2398"/>
                    </a:lnTo>
                    <a:lnTo>
                      <a:pt x="478" y="2398"/>
                    </a:lnTo>
                    <a:lnTo>
                      <a:pt x="480" y="2398"/>
                    </a:lnTo>
                    <a:lnTo>
                      <a:pt x="478" y="2398"/>
                    </a:lnTo>
                    <a:lnTo>
                      <a:pt x="478" y="2400"/>
                    </a:lnTo>
                    <a:lnTo>
                      <a:pt x="478" y="2398"/>
                    </a:lnTo>
                    <a:lnTo>
                      <a:pt x="478" y="2400"/>
                    </a:lnTo>
                    <a:lnTo>
                      <a:pt x="478" y="2402"/>
                    </a:lnTo>
                    <a:lnTo>
                      <a:pt x="478" y="2400"/>
                    </a:lnTo>
                    <a:lnTo>
                      <a:pt x="480" y="2400"/>
                    </a:lnTo>
                    <a:lnTo>
                      <a:pt x="480" y="2402"/>
                    </a:lnTo>
                    <a:lnTo>
                      <a:pt x="480" y="2403"/>
                    </a:lnTo>
                    <a:lnTo>
                      <a:pt x="478" y="2403"/>
                    </a:lnTo>
                    <a:lnTo>
                      <a:pt x="478" y="2405"/>
                    </a:lnTo>
                    <a:lnTo>
                      <a:pt x="478" y="2407"/>
                    </a:lnTo>
                    <a:lnTo>
                      <a:pt x="476" y="2407"/>
                    </a:lnTo>
                    <a:lnTo>
                      <a:pt x="476" y="2409"/>
                    </a:lnTo>
                    <a:lnTo>
                      <a:pt x="476" y="2411"/>
                    </a:lnTo>
                    <a:lnTo>
                      <a:pt x="476" y="2412"/>
                    </a:lnTo>
                    <a:lnTo>
                      <a:pt x="475" y="2412"/>
                    </a:lnTo>
                    <a:lnTo>
                      <a:pt x="475" y="2414"/>
                    </a:lnTo>
                    <a:lnTo>
                      <a:pt x="475" y="2416"/>
                    </a:lnTo>
                    <a:lnTo>
                      <a:pt x="475" y="2418"/>
                    </a:lnTo>
                    <a:lnTo>
                      <a:pt x="473" y="2418"/>
                    </a:lnTo>
                    <a:lnTo>
                      <a:pt x="473" y="2420"/>
                    </a:lnTo>
                    <a:lnTo>
                      <a:pt x="473" y="2421"/>
                    </a:lnTo>
                    <a:lnTo>
                      <a:pt x="473" y="2423"/>
                    </a:lnTo>
                    <a:lnTo>
                      <a:pt x="471" y="2423"/>
                    </a:lnTo>
                    <a:lnTo>
                      <a:pt x="471" y="2425"/>
                    </a:lnTo>
                    <a:lnTo>
                      <a:pt x="471" y="2427"/>
                    </a:lnTo>
                    <a:lnTo>
                      <a:pt x="469" y="2427"/>
                    </a:lnTo>
                    <a:lnTo>
                      <a:pt x="469" y="2428"/>
                    </a:lnTo>
                    <a:lnTo>
                      <a:pt x="467" y="2428"/>
                    </a:lnTo>
                    <a:lnTo>
                      <a:pt x="467" y="2430"/>
                    </a:lnTo>
                    <a:lnTo>
                      <a:pt x="466" y="2430"/>
                    </a:lnTo>
                    <a:lnTo>
                      <a:pt x="466" y="2432"/>
                    </a:lnTo>
                    <a:lnTo>
                      <a:pt x="466" y="2434"/>
                    </a:lnTo>
                    <a:lnTo>
                      <a:pt x="464" y="2434"/>
                    </a:lnTo>
                    <a:lnTo>
                      <a:pt x="464" y="2436"/>
                    </a:lnTo>
                    <a:lnTo>
                      <a:pt x="464" y="2437"/>
                    </a:lnTo>
                    <a:lnTo>
                      <a:pt x="464" y="2436"/>
                    </a:lnTo>
                    <a:lnTo>
                      <a:pt x="462" y="2436"/>
                    </a:lnTo>
                    <a:lnTo>
                      <a:pt x="460" y="2436"/>
                    </a:lnTo>
                    <a:lnTo>
                      <a:pt x="460" y="2437"/>
                    </a:lnTo>
                    <a:lnTo>
                      <a:pt x="460" y="2436"/>
                    </a:lnTo>
                    <a:lnTo>
                      <a:pt x="459" y="2436"/>
                    </a:lnTo>
                    <a:lnTo>
                      <a:pt x="457" y="2436"/>
                    </a:lnTo>
                    <a:lnTo>
                      <a:pt x="457" y="2434"/>
                    </a:lnTo>
                    <a:lnTo>
                      <a:pt x="459" y="2434"/>
                    </a:lnTo>
                    <a:lnTo>
                      <a:pt x="459" y="2432"/>
                    </a:lnTo>
                    <a:lnTo>
                      <a:pt x="460" y="2432"/>
                    </a:lnTo>
                    <a:lnTo>
                      <a:pt x="460" y="2430"/>
                    </a:lnTo>
                    <a:lnTo>
                      <a:pt x="462" y="2430"/>
                    </a:lnTo>
                    <a:lnTo>
                      <a:pt x="460" y="2430"/>
                    </a:lnTo>
                    <a:lnTo>
                      <a:pt x="459" y="2430"/>
                    </a:lnTo>
                    <a:lnTo>
                      <a:pt x="459" y="2432"/>
                    </a:lnTo>
                    <a:lnTo>
                      <a:pt x="457" y="2432"/>
                    </a:lnTo>
                    <a:lnTo>
                      <a:pt x="457" y="2434"/>
                    </a:lnTo>
                    <a:lnTo>
                      <a:pt x="457" y="2432"/>
                    </a:lnTo>
                    <a:lnTo>
                      <a:pt x="455" y="2432"/>
                    </a:lnTo>
                    <a:lnTo>
                      <a:pt x="455" y="2434"/>
                    </a:lnTo>
                    <a:lnTo>
                      <a:pt x="453" y="2434"/>
                    </a:lnTo>
                    <a:lnTo>
                      <a:pt x="453" y="2432"/>
                    </a:lnTo>
                    <a:lnTo>
                      <a:pt x="451" y="2432"/>
                    </a:lnTo>
                    <a:lnTo>
                      <a:pt x="451" y="2434"/>
                    </a:lnTo>
                    <a:lnTo>
                      <a:pt x="453" y="2434"/>
                    </a:lnTo>
                    <a:lnTo>
                      <a:pt x="453" y="2436"/>
                    </a:lnTo>
                    <a:lnTo>
                      <a:pt x="453" y="2434"/>
                    </a:lnTo>
                    <a:lnTo>
                      <a:pt x="453" y="2436"/>
                    </a:lnTo>
                    <a:lnTo>
                      <a:pt x="453" y="2434"/>
                    </a:lnTo>
                    <a:lnTo>
                      <a:pt x="455" y="2434"/>
                    </a:lnTo>
                    <a:lnTo>
                      <a:pt x="455" y="2436"/>
                    </a:lnTo>
                    <a:lnTo>
                      <a:pt x="455" y="2434"/>
                    </a:lnTo>
                    <a:lnTo>
                      <a:pt x="455" y="2436"/>
                    </a:lnTo>
                    <a:lnTo>
                      <a:pt x="457" y="2436"/>
                    </a:lnTo>
                    <a:lnTo>
                      <a:pt x="455" y="2436"/>
                    </a:lnTo>
                    <a:lnTo>
                      <a:pt x="457" y="2436"/>
                    </a:lnTo>
                    <a:lnTo>
                      <a:pt x="457" y="2437"/>
                    </a:lnTo>
                    <a:lnTo>
                      <a:pt x="455" y="2437"/>
                    </a:lnTo>
                    <a:lnTo>
                      <a:pt x="457" y="2437"/>
                    </a:lnTo>
                    <a:lnTo>
                      <a:pt x="457" y="2439"/>
                    </a:lnTo>
                    <a:lnTo>
                      <a:pt x="457" y="2437"/>
                    </a:lnTo>
                    <a:lnTo>
                      <a:pt x="457" y="2436"/>
                    </a:lnTo>
                    <a:lnTo>
                      <a:pt x="459" y="2436"/>
                    </a:lnTo>
                    <a:lnTo>
                      <a:pt x="459" y="2437"/>
                    </a:lnTo>
                    <a:lnTo>
                      <a:pt x="460" y="2437"/>
                    </a:lnTo>
                    <a:lnTo>
                      <a:pt x="462" y="2437"/>
                    </a:lnTo>
                    <a:lnTo>
                      <a:pt x="462" y="2439"/>
                    </a:lnTo>
                    <a:lnTo>
                      <a:pt x="464" y="2439"/>
                    </a:lnTo>
                    <a:lnTo>
                      <a:pt x="464" y="2437"/>
                    </a:lnTo>
                    <a:lnTo>
                      <a:pt x="466" y="2437"/>
                    </a:lnTo>
                    <a:lnTo>
                      <a:pt x="466" y="2436"/>
                    </a:lnTo>
                    <a:lnTo>
                      <a:pt x="466" y="2434"/>
                    </a:lnTo>
                    <a:lnTo>
                      <a:pt x="467" y="2434"/>
                    </a:lnTo>
                    <a:lnTo>
                      <a:pt x="467" y="2432"/>
                    </a:lnTo>
                    <a:lnTo>
                      <a:pt x="467" y="2430"/>
                    </a:lnTo>
                    <a:lnTo>
                      <a:pt x="469" y="2430"/>
                    </a:lnTo>
                    <a:lnTo>
                      <a:pt x="469" y="2428"/>
                    </a:lnTo>
                    <a:lnTo>
                      <a:pt x="469" y="2427"/>
                    </a:lnTo>
                    <a:lnTo>
                      <a:pt x="471" y="2427"/>
                    </a:lnTo>
                    <a:lnTo>
                      <a:pt x="471" y="2428"/>
                    </a:lnTo>
                    <a:lnTo>
                      <a:pt x="469" y="2428"/>
                    </a:lnTo>
                    <a:lnTo>
                      <a:pt x="469" y="2430"/>
                    </a:lnTo>
                    <a:lnTo>
                      <a:pt x="469" y="2432"/>
                    </a:lnTo>
                    <a:lnTo>
                      <a:pt x="467" y="2432"/>
                    </a:lnTo>
                    <a:lnTo>
                      <a:pt x="467" y="2434"/>
                    </a:lnTo>
                    <a:lnTo>
                      <a:pt x="467" y="2436"/>
                    </a:lnTo>
                    <a:lnTo>
                      <a:pt x="466" y="2436"/>
                    </a:lnTo>
                    <a:lnTo>
                      <a:pt x="466" y="2437"/>
                    </a:lnTo>
                    <a:lnTo>
                      <a:pt x="466" y="2439"/>
                    </a:lnTo>
                    <a:lnTo>
                      <a:pt x="464" y="2439"/>
                    </a:lnTo>
                    <a:lnTo>
                      <a:pt x="464" y="2441"/>
                    </a:lnTo>
                    <a:lnTo>
                      <a:pt x="464" y="2443"/>
                    </a:lnTo>
                    <a:lnTo>
                      <a:pt x="462" y="2443"/>
                    </a:lnTo>
                    <a:lnTo>
                      <a:pt x="462" y="2445"/>
                    </a:lnTo>
                    <a:lnTo>
                      <a:pt x="462" y="2446"/>
                    </a:lnTo>
                    <a:lnTo>
                      <a:pt x="462" y="2448"/>
                    </a:lnTo>
                    <a:lnTo>
                      <a:pt x="460" y="2448"/>
                    </a:lnTo>
                    <a:lnTo>
                      <a:pt x="460" y="2450"/>
                    </a:lnTo>
                    <a:lnTo>
                      <a:pt x="460" y="2452"/>
                    </a:lnTo>
                    <a:lnTo>
                      <a:pt x="459" y="2452"/>
                    </a:lnTo>
                    <a:lnTo>
                      <a:pt x="459" y="2453"/>
                    </a:lnTo>
                    <a:lnTo>
                      <a:pt x="459" y="2455"/>
                    </a:lnTo>
                    <a:lnTo>
                      <a:pt x="457" y="2455"/>
                    </a:lnTo>
                    <a:lnTo>
                      <a:pt x="457" y="2457"/>
                    </a:lnTo>
                    <a:lnTo>
                      <a:pt x="457" y="2459"/>
                    </a:lnTo>
                    <a:lnTo>
                      <a:pt x="457" y="2461"/>
                    </a:lnTo>
                    <a:lnTo>
                      <a:pt x="455" y="2461"/>
                    </a:lnTo>
                    <a:lnTo>
                      <a:pt x="455" y="2462"/>
                    </a:lnTo>
                    <a:lnTo>
                      <a:pt x="455" y="2464"/>
                    </a:lnTo>
                    <a:lnTo>
                      <a:pt x="453" y="2464"/>
                    </a:lnTo>
                    <a:lnTo>
                      <a:pt x="453" y="2466"/>
                    </a:lnTo>
                    <a:lnTo>
                      <a:pt x="453" y="2468"/>
                    </a:lnTo>
                    <a:lnTo>
                      <a:pt x="451" y="2468"/>
                    </a:lnTo>
                    <a:lnTo>
                      <a:pt x="451" y="2470"/>
                    </a:lnTo>
                    <a:lnTo>
                      <a:pt x="451" y="2471"/>
                    </a:lnTo>
                    <a:lnTo>
                      <a:pt x="450" y="2471"/>
                    </a:lnTo>
                    <a:lnTo>
                      <a:pt x="450" y="2473"/>
                    </a:lnTo>
                    <a:lnTo>
                      <a:pt x="450" y="2475"/>
                    </a:lnTo>
                    <a:lnTo>
                      <a:pt x="450" y="2477"/>
                    </a:lnTo>
                    <a:lnTo>
                      <a:pt x="448" y="2477"/>
                    </a:lnTo>
                    <a:lnTo>
                      <a:pt x="448" y="2478"/>
                    </a:lnTo>
                    <a:lnTo>
                      <a:pt x="448" y="2480"/>
                    </a:lnTo>
                    <a:lnTo>
                      <a:pt x="446" y="2480"/>
                    </a:lnTo>
                    <a:lnTo>
                      <a:pt x="446" y="2482"/>
                    </a:lnTo>
                    <a:lnTo>
                      <a:pt x="446" y="2484"/>
                    </a:lnTo>
                    <a:lnTo>
                      <a:pt x="444" y="2484"/>
                    </a:lnTo>
                    <a:lnTo>
                      <a:pt x="444" y="2486"/>
                    </a:lnTo>
                    <a:lnTo>
                      <a:pt x="442" y="2486"/>
                    </a:lnTo>
                    <a:lnTo>
                      <a:pt x="442" y="2487"/>
                    </a:lnTo>
                    <a:lnTo>
                      <a:pt x="442" y="2489"/>
                    </a:lnTo>
                    <a:lnTo>
                      <a:pt x="442" y="2491"/>
                    </a:lnTo>
                    <a:lnTo>
                      <a:pt x="441" y="2491"/>
                    </a:lnTo>
                    <a:lnTo>
                      <a:pt x="442" y="2491"/>
                    </a:lnTo>
                    <a:lnTo>
                      <a:pt x="442" y="2493"/>
                    </a:lnTo>
                    <a:lnTo>
                      <a:pt x="442" y="2491"/>
                    </a:lnTo>
                    <a:lnTo>
                      <a:pt x="442" y="2493"/>
                    </a:lnTo>
                    <a:lnTo>
                      <a:pt x="442" y="2495"/>
                    </a:lnTo>
                    <a:lnTo>
                      <a:pt x="441" y="2495"/>
                    </a:lnTo>
                    <a:lnTo>
                      <a:pt x="441" y="2496"/>
                    </a:lnTo>
                    <a:lnTo>
                      <a:pt x="441" y="2498"/>
                    </a:lnTo>
                    <a:lnTo>
                      <a:pt x="439" y="2498"/>
                    </a:lnTo>
                    <a:lnTo>
                      <a:pt x="439" y="2500"/>
                    </a:lnTo>
                    <a:lnTo>
                      <a:pt x="439" y="2502"/>
                    </a:lnTo>
                    <a:lnTo>
                      <a:pt x="437" y="2502"/>
                    </a:lnTo>
                    <a:lnTo>
                      <a:pt x="437" y="2503"/>
                    </a:lnTo>
                    <a:lnTo>
                      <a:pt x="437" y="2505"/>
                    </a:lnTo>
                    <a:lnTo>
                      <a:pt x="435" y="2505"/>
                    </a:lnTo>
                    <a:lnTo>
                      <a:pt x="435" y="2507"/>
                    </a:lnTo>
                    <a:lnTo>
                      <a:pt x="435" y="2509"/>
                    </a:lnTo>
                    <a:lnTo>
                      <a:pt x="434" y="2509"/>
                    </a:lnTo>
                    <a:lnTo>
                      <a:pt x="434" y="2511"/>
                    </a:lnTo>
                    <a:lnTo>
                      <a:pt x="434" y="2512"/>
                    </a:lnTo>
                    <a:lnTo>
                      <a:pt x="434" y="2514"/>
                    </a:lnTo>
                    <a:lnTo>
                      <a:pt x="432" y="2514"/>
                    </a:lnTo>
                    <a:lnTo>
                      <a:pt x="432" y="2516"/>
                    </a:lnTo>
                    <a:lnTo>
                      <a:pt x="432" y="2518"/>
                    </a:lnTo>
                    <a:lnTo>
                      <a:pt x="430" y="2518"/>
                    </a:lnTo>
                    <a:lnTo>
                      <a:pt x="430" y="2520"/>
                    </a:lnTo>
                    <a:lnTo>
                      <a:pt x="430" y="2521"/>
                    </a:lnTo>
                    <a:lnTo>
                      <a:pt x="428" y="2521"/>
                    </a:lnTo>
                    <a:lnTo>
                      <a:pt x="428" y="2523"/>
                    </a:lnTo>
                    <a:lnTo>
                      <a:pt x="428" y="2525"/>
                    </a:lnTo>
                    <a:lnTo>
                      <a:pt x="428" y="2527"/>
                    </a:lnTo>
                    <a:lnTo>
                      <a:pt x="426" y="2527"/>
                    </a:lnTo>
                    <a:lnTo>
                      <a:pt x="426" y="2528"/>
                    </a:lnTo>
                    <a:lnTo>
                      <a:pt x="426" y="2530"/>
                    </a:lnTo>
                    <a:lnTo>
                      <a:pt x="425" y="2530"/>
                    </a:lnTo>
                    <a:lnTo>
                      <a:pt x="425" y="2532"/>
                    </a:lnTo>
                    <a:lnTo>
                      <a:pt x="425" y="2534"/>
                    </a:lnTo>
                    <a:lnTo>
                      <a:pt x="423" y="2534"/>
                    </a:lnTo>
                    <a:lnTo>
                      <a:pt x="423" y="2536"/>
                    </a:lnTo>
                    <a:lnTo>
                      <a:pt x="423" y="2537"/>
                    </a:lnTo>
                    <a:lnTo>
                      <a:pt x="423" y="2539"/>
                    </a:lnTo>
                    <a:lnTo>
                      <a:pt x="421" y="2539"/>
                    </a:lnTo>
                    <a:lnTo>
                      <a:pt x="421" y="2541"/>
                    </a:lnTo>
                    <a:lnTo>
                      <a:pt x="419" y="2541"/>
                    </a:lnTo>
                    <a:lnTo>
                      <a:pt x="419" y="2543"/>
                    </a:lnTo>
                    <a:lnTo>
                      <a:pt x="419" y="2545"/>
                    </a:lnTo>
                    <a:lnTo>
                      <a:pt x="419" y="2543"/>
                    </a:lnTo>
                    <a:lnTo>
                      <a:pt x="419" y="2541"/>
                    </a:lnTo>
                    <a:lnTo>
                      <a:pt x="421" y="2541"/>
                    </a:lnTo>
                    <a:lnTo>
                      <a:pt x="421" y="2539"/>
                    </a:lnTo>
                    <a:lnTo>
                      <a:pt x="423" y="2539"/>
                    </a:lnTo>
                    <a:lnTo>
                      <a:pt x="423" y="2537"/>
                    </a:lnTo>
                    <a:lnTo>
                      <a:pt x="423" y="2539"/>
                    </a:lnTo>
                    <a:lnTo>
                      <a:pt x="423" y="2541"/>
                    </a:lnTo>
                    <a:lnTo>
                      <a:pt x="421" y="2541"/>
                    </a:lnTo>
                    <a:lnTo>
                      <a:pt x="421" y="2543"/>
                    </a:lnTo>
                    <a:lnTo>
                      <a:pt x="421" y="2545"/>
                    </a:lnTo>
                    <a:lnTo>
                      <a:pt x="421" y="2546"/>
                    </a:lnTo>
                    <a:lnTo>
                      <a:pt x="419" y="2546"/>
                    </a:lnTo>
                    <a:lnTo>
                      <a:pt x="419" y="2548"/>
                    </a:lnTo>
                    <a:lnTo>
                      <a:pt x="419" y="2550"/>
                    </a:lnTo>
                    <a:lnTo>
                      <a:pt x="419" y="2552"/>
                    </a:lnTo>
                    <a:lnTo>
                      <a:pt x="417" y="2552"/>
                    </a:lnTo>
                    <a:lnTo>
                      <a:pt x="417" y="2553"/>
                    </a:lnTo>
                    <a:lnTo>
                      <a:pt x="417" y="2555"/>
                    </a:lnTo>
                    <a:lnTo>
                      <a:pt x="416" y="2555"/>
                    </a:lnTo>
                    <a:lnTo>
                      <a:pt x="416" y="2557"/>
                    </a:lnTo>
                    <a:lnTo>
                      <a:pt x="416" y="2559"/>
                    </a:lnTo>
                    <a:lnTo>
                      <a:pt x="416" y="2561"/>
                    </a:lnTo>
                    <a:lnTo>
                      <a:pt x="414" y="2561"/>
                    </a:lnTo>
                    <a:lnTo>
                      <a:pt x="414" y="2562"/>
                    </a:lnTo>
                    <a:lnTo>
                      <a:pt x="414" y="2564"/>
                    </a:lnTo>
                    <a:lnTo>
                      <a:pt x="414" y="2566"/>
                    </a:lnTo>
                    <a:lnTo>
                      <a:pt x="412" y="2566"/>
                    </a:lnTo>
                    <a:lnTo>
                      <a:pt x="412" y="2568"/>
                    </a:lnTo>
                    <a:lnTo>
                      <a:pt x="412" y="2570"/>
                    </a:lnTo>
                    <a:lnTo>
                      <a:pt x="412" y="2571"/>
                    </a:lnTo>
                    <a:lnTo>
                      <a:pt x="410" y="2571"/>
                    </a:lnTo>
                    <a:lnTo>
                      <a:pt x="410" y="2573"/>
                    </a:lnTo>
                    <a:lnTo>
                      <a:pt x="410" y="2575"/>
                    </a:lnTo>
                    <a:lnTo>
                      <a:pt x="410" y="2577"/>
                    </a:lnTo>
                    <a:lnTo>
                      <a:pt x="409" y="2577"/>
                    </a:lnTo>
                    <a:lnTo>
                      <a:pt x="409" y="2578"/>
                    </a:lnTo>
                    <a:lnTo>
                      <a:pt x="409" y="2580"/>
                    </a:lnTo>
                    <a:lnTo>
                      <a:pt x="407" y="2580"/>
                    </a:lnTo>
                    <a:lnTo>
                      <a:pt x="407" y="2582"/>
                    </a:lnTo>
                    <a:lnTo>
                      <a:pt x="407" y="2584"/>
                    </a:lnTo>
                    <a:lnTo>
                      <a:pt x="407" y="2586"/>
                    </a:lnTo>
                    <a:lnTo>
                      <a:pt x="405" y="2586"/>
                    </a:lnTo>
                    <a:lnTo>
                      <a:pt x="405" y="2587"/>
                    </a:lnTo>
                    <a:lnTo>
                      <a:pt x="405" y="2589"/>
                    </a:lnTo>
                    <a:lnTo>
                      <a:pt x="405" y="2591"/>
                    </a:lnTo>
                    <a:lnTo>
                      <a:pt x="405" y="2593"/>
                    </a:lnTo>
                    <a:lnTo>
                      <a:pt x="405" y="2595"/>
                    </a:lnTo>
                    <a:lnTo>
                      <a:pt x="403" y="2595"/>
                    </a:lnTo>
                    <a:lnTo>
                      <a:pt x="403" y="2596"/>
                    </a:lnTo>
                    <a:lnTo>
                      <a:pt x="403" y="2598"/>
                    </a:lnTo>
                    <a:lnTo>
                      <a:pt x="403" y="2600"/>
                    </a:lnTo>
                    <a:lnTo>
                      <a:pt x="403" y="2602"/>
                    </a:lnTo>
                    <a:lnTo>
                      <a:pt x="403" y="2603"/>
                    </a:lnTo>
                    <a:lnTo>
                      <a:pt x="403" y="2605"/>
                    </a:lnTo>
                    <a:lnTo>
                      <a:pt x="403" y="2607"/>
                    </a:lnTo>
                    <a:lnTo>
                      <a:pt x="403" y="2609"/>
                    </a:lnTo>
                    <a:lnTo>
                      <a:pt x="401" y="2609"/>
                    </a:lnTo>
                    <a:lnTo>
                      <a:pt x="401" y="2611"/>
                    </a:lnTo>
                    <a:lnTo>
                      <a:pt x="401" y="2612"/>
                    </a:lnTo>
                    <a:lnTo>
                      <a:pt x="401" y="2614"/>
                    </a:lnTo>
                    <a:lnTo>
                      <a:pt x="401" y="2616"/>
                    </a:lnTo>
                    <a:lnTo>
                      <a:pt x="400" y="2616"/>
                    </a:lnTo>
                    <a:lnTo>
                      <a:pt x="400" y="2618"/>
                    </a:lnTo>
                    <a:lnTo>
                      <a:pt x="400" y="2619"/>
                    </a:lnTo>
                    <a:lnTo>
                      <a:pt x="400" y="2621"/>
                    </a:lnTo>
                    <a:lnTo>
                      <a:pt x="400" y="2623"/>
                    </a:lnTo>
                    <a:lnTo>
                      <a:pt x="400" y="2625"/>
                    </a:lnTo>
                    <a:lnTo>
                      <a:pt x="398" y="2625"/>
                    </a:lnTo>
                    <a:lnTo>
                      <a:pt x="398" y="2627"/>
                    </a:lnTo>
                    <a:lnTo>
                      <a:pt x="398" y="2628"/>
                    </a:lnTo>
                    <a:lnTo>
                      <a:pt x="398" y="2630"/>
                    </a:lnTo>
                    <a:lnTo>
                      <a:pt x="398" y="2632"/>
                    </a:lnTo>
                    <a:lnTo>
                      <a:pt x="398" y="2634"/>
                    </a:lnTo>
                    <a:lnTo>
                      <a:pt x="398" y="2636"/>
                    </a:lnTo>
                    <a:lnTo>
                      <a:pt x="398" y="2637"/>
                    </a:lnTo>
                    <a:lnTo>
                      <a:pt x="398" y="2639"/>
                    </a:lnTo>
                    <a:lnTo>
                      <a:pt x="396" y="2639"/>
                    </a:lnTo>
                    <a:lnTo>
                      <a:pt x="396" y="2641"/>
                    </a:lnTo>
                    <a:lnTo>
                      <a:pt x="396" y="2643"/>
                    </a:lnTo>
                    <a:lnTo>
                      <a:pt x="398" y="2643"/>
                    </a:lnTo>
                    <a:lnTo>
                      <a:pt x="398" y="2644"/>
                    </a:lnTo>
                    <a:lnTo>
                      <a:pt x="396" y="2644"/>
                    </a:lnTo>
                    <a:lnTo>
                      <a:pt x="396" y="2646"/>
                    </a:lnTo>
                    <a:lnTo>
                      <a:pt x="396" y="2648"/>
                    </a:lnTo>
                    <a:lnTo>
                      <a:pt x="396" y="2650"/>
                    </a:lnTo>
                    <a:lnTo>
                      <a:pt x="396" y="2652"/>
                    </a:lnTo>
                    <a:lnTo>
                      <a:pt x="396" y="2653"/>
                    </a:lnTo>
                    <a:lnTo>
                      <a:pt x="396" y="2655"/>
                    </a:lnTo>
                    <a:lnTo>
                      <a:pt x="396" y="2657"/>
                    </a:lnTo>
                    <a:lnTo>
                      <a:pt x="396" y="2659"/>
                    </a:lnTo>
                    <a:lnTo>
                      <a:pt x="396" y="2661"/>
                    </a:lnTo>
                    <a:lnTo>
                      <a:pt x="394" y="2661"/>
                    </a:lnTo>
                    <a:lnTo>
                      <a:pt x="394" y="2662"/>
                    </a:lnTo>
                    <a:lnTo>
                      <a:pt x="394" y="2664"/>
                    </a:lnTo>
                    <a:lnTo>
                      <a:pt x="392" y="2664"/>
                    </a:lnTo>
                    <a:lnTo>
                      <a:pt x="392" y="2666"/>
                    </a:lnTo>
                    <a:lnTo>
                      <a:pt x="392" y="2668"/>
                    </a:lnTo>
                    <a:lnTo>
                      <a:pt x="392" y="2669"/>
                    </a:lnTo>
                    <a:lnTo>
                      <a:pt x="391" y="2669"/>
                    </a:lnTo>
                    <a:lnTo>
                      <a:pt x="391" y="2671"/>
                    </a:lnTo>
                    <a:lnTo>
                      <a:pt x="391" y="2673"/>
                    </a:lnTo>
                    <a:lnTo>
                      <a:pt x="391" y="2675"/>
                    </a:lnTo>
                    <a:lnTo>
                      <a:pt x="391" y="2677"/>
                    </a:lnTo>
                    <a:lnTo>
                      <a:pt x="391" y="2678"/>
                    </a:lnTo>
                    <a:lnTo>
                      <a:pt x="391" y="2680"/>
                    </a:lnTo>
                    <a:lnTo>
                      <a:pt x="391" y="2682"/>
                    </a:lnTo>
                    <a:lnTo>
                      <a:pt x="391" y="2684"/>
                    </a:lnTo>
                    <a:lnTo>
                      <a:pt x="391" y="2686"/>
                    </a:lnTo>
                    <a:lnTo>
                      <a:pt x="389" y="2686"/>
                    </a:lnTo>
                    <a:lnTo>
                      <a:pt x="389" y="2687"/>
                    </a:lnTo>
                    <a:lnTo>
                      <a:pt x="389" y="2689"/>
                    </a:lnTo>
                    <a:lnTo>
                      <a:pt x="389" y="2691"/>
                    </a:lnTo>
                    <a:lnTo>
                      <a:pt x="389" y="2693"/>
                    </a:lnTo>
                    <a:lnTo>
                      <a:pt x="389" y="2694"/>
                    </a:lnTo>
                    <a:lnTo>
                      <a:pt x="387" y="2694"/>
                    </a:lnTo>
                    <a:lnTo>
                      <a:pt x="387" y="2696"/>
                    </a:lnTo>
                    <a:lnTo>
                      <a:pt x="387" y="2698"/>
                    </a:lnTo>
                    <a:lnTo>
                      <a:pt x="387" y="2700"/>
                    </a:lnTo>
                    <a:lnTo>
                      <a:pt x="387" y="2702"/>
                    </a:lnTo>
                    <a:lnTo>
                      <a:pt x="387" y="2703"/>
                    </a:lnTo>
                    <a:lnTo>
                      <a:pt x="385" y="2703"/>
                    </a:lnTo>
                    <a:lnTo>
                      <a:pt x="385" y="2705"/>
                    </a:lnTo>
                    <a:lnTo>
                      <a:pt x="385" y="2707"/>
                    </a:lnTo>
                    <a:lnTo>
                      <a:pt x="385" y="2709"/>
                    </a:lnTo>
                    <a:lnTo>
                      <a:pt x="384" y="2709"/>
                    </a:lnTo>
                    <a:lnTo>
                      <a:pt x="384" y="2711"/>
                    </a:lnTo>
                    <a:lnTo>
                      <a:pt x="384" y="2712"/>
                    </a:lnTo>
                    <a:lnTo>
                      <a:pt x="384" y="2714"/>
                    </a:lnTo>
                    <a:lnTo>
                      <a:pt x="384" y="2716"/>
                    </a:lnTo>
                    <a:lnTo>
                      <a:pt x="384" y="2718"/>
                    </a:lnTo>
                    <a:lnTo>
                      <a:pt x="384" y="2719"/>
                    </a:lnTo>
                    <a:lnTo>
                      <a:pt x="382" y="2719"/>
                    </a:lnTo>
                    <a:lnTo>
                      <a:pt x="382" y="2721"/>
                    </a:lnTo>
                    <a:lnTo>
                      <a:pt x="382" y="2723"/>
                    </a:lnTo>
                    <a:lnTo>
                      <a:pt x="382" y="2725"/>
                    </a:lnTo>
                    <a:lnTo>
                      <a:pt x="380" y="2725"/>
                    </a:lnTo>
                    <a:lnTo>
                      <a:pt x="380" y="2727"/>
                    </a:lnTo>
                    <a:lnTo>
                      <a:pt x="380" y="2728"/>
                    </a:lnTo>
                    <a:lnTo>
                      <a:pt x="378" y="2728"/>
                    </a:lnTo>
                    <a:lnTo>
                      <a:pt x="378" y="2730"/>
                    </a:lnTo>
                    <a:lnTo>
                      <a:pt x="378" y="2732"/>
                    </a:lnTo>
                    <a:lnTo>
                      <a:pt x="378" y="2734"/>
                    </a:lnTo>
                    <a:lnTo>
                      <a:pt x="376" y="2734"/>
                    </a:lnTo>
                    <a:lnTo>
                      <a:pt x="376" y="2736"/>
                    </a:lnTo>
                    <a:lnTo>
                      <a:pt x="376" y="2737"/>
                    </a:lnTo>
                    <a:lnTo>
                      <a:pt x="375" y="2737"/>
                    </a:lnTo>
                    <a:lnTo>
                      <a:pt x="375" y="2739"/>
                    </a:lnTo>
                    <a:lnTo>
                      <a:pt x="375" y="2741"/>
                    </a:lnTo>
                    <a:lnTo>
                      <a:pt x="375" y="2743"/>
                    </a:lnTo>
                    <a:lnTo>
                      <a:pt x="373" y="2743"/>
                    </a:lnTo>
                    <a:lnTo>
                      <a:pt x="373" y="2744"/>
                    </a:lnTo>
                    <a:lnTo>
                      <a:pt x="373" y="2746"/>
                    </a:lnTo>
                    <a:lnTo>
                      <a:pt x="373" y="2748"/>
                    </a:lnTo>
                    <a:lnTo>
                      <a:pt x="371" y="2748"/>
                    </a:lnTo>
                    <a:lnTo>
                      <a:pt x="371" y="2750"/>
                    </a:lnTo>
                    <a:lnTo>
                      <a:pt x="371" y="2752"/>
                    </a:lnTo>
                    <a:lnTo>
                      <a:pt x="371" y="2753"/>
                    </a:lnTo>
                    <a:lnTo>
                      <a:pt x="371" y="2755"/>
                    </a:lnTo>
                    <a:lnTo>
                      <a:pt x="369" y="2755"/>
                    </a:lnTo>
                    <a:lnTo>
                      <a:pt x="369" y="2757"/>
                    </a:lnTo>
                    <a:lnTo>
                      <a:pt x="369" y="2759"/>
                    </a:lnTo>
                    <a:lnTo>
                      <a:pt x="369" y="2761"/>
                    </a:lnTo>
                    <a:lnTo>
                      <a:pt x="369" y="2762"/>
                    </a:lnTo>
                    <a:lnTo>
                      <a:pt x="367" y="2762"/>
                    </a:lnTo>
                    <a:lnTo>
                      <a:pt x="367" y="2764"/>
                    </a:lnTo>
                    <a:lnTo>
                      <a:pt x="367" y="2766"/>
                    </a:lnTo>
                    <a:lnTo>
                      <a:pt x="367" y="2768"/>
                    </a:lnTo>
                    <a:lnTo>
                      <a:pt x="367" y="2769"/>
                    </a:lnTo>
                    <a:lnTo>
                      <a:pt x="367" y="2771"/>
                    </a:lnTo>
                    <a:lnTo>
                      <a:pt x="367" y="2773"/>
                    </a:lnTo>
                    <a:lnTo>
                      <a:pt x="367" y="2775"/>
                    </a:lnTo>
                    <a:lnTo>
                      <a:pt x="367" y="2777"/>
                    </a:lnTo>
                    <a:lnTo>
                      <a:pt x="366" y="2777"/>
                    </a:lnTo>
                    <a:lnTo>
                      <a:pt x="366" y="2778"/>
                    </a:lnTo>
                    <a:lnTo>
                      <a:pt x="366" y="2780"/>
                    </a:lnTo>
                    <a:lnTo>
                      <a:pt x="366" y="2782"/>
                    </a:lnTo>
                    <a:lnTo>
                      <a:pt x="366" y="2784"/>
                    </a:lnTo>
                    <a:lnTo>
                      <a:pt x="364" y="2784"/>
                    </a:lnTo>
                    <a:lnTo>
                      <a:pt x="364" y="2786"/>
                    </a:lnTo>
                    <a:lnTo>
                      <a:pt x="364" y="2787"/>
                    </a:lnTo>
                    <a:lnTo>
                      <a:pt x="364" y="2786"/>
                    </a:lnTo>
                    <a:lnTo>
                      <a:pt x="362" y="2786"/>
                    </a:lnTo>
                    <a:lnTo>
                      <a:pt x="362" y="2787"/>
                    </a:lnTo>
                    <a:lnTo>
                      <a:pt x="364" y="2787"/>
                    </a:lnTo>
                    <a:lnTo>
                      <a:pt x="364" y="2786"/>
                    </a:lnTo>
                    <a:lnTo>
                      <a:pt x="366" y="2786"/>
                    </a:lnTo>
                    <a:lnTo>
                      <a:pt x="364" y="2786"/>
                    </a:lnTo>
                    <a:lnTo>
                      <a:pt x="364" y="2787"/>
                    </a:lnTo>
                    <a:lnTo>
                      <a:pt x="364" y="2789"/>
                    </a:lnTo>
                    <a:lnTo>
                      <a:pt x="364" y="2791"/>
                    </a:lnTo>
                    <a:lnTo>
                      <a:pt x="364" y="2793"/>
                    </a:lnTo>
                    <a:lnTo>
                      <a:pt x="362" y="2793"/>
                    </a:lnTo>
                    <a:lnTo>
                      <a:pt x="362" y="2794"/>
                    </a:lnTo>
                    <a:lnTo>
                      <a:pt x="362" y="2796"/>
                    </a:lnTo>
                    <a:lnTo>
                      <a:pt x="362" y="2798"/>
                    </a:lnTo>
                    <a:lnTo>
                      <a:pt x="360" y="2798"/>
                    </a:lnTo>
                    <a:lnTo>
                      <a:pt x="360" y="2800"/>
                    </a:lnTo>
                    <a:lnTo>
                      <a:pt x="360" y="2802"/>
                    </a:lnTo>
                    <a:lnTo>
                      <a:pt x="360" y="2803"/>
                    </a:lnTo>
                    <a:lnTo>
                      <a:pt x="359" y="2803"/>
                    </a:lnTo>
                    <a:lnTo>
                      <a:pt x="359" y="2805"/>
                    </a:lnTo>
                    <a:lnTo>
                      <a:pt x="359" y="2807"/>
                    </a:lnTo>
                    <a:lnTo>
                      <a:pt x="359" y="2809"/>
                    </a:lnTo>
                    <a:lnTo>
                      <a:pt x="357" y="2809"/>
                    </a:lnTo>
                    <a:lnTo>
                      <a:pt x="359" y="2809"/>
                    </a:lnTo>
                    <a:lnTo>
                      <a:pt x="357" y="2809"/>
                    </a:lnTo>
                    <a:lnTo>
                      <a:pt x="357" y="2811"/>
                    </a:lnTo>
                    <a:lnTo>
                      <a:pt x="357" y="2812"/>
                    </a:lnTo>
                    <a:lnTo>
                      <a:pt x="357" y="2814"/>
                    </a:lnTo>
                    <a:lnTo>
                      <a:pt x="355" y="2814"/>
                    </a:lnTo>
                    <a:lnTo>
                      <a:pt x="355" y="2816"/>
                    </a:lnTo>
                    <a:lnTo>
                      <a:pt x="353" y="2816"/>
                    </a:lnTo>
                    <a:lnTo>
                      <a:pt x="353" y="2818"/>
                    </a:lnTo>
                    <a:lnTo>
                      <a:pt x="351" y="2818"/>
                    </a:lnTo>
                    <a:lnTo>
                      <a:pt x="351" y="2819"/>
                    </a:lnTo>
                    <a:lnTo>
                      <a:pt x="353" y="2819"/>
                    </a:lnTo>
                    <a:lnTo>
                      <a:pt x="353" y="2821"/>
                    </a:lnTo>
                    <a:lnTo>
                      <a:pt x="353" y="2823"/>
                    </a:lnTo>
                    <a:lnTo>
                      <a:pt x="353" y="2825"/>
                    </a:lnTo>
                    <a:lnTo>
                      <a:pt x="351" y="2825"/>
                    </a:lnTo>
                    <a:lnTo>
                      <a:pt x="351" y="2827"/>
                    </a:lnTo>
                    <a:lnTo>
                      <a:pt x="351" y="2828"/>
                    </a:lnTo>
                    <a:lnTo>
                      <a:pt x="350" y="2828"/>
                    </a:lnTo>
                    <a:lnTo>
                      <a:pt x="350" y="2830"/>
                    </a:lnTo>
                    <a:lnTo>
                      <a:pt x="350" y="2832"/>
                    </a:lnTo>
                    <a:lnTo>
                      <a:pt x="348" y="2832"/>
                    </a:lnTo>
                    <a:lnTo>
                      <a:pt x="348" y="2834"/>
                    </a:lnTo>
                    <a:lnTo>
                      <a:pt x="348" y="2836"/>
                    </a:lnTo>
                    <a:lnTo>
                      <a:pt x="346" y="2836"/>
                    </a:lnTo>
                    <a:lnTo>
                      <a:pt x="346" y="2837"/>
                    </a:lnTo>
                    <a:lnTo>
                      <a:pt x="346" y="2839"/>
                    </a:lnTo>
                    <a:lnTo>
                      <a:pt x="346" y="2841"/>
                    </a:lnTo>
                    <a:lnTo>
                      <a:pt x="344" y="2841"/>
                    </a:lnTo>
                    <a:lnTo>
                      <a:pt x="346" y="2841"/>
                    </a:lnTo>
                    <a:lnTo>
                      <a:pt x="344" y="2841"/>
                    </a:lnTo>
                    <a:lnTo>
                      <a:pt x="344" y="2843"/>
                    </a:lnTo>
                    <a:lnTo>
                      <a:pt x="344" y="2841"/>
                    </a:lnTo>
                    <a:lnTo>
                      <a:pt x="344" y="2843"/>
                    </a:lnTo>
                    <a:lnTo>
                      <a:pt x="344" y="2844"/>
                    </a:lnTo>
                    <a:lnTo>
                      <a:pt x="342" y="2844"/>
                    </a:lnTo>
                    <a:lnTo>
                      <a:pt x="342" y="2846"/>
                    </a:lnTo>
                    <a:lnTo>
                      <a:pt x="342" y="2848"/>
                    </a:lnTo>
                    <a:lnTo>
                      <a:pt x="341" y="2848"/>
                    </a:lnTo>
                    <a:lnTo>
                      <a:pt x="341" y="2850"/>
                    </a:lnTo>
                    <a:lnTo>
                      <a:pt x="341" y="2852"/>
                    </a:lnTo>
                    <a:lnTo>
                      <a:pt x="341" y="2853"/>
                    </a:lnTo>
                    <a:lnTo>
                      <a:pt x="339" y="2853"/>
                    </a:lnTo>
                    <a:lnTo>
                      <a:pt x="339" y="2855"/>
                    </a:lnTo>
                    <a:lnTo>
                      <a:pt x="339" y="2857"/>
                    </a:lnTo>
                    <a:lnTo>
                      <a:pt x="339" y="2859"/>
                    </a:lnTo>
                    <a:lnTo>
                      <a:pt x="339" y="2861"/>
                    </a:lnTo>
                    <a:lnTo>
                      <a:pt x="339" y="2862"/>
                    </a:lnTo>
                    <a:lnTo>
                      <a:pt x="337" y="2862"/>
                    </a:lnTo>
                    <a:lnTo>
                      <a:pt x="337" y="2864"/>
                    </a:lnTo>
                    <a:lnTo>
                      <a:pt x="337" y="2866"/>
                    </a:lnTo>
                    <a:lnTo>
                      <a:pt x="337" y="2868"/>
                    </a:lnTo>
                    <a:lnTo>
                      <a:pt x="335" y="2868"/>
                    </a:lnTo>
                    <a:lnTo>
                      <a:pt x="335" y="2869"/>
                    </a:lnTo>
                    <a:lnTo>
                      <a:pt x="335" y="2871"/>
                    </a:lnTo>
                    <a:lnTo>
                      <a:pt x="335" y="2873"/>
                    </a:lnTo>
                    <a:lnTo>
                      <a:pt x="335" y="2875"/>
                    </a:lnTo>
                    <a:lnTo>
                      <a:pt x="335" y="2877"/>
                    </a:lnTo>
                    <a:lnTo>
                      <a:pt x="335" y="2878"/>
                    </a:lnTo>
                    <a:lnTo>
                      <a:pt x="335" y="2880"/>
                    </a:lnTo>
                    <a:lnTo>
                      <a:pt x="335" y="2882"/>
                    </a:lnTo>
                    <a:lnTo>
                      <a:pt x="335" y="2884"/>
                    </a:lnTo>
                    <a:lnTo>
                      <a:pt x="334" y="2884"/>
                    </a:lnTo>
                    <a:lnTo>
                      <a:pt x="334" y="2886"/>
                    </a:lnTo>
                    <a:lnTo>
                      <a:pt x="332" y="2886"/>
                    </a:lnTo>
                    <a:lnTo>
                      <a:pt x="332" y="2887"/>
                    </a:lnTo>
                    <a:lnTo>
                      <a:pt x="330" y="2887"/>
                    </a:lnTo>
                    <a:lnTo>
                      <a:pt x="330" y="2886"/>
                    </a:lnTo>
                    <a:lnTo>
                      <a:pt x="330" y="2884"/>
                    </a:lnTo>
                    <a:lnTo>
                      <a:pt x="330" y="2882"/>
                    </a:lnTo>
                    <a:lnTo>
                      <a:pt x="330" y="2880"/>
                    </a:lnTo>
                    <a:lnTo>
                      <a:pt x="330" y="2878"/>
                    </a:lnTo>
                    <a:lnTo>
                      <a:pt x="330" y="2877"/>
                    </a:lnTo>
                    <a:lnTo>
                      <a:pt x="330" y="2875"/>
                    </a:lnTo>
                    <a:lnTo>
                      <a:pt x="328" y="2875"/>
                    </a:lnTo>
                    <a:lnTo>
                      <a:pt x="328" y="2877"/>
                    </a:lnTo>
                    <a:lnTo>
                      <a:pt x="326" y="2877"/>
                    </a:lnTo>
                    <a:lnTo>
                      <a:pt x="326" y="2878"/>
                    </a:lnTo>
                    <a:lnTo>
                      <a:pt x="325" y="2878"/>
                    </a:lnTo>
                    <a:lnTo>
                      <a:pt x="325" y="2877"/>
                    </a:lnTo>
                    <a:lnTo>
                      <a:pt x="326" y="2877"/>
                    </a:lnTo>
                    <a:lnTo>
                      <a:pt x="326" y="2875"/>
                    </a:lnTo>
                    <a:lnTo>
                      <a:pt x="325" y="2875"/>
                    </a:lnTo>
                    <a:lnTo>
                      <a:pt x="323" y="2875"/>
                    </a:lnTo>
                    <a:lnTo>
                      <a:pt x="325" y="2875"/>
                    </a:lnTo>
                    <a:lnTo>
                      <a:pt x="325" y="2877"/>
                    </a:lnTo>
                    <a:lnTo>
                      <a:pt x="323" y="2877"/>
                    </a:lnTo>
                    <a:lnTo>
                      <a:pt x="325" y="2877"/>
                    </a:lnTo>
                    <a:lnTo>
                      <a:pt x="323" y="2877"/>
                    </a:lnTo>
                    <a:lnTo>
                      <a:pt x="323" y="2878"/>
                    </a:lnTo>
                    <a:lnTo>
                      <a:pt x="323" y="2880"/>
                    </a:lnTo>
                    <a:lnTo>
                      <a:pt x="325" y="2880"/>
                    </a:lnTo>
                    <a:lnTo>
                      <a:pt x="326" y="2880"/>
                    </a:lnTo>
                    <a:lnTo>
                      <a:pt x="326" y="2882"/>
                    </a:lnTo>
                    <a:lnTo>
                      <a:pt x="325" y="2882"/>
                    </a:lnTo>
                    <a:lnTo>
                      <a:pt x="326" y="2882"/>
                    </a:lnTo>
                    <a:lnTo>
                      <a:pt x="326" y="2884"/>
                    </a:lnTo>
                    <a:lnTo>
                      <a:pt x="325" y="2884"/>
                    </a:lnTo>
                    <a:lnTo>
                      <a:pt x="326" y="2884"/>
                    </a:lnTo>
                    <a:lnTo>
                      <a:pt x="328" y="2884"/>
                    </a:lnTo>
                    <a:lnTo>
                      <a:pt x="326" y="2884"/>
                    </a:lnTo>
                    <a:lnTo>
                      <a:pt x="326" y="2886"/>
                    </a:lnTo>
                    <a:lnTo>
                      <a:pt x="325" y="2886"/>
                    </a:lnTo>
                    <a:lnTo>
                      <a:pt x="325" y="2887"/>
                    </a:lnTo>
                    <a:lnTo>
                      <a:pt x="325" y="2889"/>
                    </a:lnTo>
                    <a:lnTo>
                      <a:pt x="325" y="2887"/>
                    </a:lnTo>
                    <a:lnTo>
                      <a:pt x="323" y="2887"/>
                    </a:lnTo>
                    <a:lnTo>
                      <a:pt x="325" y="2887"/>
                    </a:lnTo>
                    <a:lnTo>
                      <a:pt x="325" y="2886"/>
                    </a:lnTo>
                    <a:lnTo>
                      <a:pt x="323" y="2886"/>
                    </a:lnTo>
                    <a:lnTo>
                      <a:pt x="321" y="2886"/>
                    </a:lnTo>
                    <a:lnTo>
                      <a:pt x="319" y="2886"/>
                    </a:lnTo>
                    <a:lnTo>
                      <a:pt x="319" y="2887"/>
                    </a:lnTo>
                    <a:lnTo>
                      <a:pt x="321" y="2887"/>
                    </a:lnTo>
                    <a:lnTo>
                      <a:pt x="321" y="2886"/>
                    </a:lnTo>
                    <a:lnTo>
                      <a:pt x="321" y="2887"/>
                    </a:lnTo>
                    <a:lnTo>
                      <a:pt x="319" y="2887"/>
                    </a:lnTo>
                    <a:lnTo>
                      <a:pt x="317" y="2887"/>
                    </a:lnTo>
                    <a:lnTo>
                      <a:pt x="317" y="2886"/>
                    </a:lnTo>
                    <a:lnTo>
                      <a:pt x="317" y="2887"/>
                    </a:lnTo>
                    <a:lnTo>
                      <a:pt x="316" y="2887"/>
                    </a:lnTo>
                    <a:lnTo>
                      <a:pt x="317" y="2887"/>
                    </a:lnTo>
                    <a:lnTo>
                      <a:pt x="317" y="2886"/>
                    </a:lnTo>
                    <a:lnTo>
                      <a:pt x="317" y="2887"/>
                    </a:lnTo>
                    <a:lnTo>
                      <a:pt x="319" y="2887"/>
                    </a:lnTo>
                    <a:lnTo>
                      <a:pt x="319" y="2889"/>
                    </a:lnTo>
                    <a:lnTo>
                      <a:pt x="321" y="2889"/>
                    </a:lnTo>
                    <a:lnTo>
                      <a:pt x="319" y="2889"/>
                    </a:lnTo>
                    <a:lnTo>
                      <a:pt x="319" y="2891"/>
                    </a:lnTo>
                    <a:lnTo>
                      <a:pt x="321" y="2891"/>
                    </a:lnTo>
                    <a:lnTo>
                      <a:pt x="321" y="2889"/>
                    </a:lnTo>
                    <a:lnTo>
                      <a:pt x="321" y="2887"/>
                    </a:lnTo>
                    <a:lnTo>
                      <a:pt x="323" y="2887"/>
                    </a:lnTo>
                    <a:lnTo>
                      <a:pt x="323" y="2889"/>
                    </a:lnTo>
                    <a:lnTo>
                      <a:pt x="325" y="2889"/>
                    </a:lnTo>
                    <a:lnTo>
                      <a:pt x="325" y="2891"/>
                    </a:lnTo>
                    <a:lnTo>
                      <a:pt x="326" y="2891"/>
                    </a:lnTo>
                    <a:lnTo>
                      <a:pt x="326" y="2889"/>
                    </a:lnTo>
                    <a:lnTo>
                      <a:pt x="326" y="2891"/>
                    </a:lnTo>
                    <a:lnTo>
                      <a:pt x="326" y="2889"/>
                    </a:lnTo>
                    <a:lnTo>
                      <a:pt x="328" y="2889"/>
                    </a:lnTo>
                    <a:lnTo>
                      <a:pt x="328" y="2891"/>
                    </a:lnTo>
                    <a:lnTo>
                      <a:pt x="328" y="2889"/>
                    </a:lnTo>
                    <a:lnTo>
                      <a:pt x="330" y="2889"/>
                    </a:lnTo>
                    <a:lnTo>
                      <a:pt x="330" y="2887"/>
                    </a:lnTo>
                    <a:lnTo>
                      <a:pt x="330" y="2889"/>
                    </a:lnTo>
                    <a:lnTo>
                      <a:pt x="332" y="2889"/>
                    </a:lnTo>
                    <a:lnTo>
                      <a:pt x="332" y="2887"/>
                    </a:lnTo>
                    <a:lnTo>
                      <a:pt x="332" y="2889"/>
                    </a:lnTo>
                    <a:lnTo>
                      <a:pt x="332" y="2891"/>
                    </a:lnTo>
                    <a:lnTo>
                      <a:pt x="332" y="2893"/>
                    </a:lnTo>
                    <a:lnTo>
                      <a:pt x="332" y="2894"/>
                    </a:lnTo>
                    <a:lnTo>
                      <a:pt x="332" y="2896"/>
                    </a:lnTo>
                    <a:lnTo>
                      <a:pt x="330" y="2896"/>
                    </a:lnTo>
                    <a:lnTo>
                      <a:pt x="330" y="2898"/>
                    </a:lnTo>
                    <a:lnTo>
                      <a:pt x="330" y="2900"/>
                    </a:lnTo>
                    <a:lnTo>
                      <a:pt x="330" y="2902"/>
                    </a:lnTo>
                    <a:lnTo>
                      <a:pt x="330" y="2903"/>
                    </a:lnTo>
                    <a:lnTo>
                      <a:pt x="330" y="2905"/>
                    </a:lnTo>
                    <a:lnTo>
                      <a:pt x="328" y="2905"/>
                    </a:lnTo>
                    <a:lnTo>
                      <a:pt x="328" y="2907"/>
                    </a:lnTo>
                    <a:lnTo>
                      <a:pt x="328" y="2909"/>
                    </a:lnTo>
                    <a:lnTo>
                      <a:pt x="328" y="2911"/>
                    </a:lnTo>
                    <a:lnTo>
                      <a:pt x="328" y="2912"/>
                    </a:lnTo>
                    <a:lnTo>
                      <a:pt x="328" y="2914"/>
                    </a:lnTo>
                    <a:lnTo>
                      <a:pt x="326" y="2914"/>
                    </a:lnTo>
                    <a:lnTo>
                      <a:pt x="326" y="2916"/>
                    </a:lnTo>
                    <a:lnTo>
                      <a:pt x="326" y="2918"/>
                    </a:lnTo>
                    <a:lnTo>
                      <a:pt x="326" y="2919"/>
                    </a:lnTo>
                    <a:lnTo>
                      <a:pt x="326" y="2921"/>
                    </a:lnTo>
                    <a:lnTo>
                      <a:pt x="326" y="2923"/>
                    </a:lnTo>
                    <a:lnTo>
                      <a:pt x="326" y="2925"/>
                    </a:lnTo>
                    <a:lnTo>
                      <a:pt x="326" y="2927"/>
                    </a:lnTo>
                    <a:lnTo>
                      <a:pt x="326" y="2928"/>
                    </a:lnTo>
                    <a:lnTo>
                      <a:pt x="325" y="2928"/>
                    </a:lnTo>
                    <a:lnTo>
                      <a:pt x="325" y="2930"/>
                    </a:lnTo>
                    <a:lnTo>
                      <a:pt x="325" y="2932"/>
                    </a:lnTo>
                    <a:lnTo>
                      <a:pt x="325" y="2934"/>
                    </a:lnTo>
                    <a:lnTo>
                      <a:pt x="325" y="2935"/>
                    </a:lnTo>
                    <a:lnTo>
                      <a:pt x="325" y="2937"/>
                    </a:lnTo>
                    <a:lnTo>
                      <a:pt x="325" y="2939"/>
                    </a:lnTo>
                    <a:lnTo>
                      <a:pt x="325" y="2941"/>
                    </a:lnTo>
                    <a:lnTo>
                      <a:pt x="323" y="2941"/>
                    </a:lnTo>
                    <a:lnTo>
                      <a:pt x="323" y="2943"/>
                    </a:lnTo>
                    <a:lnTo>
                      <a:pt x="321" y="2943"/>
                    </a:lnTo>
                    <a:lnTo>
                      <a:pt x="321" y="2944"/>
                    </a:lnTo>
                    <a:lnTo>
                      <a:pt x="321" y="2946"/>
                    </a:lnTo>
                    <a:lnTo>
                      <a:pt x="319" y="2946"/>
                    </a:lnTo>
                    <a:lnTo>
                      <a:pt x="319" y="2948"/>
                    </a:lnTo>
                    <a:lnTo>
                      <a:pt x="319" y="2950"/>
                    </a:lnTo>
                    <a:lnTo>
                      <a:pt x="319" y="2952"/>
                    </a:lnTo>
                    <a:lnTo>
                      <a:pt x="319" y="2953"/>
                    </a:lnTo>
                    <a:lnTo>
                      <a:pt x="317" y="2953"/>
                    </a:lnTo>
                    <a:lnTo>
                      <a:pt x="317" y="2955"/>
                    </a:lnTo>
                    <a:lnTo>
                      <a:pt x="317" y="2957"/>
                    </a:lnTo>
                    <a:lnTo>
                      <a:pt x="316" y="2957"/>
                    </a:lnTo>
                    <a:lnTo>
                      <a:pt x="316" y="2959"/>
                    </a:lnTo>
                    <a:lnTo>
                      <a:pt x="314" y="2959"/>
                    </a:lnTo>
                    <a:lnTo>
                      <a:pt x="314" y="2960"/>
                    </a:lnTo>
                    <a:lnTo>
                      <a:pt x="316" y="2960"/>
                    </a:lnTo>
                    <a:lnTo>
                      <a:pt x="314" y="2960"/>
                    </a:lnTo>
                    <a:lnTo>
                      <a:pt x="314" y="2962"/>
                    </a:lnTo>
                    <a:lnTo>
                      <a:pt x="314" y="2964"/>
                    </a:lnTo>
                    <a:lnTo>
                      <a:pt x="312" y="2964"/>
                    </a:lnTo>
                    <a:lnTo>
                      <a:pt x="312" y="2966"/>
                    </a:lnTo>
                    <a:lnTo>
                      <a:pt x="312" y="2968"/>
                    </a:lnTo>
                    <a:lnTo>
                      <a:pt x="310" y="2968"/>
                    </a:lnTo>
                    <a:lnTo>
                      <a:pt x="310" y="2969"/>
                    </a:lnTo>
                    <a:lnTo>
                      <a:pt x="310" y="2971"/>
                    </a:lnTo>
                    <a:lnTo>
                      <a:pt x="309" y="2971"/>
                    </a:lnTo>
                    <a:lnTo>
                      <a:pt x="309" y="2973"/>
                    </a:lnTo>
                    <a:lnTo>
                      <a:pt x="309" y="2975"/>
                    </a:lnTo>
                    <a:lnTo>
                      <a:pt x="309" y="2977"/>
                    </a:lnTo>
                    <a:lnTo>
                      <a:pt x="307" y="2977"/>
                    </a:lnTo>
                    <a:lnTo>
                      <a:pt x="307" y="2978"/>
                    </a:lnTo>
                    <a:lnTo>
                      <a:pt x="305" y="2978"/>
                    </a:lnTo>
                    <a:lnTo>
                      <a:pt x="305" y="2980"/>
                    </a:lnTo>
                    <a:lnTo>
                      <a:pt x="305" y="2982"/>
                    </a:lnTo>
                    <a:lnTo>
                      <a:pt x="305" y="2984"/>
                    </a:lnTo>
                    <a:lnTo>
                      <a:pt x="303" y="2984"/>
                    </a:lnTo>
                    <a:lnTo>
                      <a:pt x="303" y="2985"/>
                    </a:lnTo>
                    <a:lnTo>
                      <a:pt x="303" y="2987"/>
                    </a:lnTo>
                    <a:lnTo>
                      <a:pt x="301" y="2987"/>
                    </a:lnTo>
                    <a:lnTo>
                      <a:pt x="301" y="2989"/>
                    </a:lnTo>
                    <a:lnTo>
                      <a:pt x="301" y="2991"/>
                    </a:lnTo>
                    <a:lnTo>
                      <a:pt x="300" y="2991"/>
                    </a:lnTo>
                    <a:lnTo>
                      <a:pt x="300" y="2993"/>
                    </a:lnTo>
                    <a:lnTo>
                      <a:pt x="300" y="2994"/>
                    </a:lnTo>
                    <a:lnTo>
                      <a:pt x="298" y="2994"/>
                    </a:lnTo>
                    <a:lnTo>
                      <a:pt x="298" y="2996"/>
                    </a:lnTo>
                    <a:lnTo>
                      <a:pt x="298" y="2998"/>
                    </a:lnTo>
                    <a:lnTo>
                      <a:pt x="298" y="3000"/>
                    </a:lnTo>
                    <a:lnTo>
                      <a:pt x="296" y="3000"/>
                    </a:lnTo>
                    <a:lnTo>
                      <a:pt x="296" y="3002"/>
                    </a:lnTo>
                    <a:lnTo>
                      <a:pt x="296" y="3003"/>
                    </a:lnTo>
                    <a:lnTo>
                      <a:pt x="294" y="3003"/>
                    </a:lnTo>
                    <a:lnTo>
                      <a:pt x="294" y="3005"/>
                    </a:lnTo>
                    <a:lnTo>
                      <a:pt x="294" y="3007"/>
                    </a:lnTo>
                    <a:lnTo>
                      <a:pt x="292" y="3007"/>
                    </a:lnTo>
                    <a:lnTo>
                      <a:pt x="292" y="3009"/>
                    </a:lnTo>
                    <a:lnTo>
                      <a:pt x="291" y="3009"/>
                    </a:lnTo>
                    <a:lnTo>
                      <a:pt x="291" y="3007"/>
                    </a:lnTo>
                    <a:lnTo>
                      <a:pt x="289" y="3007"/>
                    </a:lnTo>
                    <a:lnTo>
                      <a:pt x="289" y="3005"/>
                    </a:lnTo>
                    <a:lnTo>
                      <a:pt x="289" y="3007"/>
                    </a:lnTo>
                    <a:lnTo>
                      <a:pt x="287" y="3007"/>
                    </a:lnTo>
                    <a:lnTo>
                      <a:pt x="287" y="3009"/>
                    </a:lnTo>
                    <a:lnTo>
                      <a:pt x="285" y="3009"/>
                    </a:lnTo>
                    <a:lnTo>
                      <a:pt x="285" y="3010"/>
                    </a:lnTo>
                    <a:lnTo>
                      <a:pt x="284" y="3010"/>
                    </a:lnTo>
                    <a:lnTo>
                      <a:pt x="284" y="3009"/>
                    </a:lnTo>
                    <a:lnTo>
                      <a:pt x="284" y="3010"/>
                    </a:lnTo>
                    <a:lnTo>
                      <a:pt x="285" y="3010"/>
                    </a:lnTo>
                    <a:lnTo>
                      <a:pt x="287" y="3010"/>
                    </a:lnTo>
                    <a:lnTo>
                      <a:pt x="289" y="3010"/>
                    </a:lnTo>
                    <a:lnTo>
                      <a:pt x="287" y="3010"/>
                    </a:lnTo>
                    <a:lnTo>
                      <a:pt x="287" y="3012"/>
                    </a:lnTo>
                    <a:lnTo>
                      <a:pt x="285" y="3012"/>
                    </a:lnTo>
                    <a:lnTo>
                      <a:pt x="287" y="3012"/>
                    </a:lnTo>
                    <a:lnTo>
                      <a:pt x="289" y="3012"/>
                    </a:lnTo>
                    <a:lnTo>
                      <a:pt x="289" y="3010"/>
                    </a:lnTo>
                    <a:lnTo>
                      <a:pt x="289" y="3012"/>
                    </a:lnTo>
                    <a:lnTo>
                      <a:pt x="289" y="3014"/>
                    </a:lnTo>
                    <a:lnTo>
                      <a:pt x="287" y="3014"/>
                    </a:lnTo>
                    <a:lnTo>
                      <a:pt x="287" y="3016"/>
                    </a:lnTo>
                    <a:lnTo>
                      <a:pt x="287" y="3018"/>
                    </a:lnTo>
                    <a:lnTo>
                      <a:pt x="285" y="3018"/>
                    </a:lnTo>
                    <a:lnTo>
                      <a:pt x="285" y="3019"/>
                    </a:lnTo>
                    <a:lnTo>
                      <a:pt x="285" y="3021"/>
                    </a:lnTo>
                    <a:lnTo>
                      <a:pt x="284" y="3021"/>
                    </a:lnTo>
                    <a:lnTo>
                      <a:pt x="284" y="3023"/>
                    </a:lnTo>
                    <a:lnTo>
                      <a:pt x="284" y="3025"/>
                    </a:lnTo>
                    <a:lnTo>
                      <a:pt x="282" y="3025"/>
                    </a:lnTo>
                    <a:lnTo>
                      <a:pt x="282" y="3027"/>
                    </a:lnTo>
                    <a:lnTo>
                      <a:pt x="280" y="3027"/>
                    </a:lnTo>
                    <a:lnTo>
                      <a:pt x="280" y="3028"/>
                    </a:lnTo>
                    <a:lnTo>
                      <a:pt x="278" y="3028"/>
                    </a:lnTo>
                    <a:lnTo>
                      <a:pt x="278" y="3030"/>
                    </a:lnTo>
                    <a:lnTo>
                      <a:pt x="278" y="3032"/>
                    </a:lnTo>
                    <a:lnTo>
                      <a:pt x="276" y="3032"/>
                    </a:lnTo>
                    <a:lnTo>
                      <a:pt x="276" y="3034"/>
                    </a:lnTo>
                    <a:lnTo>
                      <a:pt x="276" y="3035"/>
                    </a:lnTo>
                    <a:lnTo>
                      <a:pt x="275" y="3035"/>
                    </a:lnTo>
                    <a:lnTo>
                      <a:pt x="275" y="3037"/>
                    </a:lnTo>
                    <a:lnTo>
                      <a:pt x="275" y="3039"/>
                    </a:lnTo>
                    <a:lnTo>
                      <a:pt x="275" y="3041"/>
                    </a:lnTo>
                    <a:lnTo>
                      <a:pt x="275" y="3039"/>
                    </a:lnTo>
                    <a:lnTo>
                      <a:pt x="275" y="3041"/>
                    </a:lnTo>
                    <a:lnTo>
                      <a:pt x="273" y="3041"/>
                    </a:lnTo>
                    <a:lnTo>
                      <a:pt x="273" y="3043"/>
                    </a:lnTo>
                    <a:lnTo>
                      <a:pt x="273" y="3044"/>
                    </a:lnTo>
                    <a:lnTo>
                      <a:pt x="271" y="3044"/>
                    </a:lnTo>
                    <a:lnTo>
                      <a:pt x="271" y="3043"/>
                    </a:lnTo>
                    <a:lnTo>
                      <a:pt x="269" y="3043"/>
                    </a:lnTo>
                    <a:lnTo>
                      <a:pt x="269" y="3041"/>
                    </a:lnTo>
                    <a:lnTo>
                      <a:pt x="269" y="3039"/>
                    </a:lnTo>
                    <a:lnTo>
                      <a:pt x="271" y="3039"/>
                    </a:lnTo>
                    <a:lnTo>
                      <a:pt x="271" y="3037"/>
                    </a:lnTo>
                    <a:lnTo>
                      <a:pt x="271" y="3039"/>
                    </a:lnTo>
                    <a:lnTo>
                      <a:pt x="271" y="3037"/>
                    </a:lnTo>
                    <a:lnTo>
                      <a:pt x="271" y="3039"/>
                    </a:lnTo>
                    <a:lnTo>
                      <a:pt x="269" y="3039"/>
                    </a:lnTo>
                    <a:lnTo>
                      <a:pt x="269" y="3041"/>
                    </a:lnTo>
                    <a:lnTo>
                      <a:pt x="267" y="3041"/>
                    </a:lnTo>
                    <a:lnTo>
                      <a:pt x="267" y="3043"/>
                    </a:lnTo>
                    <a:lnTo>
                      <a:pt x="269" y="3043"/>
                    </a:lnTo>
                    <a:lnTo>
                      <a:pt x="271" y="3043"/>
                    </a:lnTo>
                    <a:lnTo>
                      <a:pt x="271" y="3044"/>
                    </a:lnTo>
                    <a:lnTo>
                      <a:pt x="271" y="3043"/>
                    </a:lnTo>
                    <a:lnTo>
                      <a:pt x="271" y="3044"/>
                    </a:lnTo>
                    <a:lnTo>
                      <a:pt x="271" y="3046"/>
                    </a:lnTo>
                    <a:lnTo>
                      <a:pt x="273" y="3046"/>
                    </a:lnTo>
                    <a:lnTo>
                      <a:pt x="273" y="3048"/>
                    </a:lnTo>
                    <a:lnTo>
                      <a:pt x="271" y="3048"/>
                    </a:lnTo>
                    <a:lnTo>
                      <a:pt x="271" y="3050"/>
                    </a:lnTo>
                    <a:lnTo>
                      <a:pt x="271" y="3052"/>
                    </a:lnTo>
                    <a:lnTo>
                      <a:pt x="271" y="3053"/>
                    </a:lnTo>
                    <a:lnTo>
                      <a:pt x="269" y="3053"/>
                    </a:lnTo>
                    <a:lnTo>
                      <a:pt x="269" y="3055"/>
                    </a:lnTo>
                    <a:lnTo>
                      <a:pt x="269" y="3057"/>
                    </a:lnTo>
                    <a:lnTo>
                      <a:pt x="269" y="3059"/>
                    </a:lnTo>
                    <a:lnTo>
                      <a:pt x="269" y="3060"/>
                    </a:lnTo>
                    <a:lnTo>
                      <a:pt x="267" y="3060"/>
                    </a:lnTo>
                    <a:lnTo>
                      <a:pt x="267" y="3062"/>
                    </a:lnTo>
                    <a:lnTo>
                      <a:pt x="267" y="3064"/>
                    </a:lnTo>
                    <a:lnTo>
                      <a:pt x="266" y="3064"/>
                    </a:lnTo>
                    <a:lnTo>
                      <a:pt x="266" y="3066"/>
                    </a:lnTo>
                    <a:lnTo>
                      <a:pt x="266" y="3068"/>
                    </a:lnTo>
                    <a:lnTo>
                      <a:pt x="264" y="3068"/>
                    </a:lnTo>
                    <a:lnTo>
                      <a:pt x="262" y="3068"/>
                    </a:lnTo>
                    <a:lnTo>
                      <a:pt x="262" y="3069"/>
                    </a:lnTo>
                    <a:lnTo>
                      <a:pt x="260" y="3069"/>
                    </a:lnTo>
                    <a:lnTo>
                      <a:pt x="259" y="3069"/>
                    </a:lnTo>
                    <a:lnTo>
                      <a:pt x="259" y="3071"/>
                    </a:lnTo>
                    <a:lnTo>
                      <a:pt x="257" y="3071"/>
                    </a:lnTo>
                    <a:lnTo>
                      <a:pt x="255" y="3071"/>
                    </a:lnTo>
                    <a:lnTo>
                      <a:pt x="255" y="3069"/>
                    </a:lnTo>
                    <a:lnTo>
                      <a:pt x="255" y="3071"/>
                    </a:lnTo>
                    <a:lnTo>
                      <a:pt x="253" y="3071"/>
                    </a:lnTo>
                    <a:lnTo>
                      <a:pt x="253" y="3069"/>
                    </a:lnTo>
                    <a:lnTo>
                      <a:pt x="251" y="3069"/>
                    </a:lnTo>
                    <a:lnTo>
                      <a:pt x="251" y="3071"/>
                    </a:lnTo>
                    <a:lnTo>
                      <a:pt x="253" y="3071"/>
                    </a:lnTo>
                    <a:lnTo>
                      <a:pt x="253" y="3073"/>
                    </a:lnTo>
                    <a:lnTo>
                      <a:pt x="255" y="3073"/>
                    </a:lnTo>
                    <a:lnTo>
                      <a:pt x="253" y="3073"/>
                    </a:lnTo>
                    <a:lnTo>
                      <a:pt x="255" y="3073"/>
                    </a:lnTo>
                    <a:lnTo>
                      <a:pt x="255" y="3075"/>
                    </a:lnTo>
                    <a:lnTo>
                      <a:pt x="255" y="3073"/>
                    </a:lnTo>
                    <a:lnTo>
                      <a:pt x="255" y="3075"/>
                    </a:lnTo>
                    <a:lnTo>
                      <a:pt x="255" y="3073"/>
                    </a:lnTo>
                    <a:lnTo>
                      <a:pt x="257" y="3073"/>
                    </a:lnTo>
                    <a:lnTo>
                      <a:pt x="259" y="3073"/>
                    </a:lnTo>
                    <a:lnTo>
                      <a:pt x="259" y="3075"/>
                    </a:lnTo>
                    <a:lnTo>
                      <a:pt x="259" y="3077"/>
                    </a:lnTo>
                    <a:lnTo>
                      <a:pt x="257" y="3077"/>
                    </a:lnTo>
                    <a:lnTo>
                      <a:pt x="257" y="3078"/>
                    </a:lnTo>
                    <a:lnTo>
                      <a:pt x="257" y="3080"/>
                    </a:lnTo>
                    <a:lnTo>
                      <a:pt x="257" y="3082"/>
                    </a:lnTo>
                    <a:lnTo>
                      <a:pt x="259" y="3082"/>
                    </a:lnTo>
                    <a:lnTo>
                      <a:pt x="257" y="3082"/>
                    </a:lnTo>
                    <a:lnTo>
                      <a:pt x="257" y="3084"/>
                    </a:lnTo>
                    <a:lnTo>
                      <a:pt x="257" y="3085"/>
                    </a:lnTo>
                    <a:lnTo>
                      <a:pt x="255" y="3085"/>
                    </a:lnTo>
                    <a:lnTo>
                      <a:pt x="255" y="3087"/>
                    </a:lnTo>
                    <a:lnTo>
                      <a:pt x="255" y="3089"/>
                    </a:lnTo>
                    <a:lnTo>
                      <a:pt x="255" y="3091"/>
                    </a:lnTo>
                    <a:lnTo>
                      <a:pt x="253" y="3091"/>
                    </a:lnTo>
                    <a:lnTo>
                      <a:pt x="253" y="3093"/>
                    </a:lnTo>
                    <a:lnTo>
                      <a:pt x="253" y="3094"/>
                    </a:lnTo>
                    <a:lnTo>
                      <a:pt x="251" y="3094"/>
                    </a:lnTo>
                    <a:lnTo>
                      <a:pt x="251" y="3096"/>
                    </a:lnTo>
                    <a:lnTo>
                      <a:pt x="251" y="3098"/>
                    </a:lnTo>
                    <a:lnTo>
                      <a:pt x="251" y="3100"/>
                    </a:lnTo>
                    <a:lnTo>
                      <a:pt x="250" y="3100"/>
                    </a:lnTo>
                    <a:lnTo>
                      <a:pt x="250" y="3098"/>
                    </a:lnTo>
                    <a:lnTo>
                      <a:pt x="251" y="3098"/>
                    </a:lnTo>
                    <a:lnTo>
                      <a:pt x="251" y="3096"/>
                    </a:lnTo>
                    <a:lnTo>
                      <a:pt x="251" y="3094"/>
                    </a:lnTo>
                    <a:lnTo>
                      <a:pt x="250" y="3094"/>
                    </a:lnTo>
                    <a:lnTo>
                      <a:pt x="251" y="3094"/>
                    </a:lnTo>
                    <a:lnTo>
                      <a:pt x="251" y="3096"/>
                    </a:lnTo>
                    <a:lnTo>
                      <a:pt x="250" y="3096"/>
                    </a:lnTo>
                    <a:lnTo>
                      <a:pt x="250" y="3094"/>
                    </a:lnTo>
                    <a:lnTo>
                      <a:pt x="250" y="3096"/>
                    </a:lnTo>
                    <a:lnTo>
                      <a:pt x="250" y="3098"/>
                    </a:lnTo>
                    <a:lnTo>
                      <a:pt x="250" y="3100"/>
                    </a:lnTo>
                    <a:lnTo>
                      <a:pt x="250" y="3102"/>
                    </a:lnTo>
                    <a:lnTo>
                      <a:pt x="251" y="3102"/>
                    </a:lnTo>
                    <a:lnTo>
                      <a:pt x="250" y="3102"/>
                    </a:lnTo>
                    <a:lnTo>
                      <a:pt x="251" y="3102"/>
                    </a:lnTo>
                    <a:lnTo>
                      <a:pt x="250" y="3102"/>
                    </a:lnTo>
                    <a:lnTo>
                      <a:pt x="250" y="3103"/>
                    </a:lnTo>
                    <a:lnTo>
                      <a:pt x="250" y="3105"/>
                    </a:lnTo>
                    <a:lnTo>
                      <a:pt x="248" y="3105"/>
                    </a:lnTo>
                    <a:lnTo>
                      <a:pt x="248" y="3107"/>
                    </a:lnTo>
                    <a:lnTo>
                      <a:pt x="248" y="3109"/>
                    </a:lnTo>
                    <a:lnTo>
                      <a:pt x="248" y="3110"/>
                    </a:lnTo>
                    <a:lnTo>
                      <a:pt x="248" y="3112"/>
                    </a:lnTo>
                    <a:lnTo>
                      <a:pt x="246" y="3112"/>
                    </a:lnTo>
                    <a:lnTo>
                      <a:pt x="248" y="3112"/>
                    </a:lnTo>
                    <a:lnTo>
                      <a:pt x="248" y="3114"/>
                    </a:lnTo>
                    <a:lnTo>
                      <a:pt x="246" y="3114"/>
                    </a:lnTo>
                    <a:lnTo>
                      <a:pt x="246" y="3116"/>
                    </a:lnTo>
                    <a:lnTo>
                      <a:pt x="246" y="3118"/>
                    </a:lnTo>
                    <a:lnTo>
                      <a:pt x="248" y="3118"/>
                    </a:lnTo>
                    <a:lnTo>
                      <a:pt x="246" y="3118"/>
                    </a:lnTo>
                    <a:lnTo>
                      <a:pt x="246" y="3119"/>
                    </a:lnTo>
                    <a:lnTo>
                      <a:pt x="246" y="3121"/>
                    </a:lnTo>
                    <a:lnTo>
                      <a:pt x="248" y="3121"/>
                    </a:lnTo>
                    <a:lnTo>
                      <a:pt x="248" y="3123"/>
                    </a:lnTo>
                    <a:lnTo>
                      <a:pt x="246" y="3123"/>
                    </a:lnTo>
                    <a:lnTo>
                      <a:pt x="246" y="3125"/>
                    </a:lnTo>
                    <a:lnTo>
                      <a:pt x="246" y="3127"/>
                    </a:lnTo>
                    <a:lnTo>
                      <a:pt x="244" y="3127"/>
                    </a:lnTo>
                    <a:lnTo>
                      <a:pt x="244" y="3128"/>
                    </a:lnTo>
                    <a:lnTo>
                      <a:pt x="244" y="3130"/>
                    </a:lnTo>
                    <a:lnTo>
                      <a:pt x="242" y="3130"/>
                    </a:lnTo>
                    <a:lnTo>
                      <a:pt x="242" y="3132"/>
                    </a:lnTo>
                    <a:lnTo>
                      <a:pt x="242" y="3134"/>
                    </a:lnTo>
                    <a:lnTo>
                      <a:pt x="242" y="3135"/>
                    </a:lnTo>
                    <a:lnTo>
                      <a:pt x="242" y="3137"/>
                    </a:lnTo>
                    <a:lnTo>
                      <a:pt x="241" y="3137"/>
                    </a:lnTo>
                    <a:lnTo>
                      <a:pt x="241" y="3139"/>
                    </a:lnTo>
                    <a:lnTo>
                      <a:pt x="241" y="3141"/>
                    </a:lnTo>
                    <a:lnTo>
                      <a:pt x="241" y="3139"/>
                    </a:lnTo>
                    <a:lnTo>
                      <a:pt x="241" y="3137"/>
                    </a:lnTo>
                    <a:lnTo>
                      <a:pt x="241" y="3135"/>
                    </a:lnTo>
                    <a:lnTo>
                      <a:pt x="241" y="3137"/>
                    </a:lnTo>
                    <a:lnTo>
                      <a:pt x="241" y="3139"/>
                    </a:lnTo>
                    <a:lnTo>
                      <a:pt x="241" y="3141"/>
                    </a:lnTo>
                    <a:lnTo>
                      <a:pt x="241" y="3143"/>
                    </a:lnTo>
                    <a:lnTo>
                      <a:pt x="239" y="3143"/>
                    </a:lnTo>
                    <a:lnTo>
                      <a:pt x="239" y="3144"/>
                    </a:lnTo>
                    <a:lnTo>
                      <a:pt x="239" y="3146"/>
                    </a:lnTo>
                    <a:lnTo>
                      <a:pt x="237" y="3146"/>
                    </a:lnTo>
                    <a:lnTo>
                      <a:pt x="237" y="3148"/>
                    </a:lnTo>
                    <a:lnTo>
                      <a:pt x="237" y="3150"/>
                    </a:lnTo>
                    <a:lnTo>
                      <a:pt x="237" y="3152"/>
                    </a:lnTo>
                    <a:lnTo>
                      <a:pt x="235" y="3152"/>
                    </a:lnTo>
                    <a:lnTo>
                      <a:pt x="235" y="3153"/>
                    </a:lnTo>
                    <a:lnTo>
                      <a:pt x="235" y="3155"/>
                    </a:lnTo>
                    <a:lnTo>
                      <a:pt x="234" y="3155"/>
                    </a:lnTo>
                    <a:lnTo>
                      <a:pt x="234" y="3157"/>
                    </a:lnTo>
                    <a:lnTo>
                      <a:pt x="232" y="3157"/>
                    </a:lnTo>
                    <a:lnTo>
                      <a:pt x="232" y="3159"/>
                    </a:lnTo>
                    <a:lnTo>
                      <a:pt x="232" y="3160"/>
                    </a:lnTo>
                    <a:lnTo>
                      <a:pt x="230" y="3160"/>
                    </a:lnTo>
                    <a:lnTo>
                      <a:pt x="230" y="3162"/>
                    </a:lnTo>
                    <a:lnTo>
                      <a:pt x="230" y="3164"/>
                    </a:lnTo>
                    <a:lnTo>
                      <a:pt x="230" y="3166"/>
                    </a:lnTo>
                    <a:lnTo>
                      <a:pt x="228" y="3166"/>
                    </a:lnTo>
                    <a:lnTo>
                      <a:pt x="228" y="3164"/>
                    </a:lnTo>
                    <a:lnTo>
                      <a:pt x="226" y="3164"/>
                    </a:lnTo>
                    <a:lnTo>
                      <a:pt x="226" y="3166"/>
                    </a:lnTo>
                    <a:lnTo>
                      <a:pt x="226" y="3168"/>
                    </a:lnTo>
                    <a:lnTo>
                      <a:pt x="226" y="3166"/>
                    </a:lnTo>
                    <a:lnTo>
                      <a:pt x="226" y="3164"/>
                    </a:lnTo>
                    <a:lnTo>
                      <a:pt x="228" y="3164"/>
                    </a:lnTo>
                    <a:lnTo>
                      <a:pt x="228" y="3166"/>
                    </a:lnTo>
                    <a:lnTo>
                      <a:pt x="226" y="3166"/>
                    </a:lnTo>
                    <a:lnTo>
                      <a:pt x="228" y="3166"/>
                    </a:lnTo>
                    <a:lnTo>
                      <a:pt x="226" y="3166"/>
                    </a:lnTo>
                    <a:lnTo>
                      <a:pt x="228" y="3166"/>
                    </a:lnTo>
                    <a:lnTo>
                      <a:pt x="228" y="3168"/>
                    </a:lnTo>
                    <a:lnTo>
                      <a:pt x="228" y="3169"/>
                    </a:lnTo>
                    <a:lnTo>
                      <a:pt x="226" y="3169"/>
                    </a:lnTo>
                    <a:lnTo>
                      <a:pt x="226" y="3171"/>
                    </a:lnTo>
                    <a:lnTo>
                      <a:pt x="226" y="3173"/>
                    </a:lnTo>
                    <a:lnTo>
                      <a:pt x="226" y="3175"/>
                    </a:lnTo>
                    <a:lnTo>
                      <a:pt x="225" y="3175"/>
                    </a:lnTo>
                    <a:lnTo>
                      <a:pt x="225" y="3177"/>
                    </a:lnTo>
                    <a:lnTo>
                      <a:pt x="225" y="3178"/>
                    </a:lnTo>
                    <a:lnTo>
                      <a:pt x="223" y="3178"/>
                    </a:lnTo>
                    <a:lnTo>
                      <a:pt x="223" y="3180"/>
                    </a:lnTo>
                    <a:lnTo>
                      <a:pt x="221" y="3180"/>
                    </a:lnTo>
                    <a:lnTo>
                      <a:pt x="221" y="3182"/>
                    </a:lnTo>
                    <a:lnTo>
                      <a:pt x="221" y="3184"/>
                    </a:lnTo>
                    <a:lnTo>
                      <a:pt x="221" y="3185"/>
                    </a:lnTo>
                    <a:lnTo>
                      <a:pt x="219" y="3185"/>
                    </a:lnTo>
                    <a:lnTo>
                      <a:pt x="219" y="3187"/>
                    </a:lnTo>
                    <a:lnTo>
                      <a:pt x="218" y="3187"/>
                    </a:lnTo>
                    <a:lnTo>
                      <a:pt x="218" y="3189"/>
                    </a:lnTo>
                    <a:lnTo>
                      <a:pt x="216" y="3189"/>
                    </a:lnTo>
                    <a:lnTo>
                      <a:pt x="214" y="3189"/>
                    </a:lnTo>
                    <a:lnTo>
                      <a:pt x="216" y="3189"/>
                    </a:lnTo>
                    <a:lnTo>
                      <a:pt x="216" y="3191"/>
                    </a:lnTo>
                    <a:lnTo>
                      <a:pt x="218" y="3191"/>
                    </a:lnTo>
                    <a:lnTo>
                      <a:pt x="216" y="3191"/>
                    </a:lnTo>
                    <a:lnTo>
                      <a:pt x="216" y="3193"/>
                    </a:lnTo>
                    <a:lnTo>
                      <a:pt x="216" y="3194"/>
                    </a:lnTo>
                    <a:lnTo>
                      <a:pt x="216" y="3196"/>
                    </a:lnTo>
                    <a:lnTo>
                      <a:pt x="216" y="3198"/>
                    </a:lnTo>
                    <a:lnTo>
                      <a:pt x="216" y="3200"/>
                    </a:lnTo>
                    <a:lnTo>
                      <a:pt x="216" y="3202"/>
                    </a:lnTo>
                    <a:lnTo>
                      <a:pt x="218" y="3202"/>
                    </a:lnTo>
                    <a:lnTo>
                      <a:pt x="218" y="3203"/>
                    </a:lnTo>
                    <a:lnTo>
                      <a:pt x="218" y="3205"/>
                    </a:lnTo>
                    <a:lnTo>
                      <a:pt x="219" y="3205"/>
                    </a:lnTo>
                    <a:lnTo>
                      <a:pt x="218" y="3205"/>
                    </a:lnTo>
                    <a:lnTo>
                      <a:pt x="218" y="3207"/>
                    </a:lnTo>
                    <a:lnTo>
                      <a:pt x="218" y="3209"/>
                    </a:lnTo>
                    <a:lnTo>
                      <a:pt x="218" y="3207"/>
                    </a:lnTo>
                    <a:lnTo>
                      <a:pt x="218" y="3209"/>
                    </a:lnTo>
                    <a:lnTo>
                      <a:pt x="216" y="3209"/>
                    </a:lnTo>
                    <a:lnTo>
                      <a:pt x="214" y="3209"/>
                    </a:lnTo>
                    <a:lnTo>
                      <a:pt x="212" y="3209"/>
                    </a:lnTo>
                    <a:lnTo>
                      <a:pt x="210" y="3209"/>
                    </a:lnTo>
                    <a:lnTo>
                      <a:pt x="209" y="3209"/>
                    </a:lnTo>
                    <a:lnTo>
                      <a:pt x="209" y="3210"/>
                    </a:lnTo>
                    <a:lnTo>
                      <a:pt x="210" y="3210"/>
                    </a:lnTo>
                    <a:lnTo>
                      <a:pt x="212" y="3210"/>
                    </a:lnTo>
                    <a:lnTo>
                      <a:pt x="212" y="3209"/>
                    </a:lnTo>
                    <a:lnTo>
                      <a:pt x="214" y="3209"/>
                    </a:lnTo>
                    <a:lnTo>
                      <a:pt x="216" y="3209"/>
                    </a:lnTo>
                    <a:lnTo>
                      <a:pt x="218" y="3209"/>
                    </a:lnTo>
                    <a:lnTo>
                      <a:pt x="216" y="3209"/>
                    </a:lnTo>
                    <a:lnTo>
                      <a:pt x="216" y="3210"/>
                    </a:lnTo>
                    <a:lnTo>
                      <a:pt x="218" y="3210"/>
                    </a:lnTo>
                    <a:lnTo>
                      <a:pt x="218" y="3209"/>
                    </a:lnTo>
                    <a:lnTo>
                      <a:pt x="218" y="3210"/>
                    </a:lnTo>
                    <a:lnTo>
                      <a:pt x="216" y="3210"/>
                    </a:lnTo>
                    <a:lnTo>
                      <a:pt x="214" y="3210"/>
                    </a:lnTo>
                    <a:lnTo>
                      <a:pt x="212" y="3210"/>
                    </a:lnTo>
                    <a:lnTo>
                      <a:pt x="212" y="3212"/>
                    </a:lnTo>
                    <a:lnTo>
                      <a:pt x="210" y="3212"/>
                    </a:lnTo>
                    <a:lnTo>
                      <a:pt x="209" y="3212"/>
                    </a:lnTo>
                    <a:lnTo>
                      <a:pt x="209" y="3214"/>
                    </a:lnTo>
                    <a:lnTo>
                      <a:pt x="209" y="3216"/>
                    </a:lnTo>
                    <a:lnTo>
                      <a:pt x="207" y="3216"/>
                    </a:lnTo>
                    <a:lnTo>
                      <a:pt x="207" y="3218"/>
                    </a:lnTo>
                    <a:lnTo>
                      <a:pt x="205" y="3218"/>
                    </a:lnTo>
                    <a:lnTo>
                      <a:pt x="205" y="3219"/>
                    </a:lnTo>
                    <a:lnTo>
                      <a:pt x="205" y="3221"/>
                    </a:lnTo>
                    <a:lnTo>
                      <a:pt x="203" y="3221"/>
                    </a:lnTo>
                    <a:lnTo>
                      <a:pt x="203" y="3223"/>
                    </a:lnTo>
                    <a:lnTo>
                      <a:pt x="201" y="3223"/>
                    </a:lnTo>
                    <a:lnTo>
                      <a:pt x="201" y="3225"/>
                    </a:lnTo>
                    <a:lnTo>
                      <a:pt x="200" y="3225"/>
                    </a:lnTo>
                    <a:lnTo>
                      <a:pt x="200" y="3227"/>
                    </a:lnTo>
                    <a:lnTo>
                      <a:pt x="200" y="3228"/>
                    </a:lnTo>
                    <a:lnTo>
                      <a:pt x="198" y="3228"/>
                    </a:lnTo>
                    <a:lnTo>
                      <a:pt x="198" y="3230"/>
                    </a:lnTo>
                    <a:lnTo>
                      <a:pt x="198" y="3232"/>
                    </a:lnTo>
                    <a:lnTo>
                      <a:pt x="198" y="3234"/>
                    </a:lnTo>
                    <a:lnTo>
                      <a:pt x="198" y="3235"/>
                    </a:lnTo>
                    <a:lnTo>
                      <a:pt x="196" y="3235"/>
                    </a:lnTo>
                    <a:lnTo>
                      <a:pt x="196" y="3237"/>
                    </a:lnTo>
                    <a:lnTo>
                      <a:pt x="196" y="3239"/>
                    </a:lnTo>
                    <a:lnTo>
                      <a:pt x="198" y="3239"/>
                    </a:lnTo>
                    <a:lnTo>
                      <a:pt x="198" y="3241"/>
                    </a:lnTo>
                    <a:lnTo>
                      <a:pt x="200" y="3241"/>
                    </a:lnTo>
                    <a:lnTo>
                      <a:pt x="200" y="3243"/>
                    </a:lnTo>
                    <a:lnTo>
                      <a:pt x="201" y="3243"/>
                    </a:lnTo>
                    <a:lnTo>
                      <a:pt x="201" y="3241"/>
                    </a:lnTo>
                    <a:lnTo>
                      <a:pt x="201" y="3243"/>
                    </a:lnTo>
                    <a:lnTo>
                      <a:pt x="201" y="3244"/>
                    </a:lnTo>
                    <a:lnTo>
                      <a:pt x="201" y="3246"/>
                    </a:lnTo>
                    <a:lnTo>
                      <a:pt x="200" y="3246"/>
                    </a:lnTo>
                    <a:lnTo>
                      <a:pt x="200" y="3248"/>
                    </a:lnTo>
                    <a:lnTo>
                      <a:pt x="200" y="3246"/>
                    </a:lnTo>
                    <a:lnTo>
                      <a:pt x="198" y="3246"/>
                    </a:lnTo>
                    <a:lnTo>
                      <a:pt x="198" y="3248"/>
                    </a:lnTo>
                    <a:lnTo>
                      <a:pt x="198" y="3250"/>
                    </a:lnTo>
                    <a:lnTo>
                      <a:pt x="196" y="3250"/>
                    </a:lnTo>
                    <a:lnTo>
                      <a:pt x="194" y="3250"/>
                    </a:lnTo>
                    <a:lnTo>
                      <a:pt x="194" y="3248"/>
                    </a:lnTo>
                    <a:lnTo>
                      <a:pt x="194" y="3246"/>
                    </a:lnTo>
                    <a:lnTo>
                      <a:pt x="196" y="3246"/>
                    </a:lnTo>
                    <a:lnTo>
                      <a:pt x="196" y="3244"/>
                    </a:lnTo>
                    <a:lnTo>
                      <a:pt x="198" y="3244"/>
                    </a:lnTo>
                    <a:lnTo>
                      <a:pt x="198" y="3243"/>
                    </a:lnTo>
                    <a:lnTo>
                      <a:pt x="196" y="3243"/>
                    </a:lnTo>
                    <a:lnTo>
                      <a:pt x="196" y="3244"/>
                    </a:lnTo>
                    <a:lnTo>
                      <a:pt x="196" y="3243"/>
                    </a:lnTo>
                    <a:lnTo>
                      <a:pt x="196" y="3241"/>
                    </a:lnTo>
                    <a:lnTo>
                      <a:pt x="194" y="3241"/>
                    </a:lnTo>
                    <a:lnTo>
                      <a:pt x="194" y="3243"/>
                    </a:lnTo>
                    <a:lnTo>
                      <a:pt x="194" y="3241"/>
                    </a:lnTo>
                    <a:lnTo>
                      <a:pt x="194" y="3239"/>
                    </a:lnTo>
                    <a:lnTo>
                      <a:pt x="193" y="3239"/>
                    </a:lnTo>
                    <a:lnTo>
                      <a:pt x="193" y="3241"/>
                    </a:lnTo>
                    <a:lnTo>
                      <a:pt x="194" y="3241"/>
                    </a:lnTo>
                    <a:lnTo>
                      <a:pt x="193" y="3241"/>
                    </a:lnTo>
                    <a:lnTo>
                      <a:pt x="193" y="3239"/>
                    </a:lnTo>
                    <a:lnTo>
                      <a:pt x="193" y="3241"/>
                    </a:lnTo>
                    <a:lnTo>
                      <a:pt x="193" y="3243"/>
                    </a:lnTo>
                    <a:lnTo>
                      <a:pt x="194" y="3243"/>
                    </a:lnTo>
                    <a:lnTo>
                      <a:pt x="193" y="3243"/>
                    </a:lnTo>
                    <a:lnTo>
                      <a:pt x="193" y="3241"/>
                    </a:lnTo>
                    <a:lnTo>
                      <a:pt x="191" y="3241"/>
                    </a:lnTo>
                    <a:lnTo>
                      <a:pt x="191" y="3243"/>
                    </a:lnTo>
                    <a:lnTo>
                      <a:pt x="193" y="3243"/>
                    </a:lnTo>
                    <a:lnTo>
                      <a:pt x="191" y="3243"/>
                    </a:lnTo>
                    <a:lnTo>
                      <a:pt x="191" y="3244"/>
                    </a:lnTo>
                    <a:lnTo>
                      <a:pt x="193" y="3244"/>
                    </a:lnTo>
                    <a:lnTo>
                      <a:pt x="191" y="3244"/>
                    </a:lnTo>
                    <a:lnTo>
                      <a:pt x="191" y="3246"/>
                    </a:lnTo>
                    <a:lnTo>
                      <a:pt x="193" y="3246"/>
                    </a:lnTo>
                    <a:lnTo>
                      <a:pt x="194" y="3246"/>
                    </a:lnTo>
                    <a:lnTo>
                      <a:pt x="194" y="3248"/>
                    </a:lnTo>
                    <a:lnTo>
                      <a:pt x="194" y="3250"/>
                    </a:lnTo>
                    <a:lnTo>
                      <a:pt x="196" y="3250"/>
                    </a:lnTo>
                    <a:lnTo>
                      <a:pt x="194" y="3250"/>
                    </a:lnTo>
                    <a:lnTo>
                      <a:pt x="194" y="3251"/>
                    </a:lnTo>
                    <a:lnTo>
                      <a:pt x="193" y="3251"/>
                    </a:lnTo>
                    <a:lnTo>
                      <a:pt x="193" y="3253"/>
                    </a:lnTo>
                    <a:lnTo>
                      <a:pt x="194" y="3253"/>
                    </a:lnTo>
                    <a:lnTo>
                      <a:pt x="194" y="3255"/>
                    </a:lnTo>
                    <a:lnTo>
                      <a:pt x="193" y="3255"/>
                    </a:lnTo>
                    <a:lnTo>
                      <a:pt x="193" y="3257"/>
                    </a:lnTo>
                    <a:lnTo>
                      <a:pt x="194" y="3257"/>
                    </a:lnTo>
                    <a:lnTo>
                      <a:pt x="193" y="3257"/>
                    </a:lnTo>
                    <a:lnTo>
                      <a:pt x="193" y="3259"/>
                    </a:lnTo>
                    <a:lnTo>
                      <a:pt x="193" y="3260"/>
                    </a:lnTo>
                    <a:lnTo>
                      <a:pt x="191" y="3260"/>
                    </a:lnTo>
                    <a:lnTo>
                      <a:pt x="193" y="3260"/>
                    </a:lnTo>
                    <a:lnTo>
                      <a:pt x="193" y="3262"/>
                    </a:lnTo>
                    <a:lnTo>
                      <a:pt x="191" y="3262"/>
                    </a:lnTo>
                    <a:lnTo>
                      <a:pt x="191" y="3264"/>
                    </a:lnTo>
                    <a:lnTo>
                      <a:pt x="191" y="3266"/>
                    </a:lnTo>
                    <a:lnTo>
                      <a:pt x="191" y="3264"/>
                    </a:lnTo>
                    <a:lnTo>
                      <a:pt x="189" y="3264"/>
                    </a:lnTo>
                    <a:lnTo>
                      <a:pt x="189" y="3262"/>
                    </a:lnTo>
                    <a:lnTo>
                      <a:pt x="189" y="3260"/>
                    </a:lnTo>
                    <a:lnTo>
                      <a:pt x="189" y="3259"/>
                    </a:lnTo>
                    <a:lnTo>
                      <a:pt x="187" y="3259"/>
                    </a:lnTo>
                    <a:lnTo>
                      <a:pt x="187" y="3257"/>
                    </a:lnTo>
                    <a:lnTo>
                      <a:pt x="185" y="3257"/>
                    </a:lnTo>
                    <a:lnTo>
                      <a:pt x="184" y="3257"/>
                    </a:lnTo>
                    <a:lnTo>
                      <a:pt x="182" y="3257"/>
                    </a:lnTo>
                    <a:lnTo>
                      <a:pt x="182" y="3259"/>
                    </a:lnTo>
                    <a:lnTo>
                      <a:pt x="180" y="3259"/>
                    </a:lnTo>
                    <a:lnTo>
                      <a:pt x="180" y="3257"/>
                    </a:lnTo>
                    <a:lnTo>
                      <a:pt x="178" y="3257"/>
                    </a:lnTo>
                    <a:lnTo>
                      <a:pt x="178" y="3255"/>
                    </a:lnTo>
                    <a:lnTo>
                      <a:pt x="176" y="3255"/>
                    </a:lnTo>
                    <a:lnTo>
                      <a:pt x="175" y="3255"/>
                    </a:lnTo>
                    <a:lnTo>
                      <a:pt x="175" y="3257"/>
                    </a:lnTo>
                    <a:lnTo>
                      <a:pt x="173" y="3257"/>
                    </a:lnTo>
                    <a:lnTo>
                      <a:pt x="175" y="3257"/>
                    </a:lnTo>
                    <a:lnTo>
                      <a:pt x="175" y="3259"/>
                    </a:lnTo>
                    <a:lnTo>
                      <a:pt x="175" y="3257"/>
                    </a:lnTo>
                    <a:lnTo>
                      <a:pt x="175" y="3259"/>
                    </a:lnTo>
                    <a:lnTo>
                      <a:pt x="176" y="3259"/>
                    </a:lnTo>
                    <a:lnTo>
                      <a:pt x="178" y="3259"/>
                    </a:lnTo>
                    <a:lnTo>
                      <a:pt x="180" y="3259"/>
                    </a:lnTo>
                    <a:lnTo>
                      <a:pt x="182" y="3259"/>
                    </a:lnTo>
                    <a:lnTo>
                      <a:pt x="182" y="3257"/>
                    </a:lnTo>
                    <a:lnTo>
                      <a:pt x="184" y="3257"/>
                    </a:lnTo>
                    <a:lnTo>
                      <a:pt x="185" y="3257"/>
                    </a:lnTo>
                    <a:lnTo>
                      <a:pt x="185" y="3259"/>
                    </a:lnTo>
                    <a:lnTo>
                      <a:pt x="187" y="3259"/>
                    </a:lnTo>
                    <a:lnTo>
                      <a:pt x="189" y="3259"/>
                    </a:lnTo>
                    <a:lnTo>
                      <a:pt x="187" y="3259"/>
                    </a:lnTo>
                    <a:lnTo>
                      <a:pt x="185" y="3259"/>
                    </a:lnTo>
                    <a:lnTo>
                      <a:pt x="184" y="3259"/>
                    </a:lnTo>
                    <a:lnTo>
                      <a:pt x="182" y="3259"/>
                    </a:lnTo>
                    <a:lnTo>
                      <a:pt x="180" y="3259"/>
                    </a:lnTo>
                    <a:lnTo>
                      <a:pt x="178" y="3259"/>
                    </a:lnTo>
                    <a:lnTo>
                      <a:pt x="178" y="3260"/>
                    </a:lnTo>
                    <a:lnTo>
                      <a:pt x="176" y="3260"/>
                    </a:lnTo>
                    <a:lnTo>
                      <a:pt x="175" y="3260"/>
                    </a:lnTo>
                    <a:lnTo>
                      <a:pt x="173" y="3260"/>
                    </a:lnTo>
                    <a:lnTo>
                      <a:pt x="173" y="3262"/>
                    </a:lnTo>
                    <a:lnTo>
                      <a:pt x="171" y="3262"/>
                    </a:lnTo>
                    <a:lnTo>
                      <a:pt x="169" y="3262"/>
                    </a:lnTo>
                    <a:lnTo>
                      <a:pt x="169" y="3264"/>
                    </a:lnTo>
                    <a:lnTo>
                      <a:pt x="168" y="3264"/>
                    </a:lnTo>
                    <a:lnTo>
                      <a:pt x="166" y="3264"/>
                    </a:lnTo>
                    <a:lnTo>
                      <a:pt x="166" y="3266"/>
                    </a:lnTo>
                    <a:lnTo>
                      <a:pt x="164" y="3266"/>
                    </a:lnTo>
                    <a:lnTo>
                      <a:pt x="164" y="3268"/>
                    </a:lnTo>
                    <a:lnTo>
                      <a:pt x="162" y="3268"/>
                    </a:lnTo>
                    <a:lnTo>
                      <a:pt x="162" y="3269"/>
                    </a:lnTo>
                    <a:lnTo>
                      <a:pt x="162" y="3271"/>
                    </a:lnTo>
                    <a:lnTo>
                      <a:pt x="162" y="3273"/>
                    </a:lnTo>
                    <a:lnTo>
                      <a:pt x="164" y="3273"/>
                    </a:lnTo>
                    <a:lnTo>
                      <a:pt x="164" y="3275"/>
                    </a:lnTo>
                    <a:lnTo>
                      <a:pt x="164" y="3276"/>
                    </a:lnTo>
                    <a:lnTo>
                      <a:pt x="164" y="3278"/>
                    </a:lnTo>
                    <a:lnTo>
                      <a:pt x="162" y="3278"/>
                    </a:lnTo>
                    <a:lnTo>
                      <a:pt x="164" y="3278"/>
                    </a:lnTo>
                    <a:lnTo>
                      <a:pt x="164" y="3276"/>
                    </a:lnTo>
                    <a:lnTo>
                      <a:pt x="162" y="3276"/>
                    </a:lnTo>
                    <a:lnTo>
                      <a:pt x="160" y="3276"/>
                    </a:lnTo>
                    <a:lnTo>
                      <a:pt x="159" y="3276"/>
                    </a:lnTo>
                    <a:lnTo>
                      <a:pt x="157" y="3276"/>
                    </a:lnTo>
                    <a:lnTo>
                      <a:pt x="157" y="3278"/>
                    </a:lnTo>
                    <a:lnTo>
                      <a:pt x="155" y="3278"/>
                    </a:lnTo>
                    <a:lnTo>
                      <a:pt x="155" y="3280"/>
                    </a:lnTo>
                    <a:lnTo>
                      <a:pt x="153" y="3280"/>
                    </a:lnTo>
                    <a:lnTo>
                      <a:pt x="153" y="3282"/>
                    </a:lnTo>
                    <a:lnTo>
                      <a:pt x="153" y="3284"/>
                    </a:lnTo>
                    <a:lnTo>
                      <a:pt x="153" y="3285"/>
                    </a:lnTo>
                    <a:lnTo>
                      <a:pt x="155" y="3285"/>
                    </a:lnTo>
                    <a:lnTo>
                      <a:pt x="155" y="3284"/>
                    </a:lnTo>
                    <a:lnTo>
                      <a:pt x="155" y="3285"/>
                    </a:lnTo>
                    <a:lnTo>
                      <a:pt x="155" y="3287"/>
                    </a:lnTo>
                    <a:lnTo>
                      <a:pt x="153" y="3287"/>
                    </a:lnTo>
                    <a:lnTo>
                      <a:pt x="151" y="3287"/>
                    </a:lnTo>
                    <a:lnTo>
                      <a:pt x="151" y="3285"/>
                    </a:lnTo>
                    <a:lnTo>
                      <a:pt x="150" y="3285"/>
                    </a:lnTo>
                    <a:lnTo>
                      <a:pt x="148" y="3285"/>
                    </a:lnTo>
                    <a:lnTo>
                      <a:pt x="146" y="3285"/>
                    </a:lnTo>
                    <a:lnTo>
                      <a:pt x="146" y="3284"/>
                    </a:lnTo>
                    <a:lnTo>
                      <a:pt x="148" y="3284"/>
                    </a:lnTo>
                    <a:lnTo>
                      <a:pt x="148" y="3282"/>
                    </a:lnTo>
                    <a:lnTo>
                      <a:pt x="148" y="3280"/>
                    </a:lnTo>
                    <a:lnTo>
                      <a:pt x="146" y="3280"/>
                    </a:lnTo>
                    <a:lnTo>
                      <a:pt x="144" y="3280"/>
                    </a:lnTo>
                    <a:lnTo>
                      <a:pt x="143" y="3280"/>
                    </a:lnTo>
                    <a:lnTo>
                      <a:pt x="143" y="3282"/>
                    </a:lnTo>
                    <a:lnTo>
                      <a:pt x="143" y="3280"/>
                    </a:lnTo>
                    <a:lnTo>
                      <a:pt x="141" y="3280"/>
                    </a:lnTo>
                    <a:lnTo>
                      <a:pt x="143" y="3280"/>
                    </a:lnTo>
                    <a:lnTo>
                      <a:pt x="141" y="3280"/>
                    </a:lnTo>
                    <a:lnTo>
                      <a:pt x="141" y="3278"/>
                    </a:lnTo>
                    <a:lnTo>
                      <a:pt x="141" y="3276"/>
                    </a:lnTo>
                    <a:lnTo>
                      <a:pt x="141" y="3275"/>
                    </a:lnTo>
                    <a:lnTo>
                      <a:pt x="139" y="3275"/>
                    </a:lnTo>
                    <a:lnTo>
                      <a:pt x="139" y="3276"/>
                    </a:lnTo>
                    <a:lnTo>
                      <a:pt x="139" y="3275"/>
                    </a:lnTo>
                    <a:lnTo>
                      <a:pt x="141" y="3275"/>
                    </a:lnTo>
                    <a:lnTo>
                      <a:pt x="141" y="3276"/>
                    </a:lnTo>
                    <a:lnTo>
                      <a:pt x="139" y="3276"/>
                    </a:lnTo>
                    <a:lnTo>
                      <a:pt x="141" y="3276"/>
                    </a:lnTo>
                    <a:lnTo>
                      <a:pt x="141" y="3278"/>
                    </a:lnTo>
                    <a:lnTo>
                      <a:pt x="139" y="3278"/>
                    </a:lnTo>
                    <a:lnTo>
                      <a:pt x="139" y="3276"/>
                    </a:lnTo>
                    <a:lnTo>
                      <a:pt x="137" y="3276"/>
                    </a:lnTo>
                    <a:lnTo>
                      <a:pt x="135" y="3276"/>
                    </a:lnTo>
                    <a:lnTo>
                      <a:pt x="137" y="3276"/>
                    </a:lnTo>
                    <a:lnTo>
                      <a:pt x="135" y="3276"/>
                    </a:lnTo>
                    <a:lnTo>
                      <a:pt x="135" y="3278"/>
                    </a:lnTo>
                    <a:lnTo>
                      <a:pt x="134" y="3278"/>
                    </a:lnTo>
                    <a:lnTo>
                      <a:pt x="135" y="3278"/>
                    </a:lnTo>
                    <a:lnTo>
                      <a:pt x="135" y="3280"/>
                    </a:lnTo>
                    <a:lnTo>
                      <a:pt x="135" y="3278"/>
                    </a:lnTo>
                    <a:lnTo>
                      <a:pt x="137" y="3278"/>
                    </a:lnTo>
                    <a:lnTo>
                      <a:pt x="137" y="3276"/>
                    </a:lnTo>
                    <a:lnTo>
                      <a:pt x="139" y="3276"/>
                    </a:lnTo>
                    <a:lnTo>
                      <a:pt x="139" y="3278"/>
                    </a:lnTo>
                    <a:lnTo>
                      <a:pt x="141" y="3278"/>
                    </a:lnTo>
                    <a:lnTo>
                      <a:pt x="139" y="3278"/>
                    </a:lnTo>
                    <a:lnTo>
                      <a:pt x="139" y="3280"/>
                    </a:lnTo>
                    <a:lnTo>
                      <a:pt x="137" y="3280"/>
                    </a:lnTo>
                    <a:lnTo>
                      <a:pt x="137" y="3278"/>
                    </a:lnTo>
                    <a:lnTo>
                      <a:pt x="137" y="3280"/>
                    </a:lnTo>
                    <a:lnTo>
                      <a:pt x="137" y="3282"/>
                    </a:lnTo>
                    <a:lnTo>
                      <a:pt x="137" y="3284"/>
                    </a:lnTo>
                    <a:lnTo>
                      <a:pt x="137" y="3285"/>
                    </a:lnTo>
                    <a:lnTo>
                      <a:pt x="139" y="3285"/>
                    </a:lnTo>
                    <a:lnTo>
                      <a:pt x="141" y="3285"/>
                    </a:lnTo>
                    <a:lnTo>
                      <a:pt x="143" y="3285"/>
                    </a:lnTo>
                    <a:lnTo>
                      <a:pt x="143" y="3284"/>
                    </a:lnTo>
                    <a:lnTo>
                      <a:pt x="144" y="3284"/>
                    </a:lnTo>
                    <a:lnTo>
                      <a:pt x="144" y="3285"/>
                    </a:lnTo>
                    <a:lnTo>
                      <a:pt x="143" y="3285"/>
                    </a:lnTo>
                    <a:lnTo>
                      <a:pt x="141" y="3285"/>
                    </a:lnTo>
                    <a:lnTo>
                      <a:pt x="139" y="3285"/>
                    </a:lnTo>
                    <a:lnTo>
                      <a:pt x="137" y="3285"/>
                    </a:lnTo>
                    <a:lnTo>
                      <a:pt x="137" y="3287"/>
                    </a:lnTo>
                    <a:lnTo>
                      <a:pt x="135" y="3287"/>
                    </a:lnTo>
                    <a:lnTo>
                      <a:pt x="134" y="3287"/>
                    </a:lnTo>
                    <a:lnTo>
                      <a:pt x="132" y="3287"/>
                    </a:lnTo>
                    <a:lnTo>
                      <a:pt x="132" y="3289"/>
                    </a:lnTo>
                    <a:lnTo>
                      <a:pt x="130" y="3289"/>
                    </a:lnTo>
                    <a:lnTo>
                      <a:pt x="128" y="3289"/>
                    </a:lnTo>
                    <a:lnTo>
                      <a:pt x="128" y="3291"/>
                    </a:lnTo>
                    <a:lnTo>
                      <a:pt x="126" y="3291"/>
                    </a:lnTo>
                    <a:lnTo>
                      <a:pt x="125" y="3291"/>
                    </a:lnTo>
                    <a:lnTo>
                      <a:pt x="125" y="3293"/>
                    </a:lnTo>
                    <a:lnTo>
                      <a:pt x="123" y="3293"/>
                    </a:lnTo>
                    <a:lnTo>
                      <a:pt x="121" y="3293"/>
                    </a:lnTo>
                    <a:lnTo>
                      <a:pt x="121" y="3294"/>
                    </a:lnTo>
                    <a:lnTo>
                      <a:pt x="119" y="3294"/>
                    </a:lnTo>
                    <a:lnTo>
                      <a:pt x="119" y="3296"/>
                    </a:lnTo>
                    <a:lnTo>
                      <a:pt x="119" y="3298"/>
                    </a:lnTo>
                    <a:lnTo>
                      <a:pt x="118" y="3298"/>
                    </a:lnTo>
                    <a:lnTo>
                      <a:pt x="118" y="3300"/>
                    </a:lnTo>
                    <a:lnTo>
                      <a:pt x="116" y="3300"/>
                    </a:lnTo>
                    <a:lnTo>
                      <a:pt x="114" y="3300"/>
                    </a:lnTo>
                    <a:lnTo>
                      <a:pt x="112" y="3300"/>
                    </a:lnTo>
                    <a:lnTo>
                      <a:pt x="112" y="3298"/>
                    </a:lnTo>
                    <a:lnTo>
                      <a:pt x="114" y="3298"/>
                    </a:lnTo>
                    <a:lnTo>
                      <a:pt x="112" y="3298"/>
                    </a:lnTo>
                    <a:lnTo>
                      <a:pt x="112" y="3296"/>
                    </a:lnTo>
                    <a:lnTo>
                      <a:pt x="110" y="3296"/>
                    </a:lnTo>
                    <a:lnTo>
                      <a:pt x="110" y="3298"/>
                    </a:lnTo>
                    <a:lnTo>
                      <a:pt x="112" y="3298"/>
                    </a:lnTo>
                    <a:lnTo>
                      <a:pt x="112" y="3300"/>
                    </a:lnTo>
                    <a:lnTo>
                      <a:pt x="110" y="3300"/>
                    </a:lnTo>
                    <a:lnTo>
                      <a:pt x="110" y="3301"/>
                    </a:lnTo>
                    <a:lnTo>
                      <a:pt x="109" y="3301"/>
                    </a:lnTo>
                    <a:lnTo>
                      <a:pt x="109" y="3303"/>
                    </a:lnTo>
                    <a:lnTo>
                      <a:pt x="107" y="3303"/>
                    </a:lnTo>
                    <a:lnTo>
                      <a:pt x="105" y="3303"/>
                    </a:lnTo>
                    <a:lnTo>
                      <a:pt x="105" y="3305"/>
                    </a:lnTo>
                    <a:lnTo>
                      <a:pt x="105" y="3307"/>
                    </a:lnTo>
                    <a:lnTo>
                      <a:pt x="103" y="3307"/>
                    </a:lnTo>
                    <a:lnTo>
                      <a:pt x="103" y="3309"/>
                    </a:lnTo>
                    <a:lnTo>
                      <a:pt x="101" y="3309"/>
                    </a:lnTo>
                    <a:lnTo>
                      <a:pt x="101" y="3310"/>
                    </a:lnTo>
                    <a:lnTo>
                      <a:pt x="100" y="3310"/>
                    </a:lnTo>
                    <a:lnTo>
                      <a:pt x="100" y="3309"/>
                    </a:lnTo>
                    <a:lnTo>
                      <a:pt x="98" y="3309"/>
                    </a:lnTo>
                    <a:lnTo>
                      <a:pt x="98" y="3307"/>
                    </a:lnTo>
                    <a:lnTo>
                      <a:pt x="96" y="3307"/>
                    </a:lnTo>
                    <a:lnTo>
                      <a:pt x="94" y="3307"/>
                    </a:lnTo>
                    <a:lnTo>
                      <a:pt x="91" y="3307"/>
                    </a:lnTo>
                    <a:lnTo>
                      <a:pt x="91" y="3305"/>
                    </a:lnTo>
                    <a:lnTo>
                      <a:pt x="93" y="3305"/>
                    </a:lnTo>
                    <a:lnTo>
                      <a:pt x="91" y="3305"/>
                    </a:lnTo>
                    <a:lnTo>
                      <a:pt x="91" y="3303"/>
                    </a:lnTo>
                    <a:lnTo>
                      <a:pt x="89" y="3303"/>
                    </a:lnTo>
                    <a:lnTo>
                      <a:pt x="89" y="3301"/>
                    </a:lnTo>
                    <a:lnTo>
                      <a:pt x="87" y="3301"/>
                    </a:lnTo>
                    <a:lnTo>
                      <a:pt x="87" y="3300"/>
                    </a:lnTo>
                    <a:lnTo>
                      <a:pt x="87" y="3298"/>
                    </a:lnTo>
                    <a:lnTo>
                      <a:pt x="89" y="3298"/>
                    </a:lnTo>
                    <a:lnTo>
                      <a:pt x="89" y="3296"/>
                    </a:lnTo>
                    <a:lnTo>
                      <a:pt x="87" y="3296"/>
                    </a:lnTo>
                    <a:lnTo>
                      <a:pt x="85" y="3296"/>
                    </a:lnTo>
                    <a:lnTo>
                      <a:pt x="85" y="3294"/>
                    </a:lnTo>
                    <a:lnTo>
                      <a:pt x="85" y="3296"/>
                    </a:lnTo>
                    <a:lnTo>
                      <a:pt x="84" y="3296"/>
                    </a:lnTo>
                    <a:lnTo>
                      <a:pt x="84" y="3294"/>
                    </a:lnTo>
                    <a:lnTo>
                      <a:pt x="84" y="3296"/>
                    </a:lnTo>
                    <a:lnTo>
                      <a:pt x="84" y="3294"/>
                    </a:lnTo>
                    <a:lnTo>
                      <a:pt x="84" y="3296"/>
                    </a:lnTo>
                    <a:lnTo>
                      <a:pt x="84" y="3298"/>
                    </a:lnTo>
                    <a:lnTo>
                      <a:pt x="84" y="3300"/>
                    </a:lnTo>
                    <a:lnTo>
                      <a:pt x="85" y="3300"/>
                    </a:lnTo>
                    <a:lnTo>
                      <a:pt x="85" y="3301"/>
                    </a:lnTo>
                    <a:lnTo>
                      <a:pt x="85" y="3303"/>
                    </a:lnTo>
                    <a:lnTo>
                      <a:pt x="87" y="3303"/>
                    </a:lnTo>
                    <a:lnTo>
                      <a:pt x="87" y="3305"/>
                    </a:lnTo>
                    <a:lnTo>
                      <a:pt x="89" y="3305"/>
                    </a:lnTo>
                    <a:lnTo>
                      <a:pt x="89" y="3307"/>
                    </a:lnTo>
                    <a:lnTo>
                      <a:pt x="91" y="3307"/>
                    </a:lnTo>
                    <a:lnTo>
                      <a:pt x="94" y="3307"/>
                    </a:lnTo>
                    <a:lnTo>
                      <a:pt x="94" y="3309"/>
                    </a:lnTo>
                    <a:lnTo>
                      <a:pt x="93" y="3309"/>
                    </a:lnTo>
                    <a:lnTo>
                      <a:pt x="93" y="3310"/>
                    </a:lnTo>
                    <a:lnTo>
                      <a:pt x="94" y="3310"/>
                    </a:lnTo>
                    <a:lnTo>
                      <a:pt x="96" y="3310"/>
                    </a:lnTo>
                    <a:lnTo>
                      <a:pt x="94" y="3310"/>
                    </a:lnTo>
                    <a:lnTo>
                      <a:pt x="94" y="3312"/>
                    </a:lnTo>
                    <a:lnTo>
                      <a:pt x="93" y="3312"/>
                    </a:lnTo>
                    <a:lnTo>
                      <a:pt x="91" y="3312"/>
                    </a:lnTo>
                    <a:lnTo>
                      <a:pt x="91" y="3314"/>
                    </a:lnTo>
                    <a:lnTo>
                      <a:pt x="89" y="3314"/>
                    </a:lnTo>
                    <a:lnTo>
                      <a:pt x="89" y="3316"/>
                    </a:lnTo>
                    <a:lnTo>
                      <a:pt x="87" y="3316"/>
                    </a:lnTo>
                    <a:lnTo>
                      <a:pt x="85" y="3316"/>
                    </a:lnTo>
                    <a:lnTo>
                      <a:pt x="84" y="3316"/>
                    </a:lnTo>
                    <a:lnTo>
                      <a:pt x="82" y="3316"/>
                    </a:lnTo>
                    <a:lnTo>
                      <a:pt x="80" y="3316"/>
                    </a:lnTo>
                    <a:lnTo>
                      <a:pt x="78" y="3316"/>
                    </a:lnTo>
                    <a:lnTo>
                      <a:pt x="78" y="3318"/>
                    </a:lnTo>
                    <a:lnTo>
                      <a:pt x="76" y="3318"/>
                    </a:lnTo>
                    <a:lnTo>
                      <a:pt x="75" y="3318"/>
                    </a:lnTo>
                    <a:lnTo>
                      <a:pt x="73" y="3318"/>
                    </a:lnTo>
                    <a:lnTo>
                      <a:pt x="71" y="3318"/>
                    </a:lnTo>
                    <a:lnTo>
                      <a:pt x="71" y="3319"/>
                    </a:lnTo>
                    <a:lnTo>
                      <a:pt x="69" y="3319"/>
                    </a:lnTo>
                    <a:lnTo>
                      <a:pt x="68" y="3319"/>
                    </a:lnTo>
                    <a:lnTo>
                      <a:pt x="68" y="3321"/>
                    </a:lnTo>
                    <a:lnTo>
                      <a:pt x="66" y="3321"/>
                    </a:lnTo>
                    <a:lnTo>
                      <a:pt x="64" y="3321"/>
                    </a:lnTo>
                    <a:lnTo>
                      <a:pt x="66" y="3319"/>
                    </a:lnTo>
                    <a:lnTo>
                      <a:pt x="68" y="3318"/>
                    </a:lnTo>
                    <a:lnTo>
                      <a:pt x="68" y="3316"/>
                    </a:lnTo>
                    <a:lnTo>
                      <a:pt x="68" y="3314"/>
                    </a:lnTo>
                    <a:lnTo>
                      <a:pt x="69" y="3314"/>
                    </a:lnTo>
                    <a:lnTo>
                      <a:pt x="69" y="3312"/>
                    </a:lnTo>
                    <a:lnTo>
                      <a:pt x="69" y="3310"/>
                    </a:lnTo>
                    <a:lnTo>
                      <a:pt x="71" y="3309"/>
                    </a:lnTo>
                    <a:lnTo>
                      <a:pt x="71" y="3307"/>
                    </a:lnTo>
                    <a:lnTo>
                      <a:pt x="71" y="3305"/>
                    </a:lnTo>
                    <a:lnTo>
                      <a:pt x="71" y="3303"/>
                    </a:lnTo>
                    <a:lnTo>
                      <a:pt x="71" y="3301"/>
                    </a:lnTo>
                    <a:lnTo>
                      <a:pt x="69" y="3301"/>
                    </a:lnTo>
                    <a:lnTo>
                      <a:pt x="68" y="3301"/>
                    </a:lnTo>
                    <a:lnTo>
                      <a:pt x="68" y="3300"/>
                    </a:lnTo>
                    <a:lnTo>
                      <a:pt x="68" y="3298"/>
                    </a:lnTo>
                    <a:lnTo>
                      <a:pt x="66" y="3296"/>
                    </a:lnTo>
                    <a:lnTo>
                      <a:pt x="66" y="3294"/>
                    </a:lnTo>
                    <a:lnTo>
                      <a:pt x="66" y="3293"/>
                    </a:lnTo>
                    <a:lnTo>
                      <a:pt x="64" y="3291"/>
                    </a:lnTo>
                    <a:lnTo>
                      <a:pt x="64" y="3289"/>
                    </a:lnTo>
                    <a:lnTo>
                      <a:pt x="62" y="3289"/>
                    </a:lnTo>
                    <a:lnTo>
                      <a:pt x="62" y="3287"/>
                    </a:lnTo>
                    <a:lnTo>
                      <a:pt x="60" y="3287"/>
                    </a:lnTo>
                    <a:lnTo>
                      <a:pt x="60" y="3285"/>
                    </a:lnTo>
                    <a:lnTo>
                      <a:pt x="59" y="3285"/>
                    </a:lnTo>
                    <a:lnTo>
                      <a:pt x="59" y="3284"/>
                    </a:lnTo>
                    <a:lnTo>
                      <a:pt x="59" y="3282"/>
                    </a:lnTo>
                    <a:lnTo>
                      <a:pt x="59" y="3280"/>
                    </a:lnTo>
                    <a:lnTo>
                      <a:pt x="60" y="3280"/>
                    </a:lnTo>
                    <a:lnTo>
                      <a:pt x="62" y="3280"/>
                    </a:lnTo>
                    <a:lnTo>
                      <a:pt x="64" y="3280"/>
                    </a:lnTo>
                    <a:lnTo>
                      <a:pt x="64" y="3278"/>
                    </a:lnTo>
                    <a:lnTo>
                      <a:pt x="66" y="3278"/>
                    </a:lnTo>
                    <a:lnTo>
                      <a:pt x="68" y="3276"/>
                    </a:lnTo>
                    <a:lnTo>
                      <a:pt x="66" y="3276"/>
                    </a:lnTo>
                    <a:lnTo>
                      <a:pt x="66" y="3275"/>
                    </a:lnTo>
                    <a:lnTo>
                      <a:pt x="64" y="3275"/>
                    </a:lnTo>
                    <a:lnTo>
                      <a:pt x="64" y="3273"/>
                    </a:lnTo>
                    <a:lnTo>
                      <a:pt x="62" y="3273"/>
                    </a:lnTo>
                    <a:lnTo>
                      <a:pt x="62" y="3271"/>
                    </a:lnTo>
                    <a:lnTo>
                      <a:pt x="64" y="3271"/>
                    </a:lnTo>
                    <a:lnTo>
                      <a:pt x="64" y="3269"/>
                    </a:lnTo>
                    <a:lnTo>
                      <a:pt x="64" y="3268"/>
                    </a:lnTo>
                    <a:lnTo>
                      <a:pt x="62" y="3268"/>
                    </a:lnTo>
                    <a:lnTo>
                      <a:pt x="62" y="3266"/>
                    </a:lnTo>
                    <a:lnTo>
                      <a:pt x="64" y="3266"/>
                    </a:lnTo>
                    <a:lnTo>
                      <a:pt x="64" y="3264"/>
                    </a:lnTo>
                    <a:lnTo>
                      <a:pt x="62" y="3264"/>
                    </a:lnTo>
                    <a:lnTo>
                      <a:pt x="62" y="3262"/>
                    </a:lnTo>
                    <a:lnTo>
                      <a:pt x="64" y="3262"/>
                    </a:lnTo>
                    <a:lnTo>
                      <a:pt x="66" y="3262"/>
                    </a:lnTo>
                    <a:lnTo>
                      <a:pt x="68" y="3262"/>
                    </a:lnTo>
                    <a:lnTo>
                      <a:pt x="68" y="3260"/>
                    </a:lnTo>
                    <a:lnTo>
                      <a:pt x="69" y="3260"/>
                    </a:lnTo>
                    <a:lnTo>
                      <a:pt x="71" y="3260"/>
                    </a:lnTo>
                    <a:lnTo>
                      <a:pt x="73" y="3259"/>
                    </a:lnTo>
                    <a:lnTo>
                      <a:pt x="75" y="3259"/>
                    </a:lnTo>
                    <a:lnTo>
                      <a:pt x="76" y="3259"/>
                    </a:lnTo>
                    <a:lnTo>
                      <a:pt x="78" y="3259"/>
                    </a:lnTo>
                    <a:lnTo>
                      <a:pt x="80" y="3259"/>
                    </a:lnTo>
                    <a:lnTo>
                      <a:pt x="80" y="3257"/>
                    </a:lnTo>
                    <a:lnTo>
                      <a:pt x="80" y="3255"/>
                    </a:lnTo>
                    <a:lnTo>
                      <a:pt x="80" y="3253"/>
                    </a:lnTo>
                    <a:lnTo>
                      <a:pt x="82" y="3253"/>
                    </a:lnTo>
                    <a:lnTo>
                      <a:pt x="82" y="3255"/>
                    </a:lnTo>
                    <a:lnTo>
                      <a:pt x="84" y="3255"/>
                    </a:lnTo>
                    <a:lnTo>
                      <a:pt x="84" y="3253"/>
                    </a:lnTo>
                    <a:lnTo>
                      <a:pt x="85" y="3253"/>
                    </a:lnTo>
                    <a:lnTo>
                      <a:pt x="85" y="3251"/>
                    </a:lnTo>
                    <a:lnTo>
                      <a:pt x="85" y="3250"/>
                    </a:lnTo>
                    <a:lnTo>
                      <a:pt x="85" y="3248"/>
                    </a:lnTo>
                    <a:lnTo>
                      <a:pt x="84" y="3248"/>
                    </a:lnTo>
                    <a:lnTo>
                      <a:pt x="84" y="3250"/>
                    </a:lnTo>
                    <a:lnTo>
                      <a:pt x="84" y="3248"/>
                    </a:lnTo>
                    <a:lnTo>
                      <a:pt x="82" y="3248"/>
                    </a:lnTo>
                    <a:lnTo>
                      <a:pt x="80" y="3246"/>
                    </a:lnTo>
                    <a:lnTo>
                      <a:pt x="80" y="3244"/>
                    </a:lnTo>
                    <a:lnTo>
                      <a:pt x="80" y="3243"/>
                    </a:lnTo>
                    <a:lnTo>
                      <a:pt x="82" y="3243"/>
                    </a:lnTo>
                    <a:lnTo>
                      <a:pt x="84" y="3243"/>
                    </a:lnTo>
                    <a:lnTo>
                      <a:pt x="84" y="3241"/>
                    </a:lnTo>
                    <a:lnTo>
                      <a:pt x="85" y="3241"/>
                    </a:lnTo>
                    <a:lnTo>
                      <a:pt x="85" y="3239"/>
                    </a:lnTo>
                    <a:lnTo>
                      <a:pt x="85" y="3237"/>
                    </a:lnTo>
                    <a:lnTo>
                      <a:pt x="87" y="3237"/>
                    </a:lnTo>
                    <a:lnTo>
                      <a:pt x="89" y="3237"/>
                    </a:lnTo>
                    <a:lnTo>
                      <a:pt x="89" y="3235"/>
                    </a:lnTo>
                    <a:lnTo>
                      <a:pt x="89" y="3234"/>
                    </a:lnTo>
                    <a:lnTo>
                      <a:pt x="89" y="3232"/>
                    </a:lnTo>
                    <a:lnTo>
                      <a:pt x="91" y="3232"/>
                    </a:lnTo>
                    <a:lnTo>
                      <a:pt x="91" y="3230"/>
                    </a:lnTo>
                    <a:lnTo>
                      <a:pt x="91" y="3228"/>
                    </a:lnTo>
                    <a:lnTo>
                      <a:pt x="93" y="3228"/>
                    </a:lnTo>
                    <a:lnTo>
                      <a:pt x="94" y="3228"/>
                    </a:lnTo>
                    <a:lnTo>
                      <a:pt x="94" y="3227"/>
                    </a:lnTo>
                    <a:lnTo>
                      <a:pt x="96" y="3227"/>
                    </a:lnTo>
                    <a:lnTo>
                      <a:pt x="96" y="3225"/>
                    </a:lnTo>
                    <a:lnTo>
                      <a:pt x="96" y="3223"/>
                    </a:lnTo>
                    <a:lnTo>
                      <a:pt x="98" y="3223"/>
                    </a:lnTo>
                    <a:lnTo>
                      <a:pt x="98" y="3221"/>
                    </a:lnTo>
                    <a:lnTo>
                      <a:pt x="98" y="3219"/>
                    </a:lnTo>
                    <a:lnTo>
                      <a:pt x="98" y="3218"/>
                    </a:lnTo>
                    <a:lnTo>
                      <a:pt x="98" y="3216"/>
                    </a:lnTo>
                    <a:lnTo>
                      <a:pt x="98" y="3214"/>
                    </a:lnTo>
                    <a:lnTo>
                      <a:pt x="100" y="3214"/>
                    </a:lnTo>
                    <a:lnTo>
                      <a:pt x="101" y="3214"/>
                    </a:lnTo>
                    <a:lnTo>
                      <a:pt x="101" y="3212"/>
                    </a:lnTo>
                    <a:lnTo>
                      <a:pt x="103" y="3212"/>
                    </a:lnTo>
                    <a:lnTo>
                      <a:pt x="105" y="3212"/>
                    </a:lnTo>
                    <a:lnTo>
                      <a:pt x="105" y="3210"/>
                    </a:lnTo>
                    <a:lnTo>
                      <a:pt x="107" y="3210"/>
                    </a:lnTo>
                    <a:lnTo>
                      <a:pt x="107" y="3209"/>
                    </a:lnTo>
                    <a:lnTo>
                      <a:pt x="109" y="3209"/>
                    </a:lnTo>
                    <a:lnTo>
                      <a:pt x="110" y="3209"/>
                    </a:lnTo>
                    <a:lnTo>
                      <a:pt x="110" y="3207"/>
                    </a:lnTo>
                    <a:lnTo>
                      <a:pt x="112" y="3207"/>
                    </a:lnTo>
                    <a:lnTo>
                      <a:pt x="112" y="3205"/>
                    </a:lnTo>
                    <a:lnTo>
                      <a:pt x="114" y="3205"/>
                    </a:lnTo>
                    <a:lnTo>
                      <a:pt x="114" y="3203"/>
                    </a:lnTo>
                    <a:lnTo>
                      <a:pt x="114" y="3202"/>
                    </a:lnTo>
                    <a:lnTo>
                      <a:pt x="114" y="3200"/>
                    </a:lnTo>
                    <a:lnTo>
                      <a:pt x="114" y="3198"/>
                    </a:lnTo>
                    <a:lnTo>
                      <a:pt x="116" y="3198"/>
                    </a:lnTo>
                    <a:lnTo>
                      <a:pt x="118" y="3198"/>
                    </a:lnTo>
                    <a:lnTo>
                      <a:pt x="118" y="3196"/>
                    </a:lnTo>
                    <a:lnTo>
                      <a:pt x="118" y="3194"/>
                    </a:lnTo>
                    <a:lnTo>
                      <a:pt x="119" y="3194"/>
                    </a:lnTo>
                    <a:lnTo>
                      <a:pt x="121" y="3194"/>
                    </a:lnTo>
                    <a:lnTo>
                      <a:pt x="121" y="3193"/>
                    </a:lnTo>
                    <a:lnTo>
                      <a:pt x="121" y="3191"/>
                    </a:lnTo>
                    <a:lnTo>
                      <a:pt x="121" y="3189"/>
                    </a:lnTo>
                    <a:lnTo>
                      <a:pt x="123" y="3189"/>
                    </a:lnTo>
                    <a:lnTo>
                      <a:pt x="123" y="3187"/>
                    </a:lnTo>
                    <a:lnTo>
                      <a:pt x="123" y="3185"/>
                    </a:lnTo>
                    <a:lnTo>
                      <a:pt x="123" y="3184"/>
                    </a:lnTo>
                    <a:lnTo>
                      <a:pt x="125" y="3184"/>
                    </a:lnTo>
                    <a:lnTo>
                      <a:pt x="126" y="3184"/>
                    </a:lnTo>
                    <a:lnTo>
                      <a:pt x="126" y="3182"/>
                    </a:lnTo>
                    <a:lnTo>
                      <a:pt x="128" y="3182"/>
                    </a:lnTo>
                    <a:lnTo>
                      <a:pt x="130" y="3182"/>
                    </a:lnTo>
                    <a:lnTo>
                      <a:pt x="132" y="3180"/>
                    </a:lnTo>
                    <a:lnTo>
                      <a:pt x="134" y="3180"/>
                    </a:lnTo>
                    <a:lnTo>
                      <a:pt x="135" y="3180"/>
                    </a:lnTo>
                    <a:lnTo>
                      <a:pt x="135" y="3178"/>
                    </a:lnTo>
                    <a:lnTo>
                      <a:pt x="137" y="3177"/>
                    </a:lnTo>
                    <a:lnTo>
                      <a:pt x="139" y="3177"/>
                    </a:lnTo>
                    <a:lnTo>
                      <a:pt x="141" y="3177"/>
                    </a:lnTo>
                    <a:lnTo>
                      <a:pt x="141" y="3175"/>
                    </a:lnTo>
                    <a:lnTo>
                      <a:pt x="143" y="3175"/>
                    </a:lnTo>
                    <a:lnTo>
                      <a:pt x="144" y="3175"/>
                    </a:lnTo>
                    <a:lnTo>
                      <a:pt x="144" y="3177"/>
                    </a:lnTo>
                    <a:lnTo>
                      <a:pt x="144" y="3178"/>
                    </a:lnTo>
                    <a:lnTo>
                      <a:pt x="146" y="3178"/>
                    </a:lnTo>
                    <a:lnTo>
                      <a:pt x="148" y="3178"/>
                    </a:lnTo>
                    <a:lnTo>
                      <a:pt x="148" y="3180"/>
                    </a:lnTo>
                    <a:lnTo>
                      <a:pt x="150" y="3180"/>
                    </a:lnTo>
                    <a:lnTo>
                      <a:pt x="150" y="3182"/>
                    </a:lnTo>
                    <a:lnTo>
                      <a:pt x="150" y="3184"/>
                    </a:lnTo>
                    <a:lnTo>
                      <a:pt x="151" y="3184"/>
                    </a:lnTo>
                    <a:lnTo>
                      <a:pt x="153" y="3184"/>
                    </a:lnTo>
                    <a:lnTo>
                      <a:pt x="153" y="3185"/>
                    </a:lnTo>
                    <a:lnTo>
                      <a:pt x="155" y="3185"/>
                    </a:lnTo>
                    <a:lnTo>
                      <a:pt x="157" y="3185"/>
                    </a:lnTo>
                    <a:lnTo>
                      <a:pt x="159" y="3185"/>
                    </a:lnTo>
                    <a:lnTo>
                      <a:pt x="160" y="3185"/>
                    </a:lnTo>
                    <a:lnTo>
                      <a:pt x="160" y="3184"/>
                    </a:lnTo>
                    <a:lnTo>
                      <a:pt x="162" y="3184"/>
                    </a:lnTo>
                    <a:lnTo>
                      <a:pt x="164" y="3184"/>
                    </a:lnTo>
                    <a:lnTo>
                      <a:pt x="166" y="3184"/>
                    </a:lnTo>
                    <a:lnTo>
                      <a:pt x="168" y="3184"/>
                    </a:lnTo>
                    <a:lnTo>
                      <a:pt x="168" y="3182"/>
                    </a:lnTo>
                    <a:lnTo>
                      <a:pt x="169" y="3182"/>
                    </a:lnTo>
                    <a:lnTo>
                      <a:pt x="169" y="3180"/>
                    </a:lnTo>
                    <a:lnTo>
                      <a:pt x="169" y="3178"/>
                    </a:lnTo>
                    <a:lnTo>
                      <a:pt x="169" y="3177"/>
                    </a:lnTo>
                    <a:lnTo>
                      <a:pt x="169" y="3175"/>
                    </a:lnTo>
                    <a:lnTo>
                      <a:pt x="169" y="3173"/>
                    </a:lnTo>
                    <a:lnTo>
                      <a:pt x="169" y="3171"/>
                    </a:lnTo>
                    <a:lnTo>
                      <a:pt x="169" y="3169"/>
                    </a:lnTo>
                    <a:lnTo>
                      <a:pt x="169" y="3168"/>
                    </a:lnTo>
                    <a:lnTo>
                      <a:pt x="171" y="3168"/>
                    </a:lnTo>
                    <a:lnTo>
                      <a:pt x="171" y="3166"/>
                    </a:lnTo>
                    <a:lnTo>
                      <a:pt x="173" y="3166"/>
                    </a:lnTo>
                    <a:lnTo>
                      <a:pt x="173" y="3164"/>
                    </a:lnTo>
                    <a:lnTo>
                      <a:pt x="175" y="3164"/>
                    </a:lnTo>
                    <a:lnTo>
                      <a:pt x="176" y="3164"/>
                    </a:lnTo>
                    <a:lnTo>
                      <a:pt x="176" y="3162"/>
                    </a:lnTo>
                    <a:lnTo>
                      <a:pt x="176" y="3160"/>
                    </a:lnTo>
                    <a:lnTo>
                      <a:pt x="178" y="3160"/>
                    </a:lnTo>
                    <a:lnTo>
                      <a:pt x="178" y="3159"/>
                    </a:lnTo>
                    <a:lnTo>
                      <a:pt x="178" y="3157"/>
                    </a:lnTo>
                    <a:lnTo>
                      <a:pt x="178" y="3155"/>
                    </a:lnTo>
                    <a:lnTo>
                      <a:pt x="180" y="3155"/>
                    </a:lnTo>
                    <a:lnTo>
                      <a:pt x="180" y="3153"/>
                    </a:lnTo>
                    <a:lnTo>
                      <a:pt x="180" y="3152"/>
                    </a:lnTo>
                    <a:lnTo>
                      <a:pt x="178" y="3152"/>
                    </a:lnTo>
                    <a:lnTo>
                      <a:pt x="178" y="3150"/>
                    </a:lnTo>
                    <a:lnTo>
                      <a:pt x="176" y="3150"/>
                    </a:lnTo>
                    <a:lnTo>
                      <a:pt x="176" y="3152"/>
                    </a:lnTo>
                    <a:lnTo>
                      <a:pt x="175" y="3152"/>
                    </a:lnTo>
                    <a:lnTo>
                      <a:pt x="173" y="3152"/>
                    </a:lnTo>
                    <a:lnTo>
                      <a:pt x="171" y="3152"/>
                    </a:lnTo>
                    <a:lnTo>
                      <a:pt x="169" y="3152"/>
                    </a:lnTo>
                    <a:lnTo>
                      <a:pt x="168" y="3152"/>
                    </a:lnTo>
                    <a:lnTo>
                      <a:pt x="168" y="3153"/>
                    </a:lnTo>
                    <a:lnTo>
                      <a:pt x="166" y="3153"/>
                    </a:lnTo>
                    <a:lnTo>
                      <a:pt x="166" y="3152"/>
                    </a:lnTo>
                    <a:lnTo>
                      <a:pt x="164" y="3152"/>
                    </a:lnTo>
                    <a:lnTo>
                      <a:pt x="164" y="3150"/>
                    </a:lnTo>
                    <a:lnTo>
                      <a:pt x="164" y="3148"/>
                    </a:lnTo>
                    <a:lnTo>
                      <a:pt x="162" y="3146"/>
                    </a:lnTo>
                    <a:lnTo>
                      <a:pt x="162" y="3144"/>
                    </a:lnTo>
                    <a:lnTo>
                      <a:pt x="160" y="3144"/>
                    </a:lnTo>
                    <a:lnTo>
                      <a:pt x="160" y="3143"/>
                    </a:lnTo>
                    <a:lnTo>
                      <a:pt x="160" y="3141"/>
                    </a:lnTo>
                    <a:lnTo>
                      <a:pt x="162" y="3141"/>
                    </a:lnTo>
                    <a:lnTo>
                      <a:pt x="162" y="3139"/>
                    </a:lnTo>
                    <a:lnTo>
                      <a:pt x="162" y="3137"/>
                    </a:lnTo>
                    <a:lnTo>
                      <a:pt x="162" y="3135"/>
                    </a:lnTo>
                    <a:lnTo>
                      <a:pt x="162" y="3134"/>
                    </a:lnTo>
                    <a:lnTo>
                      <a:pt x="160" y="3134"/>
                    </a:lnTo>
                    <a:lnTo>
                      <a:pt x="160" y="3132"/>
                    </a:lnTo>
                    <a:lnTo>
                      <a:pt x="159" y="3132"/>
                    </a:lnTo>
                    <a:lnTo>
                      <a:pt x="159" y="3130"/>
                    </a:lnTo>
                    <a:lnTo>
                      <a:pt x="157" y="3130"/>
                    </a:lnTo>
                    <a:lnTo>
                      <a:pt x="157" y="3128"/>
                    </a:lnTo>
                    <a:lnTo>
                      <a:pt x="157" y="3127"/>
                    </a:lnTo>
                    <a:lnTo>
                      <a:pt x="157" y="3125"/>
                    </a:lnTo>
                    <a:lnTo>
                      <a:pt x="157" y="3123"/>
                    </a:lnTo>
                    <a:lnTo>
                      <a:pt x="157" y="3121"/>
                    </a:lnTo>
                    <a:lnTo>
                      <a:pt x="157" y="3119"/>
                    </a:lnTo>
                    <a:lnTo>
                      <a:pt x="157" y="3118"/>
                    </a:lnTo>
                    <a:lnTo>
                      <a:pt x="159" y="3118"/>
                    </a:lnTo>
                    <a:lnTo>
                      <a:pt x="159" y="3116"/>
                    </a:lnTo>
                    <a:lnTo>
                      <a:pt x="160" y="3116"/>
                    </a:lnTo>
                    <a:lnTo>
                      <a:pt x="162" y="3116"/>
                    </a:lnTo>
                    <a:lnTo>
                      <a:pt x="164" y="3116"/>
                    </a:lnTo>
                    <a:lnTo>
                      <a:pt x="166" y="3116"/>
                    </a:lnTo>
                    <a:lnTo>
                      <a:pt x="168" y="3116"/>
                    </a:lnTo>
                    <a:lnTo>
                      <a:pt x="169" y="3116"/>
                    </a:lnTo>
                    <a:lnTo>
                      <a:pt x="168" y="3116"/>
                    </a:lnTo>
                    <a:lnTo>
                      <a:pt x="168" y="3114"/>
                    </a:lnTo>
                    <a:lnTo>
                      <a:pt x="169" y="3114"/>
                    </a:lnTo>
                    <a:lnTo>
                      <a:pt x="169" y="3112"/>
                    </a:lnTo>
                    <a:lnTo>
                      <a:pt x="169" y="3110"/>
                    </a:lnTo>
                    <a:lnTo>
                      <a:pt x="171" y="3110"/>
                    </a:lnTo>
                    <a:lnTo>
                      <a:pt x="173" y="3110"/>
                    </a:lnTo>
                    <a:lnTo>
                      <a:pt x="173" y="3109"/>
                    </a:lnTo>
                    <a:lnTo>
                      <a:pt x="175" y="3109"/>
                    </a:lnTo>
                    <a:lnTo>
                      <a:pt x="176" y="3109"/>
                    </a:lnTo>
                    <a:lnTo>
                      <a:pt x="178" y="3109"/>
                    </a:lnTo>
                    <a:lnTo>
                      <a:pt x="178" y="3107"/>
                    </a:lnTo>
                    <a:lnTo>
                      <a:pt x="180" y="3107"/>
                    </a:lnTo>
                    <a:lnTo>
                      <a:pt x="182" y="3107"/>
                    </a:lnTo>
                    <a:lnTo>
                      <a:pt x="182" y="3109"/>
                    </a:lnTo>
                    <a:lnTo>
                      <a:pt x="184" y="3107"/>
                    </a:lnTo>
                    <a:lnTo>
                      <a:pt x="185" y="3107"/>
                    </a:lnTo>
                    <a:lnTo>
                      <a:pt x="187" y="3107"/>
                    </a:lnTo>
                    <a:lnTo>
                      <a:pt x="189" y="3107"/>
                    </a:lnTo>
                    <a:lnTo>
                      <a:pt x="189" y="3109"/>
                    </a:lnTo>
                    <a:lnTo>
                      <a:pt x="191" y="3109"/>
                    </a:lnTo>
                    <a:lnTo>
                      <a:pt x="193" y="3110"/>
                    </a:lnTo>
                    <a:lnTo>
                      <a:pt x="194" y="3110"/>
                    </a:lnTo>
                    <a:lnTo>
                      <a:pt x="194" y="3112"/>
                    </a:lnTo>
                    <a:lnTo>
                      <a:pt x="194" y="3114"/>
                    </a:lnTo>
                    <a:lnTo>
                      <a:pt x="196" y="3114"/>
                    </a:lnTo>
                    <a:lnTo>
                      <a:pt x="196" y="3116"/>
                    </a:lnTo>
                    <a:lnTo>
                      <a:pt x="198" y="3116"/>
                    </a:lnTo>
                    <a:lnTo>
                      <a:pt x="196" y="3116"/>
                    </a:lnTo>
                    <a:lnTo>
                      <a:pt x="196" y="3118"/>
                    </a:lnTo>
                    <a:lnTo>
                      <a:pt x="198" y="3118"/>
                    </a:lnTo>
                    <a:lnTo>
                      <a:pt x="196" y="3118"/>
                    </a:lnTo>
                    <a:lnTo>
                      <a:pt x="196" y="3119"/>
                    </a:lnTo>
                    <a:lnTo>
                      <a:pt x="194" y="3119"/>
                    </a:lnTo>
                    <a:lnTo>
                      <a:pt x="194" y="3121"/>
                    </a:lnTo>
                    <a:lnTo>
                      <a:pt x="193" y="3121"/>
                    </a:lnTo>
                    <a:lnTo>
                      <a:pt x="193" y="3123"/>
                    </a:lnTo>
                    <a:lnTo>
                      <a:pt x="193" y="3121"/>
                    </a:lnTo>
                    <a:lnTo>
                      <a:pt x="193" y="3123"/>
                    </a:lnTo>
                    <a:lnTo>
                      <a:pt x="191" y="3123"/>
                    </a:lnTo>
                    <a:lnTo>
                      <a:pt x="191" y="3125"/>
                    </a:lnTo>
                    <a:lnTo>
                      <a:pt x="191" y="3127"/>
                    </a:lnTo>
                    <a:lnTo>
                      <a:pt x="193" y="3127"/>
                    </a:lnTo>
                    <a:lnTo>
                      <a:pt x="193" y="3128"/>
                    </a:lnTo>
                    <a:lnTo>
                      <a:pt x="194" y="3128"/>
                    </a:lnTo>
                    <a:lnTo>
                      <a:pt x="194" y="3130"/>
                    </a:lnTo>
                    <a:lnTo>
                      <a:pt x="194" y="3132"/>
                    </a:lnTo>
                    <a:lnTo>
                      <a:pt x="194" y="3134"/>
                    </a:lnTo>
                    <a:lnTo>
                      <a:pt x="193" y="3135"/>
                    </a:lnTo>
                    <a:lnTo>
                      <a:pt x="193" y="3137"/>
                    </a:lnTo>
                    <a:lnTo>
                      <a:pt x="193" y="3139"/>
                    </a:lnTo>
                    <a:lnTo>
                      <a:pt x="194" y="3139"/>
                    </a:lnTo>
                    <a:lnTo>
                      <a:pt x="196" y="3139"/>
                    </a:lnTo>
                    <a:lnTo>
                      <a:pt x="196" y="3137"/>
                    </a:lnTo>
                    <a:lnTo>
                      <a:pt x="198" y="3137"/>
                    </a:lnTo>
                    <a:lnTo>
                      <a:pt x="200" y="3137"/>
                    </a:lnTo>
                    <a:lnTo>
                      <a:pt x="200" y="3139"/>
                    </a:lnTo>
                    <a:lnTo>
                      <a:pt x="201" y="3139"/>
                    </a:lnTo>
                    <a:lnTo>
                      <a:pt x="203" y="3139"/>
                    </a:lnTo>
                    <a:lnTo>
                      <a:pt x="203" y="3137"/>
                    </a:lnTo>
                    <a:lnTo>
                      <a:pt x="203" y="3135"/>
                    </a:lnTo>
                    <a:lnTo>
                      <a:pt x="205" y="3135"/>
                    </a:lnTo>
                    <a:lnTo>
                      <a:pt x="205" y="3134"/>
                    </a:lnTo>
                    <a:lnTo>
                      <a:pt x="205" y="3132"/>
                    </a:lnTo>
                    <a:lnTo>
                      <a:pt x="207" y="3132"/>
                    </a:lnTo>
                    <a:lnTo>
                      <a:pt x="209" y="3132"/>
                    </a:lnTo>
                    <a:lnTo>
                      <a:pt x="209" y="3130"/>
                    </a:lnTo>
                    <a:lnTo>
                      <a:pt x="209" y="3128"/>
                    </a:lnTo>
                    <a:lnTo>
                      <a:pt x="209" y="3127"/>
                    </a:lnTo>
                    <a:lnTo>
                      <a:pt x="210" y="3127"/>
                    </a:lnTo>
                    <a:lnTo>
                      <a:pt x="210" y="3125"/>
                    </a:lnTo>
                    <a:lnTo>
                      <a:pt x="209" y="3123"/>
                    </a:lnTo>
                    <a:lnTo>
                      <a:pt x="210" y="3123"/>
                    </a:lnTo>
                    <a:lnTo>
                      <a:pt x="212" y="3123"/>
                    </a:lnTo>
                    <a:lnTo>
                      <a:pt x="212" y="3121"/>
                    </a:lnTo>
                    <a:lnTo>
                      <a:pt x="214" y="3121"/>
                    </a:lnTo>
                    <a:lnTo>
                      <a:pt x="214" y="3119"/>
                    </a:lnTo>
                    <a:lnTo>
                      <a:pt x="214" y="3118"/>
                    </a:lnTo>
                    <a:lnTo>
                      <a:pt x="214" y="3116"/>
                    </a:lnTo>
                    <a:lnTo>
                      <a:pt x="216" y="3116"/>
                    </a:lnTo>
                    <a:lnTo>
                      <a:pt x="218" y="3116"/>
                    </a:lnTo>
                    <a:lnTo>
                      <a:pt x="219" y="3116"/>
                    </a:lnTo>
                    <a:lnTo>
                      <a:pt x="219" y="3114"/>
                    </a:lnTo>
                    <a:lnTo>
                      <a:pt x="221" y="3114"/>
                    </a:lnTo>
                    <a:lnTo>
                      <a:pt x="223" y="3114"/>
                    </a:lnTo>
                    <a:lnTo>
                      <a:pt x="223" y="3116"/>
                    </a:lnTo>
                    <a:lnTo>
                      <a:pt x="223" y="3114"/>
                    </a:lnTo>
                    <a:lnTo>
                      <a:pt x="223" y="3112"/>
                    </a:lnTo>
                    <a:lnTo>
                      <a:pt x="223" y="3110"/>
                    </a:lnTo>
                    <a:lnTo>
                      <a:pt x="223" y="3109"/>
                    </a:lnTo>
                    <a:lnTo>
                      <a:pt x="221" y="3109"/>
                    </a:lnTo>
                    <a:lnTo>
                      <a:pt x="221" y="3110"/>
                    </a:lnTo>
                    <a:lnTo>
                      <a:pt x="221" y="3109"/>
                    </a:lnTo>
                    <a:lnTo>
                      <a:pt x="219" y="3109"/>
                    </a:lnTo>
                    <a:lnTo>
                      <a:pt x="219" y="3107"/>
                    </a:lnTo>
                    <a:lnTo>
                      <a:pt x="219" y="3105"/>
                    </a:lnTo>
                    <a:lnTo>
                      <a:pt x="219" y="3103"/>
                    </a:lnTo>
                    <a:lnTo>
                      <a:pt x="218" y="3103"/>
                    </a:lnTo>
                    <a:lnTo>
                      <a:pt x="219" y="3103"/>
                    </a:lnTo>
                    <a:lnTo>
                      <a:pt x="219" y="3102"/>
                    </a:lnTo>
                    <a:lnTo>
                      <a:pt x="221" y="3102"/>
                    </a:lnTo>
                    <a:lnTo>
                      <a:pt x="223" y="3102"/>
                    </a:lnTo>
                    <a:lnTo>
                      <a:pt x="225" y="3102"/>
                    </a:lnTo>
                    <a:lnTo>
                      <a:pt x="225" y="3100"/>
                    </a:lnTo>
                    <a:lnTo>
                      <a:pt x="225" y="3098"/>
                    </a:lnTo>
                    <a:lnTo>
                      <a:pt x="223" y="3098"/>
                    </a:lnTo>
                    <a:lnTo>
                      <a:pt x="221" y="3098"/>
                    </a:lnTo>
                    <a:lnTo>
                      <a:pt x="221" y="3096"/>
                    </a:lnTo>
                    <a:lnTo>
                      <a:pt x="221" y="3098"/>
                    </a:lnTo>
                    <a:lnTo>
                      <a:pt x="219" y="3098"/>
                    </a:lnTo>
                    <a:lnTo>
                      <a:pt x="219" y="3096"/>
                    </a:lnTo>
                    <a:lnTo>
                      <a:pt x="221" y="3096"/>
                    </a:lnTo>
                    <a:lnTo>
                      <a:pt x="221" y="3094"/>
                    </a:lnTo>
                    <a:lnTo>
                      <a:pt x="221" y="3093"/>
                    </a:lnTo>
                    <a:lnTo>
                      <a:pt x="223" y="3093"/>
                    </a:lnTo>
                    <a:lnTo>
                      <a:pt x="223" y="3091"/>
                    </a:lnTo>
                    <a:lnTo>
                      <a:pt x="225" y="3091"/>
                    </a:lnTo>
                    <a:lnTo>
                      <a:pt x="226" y="3091"/>
                    </a:lnTo>
                    <a:lnTo>
                      <a:pt x="228" y="3091"/>
                    </a:lnTo>
                    <a:lnTo>
                      <a:pt x="230" y="3091"/>
                    </a:lnTo>
                    <a:lnTo>
                      <a:pt x="230" y="3089"/>
                    </a:lnTo>
                    <a:lnTo>
                      <a:pt x="230" y="3087"/>
                    </a:lnTo>
                    <a:lnTo>
                      <a:pt x="232" y="3087"/>
                    </a:lnTo>
                    <a:lnTo>
                      <a:pt x="232" y="3085"/>
                    </a:lnTo>
                    <a:lnTo>
                      <a:pt x="234" y="3085"/>
                    </a:lnTo>
                    <a:lnTo>
                      <a:pt x="234" y="3087"/>
                    </a:lnTo>
                    <a:lnTo>
                      <a:pt x="234" y="3085"/>
                    </a:lnTo>
                    <a:lnTo>
                      <a:pt x="234" y="3087"/>
                    </a:lnTo>
                    <a:lnTo>
                      <a:pt x="235" y="3087"/>
                    </a:lnTo>
                    <a:lnTo>
                      <a:pt x="235" y="3085"/>
                    </a:lnTo>
                    <a:lnTo>
                      <a:pt x="235" y="3084"/>
                    </a:lnTo>
                    <a:lnTo>
                      <a:pt x="235" y="3082"/>
                    </a:lnTo>
                    <a:lnTo>
                      <a:pt x="235" y="3080"/>
                    </a:lnTo>
                    <a:lnTo>
                      <a:pt x="235" y="3078"/>
                    </a:lnTo>
                    <a:lnTo>
                      <a:pt x="237" y="3078"/>
                    </a:lnTo>
                    <a:lnTo>
                      <a:pt x="237" y="3077"/>
                    </a:lnTo>
                    <a:lnTo>
                      <a:pt x="237" y="3075"/>
                    </a:lnTo>
                    <a:lnTo>
                      <a:pt x="235" y="3073"/>
                    </a:lnTo>
                    <a:lnTo>
                      <a:pt x="235" y="3071"/>
                    </a:lnTo>
                    <a:lnTo>
                      <a:pt x="234" y="3071"/>
                    </a:lnTo>
                    <a:lnTo>
                      <a:pt x="234" y="3069"/>
                    </a:lnTo>
                    <a:lnTo>
                      <a:pt x="234" y="3068"/>
                    </a:lnTo>
                    <a:lnTo>
                      <a:pt x="234" y="3066"/>
                    </a:lnTo>
                    <a:lnTo>
                      <a:pt x="232" y="3066"/>
                    </a:lnTo>
                    <a:lnTo>
                      <a:pt x="232" y="3068"/>
                    </a:lnTo>
                    <a:lnTo>
                      <a:pt x="230" y="3068"/>
                    </a:lnTo>
                    <a:lnTo>
                      <a:pt x="228" y="3068"/>
                    </a:lnTo>
                    <a:lnTo>
                      <a:pt x="226" y="3068"/>
                    </a:lnTo>
                    <a:lnTo>
                      <a:pt x="226" y="3069"/>
                    </a:lnTo>
                    <a:lnTo>
                      <a:pt x="225" y="3069"/>
                    </a:lnTo>
                    <a:lnTo>
                      <a:pt x="225" y="3068"/>
                    </a:lnTo>
                    <a:lnTo>
                      <a:pt x="225" y="3069"/>
                    </a:lnTo>
                    <a:lnTo>
                      <a:pt x="223" y="3069"/>
                    </a:lnTo>
                    <a:lnTo>
                      <a:pt x="221" y="3069"/>
                    </a:lnTo>
                    <a:lnTo>
                      <a:pt x="221" y="3071"/>
                    </a:lnTo>
                    <a:lnTo>
                      <a:pt x="219" y="3071"/>
                    </a:lnTo>
                    <a:lnTo>
                      <a:pt x="219" y="3069"/>
                    </a:lnTo>
                    <a:lnTo>
                      <a:pt x="218" y="3069"/>
                    </a:lnTo>
                    <a:lnTo>
                      <a:pt x="216" y="3069"/>
                    </a:lnTo>
                    <a:lnTo>
                      <a:pt x="214" y="3069"/>
                    </a:lnTo>
                    <a:lnTo>
                      <a:pt x="214" y="3071"/>
                    </a:lnTo>
                    <a:lnTo>
                      <a:pt x="214" y="3073"/>
                    </a:lnTo>
                    <a:lnTo>
                      <a:pt x="212" y="3073"/>
                    </a:lnTo>
                    <a:lnTo>
                      <a:pt x="212" y="3075"/>
                    </a:lnTo>
                    <a:lnTo>
                      <a:pt x="210" y="3075"/>
                    </a:lnTo>
                    <a:lnTo>
                      <a:pt x="209" y="3075"/>
                    </a:lnTo>
                    <a:lnTo>
                      <a:pt x="207" y="3075"/>
                    </a:lnTo>
                    <a:lnTo>
                      <a:pt x="207" y="3077"/>
                    </a:lnTo>
                    <a:lnTo>
                      <a:pt x="205" y="3078"/>
                    </a:lnTo>
                    <a:lnTo>
                      <a:pt x="203" y="3078"/>
                    </a:lnTo>
                    <a:lnTo>
                      <a:pt x="201" y="3080"/>
                    </a:lnTo>
                    <a:lnTo>
                      <a:pt x="200" y="3080"/>
                    </a:lnTo>
                    <a:lnTo>
                      <a:pt x="200" y="3082"/>
                    </a:lnTo>
                    <a:lnTo>
                      <a:pt x="198" y="3082"/>
                    </a:lnTo>
                    <a:lnTo>
                      <a:pt x="198" y="3080"/>
                    </a:lnTo>
                    <a:lnTo>
                      <a:pt x="196" y="3080"/>
                    </a:lnTo>
                    <a:lnTo>
                      <a:pt x="196" y="3082"/>
                    </a:lnTo>
                    <a:lnTo>
                      <a:pt x="194" y="3082"/>
                    </a:lnTo>
                    <a:lnTo>
                      <a:pt x="193" y="3082"/>
                    </a:lnTo>
                    <a:lnTo>
                      <a:pt x="193" y="3084"/>
                    </a:lnTo>
                    <a:lnTo>
                      <a:pt x="193" y="3085"/>
                    </a:lnTo>
                    <a:lnTo>
                      <a:pt x="191" y="3085"/>
                    </a:lnTo>
                    <a:lnTo>
                      <a:pt x="189" y="3085"/>
                    </a:lnTo>
                    <a:lnTo>
                      <a:pt x="189" y="3084"/>
                    </a:lnTo>
                    <a:lnTo>
                      <a:pt x="187" y="3084"/>
                    </a:lnTo>
                    <a:lnTo>
                      <a:pt x="185" y="3084"/>
                    </a:lnTo>
                    <a:lnTo>
                      <a:pt x="184" y="3084"/>
                    </a:lnTo>
                    <a:lnTo>
                      <a:pt x="182" y="3084"/>
                    </a:lnTo>
                    <a:lnTo>
                      <a:pt x="180" y="3084"/>
                    </a:lnTo>
                    <a:lnTo>
                      <a:pt x="178" y="3084"/>
                    </a:lnTo>
                    <a:lnTo>
                      <a:pt x="178" y="3082"/>
                    </a:lnTo>
                    <a:lnTo>
                      <a:pt x="178" y="3080"/>
                    </a:lnTo>
                    <a:lnTo>
                      <a:pt x="176" y="3080"/>
                    </a:lnTo>
                    <a:lnTo>
                      <a:pt x="175" y="3080"/>
                    </a:lnTo>
                    <a:lnTo>
                      <a:pt x="175" y="3078"/>
                    </a:lnTo>
                    <a:lnTo>
                      <a:pt x="173" y="3077"/>
                    </a:lnTo>
                    <a:lnTo>
                      <a:pt x="173" y="3075"/>
                    </a:lnTo>
                    <a:lnTo>
                      <a:pt x="173" y="3073"/>
                    </a:lnTo>
                    <a:lnTo>
                      <a:pt x="171" y="3073"/>
                    </a:lnTo>
                    <a:lnTo>
                      <a:pt x="169" y="3073"/>
                    </a:lnTo>
                    <a:lnTo>
                      <a:pt x="168" y="3073"/>
                    </a:lnTo>
                    <a:lnTo>
                      <a:pt x="166" y="3073"/>
                    </a:lnTo>
                    <a:lnTo>
                      <a:pt x="164" y="3073"/>
                    </a:lnTo>
                    <a:lnTo>
                      <a:pt x="164" y="3075"/>
                    </a:lnTo>
                    <a:lnTo>
                      <a:pt x="162" y="3075"/>
                    </a:lnTo>
                    <a:lnTo>
                      <a:pt x="160" y="3075"/>
                    </a:lnTo>
                    <a:lnTo>
                      <a:pt x="159" y="3075"/>
                    </a:lnTo>
                    <a:lnTo>
                      <a:pt x="157" y="3073"/>
                    </a:lnTo>
                    <a:lnTo>
                      <a:pt x="155" y="3071"/>
                    </a:lnTo>
                    <a:lnTo>
                      <a:pt x="153" y="3071"/>
                    </a:lnTo>
                    <a:lnTo>
                      <a:pt x="151" y="3071"/>
                    </a:lnTo>
                    <a:lnTo>
                      <a:pt x="151" y="3073"/>
                    </a:lnTo>
                    <a:lnTo>
                      <a:pt x="150" y="3073"/>
                    </a:lnTo>
                    <a:lnTo>
                      <a:pt x="148" y="3073"/>
                    </a:lnTo>
                    <a:lnTo>
                      <a:pt x="148" y="3075"/>
                    </a:lnTo>
                    <a:lnTo>
                      <a:pt x="146" y="3075"/>
                    </a:lnTo>
                    <a:lnTo>
                      <a:pt x="144" y="3075"/>
                    </a:lnTo>
                    <a:lnTo>
                      <a:pt x="141" y="3075"/>
                    </a:lnTo>
                    <a:lnTo>
                      <a:pt x="139" y="3075"/>
                    </a:lnTo>
                    <a:lnTo>
                      <a:pt x="137" y="3075"/>
                    </a:lnTo>
                    <a:lnTo>
                      <a:pt x="135" y="3075"/>
                    </a:lnTo>
                    <a:lnTo>
                      <a:pt x="134" y="3075"/>
                    </a:lnTo>
                    <a:lnTo>
                      <a:pt x="134" y="3077"/>
                    </a:lnTo>
                    <a:lnTo>
                      <a:pt x="134" y="3075"/>
                    </a:lnTo>
                    <a:lnTo>
                      <a:pt x="134" y="3073"/>
                    </a:lnTo>
                    <a:lnTo>
                      <a:pt x="134" y="3071"/>
                    </a:lnTo>
                    <a:lnTo>
                      <a:pt x="134" y="3069"/>
                    </a:lnTo>
                    <a:lnTo>
                      <a:pt x="134" y="3068"/>
                    </a:lnTo>
                    <a:lnTo>
                      <a:pt x="134" y="3066"/>
                    </a:lnTo>
                    <a:lnTo>
                      <a:pt x="132" y="3064"/>
                    </a:lnTo>
                    <a:lnTo>
                      <a:pt x="132" y="3062"/>
                    </a:lnTo>
                    <a:lnTo>
                      <a:pt x="132" y="3060"/>
                    </a:lnTo>
                    <a:lnTo>
                      <a:pt x="134" y="3059"/>
                    </a:lnTo>
                    <a:lnTo>
                      <a:pt x="132" y="3059"/>
                    </a:lnTo>
                    <a:lnTo>
                      <a:pt x="134" y="3059"/>
                    </a:lnTo>
                    <a:lnTo>
                      <a:pt x="134" y="3057"/>
                    </a:lnTo>
                    <a:lnTo>
                      <a:pt x="134" y="3055"/>
                    </a:lnTo>
                    <a:lnTo>
                      <a:pt x="135" y="3055"/>
                    </a:lnTo>
                    <a:lnTo>
                      <a:pt x="135" y="3053"/>
                    </a:lnTo>
                    <a:lnTo>
                      <a:pt x="135" y="3052"/>
                    </a:lnTo>
                    <a:lnTo>
                      <a:pt x="135" y="3050"/>
                    </a:lnTo>
                    <a:lnTo>
                      <a:pt x="135" y="3048"/>
                    </a:lnTo>
                    <a:lnTo>
                      <a:pt x="135" y="3046"/>
                    </a:lnTo>
                    <a:lnTo>
                      <a:pt x="135" y="3044"/>
                    </a:lnTo>
                    <a:lnTo>
                      <a:pt x="135" y="3043"/>
                    </a:lnTo>
                    <a:lnTo>
                      <a:pt x="135" y="3041"/>
                    </a:lnTo>
                    <a:lnTo>
                      <a:pt x="134" y="3041"/>
                    </a:lnTo>
                    <a:lnTo>
                      <a:pt x="134" y="3039"/>
                    </a:lnTo>
                    <a:lnTo>
                      <a:pt x="132" y="3039"/>
                    </a:lnTo>
                    <a:lnTo>
                      <a:pt x="132" y="3037"/>
                    </a:lnTo>
                    <a:lnTo>
                      <a:pt x="130" y="3035"/>
                    </a:lnTo>
                    <a:lnTo>
                      <a:pt x="130" y="3034"/>
                    </a:lnTo>
                    <a:lnTo>
                      <a:pt x="128" y="3034"/>
                    </a:lnTo>
                    <a:lnTo>
                      <a:pt x="128" y="3032"/>
                    </a:lnTo>
                    <a:lnTo>
                      <a:pt x="126" y="3030"/>
                    </a:lnTo>
                    <a:lnTo>
                      <a:pt x="126" y="3028"/>
                    </a:lnTo>
                    <a:lnTo>
                      <a:pt x="125" y="3028"/>
                    </a:lnTo>
                    <a:lnTo>
                      <a:pt x="125" y="3027"/>
                    </a:lnTo>
                    <a:lnTo>
                      <a:pt x="123" y="3027"/>
                    </a:lnTo>
                    <a:lnTo>
                      <a:pt x="121" y="3027"/>
                    </a:lnTo>
                    <a:lnTo>
                      <a:pt x="121" y="3025"/>
                    </a:lnTo>
                    <a:lnTo>
                      <a:pt x="119" y="3025"/>
                    </a:lnTo>
                    <a:lnTo>
                      <a:pt x="118" y="3023"/>
                    </a:lnTo>
                    <a:lnTo>
                      <a:pt x="118" y="3025"/>
                    </a:lnTo>
                    <a:lnTo>
                      <a:pt x="116" y="3025"/>
                    </a:lnTo>
                    <a:lnTo>
                      <a:pt x="114" y="3025"/>
                    </a:lnTo>
                    <a:lnTo>
                      <a:pt x="112" y="3025"/>
                    </a:lnTo>
                    <a:lnTo>
                      <a:pt x="112" y="3027"/>
                    </a:lnTo>
                    <a:lnTo>
                      <a:pt x="110" y="3027"/>
                    </a:lnTo>
                    <a:lnTo>
                      <a:pt x="109" y="3027"/>
                    </a:lnTo>
                    <a:lnTo>
                      <a:pt x="107" y="3028"/>
                    </a:lnTo>
                    <a:lnTo>
                      <a:pt x="105" y="3028"/>
                    </a:lnTo>
                    <a:lnTo>
                      <a:pt x="105" y="3027"/>
                    </a:lnTo>
                    <a:lnTo>
                      <a:pt x="103" y="3027"/>
                    </a:lnTo>
                    <a:lnTo>
                      <a:pt x="101" y="3027"/>
                    </a:lnTo>
                    <a:lnTo>
                      <a:pt x="101" y="3025"/>
                    </a:lnTo>
                    <a:lnTo>
                      <a:pt x="100" y="3025"/>
                    </a:lnTo>
                    <a:lnTo>
                      <a:pt x="98" y="3025"/>
                    </a:lnTo>
                    <a:lnTo>
                      <a:pt x="98" y="3027"/>
                    </a:lnTo>
                    <a:lnTo>
                      <a:pt x="96" y="3027"/>
                    </a:lnTo>
                    <a:lnTo>
                      <a:pt x="94" y="3025"/>
                    </a:lnTo>
                    <a:lnTo>
                      <a:pt x="93" y="3025"/>
                    </a:lnTo>
                    <a:lnTo>
                      <a:pt x="91" y="3025"/>
                    </a:lnTo>
                    <a:lnTo>
                      <a:pt x="93" y="3023"/>
                    </a:lnTo>
                    <a:lnTo>
                      <a:pt x="93" y="3021"/>
                    </a:lnTo>
                    <a:lnTo>
                      <a:pt x="93" y="3019"/>
                    </a:lnTo>
                    <a:lnTo>
                      <a:pt x="93" y="3018"/>
                    </a:lnTo>
                    <a:lnTo>
                      <a:pt x="91" y="3016"/>
                    </a:lnTo>
                    <a:lnTo>
                      <a:pt x="91" y="3014"/>
                    </a:lnTo>
                    <a:lnTo>
                      <a:pt x="91" y="3012"/>
                    </a:lnTo>
                    <a:lnTo>
                      <a:pt x="89" y="3010"/>
                    </a:lnTo>
                    <a:lnTo>
                      <a:pt x="91" y="3009"/>
                    </a:lnTo>
                    <a:lnTo>
                      <a:pt x="89" y="3009"/>
                    </a:lnTo>
                    <a:lnTo>
                      <a:pt x="89" y="3007"/>
                    </a:lnTo>
                    <a:lnTo>
                      <a:pt x="87" y="3007"/>
                    </a:lnTo>
                    <a:lnTo>
                      <a:pt x="87" y="3005"/>
                    </a:lnTo>
                    <a:lnTo>
                      <a:pt x="85" y="3005"/>
                    </a:lnTo>
                    <a:lnTo>
                      <a:pt x="85" y="3003"/>
                    </a:lnTo>
                    <a:lnTo>
                      <a:pt x="85" y="3002"/>
                    </a:lnTo>
                    <a:lnTo>
                      <a:pt x="87" y="3000"/>
                    </a:lnTo>
                    <a:lnTo>
                      <a:pt x="87" y="2998"/>
                    </a:lnTo>
                    <a:lnTo>
                      <a:pt x="87" y="2996"/>
                    </a:lnTo>
                    <a:lnTo>
                      <a:pt x="87" y="2994"/>
                    </a:lnTo>
                    <a:lnTo>
                      <a:pt x="85" y="2994"/>
                    </a:lnTo>
                    <a:lnTo>
                      <a:pt x="84" y="2994"/>
                    </a:lnTo>
                    <a:lnTo>
                      <a:pt x="84" y="2993"/>
                    </a:lnTo>
                    <a:lnTo>
                      <a:pt x="82" y="2993"/>
                    </a:lnTo>
                    <a:lnTo>
                      <a:pt x="80" y="2993"/>
                    </a:lnTo>
                    <a:lnTo>
                      <a:pt x="78" y="2993"/>
                    </a:lnTo>
                    <a:lnTo>
                      <a:pt x="78" y="2991"/>
                    </a:lnTo>
                    <a:lnTo>
                      <a:pt x="78" y="2989"/>
                    </a:lnTo>
                    <a:lnTo>
                      <a:pt x="76" y="2989"/>
                    </a:lnTo>
                    <a:lnTo>
                      <a:pt x="76" y="2991"/>
                    </a:lnTo>
                    <a:lnTo>
                      <a:pt x="75" y="2991"/>
                    </a:lnTo>
                    <a:lnTo>
                      <a:pt x="73" y="2991"/>
                    </a:lnTo>
                    <a:lnTo>
                      <a:pt x="73" y="2989"/>
                    </a:lnTo>
                    <a:lnTo>
                      <a:pt x="75" y="2989"/>
                    </a:lnTo>
                    <a:lnTo>
                      <a:pt x="75" y="2987"/>
                    </a:lnTo>
                    <a:lnTo>
                      <a:pt x="73" y="2987"/>
                    </a:lnTo>
                    <a:lnTo>
                      <a:pt x="71" y="2987"/>
                    </a:lnTo>
                    <a:lnTo>
                      <a:pt x="69" y="2987"/>
                    </a:lnTo>
                    <a:lnTo>
                      <a:pt x="69" y="2985"/>
                    </a:lnTo>
                    <a:lnTo>
                      <a:pt x="68" y="2985"/>
                    </a:lnTo>
                    <a:lnTo>
                      <a:pt x="68" y="2987"/>
                    </a:lnTo>
                    <a:lnTo>
                      <a:pt x="66" y="2987"/>
                    </a:lnTo>
                    <a:lnTo>
                      <a:pt x="66" y="2985"/>
                    </a:lnTo>
                    <a:lnTo>
                      <a:pt x="64" y="2985"/>
                    </a:lnTo>
                    <a:lnTo>
                      <a:pt x="64" y="2984"/>
                    </a:lnTo>
                    <a:lnTo>
                      <a:pt x="64" y="2982"/>
                    </a:lnTo>
                    <a:lnTo>
                      <a:pt x="62" y="2982"/>
                    </a:lnTo>
                    <a:lnTo>
                      <a:pt x="62" y="2984"/>
                    </a:lnTo>
                    <a:lnTo>
                      <a:pt x="62" y="2982"/>
                    </a:lnTo>
                    <a:lnTo>
                      <a:pt x="60" y="2982"/>
                    </a:lnTo>
                    <a:lnTo>
                      <a:pt x="60" y="2980"/>
                    </a:lnTo>
                    <a:lnTo>
                      <a:pt x="59" y="2980"/>
                    </a:lnTo>
                    <a:lnTo>
                      <a:pt x="57" y="2980"/>
                    </a:lnTo>
                    <a:lnTo>
                      <a:pt x="55" y="2980"/>
                    </a:lnTo>
                    <a:lnTo>
                      <a:pt x="53" y="2980"/>
                    </a:lnTo>
                    <a:lnTo>
                      <a:pt x="53" y="2978"/>
                    </a:lnTo>
                    <a:lnTo>
                      <a:pt x="53" y="2977"/>
                    </a:lnTo>
                    <a:lnTo>
                      <a:pt x="51" y="2977"/>
                    </a:lnTo>
                    <a:lnTo>
                      <a:pt x="51" y="2975"/>
                    </a:lnTo>
                    <a:lnTo>
                      <a:pt x="51" y="2977"/>
                    </a:lnTo>
                    <a:lnTo>
                      <a:pt x="50" y="2977"/>
                    </a:lnTo>
                    <a:lnTo>
                      <a:pt x="50" y="2978"/>
                    </a:lnTo>
                    <a:lnTo>
                      <a:pt x="48" y="2978"/>
                    </a:lnTo>
                    <a:lnTo>
                      <a:pt x="46" y="2978"/>
                    </a:lnTo>
                    <a:lnTo>
                      <a:pt x="44" y="2978"/>
                    </a:lnTo>
                    <a:lnTo>
                      <a:pt x="43" y="2978"/>
                    </a:lnTo>
                    <a:lnTo>
                      <a:pt x="41" y="2978"/>
                    </a:lnTo>
                    <a:lnTo>
                      <a:pt x="39" y="2978"/>
                    </a:lnTo>
                    <a:lnTo>
                      <a:pt x="37" y="2978"/>
                    </a:lnTo>
                    <a:lnTo>
                      <a:pt x="35" y="2977"/>
                    </a:lnTo>
                    <a:lnTo>
                      <a:pt x="35" y="2975"/>
                    </a:lnTo>
                    <a:lnTo>
                      <a:pt x="35" y="2973"/>
                    </a:lnTo>
                    <a:lnTo>
                      <a:pt x="35" y="2975"/>
                    </a:lnTo>
                    <a:lnTo>
                      <a:pt x="34" y="2975"/>
                    </a:lnTo>
                    <a:lnTo>
                      <a:pt x="34" y="2973"/>
                    </a:lnTo>
                    <a:lnTo>
                      <a:pt x="34" y="2975"/>
                    </a:lnTo>
                    <a:lnTo>
                      <a:pt x="32" y="2975"/>
                    </a:lnTo>
                    <a:lnTo>
                      <a:pt x="30" y="2975"/>
                    </a:lnTo>
                    <a:lnTo>
                      <a:pt x="30" y="2973"/>
                    </a:lnTo>
                    <a:lnTo>
                      <a:pt x="30" y="2971"/>
                    </a:lnTo>
                    <a:lnTo>
                      <a:pt x="30" y="2969"/>
                    </a:lnTo>
                    <a:lnTo>
                      <a:pt x="30" y="2968"/>
                    </a:lnTo>
                    <a:lnTo>
                      <a:pt x="28" y="2968"/>
                    </a:lnTo>
                    <a:lnTo>
                      <a:pt x="28" y="2966"/>
                    </a:lnTo>
                    <a:lnTo>
                      <a:pt x="26" y="2966"/>
                    </a:lnTo>
                    <a:lnTo>
                      <a:pt x="26" y="2964"/>
                    </a:lnTo>
                    <a:lnTo>
                      <a:pt x="25" y="2964"/>
                    </a:lnTo>
                    <a:lnTo>
                      <a:pt x="25" y="2962"/>
                    </a:lnTo>
                    <a:lnTo>
                      <a:pt x="23" y="2962"/>
                    </a:lnTo>
                    <a:lnTo>
                      <a:pt x="23" y="2960"/>
                    </a:lnTo>
                    <a:lnTo>
                      <a:pt x="21" y="2959"/>
                    </a:lnTo>
                    <a:lnTo>
                      <a:pt x="19" y="2959"/>
                    </a:lnTo>
                    <a:lnTo>
                      <a:pt x="18" y="2960"/>
                    </a:lnTo>
                    <a:lnTo>
                      <a:pt x="18" y="2959"/>
                    </a:lnTo>
                    <a:lnTo>
                      <a:pt x="16" y="2959"/>
                    </a:lnTo>
                    <a:lnTo>
                      <a:pt x="14" y="2959"/>
                    </a:lnTo>
                    <a:lnTo>
                      <a:pt x="14" y="2957"/>
                    </a:lnTo>
                    <a:lnTo>
                      <a:pt x="12" y="2957"/>
                    </a:lnTo>
                    <a:lnTo>
                      <a:pt x="14" y="2957"/>
                    </a:lnTo>
                    <a:lnTo>
                      <a:pt x="14" y="2955"/>
                    </a:lnTo>
                    <a:lnTo>
                      <a:pt x="14" y="2953"/>
                    </a:lnTo>
                    <a:lnTo>
                      <a:pt x="12" y="2953"/>
                    </a:lnTo>
                    <a:lnTo>
                      <a:pt x="12" y="2952"/>
                    </a:lnTo>
                    <a:lnTo>
                      <a:pt x="10" y="2952"/>
                    </a:lnTo>
                    <a:lnTo>
                      <a:pt x="10" y="2950"/>
                    </a:lnTo>
                    <a:lnTo>
                      <a:pt x="9" y="2950"/>
                    </a:lnTo>
                    <a:lnTo>
                      <a:pt x="7" y="2950"/>
                    </a:lnTo>
                    <a:lnTo>
                      <a:pt x="5" y="2950"/>
                    </a:lnTo>
                    <a:lnTo>
                      <a:pt x="3" y="2950"/>
                    </a:lnTo>
                    <a:lnTo>
                      <a:pt x="1" y="2950"/>
                    </a:lnTo>
                    <a:lnTo>
                      <a:pt x="1" y="2948"/>
                    </a:lnTo>
                    <a:lnTo>
                      <a:pt x="0" y="2948"/>
                    </a:lnTo>
                    <a:lnTo>
                      <a:pt x="0" y="2946"/>
                    </a:lnTo>
                    <a:lnTo>
                      <a:pt x="0" y="2944"/>
                    </a:lnTo>
                    <a:lnTo>
                      <a:pt x="0" y="2943"/>
                    </a:lnTo>
                    <a:lnTo>
                      <a:pt x="1" y="2943"/>
                    </a:lnTo>
                    <a:lnTo>
                      <a:pt x="1" y="2941"/>
                    </a:lnTo>
                    <a:lnTo>
                      <a:pt x="1" y="2939"/>
                    </a:lnTo>
                    <a:lnTo>
                      <a:pt x="3" y="2939"/>
                    </a:lnTo>
                    <a:lnTo>
                      <a:pt x="3" y="2937"/>
                    </a:lnTo>
                    <a:lnTo>
                      <a:pt x="3" y="2935"/>
                    </a:lnTo>
                    <a:lnTo>
                      <a:pt x="3" y="2934"/>
                    </a:lnTo>
                    <a:lnTo>
                      <a:pt x="5" y="2934"/>
                    </a:lnTo>
                    <a:lnTo>
                      <a:pt x="5" y="2932"/>
                    </a:lnTo>
                    <a:lnTo>
                      <a:pt x="7" y="2932"/>
                    </a:lnTo>
                    <a:lnTo>
                      <a:pt x="7" y="2930"/>
                    </a:lnTo>
                    <a:lnTo>
                      <a:pt x="7" y="2928"/>
                    </a:lnTo>
                    <a:lnTo>
                      <a:pt x="5" y="2928"/>
                    </a:lnTo>
                    <a:lnTo>
                      <a:pt x="5" y="2927"/>
                    </a:lnTo>
                    <a:lnTo>
                      <a:pt x="5" y="2925"/>
                    </a:lnTo>
                    <a:lnTo>
                      <a:pt x="7" y="2925"/>
                    </a:lnTo>
                    <a:lnTo>
                      <a:pt x="7" y="2923"/>
                    </a:lnTo>
                    <a:lnTo>
                      <a:pt x="9" y="2923"/>
                    </a:lnTo>
                    <a:lnTo>
                      <a:pt x="10" y="2923"/>
                    </a:lnTo>
                    <a:lnTo>
                      <a:pt x="10" y="2921"/>
                    </a:lnTo>
                    <a:lnTo>
                      <a:pt x="12" y="2921"/>
                    </a:lnTo>
                    <a:lnTo>
                      <a:pt x="12" y="2919"/>
                    </a:lnTo>
                    <a:lnTo>
                      <a:pt x="12" y="2918"/>
                    </a:lnTo>
                    <a:lnTo>
                      <a:pt x="14" y="2918"/>
                    </a:lnTo>
                    <a:lnTo>
                      <a:pt x="14" y="2916"/>
                    </a:lnTo>
                    <a:lnTo>
                      <a:pt x="16" y="2916"/>
                    </a:lnTo>
                    <a:lnTo>
                      <a:pt x="16" y="2914"/>
                    </a:lnTo>
                    <a:lnTo>
                      <a:pt x="14" y="2914"/>
                    </a:lnTo>
                    <a:lnTo>
                      <a:pt x="14" y="2912"/>
                    </a:lnTo>
                    <a:lnTo>
                      <a:pt x="16" y="2912"/>
                    </a:lnTo>
                    <a:lnTo>
                      <a:pt x="16" y="2911"/>
                    </a:lnTo>
                    <a:lnTo>
                      <a:pt x="16" y="2909"/>
                    </a:lnTo>
                    <a:lnTo>
                      <a:pt x="16" y="2907"/>
                    </a:lnTo>
                    <a:lnTo>
                      <a:pt x="18" y="2907"/>
                    </a:lnTo>
                    <a:lnTo>
                      <a:pt x="18" y="2905"/>
                    </a:lnTo>
                    <a:lnTo>
                      <a:pt x="19" y="2905"/>
                    </a:lnTo>
                    <a:lnTo>
                      <a:pt x="21" y="2905"/>
                    </a:lnTo>
                    <a:lnTo>
                      <a:pt x="23" y="2905"/>
                    </a:lnTo>
                    <a:lnTo>
                      <a:pt x="25" y="2905"/>
                    </a:lnTo>
                    <a:lnTo>
                      <a:pt x="25" y="2903"/>
                    </a:lnTo>
                    <a:lnTo>
                      <a:pt x="25" y="2902"/>
                    </a:lnTo>
                    <a:lnTo>
                      <a:pt x="25" y="2900"/>
                    </a:lnTo>
                    <a:lnTo>
                      <a:pt x="25" y="2898"/>
                    </a:lnTo>
                    <a:lnTo>
                      <a:pt x="26" y="2896"/>
                    </a:lnTo>
                    <a:lnTo>
                      <a:pt x="26" y="2894"/>
                    </a:lnTo>
                    <a:lnTo>
                      <a:pt x="28" y="2894"/>
                    </a:lnTo>
                    <a:lnTo>
                      <a:pt x="28" y="2893"/>
                    </a:lnTo>
                    <a:lnTo>
                      <a:pt x="28" y="2891"/>
                    </a:lnTo>
                    <a:lnTo>
                      <a:pt x="28" y="2889"/>
                    </a:lnTo>
                    <a:lnTo>
                      <a:pt x="26" y="2889"/>
                    </a:lnTo>
                    <a:lnTo>
                      <a:pt x="25" y="2889"/>
                    </a:lnTo>
                    <a:lnTo>
                      <a:pt x="25" y="2887"/>
                    </a:lnTo>
                    <a:lnTo>
                      <a:pt x="26" y="2887"/>
                    </a:lnTo>
                    <a:lnTo>
                      <a:pt x="25" y="2887"/>
                    </a:lnTo>
                    <a:lnTo>
                      <a:pt x="25" y="2886"/>
                    </a:lnTo>
                    <a:lnTo>
                      <a:pt x="26" y="2886"/>
                    </a:lnTo>
                    <a:lnTo>
                      <a:pt x="26" y="2884"/>
                    </a:lnTo>
                    <a:lnTo>
                      <a:pt x="26" y="2882"/>
                    </a:lnTo>
                    <a:lnTo>
                      <a:pt x="25" y="2882"/>
                    </a:lnTo>
                    <a:lnTo>
                      <a:pt x="23" y="2880"/>
                    </a:lnTo>
                    <a:lnTo>
                      <a:pt x="23" y="2878"/>
                    </a:lnTo>
                    <a:lnTo>
                      <a:pt x="23" y="2877"/>
                    </a:lnTo>
                    <a:lnTo>
                      <a:pt x="21" y="2877"/>
                    </a:lnTo>
                    <a:lnTo>
                      <a:pt x="21" y="2878"/>
                    </a:lnTo>
                    <a:lnTo>
                      <a:pt x="19" y="2877"/>
                    </a:lnTo>
                    <a:lnTo>
                      <a:pt x="19" y="2875"/>
                    </a:lnTo>
                    <a:lnTo>
                      <a:pt x="18" y="2875"/>
                    </a:lnTo>
                    <a:lnTo>
                      <a:pt x="18" y="2873"/>
                    </a:lnTo>
                    <a:lnTo>
                      <a:pt x="18" y="2871"/>
                    </a:lnTo>
                    <a:lnTo>
                      <a:pt x="18" y="2869"/>
                    </a:lnTo>
                    <a:lnTo>
                      <a:pt x="18" y="2868"/>
                    </a:lnTo>
                    <a:lnTo>
                      <a:pt x="16" y="2868"/>
                    </a:lnTo>
                    <a:lnTo>
                      <a:pt x="14" y="2868"/>
                    </a:lnTo>
                    <a:lnTo>
                      <a:pt x="12" y="2868"/>
                    </a:lnTo>
                    <a:lnTo>
                      <a:pt x="10" y="2868"/>
                    </a:lnTo>
                    <a:lnTo>
                      <a:pt x="10" y="2866"/>
                    </a:lnTo>
                    <a:lnTo>
                      <a:pt x="9" y="2866"/>
                    </a:lnTo>
                    <a:lnTo>
                      <a:pt x="7" y="2866"/>
                    </a:lnTo>
                    <a:lnTo>
                      <a:pt x="7" y="2864"/>
                    </a:lnTo>
                    <a:lnTo>
                      <a:pt x="9" y="2864"/>
                    </a:lnTo>
                    <a:lnTo>
                      <a:pt x="10" y="2864"/>
                    </a:lnTo>
                    <a:lnTo>
                      <a:pt x="10" y="2862"/>
                    </a:lnTo>
                    <a:lnTo>
                      <a:pt x="9" y="2862"/>
                    </a:lnTo>
                    <a:lnTo>
                      <a:pt x="10" y="2861"/>
                    </a:lnTo>
                    <a:lnTo>
                      <a:pt x="9" y="2861"/>
                    </a:lnTo>
                    <a:lnTo>
                      <a:pt x="9" y="2859"/>
                    </a:lnTo>
                    <a:lnTo>
                      <a:pt x="9" y="2857"/>
                    </a:lnTo>
                    <a:lnTo>
                      <a:pt x="7" y="2857"/>
                    </a:lnTo>
                    <a:lnTo>
                      <a:pt x="5" y="2857"/>
                    </a:lnTo>
                    <a:lnTo>
                      <a:pt x="7" y="2857"/>
                    </a:lnTo>
                    <a:lnTo>
                      <a:pt x="7" y="2855"/>
                    </a:lnTo>
                    <a:lnTo>
                      <a:pt x="7" y="2853"/>
                    </a:lnTo>
                    <a:lnTo>
                      <a:pt x="7" y="2852"/>
                    </a:lnTo>
                    <a:lnTo>
                      <a:pt x="5" y="2852"/>
                    </a:lnTo>
                    <a:lnTo>
                      <a:pt x="5" y="2850"/>
                    </a:lnTo>
                    <a:lnTo>
                      <a:pt x="3" y="2850"/>
                    </a:lnTo>
                    <a:lnTo>
                      <a:pt x="3" y="2848"/>
                    </a:lnTo>
                    <a:lnTo>
                      <a:pt x="1" y="2848"/>
                    </a:lnTo>
                    <a:lnTo>
                      <a:pt x="1" y="2846"/>
                    </a:lnTo>
                    <a:lnTo>
                      <a:pt x="1" y="2844"/>
                    </a:lnTo>
                    <a:lnTo>
                      <a:pt x="3" y="2844"/>
                    </a:lnTo>
                    <a:lnTo>
                      <a:pt x="1" y="2844"/>
                    </a:lnTo>
                    <a:lnTo>
                      <a:pt x="1" y="2843"/>
                    </a:lnTo>
                    <a:lnTo>
                      <a:pt x="3" y="2843"/>
                    </a:lnTo>
                    <a:lnTo>
                      <a:pt x="3" y="2841"/>
                    </a:lnTo>
                    <a:lnTo>
                      <a:pt x="5" y="2841"/>
                    </a:lnTo>
                    <a:lnTo>
                      <a:pt x="5" y="2839"/>
                    </a:lnTo>
                    <a:lnTo>
                      <a:pt x="7" y="2839"/>
                    </a:lnTo>
                    <a:lnTo>
                      <a:pt x="7" y="2837"/>
                    </a:lnTo>
                    <a:lnTo>
                      <a:pt x="9" y="2837"/>
                    </a:lnTo>
                    <a:lnTo>
                      <a:pt x="10" y="2837"/>
                    </a:lnTo>
                    <a:lnTo>
                      <a:pt x="10" y="2836"/>
                    </a:lnTo>
                    <a:lnTo>
                      <a:pt x="12" y="2836"/>
                    </a:lnTo>
                    <a:lnTo>
                      <a:pt x="14" y="2836"/>
                    </a:lnTo>
                    <a:lnTo>
                      <a:pt x="14" y="2834"/>
                    </a:lnTo>
                    <a:lnTo>
                      <a:pt x="14" y="2832"/>
                    </a:lnTo>
                    <a:lnTo>
                      <a:pt x="16" y="2832"/>
                    </a:lnTo>
                    <a:lnTo>
                      <a:pt x="14" y="2832"/>
                    </a:lnTo>
                    <a:lnTo>
                      <a:pt x="14" y="2830"/>
                    </a:lnTo>
                    <a:lnTo>
                      <a:pt x="16" y="2830"/>
                    </a:lnTo>
                    <a:lnTo>
                      <a:pt x="16" y="2828"/>
                    </a:lnTo>
                    <a:lnTo>
                      <a:pt x="14" y="2828"/>
                    </a:lnTo>
                    <a:lnTo>
                      <a:pt x="14" y="2827"/>
                    </a:lnTo>
                    <a:lnTo>
                      <a:pt x="16" y="2827"/>
                    </a:lnTo>
                    <a:lnTo>
                      <a:pt x="16" y="2825"/>
                    </a:lnTo>
                    <a:lnTo>
                      <a:pt x="18" y="2825"/>
                    </a:lnTo>
                    <a:lnTo>
                      <a:pt x="19" y="2825"/>
                    </a:lnTo>
                    <a:lnTo>
                      <a:pt x="21" y="2825"/>
                    </a:lnTo>
                    <a:lnTo>
                      <a:pt x="21" y="2823"/>
                    </a:lnTo>
                    <a:lnTo>
                      <a:pt x="23" y="2823"/>
                    </a:lnTo>
                    <a:lnTo>
                      <a:pt x="23" y="2821"/>
                    </a:lnTo>
                    <a:lnTo>
                      <a:pt x="21" y="2821"/>
                    </a:lnTo>
                    <a:lnTo>
                      <a:pt x="19" y="2821"/>
                    </a:lnTo>
                    <a:lnTo>
                      <a:pt x="19" y="2819"/>
                    </a:lnTo>
                    <a:lnTo>
                      <a:pt x="18" y="2819"/>
                    </a:lnTo>
                    <a:lnTo>
                      <a:pt x="18" y="2818"/>
                    </a:lnTo>
                    <a:lnTo>
                      <a:pt x="18" y="2816"/>
                    </a:lnTo>
                    <a:lnTo>
                      <a:pt x="19" y="2816"/>
                    </a:lnTo>
                    <a:lnTo>
                      <a:pt x="21" y="2816"/>
                    </a:lnTo>
                    <a:lnTo>
                      <a:pt x="23" y="2816"/>
                    </a:lnTo>
                    <a:lnTo>
                      <a:pt x="23" y="2814"/>
                    </a:lnTo>
                    <a:lnTo>
                      <a:pt x="25" y="2814"/>
                    </a:lnTo>
                    <a:lnTo>
                      <a:pt x="25" y="2812"/>
                    </a:lnTo>
                    <a:lnTo>
                      <a:pt x="26" y="2812"/>
                    </a:lnTo>
                    <a:lnTo>
                      <a:pt x="28" y="2812"/>
                    </a:lnTo>
                    <a:lnTo>
                      <a:pt x="28" y="2814"/>
                    </a:lnTo>
                    <a:lnTo>
                      <a:pt x="30" y="2814"/>
                    </a:lnTo>
                    <a:lnTo>
                      <a:pt x="32" y="2814"/>
                    </a:lnTo>
                    <a:lnTo>
                      <a:pt x="32" y="2812"/>
                    </a:lnTo>
                    <a:lnTo>
                      <a:pt x="34" y="2812"/>
                    </a:lnTo>
                    <a:lnTo>
                      <a:pt x="35" y="2811"/>
                    </a:lnTo>
                    <a:lnTo>
                      <a:pt x="37" y="2811"/>
                    </a:lnTo>
                    <a:lnTo>
                      <a:pt x="37" y="2809"/>
                    </a:lnTo>
                    <a:lnTo>
                      <a:pt x="39" y="2809"/>
                    </a:lnTo>
                    <a:lnTo>
                      <a:pt x="41" y="2809"/>
                    </a:lnTo>
                    <a:lnTo>
                      <a:pt x="43" y="2809"/>
                    </a:lnTo>
                    <a:lnTo>
                      <a:pt x="44" y="2809"/>
                    </a:lnTo>
                    <a:lnTo>
                      <a:pt x="46" y="2809"/>
                    </a:lnTo>
                    <a:lnTo>
                      <a:pt x="48" y="2809"/>
                    </a:lnTo>
                    <a:lnTo>
                      <a:pt x="50" y="2809"/>
                    </a:lnTo>
                    <a:lnTo>
                      <a:pt x="51" y="2809"/>
                    </a:lnTo>
                    <a:lnTo>
                      <a:pt x="53" y="2809"/>
                    </a:lnTo>
                    <a:lnTo>
                      <a:pt x="55" y="2809"/>
                    </a:lnTo>
                    <a:lnTo>
                      <a:pt x="55" y="2807"/>
                    </a:lnTo>
                    <a:lnTo>
                      <a:pt x="57" y="2807"/>
                    </a:lnTo>
                    <a:lnTo>
                      <a:pt x="57" y="2809"/>
                    </a:lnTo>
                    <a:lnTo>
                      <a:pt x="59" y="2811"/>
                    </a:lnTo>
                    <a:lnTo>
                      <a:pt x="59" y="2812"/>
                    </a:lnTo>
                    <a:lnTo>
                      <a:pt x="60" y="2812"/>
                    </a:lnTo>
                    <a:lnTo>
                      <a:pt x="62" y="2812"/>
                    </a:lnTo>
                    <a:lnTo>
                      <a:pt x="64" y="2812"/>
                    </a:lnTo>
                    <a:lnTo>
                      <a:pt x="64" y="2811"/>
                    </a:lnTo>
                    <a:lnTo>
                      <a:pt x="66" y="2811"/>
                    </a:lnTo>
                    <a:lnTo>
                      <a:pt x="68" y="2811"/>
                    </a:lnTo>
                    <a:lnTo>
                      <a:pt x="69" y="2811"/>
                    </a:lnTo>
                    <a:lnTo>
                      <a:pt x="69" y="2812"/>
                    </a:lnTo>
                    <a:lnTo>
                      <a:pt x="71" y="2812"/>
                    </a:lnTo>
                    <a:lnTo>
                      <a:pt x="71" y="2811"/>
                    </a:lnTo>
                    <a:lnTo>
                      <a:pt x="73" y="2811"/>
                    </a:lnTo>
                    <a:lnTo>
                      <a:pt x="73" y="2812"/>
                    </a:lnTo>
                    <a:lnTo>
                      <a:pt x="75" y="2811"/>
                    </a:lnTo>
                    <a:lnTo>
                      <a:pt x="75" y="2809"/>
                    </a:lnTo>
                    <a:lnTo>
                      <a:pt x="76" y="2809"/>
                    </a:lnTo>
                    <a:lnTo>
                      <a:pt x="76" y="2807"/>
                    </a:lnTo>
                    <a:lnTo>
                      <a:pt x="75" y="2807"/>
                    </a:lnTo>
                    <a:lnTo>
                      <a:pt x="76" y="2807"/>
                    </a:lnTo>
                    <a:lnTo>
                      <a:pt x="78" y="2807"/>
                    </a:lnTo>
                    <a:lnTo>
                      <a:pt x="78" y="2805"/>
                    </a:lnTo>
                    <a:lnTo>
                      <a:pt x="78" y="2803"/>
                    </a:lnTo>
                    <a:lnTo>
                      <a:pt x="80" y="2803"/>
                    </a:lnTo>
                    <a:lnTo>
                      <a:pt x="82" y="2803"/>
                    </a:lnTo>
                    <a:lnTo>
                      <a:pt x="84" y="2803"/>
                    </a:lnTo>
                    <a:lnTo>
                      <a:pt x="84" y="2802"/>
                    </a:lnTo>
                    <a:lnTo>
                      <a:pt x="85" y="2802"/>
                    </a:lnTo>
                    <a:lnTo>
                      <a:pt x="85" y="2800"/>
                    </a:lnTo>
                    <a:lnTo>
                      <a:pt x="87" y="2800"/>
                    </a:lnTo>
                    <a:lnTo>
                      <a:pt x="89" y="2798"/>
                    </a:lnTo>
                    <a:lnTo>
                      <a:pt x="91" y="2798"/>
                    </a:lnTo>
                    <a:lnTo>
                      <a:pt x="93" y="2798"/>
                    </a:lnTo>
                    <a:lnTo>
                      <a:pt x="94" y="2798"/>
                    </a:lnTo>
                    <a:lnTo>
                      <a:pt x="94" y="2796"/>
                    </a:lnTo>
                    <a:lnTo>
                      <a:pt x="96" y="2796"/>
                    </a:lnTo>
                    <a:lnTo>
                      <a:pt x="96" y="2794"/>
                    </a:lnTo>
                    <a:lnTo>
                      <a:pt x="96" y="2793"/>
                    </a:lnTo>
                    <a:lnTo>
                      <a:pt x="96" y="2791"/>
                    </a:lnTo>
                    <a:lnTo>
                      <a:pt x="96" y="2789"/>
                    </a:lnTo>
                    <a:lnTo>
                      <a:pt x="98" y="2789"/>
                    </a:lnTo>
                    <a:lnTo>
                      <a:pt x="98" y="2787"/>
                    </a:lnTo>
                    <a:lnTo>
                      <a:pt x="100" y="2787"/>
                    </a:lnTo>
                    <a:lnTo>
                      <a:pt x="100" y="2786"/>
                    </a:lnTo>
                    <a:lnTo>
                      <a:pt x="100" y="2784"/>
                    </a:lnTo>
                    <a:lnTo>
                      <a:pt x="101" y="2784"/>
                    </a:lnTo>
                    <a:lnTo>
                      <a:pt x="103" y="2784"/>
                    </a:lnTo>
                    <a:lnTo>
                      <a:pt x="105" y="2782"/>
                    </a:lnTo>
                    <a:lnTo>
                      <a:pt x="107" y="2782"/>
                    </a:lnTo>
                    <a:lnTo>
                      <a:pt x="109" y="2782"/>
                    </a:lnTo>
                    <a:lnTo>
                      <a:pt x="109" y="2780"/>
                    </a:lnTo>
                    <a:lnTo>
                      <a:pt x="110" y="2780"/>
                    </a:lnTo>
                    <a:lnTo>
                      <a:pt x="110" y="2782"/>
                    </a:lnTo>
                    <a:lnTo>
                      <a:pt x="110" y="2784"/>
                    </a:lnTo>
                    <a:lnTo>
                      <a:pt x="112" y="2784"/>
                    </a:lnTo>
                    <a:lnTo>
                      <a:pt x="112" y="2782"/>
                    </a:lnTo>
                    <a:lnTo>
                      <a:pt x="114" y="2782"/>
                    </a:lnTo>
                    <a:lnTo>
                      <a:pt x="116" y="2782"/>
                    </a:lnTo>
                    <a:lnTo>
                      <a:pt x="116" y="2780"/>
                    </a:lnTo>
                    <a:lnTo>
                      <a:pt x="116" y="2778"/>
                    </a:lnTo>
                    <a:lnTo>
                      <a:pt x="116" y="2777"/>
                    </a:lnTo>
                    <a:lnTo>
                      <a:pt x="116" y="2775"/>
                    </a:lnTo>
                    <a:lnTo>
                      <a:pt x="118" y="2775"/>
                    </a:lnTo>
                    <a:lnTo>
                      <a:pt x="118" y="2773"/>
                    </a:lnTo>
                    <a:lnTo>
                      <a:pt x="118" y="2771"/>
                    </a:lnTo>
                    <a:lnTo>
                      <a:pt x="118" y="2769"/>
                    </a:lnTo>
                    <a:lnTo>
                      <a:pt x="118" y="2768"/>
                    </a:lnTo>
                    <a:lnTo>
                      <a:pt x="119" y="2768"/>
                    </a:lnTo>
                    <a:lnTo>
                      <a:pt x="119" y="2769"/>
                    </a:lnTo>
                    <a:lnTo>
                      <a:pt x="121" y="2769"/>
                    </a:lnTo>
                    <a:lnTo>
                      <a:pt x="123" y="2769"/>
                    </a:lnTo>
                    <a:lnTo>
                      <a:pt x="123" y="2768"/>
                    </a:lnTo>
                    <a:lnTo>
                      <a:pt x="123" y="2766"/>
                    </a:lnTo>
                    <a:lnTo>
                      <a:pt x="125" y="2764"/>
                    </a:lnTo>
                    <a:lnTo>
                      <a:pt x="125" y="2762"/>
                    </a:lnTo>
                    <a:lnTo>
                      <a:pt x="123" y="2762"/>
                    </a:lnTo>
                    <a:lnTo>
                      <a:pt x="123" y="2761"/>
                    </a:lnTo>
                    <a:lnTo>
                      <a:pt x="125" y="2761"/>
                    </a:lnTo>
                    <a:lnTo>
                      <a:pt x="125" y="2759"/>
                    </a:lnTo>
                    <a:lnTo>
                      <a:pt x="126" y="2759"/>
                    </a:lnTo>
                    <a:lnTo>
                      <a:pt x="126" y="2757"/>
                    </a:lnTo>
                    <a:lnTo>
                      <a:pt x="128" y="2757"/>
                    </a:lnTo>
                    <a:lnTo>
                      <a:pt x="128" y="2755"/>
                    </a:lnTo>
                    <a:lnTo>
                      <a:pt x="128" y="2753"/>
                    </a:lnTo>
                    <a:lnTo>
                      <a:pt x="128" y="2752"/>
                    </a:lnTo>
                    <a:lnTo>
                      <a:pt x="128" y="2750"/>
                    </a:lnTo>
                    <a:lnTo>
                      <a:pt x="126" y="2750"/>
                    </a:lnTo>
                    <a:lnTo>
                      <a:pt x="126" y="2748"/>
                    </a:lnTo>
                    <a:lnTo>
                      <a:pt x="126" y="2746"/>
                    </a:lnTo>
                    <a:lnTo>
                      <a:pt x="125" y="2746"/>
                    </a:lnTo>
                    <a:lnTo>
                      <a:pt x="125" y="2744"/>
                    </a:lnTo>
                    <a:lnTo>
                      <a:pt x="125" y="2743"/>
                    </a:lnTo>
                    <a:lnTo>
                      <a:pt x="123" y="2743"/>
                    </a:lnTo>
                    <a:lnTo>
                      <a:pt x="123" y="2741"/>
                    </a:lnTo>
                    <a:lnTo>
                      <a:pt x="121" y="2741"/>
                    </a:lnTo>
                    <a:lnTo>
                      <a:pt x="121" y="2739"/>
                    </a:lnTo>
                    <a:lnTo>
                      <a:pt x="119" y="2739"/>
                    </a:lnTo>
                    <a:lnTo>
                      <a:pt x="119" y="2737"/>
                    </a:lnTo>
                    <a:lnTo>
                      <a:pt x="118" y="2737"/>
                    </a:lnTo>
                    <a:lnTo>
                      <a:pt x="118" y="2736"/>
                    </a:lnTo>
                    <a:lnTo>
                      <a:pt x="118" y="2734"/>
                    </a:lnTo>
                    <a:lnTo>
                      <a:pt x="116" y="2734"/>
                    </a:lnTo>
                    <a:lnTo>
                      <a:pt x="114" y="2734"/>
                    </a:lnTo>
                    <a:lnTo>
                      <a:pt x="114" y="2732"/>
                    </a:lnTo>
                    <a:lnTo>
                      <a:pt x="112" y="2732"/>
                    </a:lnTo>
                    <a:lnTo>
                      <a:pt x="112" y="2730"/>
                    </a:lnTo>
                    <a:lnTo>
                      <a:pt x="112" y="2728"/>
                    </a:lnTo>
                    <a:lnTo>
                      <a:pt x="110" y="2728"/>
                    </a:lnTo>
                    <a:lnTo>
                      <a:pt x="109" y="2728"/>
                    </a:lnTo>
                    <a:lnTo>
                      <a:pt x="109" y="2727"/>
                    </a:lnTo>
                    <a:lnTo>
                      <a:pt x="109" y="2725"/>
                    </a:lnTo>
                    <a:lnTo>
                      <a:pt x="110" y="2725"/>
                    </a:lnTo>
                    <a:lnTo>
                      <a:pt x="109" y="2725"/>
                    </a:lnTo>
                    <a:lnTo>
                      <a:pt x="109" y="2723"/>
                    </a:lnTo>
                    <a:lnTo>
                      <a:pt x="107" y="2723"/>
                    </a:lnTo>
                    <a:lnTo>
                      <a:pt x="107" y="2721"/>
                    </a:lnTo>
                    <a:lnTo>
                      <a:pt x="105" y="2719"/>
                    </a:lnTo>
                    <a:lnTo>
                      <a:pt x="105" y="2718"/>
                    </a:lnTo>
                    <a:lnTo>
                      <a:pt x="107" y="2718"/>
                    </a:lnTo>
                    <a:lnTo>
                      <a:pt x="107" y="2716"/>
                    </a:lnTo>
                    <a:lnTo>
                      <a:pt x="109" y="2714"/>
                    </a:lnTo>
                    <a:lnTo>
                      <a:pt x="107" y="2714"/>
                    </a:lnTo>
                    <a:lnTo>
                      <a:pt x="107" y="2712"/>
                    </a:lnTo>
                    <a:lnTo>
                      <a:pt x="109" y="2711"/>
                    </a:lnTo>
                    <a:lnTo>
                      <a:pt x="109" y="2709"/>
                    </a:lnTo>
                    <a:lnTo>
                      <a:pt x="110" y="2709"/>
                    </a:lnTo>
                    <a:lnTo>
                      <a:pt x="110" y="2707"/>
                    </a:lnTo>
                    <a:lnTo>
                      <a:pt x="109" y="2707"/>
                    </a:lnTo>
                    <a:lnTo>
                      <a:pt x="110" y="2707"/>
                    </a:lnTo>
                    <a:lnTo>
                      <a:pt x="110" y="2705"/>
                    </a:lnTo>
                    <a:lnTo>
                      <a:pt x="112" y="2705"/>
                    </a:lnTo>
                    <a:lnTo>
                      <a:pt x="112" y="2707"/>
                    </a:lnTo>
                    <a:lnTo>
                      <a:pt x="114" y="2707"/>
                    </a:lnTo>
                    <a:lnTo>
                      <a:pt x="114" y="2705"/>
                    </a:lnTo>
                    <a:lnTo>
                      <a:pt x="116" y="2705"/>
                    </a:lnTo>
                    <a:lnTo>
                      <a:pt x="118" y="2705"/>
                    </a:lnTo>
                    <a:lnTo>
                      <a:pt x="118" y="2707"/>
                    </a:lnTo>
                    <a:lnTo>
                      <a:pt x="119" y="2707"/>
                    </a:lnTo>
                    <a:lnTo>
                      <a:pt x="121" y="2707"/>
                    </a:lnTo>
                    <a:lnTo>
                      <a:pt x="123" y="2707"/>
                    </a:lnTo>
                    <a:lnTo>
                      <a:pt x="125" y="2707"/>
                    </a:lnTo>
                    <a:lnTo>
                      <a:pt x="125" y="2709"/>
                    </a:lnTo>
                    <a:lnTo>
                      <a:pt x="125" y="2711"/>
                    </a:lnTo>
                    <a:lnTo>
                      <a:pt x="126" y="2711"/>
                    </a:lnTo>
                    <a:lnTo>
                      <a:pt x="126" y="2709"/>
                    </a:lnTo>
                    <a:lnTo>
                      <a:pt x="126" y="2711"/>
                    </a:lnTo>
                    <a:lnTo>
                      <a:pt x="128" y="2711"/>
                    </a:lnTo>
                    <a:lnTo>
                      <a:pt x="128" y="2712"/>
                    </a:lnTo>
                    <a:lnTo>
                      <a:pt x="128" y="2714"/>
                    </a:lnTo>
                    <a:lnTo>
                      <a:pt x="130" y="2714"/>
                    </a:lnTo>
                    <a:lnTo>
                      <a:pt x="130" y="2716"/>
                    </a:lnTo>
                    <a:lnTo>
                      <a:pt x="132" y="2716"/>
                    </a:lnTo>
                    <a:lnTo>
                      <a:pt x="132" y="2714"/>
                    </a:lnTo>
                    <a:lnTo>
                      <a:pt x="134" y="2714"/>
                    </a:lnTo>
                    <a:lnTo>
                      <a:pt x="134" y="2716"/>
                    </a:lnTo>
                    <a:lnTo>
                      <a:pt x="135" y="2716"/>
                    </a:lnTo>
                    <a:lnTo>
                      <a:pt x="135" y="2718"/>
                    </a:lnTo>
                    <a:lnTo>
                      <a:pt x="135" y="2716"/>
                    </a:lnTo>
                    <a:lnTo>
                      <a:pt x="135" y="2714"/>
                    </a:lnTo>
                    <a:lnTo>
                      <a:pt x="137" y="2714"/>
                    </a:lnTo>
                    <a:lnTo>
                      <a:pt x="139" y="2712"/>
                    </a:lnTo>
                    <a:lnTo>
                      <a:pt x="141" y="2712"/>
                    </a:lnTo>
                    <a:lnTo>
                      <a:pt x="141" y="2711"/>
                    </a:lnTo>
                    <a:lnTo>
                      <a:pt x="141" y="2709"/>
                    </a:lnTo>
                    <a:lnTo>
                      <a:pt x="139" y="2709"/>
                    </a:lnTo>
                    <a:lnTo>
                      <a:pt x="139" y="2707"/>
                    </a:lnTo>
                    <a:lnTo>
                      <a:pt x="141" y="2707"/>
                    </a:lnTo>
                    <a:lnTo>
                      <a:pt x="141" y="2705"/>
                    </a:lnTo>
                    <a:lnTo>
                      <a:pt x="141" y="2703"/>
                    </a:lnTo>
                    <a:lnTo>
                      <a:pt x="141" y="2702"/>
                    </a:lnTo>
                    <a:lnTo>
                      <a:pt x="141" y="2700"/>
                    </a:lnTo>
                    <a:lnTo>
                      <a:pt x="143" y="2700"/>
                    </a:lnTo>
                    <a:lnTo>
                      <a:pt x="143" y="2698"/>
                    </a:lnTo>
                    <a:lnTo>
                      <a:pt x="143" y="2696"/>
                    </a:lnTo>
                    <a:lnTo>
                      <a:pt x="143" y="2694"/>
                    </a:lnTo>
                    <a:lnTo>
                      <a:pt x="144" y="2694"/>
                    </a:lnTo>
                    <a:lnTo>
                      <a:pt x="144" y="2693"/>
                    </a:lnTo>
                    <a:lnTo>
                      <a:pt x="144" y="2691"/>
                    </a:lnTo>
                    <a:lnTo>
                      <a:pt x="143" y="2691"/>
                    </a:lnTo>
                    <a:lnTo>
                      <a:pt x="141" y="2689"/>
                    </a:lnTo>
                    <a:lnTo>
                      <a:pt x="141" y="2687"/>
                    </a:lnTo>
                    <a:lnTo>
                      <a:pt x="141" y="2686"/>
                    </a:lnTo>
                    <a:lnTo>
                      <a:pt x="141" y="2684"/>
                    </a:lnTo>
                    <a:lnTo>
                      <a:pt x="139" y="2684"/>
                    </a:lnTo>
                    <a:lnTo>
                      <a:pt x="139" y="2682"/>
                    </a:lnTo>
                    <a:lnTo>
                      <a:pt x="137" y="2682"/>
                    </a:lnTo>
                    <a:lnTo>
                      <a:pt x="137" y="2680"/>
                    </a:lnTo>
                    <a:lnTo>
                      <a:pt x="135" y="2680"/>
                    </a:lnTo>
                    <a:lnTo>
                      <a:pt x="134" y="2680"/>
                    </a:lnTo>
                    <a:lnTo>
                      <a:pt x="132" y="2680"/>
                    </a:lnTo>
                    <a:lnTo>
                      <a:pt x="130" y="2678"/>
                    </a:lnTo>
                    <a:lnTo>
                      <a:pt x="130" y="2677"/>
                    </a:lnTo>
                    <a:lnTo>
                      <a:pt x="128" y="2677"/>
                    </a:lnTo>
                    <a:lnTo>
                      <a:pt x="126" y="2677"/>
                    </a:lnTo>
                    <a:lnTo>
                      <a:pt x="126" y="2675"/>
                    </a:lnTo>
                    <a:lnTo>
                      <a:pt x="128" y="2675"/>
                    </a:lnTo>
                    <a:lnTo>
                      <a:pt x="128" y="2673"/>
                    </a:lnTo>
                    <a:lnTo>
                      <a:pt x="128" y="2671"/>
                    </a:lnTo>
                    <a:lnTo>
                      <a:pt x="130" y="2671"/>
                    </a:lnTo>
                    <a:lnTo>
                      <a:pt x="130" y="2669"/>
                    </a:lnTo>
                    <a:lnTo>
                      <a:pt x="128" y="2668"/>
                    </a:lnTo>
                    <a:lnTo>
                      <a:pt x="128" y="2666"/>
                    </a:lnTo>
                    <a:lnTo>
                      <a:pt x="126" y="2666"/>
                    </a:lnTo>
                    <a:lnTo>
                      <a:pt x="126" y="2664"/>
                    </a:lnTo>
                    <a:lnTo>
                      <a:pt x="125" y="2664"/>
                    </a:lnTo>
                    <a:lnTo>
                      <a:pt x="125" y="2662"/>
                    </a:lnTo>
                    <a:lnTo>
                      <a:pt x="123" y="2662"/>
                    </a:lnTo>
                    <a:lnTo>
                      <a:pt x="121" y="2662"/>
                    </a:lnTo>
                    <a:lnTo>
                      <a:pt x="119" y="2662"/>
                    </a:lnTo>
                    <a:lnTo>
                      <a:pt x="118" y="2662"/>
                    </a:lnTo>
                    <a:lnTo>
                      <a:pt x="118" y="2661"/>
                    </a:lnTo>
                    <a:lnTo>
                      <a:pt x="119" y="2661"/>
                    </a:lnTo>
                    <a:lnTo>
                      <a:pt x="119" y="2659"/>
                    </a:lnTo>
                    <a:lnTo>
                      <a:pt x="121" y="2659"/>
                    </a:lnTo>
                    <a:lnTo>
                      <a:pt x="121" y="2657"/>
                    </a:lnTo>
                    <a:lnTo>
                      <a:pt x="119" y="2657"/>
                    </a:lnTo>
                    <a:lnTo>
                      <a:pt x="119" y="2659"/>
                    </a:lnTo>
                    <a:lnTo>
                      <a:pt x="118" y="2659"/>
                    </a:lnTo>
                    <a:lnTo>
                      <a:pt x="116" y="2661"/>
                    </a:lnTo>
                    <a:lnTo>
                      <a:pt x="114" y="2661"/>
                    </a:lnTo>
                    <a:lnTo>
                      <a:pt x="112" y="2661"/>
                    </a:lnTo>
                    <a:lnTo>
                      <a:pt x="112" y="2659"/>
                    </a:lnTo>
                    <a:lnTo>
                      <a:pt x="110" y="2659"/>
                    </a:lnTo>
                    <a:lnTo>
                      <a:pt x="110" y="2657"/>
                    </a:lnTo>
                    <a:lnTo>
                      <a:pt x="112" y="2657"/>
                    </a:lnTo>
                    <a:lnTo>
                      <a:pt x="110" y="2655"/>
                    </a:lnTo>
                    <a:lnTo>
                      <a:pt x="110" y="2653"/>
                    </a:lnTo>
                    <a:lnTo>
                      <a:pt x="109" y="2653"/>
                    </a:lnTo>
                    <a:lnTo>
                      <a:pt x="110" y="2652"/>
                    </a:lnTo>
                    <a:lnTo>
                      <a:pt x="110" y="2650"/>
                    </a:lnTo>
                    <a:lnTo>
                      <a:pt x="112" y="2650"/>
                    </a:lnTo>
                    <a:lnTo>
                      <a:pt x="114" y="2650"/>
                    </a:lnTo>
                    <a:lnTo>
                      <a:pt x="114" y="2648"/>
                    </a:lnTo>
                    <a:lnTo>
                      <a:pt x="116" y="2648"/>
                    </a:lnTo>
                    <a:lnTo>
                      <a:pt x="118" y="2648"/>
                    </a:lnTo>
                    <a:lnTo>
                      <a:pt x="119" y="2648"/>
                    </a:lnTo>
                    <a:lnTo>
                      <a:pt x="121" y="2646"/>
                    </a:lnTo>
                    <a:lnTo>
                      <a:pt x="123" y="2646"/>
                    </a:lnTo>
                    <a:lnTo>
                      <a:pt x="123" y="2644"/>
                    </a:lnTo>
                    <a:lnTo>
                      <a:pt x="123" y="2643"/>
                    </a:lnTo>
                    <a:lnTo>
                      <a:pt x="121" y="2643"/>
                    </a:lnTo>
                    <a:lnTo>
                      <a:pt x="123" y="2643"/>
                    </a:lnTo>
                    <a:lnTo>
                      <a:pt x="123" y="2641"/>
                    </a:lnTo>
                    <a:lnTo>
                      <a:pt x="121" y="2641"/>
                    </a:lnTo>
                    <a:lnTo>
                      <a:pt x="121" y="2639"/>
                    </a:lnTo>
                    <a:lnTo>
                      <a:pt x="119" y="2637"/>
                    </a:lnTo>
                    <a:lnTo>
                      <a:pt x="118" y="2637"/>
                    </a:lnTo>
                    <a:lnTo>
                      <a:pt x="118" y="2636"/>
                    </a:lnTo>
                    <a:lnTo>
                      <a:pt x="118" y="2634"/>
                    </a:lnTo>
                    <a:lnTo>
                      <a:pt x="119" y="2634"/>
                    </a:lnTo>
                    <a:lnTo>
                      <a:pt x="121" y="2634"/>
                    </a:lnTo>
                    <a:lnTo>
                      <a:pt x="121" y="2636"/>
                    </a:lnTo>
                    <a:lnTo>
                      <a:pt x="123" y="2636"/>
                    </a:lnTo>
                    <a:lnTo>
                      <a:pt x="125" y="2634"/>
                    </a:lnTo>
                    <a:lnTo>
                      <a:pt x="126" y="2634"/>
                    </a:lnTo>
                    <a:lnTo>
                      <a:pt x="128" y="2634"/>
                    </a:lnTo>
                    <a:lnTo>
                      <a:pt x="130" y="2634"/>
                    </a:lnTo>
                    <a:lnTo>
                      <a:pt x="132" y="2634"/>
                    </a:lnTo>
                    <a:lnTo>
                      <a:pt x="132" y="2632"/>
                    </a:lnTo>
                    <a:lnTo>
                      <a:pt x="134" y="2632"/>
                    </a:lnTo>
                    <a:lnTo>
                      <a:pt x="135" y="2632"/>
                    </a:lnTo>
                    <a:lnTo>
                      <a:pt x="135" y="2630"/>
                    </a:lnTo>
                    <a:lnTo>
                      <a:pt x="137" y="2630"/>
                    </a:lnTo>
                    <a:lnTo>
                      <a:pt x="139" y="2630"/>
                    </a:lnTo>
                    <a:lnTo>
                      <a:pt x="139" y="2628"/>
                    </a:lnTo>
                    <a:lnTo>
                      <a:pt x="141" y="2628"/>
                    </a:lnTo>
                    <a:lnTo>
                      <a:pt x="141" y="2627"/>
                    </a:lnTo>
                    <a:lnTo>
                      <a:pt x="143" y="2627"/>
                    </a:lnTo>
                    <a:lnTo>
                      <a:pt x="144" y="2627"/>
                    </a:lnTo>
                    <a:lnTo>
                      <a:pt x="144" y="2625"/>
                    </a:lnTo>
                    <a:lnTo>
                      <a:pt x="146" y="2625"/>
                    </a:lnTo>
                    <a:lnTo>
                      <a:pt x="148" y="2625"/>
                    </a:lnTo>
                    <a:lnTo>
                      <a:pt x="148" y="2627"/>
                    </a:lnTo>
                    <a:lnTo>
                      <a:pt x="150" y="2627"/>
                    </a:lnTo>
                    <a:lnTo>
                      <a:pt x="150" y="2625"/>
                    </a:lnTo>
                    <a:lnTo>
                      <a:pt x="150" y="2623"/>
                    </a:lnTo>
                    <a:lnTo>
                      <a:pt x="151" y="2623"/>
                    </a:lnTo>
                    <a:lnTo>
                      <a:pt x="151" y="2621"/>
                    </a:lnTo>
                    <a:lnTo>
                      <a:pt x="151" y="2619"/>
                    </a:lnTo>
                    <a:lnTo>
                      <a:pt x="151" y="2618"/>
                    </a:lnTo>
                    <a:lnTo>
                      <a:pt x="150" y="2618"/>
                    </a:lnTo>
                    <a:lnTo>
                      <a:pt x="150" y="2616"/>
                    </a:lnTo>
                    <a:lnTo>
                      <a:pt x="148" y="2616"/>
                    </a:lnTo>
                    <a:lnTo>
                      <a:pt x="148" y="2614"/>
                    </a:lnTo>
                    <a:lnTo>
                      <a:pt x="150" y="2614"/>
                    </a:lnTo>
                    <a:lnTo>
                      <a:pt x="151" y="2614"/>
                    </a:lnTo>
                    <a:lnTo>
                      <a:pt x="151" y="2612"/>
                    </a:lnTo>
                    <a:lnTo>
                      <a:pt x="150" y="2612"/>
                    </a:lnTo>
                    <a:lnTo>
                      <a:pt x="151" y="2612"/>
                    </a:lnTo>
                    <a:lnTo>
                      <a:pt x="151" y="2611"/>
                    </a:lnTo>
                    <a:lnTo>
                      <a:pt x="150" y="2611"/>
                    </a:lnTo>
                    <a:lnTo>
                      <a:pt x="150" y="2609"/>
                    </a:lnTo>
                    <a:lnTo>
                      <a:pt x="151" y="2609"/>
                    </a:lnTo>
                    <a:lnTo>
                      <a:pt x="151" y="2607"/>
                    </a:lnTo>
                    <a:lnTo>
                      <a:pt x="153" y="2607"/>
                    </a:lnTo>
                    <a:lnTo>
                      <a:pt x="153" y="2605"/>
                    </a:lnTo>
                    <a:lnTo>
                      <a:pt x="153" y="2603"/>
                    </a:lnTo>
                    <a:lnTo>
                      <a:pt x="155" y="2603"/>
                    </a:lnTo>
                    <a:lnTo>
                      <a:pt x="155" y="2602"/>
                    </a:lnTo>
                    <a:lnTo>
                      <a:pt x="157" y="2602"/>
                    </a:lnTo>
                    <a:lnTo>
                      <a:pt x="157" y="2600"/>
                    </a:lnTo>
                    <a:lnTo>
                      <a:pt x="157" y="2598"/>
                    </a:lnTo>
                    <a:lnTo>
                      <a:pt x="155" y="2598"/>
                    </a:lnTo>
                    <a:lnTo>
                      <a:pt x="153" y="2598"/>
                    </a:lnTo>
                    <a:lnTo>
                      <a:pt x="153" y="2596"/>
                    </a:lnTo>
                    <a:lnTo>
                      <a:pt x="153" y="2595"/>
                    </a:lnTo>
                    <a:lnTo>
                      <a:pt x="153" y="2593"/>
                    </a:lnTo>
                    <a:lnTo>
                      <a:pt x="153" y="2591"/>
                    </a:lnTo>
                    <a:lnTo>
                      <a:pt x="153" y="2589"/>
                    </a:lnTo>
                    <a:lnTo>
                      <a:pt x="153" y="2587"/>
                    </a:lnTo>
                    <a:lnTo>
                      <a:pt x="155" y="2587"/>
                    </a:lnTo>
                    <a:lnTo>
                      <a:pt x="155" y="2586"/>
                    </a:lnTo>
                    <a:lnTo>
                      <a:pt x="157" y="2586"/>
                    </a:lnTo>
                    <a:lnTo>
                      <a:pt x="155" y="2586"/>
                    </a:lnTo>
                    <a:lnTo>
                      <a:pt x="155" y="2584"/>
                    </a:lnTo>
                    <a:lnTo>
                      <a:pt x="155" y="2582"/>
                    </a:lnTo>
                    <a:lnTo>
                      <a:pt x="155" y="2580"/>
                    </a:lnTo>
                    <a:lnTo>
                      <a:pt x="155" y="2578"/>
                    </a:lnTo>
                    <a:lnTo>
                      <a:pt x="155" y="2577"/>
                    </a:lnTo>
                    <a:lnTo>
                      <a:pt x="153" y="2577"/>
                    </a:lnTo>
                    <a:lnTo>
                      <a:pt x="153" y="2575"/>
                    </a:lnTo>
                    <a:lnTo>
                      <a:pt x="151" y="2573"/>
                    </a:lnTo>
                    <a:lnTo>
                      <a:pt x="150" y="2573"/>
                    </a:lnTo>
                    <a:lnTo>
                      <a:pt x="150" y="2571"/>
                    </a:lnTo>
                    <a:lnTo>
                      <a:pt x="150" y="2570"/>
                    </a:lnTo>
                    <a:lnTo>
                      <a:pt x="148" y="2570"/>
                    </a:lnTo>
                    <a:lnTo>
                      <a:pt x="146" y="2570"/>
                    </a:lnTo>
                    <a:lnTo>
                      <a:pt x="144" y="2570"/>
                    </a:lnTo>
                    <a:lnTo>
                      <a:pt x="146" y="2568"/>
                    </a:lnTo>
                    <a:lnTo>
                      <a:pt x="146" y="2566"/>
                    </a:lnTo>
                    <a:lnTo>
                      <a:pt x="146" y="2564"/>
                    </a:lnTo>
                    <a:lnTo>
                      <a:pt x="146" y="2562"/>
                    </a:lnTo>
                    <a:lnTo>
                      <a:pt x="144" y="2561"/>
                    </a:lnTo>
                    <a:lnTo>
                      <a:pt x="144" y="2559"/>
                    </a:lnTo>
                    <a:lnTo>
                      <a:pt x="144" y="2557"/>
                    </a:lnTo>
                    <a:lnTo>
                      <a:pt x="144" y="2555"/>
                    </a:lnTo>
                    <a:lnTo>
                      <a:pt x="144" y="2553"/>
                    </a:lnTo>
                    <a:lnTo>
                      <a:pt x="143" y="2553"/>
                    </a:lnTo>
                    <a:lnTo>
                      <a:pt x="143" y="2552"/>
                    </a:lnTo>
                    <a:lnTo>
                      <a:pt x="143" y="2550"/>
                    </a:lnTo>
                    <a:lnTo>
                      <a:pt x="144" y="2550"/>
                    </a:lnTo>
                    <a:lnTo>
                      <a:pt x="144" y="2548"/>
                    </a:lnTo>
                    <a:lnTo>
                      <a:pt x="144" y="2546"/>
                    </a:lnTo>
                    <a:lnTo>
                      <a:pt x="144" y="2545"/>
                    </a:lnTo>
                    <a:lnTo>
                      <a:pt x="144" y="2543"/>
                    </a:lnTo>
                    <a:lnTo>
                      <a:pt x="144" y="2541"/>
                    </a:lnTo>
                    <a:lnTo>
                      <a:pt x="144" y="2539"/>
                    </a:lnTo>
                    <a:lnTo>
                      <a:pt x="143" y="2539"/>
                    </a:lnTo>
                    <a:lnTo>
                      <a:pt x="143" y="2537"/>
                    </a:lnTo>
                    <a:lnTo>
                      <a:pt x="143" y="2536"/>
                    </a:lnTo>
                    <a:lnTo>
                      <a:pt x="143" y="2534"/>
                    </a:lnTo>
                    <a:lnTo>
                      <a:pt x="143" y="2532"/>
                    </a:lnTo>
                    <a:lnTo>
                      <a:pt x="143" y="2530"/>
                    </a:lnTo>
                    <a:lnTo>
                      <a:pt x="141" y="2530"/>
                    </a:lnTo>
                    <a:lnTo>
                      <a:pt x="141" y="2528"/>
                    </a:lnTo>
                    <a:lnTo>
                      <a:pt x="143" y="2528"/>
                    </a:lnTo>
                    <a:lnTo>
                      <a:pt x="143" y="2527"/>
                    </a:lnTo>
                    <a:lnTo>
                      <a:pt x="143" y="2525"/>
                    </a:lnTo>
                    <a:lnTo>
                      <a:pt x="143" y="2523"/>
                    </a:lnTo>
                    <a:lnTo>
                      <a:pt x="143" y="2521"/>
                    </a:lnTo>
                    <a:lnTo>
                      <a:pt x="144" y="2521"/>
                    </a:lnTo>
                    <a:lnTo>
                      <a:pt x="144" y="2520"/>
                    </a:lnTo>
                    <a:lnTo>
                      <a:pt x="144" y="2518"/>
                    </a:lnTo>
                    <a:lnTo>
                      <a:pt x="144" y="2516"/>
                    </a:lnTo>
                    <a:lnTo>
                      <a:pt x="144" y="2514"/>
                    </a:lnTo>
                    <a:lnTo>
                      <a:pt x="143" y="2514"/>
                    </a:lnTo>
                    <a:lnTo>
                      <a:pt x="143" y="2512"/>
                    </a:lnTo>
                    <a:lnTo>
                      <a:pt x="141" y="2512"/>
                    </a:lnTo>
                    <a:lnTo>
                      <a:pt x="143" y="2511"/>
                    </a:lnTo>
                    <a:lnTo>
                      <a:pt x="143" y="2509"/>
                    </a:lnTo>
                    <a:lnTo>
                      <a:pt x="144" y="2509"/>
                    </a:lnTo>
                    <a:lnTo>
                      <a:pt x="146" y="2509"/>
                    </a:lnTo>
                    <a:lnTo>
                      <a:pt x="146" y="2507"/>
                    </a:lnTo>
                    <a:lnTo>
                      <a:pt x="148" y="2505"/>
                    </a:lnTo>
                    <a:lnTo>
                      <a:pt x="146" y="2505"/>
                    </a:lnTo>
                    <a:lnTo>
                      <a:pt x="146" y="2503"/>
                    </a:lnTo>
                    <a:lnTo>
                      <a:pt x="148" y="2502"/>
                    </a:lnTo>
                    <a:lnTo>
                      <a:pt x="150" y="2502"/>
                    </a:lnTo>
                    <a:lnTo>
                      <a:pt x="150" y="2500"/>
                    </a:lnTo>
                    <a:lnTo>
                      <a:pt x="151" y="2500"/>
                    </a:lnTo>
                    <a:lnTo>
                      <a:pt x="151" y="2498"/>
                    </a:lnTo>
                    <a:lnTo>
                      <a:pt x="153" y="2496"/>
                    </a:lnTo>
                    <a:lnTo>
                      <a:pt x="153" y="2498"/>
                    </a:lnTo>
                    <a:lnTo>
                      <a:pt x="155" y="2496"/>
                    </a:lnTo>
                    <a:lnTo>
                      <a:pt x="155" y="2495"/>
                    </a:lnTo>
                    <a:lnTo>
                      <a:pt x="157" y="2495"/>
                    </a:lnTo>
                    <a:lnTo>
                      <a:pt x="157" y="2496"/>
                    </a:lnTo>
                    <a:lnTo>
                      <a:pt x="159" y="2496"/>
                    </a:lnTo>
                    <a:lnTo>
                      <a:pt x="160" y="2496"/>
                    </a:lnTo>
                    <a:lnTo>
                      <a:pt x="162" y="2496"/>
                    </a:lnTo>
                    <a:lnTo>
                      <a:pt x="164" y="2496"/>
                    </a:lnTo>
                    <a:lnTo>
                      <a:pt x="164" y="2498"/>
                    </a:lnTo>
                    <a:lnTo>
                      <a:pt x="166" y="2498"/>
                    </a:lnTo>
                    <a:lnTo>
                      <a:pt x="168" y="2498"/>
                    </a:lnTo>
                    <a:lnTo>
                      <a:pt x="169" y="2498"/>
                    </a:lnTo>
                    <a:lnTo>
                      <a:pt x="171" y="2498"/>
                    </a:lnTo>
                    <a:lnTo>
                      <a:pt x="171" y="2500"/>
                    </a:lnTo>
                    <a:lnTo>
                      <a:pt x="173" y="2500"/>
                    </a:lnTo>
                    <a:lnTo>
                      <a:pt x="173" y="2498"/>
                    </a:lnTo>
                    <a:lnTo>
                      <a:pt x="175" y="2498"/>
                    </a:lnTo>
                    <a:lnTo>
                      <a:pt x="176" y="2498"/>
                    </a:lnTo>
                    <a:lnTo>
                      <a:pt x="176" y="2496"/>
                    </a:lnTo>
                    <a:lnTo>
                      <a:pt x="176" y="2495"/>
                    </a:lnTo>
                    <a:lnTo>
                      <a:pt x="178" y="2495"/>
                    </a:lnTo>
                    <a:lnTo>
                      <a:pt x="180" y="2495"/>
                    </a:lnTo>
                    <a:lnTo>
                      <a:pt x="180" y="2493"/>
                    </a:lnTo>
                    <a:lnTo>
                      <a:pt x="180" y="2491"/>
                    </a:lnTo>
                    <a:lnTo>
                      <a:pt x="182" y="2491"/>
                    </a:lnTo>
                    <a:lnTo>
                      <a:pt x="184" y="2491"/>
                    </a:lnTo>
                    <a:lnTo>
                      <a:pt x="185" y="2493"/>
                    </a:lnTo>
                    <a:lnTo>
                      <a:pt x="185" y="2491"/>
                    </a:lnTo>
                    <a:lnTo>
                      <a:pt x="187" y="2491"/>
                    </a:lnTo>
                    <a:lnTo>
                      <a:pt x="189" y="2491"/>
                    </a:lnTo>
                    <a:lnTo>
                      <a:pt x="191" y="2491"/>
                    </a:lnTo>
                    <a:lnTo>
                      <a:pt x="191" y="2489"/>
                    </a:lnTo>
                    <a:lnTo>
                      <a:pt x="193" y="2489"/>
                    </a:lnTo>
                    <a:lnTo>
                      <a:pt x="193" y="2487"/>
                    </a:lnTo>
                    <a:lnTo>
                      <a:pt x="193" y="2486"/>
                    </a:lnTo>
                    <a:lnTo>
                      <a:pt x="194" y="2486"/>
                    </a:lnTo>
                    <a:lnTo>
                      <a:pt x="194" y="2484"/>
                    </a:lnTo>
                    <a:lnTo>
                      <a:pt x="193" y="2484"/>
                    </a:lnTo>
                    <a:lnTo>
                      <a:pt x="193" y="2482"/>
                    </a:lnTo>
                    <a:lnTo>
                      <a:pt x="193" y="2480"/>
                    </a:lnTo>
                    <a:lnTo>
                      <a:pt x="193" y="2478"/>
                    </a:lnTo>
                    <a:lnTo>
                      <a:pt x="194" y="2478"/>
                    </a:lnTo>
                    <a:lnTo>
                      <a:pt x="196" y="2478"/>
                    </a:lnTo>
                    <a:lnTo>
                      <a:pt x="198" y="2478"/>
                    </a:lnTo>
                    <a:lnTo>
                      <a:pt x="200" y="2478"/>
                    </a:lnTo>
                    <a:lnTo>
                      <a:pt x="201" y="2478"/>
                    </a:lnTo>
                    <a:lnTo>
                      <a:pt x="203" y="2478"/>
                    </a:lnTo>
                    <a:lnTo>
                      <a:pt x="203" y="2477"/>
                    </a:lnTo>
                    <a:lnTo>
                      <a:pt x="205" y="2477"/>
                    </a:lnTo>
                    <a:lnTo>
                      <a:pt x="207" y="2477"/>
                    </a:lnTo>
                    <a:lnTo>
                      <a:pt x="205" y="2477"/>
                    </a:lnTo>
                    <a:lnTo>
                      <a:pt x="205" y="2475"/>
                    </a:lnTo>
                    <a:lnTo>
                      <a:pt x="203" y="2475"/>
                    </a:lnTo>
                    <a:lnTo>
                      <a:pt x="201" y="2475"/>
                    </a:lnTo>
                    <a:lnTo>
                      <a:pt x="200" y="2475"/>
                    </a:lnTo>
                    <a:lnTo>
                      <a:pt x="198" y="2475"/>
                    </a:lnTo>
                    <a:lnTo>
                      <a:pt x="198" y="2473"/>
                    </a:lnTo>
                    <a:lnTo>
                      <a:pt x="200" y="2473"/>
                    </a:lnTo>
                    <a:lnTo>
                      <a:pt x="200" y="2471"/>
                    </a:lnTo>
                    <a:lnTo>
                      <a:pt x="200" y="2470"/>
                    </a:lnTo>
                    <a:lnTo>
                      <a:pt x="200" y="2468"/>
                    </a:lnTo>
                    <a:lnTo>
                      <a:pt x="200" y="2466"/>
                    </a:lnTo>
                    <a:lnTo>
                      <a:pt x="198" y="2466"/>
                    </a:lnTo>
                    <a:lnTo>
                      <a:pt x="198" y="2464"/>
                    </a:lnTo>
                    <a:lnTo>
                      <a:pt x="196" y="2464"/>
                    </a:lnTo>
                    <a:lnTo>
                      <a:pt x="194" y="2464"/>
                    </a:lnTo>
                    <a:lnTo>
                      <a:pt x="194" y="2462"/>
                    </a:lnTo>
                    <a:lnTo>
                      <a:pt x="193" y="2462"/>
                    </a:lnTo>
                    <a:lnTo>
                      <a:pt x="193" y="2461"/>
                    </a:lnTo>
                    <a:lnTo>
                      <a:pt x="194" y="2459"/>
                    </a:lnTo>
                    <a:lnTo>
                      <a:pt x="196" y="2459"/>
                    </a:lnTo>
                    <a:lnTo>
                      <a:pt x="196" y="2457"/>
                    </a:lnTo>
                    <a:lnTo>
                      <a:pt x="196" y="2455"/>
                    </a:lnTo>
                    <a:lnTo>
                      <a:pt x="194" y="2455"/>
                    </a:lnTo>
                    <a:lnTo>
                      <a:pt x="194" y="2453"/>
                    </a:lnTo>
                    <a:lnTo>
                      <a:pt x="194" y="2452"/>
                    </a:lnTo>
                    <a:lnTo>
                      <a:pt x="193" y="2452"/>
                    </a:lnTo>
                    <a:lnTo>
                      <a:pt x="193" y="2450"/>
                    </a:lnTo>
                    <a:lnTo>
                      <a:pt x="194" y="2450"/>
                    </a:lnTo>
                    <a:lnTo>
                      <a:pt x="196" y="2450"/>
                    </a:lnTo>
                    <a:lnTo>
                      <a:pt x="198" y="2448"/>
                    </a:lnTo>
                    <a:lnTo>
                      <a:pt x="198" y="2450"/>
                    </a:lnTo>
                    <a:lnTo>
                      <a:pt x="200" y="2450"/>
                    </a:lnTo>
                    <a:lnTo>
                      <a:pt x="200" y="2448"/>
                    </a:lnTo>
                    <a:lnTo>
                      <a:pt x="198" y="2448"/>
                    </a:lnTo>
                    <a:lnTo>
                      <a:pt x="198" y="2446"/>
                    </a:lnTo>
                    <a:lnTo>
                      <a:pt x="198" y="2445"/>
                    </a:lnTo>
                    <a:lnTo>
                      <a:pt x="196" y="2445"/>
                    </a:lnTo>
                    <a:lnTo>
                      <a:pt x="196" y="2443"/>
                    </a:lnTo>
                    <a:lnTo>
                      <a:pt x="194" y="2443"/>
                    </a:lnTo>
                    <a:lnTo>
                      <a:pt x="194" y="2441"/>
                    </a:lnTo>
                    <a:lnTo>
                      <a:pt x="193" y="2439"/>
                    </a:lnTo>
                    <a:lnTo>
                      <a:pt x="194" y="2437"/>
                    </a:lnTo>
                    <a:lnTo>
                      <a:pt x="196" y="2437"/>
                    </a:lnTo>
                    <a:lnTo>
                      <a:pt x="196" y="2436"/>
                    </a:lnTo>
                    <a:lnTo>
                      <a:pt x="198" y="2436"/>
                    </a:lnTo>
                    <a:lnTo>
                      <a:pt x="198" y="2434"/>
                    </a:lnTo>
                    <a:lnTo>
                      <a:pt x="200" y="2432"/>
                    </a:lnTo>
                    <a:lnTo>
                      <a:pt x="200" y="2430"/>
                    </a:lnTo>
                    <a:lnTo>
                      <a:pt x="201" y="2430"/>
                    </a:lnTo>
                    <a:lnTo>
                      <a:pt x="201" y="2428"/>
                    </a:lnTo>
                    <a:lnTo>
                      <a:pt x="203" y="2428"/>
                    </a:lnTo>
                    <a:lnTo>
                      <a:pt x="203" y="2427"/>
                    </a:lnTo>
                    <a:lnTo>
                      <a:pt x="205" y="2427"/>
                    </a:lnTo>
                    <a:lnTo>
                      <a:pt x="207" y="2427"/>
                    </a:lnTo>
                    <a:lnTo>
                      <a:pt x="207" y="2425"/>
                    </a:lnTo>
                    <a:lnTo>
                      <a:pt x="209" y="2425"/>
                    </a:lnTo>
                    <a:lnTo>
                      <a:pt x="209" y="2423"/>
                    </a:lnTo>
                    <a:lnTo>
                      <a:pt x="209" y="2421"/>
                    </a:lnTo>
                    <a:lnTo>
                      <a:pt x="207" y="2421"/>
                    </a:lnTo>
                    <a:lnTo>
                      <a:pt x="207" y="2420"/>
                    </a:lnTo>
                    <a:lnTo>
                      <a:pt x="209" y="2420"/>
                    </a:lnTo>
                    <a:lnTo>
                      <a:pt x="209" y="2418"/>
                    </a:lnTo>
                    <a:lnTo>
                      <a:pt x="209" y="2416"/>
                    </a:lnTo>
                    <a:lnTo>
                      <a:pt x="210" y="2416"/>
                    </a:lnTo>
                    <a:lnTo>
                      <a:pt x="212" y="2414"/>
                    </a:lnTo>
                    <a:lnTo>
                      <a:pt x="214" y="2414"/>
                    </a:lnTo>
                    <a:lnTo>
                      <a:pt x="214" y="2416"/>
                    </a:lnTo>
                    <a:lnTo>
                      <a:pt x="216" y="2416"/>
                    </a:lnTo>
                    <a:lnTo>
                      <a:pt x="218" y="2416"/>
                    </a:lnTo>
                    <a:lnTo>
                      <a:pt x="219" y="2416"/>
                    </a:lnTo>
                    <a:lnTo>
                      <a:pt x="221" y="2416"/>
                    </a:lnTo>
                    <a:lnTo>
                      <a:pt x="221" y="2418"/>
                    </a:lnTo>
                    <a:lnTo>
                      <a:pt x="223" y="2418"/>
                    </a:lnTo>
                    <a:lnTo>
                      <a:pt x="225" y="2418"/>
                    </a:lnTo>
                    <a:lnTo>
                      <a:pt x="226" y="2420"/>
                    </a:lnTo>
                    <a:lnTo>
                      <a:pt x="226" y="2421"/>
                    </a:lnTo>
                    <a:lnTo>
                      <a:pt x="228" y="2421"/>
                    </a:lnTo>
                    <a:lnTo>
                      <a:pt x="230" y="2421"/>
                    </a:lnTo>
                    <a:lnTo>
                      <a:pt x="232" y="2421"/>
                    </a:lnTo>
                    <a:lnTo>
                      <a:pt x="234" y="2421"/>
                    </a:lnTo>
                    <a:lnTo>
                      <a:pt x="235" y="2421"/>
                    </a:lnTo>
                    <a:lnTo>
                      <a:pt x="235" y="2420"/>
                    </a:lnTo>
                    <a:lnTo>
                      <a:pt x="235" y="2418"/>
                    </a:lnTo>
                    <a:lnTo>
                      <a:pt x="237" y="2418"/>
                    </a:lnTo>
                    <a:lnTo>
                      <a:pt x="237" y="2416"/>
                    </a:lnTo>
                    <a:lnTo>
                      <a:pt x="239" y="2416"/>
                    </a:lnTo>
                    <a:lnTo>
                      <a:pt x="241" y="2416"/>
                    </a:lnTo>
                    <a:lnTo>
                      <a:pt x="241" y="2414"/>
                    </a:lnTo>
                    <a:lnTo>
                      <a:pt x="241" y="2412"/>
                    </a:lnTo>
                    <a:lnTo>
                      <a:pt x="242" y="2412"/>
                    </a:lnTo>
                    <a:lnTo>
                      <a:pt x="244" y="2412"/>
                    </a:lnTo>
                    <a:lnTo>
                      <a:pt x="244" y="2411"/>
                    </a:lnTo>
                    <a:lnTo>
                      <a:pt x="244" y="2409"/>
                    </a:lnTo>
                    <a:lnTo>
                      <a:pt x="246" y="2409"/>
                    </a:lnTo>
                    <a:lnTo>
                      <a:pt x="248" y="2409"/>
                    </a:lnTo>
                    <a:lnTo>
                      <a:pt x="250" y="2409"/>
                    </a:lnTo>
                    <a:lnTo>
                      <a:pt x="251" y="2411"/>
                    </a:lnTo>
                    <a:lnTo>
                      <a:pt x="253" y="2411"/>
                    </a:lnTo>
                    <a:lnTo>
                      <a:pt x="253" y="2409"/>
                    </a:lnTo>
                    <a:lnTo>
                      <a:pt x="253" y="2407"/>
                    </a:lnTo>
                    <a:lnTo>
                      <a:pt x="255" y="2407"/>
                    </a:lnTo>
                    <a:lnTo>
                      <a:pt x="255" y="2405"/>
                    </a:lnTo>
                    <a:lnTo>
                      <a:pt x="255" y="2403"/>
                    </a:lnTo>
                    <a:lnTo>
                      <a:pt x="257" y="2403"/>
                    </a:lnTo>
                    <a:lnTo>
                      <a:pt x="259" y="2403"/>
                    </a:lnTo>
                    <a:lnTo>
                      <a:pt x="259" y="2402"/>
                    </a:lnTo>
                    <a:lnTo>
                      <a:pt x="259" y="2400"/>
                    </a:lnTo>
                    <a:lnTo>
                      <a:pt x="259" y="2398"/>
                    </a:lnTo>
                    <a:lnTo>
                      <a:pt x="260" y="2396"/>
                    </a:lnTo>
                    <a:lnTo>
                      <a:pt x="260" y="2395"/>
                    </a:lnTo>
                    <a:lnTo>
                      <a:pt x="260" y="2393"/>
                    </a:lnTo>
                    <a:lnTo>
                      <a:pt x="262" y="2393"/>
                    </a:lnTo>
                    <a:lnTo>
                      <a:pt x="264" y="2393"/>
                    </a:lnTo>
                    <a:lnTo>
                      <a:pt x="264" y="2391"/>
                    </a:lnTo>
                    <a:lnTo>
                      <a:pt x="264" y="2389"/>
                    </a:lnTo>
                    <a:lnTo>
                      <a:pt x="264" y="2387"/>
                    </a:lnTo>
                    <a:lnTo>
                      <a:pt x="262" y="2387"/>
                    </a:lnTo>
                    <a:lnTo>
                      <a:pt x="262" y="2386"/>
                    </a:lnTo>
                    <a:lnTo>
                      <a:pt x="264" y="2386"/>
                    </a:lnTo>
                    <a:lnTo>
                      <a:pt x="266" y="2386"/>
                    </a:lnTo>
                    <a:lnTo>
                      <a:pt x="267" y="2386"/>
                    </a:lnTo>
                    <a:lnTo>
                      <a:pt x="267" y="2384"/>
                    </a:lnTo>
                    <a:lnTo>
                      <a:pt x="267" y="2382"/>
                    </a:lnTo>
                    <a:lnTo>
                      <a:pt x="269" y="2382"/>
                    </a:lnTo>
                    <a:lnTo>
                      <a:pt x="269" y="2380"/>
                    </a:lnTo>
                    <a:lnTo>
                      <a:pt x="269" y="2378"/>
                    </a:lnTo>
                    <a:lnTo>
                      <a:pt x="267" y="2378"/>
                    </a:lnTo>
                    <a:lnTo>
                      <a:pt x="267" y="2377"/>
                    </a:lnTo>
                    <a:lnTo>
                      <a:pt x="269" y="2377"/>
                    </a:lnTo>
                    <a:lnTo>
                      <a:pt x="269" y="2375"/>
                    </a:lnTo>
                    <a:lnTo>
                      <a:pt x="269" y="2373"/>
                    </a:lnTo>
                    <a:lnTo>
                      <a:pt x="269" y="2371"/>
                    </a:lnTo>
                    <a:lnTo>
                      <a:pt x="267" y="2371"/>
                    </a:lnTo>
                    <a:lnTo>
                      <a:pt x="269" y="2371"/>
                    </a:lnTo>
                    <a:lnTo>
                      <a:pt x="269" y="2370"/>
                    </a:lnTo>
                    <a:lnTo>
                      <a:pt x="271" y="2370"/>
                    </a:lnTo>
                    <a:lnTo>
                      <a:pt x="271" y="2368"/>
                    </a:lnTo>
                    <a:lnTo>
                      <a:pt x="271" y="2366"/>
                    </a:lnTo>
                    <a:lnTo>
                      <a:pt x="269" y="2366"/>
                    </a:lnTo>
                    <a:lnTo>
                      <a:pt x="269" y="2364"/>
                    </a:lnTo>
                    <a:lnTo>
                      <a:pt x="269" y="2362"/>
                    </a:lnTo>
                    <a:lnTo>
                      <a:pt x="269" y="2361"/>
                    </a:lnTo>
                    <a:lnTo>
                      <a:pt x="269" y="2359"/>
                    </a:lnTo>
                    <a:lnTo>
                      <a:pt x="271" y="2359"/>
                    </a:lnTo>
                    <a:lnTo>
                      <a:pt x="273" y="2359"/>
                    </a:lnTo>
                    <a:lnTo>
                      <a:pt x="273" y="2357"/>
                    </a:lnTo>
                    <a:lnTo>
                      <a:pt x="271" y="2357"/>
                    </a:lnTo>
                    <a:lnTo>
                      <a:pt x="271" y="2355"/>
                    </a:lnTo>
                    <a:lnTo>
                      <a:pt x="271" y="2353"/>
                    </a:lnTo>
                    <a:lnTo>
                      <a:pt x="269" y="2353"/>
                    </a:lnTo>
                    <a:lnTo>
                      <a:pt x="269" y="2352"/>
                    </a:lnTo>
                    <a:lnTo>
                      <a:pt x="267" y="2350"/>
                    </a:lnTo>
                    <a:lnTo>
                      <a:pt x="266" y="2350"/>
                    </a:lnTo>
                    <a:lnTo>
                      <a:pt x="264" y="2350"/>
                    </a:lnTo>
                    <a:lnTo>
                      <a:pt x="262" y="2350"/>
                    </a:lnTo>
                    <a:lnTo>
                      <a:pt x="262" y="2348"/>
                    </a:lnTo>
                    <a:lnTo>
                      <a:pt x="262" y="2346"/>
                    </a:lnTo>
                    <a:lnTo>
                      <a:pt x="264" y="2346"/>
                    </a:lnTo>
                    <a:lnTo>
                      <a:pt x="266" y="2346"/>
                    </a:lnTo>
                    <a:lnTo>
                      <a:pt x="266" y="2345"/>
                    </a:lnTo>
                    <a:lnTo>
                      <a:pt x="266" y="2343"/>
                    </a:lnTo>
                    <a:lnTo>
                      <a:pt x="267" y="2343"/>
                    </a:lnTo>
                    <a:lnTo>
                      <a:pt x="269" y="2343"/>
                    </a:lnTo>
                    <a:lnTo>
                      <a:pt x="269" y="2341"/>
                    </a:lnTo>
                    <a:lnTo>
                      <a:pt x="269" y="2339"/>
                    </a:lnTo>
                    <a:lnTo>
                      <a:pt x="271" y="2339"/>
                    </a:lnTo>
                    <a:lnTo>
                      <a:pt x="273" y="2339"/>
                    </a:lnTo>
                    <a:lnTo>
                      <a:pt x="273" y="2337"/>
                    </a:lnTo>
                    <a:lnTo>
                      <a:pt x="273" y="2339"/>
                    </a:lnTo>
                    <a:lnTo>
                      <a:pt x="275" y="2339"/>
                    </a:lnTo>
                    <a:lnTo>
                      <a:pt x="275" y="2337"/>
                    </a:lnTo>
                    <a:lnTo>
                      <a:pt x="275" y="2336"/>
                    </a:lnTo>
                    <a:lnTo>
                      <a:pt x="276" y="2336"/>
                    </a:lnTo>
                    <a:lnTo>
                      <a:pt x="276" y="2334"/>
                    </a:lnTo>
                    <a:lnTo>
                      <a:pt x="276" y="2332"/>
                    </a:lnTo>
                    <a:lnTo>
                      <a:pt x="276" y="2330"/>
                    </a:lnTo>
                    <a:lnTo>
                      <a:pt x="275" y="2330"/>
                    </a:lnTo>
                    <a:lnTo>
                      <a:pt x="276" y="2330"/>
                    </a:lnTo>
                    <a:lnTo>
                      <a:pt x="275" y="2330"/>
                    </a:lnTo>
                    <a:lnTo>
                      <a:pt x="276" y="2330"/>
                    </a:lnTo>
                    <a:lnTo>
                      <a:pt x="276" y="2328"/>
                    </a:lnTo>
                    <a:lnTo>
                      <a:pt x="276" y="2327"/>
                    </a:lnTo>
                    <a:lnTo>
                      <a:pt x="278" y="2327"/>
                    </a:lnTo>
                    <a:lnTo>
                      <a:pt x="278" y="2325"/>
                    </a:lnTo>
                    <a:lnTo>
                      <a:pt x="278" y="2323"/>
                    </a:lnTo>
                    <a:lnTo>
                      <a:pt x="278" y="2321"/>
                    </a:lnTo>
                    <a:lnTo>
                      <a:pt x="276" y="2320"/>
                    </a:lnTo>
                    <a:lnTo>
                      <a:pt x="275" y="2318"/>
                    </a:lnTo>
                    <a:lnTo>
                      <a:pt x="275" y="2316"/>
                    </a:lnTo>
                    <a:lnTo>
                      <a:pt x="273" y="2316"/>
                    </a:lnTo>
                    <a:lnTo>
                      <a:pt x="273" y="2314"/>
                    </a:lnTo>
                    <a:lnTo>
                      <a:pt x="273" y="2312"/>
                    </a:lnTo>
                    <a:lnTo>
                      <a:pt x="275" y="2312"/>
                    </a:lnTo>
                    <a:lnTo>
                      <a:pt x="275" y="2311"/>
                    </a:lnTo>
                    <a:lnTo>
                      <a:pt x="276" y="2311"/>
                    </a:lnTo>
                    <a:lnTo>
                      <a:pt x="278" y="2311"/>
                    </a:lnTo>
                    <a:lnTo>
                      <a:pt x="278" y="2309"/>
                    </a:lnTo>
                    <a:lnTo>
                      <a:pt x="280" y="2309"/>
                    </a:lnTo>
                    <a:lnTo>
                      <a:pt x="280" y="2307"/>
                    </a:lnTo>
                    <a:lnTo>
                      <a:pt x="280" y="2305"/>
                    </a:lnTo>
                    <a:lnTo>
                      <a:pt x="280" y="2304"/>
                    </a:lnTo>
                    <a:lnTo>
                      <a:pt x="280" y="2302"/>
                    </a:lnTo>
                    <a:lnTo>
                      <a:pt x="278" y="2302"/>
                    </a:lnTo>
                    <a:lnTo>
                      <a:pt x="278" y="2300"/>
                    </a:lnTo>
                    <a:lnTo>
                      <a:pt x="280" y="2300"/>
                    </a:lnTo>
                    <a:lnTo>
                      <a:pt x="280" y="2298"/>
                    </a:lnTo>
                    <a:lnTo>
                      <a:pt x="282" y="2298"/>
                    </a:lnTo>
                    <a:lnTo>
                      <a:pt x="280" y="2298"/>
                    </a:lnTo>
                    <a:lnTo>
                      <a:pt x="278" y="2298"/>
                    </a:lnTo>
                    <a:lnTo>
                      <a:pt x="278" y="2296"/>
                    </a:lnTo>
                    <a:lnTo>
                      <a:pt x="278" y="2295"/>
                    </a:lnTo>
                    <a:lnTo>
                      <a:pt x="278" y="2293"/>
                    </a:lnTo>
                    <a:lnTo>
                      <a:pt x="280" y="2293"/>
                    </a:lnTo>
                    <a:lnTo>
                      <a:pt x="280" y="2291"/>
                    </a:lnTo>
                    <a:lnTo>
                      <a:pt x="280" y="2289"/>
                    </a:lnTo>
                    <a:lnTo>
                      <a:pt x="282" y="2289"/>
                    </a:lnTo>
                    <a:lnTo>
                      <a:pt x="282" y="2287"/>
                    </a:lnTo>
                    <a:lnTo>
                      <a:pt x="280" y="2287"/>
                    </a:lnTo>
                    <a:lnTo>
                      <a:pt x="278" y="2286"/>
                    </a:lnTo>
                    <a:lnTo>
                      <a:pt x="276" y="2286"/>
                    </a:lnTo>
                    <a:lnTo>
                      <a:pt x="275" y="2286"/>
                    </a:lnTo>
                    <a:lnTo>
                      <a:pt x="275" y="2284"/>
                    </a:lnTo>
                    <a:lnTo>
                      <a:pt x="276" y="2284"/>
                    </a:lnTo>
                    <a:lnTo>
                      <a:pt x="276" y="2282"/>
                    </a:lnTo>
                    <a:lnTo>
                      <a:pt x="275" y="2282"/>
                    </a:lnTo>
                    <a:lnTo>
                      <a:pt x="275" y="2280"/>
                    </a:lnTo>
                    <a:lnTo>
                      <a:pt x="275" y="2279"/>
                    </a:lnTo>
                    <a:lnTo>
                      <a:pt x="275" y="2277"/>
                    </a:lnTo>
                    <a:lnTo>
                      <a:pt x="275" y="2275"/>
                    </a:lnTo>
                    <a:lnTo>
                      <a:pt x="275" y="2273"/>
                    </a:lnTo>
                    <a:lnTo>
                      <a:pt x="273" y="2273"/>
                    </a:lnTo>
                    <a:lnTo>
                      <a:pt x="273" y="2271"/>
                    </a:lnTo>
                    <a:lnTo>
                      <a:pt x="273" y="2273"/>
                    </a:lnTo>
                    <a:lnTo>
                      <a:pt x="271" y="2273"/>
                    </a:lnTo>
                    <a:lnTo>
                      <a:pt x="271" y="2271"/>
                    </a:lnTo>
                    <a:lnTo>
                      <a:pt x="269" y="2271"/>
                    </a:lnTo>
                    <a:lnTo>
                      <a:pt x="267" y="2271"/>
                    </a:lnTo>
                    <a:lnTo>
                      <a:pt x="267" y="2270"/>
                    </a:lnTo>
                    <a:lnTo>
                      <a:pt x="267" y="2268"/>
                    </a:lnTo>
                    <a:lnTo>
                      <a:pt x="269" y="2268"/>
                    </a:lnTo>
                    <a:lnTo>
                      <a:pt x="269" y="2266"/>
                    </a:lnTo>
                    <a:lnTo>
                      <a:pt x="271" y="2266"/>
                    </a:lnTo>
                    <a:lnTo>
                      <a:pt x="271" y="2264"/>
                    </a:lnTo>
                    <a:lnTo>
                      <a:pt x="273" y="2264"/>
                    </a:lnTo>
                    <a:lnTo>
                      <a:pt x="273" y="2262"/>
                    </a:lnTo>
                    <a:lnTo>
                      <a:pt x="273" y="2261"/>
                    </a:lnTo>
                    <a:lnTo>
                      <a:pt x="273" y="2259"/>
                    </a:lnTo>
                    <a:lnTo>
                      <a:pt x="271" y="2259"/>
                    </a:lnTo>
                    <a:lnTo>
                      <a:pt x="269" y="2259"/>
                    </a:lnTo>
                    <a:lnTo>
                      <a:pt x="267" y="2259"/>
                    </a:lnTo>
                    <a:lnTo>
                      <a:pt x="267" y="2257"/>
                    </a:lnTo>
                    <a:lnTo>
                      <a:pt x="266" y="2257"/>
                    </a:lnTo>
                    <a:lnTo>
                      <a:pt x="267" y="2257"/>
                    </a:lnTo>
                    <a:lnTo>
                      <a:pt x="267" y="2255"/>
                    </a:lnTo>
                    <a:lnTo>
                      <a:pt x="269" y="2255"/>
                    </a:lnTo>
                    <a:lnTo>
                      <a:pt x="269" y="2254"/>
                    </a:lnTo>
                    <a:lnTo>
                      <a:pt x="271" y="2254"/>
                    </a:lnTo>
                    <a:lnTo>
                      <a:pt x="269" y="2254"/>
                    </a:lnTo>
                    <a:lnTo>
                      <a:pt x="269" y="2252"/>
                    </a:lnTo>
                    <a:lnTo>
                      <a:pt x="269" y="2250"/>
                    </a:lnTo>
                    <a:lnTo>
                      <a:pt x="269" y="2252"/>
                    </a:lnTo>
                    <a:lnTo>
                      <a:pt x="269" y="2250"/>
                    </a:lnTo>
                    <a:lnTo>
                      <a:pt x="271" y="2250"/>
                    </a:lnTo>
                    <a:lnTo>
                      <a:pt x="273" y="2250"/>
                    </a:lnTo>
                    <a:lnTo>
                      <a:pt x="273" y="2248"/>
                    </a:lnTo>
                    <a:lnTo>
                      <a:pt x="273" y="2246"/>
                    </a:lnTo>
                    <a:lnTo>
                      <a:pt x="273" y="2245"/>
                    </a:lnTo>
                    <a:lnTo>
                      <a:pt x="273" y="2243"/>
                    </a:lnTo>
                    <a:lnTo>
                      <a:pt x="271" y="2243"/>
                    </a:lnTo>
                    <a:lnTo>
                      <a:pt x="271" y="2241"/>
                    </a:lnTo>
                    <a:lnTo>
                      <a:pt x="271" y="2239"/>
                    </a:lnTo>
                    <a:lnTo>
                      <a:pt x="273" y="2237"/>
                    </a:lnTo>
                    <a:lnTo>
                      <a:pt x="273" y="2239"/>
                    </a:lnTo>
                    <a:lnTo>
                      <a:pt x="275" y="2237"/>
                    </a:lnTo>
                    <a:lnTo>
                      <a:pt x="275" y="2236"/>
                    </a:lnTo>
                    <a:lnTo>
                      <a:pt x="275" y="2234"/>
                    </a:lnTo>
                    <a:lnTo>
                      <a:pt x="275" y="2232"/>
                    </a:lnTo>
                    <a:lnTo>
                      <a:pt x="276" y="2232"/>
                    </a:lnTo>
                    <a:lnTo>
                      <a:pt x="276" y="2230"/>
                    </a:lnTo>
                    <a:lnTo>
                      <a:pt x="276" y="2229"/>
                    </a:lnTo>
                    <a:lnTo>
                      <a:pt x="278" y="2229"/>
                    </a:lnTo>
                    <a:lnTo>
                      <a:pt x="278" y="2227"/>
                    </a:lnTo>
                    <a:lnTo>
                      <a:pt x="278" y="2229"/>
                    </a:lnTo>
                    <a:lnTo>
                      <a:pt x="280" y="2229"/>
                    </a:lnTo>
                    <a:lnTo>
                      <a:pt x="280" y="2227"/>
                    </a:lnTo>
                    <a:lnTo>
                      <a:pt x="282" y="2227"/>
                    </a:lnTo>
                    <a:lnTo>
                      <a:pt x="284" y="2227"/>
                    </a:lnTo>
                    <a:lnTo>
                      <a:pt x="284" y="2229"/>
                    </a:lnTo>
                    <a:lnTo>
                      <a:pt x="284" y="2227"/>
                    </a:lnTo>
                    <a:lnTo>
                      <a:pt x="285" y="2227"/>
                    </a:lnTo>
                    <a:lnTo>
                      <a:pt x="285" y="2225"/>
                    </a:lnTo>
                    <a:lnTo>
                      <a:pt x="285" y="2223"/>
                    </a:lnTo>
                    <a:lnTo>
                      <a:pt x="285" y="2221"/>
                    </a:lnTo>
                    <a:lnTo>
                      <a:pt x="285" y="2220"/>
                    </a:lnTo>
                    <a:lnTo>
                      <a:pt x="284" y="2220"/>
                    </a:lnTo>
                    <a:lnTo>
                      <a:pt x="284" y="2218"/>
                    </a:lnTo>
                    <a:lnTo>
                      <a:pt x="282" y="2218"/>
                    </a:lnTo>
                    <a:lnTo>
                      <a:pt x="282" y="2216"/>
                    </a:lnTo>
                    <a:lnTo>
                      <a:pt x="284" y="2216"/>
                    </a:lnTo>
                    <a:lnTo>
                      <a:pt x="284" y="2214"/>
                    </a:lnTo>
                    <a:lnTo>
                      <a:pt x="284" y="2212"/>
                    </a:lnTo>
                    <a:lnTo>
                      <a:pt x="284" y="2211"/>
                    </a:lnTo>
                    <a:lnTo>
                      <a:pt x="284" y="2209"/>
                    </a:lnTo>
                    <a:lnTo>
                      <a:pt x="284" y="2207"/>
                    </a:lnTo>
                    <a:lnTo>
                      <a:pt x="284" y="2205"/>
                    </a:lnTo>
                    <a:lnTo>
                      <a:pt x="282" y="2205"/>
                    </a:lnTo>
                    <a:lnTo>
                      <a:pt x="282" y="2204"/>
                    </a:lnTo>
                    <a:lnTo>
                      <a:pt x="280" y="2204"/>
                    </a:lnTo>
                    <a:lnTo>
                      <a:pt x="278" y="2204"/>
                    </a:lnTo>
                    <a:lnTo>
                      <a:pt x="276" y="2204"/>
                    </a:lnTo>
                    <a:lnTo>
                      <a:pt x="276" y="2202"/>
                    </a:lnTo>
                    <a:lnTo>
                      <a:pt x="275" y="2202"/>
                    </a:lnTo>
                    <a:lnTo>
                      <a:pt x="273" y="2202"/>
                    </a:lnTo>
                    <a:lnTo>
                      <a:pt x="273" y="2200"/>
                    </a:lnTo>
                    <a:lnTo>
                      <a:pt x="273" y="2202"/>
                    </a:lnTo>
                    <a:lnTo>
                      <a:pt x="271" y="2202"/>
                    </a:lnTo>
                    <a:lnTo>
                      <a:pt x="271" y="2200"/>
                    </a:lnTo>
                    <a:lnTo>
                      <a:pt x="269" y="2200"/>
                    </a:lnTo>
                    <a:lnTo>
                      <a:pt x="269" y="2202"/>
                    </a:lnTo>
                    <a:lnTo>
                      <a:pt x="267" y="2204"/>
                    </a:lnTo>
                    <a:lnTo>
                      <a:pt x="266" y="2204"/>
                    </a:lnTo>
                    <a:lnTo>
                      <a:pt x="266" y="2202"/>
                    </a:lnTo>
                    <a:lnTo>
                      <a:pt x="264" y="2202"/>
                    </a:lnTo>
                    <a:lnTo>
                      <a:pt x="262" y="2202"/>
                    </a:lnTo>
                    <a:lnTo>
                      <a:pt x="262" y="2200"/>
                    </a:lnTo>
                    <a:lnTo>
                      <a:pt x="260" y="2200"/>
                    </a:lnTo>
                    <a:lnTo>
                      <a:pt x="259" y="2200"/>
                    </a:lnTo>
                    <a:lnTo>
                      <a:pt x="259" y="2198"/>
                    </a:lnTo>
                    <a:lnTo>
                      <a:pt x="257" y="2198"/>
                    </a:lnTo>
                    <a:lnTo>
                      <a:pt x="255" y="2198"/>
                    </a:lnTo>
                    <a:lnTo>
                      <a:pt x="255" y="2196"/>
                    </a:lnTo>
                    <a:lnTo>
                      <a:pt x="255" y="2195"/>
                    </a:lnTo>
                    <a:lnTo>
                      <a:pt x="257" y="2195"/>
                    </a:lnTo>
                    <a:lnTo>
                      <a:pt x="257" y="2193"/>
                    </a:lnTo>
                    <a:lnTo>
                      <a:pt x="257" y="2191"/>
                    </a:lnTo>
                    <a:lnTo>
                      <a:pt x="259" y="2191"/>
                    </a:lnTo>
                    <a:lnTo>
                      <a:pt x="259" y="2189"/>
                    </a:lnTo>
                    <a:lnTo>
                      <a:pt x="257" y="2189"/>
                    </a:lnTo>
                    <a:lnTo>
                      <a:pt x="257" y="2187"/>
                    </a:lnTo>
                    <a:lnTo>
                      <a:pt x="255" y="2187"/>
                    </a:lnTo>
                    <a:lnTo>
                      <a:pt x="255" y="2186"/>
                    </a:lnTo>
                    <a:lnTo>
                      <a:pt x="253" y="2186"/>
                    </a:lnTo>
                    <a:lnTo>
                      <a:pt x="255" y="2184"/>
                    </a:lnTo>
                    <a:lnTo>
                      <a:pt x="255" y="2182"/>
                    </a:lnTo>
                    <a:lnTo>
                      <a:pt x="257" y="2182"/>
                    </a:lnTo>
                    <a:lnTo>
                      <a:pt x="257" y="2180"/>
                    </a:lnTo>
                    <a:lnTo>
                      <a:pt x="259" y="2180"/>
                    </a:lnTo>
                    <a:lnTo>
                      <a:pt x="259" y="2179"/>
                    </a:lnTo>
                    <a:lnTo>
                      <a:pt x="260" y="2179"/>
                    </a:lnTo>
                    <a:lnTo>
                      <a:pt x="260" y="2177"/>
                    </a:lnTo>
                    <a:lnTo>
                      <a:pt x="259" y="2177"/>
                    </a:lnTo>
                    <a:lnTo>
                      <a:pt x="260" y="2175"/>
                    </a:lnTo>
                    <a:lnTo>
                      <a:pt x="259" y="2175"/>
                    </a:lnTo>
                    <a:lnTo>
                      <a:pt x="259" y="2173"/>
                    </a:lnTo>
                    <a:lnTo>
                      <a:pt x="260" y="2173"/>
                    </a:lnTo>
                    <a:lnTo>
                      <a:pt x="260" y="2171"/>
                    </a:lnTo>
                    <a:lnTo>
                      <a:pt x="262" y="2171"/>
                    </a:lnTo>
                    <a:lnTo>
                      <a:pt x="262" y="2173"/>
                    </a:lnTo>
                    <a:lnTo>
                      <a:pt x="264" y="2173"/>
                    </a:lnTo>
                    <a:lnTo>
                      <a:pt x="264" y="2171"/>
                    </a:lnTo>
                    <a:lnTo>
                      <a:pt x="266" y="2171"/>
                    </a:lnTo>
                    <a:lnTo>
                      <a:pt x="267" y="2171"/>
                    </a:lnTo>
                    <a:lnTo>
                      <a:pt x="269" y="2171"/>
                    </a:lnTo>
                    <a:lnTo>
                      <a:pt x="269" y="2170"/>
                    </a:lnTo>
                    <a:lnTo>
                      <a:pt x="269" y="2168"/>
                    </a:lnTo>
                    <a:lnTo>
                      <a:pt x="271" y="2168"/>
                    </a:lnTo>
                    <a:lnTo>
                      <a:pt x="271" y="2170"/>
                    </a:lnTo>
                    <a:lnTo>
                      <a:pt x="273" y="2168"/>
                    </a:lnTo>
                    <a:lnTo>
                      <a:pt x="273" y="2170"/>
                    </a:lnTo>
                    <a:lnTo>
                      <a:pt x="275" y="2170"/>
                    </a:lnTo>
                    <a:lnTo>
                      <a:pt x="276" y="2170"/>
                    </a:lnTo>
                    <a:lnTo>
                      <a:pt x="276" y="2168"/>
                    </a:lnTo>
                    <a:lnTo>
                      <a:pt x="278" y="2168"/>
                    </a:lnTo>
                    <a:lnTo>
                      <a:pt x="278" y="2170"/>
                    </a:lnTo>
                    <a:lnTo>
                      <a:pt x="280" y="2170"/>
                    </a:lnTo>
                    <a:lnTo>
                      <a:pt x="280" y="2168"/>
                    </a:lnTo>
                    <a:lnTo>
                      <a:pt x="280" y="2170"/>
                    </a:lnTo>
                    <a:lnTo>
                      <a:pt x="282" y="2170"/>
                    </a:lnTo>
                    <a:lnTo>
                      <a:pt x="282" y="2171"/>
                    </a:lnTo>
                    <a:lnTo>
                      <a:pt x="282" y="2173"/>
                    </a:lnTo>
                    <a:lnTo>
                      <a:pt x="284" y="2173"/>
                    </a:lnTo>
                    <a:lnTo>
                      <a:pt x="284" y="2175"/>
                    </a:lnTo>
                    <a:lnTo>
                      <a:pt x="285" y="2175"/>
                    </a:lnTo>
                    <a:lnTo>
                      <a:pt x="287" y="2175"/>
                    </a:lnTo>
                    <a:lnTo>
                      <a:pt x="289" y="2177"/>
                    </a:lnTo>
                    <a:lnTo>
                      <a:pt x="291" y="2177"/>
                    </a:lnTo>
                    <a:lnTo>
                      <a:pt x="291" y="2175"/>
                    </a:lnTo>
                    <a:lnTo>
                      <a:pt x="291" y="2173"/>
                    </a:lnTo>
                    <a:lnTo>
                      <a:pt x="289" y="2173"/>
                    </a:lnTo>
                    <a:lnTo>
                      <a:pt x="289" y="2171"/>
                    </a:lnTo>
                    <a:lnTo>
                      <a:pt x="289" y="2170"/>
                    </a:lnTo>
                    <a:lnTo>
                      <a:pt x="291" y="2170"/>
                    </a:lnTo>
                    <a:lnTo>
                      <a:pt x="291" y="2168"/>
                    </a:lnTo>
                    <a:lnTo>
                      <a:pt x="291" y="2166"/>
                    </a:lnTo>
                    <a:lnTo>
                      <a:pt x="291" y="2164"/>
                    </a:lnTo>
                    <a:lnTo>
                      <a:pt x="289" y="2164"/>
                    </a:lnTo>
                    <a:lnTo>
                      <a:pt x="291" y="2164"/>
                    </a:lnTo>
                    <a:lnTo>
                      <a:pt x="291" y="2162"/>
                    </a:lnTo>
                    <a:lnTo>
                      <a:pt x="291" y="2161"/>
                    </a:lnTo>
                    <a:lnTo>
                      <a:pt x="291" y="2159"/>
                    </a:lnTo>
                    <a:lnTo>
                      <a:pt x="291" y="2157"/>
                    </a:lnTo>
                    <a:lnTo>
                      <a:pt x="291" y="2155"/>
                    </a:lnTo>
                    <a:lnTo>
                      <a:pt x="291" y="2154"/>
                    </a:lnTo>
                    <a:lnTo>
                      <a:pt x="291" y="2152"/>
                    </a:lnTo>
                    <a:lnTo>
                      <a:pt x="289" y="2152"/>
                    </a:lnTo>
                    <a:lnTo>
                      <a:pt x="289" y="2150"/>
                    </a:lnTo>
                    <a:lnTo>
                      <a:pt x="289" y="2148"/>
                    </a:lnTo>
                    <a:lnTo>
                      <a:pt x="287" y="2148"/>
                    </a:lnTo>
                    <a:lnTo>
                      <a:pt x="287" y="2146"/>
                    </a:lnTo>
                    <a:lnTo>
                      <a:pt x="287" y="2145"/>
                    </a:lnTo>
                    <a:lnTo>
                      <a:pt x="285" y="2145"/>
                    </a:lnTo>
                    <a:lnTo>
                      <a:pt x="284" y="2143"/>
                    </a:lnTo>
                    <a:lnTo>
                      <a:pt x="284" y="2141"/>
                    </a:lnTo>
                    <a:lnTo>
                      <a:pt x="285" y="2141"/>
                    </a:lnTo>
                    <a:lnTo>
                      <a:pt x="285" y="2139"/>
                    </a:lnTo>
                    <a:lnTo>
                      <a:pt x="285" y="2137"/>
                    </a:lnTo>
                    <a:lnTo>
                      <a:pt x="287" y="2137"/>
                    </a:lnTo>
                    <a:lnTo>
                      <a:pt x="287" y="2136"/>
                    </a:lnTo>
                    <a:lnTo>
                      <a:pt x="289" y="2136"/>
                    </a:lnTo>
                    <a:lnTo>
                      <a:pt x="289" y="2134"/>
                    </a:lnTo>
                    <a:lnTo>
                      <a:pt x="291" y="2134"/>
                    </a:lnTo>
                    <a:lnTo>
                      <a:pt x="291" y="2132"/>
                    </a:lnTo>
                    <a:lnTo>
                      <a:pt x="292" y="2132"/>
                    </a:lnTo>
                    <a:lnTo>
                      <a:pt x="292" y="2130"/>
                    </a:lnTo>
                    <a:lnTo>
                      <a:pt x="294" y="2130"/>
                    </a:lnTo>
                    <a:lnTo>
                      <a:pt x="296" y="2130"/>
                    </a:lnTo>
                    <a:lnTo>
                      <a:pt x="296" y="2129"/>
                    </a:lnTo>
                    <a:lnTo>
                      <a:pt x="298" y="2129"/>
                    </a:lnTo>
                    <a:lnTo>
                      <a:pt x="298" y="2127"/>
                    </a:lnTo>
                    <a:lnTo>
                      <a:pt x="298" y="2125"/>
                    </a:lnTo>
                    <a:lnTo>
                      <a:pt x="298" y="2123"/>
                    </a:lnTo>
                    <a:lnTo>
                      <a:pt x="298" y="2121"/>
                    </a:lnTo>
                    <a:lnTo>
                      <a:pt x="298" y="2120"/>
                    </a:lnTo>
                    <a:lnTo>
                      <a:pt x="296" y="2118"/>
                    </a:lnTo>
                    <a:lnTo>
                      <a:pt x="298" y="2116"/>
                    </a:lnTo>
                    <a:lnTo>
                      <a:pt x="298" y="2114"/>
                    </a:lnTo>
                    <a:lnTo>
                      <a:pt x="298" y="2112"/>
                    </a:lnTo>
                    <a:lnTo>
                      <a:pt x="296" y="2112"/>
                    </a:lnTo>
                    <a:lnTo>
                      <a:pt x="298" y="2112"/>
                    </a:lnTo>
                    <a:lnTo>
                      <a:pt x="298" y="2111"/>
                    </a:lnTo>
                    <a:lnTo>
                      <a:pt x="300" y="2111"/>
                    </a:lnTo>
                    <a:lnTo>
                      <a:pt x="300" y="2109"/>
                    </a:lnTo>
                    <a:lnTo>
                      <a:pt x="301" y="2109"/>
                    </a:lnTo>
                    <a:lnTo>
                      <a:pt x="301" y="2111"/>
                    </a:lnTo>
                    <a:lnTo>
                      <a:pt x="301" y="2109"/>
                    </a:lnTo>
                    <a:lnTo>
                      <a:pt x="303" y="2109"/>
                    </a:lnTo>
                    <a:lnTo>
                      <a:pt x="303" y="2111"/>
                    </a:lnTo>
                    <a:lnTo>
                      <a:pt x="305" y="2111"/>
                    </a:lnTo>
                    <a:lnTo>
                      <a:pt x="307" y="2111"/>
                    </a:lnTo>
                    <a:lnTo>
                      <a:pt x="307" y="2112"/>
                    </a:lnTo>
                    <a:lnTo>
                      <a:pt x="307" y="2111"/>
                    </a:lnTo>
                    <a:lnTo>
                      <a:pt x="309" y="2111"/>
                    </a:lnTo>
                    <a:lnTo>
                      <a:pt x="309" y="2112"/>
                    </a:lnTo>
                    <a:lnTo>
                      <a:pt x="310" y="2112"/>
                    </a:lnTo>
                    <a:lnTo>
                      <a:pt x="310" y="2114"/>
                    </a:lnTo>
                    <a:lnTo>
                      <a:pt x="312" y="2114"/>
                    </a:lnTo>
                    <a:lnTo>
                      <a:pt x="312" y="2112"/>
                    </a:lnTo>
                    <a:lnTo>
                      <a:pt x="314" y="2112"/>
                    </a:lnTo>
                    <a:lnTo>
                      <a:pt x="314" y="2114"/>
                    </a:lnTo>
                    <a:lnTo>
                      <a:pt x="314" y="2112"/>
                    </a:lnTo>
                    <a:lnTo>
                      <a:pt x="316" y="2112"/>
                    </a:lnTo>
                    <a:lnTo>
                      <a:pt x="317" y="2112"/>
                    </a:lnTo>
                    <a:lnTo>
                      <a:pt x="319" y="2112"/>
                    </a:lnTo>
                    <a:lnTo>
                      <a:pt x="319" y="2111"/>
                    </a:lnTo>
                    <a:lnTo>
                      <a:pt x="321" y="2112"/>
                    </a:lnTo>
                    <a:lnTo>
                      <a:pt x="323" y="2112"/>
                    </a:lnTo>
                    <a:lnTo>
                      <a:pt x="323" y="2111"/>
                    </a:lnTo>
                    <a:lnTo>
                      <a:pt x="323" y="2112"/>
                    </a:lnTo>
                    <a:lnTo>
                      <a:pt x="325" y="2112"/>
                    </a:lnTo>
                    <a:lnTo>
                      <a:pt x="326" y="2112"/>
                    </a:lnTo>
                    <a:lnTo>
                      <a:pt x="325" y="2112"/>
                    </a:lnTo>
                    <a:lnTo>
                      <a:pt x="326" y="2112"/>
                    </a:lnTo>
                    <a:lnTo>
                      <a:pt x="326" y="2114"/>
                    </a:lnTo>
                    <a:lnTo>
                      <a:pt x="328" y="2114"/>
                    </a:lnTo>
                    <a:lnTo>
                      <a:pt x="328" y="2112"/>
                    </a:lnTo>
                    <a:lnTo>
                      <a:pt x="330" y="2112"/>
                    </a:lnTo>
                    <a:lnTo>
                      <a:pt x="332" y="2112"/>
                    </a:lnTo>
                    <a:lnTo>
                      <a:pt x="334" y="2112"/>
                    </a:lnTo>
                    <a:lnTo>
                      <a:pt x="335" y="2112"/>
                    </a:lnTo>
                    <a:lnTo>
                      <a:pt x="335" y="2111"/>
                    </a:lnTo>
                    <a:lnTo>
                      <a:pt x="337" y="2111"/>
                    </a:lnTo>
                    <a:lnTo>
                      <a:pt x="337" y="2112"/>
                    </a:lnTo>
                    <a:lnTo>
                      <a:pt x="337" y="2114"/>
                    </a:lnTo>
                    <a:lnTo>
                      <a:pt x="339" y="2116"/>
                    </a:lnTo>
                    <a:lnTo>
                      <a:pt x="339" y="2114"/>
                    </a:lnTo>
                    <a:lnTo>
                      <a:pt x="339" y="2112"/>
                    </a:lnTo>
                    <a:lnTo>
                      <a:pt x="339" y="2111"/>
                    </a:lnTo>
                    <a:lnTo>
                      <a:pt x="337" y="2111"/>
                    </a:lnTo>
                    <a:lnTo>
                      <a:pt x="337" y="2109"/>
                    </a:lnTo>
                    <a:lnTo>
                      <a:pt x="337" y="2107"/>
                    </a:lnTo>
                    <a:lnTo>
                      <a:pt x="337" y="2105"/>
                    </a:lnTo>
                    <a:lnTo>
                      <a:pt x="337" y="2104"/>
                    </a:lnTo>
                    <a:lnTo>
                      <a:pt x="337" y="2102"/>
                    </a:lnTo>
                    <a:lnTo>
                      <a:pt x="339" y="2102"/>
                    </a:lnTo>
                    <a:lnTo>
                      <a:pt x="341" y="2102"/>
                    </a:lnTo>
                    <a:lnTo>
                      <a:pt x="342" y="2102"/>
                    </a:lnTo>
                    <a:lnTo>
                      <a:pt x="344" y="2104"/>
                    </a:lnTo>
                    <a:lnTo>
                      <a:pt x="344" y="2102"/>
                    </a:lnTo>
                    <a:lnTo>
                      <a:pt x="344" y="2100"/>
                    </a:lnTo>
                    <a:lnTo>
                      <a:pt x="342" y="2100"/>
                    </a:lnTo>
                    <a:lnTo>
                      <a:pt x="344" y="2100"/>
                    </a:lnTo>
                    <a:lnTo>
                      <a:pt x="344" y="2098"/>
                    </a:lnTo>
                    <a:lnTo>
                      <a:pt x="346" y="2098"/>
                    </a:lnTo>
                    <a:lnTo>
                      <a:pt x="346" y="2096"/>
                    </a:lnTo>
                    <a:lnTo>
                      <a:pt x="346" y="2095"/>
                    </a:lnTo>
                    <a:lnTo>
                      <a:pt x="344" y="2095"/>
                    </a:lnTo>
                    <a:lnTo>
                      <a:pt x="342" y="2095"/>
                    </a:lnTo>
                    <a:lnTo>
                      <a:pt x="342" y="2093"/>
                    </a:lnTo>
                    <a:lnTo>
                      <a:pt x="341" y="2093"/>
                    </a:lnTo>
                    <a:lnTo>
                      <a:pt x="341" y="2091"/>
                    </a:lnTo>
                    <a:lnTo>
                      <a:pt x="341" y="2089"/>
                    </a:lnTo>
                    <a:lnTo>
                      <a:pt x="341" y="2087"/>
                    </a:lnTo>
                    <a:lnTo>
                      <a:pt x="339" y="2087"/>
                    </a:lnTo>
                    <a:lnTo>
                      <a:pt x="337" y="2087"/>
                    </a:lnTo>
                    <a:lnTo>
                      <a:pt x="337" y="2086"/>
                    </a:lnTo>
                    <a:lnTo>
                      <a:pt x="339" y="2084"/>
                    </a:lnTo>
                    <a:lnTo>
                      <a:pt x="339" y="2082"/>
                    </a:lnTo>
                    <a:lnTo>
                      <a:pt x="339" y="2084"/>
                    </a:lnTo>
                    <a:lnTo>
                      <a:pt x="341" y="2084"/>
                    </a:lnTo>
                    <a:lnTo>
                      <a:pt x="342" y="2086"/>
                    </a:lnTo>
                    <a:lnTo>
                      <a:pt x="342" y="2087"/>
                    </a:lnTo>
                    <a:lnTo>
                      <a:pt x="344" y="2087"/>
                    </a:lnTo>
                    <a:lnTo>
                      <a:pt x="344" y="2089"/>
                    </a:lnTo>
                    <a:lnTo>
                      <a:pt x="346" y="2089"/>
                    </a:lnTo>
                    <a:lnTo>
                      <a:pt x="348" y="2089"/>
                    </a:lnTo>
                    <a:lnTo>
                      <a:pt x="348" y="2087"/>
                    </a:lnTo>
                    <a:lnTo>
                      <a:pt x="348" y="2086"/>
                    </a:lnTo>
                    <a:lnTo>
                      <a:pt x="346" y="2084"/>
                    </a:lnTo>
                    <a:lnTo>
                      <a:pt x="348" y="2084"/>
                    </a:lnTo>
                    <a:lnTo>
                      <a:pt x="348" y="2082"/>
                    </a:lnTo>
                    <a:lnTo>
                      <a:pt x="348" y="2080"/>
                    </a:lnTo>
                    <a:lnTo>
                      <a:pt x="346" y="2080"/>
                    </a:lnTo>
                    <a:lnTo>
                      <a:pt x="346" y="2079"/>
                    </a:lnTo>
                    <a:lnTo>
                      <a:pt x="346" y="2077"/>
                    </a:lnTo>
                    <a:lnTo>
                      <a:pt x="344" y="2077"/>
                    </a:lnTo>
                    <a:lnTo>
                      <a:pt x="344" y="2075"/>
                    </a:lnTo>
                    <a:lnTo>
                      <a:pt x="344" y="2073"/>
                    </a:lnTo>
                    <a:lnTo>
                      <a:pt x="342" y="2073"/>
                    </a:lnTo>
                    <a:lnTo>
                      <a:pt x="342" y="2071"/>
                    </a:lnTo>
                    <a:lnTo>
                      <a:pt x="341" y="2071"/>
                    </a:lnTo>
                    <a:lnTo>
                      <a:pt x="341" y="2070"/>
                    </a:lnTo>
                    <a:lnTo>
                      <a:pt x="339" y="2070"/>
                    </a:lnTo>
                    <a:lnTo>
                      <a:pt x="341" y="2070"/>
                    </a:lnTo>
                    <a:lnTo>
                      <a:pt x="341" y="2068"/>
                    </a:lnTo>
                    <a:lnTo>
                      <a:pt x="342" y="2068"/>
                    </a:lnTo>
                    <a:lnTo>
                      <a:pt x="342" y="2066"/>
                    </a:lnTo>
                    <a:lnTo>
                      <a:pt x="341" y="2066"/>
                    </a:lnTo>
                    <a:lnTo>
                      <a:pt x="342" y="2066"/>
                    </a:lnTo>
                    <a:lnTo>
                      <a:pt x="342" y="2064"/>
                    </a:lnTo>
                    <a:lnTo>
                      <a:pt x="342" y="2062"/>
                    </a:lnTo>
                    <a:lnTo>
                      <a:pt x="341" y="2062"/>
                    </a:lnTo>
                    <a:lnTo>
                      <a:pt x="341" y="2061"/>
                    </a:lnTo>
                    <a:lnTo>
                      <a:pt x="341" y="2059"/>
                    </a:lnTo>
                    <a:lnTo>
                      <a:pt x="341" y="2057"/>
                    </a:lnTo>
                    <a:lnTo>
                      <a:pt x="342" y="2057"/>
                    </a:lnTo>
                    <a:lnTo>
                      <a:pt x="342" y="2055"/>
                    </a:lnTo>
                    <a:lnTo>
                      <a:pt x="341" y="2055"/>
                    </a:lnTo>
                    <a:lnTo>
                      <a:pt x="341" y="2054"/>
                    </a:lnTo>
                    <a:lnTo>
                      <a:pt x="339" y="2054"/>
                    </a:lnTo>
                    <a:lnTo>
                      <a:pt x="339" y="2052"/>
                    </a:lnTo>
                    <a:lnTo>
                      <a:pt x="339" y="2050"/>
                    </a:lnTo>
                    <a:lnTo>
                      <a:pt x="339" y="2048"/>
                    </a:lnTo>
                    <a:lnTo>
                      <a:pt x="341" y="2048"/>
                    </a:lnTo>
                    <a:lnTo>
                      <a:pt x="341" y="2046"/>
                    </a:lnTo>
                    <a:lnTo>
                      <a:pt x="342" y="2046"/>
                    </a:lnTo>
                    <a:lnTo>
                      <a:pt x="341" y="2046"/>
                    </a:lnTo>
                    <a:lnTo>
                      <a:pt x="341" y="2045"/>
                    </a:lnTo>
                    <a:lnTo>
                      <a:pt x="342" y="2045"/>
                    </a:lnTo>
                    <a:lnTo>
                      <a:pt x="342" y="2046"/>
                    </a:lnTo>
                    <a:lnTo>
                      <a:pt x="344" y="2046"/>
                    </a:lnTo>
                    <a:lnTo>
                      <a:pt x="344" y="2045"/>
                    </a:lnTo>
                    <a:lnTo>
                      <a:pt x="342" y="2045"/>
                    </a:lnTo>
                    <a:lnTo>
                      <a:pt x="342" y="2043"/>
                    </a:lnTo>
                    <a:lnTo>
                      <a:pt x="341" y="2043"/>
                    </a:lnTo>
                    <a:lnTo>
                      <a:pt x="339" y="2043"/>
                    </a:lnTo>
                    <a:lnTo>
                      <a:pt x="339" y="2041"/>
                    </a:lnTo>
                    <a:lnTo>
                      <a:pt x="339" y="2039"/>
                    </a:lnTo>
                    <a:lnTo>
                      <a:pt x="341" y="2039"/>
                    </a:lnTo>
                    <a:lnTo>
                      <a:pt x="341" y="2037"/>
                    </a:lnTo>
                    <a:lnTo>
                      <a:pt x="339" y="2037"/>
                    </a:lnTo>
                    <a:lnTo>
                      <a:pt x="339" y="2036"/>
                    </a:lnTo>
                    <a:lnTo>
                      <a:pt x="341" y="2036"/>
                    </a:lnTo>
                    <a:lnTo>
                      <a:pt x="341" y="2034"/>
                    </a:lnTo>
                    <a:lnTo>
                      <a:pt x="339" y="2034"/>
                    </a:lnTo>
                    <a:lnTo>
                      <a:pt x="339" y="2032"/>
                    </a:lnTo>
                    <a:lnTo>
                      <a:pt x="341" y="2032"/>
                    </a:lnTo>
                    <a:lnTo>
                      <a:pt x="341" y="2030"/>
                    </a:lnTo>
                    <a:lnTo>
                      <a:pt x="342" y="2030"/>
                    </a:lnTo>
                    <a:lnTo>
                      <a:pt x="342" y="2029"/>
                    </a:lnTo>
                    <a:lnTo>
                      <a:pt x="342" y="2027"/>
                    </a:lnTo>
                    <a:lnTo>
                      <a:pt x="342" y="2025"/>
                    </a:lnTo>
                    <a:lnTo>
                      <a:pt x="344" y="2025"/>
                    </a:lnTo>
                    <a:lnTo>
                      <a:pt x="342" y="2025"/>
                    </a:lnTo>
                    <a:lnTo>
                      <a:pt x="342" y="2023"/>
                    </a:lnTo>
                    <a:lnTo>
                      <a:pt x="342" y="2021"/>
                    </a:lnTo>
                    <a:lnTo>
                      <a:pt x="342" y="2020"/>
                    </a:lnTo>
                    <a:lnTo>
                      <a:pt x="342" y="2018"/>
                    </a:lnTo>
                    <a:lnTo>
                      <a:pt x="344" y="2018"/>
                    </a:lnTo>
                    <a:lnTo>
                      <a:pt x="344" y="2016"/>
                    </a:lnTo>
                    <a:lnTo>
                      <a:pt x="346" y="2016"/>
                    </a:lnTo>
                    <a:lnTo>
                      <a:pt x="346" y="2014"/>
                    </a:lnTo>
                    <a:lnTo>
                      <a:pt x="346" y="2012"/>
                    </a:lnTo>
                    <a:lnTo>
                      <a:pt x="346" y="2011"/>
                    </a:lnTo>
                    <a:lnTo>
                      <a:pt x="346" y="2009"/>
                    </a:lnTo>
                    <a:lnTo>
                      <a:pt x="348" y="2007"/>
                    </a:lnTo>
                    <a:lnTo>
                      <a:pt x="348" y="2005"/>
                    </a:lnTo>
                    <a:lnTo>
                      <a:pt x="350" y="2004"/>
                    </a:lnTo>
                    <a:lnTo>
                      <a:pt x="350" y="2002"/>
                    </a:lnTo>
                    <a:lnTo>
                      <a:pt x="351" y="2000"/>
                    </a:lnTo>
                    <a:lnTo>
                      <a:pt x="350" y="2000"/>
                    </a:lnTo>
                    <a:lnTo>
                      <a:pt x="350" y="1998"/>
                    </a:lnTo>
                    <a:lnTo>
                      <a:pt x="350" y="1996"/>
                    </a:lnTo>
                    <a:lnTo>
                      <a:pt x="348" y="1996"/>
                    </a:lnTo>
                    <a:lnTo>
                      <a:pt x="348" y="1995"/>
                    </a:lnTo>
                    <a:lnTo>
                      <a:pt x="348" y="1993"/>
                    </a:lnTo>
                    <a:lnTo>
                      <a:pt x="346" y="1993"/>
                    </a:lnTo>
                    <a:lnTo>
                      <a:pt x="346" y="1991"/>
                    </a:lnTo>
                    <a:lnTo>
                      <a:pt x="346" y="1989"/>
                    </a:lnTo>
                    <a:lnTo>
                      <a:pt x="346" y="1988"/>
                    </a:lnTo>
                    <a:lnTo>
                      <a:pt x="346" y="1986"/>
                    </a:lnTo>
                    <a:lnTo>
                      <a:pt x="348" y="1986"/>
                    </a:lnTo>
                    <a:lnTo>
                      <a:pt x="348" y="1984"/>
                    </a:lnTo>
                    <a:lnTo>
                      <a:pt x="348" y="1982"/>
                    </a:lnTo>
                    <a:lnTo>
                      <a:pt x="346" y="1982"/>
                    </a:lnTo>
                    <a:lnTo>
                      <a:pt x="346" y="1980"/>
                    </a:lnTo>
                    <a:lnTo>
                      <a:pt x="344" y="1980"/>
                    </a:lnTo>
                    <a:lnTo>
                      <a:pt x="344" y="1979"/>
                    </a:lnTo>
                    <a:lnTo>
                      <a:pt x="346" y="1979"/>
                    </a:lnTo>
                    <a:lnTo>
                      <a:pt x="346" y="1977"/>
                    </a:lnTo>
                    <a:lnTo>
                      <a:pt x="346" y="1975"/>
                    </a:lnTo>
                    <a:lnTo>
                      <a:pt x="348" y="1975"/>
                    </a:lnTo>
                    <a:lnTo>
                      <a:pt x="348" y="1973"/>
                    </a:lnTo>
                    <a:lnTo>
                      <a:pt x="350" y="1973"/>
                    </a:lnTo>
                    <a:lnTo>
                      <a:pt x="350" y="1971"/>
                    </a:lnTo>
                    <a:lnTo>
                      <a:pt x="351" y="1970"/>
                    </a:lnTo>
                    <a:lnTo>
                      <a:pt x="351" y="1968"/>
                    </a:lnTo>
                    <a:lnTo>
                      <a:pt x="350" y="1966"/>
                    </a:lnTo>
                    <a:lnTo>
                      <a:pt x="351" y="1966"/>
                    </a:lnTo>
                    <a:lnTo>
                      <a:pt x="351" y="1964"/>
                    </a:lnTo>
                    <a:lnTo>
                      <a:pt x="350" y="1964"/>
                    </a:lnTo>
                    <a:lnTo>
                      <a:pt x="350" y="1963"/>
                    </a:lnTo>
                    <a:lnTo>
                      <a:pt x="351" y="1963"/>
                    </a:lnTo>
                    <a:lnTo>
                      <a:pt x="350" y="1963"/>
                    </a:lnTo>
                    <a:lnTo>
                      <a:pt x="350" y="1961"/>
                    </a:lnTo>
                    <a:lnTo>
                      <a:pt x="350" y="1959"/>
                    </a:lnTo>
                    <a:lnTo>
                      <a:pt x="350" y="1957"/>
                    </a:lnTo>
                    <a:lnTo>
                      <a:pt x="351" y="1957"/>
                    </a:lnTo>
                    <a:lnTo>
                      <a:pt x="353" y="1957"/>
                    </a:lnTo>
                    <a:lnTo>
                      <a:pt x="353" y="1955"/>
                    </a:lnTo>
                    <a:lnTo>
                      <a:pt x="355" y="1954"/>
                    </a:lnTo>
                    <a:lnTo>
                      <a:pt x="355" y="1952"/>
                    </a:lnTo>
                    <a:lnTo>
                      <a:pt x="357" y="1952"/>
                    </a:lnTo>
                    <a:lnTo>
                      <a:pt x="357" y="1950"/>
                    </a:lnTo>
                    <a:lnTo>
                      <a:pt x="357" y="1948"/>
                    </a:lnTo>
                    <a:lnTo>
                      <a:pt x="357" y="1946"/>
                    </a:lnTo>
                    <a:lnTo>
                      <a:pt x="359" y="1946"/>
                    </a:lnTo>
                    <a:lnTo>
                      <a:pt x="359" y="1945"/>
                    </a:lnTo>
                    <a:lnTo>
                      <a:pt x="357" y="1945"/>
                    </a:lnTo>
                    <a:lnTo>
                      <a:pt x="357" y="1943"/>
                    </a:lnTo>
                    <a:lnTo>
                      <a:pt x="359" y="1943"/>
                    </a:lnTo>
                    <a:lnTo>
                      <a:pt x="357" y="1941"/>
                    </a:lnTo>
                    <a:lnTo>
                      <a:pt x="359" y="1941"/>
                    </a:lnTo>
                    <a:lnTo>
                      <a:pt x="359" y="1939"/>
                    </a:lnTo>
                    <a:lnTo>
                      <a:pt x="357" y="1939"/>
                    </a:lnTo>
                    <a:lnTo>
                      <a:pt x="357" y="1938"/>
                    </a:lnTo>
                    <a:lnTo>
                      <a:pt x="357" y="1936"/>
                    </a:lnTo>
                    <a:lnTo>
                      <a:pt x="357" y="1934"/>
                    </a:lnTo>
                    <a:lnTo>
                      <a:pt x="359" y="1934"/>
                    </a:lnTo>
                    <a:lnTo>
                      <a:pt x="359" y="1932"/>
                    </a:lnTo>
                    <a:lnTo>
                      <a:pt x="357" y="1932"/>
                    </a:lnTo>
                    <a:lnTo>
                      <a:pt x="357" y="1930"/>
                    </a:lnTo>
                    <a:lnTo>
                      <a:pt x="357" y="1929"/>
                    </a:lnTo>
                    <a:lnTo>
                      <a:pt x="355" y="1929"/>
                    </a:lnTo>
                    <a:lnTo>
                      <a:pt x="357" y="1929"/>
                    </a:lnTo>
                    <a:lnTo>
                      <a:pt x="357" y="1927"/>
                    </a:lnTo>
                    <a:lnTo>
                      <a:pt x="357" y="1925"/>
                    </a:lnTo>
                    <a:lnTo>
                      <a:pt x="359" y="1925"/>
                    </a:lnTo>
                    <a:lnTo>
                      <a:pt x="360" y="1925"/>
                    </a:lnTo>
                    <a:lnTo>
                      <a:pt x="362" y="1925"/>
                    </a:lnTo>
                    <a:lnTo>
                      <a:pt x="362" y="1927"/>
                    </a:lnTo>
                    <a:lnTo>
                      <a:pt x="364" y="1927"/>
                    </a:lnTo>
                    <a:lnTo>
                      <a:pt x="366" y="1927"/>
                    </a:lnTo>
                    <a:lnTo>
                      <a:pt x="367" y="1927"/>
                    </a:lnTo>
                    <a:lnTo>
                      <a:pt x="367" y="1925"/>
                    </a:lnTo>
                    <a:lnTo>
                      <a:pt x="369" y="1925"/>
                    </a:lnTo>
                    <a:lnTo>
                      <a:pt x="367" y="1925"/>
                    </a:lnTo>
                    <a:lnTo>
                      <a:pt x="369" y="1923"/>
                    </a:lnTo>
                    <a:lnTo>
                      <a:pt x="369" y="1921"/>
                    </a:lnTo>
                    <a:lnTo>
                      <a:pt x="371" y="1921"/>
                    </a:lnTo>
                    <a:lnTo>
                      <a:pt x="371" y="1920"/>
                    </a:lnTo>
                    <a:lnTo>
                      <a:pt x="369" y="1920"/>
                    </a:lnTo>
                    <a:lnTo>
                      <a:pt x="369" y="1918"/>
                    </a:lnTo>
                    <a:lnTo>
                      <a:pt x="367" y="1918"/>
                    </a:lnTo>
                    <a:lnTo>
                      <a:pt x="367" y="1916"/>
                    </a:lnTo>
                    <a:lnTo>
                      <a:pt x="366" y="1916"/>
                    </a:lnTo>
                    <a:lnTo>
                      <a:pt x="366" y="1914"/>
                    </a:lnTo>
                    <a:lnTo>
                      <a:pt x="366" y="1913"/>
                    </a:lnTo>
                    <a:lnTo>
                      <a:pt x="364" y="1913"/>
                    </a:lnTo>
                    <a:lnTo>
                      <a:pt x="364" y="1911"/>
                    </a:lnTo>
                    <a:lnTo>
                      <a:pt x="362" y="1911"/>
                    </a:lnTo>
                    <a:lnTo>
                      <a:pt x="362" y="1909"/>
                    </a:lnTo>
                    <a:lnTo>
                      <a:pt x="362" y="1907"/>
                    </a:lnTo>
                    <a:lnTo>
                      <a:pt x="362" y="1905"/>
                    </a:lnTo>
                    <a:lnTo>
                      <a:pt x="360" y="1905"/>
                    </a:lnTo>
                    <a:lnTo>
                      <a:pt x="359" y="1905"/>
                    </a:lnTo>
                    <a:lnTo>
                      <a:pt x="359" y="1904"/>
                    </a:lnTo>
                    <a:lnTo>
                      <a:pt x="359" y="1902"/>
                    </a:lnTo>
                    <a:lnTo>
                      <a:pt x="357" y="1902"/>
                    </a:lnTo>
                    <a:lnTo>
                      <a:pt x="357" y="1900"/>
                    </a:lnTo>
                    <a:lnTo>
                      <a:pt x="355" y="1900"/>
                    </a:lnTo>
                    <a:lnTo>
                      <a:pt x="355" y="1898"/>
                    </a:lnTo>
                    <a:lnTo>
                      <a:pt x="355" y="1900"/>
                    </a:lnTo>
                    <a:lnTo>
                      <a:pt x="355" y="1898"/>
                    </a:lnTo>
                    <a:lnTo>
                      <a:pt x="353" y="1898"/>
                    </a:lnTo>
                    <a:lnTo>
                      <a:pt x="353" y="1896"/>
                    </a:lnTo>
                    <a:lnTo>
                      <a:pt x="353" y="1895"/>
                    </a:lnTo>
                    <a:lnTo>
                      <a:pt x="351" y="1895"/>
                    </a:lnTo>
                    <a:lnTo>
                      <a:pt x="351" y="1893"/>
                    </a:lnTo>
                    <a:lnTo>
                      <a:pt x="351" y="1891"/>
                    </a:lnTo>
                    <a:lnTo>
                      <a:pt x="350" y="1891"/>
                    </a:lnTo>
                    <a:lnTo>
                      <a:pt x="350" y="1889"/>
                    </a:lnTo>
                    <a:lnTo>
                      <a:pt x="350" y="1888"/>
                    </a:lnTo>
                    <a:lnTo>
                      <a:pt x="351" y="1888"/>
                    </a:lnTo>
                    <a:lnTo>
                      <a:pt x="351" y="1889"/>
                    </a:lnTo>
                    <a:lnTo>
                      <a:pt x="353" y="1889"/>
                    </a:lnTo>
                    <a:lnTo>
                      <a:pt x="353" y="1891"/>
                    </a:lnTo>
                    <a:lnTo>
                      <a:pt x="355" y="1891"/>
                    </a:lnTo>
                    <a:lnTo>
                      <a:pt x="357" y="1891"/>
                    </a:lnTo>
                    <a:lnTo>
                      <a:pt x="359" y="1891"/>
                    </a:lnTo>
                    <a:lnTo>
                      <a:pt x="360" y="1891"/>
                    </a:lnTo>
                    <a:lnTo>
                      <a:pt x="360" y="1889"/>
                    </a:lnTo>
                    <a:lnTo>
                      <a:pt x="360" y="1891"/>
                    </a:lnTo>
                    <a:lnTo>
                      <a:pt x="362" y="1891"/>
                    </a:lnTo>
                    <a:lnTo>
                      <a:pt x="364" y="1891"/>
                    </a:lnTo>
                    <a:lnTo>
                      <a:pt x="366" y="1891"/>
                    </a:lnTo>
                    <a:lnTo>
                      <a:pt x="367" y="1889"/>
                    </a:lnTo>
                    <a:lnTo>
                      <a:pt x="369" y="1888"/>
                    </a:lnTo>
                    <a:lnTo>
                      <a:pt x="371" y="1888"/>
                    </a:lnTo>
                    <a:lnTo>
                      <a:pt x="371" y="1886"/>
                    </a:lnTo>
                    <a:lnTo>
                      <a:pt x="373" y="1886"/>
                    </a:lnTo>
                    <a:lnTo>
                      <a:pt x="375" y="1886"/>
                    </a:lnTo>
                    <a:lnTo>
                      <a:pt x="376" y="1886"/>
                    </a:lnTo>
                    <a:lnTo>
                      <a:pt x="378" y="1886"/>
                    </a:lnTo>
                    <a:lnTo>
                      <a:pt x="378" y="1884"/>
                    </a:lnTo>
                    <a:lnTo>
                      <a:pt x="380" y="1884"/>
                    </a:lnTo>
                    <a:lnTo>
                      <a:pt x="380" y="1882"/>
                    </a:lnTo>
                    <a:lnTo>
                      <a:pt x="380" y="1880"/>
                    </a:lnTo>
                    <a:lnTo>
                      <a:pt x="382" y="1880"/>
                    </a:lnTo>
                    <a:lnTo>
                      <a:pt x="384" y="1880"/>
                    </a:lnTo>
                    <a:lnTo>
                      <a:pt x="384" y="1879"/>
                    </a:lnTo>
                    <a:lnTo>
                      <a:pt x="384" y="1880"/>
                    </a:lnTo>
                    <a:lnTo>
                      <a:pt x="385" y="1880"/>
                    </a:lnTo>
                    <a:lnTo>
                      <a:pt x="387" y="1880"/>
                    </a:lnTo>
                    <a:lnTo>
                      <a:pt x="387" y="1879"/>
                    </a:lnTo>
                    <a:lnTo>
                      <a:pt x="387" y="1880"/>
                    </a:lnTo>
                    <a:lnTo>
                      <a:pt x="387" y="1879"/>
                    </a:lnTo>
                    <a:lnTo>
                      <a:pt x="389" y="1879"/>
                    </a:lnTo>
                    <a:lnTo>
                      <a:pt x="391" y="1879"/>
                    </a:lnTo>
                    <a:lnTo>
                      <a:pt x="392" y="1879"/>
                    </a:lnTo>
                    <a:lnTo>
                      <a:pt x="394" y="1879"/>
                    </a:lnTo>
                    <a:lnTo>
                      <a:pt x="394" y="1877"/>
                    </a:lnTo>
                    <a:lnTo>
                      <a:pt x="396" y="1877"/>
                    </a:lnTo>
                    <a:lnTo>
                      <a:pt x="398" y="1877"/>
                    </a:lnTo>
                    <a:lnTo>
                      <a:pt x="400" y="1877"/>
                    </a:lnTo>
                    <a:lnTo>
                      <a:pt x="400" y="1879"/>
                    </a:lnTo>
                    <a:lnTo>
                      <a:pt x="401" y="1879"/>
                    </a:lnTo>
                    <a:lnTo>
                      <a:pt x="403" y="1880"/>
                    </a:lnTo>
                    <a:lnTo>
                      <a:pt x="403" y="1879"/>
                    </a:lnTo>
                    <a:lnTo>
                      <a:pt x="405" y="1879"/>
                    </a:lnTo>
                    <a:lnTo>
                      <a:pt x="405" y="1877"/>
                    </a:lnTo>
                    <a:lnTo>
                      <a:pt x="405" y="1875"/>
                    </a:lnTo>
                    <a:lnTo>
                      <a:pt x="405" y="1877"/>
                    </a:lnTo>
                    <a:lnTo>
                      <a:pt x="403" y="1877"/>
                    </a:lnTo>
                    <a:lnTo>
                      <a:pt x="403" y="1875"/>
                    </a:lnTo>
                    <a:lnTo>
                      <a:pt x="405" y="1875"/>
                    </a:lnTo>
                    <a:lnTo>
                      <a:pt x="405" y="1873"/>
                    </a:lnTo>
                    <a:lnTo>
                      <a:pt x="405" y="1871"/>
                    </a:lnTo>
                    <a:lnTo>
                      <a:pt x="405" y="1870"/>
                    </a:lnTo>
                    <a:lnTo>
                      <a:pt x="405" y="1868"/>
                    </a:lnTo>
                    <a:lnTo>
                      <a:pt x="405" y="1866"/>
                    </a:lnTo>
                    <a:lnTo>
                      <a:pt x="407" y="1866"/>
                    </a:lnTo>
                    <a:lnTo>
                      <a:pt x="405" y="1866"/>
                    </a:lnTo>
                    <a:lnTo>
                      <a:pt x="403" y="1866"/>
                    </a:lnTo>
                    <a:lnTo>
                      <a:pt x="403" y="1864"/>
                    </a:lnTo>
                    <a:lnTo>
                      <a:pt x="401" y="1864"/>
                    </a:lnTo>
                    <a:lnTo>
                      <a:pt x="400" y="1864"/>
                    </a:lnTo>
                    <a:lnTo>
                      <a:pt x="400" y="1863"/>
                    </a:lnTo>
                    <a:lnTo>
                      <a:pt x="398" y="1863"/>
                    </a:lnTo>
                    <a:lnTo>
                      <a:pt x="396" y="1863"/>
                    </a:lnTo>
                    <a:lnTo>
                      <a:pt x="396" y="1861"/>
                    </a:lnTo>
                    <a:lnTo>
                      <a:pt x="396" y="1859"/>
                    </a:lnTo>
                    <a:lnTo>
                      <a:pt x="398" y="1859"/>
                    </a:lnTo>
                    <a:lnTo>
                      <a:pt x="398" y="1857"/>
                    </a:lnTo>
                    <a:lnTo>
                      <a:pt x="398" y="1855"/>
                    </a:lnTo>
                    <a:lnTo>
                      <a:pt x="398" y="1854"/>
                    </a:lnTo>
                    <a:lnTo>
                      <a:pt x="396" y="1852"/>
                    </a:lnTo>
                    <a:lnTo>
                      <a:pt x="398" y="1852"/>
                    </a:lnTo>
                    <a:lnTo>
                      <a:pt x="398" y="1850"/>
                    </a:lnTo>
                    <a:lnTo>
                      <a:pt x="398" y="1852"/>
                    </a:lnTo>
                    <a:lnTo>
                      <a:pt x="398" y="1850"/>
                    </a:lnTo>
                    <a:lnTo>
                      <a:pt x="398" y="1848"/>
                    </a:lnTo>
                    <a:lnTo>
                      <a:pt x="400" y="1848"/>
                    </a:lnTo>
                    <a:lnTo>
                      <a:pt x="400" y="1846"/>
                    </a:lnTo>
                    <a:lnTo>
                      <a:pt x="400" y="1845"/>
                    </a:lnTo>
                    <a:lnTo>
                      <a:pt x="398" y="1845"/>
                    </a:lnTo>
                    <a:lnTo>
                      <a:pt x="400" y="1843"/>
                    </a:lnTo>
                    <a:lnTo>
                      <a:pt x="398" y="1843"/>
                    </a:lnTo>
                    <a:lnTo>
                      <a:pt x="398" y="1841"/>
                    </a:lnTo>
                    <a:lnTo>
                      <a:pt x="396" y="1841"/>
                    </a:lnTo>
                    <a:lnTo>
                      <a:pt x="394" y="1841"/>
                    </a:lnTo>
                    <a:lnTo>
                      <a:pt x="394" y="1839"/>
                    </a:lnTo>
                    <a:lnTo>
                      <a:pt x="392" y="1839"/>
                    </a:lnTo>
                    <a:lnTo>
                      <a:pt x="394" y="1839"/>
                    </a:lnTo>
                    <a:lnTo>
                      <a:pt x="392" y="1838"/>
                    </a:lnTo>
                    <a:lnTo>
                      <a:pt x="392" y="1836"/>
                    </a:lnTo>
                    <a:lnTo>
                      <a:pt x="391" y="1836"/>
                    </a:lnTo>
                    <a:lnTo>
                      <a:pt x="391" y="1834"/>
                    </a:lnTo>
                    <a:lnTo>
                      <a:pt x="392" y="1834"/>
                    </a:lnTo>
                    <a:lnTo>
                      <a:pt x="392" y="1832"/>
                    </a:lnTo>
                    <a:lnTo>
                      <a:pt x="391" y="1832"/>
                    </a:lnTo>
                    <a:lnTo>
                      <a:pt x="391" y="1830"/>
                    </a:lnTo>
                    <a:lnTo>
                      <a:pt x="391" y="1829"/>
                    </a:lnTo>
                    <a:lnTo>
                      <a:pt x="392" y="1829"/>
                    </a:lnTo>
                    <a:lnTo>
                      <a:pt x="392" y="1827"/>
                    </a:lnTo>
                    <a:lnTo>
                      <a:pt x="392" y="1825"/>
                    </a:lnTo>
                    <a:lnTo>
                      <a:pt x="391" y="1825"/>
                    </a:lnTo>
                    <a:lnTo>
                      <a:pt x="391" y="1823"/>
                    </a:lnTo>
                    <a:lnTo>
                      <a:pt x="391" y="1821"/>
                    </a:lnTo>
                    <a:lnTo>
                      <a:pt x="391" y="1820"/>
                    </a:lnTo>
                    <a:lnTo>
                      <a:pt x="391" y="1818"/>
                    </a:lnTo>
                    <a:lnTo>
                      <a:pt x="392" y="1818"/>
                    </a:lnTo>
                    <a:lnTo>
                      <a:pt x="392" y="1816"/>
                    </a:lnTo>
                    <a:lnTo>
                      <a:pt x="391" y="1816"/>
                    </a:lnTo>
                    <a:lnTo>
                      <a:pt x="391" y="1814"/>
                    </a:lnTo>
                    <a:lnTo>
                      <a:pt x="392" y="1814"/>
                    </a:lnTo>
                    <a:lnTo>
                      <a:pt x="392" y="1813"/>
                    </a:lnTo>
                    <a:lnTo>
                      <a:pt x="391" y="1813"/>
                    </a:lnTo>
                    <a:lnTo>
                      <a:pt x="391" y="1811"/>
                    </a:lnTo>
                    <a:lnTo>
                      <a:pt x="392" y="1811"/>
                    </a:lnTo>
                    <a:lnTo>
                      <a:pt x="394" y="1811"/>
                    </a:lnTo>
                    <a:lnTo>
                      <a:pt x="394" y="1809"/>
                    </a:lnTo>
                    <a:lnTo>
                      <a:pt x="394" y="1811"/>
                    </a:lnTo>
                    <a:lnTo>
                      <a:pt x="396" y="1811"/>
                    </a:lnTo>
                    <a:lnTo>
                      <a:pt x="396" y="1809"/>
                    </a:lnTo>
                    <a:lnTo>
                      <a:pt x="396" y="1807"/>
                    </a:lnTo>
                    <a:lnTo>
                      <a:pt x="398" y="1807"/>
                    </a:lnTo>
                    <a:lnTo>
                      <a:pt x="398" y="1809"/>
                    </a:lnTo>
                    <a:lnTo>
                      <a:pt x="398" y="1807"/>
                    </a:lnTo>
                    <a:lnTo>
                      <a:pt x="398" y="1805"/>
                    </a:lnTo>
                    <a:lnTo>
                      <a:pt x="398" y="1804"/>
                    </a:lnTo>
                    <a:lnTo>
                      <a:pt x="398" y="1802"/>
                    </a:lnTo>
                    <a:lnTo>
                      <a:pt x="396" y="1802"/>
                    </a:lnTo>
                    <a:lnTo>
                      <a:pt x="398" y="1802"/>
                    </a:lnTo>
                    <a:lnTo>
                      <a:pt x="396" y="1800"/>
                    </a:lnTo>
                    <a:lnTo>
                      <a:pt x="396" y="1798"/>
                    </a:lnTo>
                    <a:lnTo>
                      <a:pt x="398" y="1798"/>
                    </a:lnTo>
                    <a:lnTo>
                      <a:pt x="398" y="1796"/>
                    </a:lnTo>
                    <a:lnTo>
                      <a:pt x="398" y="1795"/>
                    </a:lnTo>
                    <a:lnTo>
                      <a:pt x="398" y="1796"/>
                    </a:lnTo>
                    <a:lnTo>
                      <a:pt x="396" y="1795"/>
                    </a:lnTo>
                    <a:lnTo>
                      <a:pt x="398" y="1795"/>
                    </a:lnTo>
                    <a:lnTo>
                      <a:pt x="396" y="1795"/>
                    </a:lnTo>
                    <a:lnTo>
                      <a:pt x="398" y="1795"/>
                    </a:lnTo>
                    <a:lnTo>
                      <a:pt x="398" y="1793"/>
                    </a:lnTo>
                    <a:lnTo>
                      <a:pt x="396" y="1793"/>
                    </a:lnTo>
                    <a:lnTo>
                      <a:pt x="398" y="1793"/>
                    </a:lnTo>
                    <a:lnTo>
                      <a:pt x="398" y="1791"/>
                    </a:lnTo>
                    <a:lnTo>
                      <a:pt x="396" y="1791"/>
                    </a:lnTo>
                    <a:lnTo>
                      <a:pt x="396" y="1789"/>
                    </a:lnTo>
                    <a:lnTo>
                      <a:pt x="398" y="1789"/>
                    </a:lnTo>
                    <a:lnTo>
                      <a:pt x="398" y="1788"/>
                    </a:lnTo>
                    <a:lnTo>
                      <a:pt x="396" y="1788"/>
                    </a:lnTo>
                    <a:lnTo>
                      <a:pt x="396" y="1786"/>
                    </a:lnTo>
                    <a:lnTo>
                      <a:pt x="398" y="1786"/>
                    </a:lnTo>
                    <a:lnTo>
                      <a:pt x="400" y="1786"/>
                    </a:lnTo>
                    <a:lnTo>
                      <a:pt x="400" y="1784"/>
                    </a:lnTo>
                    <a:lnTo>
                      <a:pt x="401" y="1784"/>
                    </a:lnTo>
                    <a:lnTo>
                      <a:pt x="401" y="1782"/>
                    </a:lnTo>
                    <a:lnTo>
                      <a:pt x="401" y="1784"/>
                    </a:lnTo>
                    <a:lnTo>
                      <a:pt x="403" y="1784"/>
                    </a:lnTo>
                    <a:lnTo>
                      <a:pt x="405" y="1784"/>
                    </a:lnTo>
                    <a:lnTo>
                      <a:pt x="405" y="1782"/>
                    </a:lnTo>
                    <a:lnTo>
                      <a:pt x="407" y="1782"/>
                    </a:lnTo>
                    <a:lnTo>
                      <a:pt x="409" y="1782"/>
                    </a:lnTo>
                    <a:lnTo>
                      <a:pt x="409" y="1780"/>
                    </a:lnTo>
                    <a:lnTo>
                      <a:pt x="409" y="1779"/>
                    </a:lnTo>
                    <a:lnTo>
                      <a:pt x="409" y="1777"/>
                    </a:lnTo>
                    <a:lnTo>
                      <a:pt x="409" y="1775"/>
                    </a:lnTo>
                    <a:lnTo>
                      <a:pt x="407" y="1775"/>
                    </a:lnTo>
                    <a:lnTo>
                      <a:pt x="407" y="1773"/>
                    </a:lnTo>
                    <a:lnTo>
                      <a:pt x="405" y="1773"/>
                    </a:lnTo>
                    <a:lnTo>
                      <a:pt x="405" y="1771"/>
                    </a:lnTo>
                    <a:lnTo>
                      <a:pt x="405" y="1770"/>
                    </a:lnTo>
                    <a:lnTo>
                      <a:pt x="403" y="1770"/>
                    </a:lnTo>
                    <a:lnTo>
                      <a:pt x="403" y="1768"/>
                    </a:lnTo>
                    <a:lnTo>
                      <a:pt x="403" y="1766"/>
                    </a:lnTo>
                    <a:lnTo>
                      <a:pt x="405" y="1766"/>
                    </a:lnTo>
                    <a:lnTo>
                      <a:pt x="403" y="1766"/>
                    </a:lnTo>
                    <a:lnTo>
                      <a:pt x="403" y="1764"/>
                    </a:lnTo>
                    <a:lnTo>
                      <a:pt x="403" y="1763"/>
                    </a:lnTo>
                    <a:lnTo>
                      <a:pt x="403" y="1761"/>
                    </a:lnTo>
                    <a:lnTo>
                      <a:pt x="405" y="1761"/>
                    </a:lnTo>
                    <a:lnTo>
                      <a:pt x="405" y="1759"/>
                    </a:lnTo>
                    <a:lnTo>
                      <a:pt x="407" y="1759"/>
                    </a:lnTo>
                    <a:lnTo>
                      <a:pt x="407" y="1757"/>
                    </a:lnTo>
                    <a:lnTo>
                      <a:pt x="407" y="1755"/>
                    </a:lnTo>
                    <a:lnTo>
                      <a:pt x="407" y="1754"/>
                    </a:lnTo>
                    <a:lnTo>
                      <a:pt x="407" y="1752"/>
                    </a:lnTo>
                    <a:lnTo>
                      <a:pt x="409" y="1752"/>
                    </a:lnTo>
                    <a:lnTo>
                      <a:pt x="410" y="1752"/>
                    </a:lnTo>
                    <a:lnTo>
                      <a:pt x="410" y="1750"/>
                    </a:lnTo>
                    <a:lnTo>
                      <a:pt x="412" y="1750"/>
                    </a:lnTo>
                    <a:lnTo>
                      <a:pt x="412" y="1748"/>
                    </a:lnTo>
                    <a:lnTo>
                      <a:pt x="414" y="1748"/>
                    </a:lnTo>
                    <a:lnTo>
                      <a:pt x="416" y="1748"/>
                    </a:lnTo>
                    <a:lnTo>
                      <a:pt x="416" y="1746"/>
                    </a:lnTo>
                    <a:lnTo>
                      <a:pt x="417" y="1746"/>
                    </a:lnTo>
                    <a:lnTo>
                      <a:pt x="419" y="1746"/>
                    </a:lnTo>
                    <a:lnTo>
                      <a:pt x="419" y="1745"/>
                    </a:lnTo>
                    <a:lnTo>
                      <a:pt x="417" y="1745"/>
                    </a:lnTo>
                    <a:lnTo>
                      <a:pt x="417" y="1743"/>
                    </a:lnTo>
                    <a:lnTo>
                      <a:pt x="419" y="1741"/>
                    </a:lnTo>
                    <a:lnTo>
                      <a:pt x="419" y="1739"/>
                    </a:lnTo>
                    <a:lnTo>
                      <a:pt x="421" y="1739"/>
                    </a:lnTo>
                    <a:lnTo>
                      <a:pt x="421" y="1738"/>
                    </a:lnTo>
                    <a:lnTo>
                      <a:pt x="421" y="1736"/>
                    </a:lnTo>
                    <a:lnTo>
                      <a:pt x="419" y="1736"/>
                    </a:lnTo>
                    <a:lnTo>
                      <a:pt x="419" y="1734"/>
                    </a:lnTo>
                    <a:lnTo>
                      <a:pt x="419" y="1732"/>
                    </a:lnTo>
                    <a:lnTo>
                      <a:pt x="419" y="1730"/>
                    </a:lnTo>
                    <a:lnTo>
                      <a:pt x="419" y="1729"/>
                    </a:lnTo>
                    <a:lnTo>
                      <a:pt x="421" y="1729"/>
                    </a:lnTo>
                    <a:lnTo>
                      <a:pt x="421" y="1727"/>
                    </a:lnTo>
                    <a:lnTo>
                      <a:pt x="423" y="1727"/>
                    </a:lnTo>
                    <a:lnTo>
                      <a:pt x="425" y="1727"/>
                    </a:lnTo>
                    <a:lnTo>
                      <a:pt x="426" y="1727"/>
                    </a:lnTo>
                    <a:lnTo>
                      <a:pt x="428" y="1727"/>
                    </a:lnTo>
                    <a:lnTo>
                      <a:pt x="430" y="1727"/>
                    </a:lnTo>
                    <a:lnTo>
                      <a:pt x="432" y="1727"/>
                    </a:lnTo>
                    <a:lnTo>
                      <a:pt x="432" y="1729"/>
                    </a:lnTo>
                    <a:lnTo>
                      <a:pt x="434" y="1729"/>
                    </a:lnTo>
                    <a:lnTo>
                      <a:pt x="435" y="1729"/>
                    </a:lnTo>
                    <a:lnTo>
                      <a:pt x="437" y="1727"/>
                    </a:lnTo>
                    <a:lnTo>
                      <a:pt x="439" y="1727"/>
                    </a:lnTo>
                    <a:lnTo>
                      <a:pt x="439" y="1725"/>
                    </a:lnTo>
                    <a:lnTo>
                      <a:pt x="439" y="1723"/>
                    </a:lnTo>
                    <a:lnTo>
                      <a:pt x="441" y="1723"/>
                    </a:lnTo>
                    <a:lnTo>
                      <a:pt x="442" y="1723"/>
                    </a:lnTo>
                    <a:lnTo>
                      <a:pt x="442" y="1721"/>
                    </a:lnTo>
                    <a:lnTo>
                      <a:pt x="444" y="1721"/>
                    </a:lnTo>
                    <a:lnTo>
                      <a:pt x="444" y="1723"/>
                    </a:lnTo>
                    <a:lnTo>
                      <a:pt x="446" y="1723"/>
                    </a:lnTo>
                    <a:lnTo>
                      <a:pt x="448" y="1723"/>
                    </a:lnTo>
                    <a:lnTo>
                      <a:pt x="448" y="1721"/>
                    </a:lnTo>
                    <a:lnTo>
                      <a:pt x="448" y="1720"/>
                    </a:lnTo>
                    <a:lnTo>
                      <a:pt x="448" y="1718"/>
                    </a:lnTo>
                    <a:lnTo>
                      <a:pt x="450" y="1718"/>
                    </a:lnTo>
                    <a:lnTo>
                      <a:pt x="450" y="1716"/>
                    </a:lnTo>
                    <a:lnTo>
                      <a:pt x="450" y="1714"/>
                    </a:lnTo>
                    <a:lnTo>
                      <a:pt x="451" y="1714"/>
                    </a:lnTo>
                    <a:lnTo>
                      <a:pt x="451" y="1716"/>
                    </a:lnTo>
                    <a:lnTo>
                      <a:pt x="453" y="1716"/>
                    </a:lnTo>
                    <a:lnTo>
                      <a:pt x="455" y="1716"/>
                    </a:lnTo>
                    <a:lnTo>
                      <a:pt x="457" y="1716"/>
                    </a:lnTo>
                    <a:lnTo>
                      <a:pt x="457" y="1718"/>
                    </a:lnTo>
                    <a:lnTo>
                      <a:pt x="459" y="1718"/>
                    </a:lnTo>
                    <a:lnTo>
                      <a:pt x="460" y="1718"/>
                    </a:lnTo>
                    <a:lnTo>
                      <a:pt x="460" y="1716"/>
                    </a:lnTo>
                    <a:lnTo>
                      <a:pt x="455" y="1695"/>
                    </a:lnTo>
                    <a:lnTo>
                      <a:pt x="455" y="1693"/>
                    </a:lnTo>
                    <a:lnTo>
                      <a:pt x="457" y="1693"/>
                    </a:lnTo>
                    <a:lnTo>
                      <a:pt x="457" y="1691"/>
                    </a:lnTo>
                    <a:lnTo>
                      <a:pt x="455" y="1691"/>
                    </a:lnTo>
                    <a:lnTo>
                      <a:pt x="455" y="1689"/>
                    </a:lnTo>
                    <a:lnTo>
                      <a:pt x="455" y="1688"/>
                    </a:lnTo>
                    <a:lnTo>
                      <a:pt x="455" y="1686"/>
                    </a:lnTo>
                    <a:lnTo>
                      <a:pt x="457" y="1686"/>
                    </a:lnTo>
                    <a:lnTo>
                      <a:pt x="457" y="1684"/>
                    </a:lnTo>
                    <a:lnTo>
                      <a:pt x="457" y="1682"/>
                    </a:lnTo>
                    <a:lnTo>
                      <a:pt x="457" y="1680"/>
                    </a:lnTo>
                    <a:lnTo>
                      <a:pt x="457" y="1679"/>
                    </a:lnTo>
                    <a:lnTo>
                      <a:pt x="459" y="1679"/>
                    </a:lnTo>
                    <a:lnTo>
                      <a:pt x="459" y="1677"/>
                    </a:lnTo>
                    <a:lnTo>
                      <a:pt x="459" y="1675"/>
                    </a:lnTo>
                    <a:lnTo>
                      <a:pt x="460" y="1675"/>
                    </a:lnTo>
                    <a:lnTo>
                      <a:pt x="460" y="1673"/>
                    </a:lnTo>
                    <a:lnTo>
                      <a:pt x="460" y="1672"/>
                    </a:lnTo>
                    <a:lnTo>
                      <a:pt x="460" y="1670"/>
                    </a:lnTo>
                    <a:lnTo>
                      <a:pt x="462" y="1670"/>
                    </a:lnTo>
                    <a:lnTo>
                      <a:pt x="460" y="1668"/>
                    </a:lnTo>
                    <a:lnTo>
                      <a:pt x="462" y="1668"/>
                    </a:lnTo>
                    <a:lnTo>
                      <a:pt x="462" y="1666"/>
                    </a:lnTo>
                    <a:lnTo>
                      <a:pt x="464" y="1666"/>
                    </a:lnTo>
                    <a:lnTo>
                      <a:pt x="462" y="1666"/>
                    </a:lnTo>
                    <a:lnTo>
                      <a:pt x="462" y="1664"/>
                    </a:lnTo>
                    <a:lnTo>
                      <a:pt x="462" y="1663"/>
                    </a:lnTo>
                    <a:lnTo>
                      <a:pt x="462" y="1661"/>
                    </a:lnTo>
                    <a:lnTo>
                      <a:pt x="460" y="1661"/>
                    </a:lnTo>
                    <a:lnTo>
                      <a:pt x="460" y="1659"/>
                    </a:lnTo>
                    <a:lnTo>
                      <a:pt x="462" y="1659"/>
                    </a:lnTo>
                    <a:lnTo>
                      <a:pt x="462" y="1657"/>
                    </a:lnTo>
                    <a:lnTo>
                      <a:pt x="462" y="1655"/>
                    </a:lnTo>
                    <a:lnTo>
                      <a:pt x="462" y="1654"/>
                    </a:lnTo>
                    <a:lnTo>
                      <a:pt x="464" y="1654"/>
                    </a:lnTo>
                    <a:lnTo>
                      <a:pt x="464" y="1652"/>
                    </a:lnTo>
                    <a:lnTo>
                      <a:pt x="466" y="1652"/>
                    </a:lnTo>
                    <a:lnTo>
                      <a:pt x="466" y="1650"/>
                    </a:lnTo>
                    <a:lnTo>
                      <a:pt x="466" y="1648"/>
                    </a:lnTo>
                    <a:lnTo>
                      <a:pt x="466" y="1647"/>
                    </a:lnTo>
                    <a:lnTo>
                      <a:pt x="466" y="1645"/>
                    </a:lnTo>
                    <a:lnTo>
                      <a:pt x="466" y="1643"/>
                    </a:lnTo>
                    <a:lnTo>
                      <a:pt x="464" y="1643"/>
                    </a:lnTo>
                    <a:lnTo>
                      <a:pt x="464" y="1641"/>
                    </a:lnTo>
                    <a:lnTo>
                      <a:pt x="464" y="1639"/>
                    </a:lnTo>
                    <a:lnTo>
                      <a:pt x="464" y="1638"/>
                    </a:lnTo>
                    <a:lnTo>
                      <a:pt x="464" y="1636"/>
                    </a:lnTo>
                    <a:lnTo>
                      <a:pt x="464" y="1634"/>
                    </a:lnTo>
                    <a:lnTo>
                      <a:pt x="462" y="1634"/>
                    </a:lnTo>
                    <a:lnTo>
                      <a:pt x="462" y="1632"/>
                    </a:lnTo>
                    <a:lnTo>
                      <a:pt x="462" y="1630"/>
                    </a:lnTo>
                    <a:lnTo>
                      <a:pt x="462" y="1629"/>
                    </a:lnTo>
                    <a:lnTo>
                      <a:pt x="462" y="1627"/>
                    </a:lnTo>
                    <a:lnTo>
                      <a:pt x="462" y="1625"/>
                    </a:lnTo>
                    <a:lnTo>
                      <a:pt x="462" y="1623"/>
                    </a:lnTo>
                    <a:lnTo>
                      <a:pt x="460" y="1623"/>
                    </a:lnTo>
                    <a:lnTo>
                      <a:pt x="462" y="1623"/>
                    </a:lnTo>
                    <a:lnTo>
                      <a:pt x="462" y="1622"/>
                    </a:lnTo>
                    <a:lnTo>
                      <a:pt x="462" y="1620"/>
                    </a:lnTo>
                    <a:lnTo>
                      <a:pt x="460" y="1620"/>
                    </a:lnTo>
                    <a:lnTo>
                      <a:pt x="460" y="1618"/>
                    </a:lnTo>
                    <a:lnTo>
                      <a:pt x="460" y="1616"/>
                    </a:lnTo>
                    <a:lnTo>
                      <a:pt x="460" y="1614"/>
                    </a:lnTo>
                    <a:lnTo>
                      <a:pt x="462" y="1614"/>
                    </a:lnTo>
                    <a:lnTo>
                      <a:pt x="464" y="1614"/>
                    </a:lnTo>
                    <a:lnTo>
                      <a:pt x="464" y="1613"/>
                    </a:lnTo>
                    <a:lnTo>
                      <a:pt x="464" y="1611"/>
                    </a:lnTo>
                    <a:lnTo>
                      <a:pt x="462" y="1611"/>
                    </a:lnTo>
                    <a:lnTo>
                      <a:pt x="462" y="1609"/>
                    </a:lnTo>
                    <a:lnTo>
                      <a:pt x="462" y="1607"/>
                    </a:lnTo>
                    <a:lnTo>
                      <a:pt x="462" y="1605"/>
                    </a:lnTo>
                    <a:lnTo>
                      <a:pt x="462" y="1604"/>
                    </a:lnTo>
                    <a:lnTo>
                      <a:pt x="462" y="1602"/>
                    </a:lnTo>
                    <a:lnTo>
                      <a:pt x="462" y="1600"/>
                    </a:lnTo>
                    <a:lnTo>
                      <a:pt x="462" y="1598"/>
                    </a:lnTo>
                    <a:lnTo>
                      <a:pt x="460" y="1598"/>
                    </a:lnTo>
                    <a:lnTo>
                      <a:pt x="460" y="1600"/>
                    </a:lnTo>
                    <a:lnTo>
                      <a:pt x="460" y="1598"/>
                    </a:lnTo>
                    <a:lnTo>
                      <a:pt x="460" y="1600"/>
                    </a:lnTo>
                    <a:lnTo>
                      <a:pt x="459" y="1600"/>
                    </a:lnTo>
                    <a:lnTo>
                      <a:pt x="459" y="1602"/>
                    </a:lnTo>
                    <a:lnTo>
                      <a:pt x="459" y="1604"/>
                    </a:lnTo>
                    <a:lnTo>
                      <a:pt x="457" y="1604"/>
                    </a:lnTo>
                    <a:lnTo>
                      <a:pt x="455" y="1604"/>
                    </a:lnTo>
                    <a:lnTo>
                      <a:pt x="453" y="1605"/>
                    </a:lnTo>
                    <a:lnTo>
                      <a:pt x="453" y="1604"/>
                    </a:lnTo>
                    <a:lnTo>
                      <a:pt x="451" y="1604"/>
                    </a:lnTo>
                    <a:lnTo>
                      <a:pt x="451" y="1605"/>
                    </a:lnTo>
                    <a:lnTo>
                      <a:pt x="450" y="1605"/>
                    </a:lnTo>
                    <a:lnTo>
                      <a:pt x="450" y="1607"/>
                    </a:lnTo>
                    <a:lnTo>
                      <a:pt x="450" y="1605"/>
                    </a:lnTo>
                    <a:lnTo>
                      <a:pt x="448" y="1605"/>
                    </a:lnTo>
                    <a:lnTo>
                      <a:pt x="448" y="1607"/>
                    </a:lnTo>
                    <a:lnTo>
                      <a:pt x="448" y="1609"/>
                    </a:lnTo>
                    <a:lnTo>
                      <a:pt x="446" y="1609"/>
                    </a:lnTo>
                    <a:lnTo>
                      <a:pt x="444" y="1609"/>
                    </a:lnTo>
                    <a:lnTo>
                      <a:pt x="442" y="1609"/>
                    </a:lnTo>
                    <a:lnTo>
                      <a:pt x="441" y="1609"/>
                    </a:lnTo>
                    <a:lnTo>
                      <a:pt x="441" y="1611"/>
                    </a:lnTo>
                    <a:lnTo>
                      <a:pt x="439" y="1611"/>
                    </a:lnTo>
                    <a:lnTo>
                      <a:pt x="437" y="1611"/>
                    </a:lnTo>
                    <a:lnTo>
                      <a:pt x="437" y="1609"/>
                    </a:lnTo>
                    <a:lnTo>
                      <a:pt x="437" y="1611"/>
                    </a:lnTo>
                    <a:lnTo>
                      <a:pt x="435" y="1611"/>
                    </a:lnTo>
                    <a:lnTo>
                      <a:pt x="434" y="1609"/>
                    </a:lnTo>
                    <a:lnTo>
                      <a:pt x="432" y="1609"/>
                    </a:lnTo>
                    <a:lnTo>
                      <a:pt x="430" y="1609"/>
                    </a:lnTo>
                    <a:lnTo>
                      <a:pt x="430" y="1607"/>
                    </a:lnTo>
                    <a:lnTo>
                      <a:pt x="430" y="1605"/>
                    </a:lnTo>
                    <a:lnTo>
                      <a:pt x="430" y="1604"/>
                    </a:lnTo>
                    <a:lnTo>
                      <a:pt x="430" y="1602"/>
                    </a:lnTo>
                    <a:lnTo>
                      <a:pt x="430" y="1600"/>
                    </a:lnTo>
                    <a:lnTo>
                      <a:pt x="430" y="1598"/>
                    </a:lnTo>
                    <a:lnTo>
                      <a:pt x="428" y="1598"/>
                    </a:lnTo>
                    <a:lnTo>
                      <a:pt x="428" y="1597"/>
                    </a:lnTo>
                    <a:lnTo>
                      <a:pt x="426" y="1597"/>
                    </a:lnTo>
                    <a:lnTo>
                      <a:pt x="425" y="1597"/>
                    </a:lnTo>
                    <a:lnTo>
                      <a:pt x="423" y="1597"/>
                    </a:lnTo>
                    <a:lnTo>
                      <a:pt x="423" y="1595"/>
                    </a:lnTo>
                    <a:lnTo>
                      <a:pt x="421" y="1595"/>
                    </a:lnTo>
                    <a:lnTo>
                      <a:pt x="419" y="1595"/>
                    </a:lnTo>
                    <a:lnTo>
                      <a:pt x="419" y="1597"/>
                    </a:lnTo>
                    <a:lnTo>
                      <a:pt x="417" y="1597"/>
                    </a:lnTo>
                    <a:lnTo>
                      <a:pt x="417" y="1595"/>
                    </a:lnTo>
                    <a:lnTo>
                      <a:pt x="416" y="1595"/>
                    </a:lnTo>
                    <a:lnTo>
                      <a:pt x="417" y="1593"/>
                    </a:lnTo>
                    <a:lnTo>
                      <a:pt x="416" y="1593"/>
                    </a:lnTo>
                    <a:lnTo>
                      <a:pt x="416" y="1591"/>
                    </a:lnTo>
                    <a:lnTo>
                      <a:pt x="417" y="1591"/>
                    </a:lnTo>
                    <a:lnTo>
                      <a:pt x="417" y="1589"/>
                    </a:lnTo>
                    <a:lnTo>
                      <a:pt x="417" y="1588"/>
                    </a:lnTo>
                    <a:lnTo>
                      <a:pt x="417" y="1586"/>
                    </a:lnTo>
                    <a:lnTo>
                      <a:pt x="417" y="1584"/>
                    </a:lnTo>
                    <a:lnTo>
                      <a:pt x="416" y="1584"/>
                    </a:lnTo>
                    <a:lnTo>
                      <a:pt x="416" y="1582"/>
                    </a:lnTo>
                    <a:lnTo>
                      <a:pt x="416" y="1580"/>
                    </a:lnTo>
                    <a:lnTo>
                      <a:pt x="416" y="1579"/>
                    </a:lnTo>
                    <a:lnTo>
                      <a:pt x="416" y="1577"/>
                    </a:lnTo>
                    <a:lnTo>
                      <a:pt x="416" y="1575"/>
                    </a:lnTo>
                    <a:lnTo>
                      <a:pt x="417" y="1575"/>
                    </a:lnTo>
                    <a:lnTo>
                      <a:pt x="417" y="1573"/>
                    </a:lnTo>
                    <a:lnTo>
                      <a:pt x="417" y="1572"/>
                    </a:lnTo>
                    <a:lnTo>
                      <a:pt x="417" y="1570"/>
                    </a:lnTo>
                    <a:lnTo>
                      <a:pt x="417" y="1568"/>
                    </a:lnTo>
                    <a:lnTo>
                      <a:pt x="417" y="1566"/>
                    </a:lnTo>
                    <a:lnTo>
                      <a:pt x="417" y="1564"/>
                    </a:lnTo>
                    <a:lnTo>
                      <a:pt x="417" y="1563"/>
                    </a:lnTo>
                    <a:lnTo>
                      <a:pt x="419" y="1563"/>
                    </a:lnTo>
                    <a:lnTo>
                      <a:pt x="419" y="1561"/>
                    </a:lnTo>
                    <a:lnTo>
                      <a:pt x="419" y="1559"/>
                    </a:lnTo>
                    <a:lnTo>
                      <a:pt x="419" y="1557"/>
                    </a:lnTo>
                    <a:lnTo>
                      <a:pt x="417" y="1557"/>
                    </a:lnTo>
                    <a:lnTo>
                      <a:pt x="419" y="1557"/>
                    </a:lnTo>
                    <a:lnTo>
                      <a:pt x="417" y="1557"/>
                    </a:lnTo>
                    <a:lnTo>
                      <a:pt x="417" y="1555"/>
                    </a:lnTo>
                    <a:lnTo>
                      <a:pt x="419" y="1555"/>
                    </a:lnTo>
                    <a:lnTo>
                      <a:pt x="417" y="1555"/>
                    </a:lnTo>
                    <a:lnTo>
                      <a:pt x="417" y="1554"/>
                    </a:lnTo>
                    <a:lnTo>
                      <a:pt x="417" y="1552"/>
                    </a:lnTo>
                    <a:lnTo>
                      <a:pt x="417" y="1550"/>
                    </a:lnTo>
                    <a:lnTo>
                      <a:pt x="417" y="1548"/>
                    </a:lnTo>
                    <a:lnTo>
                      <a:pt x="416" y="1548"/>
                    </a:lnTo>
                    <a:lnTo>
                      <a:pt x="417" y="1548"/>
                    </a:lnTo>
                    <a:lnTo>
                      <a:pt x="417" y="1547"/>
                    </a:lnTo>
                    <a:lnTo>
                      <a:pt x="417" y="1545"/>
                    </a:lnTo>
                    <a:lnTo>
                      <a:pt x="417" y="1543"/>
                    </a:lnTo>
                    <a:lnTo>
                      <a:pt x="419" y="1543"/>
                    </a:lnTo>
                    <a:lnTo>
                      <a:pt x="419" y="1541"/>
                    </a:lnTo>
                    <a:lnTo>
                      <a:pt x="421" y="1541"/>
                    </a:lnTo>
                    <a:lnTo>
                      <a:pt x="421" y="1539"/>
                    </a:lnTo>
                    <a:lnTo>
                      <a:pt x="423" y="1541"/>
                    </a:lnTo>
                    <a:lnTo>
                      <a:pt x="423" y="1539"/>
                    </a:lnTo>
                    <a:lnTo>
                      <a:pt x="425" y="1539"/>
                    </a:lnTo>
                    <a:lnTo>
                      <a:pt x="426" y="1539"/>
                    </a:lnTo>
                    <a:lnTo>
                      <a:pt x="426" y="1541"/>
                    </a:lnTo>
                    <a:lnTo>
                      <a:pt x="428" y="1539"/>
                    </a:lnTo>
                    <a:lnTo>
                      <a:pt x="426" y="1539"/>
                    </a:lnTo>
                    <a:lnTo>
                      <a:pt x="426" y="1538"/>
                    </a:lnTo>
                    <a:lnTo>
                      <a:pt x="426" y="1536"/>
                    </a:lnTo>
                    <a:lnTo>
                      <a:pt x="426" y="1534"/>
                    </a:lnTo>
                    <a:lnTo>
                      <a:pt x="428" y="1534"/>
                    </a:lnTo>
                    <a:lnTo>
                      <a:pt x="428" y="1532"/>
                    </a:lnTo>
                    <a:lnTo>
                      <a:pt x="428" y="1530"/>
                    </a:lnTo>
                    <a:lnTo>
                      <a:pt x="430" y="1530"/>
                    </a:lnTo>
                    <a:lnTo>
                      <a:pt x="430" y="1529"/>
                    </a:lnTo>
                    <a:lnTo>
                      <a:pt x="430" y="1527"/>
                    </a:lnTo>
                    <a:lnTo>
                      <a:pt x="430" y="1525"/>
                    </a:lnTo>
                    <a:lnTo>
                      <a:pt x="432" y="1525"/>
                    </a:lnTo>
                    <a:lnTo>
                      <a:pt x="432" y="1523"/>
                    </a:lnTo>
                    <a:lnTo>
                      <a:pt x="432" y="1522"/>
                    </a:lnTo>
                    <a:lnTo>
                      <a:pt x="432" y="1520"/>
                    </a:lnTo>
                    <a:lnTo>
                      <a:pt x="432" y="1518"/>
                    </a:lnTo>
                    <a:lnTo>
                      <a:pt x="432" y="1516"/>
                    </a:lnTo>
                    <a:lnTo>
                      <a:pt x="430" y="1516"/>
                    </a:lnTo>
                    <a:lnTo>
                      <a:pt x="432" y="1516"/>
                    </a:lnTo>
                    <a:lnTo>
                      <a:pt x="432" y="1514"/>
                    </a:lnTo>
                    <a:lnTo>
                      <a:pt x="430" y="1514"/>
                    </a:lnTo>
                    <a:lnTo>
                      <a:pt x="430" y="1513"/>
                    </a:lnTo>
                    <a:lnTo>
                      <a:pt x="432" y="1513"/>
                    </a:lnTo>
                    <a:lnTo>
                      <a:pt x="432" y="1511"/>
                    </a:lnTo>
                    <a:lnTo>
                      <a:pt x="430" y="1511"/>
                    </a:lnTo>
                    <a:lnTo>
                      <a:pt x="430" y="1509"/>
                    </a:lnTo>
                    <a:lnTo>
                      <a:pt x="430" y="1507"/>
                    </a:lnTo>
                    <a:lnTo>
                      <a:pt x="430" y="1505"/>
                    </a:lnTo>
                    <a:lnTo>
                      <a:pt x="432" y="1505"/>
                    </a:lnTo>
                    <a:lnTo>
                      <a:pt x="434" y="1505"/>
                    </a:lnTo>
                    <a:lnTo>
                      <a:pt x="434" y="1504"/>
                    </a:lnTo>
                    <a:lnTo>
                      <a:pt x="434" y="1502"/>
                    </a:lnTo>
                    <a:lnTo>
                      <a:pt x="434" y="1500"/>
                    </a:lnTo>
                    <a:lnTo>
                      <a:pt x="434" y="1498"/>
                    </a:lnTo>
                    <a:lnTo>
                      <a:pt x="434" y="1497"/>
                    </a:lnTo>
                    <a:lnTo>
                      <a:pt x="434" y="1495"/>
                    </a:lnTo>
                    <a:lnTo>
                      <a:pt x="434" y="1493"/>
                    </a:lnTo>
                    <a:lnTo>
                      <a:pt x="434" y="1491"/>
                    </a:lnTo>
                    <a:lnTo>
                      <a:pt x="434" y="1489"/>
                    </a:lnTo>
                    <a:lnTo>
                      <a:pt x="434" y="1488"/>
                    </a:lnTo>
                    <a:lnTo>
                      <a:pt x="435" y="1486"/>
                    </a:lnTo>
                    <a:lnTo>
                      <a:pt x="435" y="1484"/>
                    </a:lnTo>
                    <a:lnTo>
                      <a:pt x="437" y="1484"/>
                    </a:lnTo>
                    <a:lnTo>
                      <a:pt x="437" y="1482"/>
                    </a:lnTo>
                    <a:lnTo>
                      <a:pt x="437" y="1480"/>
                    </a:lnTo>
                    <a:lnTo>
                      <a:pt x="435" y="1480"/>
                    </a:lnTo>
                    <a:lnTo>
                      <a:pt x="435" y="1479"/>
                    </a:lnTo>
                    <a:lnTo>
                      <a:pt x="437" y="1479"/>
                    </a:lnTo>
                    <a:lnTo>
                      <a:pt x="439" y="1479"/>
                    </a:lnTo>
                    <a:lnTo>
                      <a:pt x="441" y="1479"/>
                    </a:lnTo>
                    <a:lnTo>
                      <a:pt x="442" y="1477"/>
                    </a:lnTo>
                    <a:lnTo>
                      <a:pt x="442" y="1475"/>
                    </a:lnTo>
                    <a:lnTo>
                      <a:pt x="444" y="1475"/>
                    </a:lnTo>
                    <a:lnTo>
                      <a:pt x="444" y="1473"/>
                    </a:lnTo>
                    <a:lnTo>
                      <a:pt x="444" y="1472"/>
                    </a:lnTo>
                    <a:lnTo>
                      <a:pt x="444" y="1470"/>
                    </a:lnTo>
                    <a:lnTo>
                      <a:pt x="444" y="1468"/>
                    </a:lnTo>
                    <a:lnTo>
                      <a:pt x="444" y="1466"/>
                    </a:lnTo>
                    <a:lnTo>
                      <a:pt x="442" y="1466"/>
                    </a:lnTo>
                    <a:lnTo>
                      <a:pt x="442" y="1464"/>
                    </a:lnTo>
                    <a:lnTo>
                      <a:pt x="441" y="1464"/>
                    </a:lnTo>
                    <a:lnTo>
                      <a:pt x="441" y="1463"/>
                    </a:lnTo>
                    <a:lnTo>
                      <a:pt x="441" y="1461"/>
                    </a:lnTo>
                    <a:lnTo>
                      <a:pt x="441" y="1459"/>
                    </a:lnTo>
                    <a:lnTo>
                      <a:pt x="441" y="1457"/>
                    </a:lnTo>
                    <a:lnTo>
                      <a:pt x="442" y="1457"/>
                    </a:lnTo>
                    <a:lnTo>
                      <a:pt x="444" y="1457"/>
                    </a:lnTo>
                    <a:lnTo>
                      <a:pt x="444" y="1455"/>
                    </a:lnTo>
                    <a:lnTo>
                      <a:pt x="446" y="1455"/>
                    </a:lnTo>
                    <a:lnTo>
                      <a:pt x="448" y="1454"/>
                    </a:lnTo>
                    <a:lnTo>
                      <a:pt x="450" y="1454"/>
                    </a:lnTo>
                    <a:lnTo>
                      <a:pt x="451" y="1454"/>
                    </a:lnTo>
                    <a:lnTo>
                      <a:pt x="453" y="1454"/>
                    </a:lnTo>
                    <a:lnTo>
                      <a:pt x="453" y="1455"/>
                    </a:lnTo>
                    <a:lnTo>
                      <a:pt x="455" y="1457"/>
                    </a:lnTo>
                    <a:lnTo>
                      <a:pt x="455" y="1455"/>
                    </a:lnTo>
                    <a:lnTo>
                      <a:pt x="457" y="1455"/>
                    </a:lnTo>
                    <a:lnTo>
                      <a:pt x="459" y="1455"/>
                    </a:lnTo>
                    <a:lnTo>
                      <a:pt x="460" y="1455"/>
                    </a:lnTo>
                    <a:lnTo>
                      <a:pt x="460" y="1457"/>
                    </a:lnTo>
                    <a:lnTo>
                      <a:pt x="462" y="1457"/>
                    </a:lnTo>
                    <a:lnTo>
                      <a:pt x="464" y="1455"/>
                    </a:lnTo>
                    <a:lnTo>
                      <a:pt x="466" y="1455"/>
                    </a:lnTo>
                    <a:lnTo>
                      <a:pt x="466" y="1454"/>
                    </a:lnTo>
                    <a:lnTo>
                      <a:pt x="467" y="1454"/>
                    </a:lnTo>
                    <a:lnTo>
                      <a:pt x="469" y="1452"/>
                    </a:lnTo>
                    <a:lnTo>
                      <a:pt x="471" y="1452"/>
                    </a:lnTo>
                    <a:lnTo>
                      <a:pt x="471" y="1454"/>
                    </a:lnTo>
                    <a:lnTo>
                      <a:pt x="473" y="1454"/>
                    </a:lnTo>
                    <a:lnTo>
                      <a:pt x="475" y="1454"/>
                    </a:lnTo>
                    <a:lnTo>
                      <a:pt x="475" y="1452"/>
                    </a:lnTo>
                    <a:lnTo>
                      <a:pt x="476" y="1452"/>
                    </a:lnTo>
                    <a:lnTo>
                      <a:pt x="476" y="1450"/>
                    </a:lnTo>
                    <a:lnTo>
                      <a:pt x="478" y="1450"/>
                    </a:lnTo>
                    <a:lnTo>
                      <a:pt x="478" y="1452"/>
                    </a:lnTo>
                    <a:lnTo>
                      <a:pt x="480" y="1452"/>
                    </a:lnTo>
                    <a:lnTo>
                      <a:pt x="482" y="1452"/>
                    </a:lnTo>
                    <a:lnTo>
                      <a:pt x="482" y="1450"/>
                    </a:lnTo>
                    <a:lnTo>
                      <a:pt x="482" y="1448"/>
                    </a:lnTo>
                    <a:lnTo>
                      <a:pt x="482" y="1447"/>
                    </a:lnTo>
                    <a:lnTo>
                      <a:pt x="482" y="1445"/>
                    </a:lnTo>
                    <a:lnTo>
                      <a:pt x="480" y="1445"/>
                    </a:lnTo>
                    <a:lnTo>
                      <a:pt x="480" y="1443"/>
                    </a:lnTo>
                    <a:lnTo>
                      <a:pt x="480" y="1441"/>
                    </a:lnTo>
                    <a:lnTo>
                      <a:pt x="480" y="1439"/>
                    </a:lnTo>
                    <a:lnTo>
                      <a:pt x="480" y="1438"/>
                    </a:lnTo>
                    <a:lnTo>
                      <a:pt x="480" y="1436"/>
                    </a:lnTo>
                    <a:lnTo>
                      <a:pt x="478" y="1434"/>
                    </a:lnTo>
                    <a:lnTo>
                      <a:pt x="478" y="1432"/>
                    </a:lnTo>
                    <a:lnTo>
                      <a:pt x="478" y="1430"/>
                    </a:lnTo>
                    <a:lnTo>
                      <a:pt x="478" y="1429"/>
                    </a:lnTo>
                    <a:lnTo>
                      <a:pt x="480" y="1429"/>
                    </a:lnTo>
                    <a:lnTo>
                      <a:pt x="480" y="1427"/>
                    </a:lnTo>
                    <a:lnTo>
                      <a:pt x="480" y="1425"/>
                    </a:lnTo>
                    <a:lnTo>
                      <a:pt x="482" y="1425"/>
                    </a:lnTo>
                    <a:lnTo>
                      <a:pt x="482" y="1423"/>
                    </a:lnTo>
                    <a:lnTo>
                      <a:pt x="482" y="1422"/>
                    </a:lnTo>
                    <a:lnTo>
                      <a:pt x="482" y="1420"/>
                    </a:lnTo>
                    <a:lnTo>
                      <a:pt x="482" y="1418"/>
                    </a:lnTo>
                    <a:lnTo>
                      <a:pt x="482" y="1416"/>
                    </a:lnTo>
                    <a:lnTo>
                      <a:pt x="482" y="1414"/>
                    </a:lnTo>
                    <a:lnTo>
                      <a:pt x="482" y="1413"/>
                    </a:lnTo>
                    <a:lnTo>
                      <a:pt x="484" y="1413"/>
                    </a:lnTo>
                    <a:lnTo>
                      <a:pt x="485" y="1413"/>
                    </a:lnTo>
                    <a:lnTo>
                      <a:pt x="485" y="1411"/>
                    </a:lnTo>
                    <a:lnTo>
                      <a:pt x="487" y="1411"/>
                    </a:lnTo>
                    <a:lnTo>
                      <a:pt x="489" y="1411"/>
                    </a:lnTo>
                    <a:lnTo>
                      <a:pt x="491" y="1411"/>
                    </a:lnTo>
                    <a:lnTo>
                      <a:pt x="492" y="1411"/>
                    </a:lnTo>
                    <a:lnTo>
                      <a:pt x="492" y="1409"/>
                    </a:lnTo>
                    <a:lnTo>
                      <a:pt x="492" y="1407"/>
                    </a:lnTo>
                    <a:lnTo>
                      <a:pt x="492" y="1405"/>
                    </a:lnTo>
                    <a:lnTo>
                      <a:pt x="494" y="1405"/>
                    </a:lnTo>
                    <a:lnTo>
                      <a:pt x="496" y="1404"/>
                    </a:lnTo>
                    <a:lnTo>
                      <a:pt x="498" y="1404"/>
                    </a:lnTo>
                    <a:lnTo>
                      <a:pt x="498" y="1405"/>
                    </a:lnTo>
                    <a:lnTo>
                      <a:pt x="498" y="1407"/>
                    </a:lnTo>
                    <a:lnTo>
                      <a:pt x="500" y="1407"/>
                    </a:lnTo>
                    <a:lnTo>
                      <a:pt x="501" y="1407"/>
                    </a:lnTo>
                    <a:lnTo>
                      <a:pt x="501" y="1405"/>
                    </a:lnTo>
                    <a:lnTo>
                      <a:pt x="503" y="1405"/>
                    </a:lnTo>
                    <a:lnTo>
                      <a:pt x="505" y="1405"/>
                    </a:lnTo>
                    <a:lnTo>
                      <a:pt x="507" y="1405"/>
                    </a:lnTo>
                    <a:lnTo>
                      <a:pt x="507" y="1404"/>
                    </a:lnTo>
                    <a:lnTo>
                      <a:pt x="507" y="1402"/>
                    </a:lnTo>
                    <a:lnTo>
                      <a:pt x="509" y="1402"/>
                    </a:lnTo>
                    <a:lnTo>
                      <a:pt x="510" y="1402"/>
                    </a:lnTo>
                    <a:lnTo>
                      <a:pt x="512" y="1402"/>
                    </a:lnTo>
                    <a:lnTo>
                      <a:pt x="512" y="1400"/>
                    </a:lnTo>
                    <a:lnTo>
                      <a:pt x="512" y="1398"/>
                    </a:lnTo>
                    <a:lnTo>
                      <a:pt x="514" y="1398"/>
                    </a:lnTo>
                    <a:lnTo>
                      <a:pt x="516" y="1398"/>
                    </a:lnTo>
                    <a:lnTo>
                      <a:pt x="517" y="1398"/>
                    </a:lnTo>
                    <a:lnTo>
                      <a:pt x="519" y="1400"/>
                    </a:lnTo>
                    <a:lnTo>
                      <a:pt x="517" y="1400"/>
                    </a:lnTo>
                    <a:lnTo>
                      <a:pt x="519" y="1400"/>
                    </a:lnTo>
                    <a:lnTo>
                      <a:pt x="521" y="1400"/>
                    </a:lnTo>
                    <a:lnTo>
                      <a:pt x="521" y="1402"/>
                    </a:lnTo>
                    <a:lnTo>
                      <a:pt x="521" y="1404"/>
                    </a:lnTo>
                    <a:lnTo>
                      <a:pt x="523" y="1404"/>
                    </a:lnTo>
                    <a:lnTo>
                      <a:pt x="523" y="1405"/>
                    </a:lnTo>
                    <a:lnTo>
                      <a:pt x="523" y="1407"/>
                    </a:lnTo>
                    <a:lnTo>
                      <a:pt x="523" y="1409"/>
                    </a:lnTo>
                    <a:lnTo>
                      <a:pt x="523" y="1411"/>
                    </a:lnTo>
                    <a:lnTo>
                      <a:pt x="523" y="1413"/>
                    </a:lnTo>
                    <a:lnTo>
                      <a:pt x="525" y="1413"/>
                    </a:lnTo>
                    <a:lnTo>
                      <a:pt x="523" y="1414"/>
                    </a:lnTo>
                    <a:lnTo>
                      <a:pt x="523" y="1416"/>
                    </a:lnTo>
                    <a:lnTo>
                      <a:pt x="523" y="1418"/>
                    </a:lnTo>
                    <a:lnTo>
                      <a:pt x="523" y="1420"/>
                    </a:lnTo>
                    <a:lnTo>
                      <a:pt x="523" y="1422"/>
                    </a:lnTo>
                    <a:lnTo>
                      <a:pt x="523" y="1423"/>
                    </a:lnTo>
                    <a:lnTo>
                      <a:pt x="523" y="1425"/>
                    </a:lnTo>
                    <a:lnTo>
                      <a:pt x="525" y="1425"/>
                    </a:lnTo>
                    <a:lnTo>
                      <a:pt x="525" y="1427"/>
                    </a:lnTo>
                    <a:lnTo>
                      <a:pt x="523" y="1427"/>
                    </a:lnTo>
                    <a:lnTo>
                      <a:pt x="523" y="1429"/>
                    </a:lnTo>
                    <a:lnTo>
                      <a:pt x="521" y="1429"/>
                    </a:lnTo>
                    <a:lnTo>
                      <a:pt x="519" y="1429"/>
                    </a:lnTo>
                    <a:lnTo>
                      <a:pt x="519" y="1430"/>
                    </a:lnTo>
                    <a:lnTo>
                      <a:pt x="519" y="1432"/>
                    </a:lnTo>
                    <a:lnTo>
                      <a:pt x="521" y="1432"/>
                    </a:lnTo>
                    <a:lnTo>
                      <a:pt x="521" y="1434"/>
                    </a:lnTo>
                    <a:lnTo>
                      <a:pt x="519" y="1434"/>
                    </a:lnTo>
                    <a:lnTo>
                      <a:pt x="521" y="1434"/>
                    </a:lnTo>
                    <a:lnTo>
                      <a:pt x="521" y="1436"/>
                    </a:lnTo>
                    <a:lnTo>
                      <a:pt x="521" y="1438"/>
                    </a:lnTo>
                    <a:lnTo>
                      <a:pt x="523" y="1438"/>
                    </a:lnTo>
                    <a:lnTo>
                      <a:pt x="523" y="1439"/>
                    </a:lnTo>
                    <a:lnTo>
                      <a:pt x="523" y="1441"/>
                    </a:lnTo>
                    <a:lnTo>
                      <a:pt x="521" y="1441"/>
                    </a:lnTo>
                    <a:lnTo>
                      <a:pt x="521" y="1443"/>
                    </a:lnTo>
                    <a:lnTo>
                      <a:pt x="521" y="1445"/>
                    </a:lnTo>
                    <a:lnTo>
                      <a:pt x="521" y="1447"/>
                    </a:lnTo>
                    <a:lnTo>
                      <a:pt x="519" y="1448"/>
                    </a:lnTo>
                    <a:lnTo>
                      <a:pt x="521" y="1448"/>
                    </a:lnTo>
                    <a:lnTo>
                      <a:pt x="521" y="1450"/>
                    </a:lnTo>
                    <a:lnTo>
                      <a:pt x="519" y="1450"/>
                    </a:lnTo>
                    <a:lnTo>
                      <a:pt x="521" y="1450"/>
                    </a:lnTo>
                    <a:lnTo>
                      <a:pt x="521" y="1452"/>
                    </a:lnTo>
                    <a:lnTo>
                      <a:pt x="521" y="1454"/>
                    </a:lnTo>
                    <a:lnTo>
                      <a:pt x="521" y="1455"/>
                    </a:lnTo>
                    <a:lnTo>
                      <a:pt x="523" y="1457"/>
                    </a:lnTo>
                    <a:lnTo>
                      <a:pt x="521" y="1457"/>
                    </a:lnTo>
                    <a:lnTo>
                      <a:pt x="521" y="1459"/>
                    </a:lnTo>
                    <a:lnTo>
                      <a:pt x="521" y="1461"/>
                    </a:lnTo>
                    <a:lnTo>
                      <a:pt x="523" y="1461"/>
                    </a:lnTo>
                    <a:lnTo>
                      <a:pt x="523" y="1463"/>
                    </a:lnTo>
                    <a:lnTo>
                      <a:pt x="523" y="1464"/>
                    </a:lnTo>
                    <a:lnTo>
                      <a:pt x="525" y="1464"/>
                    </a:lnTo>
                    <a:lnTo>
                      <a:pt x="525" y="1466"/>
                    </a:lnTo>
                    <a:lnTo>
                      <a:pt x="526" y="1466"/>
                    </a:lnTo>
                    <a:lnTo>
                      <a:pt x="526" y="1464"/>
                    </a:lnTo>
                    <a:lnTo>
                      <a:pt x="526" y="1463"/>
                    </a:lnTo>
                    <a:lnTo>
                      <a:pt x="526" y="1461"/>
                    </a:lnTo>
                    <a:lnTo>
                      <a:pt x="526" y="1459"/>
                    </a:lnTo>
                    <a:lnTo>
                      <a:pt x="526" y="1457"/>
                    </a:lnTo>
                    <a:lnTo>
                      <a:pt x="528" y="1457"/>
                    </a:lnTo>
                    <a:lnTo>
                      <a:pt x="530" y="1457"/>
                    </a:lnTo>
                    <a:lnTo>
                      <a:pt x="530" y="1459"/>
                    </a:lnTo>
                    <a:lnTo>
                      <a:pt x="530" y="1461"/>
                    </a:lnTo>
                    <a:lnTo>
                      <a:pt x="532" y="1461"/>
                    </a:lnTo>
                    <a:lnTo>
                      <a:pt x="532" y="1459"/>
                    </a:lnTo>
                    <a:lnTo>
                      <a:pt x="534" y="1459"/>
                    </a:lnTo>
                    <a:lnTo>
                      <a:pt x="534" y="1461"/>
                    </a:lnTo>
                    <a:lnTo>
                      <a:pt x="534" y="1463"/>
                    </a:lnTo>
                    <a:lnTo>
                      <a:pt x="535" y="1463"/>
                    </a:lnTo>
                    <a:lnTo>
                      <a:pt x="537" y="1463"/>
                    </a:lnTo>
                    <a:lnTo>
                      <a:pt x="539" y="1463"/>
                    </a:lnTo>
                    <a:lnTo>
                      <a:pt x="539" y="1464"/>
                    </a:lnTo>
                    <a:lnTo>
                      <a:pt x="541" y="1464"/>
                    </a:lnTo>
                    <a:lnTo>
                      <a:pt x="541" y="1466"/>
                    </a:lnTo>
                    <a:lnTo>
                      <a:pt x="541" y="1464"/>
                    </a:lnTo>
                    <a:lnTo>
                      <a:pt x="542" y="1466"/>
                    </a:lnTo>
                    <a:lnTo>
                      <a:pt x="542" y="1468"/>
                    </a:lnTo>
                    <a:lnTo>
                      <a:pt x="544" y="1468"/>
                    </a:lnTo>
                    <a:lnTo>
                      <a:pt x="546" y="1468"/>
                    </a:lnTo>
                    <a:lnTo>
                      <a:pt x="544" y="1468"/>
                    </a:lnTo>
                    <a:lnTo>
                      <a:pt x="544" y="1470"/>
                    </a:lnTo>
                    <a:lnTo>
                      <a:pt x="546" y="1470"/>
                    </a:lnTo>
                    <a:lnTo>
                      <a:pt x="546" y="1472"/>
                    </a:lnTo>
                    <a:lnTo>
                      <a:pt x="548" y="1472"/>
                    </a:lnTo>
                    <a:lnTo>
                      <a:pt x="548" y="1473"/>
                    </a:lnTo>
                    <a:lnTo>
                      <a:pt x="548" y="1475"/>
                    </a:lnTo>
                    <a:lnTo>
                      <a:pt x="550" y="1475"/>
                    </a:lnTo>
                    <a:lnTo>
                      <a:pt x="550" y="1477"/>
                    </a:lnTo>
                    <a:lnTo>
                      <a:pt x="551" y="1479"/>
                    </a:lnTo>
                    <a:lnTo>
                      <a:pt x="550" y="1479"/>
                    </a:lnTo>
                    <a:lnTo>
                      <a:pt x="550" y="1480"/>
                    </a:lnTo>
                    <a:lnTo>
                      <a:pt x="551" y="1480"/>
                    </a:lnTo>
                    <a:lnTo>
                      <a:pt x="551" y="1482"/>
                    </a:lnTo>
                    <a:lnTo>
                      <a:pt x="551" y="1484"/>
                    </a:lnTo>
                    <a:lnTo>
                      <a:pt x="553" y="1484"/>
                    </a:lnTo>
                    <a:lnTo>
                      <a:pt x="553" y="1482"/>
                    </a:lnTo>
                    <a:lnTo>
                      <a:pt x="555" y="1482"/>
                    </a:lnTo>
                    <a:lnTo>
                      <a:pt x="557" y="1482"/>
                    </a:lnTo>
                    <a:lnTo>
                      <a:pt x="558" y="1482"/>
                    </a:lnTo>
                    <a:lnTo>
                      <a:pt x="558" y="1480"/>
                    </a:lnTo>
                    <a:lnTo>
                      <a:pt x="560" y="1480"/>
                    </a:lnTo>
                    <a:lnTo>
                      <a:pt x="562" y="1479"/>
                    </a:lnTo>
                    <a:lnTo>
                      <a:pt x="562" y="1477"/>
                    </a:lnTo>
                    <a:lnTo>
                      <a:pt x="564" y="1477"/>
                    </a:lnTo>
                    <a:lnTo>
                      <a:pt x="564" y="1475"/>
                    </a:lnTo>
                    <a:lnTo>
                      <a:pt x="562" y="1473"/>
                    </a:lnTo>
                    <a:lnTo>
                      <a:pt x="564" y="1473"/>
                    </a:lnTo>
                    <a:lnTo>
                      <a:pt x="564" y="1472"/>
                    </a:lnTo>
                    <a:lnTo>
                      <a:pt x="564" y="1470"/>
                    </a:lnTo>
                    <a:lnTo>
                      <a:pt x="566" y="1470"/>
                    </a:lnTo>
                    <a:lnTo>
                      <a:pt x="564" y="1470"/>
                    </a:lnTo>
                    <a:lnTo>
                      <a:pt x="564" y="1468"/>
                    </a:lnTo>
                    <a:lnTo>
                      <a:pt x="566" y="1468"/>
                    </a:lnTo>
                    <a:lnTo>
                      <a:pt x="566" y="1466"/>
                    </a:lnTo>
                    <a:lnTo>
                      <a:pt x="567" y="1466"/>
                    </a:lnTo>
                    <a:lnTo>
                      <a:pt x="567" y="1468"/>
                    </a:lnTo>
                    <a:lnTo>
                      <a:pt x="569" y="1468"/>
                    </a:lnTo>
                    <a:lnTo>
                      <a:pt x="569" y="1466"/>
                    </a:lnTo>
                    <a:lnTo>
                      <a:pt x="569" y="1464"/>
                    </a:lnTo>
                    <a:lnTo>
                      <a:pt x="569" y="1463"/>
                    </a:lnTo>
                    <a:lnTo>
                      <a:pt x="569" y="1461"/>
                    </a:lnTo>
                    <a:lnTo>
                      <a:pt x="571" y="1461"/>
                    </a:lnTo>
                    <a:lnTo>
                      <a:pt x="571" y="1459"/>
                    </a:lnTo>
                    <a:lnTo>
                      <a:pt x="571" y="1457"/>
                    </a:lnTo>
                    <a:lnTo>
                      <a:pt x="573" y="1457"/>
                    </a:lnTo>
                    <a:lnTo>
                      <a:pt x="573" y="1455"/>
                    </a:lnTo>
                    <a:lnTo>
                      <a:pt x="575" y="1455"/>
                    </a:lnTo>
                    <a:lnTo>
                      <a:pt x="575" y="1454"/>
                    </a:lnTo>
                    <a:lnTo>
                      <a:pt x="576" y="1454"/>
                    </a:lnTo>
                    <a:lnTo>
                      <a:pt x="578" y="1454"/>
                    </a:lnTo>
                    <a:lnTo>
                      <a:pt x="578" y="1455"/>
                    </a:lnTo>
                    <a:lnTo>
                      <a:pt x="578" y="1454"/>
                    </a:lnTo>
                    <a:lnTo>
                      <a:pt x="580" y="1454"/>
                    </a:lnTo>
                    <a:lnTo>
                      <a:pt x="580" y="1452"/>
                    </a:lnTo>
                    <a:lnTo>
                      <a:pt x="580" y="1450"/>
                    </a:lnTo>
                    <a:lnTo>
                      <a:pt x="580" y="1448"/>
                    </a:lnTo>
                    <a:lnTo>
                      <a:pt x="582" y="1448"/>
                    </a:lnTo>
                    <a:lnTo>
                      <a:pt x="582" y="1447"/>
                    </a:lnTo>
                    <a:lnTo>
                      <a:pt x="583" y="1447"/>
                    </a:lnTo>
                    <a:lnTo>
                      <a:pt x="583" y="1445"/>
                    </a:lnTo>
                    <a:lnTo>
                      <a:pt x="582" y="1445"/>
                    </a:lnTo>
                    <a:lnTo>
                      <a:pt x="583" y="1445"/>
                    </a:lnTo>
                    <a:lnTo>
                      <a:pt x="583" y="1443"/>
                    </a:lnTo>
                    <a:lnTo>
                      <a:pt x="585" y="1443"/>
                    </a:lnTo>
                    <a:lnTo>
                      <a:pt x="585" y="1441"/>
                    </a:lnTo>
                    <a:lnTo>
                      <a:pt x="585" y="1443"/>
                    </a:lnTo>
                    <a:lnTo>
                      <a:pt x="585" y="1441"/>
                    </a:lnTo>
                    <a:lnTo>
                      <a:pt x="587" y="1441"/>
                    </a:lnTo>
                    <a:lnTo>
                      <a:pt x="585" y="1441"/>
                    </a:lnTo>
                    <a:lnTo>
                      <a:pt x="585" y="1439"/>
                    </a:lnTo>
                    <a:lnTo>
                      <a:pt x="585" y="1438"/>
                    </a:lnTo>
                    <a:lnTo>
                      <a:pt x="583" y="1436"/>
                    </a:lnTo>
                    <a:lnTo>
                      <a:pt x="585" y="1436"/>
                    </a:lnTo>
                    <a:lnTo>
                      <a:pt x="585" y="1434"/>
                    </a:lnTo>
                    <a:lnTo>
                      <a:pt x="587" y="1434"/>
                    </a:lnTo>
                    <a:lnTo>
                      <a:pt x="587" y="1436"/>
                    </a:lnTo>
                    <a:lnTo>
                      <a:pt x="587" y="1438"/>
                    </a:lnTo>
                    <a:lnTo>
                      <a:pt x="589" y="1438"/>
                    </a:lnTo>
                    <a:lnTo>
                      <a:pt x="591" y="1438"/>
                    </a:lnTo>
                    <a:lnTo>
                      <a:pt x="591" y="1436"/>
                    </a:lnTo>
                    <a:lnTo>
                      <a:pt x="592" y="1436"/>
                    </a:lnTo>
                    <a:lnTo>
                      <a:pt x="592" y="1434"/>
                    </a:lnTo>
                    <a:lnTo>
                      <a:pt x="592" y="1436"/>
                    </a:lnTo>
                    <a:lnTo>
                      <a:pt x="594" y="1436"/>
                    </a:lnTo>
                    <a:lnTo>
                      <a:pt x="594" y="1438"/>
                    </a:lnTo>
                    <a:lnTo>
                      <a:pt x="596" y="1438"/>
                    </a:lnTo>
                    <a:lnTo>
                      <a:pt x="598" y="1438"/>
                    </a:lnTo>
                    <a:lnTo>
                      <a:pt x="600" y="1438"/>
                    </a:lnTo>
                    <a:lnTo>
                      <a:pt x="600" y="1439"/>
                    </a:lnTo>
                    <a:lnTo>
                      <a:pt x="601" y="1439"/>
                    </a:lnTo>
                    <a:lnTo>
                      <a:pt x="601" y="1441"/>
                    </a:lnTo>
                    <a:lnTo>
                      <a:pt x="601" y="1439"/>
                    </a:lnTo>
                    <a:lnTo>
                      <a:pt x="601" y="1441"/>
                    </a:lnTo>
                    <a:lnTo>
                      <a:pt x="603" y="1441"/>
                    </a:lnTo>
                    <a:lnTo>
                      <a:pt x="605" y="1439"/>
                    </a:lnTo>
                    <a:lnTo>
                      <a:pt x="607" y="1439"/>
                    </a:lnTo>
                    <a:lnTo>
                      <a:pt x="608" y="1439"/>
                    </a:lnTo>
                    <a:lnTo>
                      <a:pt x="608" y="1438"/>
                    </a:lnTo>
                    <a:lnTo>
                      <a:pt x="608" y="1436"/>
                    </a:lnTo>
                    <a:lnTo>
                      <a:pt x="610" y="1436"/>
                    </a:lnTo>
                    <a:lnTo>
                      <a:pt x="612" y="1436"/>
                    </a:lnTo>
                    <a:lnTo>
                      <a:pt x="614" y="1436"/>
                    </a:lnTo>
                    <a:lnTo>
                      <a:pt x="614" y="1434"/>
                    </a:lnTo>
                    <a:lnTo>
                      <a:pt x="616" y="1434"/>
                    </a:lnTo>
                    <a:lnTo>
                      <a:pt x="616" y="1436"/>
                    </a:lnTo>
                    <a:lnTo>
                      <a:pt x="617" y="1436"/>
                    </a:lnTo>
                    <a:lnTo>
                      <a:pt x="617" y="1438"/>
                    </a:lnTo>
                    <a:lnTo>
                      <a:pt x="619" y="1438"/>
                    </a:lnTo>
                    <a:lnTo>
                      <a:pt x="621" y="1438"/>
                    </a:lnTo>
                    <a:lnTo>
                      <a:pt x="621" y="1436"/>
                    </a:lnTo>
                    <a:lnTo>
                      <a:pt x="623" y="1436"/>
                    </a:lnTo>
                    <a:lnTo>
                      <a:pt x="623" y="1434"/>
                    </a:lnTo>
                    <a:lnTo>
                      <a:pt x="625" y="1434"/>
                    </a:lnTo>
                    <a:lnTo>
                      <a:pt x="626" y="1434"/>
                    </a:lnTo>
                    <a:lnTo>
                      <a:pt x="628" y="1434"/>
                    </a:lnTo>
                    <a:lnTo>
                      <a:pt x="628" y="1436"/>
                    </a:lnTo>
                    <a:lnTo>
                      <a:pt x="630" y="1436"/>
                    </a:lnTo>
                    <a:lnTo>
                      <a:pt x="632" y="1436"/>
                    </a:lnTo>
                    <a:lnTo>
                      <a:pt x="632" y="1434"/>
                    </a:lnTo>
                    <a:lnTo>
                      <a:pt x="633" y="1434"/>
                    </a:lnTo>
                    <a:lnTo>
                      <a:pt x="633" y="1432"/>
                    </a:lnTo>
                    <a:lnTo>
                      <a:pt x="633" y="1430"/>
                    </a:lnTo>
                    <a:lnTo>
                      <a:pt x="633" y="1429"/>
                    </a:lnTo>
                    <a:lnTo>
                      <a:pt x="635" y="1429"/>
                    </a:lnTo>
                    <a:lnTo>
                      <a:pt x="635" y="1427"/>
                    </a:lnTo>
                    <a:lnTo>
                      <a:pt x="637" y="1427"/>
                    </a:lnTo>
                    <a:lnTo>
                      <a:pt x="637" y="1429"/>
                    </a:lnTo>
                    <a:lnTo>
                      <a:pt x="639" y="1429"/>
                    </a:lnTo>
                    <a:lnTo>
                      <a:pt x="639" y="1427"/>
                    </a:lnTo>
                    <a:lnTo>
                      <a:pt x="641" y="1427"/>
                    </a:lnTo>
                    <a:lnTo>
                      <a:pt x="641" y="1425"/>
                    </a:lnTo>
                    <a:lnTo>
                      <a:pt x="642" y="1425"/>
                    </a:lnTo>
                    <a:lnTo>
                      <a:pt x="642" y="1427"/>
                    </a:lnTo>
                    <a:lnTo>
                      <a:pt x="644" y="1427"/>
                    </a:lnTo>
                    <a:lnTo>
                      <a:pt x="644" y="1425"/>
                    </a:lnTo>
                    <a:lnTo>
                      <a:pt x="646" y="1425"/>
                    </a:lnTo>
                    <a:lnTo>
                      <a:pt x="646" y="1423"/>
                    </a:lnTo>
                    <a:lnTo>
                      <a:pt x="648" y="1423"/>
                    </a:lnTo>
                    <a:lnTo>
                      <a:pt x="648" y="1425"/>
                    </a:lnTo>
                    <a:lnTo>
                      <a:pt x="648" y="1423"/>
                    </a:lnTo>
                    <a:lnTo>
                      <a:pt x="650" y="1423"/>
                    </a:lnTo>
                    <a:lnTo>
                      <a:pt x="648" y="1423"/>
                    </a:lnTo>
                    <a:lnTo>
                      <a:pt x="648" y="1422"/>
                    </a:lnTo>
                    <a:lnTo>
                      <a:pt x="650" y="1422"/>
                    </a:lnTo>
                    <a:lnTo>
                      <a:pt x="650" y="1420"/>
                    </a:lnTo>
                    <a:lnTo>
                      <a:pt x="648" y="1420"/>
                    </a:lnTo>
                    <a:lnTo>
                      <a:pt x="648" y="1418"/>
                    </a:lnTo>
                    <a:lnTo>
                      <a:pt x="646" y="1416"/>
                    </a:lnTo>
                    <a:lnTo>
                      <a:pt x="648" y="1414"/>
                    </a:lnTo>
                    <a:lnTo>
                      <a:pt x="648" y="1413"/>
                    </a:lnTo>
                    <a:lnTo>
                      <a:pt x="648" y="1411"/>
                    </a:lnTo>
                    <a:lnTo>
                      <a:pt x="650" y="1411"/>
                    </a:lnTo>
                    <a:lnTo>
                      <a:pt x="650" y="1409"/>
                    </a:lnTo>
                    <a:lnTo>
                      <a:pt x="650" y="1407"/>
                    </a:lnTo>
                    <a:lnTo>
                      <a:pt x="650" y="1405"/>
                    </a:lnTo>
                    <a:lnTo>
                      <a:pt x="648" y="1405"/>
                    </a:lnTo>
                    <a:lnTo>
                      <a:pt x="646" y="1404"/>
                    </a:lnTo>
                    <a:lnTo>
                      <a:pt x="646" y="1402"/>
                    </a:lnTo>
                    <a:lnTo>
                      <a:pt x="644" y="1402"/>
                    </a:lnTo>
                    <a:lnTo>
                      <a:pt x="644" y="1400"/>
                    </a:lnTo>
                    <a:lnTo>
                      <a:pt x="644" y="1398"/>
                    </a:lnTo>
                    <a:lnTo>
                      <a:pt x="646" y="1398"/>
                    </a:lnTo>
                    <a:lnTo>
                      <a:pt x="646" y="1397"/>
                    </a:lnTo>
                    <a:lnTo>
                      <a:pt x="646" y="1395"/>
                    </a:lnTo>
                    <a:lnTo>
                      <a:pt x="646" y="1393"/>
                    </a:lnTo>
                    <a:lnTo>
                      <a:pt x="644" y="1393"/>
                    </a:lnTo>
                    <a:lnTo>
                      <a:pt x="644" y="1391"/>
                    </a:lnTo>
                    <a:lnTo>
                      <a:pt x="646" y="1391"/>
                    </a:lnTo>
                    <a:lnTo>
                      <a:pt x="644" y="1391"/>
                    </a:lnTo>
                    <a:lnTo>
                      <a:pt x="644" y="1389"/>
                    </a:lnTo>
                    <a:lnTo>
                      <a:pt x="642" y="1389"/>
                    </a:lnTo>
                    <a:lnTo>
                      <a:pt x="642" y="1388"/>
                    </a:lnTo>
                    <a:lnTo>
                      <a:pt x="642" y="1386"/>
                    </a:lnTo>
                    <a:lnTo>
                      <a:pt x="641" y="1386"/>
                    </a:lnTo>
                    <a:lnTo>
                      <a:pt x="641" y="1384"/>
                    </a:lnTo>
                    <a:lnTo>
                      <a:pt x="639" y="1386"/>
                    </a:lnTo>
                    <a:lnTo>
                      <a:pt x="637" y="1386"/>
                    </a:lnTo>
                    <a:lnTo>
                      <a:pt x="635" y="1386"/>
                    </a:lnTo>
                    <a:lnTo>
                      <a:pt x="633" y="1386"/>
                    </a:lnTo>
                    <a:lnTo>
                      <a:pt x="635" y="1386"/>
                    </a:lnTo>
                    <a:lnTo>
                      <a:pt x="635" y="1388"/>
                    </a:lnTo>
                    <a:lnTo>
                      <a:pt x="633" y="1388"/>
                    </a:lnTo>
                    <a:lnTo>
                      <a:pt x="635" y="1388"/>
                    </a:lnTo>
                    <a:lnTo>
                      <a:pt x="635" y="1389"/>
                    </a:lnTo>
                    <a:lnTo>
                      <a:pt x="633" y="1389"/>
                    </a:lnTo>
                    <a:lnTo>
                      <a:pt x="633" y="1391"/>
                    </a:lnTo>
                    <a:lnTo>
                      <a:pt x="632" y="1391"/>
                    </a:lnTo>
                    <a:lnTo>
                      <a:pt x="630" y="1391"/>
                    </a:lnTo>
                    <a:lnTo>
                      <a:pt x="630" y="1389"/>
                    </a:lnTo>
                    <a:lnTo>
                      <a:pt x="628" y="1389"/>
                    </a:lnTo>
                    <a:lnTo>
                      <a:pt x="628" y="1388"/>
                    </a:lnTo>
                    <a:lnTo>
                      <a:pt x="626" y="1388"/>
                    </a:lnTo>
                    <a:lnTo>
                      <a:pt x="625" y="1388"/>
                    </a:lnTo>
                    <a:lnTo>
                      <a:pt x="626" y="1386"/>
                    </a:lnTo>
                    <a:lnTo>
                      <a:pt x="626" y="1384"/>
                    </a:lnTo>
                    <a:lnTo>
                      <a:pt x="628" y="1384"/>
                    </a:lnTo>
                    <a:lnTo>
                      <a:pt x="628" y="1382"/>
                    </a:lnTo>
                    <a:lnTo>
                      <a:pt x="628" y="1381"/>
                    </a:lnTo>
                    <a:lnTo>
                      <a:pt x="628" y="1379"/>
                    </a:lnTo>
                    <a:lnTo>
                      <a:pt x="630" y="1379"/>
                    </a:lnTo>
                    <a:lnTo>
                      <a:pt x="630" y="1381"/>
                    </a:lnTo>
                    <a:lnTo>
                      <a:pt x="630" y="1379"/>
                    </a:lnTo>
                    <a:lnTo>
                      <a:pt x="630" y="1377"/>
                    </a:lnTo>
                    <a:lnTo>
                      <a:pt x="630" y="1375"/>
                    </a:lnTo>
                    <a:lnTo>
                      <a:pt x="630" y="1373"/>
                    </a:lnTo>
                    <a:lnTo>
                      <a:pt x="632" y="1372"/>
                    </a:lnTo>
                    <a:lnTo>
                      <a:pt x="632" y="1370"/>
                    </a:lnTo>
                    <a:lnTo>
                      <a:pt x="630" y="1370"/>
                    </a:lnTo>
                    <a:lnTo>
                      <a:pt x="630" y="1368"/>
                    </a:lnTo>
                    <a:lnTo>
                      <a:pt x="632" y="1368"/>
                    </a:lnTo>
                    <a:lnTo>
                      <a:pt x="630" y="1366"/>
                    </a:lnTo>
                    <a:lnTo>
                      <a:pt x="630" y="1364"/>
                    </a:lnTo>
                    <a:lnTo>
                      <a:pt x="628" y="1364"/>
                    </a:lnTo>
                    <a:lnTo>
                      <a:pt x="626" y="1364"/>
                    </a:lnTo>
                    <a:lnTo>
                      <a:pt x="625" y="1364"/>
                    </a:lnTo>
                    <a:lnTo>
                      <a:pt x="623" y="1364"/>
                    </a:lnTo>
                    <a:lnTo>
                      <a:pt x="623" y="1363"/>
                    </a:lnTo>
                    <a:lnTo>
                      <a:pt x="621" y="1363"/>
                    </a:lnTo>
                    <a:lnTo>
                      <a:pt x="621" y="1364"/>
                    </a:lnTo>
                    <a:lnTo>
                      <a:pt x="621" y="1363"/>
                    </a:lnTo>
                    <a:lnTo>
                      <a:pt x="619" y="1363"/>
                    </a:lnTo>
                    <a:lnTo>
                      <a:pt x="619" y="1361"/>
                    </a:lnTo>
                    <a:lnTo>
                      <a:pt x="619" y="1359"/>
                    </a:lnTo>
                    <a:lnTo>
                      <a:pt x="617" y="1359"/>
                    </a:lnTo>
                    <a:lnTo>
                      <a:pt x="616" y="1357"/>
                    </a:lnTo>
                    <a:lnTo>
                      <a:pt x="614" y="1357"/>
                    </a:lnTo>
                    <a:lnTo>
                      <a:pt x="614" y="1356"/>
                    </a:lnTo>
                    <a:lnTo>
                      <a:pt x="612" y="1356"/>
                    </a:lnTo>
                    <a:lnTo>
                      <a:pt x="612" y="1354"/>
                    </a:lnTo>
                    <a:lnTo>
                      <a:pt x="610" y="1354"/>
                    </a:lnTo>
                    <a:lnTo>
                      <a:pt x="610" y="1352"/>
                    </a:lnTo>
                    <a:lnTo>
                      <a:pt x="608" y="1352"/>
                    </a:lnTo>
                    <a:lnTo>
                      <a:pt x="607" y="1352"/>
                    </a:lnTo>
                    <a:lnTo>
                      <a:pt x="607" y="1350"/>
                    </a:lnTo>
                    <a:lnTo>
                      <a:pt x="605" y="1350"/>
                    </a:lnTo>
                    <a:lnTo>
                      <a:pt x="605" y="1348"/>
                    </a:lnTo>
                    <a:lnTo>
                      <a:pt x="603" y="1348"/>
                    </a:lnTo>
                    <a:lnTo>
                      <a:pt x="601" y="1348"/>
                    </a:lnTo>
                    <a:lnTo>
                      <a:pt x="601" y="1350"/>
                    </a:lnTo>
                    <a:lnTo>
                      <a:pt x="601" y="1348"/>
                    </a:lnTo>
                    <a:lnTo>
                      <a:pt x="600" y="1348"/>
                    </a:lnTo>
                    <a:lnTo>
                      <a:pt x="600" y="1347"/>
                    </a:lnTo>
                    <a:lnTo>
                      <a:pt x="598" y="1347"/>
                    </a:lnTo>
                    <a:lnTo>
                      <a:pt x="598" y="1345"/>
                    </a:lnTo>
                    <a:lnTo>
                      <a:pt x="596" y="1347"/>
                    </a:lnTo>
                    <a:lnTo>
                      <a:pt x="594" y="1347"/>
                    </a:lnTo>
                    <a:lnTo>
                      <a:pt x="592" y="1347"/>
                    </a:lnTo>
                    <a:lnTo>
                      <a:pt x="591" y="1347"/>
                    </a:lnTo>
                    <a:lnTo>
                      <a:pt x="591" y="1348"/>
                    </a:lnTo>
                    <a:lnTo>
                      <a:pt x="591" y="1350"/>
                    </a:lnTo>
                    <a:lnTo>
                      <a:pt x="589" y="1350"/>
                    </a:lnTo>
                    <a:lnTo>
                      <a:pt x="587" y="1350"/>
                    </a:lnTo>
                    <a:lnTo>
                      <a:pt x="587" y="1352"/>
                    </a:lnTo>
                    <a:lnTo>
                      <a:pt x="585" y="1354"/>
                    </a:lnTo>
                    <a:lnTo>
                      <a:pt x="583" y="1354"/>
                    </a:lnTo>
                    <a:lnTo>
                      <a:pt x="582" y="1354"/>
                    </a:lnTo>
                    <a:lnTo>
                      <a:pt x="582" y="1352"/>
                    </a:lnTo>
                    <a:lnTo>
                      <a:pt x="580" y="1352"/>
                    </a:lnTo>
                    <a:lnTo>
                      <a:pt x="578" y="1352"/>
                    </a:lnTo>
                    <a:lnTo>
                      <a:pt x="576" y="1352"/>
                    </a:lnTo>
                    <a:lnTo>
                      <a:pt x="576" y="1350"/>
                    </a:lnTo>
                    <a:lnTo>
                      <a:pt x="575" y="1350"/>
                    </a:lnTo>
                    <a:lnTo>
                      <a:pt x="575" y="1348"/>
                    </a:lnTo>
                    <a:lnTo>
                      <a:pt x="573" y="1348"/>
                    </a:lnTo>
                    <a:lnTo>
                      <a:pt x="573" y="1347"/>
                    </a:lnTo>
                    <a:lnTo>
                      <a:pt x="575" y="1347"/>
                    </a:lnTo>
                    <a:lnTo>
                      <a:pt x="573" y="1347"/>
                    </a:lnTo>
                    <a:lnTo>
                      <a:pt x="573" y="1345"/>
                    </a:lnTo>
                    <a:lnTo>
                      <a:pt x="573" y="1347"/>
                    </a:lnTo>
                    <a:lnTo>
                      <a:pt x="571" y="1347"/>
                    </a:lnTo>
                    <a:lnTo>
                      <a:pt x="569" y="1347"/>
                    </a:lnTo>
                    <a:lnTo>
                      <a:pt x="567" y="1347"/>
                    </a:lnTo>
                    <a:lnTo>
                      <a:pt x="567" y="1348"/>
                    </a:lnTo>
                    <a:lnTo>
                      <a:pt x="569" y="1348"/>
                    </a:lnTo>
                    <a:lnTo>
                      <a:pt x="567" y="1350"/>
                    </a:lnTo>
                    <a:lnTo>
                      <a:pt x="567" y="1352"/>
                    </a:lnTo>
                    <a:lnTo>
                      <a:pt x="566" y="1352"/>
                    </a:lnTo>
                    <a:lnTo>
                      <a:pt x="566" y="1354"/>
                    </a:lnTo>
                    <a:lnTo>
                      <a:pt x="567" y="1356"/>
                    </a:lnTo>
                    <a:lnTo>
                      <a:pt x="566" y="1356"/>
                    </a:lnTo>
                    <a:lnTo>
                      <a:pt x="566" y="1357"/>
                    </a:lnTo>
                    <a:lnTo>
                      <a:pt x="564" y="1357"/>
                    </a:lnTo>
                    <a:lnTo>
                      <a:pt x="566" y="1357"/>
                    </a:lnTo>
                    <a:lnTo>
                      <a:pt x="566" y="1359"/>
                    </a:lnTo>
                    <a:lnTo>
                      <a:pt x="566" y="1361"/>
                    </a:lnTo>
                    <a:lnTo>
                      <a:pt x="566" y="1363"/>
                    </a:lnTo>
                    <a:lnTo>
                      <a:pt x="564" y="1363"/>
                    </a:lnTo>
                    <a:lnTo>
                      <a:pt x="564" y="1361"/>
                    </a:lnTo>
                    <a:lnTo>
                      <a:pt x="562" y="1361"/>
                    </a:lnTo>
                    <a:lnTo>
                      <a:pt x="560" y="1361"/>
                    </a:lnTo>
                    <a:lnTo>
                      <a:pt x="562" y="1361"/>
                    </a:lnTo>
                    <a:lnTo>
                      <a:pt x="562" y="1363"/>
                    </a:lnTo>
                    <a:lnTo>
                      <a:pt x="560" y="1363"/>
                    </a:lnTo>
                    <a:lnTo>
                      <a:pt x="560" y="1364"/>
                    </a:lnTo>
                    <a:lnTo>
                      <a:pt x="558" y="1364"/>
                    </a:lnTo>
                    <a:lnTo>
                      <a:pt x="558" y="1363"/>
                    </a:lnTo>
                    <a:lnTo>
                      <a:pt x="557" y="1363"/>
                    </a:lnTo>
                    <a:lnTo>
                      <a:pt x="555" y="1363"/>
                    </a:lnTo>
                    <a:lnTo>
                      <a:pt x="553" y="1363"/>
                    </a:lnTo>
                    <a:lnTo>
                      <a:pt x="551" y="1363"/>
                    </a:lnTo>
                    <a:lnTo>
                      <a:pt x="551" y="1364"/>
                    </a:lnTo>
                    <a:lnTo>
                      <a:pt x="550" y="1364"/>
                    </a:lnTo>
                    <a:lnTo>
                      <a:pt x="548" y="1364"/>
                    </a:lnTo>
                    <a:lnTo>
                      <a:pt x="546" y="1364"/>
                    </a:lnTo>
                    <a:lnTo>
                      <a:pt x="544" y="1364"/>
                    </a:lnTo>
                    <a:lnTo>
                      <a:pt x="544" y="1366"/>
                    </a:lnTo>
                    <a:lnTo>
                      <a:pt x="542" y="1364"/>
                    </a:lnTo>
                    <a:lnTo>
                      <a:pt x="541" y="1364"/>
                    </a:lnTo>
                    <a:lnTo>
                      <a:pt x="539" y="1364"/>
                    </a:lnTo>
                    <a:lnTo>
                      <a:pt x="537" y="1364"/>
                    </a:lnTo>
                    <a:lnTo>
                      <a:pt x="535" y="1364"/>
                    </a:lnTo>
                    <a:lnTo>
                      <a:pt x="534" y="1364"/>
                    </a:lnTo>
                    <a:lnTo>
                      <a:pt x="532" y="1364"/>
                    </a:lnTo>
                    <a:lnTo>
                      <a:pt x="532" y="1366"/>
                    </a:lnTo>
                    <a:lnTo>
                      <a:pt x="530" y="1366"/>
                    </a:lnTo>
                    <a:lnTo>
                      <a:pt x="528" y="1366"/>
                    </a:lnTo>
                    <a:lnTo>
                      <a:pt x="528" y="1368"/>
                    </a:lnTo>
                    <a:lnTo>
                      <a:pt x="526" y="1368"/>
                    </a:lnTo>
                    <a:lnTo>
                      <a:pt x="526" y="1366"/>
                    </a:lnTo>
                    <a:lnTo>
                      <a:pt x="525" y="1366"/>
                    </a:lnTo>
                    <a:lnTo>
                      <a:pt x="525" y="1364"/>
                    </a:lnTo>
                    <a:lnTo>
                      <a:pt x="526" y="1364"/>
                    </a:lnTo>
                    <a:lnTo>
                      <a:pt x="525" y="1363"/>
                    </a:lnTo>
                    <a:lnTo>
                      <a:pt x="526" y="1363"/>
                    </a:lnTo>
                    <a:lnTo>
                      <a:pt x="526" y="1361"/>
                    </a:lnTo>
                    <a:lnTo>
                      <a:pt x="526" y="1359"/>
                    </a:lnTo>
                    <a:lnTo>
                      <a:pt x="526" y="1357"/>
                    </a:lnTo>
                    <a:lnTo>
                      <a:pt x="525" y="1357"/>
                    </a:lnTo>
                    <a:lnTo>
                      <a:pt x="525" y="1356"/>
                    </a:lnTo>
                    <a:lnTo>
                      <a:pt x="523" y="1356"/>
                    </a:lnTo>
                    <a:lnTo>
                      <a:pt x="523" y="1354"/>
                    </a:lnTo>
                    <a:lnTo>
                      <a:pt x="523" y="1352"/>
                    </a:lnTo>
                    <a:lnTo>
                      <a:pt x="523" y="1354"/>
                    </a:lnTo>
                    <a:lnTo>
                      <a:pt x="521" y="1354"/>
                    </a:lnTo>
                    <a:lnTo>
                      <a:pt x="523" y="1356"/>
                    </a:lnTo>
                    <a:lnTo>
                      <a:pt x="521" y="1356"/>
                    </a:lnTo>
                    <a:lnTo>
                      <a:pt x="519" y="1354"/>
                    </a:lnTo>
                    <a:lnTo>
                      <a:pt x="517" y="1354"/>
                    </a:lnTo>
                    <a:lnTo>
                      <a:pt x="516" y="1354"/>
                    </a:lnTo>
                    <a:lnTo>
                      <a:pt x="514" y="1352"/>
                    </a:lnTo>
                    <a:lnTo>
                      <a:pt x="512" y="1352"/>
                    </a:lnTo>
                    <a:lnTo>
                      <a:pt x="510" y="1350"/>
                    </a:lnTo>
                    <a:lnTo>
                      <a:pt x="509" y="1350"/>
                    </a:lnTo>
                    <a:lnTo>
                      <a:pt x="507" y="1350"/>
                    </a:lnTo>
                    <a:lnTo>
                      <a:pt x="505" y="1350"/>
                    </a:lnTo>
                    <a:lnTo>
                      <a:pt x="505" y="1348"/>
                    </a:lnTo>
                    <a:lnTo>
                      <a:pt x="503" y="1348"/>
                    </a:lnTo>
                    <a:lnTo>
                      <a:pt x="503" y="1347"/>
                    </a:lnTo>
                    <a:lnTo>
                      <a:pt x="501" y="1347"/>
                    </a:lnTo>
                    <a:lnTo>
                      <a:pt x="501" y="1345"/>
                    </a:lnTo>
                    <a:lnTo>
                      <a:pt x="500" y="1345"/>
                    </a:lnTo>
                    <a:lnTo>
                      <a:pt x="500" y="1343"/>
                    </a:lnTo>
                    <a:lnTo>
                      <a:pt x="501" y="1343"/>
                    </a:lnTo>
                    <a:lnTo>
                      <a:pt x="500" y="1343"/>
                    </a:lnTo>
                    <a:lnTo>
                      <a:pt x="498" y="1343"/>
                    </a:lnTo>
                    <a:lnTo>
                      <a:pt x="496" y="1343"/>
                    </a:lnTo>
                    <a:lnTo>
                      <a:pt x="494" y="1343"/>
                    </a:lnTo>
                    <a:lnTo>
                      <a:pt x="492" y="1343"/>
                    </a:lnTo>
                    <a:lnTo>
                      <a:pt x="491" y="1343"/>
                    </a:lnTo>
                    <a:lnTo>
                      <a:pt x="489" y="1343"/>
                    </a:lnTo>
                    <a:lnTo>
                      <a:pt x="487" y="1343"/>
                    </a:lnTo>
                    <a:lnTo>
                      <a:pt x="485" y="1343"/>
                    </a:lnTo>
                    <a:lnTo>
                      <a:pt x="485" y="1341"/>
                    </a:lnTo>
                    <a:lnTo>
                      <a:pt x="484" y="1341"/>
                    </a:lnTo>
                    <a:lnTo>
                      <a:pt x="484" y="1343"/>
                    </a:lnTo>
                    <a:lnTo>
                      <a:pt x="484" y="1345"/>
                    </a:lnTo>
                    <a:lnTo>
                      <a:pt x="484" y="1347"/>
                    </a:lnTo>
                    <a:lnTo>
                      <a:pt x="482" y="1347"/>
                    </a:lnTo>
                    <a:lnTo>
                      <a:pt x="482" y="1348"/>
                    </a:lnTo>
                    <a:lnTo>
                      <a:pt x="480" y="1348"/>
                    </a:lnTo>
                    <a:lnTo>
                      <a:pt x="480" y="1350"/>
                    </a:lnTo>
                    <a:lnTo>
                      <a:pt x="478" y="1350"/>
                    </a:lnTo>
                    <a:lnTo>
                      <a:pt x="476" y="1352"/>
                    </a:lnTo>
                    <a:lnTo>
                      <a:pt x="476" y="1354"/>
                    </a:lnTo>
                    <a:lnTo>
                      <a:pt x="475" y="1354"/>
                    </a:lnTo>
                    <a:lnTo>
                      <a:pt x="473" y="1354"/>
                    </a:lnTo>
                    <a:lnTo>
                      <a:pt x="473" y="1356"/>
                    </a:lnTo>
                    <a:lnTo>
                      <a:pt x="471" y="1356"/>
                    </a:lnTo>
                    <a:lnTo>
                      <a:pt x="469" y="1356"/>
                    </a:lnTo>
                    <a:lnTo>
                      <a:pt x="469" y="1357"/>
                    </a:lnTo>
                    <a:lnTo>
                      <a:pt x="467" y="1357"/>
                    </a:lnTo>
                    <a:lnTo>
                      <a:pt x="467" y="1356"/>
                    </a:lnTo>
                    <a:lnTo>
                      <a:pt x="467" y="1354"/>
                    </a:lnTo>
                    <a:lnTo>
                      <a:pt x="467" y="1352"/>
                    </a:lnTo>
                    <a:lnTo>
                      <a:pt x="466" y="1352"/>
                    </a:lnTo>
                    <a:lnTo>
                      <a:pt x="467" y="1354"/>
                    </a:lnTo>
                    <a:lnTo>
                      <a:pt x="466" y="1354"/>
                    </a:lnTo>
                    <a:lnTo>
                      <a:pt x="466" y="1356"/>
                    </a:lnTo>
                    <a:lnTo>
                      <a:pt x="464" y="1356"/>
                    </a:lnTo>
                    <a:lnTo>
                      <a:pt x="462" y="1356"/>
                    </a:lnTo>
                    <a:lnTo>
                      <a:pt x="462" y="1357"/>
                    </a:lnTo>
                    <a:lnTo>
                      <a:pt x="462" y="1359"/>
                    </a:lnTo>
                    <a:lnTo>
                      <a:pt x="462" y="1361"/>
                    </a:lnTo>
                    <a:lnTo>
                      <a:pt x="462" y="1363"/>
                    </a:lnTo>
                    <a:lnTo>
                      <a:pt x="462" y="1364"/>
                    </a:lnTo>
                    <a:lnTo>
                      <a:pt x="462" y="1366"/>
                    </a:lnTo>
                    <a:lnTo>
                      <a:pt x="462" y="1368"/>
                    </a:lnTo>
                    <a:lnTo>
                      <a:pt x="464" y="1368"/>
                    </a:lnTo>
                    <a:lnTo>
                      <a:pt x="462" y="1368"/>
                    </a:lnTo>
                    <a:lnTo>
                      <a:pt x="462" y="1370"/>
                    </a:lnTo>
                    <a:lnTo>
                      <a:pt x="462" y="1372"/>
                    </a:lnTo>
                    <a:lnTo>
                      <a:pt x="462" y="1373"/>
                    </a:lnTo>
                    <a:lnTo>
                      <a:pt x="464" y="1373"/>
                    </a:lnTo>
                    <a:lnTo>
                      <a:pt x="464" y="1375"/>
                    </a:lnTo>
                    <a:lnTo>
                      <a:pt x="464" y="1377"/>
                    </a:lnTo>
                    <a:lnTo>
                      <a:pt x="462" y="1377"/>
                    </a:lnTo>
                    <a:lnTo>
                      <a:pt x="464" y="1377"/>
                    </a:lnTo>
                    <a:lnTo>
                      <a:pt x="462" y="1377"/>
                    </a:lnTo>
                    <a:lnTo>
                      <a:pt x="462" y="1379"/>
                    </a:lnTo>
                    <a:lnTo>
                      <a:pt x="464" y="1379"/>
                    </a:lnTo>
                    <a:lnTo>
                      <a:pt x="462" y="1379"/>
                    </a:lnTo>
                    <a:lnTo>
                      <a:pt x="462" y="1381"/>
                    </a:lnTo>
                    <a:lnTo>
                      <a:pt x="462" y="1382"/>
                    </a:lnTo>
                    <a:lnTo>
                      <a:pt x="462" y="1384"/>
                    </a:lnTo>
                    <a:lnTo>
                      <a:pt x="462" y="1386"/>
                    </a:lnTo>
                    <a:lnTo>
                      <a:pt x="462" y="1388"/>
                    </a:lnTo>
                    <a:lnTo>
                      <a:pt x="460" y="1388"/>
                    </a:lnTo>
                    <a:lnTo>
                      <a:pt x="460" y="1386"/>
                    </a:lnTo>
                    <a:lnTo>
                      <a:pt x="457" y="1386"/>
                    </a:lnTo>
                    <a:lnTo>
                      <a:pt x="455" y="1386"/>
                    </a:lnTo>
                    <a:lnTo>
                      <a:pt x="455" y="1384"/>
                    </a:lnTo>
                    <a:lnTo>
                      <a:pt x="453" y="1384"/>
                    </a:lnTo>
                    <a:lnTo>
                      <a:pt x="453" y="1382"/>
                    </a:lnTo>
                    <a:lnTo>
                      <a:pt x="451" y="1382"/>
                    </a:lnTo>
                    <a:lnTo>
                      <a:pt x="450" y="1384"/>
                    </a:lnTo>
                    <a:lnTo>
                      <a:pt x="448" y="1384"/>
                    </a:lnTo>
                    <a:lnTo>
                      <a:pt x="446" y="1384"/>
                    </a:lnTo>
                    <a:lnTo>
                      <a:pt x="444" y="1384"/>
                    </a:lnTo>
                    <a:lnTo>
                      <a:pt x="444" y="1386"/>
                    </a:lnTo>
                    <a:lnTo>
                      <a:pt x="442" y="1386"/>
                    </a:lnTo>
                    <a:lnTo>
                      <a:pt x="442" y="1384"/>
                    </a:lnTo>
                    <a:lnTo>
                      <a:pt x="442" y="1382"/>
                    </a:lnTo>
                    <a:lnTo>
                      <a:pt x="441" y="1382"/>
                    </a:lnTo>
                    <a:lnTo>
                      <a:pt x="441" y="1381"/>
                    </a:lnTo>
                    <a:lnTo>
                      <a:pt x="441" y="1382"/>
                    </a:lnTo>
                    <a:lnTo>
                      <a:pt x="439" y="1382"/>
                    </a:lnTo>
                    <a:lnTo>
                      <a:pt x="437" y="1384"/>
                    </a:lnTo>
                    <a:lnTo>
                      <a:pt x="435" y="1384"/>
                    </a:lnTo>
                    <a:lnTo>
                      <a:pt x="434" y="1384"/>
                    </a:lnTo>
                    <a:lnTo>
                      <a:pt x="432" y="1384"/>
                    </a:lnTo>
                    <a:lnTo>
                      <a:pt x="430" y="1384"/>
                    </a:lnTo>
                    <a:lnTo>
                      <a:pt x="430" y="1386"/>
                    </a:lnTo>
                    <a:lnTo>
                      <a:pt x="428" y="1386"/>
                    </a:lnTo>
                    <a:lnTo>
                      <a:pt x="426" y="1386"/>
                    </a:lnTo>
                    <a:lnTo>
                      <a:pt x="426" y="1384"/>
                    </a:lnTo>
                    <a:lnTo>
                      <a:pt x="425" y="1384"/>
                    </a:lnTo>
                    <a:lnTo>
                      <a:pt x="425" y="1382"/>
                    </a:lnTo>
                    <a:lnTo>
                      <a:pt x="426" y="1382"/>
                    </a:lnTo>
                    <a:lnTo>
                      <a:pt x="426" y="1381"/>
                    </a:lnTo>
                    <a:lnTo>
                      <a:pt x="426" y="1379"/>
                    </a:lnTo>
                    <a:lnTo>
                      <a:pt x="426" y="1377"/>
                    </a:lnTo>
                    <a:lnTo>
                      <a:pt x="425" y="1377"/>
                    </a:lnTo>
                    <a:lnTo>
                      <a:pt x="423" y="1377"/>
                    </a:lnTo>
                    <a:lnTo>
                      <a:pt x="423" y="1375"/>
                    </a:lnTo>
                    <a:lnTo>
                      <a:pt x="423" y="1373"/>
                    </a:lnTo>
                    <a:lnTo>
                      <a:pt x="421" y="1373"/>
                    </a:lnTo>
                    <a:lnTo>
                      <a:pt x="421" y="1372"/>
                    </a:lnTo>
                    <a:lnTo>
                      <a:pt x="419" y="1372"/>
                    </a:lnTo>
                    <a:lnTo>
                      <a:pt x="419" y="1370"/>
                    </a:lnTo>
                    <a:lnTo>
                      <a:pt x="417" y="1370"/>
                    </a:lnTo>
                    <a:lnTo>
                      <a:pt x="417" y="1368"/>
                    </a:lnTo>
                    <a:lnTo>
                      <a:pt x="419" y="1368"/>
                    </a:lnTo>
                    <a:lnTo>
                      <a:pt x="417" y="1366"/>
                    </a:lnTo>
                    <a:lnTo>
                      <a:pt x="417" y="1364"/>
                    </a:lnTo>
                    <a:lnTo>
                      <a:pt x="416" y="1364"/>
                    </a:lnTo>
                    <a:lnTo>
                      <a:pt x="414" y="1366"/>
                    </a:lnTo>
                    <a:lnTo>
                      <a:pt x="414" y="1364"/>
                    </a:lnTo>
                    <a:lnTo>
                      <a:pt x="412" y="1364"/>
                    </a:lnTo>
                    <a:lnTo>
                      <a:pt x="412" y="1363"/>
                    </a:lnTo>
                    <a:lnTo>
                      <a:pt x="414" y="1363"/>
                    </a:lnTo>
                    <a:lnTo>
                      <a:pt x="414" y="1361"/>
                    </a:lnTo>
                    <a:lnTo>
                      <a:pt x="414" y="1359"/>
                    </a:lnTo>
                    <a:lnTo>
                      <a:pt x="412" y="1359"/>
                    </a:lnTo>
                    <a:lnTo>
                      <a:pt x="410" y="1359"/>
                    </a:lnTo>
                    <a:lnTo>
                      <a:pt x="410" y="1357"/>
                    </a:lnTo>
                    <a:lnTo>
                      <a:pt x="410" y="1356"/>
                    </a:lnTo>
                    <a:lnTo>
                      <a:pt x="410" y="1354"/>
                    </a:lnTo>
                    <a:lnTo>
                      <a:pt x="412" y="1354"/>
                    </a:lnTo>
                    <a:lnTo>
                      <a:pt x="412" y="1352"/>
                    </a:lnTo>
                    <a:lnTo>
                      <a:pt x="414" y="1352"/>
                    </a:lnTo>
                    <a:lnTo>
                      <a:pt x="414" y="1350"/>
                    </a:lnTo>
                    <a:lnTo>
                      <a:pt x="416" y="1350"/>
                    </a:lnTo>
                    <a:lnTo>
                      <a:pt x="416" y="1348"/>
                    </a:lnTo>
                    <a:lnTo>
                      <a:pt x="417" y="1348"/>
                    </a:lnTo>
                    <a:lnTo>
                      <a:pt x="417" y="1347"/>
                    </a:lnTo>
                    <a:lnTo>
                      <a:pt x="417" y="1345"/>
                    </a:lnTo>
                    <a:lnTo>
                      <a:pt x="417" y="1343"/>
                    </a:lnTo>
                    <a:lnTo>
                      <a:pt x="417" y="1341"/>
                    </a:lnTo>
                    <a:lnTo>
                      <a:pt x="419" y="1341"/>
                    </a:lnTo>
                    <a:lnTo>
                      <a:pt x="419" y="1339"/>
                    </a:lnTo>
                    <a:lnTo>
                      <a:pt x="419" y="1338"/>
                    </a:lnTo>
                    <a:lnTo>
                      <a:pt x="417" y="1338"/>
                    </a:lnTo>
                    <a:lnTo>
                      <a:pt x="417" y="1336"/>
                    </a:lnTo>
                    <a:lnTo>
                      <a:pt x="417" y="1334"/>
                    </a:lnTo>
                    <a:lnTo>
                      <a:pt x="417" y="1332"/>
                    </a:lnTo>
                    <a:lnTo>
                      <a:pt x="419" y="1332"/>
                    </a:lnTo>
                    <a:lnTo>
                      <a:pt x="421" y="1331"/>
                    </a:lnTo>
                    <a:lnTo>
                      <a:pt x="421" y="1329"/>
                    </a:lnTo>
                    <a:lnTo>
                      <a:pt x="421" y="1327"/>
                    </a:lnTo>
                    <a:lnTo>
                      <a:pt x="423" y="1327"/>
                    </a:lnTo>
                    <a:lnTo>
                      <a:pt x="423" y="1325"/>
                    </a:lnTo>
                    <a:lnTo>
                      <a:pt x="421" y="1325"/>
                    </a:lnTo>
                    <a:lnTo>
                      <a:pt x="421" y="1323"/>
                    </a:lnTo>
                    <a:lnTo>
                      <a:pt x="423" y="1323"/>
                    </a:lnTo>
                    <a:lnTo>
                      <a:pt x="425" y="1323"/>
                    </a:lnTo>
                    <a:lnTo>
                      <a:pt x="426" y="1323"/>
                    </a:lnTo>
                    <a:lnTo>
                      <a:pt x="426" y="1322"/>
                    </a:lnTo>
                    <a:lnTo>
                      <a:pt x="426" y="1323"/>
                    </a:lnTo>
                    <a:lnTo>
                      <a:pt x="428" y="1323"/>
                    </a:lnTo>
                    <a:lnTo>
                      <a:pt x="430" y="1323"/>
                    </a:lnTo>
                    <a:lnTo>
                      <a:pt x="432" y="1323"/>
                    </a:lnTo>
                    <a:lnTo>
                      <a:pt x="432" y="1325"/>
                    </a:lnTo>
                    <a:lnTo>
                      <a:pt x="434" y="1325"/>
                    </a:lnTo>
                    <a:lnTo>
                      <a:pt x="434" y="1323"/>
                    </a:lnTo>
                    <a:lnTo>
                      <a:pt x="435" y="1323"/>
                    </a:lnTo>
                    <a:lnTo>
                      <a:pt x="437" y="1323"/>
                    </a:lnTo>
                    <a:lnTo>
                      <a:pt x="437" y="1322"/>
                    </a:lnTo>
                    <a:lnTo>
                      <a:pt x="439" y="1322"/>
                    </a:lnTo>
                    <a:lnTo>
                      <a:pt x="441" y="1322"/>
                    </a:lnTo>
                    <a:lnTo>
                      <a:pt x="441" y="1323"/>
                    </a:lnTo>
                    <a:lnTo>
                      <a:pt x="442" y="1323"/>
                    </a:lnTo>
                    <a:lnTo>
                      <a:pt x="444" y="1323"/>
                    </a:lnTo>
                    <a:lnTo>
                      <a:pt x="444" y="1325"/>
                    </a:lnTo>
                    <a:lnTo>
                      <a:pt x="446" y="1325"/>
                    </a:lnTo>
                    <a:lnTo>
                      <a:pt x="446" y="1323"/>
                    </a:lnTo>
                    <a:lnTo>
                      <a:pt x="448" y="1325"/>
                    </a:lnTo>
                    <a:lnTo>
                      <a:pt x="448" y="1327"/>
                    </a:lnTo>
                    <a:lnTo>
                      <a:pt x="450" y="1327"/>
                    </a:lnTo>
                    <a:lnTo>
                      <a:pt x="450" y="1329"/>
                    </a:lnTo>
                    <a:lnTo>
                      <a:pt x="450" y="1331"/>
                    </a:lnTo>
                    <a:lnTo>
                      <a:pt x="450" y="1329"/>
                    </a:lnTo>
                    <a:lnTo>
                      <a:pt x="451" y="1331"/>
                    </a:lnTo>
                    <a:lnTo>
                      <a:pt x="451" y="1332"/>
                    </a:lnTo>
                    <a:lnTo>
                      <a:pt x="453" y="1334"/>
                    </a:lnTo>
                    <a:lnTo>
                      <a:pt x="455" y="1334"/>
                    </a:lnTo>
                    <a:lnTo>
                      <a:pt x="457" y="1336"/>
                    </a:lnTo>
                    <a:lnTo>
                      <a:pt x="459" y="1336"/>
                    </a:lnTo>
                    <a:lnTo>
                      <a:pt x="460" y="1336"/>
                    </a:lnTo>
                    <a:lnTo>
                      <a:pt x="460" y="1338"/>
                    </a:lnTo>
                    <a:lnTo>
                      <a:pt x="460" y="1339"/>
                    </a:lnTo>
                    <a:lnTo>
                      <a:pt x="460" y="1341"/>
                    </a:lnTo>
                    <a:lnTo>
                      <a:pt x="460" y="1343"/>
                    </a:lnTo>
                    <a:lnTo>
                      <a:pt x="462" y="1345"/>
                    </a:lnTo>
                    <a:lnTo>
                      <a:pt x="462" y="1347"/>
                    </a:lnTo>
                    <a:lnTo>
                      <a:pt x="462" y="1348"/>
                    </a:lnTo>
                    <a:lnTo>
                      <a:pt x="464" y="1348"/>
                    </a:lnTo>
                    <a:lnTo>
                      <a:pt x="466" y="1348"/>
                    </a:lnTo>
                    <a:lnTo>
                      <a:pt x="467" y="1348"/>
                    </a:lnTo>
                    <a:lnTo>
                      <a:pt x="469" y="1348"/>
                    </a:lnTo>
                    <a:lnTo>
                      <a:pt x="471" y="1348"/>
                    </a:lnTo>
                    <a:lnTo>
                      <a:pt x="471" y="1347"/>
                    </a:lnTo>
                    <a:lnTo>
                      <a:pt x="473" y="1347"/>
                    </a:lnTo>
                    <a:lnTo>
                      <a:pt x="471" y="1347"/>
                    </a:lnTo>
                    <a:lnTo>
                      <a:pt x="471" y="1345"/>
                    </a:lnTo>
                    <a:lnTo>
                      <a:pt x="473" y="1345"/>
                    </a:lnTo>
                    <a:lnTo>
                      <a:pt x="475" y="1343"/>
                    </a:lnTo>
                    <a:lnTo>
                      <a:pt x="475" y="1341"/>
                    </a:lnTo>
                    <a:lnTo>
                      <a:pt x="476" y="1341"/>
                    </a:lnTo>
                    <a:lnTo>
                      <a:pt x="476" y="1339"/>
                    </a:lnTo>
                    <a:lnTo>
                      <a:pt x="478" y="1339"/>
                    </a:lnTo>
                    <a:lnTo>
                      <a:pt x="478" y="1338"/>
                    </a:lnTo>
                    <a:lnTo>
                      <a:pt x="478" y="1336"/>
                    </a:lnTo>
                    <a:lnTo>
                      <a:pt x="480" y="1336"/>
                    </a:lnTo>
                    <a:lnTo>
                      <a:pt x="480" y="1334"/>
                    </a:lnTo>
                    <a:lnTo>
                      <a:pt x="480" y="1332"/>
                    </a:lnTo>
                    <a:lnTo>
                      <a:pt x="482" y="1332"/>
                    </a:lnTo>
                    <a:lnTo>
                      <a:pt x="482" y="1331"/>
                    </a:lnTo>
                    <a:lnTo>
                      <a:pt x="484" y="1331"/>
                    </a:lnTo>
                    <a:lnTo>
                      <a:pt x="484" y="1329"/>
                    </a:lnTo>
                    <a:lnTo>
                      <a:pt x="485" y="1329"/>
                    </a:lnTo>
                    <a:lnTo>
                      <a:pt x="484" y="1329"/>
                    </a:lnTo>
                    <a:lnTo>
                      <a:pt x="485" y="1329"/>
                    </a:lnTo>
                    <a:lnTo>
                      <a:pt x="485" y="1327"/>
                    </a:lnTo>
                    <a:lnTo>
                      <a:pt x="485" y="1325"/>
                    </a:lnTo>
                    <a:lnTo>
                      <a:pt x="487" y="1325"/>
                    </a:lnTo>
                    <a:lnTo>
                      <a:pt x="487" y="1323"/>
                    </a:lnTo>
                    <a:lnTo>
                      <a:pt x="487" y="1322"/>
                    </a:lnTo>
                    <a:lnTo>
                      <a:pt x="487" y="1320"/>
                    </a:lnTo>
                    <a:lnTo>
                      <a:pt x="489" y="1320"/>
                    </a:lnTo>
                    <a:lnTo>
                      <a:pt x="491" y="1320"/>
                    </a:lnTo>
                    <a:lnTo>
                      <a:pt x="491" y="1318"/>
                    </a:lnTo>
                    <a:lnTo>
                      <a:pt x="492" y="1318"/>
                    </a:lnTo>
                    <a:lnTo>
                      <a:pt x="492" y="1316"/>
                    </a:lnTo>
                    <a:lnTo>
                      <a:pt x="492" y="1318"/>
                    </a:lnTo>
                    <a:lnTo>
                      <a:pt x="494" y="1318"/>
                    </a:lnTo>
                    <a:lnTo>
                      <a:pt x="496" y="1316"/>
                    </a:lnTo>
                    <a:lnTo>
                      <a:pt x="498" y="1316"/>
                    </a:lnTo>
                    <a:lnTo>
                      <a:pt x="500" y="1316"/>
                    </a:lnTo>
                    <a:lnTo>
                      <a:pt x="501" y="1316"/>
                    </a:lnTo>
                    <a:lnTo>
                      <a:pt x="501" y="1314"/>
                    </a:lnTo>
                    <a:lnTo>
                      <a:pt x="503" y="1314"/>
                    </a:lnTo>
                    <a:lnTo>
                      <a:pt x="505" y="1314"/>
                    </a:lnTo>
                    <a:lnTo>
                      <a:pt x="507" y="1314"/>
                    </a:lnTo>
                    <a:lnTo>
                      <a:pt x="507" y="1313"/>
                    </a:lnTo>
                    <a:lnTo>
                      <a:pt x="509" y="1313"/>
                    </a:lnTo>
                    <a:lnTo>
                      <a:pt x="510" y="1313"/>
                    </a:lnTo>
                    <a:lnTo>
                      <a:pt x="510" y="1311"/>
                    </a:lnTo>
                    <a:lnTo>
                      <a:pt x="512" y="1311"/>
                    </a:lnTo>
                    <a:lnTo>
                      <a:pt x="514" y="1311"/>
                    </a:lnTo>
                    <a:lnTo>
                      <a:pt x="516" y="1311"/>
                    </a:lnTo>
                    <a:lnTo>
                      <a:pt x="516" y="1309"/>
                    </a:lnTo>
                    <a:lnTo>
                      <a:pt x="516" y="1307"/>
                    </a:lnTo>
                    <a:lnTo>
                      <a:pt x="516" y="1306"/>
                    </a:lnTo>
                    <a:lnTo>
                      <a:pt x="516" y="1304"/>
                    </a:lnTo>
                    <a:lnTo>
                      <a:pt x="514" y="1304"/>
                    </a:lnTo>
                    <a:lnTo>
                      <a:pt x="512" y="1304"/>
                    </a:lnTo>
                    <a:lnTo>
                      <a:pt x="512" y="1306"/>
                    </a:lnTo>
                    <a:lnTo>
                      <a:pt x="510" y="1306"/>
                    </a:lnTo>
                    <a:lnTo>
                      <a:pt x="509" y="1304"/>
                    </a:lnTo>
                    <a:lnTo>
                      <a:pt x="507" y="1304"/>
                    </a:lnTo>
                    <a:lnTo>
                      <a:pt x="505" y="1302"/>
                    </a:lnTo>
                    <a:lnTo>
                      <a:pt x="503" y="1302"/>
                    </a:lnTo>
                    <a:lnTo>
                      <a:pt x="503" y="1300"/>
                    </a:lnTo>
                    <a:lnTo>
                      <a:pt x="501" y="1300"/>
                    </a:lnTo>
                    <a:lnTo>
                      <a:pt x="501" y="1298"/>
                    </a:lnTo>
                    <a:lnTo>
                      <a:pt x="500" y="1298"/>
                    </a:lnTo>
                    <a:lnTo>
                      <a:pt x="498" y="1298"/>
                    </a:lnTo>
                    <a:lnTo>
                      <a:pt x="496" y="1298"/>
                    </a:lnTo>
                    <a:lnTo>
                      <a:pt x="496" y="1297"/>
                    </a:lnTo>
                    <a:lnTo>
                      <a:pt x="494" y="1295"/>
                    </a:lnTo>
                    <a:lnTo>
                      <a:pt x="492" y="1295"/>
                    </a:lnTo>
                    <a:lnTo>
                      <a:pt x="491" y="1295"/>
                    </a:lnTo>
                    <a:lnTo>
                      <a:pt x="489" y="1295"/>
                    </a:lnTo>
                    <a:lnTo>
                      <a:pt x="489" y="1293"/>
                    </a:lnTo>
                    <a:lnTo>
                      <a:pt x="489" y="1291"/>
                    </a:lnTo>
                    <a:lnTo>
                      <a:pt x="491" y="1291"/>
                    </a:lnTo>
                    <a:lnTo>
                      <a:pt x="491" y="1289"/>
                    </a:lnTo>
                    <a:lnTo>
                      <a:pt x="489" y="1289"/>
                    </a:lnTo>
                    <a:lnTo>
                      <a:pt x="489" y="1288"/>
                    </a:lnTo>
                    <a:lnTo>
                      <a:pt x="491" y="1288"/>
                    </a:lnTo>
                    <a:lnTo>
                      <a:pt x="491" y="1286"/>
                    </a:lnTo>
                    <a:lnTo>
                      <a:pt x="491" y="1284"/>
                    </a:lnTo>
                    <a:lnTo>
                      <a:pt x="491" y="1282"/>
                    </a:lnTo>
                    <a:lnTo>
                      <a:pt x="491" y="1281"/>
                    </a:lnTo>
                    <a:lnTo>
                      <a:pt x="491" y="1279"/>
                    </a:lnTo>
                    <a:lnTo>
                      <a:pt x="491" y="1277"/>
                    </a:lnTo>
                    <a:lnTo>
                      <a:pt x="491" y="1275"/>
                    </a:lnTo>
                    <a:lnTo>
                      <a:pt x="491" y="1273"/>
                    </a:lnTo>
                    <a:lnTo>
                      <a:pt x="489" y="1273"/>
                    </a:lnTo>
                    <a:lnTo>
                      <a:pt x="487" y="1273"/>
                    </a:lnTo>
                    <a:lnTo>
                      <a:pt x="485" y="1273"/>
                    </a:lnTo>
                    <a:lnTo>
                      <a:pt x="484" y="1273"/>
                    </a:lnTo>
                    <a:lnTo>
                      <a:pt x="482" y="1273"/>
                    </a:lnTo>
                    <a:lnTo>
                      <a:pt x="482" y="1272"/>
                    </a:lnTo>
                    <a:lnTo>
                      <a:pt x="482" y="1273"/>
                    </a:lnTo>
                    <a:lnTo>
                      <a:pt x="480" y="1273"/>
                    </a:lnTo>
                    <a:lnTo>
                      <a:pt x="480" y="1272"/>
                    </a:lnTo>
                    <a:lnTo>
                      <a:pt x="478" y="1272"/>
                    </a:lnTo>
                    <a:lnTo>
                      <a:pt x="478" y="1270"/>
                    </a:lnTo>
                    <a:lnTo>
                      <a:pt x="476" y="1270"/>
                    </a:lnTo>
                    <a:lnTo>
                      <a:pt x="476" y="1268"/>
                    </a:lnTo>
                    <a:lnTo>
                      <a:pt x="476" y="1266"/>
                    </a:lnTo>
                    <a:lnTo>
                      <a:pt x="475" y="1266"/>
                    </a:lnTo>
                    <a:lnTo>
                      <a:pt x="475" y="1264"/>
                    </a:lnTo>
                    <a:lnTo>
                      <a:pt x="473" y="1264"/>
                    </a:lnTo>
                    <a:lnTo>
                      <a:pt x="471" y="1263"/>
                    </a:lnTo>
                    <a:lnTo>
                      <a:pt x="471" y="1264"/>
                    </a:lnTo>
                    <a:lnTo>
                      <a:pt x="469" y="1264"/>
                    </a:lnTo>
                    <a:lnTo>
                      <a:pt x="469" y="1263"/>
                    </a:lnTo>
                    <a:lnTo>
                      <a:pt x="467" y="1263"/>
                    </a:lnTo>
                    <a:lnTo>
                      <a:pt x="466" y="1264"/>
                    </a:lnTo>
                    <a:lnTo>
                      <a:pt x="466" y="1266"/>
                    </a:lnTo>
                    <a:lnTo>
                      <a:pt x="464" y="1266"/>
                    </a:lnTo>
                    <a:lnTo>
                      <a:pt x="462" y="1266"/>
                    </a:lnTo>
                    <a:lnTo>
                      <a:pt x="462" y="1268"/>
                    </a:lnTo>
                    <a:lnTo>
                      <a:pt x="460" y="1268"/>
                    </a:lnTo>
                    <a:lnTo>
                      <a:pt x="459" y="1268"/>
                    </a:lnTo>
                    <a:lnTo>
                      <a:pt x="459" y="1266"/>
                    </a:lnTo>
                    <a:lnTo>
                      <a:pt x="457" y="1266"/>
                    </a:lnTo>
                    <a:lnTo>
                      <a:pt x="457" y="1264"/>
                    </a:lnTo>
                    <a:lnTo>
                      <a:pt x="455" y="1264"/>
                    </a:lnTo>
                    <a:lnTo>
                      <a:pt x="455" y="1263"/>
                    </a:lnTo>
                    <a:lnTo>
                      <a:pt x="455" y="1261"/>
                    </a:lnTo>
                    <a:lnTo>
                      <a:pt x="453" y="1261"/>
                    </a:lnTo>
                    <a:lnTo>
                      <a:pt x="451" y="1259"/>
                    </a:lnTo>
                    <a:lnTo>
                      <a:pt x="450" y="1259"/>
                    </a:lnTo>
                    <a:lnTo>
                      <a:pt x="448" y="1259"/>
                    </a:lnTo>
                    <a:lnTo>
                      <a:pt x="446" y="1259"/>
                    </a:lnTo>
                    <a:lnTo>
                      <a:pt x="444" y="1259"/>
                    </a:lnTo>
                    <a:lnTo>
                      <a:pt x="442" y="1259"/>
                    </a:lnTo>
                    <a:lnTo>
                      <a:pt x="442" y="1261"/>
                    </a:lnTo>
                    <a:lnTo>
                      <a:pt x="441" y="1261"/>
                    </a:lnTo>
                    <a:lnTo>
                      <a:pt x="441" y="1259"/>
                    </a:lnTo>
                    <a:lnTo>
                      <a:pt x="442" y="1259"/>
                    </a:lnTo>
                    <a:lnTo>
                      <a:pt x="442" y="1257"/>
                    </a:lnTo>
                    <a:lnTo>
                      <a:pt x="441" y="1257"/>
                    </a:lnTo>
                    <a:lnTo>
                      <a:pt x="439" y="1257"/>
                    </a:lnTo>
                    <a:lnTo>
                      <a:pt x="437" y="1257"/>
                    </a:lnTo>
                    <a:lnTo>
                      <a:pt x="435" y="1257"/>
                    </a:lnTo>
                    <a:lnTo>
                      <a:pt x="435" y="1256"/>
                    </a:lnTo>
                    <a:lnTo>
                      <a:pt x="434" y="1256"/>
                    </a:lnTo>
                    <a:lnTo>
                      <a:pt x="434" y="1254"/>
                    </a:lnTo>
                    <a:lnTo>
                      <a:pt x="432" y="1254"/>
                    </a:lnTo>
                    <a:lnTo>
                      <a:pt x="432" y="1252"/>
                    </a:lnTo>
                    <a:lnTo>
                      <a:pt x="432" y="1250"/>
                    </a:lnTo>
                    <a:lnTo>
                      <a:pt x="430" y="1250"/>
                    </a:lnTo>
                    <a:lnTo>
                      <a:pt x="428" y="1250"/>
                    </a:lnTo>
                    <a:lnTo>
                      <a:pt x="426" y="1250"/>
                    </a:lnTo>
                    <a:lnTo>
                      <a:pt x="425" y="1252"/>
                    </a:lnTo>
                    <a:lnTo>
                      <a:pt x="423" y="1252"/>
                    </a:lnTo>
                    <a:lnTo>
                      <a:pt x="423" y="1250"/>
                    </a:lnTo>
                    <a:lnTo>
                      <a:pt x="423" y="1248"/>
                    </a:lnTo>
                    <a:lnTo>
                      <a:pt x="421" y="1248"/>
                    </a:lnTo>
                    <a:lnTo>
                      <a:pt x="421" y="1247"/>
                    </a:lnTo>
                    <a:lnTo>
                      <a:pt x="419" y="1247"/>
                    </a:lnTo>
                    <a:lnTo>
                      <a:pt x="419" y="1245"/>
                    </a:lnTo>
                    <a:lnTo>
                      <a:pt x="419" y="1243"/>
                    </a:lnTo>
                    <a:lnTo>
                      <a:pt x="417" y="1243"/>
                    </a:lnTo>
                    <a:lnTo>
                      <a:pt x="416" y="1241"/>
                    </a:lnTo>
                    <a:lnTo>
                      <a:pt x="416" y="1239"/>
                    </a:lnTo>
                    <a:lnTo>
                      <a:pt x="416" y="1238"/>
                    </a:lnTo>
                    <a:lnTo>
                      <a:pt x="416" y="1236"/>
                    </a:lnTo>
                    <a:lnTo>
                      <a:pt x="416" y="1234"/>
                    </a:lnTo>
                    <a:lnTo>
                      <a:pt x="414" y="1234"/>
                    </a:lnTo>
                    <a:lnTo>
                      <a:pt x="414" y="1232"/>
                    </a:lnTo>
                    <a:lnTo>
                      <a:pt x="414" y="1231"/>
                    </a:lnTo>
                    <a:lnTo>
                      <a:pt x="412" y="1231"/>
                    </a:lnTo>
                    <a:lnTo>
                      <a:pt x="414" y="1231"/>
                    </a:lnTo>
                    <a:lnTo>
                      <a:pt x="414" y="1229"/>
                    </a:lnTo>
                    <a:lnTo>
                      <a:pt x="414" y="1227"/>
                    </a:lnTo>
                    <a:lnTo>
                      <a:pt x="414" y="1225"/>
                    </a:lnTo>
                    <a:lnTo>
                      <a:pt x="416" y="1225"/>
                    </a:lnTo>
                    <a:lnTo>
                      <a:pt x="416" y="1223"/>
                    </a:lnTo>
                    <a:lnTo>
                      <a:pt x="416" y="1225"/>
                    </a:lnTo>
                    <a:lnTo>
                      <a:pt x="416" y="1227"/>
                    </a:lnTo>
                    <a:lnTo>
                      <a:pt x="417" y="1227"/>
                    </a:lnTo>
                    <a:lnTo>
                      <a:pt x="419" y="1227"/>
                    </a:lnTo>
                    <a:lnTo>
                      <a:pt x="419" y="1225"/>
                    </a:lnTo>
                    <a:lnTo>
                      <a:pt x="421" y="1225"/>
                    </a:lnTo>
                    <a:lnTo>
                      <a:pt x="421" y="1223"/>
                    </a:lnTo>
                    <a:lnTo>
                      <a:pt x="423" y="1223"/>
                    </a:lnTo>
                    <a:lnTo>
                      <a:pt x="425" y="1223"/>
                    </a:lnTo>
                    <a:lnTo>
                      <a:pt x="425" y="1222"/>
                    </a:lnTo>
                    <a:lnTo>
                      <a:pt x="426" y="1222"/>
                    </a:lnTo>
                    <a:lnTo>
                      <a:pt x="426" y="1220"/>
                    </a:lnTo>
                    <a:lnTo>
                      <a:pt x="426" y="1218"/>
                    </a:lnTo>
                    <a:lnTo>
                      <a:pt x="426" y="1220"/>
                    </a:lnTo>
                    <a:lnTo>
                      <a:pt x="428" y="1220"/>
                    </a:lnTo>
                    <a:lnTo>
                      <a:pt x="430" y="1220"/>
                    </a:lnTo>
                    <a:lnTo>
                      <a:pt x="430" y="1222"/>
                    </a:lnTo>
                    <a:lnTo>
                      <a:pt x="432" y="1222"/>
                    </a:lnTo>
                    <a:lnTo>
                      <a:pt x="434" y="1222"/>
                    </a:lnTo>
                    <a:lnTo>
                      <a:pt x="434" y="1220"/>
                    </a:lnTo>
                    <a:lnTo>
                      <a:pt x="434" y="1218"/>
                    </a:lnTo>
                    <a:lnTo>
                      <a:pt x="435" y="1218"/>
                    </a:lnTo>
                    <a:lnTo>
                      <a:pt x="435" y="1216"/>
                    </a:lnTo>
                    <a:lnTo>
                      <a:pt x="435" y="1214"/>
                    </a:lnTo>
                    <a:lnTo>
                      <a:pt x="437" y="1214"/>
                    </a:lnTo>
                    <a:lnTo>
                      <a:pt x="437" y="1213"/>
                    </a:lnTo>
                    <a:lnTo>
                      <a:pt x="437" y="1211"/>
                    </a:lnTo>
                    <a:lnTo>
                      <a:pt x="439" y="1211"/>
                    </a:lnTo>
                    <a:lnTo>
                      <a:pt x="441" y="1209"/>
                    </a:lnTo>
                    <a:lnTo>
                      <a:pt x="441" y="1207"/>
                    </a:lnTo>
                    <a:lnTo>
                      <a:pt x="441" y="1206"/>
                    </a:lnTo>
                    <a:lnTo>
                      <a:pt x="442" y="1206"/>
                    </a:lnTo>
                    <a:lnTo>
                      <a:pt x="444" y="1206"/>
                    </a:lnTo>
                    <a:lnTo>
                      <a:pt x="444" y="1207"/>
                    </a:lnTo>
                    <a:lnTo>
                      <a:pt x="446" y="1207"/>
                    </a:lnTo>
                    <a:lnTo>
                      <a:pt x="446" y="1209"/>
                    </a:lnTo>
                    <a:lnTo>
                      <a:pt x="448" y="1209"/>
                    </a:lnTo>
                    <a:lnTo>
                      <a:pt x="448" y="1211"/>
                    </a:lnTo>
                    <a:lnTo>
                      <a:pt x="450" y="1209"/>
                    </a:lnTo>
                    <a:lnTo>
                      <a:pt x="451" y="1209"/>
                    </a:lnTo>
                    <a:lnTo>
                      <a:pt x="451" y="1211"/>
                    </a:lnTo>
                    <a:lnTo>
                      <a:pt x="453" y="1211"/>
                    </a:lnTo>
                    <a:lnTo>
                      <a:pt x="453" y="1209"/>
                    </a:lnTo>
                    <a:lnTo>
                      <a:pt x="453" y="1211"/>
                    </a:lnTo>
                    <a:lnTo>
                      <a:pt x="453" y="1213"/>
                    </a:lnTo>
                    <a:lnTo>
                      <a:pt x="455" y="1213"/>
                    </a:lnTo>
                    <a:lnTo>
                      <a:pt x="455" y="1214"/>
                    </a:lnTo>
                    <a:lnTo>
                      <a:pt x="455" y="1213"/>
                    </a:lnTo>
                    <a:lnTo>
                      <a:pt x="457" y="1213"/>
                    </a:lnTo>
                    <a:lnTo>
                      <a:pt x="455" y="1213"/>
                    </a:lnTo>
                    <a:lnTo>
                      <a:pt x="457" y="1213"/>
                    </a:lnTo>
                    <a:lnTo>
                      <a:pt x="457" y="1211"/>
                    </a:lnTo>
                    <a:lnTo>
                      <a:pt x="459" y="1211"/>
                    </a:lnTo>
                    <a:lnTo>
                      <a:pt x="460" y="1211"/>
                    </a:lnTo>
                    <a:lnTo>
                      <a:pt x="462" y="1211"/>
                    </a:lnTo>
                    <a:lnTo>
                      <a:pt x="464" y="1211"/>
                    </a:lnTo>
                    <a:lnTo>
                      <a:pt x="464" y="1209"/>
                    </a:lnTo>
                    <a:lnTo>
                      <a:pt x="464" y="1207"/>
                    </a:lnTo>
                    <a:lnTo>
                      <a:pt x="464" y="1206"/>
                    </a:lnTo>
                    <a:lnTo>
                      <a:pt x="464" y="1204"/>
                    </a:lnTo>
                    <a:lnTo>
                      <a:pt x="464" y="1202"/>
                    </a:lnTo>
                    <a:lnTo>
                      <a:pt x="462" y="1202"/>
                    </a:lnTo>
                    <a:lnTo>
                      <a:pt x="462" y="1200"/>
                    </a:lnTo>
                    <a:lnTo>
                      <a:pt x="462" y="1198"/>
                    </a:lnTo>
                    <a:lnTo>
                      <a:pt x="462" y="1197"/>
                    </a:lnTo>
                    <a:lnTo>
                      <a:pt x="462" y="1195"/>
                    </a:lnTo>
                    <a:lnTo>
                      <a:pt x="462" y="1193"/>
                    </a:lnTo>
                    <a:lnTo>
                      <a:pt x="464" y="1191"/>
                    </a:lnTo>
                    <a:lnTo>
                      <a:pt x="464" y="1189"/>
                    </a:lnTo>
                    <a:lnTo>
                      <a:pt x="466" y="1189"/>
                    </a:lnTo>
                    <a:lnTo>
                      <a:pt x="466" y="1191"/>
                    </a:lnTo>
                    <a:lnTo>
                      <a:pt x="467" y="1191"/>
                    </a:lnTo>
                    <a:lnTo>
                      <a:pt x="469" y="1191"/>
                    </a:lnTo>
                    <a:lnTo>
                      <a:pt x="471" y="1191"/>
                    </a:lnTo>
                    <a:lnTo>
                      <a:pt x="471" y="1189"/>
                    </a:lnTo>
                    <a:lnTo>
                      <a:pt x="473" y="1189"/>
                    </a:lnTo>
                    <a:lnTo>
                      <a:pt x="473" y="1188"/>
                    </a:lnTo>
                    <a:lnTo>
                      <a:pt x="475" y="1188"/>
                    </a:lnTo>
                    <a:lnTo>
                      <a:pt x="476" y="1186"/>
                    </a:lnTo>
                    <a:lnTo>
                      <a:pt x="475" y="1186"/>
                    </a:lnTo>
                    <a:lnTo>
                      <a:pt x="475" y="1184"/>
                    </a:lnTo>
                    <a:lnTo>
                      <a:pt x="475" y="1182"/>
                    </a:lnTo>
                    <a:lnTo>
                      <a:pt x="475" y="1181"/>
                    </a:lnTo>
                    <a:lnTo>
                      <a:pt x="475" y="1179"/>
                    </a:lnTo>
                    <a:lnTo>
                      <a:pt x="475" y="1177"/>
                    </a:lnTo>
                    <a:lnTo>
                      <a:pt x="475" y="1175"/>
                    </a:lnTo>
                    <a:lnTo>
                      <a:pt x="475" y="1173"/>
                    </a:lnTo>
                    <a:lnTo>
                      <a:pt x="475" y="1172"/>
                    </a:lnTo>
                    <a:lnTo>
                      <a:pt x="473" y="1172"/>
                    </a:lnTo>
                    <a:lnTo>
                      <a:pt x="473" y="1170"/>
                    </a:lnTo>
                    <a:lnTo>
                      <a:pt x="475" y="1170"/>
                    </a:lnTo>
                    <a:lnTo>
                      <a:pt x="475" y="1168"/>
                    </a:lnTo>
                    <a:lnTo>
                      <a:pt x="475" y="1170"/>
                    </a:lnTo>
                    <a:lnTo>
                      <a:pt x="475" y="1168"/>
                    </a:lnTo>
                    <a:lnTo>
                      <a:pt x="475" y="1166"/>
                    </a:lnTo>
                    <a:lnTo>
                      <a:pt x="476" y="1164"/>
                    </a:lnTo>
                    <a:lnTo>
                      <a:pt x="476" y="1163"/>
                    </a:lnTo>
                    <a:lnTo>
                      <a:pt x="478" y="1163"/>
                    </a:lnTo>
                    <a:lnTo>
                      <a:pt x="478" y="1161"/>
                    </a:lnTo>
                    <a:lnTo>
                      <a:pt x="480" y="1161"/>
                    </a:lnTo>
                    <a:lnTo>
                      <a:pt x="480" y="1163"/>
                    </a:lnTo>
                    <a:lnTo>
                      <a:pt x="482" y="1163"/>
                    </a:lnTo>
                    <a:lnTo>
                      <a:pt x="482" y="1161"/>
                    </a:lnTo>
                    <a:lnTo>
                      <a:pt x="482" y="1159"/>
                    </a:lnTo>
                    <a:lnTo>
                      <a:pt x="484" y="1159"/>
                    </a:lnTo>
                    <a:lnTo>
                      <a:pt x="485" y="1157"/>
                    </a:lnTo>
                    <a:lnTo>
                      <a:pt x="485" y="1156"/>
                    </a:lnTo>
                    <a:lnTo>
                      <a:pt x="485" y="1154"/>
                    </a:lnTo>
                    <a:lnTo>
                      <a:pt x="485" y="1152"/>
                    </a:lnTo>
                    <a:lnTo>
                      <a:pt x="487" y="1152"/>
                    </a:lnTo>
                    <a:lnTo>
                      <a:pt x="487" y="1150"/>
                    </a:lnTo>
                    <a:lnTo>
                      <a:pt x="489" y="1150"/>
                    </a:lnTo>
                    <a:lnTo>
                      <a:pt x="489" y="1148"/>
                    </a:lnTo>
                    <a:lnTo>
                      <a:pt x="487" y="1148"/>
                    </a:lnTo>
                    <a:lnTo>
                      <a:pt x="487" y="1147"/>
                    </a:lnTo>
                    <a:lnTo>
                      <a:pt x="487" y="1145"/>
                    </a:lnTo>
                    <a:lnTo>
                      <a:pt x="485" y="1145"/>
                    </a:lnTo>
                    <a:lnTo>
                      <a:pt x="485" y="1143"/>
                    </a:lnTo>
                    <a:lnTo>
                      <a:pt x="487" y="1143"/>
                    </a:lnTo>
                    <a:lnTo>
                      <a:pt x="487" y="1141"/>
                    </a:lnTo>
                    <a:lnTo>
                      <a:pt x="485" y="1141"/>
                    </a:lnTo>
                    <a:lnTo>
                      <a:pt x="485" y="1139"/>
                    </a:lnTo>
                    <a:lnTo>
                      <a:pt x="487" y="1138"/>
                    </a:lnTo>
                    <a:lnTo>
                      <a:pt x="485" y="1138"/>
                    </a:lnTo>
                    <a:lnTo>
                      <a:pt x="485" y="1136"/>
                    </a:lnTo>
                    <a:lnTo>
                      <a:pt x="485" y="1134"/>
                    </a:lnTo>
                    <a:lnTo>
                      <a:pt x="485" y="1132"/>
                    </a:lnTo>
                    <a:lnTo>
                      <a:pt x="485" y="1131"/>
                    </a:lnTo>
                    <a:lnTo>
                      <a:pt x="485" y="1129"/>
                    </a:lnTo>
                    <a:lnTo>
                      <a:pt x="485" y="1127"/>
                    </a:lnTo>
                    <a:lnTo>
                      <a:pt x="484" y="1127"/>
                    </a:lnTo>
                    <a:lnTo>
                      <a:pt x="484" y="1125"/>
                    </a:lnTo>
                    <a:lnTo>
                      <a:pt x="482" y="1125"/>
                    </a:lnTo>
                    <a:lnTo>
                      <a:pt x="484" y="1125"/>
                    </a:lnTo>
                    <a:lnTo>
                      <a:pt x="484" y="1123"/>
                    </a:lnTo>
                    <a:lnTo>
                      <a:pt x="484" y="1122"/>
                    </a:lnTo>
                    <a:lnTo>
                      <a:pt x="484" y="1120"/>
                    </a:lnTo>
                    <a:lnTo>
                      <a:pt x="484" y="1118"/>
                    </a:lnTo>
                    <a:lnTo>
                      <a:pt x="485" y="1118"/>
                    </a:lnTo>
                    <a:lnTo>
                      <a:pt x="485" y="1116"/>
                    </a:lnTo>
                    <a:lnTo>
                      <a:pt x="487" y="1116"/>
                    </a:lnTo>
                    <a:lnTo>
                      <a:pt x="489" y="1116"/>
                    </a:lnTo>
                    <a:lnTo>
                      <a:pt x="489" y="1114"/>
                    </a:lnTo>
                    <a:lnTo>
                      <a:pt x="491" y="1114"/>
                    </a:lnTo>
                    <a:lnTo>
                      <a:pt x="491" y="1116"/>
                    </a:lnTo>
                    <a:lnTo>
                      <a:pt x="492" y="1116"/>
                    </a:lnTo>
                    <a:lnTo>
                      <a:pt x="492" y="1114"/>
                    </a:lnTo>
                    <a:lnTo>
                      <a:pt x="494" y="1114"/>
                    </a:lnTo>
                    <a:lnTo>
                      <a:pt x="496" y="1114"/>
                    </a:lnTo>
                    <a:lnTo>
                      <a:pt x="498" y="1114"/>
                    </a:lnTo>
                    <a:lnTo>
                      <a:pt x="500" y="1113"/>
                    </a:lnTo>
                    <a:lnTo>
                      <a:pt x="500" y="1111"/>
                    </a:lnTo>
                    <a:lnTo>
                      <a:pt x="500" y="1109"/>
                    </a:lnTo>
                    <a:lnTo>
                      <a:pt x="501" y="1109"/>
                    </a:lnTo>
                    <a:lnTo>
                      <a:pt x="503" y="1109"/>
                    </a:lnTo>
                    <a:lnTo>
                      <a:pt x="505" y="1107"/>
                    </a:lnTo>
                    <a:lnTo>
                      <a:pt x="505" y="1106"/>
                    </a:lnTo>
                    <a:lnTo>
                      <a:pt x="505" y="1104"/>
                    </a:lnTo>
                    <a:lnTo>
                      <a:pt x="507" y="1104"/>
                    </a:lnTo>
                    <a:lnTo>
                      <a:pt x="507" y="1102"/>
                    </a:lnTo>
                    <a:lnTo>
                      <a:pt x="509" y="1102"/>
                    </a:lnTo>
                    <a:lnTo>
                      <a:pt x="510" y="1100"/>
                    </a:lnTo>
                    <a:lnTo>
                      <a:pt x="512" y="1102"/>
                    </a:lnTo>
                    <a:lnTo>
                      <a:pt x="512" y="1104"/>
                    </a:lnTo>
                    <a:lnTo>
                      <a:pt x="512" y="1106"/>
                    </a:lnTo>
                    <a:lnTo>
                      <a:pt x="512" y="1107"/>
                    </a:lnTo>
                    <a:lnTo>
                      <a:pt x="512" y="1109"/>
                    </a:lnTo>
                    <a:lnTo>
                      <a:pt x="510" y="1109"/>
                    </a:lnTo>
                    <a:lnTo>
                      <a:pt x="510" y="1111"/>
                    </a:lnTo>
                    <a:lnTo>
                      <a:pt x="510" y="1113"/>
                    </a:lnTo>
                    <a:lnTo>
                      <a:pt x="512" y="1113"/>
                    </a:lnTo>
                    <a:lnTo>
                      <a:pt x="514" y="1114"/>
                    </a:lnTo>
                    <a:lnTo>
                      <a:pt x="516" y="1114"/>
                    </a:lnTo>
                    <a:lnTo>
                      <a:pt x="517" y="1116"/>
                    </a:lnTo>
                    <a:lnTo>
                      <a:pt x="519" y="1116"/>
                    </a:lnTo>
                    <a:lnTo>
                      <a:pt x="519" y="1118"/>
                    </a:lnTo>
                    <a:lnTo>
                      <a:pt x="519" y="1120"/>
                    </a:lnTo>
                    <a:lnTo>
                      <a:pt x="521" y="1120"/>
                    </a:lnTo>
                    <a:lnTo>
                      <a:pt x="521" y="1122"/>
                    </a:lnTo>
                    <a:lnTo>
                      <a:pt x="521" y="1123"/>
                    </a:lnTo>
                    <a:lnTo>
                      <a:pt x="521" y="1125"/>
                    </a:lnTo>
                    <a:lnTo>
                      <a:pt x="523" y="1127"/>
                    </a:lnTo>
                    <a:lnTo>
                      <a:pt x="525" y="1127"/>
                    </a:lnTo>
                    <a:lnTo>
                      <a:pt x="525" y="1129"/>
                    </a:lnTo>
                    <a:lnTo>
                      <a:pt x="525" y="1131"/>
                    </a:lnTo>
                    <a:lnTo>
                      <a:pt x="525" y="1132"/>
                    </a:lnTo>
                    <a:lnTo>
                      <a:pt x="526" y="1132"/>
                    </a:lnTo>
                    <a:lnTo>
                      <a:pt x="526" y="1134"/>
                    </a:lnTo>
                    <a:lnTo>
                      <a:pt x="528" y="1134"/>
                    </a:lnTo>
                    <a:lnTo>
                      <a:pt x="528" y="1136"/>
                    </a:lnTo>
                    <a:lnTo>
                      <a:pt x="530" y="1136"/>
                    </a:lnTo>
                    <a:lnTo>
                      <a:pt x="532" y="1136"/>
                    </a:lnTo>
                    <a:lnTo>
                      <a:pt x="532" y="1138"/>
                    </a:lnTo>
                    <a:lnTo>
                      <a:pt x="534" y="1138"/>
                    </a:lnTo>
                    <a:lnTo>
                      <a:pt x="534" y="1136"/>
                    </a:lnTo>
                    <a:lnTo>
                      <a:pt x="535" y="1136"/>
                    </a:lnTo>
                    <a:lnTo>
                      <a:pt x="537" y="1136"/>
                    </a:lnTo>
                    <a:lnTo>
                      <a:pt x="537" y="1138"/>
                    </a:lnTo>
                    <a:lnTo>
                      <a:pt x="539" y="1138"/>
                    </a:lnTo>
                    <a:lnTo>
                      <a:pt x="541" y="1138"/>
                    </a:lnTo>
                    <a:lnTo>
                      <a:pt x="541" y="1136"/>
                    </a:lnTo>
                    <a:lnTo>
                      <a:pt x="542" y="1136"/>
                    </a:lnTo>
                    <a:lnTo>
                      <a:pt x="542" y="1138"/>
                    </a:lnTo>
                    <a:lnTo>
                      <a:pt x="544" y="1138"/>
                    </a:lnTo>
                    <a:lnTo>
                      <a:pt x="542" y="1138"/>
                    </a:lnTo>
                    <a:lnTo>
                      <a:pt x="544" y="1139"/>
                    </a:lnTo>
                    <a:lnTo>
                      <a:pt x="544" y="1141"/>
                    </a:lnTo>
                    <a:lnTo>
                      <a:pt x="546" y="1141"/>
                    </a:lnTo>
                    <a:lnTo>
                      <a:pt x="546" y="1143"/>
                    </a:lnTo>
                    <a:lnTo>
                      <a:pt x="546" y="1145"/>
                    </a:lnTo>
                    <a:lnTo>
                      <a:pt x="546" y="1147"/>
                    </a:lnTo>
                    <a:lnTo>
                      <a:pt x="546" y="1148"/>
                    </a:lnTo>
                    <a:lnTo>
                      <a:pt x="546" y="1150"/>
                    </a:lnTo>
                    <a:lnTo>
                      <a:pt x="548" y="1150"/>
                    </a:lnTo>
                    <a:lnTo>
                      <a:pt x="550" y="1150"/>
                    </a:lnTo>
                    <a:lnTo>
                      <a:pt x="551" y="1150"/>
                    </a:lnTo>
                    <a:lnTo>
                      <a:pt x="553" y="1152"/>
                    </a:lnTo>
                    <a:lnTo>
                      <a:pt x="555" y="1152"/>
                    </a:lnTo>
                    <a:lnTo>
                      <a:pt x="557" y="1152"/>
                    </a:lnTo>
                    <a:lnTo>
                      <a:pt x="558" y="1152"/>
                    </a:lnTo>
                    <a:lnTo>
                      <a:pt x="560" y="1152"/>
                    </a:lnTo>
                    <a:lnTo>
                      <a:pt x="562" y="1152"/>
                    </a:lnTo>
                    <a:lnTo>
                      <a:pt x="564" y="1152"/>
                    </a:lnTo>
                    <a:lnTo>
                      <a:pt x="566" y="1152"/>
                    </a:lnTo>
                    <a:lnTo>
                      <a:pt x="566" y="1154"/>
                    </a:lnTo>
                    <a:lnTo>
                      <a:pt x="567" y="1154"/>
                    </a:lnTo>
                    <a:lnTo>
                      <a:pt x="567" y="1156"/>
                    </a:lnTo>
                    <a:lnTo>
                      <a:pt x="569" y="1156"/>
                    </a:lnTo>
                    <a:lnTo>
                      <a:pt x="571" y="1157"/>
                    </a:lnTo>
                    <a:lnTo>
                      <a:pt x="573" y="1159"/>
                    </a:lnTo>
                    <a:lnTo>
                      <a:pt x="573" y="1161"/>
                    </a:lnTo>
                    <a:lnTo>
                      <a:pt x="575" y="1161"/>
                    </a:lnTo>
                    <a:lnTo>
                      <a:pt x="575" y="1163"/>
                    </a:lnTo>
                    <a:lnTo>
                      <a:pt x="576" y="1163"/>
                    </a:lnTo>
                    <a:lnTo>
                      <a:pt x="578" y="1163"/>
                    </a:lnTo>
                    <a:lnTo>
                      <a:pt x="580" y="1163"/>
                    </a:lnTo>
                    <a:lnTo>
                      <a:pt x="582" y="1163"/>
                    </a:lnTo>
                    <a:lnTo>
                      <a:pt x="583" y="1163"/>
                    </a:lnTo>
                    <a:lnTo>
                      <a:pt x="585" y="1163"/>
                    </a:lnTo>
                    <a:lnTo>
                      <a:pt x="587" y="1163"/>
                    </a:lnTo>
                    <a:lnTo>
                      <a:pt x="589" y="1159"/>
                    </a:lnTo>
                    <a:lnTo>
                      <a:pt x="591" y="1157"/>
                    </a:lnTo>
                    <a:lnTo>
                      <a:pt x="592" y="1154"/>
                    </a:lnTo>
                    <a:lnTo>
                      <a:pt x="592" y="1152"/>
                    </a:lnTo>
                    <a:lnTo>
                      <a:pt x="594" y="1152"/>
                    </a:lnTo>
                    <a:lnTo>
                      <a:pt x="596" y="1152"/>
                    </a:lnTo>
                    <a:lnTo>
                      <a:pt x="598" y="1152"/>
                    </a:lnTo>
                    <a:lnTo>
                      <a:pt x="598" y="1150"/>
                    </a:lnTo>
                    <a:lnTo>
                      <a:pt x="600" y="1150"/>
                    </a:lnTo>
                    <a:lnTo>
                      <a:pt x="601" y="1150"/>
                    </a:lnTo>
                    <a:lnTo>
                      <a:pt x="603" y="1150"/>
                    </a:lnTo>
                    <a:lnTo>
                      <a:pt x="603" y="1148"/>
                    </a:lnTo>
                    <a:lnTo>
                      <a:pt x="603" y="1150"/>
                    </a:lnTo>
                    <a:lnTo>
                      <a:pt x="603" y="1152"/>
                    </a:lnTo>
                    <a:lnTo>
                      <a:pt x="605" y="1152"/>
                    </a:lnTo>
                    <a:lnTo>
                      <a:pt x="607" y="1154"/>
                    </a:lnTo>
                    <a:lnTo>
                      <a:pt x="607" y="1156"/>
                    </a:lnTo>
                    <a:lnTo>
                      <a:pt x="608" y="1156"/>
                    </a:lnTo>
                    <a:lnTo>
                      <a:pt x="608" y="1154"/>
                    </a:lnTo>
                    <a:lnTo>
                      <a:pt x="610" y="1154"/>
                    </a:lnTo>
                    <a:lnTo>
                      <a:pt x="612" y="1156"/>
                    </a:lnTo>
                    <a:lnTo>
                      <a:pt x="612" y="1154"/>
                    </a:lnTo>
                    <a:lnTo>
                      <a:pt x="614" y="1154"/>
                    </a:lnTo>
                    <a:lnTo>
                      <a:pt x="614" y="1152"/>
                    </a:lnTo>
                    <a:lnTo>
                      <a:pt x="614" y="1150"/>
                    </a:lnTo>
                    <a:lnTo>
                      <a:pt x="616" y="1150"/>
                    </a:lnTo>
                    <a:lnTo>
                      <a:pt x="616" y="1148"/>
                    </a:lnTo>
                    <a:lnTo>
                      <a:pt x="616" y="1147"/>
                    </a:lnTo>
                    <a:lnTo>
                      <a:pt x="617" y="1147"/>
                    </a:lnTo>
                    <a:lnTo>
                      <a:pt x="619" y="1147"/>
                    </a:lnTo>
                    <a:lnTo>
                      <a:pt x="621" y="1147"/>
                    </a:lnTo>
                    <a:lnTo>
                      <a:pt x="623" y="1147"/>
                    </a:lnTo>
                    <a:lnTo>
                      <a:pt x="625" y="1147"/>
                    </a:lnTo>
                    <a:lnTo>
                      <a:pt x="625" y="1148"/>
                    </a:lnTo>
                    <a:lnTo>
                      <a:pt x="626" y="1148"/>
                    </a:lnTo>
                    <a:lnTo>
                      <a:pt x="626" y="1150"/>
                    </a:lnTo>
                    <a:lnTo>
                      <a:pt x="625" y="1150"/>
                    </a:lnTo>
                    <a:lnTo>
                      <a:pt x="626" y="1150"/>
                    </a:lnTo>
                    <a:lnTo>
                      <a:pt x="626" y="1152"/>
                    </a:lnTo>
                    <a:lnTo>
                      <a:pt x="626" y="1154"/>
                    </a:lnTo>
                    <a:lnTo>
                      <a:pt x="628" y="1154"/>
                    </a:lnTo>
                    <a:lnTo>
                      <a:pt x="630" y="1154"/>
                    </a:lnTo>
                    <a:lnTo>
                      <a:pt x="630" y="1152"/>
                    </a:lnTo>
                    <a:lnTo>
                      <a:pt x="630" y="1150"/>
                    </a:lnTo>
                    <a:lnTo>
                      <a:pt x="630" y="1148"/>
                    </a:lnTo>
                    <a:lnTo>
                      <a:pt x="632" y="1148"/>
                    </a:lnTo>
                    <a:lnTo>
                      <a:pt x="633" y="1150"/>
                    </a:lnTo>
                    <a:lnTo>
                      <a:pt x="635" y="1150"/>
                    </a:lnTo>
                    <a:lnTo>
                      <a:pt x="635" y="1148"/>
                    </a:lnTo>
                    <a:lnTo>
                      <a:pt x="633" y="1148"/>
                    </a:lnTo>
                    <a:lnTo>
                      <a:pt x="633" y="1147"/>
                    </a:lnTo>
                    <a:lnTo>
                      <a:pt x="633" y="1145"/>
                    </a:lnTo>
                    <a:lnTo>
                      <a:pt x="635" y="1143"/>
                    </a:lnTo>
                    <a:lnTo>
                      <a:pt x="635" y="1141"/>
                    </a:lnTo>
                    <a:lnTo>
                      <a:pt x="637" y="1141"/>
                    </a:lnTo>
                    <a:lnTo>
                      <a:pt x="637" y="1139"/>
                    </a:lnTo>
                    <a:lnTo>
                      <a:pt x="639" y="1138"/>
                    </a:lnTo>
                    <a:lnTo>
                      <a:pt x="641" y="1138"/>
                    </a:lnTo>
                    <a:lnTo>
                      <a:pt x="641" y="1139"/>
                    </a:lnTo>
                    <a:lnTo>
                      <a:pt x="642" y="1139"/>
                    </a:lnTo>
                    <a:lnTo>
                      <a:pt x="644" y="1139"/>
                    </a:lnTo>
                    <a:lnTo>
                      <a:pt x="646" y="1139"/>
                    </a:lnTo>
                    <a:lnTo>
                      <a:pt x="648" y="1139"/>
                    </a:lnTo>
                    <a:lnTo>
                      <a:pt x="650" y="1139"/>
                    </a:lnTo>
                    <a:lnTo>
                      <a:pt x="651" y="1139"/>
                    </a:lnTo>
                    <a:lnTo>
                      <a:pt x="651" y="1138"/>
                    </a:lnTo>
                    <a:lnTo>
                      <a:pt x="651" y="1136"/>
                    </a:lnTo>
                    <a:lnTo>
                      <a:pt x="651" y="1134"/>
                    </a:lnTo>
                    <a:lnTo>
                      <a:pt x="651" y="1132"/>
                    </a:lnTo>
                    <a:lnTo>
                      <a:pt x="651" y="1131"/>
                    </a:lnTo>
                    <a:lnTo>
                      <a:pt x="650" y="1131"/>
                    </a:lnTo>
                    <a:lnTo>
                      <a:pt x="650" y="1129"/>
                    </a:lnTo>
                    <a:lnTo>
                      <a:pt x="650" y="1127"/>
                    </a:lnTo>
                    <a:lnTo>
                      <a:pt x="650" y="1125"/>
                    </a:lnTo>
                    <a:lnTo>
                      <a:pt x="650" y="1123"/>
                    </a:lnTo>
                    <a:lnTo>
                      <a:pt x="650" y="1122"/>
                    </a:lnTo>
                    <a:lnTo>
                      <a:pt x="650" y="1120"/>
                    </a:lnTo>
                    <a:lnTo>
                      <a:pt x="648" y="1120"/>
                    </a:lnTo>
                    <a:lnTo>
                      <a:pt x="648" y="1118"/>
                    </a:lnTo>
                    <a:lnTo>
                      <a:pt x="648" y="1116"/>
                    </a:lnTo>
                    <a:lnTo>
                      <a:pt x="648" y="1114"/>
                    </a:lnTo>
                    <a:lnTo>
                      <a:pt x="650" y="1114"/>
                    </a:lnTo>
                    <a:lnTo>
                      <a:pt x="648" y="1114"/>
                    </a:lnTo>
                    <a:lnTo>
                      <a:pt x="650" y="1114"/>
                    </a:lnTo>
                    <a:lnTo>
                      <a:pt x="650" y="1113"/>
                    </a:lnTo>
                    <a:lnTo>
                      <a:pt x="650" y="1111"/>
                    </a:lnTo>
                    <a:lnTo>
                      <a:pt x="650" y="1109"/>
                    </a:lnTo>
                    <a:lnTo>
                      <a:pt x="648" y="1109"/>
                    </a:lnTo>
                    <a:lnTo>
                      <a:pt x="650" y="1109"/>
                    </a:lnTo>
                    <a:lnTo>
                      <a:pt x="650" y="1107"/>
                    </a:lnTo>
                    <a:lnTo>
                      <a:pt x="651" y="1107"/>
                    </a:lnTo>
                    <a:lnTo>
                      <a:pt x="651" y="1106"/>
                    </a:lnTo>
                    <a:lnTo>
                      <a:pt x="653" y="1106"/>
                    </a:lnTo>
                    <a:lnTo>
                      <a:pt x="651" y="1104"/>
                    </a:lnTo>
                    <a:lnTo>
                      <a:pt x="653" y="1104"/>
                    </a:lnTo>
                    <a:lnTo>
                      <a:pt x="653" y="1102"/>
                    </a:lnTo>
                    <a:lnTo>
                      <a:pt x="655" y="1102"/>
                    </a:lnTo>
                    <a:lnTo>
                      <a:pt x="657" y="1102"/>
                    </a:lnTo>
                    <a:lnTo>
                      <a:pt x="657" y="1100"/>
                    </a:lnTo>
                    <a:lnTo>
                      <a:pt x="658" y="1100"/>
                    </a:lnTo>
                    <a:lnTo>
                      <a:pt x="658" y="1098"/>
                    </a:lnTo>
                    <a:lnTo>
                      <a:pt x="657" y="1098"/>
                    </a:lnTo>
                    <a:lnTo>
                      <a:pt x="657" y="1097"/>
                    </a:lnTo>
                    <a:lnTo>
                      <a:pt x="658" y="1097"/>
                    </a:lnTo>
                    <a:lnTo>
                      <a:pt x="658" y="1095"/>
                    </a:lnTo>
                    <a:lnTo>
                      <a:pt x="658" y="1093"/>
                    </a:lnTo>
                    <a:lnTo>
                      <a:pt x="660" y="1091"/>
                    </a:lnTo>
                    <a:lnTo>
                      <a:pt x="660" y="1089"/>
                    </a:lnTo>
                    <a:lnTo>
                      <a:pt x="662" y="1089"/>
                    </a:lnTo>
                    <a:lnTo>
                      <a:pt x="660" y="1088"/>
                    </a:lnTo>
                    <a:lnTo>
                      <a:pt x="662" y="1088"/>
                    </a:lnTo>
                    <a:lnTo>
                      <a:pt x="662" y="1086"/>
                    </a:lnTo>
                    <a:lnTo>
                      <a:pt x="662" y="1084"/>
                    </a:lnTo>
                    <a:lnTo>
                      <a:pt x="662" y="1082"/>
                    </a:lnTo>
                    <a:lnTo>
                      <a:pt x="662" y="1081"/>
                    </a:lnTo>
                    <a:lnTo>
                      <a:pt x="662" y="1079"/>
                    </a:lnTo>
                    <a:lnTo>
                      <a:pt x="660" y="1079"/>
                    </a:lnTo>
                    <a:lnTo>
                      <a:pt x="660" y="1077"/>
                    </a:lnTo>
                    <a:lnTo>
                      <a:pt x="662" y="1077"/>
                    </a:lnTo>
                    <a:lnTo>
                      <a:pt x="662" y="1075"/>
                    </a:lnTo>
                    <a:lnTo>
                      <a:pt x="662" y="1073"/>
                    </a:lnTo>
                    <a:lnTo>
                      <a:pt x="662" y="1072"/>
                    </a:lnTo>
                    <a:lnTo>
                      <a:pt x="660" y="1072"/>
                    </a:lnTo>
                    <a:lnTo>
                      <a:pt x="658" y="1072"/>
                    </a:lnTo>
                    <a:lnTo>
                      <a:pt x="658" y="1070"/>
                    </a:lnTo>
                    <a:lnTo>
                      <a:pt x="658" y="1068"/>
                    </a:lnTo>
                    <a:lnTo>
                      <a:pt x="660" y="1068"/>
                    </a:lnTo>
                    <a:lnTo>
                      <a:pt x="660" y="1066"/>
                    </a:lnTo>
                    <a:lnTo>
                      <a:pt x="658" y="1066"/>
                    </a:lnTo>
                    <a:lnTo>
                      <a:pt x="657" y="1068"/>
                    </a:lnTo>
                    <a:lnTo>
                      <a:pt x="657" y="1066"/>
                    </a:lnTo>
                    <a:lnTo>
                      <a:pt x="657" y="1065"/>
                    </a:lnTo>
                    <a:lnTo>
                      <a:pt x="657" y="1063"/>
                    </a:lnTo>
                    <a:lnTo>
                      <a:pt x="658" y="1063"/>
                    </a:lnTo>
                    <a:lnTo>
                      <a:pt x="658" y="1061"/>
                    </a:lnTo>
                    <a:lnTo>
                      <a:pt x="658" y="1059"/>
                    </a:lnTo>
                    <a:lnTo>
                      <a:pt x="660" y="1059"/>
                    </a:lnTo>
                    <a:lnTo>
                      <a:pt x="660" y="1057"/>
                    </a:lnTo>
                    <a:lnTo>
                      <a:pt x="660" y="1056"/>
                    </a:lnTo>
                    <a:lnTo>
                      <a:pt x="662" y="1056"/>
                    </a:lnTo>
                    <a:lnTo>
                      <a:pt x="662" y="1054"/>
                    </a:lnTo>
                    <a:lnTo>
                      <a:pt x="662" y="1052"/>
                    </a:lnTo>
                    <a:lnTo>
                      <a:pt x="664" y="1052"/>
                    </a:lnTo>
                    <a:lnTo>
                      <a:pt x="664" y="1050"/>
                    </a:lnTo>
                    <a:lnTo>
                      <a:pt x="664" y="1048"/>
                    </a:lnTo>
                    <a:lnTo>
                      <a:pt x="666" y="1048"/>
                    </a:lnTo>
                    <a:lnTo>
                      <a:pt x="666" y="1047"/>
                    </a:lnTo>
                    <a:lnTo>
                      <a:pt x="666" y="1045"/>
                    </a:lnTo>
                    <a:lnTo>
                      <a:pt x="667" y="1045"/>
                    </a:lnTo>
                    <a:lnTo>
                      <a:pt x="667" y="1043"/>
                    </a:lnTo>
                    <a:lnTo>
                      <a:pt x="667" y="1041"/>
                    </a:lnTo>
                    <a:lnTo>
                      <a:pt x="669" y="1041"/>
                    </a:lnTo>
                    <a:lnTo>
                      <a:pt x="671" y="1041"/>
                    </a:lnTo>
                    <a:lnTo>
                      <a:pt x="673" y="1041"/>
                    </a:lnTo>
                    <a:lnTo>
                      <a:pt x="673" y="1040"/>
                    </a:lnTo>
                    <a:lnTo>
                      <a:pt x="673" y="1038"/>
                    </a:lnTo>
                    <a:lnTo>
                      <a:pt x="673" y="1036"/>
                    </a:lnTo>
                    <a:lnTo>
                      <a:pt x="673" y="1034"/>
                    </a:lnTo>
                    <a:lnTo>
                      <a:pt x="673" y="1032"/>
                    </a:lnTo>
                    <a:lnTo>
                      <a:pt x="673" y="1031"/>
                    </a:lnTo>
                    <a:lnTo>
                      <a:pt x="673" y="1029"/>
                    </a:lnTo>
                    <a:lnTo>
                      <a:pt x="673" y="1027"/>
                    </a:lnTo>
                    <a:lnTo>
                      <a:pt x="673" y="1025"/>
                    </a:lnTo>
                    <a:lnTo>
                      <a:pt x="675" y="1025"/>
                    </a:lnTo>
                    <a:lnTo>
                      <a:pt x="675" y="1023"/>
                    </a:lnTo>
                    <a:lnTo>
                      <a:pt x="676" y="1023"/>
                    </a:lnTo>
                    <a:lnTo>
                      <a:pt x="678" y="1023"/>
                    </a:lnTo>
                    <a:lnTo>
                      <a:pt x="678" y="1022"/>
                    </a:lnTo>
                    <a:lnTo>
                      <a:pt x="678" y="1023"/>
                    </a:lnTo>
                    <a:lnTo>
                      <a:pt x="680" y="1022"/>
                    </a:lnTo>
                    <a:lnTo>
                      <a:pt x="680" y="1020"/>
                    </a:lnTo>
                    <a:lnTo>
                      <a:pt x="680" y="1018"/>
                    </a:lnTo>
                    <a:lnTo>
                      <a:pt x="682" y="1018"/>
                    </a:lnTo>
                    <a:lnTo>
                      <a:pt x="683" y="1018"/>
                    </a:lnTo>
                    <a:lnTo>
                      <a:pt x="683" y="1016"/>
                    </a:lnTo>
                    <a:lnTo>
                      <a:pt x="685" y="1016"/>
                    </a:lnTo>
                    <a:lnTo>
                      <a:pt x="687" y="1015"/>
                    </a:lnTo>
                    <a:lnTo>
                      <a:pt x="689" y="1015"/>
                    </a:lnTo>
                    <a:lnTo>
                      <a:pt x="689" y="1013"/>
                    </a:lnTo>
                    <a:lnTo>
                      <a:pt x="691" y="1013"/>
                    </a:lnTo>
                    <a:lnTo>
                      <a:pt x="691" y="1011"/>
                    </a:lnTo>
                    <a:lnTo>
                      <a:pt x="692" y="1011"/>
                    </a:lnTo>
                    <a:lnTo>
                      <a:pt x="692" y="1013"/>
                    </a:lnTo>
                    <a:lnTo>
                      <a:pt x="694" y="1013"/>
                    </a:lnTo>
                    <a:lnTo>
                      <a:pt x="694" y="1011"/>
                    </a:lnTo>
                    <a:lnTo>
                      <a:pt x="696" y="1009"/>
                    </a:lnTo>
                    <a:lnTo>
                      <a:pt x="698" y="1009"/>
                    </a:lnTo>
                    <a:lnTo>
                      <a:pt x="700" y="1009"/>
                    </a:lnTo>
                    <a:lnTo>
                      <a:pt x="701" y="1011"/>
                    </a:lnTo>
                    <a:lnTo>
                      <a:pt x="703" y="1011"/>
                    </a:lnTo>
                    <a:lnTo>
                      <a:pt x="703" y="1009"/>
                    </a:lnTo>
                    <a:lnTo>
                      <a:pt x="703" y="1011"/>
                    </a:lnTo>
                    <a:lnTo>
                      <a:pt x="703" y="1009"/>
                    </a:lnTo>
                    <a:lnTo>
                      <a:pt x="703" y="1007"/>
                    </a:lnTo>
                    <a:lnTo>
                      <a:pt x="701" y="1007"/>
                    </a:lnTo>
                    <a:lnTo>
                      <a:pt x="700" y="1007"/>
                    </a:lnTo>
                    <a:lnTo>
                      <a:pt x="700" y="1006"/>
                    </a:lnTo>
                    <a:lnTo>
                      <a:pt x="698" y="1006"/>
                    </a:lnTo>
                    <a:lnTo>
                      <a:pt x="698" y="1004"/>
                    </a:lnTo>
                    <a:lnTo>
                      <a:pt x="696" y="1002"/>
                    </a:lnTo>
                    <a:lnTo>
                      <a:pt x="696" y="1000"/>
                    </a:lnTo>
                    <a:lnTo>
                      <a:pt x="694" y="1000"/>
                    </a:lnTo>
                    <a:lnTo>
                      <a:pt x="694" y="998"/>
                    </a:lnTo>
                    <a:lnTo>
                      <a:pt x="694" y="997"/>
                    </a:lnTo>
                    <a:lnTo>
                      <a:pt x="696" y="995"/>
                    </a:lnTo>
                    <a:lnTo>
                      <a:pt x="696" y="993"/>
                    </a:lnTo>
                    <a:lnTo>
                      <a:pt x="698" y="991"/>
                    </a:lnTo>
                    <a:lnTo>
                      <a:pt x="700" y="991"/>
                    </a:lnTo>
                    <a:lnTo>
                      <a:pt x="700" y="993"/>
                    </a:lnTo>
                    <a:lnTo>
                      <a:pt x="701" y="993"/>
                    </a:lnTo>
                    <a:lnTo>
                      <a:pt x="701" y="991"/>
                    </a:lnTo>
                    <a:lnTo>
                      <a:pt x="703" y="991"/>
                    </a:lnTo>
                    <a:lnTo>
                      <a:pt x="703" y="990"/>
                    </a:lnTo>
                    <a:lnTo>
                      <a:pt x="701" y="990"/>
                    </a:lnTo>
                    <a:lnTo>
                      <a:pt x="701" y="988"/>
                    </a:lnTo>
                    <a:lnTo>
                      <a:pt x="703" y="988"/>
                    </a:lnTo>
                    <a:lnTo>
                      <a:pt x="703" y="986"/>
                    </a:lnTo>
                    <a:lnTo>
                      <a:pt x="705" y="986"/>
                    </a:lnTo>
                    <a:lnTo>
                      <a:pt x="705" y="984"/>
                    </a:lnTo>
                    <a:lnTo>
                      <a:pt x="703" y="982"/>
                    </a:lnTo>
                    <a:lnTo>
                      <a:pt x="705" y="982"/>
                    </a:lnTo>
                    <a:lnTo>
                      <a:pt x="703" y="981"/>
                    </a:lnTo>
                    <a:lnTo>
                      <a:pt x="705" y="981"/>
                    </a:lnTo>
                    <a:lnTo>
                      <a:pt x="705" y="979"/>
                    </a:lnTo>
                    <a:lnTo>
                      <a:pt x="703" y="979"/>
                    </a:lnTo>
                    <a:lnTo>
                      <a:pt x="703" y="977"/>
                    </a:lnTo>
                    <a:lnTo>
                      <a:pt x="705" y="977"/>
                    </a:lnTo>
                    <a:lnTo>
                      <a:pt x="705" y="975"/>
                    </a:lnTo>
                    <a:lnTo>
                      <a:pt x="705" y="973"/>
                    </a:lnTo>
                    <a:lnTo>
                      <a:pt x="707" y="973"/>
                    </a:lnTo>
                    <a:lnTo>
                      <a:pt x="707" y="972"/>
                    </a:lnTo>
                    <a:lnTo>
                      <a:pt x="708" y="972"/>
                    </a:lnTo>
                    <a:lnTo>
                      <a:pt x="710" y="972"/>
                    </a:lnTo>
                    <a:lnTo>
                      <a:pt x="710" y="970"/>
                    </a:lnTo>
                    <a:lnTo>
                      <a:pt x="712" y="970"/>
                    </a:lnTo>
                    <a:lnTo>
                      <a:pt x="714" y="968"/>
                    </a:lnTo>
                    <a:lnTo>
                      <a:pt x="714" y="966"/>
                    </a:lnTo>
                    <a:lnTo>
                      <a:pt x="716" y="966"/>
                    </a:lnTo>
                    <a:lnTo>
                      <a:pt x="717" y="966"/>
                    </a:lnTo>
                    <a:lnTo>
                      <a:pt x="717" y="965"/>
                    </a:lnTo>
                    <a:lnTo>
                      <a:pt x="719" y="965"/>
                    </a:lnTo>
                    <a:lnTo>
                      <a:pt x="719" y="963"/>
                    </a:lnTo>
                    <a:lnTo>
                      <a:pt x="721" y="963"/>
                    </a:lnTo>
                    <a:lnTo>
                      <a:pt x="721" y="961"/>
                    </a:lnTo>
                    <a:lnTo>
                      <a:pt x="723" y="961"/>
                    </a:lnTo>
                    <a:lnTo>
                      <a:pt x="725" y="961"/>
                    </a:lnTo>
                    <a:lnTo>
                      <a:pt x="725" y="959"/>
                    </a:lnTo>
                    <a:lnTo>
                      <a:pt x="726" y="959"/>
                    </a:lnTo>
                    <a:lnTo>
                      <a:pt x="728" y="959"/>
                    </a:lnTo>
                    <a:lnTo>
                      <a:pt x="730" y="959"/>
                    </a:lnTo>
                    <a:lnTo>
                      <a:pt x="732" y="959"/>
                    </a:lnTo>
                    <a:lnTo>
                      <a:pt x="732" y="957"/>
                    </a:lnTo>
                    <a:lnTo>
                      <a:pt x="733" y="957"/>
                    </a:lnTo>
                    <a:lnTo>
                      <a:pt x="735" y="957"/>
                    </a:lnTo>
                    <a:lnTo>
                      <a:pt x="735" y="956"/>
                    </a:lnTo>
                    <a:lnTo>
                      <a:pt x="737" y="956"/>
                    </a:lnTo>
                    <a:lnTo>
                      <a:pt x="739" y="956"/>
                    </a:lnTo>
                    <a:lnTo>
                      <a:pt x="739" y="954"/>
                    </a:lnTo>
                    <a:lnTo>
                      <a:pt x="741" y="954"/>
                    </a:lnTo>
                    <a:lnTo>
                      <a:pt x="741" y="956"/>
                    </a:lnTo>
                    <a:lnTo>
                      <a:pt x="742" y="956"/>
                    </a:lnTo>
                    <a:lnTo>
                      <a:pt x="744" y="956"/>
                    </a:lnTo>
                    <a:lnTo>
                      <a:pt x="746" y="956"/>
                    </a:lnTo>
                    <a:lnTo>
                      <a:pt x="746" y="954"/>
                    </a:lnTo>
                    <a:lnTo>
                      <a:pt x="748" y="954"/>
                    </a:lnTo>
                    <a:lnTo>
                      <a:pt x="748" y="952"/>
                    </a:lnTo>
                    <a:lnTo>
                      <a:pt x="748" y="950"/>
                    </a:lnTo>
                    <a:lnTo>
                      <a:pt x="750" y="950"/>
                    </a:lnTo>
                    <a:lnTo>
                      <a:pt x="750" y="948"/>
                    </a:lnTo>
                    <a:lnTo>
                      <a:pt x="750" y="947"/>
                    </a:lnTo>
                    <a:lnTo>
                      <a:pt x="750" y="945"/>
                    </a:lnTo>
                    <a:lnTo>
                      <a:pt x="748" y="945"/>
                    </a:lnTo>
                    <a:lnTo>
                      <a:pt x="750" y="945"/>
                    </a:lnTo>
                    <a:lnTo>
                      <a:pt x="750" y="943"/>
                    </a:lnTo>
                    <a:lnTo>
                      <a:pt x="751" y="943"/>
                    </a:lnTo>
                    <a:lnTo>
                      <a:pt x="751" y="941"/>
                    </a:lnTo>
                    <a:lnTo>
                      <a:pt x="750" y="941"/>
                    </a:lnTo>
                    <a:lnTo>
                      <a:pt x="750" y="940"/>
                    </a:lnTo>
                    <a:lnTo>
                      <a:pt x="748" y="940"/>
                    </a:lnTo>
                    <a:lnTo>
                      <a:pt x="746" y="940"/>
                    </a:lnTo>
                    <a:lnTo>
                      <a:pt x="746" y="938"/>
                    </a:lnTo>
                    <a:lnTo>
                      <a:pt x="744" y="938"/>
                    </a:lnTo>
                    <a:lnTo>
                      <a:pt x="742" y="938"/>
                    </a:lnTo>
                    <a:lnTo>
                      <a:pt x="744" y="938"/>
                    </a:lnTo>
                    <a:lnTo>
                      <a:pt x="744" y="936"/>
                    </a:lnTo>
                    <a:lnTo>
                      <a:pt x="744" y="934"/>
                    </a:lnTo>
                    <a:lnTo>
                      <a:pt x="744" y="932"/>
                    </a:lnTo>
                    <a:lnTo>
                      <a:pt x="746" y="932"/>
                    </a:lnTo>
                    <a:lnTo>
                      <a:pt x="746" y="931"/>
                    </a:lnTo>
                    <a:lnTo>
                      <a:pt x="744" y="931"/>
                    </a:lnTo>
                    <a:lnTo>
                      <a:pt x="744" y="929"/>
                    </a:lnTo>
                    <a:lnTo>
                      <a:pt x="744" y="927"/>
                    </a:lnTo>
                    <a:lnTo>
                      <a:pt x="746" y="927"/>
                    </a:lnTo>
                    <a:lnTo>
                      <a:pt x="746" y="925"/>
                    </a:lnTo>
                    <a:lnTo>
                      <a:pt x="746" y="923"/>
                    </a:lnTo>
                    <a:lnTo>
                      <a:pt x="746" y="922"/>
                    </a:lnTo>
                    <a:lnTo>
                      <a:pt x="748" y="922"/>
                    </a:lnTo>
                    <a:lnTo>
                      <a:pt x="748" y="920"/>
                    </a:lnTo>
                    <a:lnTo>
                      <a:pt x="750" y="920"/>
                    </a:lnTo>
                    <a:lnTo>
                      <a:pt x="751" y="920"/>
                    </a:lnTo>
                    <a:lnTo>
                      <a:pt x="751" y="918"/>
                    </a:lnTo>
                    <a:lnTo>
                      <a:pt x="753" y="918"/>
                    </a:lnTo>
                    <a:lnTo>
                      <a:pt x="755" y="918"/>
                    </a:lnTo>
                    <a:lnTo>
                      <a:pt x="757" y="918"/>
                    </a:lnTo>
                    <a:lnTo>
                      <a:pt x="757" y="920"/>
                    </a:lnTo>
                    <a:lnTo>
                      <a:pt x="757" y="918"/>
                    </a:lnTo>
                    <a:lnTo>
                      <a:pt x="758" y="918"/>
                    </a:lnTo>
                    <a:lnTo>
                      <a:pt x="758" y="916"/>
                    </a:lnTo>
                    <a:lnTo>
                      <a:pt x="758" y="915"/>
                    </a:lnTo>
                    <a:lnTo>
                      <a:pt x="757" y="915"/>
                    </a:lnTo>
                    <a:lnTo>
                      <a:pt x="757" y="913"/>
                    </a:lnTo>
                    <a:lnTo>
                      <a:pt x="757" y="911"/>
                    </a:lnTo>
                    <a:lnTo>
                      <a:pt x="757" y="909"/>
                    </a:lnTo>
                    <a:lnTo>
                      <a:pt x="755" y="909"/>
                    </a:lnTo>
                    <a:lnTo>
                      <a:pt x="755" y="907"/>
                    </a:lnTo>
                    <a:lnTo>
                      <a:pt x="753" y="907"/>
                    </a:lnTo>
                    <a:lnTo>
                      <a:pt x="755" y="907"/>
                    </a:lnTo>
                    <a:lnTo>
                      <a:pt x="755" y="906"/>
                    </a:lnTo>
                    <a:lnTo>
                      <a:pt x="757" y="906"/>
                    </a:lnTo>
                    <a:lnTo>
                      <a:pt x="757" y="904"/>
                    </a:lnTo>
                    <a:lnTo>
                      <a:pt x="757" y="902"/>
                    </a:lnTo>
                    <a:lnTo>
                      <a:pt x="758" y="902"/>
                    </a:lnTo>
                    <a:lnTo>
                      <a:pt x="760" y="902"/>
                    </a:lnTo>
                    <a:lnTo>
                      <a:pt x="760" y="900"/>
                    </a:lnTo>
                    <a:lnTo>
                      <a:pt x="762" y="900"/>
                    </a:lnTo>
                    <a:lnTo>
                      <a:pt x="764" y="898"/>
                    </a:lnTo>
                    <a:lnTo>
                      <a:pt x="764" y="897"/>
                    </a:lnTo>
                    <a:lnTo>
                      <a:pt x="762" y="897"/>
                    </a:lnTo>
                    <a:lnTo>
                      <a:pt x="762" y="895"/>
                    </a:lnTo>
                    <a:lnTo>
                      <a:pt x="762" y="893"/>
                    </a:lnTo>
                    <a:lnTo>
                      <a:pt x="762" y="891"/>
                    </a:lnTo>
                    <a:lnTo>
                      <a:pt x="762" y="890"/>
                    </a:lnTo>
                    <a:lnTo>
                      <a:pt x="762" y="888"/>
                    </a:lnTo>
                    <a:lnTo>
                      <a:pt x="760" y="888"/>
                    </a:lnTo>
                    <a:lnTo>
                      <a:pt x="762" y="888"/>
                    </a:lnTo>
                    <a:lnTo>
                      <a:pt x="762" y="886"/>
                    </a:lnTo>
                    <a:lnTo>
                      <a:pt x="762" y="884"/>
                    </a:lnTo>
                    <a:lnTo>
                      <a:pt x="762" y="882"/>
                    </a:lnTo>
                    <a:lnTo>
                      <a:pt x="764" y="882"/>
                    </a:lnTo>
                    <a:lnTo>
                      <a:pt x="764" y="881"/>
                    </a:lnTo>
                    <a:lnTo>
                      <a:pt x="762" y="881"/>
                    </a:lnTo>
                    <a:lnTo>
                      <a:pt x="764" y="881"/>
                    </a:lnTo>
                    <a:lnTo>
                      <a:pt x="762" y="881"/>
                    </a:lnTo>
                    <a:lnTo>
                      <a:pt x="762" y="879"/>
                    </a:lnTo>
                    <a:lnTo>
                      <a:pt x="764" y="879"/>
                    </a:lnTo>
                    <a:lnTo>
                      <a:pt x="764" y="877"/>
                    </a:lnTo>
                    <a:lnTo>
                      <a:pt x="764" y="875"/>
                    </a:lnTo>
                    <a:lnTo>
                      <a:pt x="762" y="875"/>
                    </a:lnTo>
                    <a:lnTo>
                      <a:pt x="762" y="873"/>
                    </a:lnTo>
                    <a:lnTo>
                      <a:pt x="762" y="872"/>
                    </a:lnTo>
                    <a:lnTo>
                      <a:pt x="764" y="872"/>
                    </a:lnTo>
                    <a:lnTo>
                      <a:pt x="764" y="870"/>
                    </a:lnTo>
                    <a:lnTo>
                      <a:pt x="762" y="870"/>
                    </a:lnTo>
                    <a:lnTo>
                      <a:pt x="764" y="868"/>
                    </a:lnTo>
                    <a:lnTo>
                      <a:pt x="764" y="866"/>
                    </a:lnTo>
                    <a:lnTo>
                      <a:pt x="766" y="866"/>
                    </a:lnTo>
                    <a:lnTo>
                      <a:pt x="764" y="865"/>
                    </a:lnTo>
                    <a:lnTo>
                      <a:pt x="762" y="865"/>
                    </a:lnTo>
                    <a:lnTo>
                      <a:pt x="760" y="865"/>
                    </a:lnTo>
                    <a:lnTo>
                      <a:pt x="760" y="863"/>
                    </a:lnTo>
                    <a:lnTo>
                      <a:pt x="758" y="863"/>
                    </a:lnTo>
                    <a:lnTo>
                      <a:pt x="757" y="863"/>
                    </a:lnTo>
                    <a:lnTo>
                      <a:pt x="757" y="861"/>
                    </a:lnTo>
                    <a:lnTo>
                      <a:pt x="757" y="859"/>
                    </a:lnTo>
                    <a:lnTo>
                      <a:pt x="757" y="857"/>
                    </a:lnTo>
                    <a:lnTo>
                      <a:pt x="757" y="856"/>
                    </a:lnTo>
                    <a:lnTo>
                      <a:pt x="758" y="856"/>
                    </a:lnTo>
                    <a:lnTo>
                      <a:pt x="758" y="854"/>
                    </a:lnTo>
                    <a:lnTo>
                      <a:pt x="760" y="854"/>
                    </a:lnTo>
                    <a:lnTo>
                      <a:pt x="760" y="852"/>
                    </a:lnTo>
                    <a:lnTo>
                      <a:pt x="762" y="852"/>
                    </a:lnTo>
                    <a:lnTo>
                      <a:pt x="764" y="850"/>
                    </a:lnTo>
                    <a:lnTo>
                      <a:pt x="766" y="850"/>
                    </a:lnTo>
                    <a:lnTo>
                      <a:pt x="766" y="848"/>
                    </a:lnTo>
                    <a:lnTo>
                      <a:pt x="767" y="848"/>
                    </a:lnTo>
                    <a:lnTo>
                      <a:pt x="767" y="847"/>
                    </a:lnTo>
                    <a:lnTo>
                      <a:pt x="769" y="847"/>
                    </a:lnTo>
                    <a:lnTo>
                      <a:pt x="771" y="847"/>
                    </a:lnTo>
                    <a:lnTo>
                      <a:pt x="773" y="847"/>
                    </a:lnTo>
                    <a:lnTo>
                      <a:pt x="773" y="845"/>
                    </a:lnTo>
                    <a:lnTo>
                      <a:pt x="773" y="843"/>
                    </a:lnTo>
                    <a:lnTo>
                      <a:pt x="773" y="841"/>
                    </a:lnTo>
                    <a:lnTo>
                      <a:pt x="773" y="840"/>
                    </a:lnTo>
                    <a:lnTo>
                      <a:pt x="775" y="840"/>
                    </a:lnTo>
                    <a:lnTo>
                      <a:pt x="775" y="838"/>
                    </a:lnTo>
                    <a:lnTo>
                      <a:pt x="775" y="836"/>
                    </a:lnTo>
                    <a:lnTo>
                      <a:pt x="776" y="836"/>
                    </a:lnTo>
                    <a:lnTo>
                      <a:pt x="775" y="836"/>
                    </a:lnTo>
                    <a:lnTo>
                      <a:pt x="773" y="836"/>
                    </a:lnTo>
                    <a:lnTo>
                      <a:pt x="771" y="836"/>
                    </a:lnTo>
                    <a:lnTo>
                      <a:pt x="771" y="834"/>
                    </a:lnTo>
                    <a:lnTo>
                      <a:pt x="771" y="836"/>
                    </a:lnTo>
                    <a:lnTo>
                      <a:pt x="769" y="836"/>
                    </a:lnTo>
                    <a:lnTo>
                      <a:pt x="769" y="834"/>
                    </a:lnTo>
                    <a:lnTo>
                      <a:pt x="769" y="832"/>
                    </a:lnTo>
                    <a:lnTo>
                      <a:pt x="767" y="834"/>
                    </a:lnTo>
                    <a:lnTo>
                      <a:pt x="767" y="832"/>
                    </a:lnTo>
                    <a:lnTo>
                      <a:pt x="766" y="832"/>
                    </a:lnTo>
                    <a:lnTo>
                      <a:pt x="766" y="831"/>
                    </a:lnTo>
                    <a:lnTo>
                      <a:pt x="764" y="831"/>
                    </a:lnTo>
                    <a:lnTo>
                      <a:pt x="762" y="831"/>
                    </a:lnTo>
                    <a:lnTo>
                      <a:pt x="762" y="829"/>
                    </a:lnTo>
                    <a:lnTo>
                      <a:pt x="762" y="831"/>
                    </a:lnTo>
                    <a:lnTo>
                      <a:pt x="760" y="831"/>
                    </a:lnTo>
                    <a:lnTo>
                      <a:pt x="758" y="827"/>
                    </a:lnTo>
                    <a:lnTo>
                      <a:pt x="757" y="827"/>
                    </a:lnTo>
                    <a:lnTo>
                      <a:pt x="757" y="825"/>
                    </a:lnTo>
                    <a:lnTo>
                      <a:pt x="755" y="825"/>
                    </a:lnTo>
                    <a:lnTo>
                      <a:pt x="755" y="823"/>
                    </a:lnTo>
                    <a:lnTo>
                      <a:pt x="753" y="823"/>
                    </a:lnTo>
                    <a:lnTo>
                      <a:pt x="753" y="822"/>
                    </a:lnTo>
                    <a:lnTo>
                      <a:pt x="751" y="820"/>
                    </a:lnTo>
                    <a:lnTo>
                      <a:pt x="750" y="818"/>
                    </a:lnTo>
                    <a:lnTo>
                      <a:pt x="750" y="816"/>
                    </a:lnTo>
                    <a:lnTo>
                      <a:pt x="748" y="816"/>
                    </a:lnTo>
                    <a:lnTo>
                      <a:pt x="748" y="815"/>
                    </a:lnTo>
                    <a:lnTo>
                      <a:pt x="746" y="813"/>
                    </a:lnTo>
                    <a:lnTo>
                      <a:pt x="746" y="811"/>
                    </a:lnTo>
                    <a:lnTo>
                      <a:pt x="744" y="811"/>
                    </a:lnTo>
                    <a:lnTo>
                      <a:pt x="744" y="809"/>
                    </a:lnTo>
                    <a:lnTo>
                      <a:pt x="742" y="809"/>
                    </a:lnTo>
                    <a:lnTo>
                      <a:pt x="741" y="809"/>
                    </a:lnTo>
                    <a:lnTo>
                      <a:pt x="741" y="807"/>
                    </a:lnTo>
                    <a:lnTo>
                      <a:pt x="739" y="806"/>
                    </a:lnTo>
                    <a:lnTo>
                      <a:pt x="737" y="806"/>
                    </a:lnTo>
                    <a:lnTo>
                      <a:pt x="737" y="804"/>
                    </a:lnTo>
                    <a:lnTo>
                      <a:pt x="735" y="804"/>
                    </a:lnTo>
                    <a:lnTo>
                      <a:pt x="735" y="802"/>
                    </a:lnTo>
                    <a:lnTo>
                      <a:pt x="735" y="800"/>
                    </a:lnTo>
                    <a:lnTo>
                      <a:pt x="735" y="798"/>
                    </a:lnTo>
                    <a:lnTo>
                      <a:pt x="733" y="798"/>
                    </a:lnTo>
                    <a:lnTo>
                      <a:pt x="732" y="798"/>
                    </a:lnTo>
                    <a:lnTo>
                      <a:pt x="732" y="797"/>
                    </a:lnTo>
                    <a:lnTo>
                      <a:pt x="733" y="797"/>
                    </a:lnTo>
                    <a:lnTo>
                      <a:pt x="733" y="795"/>
                    </a:lnTo>
                    <a:lnTo>
                      <a:pt x="733" y="793"/>
                    </a:lnTo>
                    <a:lnTo>
                      <a:pt x="732" y="793"/>
                    </a:lnTo>
                    <a:lnTo>
                      <a:pt x="733" y="793"/>
                    </a:lnTo>
                    <a:lnTo>
                      <a:pt x="733" y="791"/>
                    </a:lnTo>
                    <a:lnTo>
                      <a:pt x="733" y="790"/>
                    </a:lnTo>
                    <a:lnTo>
                      <a:pt x="733" y="788"/>
                    </a:lnTo>
                    <a:lnTo>
                      <a:pt x="732" y="788"/>
                    </a:lnTo>
                    <a:lnTo>
                      <a:pt x="732" y="786"/>
                    </a:lnTo>
                    <a:lnTo>
                      <a:pt x="732" y="784"/>
                    </a:lnTo>
                    <a:lnTo>
                      <a:pt x="732" y="782"/>
                    </a:lnTo>
                    <a:lnTo>
                      <a:pt x="732" y="781"/>
                    </a:lnTo>
                    <a:lnTo>
                      <a:pt x="730" y="779"/>
                    </a:lnTo>
                    <a:lnTo>
                      <a:pt x="730" y="777"/>
                    </a:lnTo>
                    <a:lnTo>
                      <a:pt x="732" y="775"/>
                    </a:lnTo>
                    <a:lnTo>
                      <a:pt x="730" y="774"/>
                    </a:lnTo>
                    <a:lnTo>
                      <a:pt x="730" y="772"/>
                    </a:lnTo>
                    <a:lnTo>
                      <a:pt x="728" y="772"/>
                    </a:lnTo>
                    <a:lnTo>
                      <a:pt x="726" y="772"/>
                    </a:lnTo>
                    <a:lnTo>
                      <a:pt x="726" y="770"/>
                    </a:lnTo>
                    <a:lnTo>
                      <a:pt x="725" y="770"/>
                    </a:lnTo>
                    <a:lnTo>
                      <a:pt x="725" y="772"/>
                    </a:lnTo>
                    <a:lnTo>
                      <a:pt x="723" y="772"/>
                    </a:lnTo>
                    <a:lnTo>
                      <a:pt x="723" y="770"/>
                    </a:lnTo>
                    <a:lnTo>
                      <a:pt x="723" y="768"/>
                    </a:lnTo>
                    <a:lnTo>
                      <a:pt x="721" y="768"/>
                    </a:lnTo>
                    <a:lnTo>
                      <a:pt x="721" y="766"/>
                    </a:lnTo>
                    <a:lnTo>
                      <a:pt x="719" y="766"/>
                    </a:lnTo>
                    <a:lnTo>
                      <a:pt x="719" y="765"/>
                    </a:lnTo>
                    <a:lnTo>
                      <a:pt x="717" y="765"/>
                    </a:lnTo>
                    <a:lnTo>
                      <a:pt x="717" y="763"/>
                    </a:lnTo>
                    <a:lnTo>
                      <a:pt x="719" y="763"/>
                    </a:lnTo>
                    <a:lnTo>
                      <a:pt x="719" y="761"/>
                    </a:lnTo>
                    <a:lnTo>
                      <a:pt x="719" y="759"/>
                    </a:lnTo>
                    <a:lnTo>
                      <a:pt x="719" y="757"/>
                    </a:lnTo>
                    <a:lnTo>
                      <a:pt x="721" y="757"/>
                    </a:lnTo>
                    <a:lnTo>
                      <a:pt x="721" y="756"/>
                    </a:lnTo>
                    <a:lnTo>
                      <a:pt x="721" y="754"/>
                    </a:lnTo>
                    <a:lnTo>
                      <a:pt x="723" y="752"/>
                    </a:lnTo>
                    <a:lnTo>
                      <a:pt x="721" y="752"/>
                    </a:lnTo>
                    <a:lnTo>
                      <a:pt x="721" y="750"/>
                    </a:lnTo>
                    <a:lnTo>
                      <a:pt x="723" y="750"/>
                    </a:lnTo>
                    <a:lnTo>
                      <a:pt x="723" y="749"/>
                    </a:lnTo>
                    <a:lnTo>
                      <a:pt x="723" y="747"/>
                    </a:lnTo>
                    <a:lnTo>
                      <a:pt x="723" y="745"/>
                    </a:lnTo>
                    <a:lnTo>
                      <a:pt x="723" y="743"/>
                    </a:lnTo>
                    <a:lnTo>
                      <a:pt x="723" y="741"/>
                    </a:lnTo>
                    <a:lnTo>
                      <a:pt x="725" y="741"/>
                    </a:lnTo>
                    <a:lnTo>
                      <a:pt x="726" y="741"/>
                    </a:lnTo>
                    <a:lnTo>
                      <a:pt x="726" y="740"/>
                    </a:lnTo>
                    <a:lnTo>
                      <a:pt x="726" y="738"/>
                    </a:lnTo>
                    <a:lnTo>
                      <a:pt x="726" y="736"/>
                    </a:lnTo>
                    <a:lnTo>
                      <a:pt x="726" y="734"/>
                    </a:lnTo>
                    <a:lnTo>
                      <a:pt x="726" y="732"/>
                    </a:lnTo>
                    <a:lnTo>
                      <a:pt x="726" y="731"/>
                    </a:lnTo>
                    <a:lnTo>
                      <a:pt x="726" y="729"/>
                    </a:lnTo>
                    <a:lnTo>
                      <a:pt x="726" y="727"/>
                    </a:lnTo>
                    <a:lnTo>
                      <a:pt x="726" y="725"/>
                    </a:lnTo>
                    <a:lnTo>
                      <a:pt x="726" y="724"/>
                    </a:lnTo>
                    <a:lnTo>
                      <a:pt x="726" y="722"/>
                    </a:lnTo>
                    <a:lnTo>
                      <a:pt x="728" y="722"/>
                    </a:lnTo>
                    <a:lnTo>
                      <a:pt x="728" y="720"/>
                    </a:lnTo>
                    <a:lnTo>
                      <a:pt x="726" y="720"/>
                    </a:lnTo>
                    <a:lnTo>
                      <a:pt x="728" y="718"/>
                    </a:lnTo>
                    <a:lnTo>
                      <a:pt x="728" y="716"/>
                    </a:lnTo>
                    <a:lnTo>
                      <a:pt x="730" y="716"/>
                    </a:lnTo>
                    <a:lnTo>
                      <a:pt x="730" y="715"/>
                    </a:lnTo>
                    <a:lnTo>
                      <a:pt x="730" y="713"/>
                    </a:lnTo>
                    <a:lnTo>
                      <a:pt x="730" y="711"/>
                    </a:lnTo>
                    <a:lnTo>
                      <a:pt x="728" y="711"/>
                    </a:lnTo>
                    <a:lnTo>
                      <a:pt x="728" y="709"/>
                    </a:lnTo>
                    <a:lnTo>
                      <a:pt x="726" y="709"/>
                    </a:lnTo>
                    <a:lnTo>
                      <a:pt x="726" y="707"/>
                    </a:lnTo>
                    <a:lnTo>
                      <a:pt x="726" y="706"/>
                    </a:lnTo>
                    <a:lnTo>
                      <a:pt x="726" y="704"/>
                    </a:lnTo>
                    <a:lnTo>
                      <a:pt x="726" y="702"/>
                    </a:lnTo>
                    <a:lnTo>
                      <a:pt x="725" y="702"/>
                    </a:lnTo>
                    <a:lnTo>
                      <a:pt x="725" y="700"/>
                    </a:lnTo>
                    <a:lnTo>
                      <a:pt x="726" y="700"/>
                    </a:lnTo>
                    <a:lnTo>
                      <a:pt x="728" y="700"/>
                    </a:lnTo>
                    <a:lnTo>
                      <a:pt x="728" y="699"/>
                    </a:lnTo>
                    <a:lnTo>
                      <a:pt x="730" y="699"/>
                    </a:lnTo>
                    <a:lnTo>
                      <a:pt x="730" y="697"/>
                    </a:lnTo>
                    <a:lnTo>
                      <a:pt x="730" y="695"/>
                    </a:lnTo>
                    <a:lnTo>
                      <a:pt x="732" y="695"/>
                    </a:lnTo>
                    <a:lnTo>
                      <a:pt x="733" y="695"/>
                    </a:lnTo>
                    <a:lnTo>
                      <a:pt x="733" y="693"/>
                    </a:lnTo>
                    <a:lnTo>
                      <a:pt x="735" y="693"/>
                    </a:lnTo>
                    <a:lnTo>
                      <a:pt x="735" y="691"/>
                    </a:lnTo>
                    <a:lnTo>
                      <a:pt x="735" y="690"/>
                    </a:lnTo>
                    <a:lnTo>
                      <a:pt x="737" y="690"/>
                    </a:lnTo>
                    <a:lnTo>
                      <a:pt x="737" y="688"/>
                    </a:lnTo>
                    <a:lnTo>
                      <a:pt x="735" y="688"/>
                    </a:lnTo>
                    <a:lnTo>
                      <a:pt x="737" y="688"/>
                    </a:lnTo>
                    <a:lnTo>
                      <a:pt x="739" y="688"/>
                    </a:lnTo>
                    <a:lnTo>
                      <a:pt x="741" y="688"/>
                    </a:lnTo>
                    <a:lnTo>
                      <a:pt x="741" y="686"/>
                    </a:lnTo>
                    <a:lnTo>
                      <a:pt x="741" y="684"/>
                    </a:lnTo>
                    <a:lnTo>
                      <a:pt x="741" y="682"/>
                    </a:lnTo>
                    <a:lnTo>
                      <a:pt x="741" y="681"/>
                    </a:lnTo>
                    <a:lnTo>
                      <a:pt x="739" y="681"/>
                    </a:lnTo>
                    <a:lnTo>
                      <a:pt x="737" y="681"/>
                    </a:lnTo>
                    <a:lnTo>
                      <a:pt x="737" y="682"/>
                    </a:lnTo>
                    <a:lnTo>
                      <a:pt x="737" y="684"/>
                    </a:lnTo>
                    <a:lnTo>
                      <a:pt x="735" y="684"/>
                    </a:lnTo>
                    <a:lnTo>
                      <a:pt x="733" y="684"/>
                    </a:lnTo>
                    <a:lnTo>
                      <a:pt x="733" y="682"/>
                    </a:lnTo>
                    <a:lnTo>
                      <a:pt x="733" y="681"/>
                    </a:lnTo>
                    <a:lnTo>
                      <a:pt x="732" y="681"/>
                    </a:lnTo>
                    <a:lnTo>
                      <a:pt x="732" y="679"/>
                    </a:lnTo>
                    <a:lnTo>
                      <a:pt x="730" y="679"/>
                    </a:lnTo>
                    <a:lnTo>
                      <a:pt x="730" y="681"/>
                    </a:lnTo>
                    <a:lnTo>
                      <a:pt x="728" y="681"/>
                    </a:lnTo>
                    <a:lnTo>
                      <a:pt x="728" y="682"/>
                    </a:lnTo>
                    <a:lnTo>
                      <a:pt x="726" y="682"/>
                    </a:lnTo>
                    <a:lnTo>
                      <a:pt x="725" y="682"/>
                    </a:lnTo>
                    <a:lnTo>
                      <a:pt x="723" y="681"/>
                    </a:lnTo>
                    <a:lnTo>
                      <a:pt x="723" y="682"/>
                    </a:lnTo>
                    <a:lnTo>
                      <a:pt x="721" y="682"/>
                    </a:lnTo>
                    <a:lnTo>
                      <a:pt x="721" y="684"/>
                    </a:lnTo>
                    <a:lnTo>
                      <a:pt x="719" y="682"/>
                    </a:lnTo>
                    <a:lnTo>
                      <a:pt x="717" y="682"/>
                    </a:lnTo>
                    <a:lnTo>
                      <a:pt x="716" y="682"/>
                    </a:lnTo>
                    <a:lnTo>
                      <a:pt x="716" y="681"/>
                    </a:lnTo>
                    <a:lnTo>
                      <a:pt x="714" y="681"/>
                    </a:lnTo>
                    <a:lnTo>
                      <a:pt x="714" y="679"/>
                    </a:lnTo>
                    <a:lnTo>
                      <a:pt x="712" y="679"/>
                    </a:lnTo>
                    <a:lnTo>
                      <a:pt x="712" y="677"/>
                    </a:lnTo>
                    <a:lnTo>
                      <a:pt x="710" y="677"/>
                    </a:lnTo>
                    <a:lnTo>
                      <a:pt x="712" y="677"/>
                    </a:lnTo>
                    <a:lnTo>
                      <a:pt x="712" y="675"/>
                    </a:lnTo>
                    <a:lnTo>
                      <a:pt x="710" y="675"/>
                    </a:lnTo>
                    <a:lnTo>
                      <a:pt x="710" y="674"/>
                    </a:lnTo>
                    <a:lnTo>
                      <a:pt x="710" y="672"/>
                    </a:lnTo>
                    <a:lnTo>
                      <a:pt x="708" y="672"/>
                    </a:lnTo>
                    <a:lnTo>
                      <a:pt x="708" y="670"/>
                    </a:lnTo>
                    <a:lnTo>
                      <a:pt x="710" y="670"/>
                    </a:lnTo>
                    <a:lnTo>
                      <a:pt x="710" y="668"/>
                    </a:lnTo>
                    <a:lnTo>
                      <a:pt x="708" y="668"/>
                    </a:lnTo>
                    <a:lnTo>
                      <a:pt x="708" y="666"/>
                    </a:lnTo>
                    <a:lnTo>
                      <a:pt x="710" y="666"/>
                    </a:lnTo>
                    <a:lnTo>
                      <a:pt x="710" y="665"/>
                    </a:lnTo>
                    <a:lnTo>
                      <a:pt x="708" y="665"/>
                    </a:lnTo>
                    <a:lnTo>
                      <a:pt x="708" y="663"/>
                    </a:lnTo>
                    <a:lnTo>
                      <a:pt x="708" y="661"/>
                    </a:lnTo>
                    <a:lnTo>
                      <a:pt x="707" y="661"/>
                    </a:lnTo>
                    <a:lnTo>
                      <a:pt x="707" y="663"/>
                    </a:lnTo>
                    <a:lnTo>
                      <a:pt x="707" y="661"/>
                    </a:lnTo>
                    <a:lnTo>
                      <a:pt x="705" y="661"/>
                    </a:lnTo>
                    <a:lnTo>
                      <a:pt x="707" y="661"/>
                    </a:lnTo>
                    <a:lnTo>
                      <a:pt x="707" y="659"/>
                    </a:lnTo>
                    <a:lnTo>
                      <a:pt x="707" y="657"/>
                    </a:lnTo>
                    <a:lnTo>
                      <a:pt x="707" y="656"/>
                    </a:lnTo>
                    <a:lnTo>
                      <a:pt x="707" y="654"/>
                    </a:lnTo>
                    <a:lnTo>
                      <a:pt x="708" y="654"/>
                    </a:lnTo>
                    <a:lnTo>
                      <a:pt x="710" y="656"/>
                    </a:lnTo>
                    <a:lnTo>
                      <a:pt x="712" y="656"/>
                    </a:lnTo>
                    <a:lnTo>
                      <a:pt x="714" y="656"/>
                    </a:lnTo>
                    <a:lnTo>
                      <a:pt x="716" y="656"/>
                    </a:lnTo>
                    <a:lnTo>
                      <a:pt x="717" y="656"/>
                    </a:lnTo>
                    <a:lnTo>
                      <a:pt x="717" y="654"/>
                    </a:lnTo>
                    <a:lnTo>
                      <a:pt x="719" y="654"/>
                    </a:lnTo>
                    <a:lnTo>
                      <a:pt x="719" y="652"/>
                    </a:lnTo>
                    <a:lnTo>
                      <a:pt x="721" y="652"/>
                    </a:lnTo>
                    <a:lnTo>
                      <a:pt x="721" y="654"/>
                    </a:lnTo>
                    <a:lnTo>
                      <a:pt x="723" y="654"/>
                    </a:lnTo>
                    <a:lnTo>
                      <a:pt x="723" y="652"/>
                    </a:lnTo>
                    <a:lnTo>
                      <a:pt x="725" y="652"/>
                    </a:lnTo>
                    <a:lnTo>
                      <a:pt x="726" y="652"/>
                    </a:lnTo>
                    <a:lnTo>
                      <a:pt x="726" y="650"/>
                    </a:lnTo>
                    <a:lnTo>
                      <a:pt x="728" y="650"/>
                    </a:lnTo>
                    <a:lnTo>
                      <a:pt x="730" y="650"/>
                    </a:lnTo>
                    <a:lnTo>
                      <a:pt x="732" y="650"/>
                    </a:lnTo>
                    <a:lnTo>
                      <a:pt x="732" y="652"/>
                    </a:lnTo>
                    <a:lnTo>
                      <a:pt x="732" y="654"/>
                    </a:lnTo>
                    <a:lnTo>
                      <a:pt x="733" y="654"/>
                    </a:lnTo>
                    <a:lnTo>
                      <a:pt x="733" y="652"/>
                    </a:lnTo>
                    <a:lnTo>
                      <a:pt x="735" y="652"/>
                    </a:lnTo>
                    <a:lnTo>
                      <a:pt x="735" y="650"/>
                    </a:lnTo>
                    <a:lnTo>
                      <a:pt x="737" y="650"/>
                    </a:lnTo>
                    <a:lnTo>
                      <a:pt x="739" y="649"/>
                    </a:lnTo>
                    <a:lnTo>
                      <a:pt x="741" y="649"/>
                    </a:lnTo>
                    <a:lnTo>
                      <a:pt x="742" y="649"/>
                    </a:lnTo>
                    <a:lnTo>
                      <a:pt x="741" y="647"/>
                    </a:lnTo>
                    <a:lnTo>
                      <a:pt x="742" y="647"/>
                    </a:lnTo>
                    <a:lnTo>
                      <a:pt x="744" y="647"/>
                    </a:lnTo>
                    <a:lnTo>
                      <a:pt x="746" y="647"/>
                    </a:lnTo>
                    <a:lnTo>
                      <a:pt x="748" y="647"/>
                    </a:lnTo>
                    <a:lnTo>
                      <a:pt x="748" y="645"/>
                    </a:lnTo>
                    <a:lnTo>
                      <a:pt x="750" y="645"/>
                    </a:lnTo>
                    <a:lnTo>
                      <a:pt x="751" y="645"/>
                    </a:lnTo>
                    <a:lnTo>
                      <a:pt x="753" y="645"/>
                    </a:lnTo>
                    <a:lnTo>
                      <a:pt x="753" y="643"/>
                    </a:lnTo>
                    <a:lnTo>
                      <a:pt x="753" y="641"/>
                    </a:lnTo>
                    <a:lnTo>
                      <a:pt x="755" y="641"/>
                    </a:lnTo>
                    <a:lnTo>
                      <a:pt x="755" y="640"/>
                    </a:lnTo>
                    <a:lnTo>
                      <a:pt x="755" y="638"/>
                    </a:lnTo>
                    <a:lnTo>
                      <a:pt x="757" y="638"/>
                    </a:lnTo>
                    <a:lnTo>
                      <a:pt x="758" y="638"/>
                    </a:lnTo>
                    <a:lnTo>
                      <a:pt x="760" y="638"/>
                    </a:lnTo>
                    <a:lnTo>
                      <a:pt x="762" y="638"/>
                    </a:lnTo>
                    <a:lnTo>
                      <a:pt x="762" y="636"/>
                    </a:lnTo>
                    <a:lnTo>
                      <a:pt x="764" y="636"/>
                    </a:lnTo>
                    <a:lnTo>
                      <a:pt x="764" y="634"/>
                    </a:lnTo>
                    <a:lnTo>
                      <a:pt x="764" y="636"/>
                    </a:lnTo>
                    <a:lnTo>
                      <a:pt x="766" y="636"/>
                    </a:lnTo>
                    <a:lnTo>
                      <a:pt x="767" y="636"/>
                    </a:lnTo>
                    <a:lnTo>
                      <a:pt x="769" y="636"/>
                    </a:lnTo>
                    <a:lnTo>
                      <a:pt x="769" y="638"/>
                    </a:lnTo>
                    <a:lnTo>
                      <a:pt x="769" y="636"/>
                    </a:lnTo>
                    <a:lnTo>
                      <a:pt x="771" y="636"/>
                    </a:lnTo>
                    <a:lnTo>
                      <a:pt x="773" y="636"/>
                    </a:lnTo>
                    <a:lnTo>
                      <a:pt x="775" y="636"/>
                    </a:lnTo>
                    <a:lnTo>
                      <a:pt x="775" y="634"/>
                    </a:lnTo>
                    <a:lnTo>
                      <a:pt x="776" y="634"/>
                    </a:lnTo>
                    <a:lnTo>
                      <a:pt x="778" y="634"/>
                    </a:lnTo>
                    <a:lnTo>
                      <a:pt x="780" y="634"/>
                    </a:lnTo>
                    <a:lnTo>
                      <a:pt x="780" y="636"/>
                    </a:lnTo>
                    <a:lnTo>
                      <a:pt x="778" y="636"/>
                    </a:lnTo>
                    <a:lnTo>
                      <a:pt x="780" y="636"/>
                    </a:lnTo>
                    <a:lnTo>
                      <a:pt x="782" y="636"/>
                    </a:lnTo>
                    <a:lnTo>
                      <a:pt x="782" y="634"/>
                    </a:lnTo>
                    <a:lnTo>
                      <a:pt x="782" y="632"/>
                    </a:lnTo>
                    <a:lnTo>
                      <a:pt x="783" y="632"/>
                    </a:lnTo>
                    <a:lnTo>
                      <a:pt x="783" y="631"/>
                    </a:lnTo>
                    <a:lnTo>
                      <a:pt x="785" y="631"/>
                    </a:lnTo>
                    <a:lnTo>
                      <a:pt x="785" y="629"/>
                    </a:lnTo>
                    <a:lnTo>
                      <a:pt x="787" y="629"/>
                    </a:lnTo>
                    <a:lnTo>
                      <a:pt x="787" y="627"/>
                    </a:lnTo>
                    <a:lnTo>
                      <a:pt x="787" y="625"/>
                    </a:lnTo>
                    <a:lnTo>
                      <a:pt x="789" y="625"/>
                    </a:lnTo>
                    <a:lnTo>
                      <a:pt x="789" y="624"/>
                    </a:lnTo>
                    <a:lnTo>
                      <a:pt x="791" y="624"/>
                    </a:lnTo>
                    <a:lnTo>
                      <a:pt x="791" y="625"/>
                    </a:lnTo>
                    <a:lnTo>
                      <a:pt x="792" y="625"/>
                    </a:lnTo>
                    <a:lnTo>
                      <a:pt x="794" y="625"/>
                    </a:lnTo>
                    <a:lnTo>
                      <a:pt x="796" y="625"/>
                    </a:lnTo>
                    <a:lnTo>
                      <a:pt x="796" y="624"/>
                    </a:lnTo>
                    <a:lnTo>
                      <a:pt x="798" y="624"/>
                    </a:lnTo>
                    <a:lnTo>
                      <a:pt x="798" y="625"/>
                    </a:lnTo>
                    <a:lnTo>
                      <a:pt x="798" y="627"/>
                    </a:lnTo>
                    <a:lnTo>
                      <a:pt x="800" y="627"/>
                    </a:lnTo>
                    <a:lnTo>
                      <a:pt x="801" y="627"/>
                    </a:lnTo>
                    <a:lnTo>
                      <a:pt x="801" y="625"/>
                    </a:lnTo>
                    <a:lnTo>
                      <a:pt x="803" y="625"/>
                    </a:lnTo>
                    <a:lnTo>
                      <a:pt x="803" y="624"/>
                    </a:lnTo>
                    <a:lnTo>
                      <a:pt x="805" y="624"/>
                    </a:lnTo>
                    <a:lnTo>
                      <a:pt x="805" y="622"/>
                    </a:lnTo>
                    <a:lnTo>
                      <a:pt x="807" y="622"/>
                    </a:lnTo>
                    <a:lnTo>
                      <a:pt x="805" y="622"/>
                    </a:lnTo>
                    <a:lnTo>
                      <a:pt x="805" y="620"/>
                    </a:lnTo>
                    <a:lnTo>
                      <a:pt x="807" y="620"/>
                    </a:lnTo>
                    <a:lnTo>
                      <a:pt x="807" y="618"/>
                    </a:lnTo>
                    <a:lnTo>
                      <a:pt x="807" y="616"/>
                    </a:lnTo>
                    <a:lnTo>
                      <a:pt x="807" y="615"/>
                    </a:lnTo>
                    <a:lnTo>
                      <a:pt x="807" y="613"/>
                    </a:lnTo>
                    <a:lnTo>
                      <a:pt x="807" y="611"/>
                    </a:lnTo>
                    <a:lnTo>
                      <a:pt x="807" y="609"/>
                    </a:lnTo>
                    <a:lnTo>
                      <a:pt x="807" y="607"/>
                    </a:lnTo>
                    <a:lnTo>
                      <a:pt x="807" y="606"/>
                    </a:lnTo>
                    <a:lnTo>
                      <a:pt x="805" y="606"/>
                    </a:lnTo>
                    <a:lnTo>
                      <a:pt x="805" y="604"/>
                    </a:lnTo>
                    <a:lnTo>
                      <a:pt x="805" y="602"/>
                    </a:lnTo>
                    <a:lnTo>
                      <a:pt x="805" y="600"/>
                    </a:lnTo>
                    <a:lnTo>
                      <a:pt x="805" y="599"/>
                    </a:lnTo>
                    <a:lnTo>
                      <a:pt x="805" y="597"/>
                    </a:lnTo>
                    <a:lnTo>
                      <a:pt x="805" y="595"/>
                    </a:lnTo>
                    <a:lnTo>
                      <a:pt x="803" y="595"/>
                    </a:lnTo>
                    <a:lnTo>
                      <a:pt x="803" y="593"/>
                    </a:lnTo>
                    <a:lnTo>
                      <a:pt x="801" y="593"/>
                    </a:lnTo>
                    <a:lnTo>
                      <a:pt x="801" y="591"/>
                    </a:lnTo>
                    <a:lnTo>
                      <a:pt x="801" y="590"/>
                    </a:lnTo>
                    <a:lnTo>
                      <a:pt x="801" y="588"/>
                    </a:lnTo>
                    <a:lnTo>
                      <a:pt x="801" y="586"/>
                    </a:lnTo>
                    <a:lnTo>
                      <a:pt x="801" y="584"/>
                    </a:lnTo>
                    <a:lnTo>
                      <a:pt x="801" y="582"/>
                    </a:lnTo>
                    <a:lnTo>
                      <a:pt x="803" y="582"/>
                    </a:lnTo>
                    <a:lnTo>
                      <a:pt x="803" y="581"/>
                    </a:lnTo>
                    <a:lnTo>
                      <a:pt x="803" y="579"/>
                    </a:lnTo>
                    <a:lnTo>
                      <a:pt x="803" y="577"/>
                    </a:lnTo>
                    <a:lnTo>
                      <a:pt x="805" y="577"/>
                    </a:lnTo>
                    <a:lnTo>
                      <a:pt x="807" y="577"/>
                    </a:lnTo>
                    <a:lnTo>
                      <a:pt x="807" y="579"/>
                    </a:lnTo>
                    <a:lnTo>
                      <a:pt x="805" y="579"/>
                    </a:lnTo>
                    <a:lnTo>
                      <a:pt x="807" y="579"/>
                    </a:lnTo>
                    <a:lnTo>
                      <a:pt x="808" y="581"/>
                    </a:lnTo>
                    <a:lnTo>
                      <a:pt x="808" y="579"/>
                    </a:lnTo>
                    <a:lnTo>
                      <a:pt x="807" y="579"/>
                    </a:lnTo>
                    <a:lnTo>
                      <a:pt x="808" y="579"/>
                    </a:lnTo>
                    <a:lnTo>
                      <a:pt x="808" y="577"/>
                    </a:lnTo>
                    <a:lnTo>
                      <a:pt x="810" y="577"/>
                    </a:lnTo>
                    <a:lnTo>
                      <a:pt x="810" y="579"/>
                    </a:lnTo>
                    <a:lnTo>
                      <a:pt x="810" y="581"/>
                    </a:lnTo>
                    <a:lnTo>
                      <a:pt x="812" y="582"/>
                    </a:lnTo>
                    <a:lnTo>
                      <a:pt x="812" y="581"/>
                    </a:lnTo>
                    <a:lnTo>
                      <a:pt x="812" y="579"/>
                    </a:lnTo>
                    <a:lnTo>
                      <a:pt x="814" y="581"/>
                    </a:lnTo>
                    <a:lnTo>
                      <a:pt x="814" y="582"/>
                    </a:lnTo>
                    <a:lnTo>
                      <a:pt x="816" y="582"/>
                    </a:lnTo>
                    <a:lnTo>
                      <a:pt x="817" y="584"/>
                    </a:lnTo>
                    <a:lnTo>
                      <a:pt x="817" y="586"/>
                    </a:lnTo>
                    <a:lnTo>
                      <a:pt x="817" y="584"/>
                    </a:lnTo>
                    <a:lnTo>
                      <a:pt x="819" y="584"/>
                    </a:lnTo>
                    <a:lnTo>
                      <a:pt x="821" y="584"/>
                    </a:lnTo>
                    <a:lnTo>
                      <a:pt x="821" y="586"/>
                    </a:lnTo>
                    <a:lnTo>
                      <a:pt x="821" y="588"/>
                    </a:lnTo>
                    <a:lnTo>
                      <a:pt x="821" y="590"/>
                    </a:lnTo>
                    <a:lnTo>
                      <a:pt x="821" y="588"/>
                    </a:lnTo>
                    <a:lnTo>
                      <a:pt x="823" y="588"/>
                    </a:lnTo>
                    <a:lnTo>
                      <a:pt x="825" y="590"/>
                    </a:lnTo>
                    <a:lnTo>
                      <a:pt x="825" y="588"/>
                    </a:lnTo>
                    <a:lnTo>
                      <a:pt x="823" y="588"/>
                    </a:lnTo>
                    <a:lnTo>
                      <a:pt x="823" y="586"/>
                    </a:lnTo>
                    <a:lnTo>
                      <a:pt x="825" y="586"/>
                    </a:lnTo>
                    <a:lnTo>
                      <a:pt x="825" y="584"/>
                    </a:lnTo>
                    <a:lnTo>
                      <a:pt x="826" y="584"/>
                    </a:lnTo>
                    <a:lnTo>
                      <a:pt x="828" y="584"/>
                    </a:lnTo>
                    <a:lnTo>
                      <a:pt x="828" y="582"/>
                    </a:lnTo>
                    <a:lnTo>
                      <a:pt x="828" y="581"/>
                    </a:lnTo>
                    <a:lnTo>
                      <a:pt x="826" y="581"/>
                    </a:lnTo>
                    <a:lnTo>
                      <a:pt x="826" y="579"/>
                    </a:lnTo>
                    <a:lnTo>
                      <a:pt x="826" y="577"/>
                    </a:lnTo>
                    <a:lnTo>
                      <a:pt x="828" y="577"/>
                    </a:lnTo>
                    <a:lnTo>
                      <a:pt x="828" y="575"/>
                    </a:lnTo>
                    <a:lnTo>
                      <a:pt x="828" y="574"/>
                    </a:lnTo>
                    <a:lnTo>
                      <a:pt x="828" y="572"/>
                    </a:lnTo>
                    <a:lnTo>
                      <a:pt x="828" y="570"/>
                    </a:lnTo>
                    <a:lnTo>
                      <a:pt x="830" y="570"/>
                    </a:lnTo>
                    <a:lnTo>
                      <a:pt x="830" y="568"/>
                    </a:lnTo>
                    <a:lnTo>
                      <a:pt x="830" y="566"/>
                    </a:lnTo>
                    <a:lnTo>
                      <a:pt x="830" y="565"/>
                    </a:lnTo>
                    <a:lnTo>
                      <a:pt x="832" y="565"/>
                    </a:lnTo>
                    <a:lnTo>
                      <a:pt x="832" y="563"/>
                    </a:lnTo>
                    <a:lnTo>
                      <a:pt x="832" y="561"/>
                    </a:lnTo>
                    <a:lnTo>
                      <a:pt x="830" y="559"/>
                    </a:lnTo>
                    <a:lnTo>
                      <a:pt x="828" y="559"/>
                    </a:lnTo>
                    <a:lnTo>
                      <a:pt x="828" y="557"/>
                    </a:lnTo>
                    <a:lnTo>
                      <a:pt x="828" y="556"/>
                    </a:lnTo>
                    <a:lnTo>
                      <a:pt x="828" y="554"/>
                    </a:lnTo>
                    <a:lnTo>
                      <a:pt x="830" y="554"/>
                    </a:lnTo>
                    <a:lnTo>
                      <a:pt x="830" y="552"/>
                    </a:lnTo>
                    <a:lnTo>
                      <a:pt x="830" y="550"/>
                    </a:lnTo>
                    <a:lnTo>
                      <a:pt x="830" y="549"/>
                    </a:lnTo>
                    <a:lnTo>
                      <a:pt x="830" y="547"/>
                    </a:lnTo>
                    <a:lnTo>
                      <a:pt x="830" y="545"/>
                    </a:lnTo>
                    <a:lnTo>
                      <a:pt x="832" y="545"/>
                    </a:lnTo>
                    <a:lnTo>
                      <a:pt x="832" y="543"/>
                    </a:lnTo>
                    <a:lnTo>
                      <a:pt x="830" y="543"/>
                    </a:lnTo>
                    <a:lnTo>
                      <a:pt x="832" y="543"/>
                    </a:lnTo>
                    <a:lnTo>
                      <a:pt x="832" y="541"/>
                    </a:lnTo>
                    <a:lnTo>
                      <a:pt x="832" y="540"/>
                    </a:lnTo>
                    <a:lnTo>
                      <a:pt x="832" y="538"/>
                    </a:lnTo>
                    <a:lnTo>
                      <a:pt x="832" y="536"/>
                    </a:lnTo>
                    <a:lnTo>
                      <a:pt x="830" y="536"/>
                    </a:lnTo>
                    <a:lnTo>
                      <a:pt x="828" y="536"/>
                    </a:lnTo>
                    <a:lnTo>
                      <a:pt x="826" y="536"/>
                    </a:lnTo>
                    <a:lnTo>
                      <a:pt x="825" y="536"/>
                    </a:lnTo>
                    <a:lnTo>
                      <a:pt x="823" y="536"/>
                    </a:lnTo>
                    <a:lnTo>
                      <a:pt x="823" y="534"/>
                    </a:lnTo>
                    <a:lnTo>
                      <a:pt x="823" y="532"/>
                    </a:lnTo>
                    <a:lnTo>
                      <a:pt x="823" y="531"/>
                    </a:lnTo>
                    <a:lnTo>
                      <a:pt x="821" y="531"/>
                    </a:lnTo>
                    <a:lnTo>
                      <a:pt x="821" y="529"/>
                    </a:lnTo>
                    <a:lnTo>
                      <a:pt x="819" y="529"/>
                    </a:lnTo>
                    <a:lnTo>
                      <a:pt x="819" y="527"/>
                    </a:lnTo>
                    <a:lnTo>
                      <a:pt x="819" y="525"/>
                    </a:lnTo>
                    <a:lnTo>
                      <a:pt x="819" y="524"/>
                    </a:lnTo>
                    <a:lnTo>
                      <a:pt x="821" y="524"/>
                    </a:lnTo>
                    <a:lnTo>
                      <a:pt x="821" y="522"/>
                    </a:lnTo>
                    <a:lnTo>
                      <a:pt x="823" y="522"/>
                    </a:lnTo>
                    <a:lnTo>
                      <a:pt x="825" y="522"/>
                    </a:lnTo>
                    <a:lnTo>
                      <a:pt x="825" y="520"/>
                    </a:lnTo>
                    <a:lnTo>
                      <a:pt x="826" y="520"/>
                    </a:lnTo>
                    <a:lnTo>
                      <a:pt x="828" y="520"/>
                    </a:lnTo>
                    <a:lnTo>
                      <a:pt x="830" y="520"/>
                    </a:lnTo>
                    <a:lnTo>
                      <a:pt x="830" y="518"/>
                    </a:lnTo>
                    <a:lnTo>
                      <a:pt x="832" y="518"/>
                    </a:lnTo>
                    <a:lnTo>
                      <a:pt x="832" y="516"/>
                    </a:lnTo>
                    <a:lnTo>
                      <a:pt x="833" y="515"/>
                    </a:lnTo>
                    <a:lnTo>
                      <a:pt x="833" y="513"/>
                    </a:lnTo>
                    <a:lnTo>
                      <a:pt x="835" y="513"/>
                    </a:lnTo>
                    <a:lnTo>
                      <a:pt x="835" y="511"/>
                    </a:lnTo>
                    <a:lnTo>
                      <a:pt x="835" y="509"/>
                    </a:lnTo>
                    <a:lnTo>
                      <a:pt x="835" y="507"/>
                    </a:lnTo>
                    <a:lnTo>
                      <a:pt x="835" y="506"/>
                    </a:lnTo>
                    <a:lnTo>
                      <a:pt x="833" y="506"/>
                    </a:lnTo>
                    <a:lnTo>
                      <a:pt x="832" y="506"/>
                    </a:lnTo>
                    <a:lnTo>
                      <a:pt x="832" y="504"/>
                    </a:lnTo>
                    <a:lnTo>
                      <a:pt x="833" y="504"/>
                    </a:lnTo>
                    <a:lnTo>
                      <a:pt x="832" y="504"/>
                    </a:lnTo>
                    <a:lnTo>
                      <a:pt x="832" y="502"/>
                    </a:lnTo>
                    <a:lnTo>
                      <a:pt x="830" y="502"/>
                    </a:lnTo>
                    <a:lnTo>
                      <a:pt x="830" y="500"/>
                    </a:lnTo>
                    <a:lnTo>
                      <a:pt x="828" y="499"/>
                    </a:lnTo>
                    <a:lnTo>
                      <a:pt x="828" y="497"/>
                    </a:lnTo>
                    <a:lnTo>
                      <a:pt x="826" y="497"/>
                    </a:lnTo>
                    <a:lnTo>
                      <a:pt x="826" y="495"/>
                    </a:lnTo>
                    <a:lnTo>
                      <a:pt x="826" y="493"/>
                    </a:lnTo>
                    <a:lnTo>
                      <a:pt x="826" y="491"/>
                    </a:lnTo>
                    <a:lnTo>
                      <a:pt x="825" y="490"/>
                    </a:lnTo>
                    <a:lnTo>
                      <a:pt x="823" y="490"/>
                    </a:lnTo>
                    <a:lnTo>
                      <a:pt x="823" y="488"/>
                    </a:lnTo>
                    <a:lnTo>
                      <a:pt x="821" y="488"/>
                    </a:lnTo>
                    <a:lnTo>
                      <a:pt x="821" y="486"/>
                    </a:lnTo>
                    <a:lnTo>
                      <a:pt x="821" y="484"/>
                    </a:lnTo>
                    <a:lnTo>
                      <a:pt x="821" y="482"/>
                    </a:lnTo>
                    <a:lnTo>
                      <a:pt x="823" y="482"/>
                    </a:lnTo>
                    <a:lnTo>
                      <a:pt x="823" y="481"/>
                    </a:lnTo>
                    <a:lnTo>
                      <a:pt x="825" y="481"/>
                    </a:lnTo>
                    <a:lnTo>
                      <a:pt x="825" y="479"/>
                    </a:lnTo>
                    <a:lnTo>
                      <a:pt x="825" y="477"/>
                    </a:lnTo>
                    <a:lnTo>
                      <a:pt x="823" y="477"/>
                    </a:lnTo>
                    <a:lnTo>
                      <a:pt x="823" y="475"/>
                    </a:lnTo>
                    <a:lnTo>
                      <a:pt x="821" y="475"/>
                    </a:lnTo>
                    <a:lnTo>
                      <a:pt x="821" y="474"/>
                    </a:lnTo>
                    <a:lnTo>
                      <a:pt x="821" y="472"/>
                    </a:lnTo>
                    <a:lnTo>
                      <a:pt x="821" y="470"/>
                    </a:lnTo>
                    <a:lnTo>
                      <a:pt x="819" y="468"/>
                    </a:lnTo>
                    <a:lnTo>
                      <a:pt x="819" y="466"/>
                    </a:lnTo>
                    <a:lnTo>
                      <a:pt x="817" y="466"/>
                    </a:lnTo>
                    <a:lnTo>
                      <a:pt x="817" y="465"/>
                    </a:lnTo>
                    <a:lnTo>
                      <a:pt x="817" y="463"/>
                    </a:lnTo>
                    <a:lnTo>
                      <a:pt x="816" y="463"/>
                    </a:lnTo>
                    <a:lnTo>
                      <a:pt x="816" y="461"/>
                    </a:lnTo>
                    <a:lnTo>
                      <a:pt x="816" y="459"/>
                    </a:lnTo>
                    <a:lnTo>
                      <a:pt x="814" y="459"/>
                    </a:lnTo>
                    <a:lnTo>
                      <a:pt x="814" y="458"/>
                    </a:lnTo>
                    <a:lnTo>
                      <a:pt x="812" y="458"/>
                    </a:lnTo>
                    <a:lnTo>
                      <a:pt x="812" y="456"/>
                    </a:lnTo>
                    <a:lnTo>
                      <a:pt x="810" y="456"/>
                    </a:lnTo>
                    <a:lnTo>
                      <a:pt x="810" y="454"/>
                    </a:lnTo>
                    <a:lnTo>
                      <a:pt x="808" y="454"/>
                    </a:lnTo>
                    <a:lnTo>
                      <a:pt x="808" y="452"/>
                    </a:lnTo>
                    <a:lnTo>
                      <a:pt x="808" y="450"/>
                    </a:lnTo>
                    <a:lnTo>
                      <a:pt x="808" y="449"/>
                    </a:lnTo>
                    <a:lnTo>
                      <a:pt x="807" y="449"/>
                    </a:lnTo>
                    <a:lnTo>
                      <a:pt x="807" y="447"/>
                    </a:lnTo>
                    <a:lnTo>
                      <a:pt x="805" y="447"/>
                    </a:lnTo>
                    <a:lnTo>
                      <a:pt x="803" y="447"/>
                    </a:lnTo>
                    <a:lnTo>
                      <a:pt x="803" y="445"/>
                    </a:lnTo>
                    <a:lnTo>
                      <a:pt x="801" y="445"/>
                    </a:lnTo>
                    <a:lnTo>
                      <a:pt x="801" y="443"/>
                    </a:lnTo>
                    <a:lnTo>
                      <a:pt x="801" y="441"/>
                    </a:lnTo>
                    <a:lnTo>
                      <a:pt x="800" y="441"/>
                    </a:lnTo>
                    <a:lnTo>
                      <a:pt x="800" y="440"/>
                    </a:lnTo>
                    <a:lnTo>
                      <a:pt x="800" y="438"/>
                    </a:lnTo>
                    <a:lnTo>
                      <a:pt x="800" y="436"/>
                    </a:lnTo>
                    <a:lnTo>
                      <a:pt x="801" y="436"/>
                    </a:lnTo>
                    <a:lnTo>
                      <a:pt x="801" y="434"/>
                    </a:lnTo>
                    <a:lnTo>
                      <a:pt x="803" y="434"/>
                    </a:lnTo>
                    <a:lnTo>
                      <a:pt x="805" y="434"/>
                    </a:lnTo>
                    <a:lnTo>
                      <a:pt x="807" y="434"/>
                    </a:lnTo>
                    <a:lnTo>
                      <a:pt x="807" y="433"/>
                    </a:lnTo>
                    <a:lnTo>
                      <a:pt x="808" y="433"/>
                    </a:lnTo>
                    <a:lnTo>
                      <a:pt x="810" y="431"/>
                    </a:lnTo>
                    <a:lnTo>
                      <a:pt x="810" y="429"/>
                    </a:lnTo>
                    <a:lnTo>
                      <a:pt x="812" y="429"/>
                    </a:lnTo>
                    <a:lnTo>
                      <a:pt x="814" y="429"/>
                    </a:lnTo>
                    <a:lnTo>
                      <a:pt x="816" y="429"/>
                    </a:lnTo>
                    <a:lnTo>
                      <a:pt x="817" y="429"/>
                    </a:lnTo>
                    <a:lnTo>
                      <a:pt x="817" y="427"/>
                    </a:lnTo>
                    <a:lnTo>
                      <a:pt x="814" y="425"/>
                    </a:lnTo>
                    <a:lnTo>
                      <a:pt x="812" y="425"/>
                    </a:lnTo>
                    <a:lnTo>
                      <a:pt x="812" y="424"/>
                    </a:lnTo>
                    <a:lnTo>
                      <a:pt x="810" y="424"/>
                    </a:lnTo>
                    <a:lnTo>
                      <a:pt x="810" y="422"/>
                    </a:lnTo>
                    <a:lnTo>
                      <a:pt x="808" y="422"/>
                    </a:lnTo>
                    <a:lnTo>
                      <a:pt x="807" y="422"/>
                    </a:lnTo>
                    <a:lnTo>
                      <a:pt x="807" y="420"/>
                    </a:lnTo>
                    <a:lnTo>
                      <a:pt x="807" y="418"/>
                    </a:lnTo>
                    <a:lnTo>
                      <a:pt x="805" y="418"/>
                    </a:lnTo>
                    <a:lnTo>
                      <a:pt x="805" y="416"/>
                    </a:lnTo>
                    <a:lnTo>
                      <a:pt x="803" y="416"/>
                    </a:lnTo>
                    <a:lnTo>
                      <a:pt x="801" y="416"/>
                    </a:lnTo>
                    <a:lnTo>
                      <a:pt x="800" y="416"/>
                    </a:lnTo>
                    <a:lnTo>
                      <a:pt x="798" y="416"/>
                    </a:lnTo>
                    <a:lnTo>
                      <a:pt x="796" y="416"/>
                    </a:lnTo>
                    <a:lnTo>
                      <a:pt x="794" y="416"/>
                    </a:lnTo>
                    <a:lnTo>
                      <a:pt x="794" y="415"/>
                    </a:lnTo>
                    <a:lnTo>
                      <a:pt x="794" y="413"/>
                    </a:lnTo>
                    <a:lnTo>
                      <a:pt x="792" y="413"/>
                    </a:lnTo>
                    <a:lnTo>
                      <a:pt x="792" y="411"/>
                    </a:lnTo>
                    <a:lnTo>
                      <a:pt x="791" y="411"/>
                    </a:lnTo>
                    <a:lnTo>
                      <a:pt x="789" y="411"/>
                    </a:lnTo>
                    <a:lnTo>
                      <a:pt x="787" y="411"/>
                    </a:lnTo>
                    <a:lnTo>
                      <a:pt x="787" y="413"/>
                    </a:lnTo>
                    <a:lnTo>
                      <a:pt x="785" y="413"/>
                    </a:lnTo>
                    <a:lnTo>
                      <a:pt x="785" y="411"/>
                    </a:lnTo>
                    <a:lnTo>
                      <a:pt x="783" y="411"/>
                    </a:lnTo>
                    <a:lnTo>
                      <a:pt x="783" y="409"/>
                    </a:lnTo>
                    <a:lnTo>
                      <a:pt x="783" y="408"/>
                    </a:lnTo>
                    <a:lnTo>
                      <a:pt x="782" y="408"/>
                    </a:lnTo>
                    <a:lnTo>
                      <a:pt x="780" y="406"/>
                    </a:lnTo>
                    <a:lnTo>
                      <a:pt x="778" y="406"/>
                    </a:lnTo>
                    <a:lnTo>
                      <a:pt x="778" y="404"/>
                    </a:lnTo>
                    <a:lnTo>
                      <a:pt x="776" y="404"/>
                    </a:lnTo>
                    <a:lnTo>
                      <a:pt x="776" y="402"/>
                    </a:lnTo>
                    <a:lnTo>
                      <a:pt x="776" y="400"/>
                    </a:lnTo>
                    <a:lnTo>
                      <a:pt x="775" y="400"/>
                    </a:lnTo>
                    <a:lnTo>
                      <a:pt x="773" y="399"/>
                    </a:lnTo>
                    <a:lnTo>
                      <a:pt x="773" y="397"/>
                    </a:lnTo>
                    <a:lnTo>
                      <a:pt x="775" y="397"/>
                    </a:lnTo>
                    <a:lnTo>
                      <a:pt x="775" y="395"/>
                    </a:lnTo>
                    <a:lnTo>
                      <a:pt x="773" y="393"/>
                    </a:lnTo>
                    <a:lnTo>
                      <a:pt x="773" y="391"/>
                    </a:lnTo>
                    <a:lnTo>
                      <a:pt x="773" y="390"/>
                    </a:lnTo>
                    <a:lnTo>
                      <a:pt x="773" y="388"/>
                    </a:lnTo>
                    <a:lnTo>
                      <a:pt x="771" y="388"/>
                    </a:lnTo>
                    <a:lnTo>
                      <a:pt x="769" y="388"/>
                    </a:lnTo>
                    <a:lnTo>
                      <a:pt x="769" y="386"/>
                    </a:lnTo>
                    <a:lnTo>
                      <a:pt x="767" y="386"/>
                    </a:lnTo>
                    <a:lnTo>
                      <a:pt x="766" y="386"/>
                    </a:lnTo>
                    <a:lnTo>
                      <a:pt x="766" y="384"/>
                    </a:lnTo>
                    <a:lnTo>
                      <a:pt x="764" y="384"/>
                    </a:lnTo>
                    <a:lnTo>
                      <a:pt x="764" y="386"/>
                    </a:lnTo>
                    <a:lnTo>
                      <a:pt x="762" y="386"/>
                    </a:lnTo>
                    <a:lnTo>
                      <a:pt x="762" y="384"/>
                    </a:lnTo>
                    <a:lnTo>
                      <a:pt x="760" y="384"/>
                    </a:lnTo>
                    <a:lnTo>
                      <a:pt x="760" y="383"/>
                    </a:lnTo>
                    <a:lnTo>
                      <a:pt x="758" y="383"/>
                    </a:lnTo>
                    <a:lnTo>
                      <a:pt x="758" y="381"/>
                    </a:lnTo>
                    <a:lnTo>
                      <a:pt x="757" y="381"/>
                    </a:lnTo>
                    <a:lnTo>
                      <a:pt x="755" y="379"/>
                    </a:lnTo>
                    <a:lnTo>
                      <a:pt x="755" y="377"/>
                    </a:lnTo>
                    <a:lnTo>
                      <a:pt x="753" y="377"/>
                    </a:lnTo>
                    <a:lnTo>
                      <a:pt x="751" y="377"/>
                    </a:lnTo>
                    <a:lnTo>
                      <a:pt x="751" y="375"/>
                    </a:lnTo>
                    <a:lnTo>
                      <a:pt x="750" y="375"/>
                    </a:lnTo>
                    <a:lnTo>
                      <a:pt x="751" y="375"/>
                    </a:lnTo>
                    <a:lnTo>
                      <a:pt x="750" y="375"/>
                    </a:lnTo>
                    <a:lnTo>
                      <a:pt x="750" y="374"/>
                    </a:lnTo>
                    <a:lnTo>
                      <a:pt x="748" y="374"/>
                    </a:lnTo>
                    <a:lnTo>
                      <a:pt x="746" y="374"/>
                    </a:lnTo>
                    <a:lnTo>
                      <a:pt x="748" y="372"/>
                    </a:lnTo>
                    <a:lnTo>
                      <a:pt x="746" y="372"/>
                    </a:lnTo>
                    <a:lnTo>
                      <a:pt x="746" y="370"/>
                    </a:lnTo>
                    <a:lnTo>
                      <a:pt x="744" y="370"/>
                    </a:lnTo>
                    <a:lnTo>
                      <a:pt x="744" y="368"/>
                    </a:lnTo>
                    <a:lnTo>
                      <a:pt x="746" y="368"/>
                    </a:lnTo>
                    <a:lnTo>
                      <a:pt x="744" y="368"/>
                    </a:lnTo>
                    <a:lnTo>
                      <a:pt x="744" y="366"/>
                    </a:lnTo>
                    <a:lnTo>
                      <a:pt x="744" y="368"/>
                    </a:lnTo>
                    <a:lnTo>
                      <a:pt x="744" y="366"/>
                    </a:lnTo>
                    <a:lnTo>
                      <a:pt x="744" y="365"/>
                    </a:lnTo>
                    <a:lnTo>
                      <a:pt x="744" y="366"/>
                    </a:lnTo>
                    <a:lnTo>
                      <a:pt x="742" y="366"/>
                    </a:lnTo>
                    <a:lnTo>
                      <a:pt x="742" y="365"/>
                    </a:lnTo>
                    <a:lnTo>
                      <a:pt x="742" y="366"/>
                    </a:lnTo>
                    <a:lnTo>
                      <a:pt x="742" y="365"/>
                    </a:lnTo>
                    <a:lnTo>
                      <a:pt x="741" y="365"/>
                    </a:lnTo>
                    <a:lnTo>
                      <a:pt x="741" y="363"/>
                    </a:lnTo>
                    <a:lnTo>
                      <a:pt x="739" y="363"/>
                    </a:lnTo>
                    <a:lnTo>
                      <a:pt x="739" y="361"/>
                    </a:lnTo>
                    <a:lnTo>
                      <a:pt x="737" y="361"/>
                    </a:lnTo>
                    <a:lnTo>
                      <a:pt x="737" y="359"/>
                    </a:lnTo>
                    <a:lnTo>
                      <a:pt x="735" y="359"/>
                    </a:lnTo>
                    <a:lnTo>
                      <a:pt x="735" y="358"/>
                    </a:lnTo>
                    <a:lnTo>
                      <a:pt x="735" y="356"/>
                    </a:lnTo>
                    <a:lnTo>
                      <a:pt x="735" y="354"/>
                    </a:lnTo>
                    <a:lnTo>
                      <a:pt x="735" y="352"/>
                    </a:lnTo>
                    <a:lnTo>
                      <a:pt x="733" y="352"/>
                    </a:lnTo>
                    <a:lnTo>
                      <a:pt x="733" y="350"/>
                    </a:lnTo>
                    <a:lnTo>
                      <a:pt x="735" y="350"/>
                    </a:lnTo>
                    <a:lnTo>
                      <a:pt x="735" y="349"/>
                    </a:lnTo>
                    <a:lnTo>
                      <a:pt x="735" y="347"/>
                    </a:lnTo>
                    <a:lnTo>
                      <a:pt x="735" y="345"/>
                    </a:lnTo>
                    <a:lnTo>
                      <a:pt x="735" y="343"/>
                    </a:lnTo>
                    <a:lnTo>
                      <a:pt x="735" y="341"/>
                    </a:lnTo>
                    <a:lnTo>
                      <a:pt x="737" y="341"/>
                    </a:lnTo>
                    <a:lnTo>
                      <a:pt x="739" y="341"/>
                    </a:lnTo>
                    <a:lnTo>
                      <a:pt x="739" y="343"/>
                    </a:lnTo>
                    <a:lnTo>
                      <a:pt x="741" y="343"/>
                    </a:lnTo>
                    <a:lnTo>
                      <a:pt x="741" y="341"/>
                    </a:lnTo>
                    <a:lnTo>
                      <a:pt x="742" y="341"/>
                    </a:lnTo>
                    <a:lnTo>
                      <a:pt x="744" y="340"/>
                    </a:lnTo>
                    <a:lnTo>
                      <a:pt x="746" y="340"/>
                    </a:lnTo>
                    <a:lnTo>
                      <a:pt x="746" y="338"/>
                    </a:lnTo>
                    <a:lnTo>
                      <a:pt x="748" y="338"/>
                    </a:lnTo>
                    <a:lnTo>
                      <a:pt x="748" y="336"/>
                    </a:lnTo>
                    <a:lnTo>
                      <a:pt x="746" y="334"/>
                    </a:lnTo>
                    <a:lnTo>
                      <a:pt x="746" y="333"/>
                    </a:lnTo>
                    <a:lnTo>
                      <a:pt x="746" y="331"/>
                    </a:lnTo>
                    <a:lnTo>
                      <a:pt x="746" y="329"/>
                    </a:lnTo>
                    <a:lnTo>
                      <a:pt x="748" y="327"/>
                    </a:lnTo>
                    <a:lnTo>
                      <a:pt x="748" y="325"/>
                    </a:lnTo>
                    <a:lnTo>
                      <a:pt x="750" y="325"/>
                    </a:lnTo>
                    <a:lnTo>
                      <a:pt x="750" y="324"/>
                    </a:lnTo>
                    <a:lnTo>
                      <a:pt x="750" y="322"/>
                    </a:lnTo>
                    <a:lnTo>
                      <a:pt x="750" y="320"/>
                    </a:lnTo>
                    <a:lnTo>
                      <a:pt x="751" y="320"/>
                    </a:lnTo>
                    <a:lnTo>
                      <a:pt x="753" y="320"/>
                    </a:lnTo>
                    <a:lnTo>
                      <a:pt x="755" y="320"/>
                    </a:lnTo>
                    <a:lnTo>
                      <a:pt x="755" y="318"/>
                    </a:lnTo>
                    <a:lnTo>
                      <a:pt x="757" y="318"/>
                    </a:lnTo>
                    <a:lnTo>
                      <a:pt x="757" y="316"/>
                    </a:lnTo>
                    <a:lnTo>
                      <a:pt x="758" y="316"/>
                    </a:lnTo>
                    <a:lnTo>
                      <a:pt x="758" y="315"/>
                    </a:lnTo>
                    <a:lnTo>
                      <a:pt x="758" y="313"/>
                    </a:lnTo>
                    <a:lnTo>
                      <a:pt x="758" y="311"/>
                    </a:lnTo>
                    <a:lnTo>
                      <a:pt x="760" y="311"/>
                    </a:lnTo>
                    <a:lnTo>
                      <a:pt x="760" y="309"/>
                    </a:lnTo>
                    <a:lnTo>
                      <a:pt x="760" y="308"/>
                    </a:lnTo>
                    <a:lnTo>
                      <a:pt x="760" y="306"/>
                    </a:lnTo>
                    <a:lnTo>
                      <a:pt x="760" y="304"/>
                    </a:lnTo>
                    <a:lnTo>
                      <a:pt x="762" y="304"/>
                    </a:lnTo>
                    <a:lnTo>
                      <a:pt x="762" y="302"/>
                    </a:lnTo>
                    <a:lnTo>
                      <a:pt x="764" y="300"/>
                    </a:lnTo>
                    <a:lnTo>
                      <a:pt x="764" y="299"/>
                    </a:lnTo>
                    <a:lnTo>
                      <a:pt x="766" y="299"/>
                    </a:lnTo>
                    <a:lnTo>
                      <a:pt x="766" y="297"/>
                    </a:lnTo>
                    <a:lnTo>
                      <a:pt x="764" y="297"/>
                    </a:lnTo>
                    <a:lnTo>
                      <a:pt x="764" y="295"/>
                    </a:lnTo>
                    <a:lnTo>
                      <a:pt x="764" y="293"/>
                    </a:lnTo>
                    <a:lnTo>
                      <a:pt x="764" y="291"/>
                    </a:lnTo>
                    <a:lnTo>
                      <a:pt x="766" y="291"/>
                    </a:lnTo>
                    <a:lnTo>
                      <a:pt x="766" y="290"/>
                    </a:lnTo>
                    <a:lnTo>
                      <a:pt x="767" y="290"/>
                    </a:lnTo>
                    <a:lnTo>
                      <a:pt x="767" y="288"/>
                    </a:lnTo>
                    <a:lnTo>
                      <a:pt x="769" y="288"/>
                    </a:lnTo>
                    <a:lnTo>
                      <a:pt x="771" y="288"/>
                    </a:lnTo>
                    <a:lnTo>
                      <a:pt x="773" y="288"/>
                    </a:lnTo>
                    <a:lnTo>
                      <a:pt x="775" y="286"/>
                    </a:lnTo>
                    <a:lnTo>
                      <a:pt x="776" y="286"/>
                    </a:lnTo>
                    <a:lnTo>
                      <a:pt x="778" y="286"/>
                    </a:lnTo>
                    <a:lnTo>
                      <a:pt x="778" y="284"/>
                    </a:lnTo>
                    <a:lnTo>
                      <a:pt x="780" y="284"/>
                    </a:lnTo>
                    <a:lnTo>
                      <a:pt x="782" y="284"/>
                    </a:lnTo>
                    <a:lnTo>
                      <a:pt x="782" y="283"/>
                    </a:lnTo>
                    <a:lnTo>
                      <a:pt x="782" y="284"/>
                    </a:lnTo>
                    <a:lnTo>
                      <a:pt x="783" y="284"/>
                    </a:lnTo>
                    <a:lnTo>
                      <a:pt x="785" y="284"/>
                    </a:lnTo>
                    <a:lnTo>
                      <a:pt x="787" y="284"/>
                    </a:lnTo>
                    <a:lnTo>
                      <a:pt x="789" y="284"/>
                    </a:lnTo>
                    <a:lnTo>
                      <a:pt x="791" y="284"/>
                    </a:lnTo>
                    <a:lnTo>
                      <a:pt x="792" y="284"/>
                    </a:lnTo>
                    <a:lnTo>
                      <a:pt x="792" y="283"/>
                    </a:lnTo>
                    <a:lnTo>
                      <a:pt x="794" y="283"/>
                    </a:lnTo>
                    <a:lnTo>
                      <a:pt x="794" y="281"/>
                    </a:lnTo>
                    <a:lnTo>
                      <a:pt x="796" y="281"/>
                    </a:lnTo>
                    <a:lnTo>
                      <a:pt x="796" y="279"/>
                    </a:lnTo>
                    <a:lnTo>
                      <a:pt x="796" y="277"/>
                    </a:lnTo>
                    <a:lnTo>
                      <a:pt x="798" y="277"/>
                    </a:lnTo>
                    <a:lnTo>
                      <a:pt x="798" y="275"/>
                    </a:lnTo>
                    <a:lnTo>
                      <a:pt x="800" y="275"/>
                    </a:lnTo>
                    <a:lnTo>
                      <a:pt x="800" y="274"/>
                    </a:lnTo>
                    <a:lnTo>
                      <a:pt x="801" y="274"/>
                    </a:lnTo>
                    <a:lnTo>
                      <a:pt x="803" y="274"/>
                    </a:lnTo>
                    <a:lnTo>
                      <a:pt x="805" y="274"/>
                    </a:lnTo>
                    <a:lnTo>
                      <a:pt x="807" y="272"/>
                    </a:lnTo>
                    <a:lnTo>
                      <a:pt x="808" y="272"/>
                    </a:lnTo>
                    <a:lnTo>
                      <a:pt x="808" y="270"/>
                    </a:lnTo>
                    <a:lnTo>
                      <a:pt x="810" y="270"/>
                    </a:lnTo>
                    <a:lnTo>
                      <a:pt x="812" y="270"/>
                    </a:lnTo>
                    <a:lnTo>
                      <a:pt x="812" y="268"/>
                    </a:lnTo>
                    <a:lnTo>
                      <a:pt x="814" y="268"/>
                    </a:lnTo>
                    <a:lnTo>
                      <a:pt x="814" y="266"/>
                    </a:lnTo>
                    <a:lnTo>
                      <a:pt x="816" y="266"/>
                    </a:lnTo>
                    <a:lnTo>
                      <a:pt x="816" y="265"/>
                    </a:lnTo>
                    <a:lnTo>
                      <a:pt x="817" y="265"/>
                    </a:lnTo>
                    <a:lnTo>
                      <a:pt x="819" y="265"/>
                    </a:lnTo>
                    <a:lnTo>
                      <a:pt x="819" y="263"/>
                    </a:lnTo>
                    <a:lnTo>
                      <a:pt x="821" y="263"/>
                    </a:lnTo>
                    <a:lnTo>
                      <a:pt x="823" y="263"/>
                    </a:lnTo>
                    <a:lnTo>
                      <a:pt x="825" y="263"/>
                    </a:lnTo>
                    <a:lnTo>
                      <a:pt x="826" y="263"/>
                    </a:lnTo>
                    <a:lnTo>
                      <a:pt x="826" y="265"/>
                    </a:lnTo>
                    <a:lnTo>
                      <a:pt x="828" y="265"/>
                    </a:lnTo>
                    <a:lnTo>
                      <a:pt x="828" y="266"/>
                    </a:lnTo>
                    <a:lnTo>
                      <a:pt x="830" y="266"/>
                    </a:lnTo>
                    <a:lnTo>
                      <a:pt x="832" y="266"/>
                    </a:lnTo>
                    <a:lnTo>
                      <a:pt x="833" y="266"/>
                    </a:lnTo>
                    <a:lnTo>
                      <a:pt x="833" y="268"/>
                    </a:lnTo>
                    <a:lnTo>
                      <a:pt x="835" y="268"/>
                    </a:lnTo>
                    <a:lnTo>
                      <a:pt x="837" y="268"/>
                    </a:lnTo>
                    <a:lnTo>
                      <a:pt x="837" y="270"/>
                    </a:lnTo>
                    <a:lnTo>
                      <a:pt x="839" y="270"/>
                    </a:lnTo>
                    <a:lnTo>
                      <a:pt x="839" y="268"/>
                    </a:lnTo>
                    <a:lnTo>
                      <a:pt x="841" y="268"/>
                    </a:lnTo>
                    <a:lnTo>
                      <a:pt x="842" y="268"/>
                    </a:lnTo>
                    <a:lnTo>
                      <a:pt x="842" y="270"/>
                    </a:lnTo>
                    <a:lnTo>
                      <a:pt x="844" y="270"/>
                    </a:lnTo>
                    <a:lnTo>
                      <a:pt x="846" y="270"/>
                    </a:lnTo>
                    <a:lnTo>
                      <a:pt x="848" y="270"/>
                    </a:lnTo>
                    <a:lnTo>
                      <a:pt x="848" y="272"/>
                    </a:lnTo>
                    <a:lnTo>
                      <a:pt x="850" y="272"/>
                    </a:lnTo>
                    <a:lnTo>
                      <a:pt x="851" y="272"/>
                    </a:lnTo>
                    <a:lnTo>
                      <a:pt x="851" y="274"/>
                    </a:lnTo>
                    <a:lnTo>
                      <a:pt x="851" y="272"/>
                    </a:lnTo>
                    <a:lnTo>
                      <a:pt x="853" y="272"/>
                    </a:lnTo>
                    <a:lnTo>
                      <a:pt x="853" y="270"/>
                    </a:lnTo>
                    <a:lnTo>
                      <a:pt x="855" y="270"/>
                    </a:lnTo>
                    <a:lnTo>
                      <a:pt x="855" y="268"/>
                    </a:lnTo>
                    <a:lnTo>
                      <a:pt x="855" y="266"/>
                    </a:lnTo>
                    <a:lnTo>
                      <a:pt x="857" y="266"/>
                    </a:lnTo>
                    <a:lnTo>
                      <a:pt x="858" y="266"/>
                    </a:lnTo>
                    <a:lnTo>
                      <a:pt x="860" y="266"/>
                    </a:lnTo>
                    <a:lnTo>
                      <a:pt x="862" y="266"/>
                    </a:lnTo>
                    <a:lnTo>
                      <a:pt x="864" y="266"/>
                    </a:lnTo>
                    <a:lnTo>
                      <a:pt x="866" y="266"/>
                    </a:lnTo>
                    <a:lnTo>
                      <a:pt x="867" y="266"/>
                    </a:lnTo>
                    <a:lnTo>
                      <a:pt x="867" y="268"/>
                    </a:lnTo>
                    <a:lnTo>
                      <a:pt x="867" y="270"/>
                    </a:lnTo>
                    <a:lnTo>
                      <a:pt x="867" y="272"/>
                    </a:lnTo>
                    <a:lnTo>
                      <a:pt x="869" y="272"/>
                    </a:lnTo>
                    <a:lnTo>
                      <a:pt x="869" y="274"/>
                    </a:lnTo>
                    <a:lnTo>
                      <a:pt x="871" y="274"/>
                    </a:lnTo>
                    <a:lnTo>
                      <a:pt x="873" y="274"/>
                    </a:lnTo>
                    <a:lnTo>
                      <a:pt x="873" y="272"/>
                    </a:lnTo>
                    <a:lnTo>
                      <a:pt x="874" y="272"/>
                    </a:lnTo>
                    <a:lnTo>
                      <a:pt x="876" y="272"/>
                    </a:lnTo>
                    <a:lnTo>
                      <a:pt x="876" y="270"/>
                    </a:lnTo>
                    <a:lnTo>
                      <a:pt x="876" y="268"/>
                    </a:lnTo>
                    <a:lnTo>
                      <a:pt x="878" y="268"/>
                    </a:lnTo>
                    <a:lnTo>
                      <a:pt x="878" y="266"/>
                    </a:lnTo>
                    <a:lnTo>
                      <a:pt x="880" y="266"/>
                    </a:lnTo>
                    <a:lnTo>
                      <a:pt x="880" y="265"/>
                    </a:lnTo>
                    <a:lnTo>
                      <a:pt x="882" y="265"/>
                    </a:lnTo>
                    <a:lnTo>
                      <a:pt x="883" y="265"/>
                    </a:lnTo>
                    <a:lnTo>
                      <a:pt x="885" y="265"/>
                    </a:lnTo>
                    <a:lnTo>
                      <a:pt x="885" y="263"/>
                    </a:lnTo>
                    <a:lnTo>
                      <a:pt x="887" y="263"/>
                    </a:lnTo>
                    <a:lnTo>
                      <a:pt x="889" y="265"/>
                    </a:lnTo>
                    <a:lnTo>
                      <a:pt x="891" y="265"/>
                    </a:lnTo>
                    <a:lnTo>
                      <a:pt x="892" y="265"/>
                    </a:lnTo>
                    <a:lnTo>
                      <a:pt x="891" y="265"/>
                    </a:lnTo>
                    <a:lnTo>
                      <a:pt x="891" y="263"/>
                    </a:lnTo>
                    <a:lnTo>
                      <a:pt x="889" y="263"/>
                    </a:lnTo>
                    <a:lnTo>
                      <a:pt x="889" y="261"/>
                    </a:lnTo>
                    <a:lnTo>
                      <a:pt x="887" y="261"/>
                    </a:lnTo>
                    <a:lnTo>
                      <a:pt x="887" y="259"/>
                    </a:lnTo>
                    <a:lnTo>
                      <a:pt x="887" y="258"/>
                    </a:lnTo>
                    <a:lnTo>
                      <a:pt x="887" y="256"/>
                    </a:lnTo>
                    <a:lnTo>
                      <a:pt x="889" y="256"/>
                    </a:lnTo>
                    <a:lnTo>
                      <a:pt x="889" y="254"/>
                    </a:lnTo>
                    <a:lnTo>
                      <a:pt x="889" y="252"/>
                    </a:lnTo>
                    <a:lnTo>
                      <a:pt x="889" y="250"/>
                    </a:lnTo>
                    <a:lnTo>
                      <a:pt x="891" y="250"/>
                    </a:lnTo>
                    <a:lnTo>
                      <a:pt x="891" y="249"/>
                    </a:lnTo>
                    <a:lnTo>
                      <a:pt x="891" y="247"/>
                    </a:lnTo>
                    <a:lnTo>
                      <a:pt x="892" y="247"/>
                    </a:lnTo>
                    <a:lnTo>
                      <a:pt x="892" y="249"/>
                    </a:lnTo>
                    <a:lnTo>
                      <a:pt x="894" y="249"/>
                    </a:lnTo>
                    <a:lnTo>
                      <a:pt x="894" y="247"/>
                    </a:lnTo>
                    <a:lnTo>
                      <a:pt x="896" y="247"/>
                    </a:lnTo>
                    <a:lnTo>
                      <a:pt x="898" y="247"/>
                    </a:lnTo>
                    <a:lnTo>
                      <a:pt x="899" y="247"/>
                    </a:lnTo>
                    <a:lnTo>
                      <a:pt x="899" y="245"/>
                    </a:lnTo>
                    <a:lnTo>
                      <a:pt x="899" y="243"/>
                    </a:lnTo>
                    <a:lnTo>
                      <a:pt x="898" y="243"/>
                    </a:lnTo>
                    <a:lnTo>
                      <a:pt x="899" y="243"/>
                    </a:lnTo>
                    <a:lnTo>
                      <a:pt x="901" y="243"/>
                    </a:lnTo>
                    <a:lnTo>
                      <a:pt x="903" y="243"/>
                    </a:lnTo>
                    <a:lnTo>
                      <a:pt x="903" y="241"/>
                    </a:lnTo>
                    <a:lnTo>
                      <a:pt x="903" y="240"/>
                    </a:lnTo>
                    <a:lnTo>
                      <a:pt x="905" y="240"/>
                    </a:lnTo>
                    <a:lnTo>
                      <a:pt x="903" y="238"/>
                    </a:lnTo>
                    <a:lnTo>
                      <a:pt x="903" y="236"/>
                    </a:lnTo>
                    <a:lnTo>
                      <a:pt x="905" y="236"/>
                    </a:lnTo>
                    <a:lnTo>
                      <a:pt x="905" y="234"/>
                    </a:lnTo>
                    <a:lnTo>
                      <a:pt x="907" y="234"/>
                    </a:lnTo>
                    <a:lnTo>
                      <a:pt x="907" y="233"/>
                    </a:lnTo>
                    <a:lnTo>
                      <a:pt x="908" y="233"/>
                    </a:lnTo>
                    <a:lnTo>
                      <a:pt x="908" y="231"/>
                    </a:lnTo>
                    <a:lnTo>
                      <a:pt x="910" y="231"/>
                    </a:lnTo>
                    <a:lnTo>
                      <a:pt x="908" y="231"/>
                    </a:lnTo>
                    <a:lnTo>
                      <a:pt x="908" y="229"/>
                    </a:lnTo>
                    <a:lnTo>
                      <a:pt x="907" y="229"/>
                    </a:lnTo>
                    <a:lnTo>
                      <a:pt x="907" y="227"/>
                    </a:lnTo>
                    <a:lnTo>
                      <a:pt x="905" y="227"/>
                    </a:lnTo>
                    <a:lnTo>
                      <a:pt x="905" y="225"/>
                    </a:lnTo>
                    <a:lnTo>
                      <a:pt x="903" y="225"/>
                    </a:lnTo>
                    <a:lnTo>
                      <a:pt x="903" y="227"/>
                    </a:lnTo>
                    <a:lnTo>
                      <a:pt x="901" y="227"/>
                    </a:lnTo>
                    <a:lnTo>
                      <a:pt x="901" y="225"/>
                    </a:lnTo>
                    <a:lnTo>
                      <a:pt x="901" y="224"/>
                    </a:lnTo>
                    <a:lnTo>
                      <a:pt x="901" y="222"/>
                    </a:lnTo>
                    <a:lnTo>
                      <a:pt x="903" y="220"/>
                    </a:lnTo>
                    <a:lnTo>
                      <a:pt x="905" y="220"/>
                    </a:lnTo>
                    <a:lnTo>
                      <a:pt x="907" y="220"/>
                    </a:lnTo>
                    <a:lnTo>
                      <a:pt x="908" y="218"/>
                    </a:lnTo>
                    <a:lnTo>
                      <a:pt x="910" y="216"/>
                    </a:lnTo>
                    <a:lnTo>
                      <a:pt x="912" y="216"/>
                    </a:lnTo>
                    <a:lnTo>
                      <a:pt x="912" y="215"/>
                    </a:lnTo>
                    <a:lnTo>
                      <a:pt x="912" y="213"/>
                    </a:lnTo>
                    <a:lnTo>
                      <a:pt x="912" y="211"/>
                    </a:lnTo>
                    <a:lnTo>
                      <a:pt x="914" y="211"/>
                    </a:lnTo>
                    <a:lnTo>
                      <a:pt x="916" y="211"/>
                    </a:lnTo>
                    <a:lnTo>
                      <a:pt x="916" y="209"/>
                    </a:lnTo>
                    <a:lnTo>
                      <a:pt x="917" y="209"/>
                    </a:lnTo>
                    <a:lnTo>
                      <a:pt x="919" y="209"/>
                    </a:lnTo>
                    <a:lnTo>
                      <a:pt x="919" y="208"/>
                    </a:lnTo>
                    <a:lnTo>
                      <a:pt x="921" y="208"/>
                    </a:lnTo>
                    <a:lnTo>
                      <a:pt x="921" y="206"/>
                    </a:lnTo>
                    <a:lnTo>
                      <a:pt x="923" y="206"/>
                    </a:lnTo>
                    <a:lnTo>
                      <a:pt x="923" y="204"/>
                    </a:lnTo>
                    <a:lnTo>
                      <a:pt x="924" y="204"/>
                    </a:lnTo>
                    <a:lnTo>
                      <a:pt x="924" y="202"/>
                    </a:lnTo>
                    <a:lnTo>
                      <a:pt x="926" y="202"/>
                    </a:lnTo>
                    <a:lnTo>
                      <a:pt x="926" y="200"/>
                    </a:lnTo>
                    <a:lnTo>
                      <a:pt x="924" y="200"/>
                    </a:lnTo>
                    <a:lnTo>
                      <a:pt x="926" y="200"/>
                    </a:lnTo>
                    <a:lnTo>
                      <a:pt x="926" y="199"/>
                    </a:lnTo>
                    <a:lnTo>
                      <a:pt x="928" y="199"/>
                    </a:lnTo>
                    <a:lnTo>
                      <a:pt x="928" y="197"/>
                    </a:lnTo>
                    <a:lnTo>
                      <a:pt x="928" y="195"/>
                    </a:lnTo>
                    <a:lnTo>
                      <a:pt x="926" y="195"/>
                    </a:lnTo>
                    <a:lnTo>
                      <a:pt x="924" y="195"/>
                    </a:lnTo>
                    <a:lnTo>
                      <a:pt x="924" y="197"/>
                    </a:lnTo>
                    <a:lnTo>
                      <a:pt x="923" y="197"/>
                    </a:lnTo>
                    <a:lnTo>
                      <a:pt x="921" y="197"/>
                    </a:lnTo>
                    <a:lnTo>
                      <a:pt x="919" y="197"/>
                    </a:lnTo>
                    <a:lnTo>
                      <a:pt x="919" y="195"/>
                    </a:lnTo>
                    <a:lnTo>
                      <a:pt x="919" y="197"/>
                    </a:lnTo>
                    <a:lnTo>
                      <a:pt x="917" y="197"/>
                    </a:lnTo>
                    <a:lnTo>
                      <a:pt x="917" y="195"/>
                    </a:lnTo>
                    <a:lnTo>
                      <a:pt x="916" y="195"/>
                    </a:lnTo>
                    <a:lnTo>
                      <a:pt x="914" y="195"/>
                    </a:lnTo>
                    <a:lnTo>
                      <a:pt x="914" y="197"/>
                    </a:lnTo>
                    <a:lnTo>
                      <a:pt x="914" y="195"/>
                    </a:lnTo>
                    <a:lnTo>
                      <a:pt x="914" y="193"/>
                    </a:lnTo>
                    <a:lnTo>
                      <a:pt x="914" y="191"/>
                    </a:lnTo>
                    <a:lnTo>
                      <a:pt x="912" y="191"/>
                    </a:lnTo>
                    <a:lnTo>
                      <a:pt x="912" y="190"/>
                    </a:lnTo>
                    <a:lnTo>
                      <a:pt x="910" y="190"/>
                    </a:lnTo>
                    <a:lnTo>
                      <a:pt x="910" y="191"/>
                    </a:lnTo>
                    <a:lnTo>
                      <a:pt x="908" y="191"/>
                    </a:lnTo>
                    <a:lnTo>
                      <a:pt x="908" y="190"/>
                    </a:lnTo>
                    <a:lnTo>
                      <a:pt x="908" y="188"/>
                    </a:lnTo>
                    <a:lnTo>
                      <a:pt x="908" y="190"/>
                    </a:lnTo>
                    <a:lnTo>
                      <a:pt x="907" y="190"/>
                    </a:lnTo>
                    <a:lnTo>
                      <a:pt x="905" y="190"/>
                    </a:lnTo>
                    <a:lnTo>
                      <a:pt x="903" y="190"/>
                    </a:lnTo>
                    <a:lnTo>
                      <a:pt x="901" y="190"/>
                    </a:lnTo>
                    <a:lnTo>
                      <a:pt x="901" y="191"/>
                    </a:lnTo>
                    <a:lnTo>
                      <a:pt x="899" y="191"/>
                    </a:lnTo>
                    <a:lnTo>
                      <a:pt x="899" y="190"/>
                    </a:lnTo>
                    <a:lnTo>
                      <a:pt x="898" y="190"/>
                    </a:lnTo>
                    <a:lnTo>
                      <a:pt x="896" y="190"/>
                    </a:lnTo>
                    <a:lnTo>
                      <a:pt x="894" y="190"/>
                    </a:lnTo>
                    <a:lnTo>
                      <a:pt x="894" y="191"/>
                    </a:lnTo>
                    <a:lnTo>
                      <a:pt x="892" y="191"/>
                    </a:lnTo>
                    <a:lnTo>
                      <a:pt x="891" y="191"/>
                    </a:lnTo>
                    <a:lnTo>
                      <a:pt x="891" y="193"/>
                    </a:lnTo>
                    <a:lnTo>
                      <a:pt x="891" y="195"/>
                    </a:lnTo>
                    <a:lnTo>
                      <a:pt x="889" y="195"/>
                    </a:lnTo>
                    <a:lnTo>
                      <a:pt x="889" y="197"/>
                    </a:lnTo>
                    <a:lnTo>
                      <a:pt x="887" y="197"/>
                    </a:lnTo>
                    <a:lnTo>
                      <a:pt x="887" y="195"/>
                    </a:lnTo>
                    <a:lnTo>
                      <a:pt x="887" y="197"/>
                    </a:lnTo>
                    <a:lnTo>
                      <a:pt x="885" y="197"/>
                    </a:lnTo>
                    <a:lnTo>
                      <a:pt x="885" y="195"/>
                    </a:lnTo>
                    <a:lnTo>
                      <a:pt x="883" y="195"/>
                    </a:lnTo>
                    <a:lnTo>
                      <a:pt x="883" y="193"/>
                    </a:lnTo>
                    <a:lnTo>
                      <a:pt x="882" y="193"/>
                    </a:lnTo>
                    <a:lnTo>
                      <a:pt x="880" y="193"/>
                    </a:lnTo>
                    <a:lnTo>
                      <a:pt x="878" y="193"/>
                    </a:lnTo>
                    <a:lnTo>
                      <a:pt x="876" y="191"/>
                    </a:lnTo>
                    <a:lnTo>
                      <a:pt x="874" y="191"/>
                    </a:lnTo>
                    <a:lnTo>
                      <a:pt x="873" y="191"/>
                    </a:lnTo>
                    <a:lnTo>
                      <a:pt x="873" y="190"/>
                    </a:lnTo>
                    <a:lnTo>
                      <a:pt x="873" y="188"/>
                    </a:lnTo>
                    <a:lnTo>
                      <a:pt x="873" y="186"/>
                    </a:lnTo>
                    <a:lnTo>
                      <a:pt x="871" y="186"/>
                    </a:lnTo>
                    <a:lnTo>
                      <a:pt x="869" y="186"/>
                    </a:lnTo>
                    <a:lnTo>
                      <a:pt x="869" y="184"/>
                    </a:lnTo>
                    <a:lnTo>
                      <a:pt x="867" y="184"/>
                    </a:lnTo>
                    <a:lnTo>
                      <a:pt x="866" y="184"/>
                    </a:lnTo>
                    <a:lnTo>
                      <a:pt x="866" y="183"/>
                    </a:lnTo>
                    <a:lnTo>
                      <a:pt x="864" y="183"/>
                    </a:lnTo>
                    <a:lnTo>
                      <a:pt x="862" y="183"/>
                    </a:lnTo>
                    <a:lnTo>
                      <a:pt x="862" y="184"/>
                    </a:lnTo>
                    <a:lnTo>
                      <a:pt x="860" y="184"/>
                    </a:lnTo>
                    <a:lnTo>
                      <a:pt x="858" y="184"/>
                    </a:lnTo>
                    <a:lnTo>
                      <a:pt x="857" y="184"/>
                    </a:lnTo>
                    <a:lnTo>
                      <a:pt x="855" y="186"/>
                    </a:lnTo>
                    <a:lnTo>
                      <a:pt x="853" y="186"/>
                    </a:lnTo>
                    <a:lnTo>
                      <a:pt x="853" y="188"/>
                    </a:lnTo>
                    <a:lnTo>
                      <a:pt x="851" y="188"/>
                    </a:lnTo>
                    <a:lnTo>
                      <a:pt x="850" y="188"/>
                    </a:lnTo>
                    <a:lnTo>
                      <a:pt x="848" y="188"/>
                    </a:lnTo>
                    <a:lnTo>
                      <a:pt x="846" y="188"/>
                    </a:lnTo>
                    <a:lnTo>
                      <a:pt x="844" y="188"/>
                    </a:lnTo>
                    <a:lnTo>
                      <a:pt x="844" y="186"/>
                    </a:lnTo>
                    <a:lnTo>
                      <a:pt x="844" y="184"/>
                    </a:lnTo>
                    <a:lnTo>
                      <a:pt x="844" y="183"/>
                    </a:lnTo>
                    <a:lnTo>
                      <a:pt x="844" y="181"/>
                    </a:lnTo>
                    <a:lnTo>
                      <a:pt x="842" y="181"/>
                    </a:lnTo>
                    <a:lnTo>
                      <a:pt x="842" y="179"/>
                    </a:lnTo>
                    <a:lnTo>
                      <a:pt x="842" y="177"/>
                    </a:lnTo>
                    <a:lnTo>
                      <a:pt x="844" y="177"/>
                    </a:lnTo>
                    <a:lnTo>
                      <a:pt x="844" y="175"/>
                    </a:lnTo>
                    <a:lnTo>
                      <a:pt x="846" y="175"/>
                    </a:lnTo>
                    <a:lnTo>
                      <a:pt x="846" y="174"/>
                    </a:lnTo>
                    <a:lnTo>
                      <a:pt x="848" y="174"/>
                    </a:lnTo>
                    <a:lnTo>
                      <a:pt x="848" y="172"/>
                    </a:lnTo>
                    <a:lnTo>
                      <a:pt x="848" y="170"/>
                    </a:lnTo>
                    <a:lnTo>
                      <a:pt x="850" y="170"/>
                    </a:lnTo>
                    <a:lnTo>
                      <a:pt x="850" y="168"/>
                    </a:lnTo>
                    <a:lnTo>
                      <a:pt x="850" y="166"/>
                    </a:lnTo>
                    <a:lnTo>
                      <a:pt x="851" y="165"/>
                    </a:lnTo>
                    <a:lnTo>
                      <a:pt x="853" y="165"/>
                    </a:lnTo>
                    <a:lnTo>
                      <a:pt x="853" y="163"/>
                    </a:lnTo>
                    <a:lnTo>
                      <a:pt x="853" y="161"/>
                    </a:lnTo>
                    <a:lnTo>
                      <a:pt x="853" y="159"/>
                    </a:lnTo>
                    <a:lnTo>
                      <a:pt x="855" y="159"/>
                    </a:lnTo>
                    <a:lnTo>
                      <a:pt x="855" y="158"/>
                    </a:lnTo>
                    <a:lnTo>
                      <a:pt x="855" y="156"/>
                    </a:lnTo>
                    <a:lnTo>
                      <a:pt x="857" y="156"/>
                    </a:lnTo>
                    <a:lnTo>
                      <a:pt x="858" y="158"/>
                    </a:lnTo>
                    <a:lnTo>
                      <a:pt x="860" y="158"/>
                    </a:lnTo>
                    <a:lnTo>
                      <a:pt x="862" y="158"/>
                    </a:lnTo>
                    <a:lnTo>
                      <a:pt x="864" y="159"/>
                    </a:lnTo>
                    <a:lnTo>
                      <a:pt x="864" y="158"/>
                    </a:lnTo>
                    <a:lnTo>
                      <a:pt x="866" y="158"/>
                    </a:lnTo>
                    <a:lnTo>
                      <a:pt x="867" y="158"/>
                    </a:lnTo>
                    <a:lnTo>
                      <a:pt x="867" y="159"/>
                    </a:lnTo>
                    <a:lnTo>
                      <a:pt x="869" y="159"/>
                    </a:lnTo>
                    <a:lnTo>
                      <a:pt x="869" y="158"/>
                    </a:lnTo>
                    <a:lnTo>
                      <a:pt x="871" y="158"/>
                    </a:lnTo>
                    <a:lnTo>
                      <a:pt x="873" y="158"/>
                    </a:lnTo>
                    <a:lnTo>
                      <a:pt x="874" y="158"/>
                    </a:lnTo>
                    <a:lnTo>
                      <a:pt x="876" y="158"/>
                    </a:lnTo>
                    <a:lnTo>
                      <a:pt x="878" y="158"/>
                    </a:lnTo>
                    <a:lnTo>
                      <a:pt x="878" y="156"/>
                    </a:lnTo>
                    <a:lnTo>
                      <a:pt x="880" y="154"/>
                    </a:lnTo>
                    <a:lnTo>
                      <a:pt x="882" y="154"/>
                    </a:lnTo>
                    <a:lnTo>
                      <a:pt x="883" y="156"/>
                    </a:lnTo>
                    <a:lnTo>
                      <a:pt x="885" y="156"/>
                    </a:lnTo>
                    <a:lnTo>
                      <a:pt x="887" y="154"/>
                    </a:lnTo>
                    <a:lnTo>
                      <a:pt x="889" y="154"/>
                    </a:lnTo>
                    <a:lnTo>
                      <a:pt x="891" y="154"/>
                    </a:lnTo>
                    <a:lnTo>
                      <a:pt x="892" y="154"/>
                    </a:lnTo>
                    <a:lnTo>
                      <a:pt x="892" y="156"/>
                    </a:lnTo>
                    <a:lnTo>
                      <a:pt x="894" y="156"/>
                    </a:lnTo>
                    <a:lnTo>
                      <a:pt x="896" y="158"/>
                    </a:lnTo>
                    <a:lnTo>
                      <a:pt x="896" y="159"/>
                    </a:lnTo>
                    <a:lnTo>
                      <a:pt x="898" y="159"/>
                    </a:lnTo>
                    <a:lnTo>
                      <a:pt x="899" y="159"/>
                    </a:lnTo>
                    <a:lnTo>
                      <a:pt x="901" y="159"/>
                    </a:lnTo>
                    <a:lnTo>
                      <a:pt x="901" y="158"/>
                    </a:lnTo>
                    <a:lnTo>
                      <a:pt x="901" y="159"/>
                    </a:lnTo>
                    <a:lnTo>
                      <a:pt x="903" y="159"/>
                    </a:lnTo>
                    <a:lnTo>
                      <a:pt x="905" y="159"/>
                    </a:lnTo>
                    <a:lnTo>
                      <a:pt x="907" y="159"/>
                    </a:lnTo>
                    <a:lnTo>
                      <a:pt x="908" y="159"/>
                    </a:lnTo>
                    <a:lnTo>
                      <a:pt x="908" y="158"/>
                    </a:lnTo>
                    <a:lnTo>
                      <a:pt x="910" y="158"/>
                    </a:lnTo>
                    <a:lnTo>
                      <a:pt x="910" y="159"/>
                    </a:lnTo>
                    <a:lnTo>
                      <a:pt x="910" y="161"/>
                    </a:lnTo>
                    <a:lnTo>
                      <a:pt x="912" y="161"/>
                    </a:lnTo>
                    <a:lnTo>
                      <a:pt x="914" y="161"/>
                    </a:lnTo>
                    <a:lnTo>
                      <a:pt x="916" y="161"/>
                    </a:lnTo>
                    <a:lnTo>
                      <a:pt x="916" y="159"/>
                    </a:lnTo>
                    <a:lnTo>
                      <a:pt x="916" y="161"/>
                    </a:lnTo>
                    <a:lnTo>
                      <a:pt x="916" y="159"/>
                    </a:lnTo>
                    <a:lnTo>
                      <a:pt x="917" y="159"/>
                    </a:lnTo>
                    <a:lnTo>
                      <a:pt x="919" y="159"/>
                    </a:lnTo>
                    <a:lnTo>
                      <a:pt x="919" y="158"/>
                    </a:lnTo>
                    <a:lnTo>
                      <a:pt x="919" y="156"/>
                    </a:lnTo>
                    <a:lnTo>
                      <a:pt x="921" y="156"/>
                    </a:lnTo>
                    <a:lnTo>
                      <a:pt x="921" y="158"/>
                    </a:lnTo>
                    <a:lnTo>
                      <a:pt x="923" y="158"/>
                    </a:lnTo>
                    <a:lnTo>
                      <a:pt x="923" y="156"/>
                    </a:lnTo>
                    <a:lnTo>
                      <a:pt x="921" y="156"/>
                    </a:lnTo>
                    <a:lnTo>
                      <a:pt x="921" y="154"/>
                    </a:lnTo>
                    <a:lnTo>
                      <a:pt x="919" y="154"/>
                    </a:lnTo>
                    <a:lnTo>
                      <a:pt x="919" y="152"/>
                    </a:lnTo>
                    <a:lnTo>
                      <a:pt x="921" y="152"/>
                    </a:lnTo>
                    <a:lnTo>
                      <a:pt x="921" y="154"/>
                    </a:lnTo>
                    <a:lnTo>
                      <a:pt x="921" y="152"/>
                    </a:lnTo>
                    <a:lnTo>
                      <a:pt x="921" y="150"/>
                    </a:lnTo>
                    <a:lnTo>
                      <a:pt x="923" y="150"/>
                    </a:lnTo>
                    <a:lnTo>
                      <a:pt x="923" y="152"/>
                    </a:lnTo>
                    <a:lnTo>
                      <a:pt x="924" y="152"/>
                    </a:lnTo>
                    <a:lnTo>
                      <a:pt x="924" y="150"/>
                    </a:lnTo>
                    <a:lnTo>
                      <a:pt x="924" y="149"/>
                    </a:lnTo>
                    <a:lnTo>
                      <a:pt x="924" y="147"/>
                    </a:lnTo>
                    <a:lnTo>
                      <a:pt x="926" y="147"/>
                    </a:lnTo>
                    <a:lnTo>
                      <a:pt x="926" y="145"/>
                    </a:lnTo>
                    <a:lnTo>
                      <a:pt x="924" y="145"/>
                    </a:lnTo>
                    <a:lnTo>
                      <a:pt x="924" y="143"/>
                    </a:lnTo>
                    <a:lnTo>
                      <a:pt x="923" y="143"/>
                    </a:lnTo>
                    <a:lnTo>
                      <a:pt x="923" y="142"/>
                    </a:lnTo>
                    <a:lnTo>
                      <a:pt x="921" y="142"/>
                    </a:lnTo>
                    <a:lnTo>
                      <a:pt x="919" y="140"/>
                    </a:lnTo>
                    <a:lnTo>
                      <a:pt x="919" y="138"/>
                    </a:lnTo>
                    <a:lnTo>
                      <a:pt x="917" y="138"/>
                    </a:lnTo>
                    <a:lnTo>
                      <a:pt x="916" y="136"/>
                    </a:lnTo>
                    <a:lnTo>
                      <a:pt x="914" y="136"/>
                    </a:lnTo>
                    <a:lnTo>
                      <a:pt x="912" y="136"/>
                    </a:lnTo>
                    <a:lnTo>
                      <a:pt x="910" y="136"/>
                    </a:lnTo>
                    <a:lnTo>
                      <a:pt x="908" y="136"/>
                    </a:lnTo>
                    <a:lnTo>
                      <a:pt x="907" y="136"/>
                    </a:lnTo>
                    <a:lnTo>
                      <a:pt x="907" y="134"/>
                    </a:lnTo>
                    <a:lnTo>
                      <a:pt x="905" y="133"/>
                    </a:lnTo>
                    <a:lnTo>
                      <a:pt x="907" y="133"/>
                    </a:lnTo>
                    <a:lnTo>
                      <a:pt x="907" y="131"/>
                    </a:lnTo>
                    <a:lnTo>
                      <a:pt x="908" y="131"/>
                    </a:lnTo>
                    <a:lnTo>
                      <a:pt x="910" y="131"/>
                    </a:lnTo>
                    <a:lnTo>
                      <a:pt x="910" y="129"/>
                    </a:lnTo>
                    <a:lnTo>
                      <a:pt x="910" y="127"/>
                    </a:lnTo>
                    <a:lnTo>
                      <a:pt x="910" y="125"/>
                    </a:lnTo>
                    <a:lnTo>
                      <a:pt x="910" y="124"/>
                    </a:lnTo>
                    <a:lnTo>
                      <a:pt x="908" y="124"/>
                    </a:lnTo>
                    <a:lnTo>
                      <a:pt x="908" y="122"/>
                    </a:lnTo>
                    <a:lnTo>
                      <a:pt x="908" y="120"/>
                    </a:lnTo>
                    <a:lnTo>
                      <a:pt x="907" y="118"/>
                    </a:lnTo>
                    <a:lnTo>
                      <a:pt x="907" y="117"/>
                    </a:lnTo>
                    <a:lnTo>
                      <a:pt x="907" y="115"/>
                    </a:lnTo>
                    <a:lnTo>
                      <a:pt x="907" y="113"/>
                    </a:lnTo>
                    <a:lnTo>
                      <a:pt x="907" y="111"/>
                    </a:lnTo>
                    <a:lnTo>
                      <a:pt x="907" y="109"/>
                    </a:lnTo>
                    <a:lnTo>
                      <a:pt x="907" y="108"/>
                    </a:lnTo>
                    <a:lnTo>
                      <a:pt x="908" y="108"/>
                    </a:lnTo>
                    <a:lnTo>
                      <a:pt x="908" y="106"/>
                    </a:lnTo>
                    <a:lnTo>
                      <a:pt x="908" y="104"/>
                    </a:lnTo>
                    <a:lnTo>
                      <a:pt x="908" y="102"/>
                    </a:lnTo>
                    <a:lnTo>
                      <a:pt x="908" y="100"/>
                    </a:lnTo>
                    <a:lnTo>
                      <a:pt x="908" y="99"/>
                    </a:lnTo>
                    <a:lnTo>
                      <a:pt x="908" y="97"/>
                    </a:lnTo>
                    <a:lnTo>
                      <a:pt x="907" y="97"/>
                    </a:lnTo>
                    <a:lnTo>
                      <a:pt x="907" y="95"/>
                    </a:lnTo>
                    <a:lnTo>
                      <a:pt x="905" y="95"/>
                    </a:lnTo>
                    <a:lnTo>
                      <a:pt x="903" y="95"/>
                    </a:lnTo>
                    <a:lnTo>
                      <a:pt x="901" y="95"/>
                    </a:lnTo>
                    <a:lnTo>
                      <a:pt x="899" y="95"/>
                    </a:lnTo>
                    <a:lnTo>
                      <a:pt x="899" y="97"/>
                    </a:lnTo>
                    <a:lnTo>
                      <a:pt x="898" y="97"/>
                    </a:lnTo>
                    <a:lnTo>
                      <a:pt x="898" y="99"/>
                    </a:lnTo>
                    <a:lnTo>
                      <a:pt x="899" y="99"/>
                    </a:lnTo>
                    <a:lnTo>
                      <a:pt x="899" y="100"/>
                    </a:lnTo>
                    <a:lnTo>
                      <a:pt x="898" y="100"/>
                    </a:lnTo>
                    <a:lnTo>
                      <a:pt x="896" y="100"/>
                    </a:lnTo>
                    <a:lnTo>
                      <a:pt x="896" y="99"/>
                    </a:lnTo>
                    <a:lnTo>
                      <a:pt x="894" y="100"/>
                    </a:lnTo>
                    <a:lnTo>
                      <a:pt x="892" y="100"/>
                    </a:lnTo>
                    <a:lnTo>
                      <a:pt x="891" y="100"/>
                    </a:lnTo>
                    <a:lnTo>
                      <a:pt x="889" y="100"/>
                    </a:lnTo>
                    <a:lnTo>
                      <a:pt x="889" y="102"/>
                    </a:lnTo>
                    <a:lnTo>
                      <a:pt x="889" y="104"/>
                    </a:lnTo>
                    <a:lnTo>
                      <a:pt x="887" y="104"/>
                    </a:lnTo>
                    <a:lnTo>
                      <a:pt x="885" y="104"/>
                    </a:lnTo>
                    <a:lnTo>
                      <a:pt x="885" y="106"/>
                    </a:lnTo>
                    <a:lnTo>
                      <a:pt x="883" y="106"/>
                    </a:lnTo>
                    <a:lnTo>
                      <a:pt x="883" y="108"/>
                    </a:lnTo>
                    <a:lnTo>
                      <a:pt x="882" y="108"/>
                    </a:lnTo>
                    <a:lnTo>
                      <a:pt x="882" y="109"/>
                    </a:lnTo>
                    <a:lnTo>
                      <a:pt x="880" y="109"/>
                    </a:lnTo>
                    <a:lnTo>
                      <a:pt x="880" y="108"/>
                    </a:lnTo>
                    <a:lnTo>
                      <a:pt x="880" y="106"/>
                    </a:lnTo>
                    <a:lnTo>
                      <a:pt x="878" y="106"/>
                    </a:lnTo>
                    <a:lnTo>
                      <a:pt x="876" y="104"/>
                    </a:lnTo>
                    <a:lnTo>
                      <a:pt x="874" y="104"/>
                    </a:lnTo>
                    <a:lnTo>
                      <a:pt x="873" y="104"/>
                    </a:lnTo>
                    <a:lnTo>
                      <a:pt x="873" y="106"/>
                    </a:lnTo>
                    <a:lnTo>
                      <a:pt x="871" y="106"/>
                    </a:lnTo>
                    <a:lnTo>
                      <a:pt x="871" y="108"/>
                    </a:lnTo>
                    <a:lnTo>
                      <a:pt x="869" y="108"/>
                    </a:lnTo>
                    <a:lnTo>
                      <a:pt x="867" y="108"/>
                    </a:lnTo>
                    <a:lnTo>
                      <a:pt x="866" y="108"/>
                    </a:lnTo>
                    <a:lnTo>
                      <a:pt x="866" y="106"/>
                    </a:lnTo>
                    <a:lnTo>
                      <a:pt x="864" y="106"/>
                    </a:lnTo>
                    <a:lnTo>
                      <a:pt x="862" y="106"/>
                    </a:lnTo>
                    <a:lnTo>
                      <a:pt x="860" y="106"/>
                    </a:lnTo>
                    <a:lnTo>
                      <a:pt x="860" y="104"/>
                    </a:lnTo>
                    <a:lnTo>
                      <a:pt x="862" y="104"/>
                    </a:lnTo>
                    <a:lnTo>
                      <a:pt x="860" y="104"/>
                    </a:lnTo>
                    <a:lnTo>
                      <a:pt x="860" y="102"/>
                    </a:lnTo>
                    <a:lnTo>
                      <a:pt x="858" y="102"/>
                    </a:lnTo>
                    <a:lnTo>
                      <a:pt x="858" y="100"/>
                    </a:lnTo>
                    <a:lnTo>
                      <a:pt x="858" y="102"/>
                    </a:lnTo>
                    <a:lnTo>
                      <a:pt x="857" y="100"/>
                    </a:lnTo>
                    <a:lnTo>
                      <a:pt x="858" y="100"/>
                    </a:lnTo>
                    <a:lnTo>
                      <a:pt x="857" y="100"/>
                    </a:lnTo>
                    <a:lnTo>
                      <a:pt x="858" y="100"/>
                    </a:lnTo>
                    <a:lnTo>
                      <a:pt x="858" y="99"/>
                    </a:lnTo>
                    <a:lnTo>
                      <a:pt x="857" y="99"/>
                    </a:lnTo>
                    <a:lnTo>
                      <a:pt x="857" y="100"/>
                    </a:lnTo>
                    <a:lnTo>
                      <a:pt x="857" y="99"/>
                    </a:lnTo>
                    <a:lnTo>
                      <a:pt x="857" y="97"/>
                    </a:lnTo>
                    <a:lnTo>
                      <a:pt x="855" y="97"/>
                    </a:lnTo>
                    <a:lnTo>
                      <a:pt x="855" y="95"/>
                    </a:lnTo>
                    <a:lnTo>
                      <a:pt x="853" y="95"/>
                    </a:lnTo>
                    <a:lnTo>
                      <a:pt x="853" y="93"/>
                    </a:lnTo>
                    <a:lnTo>
                      <a:pt x="851" y="93"/>
                    </a:lnTo>
                    <a:lnTo>
                      <a:pt x="851" y="95"/>
                    </a:lnTo>
                    <a:lnTo>
                      <a:pt x="850" y="95"/>
                    </a:lnTo>
                    <a:lnTo>
                      <a:pt x="850" y="93"/>
                    </a:lnTo>
                    <a:lnTo>
                      <a:pt x="848" y="93"/>
                    </a:lnTo>
                    <a:lnTo>
                      <a:pt x="848" y="95"/>
                    </a:lnTo>
                    <a:lnTo>
                      <a:pt x="848" y="93"/>
                    </a:lnTo>
                    <a:lnTo>
                      <a:pt x="846" y="93"/>
                    </a:lnTo>
                    <a:lnTo>
                      <a:pt x="846" y="95"/>
                    </a:lnTo>
                    <a:lnTo>
                      <a:pt x="844" y="95"/>
                    </a:lnTo>
                    <a:lnTo>
                      <a:pt x="844" y="93"/>
                    </a:lnTo>
                    <a:lnTo>
                      <a:pt x="844" y="92"/>
                    </a:lnTo>
                    <a:lnTo>
                      <a:pt x="844" y="90"/>
                    </a:lnTo>
                    <a:lnTo>
                      <a:pt x="844" y="88"/>
                    </a:lnTo>
                    <a:lnTo>
                      <a:pt x="844" y="86"/>
                    </a:lnTo>
                    <a:lnTo>
                      <a:pt x="846" y="86"/>
                    </a:lnTo>
                    <a:lnTo>
                      <a:pt x="848" y="86"/>
                    </a:lnTo>
                    <a:lnTo>
                      <a:pt x="850" y="86"/>
                    </a:lnTo>
                    <a:lnTo>
                      <a:pt x="850" y="84"/>
                    </a:lnTo>
                    <a:lnTo>
                      <a:pt x="851" y="84"/>
                    </a:lnTo>
                    <a:lnTo>
                      <a:pt x="850" y="83"/>
                    </a:lnTo>
                    <a:lnTo>
                      <a:pt x="850" y="81"/>
                    </a:lnTo>
                    <a:lnTo>
                      <a:pt x="850" y="79"/>
                    </a:lnTo>
                    <a:lnTo>
                      <a:pt x="851" y="79"/>
                    </a:lnTo>
                    <a:lnTo>
                      <a:pt x="851" y="77"/>
                    </a:lnTo>
                    <a:lnTo>
                      <a:pt x="853" y="77"/>
                    </a:lnTo>
                    <a:lnTo>
                      <a:pt x="853" y="75"/>
                    </a:lnTo>
                    <a:lnTo>
                      <a:pt x="853" y="74"/>
                    </a:lnTo>
                    <a:lnTo>
                      <a:pt x="853" y="72"/>
                    </a:lnTo>
                    <a:lnTo>
                      <a:pt x="855" y="72"/>
                    </a:lnTo>
                    <a:lnTo>
                      <a:pt x="855" y="70"/>
                    </a:lnTo>
                    <a:lnTo>
                      <a:pt x="857" y="70"/>
                    </a:lnTo>
                    <a:lnTo>
                      <a:pt x="857" y="68"/>
                    </a:lnTo>
                    <a:lnTo>
                      <a:pt x="858" y="68"/>
                    </a:lnTo>
                    <a:lnTo>
                      <a:pt x="858" y="67"/>
                    </a:lnTo>
                    <a:lnTo>
                      <a:pt x="858" y="65"/>
                    </a:lnTo>
                    <a:lnTo>
                      <a:pt x="860" y="65"/>
                    </a:lnTo>
                    <a:lnTo>
                      <a:pt x="860" y="63"/>
                    </a:lnTo>
                    <a:lnTo>
                      <a:pt x="862" y="63"/>
                    </a:lnTo>
                    <a:lnTo>
                      <a:pt x="860" y="61"/>
                    </a:lnTo>
                    <a:lnTo>
                      <a:pt x="860" y="59"/>
                    </a:lnTo>
                    <a:lnTo>
                      <a:pt x="860" y="58"/>
                    </a:lnTo>
                    <a:lnTo>
                      <a:pt x="860" y="56"/>
                    </a:lnTo>
                    <a:lnTo>
                      <a:pt x="860" y="54"/>
                    </a:lnTo>
                    <a:lnTo>
                      <a:pt x="858" y="54"/>
                    </a:lnTo>
                    <a:lnTo>
                      <a:pt x="857" y="52"/>
                    </a:lnTo>
                    <a:lnTo>
                      <a:pt x="857" y="50"/>
                    </a:lnTo>
                    <a:lnTo>
                      <a:pt x="857" y="49"/>
                    </a:lnTo>
                    <a:lnTo>
                      <a:pt x="857" y="47"/>
                    </a:lnTo>
                    <a:lnTo>
                      <a:pt x="857" y="45"/>
                    </a:lnTo>
                    <a:lnTo>
                      <a:pt x="857" y="43"/>
                    </a:lnTo>
                    <a:lnTo>
                      <a:pt x="855" y="43"/>
                    </a:lnTo>
                    <a:lnTo>
                      <a:pt x="853" y="43"/>
                    </a:lnTo>
                    <a:lnTo>
                      <a:pt x="853" y="42"/>
                    </a:lnTo>
                    <a:lnTo>
                      <a:pt x="853" y="40"/>
                    </a:lnTo>
                    <a:lnTo>
                      <a:pt x="851" y="40"/>
                    </a:lnTo>
                    <a:lnTo>
                      <a:pt x="850" y="38"/>
                    </a:lnTo>
                    <a:lnTo>
                      <a:pt x="850" y="36"/>
                    </a:lnTo>
                    <a:lnTo>
                      <a:pt x="850" y="34"/>
                    </a:lnTo>
                    <a:lnTo>
                      <a:pt x="851" y="34"/>
                    </a:lnTo>
                    <a:lnTo>
                      <a:pt x="851" y="33"/>
                    </a:lnTo>
                    <a:lnTo>
                      <a:pt x="853" y="33"/>
                    </a:lnTo>
                    <a:lnTo>
                      <a:pt x="855" y="33"/>
                    </a:lnTo>
                    <a:lnTo>
                      <a:pt x="855" y="31"/>
                    </a:lnTo>
                    <a:lnTo>
                      <a:pt x="857" y="31"/>
                    </a:lnTo>
                    <a:lnTo>
                      <a:pt x="855" y="31"/>
                    </a:lnTo>
                    <a:lnTo>
                      <a:pt x="857" y="31"/>
                    </a:lnTo>
                    <a:lnTo>
                      <a:pt x="858" y="31"/>
                    </a:lnTo>
                    <a:lnTo>
                      <a:pt x="858" y="29"/>
                    </a:lnTo>
                    <a:lnTo>
                      <a:pt x="860" y="29"/>
                    </a:lnTo>
                    <a:lnTo>
                      <a:pt x="860" y="27"/>
                    </a:lnTo>
                    <a:lnTo>
                      <a:pt x="858" y="27"/>
                    </a:lnTo>
                    <a:lnTo>
                      <a:pt x="858" y="25"/>
                    </a:lnTo>
                    <a:lnTo>
                      <a:pt x="858" y="24"/>
                    </a:lnTo>
                    <a:lnTo>
                      <a:pt x="858" y="22"/>
                    </a:lnTo>
                    <a:lnTo>
                      <a:pt x="858" y="20"/>
                    </a:lnTo>
                    <a:lnTo>
                      <a:pt x="860" y="20"/>
                    </a:lnTo>
                    <a:lnTo>
                      <a:pt x="862" y="20"/>
                    </a:lnTo>
                    <a:lnTo>
                      <a:pt x="864" y="20"/>
                    </a:lnTo>
                    <a:lnTo>
                      <a:pt x="866" y="20"/>
                    </a:lnTo>
                    <a:lnTo>
                      <a:pt x="867" y="20"/>
                    </a:lnTo>
                    <a:lnTo>
                      <a:pt x="867" y="22"/>
                    </a:lnTo>
                    <a:lnTo>
                      <a:pt x="869" y="22"/>
                    </a:lnTo>
                    <a:lnTo>
                      <a:pt x="871" y="22"/>
                    </a:lnTo>
                    <a:lnTo>
                      <a:pt x="871" y="20"/>
                    </a:lnTo>
                    <a:lnTo>
                      <a:pt x="873" y="20"/>
                    </a:lnTo>
                    <a:lnTo>
                      <a:pt x="874" y="20"/>
                    </a:lnTo>
                    <a:lnTo>
                      <a:pt x="874" y="22"/>
                    </a:lnTo>
                    <a:lnTo>
                      <a:pt x="874" y="24"/>
                    </a:lnTo>
                    <a:lnTo>
                      <a:pt x="874" y="25"/>
                    </a:lnTo>
                    <a:lnTo>
                      <a:pt x="876" y="27"/>
                    </a:lnTo>
                    <a:lnTo>
                      <a:pt x="878" y="27"/>
                    </a:lnTo>
                    <a:lnTo>
                      <a:pt x="880" y="27"/>
                    </a:lnTo>
                    <a:lnTo>
                      <a:pt x="880" y="25"/>
                    </a:lnTo>
                    <a:lnTo>
                      <a:pt x="882" y="25"/>
                    </a:lnTo>
                    <a:lnTo>
                      <a:pt x="883" y="25"/>
                    </a:lnTo>
                    <a:lnTo>
                      <a:pt x="885" y="24"/>
                    </a:lnTo>
                    <a:lnTo>
                      <a:pt x="887" y="24"/>
                    </a:lnTo>
                    <a:lnTo>
                      <a:pt x="887" y="25"/>
                    </a:lnTo>
                    <a:lnTo>
                      <a:pt x="887" y="27"/>
                    </a:lnTo>
                    <a:lnTo>
                      <a:pt x="889" y="29"/>
                    </a:lnTo>
                    <a:lnTo>
                      <a:pt x="891" y="29"/>
                    </a:lnTo>
                    <a:lnTo>
                      <a:pt x="892" y="29"/>
                    </a:lnTo>
                    <a:lnTo>
                      <a:pt x="892" y="31"/>
                    </a:lnTo>
                    <a:lnTo>
                      <a:pt x="894" y="31"/>
                    </a:lnTo>
                    <a:lnTo>
                      <a:pt x="896" y="31"/>
                    </a:lnTo>
                    <a:lnTo>
                      <a:pt x="896" y="33"/>
                    </a:lnTo>
                    <a:lnTo>
                      <a:pt x="898" y="33"/>
                    </a:lnTo>
                    <a:lnTo>
                      <a:pt x="898" y="34"/>
                    </a:lnTo>
                    <a:lnTo>
                      <a:pt x="898" y="36"/>
                    </a:lnTo>
                    <a:lnTo>
                      <a:pt x="898" y="38"/>
                    </a:lnTo>
                    <a:lnTo>
                      <a:pt x="899" y="38"/>
                    </a:lnTo>
                    <a:lnTo>
                      <a:pt x="899" y="40"/>
                    </a:lnTo>
                    <a:lnTo>
                      <a:pt x="899" y="42"/>
                    </a:lnTo>
                    <a:lnTo>
                      <a:pt x="901" y="42"/>
                    </a:lnTo>
                    <a:lnTo>
                      <a:pt x="903" y="42"/>
                    </a:lnTo>
                    <a:lnTo>
                      <a:pt x="905" y="42"/>
                    </a:lnTo>
                    <a:lnTo>
                      <a:pt x="905" y="40"/>
                    </a:lnTo>
                    <a:lnTo>
                      <a:pt x="907" y="40"/>
                    </a:lnTo>
                    <a:lnTo>
                      <a:pt x="907" y="38"/>
                    </a:lnTo>
                    <a:lnTo>
                      <a:pt x="907" y="36"/>
                    </a:lnTo>
                    <a:lnTo>
                      <a:pt x="907" y="34"/>
                    </a:lnTo>
                    <a:lnTo>
                      <a:pt x="907" y="33"/>
                    </a:lnTo>
                    <a:lnTo>
                      <a:pt x="908" y="33"/>
                    </a:lnTo>
                    <a:lnTo>
                      <a:pt x="908" y="31"/>
                    </a:lnTo>
                    <a:lnTo>
                      <a:pt x="910" y="31"/>
                    </a:lnTo>
                    <a:lnTo>
                      <a:pt x="912" y="31"/>
                    </a:lnTo>
                    <a:lnTo>
                      <a:pt x="912" y="29"/>
                    </a:lnTo>
                    <a:lnTo>
                      <a:pt x="914" y="29"/>
                    </a:lnTo>
                    <a:lnTo>
                      <a:pt x="916" y="31"/>
                    </a:lnTo>
                    <a:lnTo>
                      <a:pt x="917" y="31"/>
                    </a:lnTo>
                    <a:lnTo>
                      <a:pt x="917" y="29"/>
                    </a:lnTo>
                    <a:lnTo>
                      <a:pt x="917" y="27"/>
                    </a:lnTo>
                    <a:lnTo>
                      <a:pt x="919" y="27"/>
                    </a:lnTo>
                    <a:lnTo>
                      <a:pt x="921" y="29"/>
                    </a:lnTo>
                    <a:lnTo>
                      <a:pt x="923" y="29"/>
                    </a:lnTo>
                    <a:lnTo>
                      <a:pt x="923" y="27"/>
                    </a:lnTo>
                    <a:lnTo>
                      <a:pt x="924" y="27"/>
                    </a:lnTo>
                    <a:lnTo>
                      <a:pt x="924" y="25"/>
                    </a:lnTo>
                    <a:lnTo>
                      <a:pt x="926" y="25"/>
                    </a:lnTo>
                    <a:lnTo>
                      <a:pt x="926" y="24"/>
                    </a:lnTo>
                    <a:lnTo>
                      <a:pt x="928" y="24"/>
                    </a:lnTo>
                    <a:lnTo>
                      <a:pt x="930" y="24"/>
                    </a:lnTo>
                    <a:lnTo>
                      <a:pt x="930" y="22"/>
                    </a:lnTo>
                    <a:lnTo>
                      <a:pt x="928" y="22"/>
                    </a:lnTo>
                    <a:lnTo>
                      <a:pt x="928" y="20"/>
                    </a:lnTo>
                    <a:lnTo>
                      <a:pt x="926" y="18"/>
                    </a:lnTo>
                    <a:lnTo>
                      <a:pt x="928" y="18"/>
                    </a:lnTo>
                    <a:lnTo>
                      <a:pt x="930" y="18"/>
                    </a:lnTo>
                    <a:lnTo>
                      <a:pt x="930" y="17"/>
                    </a:lnTo>
                    <a:lnTo>
                      <a:pt x="932" y="17"/>
                    </a:lnTo>
                    <a:lnTo>
                      <a:pt x="932" y="15"/>
                    </a:lnTo>
                    <a:lnTo>
                      <a:pt x="932" y="13"/>
                    </a:lnTo>
                    <a:lnTo>
                      <a:pt x="933" y="13"/>
                    </a:lnTo>
                    <a:lnTo>
                      <a:pt x="933" y="11"/>
                    </a:lnTo>
                    <a:lnTo>
                      <a:pt x="935" y="11"/>
                    </a:lnTo>
                    <a:lnTo>
                      <a:pt x="935" y="9"/>
                    </a:lnTo>
                    <a:lnTo>
                      <a:pt x="935" y="8"/>
                    </a:lnTo>
                    <a:lnTo>
                      <a:pt x="937" y="8"/>
                    </a:lnTo>
                    <a:lnTo>
                      <a:pt x="937" y="6"/>
                    </a:lnTo>
                    <a:lnTo>
                      <a:pt x="939" y="6"/>
                    </a:lnTo>
                    <a:lnTo>
                      <a:pt x="941" y="6"/>
                    </a:lnTo>
                    <a:lnTo>
                      <a:pt x="941" y="4"/>
                    </a:lnTo>
                    <a:lnTo>
                      <a:pt x="941" y="2"/>
                    </a:lnTo>
                    <a:lnTo>
                      <a:pt x="941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3" name="Freeform 6"/>
              <p:cNvSpPr>
                <a:spLocks/>
              </p:cNvSpPr>
              <p:nvPr/>
            </p:nvSpPr>
            <p:spPr bwMode="auto">
              <a:xfrm>
                <a:off x="2751" y="416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4" name="Rectangle 7"/>
              <p:cNvSpPr>
                <a:spLocks noChangeArrowheads="1"/>
              </p:cNvSpPr>
              <p:nvPr/>
            </p:nvSpPr>
            <p:spPr bwMode="auto">
              <a:xfrm>
                <a:off x="2805" y="4130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5" name="Freeform 8"/>
              <p:cNvSpPr>
                <a:spLocks/>
              </p:cNvSpPr>
              <p:nvPr/>
            </p:nvSpPr>
            <p:spPr bwMode="auto">
              <a:xfrm>
                <a:off x="2860" y="41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0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6" name="Freeform 9"/>
              <p:cNvSpPr>
                <a:spLocks/>
              </p:cNvSpPr>
              <p:nvPr/>
            </p:nvSpPr>
            <p:spPr bwMode="auto">
              <a:xfrm>
                <a:off x="2883" y="405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7" name="Freeform 10"/>
              <p:cNvSpPr>
                <a:spLocks/>
              </p:cNvSpPr>
              <p:nvPr/>
            </p:nvSpPr>
            <p:spPr bwMode="auto">
              <a:xfrm>
                <a:off x="2883" y="405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8" name="Freeform 11"/>
              <p:cNvSpPr>
                <a:spLocks/>
              </p:cNvSpPr>
              <p:nvPr/>
            </p:nvSpPr>
            <p:spPr bwMode="auto">
              <a:xfrm>
                <a:off x="2885" y="405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9" name="Freeform 12"/>
              <p:cNvSpPr>
                <a:spLocks/>
              </p:cNvSpPr>
              <p:nvPr/>
            </p:nvSpPr>
            <p:spPr bwMode="auto">
              <a:xfrm>
                <a:off x="2921" y="3928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0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0" name="Freeform 13"/>
              <p:cNvSpPr>
                <a:spLocks/>
              </p:cNvSpPr>
              <p:nvPr/>
            </p:nvSpPr>
            <p:spPr bwMode="auto">
              <a:xfrm>
                <a:off x="2923" y="3923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2 h 4"/>
                  <a:gd name="T10" fmla="*/ 0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1" name="Freeform 14"/>
              <p:cNvSpPr>
                <a:spLocks/>
              </p:cNvSpPr>
              <p:nvPr/>
            </p:nvSpPr>
            <p:spPr bwMode="auto">
              <a:xfrm>
                <a:off x="2917" y="3921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0 h 2"/>
                  <a:gd name="T4" fmla="*/ 2 w 4"/>
                  <a:gd name="T5" fmla="*/ 2 h 2"/>
                  <a:gd name="T6" fmla="*/ 4 w 4"/>
                  <a:gd name="T7" fmla="*/ 2 h 2"/>
                  <a:gd name="T8" fmla="*/ 2 w 4"/>
                  <a:gd name="T9" fmla="*/ 2 h 2"/>
                  <a:gd name="T10" fmla="*/ 0 w 4"/>
                  <a:gd name="T11" fmla="*/ 2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2" name="Freeform 15"/>
              <p:cNvSpPr>
                <a:spLocks/>
              </p:cNvSpPr>
              <p:nvPr/>
            </p:nvSpPr>
            <p:spPr bwMode="auto">
              <a:xfrm>
                <a:off x="2923" y="3919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2 h 4"/>
                  <a:gd name="T10" fmla="*/ 0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3" name="Freeform 16"/>
              <p:cNvSpPr>
                <a:spLocks/>
              </p:cNvSpPr>
              <p:nvPr/>
            </p:nvSpPr>
            <p:spPr bwMode="auto">
              <a:xfrm>
                <a:off x="2953" y="385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4" name="Rectangle 17"/>
              <p:cNvSpPr>
                <a:spLocks noChangeArrowheads="1"/>
              </p:cNvSpPr>
              <p:nvPr/>
            </p:nvSpPr>
            <p:spPr bwMode="auto">
              <a:xfrm>
                <a:off x="3015" y="3668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5" name="Freeform 18"/>
              <p:cNvSpPr>
                <a:spLocks/>
              </p:cNvSpPr>
              <p:nvPr/>
            </p:nvSpPr>
            <p:spPr bwMode="auto">
              <a:xfrm>
                <a:off x="3017" y="366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1 h 3"/>
                  <a:gd name="T8" fmla="*/ 0 w 2"/>
                  <a:gd name="T9" fmla="*/ 3 h 3"/>
                  <a:gd name="T10" fmla="*/ 0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6" name="Freeform 19"/>
              <p:cNvSpPr>
                <a:spLocks/>
              </p:cNvSpPr>
              <p:nvPr/>
            </p:nvSpPr>
            <p:spPr bwMode="auto">
              <a:xfrm>
                <a:off x="3019" y="366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7" name="Freeform 20"/>
              <p:cNvSpPr>
                <a:spLocks/>
              </p:cNvSpPr>
              <p:nvPr/>
            </p:nvSpPr>
            <p:spPr bwMode="auto">
              <a:xfrm>
                <a:off x="3142" y="325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8" name="Freeform 21"/>
              <p:cNvSpPr>
                <a:spLocks/>
              </p:cNvSpPr>
              <p:nvPr/>
            </p:nvSpPr>
            <p:spPr bwMode="auto">
              <a:xfrm>
                <a:off x="3160" y="320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9" name="Rectangle 22"/>
              <p:cNvSpPr>
                <a:spLocks noChangeArrowheads="1"/>
              </p:cNvSpPr>
              <p:nvPr/>
            </p:nvSpPr>
            <p:spPr bwMode="auto">
              <a:xfrm>
                <a:off x="3217" y="3025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0" name="Freeform 23"/>
              <p:cNvSpPr>
                <a:spLocks/>
              </p:cNvSpPr>
              <p:nvPr/>
            </p:nvSpPr>
            <p:spPr bwMode="auto">
              <a:xfrm>
                <a:off x="3247" y="2912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2 h 6"/>
                  <a:gd name="T4" fmla="*/ 0 w 2"/>
                  <a:gd name="T5" fmla="*/ 2 h 6"/>
                  <a:gd name="T6" fmla="*/ 0 w 2"/>
                  <a:gd name="T7" fmla="*/ 4 h 6"/>
                  <a:gd name="T8" fmla="*/ 0 w 2"/>
                  <a:gd name="T9" fmla="*/ 6 h 6"/>
                  <a:gd name="T10" fmla="*/ 0 w 2"/>
                  <a:gd name="T11" fmla="*/ 4 h 6"/>
                  <a:gd name="T12" fmla="*/ 0 w 2"/>
                  <a:gd name="T13" fmla="*/ 2 h 6"/>
                  <a:gd name="T14" fmla="*/ 0 w 2"/>
                  <a:gd name="T15" fmla="*/ 0 h 6"/>
                  <a:gd name="T16" fmla="*/ 2 w 2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1" name="Rectangle 24"/>
              <p:cNvSpPr>
                <a:spLocks noChangeArrowheads="1"/>
              </p:cNvSpPr>
              <p:nvPr/>
            </p:nvSpPr>
            <p:spPr bwMode="auto">
              <a:xfrm>
                <a:off x="3247" y="2911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2" name="Freeform 25"/>
              <p:cNvSpPr>
                <a:spLocks/>
              </p:cNvSpPr>
              <p:nvPr/>
            </p:nvSpPr>
            <p:spPr bwMode="auto">
              <a:xfrm>
                <a:off x="3249" y="2898"/>
                <a:ext cx="4" cy="9"/>
              </a:xfrm>
              <a:custGeom>
                <a:avLst/>
                <a:gdLst>
                  <a:gd name="T0" fmla="*/ 4 w 4"/>
                  <a:gd name="T1" fmla="*/ 0 h 9"/>
                  <a:gd name="T2" fmla="*/ 4 w 4"/>
                  <a:gd name="T3" fmla="*/ 2 h 9"/>
                  <a:gd name="T4" fmla="*/ 4 w 4"/>
                  <a:gd name="T5" fmla="*/ 4 h 9"/>
                  <a:gd name="T6" fmla="*/ 2 w 4"/>
                  <a:gd name="T7" fmla="*/ 4 h 9"/>
                  <a:gd name="T8" fmla="*/ 2 w 4"/>
                  <a:gd name="T9" fmla="*/ 6 h 9"/>
                  <a:gd name="T10" fmla="*/ 2 w 4"/>
                  <a:gd name="T11" fmla="*/ 7 h 9"/>
                  <a:gd name="T12" fmla="*/ 2 w 4"/>
                  <a:gd name="T13" fmla="*/ 9 h 9"/>
                  <a:gd name="T14" fmla="*/ 0 w 4"/>
                  <a:gd name="T15" fmla="*/ 9 h 9"/>
                  <a:gd name="T16" fmla="*/ 2 w 4"/>
                  <a:gd name="T17" fmla="*/ 9 h 9"/>
                  <a:gd name="T18" fmla="*/ 2 w 4"/>
                  <a:gd name="T19" fmla="*/ 7 h 9"/>
                  <a:gd name="T20" fmla="*/ 0 w 4"/>
                  <a:gd name="T21" fmla="*/ 7 h 9"/>
                  <a:gd name="T22" fmla="*/ 2 w 4"/>
                  <a:gd name="T23" fmla="*/ 7 h 9"/>
                  <a:gd name="T24" fmla="*/ 2 w 4"/>
                  <a:gd name="T25" fmla="*/ 6 h 9"/>
                  <a:gd name="T26" fmla="*/ 2 w 4"/>
                  <a:gd name="T27" fmla="*/ 4 h 9"/>
                  <a:gd name="T28" fmla="*/ 4 w 4"/>
                  <a:gd name="T29" fmla="*/ 4 h 9"/>
                  <a:gd name="T30" fmla="*/ 4 w 4"/>
                  <a:gd name="T31" fmla="*/ 2 h 9"/>
                  <a:gd name="T32" fmla="*/ 4 w 4"/>
                  <a:gd name="T3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3" name="Freeform 26"/>
              <p:cNvSpPr>
                <a:spLocks/>
              </p:cNvSpPr>
              <p:nvPr/>
            </p:nvSpPr>
            <p:spPr bwMode="auto">
              <a:xfrm>
                <a:off x="3271" y="2832"/>
                <a:ext cx="9" cy="9"/>
              </a:xfrm>
              <a:custGeom>
                <a:avLst/>
                <a:gdLst>
                  <a:gd name="T0" fmla="*/ 9 w 9"/>
                  <a:gd name="T1" fmla="*/ 0 h 9"/>
                  <a:gd name="T2" fmla="*/ 7 w 9"/>
                  <a:gd name="T3" fmla="*/ 0 h 9"/>
                  <a:gd name="T4" fmla="*/ 7 w 9"/>
                  <a:gd name="T5" fmla="*/ 2 h 9"/>
                  <a:gd name="T6" fmla="*/ 7 w 9"/>
                  <a:gd name="T7" fmla="*/ 4 h 9"/>
                  <a:gd name="T8" fmla="*/ 5 w 9"/>
                  <a:gd name="T9" fmla="*/ 4 h 9"/>
                  <a:gd name="T10" fmla="*/ 5 w 9"/>
                  <a:gd name="T11" fmla="*/ 6 h 9"/>
                  <a:gd name="T12" fmla="*/ 5 w 9"/>
                  <a:gd name="T13" fmla="*/ 7 h 9"/>
                  <a:gd name="T14" fmla="*/ 3 w 9"/>
                  <a:gd name="T15" fmla="*/ 7 h 9"/>
                  <a:gd name="T16" fmla="*/ 3 w 9"/>
                  <a:gd name="T17" fmla="*/ 9 h 9"/>
                  <a:gd name="T18" fmla="*/ 1 w 9"/>
                  <a:gd name="T19" fmla="*/ 9 h 9"/>
                  <a:gd name="T20" fmla="*/ 1 w 9"/>
                  <a:gd name="T21" fmla="*/ 7 h 9"/>
                  <a:gd name="T22" fmla="*/ 1 w 9"/>
                  <a:gd name="T23" fmla="*/ 6 h 9"/>
                  <a:gd name="T24" fmla="*/ 0 w 9"/>
                  <a:gd name="T25" fmla="*/ 6 h 9"/>
                  <a:gd name="T26" fmla="*/ 1 w 9"/>
                  <a:gd name="T27" fmla="*/ 6 h 9"/>
                  <a:gd name="T28" fmla="*/ 3 w 9"/>
                  <a:gd name="T29" fmla="*/ 6 h 9"/>
                  <a:gd name="T30" fmla="*/ 5 w 9"/>
                  <a:gd name="T31" fmla="*/ 6 h 9"/>
                  <a:gd name="T32" fmla="*/ 5 w 9"/>
                  <a:gd name="T33" fmla="*/ 4 h 9"/>
                  <a:gd name="T34" fmla="*/ 5 w 9"/>
                  <a:gd name="T35" fmla="*/ 2 h 9"/>
                  <a:gd name="T36" fmla="*/ 7 w 9"/>
                  <a:gd name="T37" fmla="*/ 2 h 9"/>
                  <a:gd name="T38" fmla="*/ 7 w 9"/>
                  <a:gd name="T39" fmla="*/ 0 h 9"/>
                  <a:gd name="T40" fmla="*/ 9 w 9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7" y="0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4" name="Freeform 27"/>
              <p:cNvSpPr>
                <a:spLocks/>
              </p:cNvSpPr>
              <p:nvPr/>
            </p:nvSpPr>
            <p:spPr bwMode="auto">
              <a:xfrm>
                <a:off x="3280" y="2825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2 h 4"/>
                  <a:gd name="T10" fmla="*/ 0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5" name="Freeform 28"/>
              <p:cNvSpPr>
                <a:spLocks/>
              </p:cNvSpPr>
              <p:nvPr/>
            </p:nvSpPr>
            <p:spPr bwMode="auto">
              <a:xfrm>
                <a:off x="3280" y="2823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3 w 3"/>
                  <a:gd name="T3" fmla="*/ 2 h 7"/>
                  <a:gd name="T4" fmla="*/ 1 w 3"/>
                  <a:gd name="T5" fmla="*/ 2 h 7"/>
                  <a:gd name="T6" fmla="*/ 1 w 3"/>
                  <a:gd name="T7" fmla="*/ 4 h 7"/>
                  <a:gd name="T8" fmla="*/ 1 w 3"/>
                  <a:gd name="T9" fmla="*/ 6 h 7"/>
                  <a:gd name="T10" fmla="*/ 0 w 3"/>
                  <a:gd name="T11" fmla="*/ 6 h 7"/>
                  <a:gd name="T12" fmla="*/ 0 w 3"/>
                  <a:gd name="T13" fmla="*/ 7 h 7"/>
                  <a:gd name="T14" fmla="*/ 0 w 3"/>
                  <a:gd name="T15" fmla="*/ 6 h 7"/>
                  <a:gd name="T16" fmla="*/ 1 w 3"/>
                  <a:gd name="T17" fmla="*/ 6 h 7"/>
                  <a:gd name="T18" fmla="*/ 1 w 3"/>
                  <a:gd name="T19" fmla="*/ 4 h 7"/>
                  <a:gd name="T20" fmla="*/ 1 w 3"/>
                  <a:gd name="T21" fmla="*/ 2 h 7"/>
                  <a:gd name="T22" fmla="*/ 1 w 3"/>
                  <a:gd name="T23" fmla="*/ 0 h 7"/>
                  <a:gd name="T24" fmla="*/ 3 w 3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6" name="Freeform 29"/>
              <p:cNvSpPr>
                <a:spLocks/>
              </p:cNvSpPr>
              <p:nvPr/>
            </p:nvSpPr>
            <p:spPr bwMode="auto">
              <a:xfrm>
                <a:off x="3283" y="282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7" name="Freeform 30"/>
              <p:cNvSpPr>
                <a:spLocks/>
              </p:cNvSpPr>
              <p:nvPr/>
            </p:nvSpPr>
            <p:spPr bwMode="auto">
              <a:xfrm>
                <a:off x="3285" y="281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8" name="Freeform 31"/>
              <p:cNvSpPr>
                <a:spLocks/>
              </p:cNvSpPr>
              <p:nvPr/>
            </p:nvSpPr>
            <p:spPr bwMode="auto">
              <a:xfrm>
                <a:off x="3310" y="2763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9" name="Freeform 32"/>
              <p:cNvSpPr>
                <a:spLocks/>
              </p:cNvSpPr>
              <p:nvPr/>
            </p:nvSpPr>
            <p:spPr bwMode="auto">
              <a:xfrm>
                <a:off x="3355" y="2605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0" name="Freeform 33"/>
              <p:cNvSpPr>
                <a:spLocks/>
              </p:cNvSpPr>
              <p:nvPr/>
            </p:nvSpPr>
            <p:spPr bwMode="auto">
              <a:xfrm>
                <a:off x="3480" y="2300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0 h 5"/>
                  <a:gd name="T4" fmla="*/ 1 w 3"/>
                  <a:gd name="T5" fmla="*/ 0 h 5"/>
                  <a:gd name="T6" fmla="*/ 3 w 3"/>
                  <a:gd name="T7" fmla="*/ 0 h 5"/>
                  <a:gd name="T8" fmla="*/ 3 w 3"/>
                  <a:gd name="T9" fmla="*/ 2 h 5"/>
                  <a:gd name="T10" fmla="*/ 3 w 3"/>
                  <a:gd name="T11" fmla="*/ 4 h 5"/>
                  <a:gd name="T12" fmla="*/ 1 w 3"/>
                  <a:gd name="T13" fmla="*/ 4 h 5"/>
                  <a:gd name="T14" fmla="*/ 1 w 3"/>
                  <a:gd name="T15" fmla="*/ 5 h 5"/>
                  <a:gd name="T16" fmla="*/ 1 w 3"/>
                  <a:gd name="T17" fmla="*/ 4 h 5"/>
                  <a:gd name="T18" fmla="*/ 0 w 3"/>
                  <a:gd name="T19" fmla="*/ 4 h 5"/>
                  <a:gd name="T20" fmla="*/ 1 w 3"/>
                  <a:gd name="T21" fmla="*/ 4 h 5"/>
                  <a:gd name="T22" fmla="*/ 1 w 3"/>
                  <a:gd name="T23" fmla="*/ 2 h 5"/>
                  <a:gd name="T24" fmla="*/ 1 w 3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1" name="Rectangle 34"/>
              <p:cNvSpPr>
                <a:spLocks noChangeArrowheads="1"/>
              </p:cNvSpPr>
              <p:nvPr/>
            </p:nvSpPr>
            <p:spPr bwMode="auto">
              <a:xfrm>
                <a:off x="3494" y="2234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2" name="Freeform 35"/>
              <p:cNvSpPr>
                <a:spLocks/>
              </p:cNvSpPr>
              <p:nvPr/>
            </p:nvSpPr>
            <p:spPr bwMode="auto">
              <a:xfrm>
                <a:off x="3587" y="1975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2 h 7"/>
                  <a:gd name="T4" fmla="*/ 3 w 3"/>
                  <a:gd name="T5" fmla="*/ 2 h 7"/>
                  <a:gd name="T6" fmla="*/ 3 w 3"/>
                  <a:gd name="T7" fmla="*/ 4 h 7"/>
                  <a:gd name="T8" fmla="*/ 3 w 3"/>
                  <a:gd name="T9" fmla="*/ 6 h 7"/>
                  <a:gd name="T10" fmla="*/ 3 w 3"/>
                  <a:gd name="T11" fmla="*/ 7 h 7"/>
                  <a:gd name="T12" fmla="*/ 1 w 3"/>
                  <a:gd name="T13" fmla="*/ 7 h 7"/>
                  <a:gd name="T14" fmla="*/ 0 w 3"/>
                  <a:gd name="T15" fmla="*/ 7 h 7"/>
                  <a:gd name="T16" fmla="*/ 0 w 3"/>
                  <a:gd name="T17" fmla="*/ 6 h 7"/>
                  <a:gd name="T18" fmla="*/ 0 w 3"/>
                  <a:gd name="T19" fmla="*/ 4 h 7"/>
                  <a:gd name="T20" fmla="*/ 0 w 3"/>
                  <a:gd name="T21" fmla="*/ 2 h 7"/>
                  <a:gd name="T22" fmla="*/ 1 w 3"/>
                  <a:gd name="T23" fmla="*/ 2 h 7"/>
                  <a:gd name="T24" fmla="*/ 1 w 3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3" name="Freeform 36"/>
              <p:cNvSpPr>
                <a:spLocks/>
              </p:cNvSpPr>
              <p:nvPr/>
            </p:nvSpPr>
            <p:spPr bwMode="auto">
              <a:xfrm>
                <a:off x="3597" y="195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4" name="Freeform 37"/>
              <p:cNvSpPr>
                <a:spLocks/>
              </p:cNvSpPr>
              <p:nvPr/>
            </p:nvSpPr>
            <p:spPr bwMode="auto">
              <a:xfrm>
                <a:off x="3631" y="1927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0 w 2"/>
                  <a:gd name="T7" fmla="*/ 4 h 4"/>
                  <a:gd name="T8" fmla="*/ 0 w 2"/>
                  <a:gd name="T9" fmla="*/ 2 h 4"/>
                  <a:gd name="T10" fmla="*/ 2 w 2"/>
                  <a:gd name="T11" fmla="*/ 2 h 4"/>
                  <a:gd name="T12" fmla="*/ 2 w 2"/>
                  <a:gd name="T13" fmla="*/ 4 h 4"/>
                  <a:gd name="T14" fmla="*/ 2 w 2"/>
                  <a:gd name="T15" fmla="*/ 2 h 4"/>
                  <a:gd name="T16" fmla="*/ 2 w 2"/>
                  <a:gd name="T17" fmla="*/ 0 h 4"/>
                  <a:gd name="T18" fmla="*/ 0 w 2"/>
                  <a:gd name="T19" fmla="*/ 0 h 4"/>
                  <a:gd name="T20" fmla="*/ 0 w 2"/>
                  <a:gd name="T21" fmla="*/ 2 h 4"/>
                  <a:gd name="T22" fmla="*/ 0 w 2"/>
                  <a:gd name="T23" fmla="*/ 0 h 4"/>
                  <a:gd name="T24" fmla="*/ 2 w 2"/>
                  <a:gd name="T25" fmla="*/ 0 h 4"/>
                  <a:gd name="T26" fmla="*/ 0 w 2"/>
                  <a:gd name="T27" fmla="*/ 0 h 4"/>
                  <a:gd name="T28" fmla="*/ 2 w 2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5" name="Freeform 38"/>
              <p:cNvSpPr>
                <a:spLocks/>
              </p:cNvSpPr>
              <p:nvPr/>
            </p:nvSpPr>
            <p:spPr bwMode="auto">
              <a:xfrm>
                <a:off x="3588" y="1868"/>
                <a:ext cx="59" cy="111"/>
              </a:xfrm>
              <a:custGeom>
                <a:avLst/>
                <a:gdLst>
                  <a:gd name="T0" fmla="*/ 59 w 59"/>
                  <a:gd name="T1" fmla="*/ 2 h 111"/>
                  <a:gd name="T2" fmla="*/ 59 w 59"/>
                  <a:gd name="T3" fmla="*/ 5 h 111"/>
                  <a:gd name="T4" fmla="*/ 58 w 59"/>
                  <a:gd name="T5" fmla="*/ 7 h 111"/>
                  <a:gd name="T6" fmla="*/ 56 w 59"/>
                  <a:gd name="T7" fmla="*/ 13 h 111"/>
                  <a:gd name="T8" fmla="*/ 52 w 59"/>
                  <a:gd name="T9" fmla="*/ 16 h 111"/>
                  <a:gd name="T10" fmla="*/ 50 w 59"/>
                  <a:gd name="T11" fmla="*/ 22 h 111"/>
                  <a:gd name="T12" fmla="*/ 47 w 59"/>
                  <a:gd name="T13" fmla="*/ 25 h 111"/>
                  <a:gd name="T14" fmla="*/ 45 w 59"/>
                  <a:gd name="T15" fmla="*/ 30 h 111"/>
                  <a:gd name="T16" fmla="*/ 43 w 59"/>
                  <a:gd name="T17" fmla="*/ 36 h 111"/>
                  <a:gd name="T18" fmla="*/ 42 w 59"/>
                  <a:gd name="T19" fmla="*/ 41 h 111"/>
                  <a:gd name="T20" fmla="*/ 40 w 59"/>
                  <a:gd name="T21" fmla="*/ 47 h 111"/>
                  <a:gd name="T22" fmla="*/ 38 w 59"/>
                  <a:gd name="T23" fmla="*/ 52 h 111"/>
                  <a:gd name="T24" fmla="*/ 36 w 59"/>
                  <a:gd name="T25" fmla="*/ 57 h 111"/>
                  <a:gd name="T26" fmla="*/ 34 w 59"/>
                  <a:gd name="T27" fmla="*/ 59 h 111"/>
                  <a:gd name="T28" fmla="*/ 33 w 59"/>
                  <a:gd name="T29" fmla="*/ 64 h 111"/>
                  <a:gd name="T30" fmla="*/ 29 w 59"/>
                  <a:gd name="T31" fmla="*/ 64 h 111"/>
                  <a:gd name="T32" fmla="*/ 33 w 59"/>
                  <a:gd name="T33" fmla="*/ 61 h 111"/>
                  <a:gd name="T34" fmla="*/ 34 w 59"/>
                  <a:gd name="T35" fmla="*/ 55 h 111"/>
                  <a:gd name="T36" fmla="*/ 36 w 59"/>
                  <a:gd name="T37" fmla="*/ 50 h 111"/>
                  <a:gd name="T38" fmla="*/ 34 w 59"/>
                  <a:gd name="T39" fmla="*/ 52 h 111"/>
                  <a:gd name="T40" fmla="*/ 33 w 59"/>
                  <a:gd name="T41" fmla="*/ 57 h 111"/>
                  <a:gd name="T42" fmla="*/ 31 w 59"/>
                  <a:gd name="T43" fmla="*/ 59 h 111"/>
                  <a:gd name="T44" fmla="*/ 29 w 59"/>
                  <a:gd name="T45" fmla="*/ 64 h 111"/>
                  <a:gd name="T46" fmla="*/ 27 w 59"/>
                  <a:gd name="T47" fmla="*/ 70 h 111"/>
                  <a:gd name="T48" fmla="*/ 25 w 59"/>
                  <a:gd name="T49" fmla="*/ 75 h 111"/>
                  <a:gd name="T50" fmla="*/ 22 w 59"/>
                  <a:gd name="T51" fmla="*/ 79 h 111"/>
                  <a:gd name="T52" fmla="*/ 20 w 59"/>
                  <a:gd name="T53" fmla="*/ 84 h 111"/>
                  <a:gd name="T54" fmla="*/ 17 w 59"/>
                  <a:gd name="T55" fmla="*/ 88 h 111"/>
                  <a:gd name="T56" fmla="*/ 13 w 59"/>
                  <a:gd name="T57" fmla="*/ 91 h 111"/>
                  <a:gd name="T58" fmla="*/ 13 w 59"/>
                  <a:gd name="T59" fmla="*/ 95 h 111"/>
                  <a:gd name="T60" fmla="*/ 9 w 59"/>
                  <a:gd name="T61" fmla="*/ 98 h 111"/>
                  <a:gd name="T62" fmla="*/ 8 w 59"/>
                  <a:gd name="T63" fmla="*/ 104 h 111"/>
                  <a:gd name="T64" fmla="*/ 6 w 59"/>
                  <a:gd name="T65" fmla="*/ 109 h 111"/>
                  <a:gd name="T66" fmla="*/ 2 w 59"/>
                  <a:gd name="T67" fmla="*/ 109 h 111"/>
                  <a:gd name="T68" fmla="*/ 0 w 59"/>
                  <a:gd name="T69" fmla="*/ 107 h 111"/>
                  <a:gd name="T70" fmla="*/ 4 w 59"/>
                  <a:gd name="T71" fmla="*/ 104 h 111"/>
                  <a:gd name="T72" fmla="*/ 6 w 59"/>
                  <a:gd name="T73" fmla="*/ 98 h 111"/>
                  <a:gd name="T74" fmla="*/ 6 w 59"/>
                  <a:gd name="T75" fmla="*/ 91 h 111"/>
                  <a:gd name="T76" fmla="*/ 8 w 59"/>
                  <a:gd name="T77" fmla="*/ 86 h 111"/>
                  <a:gd name="T78" fmla="*/ 11 w 59"/>
                  <a:gd name="T79" fmla="*/ 86 h 111"/>
                  <a:gd name="T80" fmla="*/ 11 w 59"/>
                  <a:gd name="T81" fmla="*/ 86 h 111"/>
                  <a:gd name="T82" fmla="*/ 13 w 59"/>
                  <a:gd name="T83" fmla="*/ 88 h 111"/>
                  <a:gd name="T84" fmla="*/ 11 w 59"/>
                  <a:gd name="T85" fmla="*/ 82 h 111"/>
                  <a:gd name="T86" fmla="*/ 13 w 59"/>
                  <a:gd name="T87" fmla="*/ 77 h 111"/>
                  <a:gd name="T88" fmla="*/ 15 w 59"/>
                  <a:gd name="T89" fmla="*/ 71 h 111"/>
                  <a:gd name="T90" fmla="*/ 13 w 59"/>
                  <a:gd name="T91" fmla="*/ 66 h 111"/>
                  <a:gd name="T92" fmla="*/ 15 w 59"/>
                  <a:gd name="T93" fmla="*/ 61 h 111"/>
                  <a:gd name="T94" fmla="*/ 17 w 59"/>
                  <a:gd name="T95" fmla="*/ 55 h 111"/>
                  <a:gd name="T96" fmla="*/ 20 w 59"/>
                  <a:gd name="T97" fmla="*/ 52 h 111"/>
                  <a:gd name="T98" fmla="*/ 24 w 59"/>
                  <a:gd name="T99" fmla="*/ 48 h 111"/>
                  <a:gd name="T100" fmla="*/ 25 w 59"/>
                  <a:gd name="T101" fmla="*/ 47 h 111"/>
                  <a:gd name="T102" fmla="*/ 29 w 59"/>
                  <a:gd name="T103" fmla="*/ 43 h 111"/>
                  <a:gd name="T104" fmla="*/ 31 w 59"/>
                  <a:gd name="T105" fmla="*/ 38 h 111"/>
                  <a:gd name="T106" fmla="*/ 33 w 59"/>
                  <a:gd name="T107" fmla="*/ 32 h 111"/>
                  <a:gd name="T108" fmla="*/ 38 w 59"/>
                  <a:gd name="T109" fmla="*/ 30 h 111"/>
                  <a:gd name="T110" fmla="*/ 40 w 59"/>
                  <a:gd name="T111" fmla="*/ 29 h 111"/>
                  <a:gd name="T112" fmla="*/ 43 w 59"/>
                  <a:gd name="T113" fmla="*/ 25 h 111"/>
                  <a:gd name="T114" fmla="*/ 45 w 59"/>
                  <a:gd name="T115" fmla="*/ 20 h 111"/>
                  <a:gd name="T116" fmla="*/ 45 w 59"/>
                  <a:gd name="T117" fmla="*/ 13 h 111"/>
                  <a:gd name="T118" fmla="*/ 47 w 59"/>
                  <a:gd name="T119" fmla="*/ 11 h 111"/>
                  <a:gd name="T120" fmla="*/ 49 w 59"/>
                  <a:gd name="T121" fmla="*/ 5 h 111"/>
                  <a:gd name="T122" fmla="*/ 50 w 59"/>
                  <a:gd name="T123" fmla="*/ 4 h 111"/>
                  <a:gd name="T124" fmla="*/ 56 w 59"/>
                  <a:gd name="T12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" h="111">
                    <a:moveTo>
                      <a:pt x="56" y="0"/>
                    </a:moveTo>
                    <a:lnTo>
                      <a:pt x="56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59" y="4"/>
                    </a:lnTo>
                    <a:lnTo>
                      <a:pt x="58" y="4"/>
                    </a:lnTo>
                    <a:lnTo>
                      <a:pt x="59" y="4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8" y="7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6" y="11"/>
                    </a:lnTo>
                    <a:lnTo>
                      <a:pt x="56" y="13"/>
                    </a:lnTo>
                    <a:lnTo>
                      <a:pt x="54" y="13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8"/>
                    </a:lnTo>
                    <a:lnTo>
                      <a:pt x="50" y="18"/>
                    </a:lnTo>
                    <a:lnTo>
                      <a:pt x="50" y="20"/>
                    </a:lnTo>
                    <a:lnTo>
                      <a:pt x="50" y="22"/>
                    </a:lnTo>
                    <a:lnTo>
                      <a:pt x="49" y="22"/>
                    </a:lnTo>
                    <a:lnTo>
                      <a:pt x="49" y="23"/>
                    </a:lnTo>
                    <a:lnTo>
                      <a:pt x="49" y="25"/>
                    </a:lnTo>
                    <a:lnTo>
                      <a:pt x="47" y="25"/>
                    </a:lnTo>
                    <a:lnTo>
                      <a:pt x="47" y="27"/>
                    </a:lnTo>
                    <a:lnTo>
                      <a:pt x="47" y="29"/>
                    </a:lnTo>
                    <a:lnTo>
                      <a:pt x="45" y="29"/>
                    </a:lnTo>
                    <a:lnTo>
                      <a:pt x="45" y="30"/>
                    </a:lnTo>
                    <a:lnTo>
                      <a:pt x="45" y="32"/>
                    </a:lnTo>
                    <a:lnTo>
                      <a:pt x="45" y="34"/>
                    </a:lnTo>
                    <a:lnTo>
                      <a:pt x="43" y="34"/>
                    </a:lnTo>
                    <a:lnTo>
                      <a:pt x="43" y="36"/>
                    </a:lnTo>
                    <a:lnTo>
                      <a:pt x="43" y="38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2" y="41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40" y="47"/>
                    </a:lnTo>
                    <a:lnTo>
                      <a:pt x="40" y="48"/>
                    </a:lnTo>
                    <a:lnTo>
                      <a:pt x="38" y="48"/>
                    </a:lnTo>
                    <a:lnTo>
                      <a:pt x="38" y="50"/>
                    </a:lnTo>
                    <a:lnTo>
                      <a:pt x="38" y="52"/>
                    </a:lnTo>
                    <a:lnTo>
                      <a:pt x="38" y="54"/>
                    </a:lnTo>
                    <a:lnTo>
                      <a:pt x="36" y="54"/>
                    </a:lnTo>
                    <a:lnTo>
                      <a:pt x="36" y="55"/>
                    </a:lnTo>
                    <a:lnTo>
                      <a:pt x="36" y="57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4" y="61"/>
                    </a:lnTo>
                    <a:lnTo>
                      <a:pt x="34" y="63"/>
                    </a:lnTo>
                    <a:lnTo>
                      <a:pt x="33" y="63"/>
                    </a:lnTo>
                    <a:lnTo>
                      <a:pt x="33" y="64"/>
                    </a:lnTo>
                    <a:lnTo>
                      <a:pt x="33" y="66"/>
                    </a:lnTo>
                    <a:lnTo>
                      <a:pt x="31" y="66"/>
                    </a:lnTo>
                    <a:lnTo>
                      <a:pt x="29" y="66"/>
                    </a:lnTo>
                    <a:lnTo>
                      <a:pt x="29" y="64"/>
                    </a:lnTo>
                    <a:lnTo>
                      <a:pt x="29" y="63"/>
                    </a:lnTo>
                    <a:lnTo>
                      <a:pt x="31" y="63"/>
                    </a:lnTo>
                    <a:lnTo>
                      <a:pt x="31" y="61"/>
                    </a:lnTo>
                    <a:lnTo>
                      <a:pt x="33" y="61"/>
                    </a:lnTo>
                    <a:lnTo>
                      <a:pt x="33" y="59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4" y="55"/>
                    </a:lnTo>
                    <a:lnTo>
                      <a:pt x="34" y="54"/>
                    </a:lnTo>
                    <a:lnTo>
                      <a:pt x="36" y="54"/>
                    </a:lnTo>
                    <a:lnTo>
                      <a:pt x="36" y="52"/>
                    </a:lnTo>
                    <a:lnTo>
                      <a:pt x="36" y="50"/>
                    </a:lnTo>
                    <a:lnTo>
                      <a:pt x="36" y="52"/>
                    </a:lnTo>
                    <a:lnTo>
                      <a:pt x="36" y="50"/>
                    </a:lnTo>
                    <a:lnTo>
                      <a:pt x="34" y="50"/>
                    </a:lnTo>
                    <a:lnTo>
                      <a:pt x="34" y="52"/>
                    </a:lnTo>
                    <a:lnTo>
                      <a:pt x="34" y="54"/>
                    </a:lnTo>
                    <a:lnTo>
                      <a:pt x="34" y="55"/>
                    </a:lnTo>
                    <a:lnTo>
                      <a:pt x="33" y="55"/>
                    </a:lnTo>
                    <a:lnTo>
                      <a:pt x="33" y="57"/>
                    </a:lnTo>
                    <a:lnTo>
                      <a:pt x="31" y="57"/>
                    </a:lnTo>
                    <a:lnTo>
                      <a:pt x="31" y="59"/>
                    </a:lnTo>
                    <a:lnTo>
                      <a:pt x="33" y="59"/>
                    </a:lnTo>
                    <a:lnTo>
                      <a:pt x="31" y="59"/>
                    </a:lnTo>
                    <a:lnTo>
                      <a:pt x="31" y="61"/>
                    </a:lnTo>
                    <a:lnTo>
                      <a:pt x="31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7" y="64"/>
                    </a:lnTo>
                    <a:lnTo>
                      <a:pt x="27" y="66"/>
                    </a:lnTo>
                    <a:lnTo>
                      <a:pt x="27" y="68"/>
                    </a:lnTo>
                    <a:lnTo>
                      <a:pt x="27" y="70"/>
                    </a:lnTo>
                    <a:lnTo>
                      <a:pt x="27" y="71"/>
                    </a:lnTo>
                    <a:lnTo>
                      <a:pt x="25" y="71"/>
                    </a:lnTo>
                    <a:lnTo>
                      <a:pt x="25" y="73"/>
                    </a:lnTo>
                    <a:lnTo>
                      <a:pt x="25" y="75"/>
                    </a:lnTo>
                    <a:lnTo>
                      <a:pt x="24" y="75"/>
                    </a:lnTo>
                    <a:lnTo>
                      <a:pt x="24" y="77"/>
                    </a:lnTo>
                    <a:lnTo>
                      <a:pt x="24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20" y="84"/>
                    </a:lnTo>
                    <a:lnTo>
                      <a:pt x="20" y="86"/>
                    </a:lnTo>
                    <a:lnTo>
                      <a:pt x="18" y="86"/>
                    </a:lnTo>
                    <a:lnTo>
                      <a:pt x="18" y="88"/>
                    </a:lnTo>
                    <a:lnTo>
                      <a:pt x="17" y="88"/>
                    </a:lnTo>
                    <a:lnTo>
                      <a:pt x="17" y="89"/>
                    </a:lnTo>
                    <a:lnTo>
                      <a:pt x="15" y="89"/>
                    </a:lnTo>
                    <a:lnTo>
                      <a:pt x="15" y="91"/>
                    </a:lnTo>
                    <a:lnTo>
                      <a:pt x="13" y="91"/>
                    </a:lnTo>
                    <a:lnTo>
                      <a:pt x="13" y="93"/>
                    </a:lnTo>
                    <a:lnTo>
                      <a:pt x="15" y="93"/>
                    </a:lnTo>
                    <a:lnTo>
                      <a:pt x="13" y="93"/>
                    </a:lnTo>
                    <a:lnTo>
                      <a:pt x="13" y="95"/>
                    </a:lnTo>
                    <a:lnTo>
                      <a:pt x="13" y="96"/>
                    </a:lnTo>
                    <a:lnTo>
                      <a:pt x="11" y="96"/>
                    </a:lnTo>
                    <a:lnTo>
                      <a:pt x="9" y="96"/>
                    </a:lnTo>
                    <a:lnTo>
                      <a:pt x="9" y="98"/>
                    </a:lnTo>
                    <a:lnTo>
                      <a:pt x="9" y="100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8" y="105"/>
                    </a:lnTo>
                    <a:lnTo>
                      <a:pt x="6" y="105"/>
                    </a:lnTo>
                    <a:lnTo>
                      <a:pt x="6" y="107"/>
                    </a:lnTo>
                    <a:lnTo>
                      <a:pt x="6" y="109"/>
                    </a:lnTo>
                    <a:lnTo>
                      <a:pt x="4" y="109"/>
                    </a:lnTo>
                    <a:lnTo>
                      <a:pt x="4" y="111"/>
                    </a:lnTo>
                    <a:lnTo>
                      <a:pt x="2" y="111"/>
                    </a:lnTo>
                    <a:lnTo>
                      <a:pt x="2" y="109"/>
                    </a:lnTo>
                    <a:lnTo>
                      <a:pt x="2" y="107"/>
                    </a:lnTo>
                    <a:lnTo>
                      <a:pt x="2" y="109"/>
                    </a:lnTo>
                    <a:lnTo>
                      <a:pt x="0" y="109"/>
                    </a:lnTo>
                    <a:lnTo>
                      <a:pt x="0" y="107"/>
                    </a:lnTo>
                    <a:lnTo>
                      <a:pt x="2" y="107"/>
                    </a:lnTo>
                    <a:lnTo>
                      <a:pt x="2" y="105"/>
                    </a:lnTo>
                    <a:lnTo>
                      <a:pt x="4" y="105"/>
                    </a:lnTo>
                    <a:lnTo>
                      <a:pt x="4" y="104"/>
                    </a:lnTo>
                    <a:lnTo>
                      <a:pt x="4" y="102"/>
                    </a:lnTo>
                    <a:lnTo>
                      <a:pt x="6" y="102"/>
                    </a:lnTo>
                    <a:lnTo>
                      <a:pt x="6" y="100"/>
                    </a:lnTo>
                    <a:lnTo>
                      <a:pt x="6" y="98"/>
                    </a:lnTo>
                    <a:lnTo>
                      <a:pt x="6" y="96"/>
                    </a:lnTo>
                    <a:lnTo>
                      <a:pt x="6" y="95"/>
                    </a:lnTo>
                    <a:lnTo>
                      <a:pt x="6" y="93"/>
                    </a:lnTo>
                    <a:lnTo>
                      <a:pt x="6" y="91"/>
                    </a:lnTo>
                    <a:lnTo>
                      <a:pt x="8" y="91"/>
                    </a:lnTo>
                    <a:lnTo>
                      <a:pt x="8" y="89"/>
                    </a:lnTo>
                    <a:lnTo>
                      <a:pt x="8" y="88"/>
                    </a:lnTo>
                    <a:lnTo>
                      <a:pt x="8" y="86"/>
                    </a:lnTo>
                    <a:lnTo>
                      <a:pt x="8" y="84"/>
                    </a:lnTo>
                    <a:lnTo>
                      <a:pt x="9" y="84"/>
                    </a:lnTo>
                    <a:lnTo>
                      <a:pt x="11" y="84"/>
                    </a:lnTo>
                    <a:lnTo>
                      <a:pt x="11" y="86"/>
                    </a:lnTo>
                    <a:lnTo>
                      <a:pt x="11" y="84"/>
                    </a:lnTo>
                    <a:lnTo>
                      <a:pt x="13" y="84"/>
                    </a:lnTo>
                    <a:lnTo>
                      <a:pt x="13" y="86"/>
                    </a:lnTo>
                    <a:lnTo>
                      <a:pt x="11" y="86"/>
                    </a:lnTo>
                    <a:lnTo>
                      <a:pt x="13" y="86"/>
                    </a:lnTo>
                    <a:lnTo>
                      <a:pt x="11" y="86"/>
                    </a:lnTo>
                    <a:lnTo>
                      <a:pt x="11" y="88"/>
                    </a:lnTo>
                    <a:lnTo>
                      <a:pt x="13" y="88"/>
                    </a:lnTo>
                    <a:lnTo>
                      <a:pt x="13" y="86"/>
                    </a:lnTo>
                    <a:lnTo>
                      <a:pt x="13" y="84"/>
                    </a:lnTo>
                    <a:lnTo>
                      <a:pt x="11" y="84"/>
                    </a:lnTo>
                    <a:lnTo>
                      <a:pt x="11" y="82"/>
                    </a:lnTo>
                    <a:lnTo>
                      <a:pt x="13" y="82"/>
                    </a:lnTo>
                    <a:lnTo>
                      <a:pt x="13" y="80"/>
                    </a:lnTo>
                    <a:lnTo>
                      <a:pt x="13" y="79"/>
                    </a:lnTo>
                    <a:lnTo>
                      <a:pt x="13" y="77"/>
                    </a:lnTo>
                    <a:lnTo>
                      <a:pt x="15" y="77"/>
                    </a:lnTo>
                    <a:lnTo>
                      <a:pt x="15" y="75"/>
                    </a:lnTo>
                    <a:lnTo>
                      <a:pt x="15" y="73"/>
                    </a:lnTo>
                    <a:lnTo>
                      <a:pt x="15" y="71"/>
                    </a:lnTo>
                    <a:lnTo>
                      <a:pt x="15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3" y="64"/>
                    </a:lnTo>
                    <a:lnTo>
                      <a:pt x="15" y="64"/>
                    </a:lnTo>
                    <a:lnTo>
                      <a:pt x="15" y="63"/>
                    </a:lnTo>
                    <a:lnTo>
                      <a:pt x="15" y="61"/>
                    </a:lnTo>
                    <a:lnTo>
                      <a:pt x="17" y="61"/>
                    </a:lnTo>
                    <a:lnTo>
                      <a:pt x="17" y="59"/>
                    </a:lnTo>
                    <a:lnTo>
                      <a:pt x="17" y="57"/>
                    </a:lnTo>
                    <a:lnTo>
                      <a:pt x="17" y="55"/>
                    </a:lnTo>
                    <a:lnTo>
                      <a:pt x="18" y="55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4" y="48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5" y="48"/>
                    </a:lnTo>
                    <a:lnTo>
                      <a:pt x="25" y="47"/>
                    </a:lnTo>
                    <a:lnTo>
                      <a:pt x="27" y="47"/>
                    </a:lnTo>
                    <a:lnTo>
                      <a:pt x="27" y="45"/>
                    </a:lnTo>
                    <a:lnTo>
                      <a:pt x="29" y="45"/>
                    </a:lnTo>
                    <a:lnTo>
                      <a:pt x="29" y="43"/>
                    </a:lnTo>
                    <a:lnTo>
                      <a:pt x="31" y="43"/>
                    </a:lnTo>
                    <a:lnTo>
                      <a:pt x="31" y="41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36"/>
                    </a:lnTo>
                    <a:lnTo>
                      <a:pt x="33" y="34"/>
                    </a:lnTo>
                    <a:lnTo>
                      <a:pt x="33" y="32"/>
                    </a:lnTo>
                    <a:lnTo>
                      <a:pt x="34" y="32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40" y="29"/>
                    </a:lnTo>
                    <a:lnTo>
                      <a:pt x="40" y="27"/>
                    </a:lnTo>
                    <a:lnTo>
                      <a:pt x="42" y="27"/>
                    </a:lnTo>
                    <a:lnTo>
                      <a:pt x="42" y="25"/>
                    </a:lnTo>
                    <a:lnTo>
                      <a:pt x="43" y="25"/>
                    </a:lnTo>
                    <a:lnTo>
                      <a:pt x="43" y="23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5" y="20"/>
                    </a:lnTo>
                    <a:lnTo>
                      <a:pt x="45" y="18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3" y="13"/>
                    </a:lnTo>
                    <a:lnTo>
                      <a:pt x="43" y="11"/>
                    </a:lnTo>
                    <a:lnTo>
                      <a:pt x="45" y="11"/>
                    </a:lnTo>
                    <a:lnTo>
                      <a:pt x="47" y="11"/>
                    </a:lnTo>
                    <a:lnTo>
                      <a:pt x="47" y="9"/>
                    </a:lnTo>
                    <a:lnTo>
                      <a:pt x="49" y="9"/>
                    </a:lnTo>
                    <a:lnTo>
                      <a:pt x="49" y="7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9" y="4"/>
                    </a:lnTo>
                    <a:lnTo>
                      <a:pt x="50" y="4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6" y="2"/>
                    </a:lnTo>
                    <a:lnTo>
                      <a:pt x="56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6" name="Freeform 39"/>
              <p:cNvSpPr>
                <a:spLocks/>
              </p:cNvSpPr>
              <p:nvPr/>
            </p:nvSpPr>
            <p:spPr bwMode="auto">
              <a:xfrm>
                <a:off x="3578" y="186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7" name="Freeform 40"/>
              <p:cNvSpPr>
                <a:spLocks/>
              </p:cNvSpPr>
              <p:nvPr/>
            </p:nvSpPr>
            <p:spPr bwMode="auto">
              <a:xfrm>
                <a:off x="3590" y="184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8" name="Freeform 41"/>
              <p:cNvSpPr>
                <a:spLocks/>
              </p:cNvSpPr>
              <p:nvPr/>
            </p:nvSpPr>
            <p:spPr bwMode="auto">
              <a:xfrm>
                <a:off x="3592" y="184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9" name="Freeform 42"/>
              <p:cNvSpPr>
                <a:spLocks/>
              </p:cNvSpPr>
              <p:nvPr/>
            </p:nvSpPr>
            <p:spPr bwMode="auto">
              <a:xfrm>
                <a:off x="3594" y="183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0" name="Freeform 43"/>
              <p:cNvSpPr>
                <a:spLocks/>
              </p:cNvSpPr>
              <p:nvPr/>
            </p:nvSpPr>
            <p:spPr bwMode="auto">
              <a:xfrm>
                <a:off x="3594" y="1829"/>
                <a:ext cx="5" cy="9"/>
              </a:xfrm>
              <a:custGeom>
                <a:avLst/>
                <a:gdLst>
                  <a:gd name="T0" fmla="*/ 3 w 5"/>
                  <a:gd name="T1" fmla="*/ 0 h 9"/>
                  <a:gd name="T2" fmla="*/ 3 w 5"/>
                  <a:gd name="T3" fmla="*/ 2 h 9"/>
                  <a:gd name="T4" fmla="*/ 5 w 5"/>
                  <a:gd name="T5" fmla="*/ 2 h 9"/>
                  <a:gd name="T6" fmla="*/ 3 w 5"/>
                  <a:gd name="T7" fmla="*/ 2 h 9"/>
                  <a:gd name="T8" fmla="*/ 3 w 5"/>
                  <a:gd name="T9" fmla="*/ 3 h 9"/>
                  <a:gd name="T10" fmla="*/ 5 w 5"/>
                  <a:gd name="T11" fmla="*/ 3 h 9"/>
                  <a:gd name="T12" fmla="*/ 3 w 5"/>
                  <a:gd name="T13" fmla="*/ 3 h 9"/>
                  <a:gd name="T14" fmla="*/ 3 w 5"/>
                  <a:gd name="T15" fmla="*/ 5 h 9"/>
                  <a:gd name="T16" fmla="*/ 3 w 5"/>
                  <a:gd name="T17" fmla="*/ 7 h 9"/>
                  <a:gd name="T18" fmla="*/ 3 w 5"/>
                  <a:gd name="T19" fmla="*/ 9 h 9"/>
                  <a:gd name="T20" fmla="*/ 2 w 5"/>
                  <a:gd name="T21" fmla="*/ 9 h 9"/>
                  <a:gd name="T22" fmla="*/ 0 w 5"/>
                  <a:gd name="T23" fmla="*/ 9 h 9"/>
                  <a:gd name="T24" fmla="*/ 2 w 5"/>
                  <a:gd name="T25" fmla="*/ 9 h 9"/>
                  <a:gd name="T26" fmla="*/ 2 w 5"/>
                  <a:gd name="T27" fmla="*/ 7 h 9"/>
                  <a:gd name="T28" fmla="*/ 3 w 5"/>
                  <a:gd name="T29" fmla="*/ 7 h 9"/>
                  <a:gd name="T30" fmla="*/ 3 w 5"/>
                  <a:gd name="T31" fmla="*/ 5 h 9"/>
                  <a:gd name="T32" fmla="*/ 3 w 5"/>
                  <a:gd name="T33" fmla="*/ 3 h 9"/>
                  <a:gd name="T34" fmla="*/ 3 w 5"/>
                  <a:gd name="T35" fmla="*/ 2 h 9"/>
                  <a:gd name="T36" fmla="*/ 3 w 5"/>
                  <a:gd name="T37" fmla="*/ 0 h 9"/>
                  <a:gd name="T38" fmla="*/ 5 w 5"/>
                  <a:gd name="T39" fmla="*/ 0 h 9"/>
                  <a:gd name="T40" fmla="*/ 3 w 5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1" name="Freeform 44"/>
              <p:cNvSpPr>
                <a:spLocks/>
              </p:cNvSpPr>
              <p:nvPr/>
            </p:nvSpPr>
            <p:spPr bwMode="auto">
              <a:xfrm>
                <a:off x="3599" y="182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2" name="Freeform 45"/>
              <p:cNvSpPr>
                <a:spLocks/>
              </p:cNvSpPr>
              <p:nvPr/>
            </p:nvSpPr>
            <p:spPr bwMode="auto">
              <a:xfrm>
                <a:off x="3599" y="182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3" name="Freeform 46"/>
              <p:cNvSpPr>
                <a:spLocks/>
              </p:cNvSpPr>
              <p:nvPr/>
            </p:nvSpPr>
            <p:spPr bwMode="auto">
              <a:xfrm>
                <a:off x="3601" y="181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4" name="Freeform 47"/>
              <p:cNvSpPr>
                <a:spLocks/>
              </p:cNvSpPr>
              <p:nvPr/>
            </p:nvSpPr>
            <p:spPr bwMode="auto">
              <a:xfrm>
                <a:off x="3599" y="1815"/>
                <a:ext cx="0" cy="7"/>
              </a:xfrm>
              <a:custGeom>
                <a:avLst/>
                <a:gdLst>
                  <a:gd name="T0" fmla="*/ 0 h 7"/>
                  <a:gd name="T1" fmla="*/ 1 h 7"/>
                  <a:gd name="T2" fmla="*/ 3 h 7"/>
                  <a:gd name="T3" fmla="*/ 5 h 7"/>
                  <a:gd name="T4" fmla="*/ 7 h 7"/>
                  <a:gd name="T5" fmla="*/ 5 h 7"/>
                  <a:gd name="T6" fmla="*/ 3 h 7"/>
                  <a:gd name="T7" fmla="*/ 1 h 7"/>
                  <a:gd name="T8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5" name="Freeform 48"/>
              <p:cNvSpPr>
                <a:spLocks/>
              </p:cNvSpPr>
              <p:nvPr/>
            </p:nvSpPr>
            <p:spPr bwMode="auto">
              <a:xfrm>
                <a:off x="3601" y="1811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0 h 4"/>
                  <a:gd name="T4" fmla="*/ 4 w 4"/>
                  <a:gd name="T5" fmla="*/ 2 h 4"/>
                  <a:gd name="T6" fmla="*/ 2 w 4"/>
                  <a:gd name="T7" fmla="*/ 2 h 4"/>
                  <a:gd name="T8" fmla="*/ 0 w 4"/>
                  <a:gd name="T9" fmla="*/ 2 h 4"/>
                  <a:gd name="T10" fmla="*/ 0 w 4"/>
                  <a:gd name="T11" fmla="*/ 4 h 4"/>
                  <a:gd name="T12" fmla="*/ 0 w 4"/>
                  <a:gd name="T13" fmla="*/ 2 h 4"/>
                  <a:gd name="T14" fmla="*/ 2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6" name="Freeform 49"/>
              <p:cNvSpPr>
                <a:spLocks/>
              </p:cNvSpPr>
              <p:nvPr/>
            </p:nvSpPr>
            <p:spPr bwMode="auto">
              <a:xfrm>
                <a:off x="3603" y="1807"/>
                <a:ext cx="0" cy="4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2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7" name="Freeform 50"/>
              <p:cNvSpPr>
                <a:spLocks/>
              </p:cNvSpPr>
              <p:nvPr/>
            </p:nvSpPr>
            <p:spPr bwMode="auto">
              <a:xfrm>
                <a:off x="3605" y="1806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1 h 1"/>
                  <a:gd name="T4" fmla="*/ 1 w 3"/>
                  <a:gd name="T5" fmla="*/ 1 h 1"/>
                  <a:gd name="T6" fmla="*/ 0 w 3"/>
                  <a:gd name="T7" fmla="*/ 1 h 1"/>
                  <a:gd name="T8" fmla="*/ 1 w 3"/>
                  <a:gd name="T9" fmla="*/ 1 h 1"/>
                  <a:gd name="T10" fmla="*/ 1 w 3"/>
                  <a:gd name="T11" fmla="*/ 0 h 1"/>
                  <a:gd name="T12" fmla="*/ 3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8" name="Freeform 51"/>
              <p:cNvSpPr>
                <a:spLocks/>
              </p:cNvSpPr>
              <p:nvPr/>
            </p:nvSpPr>
            <p:spPr bwMode="auto">
              <a:xfrm>
                <a:off x="3608" y="1798"/>
                <a:ext cx="4" cy="6"/>
              </a:xfrm>
              <a:custGeom>
                <a:avLst/>
                <a:gdLst>
                  <a:gd name="T0" fmla="*/ 2 w 4"/>
                  <a:gd name="T1" fmla="*/ 0 h 6"/>
                  <a:gd name="T2" fmla="*/ 4 w 4"/>
                  <a:gd name="T3" fmla="*/ 0 h 6"/>
                  <a:gd name="T4" fmla="*/ 4 w 4"/>
                  <a:gd name="T5" fmla="*/ 2 h 6"/>
                  <a:gd name="T6" fmla="*/ 4 w 4"/>
                  <a:gd name="T7" fmla="*/ 4 h 6"/>
                  <a:gd name="T8" fmla="*/ 2 w 4"/>
                  <a:gd name="T9" fmla="*/ 4 h 6"/>
                  <a:gd name="T10" fmla="*/ 2 w 4"/>
                  <a:gd name="T11" fmla="*/ 6 h 6"/>
                  <a:gd name="T12" fmla="*/ 0 w 4"/>
                  <a:gd name="T13" fmla="*/ 6 h 6"/>
                  <a:gd name="T14" fmla="*/ 2 w 4"/>
                  <a:gd name="T15" fmla="*/ 6 h 6"/>
                  <a:gd name="T16" fmla="*/ 2 w 4"/>
                  <a:gd name="T17" fmla="*/ 4 h 6"/>
                  <a:gd name="T18" fmla="*/ 2 w 4"/>
                  <a:gd name="T19" fmla="*/ 2 h 6"/>
                  <a:gd name="T20" fmla="*/ 4 w 4"/>
                  <a:gd name="T21" fmla="*/ 2 h 6"/>
                  <a:gd name="T22" fmla="*/ 2 w 4"/>
                  <a:gd name="T23" fmla="*/ 2 h 6"/>
                  <a:gd name="T24" fmla="*/ 2 w 4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9" name="Freeform 52"/>
              <p:cNvSpPr>
                <a:spLocks/>
              </p:cNvSpPr>
              <p:nvPr/>
            </p:nvSpPr>
            <p:spPr bwMode="auto">
              <a:xfrm>
                <a:off x="3606" y="1793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2 w 4"/>
                  <a:gd name="T5" fmla="*/ 2 h 5"/>
                  <a:gd name="T6" fmla="*/ 4 w 4"/>
                  <a:gd name="T7" fmla="*/ 2 h 5"/>
                  <a:gd name="T8" fmla="*/ 4 w 4"/>
                  <a:gd name="T9" fmla="*/ 4 h 5"/>
                  <a:gd name="T10" fmla="*/ 4 w 4"/>
                  <a:gd name="T11" fmla="*/ 5 h 5"/>
                  <a:gd name="T12" fmla="*/ 4 w 4"/>
                  <a:gd name="T13" fmla="*/ 4 h 5"/>
                  <a:gd name="T14" fmla="*/ 4 w 4"/>
                  <a:gd name="T15" fmla="*/ 2 h 5"/>
                  <a:gd name="T16" fmla="*/ 2 w 4"/>
                  <a:gd name="T17" fmla="*/ 2 h 5"/>
                  <a:gd name="T18" fmla="*/ 2 w 4"/>
                  <a:gd name="T19" fmla="*/ 0 h 5"/>
                  <a:gd name="T20" fmla="*/ 0 w 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0" name="Rectangle 53"/>
              <p:cNvSpPr>
                <a:spLocks noChangeArrowheads="1"/>
              </p:cNvSpPr>
              <p:nvPr/>
            </p:nvSpPr>
            <p:spPr bwMode="auto">
              <a:xfrm>
                <a:off x="3597" y="1766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1" name="Freeform 54"/>
              <p:cNvSpPr>
                <a:spLocks/>
              </p:cNvSpPr>
              <p:nvPr/>
            </p:nvSpPr>
            <p:spPr bwMode="auto">
              <a:xfrm>
                <a:off x="3599" y="1765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1 h 5"/>
                  <a:gd name="T4" fmla="*/ 2 w 4"/>
                  <a:gd name="T5" fmla="*/ 3 h 5"/>
                  <a:gd name="T6" fmla="*/ 4 w 4"/>
                  <a:gd name="T7" fmla="*/ 3 h 5"/>
                  <a:gd name="T8" fmla="*/ 4 w 4"/>
                  <a:gd name="T9" fmla="*/ 5 h 5"/>
                  <a:gd name="T10" fmla="*/ 2 w 4"/>
                  <a:gd name="T11" fmla="*/ 5 h 5"/>
                  <a:gd name="T12" fmla="*/ 0 w 4"/>
                  <a:gd name="T13" fmla="*/ 5 h 5"/>
                  <a:gd name="T14" fmla="*/ 0 w 4"/>
                  <a:gd name="T15" fmla="*/ 3 h 5"/>
                  <a:gd name="T16" fmla="*/ 0 w 4"/>
                  <a:gd name="T17" fmla="*/ 5 h 5"/>
                  <a:gd name="T18" fmla="*/ 2 w 4"/>
                  <a:gd name="T19" fmla="*/ 5 h 5"/>
                  <a:gd name="T20" fmla="*/ 2 w 4"/>
                  <a:gd name="T21" fmla="*/ 3 h 5"/>
                  <a:gd name="T22" fmla="*/ 2 w 4"/>
                  <a:gd name="T23" fmla="*/ 1 h 5"/>
                  <a:gd name="T24" fmla="*/ 0 w 4"/>
                  <a:gd name="T25" fmla="*/ 1 h 5"/>
                  <a:gd name="T26" fmla="*/ 0 w 4"/>
                  <a:gd name="T27" fmla="*/ 0 h 5"/>
                  <a:gd name="T28" fmla="*/ 2 w 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2" name="Freeform 55"/>
              <p:cNvSpPr>
                <a:spLocks/>
              </p:cNvSpPr>
              <p:nvPr/>
            </p:nvSpPr>
            <p:spPr bwMode="auto">
              <a:xfrm>
                <a:off x="3597" y="175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3" name="Freeform 56"/>
              <p:cNvSpPr>
                <a:spLocks/>
              </p:cNvSpPr>
              <p:nvPr/>
            </p:nvSpPr>
            <p:spPr bwMode="auto">
              <a:xfrm>
                <a:off x="3597" y="1747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1 h 5"/>
                  <a:gd name="T4" fmla="*/ 2 w 2"/>
                  <a:gd name="T5" fmla="*/ 3 h 5"/>
                  <a:gd name="T6" fmla="*/ 2 w 2"/>
                  <a:gd name="T7" fmla="*/ 5 h 5"/>
                  <a:gd name="T8" fmla="*/ 0 w 2"/>
                  <a:gd name="T9" fmla="*/ 5 h 5"/>
                  <a:gd name="T10" fmla="*/ 2 w 2"/>
                  <a:gd name="T11" fmla="*/ 5 h 5"/>
                  <a:gd name="T12" fmla="*/ 2 w 2"/>
                  <a:gd name="T13" fmla="*/ 3 h 5"/>
                  <a:gd name="T14" fmla="*/ 2 w 2"/>
                  <a:gd name="T15" fmla="*/ 1 h 5"/>
                  <a:gd name="T16" fmla="*/ 2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4" name="Freeform 57"/>
              <p:cNvSpPr>
                <a:spLocks/>
              </p:cNvSpPr>
              <p:nvPr/>
            </p:nvSpPr>
            <p:spPr bwMode="auto">
              <a:xfrm>
                <a:off x="3596" y="172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1 w 1"/>
                  <a:gd name="T4" fmla="*/ 0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5" name="Freeform 58"/>
              <p:cNvSpPr>
                <a:spLocks/>
              </p:cNvSpPr>
              <p:nvPr/>
            </p:nvSpPr>
            <p:spPr bwMode="auto">
              <a:xfrm>
                <a:off x="3594" y="172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6" name="Freeform 59"/>
              <p:cNvSpPr>
                <a:spLocks/>
              </p:cNvSpPr>
              <p:nvPr/>
            </p:nvSpPr>
            <p:spPr bwMode="auto">
              <a:xfrm>
                <a:off x="3594" y="172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7" name="Freeform 60"/>
              <p:cNvSpPr>
                <a:spLocks/>
              </p:cNvSpPr>
              <p:nvPr/>
            </p:nvSpPr>
            <p:spPr bwMode="auto">
              <a:xfrm>
                <a:off x="3592" y="172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8" name="Rectangle 61"/>
              <p:cNvSpPr>
                <a:spLocks noChangeArrowheads="1"/>
              </p:cNvSpPr>
              <p:nvPr/>
            </p:nvSpPr>
            <p:spPr bwMode="auto">
              <a:xfrm>
                <a:off x="3585" y="1722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9" name="Freeform 62"/>
              <p:cNvSpPr>
                <a:spLocks/>
              </p:cNvSpPr>
              <p:nvPr/>
            </p:nvSpPr>
            <p:spPr bwMode="auto">
              <a:xfrm>
                <a:off x="3588" y="172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2 w 2"/>
                  <a:gd name="T4" fmla="*/ 0 w 2"/>
                  <a:gd name="T5" fmla="*/ 2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0" name="Freeform 63"/>
              <p:cNvSpPr>
                <a:spLocks/>
              </p:cNvSpPr>
              <p:nvPr/>
            </p:nvSpPr>
            <p:spPr bwMode="auto">
              <a:xfrm>
                <a:off x="3588" y="172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1" name="Freeform 64"/>
              <p:cNvSpPr>
                <a:spLocks/>
              </p:cNvSpPr>
              <p:nvPr/>
            </p:nvSpPr>
            <p:spPr bwMode="auto">
              <a:xfrm>
                <a:off x="3562" y="1713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2" name="Freeform 65"/>
              <p:cNvSpPr>
                <a:spLocks/>
              </p:cNvSpPr>
              <p:nvPr/>
            </p:nvSpPr>
            <p:spPr bwMode="auto">
              <a:xfrm>
                <a:off x="3681" y="167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2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3" name="Rectangle 66"/>
              <p:cNvSpPr>
                <a:spLocks noChangeArrowheads="1"/>
              </p:cNvSpPr>
              <p:nvPr/>
            </p:nvSpPr>
            <p:spPr bwMode="auto">
              <a:xfrm>
                <a:off x="3701" y="1675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4" name="Rectangle 67"/>
              <p:cNvSpPr>
                <a:spLocks noChangeArrowheads="1"/>
              </p:cNvSpPr>
              <p:nvPr/>
            </p:nvSpPr>
            <p:spPr bwMode="auto">
              <a:xfrm>
                <a:off x="3710" y="1659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5" name="Freeform 68"/>
              <p:cNvSpPr>
                <a:spLocks/>
              </p:cNvSpPr>
              <p:nvPr/>
            </p:nvSpPr>
            <p:spPr bwMode="auto">
              <a:xfrm>
                <a:off x="3542" y="159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6" name="Freeform 69"/>
              <p:cNvSpPr>
                <a:spLocks/>
              </p:cNvSpPr>
              <p:nvPr/>
            </p:nvSpPr>
            <p:spPr bwMode="auto">
              <a:xfrm>
                <a:off x="3580" y="156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7" name="Rectangle 70"/>
              <p:cNvSpPr>
                <a:spLocks noChangeArrowheads="1"/>
              </p:cNvSpPr>
              <p:nvPr/>
            </p:nvSpPr>
            <p:spPr bwMode="auto">
              <a:xfrm>
                <a:off x="3578" y="1554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8" name="Freeform 71"/>
              <p:cNvSpPr>
                <a:spLocks/>
              </p:cNvSpPr>
              <p:nvPr/>
            </p:nvSpPr>
            <p:spPr bwMode="auto">
              <a:xfrm>
                <a:off x="3578" y="155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9" name="Freeform 72"/>
              <p:cNvSpPr>
                <a:spLocks/>
              </p:cNvSpPr>
              <p:nvPr/>
            </p:nvSpPr>
            <p:spPr bwMode="auto">
              <a:xfrm>
                <a:off x="3574" y="1538"/>
                <a:ext cx="7" cy="9"/>
              </a:xfrm>
              <a:custGeom>
                <a:avLst/>
                <a:gdLst>
                  <a:gd name="T0" fmla="*/ 4 w 7"/>
                  <a:gd name="T1" fmla="*/ 0 h 9"/>
                  <a:gd name="T2" fmla="*/ 6 w 7"/>
                  <a:gd name="T3" fmla="*/ 0 h 9"/>
                  <a:gd name="T4" fmla="*/ 6 w 7"/>
                  <a:gd name="T5" fmla="*/ 2 h 9"/>
                  <a:gd name="T6" fmla="*/ 6 w 7"/>
                  <a:gd name="T7" fmla="*/ 3 h 9"/>
                  <a:gd name="T8" fmla="*/ 7 w 7"/>
                  <a:gd name="T9" fmla="*/ 3 h 9"/>
                  <a:gd name="T10" fmla="*/ 7 w 7"/>
                  <a:gd name="T11" fmla="*/ 5 h 9"/>
                  <a:gd name="T12" fmla="*/ 6 w 7"/>
                  <a:gd name="T13" fmla="*/ 5 h 9"/>
                  <a:gd name="T14" fmla="*/ 6 w 7"/>
                  <a:gd name="T15" fmla="*/ 7 h 9"/>
                  <a:gd name="T16" fmla="*/ 6 w 7"/>
                  <a:gd name="T17" fmla="*/ 9 h 9"/>
                  <a:gd name="T18" fmla="*/ 4 w 7"/>
                  <a:gd name="T19" fmla="*/ 9 h 9"/>
                  <a:gd name="T20" fmla="*/ 2 w 7"/>
                  <a:gd name="T21" fmla="*/ 9 h 9"/>
                  <a:gd name="T22" fmla="*/ 0 w 7"/>
                  <a:gd name="T23" fmla="*/ 9 h 9"/>
                  <a:gd name="T24" fmla="*/ 0 w 7"/>
                  <a:gd name="T25" fmla="*/ 7 h 9"/>
                  <a:gd name="T26" fmla="*/ 2 w 7"/>
                  <a:gd name="T27" fmla="*/ 7 h 9"/>
                  <a:gd name="T28" fmla="*/ 2 w 7"/>
                  <a:gd name="T29" fmla="*/ 5 h 9"/>
                  <a:gd name="T30" fmla="*/ 2 w 7"/>
                  <a:gd name="T31" fmla="*/ 3 h 9"/>
                  <a:gd name="T32" fmla="*/ 2 w 7"/>
                  <a:gd name="T33" fmla="*/ 2 h 9"/>
                  <a:gd name="T34" fmla="*/ 4 w 7"/>
                  <a:gd name="T35" fmla="*/ 2 h 9"/>
                  <a:gd name="T36" fmla="*/ 4 w 7"/>
                  <a:gd name="T3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0" name="Freeform 73"/>
              <p:cNvSpPr>
                <a:spLocks/>
              </p:cNvSpPr>
              <p:nvPr/>
            </p:nvSpPr>
            <p:spPr bwMode="auto">
              <a:xfrm>
                <a:off x="3765" y="1525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0 h 4"/>
                  <a:gd name="T4" fmla="*/ 4 w 4"/>
                  <a:gd name="T5" fmla="*/ 2 h 4"/>
                  <a:gd name="T6" fmla="*/ 4 w 4"/>
                  <a:gd name="T7" fmla="*/ 4 h 4"/>
                  <a:gd name="T8" fmla="*/ 2 w 4"/>
                  <a:gd name="T9" fmla="*/ 4 h 4"/>
                  <a:gd name="T10" fmla="*/ 2 w 4"/>
                  <a:gd name="T11" fmla="*/ 2 h 4"/>
                  <a:gd name="T12" fmla="*/ 0 w 4"/>
                  <a:gd name="T13" fmla="*/ 2 h 4"/>
                  <a:gd name="T14" fmla="*/ 2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1" name="Freeform 74"/>
              <p:cNvSpPr>
                <a:spLocks/>
              </p:cNvSpPr>
              <p:nvPr/>
            </p:nvSpPr>
            <p:spPr bwMode="auto">
              <a:xfrm>
                <a:off x="3099" y="1131"/>
                <a:ext cx="0" cy="3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2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2" name="Freeform 75"/>
              <p:cNvSpPr>
                <a:spLocks/>
              </p:cNvSpPr>
              <p:nvPr/>
            </p:nvSpPr>
            <p:spPr bwMode="auto">
              <a:xfrm>
                <a:off x="3092" y="1120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3" name="Freeform 76"/>
              <p:cNvSpPr>
                <a:spLocks/>
              </p:cNvSpPr>
              <p:nvPr/>
            </p:nvSpPr>
            <p:spPr bwMode="auto">
              <a:xfrm>
                <a:off x="3094" y="111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4" name="Rectangle 77"/>
              <p:cNvSpPr>
                <a:spLocks noChangeArrowheads="1"/>
              </p:cNvSpPr>
              <p:nvPr/>
            </p:nvSpPr>
            <p:spPr bwMode="auto">
              <a:xfrm>
                <a:off x="3149" y="1061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5" name="Freeform 78"/>
              <p:cNvSpPr>
                <a:spLocks/>
              </p:cNvSpPr>
              <p:nvPr/>
            </p:nvSpPr>
            <p:spPr bwMode="auto">
              <a:xfrm>
                <a:off x="3148" y="105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6" name="Rectangle 79"/>
              <p:cNvSpPr>
                <a:spLocks noChangeArrowheads="1"/>
              </p:cNvSpPr>
              <p:nvPr/>
            </p:nvSpPr>
            <p:spPr bwMode="auto">
              <a:xfrm>
                <a:off x="3183" y="1058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7" name="Rectangle 80"/>
              <p:cNvSpPr>
                <a:spLocks noChangeArrowheads="1"/>
              </p:cNvSpPr>
              <p:nvPr/>
            </p:nvSpPr>
            <p:spPr bwMode="auto">
              <a:xfrm>
                <a:off x="3183" y="1056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8" name="Rectangle 81"/>
              <p:cNvSpPr>
                <a:spLocks noChangeArrowheads="1"/>
              </p:cNvSpPr>
              <p:nvPr/>
            </p:nvSpPr>
            <p:spPr bwMode="auto">
              <a:xfrm>
                <a:off x="3051" y="1031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9" name="Freeform 82"/>
              <p:cNvSpPr>
                <a:spLocks/>
              </p:cNvSpPr>
              <p:nvPr/>
            </p:nvSpPr>
            <p:spPr bwMode="auto">
              <a:xfrm>
                <a:off x="3201" y="102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0" name="Freeform 83"/>
              <p:cNvSpPr>
                <a:spLocks/>
              </p:cNvSpPr>
              <p:nvPr/>
            </p:nvSpPr>
            <p:spPr bwMode="auto">
              <a:xfrm>
                <a:off x="3046" y="1025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2 h 4"/>
                  <a:gd name="T4" fmla="*/ 5 w 5"/>
                  <a:gd name="T5" fmla="*/ 2 h 4"/>
                  <a:gd name="T6" fmla="*/ 5 w 5"/>
                  <a:gd name="T7" fmla="*/ 4 h 4"/>
                  <a:gd name="T8" fmla="*/ 3 w 5"/>
                  <a:gd name="T9" fmla="*/ 4 h 4"/>
                  <a:gd name="T10" fmla="*/ 3 w 5"/>
                  <a:gd name="T11" fmla="*/ 2 h 4"/>
                  <a:gd name="T12" fmla="*/ 2 w 5"/>
                  <a:gd name="T13" fmla="*/ 2 h 4"/>
                  <a:gd name="T14" fmla="*/ 2 w 5"/>
                  <a:gd name="T15" fmla="*/ 4 h 4"/>
                  <a:gd name="T16" fmla="*/ 0 w 5"/>
                  <a:gd name="T17" fmla="*/ 4 h 4"/>
                  <a:gd name="T18" fmla="*/ 0 w 5"/>
                  <a:gd name="T19" fmla="*/ 2 h 4"/>
                  <a:gd name="T20" fmla="*/ 2 w 5"/>
                  <a:gd name="T21" fmla="*/ 2 h 4"/>
                  <a:gd name="T22" fmla="*/ 3 w 5"/>
                  <a:gd name="T23" fmla="*/ 2 h 4"/>
                  <a:gd name="T24" fmla="*/ 3 w 5"/>
                  <a:gd name="T25" fmla="*/ 0 h 4"/>
                  <a:gd name="T26" fmla="*/ 2 w 5"/>
                  <a:gd name="T27" fmla="*/ 0 h 4"/>
                  <a:gd name="T28" fmla="*/ 3 w 5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1" name="Freeform 84"/>
              <p:cNvSpPr>
                <a:spLocks/>
              </p:cNvSpPr>
              <p:nvPr/>
            </p:nvSpPr>
            <p:spPr bwMode="auto">
              <a:xfrm>
                <a:off x="3201" y="1022"/>
                <a:ext cx="2" cy="3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0 w 2"/>
                  <a:gd name="T5" fmla="*/ 2 h 3"/>
                  <a:gd name="T6" fmla="*/ 0 w 2"/>
                  <a:gd name="T7" fmla="*/ 0 h 3"/>
                  <a:gd name="T8" fmla="*/ 2 w 2"/>
                  <a:gd name="T9" fmla="*/ 0 h 3"/>
                  <a:gd name="T10" fmla="*/ 0 w 2"/>
                  <a:gd name="T11" fmla="*/ 0 h 3"/>
                  <a:gd name="T12" fmla="*/ 0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2" name="Freeform 85"/>
              <p:cNvSpPr>
                <a:spLocks/>
              </p:cNvSpPr>
              <p:nvPr/>
            </p:nvSpPr>
            <p:spPr bwMode="auto">
              <a:xfrm>
                <a:off x="3201" y="102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3" name="Freeform 86"/>
              <p:cNvSpPr>
                <a:spLocks/>
              </p:cNvSpPr>
              <p:nvPr/>
            </p:nvSpPr>
            <p:spPr bwMode="auto">
              <a:xfrm>
                <a:off x="3124" y="1018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2 w 2"/>
                  <a:gd name="T7" fmla="*/ 4 h 4"/>
                  <a:gd name="T8" fmla="*/ 0 w 2"/>
                  <a:gd name="T9" fmla="*/ 4 h 4"/>
                  <a:gd name="T10" fmla="*/ 0 w 2"/>
                  <a:gd name="T11" fmla="*/ 2 h 4"/>
                  <a:gd name="T12" fmla="*/ 0 w 2"/>
                  <a:gd name="T13" fmla="*/ 4 h 4"/>
                  <a:gd name="T14" fmla="*/ 0 w 2"/>
                  <a:gd name="T15" fmla="*/ 2 h 4"/>
                  <a:gd name="T16" fmla="*/ 0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4" name="Freeform 87"/>
              <p:cNvSpPr>
                <a:spLocks/>
              </p:cNvSpPr>
              <p:nvPr/>
            </p:nvSpPr>
            <p:spPr bwMode="auto">
              <a:xfrm>
                <a:off x="3221" y="101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5" name="Rectangle 88"/>
              <p:cNvSpPr>
                <a:spLocks noChangeArrowheads="1"/>
              </p:cNvSpPr>
              <p:nvPr/>
            </p:nvSpPr>
            <p:spPr bwMode="auto">
              <a:xfrm>
                <a:off x="3219" y="1016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6" name="Freeform 89"/>
              <p:cNvSpPr>
                <a:spLocks/>
              </p:cNvSpPr>
              <p:nvPr/>
            </p:nvSpPr>
            <p:spPr bwMode="auto">
              <a:xfrm>
                <a:off x="3105" y="101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1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0 w 1"/>
                  <a:gd name="T15" fmla="*/ 0 h 2"/>
                  <a:gd name="T16" fmla="*/ 1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7" name="Freeform 90"/>
              <p:cNvSpPr>
                <a:spLocks/>
              </p:cNvSpPr>
              <p:nvPr/>
            </p:nvSpPr>
            <p:spPr bwMode="auto">
              <a:xfrm>
                <a:off x="3219" y="1016"/>
                <a:ext cx="3" cy="0"/>
              </a:xfrm>
              <a:custGeom>
                <a:avLst/>
                <a:gdLst>
                  <a:gd name="T0" fmla="*/ 3 w 3"/>
                  <a:gd name="T1" fmla="*/ 2 w 3"/>
                  <a:gd name="T2" fmla="*/ 0 w 3"/>
                  <a:gd name="T3" fmla="*/ 2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8" name="Rectangle 91"/>
              <p:cNvSpPr>
                <a:spLocks noChangeArrowheads="1"/>
              </p:cNvSpPr>
              <p:nvPr/>
            </p:nvSpPr>
            <p:spPr bwMode="auto">
              <a:xfrm>
                <a:off x="3198" y="1013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9" name="Rectangle 92"/>
              <p:cNvSpPr>
                <a:spLocks noChangeArrowheads="1"/>
              </p:cNvSpPr>
              <p:nvPr/>
            </p:nvSpPr>
            <p:spPr bwMode="auto">
              <a:xfrm>
                <a:off x="3239" y="1011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0" name="Freeform 93"/>
              <p:cNvSpPr>
                <a:spLocks/>
              </p:cNvSpPr>
              <p:nvPr/>
            </p:nvSpPr>
            <p:spPr bwMode="auto">
              <a:xfrm>
                <a:off x="3237" y="101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1" name="Freeform 94"/>
              <p:cNvSpPr>
                <a:spLocks/>
              </p:cNvSpPr>
              <p:nvPr/>
            </p:nvSpPr>
            <p:spPr bwMode="auto">
              <a:xfrm>
                <a:off x="3217" y="1009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0 w 2"/>
                  <a:gd name="T7" fmla="*/ 4 h 4"/>
                  <a:gd name="T8" fmla="*/ 0 w 2"/>
                  <a:gd name="T9" fmla="*/ 2 h 4"/>
                  <a:gd name="T10" fmla="*/ 2 w 2"/>
                  <a:gd name="T11" fmla="*/ 2 h 4"/>
                  <a:gd name="T12" fmla="*/ 2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2" name="Rectangle 95"/>
              <p:cNvSpPr>
                <a:spLocks noChangeArrowheads="1"/>
              </p:cNvSpPr>
              <p:nvPr/>
            </p:nvSpPr>
            <p:spPr bwMode="auto">
              <a:xfrm>
                <a:off x="3237" y="1009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3" name="Freeform 96"/>
              <p:cNvSpPr>
                <a:spLocks/>
              </p:cNvSpPr>
              <p:nvPr/>
            </p:nvSpPr>
            <p:spPr bwMode="auto">
              <a:xfrm>
                <a:off x="3242" y="10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0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4" name="Freeform 97"/>
              <p:cNvSpPr>
                <a:spLocks/>
              </p:cNvSpPr>
              <p:nvPr/>
            </p:nvSpPr>
            <p:spPr bwMode="auto">
              <a:xfrm>
                <a:off x="3246" y="100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5" name="Freeform 98"/>
              <p:cNvSpPr>
                <a:spLocks/>
              </p:cNvSpPr>
              <p:nvPr/>
            </p:nvSpPr>
            <p:spPr bwMode="auto">
              <a:xfrm>
                <a:off x="3219" y="100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0 h 1"/>
                  <a:gd name="T10" fmla="*/ 0 w 2"/>
                  <a:gd name="T11" fmla="*/ 1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6" name="Freeform 99"/>
              <p:cNvSpPr>
                <a:spLocks/>
              </p:cNvSpPr>
              <p:nvPr/>
            </p:nvSpPr>
            <p:spPr bwMode="auto">
              <a:xfrm>
                <a:off x="3228" y="100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7" name="Rectangle 100"/>
              <p:cNvSpPr>
                <a:spLocks noChangeArrowheads="1"/>
              </p:cNvSpPr>
              <p:nvPr/>
            </p:nvSpPr>
            <p:spPr bwMode="auto">
              <a:xfrm>
                <a:off x="3233" y="1008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8" name="Freeform 101"/>
              <p:cNvSpPr>
                <a:spLocks/>
              </p:cNvSpPr>
              <p:nvPr/>
            </p:nvSpPr>
            <p:spPr bwMode="auto">
              <a:xfrm>
                <a:off x="3230" y="1004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1 w 1"/>
                  <a:gd name="T5" fmla="*/ 4 h 4"/>
                  <a:gd name="T6" fmla="*/ 1 w 1"/>
                  <a:gd name="T7" fmla="*/ 2 h 4"/>
                  <a:gd name="T8" fmla="*/ 0 w 1"/>
                  <a:gd name="T9" fmla="*/ 2 h 4"/>
                  <a:gd name="T10" fmla="*/ 0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2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9" name="Freeform 102"/>
              <p:cNvSpPr>
                <a:spLocks/>
              </p:cNvSpPr>
              <p:nvPr/>
            </p:nvSpPr>
            <p:spPr bwMode="auto">
              <a:xfrm>
                <a:off x="3089" y="100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0" name="Rectangle 103"/>
              <p:cNvSpPr>
                <a:spLocks noChangeArrowheads="1"/>
              </p:cNvSpPr>
              <p:nvPr/>
            </p:nvSpPr>
            <p:spPr bwMode="auto">
              <a:xfrm>
                <a:off x="3085" y="1002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1" name="Freeform 104"/>
              <p:cNvSpPr>
                <a:spLocks/>
              </p:cNvSpPr>
              <p:nvPr/>
            </p:nvSpPr>
            <p:spPr bwMode="auto">
              <a:xfrm>
                <a:off x="3090" y="99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4 w 4"/>
                  <a:gd name="T5" fmla="*/ 2 h 3"/>
                  <a:gd name="T6" fmla="*/ 4 w 4"/>
                  <a:gd name="T7" fmla="*/ 3 h 3"/>
                  <a:gd name="T8" fmla="*/ 2 w 4"/>
                  <a:gd name="T9" fmla="*/ 3 h 3"/>
                  <a:gd name="T10" fmla="*/ 2 w 4"/>
                  <a:gd name="T11" fmla="*/ 2 h 3"/>
                  <a:gd name="T12" fmla="*/ 0 w 4"/>
                  <a:gd name="T13" fmla="*/ 2 h 3"/>
                  <a:gd name="T14" fmla="*/ 2 w 4"/>
                  <a:gd name="T15" fmla="*/ 2 h 3"/>
                  <a:gd name="T16" fmla="*/ 2 w 4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2" name="Rectangle 105"/>
              <p:cNvSpPr>
                <a:spLocks noChangeArrowheads="1"/>
              </p:cNvSpPr>
              <p:nvPr/>
            </p:nvSpPr>
            <p:spPr bwMode="auto">
              <a:xfrm>
                <a:off x="3162" y="997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3" name="Freeform 106"/>
              <p:cNvSpPr>
                <a:spLocks/>
              </p:cNvSpPr>
              <p:nvPr/>
            </p:nvSpPr>
            <p:spPr bwMode="auto">
              <a:xfrm>
                <a:off x="3187" y="986"/>
                <a:ext cx="12" cy="16"/>
              </a:xfrm>
              <a:custGeom>
                <a:avLst/>
                <a:gdLst>
                  <a:gd name="T0" fmla="*/ 5 w 12"/>
                  <a:gd name="T1" fmla="*/ 0 h 16"/>
                  <a:gd name="T2" fmla="*/ 7 w 12"/>
                  <a:gd name="T3" fmla="*/ 0 h 16"/>
                  <a:gd name="T4" fmla="*/ 7 w 12"/>
                  <a:gd name="T5" fmla="*/ 2 h 16"/>
                  <a:gd name="T6" fmla="*/ 9 w 12"/>
                  <a:gd name="T7" fmla="*/ 2 h 16"/>
                  <a:gd name="T8" fmla="*/ 11 w 12"/>
                  <a:gd name="T9" fmla="*/ 2 h 16"/>
                  <a:gd name="T10" fmla="*/ 11 w 12"/>
                  <a:gd name="T11" fmla="*/ 4 h 16"/>
                  <a:gd name="T12" fmla="*/ 11 w 12"/>
                  <a:gd name="T13" fmla="*/ 6 h 16"/>
                  <a:gd name="T14" fmla="*/ 12 w 12"/>
                  <a:gd name="T15" fmla="*/ 6 h 16"/>
                  <a:gd name="T16" fmla="*/ 12 w 12"/>
                  <a:gd name="T17" fmla="*/ 7 h 16"/>
                  <a:gd name="T18" fmla="*/ 12 w 12"/>
                  <a:gd name="T19" fmla="*/ 9 h 16"/>
                  <a:gd name="T20" fmla="*/ 12 w 12"/>
                  <a:gd name="T21" fmla="*/ 11 h 16"/>
                  <a:gd name="T22" fmla="*/ 12 w 12"/>
                  <a:gd name="T23" fmla="*/ 13 h 16"/>
                  <a:gd name="T24" fmla="*/ 12 w 12"/>
                  <a:gd name="T25" fmla="*/ 14 h 16"/>
                  <a:gd name="T26" fmla="*/ 11 w 12"/>
                  <a:gd name="T27" fmla="*/ 14 h 16"/>
                  <a:gd name="T28" fmla="*/ 9 w 12"/>
                  <a:gd name="T29" fmla="*/ 14 h 16"/>
                  <a:gd name="T30" fmla="*/ 9 w 12"/>
                  <a:gd name="T31" fmla="*/ 16 h 16"/>
                  <a:gd name="T32" fmla="*/ 7 w 12"/>
                  <a:gd name="T33" fmla="*/ 16 h 16"/>
                  <a:gd name="T34" fmla="*/ 5 w 12"/>
                  <a:gd name="T35" fmla="*/ 16 h 16"/>
                  <a:gd name="T36" fmla="*/ 5 w 12"/>
                  <a:gd name="T37" fmla="*/ 14 h 16"/>
                  <a:gd name="T38" fmla="*/ 3 w 12"/>
                  <a:gd name="T39" fmla="*/ 14 h 16"/>
                  <a:gd name="T40" fmla="*/ 2 w 12"/>
                  <a:gd name="T41" fmla="*/ 14 h 16"/>
                  <a:gd name="T42" fmla="*/ 2 w 12"/>
                  <a:gd name="T43" fmla="*/ 13 h 16"/>
                  <a:gd name="T44" fmla="*/ 2 w 12"/>
                  <a:gd name="T45" fmla="*/ 11 h 16"/>
                  <a:gd name="T46" fmla="*/ 0 w 12"/>
                  <a:gd name="T47" fmla="*/ 11 h 16"/>
                  <a:gd name="T48" fmla="*/ 0 w 12"/>
                  <a:gd name="T49" fmla="*/ 9 h 16"/>
                  <a:gd name="T50" fmla="*/ 0 w 12"/>
                  <a:gd name="T51" fmla="*/ 7 h 16"/>
                  <a:gd name="T52" fmla="*/ 0 w 12"/>
                  <a:gd name="T53" fmla="*/ 6 h 16"/>
                  <a:gd name="T54" fmla="*/ 0 w 12"/>
                  <a:gd name="T55" fmla="*/ 4 h 16"/>
                  <a:gd name="T56" fmla="*/ 2 w 12"/>
                  <a:gd name="T57" fmla="*/ 4 h 16"/>
                  <a:gd name="T58" fmla="*/ 2 w 12"/>
                  <a:gd name="T59" fmla="*/ 2 h 16"/>
                  <a:gd name="T60" fmla="*/ 3 w 12"/>
                  <a:gd name="T61" fmla="*/ 2 h 16"/>
                  <a:gd name="T62" fmla="*/ 3 w 12"/>
                  <a:gd name="T63" fmla="*/ 0 h 16"/>
                  <a:gd name="T64" fmla="*/ 5 w 12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6">
                    <a:moveTo>
                      <a:pt x="5" y="0"/>
                    </a:moveTo>
                    <a:lnTo>
                      <a:pt x="7" y="0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2" y="13"/>
                    </a:lnTo>
                    <a:lnTo>
                      <a:pt x="12" y="14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5" y="16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4" name="Freeform 107"/>
              <p:cNvSpPr>
                <a:spLocks/>
              </p:cNvSpPr>
              <p:nvPr/>
            </p:nvSpPr>
            <p:spPr bwMode="auto">
              <a:xfrm>
                <a:off x="3198" y="984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5" name="Freeform 108"/>
              <p:cNvSpPr>
                <a:spLocks/>
              </p:cNvSpPr>
              <p:nvPr/>
            </p:nvSpPr>
            <p:spPr bwMode="auto">
              <a:xfrm>
                <a:off x="3633" y="95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6" name="Freeform 109"/>
              <p:cNvSpPr>
                <a:spLocks/>
              </p:cNvSpPr>
              <p:nvPr/>
            </p:nvSpPr>
            <p:spPr bwMode="auto">
              <a:xfrm>
                <a:off x="3222" y="949"/>
                <a:ext cx="17" cy="21"/>
              </a:xfrm>
              <a:custGeom>
                <a:avLst/>
                <a:gdLst>
                  <a:gd name="T0" fmla="*/ 4 w 17"/>
                  <a:gd name="T1" fmla="*/ 0 h 21"/>
                  <a:gd name="T2" fmla="*/ 6 w 17"/>
                  <a:gd name="T3" fmla="*/ 0 h 21"/>
                  <a:gd name="T4" fmla="*/ 8 w 17"/>
                  <a:gd name="T5" fmla="*/ 0 h 21"/>
                  <a:gd name="T6" fmla="*/ 8 w 17"/>
                  <a:gd name="T7" fmla="*/ 1 h 21"/>
                  <a:gd name="T8" fmla="*/ 9 w 17"/>
                  <a:gd name="T9" fmla="*/ 1 h 21"/>
                  <a:gd name="T10" fmla="*/ 9 w 17"/>
                  <a:gd name="T11" fmla="*/ 3 h 21"/>
                  <a:gd name="T12" fmla="*/ 11 w 17"/>
                  <a:gd name="T13" fmla="*/ 3 h 21"/>
                  <a:gd name="T14" fmla="*/ 11 w 17"/>
                  <a:gd name="T15" fmla="*/ 5 h 21"/>
                  <a:gd name="T16" fmla="*/ 9 w 17"/>
                  <a:gd name="T17" fmla="*/ 5 h 21"/>
                  <a:gd name="T18" fmla="*/ 9 w 17"/>
                  <a:gd name="T19" fmla="*/ 7 h 21"/>
                  <a:gd name="T20" fmla="*/ 11 w 17"/>
                  <a:gd name="T21" fmla="*/ 7 h 21"/>
                  <a:gd name="T22" fmla="*/ 9 w 17"/>
                  <a:gd name="T23" fmla="*/ 7 h 21"/>
                  <a:gd name="T24" fmla="*/ 9 w 17"/>
                  <a:gd name="T25" fmla="*/ 9 h 21"/>
                  <a:gd name="T26" fmla="*/ 8 w 17"/>
                  <a:gd name="T27" fmla="*/ 9 h 21"/>
                  <a:gd name="T28" fmla="*/ 8 w 17"/>
                  <a:gd name="T29" fmla="*/ 10 h 21"/>
                  <a:gd name="T30" fmla="*/ 8 w 17"/>
                  <a:gd name="T31" fmla="*/ 12 h 21"/>
                  <a:gd name="T32" fmla="*/ 8 w 17"/>
                  <a:gd name="T33" fmla="*/ 14 h 21"/>
                  <a:gd name="T34" fmla="*/ 9 w 17"/>
                  <a:gd name="T35" fmla="*/ 14 h 21"/>
                  <a:gd name="T36" fmla="*/ 9 w 17"/>
                  <a:gd name="T37" fmla="*/ 16 h 21"/>
                  <a:gd name="T38" fmla="*/ 11 w 17"/>
                  <a:gd name="T39" fmla="*/ 16 h 21"/>
                  <a:gd name="T40" fmla="*/ 13 w 17"/>
                  <a:gd name="T41" fmla="*/ 16 h 21"/>
                  <a:gd name="T42" fmla="*/ 13 w 17"/>
                  <a:gd name="T43" fmla="*/ 14 h 21"/>
                  <a:gd name="T44" fmla="*/ 13 w 17"/>
                  <a:gd name="T45" fmla="*/ 16 h 21"/>
                  <a:gd name="T46" fmla="*/ 15 w 17"/>
                  <a:gd name="T47" fmla="*/ 16 h 21"/>
                  <a:gd name="T48" fmla="*/ 15 w 17"/>
                  <a:gd name="T49" fmla="*/ 18 h 21"/>
                  <a:gd name="T50" fmla="*/ 17 w 17"/>
                  <a:gd name="T51" fmla="*/ 18 h 21"/>
                  <a:gd name="T52" fmla="*/ 15 w 17"/>
                  <a:gd name="T53" fmla="*/ 18 h 21"/>
                  <a:gd name="T54" fmla="*/ 15 w 17"/>
                  <a:gd name="T55" fmla="*/ 19 h 21"/>
                  <a:gd name="T56" fmla="*/ 15 w 17"/>
                  <a:gd name="T57" fmla="*/ 21 h 21"/>
                  <a:gd name="T58" fmla="*/ 13 w 17"/>
                  <a:gd name="T59" fmla="*/ 21 h 21"/>
                  <a:gd name="T60" fmla="*/ 13 w 17"/>
                  <a:gd name="T61" fmla="*/ 19 h 21"/>
                  <a:gd name="T62" fmla="*/ 13 w 17"/>
                  <a:gd name="T63" fmla="*/ 18 h 21"/>
                  <a:gd name="T64" fmla="*/ 11 w 17"/>
                  <a:gd name="T65" fmla="*/ 18 h 21"/>
                  <a:gd name="T66" fmla="*/ 9 w 17"/>
                  <a:gd name="T67" fmla="*/ 18 h 21"/>
                  <a:gd name="T68" fmla="*/ 9 w 17"/>
                  <a:gd name="T69" fmla="*/ 16 h 21"/>
                  <a:gd name="T70" fmla="*/ 8 w 17"/>
                  <a:gd name="T71" fmla="*/ 16 h 21"/>
                  <a:gd name="T72" fmla="*/ 8 w 17"/>
                  <a:gd name="T73" fmla="*/ 14 h 21"/>
                  <a:gd name="T74" fmla="*/ 6 w 17"/>
                  <a:gd name="T75" fmla="*/ 14 h 21"/>
                  <a:gd name="T76" fmla="*/ 6 w 17"/>
                  <a:gd name="T77" fmla="*/ 12 h 21"/>
                  <a:gd name="T78" fmla="*/ 6 w 17"/>
                  <a:gd name="T79" fmla="*/ 10 h 21"/>
                  <a:gd name="T80" fmla="*/ 6 w 17"/>
                  <a:gd name="T81" fmla="*/ 9 h 21"/>
                  <a:gd name="T82" fmla="*/ 4 w 17"/>
                  <a:gd name="T83" fmla="*/ 9 h 21"/>
                  <a:gd name="T84" fmla="*/ 4 w 17"/>
                  <a:gd name="T85" fmla="*/ 7 h 21"/>
                  <a:gd name="T86" fmla="*/ 4 w 17"/>
                  <a:gd name="T87" fmla="*/ 5 h 21"/>
                  <a:gd name="T88" fmla="*/ 2 w 17"/>
                  <a:gd name="T89" fmla="*/ 5 h 21"/>
                  <a:gd name="T90" fmla="*/ 0 w 17"/>
                  <a:gd name="T91" fmla="*/ 5 h 21"/>
                  <a:gd name="T92" fmla="*/ 0 w 17"/>
                  <a:gd name="T93" fmla="*/ 3 h 21"/>
                  <a:gd name="T94" fmla="*/ 2 w 17"/>
                  <a:gd name="T95" fmla="*/ 3 h 21"/>
                  <a:gd name="T96" fmla="*/ 0 w 17"/>
                  <a:gd name="T97" fmla="*/ 3 h 21"/>
                  <a:gd name="T98" fmla="*/ 0 w 17"/>
                  <a:gd name="T99" fmla="*/ 1 h 21"/>
                  <a:gd name="T100" fmla="*/ 2 w 17"/>
                  <a:gd name="T101" fmla="*/ 1 h 21"/>
                  <a:gd name="T102" fmla="*/ 2 w 17"/>
                  <a:gd name="T103" fmla="*/ 0 h 21"/>
                  <a:gd name="T104" fmla="*/ 4 w 17"/>
                  <a:gd name="T10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" h="21">
                    <a:moveTo>
                      <a:pt x="4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5" y="16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5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11" y="18"/>
                    </a:lnTo>
                    <a:lnTo>
                      <a:pt x="9" y="18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7" name="Freeform 110"/>
              <p:cNvSpPr>
                <a:spLocks/>
              </p:cNvSpPr>
              <p:nvPr/>
            </p:nvSpPr>
            <p:spPr bwMode="auto">
              <a:xfrm>
                <a:off x="3640" y="94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8" name="Freeform 111"/>
              <p:cNvSpPr>
                <a:spLocks/>
              </p:cNvSpPr>
              <p:nvPr/>
            </p:nvSpPr>
            <p:spPr bwMode="auto">
              <a:xfrm>
                <a:off x="3139" y="945"/>
                <a:ext cx="9" cy="9"/>
              </a:xfrm>
              <a:custGeom>
                <a:avLst/>
                <a:gdLst>
                  <a:gd name="T0" fmla="*/ 7 w 9"/>
                  <a:gd name="T1" fmla="*/ 0 h 9"/>
                  <a:gd name="T2" fmla="*/ 7 w 9"/>
                  <a:gd name="T3" fmla="*/ 2 h 9"/>
                  <a:gd name="T4" fmla="*/ 9 w 9"/>
                  <a:gd name="T5" fmla="*/ 2 h 9"/>
                  <a:gd name="T6" fmla="*/ 9 w 9"/>
                  <a:gd name="T7" fmla="*/ 4 h 9"/>
                  <a:gd name="T8" fmla="*/ 7 w 9"/>
                  <a:gd name="T9" fmla="*/ 4 h 9"/>
                  <a:gd name="T10" fmla="*/ 9 w 9"/>
                  <a:gd name="T11" fmla="*/ 4 h 9"/>
                  <a:gd name="T12" fmla="*/ 7 w 9"/>
                  <a:gd name="T13" fmla="*/ 4 h 9"/>
                  <a:gd name="T14" fmla="*/ 7 w 9"/>
                  <a:gd name="T15" fmla="*/ 5 h 9"/>
                  <a:gd name="T16" fmla="*/ 5 w 9"/>
                  <a:gd name="T17" fmla="*/ 5 h 9"/>
                  <a:gd name="T18" fmla="*/ 5 w 9"/>
                  <a:gd name="T19" fmla="*/ 7 h 9"/>
                  <a:gd name="T20" fmla="*/ 5 w 9"/>
                  <a:gd name="T21" fmla="*/ 5 h 9"/>
                  <a:gd name="T22" fmla="*/ 5 w 9"/>
                  <a:gd name="T23" fmla="*/ 7 h 9"/>
                  <a:gd name="T24" fmla="*/ 3 w 9"/>
                  <a:gd name="T25" fmla="*/ 7 h 9"/>
                  <a:gd name="T26" fmla="*/ 1 w 9"/>
                  <a:gd name="T27" fmla="*/ 7 h 9"/>
                  <a:gd name="T28" fmla="*/ 1 w 9"/>
                  <a:gd name="T29" fmla="*/ 9 h 9"/>
                  <a:gd name="T30" fmla="*/ 0 w 9"/>
                  <a:gd name="T31" fmla="*/ 9 h 9"/>
                  <a:gd name="T32" fmla="*/ 0 w 9"/>
                  <a:gd name="T33" fmla="*/ 7 h 9"/>
                  <a:gd name="T34" fmla="*/ 1 w 9"/>
                  <a:gd name="T35" fmla="*/ 7 h 9"/>
                  <a:gd name="T36" fmla="*/ 1 w 9"/>
                  <a:gd name="T37" fmla="*/ 5 h 9"/>
                  <a:gd name="T38" fmla="*/ 0 w 9"/>
                  <a:gd name="T39" fmla="*/ 5 h 9"/>
                  <a:gd name="T40" fmla="*/ 1 w 9"/>
                  <a:gd name="T41" fmla="*/ 5 h 9"/>
                  <a:gd name="T42" fmla="*/ 1 w 9"/>
                  <a:gd name="T43" fmla="*/ 4 h 9"/>
                  <a:gd name="T44" fmla="*/ 0 w 9"/>
                  <a:gd name="T45" fmla="*/ 4 h 9"/>
                  <a:gd name="T46" fmla="*/ 1 w 9"/>
                  <a:gd name="T47" fmla="*/ 4 h 9"/>
                  <a:gd name="T48" fmla="*/ 1 w 9"/>
                  <a:gd name="T49" fmla="*/ 2 h 9"/>
                  <a:gd name="T50" fmla="*/ 1 w 9"/>
                  <a:gd name="T51" fmla="*/ 0 h 9"/>
                  <a:gd name="T52" fmla="*/ 3 w 9"/>
                  <a:gd name="T53" fmla="*/ 0 h 9"/>
                  <a:gd name="T54" fmla="*/ 3 w 9"/>
                  <a:gd name="T55" fmla="*/ 2 h 9"/>
                  <a:gd name="T56" fmla="*/ 5 w 9"/>
                  <a:gd name="T57" fmla="*/ 2 h 9"/>
                  <a:gd name="T58" fmla="*/ 5 w 9"/>
                  <a:gd name="T59" fmla="*/ 0 h 9"/>
                  <a:gd name="T60" fmla="*/ 5 w 9"/>
                  <a:gd name="T61" fmla="*/ 2 h 9"/>
                  <a:gd name="T62" fmla="*/ 7 w 9"/>
                  <a:gd name="T63" fmla="*/ 2 h 9"/>
                  <a:gd name="T64" fmla="*/ 7 w 9"/>
                  <a:gd name="T6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9" name="Rectangle 112"/>
              <p:cNvSpPr>
                <a:spLocks noChangeArrowheads="1"/>
              </p:cNvSpPr>
              <p:nvPr/>
            </p:nvSpPr>
            <p:spPr bwMode="auto">
              <a:xfrm>
                <a:off x="3322" y="940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0" name="Freeform 113"/>
              <p:cNvSpPr>
                <a:spLocks/>
              </p:cNvSpPr>
              <p:nvPr/>
            </p:nvSpPr>
            <p:spPr bwMode="auto">
              <a:xfrm>
                <a:off x="3149" y="93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1" name="Freeform 114"/>
              <p:cNvSpPr>
                <a:spLocks/>
              </p:cNvSpPr>
              <p:nvPr/>
            </p:nvSpPr>
            <p:spPr bwMode="auto">
              <a:xfrm>
                <a:off x="3146" y="920"/>
                <a:ext cx="50" cy="63"/>
              </a:xfrm>
              <a:custGeom>
                <a:avLst/>
                <a:gdLst>
                  <a:gd name="T0" fmla="*/ 30 w 50"/>
                  <a:gd name="T1" fmla="*/ 2 h 63"/>
                  <a:gd name="T2" fmla="*/ 32 w 50"/>
                  <a:gd name="T3" fmla="*/ 4 h 63"/>
                  <a:gd name="T4" fmla="*/ 35 w 50"/>
                  <a:gd name="T5" fmla="*/ 4 h 63"/>
                  <a:gd name="T6" fmla="*/ 37 w 50"/>
                  <a:gd name="T7" fmla="*/ 9 h 63"/>
                  <a:gd name="T8" fmla="*/ 37 w 50"/>
                  <a:gd name="T9" fmla="*/ 13 h 63"/>
                  <a:gd name="T10" fmla="*/ 34 w 50"/>
                  <a:gd name="T11" fmla="*/ 16 h 63"/>
                  <a:gd name="T12" fmla="*/ 37 w 50"/>
                  <a:gd name="T13" fmla="*/ 16 h 63"/>
                  <a:gd name="T14" fmla="*/ 37 w 50"/>
                  <a:gd name="T15" fmla="*/ 20 h 63"/>
                  <a:gd name="T16" fmla="*/ 39 w 50"/>
                  <a:gd name="T17" fmla="*/ 22 h 63"/>
                  <a:gd name="T18" fmla="*/ 41 w 50"/>
                  <a:gd name="T19" fmla="*/ 20 h 63"/>
                  <a:gd name="T20" fmla="*/ 43 w 50"/>
                  <a:gd name="T21" fmla="*/ 25 h 63"/>
                  <a:gd name="T22" fmla="*/ 41 w 50"/>
                  <a:gd name="T23" fmla="*/ 30 h 63"/>
                  <a:gd name="T24" fmla="*/ 46 w 50"/>
                  <a:gd name="T25" fmla="*/ 32 h 63"/>
                  <a:gd name="T26" fmla="*/ 46 w 50"/>
                  <a:gd name="T27" fmla="*/ 36 h 63"/>
                  <a:gd name="T28" fmla="*/ 44 w 50"/>
                  <a:gd name="T29" fmla="*/ 41 h 63"/>
                  <a:gd name="T30" fmla="*/ 41 w 50"/>
                  <a:gd name="T31" fmla="*/ 41 h 63"/>
                  <a:gd name="T32" fmla="*/ 39 w 50"/>
                  <a:gd name="T33" fmla="*/ 43 h 63"/>
                  <a:gd name="T34" fmla="*/ 41 w 50"/>
                  <a:gd name="T35" fmla="*/ 48 h 63"/>
                  <a:gd name="T36" fmla="*/ 44 w 50"/>
                  <a:gd name="T37" fmla="*/ 52 h 63"/>
                  <a:gd name="T38" fmla="*/ 48 w 50"/>
                  <a:gd name="T39" fmla="*/ 52 h 63"/>
                  <a:gd name="T40" fmla="*/ 50 w 50"/>
                  <a:gd name="T41" fmla="*/ 57 h 63"/>
                  <a:gd name="T42" fmla="*/ 46 w 50"/>
                  <a:gd name="T43" fmla="*/ 57 h 63"/>
                  <a:gd name="T44" fmla="*/ 43 w 50"/>
                  <a:gd name="T45" fmla="*/ 61 h 63"/>
                  <a:gd name="T46" fmla="*/ 37 w 50"/>
                  <a:gd name="T47" fmla="*/ 63 h 63"/>
                  <a:gd name="T48" fmla="*/ 35 w 50"/>
                  <a:gd name="T49" fmla="*/ 57 h 63"/>
                  <a:gd name="T50" fmla="*/ 32 w 50"/>
                  <a:gd name="T51" fmla="*/ 57 h 63"/>
                  <a:gd name="T52" fmla="*/ 30 w 50"/>
                  <a:gd name="T53" fmla="*/ 55 h 63"/>
                  <a:gd name="T54" fmla="*/ 28 w 50"/>
                  <a:gd name="T55" fmla="*/ 57 h 63"/>
                  <a:gd name="T56" fmla="*/ 25 w 50"/>
                  <a:gd name="T57" fmla="*/ 57 h 63"/>
                  <a:gd name="T58" fmla="*/ 21 w 50"/>
                  <a:gd name="T59" fmla="*/ 57 h 63"/>
                  <a:gd name="T60" fmla="*/ 16 w 50"/>
                  <a:gd name="T61" fmla="*/ 55 h 63"/>
                  <a:gd name="T62" fmla="*/ 12 w 50"/>
                  <a:gd name="T63" fmla="*/ 52 h 63"/>
                  <a:gd name="T64" fmla="*/ 10 w 50"/>
                  <a:gd name="T65" fmla="*/ 57 h 63"/>
                  <a:gd name="T66" fmla="*/ 9 w 50"/>
                  <a:gd name="T67" fmla="*/ 52 h 63"/>
                  <a:gd name="T68" fmla="*/ 5 w 50"/>
                  <a:gd name="T69" fmla="*/ 48 h 63"/>
                  <a:gd name="T70" fmla="*/ 5 w 50"/>
                  <a:gd name="T71" fmla="*/ 45 h 63"/>
                  <a:gd name="T72" fmla="*/ 3 w 50"/>
                  <a:gd name="T73" fmla="*/ 39 h 63"/>
                  <a:gd name="T74" fmla="*/ 2 w 50"/>
                  <a:gd name="T75" fmla="*/ 34 h 63"/>
                  <a:gd name="T76" fmla="*/ 3 w 50"/>
                  <a:gd name="T77" fmla="*/ 29 h 63"/>
                  <a:gd name="T78" fmla="*/ 7 w 50"/>
                  <a:gd name="T79" fmla="*/ 25 h 63"/>
                  <a:gd name="T80" fmla="*/ 7 w 50"/>
                  <a:gd name="T81" fmla="*/ 22 h 63"/>
                  <a:gd name="T82" fmla="*/ 3 w 50"/>
                  <a:gd name="T83" fmla="*/ 22 h 63"/>
                  <a:gd name="T84" fmla="*/ 2 w 50"/>
                  <a:gd name="T85" fmla="*/ 20 h 63"/>
                  <a:gd name="T86" fmla="*/ 0 w 50"/>
                  <a:gd name="T87" fmla="*/ 14 h 63"/>
                  <a:gd name="T88" fmla="*/ 3 w 50"/>
                  <a:gd name="T89" fmla="*/ 14 h 63"/>
                  <a:gd name="T90" fmla="*/ 7 w 50"/>
                  <a:gd name="T91" fmla="*/ 14 h 63"/>
                  <a:gd name="T92" fmla="*/ 9 w 50"/>
                  <a:gd name="T93" fmla="*/ 20 h 63"/>
                  <a:gd name="T94" fmla="*/ 10 w 50"/>
                  <a:gd name="T95" fmla="*/ 22 h 63"/>
                  <a:gd name="T96" fmla="*/ 14 w 50"/>
                  <a:gd name="T97" fmla="*/ 22 h 63"/>
                  <a:gd name="T98" fmla="*/ 14 w 50"/>
                  <a:gd name="T99" fmla="*/ 18 h 63"/>
                  <a:gd name="T100" fmla="*/ 18 w 50"/>
                  <a:gd name="T101" fmla="*/ 22 h 63"/>
                  <a:gd name="T102" fmla="*/ 23 w 50"/>
                  <a:gd name="T103" fmla="*/ 20 h 63"/>
                  <a:gd name="T104" fmla="*/ 23 w 50"/>
                  <a:gd name="T105" fmla="*/ 16 h 63"/>
                  <a:gd name="T106" fmla="*/ 21 w 50"/>
                  <a:gd name="T107" fmla="*/ 11 h 63"/>
                  <a:gd name="T108" fmla="*/ 19 w 50"/>
                  <a:gd name="T109" fmla="*/ 5 h 63"/>
                  <a:gd name="T110" fmla="*/ 23 w 50"/>
                  <a:gd name="T111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" h="63">
                    <a:moveTo>
                      <a:pt x="27" y="0"/>
                    </a:moveTo>
                    <a:lnTo>
                      <a:pt x="28" y="0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4" y="2"/>
                    </a:lnTo>
                    <a:lnTo>
                      <a:pt x="35" y="2"/>
                    </a:lnTo>
                    <a:lnTo>
                      <a:pt x="35" y="4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37" y="7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5" y="11"/>
                    </a:lnTo>
                    <a:lnTo>
                      <a:pt x="37" y="11"/>
                    </a:lnTo>
                    <a:lnTo>
                      <a:pt x="37" y="13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5" y="18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9" y="16"/>
                    </a:lnTo>
                    <a:lnTo>
                      <a:pt x="39" y="18"/>
                    </a:lnTo>
                    <a:lnTo>
                      <a:pt x="37" y="18"/>
                    </a:lnTo>
                    <a:lnTo>
                      <a:pt x="37" y="20"/>
                    </a:lnTo>
                    <a:lnTo>
                      <a:pt x="35" y="20"/>
                    </a:lnTo>
                    <a:lnTo>
                      <a:pt x="37" y="20"/>
                    </a:lnTo>
                    <a:lnTo>
                      <a:pt x="37" y="22"/>
                    </a:lnTo>
                    <a:lnTo>
                      <a:pt x="39" y="22"/>
                    </a:lnTo>
                    <a:lnTo>
                      <a:pt x="39" y="20"/>
                    </a:lnTo>
                    <a:lnTo>
                      <a:pt x="41" y="20"/>
                    </a:lnTo>
                    <a:lnTo>
                      <a:pt x="41" y="18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3" y="23"/>
                    </a:lnTo>
                    <a:lnTo>
                      <a:pt x="43" y="25"/>
                    </a:lnTo>
                    <a:lnTo>
                      <a:pt x="41" y="25"/>
                    </a:lnTo>
                    <a:lnTo>
                      <a:pt x="41" y="27"/>
                    </a:lnTo>
                    <a:lnTo>
                      <a:pt x="41" y="29"/>
                    </a:lnTo>
                    <a:lnTo>
                      <a:pt x="41" y="30"/>
                    </a:lnTo>
                    <a:lnTo>
                      <a:pt x="43" y="30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32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6" y="36"/>
                    </a:lnTo>
                    <a:lnTo>
                      <a:pt x="46" y="38"/>
                    </a:lnTo>
                    <a:lnTo>
                      <a:pt x="46" y="39"/>
                    </a:lnTo>
                    <a:lnTo>
                      <a:pt x="46" y="41"/>
                    </a:lnTo>
                    <a:lnTo>
                      <a:pt x="44" y="41"/>
                    </a:lnTo>
                    <a:lnTo>
                      <a:pt x="44" y="39"/>
                    </a:lnTo>
                    <a:lnTo>
                      <a:pt x="43" y="39"/>
                    </a:lnTo>
                    <a:lnTo>
                      <a:pt x="41" y="39"/>
                    </a:lnTo>
                    <a:lnTo>
                      <a:pt x="41" y="41"/>
                    </a:lnTo>
                    <a:lnTo>
                      <a:pt x="41" y="39"/>
                    </a:lnTo>
                    <a:lnTo>
                      <a:pt x="39" y="39"/>
                    </a:lnTo>
                    <a:lnTo>
                      <a:pt x="39" y="41"/>
                    </a:lnTo>
                    <a:lnTo>
                      <a:pt x="39" y="43"/>
                    </a:lnTo>
                    <a:lnTo>
                      <a:pt x="39" y="45"/>
                    </a:lnTo>
                    <a:lnTo>
                      <a:pt x="39" y="47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3" y="48"/>
                    </a:lnTo>
                    <a:lnTo>
                      <a:pt x="43" y="50"/>
                    </a:lnTo>
                    <a:lnTo>
                      <a:pt x="44" y="50"/>
                    </a:lnTo>
                    <a:lnTo>
                      <a:pt x="44" y="52"/>
                    </a:lnTo>
                    <a:lnTo>
                      <a:pt x="46" y="52"/>
                    </a:lnTo>
                    <a:lnTo>
                      <a:pt x="46" y="50"/>
                    </a:lnTo>
                    <a:lnTo>
                      <a:pt x="48" y="50"/>
                    </a:lnTo>
                    <a:lnTo>
                      <a:pt x="48" y="52"/>
                    </a:lnTo>
                    <a:lnTo>
                      <a:pt x="48" y="54"/>
                    </a:lnTo>
                    <a:lnTo>
                      <a:pt x="48" y="55"/>
                    </a:lnTo>
                    <a:lnTo>
                      <a:pt x="50" y="55"/>
                    </a:lnTo>
                    <a:lnTo>
                      <a:pt x="50" y="57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46" y="57"/>
                    </a:lnTo>
                    <a:lnTo>
                      <a:pt x="44" y="57"/>
                    </a:lnTo>
                    <a:lnTo>
                      <a:pt x="44" y="59"/>
                    </a:lnTo>
                    <a:lnTo>
                      <a:pt x="43" y="59"/>
                    </a:lnTo>
                    <a:lnTo>
                      <a:pt x="43" y="61"/>
                    </a:lnTo>
                    <a:lnTo>
                      <a:pt x="41" y="61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7" y="63"/>
                    </a:lnTo>
                    <a:lnTo>
                      <a:pt x="37" y="61"/>
                    </a:lnTo>
                    <a:lnTo>
                      <a:pt x="37" y="59"/>
                    </a:lnTo>
                    <a:lnTo>
                      <a:pt x="35" y="59"/>
                    </a:lnTo>
                    <a:lnTo>
                      <a:pt x="35" y="57"/>
                    </a:lnTo>
                    <a:lnTo>
                      <a:pt x="35" y="55"/>
                    </a:lnTo>
                    <a:lnTo>
                      <a:pt x="34" y="55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0" y="57"/>
                    </a:lnTo>
                    <a:lnTo>
                      <a:pt x="32" y="57"/>
                    </a:lnTo>
                    <a:lnTo>
                      <a:pt x="32" y="55"/>
                    </a:lnTo>
                    <a:lnTo>
                      <a:pt x="30" y="55"/>
                    </a:lnTo>
                    <a:lnTo>
                      <a:pt x="28" y="55"/>
                    </a:lnTo>
                    <a:lnTo>
                      <a:pt x="28" y="57"/>
                    </a:lnTo>
                    <a:lnTo>
                      <a:pt x="30" y="57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7" y="55"/>
                    </a:lnTo>
                    <a:lnTo>
                      <a:pt x="25" y="55"/>
                    </a:lnTo>
                    <a:lnTo>
                      <a:pt x="25" y="57"/>
                    </a:lnTo>
                    <a:lnTo>
                      <a:pt x="25" y="59"/>
                    </a:lnTo>
                    <a:lnTo>
                      <a:pt x="23" y="59"/>
                    </a:lnTo>
                    <a:lnTo>
                      <a:pt x="21" y="59"/>
                    </a:lnTo>
                    <a:lnTo>
                      <a:pt x="21" y="57"/>
                    </a:lnTo>
                    <a:lnTo>
                      <a:pt x="19" y="57"/>
                    </a:lnTo>
                    <a:lnTo>
                      <a:pt x="19" y="55"/>
                    </a:lnTo>
                    <a:lnTo>
                      <a:pt x="18" y="55"/>
                    </a:lnTo>
                    <a:lnTo>
                      <a:pt x="16" y="55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2" y="55"/>
                    </a:lnTo>
                    <a:lnTo>
                      <a:pt x="10" y="55"/>
                    </a:lnTo>
                    <a:lnTo>
                      <a:pt x="10" y="57"/>
                    </a:lnTo>
                    <a:lnTo>
                      <a:pt x="10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5" y="50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47"/>
                    </a:lnTo>
                    <a:lnTo>
                      <a:pt x="5" y="47"/>
                    </a:lnTo>
                    <a:lnTo>
                      <a:pt x="5" y="45"/>
                    </a:lnTo>
                    <a:lnTo>
                      <a:pt x="5" y="43"/>
                    </a:lnTo>
                    <a:lnTo>
                      <a:pt x="5" y="41"/>
                    </a:lnTo>
                    <a:lnTo>
                      <a:pt x="3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3" y="34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5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10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8" y="20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22"/>
                    </a:lnTo>
                    <a:lnTo>
                      <a:pt x="23" y="22"/>
                    </a:lnTo>
                    <a:lnTo>
                      <a:pt x="23" y="20"/>
                    </a:lnTo>
                    <a:lnTo>
                      <a:pt x="25" y="20"/>
                    </a:lnTo>
                    <a:lnTo>
                      <a:pt x="25" y="18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7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2" name="Freeform 115"/>
              <p:cNvSpPr>
                <a:spLocks/>
              </p:cNvSpPr>
              <p:nvPr/>
            </p:nvSpPr>
            <p:spPr bwMode="auto">
              <a:xfrm>
                <a:off x="3219" y="893"/>
                <a:ext cx="255" cy="200"/>
              </a:xfrm>
              <a:custGeom>
                <a:avLst/>
                <a:gdLst>
                  <a:gd name="T0" fmla="*/ 2 w 255"/>
                  <a:gd name="T1" fmla="*/ 122 h 200"/>
                  <a:gd name="T2" fmla="*/ 9 w 255"/>
                  <a:gd name="T3" fmla="*/ 116 h 200"/>
                  <a:gd name="T4" fmla="*/ 12 w 255"/>
                  <a:gd name="T5" fmla="*/ 125 h 200"/>
                  <a:gd name="T6" fmla="*/ 20 w 255"/>
                  <a:gd name="T7" fmla="*/ 120 h 200"/>
                  <a:gd name="T8" fmla="*/ 21 w 255"/>
                  <a:gd name="T9" fmla="*/ 123 h 200"/>
                  <a:gd name="T10" fmla="*/ 23 w 255"/>
                  <a:gd name="T11" fmla="*/ 116 h 200"/>
                  <a:gd name="T12" fmla="*/ 16 w 255"/>
                  <a:gd name="T13" fmla="*/ 100 h 200"/>
                  <a:gd name="T14" fmla="*/ 9 w 255"/>
                  <a:gd name="T15" fmla="*/ 84 h 200"/>
                  <a:gd name="T16" fmla="*/ 16 w 255"/>
                  <a:gd name="T17" fmla="*/ 79 h 200"/>
                  <a:gd name="T18" fmla="*/ 25 w 255"/>
                  <a:gd name="T19" fmla="*/ 90 h 200"/>
                  <a:gd name="T20" fmla="*/ 41 w 255"/>
                  <a:gd name="T21" fmla="*/ 97 h 200"/>
                  <a:gd name="T22" fmla="*/ 53 w 255"/>
                  <a:gd name="T23" fmla="*/ 100 h 200"/>
                  <a:gd name="T24" fmla="*/ 59 w 255"/>
                  <a:gd name="T25" fmla="*/ 97 h 200"/>
                  <a:gd name="T26" fmla="*/ 71 w 255"/>
                  <a:gd name="T27" fmla="*/ 93 h 200"/>
                  <a:gd name="T28" fmla="*/ 80 w 255"/>
                  <a:gd name="T29" fmla="*/ 86 h 200"/>
                  <a:gd name="T30" fmla="*/ 89 w 255"/>
                  <a:gd name="T31" fmla="*/ 79 h 200"/>
                  <a:gd name="T32" fmla="*/ 93 w 255"/>
                  <a:gd name="T33" fmla="*/ 70 h 200"/>
                  <a:gd name="T34" fmla="*/ 96 w 255"/>
                  <a:gd name="T35" fmla="*/ 57 h 200"/>
                  <a:gd name="T36" fmla="*/ 102 w 255"/>
                  <a:gd name="T37" fmla="*/ 47 h 200"/>
                  <a:gd name="T38" fmla="*/ 109 w 255"/>
                  <a:gd name="T39" fmla="*/ 49 h 200"/>
                  <a:gd name="T40" fmla="*/ 102 w 255"/>
                  <a:gd name="T41" fmla="*/ 40 h 200"/>
                  <a:gd name="T42" fmla="*/ 102 w 255"/>
                  <a:gd name="T43" fmla="*/ 38 h 200"/>
                  <a:gd name="T44" fmla="*/ 96 w 255"/>
                  <a:gd name="T45" fmla="*/ 27 h 200"/>
                  <a:gd name="T46" fmla="*/ 102 w 255"/>
                  <a:gd name="T47" fmla="*/ 20 h 200"/>
                  <a:gd name="T48" fmla="*/ 98 w 255"/>
                  <a:gd name="T49" fmla="*/ 15 h 200"/>
                  <a:gd name="T50" fmla="*/ 105 w 255"/>
                  <a:gd name="T51" fmla="*/ 13 h 200"/>
                  <a:gd name="T52" fmla="*/ 130 w 255"/>
                  <a:gd name="T53" fmla="*/ 15 h 200"/>
                  <a:gd name="T54" fmla="*/ 145 w 255"/>
                  <a:gd name="T55" fmla="*/ 0 h 200"/>
                  <a:gd name="T56" fmla="*/ 152 w 255"/>
                  <a:gd name="T57" fmla="*/ 20 h 200"/>
                  <a:gd name="T58" fmla="*/ 145 w 255"/>
                  <a:gd name="T59" fmla="*/ 36 h 200"/>
                  <a:gd name="T60" fmla="*/ 143 w 255"/>
                  <a:gd name="T61" fmla="*/ 56 h 200"/>
                  <a:gd name="T62" fmla="*/ 161 w 255"/>
                  <a:gd name="T63" fmla="*/ 40 h 200"/>
                  <a:gd name="T64" fmla="*/ 178 w 255"/>
                  <a:gd name="T65" fmla="*/ 25 h 200"/>
                  <a:gd name="T66" fmla="*/ 195 w 255"/>
                  <a:gd name="T67" fmla="*/ 16 h 200"/>
                  <a:gd name="T68" fmla="*/ 202 w 255"/>
                  <a:gd name="T69" fmla="*/ 31 h 200"/>
                  <a:gd name="T70" fmla="*/ 207 w 255"/>
                  <a:gd name="T71" fmla="*/ 43 h 200"/>
                  <a:gd name="T72" fmla="*/ 220 w 255"/>
                  <a:gd name="T73" fmla="*/ 57 h 200"/>
                  <a:gd name="T74" fmla="*/ 230 w 255"/>
                  <a:gd name="T75" fmla="*/ 77 h 200"/>
                  <a:gd name="T76" fmla="*/ 243 w 255"/>
                  <a:gd name="T77" fmla="*/ 90 h 200"/>
                  <a:gd name="T78" fmla="*/ 245 w 255"/>
                  <a:gd name="T79" fmla="*/ 109 h 200"/>
                  <a:gd name="T80" fmla="*/ 252 w 255"/>
                  <a:gd name="T81" fmla="*/ 127 h 200"/>
                  <a:gd name="T82" fmla="*/ 252 w 255"/>
                  <a:gd name="T83" fmla="*/ 147 h 200"/>
                  <a:gd name="T84" fmla="*/ 239 w 255"/>
                  <a:gd name="T85" fmla="*/ 147 h 200"/>
                  <a:gd name="T86" fmla="*/ 220 w 255"/>
                  <a:gd name="T87" fmla="*/ 147 h 200"/>
                  <a:gd name="T88" fmla="*/ 202 w 255"/>
                  <a:gd name="T89" fmla="*/ 143 h 200"/>
                  <a:gd name="T90" fmla="*/ 182 w 255"/>
                  <a:gd name="T91" fmla="*/ 145 h 200"/>
                  <a:gd name="T92" fmla="*/ 168 w 255"/>
                  <a:gd name="T93" fmla="*/ 140 h 200"/>
                  <a:gd name="T94" fmla="*/ 157 w 255"/>
                  <a:gd name="T95" fmla="*/ 156 h 200"/>
                  <a:gd name="T96" fmla="*/ 146 w 255"/>
                  <a:gd name="T97" fmla="*/ 177 h 200"/>
                  <a:gd name="T98" fmla="*/ 137 w 255"/>
                  <a:gd name="T99" fmla="*/ 157 h 200"/>
                  <a:gd name="T100" fmla="*/ 123 w 255"/>
                  <a:gd name="T101" fmla="*/ 136 h 200"/>
                  <a:gd name="T102" fmla="*/ 132 w 255"/>
                  <a:gd name="T103" fmla="*/ 118 h 200"/>
                  <a:gd name="T104" fmla="*/ 116 w 255"/>
                  <a:gd name="T105" fmla="*/ 118 h 200"/>
                  <a:gd name="T106" fmla="*/ 98 w 255"/>
                  <a:gd name="T107" fmla="*/ 120 h 200"/>
                  <a:gd name="T108" fmla="*/ 82 w 255"/>
                  <a:gd name="T109" fmla="*/ 127 h 200"/>
                  <a:gd name="T110" fmla="*/ 68 w 255"/>
                  <a:gd name="T111" fmla="*/ 145 h 200"/>
                  <a:gd name="T112" fmla="*/ 73 w 255"/>
                  <a:gd name="T113" fmla="*/ 159 h 200"/>
                  <a:gd name="T114" fmla="*/ 84 w 255"/>
                  <a:gd name="T115" fmla="*/ 172 h 200"/>
                  <a:gd name="T116" fmla="*/ 100 w 255"/>
                  <a:gd name="T117" fmla="*/ 184 h 200"/>
                  <a:gd name="T118" fmla="*/ 116 w 255"/>
                  <a:gd name="T119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5" h="200">
                    <a:moveTo>
                      <a:pt x="2" y="125"/>
                    </a:moveTo>
                    <a:lnTo>
                      <a:pt x="0" y="125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0" y="127"/>
                    </a:lnTo>
                    <a:lnTo>
                      <a:pt x="0" y="125"/>
                    </a:lnTo>
                    <a:lnTo>
                      <a:pt x="2" y="125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3" y="125"/>
                    </a:lnTo>
                    <a:lnTo>
                      <a:pt x="3" y="123"/>
                    </a:lnTo>
                    <a:lnTo>
                      <a:pt x="3" y="122"/>
                    </a:lnTo>
                    <a:lnTo>
                      <a:pt x="2" y="122"/>
                    </a:lnTo>
                    <a:lnTo>
                      <a:pt x="2" y="123"/>
                    </a:lnTo>
                    <a:lnTo>
                      <a:pt x="0" y="123"/>
                    </a:lnTo>
                    <a:lnTo>
                      <a:pt x="0" y="122"/>
                    </a:lnTo>
                    <a:lnTo>
                      <a:pt x="2" y="122"/>
                    </a:lnTo>
                    <a:lnTo>
                      <a:pt x="2" y="120"/>
                    </a:lnTo>
                    <a:lnTo>
                      <a:pt x="2" y="118"/>
                    </a:lnTo>
                    <a:lnTo>
                      <a:pt x="2" y="116"/>
                    </a:lnTo>
                    <a:lnTo>
                      <a:pt x="0" y="116"/>
                    </a:lnTo>
                    <a:lnTo>
                      <a:pt x="2" y="116"/>
                    </a:lnTo>
                    <a:lnTo>
                      <a:pt x="3" y="116"/>
                    </a:lnTo>
                    <a:lnTo>
                      <a:pt x="3" y="118"/>
                    </a:lnTo>
                    <a:lnTo>
                      <a:pt x="3" y="120"/>
                    </a:lnTo>
                    <a:lnTo>
                      <a:pt x="3" y="118"/>
                    </a:lnTo>
                    <a:lnTo>
                      <a:pt x="3" y="116"/>
                    </a:lnTo>
                    <a:lnTo>
                      <a:pt x="5" y="116"/>
                    </a:lnTo>
                    <a:lnTo>
                      <a:pt x="5" y="115"/>
                    </a:lnTo>
                    <a:lnTo>
                      <a:pt x="7" y="115"/>
                    </a:lnTo>
                    <a:lnTo>
                      <a:pt x="7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6"/>
                    </a:lnTo>
                    <a:lnTo>
                      <a:pt x="11" y="116"/>
                    </a:lnTo>
                    <a:lnTo>
                      <a:pt x="11" y="118"/>
                    </a:lnTo>
                    <a:lnTo>
                      <a:pt x="12" y="118"/>
                    </a:lnTo>
                    <a:lnTo>
                      <a:pt x="12" y="116"/>
                    </a:lnTo>
                    <a:lnTo>
                      <a:pt x="11" y="116"/>
                    </a:lnTo>
                    <a:lnTo>
                      <a:pt x="11" y="115"/>
                    </a:lnTo>
                    <a:lnTo>
                      <a:pt x="11" y="113"/>
                    </a:lnTo>
                    <a:lnTo>
                      <a:pt x="11" y="115"/>
                    </a:lnTo>
                    <a:lnTo>
                      <a:pt x="12" y="115"/>
                    </a:lnTo>
                    <a:lnTo>
                      <a:pt x="14" y="115"/>
                    </a:lnTo>
                    <a:lnTo>
                      <a:pt x="14" y="116"/>
                    </a:lnTo>
                    <a:lnTo>
                      <a:pt x="14" y="118"/>
                    </a:lnTo>
                    <a:lnTo>
                      <a:pt x="14" y="120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2" y="123"/>
                    </a:lnTo>
                    <a:lnTo>
                      <a:pt x="12" y="125"/>
                    </a:lnTo>
                    <a:lnTo>
                      <a:pt x="12" y="127"/>
                    </a:lnTo>
                    <a:lnTo>
                      <a:pt x="14" y="127"/>
                    </a:lnTo>
                    <a:lnTo>
                      <a:pt x="12" y="127"/>
                    </a:lnTo>
                    <a:lnTo>
                      <a:pt x="12" y="125"/>
                    </a:lnTo>
                    <a:lnTo>
                      <a:pt x="12" y="123"/>
                    </a:lnTo>
                    <a:lnTo>
                      <a:pt x="14" y="123"/>
                    </a:lnTo>
                    <a:lnTo>
                      <a:pt x="14" y="122"/>
                    </a:lnTo>
                    <a:lnTo>
                      <a:pt x="16" y="122"/>
                    </a:lnTo>
                    <a:lnTo>
                      <a:pt x="14" y="122"/>
                    </a:lnTo>
                    <a:lnTo>
                      <a:pt x="14" y="120"/>
                    </a:lnTo>
                    <a:lnTo>
                      <a:pt x="16" y="120"/>
                    </a:lnTo>
                    <a:lnTo>
                      <a:pt x="16" y="118"/>
                    </a:lnTo>
                    <a:lnTo>
                      <a:pt x="18" y="118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20" y="122"/>
                    </a:lnTo>
                    <a:lnTo>
                      <a:pt x="21" y="122"/>
                    </a:lnTo>
                    <a:lnTo>
                      <a:pt x="20" y="122"/>
                    </a:lnTo>
                    <a:lnTo>
                      <a:pt x="20" y="123"/>
                    </a:lnTo>
                    <a:lnTo>
                      <a:pt x="18" y="123"/>
                    </a:lnTo>
                    <a:lnTo>
                      <a:pt x="18" y="125"/>
                    </a:lnTo>
                    <a:lnTo>
                      <a:pt x="20" y="125"/>
                    </a:lnTo>
                    <a:lnTo>
                      <a:pt x="20" y="127"/>
                    </a:lnTo>
                    <a:lnTo>
                      <a:pt x="18" y="127"/>
                    </a:lnTo>
                    <a:lnTo>
                      <a:pt x="20" y="127"/>
                    </a:lnTo>
                    <a:lnTo>
                      <a:pt x="20" y="125"/>
                    </a:lnTo>
                    <a:lnTo>
                      <a:pt x="18" y="125"/>
                    </a:lnTo>
                    <a:lnTo>
                      <a:pt x="20" y="125"/>
                    </a:lnTo>
                    <a:lnTo>
                      <a:pt x="20" y="123"/>
                    </a:lnTo>
                    <a:lnTo>
                      <a:pt x="21" y="123"/>
                    </a:lnTo>
                    <a:lnTo>
                      <a:pt x="21" y="125"/>
                    </a:lnTo>
                    <a:lnTo>
                      <a:pt x="21" y="123"/>
                    </a:lnTo>
                    <a:lnTo>
                      <a:pt x="21" y="122"/>
                    </a:lnTo>
                    <a:lnTo>
                      <a:pt x="21" y="120"/>
                    </a:lnTo>
                    <a:lnTo>
                      <a:pt x="21" y="118"/>
                    </a:lnTo>
                    <a:lnTo>
                      <a:pt x="23" y="118"/>
                    </a:lnTo>
                    <a:lnTo>
                      <a:pt x="23" y="120"/>
                    </a:lnTo>
                    <a:lnTo>
                      <a:pt x="23" y="118"/>
                    </a:lnTo>
                    <a:lnTo>
                      <a:pt x="21" y="118"/>
                    </a:lnTo>
                    <a:lnTo>
                      <a:pt x="23" y="118"/>
                    </a:lnTo>
                    <a:lnTo>
                      <a:pt x="25" y="118"/>
                    </a:lnTo>
                    <a:lnTo>
                      <a:pt x="27" y="118"/>
                    </a:lnTo>
                    <a:lnTo>
                      <a:pt x="27" y="116"/>
                    </a:lnTo>
                    <a:lnTo>
                      <a:pt x="28" y="116"/>
                    </a:lnTo>
                    <a:lnTo>
                      <a:pt x="28" y="115"/>
                    </a:lnTo>
                    <a:lnTo>
                      <a:pt x="27" y="115"/>
                    </a:lnTo>
                    <a:lnTo>
                      <a:pt x="27" y="116"/>
                    </a:lnTo>
                    <a:lnTo>
                      <a:pt x="25" y="11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21" y="115"/>
                    </a:lnTo>
                    <a:lnTo>
                      <a:pt x="20" y="115"/>
                    </a:lnTo>
                    <a:lnTo>
                      <a:pt x="20" y="113"/>
                    </a:lnTo>
                    <a:lnTo>
                      <a:pt x="20" y="111"/>
                    </a:lnTo>
                    <a:lnTo>
                      <a:pt x="20" y="109"/>
                    </a:lnTo>
                    <a:lnTo>
                      <a:pt x="21" y="109"/>
                    </a:lnTo>
                    <a:lnTo>
                      <a:pt x="20" y="109"/>
                    </a:lnTo>
                    <a:lnTo>
                      <a:pt x="20" y="107"/>
                    </a:lnTo>
                    <a:lnTo>
                      <a:pt x="18" y="107"/>
                    </a:lnTo>
                    <a:lnTo>
                      <a:pt x="18" y="106"/>
                    </a:lnTo>
                    <a:lnTo>
                      <a:pt x="18" y="104"/>
                    </a:lnTo>
                    <a:lnTo>
                      <a:pt x="18" y="102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16" y="102"/>
                    </a:lnTo>
                    <a:lnTo>
                      <a:pt x="16" y="100"/>
                    </a:lnTo>
                    <a:lnTo>
                      <a:pt x="14" y="100"/>
                    </a:lnTo>
                    <a:lnTo>
                      <a:pt x="14" y="99"/>
                    </a:lnTo>
                    <a:lnTo>
                      <a:pt x="14" y="97"/>
                    </a:lnTo>
                    <a:lnTo>
                      <a:pt x="12" y="97"/>
                    </a:lnTo>
                    <a:lnTo>
                      <a:pt x="12" y="95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1"/>
                    </a:lnTo>
                    <a:lnTo>
                      <a:pt x="9" y="91"/>
                    </a:lnTo>
                    <a:lnTo>
                      <a:pt x="11" y="91"/>
                    </a:lnTo>
                    <a:lnTo>
                      <a:pt x="11" y="90"/>
                    </a:lnTo>
                    <a:lnTo>
                      <a:pt x="9" y="90"/>
                    </a:lnTo>
                    <a:lnTo>
                      <a:pt x="11" y="90"/>
                    </a:lnTo>
                    <a:lnTo>
                      <a:pt x="11" y="88"/>
                    </a:lnTo>
                    <a:lnTo>
                      <a:pt x="9" y="88"/>
                    </a:lnTo>
                    <a:lnTo>
                      <a:pt x="9" y="86"/>
                    </a:lnTo>
                    <a:lnTo>
                      <a:pt x="9" y="84"/>
                    </a:lnTo>
                    <a:lnTo>
                      <a:pt x="7" y="84"/>
                    </a:lnTo>
                    <a:lnTo>
                      <a:pt x="7" y="82"/>
                    </a:lnTo>
                    <a:lnTo>
                      <a:pt x="9" y="82"/>
                    </a:lnTo>
                    <a:lnTo>
                      <a:pt x="9" y="81"/>
                    </a:lnTo>
                    <a:lnTo>
                      <a:pt x="7" y="81"/>
                    </a:lnTo>
                    <a:lnTo>
                      <a:pt x="7" y="79"/>
                    </a:lnTo>
                    <a:lnTo>
                      <a:pt x="7" y="77"/>
                    </a:lnTo>
                    <a:lnTo>
                      <a:pt x="7" y="75"/>
                    </a:lnTo>
                    <a:lnTo>
                      <a:pt x="7" y="74"/>
                    </a:lnTo>
                    <a:lnTo>
                      <a:pt x="9" y="74"/>
                    </a:lnTo>
                    <a:lnTo>
                      <a:pt x="9" y="75"/>
                    </a:lnTo>
                    <a:lnTo>
                      <a:pt x="11" y="75"/>
                    </a:lnTo>
                    <a:lnTo>
                      <a:pt x="12" y="75"/>
                    </a:lnTo>
                    <a:lnTo>
                      <a:pt x="14" y="75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6" y="79"/>
                    </a:lnTo>
                    <a:lnTo>
                      <a:pt x="16" y="81"/>
                    </a:lnTo>
                    <a:lnTo>
                      <a:pt x="18" y="81"/>
                    </a:lnTo>
                    <a:lnTo>
                      <a:pt x="18" y="79"/>
                    </a:lnTo>
                    <a:lnTo>
                      <a:pt x="18" y="81"/>
                    </a:lnTo>
                    <a:lnTo>
                      <a:pt x="18" y="82"/>
                    </a:lnTo>
                    <a:lnTo>
                      <a:pt x="16" y="82"/>
                    </a:lnTo>
                    <a:lnTo>
                      <a:pt x="16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1" y="86"/>
                    </a:lnTo>
                    <a:lnTo>
                      <a:pt x="21" y="88"/>
                    </a:lnTo>
                    <a:lnTo>
                      <a:pt x="23" y="88"/>
                    </a:lnTo>
                    <a:lnTo>
                      <a:pt x="23" y="90"/>
                    </a:lnTo>
                    <a:lnTo>
                      <a:pt x="23" y="88"/>
                    </a:lnTo>
                    <a:lnTo>
                      <a:pt x="23" y="90"/>
                    </a:lnTo>
                    <a:lnTo>
                      <a:pt x="25" y="90"/>
                    </a:lnTo>
                    <a:lnTo>
                      <a:pt x="25" y="91"/>
                    </a:lnTo>
                    <a:lnTo>
                      <a:pt x="27" y="91"/>
                    </a:lnTo>
                    <a:lnTo>
                      <a:pt x="28" y="91"/>
                    </a:lnTo>
                    <a:lnTo>
                      <a:pt x="28" y="93"/>
                    </a:lnTo>
                    <a:lnTo>
                      <a:pt x="30" y="93"/>
                    </a:lnTo>
                    <a:lnTo>
                      <a:pt x="32" y="93"/>
                    </a:lnTo>
                    <a:lnTo>
                      <a:pt x="34" y="93"/>
                    </a:lnTo>
                    <a:lnTo>
                      <a:pt x="34" y="95"/>
                    </a:lnTo>
                    <a:lnTo>
                      <a:pt x="36" y="95"/>
                    </a:lnTo>
                    <a:lnTo>
                      <a:pt x="36" y="97"/>
                    </a:lnTo>
                    <a:lnTo>
                      <a:pt x="37" y="97"/>
                    </a:lnTo>
                    <a:lnTo>
                      <a:pt x="39" y="97"/>
                    </a:lnTo>
                    <a:lnTo>
                      <a:pt x="39" y="99"/>
                    </a:lnTo>
                    <a:lnTo>
                      <a:pt x="39" y="100"/>
                    </a:lnTo>
                    <a:lnTo>
                      <a:pt x="39" y="99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3" y="97"/>
                    </a:lnTo>
                    <a:lnTo>
                      <a:pt x="43" y="95"/>
                    </a:lnTo>
                    <a:lnTo>
                      <a:pt x="45" y="95"/>
                    </a:lnTo>
                    <a:lnTo>
                      <a:pt x="46" y="95"/>
                    </a:lnTo>
                    <a:lnTo>
                      <a:pt x="48" y="95"/>
                    </a:lnTo>
                    <a:lnTo>
                      <a:pt x="48" y="97"/>
                    </a:lnTo>
                    <a:lnTo>
                      <a:pt x="50" y="97"/>
                    </a:lnTo>
                    <a:lnTo>
                      <a:pt x="52" y="97"/>
                    </a:lnTo>
                    <a:lnTo>
                      <a:pt x="53" y="97"/>
                    </a:lnTo>
                    <a:lnTo>
                      <a:pt x="53" y="95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7" y="97"/>
                    </a:lnTo>
                    <a:lnTo>
                      <a:pt x="57" y="99"/>
                    </a:lnTo>
                    <a:lnTo>
                      <a:pt x="55" y="99"/>
                    </a:lnTo>
                    <a:lnTo>
                      <a:pt x="55" y="100"/>
                    </a:lnTo>
                    <a:lnTo>
                      <a:pt x="53" y="100"/>
                    </a:lnTo>
                    <a:lnTo>
                      <a:pt x="53" y="102"/>
                    </a:lnTo>
                    <a:lnTo>
                      <a:pt x="53" y="104"/>
                    </a:lnTo>
                    <a:lnTo>
                      <a:pt x="55" y="104"/>
                    </a:lnTo>
                    <a:lnTo>
                      <a:pt x="55" y="102"/>
                    </a:lnTo>
                    <a:lnTo>
                      <a:pt x="57" y="102"/>
                    </a:lnTo>
                    <a:lnTo>
                      <a:pt x="59" y="102"/>
                    </a:lnTo>
                    <a:lnTo>
                      <a:pt x="57" y="102"/>
                    </a:lnTo>
                    <a:lnTo>
                      <a:pt x="55" y="102"/>
                    </a:lnTo>
                    <a:lnTo>
                      <a:pt x="55" y="104"/>
                    </a:lnTo>
                    <a:lnTo>
                      <a:pt x="55" y="102"/>
                    </a:lnTo>
                    <a:lnTo>
                      <a:pt x="53" y="102"/>
                    </a:lnTo>
                    <a:lnTo>
                      <a:pt x="55" y="102"/>
                    </a:lnTo>
                    <a:lnTo>
                      <a:pt x="55" y="100"/>
                    </a:lnTo>
                    <a:lnTo>
                      <a:pt x="55" y="99"/>
                    </a:lnTo>
                    <a:lnTo>
                      <a:pt x="57" y="99"/>
                    </a:lnTo>
                    <a:lnTo>
                      <a:pt x="59" y="99"/>
                    </a:lnTo>
                    <a:lnTo>
                      <a:pt x="59" y="97"/>
                    </a:lnTo>
                    <a:lnTo>
                      <a:pt x="57" y="97"/>
                    </a:lnTo>
                    <a:lnTo>
                      <a:pt x="59" y="97"/>
                    </a:lnTo>
                    <a:lnTo>
                      <a:pt x="59" y="95"/>
                    </a:lnTo>
                    <a:lnTo>
                      <a:pt x="59" y="97"/>
                    </a:lnTo>
                    <a:lnTo>
                      <a:pt x="61" y="97"/>
                    </a:lnTo>
                    <a:lnTo>
                      <a:pt x="61" y="95"/>
                    </a:lnTo>
                    <a:lnTo>
                      <a:pt x="59" y="95"/>
                    </a:lnTo>
                    <a:lnTo>
                      <a:pt x="59" y="93"/>
                    </a:lnTo>
                    <a:lnTo>
                      <a:pt x="61" y="93"/>
                    </a:lnTo>
                    <a:lnTo>
                      <a:pt x="62" y="93"/>
                    </a:lnTo>
                    <a:lnTo>
                      <a:pt x="62" y="95"/>
                    </a:lnTo>
                    <a:lnTo>
                      <a:pt x="64" y="95"/>
                    </a:lnTo>
                    <a:lnTo>
                      <a:pt x="66" y="95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70" y="93"/>
                    </a:lnTo>
                    <a:lnTo>
                      <a:pt x="71" y="93"/>
                    </a:lnTo>
                    <a:lnTo>
                      <a:pt x="71" y="91"/>
                    </a:lnTo>
                    <a:lnTo>
                      <a:pt x="73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7" y="90"/>
                    </a:lnTo>
                    <a:lnTo>
                      <a:pt x="77" y="88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91"/>
                    </a:lnTo>
                    <a:lnTo>
                      <a:pt x="78" y="90"/>
                    </a:lnTo>
                    <a:lnTo>
                      <a:pt x="78" y="91"/>
                    </a:lnTo>
                    <a:lnTo>
                      <a:pt x="78" y="90"/>
                    </a:lnTo>
                    <a:lnTo>
                      <a:pt x="78" y="91"/>
                    </a:lnTo>
                    <a:lnTo>
                      <a:pt x="80" y="91"/>
                    </a:lnTo>
                    <a:lnTo>
                      <a:pt x="80" y="90"/>
                    </a:lnTo>
                    <a:lnTo>
                      <a:pt x="80" y="88"/>
                    </a:lnTo>
                    <a:lnTo>
                      <a:pt x="80" y="86"/>
                    </a:lnTo>
                    <a:lnTo>
                      <a:pt x="82" y="86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6" y="84"/>
                    </a:lnTo>
                    <a:lnTo>
                      <a:pt x="87" y="84"/>
                    </a:lnTo>
                    <a:lnTo>
                      <a:pt x="87" y="86"/>
                    </a:lnTo>
                    <a:lnTo>
                      <a:pt x="86" y="86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7" y="86"/>
                    </a:lnTo>
                    <a:lnTo>
                      <a:pt x="87" y="84"/>
                    </a:lnTo>
                    <a:lnTo>
                      <a:pt x="86" y="84"/>
                    </a:lnTo>
                    <a:lnTo>
                      <a:pt x="86" y="82"/>
                    </a:lnTo>
                    <a:lnTo>
                      <a:pt x="87" y="82"/>
                    </a:lnTo>
                    <a:lnTo>
                      <a:pt x="87" y="81"/>
                    </a:lnTo>
                    <a:lnTo>
                      <a:pt x="89" y="81"/>
                    </a:lnTo>
                    <a:lnTo>
                      <a:pt x="89" y="79"/>
                    </a:lnTo>
                    <a:lnTo>
                      <a:pt x="91" y="79"/>
                    </a:lnTo>
                    <a:lnTo>
                      <a:pt x="91" y="77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5" y="75"/>
                    </a:lnTo>
                    <a:lnTo>
                      <a:pt x="96" y="75"/>
                    </a:lnTo>
                    <a:lnTo>
                      <a:pt x="98" y="75"/>
                    </a:lnTo>
                    <a:lnTo>
                      <a:pt x="98" y="74"/>
                    </a:lnTo>
                    <a:lnTo>
                      <a:pt x="98" y="75"/>
                    </a:lnTo>
                    <a:lnTo>
                      <a:pt x="100" y="75"/>
                    </a:lnTo>
                    <a:lnTo>
                      <a:pt x="100" y="74"/>
                    </a:lnTo>
                    <a:lnTo>
                      <a:pt x="98" y="74"/>
                    </a:lnTo>
                    <a:lnTo>
                      <a:pt x="98" y="72"/>
                    </a:lnTo>
                    <a:lnTo>
                      <a:pt x="96" y="72"/>
                    </a:lnTo>
                    <a:lnTo>
                      <a:pt x="95" y="72"/>
                    </a:lnTo>
                    <a:lnTo>
                      <a:pt x="93" y="72"/>
                    </a:lnTo>
                    <a:lnTo>
                      <a:pt x="93" y="70"/>
                    </a:lnTo>
                    <a:lnTo>
                      <a:pt x="91" y="70"/>
                    </a:lnTo>
                    <a:lnTo>
                      <a:pt x="91" y="68"/>
                    </a:lnTo>
                    <a:lnTo>
                      <a:pt x="91" y="66"/>
                    </a:lnTo>
                    <a:lnTo>
                      <a:pt x="93" y="66"/>
                    </a:lnTo>
                    <a:lnTo>
                      <a:pt x="95" y="66"/>
                    </a:lnTo>
                    <a:lnTo>
                      <a:pt x="95" y="65"/>
                    </a:lnTo>
                    <a:lnTo>
                      <a:pt x="93" y="65"/>
                    </a:lnTo>
                    <a:lnTo>
                      <a:pt x="91" y="65"/>
                    </a:lnTo>
                    <a:lnTo>
                      <a:pt x="89" y="65"/>
                    </a:lnTo>
                    <a:lnTo>
                      <a:pt x="91" y="65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5" y="59"/>
                    </a:lnTo>
                    <a:lnTo>
                      <a:pt x="95" y="57"/>
                    </a:lnTo>
                    <a:lnTo>
                      <a:pt x="96" y="57"/>
                    </a:lnTo>
                    <a:lnTo>
                      <a:pt x="95" y="57"/>
                    </a:lnTo>
                    <a:lnTo>
                      <a:pt x="95" y="56"/>
                    </a:lnTo>
                    <a:lnTo>
                      <a:pt x="96" y="56"/>
                    </a:lnTo>
                    <a:lnTo>
                      <a:pt x="95" y="56"/>
                    </a:lnTo>
                    <a:lnTo>
                      <a:pt x="95" y="54"/>
                    </a:lnTo>
                    <a:lnTo>
                      <a:pt x="96" y="54"/>
                    </a:lnTo>
                    <a:lnTo>
                      <a:pt x="96" y="52"/>
                    </a:lnTo>
                    <a:lnTo>
                      <a:pt x="98" y="52"/>
                    </a:lnTo>
                    <a:lnTo>
                      <a:pt x="96" y="52"/>
                    </a:lnTo>
                    <a:lnTo>
                      <a:pt x="96" y="50"/>
                    </a:lnTo>
                    <a:lnTo>
                      <a:pt x="98" y="50"/>
                    </a:lnTo>
                    <a:lnTo>
                      <a:pt x="98" y="49"/>
                    </a:lnTo>
                    <a:lnTo>
                      <a:pt x="100" y="49"/>
                    </a:lnTo>
                    <a:lnTo>
                      <a:pt x="100" y="50"/>
                    </a:lnTo>
                    <a:lnTo>
                      <a:pt x="100" y="49"/>
                    </a:lnTo>
                    <a:lnTo>
                      <a:pt x="100" y="47"/>
                    </a:lnTo>
                    <a:lnTo>
                      <a:pt x="102" y="47"/>
                    </a:lnTo>
                    <a:lnTo>
                      <a:pt x="102" y="49"/>
                    </a:lnTo>
                    <a:lnTo>
                      <a:pt x="103" y="49"/>
                    </a:lnTo>
                    <a:lnTo>
                      <a:pt x="105" y="49"/>
                    </a:lnTo>
                    <a:lnTo>
                      <a:pt x="107" y="49"/>
                    </a:lnTo>
                    <a:lnTo>
                      <a:pt x="107" y="47"/>
                    </a:lnTo>
                    <a:lnTo>
                      <a:pt x="109" y="47"/>
                    </a:lnTo>
                    <a:lnTo>
                      <a:pt x="109" y="49"/>
                    </a:lnTo>
                    <a:lnTo>
                      <a:pt x="111" y="49"/>
                    </a:lnTo>
                    <a:lnTo>
                      <a:pt x="111" y="47"/>
                    </a:lnTo>
                    <a:lnTo>
                      <a:pt x="112" y="47"/>
                    </a:lnTo>
                    <a:lnTo>
                      <a:pt x="114" y="47"/>
                    </a:lnTo>
                    <a:lnTo>
                      <a:pt x="114" y="45"/>
                    </a:lnTo>
                    <a:lnTo>
                      <a:pt x="114" y="47"/>
                    </a:lnTo>
                    <a:lnTo>
                      <a:pt x="112" y="47"/>
                    </a:lnTo>
                    <a:lnTo>
                      <a:pt x="111" y="47"/>
                    </a:lnTo>
                    <a:lnTo>
                      <a:pt x="111" y="49"/>
                    </a:lnTo>
                    <a:lnTo>
                      <a:pt x="109" y="49"/>
                    </a:lnTo>
                    <a:lnTo>
                      <a:pt x="109" y="47"/>
                    </a:lnTo>
                    <a:lnTo>
                      <a:pt x="109" y="45"/>
                    </a:lnTo>
                    <a:lnTo>
                      <a:pt x="107" y="45"/>
                    </a:lnTo>
                    <a:lnTo>
                      <a:pt x="107" y="47"/>
                    </a:lnTo>
                    <a:lnTo>
                      <a:pt x="105" y="47"/>
                    </a:lnTo>
                    <a:lnTo>
                      <a:pt x="103" y="47"/>
                    </a:lnTo>
                    <a:lnTo>
                      <a:pt x="103" y="45"/>
                    </a:lnTo>
                    <a:lnTo>
                      <a:pt x="102" y="45"/>
                    </a:lnTo>
                    <a:lnTo>
                      <a:pt x="103" y="45"/>
                    </a:lnTo>
                    <a:lnTo>
                      <a:pt x="103" y="43"/>
                    </a:lnTo>
                    <a:lnTo>
                      <a:pt x="102" y="43"/>
                    </a:lnTo>
                    <a:lnTo>
                      <a:pt x="102" y="41"/>
                    </a:lnTo>
                    <a:lnTo>
                      <a:pt x="103" y="41"/>
                    </a:lnTo>
                    <a:lnTo>
                      <a:pt x="103" y="40"/>
                    </a:lnTo>
                    <a:lnTo>
                      <a:pt x="103" y="41"/>
                    </a:lnTo>
                    <a:lnTo>
                      <a:pt x="103" y="40"/>
                    </a:lnTo>
                    <a:lnTo>
                      <a:pt x="102" y="40"/>
                    </a:lnTo>
                    <a:lnTo>
                      <a:pt x="102" y="41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8" y="43"/>
                    </a:lnTo>
                    <a:lnTo>
                      <a:pt x="98" y="41"/>
                    </a:lnTo>
                    <a:lnTo>
                      <a:pt x="100" y="41"/>
                    </a:lnTo>
                    <a:lnTo>
                      <a:pt x="98" y="41"/>
                    </a:lnTo>
                    <a:lnTo>
                      <a:pt x="98" y="40"/>
                    </a:lnTo>
                    <a:lnTo>
                      <a:pt x="98" y="38"/>
                    </a:lnTo>
                    <a:lnTo>
                      <a:pt x="100" y="38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3" y="36"/>
                    </a:lnTo>
                    <a:lnTo>
                      <a:pt x="103" y="38"/>
                    </a:lnTo>
                    <a:lnTo>
                      <a:pt x="103" y="36"/>
                    </a:lnTo>
                    <a:lnTo>
                      <a:pt x="102" y="36"/>
                    </a:lnTo>
                    <a:lnTo>
                      <a:pt x="102" y="38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8" y="36"/>
                    </a:lnTo>
                    <a:lnTo>
                      <a:pt x="98" y="34"/>
                    </a:lnTo>
                    <a:lnTo>
                      <a:pt x="98" y="32"/>
                    </a:lnTo>
                    <a:lnTo>
                      <a:pt x="100" y="32"/>
                    </a:lnTo>
                    <a:lnTo>
                      <a:pt x="100" y="31"/>
                    </a:lnTo>
                    <a:lnTo>
                      <a:pt x="98" y="31"/>
                    </a:lnTo>
                    <a:lnTo>
                      <a:pt x="96" y="31"/>
                    </a:lnTo>
                    <a:lnTo>
                      <a:pt x="96" y="29"/>
                    </a:lnTo>
                    <a:lnTo>
                      <a:pt x="96" y="27"/>
                    </a:lnTo>
                    <a:lnTo>
                      <a:pt x="96" y="29"/>
                    </a:lnTo>
                    <a:lnTo>
                      <a:pt x="98" y="29"/>
                    </a:lnTo>
                    <a:lnTo>
                      <a:pt x="98" y="27"/>
                    </a:lnTo>
                    <a:lnTo>
                      <a:pt x="98" y="29"/>
                    </a:lnTo>
                    <a:lnTo>
                      <a:pt x="98" y="27"/>
                    </a:lnTo>
                    <a:lnTo>
                      <a:pt x="96" y="27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24"/>
                    </a:lnTo>
                    <a:lnTo>
                      <a:pt x="100" y="24"/>
                    </a:lnTo>
                    <a:lnTo>
                      <a:pt x="102" y="24"/>
                    </a:lnTo>
                    <a:lnTo>
                      <a:pt x="100" y="24"/>
                    </a:lnTo>
                    <a:lnTo>
                      <a:pt x="98" y="24"/>
                    </a:lnTo>
                    <a:lnTo>
                      <a:pt x="98" y="22"/>
                    </a:lnTo>
                    <a:lnTo>
                      <a:pt x="98" y="20"/>
                    </a:lnTo>
                    <a:lnTo>
                      <a:pt x="98" y="22"/>
                    </a:lnTo>
                    <a:lnTo>
                      <a:pt x="98" y="20"/>
                    </a:lnTo>
                    <a:lnTo>
                      <a:pt x="96" y="20"/>
                    </a:lnTo>
                    <a:lnTo>
                      <a:pt x="98" y="20"/>
                    </a:lnTo>
                    <a:lnTo>
                      <a:pt x="98" y="18"/>
                    </a:lnTo>
                    <a:lnTo>
                      <a:pt x="100" y="18"/>
                    </a:lnTo>
                    <a:lnTo>
                      <a:pt x="100" y="20"/>
                    </a:lnTo>
                    <a:lnTo>
                      <a:pt x="102" y="20"/>
                    </a:lnTo>
                    <a:lnTo>
                      <a:pt x="102" y="18"/>
                    </a:lnTo>
                    <a:lnTo>
                      <a:pt x="102" y="20"/>
                    </a:lnTo>
                    <a:lnTo>
                      <a:pt x="103" y="20"/>
                    </a:lnTo>
                    <a:lnTo>
                      <a:pt x="102" y="20"/>
                    </a:lnTo>
                    <a:lnTo>
                      <a:pt x="102" y="18"/>
                    </a:lnTo>
                    <a:lnTo>
                      <a:pt x="100" y="18"/>
                    </a:lnTo>
                    <a:lnTo>
                      <a:pt x="102" y="18"/>
                    </a:lnTo>
                    <a:lnTo>
                      <a:pt x="102" y="20"/>
                    </a:lnTo>
                    <a:lnTo>
                      <a:pt x="100" y="20"/>
                    </a:lnTo>
                    <a:lnTo>
                      <a:pt x="100" y="18"/>
                    </a:lnTo>
                    <a:lnTo>
                      <a:pt x="100" y="16"/>
                    </a:lnTo>
                    <a:lnTo>
                      <a:pt x="98" y="16"/>
                    </a:lnTo>
                    <a:lnTo>
                      <a:pt x="100" y="16"/>
                    </a:lnTo>
                    <a:lnTo>
                      <a:pt x="98" y="16"/>
                    </a:lnTo>
                    <a:lnTo>
                      <a:pt x="100" y="16"/>
                    </a:lnTo>
                    <a:lnTo>
                      <a:pt x="98" y="16"/>
                    </a:lnTo>
                    <a:lnTo>
                      <a:pt x="98" y="15"/>
                    </a:lnTo>
                    <a:lnTo>
                      <a:pt x="98" y="13"/>
                    </a:lnTo>
                    <a:lnTo>
                      <a:pt x="100" y="13"/>
                    </a:lnTo>
                    <a:lnTo>
                      <a:pt x="100" y="15"/>
                    </a:lnTo>
                    <a:lnTo>
                      <a:pt x="100" y="13"/>
                    </a:lnTo>
                    <a:lnTo>
                      <a:pt x="100" y="15"/>
                    </a:lnTo>
                    <a:lnTo>
                      <a:pt x="100" y="13"/>
                    </a:lnTo>
                    <a:lnTo>
                      <a:pt x="102" y="13"/>
                    </a:lnTo>
                    <a:lnTo>
                      <a:pt x="103" y="13"/>
                    </a:lnTo>
                    <a:lnTo>
                      <a:pt x="102" y="13"/>
                    </a:lnTo>
                    <a:lnTo>
                      <a:pt x="100" y="13"/>
                    </a:lnTo>
                    <a:lnTo>
                      <a:pt x="100" y="11"/>
                    </a:lnTo>
                    <a:lnTo>
                      <a:pt x="100" y="13"/>
                    </a:lnTo>
                    <a:lnTo>
                      <a:pt x="102" y="13"/>
                    </a:lnTo>
                    <a:lnTo>
                      <a:pt x="102" y="11"/>
                    </a:lnTo>
                    <a:lnTo>
                      <a:pt x="102" y="13"/>
                    </a:lnTo>
                    <a:lnTo>
                      <a:pt x="103" y="13"/>
                    </a:lnTo>
                    <a:lnTo>
                      <a:pt x="105" y="13"/>
                    </a:lnTo>
                    <a:lnTo>
                      <a:pt x="107" y="13"/>
                    </a:lnTo>
                    <a:lnTo>
                      <a:pt x="109" y="13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1" y="13"/>
                    </a:lnTo>
                    <a:lnTo>
                      <a:pt x="112" y="13"/>
                    </a:lnTo>
                    <a:lnTo>
                      <a:pt x="114" y="13"/>
                    </a:lnTo>
                    <a:lnTo>
                      <a:pt x="116" y="13"/>
                    </a:lnTo>
                    <a:lnTo>
                      <a:pt x="118" y="13"/>
                    </a:lnTo>
                    <a:lnTo>
                      <a:pt x="120" y="13"/>
                    </a:lnTo>
                    <a:lnTo>
                      <a:pt x="121" y="13"/>
                    </a:lnTo>
                    <a:lnTo>
                      <a:pt x="123" y="13"/>
                    </a:lnTo>
                    <a:lnTo>
                      <a:pt x="125" y="13"/>
                    </a:lnTo>
                    <a:lnTo>
                      <a:pt x="127" y="13"/>
                    </a:lnTo>
                    <a:lnTo>
                      <a:pt x="128" y="13"/>
                    </a:lnTo>
                    <a:lnTo>
                      <a:pt x="128" y="15"/>
                    </a:lnTo>
                    <a:lnTo>
                      <a:pt x="130" y="15"/>
                    </a:lnTo>
                    <a:lnTo>
                      <a:pt x="130" y="16"/>
                    </a:lnTo>
                    <a:lnTo>
                      <a:pt x="130" y="15"/>
                    </a:lnTo>
                    <a:lnTo>
                      <a:pt x="130" y="13"/>
                    </a:lnTo>
                    <a:lnTo>
                      <a:pt x="130" y="11"/>
                    </a:lnTo>
                    <a:lnTo>
                      <a:pt x="132" y="11"/>
                    </a:lnTo>
                    <a:lnTo>
                      <a:pt x="132" y="9"/>
                    </a:lnTo>
                    <a:lnTo>
                      <a:pt x="134" y="9"/>
                    </a:lnTo>
                    <a:lnTo>
                      <a:pt x="136" y="11"/>
                    </a:lnTo>
                    <a:lnTo>
                      <a:pt x="137" y="11"/>
                    </a:lnTo>
                    <a:lnTo>
                      <a:pt x="139" y="11"/>
                    </a:lnTo>
                    <a:lnTo>
                      <a:pt x="139" y="9"/>
                    </a:lnTo>
                    <a:lnTo>
                      <a:pt x="141" y="7"/>
                    </a:lnTo>
                    <a:lnTo>
                      <a:pt x="141" y="6"/>
                    </a:lnTo>
                    <a:lnTo>
                      <a:pt x="143" y="6"/>
                    </a:lnTo>
                    <a:lnTo>
                      <a:pt x="143" y="4"/>
                    </a:lnTo>
                    <a:lnTo>
                      <a:pt x="145" y="2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6" y="2"/>
                    </a:lnTo>
                    <a:lnTo>
                      <a:pt x="146" y="4"/>
                    </a:lnTo>
                    <a:lnTo>
                      <a:pt x="146" y="6"/>
                    </a:lnTo>
                    <a:lnTo>
                      <a:pt x="148" y="6"/>
                    </a:lnTo>
                    <a:lnTo>
                      <a:pt x="148" y="7"/>
                    </a:lnTo>
                    <a:lnTo>
                      <a:pt x="148" y="9"/>
                    </a:lnTo>
                    <a:lnTo>
                      <a:pt x="148" y="11"/>
                    </a:lnTo>
                    <a:lnTo>
                      <a:pt x="148" y="13"/>
                    </a:lnTo>
                    <a:lnTo>
                      <a:pt x="150" y="13"/>
                    </a:lnTo>
                    <a:lnTo>
                      <a:pt x="148" y="13"/>
                    </a:lnTo>
                    <a:lnTo>
                      <a:pt x="148" y="15"/>
                    </a:lnTo>
                    <a:lnTo>
                      <a:pt x="148" y="16"/>
                    </a:lnTo>
                    <a:lnTo>
                      <a:pt x="150" y="16"/>
                    </a:lnTo>
                    <a:lnTo>
                      <a:pt x="150" y="18"/>
                    </a:lnTo>
                    <a:lnTo>
                      <a:pt x="150" y="20"/>
                    </a:lnTo>
                    <a:lnTo>
                      <a:pt x="152" y="20"/>
                    </a:lnTo>
                    <a:lnTo>
                      <a:pt x="152" y="22"/>
                    </a:lnTo>
                    <a:lnTo>
                      <a:pt x="153" y="22"/>
                    </a:lnTo>
                    <a:lnTo>
                      <a:pt x="152" y="22"/>
                    </a:lnTo>
                    <a:lnTo>
                      <a:pt x="152" y="24"/>
                    </a:lnTo>
                    <a:lnTo>
                      <a:pt x="150" y="24"/>
                    </a:lnTo>
                    <a:lnTo>
                      <a:pt x="150" y="25"/>
                    </a:lnTo>
                    <a:lnTo>
                      <a:pt x="148" y="25"/>
                    </a:lnTo>
                    <a:lnTo>
                      <a:pt x="148" y="27"/>
                    </a:lnTo>
                    <a:lnTo>
                      <a:pt x="146" y="27"/>
                    </a:lnTo>
                    <a:lnTo>
                      <a:pt x="146" y="29"/>
                    </a:lnTo>
                    <a:lnTo>
                      <a:pt x="146" y="31"/>
                    </a:lnTo>
                    <a:lnTo>
                      <a:pt x="145" y="31"/>
                    </a:lnTo>
                    <a:lnTo>
                      <a:pt x="146" y="31"/>
                    </a:lnTo>
                    <a:lnTo>
                      <a:pt x="146" y="32"/>
                    </a:lnTo>
                    <a:lnTo>
                      <a:pt x="145" y="32"/>
                    </a:lnTo>
                    <a:lnTo>
                      <a:pt x="145" y="34"/>
                    </a:lnTo>
                    <a:lnTo>
                      <a:pt x="145" y="36"/>
                    </a:lnTo>
                    <a:lnTo>
                      <a:pt x="143" y="36"/>
                    </a:lnTo>
                    <a:lnTo>
                      <a:pt x="143" y="38"/>
                    </a:lnTo>
                    <a:lnTo>
                      <a:pt x="141" y="38"/>
                    </a:lnTo>
                    <a:lnTo>
                      <a:pt x="141" y="40"/>
                    </a:lnTo>
                    <a:lnTo>
                      <a:pt x="139" y="40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1" y="41"/>
                    </a:lnTo>
                    <a:lnTo>
                      <a:pt x="143" y="41"/>
                    </a:lnTo>
                    <a:lnTo>
                      <a:pt x="145" y="43"/>
                    </a:lnTo>
                    <a:lnTo>
                      <a:pt x="143" y="45"/>
                    </a:lnTo>
                    <a:lnTo>
                      <a:pt x="143" y="47"/>
                    </a:lnTo>
                    <a:lnTo>
                      <a:pt x="143" y="49"/>
                    </a:lnTo>
                    <a:lnTo>
                      <a:pt x="143" y="50"/>
                    </a:lnTo>
                    <a:lnTo>
                      <a:pt x="143" y="52"/>
                    </a:lnTo>
                    <a:lnTo>
                      <a:pt x="143" y="54"/>
                    </a:lnTo>
                    <a:lnTo>
                      <a:pt x="143" y="56"/>
                    </a:lnTo>
                    <a:lnTo>
                      <a:pt x="143" y="54"/>
                    </a:lnTo>
                    <a:lnTo>
                      <a:pt x="145" y="54"/>
                    </a:lnTo>
                    <a:lnTo>
                      <a:pt x="146" y="54"/>
                    </a:lnTo>
                    <a:lnTo>
                      <a:pt x="148" y="52"/>
                    </a:lnTo>
                    <a:lnTo>
                      <a:pt x="150" y="54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2" y="50"/>
                    </a:lnTo>
                    <a:lnTo>
                      <a:pt x="153" y="49"/>
                    </a:lnTo>
                    <a:lnTo>
                      <a:pt x="153" y="47"/>
                    </a:lnTo>
                    <a:lnTo>
                      <a:pt x="155" y="45"/>
                    </a:lnTo>
                    <a:lnTo>
                      <a:pt x="155" y="43"/>
                    </a:lnTo>
                    <a:lnTo>
                      <a:pt x="157" y="43"/>
                    </a:lnTo>
                    <a:lnTo>
                      <a:pt x="157" y="41"/>
                    </a:lnTo>
                    <a:lnTo>
                      <a:pt x="159" y="41"/>
                    </a:lnTo>
                    <a:lnTo>
                      <a:pt x="159" y="40"/>
                    </a:lnTo>
                    <a:lnTo>
                      <a:pt x="161" y="40"/>
                    </a:lnTo>
                    <a:lnTo>
                      <a:pt x="161" y="38"/>
                    </a:lnTo>
                    <a:lnTo>
                      <a:pt x="162" y="38"/>
                    </a:lnTo>
                    <a:lnTo>
                      <a:pt x="162" y="36"/>
                    </a:lnTo>
                    <a:lnTo>
                      <a:pt x="164" y="36"/>
                    </a:lnTo>
                    <a:lnTo>
                      <a:pt x="164" y="34"/>
                    </a:lnTo>
                    <a:lnTo>
                      <a:pt x="166" y="34"/>
                    </a:lnTo>
                    <a:lnTo>
                      <a:pt x="168" y="34"/>
                    </a:lnTo>
                    <a:lnTo>
                      <a:pt x="168" y="32"/>
                    </a:lnTo>
                    <a:lnTo>
                      <a:pt x="170" y="32"/>
                    </a:lnTo>
                    <a:lnTo>
                      <a:pt x="170" y="31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3" y="29"/>
                    </a:lnTo>
                    <a:lnTo>
                      <a:pt x="175" y="29"/>
                    </a:lnTo>
                    <a:lnTo>
                      <a:pt x="175" y="27"/>
                    </a:lnTo>
                    <a:lnTo>
                      <a:pt x="177" y="27"/>
                    </a:lnTo>
                    <a:lnTo>
                      <a:pt x="178" y="25"/>
                    </a:lnTo>
                    <a:lnTo>
                      <a:pt x="178" y="24"/>
                    </a:lnTo>
                    <a:lnTo>
                      <a:pt x="180" y="24"/>
                    </a:lnTo>
                    <a:lnTo>
                      <a:pt x="180" y="22"/>
                    </a:lnTo>
                    <a:lnTo>
                      <a:pt x="182" y="22"/>
                    </a:lnTo>
                    <a:lnTo>
                      <a:pt x="182" y="20"/>
                    </a:lnTo>
                    <a:lnTo>
                      <a:pt x="184" y="20"/>
                    </a:lnTo>
                    <a:lnTo>
                      <a:pt x="184" y="18"/>
                    </a:lnTo>
                    <a:lnTo>
                      <a:pt x="186" y="18"/>
                    </a:lnTo>
                    <a:lnTo>
                      <a:pt x="186" y="16"/>
                    </a:lnTo>
                    <a:lnTo>
                      <a:pt x="187" y="16"/>
                    </a:lnTo>
                    <a:lnTo>
                      <a:pt x="187" y="15"/>
                    </a:lnTo>
                    <a:lnTo>
                      <a:pt x="189" y="15"/>
                    </a:lnTo>
                    <a:lnTo>
                      <a:pt x="191" y="13"/>
                    </a:lnTo>
                    <a:lnTo>
                      <a:pt x="191" y="15"/>
                    </a:lnTo>
                    <a:lnTo>
                      <a:pt x="193" y="15"/>
                    </a:lnTo>
                    <a:lnTo>
                      <a:pt x="193" y="16"/>
                    </a:lnTo>
                    <a:lnTo>
                      <a:pt x="195" y="16"/>
                    </a:lnTo>
                    <a:lnTo>
                      <a:pt x="196" y="16"/>
                    </a:lnTo>
                    <a:lnTo>
                      <a:pt x="198" y="16"/>
                    </a:lnTo>
                    <a:lnTo>
                      <a:pt x="200" y="16"/>
                    </a:lnTo>
                    <a:lnTo>
                      <a:pt x="200" y="18"/>
                    </a:lnTo>
                    <a:lnTo>
                      <a:pt x="200" y="20"/>
                    </a:lnTo>
                    <a:lnTo>
                      <a:pt x="202" y="20"/>
                    </a:lnTo>
                    <a:lnTo>
                      <a:pt x="202" y="22"/>
                    </a:lnTo>
                    <a:lnTo>
                      <a:pt x="200" y="22"/>
                    </a:lnTo>
                    <a:lnTo>
                      <a:pt x="202" y="24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3" y="27"/>
                    </a:lnTo>
                    <a:lnTo>
                      <a:pt x="203" y="29"/>
                    </a:lnTo>
                    <a:lnTo>
                      <a:pt x="202" y="29"/>
                    </a:lnTo>
                    <a:lnTo>
                      <a:pt x="202" y="31"/>
                    </a:lnTo>
                    <a:lnTo>
                      <a:pt x="200" y="31"/>
                    </a:lnTo>
                    <a:lnTo>
                      <a:pt x="202" y="31"/>
                    </a:lnTo>
                    <a:lnTo>
                      <a:pt x="202" y="32"/>
                    </a:lnTo>
                    <a:lnTo>
                      <a:pt x="200" y="32"/>
                    </a:lnTo>
                    <a:lnTo>
                      <a:pt x="202" y="32"/>
                    </a:lnTo>
                    <a:lnTo>
                      <a:pt x="203" y="32"/>
                    </a:lnTo>
                    <a:lnTo>
                      <a:pt x="203" y="34"/>
                    </a:lnTo>
                    <a:lnTo>
                      <a:pt x="205" y="34"/>
                    </a:lnTo>
                    <a:lnTo>
                      <a:pt x="205" y="36"/>
                    </a:lnTo>
                    <a:lnTo>
                      <a:pt x="207" y="36"/>
                    </a:lnTo>
                    <a:lnTo>
                      <a:pt x="205" y="36"/>
                    </a:lnTo>
                    <a:lnTo>
                      <a:pt x="207" y="36"/>
                    </a:lnTo>
                    <a:lnTo>
                      <a:pt x="209" y="38"/>
                    </a:lnTo>
                    <a:lnTo>
                      <a:pt x="207" y="38"/>
                    </a:lnTo>
                    <a:lnTo>
                      <a:pt x="207" y="40"/>
                    </a:lnTo>
                    <a:lnTo>
                      <a:pt x="209" y="40"/>
                    </a:lnTo>
                    <a:lnTo>
                      <a:pt x="209" y="41"/>
                    </a:lnTo>
                    <a:lnTo>
                      <a:pt x="207" y="41"/>
                    </a:lnTo>
                    <a:lnTo>
                      <a:pt x="207" y="43"/>
                    </a:lnTo>
                    <a:lnTo>
                      <a:pt x="209" y="43"/>
                    </a:lnTo>
                    <a:lnTo>
                      <a:pt x="209" y="45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2" y="47"/>
                    </a:lnTo>
                    <a:lnTo>
                      <a:pt x="212" y="49"/>
                    </a:lnTo>
                    <a:lnTo>
                      <a:pt x="214" y="49"/>
                    </a:lnTo>
                    <a:lnTo>
                      <a:pt x="214" y="50"/>
                    </a:lnTo>
                    <a:lnTo>
                      <a:pt x="216" y="50"/>
                    </a:lnTo>
                    <a:lnTo>
                      <a:pt x="216" y="52"/>
                    </a:lnTo>
                    <a:lnTo>
                      <a:pt x="218" y="50"/>
                    </a:lnTo>
                    <a:lnTo>
                      <a:pt x="218" y="52"/>
                    </a:lnTo>
                    <a:lnTo>
                      <a:pt x="220" y="54"/>
                    </a:lnTo>
                    <a:lnTo>
                      <a:pt x="220" y="56"/>
                    </a:lnTo>
                    <a:lnTo>
                      <a:pt x="221" y="56"/>
                    </a:lnTo>
                    <a:lnTo>
                      <a:pt x="221" y="57"/>
                    </a:lnTo>
                    <a:lnTo>
                      <a:pt x="220" y="57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1"/>
                    </a:lnTo>
                    <a:lnTo>
                      <a:pt x="221" y="63"/>
                    </a:lnTo>
                    <a:lnTo>
                      <a:pt x="221" y="65"/>
                    </a:lnTo>
                    <a:lnTo>
                      <a:pt x="223" y="65"/>
                    </a:lnTo>
                    <a:lnTo>
                      <a:pt x="223" y="66"/>
                    </a:lnTo>
                    <a:lnTo>
                      <a:pt x="225" y="66"/>
                    </a:lnTo>
                    <a:lnTo>
                      <a:pt x="225" y="68"/>
                    </a:lnTo>
                    <a:lnTo>
                      <a:pt x="225" y="70"/>
                    </a:lnTo>
                    <a:lnTo>
                      <a:pt x="225" y="72"/>
                    </a:lnTo>
                    <a:lnTo>
                      <a:pt x="225" y="74"/>
                    </a:lnTo>
                    <a:lnTo>
                      <a:pt x="225" y="75"/>
                    </a:lnTo>
                    <a:lnTo>
                      <a:pt x="225" y="77"/>
                    </a:lnTo>
                    <a:lnTo>
                      <a:pt x="227" y="77"/>
                    </a:lnTo>
                    <a:lnTo>
                      <a:pt x="228" y="77"/>
                    </a:lnTo>
                    <a:lnTo>
                      <a:pt x="230" y="77"/>
                    </a:lnTo>
                    <a:lnTo>
                      <a:pt x="232" y="77"/>
                    </a:lnTo>
                    <a:lnTo>
                      <a:pt x="232" y="75"/>
                    </a:lnTo>
                    <a:lnTo>
                      <a:pt x="234" y="75"/>
                    </a:lnTo>
                    <a:lnTo>
                      <a:pt x="236" y="75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7" y="75"/>
                    </a:lnTo>
                    <a:lnTo>
                      <a:pt x="237" y="77"/>
                    </a:lnTo>
                    <a:lnTo>
                      <a:pt x="239" y="77"/>
                    </a:lnTo>
                    <a:lnTo>
                      <a:pt x="239" y="79"/>
                    </a:lnTo>
                    <a:lnTo>
                      <a:pt x="239" y="81"/>
                    </a:lnTo>
                    <a:lnTo>
                      <a:pt x="239" y="82"/>
                    </a:lnTo>
                    <a:lnTo>
                      <a:pt x="239" y="84"/>
                    </a:lnTo>
                    <a:lnTo>
                      <a:pt x="241" y="86"/>
                    </a:lnTo>
                    <a:lnTo>
                      <a:pt x="241" y="88"/>
                    </a:lnTo>
                    <a:lnTo>
                      <a:pt x="241" y="90"/>
                    </a:lnTo>
                    <a:lnTo>
                      <a:pt x="243" y="90"/>
                    </a:lnTo>
                    <a:lnTo>
                      <a:pt x="243" y="91"/>
                    </a:lnTo>
                    <a:lnTo>
                      <a:pt x="243" y="93"/>
                    </a:lnTo>
                    <a:lnTo>
                      <a:pt x="241" y="93"/>
                    </a:lnTo>
                    <a:lnTo>
                      <a:pt x="243" y="93"/>
                    </a:lnTo>
                    <a:lnTo>
                      <a:pt x="243" y="95"/>
                    </a:lnTo>
                    <a:lnTo>
                      <a:pt x="243" y="97"/>
                    </a:lnTo>
                    <a:lnTo>
                      <a:pt x="245" y="97"/>
                    </a:lnTo>
                    <a:lnTo>
                      <a:pt x="243" y="99"/>
                    </a:lnTo>
                    <a:lnTo>
                      <a:pt x="243" y="100"/>
                    </a:lnTo>
                    <a:lnTo>
                      <a:pt x="241" y="100"/>
                    </a:lnTo>
                    <a:lnTo>
                      <a:pt x="241" y="102"/>
                    </a:lnTo>
                    <a:lnTo>
                      <a:pt x="243" y="102"/>
                    </a:lnTo>
                    <a:lnTo>
                      <a:pt x="243" y="104"/>
                    </a:lnTo>
                    <a:lnTo>
                      <a:pt x="243" y="106"/>
                    </a:lnTo>
                    <a:lnTo>
                      <a:pt x="245" y="106"/>
                    </a:lnTo>
                    <a:lnTo>
                      <a:pt x="245" y="107"/>
                    </a:lnTo>
                    <a:lnTo>
                      <a:pt x="245" y="109"/>
                    </a:lnTo>
                    <a:lnTo>
                      <a:pt x="246" y="109"/>
                    </a:lnTo>
                    <a:lnTo>
                      <a:pt x="248" y="109"/>
                    </a:lnTo>
                    <a:lnTo>
                      <a:pt x="248" y="111"/>
                    </a:lnTo>
                    <a:lnTo>
                      <a:pt x="248" y="113"/>
                    </a:lnTo>
                    <a:lnTo>
                      <a:pt x="246" y="113"/>
                    </a:lnTo>
                    <a:lnTo>
                      <a:pt x="246" y="115"/>
                    </a:lnTo>
                    <a:lnTo>
                      <a:pt x="246" y="116"/>
                    </a:lnTo>
                    <a:lnTo>
                      <a:pt x="246" y="118"/>
                    </a:lnTo>
                    <a:lnTo>
                      <a:pt x="245" y="118"/>
                    </a:lnTo>
                    <a:lnTo>
                      <a:pt x="245" y="120"/>
                    </a:lnTo>
                    <a:lnTo>
                      <a:pt x="246" y="120"/>
                    </a:lnTo>
                    <a:lnTo>
                      <a:pt x="248" y="120"/>
                    </a:lnTo>
                    <a:lnTo>
                      <a:pt x="250" y="120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50" y="125"/>
                    </a:lnTo>
                    <a:lnTo>
                      <a:pt x="252" y="127"/>
                    </a:lnTo>
                    <a:lnTo>
                      <a:pt x="253" y="129"/>
                    </a:lnTo>
                    <a:lnTo>
                      <a:pt x="253" y="131"/>
                    </a:lnTo>
                    <a:lnTo>
                      <a:pt x="253" y="132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3" y="136"/>
                    </a:lnTo>
                    <a:lnTo>
                      <a:pt x="253" y="138"/>
                    </a:lnTo>
                    <a:lnTo>
                      <a:pt x="255" y="138"/>
                    </a:lnTo>
                    <a:lnTo>
                      <a:pt x="253" y="140"/>
                    </a:lnTo>
                    <a:lnTo>
                      <a:pt x="252" y="140"/>
                    </a:lnTo>
                    <a:lnTo>
                      <a:pt x="250" y="140"/>
                    </a:lnTo>
                    <a:lnTo>
                      <a:pt x="250" y="141"/>
                    </a:lnTo>
                    <a:lnTo>
                      <a:pt x="248" y="141"/>
                    </a:lnTo>
                    <a:lnTo>
                      <a:pt x="248" y="143"/>
                    </a:lnTo>
                    <a:lnTo>
                      <a:pt x="248" y="145"/>
                    </a:lnTo>
                    <a:lnTo>
                      <a:pt x="250" y="147"/>
                    </a:lnTo>
                    <a:lnTo>
                      <a:pt x="252" y="147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52"/>
                    </a:lnTo>
                    <a:lnTo>
                      <a:pt x="253" y="154"/>
                    </a:lnTo>
                    <a:lnTo>
                      <a:pt x="252" y="154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46" y="154"/>
                    </a:lnTo>
                    <a:lnTo>
                      <a:pt x="246" y="152"/>
                    </a:lnTo>
                    <a:lnTo>
                      <a:pt x="245" y="152"/>
                    </a:lnTo>
                    <a:lnTo>
                      <a:pt x="243" y="152"/>
                    </a:lnTo>
                    <a:lnTo>
                      <a:pt x="243" y="150"/>
                    </a:lnTo>
                    <a:lnTo>
                      <a:pt x="241" y="150"/>
                    </a:lnTo>
                    <a:lnTo>
                      <a:pt x="241" y="148"/>
                    </a:lnTo>
                    <a:lnTo>
                      <a:pt x="241" y="147"/>
                    </a:lnTo>
                    <a:lnTo>
                      <a:pt x="239" y="147"/>
                    </a:lnTo>
                    <a:lnTo>
                      <a:pt x="239" y="145"/>
                    </a:lnTo>
                    <a:lnTo>
                      <a:pt x="237" y="145"/>
                    </a:lnTo>
                    <a:lnTo>
                      <a:pt x="236" y="145"/>
                    </a:lnTo>
                    <a:lnTo>
                      <a:pt x="236" y="143"/>
                    </a:lnTo>
                    <a:lnTo>
                      <a:pt x="234" y="143"/>
                    </a:lnTo>
                    <a:lnTo>
                      <a:pt x="232" y="143"/>
                    </a:lnTo>
                    <a:lnTo>
                      <a:pt x="230" y="143"/>
                    </a:lnTo>
                    <a:lnTo>
                      <a:pt x="228" y="143"/>
                    </a:lnTo>
                    <a:lnTo>
                      <a:pt x="227" y="143"/>
                    </a:lnTo>
                    <a:lnTo>
                      <a:pt x="227" y="145"/>
                    </a:lnTo>
                    <a:lnTo>
                      <a:pt x="225" y="145"/>
                    </a:lnTo>
                    <a:lnTo>
                      <a:pt x="225" y="147"/>
                    </a:lnTo>
                    <a:lnTo>
                      <a:pt x="223" y="147"/>
                    </a:lnTo>
                    <a:lnTo>
                      <a:pt x="223" y="145"/>
                    </a:lnTo>
                    <a:lnTo>
                      <a:pt x="221" y="145"/>
                    </a:lnTo>
                    <a:lnTo>
                      <a:pt x="220" y="145"/>
                    </a:lnTo>
                    <a:lnTo>
                      <a:pt x="220" y="147"/>
                    </a:lnTo>
                    <a:lnTo>
                      <a:pt x="218" y="147"/>
                    </a:lnTo>
                    <a:lnTo>
                      <a:pt x="218" y="148"/>
                    </a:lnTo>
                    <a:lnTo>
                      <a:pt x="218" y="150"/>
                    </a:lnTo>
                    <a:lnTo>
                      <a:pt x="216" y="150"/>
                    </a:lnTo>
                    <a:lnTo>
                      <a:pt x="216" y="152"/>
                    </a:lnTo>
                    <a:lnTo>
                      <a:pt x="214" y="152"/>
                    </a:lnTo>
                    <a:lnTo>
                      <a:pt x="214" y="150"/>
                    </a:lnTo>
                    <a:lnTo>
                      <a:pt x="212" y="150"/>
                    </a:lnTo>
                    <a:lnTo>
                      <a:pt x="211" y="150"/>
                    </a:lnTo>
                    <a:lnTo>
                      <a:pt x="209" y="150"/>
                    </a:lnTo>
                    <a:lnTo>
                      <a:pt x="207" y="150"/>
                    </a:lnTo>
                    <a:lnTo>
                      <a:pt x="205" y="150"/>
                    </a:lnTo>
                    <a:lnTo>
                      <a:pt x="205" y="148"/>
                    </a:lnTo>
                    <a:lnTo>
                      <a:pt x="205" y="147"/>
                    </a:lnTo>
                    <a:lnTo>
                      <a:pt x="205" y="145"/>
                    </a:lnTo>
                    <a:lnTo>
                      <a:pt x="203" y="143"/>
                    </a:lnTo>
                    <a:lnTo>
                      <a:pt x="202" y="143"/>
                    </a:lnTo>
                    <a:lnTo>
                      <a:pt x="202" y="141"/>
                    </a:lnTo>
                    <a:lnTo>
                      <a:pt x="200" y="143"/>
                    </a:lnTo>
                    <a:lnTo>
                      <a:pt x="198" y="143"/>
                    </a:lnTo>
                    <a:lnTo>
                      <a:pt x="196" y="143"/>
                    </a:lnTo>
                    <a:lnTo>
                      <a:pt x="196" y="145"/>
                    </a:lnTo>
                    <a:lnTo>
                      <a:pt x="195" y="145"/>
                    </a:lnTo>
                    <a:lnTo>
                      <a:pt x="193" y="145"/>
                    </a:lnTo>
                    <a:lnTo>
                      <a:pt x="193" y="147"/>
                    </a:lnTo>
                    <a:lnTo>
                      <a:pt x="191" y="147"/>
                    </a:lnTo>
                    <a:lnTo>
                      <a:pt x="189" y="147"/>
                    </a:lnTo>
                    <a:lnTo>
                      <a:pt x="187" y="147"/>
                    </a:lnTo>
                    <a:lnTo>
                      <a:pt x="187" y="148"/>
                    </a:lnTo>
                    <a:lnTo>
                      <a:pt x="186" y="148"/>
                    </a:lnTo>
                    <a:lnTo>
                      <a:pt x="186" y="147"/>
                    </a:lnTo>
                    <a:lnTo>
                      <a:pt x="184" y="147"/>
                    </a:lnTo>
                    <a:lnTo>
                      <a:pt x="184" y="145"/>
                    </a:lnTo>
                    <a:lnTo>
                      <a:pt x="182" y="145"/>
                    </a:lnTo>
                    <a:lnTo>
                      <a:pt x="182" y="143"/>
                    </a:lnTo>
                    <a:lnTo>
                      <a:pt x="182" y="141"/>
                    </a:lnTo>
                    <a:lnTo>
                      <a:pt x="180" y="141"/>
                    </a:lnTo>
                    <a:lnTo>
                      <a:pt x="178" y="141"/>
                    </a:lnTo>
                    <a:lnTo>
                      <a:pt x="177" y="141"/>
                    </a:lnTo>
                    <a:lnTo>
                      <a:pt x="175" y="141"/>
                    </a:lnTo>
                    <a:lnTo>
                      <a:pt x="175" y="140"/>
                    </a:lnTo>
                    <a:lnTo>
                      <a:pt x="173" y="140"/>
                    </a:lnTo>
                    <a:lnTo>
                      <a:pt x="173" y="138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71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8" y="140"/>
                    </a:lnTo>
                    <a:lnTo>
                      <a:pt x="168" y="138"/>
                    </a:lnTo>
                    <a:lnTo>
                      <a:pt x="168" y="140"/>
                    </a:lnTo>
                    <a:lnTo>
                      <a:pt x="166" y="140"/>
                    </a:lnTo>
                    <a:lnTo>
                      <a:pt x="166" y="138"/>
                    </a:lnTo>
                    <a:lnTo>
                      <a:pt x="164" y="138"/>
                    </a:lnTo>
                    <a:lnTo>
                      <a:pt x="164" y="140"/>
                    </a:lnTo>
                    <a:lnTo>
                      <a:pt x="162" y="140"/>
                    </a:lnTo>
                    <a:lnTo>
                      <a:pt x="161" y="140"/>
                    </a:lnTo>
                    <a:lnTo>
                      <a:pt x="161" y="141"/>
                    </a:lnTo>
                    <a:lnTo>
                      <a:pt x="161" y="143"/>
                    </a:lnTo>
                    <a:lnTo>
                      <a:pt x="161" y="145"/>
                    </a:lnTo>
                    <a:lnTo>
                      <a:pt x="161" y="147"/>
                    </a:lnTo>
                    <a:lnTo>
                      <a:pt x="161" y="148"/>
                    </a:lnTo>
                    <a:lnTo>
                      <a:pt x="161" y="150"/>
                    </a:lnTo>
                    <a:lnTo>
                      <a:pt x="159" y="150"/>
                    </a:lnTo>
                    <a:lnTo>
                      <a:pt x="159" y="152"/>
                    </a:lnTo>
                    <a:lnTo>
                      <a:pt x="159" y="154"/>
                    </a:lnTo>
                    <a:lnTo>
                      <a:pt x="157" y="154"/>
                    </a:lnTo>
                    <a:lnTo>
                      <a:pt x="157" y="156"/>
                    </a:lnTo>
                    <a:lnTo>
                      <a:pt x="157" y="157"/>
                    </a:lnTo>
                    <a:lnTo>
                      <a:pt x="157" y="159"/>
                    </a:lnTo>
                    <a:lnTo>
                      <a:pt x="155" y="159"/>
                    </a:lnTo>
                    <a:lnTo>
                      <a:pt x="155" y="161"/>
                    </a:lnTo>
                    <a:lnTo>
                      <a:pt x="153" y="161"/>
                    </a:lnTo>
                    <a:lnTo>
                      <a:pt x="153" y="163"/>
                    </a:lnTo>
                    <a:lnTo>
                      <a:pt x="152" y="163"/>
                    </a:lnTo>
                    <a:lnTo>
                      <a:pt x="150" y="163"/>
                    </a:lnTo>
                    <a:lnTo>
                      <a:pt x="150" y="165"/>
                    </a:lnTo>
                    <a:lnTo>
                      <a:pt x="148" y="165"/>
                    </a:lnTo>
                    <a:lnTo>
                      <a:pt x="146" y="166"/>
                    </a:lnTo>
                    <a:lnTo>
                      <a:pt x="146" y="168"/>
                    </a:lnTo>
                    <a:lnTo>
                      <a:pt x="146" y="170"/>
                    </a:lnTo>
                    <a:lnTo>
                      <a:pt x="146" y="172"/>
                    </a:lnTo>
                    <a:lnTo>
                      <a:pt x="146" y="173"/>
                    </a:lnTo>
                    <a:lnTo>
                      <a:pt x="146" y="175"/>
                    </a:lnTo>
                    <a:lnTo>
                      <a:pt x="146" y="177"/>
                    </a:lnTo>
                    <a:lnTo>
                      <a:pt x="146" y="179"/>
                    </a:lnTo>
                    <a:lnTo>
                      <a:pt x="145" y="181"/>
                    </a:lnTo>
                    <a:lnTo>
                      <a:pt x="143" y="182"/>
                    </a:lnTo>
                    <a:lnTo>
                      <a:pt x="141" y="182"/>
                    </a:lnTo>
                    <a:lnTo>
                      <a:pt x="139" y="182"/>
                    </a:lnTo>
                    <a:lnTo>
                      <a:pt x="139" y="184"/>
                    </a:lnTo>
                    <a:lnTo>
                      <a:pt x="136" y="179"/>
                    </a:lnTo>
                    <a:lnTo>
                      <a:pt x="136" y="177"/>
                    </a:lnTo>
                    <a:lnTo>
                      <a:pt x="137" y="175"/>
                    </a:lnTo>
                    <a:lnTo>
                      <a:pt x="137" y="173"/>
                    </a:lnTo>
                    <a:lnTo>
                      <a:pt x="139" y="172"/>
                    </a:lnTo>
                    <a:lnTo>
                      <a:pt x="137" y="166"/>
                    </a:lnTo>
                    <a:lnTo>
                      <a:pt x="137" y="165"/>
                    </a:lnTo>
                    <a:lnTo>
                      <a:pt x="137" y="163"/>
                    </a:lnTo>
                    <a:lnTo>
                      <a:pt x="137" y="161"/>
                    </a:lnTo>
                    <a:lnTo>
                      <a:pt x="137" y="159"/>
                    </a:lnTo>
                    <a:lnTo>
                      <a:pt x="137" y="157"/>
                    </a:lnTo>
                    <a:lnTo>
                      <a:pt x="137" y="156"/>
                    </a:lnTo>
                    <a:lnTo>
                      <a:pt x="136" y="154"/>
                    </a:lnTo>
                    <a:lnTo>
                      <a:pt x="136" y="152"/>
                    </a:lnTo>
                    <a:lnTo>
                      <a:pt x="134" y="152"/>
                    </a:lnTo>
                    <a:lnTo>
                      <a:pt x="134" y="150"/>
                    </a:lnTo>
                    <a:lnTo>
                      <a:pt x="134" y="148"/>
                    </a:lnTo>
                    <a:lnTo>
                      <a:pt x="132" y="148"/>
                    </a:lnTo>
                    <a:lnTo>
                      <a:pt x="132" y="147"/>
                    </a:lnTo>
                    <a:lnTo>
                      <a:pt x="132" y="145"/>
                    </a:lnTo>
                    <a:lnTo>
                      <a:pt x="130" y="145"/>
                    </a:lnTo>
                    <a:lnTo>
                      <a:pt x="130" y="143"/>
                    </a:lnTo>
                    <a:lnTo>
                      <a:pt x="128" y="143"/>
                    </a:lnTo>
                    <a:lnTo>
                      <a:pt x="127" y="143"/>
                    </a:lnTo>
                    <a:lnTo>
                      <a:pt x="123" y="140"/>
                    </a:lnTo>
                    <a:lnTo>
                      <a:pt x="121" y="140"/>
                    </a:lnTo>
                    <a:lnTo>
                      <a:pt x="121" y="138"/>
                    </a:lnTo>
                    <a:lnTo>
                      <a:pt x="123" y="136"/>
                    </a:lnTo>
                    <a:lnTo>
                      <a:pt x="125" y="136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8" y="134"/>
                    </a:lnTo>
                    <a:lnTo>
                      <a:pt x="130" y="132"/>
                    </a:lnTo>
                    <a:lnTo>
                      <a:pt x="132" y="132"/>
                    </a:lnTo>
                    <a:lnTo>
                      <a:pt x="132" y="131"/>
                    </a:lnTo>
                    <a:lnTo>
                      <a:pt x="134" y="131"/>
                    </a:lnTo>
                    <a:lnTo>
                      <a:pt x="134" y="129"/>
                    </a:lnTo>
                    <a:lnTo>
                      <a:pt x="136" y="129"/>
                    </a:lnTo>
                    <a:lnTo>
                      <a:pt x="136" y="127"/>
                    </a:lnTo>
                    <a:lnTo>
                      <a:pt x="134" y="125"/>
                    </a:lnTo>
                    <a:lnTo>
                      <a:pt x="134" y="123"/>
                    </a:lnTo>
                    <a:lnTo>
                      <a:pt x="134" y="122"/>
                    </a:lnTo>
                    <a:lnTo>
                      <a:pt x="134" y="120"/>
                    </a:lnTo>
                    <a:lnTo>
                      <a:pt x="134" y="118"/>
                    </a:lnTo>
                    <a:lnTo>
                      <a:pt x="132" y="118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8" y="115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5"/>
                    </a:lnTo>
                    <a:lnTo>
                      <a:pt x="125" y="115"/>
                    </a:lnTo>
                    <a:lnTo>
                      <a:pt x="125" y="116"/>
                    </a:lnTo>
                    <a:lnTo>
                      <a:pt x="123" y="116"/>
                    </a:lnTo>
                    <a:lnTo>
                      <a:pt x="121" y="118"/>
                    </a:lnTo>
                    <a:lnTo>
                      <a:pt x="121" y="120"/>
                    </a:lnTo>
                    <a:lnTo>
                      <a:pt x="120" y="120"/>
                    </a:lnTo>
                    <a:lnTo>
                      <a:pt x="118" y="120"/>
                    </a:lnTo>
                    <a:lnTo>
                      <a:pt x="118" y="122"/>
                    </a:lnTo>
                    <a:lnTo>
                      <a:pt x="116" y="122"/>
                    </a:lnTo>
                    <a:lnTo>
                      <a:pt x="116" y="120"/>
                    </a:lnTo>
                    <a:lnTo>
                      <a:pt x="116" y="118"/>
                    </a:lnTo>
                    <a:lnTo>
                      <a:pt x="114" y="118"/>
                    </a:lnTo>
                    <a:lnTo>
                      <a:pt x="112" y="118"/>
                    </a:lnTo>
                    <a:lnTo>
                      <a:pt x="111" y="118"/>
                    </a:lnTo>
                    <a:lnTo>
                      <a:pt x="109" y="116"/>
                    </a:lnTo>
                    <a:lnTo>
                      <a:pt x="107" y="116"/>
                    </a:lnTo>
                    <a:lnTo>
                      <a:pt x="107" y="115"/>
                    </a:lnTo>
                    <a:lnTo>
                      <a:pt x="105" y="115"/>
                    </a:lnTo>
                    <a:lnTo>
                      <a:pt x="105" y="116"/>
                    </a:lnTo>
                    <a:lnTo>
                      <a:pt x="103" y="116"/>
                    </a:lnTo>
                    <a:lnTo>
                      <a:pt x="102" y="116"/>
                    </a:lnTo>
                    <a:lnTo>
                      <a:pt x="102" y="118"/>
                    </a:lnTo>
                    <a:lnTo>
                      <a:pt x="102" y="116"/>
                    </a:lnTo>
                    <a:lnTo>
                      <a:pt x="102" y="118"/>
                    </a:lnTo>
                    <a:lnTo>
                      <a:pt x="100" y="116"/>
                    </a:lnTo>
                    <a:lnTo>
                      <a:pt x="100" y="118"/>
                    </a:lnTo>
                    <a:lnTo>
                      <a:pt x="98" y="118"/>
                    </a:lnTo>
                    <a:lnTo>
                      <a:pt x="98" y="120"/>
                    </a:lnTo>
                    <a:lnTo>
                      <a:pt x="98" y="118"/>
                    </a:lnTo>
                    <a:lnTo>
                      <a:pt x="96" y="118"/>
                    </a:lnTo>
                    <a:lnTo>
                      <a:pt x="95" y="118"/>
                    </a:lnTo>
                    <a:lnTo>
                      <a:pt x="95" y="116"/>
                    </a:lnTo>
                    <a:lnTo>
                      <a:pt x="93" y="116"/>
                    </a:lnTo>
                    <a:lnTo>
                      <a:pt x="93" y="118"/>
                    </a:lnTo>
                    <a:lnTo>
                      <a:pt x="91" y="118"/>
                    </a:lnTo>
                    <a:lnTo>
                      <a:pt x="91" y="120"/>
                    </a:lnTo>
                    <a:lnTo>
                      <a:pt x="89" y="120"/>
                    </a:lnTo>
                    <a:lnTo>
                      <a:pt x="89" y="122"/>
                    </a:lnTo>
                    <a:lnTo>
                      <a:pt x="87" y="122"/>
                    </a:lnTo>
                    <a:lnTo>
                      <a:pt x="87" y="123"/>
                    </a:lnTo>
                    <a:lnTo>
                      <a:pt x="86" y="123"/>
                    </a:lnTo>
                    <a:lnTo>
                      <a:pt x="84" y="123"/>
                    </a:lnTo>
                    <a:lnTo>
                      <a:pt x="84" y="125"/>
                    </a:lnTo>
                    <a:lnTo>
                      <a:pt x="84" y="127"/>
                    </a:lnTo>
                    <a:lnTo>
                      <a:pt x="82" y="127"/>
                    </a:lnTo>
                    <a:lnTo>
                      <a:pt x="82" y="129"/>
                    </a:lnTo>
                    <a:lnTo>
                      <a:pt x="82" y="131"/>
                    </a:lnTo>
                    <a:lnTo>
                      <a:pt x="82" y="132"/>
                    </a:lnTo>
                    <a:lnTo>
                      <a:pt x="80" y="132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5" y="138"/>
                    </a:lnTo>
                    <a:lnTo>
                      <a:pt x="75" y="140"/>
                    </a:lnTo>
                    <a:lnTo>
                      <a:pt x="73" y="140"/>
                    </a:lnTo>
                    <a:lnTo>
                      <a:pt x="71" y="141"/>
                    </a:lnTo>
                    <a:lnTo>
                      <a:pt x="70" y="141"/>
                    </a:lnTo>
                    <a:lnTo>
                      <a:pt x="70" y="143"/>
                    </a:lnTo>
                    <a:lnTo>
                      <a:pt x="68" y="143"/>
                    </a:lnTo>
                    <a:lnTo>
                      <a:pt x="68" y="145"/>
                    </a:lnTo>
                    <a:lnTo>
                      <a:pt x="68" y="147"/>
                    </a:lnTo>
                    <a:lnTo>
                      <a:pt x="66" y="147"/>
                    </a:lnTo>
                    <a:lnTo>
                      <a:pt x="66" y="148"/>
                    </a:lnTo>
                    <a:lnTo>
                      <a:pt x="64" y="148"/>
                    </a:lnTo>
                    <a:lnTo>
                      <a:pt x="64" y="150"/>
                    </a:lnTo>
                    <a:lnTo>
                      <a:pt x="62" y="150"/>
                    </a:lnTo>
                    <a:lnTo>
                      <a:pt x="62" y="152"/>
                    </a:lnTo>
                    <a:lnTo>
                      <a:pt x="64" y="152"/>
                    </a:lnTo>
                    <a:lnTo>
                      <a:pt x="64" y="154"/>
                    </a:lnTo>
                    <a:lnTo>
                      <a:pt x="66" y="154"/>
                    </a:lnTo>
                    <a:lnTo>
                      <a:pt x="66" y="156"/>
                    </a:lnTo>
                    <a:lnTo>
                      <a:pt x="68" y="156"/>
                    </a:lnTo>
                    <a:lnTo>
                      <a:pt x="68" y="157"/>
                    </a:lnTo>
                    <a:lnTo>
                      <a:pt x="70" y="157"/>
                    </a:lnTo>
                    <a:lnTo>
                      <a:pt x="71" y="157"/>
                    </a:lnTo>
                    <a:lnTo>
                      <a:pt x="73" y="157"/>
                    </a:lnTo>
                    <a:lnTo>
                      <a:pt x="73" y="159"/>
                    </a:lnTo>
                    <a:lnTo>
                      <a:pt x="73" y="161"/>
                    </a:lnTo>
                    <a:lnTo>
                      <a:pt x="75" y="161"/>
                    </a:lnTo>
                    <a:lnTo>
                      <a:pt x="75" y="163"/>
                    </a:lnTo>
                    <a:lnTo>
                      <a:pt x="77" y="163"/>
                    </a:lnTo>
                    <a:lnTo>
                      <a:pt x="78" y="163"/>
                    </a:lnTo>
                    <a:lnTo>
                      <a:pt x="80" y="163"/>
                    </a:lnTo>
                    <a:lnTo>
                      <a:pt x="80" y="161"/>
                    </a:lnTo>
                    <a:lnTo>
                      <a:pt x="80" y="163"/>
                    </a:lnTo>
                    <a:lnTo>
                      <a:pt x="82" y="163"/>
                    </a:lnTo>
                    <a:lnTo>
                      <a:pt x="82" y="165"/>
                    </a:lnTo>
                    <a:lnTo>
                      <a:pt x="84" y="165"/>
                    </a:lnTo>
                    <a:lnTo>
                      <a:pt x="84" y="166"/>
                    </a:lnTo>
                    <a:lnTo>
                      <a:pt x="84" y="168"/>
                    </a:lnTo>
                    <a:lnTo>
                      <a:pt x="86" y="168"/>
                    </a:lnTo>
                    <a:lnTo>
                      <a:pt x="86" y="170"/>
                    </a:lnTo>
                    <a:lnTo>
                      <a:pt x="86" y="172"/>
                    </a:lnTo>
                    <a:lnTo>
                      <a:pt x="84" y="172"/>
                    </a:lnTo>
                    <a:lnTo>
                      <a:pt x="84" y="173"/>
                    </a:lnTo>
                    <a:lnTo>
                      <a:pt x="86" y="173"/>
                    </a:lnTo>
                    <a:lnTo>
                      <a:pt x="86" y="175"/>
                    </a:lnTo>
                    <a:lnTo>
                      <a:pt x="86" y="177"/>
                    </a:lnTo>
                    <a:lnTo>
                      <a:pt x="87" y="177"/>
                    </a:lnTo>
                    <a:lnTo>
                      <a:pt x="87" y="179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9" y="179"/>
                    </a:lnTo>
                    <a:lnTo>
                      <a:pt x="91" y="179"/>
                    </a:lnTo>
                    <a:lnTo>
                      <a:pt x="93" y="179"/>
                    </a:lnTo>
                    <a:lnTo>
                      <a:pt x="95" y="179"/>
                    </a:lnTo>
                    <a:lnTo>
                      <a:pt x="96" y="179"/>
                    </a:lnTo>
                    <a:lnTo>
                      <a:pt x="96" y="181"/>
                    </a:lnTo>
                    <a:lnTo>
                      <a:pt x="98" y="181"/>
                    </a:lnTo>
                    <a:lnTo>
                      <a:pt x="98" y="182"/>
                    </a:lnTo>
                    <a:lnTo>
                      <a:pt x="100" y="184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8"/>
                    </a:lnTo>
                    <a:lnTo>
                      <a:pt x="98" y="190"/>
                    </a:lnTo>
                    <a:lnTo>
                      <a:pt x="100" y="190"/>
                    </a:lnTo>
                    <a:lnTo>
                      <a:pt x="102" y="190"/>
                    </a:lnTo>
                    <a:lnTo>
                      <a:pt x="103" y="191"/>
                    </a:lnTo>
                    <a:lnTo>
                      <a:pt x="105" y="191"/>
                    </a:lnTo>
                    <a:lnTo>
                      <a:pt x="107" y="193"/>
                    </a:lnTo>
                    <a:lnTo>
                      <a:pt x="107" y="195"/>
                    </a:lnTo>
                    <a:lnTo>
                      <a:pt x="109" y="195"/>
                    </a:lnTo>
                    <a:lnTo>
                      <a:pt x="111" y="195"/>
                    </a:lnTo>
                    <a:lnTo>
                      <a:pt x="112" y="195"/>
                    </a:lnTo>
                    <a:lnTo>
                      <a:pt x="112" y="197"/>
                    </a:lnTo>
                    <a:lnTo>
                      <a:pt x="114" y="197"/>
                    </a:lnTo>
                    <a:lnTo>
                      <a:pt x="114" y="198"/>
                    </a:lnTo>
                    <a:lnTo>
                      <a:pt x="116" y="198"/>
                    </a:lnTo>
                    <a:lnTo>
                      <a:pt x="118" y="198"/>
                    </a:lnTo>
                    <a:lnTo>
                      <a:pt x="120" y="198"/>
                    </a:lnTo>
                    <a:lnTo>
                      <a:pt x="121" y="198"/>
                    </a:lnTo>
                    <a:lnTo>
                      <a:pt x="121" y="20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3" name="Freeform 116"/>
              <p:cNvSpPr>
                <a:spLocks/>
              </p:cNvSpPr>
              <p:nvPr/>
            </p:nvSpPr>
            <p:spPr bwMode="auto">
              <a:xfrm>
                <a:off x="3060" y="1002"/>
                <a:ext cx="307" cy="207"/>
              </a:xfrm>
              <a:custGeom>
                <a:avLst/>
                <a:gdLst>
                  <a:gd name="T0" fmla="*/ 298 w 307"/>
                  <a:gd name="T1" fmla="*/ 100 h 207"/>
                  <a:gd name="T2" fmla="*/ 307 w 307"/>
                  <a:gd name="T3" fmla="*/ 116 h 207"/>
                  <a:gd name="T4" fmla="*/ 302 w 307"/>
                  <a:gd name="T5" fmla="*/ 139 h 207"/>
                  <a:gd name="T6" fmla="*/ 305 w 307"/>
                  <a:gd name="T7" fmla="*/ 161 h 207"/>
                  <a:gd name="T8" fmla="*/ 295 w 307"/>
                  <a:gd name="T9" fmla="*/ 179 h 207"/>
                  <a:gd name="T10" fmla="*/ 279 w 307"/>
                  <a:gd name="T11" fmla="*/ 193 h 207"/>
                  <a:gd name="T12" fmla="*/ 257 w 307"/>
                  <a:gd name="T13" fmla="*/ 207 h 207"/>
                  <a:gd name="T14" fmla="*/ 245 w 307"/>
                  <a:gd name="T15" fmla="*/ 193 h 207"/>
                  <a:gd name="T16" fmla="*/ 229 w 307"/>
                  <a:gd name="T17" fmla="*/ 200 h 207"/>
                  <a:gd name="T18" fmla="*/ 212 w 307"/>
                  <a:gd name="T19" fmla="*/ 197 h 207"/>
                  <a:gd name="T20" fmla="*/ 191 w 307"/>
                  <a:gd name="T21" fmla="*/ 188 h 207"/>
                  <a:gd name="T22" fmla="*/ 175 w 307"/>
                  <a:gd name="T23" fmla="*/ 188 h 207"/>
                  <a:gd name="T24" fmla="*/ 161 w 307"/>
                  <a:gd name="T25" fmla="*/ 182 h 207"/>
                  <a:gd name="T26" fmla="*/ 141 w 307"/>
                  <a:gd name="T27" fmla="*/ 181 h 207"/>
                  <a:gd name="T28" fmla="*/ 130 w 307"/>
                  <a:gd name="T29" fmla="*/ 166 h 207"/>
                  <a:gd name="T30" fmla="*/ 111 w 307"/>
                  <a:gd name="T31" fmla="*/ 156 h 207"/>
                  <a:gd name="T32" fmla="*/ 107 w 307"/>
                  <a:gd name="T33" fmla="*/ 141 h 207"/>
                  <a:gd name="T34" fmla="*/ 96 w 307"/>
                  <a:gd name="T35" fmla="*/ 125 h 207"/>
                  <a:gd name="T36" fmla="*/ 109 w 307"/>
                  <a:gd name="T37" fmla="*/ 106 h 207"/>
                  <a:gd name="T38" fmla="*/ 91 w 307"/>
                  <a:gd name="T39" fmla="*/ 111 h 207"/>
                  <a:gd name="T40" fmla="*/ 71 w 307"/>
                  <a:gd name="T41" fmla="*/ 120 h 207"/>
                  <a:gd name="T42" fmla="*/ 59 w 307"/>
                  <a:gd name="T43" fmla="*/ 129 h 207"/>
                  <a:gd name="T44" fmla="*/ 50 w 307"/>
                  <a:gd name="T45" fmla="*/ 141 h 207"/>
                  <a:gd name="T46" fmla="*/ 43 w 307"/>
                  <a:gd name="T47" fmla="*/ 131 h 207"/>
                  <a:gd name="T48" fmla="*/ 39 w 307"/>
                  <a:gd name="T49" fmla="*/ 122 h 207"/>
                  <a:gd name="T50" fmla="*/ 36 w 307"/>
                  <a:gd name="T51" fmla="*/ 116 h 207"/>
                  <a:gd name="T52" fmla="*/ 32 w 307"/>
                  <a:gd name="T53" fmla="*/ 118 h 207"/>
                  <a:gd name="T54" fmla="*/ 25 w 307"/>
                  <a:gd name="T55" fmla="*/ 116 h 207"/>
                  <a:gd name="T56" fmla="*/ 9 w 307"/>
                  <a:gd name="T57" fmla="*/ 102 h 207"/>
                  <a:gd name="T58" fmla="*/ 5 w 307"/>
                  <a:gd name="T59" fmla="*/ 82 h 207"/>
                  <a:gd name="T60" fmla="*/ 5 w 307"/>
                  <a:gd name="T61" fmla="*/ 63 h 207"/>
                  <a:gd name="T62" fmla="*/ 20 w 307"/>
                  <a:gd name="T63" fmla="*/ 54 h 207"/>
                  <a:gd name="T64" fmla="*/ 5 w 307"/>
                  <a:gd name="T65" fmla="*/ 56 h 207"/>
                  <a:gd name="T66" fmla="*/ 9 w 307"/>
                  <a:gd name="T67" fmla="*/ 29 h 207"/>
                  <a:gd name="T68" fmla="*/ 25 w 307"/>
                  <a:gd name="T69" fmla="*/ 25 h 207"/>
                  <a:gd name="T70" fmla="*/ 25 w 307"/>
                  <a:gd name="T71" fmla="*/ 20 h 207"/>
                  <a:gd name="T72" fmla="*/ 30 w 307"/>
                  <a:gd name="T73" fmla="*/ 6 h 207"/>
                  <a:gd name="T74" fmla="*/ 34 w 307"/>
                  <a:gd name="T75" fmla="*/ 11 h 207"/>
                  <a:gd name="T76" fmla="*/ 39 w 307"/>
                  <a:gd name="T77" fmla="*/ 14 h 207"/>
                  <a:gd name="T78" fmla="*/ 41 w 307"/>
                  <a:gd name="T79" fmla="*/ 22 h 207"/>
                  <a:gd name="T80" fmla="*/ 46 w 307"/>
                  <a:gd name="T81" fmla="*/ 18 h 207"/>
                  <a:gd name="T82" fmla="*/ 50 w 307"/>
                  <a:gd name="T83" fmla="*/ 13 h 207"/>
                  <a:gd name="T84" fmla="*/ 54 w 307"/>
                  <a:gd name="T85" fmla="*/ 7 h 207"/>
                  <a:gd name="T86" fmla="*/ 59 w 307"/>
                  <a:gd name="T87" fmla="*/ 22 h 207"/>
                  <a:gd name="T88" fmla="*/ 61 w 307"/>
                  <a:gd name="T89" fmla="*/ 29 h 207"/>
                  <a:gd name="T90" fmla="*/ 70 w 307"/>
                  <a:gd name="T91" fmla="*/ 25 h 207"/>
                  <a:gd name="T92" fmla="*/ 79 w 307"/>
                  <a:gd name="T93" fmla="*/ 36 h 207"/>
                  <a:gd name="T94" fmla="*/ 84 w 307"/>
                  <a:gd name="T95" fmla="*/ 54 h 207"/>
                  <a:gd name="T96" fmla="*/ 89 w 307"/>
                  <a:gd name="T97" fmla="*/ 64 h 207"/>
                  <a:gd name="T98" fmla="*/ 88 w 307"/>
                  <a:gd name="T99" fmla="*/ 72 h 207"/>
                  <a:gd name="T100" fmla="*/ 104 w 307"/>
                  <a:gd name="T101" fmla="*/ 86 h 207"/>
                  <a:gd name="T102" fmla="*/ 116 w 307"/>
                  <a:gd name="T103" fmla="*/ 82 h 207"/>
                  <a:gd name="T104" fmla="*/ 125 w 307"/>
                  <a:gd name="T105" fmla="*/ 75 h 207"/>
                  <a:gd name="T106" fmla="*/ 127 w 307"/>
                  <a:gd name="T107" fmla="*/ 68 h 207"/>
                  <a:gd name="T108" fmla="*/ 125 w 307"/>
                  <a:gd name="T109" fmla="*/ 64 h 207"/>
                  <a:gd name="T110" fmla="*/ 125 w 307"/>
                  <a:gd name="T111" fmla="*/ 56 h 207"/>
                  <a:gd name="T112" fmla="*/ 123 w 307"/>
                  <a:gd name="T113" fmla="*/ 52 h 207"/>
                  <a:gd name="T114" fmla="*/ 125 w 307"/>
                  <a:gd name="T115" fmla="*/ 45 h 207"/>
                  <a:gd name="T116" fmla="*/ 125 w 307"/>
                  <a:gd name="T117" fmla="*/ 36 h 207"/>
                  <a:gd name="T118" fmla="*/ 134 w 307"/>
                  <a:gd name="T119" fmla="*/ 2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7" h="207">
                    <a:moveTo>
                      <a:pt x="280" y="91"/>
                    </a:moveTo>
                    <a:lnTo>
                      <a:pt x="280" y="93"/>
                    </a:lnTo>
                    <a:lnTo>
                      <a:pt x="282" y="93"/>
                    </a:lnTo>
                    <a:lnTo>
                      <a:pt x="282" y="95"/>
                    </a:lnTo>
                    <a:lnTo>
                      <a:pt x="284" y="95"/>
                    </a:lnTo>
                    <a:lnTo>
                      <a:pt x="286" y="95"/>
                    </a:lnTo>
                    <a:lnTo>
                      <a:pt x="287" y="97"/>
                    </a:lnTo>
                    <a:lnTo>
                      <a:pt x="289" y="97"/>
                    </a:lnTo>
                    <a:lnTo>
                      <a:pt x="289" y="98"/>
                    </a:lnTo>
                    <a:lnTo>
                      <a:pt x="291" y="98"/>
                    </a:lnTo>
                    <a:lnTo>
                      <a:pt x="291" y="100"/>
                    </a:lnTo>
                    <a:lnTo>
                      <a:pt x="293" y="100"/>
                    </a:lnTo>
                    <a:lnTo>
                      <a:pt x="293" y="98"/>
                    </a:lnTo>
                    <a:lnTo>
                      <a:pt x="295" y="98"/>
                    </a:lnTo>
                    <a:lnTo>
                      <a:pt x="296" y="100"/>
                    </a:lnTo>
                    <a:lnTo>
                      <a:pt x="296" y="98"/>
                    </a:lnTo>
                    <a:lnTo>
                      <a:pt x="298" y="100"/>
                    </a:lnTo>
                    <a:lnTo>
                      <a:pt x="300" y="100"/>
                    </a:lnTo>
                    <a:lnTo>
                      <a:pt x="300" y="102"/>
                    </a:lnTo>
                    <a:lnTo>
                      <a:pt x="302" y="102"/>
                    </a:lnTo>
                    <a:lnTo>
                      <a:pt x="302" y="104"/>
                    </a:lnTo>
                    <a:lnTo>
                      <a:pt x="304" y="104"/>
                    </a:lnTo>
                    <a:lnTo>
                      <a:pt x="304" y="106"/>
                    </a:lnTo>
                    <a:lnTo>
                      <a:pt x="305" y="106"/>
                    </a:lnTo>
                    <a:lnTo>
                      <a:pt x="305" y="107"/>
                    </a:lnTo>
                    <a:lnTo>
                      <a:pt x="307" y="107"/>
                    </a:lnTo>
                    <a:lnTo>
                      <a:pt x="305" y="107"/>
                    </a:lnTo>
                    <a:lnTo>
                      <a:pt x="305" y="109"/>
                    </a:lnTo>
                    <a:lnTo>
                      <a:pt x="307" y="111"/>
                    </a:lnTo>
                    <a:lnTo>
                      <a:pt x="307" y="113"/>
                    </a:lnTo>
                    <a:lnTo>
                      <a:pt x="305" y="113"/>
                    </a:lnTo>
                    <a:lnTo>
                      <a:pt x="305" y="114"/>
                    </a:lnTo>
                    <a:lnTo>
                      <a:pt x="305" y="116"/>
                    </a:lnTo>
                    <a:lnTo>
                      <a:pt x="307" y="116"/>
                    </a:lnTo>
                    <a:lnTo>
                      <a:pt x="307" y="118"/>
                    </a:lnTo>
                    <a:lnTo>
                      <a:pt x="305" y="118"/>
                    </a:lnTo>
                    <a:lnTo>
                      <a:pt x="305" y="120"/>
                    </a:lnTo>
                    <a:lnTo>
                      <a:pt x="305" y="122"/>
                    </a:lnTo>
                    <a:lnTo>
                      <a:pt x="305" y="123"/>
                    </a:lnTo>
                    <a:lnTo>
                      <a:pt x="304" y="123"/>
                    </a:lnTo>
                    <a:lnTo>
                      <a:pt x="304" y="125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4" y="131"/>
                    </a:lnTo>
                    <a:lnTo>
                      <a:pt x="304" y="132"/>
                    </a:lnTo>
                    <a:lnTo>
                      <a:pt x="305" y="132"/>
                    </a:lnTo>
                    <a:lnTo>
                      <a:pt x="305" y="134"/>
                    </a:lnTo>
                    <a:lnTo>
                      <a:pt x="305" y="136"/>
                    </a:lnTo>
                    <a:lnTo>
                      <a:pt x="304" y="136"/>
                    </a:lnTo>
                    <a:lnTo>
                      <a:pt x="304" y="138"/>
                    </a:lnTo>
                    <a:lnTo>
                      <a:pt x="302" y="139"/>
                    </a:lnTo>
                    <a:lnTo>
                      <a:pt x="302" y="141"/>
                    </a:lnTo>
                    <a:lnTo>
                      <a:pt x="300" y="141"/>
                    </a:lnTo>
                    <a:lnTo>
                      <a:pt x="302" y="141"/>
                    </a:lnTo>
                    <a:lnTo>
                      <a:pt x="304" y="143"/>
                    </a:lnTo>
                    <a:lnTo>
                      <a:pt x="305" y="143"/>
                    </a:lnTo>
                    <a:lnTo>
                      <a:pt x="305" y="145"/>
                    </a:lnTo>
                    <a:lnTo>
                      <a:pt x="305" y="147"/>
                    </a:lnTo>
                    <a:lnTo>
                      <a:pt x="307" y="147"/>
                    </a:lnTo>
                    <a:lnTo>
                      <a:pt x="307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2"/>
                    </a:lnTo>
                    <a:lnTo>
                      <a:pt x="305" y="154"/>
                    </a:lnTo>
                    <a:lnTo>
                      <a:pt x="305" y="156"/>
                    </a:lnTo>
                    <a:lnTo>
                      <a:pt x="305" y="157"/>
                    </a:lnTo>
                    <a:lnTo>
                      <a:pt x="305" y="159"/>
                    </a:lnTo>
                    <a:lnTo>
                      <a:pt x="305" y="161"/>
                    </a:lnTo>
                    <a:lnTo>
                      <a:pt x="305" y="163"/>
                    </a:lnTo>
                    <a:lnTo>
                      <a:pt x="305" y="164"/>
                    </a:lnTo>
                    <a:lnTo>
                      <a:pt x="305" y="166"/>
                    </a:lnTo>
                    <a:lnTo>
                      <a:pt x="304" y="166"/>
                    </a:lnTo>
                    <a:lnTo>
                      <a:pt x="304" y="168"/>
                    </a:lnTo>
                    <a:lnTo>
                      <a:pt x="305" y="168"/>
                    </a:lnTo>
                    <a:lnTo>
                      <a:pt x="305" y="170"/>
                    </a:lnTo>
                    <a:lnTo>
                      <a:pt x="305" y="172"/>
                    </a:lnTo>
                    <a:lnTo>
                      <a:pt x="304" y="172"/>
                    </a:lnTo>
                    <a:lnTo>
                      <a:pt x="304" y="173"/>
                    </a:lnTo>
                    <a:lnTo>
                      <a:pt x="304" y="175"/>
                    </a:lnTo>
                    <a:lnTo>
                      <a:pt x="302" y="175"/>
                    </a:lnTo>
                    <a:lnTo>
                      <a:pt x="300" y="175"/>
                    </a:lnTo>
                    <a:lnTo>
                      <a:pt x="298" y="177"/>
                    </a:lnTo>
                    <a:lnTo>
                      <a:pt x="298" y="179"/>
                    </a:lnTo>
                    <a:lnTo>
                      <a:pt x="296" y="179"/>
                    </a:lnTo>
                    <a:lnTo>
                      <a:pt x="295" y="179"/>
                    </a:lnTo>
                    <a:lnTo>
                      <a:pt x="293" y="179"/>
                    </a:lnTo>
                    <a:lnTo>
                      <a:pt x="291" y="179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9" y="182"/>
                    </a:lnTo>
                    <a:lnTo>
                      <a:pt x="287" y="182"/>
                    </a:lnTo>
                    <a:lnTo>
                      <a:pt x="287" y="184"/>
                    </a:lnTo>
                    <a:lnTo>
                      <a:pt x="287" y="186"/>
                    </a:lnTo>
                    <a:lnTo>
                      <a:pt x="286" y="186"/>
                    </a:lnTo>
                    <a:lnTo>
                      <a:pt x="286" y="188"/>
                    </a:lnTo>
                    <a:lnTo>
                      <a:pt x="284" y="188"/>
                    </a:lnTo>
                    <a:lnTo>
                      <a:pt x="282" y="188"/>
                    </a:lnTo>
                    <a:lnTo>
                      <a:pt x="282" y="189"/>
                    </a:lnTo>
                    <a:lnTo>
                      <a:pt x="280" y="189"/>
                    </a:lnTo>
                    <a:lnTo>
                      <a:pt x="280" y="191"/>
                    </a:lnTo>
                    <a:lnTo>
                      <a:pt x="280" y="193"/>
                    </a:lnTo>
                    <a:lnTo>
                      <a:pt x="279" y="193"/>
                    </a:lnTo>
                    <a:lnTo>
                      <a:pt x="279" y="195"/>
                    </a:lnTo>
                    <a:lnTo>
                      <a:pt x="277" y="195"/>
                    </a:lnTo>
                    <a:lnTo>
                      <a:pt x="275" y="197"/>
                    </a:lnTo>
                    <a:lnTo>
                      <a:pt x="273" y="197"/>
                    </a:lnTo>
                    <a:lnTo>
                      <a:pt x="271" y="197"/>
                    </a:lnTo>
                    <a:lnTo>
                      <a:pt x="270" y="197"/>
                    </a:lnTo>
                    <a:lnTo>
                      <a:pt x="270" y="198"/>
                    </a:lnTo>
                    <a:lnTo>
                      <a:pt x="268" y="198"/>
                    </a:lnTo>
                    <a:lnTo>
                      <a:pt x="266" y="198"/>
                    </a:lnTo>
                    <a:lnTo>
                      <a:pt x="266" y="200"/>
                    </a:lnTo>
                    <a:lnTo>
                      <a:pt x="264" y="202"/>
                    </a:lnTo>
                    <a:lnTo>
                      <a:pt x="262" y="204"/>
                    </a:lnTo>
                    <a:lnTo>
                      <a:pt x="262" y="206"/>
                    </a:lnTo>
                    <a:lnTo>
                      <a:pt x="261" y="206"/>
                    </a:lnTo>
                    <a:lnTo>
                      <a:pt x="261" y="207"/>
                    </a:lnTo>
                    <a:lnTo>
                      <a:pt x="259" y="207"/>
                    </a:lnTo>
                    <a:lnTo>
                      <a:pt x="257" y="207"/>
                    </a:lnTo>
                    <a:lnTo>
                      <a:pt x="255" y="207"/>
                    </a:lnTo>
                    <a:lnTo>
                      <a:pt x="255" y="206"/>
                    </a:lnTo>
                    <a:lnTo>
                      <a:pt x="254" y="206"/>
                    </a:lnTo>
                    <a:lnTo>
                      <a:pt x="254" y="204"/>
                    </a:lnTo>
                    <a:lnTo>
                      <a:pt x="252" y="204"/>
                    </a:lnTo>
                    <a:lnTo>
                      <a:pt x="252" y="202"/>
                    </a:lnTo>
                    <a:lnTo>
                      <a:pt x="250" y="202"/>
                    </a:lnTo>
                    <a:lnTo>
                      <a:pt x="250" y="200"/>
                    </a:lnTo>
                    <a:lnTo>
                      <a:pt x="250" y="198"/>
                    </a:lnTo>
                    <a:lnTo>
                      <a:pt x="250" y="197"/>
                    </a:lnTo>
                    <a:lnTo>
                      <a:pt x="248" y="197"/>
                    </a:lnTo>
                    <a:lnTo>
                      <a:pt x="248" y="195"/>
                    </a:lnTo>
                    <a:lnTo>
                      <a:pt x="248" y="197"/>
                    </a:lnTo>
                    <a:lnTo>
                      <a:pt x="246" y="197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5" y="193"/>
                    </a:lnTo>
                    <a:lnTo>
                      <a:pt x="245" y="191"/>
                    </a:lnTo>
                    <a:lnTo>
                      <a:pt x="243" y="191"/>
                    </a:lnTo>
                    <a:lnTo>
                      <a:pt x="243" y="193"/>
                    </a:lnTo>
                    <a:lnTo>
                      <a:pt x="241" y="193"/>
                    </a:lnTo>
                    <a:lnTo>
                      <a:pt x="241" y="191"/>
                    </a:lnTo>
                    <a:lnTo>
                      <a:pt x="239" y="191"/>
                    </a:lnTo>
                    <a:lnTo>
                      <a:pt x="237" y="191"/>
                    </a:lnTo>
                    <a:lnTo>
                      <a:pt x="236" y="191"/>
                    </a:lnTo>
                    <a:lnTo>
                      <a:pt x="236" y="193"/>
                    </a:lnTo>
                    <a:lnTo>
                      <a:pt x="234" y="193"/>
                    </a:lnTo>
                    <a:lnTo>
                      <a:pt x="234" y="195"/>
                    </a:lnTo>
                    <a:lnTo>
                      <a:pt x="232" y="195"/>
                    </a:lnTo>
                    <a:lnTo>
                      <a:pt x="230" y="195"/>
                    </a:lnTo>
                    <a:lnTo>
                      <a:pt x="230" y="197"/>
                    </a:lnTo>
                    <a:lnTo>
                      <a:pt x="230" y="198"/>
                    </a:lnTo>
                    <a:lnTo>
                      <a:pt x="229" y="198"/>
                    </a:lnTo>
                    <a:lnTo>
                      <a:pt x="229" y="200"/>
                    </a:lnTo>
                    <a:lnTo>
                      <a:pt x="227" y="200"/>
                    </a:lnTo>
                    <a:lnTo>
                      <a:pt x="225" y="200"/>
                    </a:lnTo>
                    <a:lnTo>
                      <a:pt x="223" y="200"/>
                    </a:lnTo>
                    <a:lnTo>
                      <a:pt x="221" y="200"/>
                    </a:lnTo>
                    <a:lnTo>
                      <a:pt x="220" y="200"/>
                    </a:lnTo>
                    <a:lnTo>
                      <a:pt x="218" y="200"/>
                    </a:lnTo>
                    <a:lnTo>
                      <a:pt x="218" y="198"/>
                    </a:lnTo>
                    <a:lnTo>
                      <a:pt x="216" y="198"/>
                    </a:lnTo>
                    <a:lnTo>
                      <a:pt x="214" y="198"/>
                    </a:lnTo>
                    <a:lnTo>
                      <a:pt x="214" y="200"/>
                    </a:lnTo>
                    <a:lnTo>
                      <a:pt x="212" y="200"/>
                    </a:lnTo>
                    <a:lnTo>
                      <a:pt x="214" y="200"/>
                    </a:lnTo>
                    <a:lnTo>
                      <a:pt x="214" y="198"/>
                    </a:lnTo>
                    <a:lnTo>
                      <a:pt x="212" y="198"/>
                    </a:lnTo>
                    <a:lnTo>
                      <a:pt x="211" y="198"/>
                    </a:lnTo>
                    <a:lnTo>
                      <a:pt x="212" y="198"/>
                    </a:lnTo>
                    <a:lnTo>
                      <a:pt x="212" y="197"/>
                    </a:lnTo>
                    <a:lnTo>
                      <a:pt x="211" y="197"/>
                    </a:lnTo>
                    <a:lnTo>
                      <a:pt x="211" y="195"/>
                    </a:lnTo>
                    <a:lnTo>
                      <a:pt x="209" y="195"/>
                    </a:lnTo>
                    <a:lnTo>
                      <a:pt x="207" y="195"/>
                    </a:lnTo>
                    <a:lnTo>
                      <a:pt x="205" y="195"/>
                    </a:lnTo>
                    <a:lnTo>
                      <a:pt x="204" y="195"/>
                    </a:lnTo>
                    <a:lnTo>
                      <a:pt x="202" y="195"/>
                    </a:lnTo>
                    <a:lnTo>
                      <a:pt x="202" y="193"/>
                    </a:lnTo>
                    <a:lnTo>
                      <a:pt x="200" y="193"/>
                    </a:lnTo>
                    <a:lnTo>
                      <a:pt x="198" y="193"/>
                    </a:lnTo>
                    <a:lnTo>
                      <a:pt x="196" y="193"/>
                    </a:lnTo>
                    <a:lnTo>
                      <a:pt x="196" y="191"/>
                    </a:lnTo>
                    <a:lnTo>
                      <a:pt x="195" y="191"/>
                    </a:lnTo>
                    <a:lnTo>
                      <a:pt x="195" y="189"/>
                    </a:lnTo>
                    <a:lnTo>
                      <a:pt x="193" y="189"/>
                    </a:lnTo>
                    <a:lnTo>
                      <a:pt x="191" y="189"/>
                    </a:lnTo>
                    <a:lnTo>
                      <a:pt x="191" y="188"/>
                    </a:lnTo>
                    <a:lnTo>
                      <a:pt x="189" y="188"/>
                    </a:lnTo>
                    <a:lnTo>
                      <a:pt x="187" y="188"/>
                    </a:lnTo>
                    <a:lnTo>
                      <a:pt x="187" y="186"/>
                    </a:lnTo>
                    <a:lnTo>
                      <a:pt x="186" y="186"/>
                    </a:lnTo>
                    <a:lnTo>
                      <a:pt x="186" y="188"/>
                    </a:lnTo>
                    <a:lnTo>
                      <a:pt x="186" y="189"/>
                    </a:lnTo>
                    <a:lnTo>
                      <a:pt x="184" y="189"/>
                    </a:lnTo>
                    <a:lnTo>
                      <a:pt x="184" y="188"/>
                    </a:lnTo>
                    <a:lnTo>
                      <a:pt x="184" y="189"/>
                    </a:lnTo>
                    <a:lnTo>
                      <a:pt x="182" y="189"/>
                    </a:lnTo>
                    <a:lnTo>
                      <a:pt x="182" y="191"/>
                    </a:lnTo>
                    <a:lnTo>
                      <a:pt x="182" y="189"/>
                    </a:lnTo>
                    <a:lnTo>
                      <a:pt x="180" y="189"/>
                    </a:lnTo>
                    <a:lnTo>
                      <a:pt x="179" y="189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5" y="188"/>
                    </a:lnTo>
                    <a:lnTo>
                      <a:pt x="173" y="188"/>
                    </a:lnTo>
                    <a:lnTo>
                      <a:pt x="173" y="186"/>
                    </a:lnTo>
                    <a:lnTo>
                      <a:pt x="171" y="186"/>
                    </a:lnTo>
                    <a:lnTo>
                      <a:pt x="171" y="188"/>
                    </a:lnTo>
                    <a:lnTo>
                      <a:pt x="171" y="186"/>
                    </a:lnTo>
                    <a:lnTo>
                      <a:pt x="171" y="188"/>
                    </a:lnTo>
                    <a:lnTo>
                      <a:pt x="171" y="186"/>
                    </a:lnTo>
                    <a:lnTo>
                      <a:pt x="170" y="186"/>
                    </a:lnTo>
                    <a:lnTo>
                      <a:pt x="170" y="188"/>
                    </a:lnTo>
                    <a:lnTo>
                      <a:pt x="168" y="188"/>
                    </a:lnTo>
                    <a:lnTo>
                      <a:pt x="166" y="188"/>
                    </a:lnTo>
                    <a:lnTo>
                      <a:pt x="164" y="188"/>
                    </a:lnTo>
                    <a:lnTo>
                      <a:pt x="164" y="186"/>
                    </a:lnTo>
                    <a:lnTo>
                      <a:pt x="162" y="186"/>
                    </a:lnTo>
                    <a:lnTo>
                      <a:pt x="162" y="184"/>
                    </a:lnTo>
                    <a:lnTo>
                      <a:pt x="162" y="182"/>
                    </a:lnTo>
                    <a:lnTo>
                      <a:pt x="161" y="182"/>
                    </a:lnTo>
                    <a:lnTo>
                      <a:pt x="161" y="181"/>
                    </a:lnTo>
                    <a:lnTo>
                      <a:pt x="159" y="181"/>
                    </a:lnTo>
                    <a:lnTo>
                      <a:pt x="157" y="181"/>
                    </a:lnTo>
                    <a:lnTo>
                      <a:pt x="157" y="179"/>
                    </a:lnTo>
                    <a:lnTo>
                      <a:pt x="157" y="181"/>
                    </a:lnTo>
                    <a:lnTo>
                      <a:pt x="155" y="181"/>
                    </a:lnTo>
                    <a:lnTo>
                      <a:pt x="154" y="181"/>
                    </a:lnTo>
                    <a:lnTo>
                      <a:pt x="152" y="181"/>
                    </a:lnTo>
                    <a:lnTo>
                      <a:pt x="150" y="179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6" y="181"/>
                    </a:lnTo>
                    <a:lnTo>
                      <a:pt x="145" y="181"/>
                    </a:lnTo>
                    <a:lnTo>
                      <a:pt x="145" y="179"/>
                    </a:lnTo>
                    <a:lnTo>
                      <a:pt x="145" y="181"/>
                    </a:lnTo>
                    <a:lnTo>
                      <a:pt x="143" y="181"/>
                    </a:lnTo>
                    <a:lnTo>
                      <a:pt x="141" y="181"/>
                    </a:lnTo>
                    <a:lnTo>
                      <a:pt x="141" y="179"/>
                    </a:lnTo>
                    <a:lnTo>
                      <a:pt x="141" y="177"/>
                    </a:lnTo>
                    <a:lnTo>
                      <a:pt x="141" y="175"/>
                    </a:lnTo>
                    <a:lnTo>
                      <a:pt x="139" y="173"/>
                    </a:lnTo>
                    <a:lnTo>
                      <a:pt x="139" y="172"/>
                    </a:lnTo>
                    <a:lnTo>
                      <a:pt x="139" y="170"/>
                    </a:lnTo>
                    <a:lnTo>
                      <a:pt x="139" y="168"/>
                    </a:lnTo>
                    <a:lnTo>
                      <a:pt x="139" y="166"/>
                    </a:lnTo>
                    <a:lnTo>
                      <a:pt x="138" y="166"/>
                    </a:lnTo>
                    <a:lnTo>
                      <a:pt x="138" y="164"/>
                    </a:lnTo>
                    <a:lnTo>
                      <a:pt x="136" y="164"/>
                    </a:lnTo>
                    <a:lnTo>
                      <a:pt x="136" y="166"/>
                    </a:lnTo>
                    <a:lnTo>
                      <a:pt x="136" y="168"/>
                    </a:lnTo>
                    <a:lnTo>
                      <a:pt x="134" y="168"/>
                    </a:lnTo>
                    <a:lnTo>
                      <a:pt x="132" y="168"/>
                    </a:lnTo>
                    <a:lnTo>
                      <a:pt x="130" y="168"/>
                    </a:lnTo>
                    <a:lnTo>
                      <a:pt x="130" y="166"/>
                    </a:lnTo>
                    <a:lnTo>
                      <a:pt x="129" y="166"/>
                    </a:lnTo>
                    <a:lnTo>
                      <a:pt x="129" y="164"/>
                    </a:lnTo>
                    <a:lnTo>
                      <a:pt x="127" y="164"/>
                    </a:lnTo>
                    <a:lnTo>
                      <a:pt x="127" y="163"/>
                    </a:lnTo>
                    <a:lnTo>
                      <a:pt x="127" y="161"/>
                    </a:lnTo>
                    <a:lnTo>
                      <a:pt x="125" y="161"/>
                    </a:lnTo>
                    <a:lnTo>
                      <a:pt x="125" y="159"/>
                    </a:lnTo>
                    <a:lnTo>
                      <a:pt x="123" y="159"/>
                    </a:lnTo>
                    <a:lnTo>
                      <a:pt x="121" y="159"/>
                    </a:lnTo>
                    <a:lnTo>
                      <a:pt x="120" y="159"/>
                    </a:lnTo>
                    <a:lnTo>
                      <a:pt x="118" y="159"/>
                    </a:lnTo>
                    <a:lnTo>
                      <a:pt x="118" y="157"/>
                    </a:lnTo>
                    <a:lnTo>
                      <a:pt x="116" y="157"/>
                    </a:lnTo>
                    <a:lnTo>
                      <a:pt x="114" y="157"/>
                    </a:lnTo>
                    <a:lnTo>
                      <a:pt x="114" y="156"/>
                    </a:lnTo>
                    <a:lnTo>
                      <a:pt x="113" y="156"/>
                    </a:lnTo>
                    <a:lnTo>
                      <a:pt x="111" y="156"/>
                    </a:lnTo>
                    <a:lnTo>
                      <a:pt x="109" y="156"/>
                    </a:lnTo>
                    <a:lnTo>
                      <a:pt x="109" y="154"/>
                    </a:lnTo>
                    <a:lnTo>
                      <a:pt x="109" y="152"/>
                    </a:lnTo>
                    <a:lnTo>
                      <a:pt x="111" y="152"/>
                    </a:lnTo>
                    <a:lnTo>
                      <a:pt x="109" y="152"/>
                    </a:lnTo>
                    <a:lnTo>
                      <a:pt x="109" y="150"/>
                    </a:lnTo>
                    <a:lnTo>
                      <a:pt x="111" y="150"/>
                    </a:lnTo>
                    <a:lnTo>
                      <a:pt x="109" y="150"/>
                    </a:lnTo>
                    <a:lnTo>
                      <a:pt x="109" y="148"/>
                    </a:lnTo>
                    <a:lnTo>
                      <a:pt x="109" y="147"/>
                    </a:lnTo>
                    <a:lnTo>
                      <a:pt x="107" y="147"/>
                    </a:lnTo>
                    <a:lnTo>
                      <a:pt x="109" y="145"/>
                    </a:lnTo>
                    <a:lnTo>
                      <a:pt x="111" y="145"/>
                    </a:lnTo>
                    <a:lnTo>
                      <a:pt x="111" y="143"/>
                    </a:lnTo>
                    <a:lnTo>
                      <a:pt x="109" y="143"/>
                    </a:lnTo>
                    <a:lnTo>
                      <a:pt x="109" y="141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5" y="139"/>
                    </a:lnTo>
                    <a:lnTo>
                      <a:pt x="104" y="139"/>
                    </a:lnTo>
                    <a:lnTo>
                      <a:pt x="102" y="139"/>
                    </a:lnTo>
                    <a:lnTo>
                      <a:pt x="100" y="139"/>
                    </a:lnTo>
                    <a:lnTo>
                      <a:pt x="98" y="138"/>
                    </a:lnTo>
                    <a:lnTo>
                      <a:pt x="96" y="138"/>
                    </a:lnTo>
                    <a:lnTo>
                      <a:pt x="96" y="136"/>
                    </a:lnTo>
                    <a:lnTo>
                      <a:pt x="96" y="134"/>
                    </a:lnTo>
                    <a:lnTo>
                      <a:pt x="95" y="134"/>
                    </a:lnTo>
                    <a:lnTo>
                      <a:pt x="96" y="134"/>
                    </a:lnTo>
                    <a:lnTo>
                      <a:pt x="96" y="132"/>
                    </a:lnTo>
                    <a:lnTo>
                      <a:pt x="96" y="131"/>
                    </a:lnTo>
                    <a:lnTo>
                      <a:pt x="96" y="129"/>
                    </a:lnTo>
                    <a:lnTo>
                      <a:pt x="95" y="129"/>
                    </a:lnTo>
                    <a:lnTo>
                      <a:pt x="95" y="127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8" y="123"/>
                    </a:lnTo>
                    <a:lnTo>
                      <a:pt x="98" y="122"/>
                    </a:lnTo>
                    <a:lnTo>
                      <a:pt x="100" y="122"/>
                    </a:lnTo>
                    <a:lnTo>
                      <a:pt x="100" y="120"/>
                    </a:lnTo>
                    <a:lnTo>
                      <a:pt x="102" y="118"/>
                    </a:lnTo>
                    <a:lnTo>
                      <a:pt x="104" y="116"/>
                    </a:lnTo>
                    <a:lnTo>
                      <a:pt x="105" y="114"/>
                    </a:lnTo>
                    <a:lnTo>
                      <a:pt x="107" y="114"/>
                    </a:lnTo>
                    <a:lnTo>
                      <a:pt x="107" y="113"/>
                    </a:lnTo>
                    <a:lnTo>
                      <a:pt x="109" y="113"/>
                    </a:lnTo>
                    <a:lnTo>
                      <a:pt x="109" y="111"/>
                    </a:lnTo>
                    <a:lnTo>
                      <a:pt x="111" y="111"/>
                    </a:lnTo>
                    <a:lnTo>
                      <a:pt x="111" y="109"/>
                    </a:lnTo>
                    <a:lnTo>
                      <a:pt x="111" y="107"/>
                    </a:lnTo>
                    <a:lnTo>
                      <a:pt x="111" y="106"/>
                    </a:lnTo>
                    <a:lnTo>
                      <a:pt x="109" y="106"/>
                    </a:lnTo>
                    <a:lnTo>
                      <a:pt x="109" y="104"/>
                    </a:lnTo>
                    <a:lnTo>
                      <a:pt x="107" y="104"/>
                    </a:lnTo>
                    <a:lnTo>
                      <a:pt x="105" y="102"/>
                    </a:lnTo>
                    <a:lnTo>
                      <a:pt x="104" y="102"/>
                    </a:lnTo>
                    <a:lnTo>
                      <a:pt x="104" y="104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100" y="106"/>
                    </a:lnTo>
                    <a:lnTo>
                      <a:pt x="98" y="106"/>
                    </a:lnTo>
                    <a:lnTo>
                      <a:pt x="96" y="106"/>
                    </a:lnTo>
                    <a:lnTo>
                      <a:pt x="96" y="107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3" y="109"/>
                    </a:lnTo>
                    <a:lnTo>
                      <a:pt x="93" y="111"/>
                    </a:lnTo>
                    <a:lnTo>
                      <a:pt x="91" y="111"/>
                    </a:lnTo>
                    <a:lnTo>
                      <a:pt x="89" y="111"/>
                    </a:lnTo>
                    <a:lnTo>
                      <a:pt x="88" y="111"/>
                    </a:lnTo>
                    <a:lnTo>
                      <a:pt x="86" y="111"/>
                    </a:lnTo>
                    <a:lnTo>
                      <a:pt x="84" y="111"/>
                    </a:lnTo>
                    <a:lnTo>
                      <a:pt x="82" y="111"/>
                    </a:lnTo>
                    <a:lnTo>
                      <a:pt x="80" y="111"/>
                    </a:lnTo>
                    <a:lnTo>
                      <a:pt x="79" y="113"/>
                    </a:lnTo>
                    <a:lnTo>
                      <a:pt x="77" y="113"/>
                    </a:lnTo>
                    <a:lnTo>
                      <a:pt x="75" y="113"/>
                    </a:lnTo>
                    <a:lnTo>
                      <a:pt x="75" y="114"/>
                    </a:lnTo>
                    <a:lnTo>
                      <a:pt x="73" y="114"/>
                    </a:lnTo>
                    <a:lnTo>
                      <a:pt x="73" y="116"/>
                    </a:lnTo>
                    <a:lnTo>
                      <a:pt x="73" y="118"/>
                    </a:lnTo>
                    <a:lnTo>
                      <a:pt x="73" y="120"/>
                    </a:lnTo>
                    <a:lnTo>
                      <a:pt x="75" y="120"/>
                    </a:lnTo>
                    <a:lnTo>
                      <a:pt x="73" y="120"/>
                    </a:lnTo>
                    <a:lnTo>
                      <a:pt x="71" y="120"/>
                    </a:lnTo>
                    <a:lnTo>
                      <a:pt x="71" y="122"/>
                    </a:lnTo>
                    <a:lnTo>
                      <a:pt x="73" y="122"/>
                    </a:lnTo>
                    <a:lnTo>
                      <a:pt x="71" y="122"/>
                    </a:lnTo>
                    <a:lnTo>
                      <a:pt x="70" y="122"/>
                    </a:lnTo>
                    <a:lnTo>
                      <a:pt x="70" y="123"/>
                    </a:lnTo>
                    <a:lnTo>
                      <a:pt x="68" y="123"/>
                    </a:lnTo>
                    <a:lnTo>
                      <a:pt x="68" y="125"/>
                    </a:lnTo>
                    <a:lnTo>
                      <a:pt x="66" y="125"/>
                    </a:lnTo>
                    <a:lnTo>
                      <a:pt x="66" y="127"/>
                    </a:lnTo>
                    <a:lnTo>
                      <a:pt x="64" y="125"/>
                    </a:lnTo>
                    <a:lnTo>
                      <a:pt x="63" y="125"/>
                    </a:lnTo>
                    <a:lnTo>
                      <a:pt x="61" y="125"/>
                    </a:lnTo>
                    <a:lnTo>
                      <a:pt x="59" y="125"/>
                    </a:lnTo>
                    <a:lnTo>
                      <a:pt x="59" y="127"/>
                    </a:lnTo>
                    <a:lnTo>
                      <a:pt x="59" y="129"/>
                    </a:lnTo>
                    <a:lnTo>
                      <a:pt x="61" y="129"/>
                    </a:lnTo>
                    <a:lnTo>
                      <a:pt x="59" y="129"/>
                    </a:lnTo>
                    <a:lnTo>
                      <a:pt x="57" y="129"/>
                    </a:lnTo>
                    <a:lnTo>
                      <a:pt x="59" y="129"/>
                    </a:lnTo>
                    <a:lnTo>
                      <a:pt x="59" y="131"/>
                    </a:lnTo>
                    <a:lnTo>
                      <a:pt x="61" y="131"/>
                    </a:lnTo>
                    <a:lnTo>
                      <a:pt x="61" y="132"/>
                    </a:lnTo>
                    <a:lnTo>
                      <a:pt x="61" y="134"/>
                    </a:lnTo>
                    <a:lnTo>
                      <a:pt x="63" y="134"/>
                    </a:lnTo>
                    <a:lnTo>
                      <a:pt x="61" y="134"/>
                    </a:lnTo>
                    <a:lnTo>
                      <a:pt x="61" y="136"/>
                    </a:lnTo>
                    <a:lnTo>
                      <a:pt x="59" y="136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9"/>
                    </a:lnTo>
                    <a:lnTo>
                      <a:pt x="55" y="139"/>
                    </a:lnTo>
                    <a:lnTo>
                      <a:pt x="54" y="141"/>
                    </a:lnTo>
                    <a:lnTo>
                      <a:pt x="52" y="141"/>
                    </a:lnTo>
                    <a:lnTo>
                      <a:pt x="50" y="141"/>
                    </a:lnTo>
                    <a:lnTo>
                      <a:pt x="48" y="143"/>
                    </a:lnTo>
                    <a:lnTo>
                      <a:pt x="46" y="143"/>
                    </a:lnTo>
                    <a:lnTo>
                      <a:pt x="43" y="141"/>
                    </a:lnTo>
                    <a:lnTo>
                      <a:pt x="43" y="139"/>
                    </a:lnTo>
                    <a:lnTo>
                      <a:pt x="41" y="138"/>
                    </a:lnTo>
                    <a:lnTo>
                      <a:pt x="43" y="136"/>
                    </a:lnTo>
                    <a:lnTo>
                      <a:pt x="41" y="136"/>
                    </a:lnTo>
                    <a:lnTo>
                      <a:pt x="41" y="134"/>
                    </a:lnTo>
                    <a:lnTo>
                      <a:pt x="39" y="134"/>
                    </a:lnTo>
                    <a:lnTo>
                      <a:pt x="39" y="132"/>
                    </a:lnTo>
                    <a:lnTo>
                      <a:pt x="39" y="131"/>
                    </a:lnTo>
                    <a:lnTo>
                      <a:pt x="39" y="129"/>
                    </a:lnTo>
                    <a:lnTo>
                      <a:pt x="41" y="129"/>
                    </a:lnTo>
                    <a:lnTo>
                      <a:pt x="43" y="129"/>
                    </a:lnTo>
                    <a:lnTo>
                      <a:pt x="43" y="131"/>
                    </a:lnTo>
                    <a:lnTo>
                      <a:pt x="45" y="131"/>
                    </a:lnTo>
                    <a:lnTo>
                      <a:pt x="43" y="131"/>
                    </a:lnTo>
                    <a:lnTo>
                      <a:pt x="43" y="129"/>
                    </a:lnTo>
                    <a:lnTo>
                      <a:pt x="45" y="129"/>
                    </a:lnTo>
                    <a:lnTo>
                      <a:pt x="46" y="129"/>
                    </a:lnTo>
                    <a:lnTo>
                      <a:pt x="46" y="127"/>
                    </a:lnTo>
                    <a:lnTo>
                      <a:pt x="46" y="129"/>
                    </a:lnTo>
                    <a:lnTo>
                      <a:pt x="45" y="129"/>
                    </a:lnTo>
                    <a:lnTo>
                      <a:pt x="45" y="127"/>
                    </a:lnTo>
                    <a:lnTo>
                      <a:pt x="45" y="129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1" y="127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43" y="123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41" y="122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1" y="120"/>
                    </a:lnTo>
                    <a:lnTo>
                      <a:pt x="41" y="122"/>
                    </a:lnTo>
                    <a:lnTo>
                      <a:pt x="39" y="122"/>
                    </a:lnTo>
                    <a:lnTo>
                      <a:pt x="39" y="123"/>
                    </a:lnTo>
                    <a:lnTo>
                      <a:pt x="38" y="123"/>
                    </a:lnTo>
                    <a:lnTo>
                      <a:pt x="36" y="123"/>
                    </a:lnTo>
                    <a:lnTo>
                      <a:pt x="36" y="122"/>
                    </a:lnTo>
                    <a:lnTo>
                      <a:pt x="34" y="122"/>
                    </a:lnTo>
                    <a:lnTo>
                      <a:pt x="34" y="120"/>
                    </a:lnTo>
                    <a:lnTo>
                      <a:pt x="34" y="118"/>
                    </a:lnTo>
                    <a:lnTo>
                      <a:pt x="36" y="118"/>
                    </a:lnTo>
                    <a:lnTo>
                      <a:pt x="36" y="116"/>
                    </a:lnTo>
                    <a:lnTo>
                      <a:pt x="36" y="114"/>
                    </a:lnTo>
                    <a:lnTo>
                      <a:pt x="38" y="114"/>
                    </a:lnTo>
                    <a:lnTo>
                      <a:pt x="38" y="116"/>
                    </a:lnTo>
                    <a:lnTo>
                      <a:pt x="39" y="116"/>
                    </a:lnTo>
                    <a:lnTo>
                      <a:pt x="39" y="114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39" y="113"/>
                    </a:lnTo>
                    <a:lnTo>
                      <a:pt x="39" y="114"/>
                    </a:lnTo>
                    <a:lnTo>
                      <a:pt x="38" y="114"/>
                    </a:lnTo>
                    <a:lnTo>
                      <a:pt x="36" y="114"/>
                    </a:lnTo>
                    <a:lnTo>
                      <a:pt x="34" y="114"/>
                    </a:lnTo>
                    <a:lnTo>
                      <a:pt x="34" y="116"/>
                    </a:lnTo>
                    <a:lnTo>
                      <a:pt x="32" y="116"/>
                    </a:lnTo>
                    <a:lnTo>
                      <a:pt x="32" y="118"/>
                    </a:lnTo>
                    <a:lnTo>
                      <a:pt x="34" y="118"/>
                    </a:lnTo>
                    <a:lnTo>
                      <a:pt x="32" y="118"/>
                    </a:lnTo>
                    <a:lnTo>
                      <a:pt x="32" y="120"/>
                    </a:lnTo>
                    <a:lnTo>
                      <a:pt x="32" y="122"/>
                    </a:lnTo>
                    <a:lnTo>
                      <a:pt x="30" y="122"/>
                    </a:lnTo>
                    <a:lnTo>
                      <a:pt x="30" y="120"/>
                    </a:lnTo>
                    <a:lnTo>
                      <a:pt x="29" y="120"/>
                    </a:lnTo>
                    <a:lnTo>
                      <a:pt x="29" y="118"/>
                    </a:lnTo>
                    <a:lnTo>
                      <a:pt x="30" y="118"/>
                    </a:lnTo>
                    <a:lnTo>
                      <a:pt x="29" y="118"/>
                    </a:lnTo>
                    <a:lnTo>
                      <a:pt x="29" y="116"/>
                    </a:lnTo>
                    <a:lnTo>
                      <a:pt x="29" y="118"/>
                    </a:lnTo>
                    <a:lnTo>
                      <a:pt x="27" y="118"/>
                    </a:lnTo>
                    <a:lnTo>
                      <a:pt x="27" y="116"/>
                    </a:lnTo>
                    <a:lnTo>
                      <a:pt x="27" y="114"/>
                    </a:lnTo>
                    <a:lnTo>
                      <a:pt x="27" y="116"/>
                    </a:lnTo>
                    <a:lnTo>
                      <a:pt x="27" y="118"/>
                    </a:lnTo>
                    <a:lnTo>
                      <a:pt x="27" y="116"/>
                    </a:lnTo>
                    <a:lnTo>
                      <a:pt x="25" y="116"/>
                    </a:lnTo>
                    <a:lnTo>
                      <a:pt x="25" y="114"/>
                    </a:lnTo>
                    <a:lnTo>
                      <a:pt x="23" y="114"/>
                    </a:lnTo>
                    <a:lnTo>
                      <a:pt x="21" y="114"/>
                    </a:lnTo>
                    <a:lnTo>
                      <a:pt x="21" y="113"/>
                    </a:lnTo>
                    <a:lnTo>
                      <a:pt x="20" y="113"/>
                    </a:lnTo>
                    <a:lnTo>
                      <a:pt x="18" y="113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4" y="111"/>
                    </a:lnTo>
                    <a:lnTo>
                      <a:pt x="13" y="111"/>
                    </a:lnTo>
                    <a:lnTo>
                      <a:pt x="13" y="109"/>
                    </a:lnTo>
                    <a:lnTo>
                      <a:pt x="11" y="109"/>
                    </a:lnTo>
                    <a:lnTo>
                      <a:pt x="11" y="107"/>
                    </a:lnTo>
                    <a:lnTo>
                      <a:pt x="9" y="107"/>
                    </a:lnTo>
                    <a:lnTo>
                      <a:pt x="9" y="106"/>
                    </a:lnTo>
                    <a:lnTo>
                      <a:pt x="9" y="104"/>
                    </a:lnTo>
                    <a:lnTo>
                      <a:pt x="9" y="102"/>
                    </a:lnTo>
                    <a:lnTo>
                      <a:pt x="9" y="100"/>
                    </a:lnTo>
                    <a:lnTo>
                      <a:pt x="7" y="100"/>
                    </a:lnTo>
                    <a:lnTo>
                      <a:pt x="7" y="98"/>
                    </a:lnTo>
                    <a:lnTo>
                      <a:pt x="7" y="97"/>
                    </a:lnTo>
                    <a:lnTo>
                      <a:pt x="7" y="95"/>
                    </a:lnTo>
                    <a:lnTo>
                      <a:pt x="7" y="93"/>
                    </a:lnTo>
                    <a:lnTo>
                      <a:pt x="5" y="93"/>
                    </a:lnTo>
                    <a:lnTo>
                      <a:pt x="5" y="91"/>
                    </a:lnTo>
                    <a:lnTo>
                      <a:pt x="5" y="89"/>
                    </a:lnTo>
                    <a:lnTo>
                      <a:pt x="5" y="88"/>
                    </a:lnTo>
                    <a:lnTo>
                      <a:pt x="5" y="86"/>
                    </a:lnTo>
                    <a:lnTo>
                      <a:pt x="5" y="84"/>
                    </a:lnTo>
                    <a:lnTo>
                      <a:pt x="5" y="86"/>
                    </a:lnTo>
                    <a:lnTo>
                      <a:pt x="7" y="86"/>
                    </a:lnTo>
                    <a:lnTo>
                      <a:pt x="7" y="84"/>
                    </a:lnTo>
                    <a:lnTo>
                      <a:pt x="5" y="84"/>
                    </a:lnTo>
                    <a:lnTo>
                      <a:pt x="5" y="82"/>
                    </a:lnTo>
                    <a:lnTo>
                      <a:pt x="4" y="82"/>
                    </a:lnTo>
                    <a:lnTo>
                      <a:pt x="4" y="81"/>
                    </a:lnTo>
                    <a:lnTo>
                      <a:pt x="2" y="81"/>
                    </a:lnTo>
                    <a:lnTo>
                      <a:pt x="2" y="79"/>
                    </a:lnTo>
                    <a:lnTo>
                      <a:pt x="2" y="77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0" y="73"/>
                    </a:lnTo>
                    <a:lnTo>
                      <a:pt x="0" y="72"/>
                    </a:lnTo>
                    <a:lnTo>
                      <a:pt x="2" y="72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4" y="68"/>
                    </a:lnTo>
                    <a:lnTo>
                      <a:pt x="4" y="66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5" y="59"/>
                    </a:lnTo>
                    <a:lnTo>
                      <a:pt x="7" y="59"/>
                    </a:lnTo>
                    <a:lnTo>
                      <a:pt x="9" y="59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4" y="59"/>
                    </a:lnTo>
                    <a:lnTo>
                      <a:pt x="14" y="61"/>
                    </a:lnTo>
                    <a:lnTo>
                      <a:pt x="16" y="61"/>
                    </a:lnTo>
                    <a:lnTo>
                      <a:pt x="16" y="59"/>
                    </a:lnTo>
                    <a:lnTo>
                      <a:pt x="18" y="59"/>
                    </a:lnTo>
                    <a:lnTo>
                      <a:pt x="18" y="57"/>
                    </a:lnTo>
                    <a:lnTo>
                      <a:pt x="16" y="57"/>
                    </a:lnTo>
                    <a:lnTo>
                      <a:pt x="18" y="57"/>
                    </a:lnTo>
                    <a:lnTo>
                      <a:pt x="18" y="56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52"/>
                    </a:lnTo>
                    <a:lnTo>
                      <a:pt x="18" y="54"/>
                    </a:lnTo>
                    <a:lnTo>
                      <a:pt x="18" y="56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4" y="57"/>
                    </a:lnTo>
                    <a:lnTo>
                      <a:pt x="14" y="56"/>
                    </a:lnTo>
                    <a:lnTo>
                      <a:pt x="13" y="56"/>
                    </a:lnTo>
                    <a:lnTo>
                      <a:pt x="13" y="57"/>
                    </a:lnTo>
                    <a:lnTo>
                      <a:pt x="11" y="57"/>
                    </a:lnTo>
                    <a:lnTo>
                      <a:pt x="9" y="57"/>
                    </a:lnTo>
                    <a:lnTo>
                      <a:pt x="7" y="57"/>
                    </a:lnTo>
                    <a:lnTo>
                      <a:pt x="7" y="56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5" y="52"/>
                    </a:lnTo>
                    <a:lnTo>
                      <a:pt x="7" y="52"/>
                    </a:lnTo>
                    <a:lnTo>
                      <a:pt x="7" y="50"/>
                    </a:lnTo>
                    <a:lnTo>
                      <a:pt x="7" y="48"/>
                    </a:lnTo>
                    <a:lnTo>
                      <a:pt x="7" y="47"/>
                    </a:lnTo>
                    <a:lnTo>
                      <a:pt x="7" y="45"/>
                    </a:lnTo>
                    <a:lnTo>
                      <a:pt x="7" y="43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9" y="39"/>
                    </a:lnTo>
                    <a:lnTo>
                      <a:pt x="9" y="38"/>
                    </a:lnTo>
                    <a:lnTo>
                      <a:pt x="9" y="36"/>
                    </a:lnTo>
                    <a:lnTo>
                      <a:pt x="9" y="34"/>
                    </a:lnTo>
                    <a:lnTo>
                      <a:pt x="9" y="32"/>
                    </a:lnTo>
                    <a:lnTo>
                      <a:pt x="9" y="31"/>
                    </a:lnTo>
                    <a:lnTo>
                      <a:pt x="9" y="29"/>
                    </a:lnTo>
                    <a:lnTo>
                      <a:pt x="9" y="27"/>
                    </a:lnTo>
                    <a:lnTo>
                      <a:pt x="11" y="27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6" y="23"/>
                    </a:lnTo>
                    <a:lnTo>
                      <a:pt x="16" y="25"/>
                    </a:lnTo>
                    <a:lnTo>
                      <a:pt x="18" y="25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5" y="27"/>
                    </a:lnTo>
                    <a:lnTo>
                      <a:pt x="27" y="27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29" y="31"/>
                    </a:lnTo>
                    <a:lnTo>
                      <a:pt x="30" y="31"/>
                    </a:lnTo>
                    <a:lnTo>
                      <a:pt x="30" y="32"/>
                    </a:lnTo>
                    <a:lnTo>
                      <a:pt x="30" y="31"/>
                    </a:lnTo>
                    <a:lnTo>
                      <a:pt x="29" y="31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29" y="25"/>
                    </a:lnTo>
                    <a:lnTo>
                      <a:pt x="27" y="25"/>
                    </a:lnTo>
                    <a:lnTo>
                      <a:pt x="27" y="23"/>
                    </a:lnTo>
                    <a:lnTo>
                      <a:pt x="27" y="22"/>
                    </a:lnTo>
                    <a:lnTo>
                      <a:pt x="25" y="22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1" y="20"/>
                    </a:lnTo>
                    <a:lnTo>
                      <a:pt x="23" y="20"/>
                    </a:lnTo>
                    <a:lnTo>
                      <a:pt x="25" y="20"/>
                    </a:lnTo>
                    <a:lnTo>
                      <a:pt x="25" y="18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5" y="13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7" y="9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30" y="2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4" y="4"/>
                    </a:lnTo>
                    <a:lnTo>
                      <a:pt x="34" y="6"/>
                    </a:lnTo>
                    <a:lnTo>
                      <a:pt x="36" y="6"/>
                    </a:lnTo>
                    <a:lnTo>
                      <a:pt x="38" y="6"/>
                    </a:lnTo>
                    <a:lnTo>
                      <a:pt x="38" y="7"/>
                    </a:lnTo>
                    <a:lnTo>
                      <a:pt x="39" y="7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8" y="11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2" y="11"/>
                    </a:lnTo>
                    <a:lnTo>
                      <a:pt x="32" y="13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4" y="20"/>
                    </a:lnTo>
                    <a:lnTo>
                      <a:pt x="36" y="20"/>
                    </a:lnTo>
                    <a:lnTo>
                      <a:pt x="36" y="18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9" y="14"/>
                    </a:lnTo>
                    <a:lnTo>
                      <a:pt x="39" y="16"/>
                    </a:lnTo>
                    <a:lnTo>
                      <a:pt x="39" y="18"/>
                    </a:lnTo>
                    <a:lnTo>
                      <a:pt x="39" y="20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22"/>
                    </a:lnTo>
                    <a:lnTo>
                      <a:pt x="38" y="22"/>
                    </a:lnTo>
                    <a:lnTo>
                      <a:pt x="38" y="23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39" y="23"/>
                    </a:lnTo>
                    <a:lnTo>
                      <a:pt x="39" y="22"/>
                    </a:lnTo>
                    <a:lnTo>
                      <a:pt x="39" y="20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39" y="22"/>
                    </a:lnTo>
                    <a:lnTo>
                      <a:pt x="39" y="23"/>
                    </a:lnTo>
                    <a:lnTo>
                      <a:pt x="41" y="23"/>
                    </a:lnTo>
                    <a:lnTo>
                      <a:pt x="43" y="23"/>
                    </a:lnTo>
                    <a:lnTo>
                      <a:pt x="43" y="22"/>
                    </a:lnTo>
                    <a:lnTo>
                      <a:pt x="45" y="22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5" y="20"/>
                    </a:lnTo>
                    <a:lnTo>
                      <a:pt x="45" y="18"/>
                    </a:lnTo>
                    <a:lnTo>
                      <a:pt x="43" y="18"/>
                    </a:lnTo>
                    <a:lnTo>
                      <a:pt x="43" y="16"/>
                    </a:lnTo>
                    <a:lnTo>
                      <a:pt x="45" y="16"/>
                    </a:lnTo>
                    <a:lnTo>
                      <a:pt x="45" y="18"/>
                    </a:lnTo>
                    <a:lnTo>
                      <a:pt x="46" y="18"/>
                    </a:lnTo>
                    <a:lnTo>
                      <a:pt x="46" y="16"/>
                    </a:lnTo>
                    <a:lnTo>
                      <a:pt x="46" y="18"/>
                    </a:lnTo>
                    <a:lnTo>
                      <a:pt x="46" y="16"/>
                    </a:lnTo>
                    <a:lnTo>
                      <a:pt x="48" y="16"/>
                    </a:lnTo>
                    <a:lnTo>
                      <a:pt x="48" y="18"/>
                    </a:lnTo>
                    <a:lnTo>
                      <a:pt x="50" y="18"/>
                    </a:lnTo>
                    <a:lnTo>
                      <a:pt x="48" y="18"/>
                    </a:lnTo>
                    <a:lnTo>
                      <a:pt x="50" y="18"/>
                    </a:lnTo>
                    <a:lnTo>
                      <a:pt x="50" y="16"/>
                    </a:lnTo>
                    <a:lnTo>
                      <a:pt x="50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50" y="13"/>
                    </a:lnTo>
                    <a:lnTo>
                      <a:pt x="52" y="13"/>
                    </a:lnTo>
                    <a:lnTo>
                      <a:pt x="50" y="13"/>
                    </a:lnTo>
                    <a:lnTo>
                      <a:pt x="48" y="13"/>
                    </a:lnTo>
                    <a:lnTo>
                      <a:pt x="50" y="13"/>
                    </a:lnTo>
                    <a:lnTo>
                      <a:pt x="48" y="13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8" y="7"/>
                    </a:lnTo>
                    <a:lnTo>
                      <a:pt x="48" y="6"/>
                    </a:lnTo>
                    <a:lnTo>
                      <a:pt x="48" y="7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4" y="7"/>
                    </a:lnTo>
                    <a:lnTo>
                      <a:pt x="55" y="7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9"/>
                    </a:lnTo>
                    <a:lnTo>
                      <a:pt x="57" y="9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9" y="14"/>
                    </a:lnTo>
                    <a:lnTo>
                      <a:pt x="59" y="16"/>
                    </a:lnTo>
                    <a:lnTo>
                      <a:pt x="59" y="18"/>
                    </a:lnTo>
                    <a:lnTo>
                      <a:pt x="61" y="18"/>
                    </a:lnTo>
                    <a:lnTo>
                      <a:pt x="61" y="20"/>
                    </a:lnTo>
                    <a:lnTo>
                      <a:pt x="63" y="20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59" y="22"/>
                    </a:lnTo>
                    <a:lnTo>
                      <a:pt x="59" y="20"/>
                    </a:lnTo>
                    <a:lnTo>
                      <a:pt x="59" y="22"/>
                    </a:lnTo>
                    <a:lnTo>
                      <a:pt x="59" y="23"/>
                    </a:lnTo>
                    <a:lnTo>
                      <a:pt x="61" y="23"/>
                    </a:lnTo>
                    <a:lnTo>
                      <a:pt x="61" y="22"/>
                    </a:lnTo>
                    <a:lnTo>
                      <a:pt x="61" y="23"/>
                    </a:lnTo>
                    <a:lnTo>
                      <a:pt x="61" y="25"/>
                    </a:lnTo>
                    <a:lnTo>
                      <a:pt x="61" y="23"/>
                    </a:lnTo>
                    <a:lnTo>
                      <a:pt x="63" y="23"/>
                    </a:lnTo>
                    <a:lnTo>
                      <a:pt x="63" y="22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3" y="23"/>
                    </a:lnTo>
                    <a:lnTo>
                      <a:pt x="63" y="25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1" y="29"/>
                    </a:lnTo>
                    <a:lnTo>
                      <a:pt x="61" y="31"/>
                    </a:lnTo>
                    <a:lnTo>
                      <a:pt x="59" y="31"/>
                    </a:lnTo>
                    <a:lnTo>
                      <a:pt x="59" y="32"/>
                    </a:lnTo>
                    <a:lnTo>
                      <a:pt x="59" y="34"/>
                    </a:lnTo>
                    <a:lnTo>
                      <a:pt x="59" y="32"/>
                    </a:lnTo>
                    <a:lnTo>
                      <a:pt x="61" y="32"/>
                    </a:lnTo>
                    <a:lnTo>
                      <a:pt x="61" y="31"/>
                    </a:lnTo>
                    <a:lnTo>
                      <a:pt x="63" y="31"/>
                    </a:lnTo>
                    <a:lnTo>
                      <a:pt x="64" y="31"/>
                    </a:lnTo>
                    <a:lnTo>
                      <a:pt x="64" y="29"/>
                    </a:lnTo>
                    <a:lnTo>
                      <a:pt x="64" y="27"/>
                    </a:lnTo>
                    <a:lnTo>
                      <a:pt x="66" y="27"/>
                    </a:lnTo>
                    <a:lnTo>
                      <a:pt x="66" y="25"/>
                    </a:lnTo>
                    <a:lnTo>
                      <a:pt x="68" y="25"/>
                    </a:lnTo>
                    <a:lnTo>
                      <a:pt x="68" y="23"/>
                    </a:lnTo>
                    <a:lnTo>
                      <a:pt x="70" y="23"/>
                    </a:lnTo>
                    <a:lnTo>
                      <a:pt x="70" y="25"/>
                    </a:lnTo>
                    <a:lnTo>
                      <a:pt x="70" y="27"/>
                    </a:lnTo>
                    <a:lnTo>
                      <a:pt x="71" y="27"/>
                    </a:lnTo>
                    <a:lnTo>
                      <a:pt x="71" y="29"/>
                    </a:lnTo>
                    <a:lnTo>
                      <a:pt x="71" y="27"/>
                    </a:lnTo>
                    <a:lnTo>
                      <a:pt x="73" y="27"/>
                    </a:lnTo>
                    <a:lnTo>
                      <a:pt x="75" y="27"/>
                    </a:lnTo>
                    <a:lnTo>
                      <a:pt x="77" y="27"/>
                    </a:lnTo>
                    <a:lnTo>
                      <a:pt x="79" y="27"/>
                    </a:lnTo>
                    <a:lnTo>
                      <a:pt x="79" y="29"/>
                    </a:lnTo>
                    <a:lnTo>
                      <a:pt x="79" y="31"/>
                    </a:lnTo>
                    <a:lnTo>
                      <a:pt x="77" y="31"/>
                    </a:lnTo>
                    <a:lnTo>
                      <a:pt x="77" y="32"/>
                    </a:lnTo>
                    <a:lnTo>
                      <a:pt x="77" y="34"/>
                    </a:lnTo>
                    <a:lnTo>
                      <a:pt x="77" y="36"/>
                    </a:lnTo>
                    <a:lnTo>
                      <a:pt x="79" y="36"/>
                    </a:lnTo>
                    <a:lnTo>
                      <a:pt x="79" y="34"/>
                    </a:lnTo>
                    <a:lnTo>
                      <a:pt x="79" y="36"/>
                    </a:lnTo>
                    <a:lnTo>
                      <a:pt x="80" y="36"/>
                    </a:lnTo>
                    <a:lnTo>
                      <a:pt x="80" y="38"/>
                    </a:lnTo>
                    <a:lnTo>
                      <a:pt x="80" y="39"/>
                    </a:lnTo>
                    <a:lnTo>
                      <a:pt x="79" y="39"/>
                    </a:lnTo>
                    <a:lnTo>
                      <a:pt x="79" y="41"/>
                    </a:lnTo>
                    <a:lnTo>
                      <a:pt x="79" y="43"/>
                    </a:lnTo>
                    <a:lnTo>
                      <a:pt x="79" y="45"/>
                    </a:lnTo>
                    <a:lnTo>
                      <a:pt x="79" y="47"/>
                    </a:lnTo>
                    <a:lnTo>
                      <a:pt x="80" y="47"/>
                    </a:lnTo>
                    <a:lnTo>
                      <a:pt x="80" y="45"/>
                    </a:lnTo>
                    <a:lnTo>
                      <a:pt x="82" y="45"/>
                    </a:lnTo>
                    <a:lnTo>
                      <a:pt x="82" y="47"/>
                    </a:lnTo>
                    <a:lnTo>
                      <a:pt x="82" y="48"/>
                    </a:lnTo>
                    <a:lnTo>
                      <a:pt x="84" y="48"/>
                    </a:lnTo>
                    <a:lnTo>
                      <a:pt x="84" y="50"/>
                    </a:lnTo>
                    <a:lnTo>
                      <a:pt x="84" y="52"/>
                    </a:lnTo>
                    <a:lnTo>
                      <a:pt x="84" y="54"/>
                    </a:lnTo>
                    <a:lnTo>
                      <a:pt x="82" y="54"/>
                    </a:lnTo>
                    <a:lnTo>
                      <a:pt x="84" y="54"/>
                    </a:lnTo>
                    <a:lnTo>
                      <a:pt x="84" y="56"/>
                    </a:lnTo>
                    <a:lnTo>
                      <a:pt x="84" y="57"/>
                    </a:lnTo>
                    <a:lnTo>
                      <a:pt x="84" y="59"/>
                    </a:lnTo>
                    <a:lnTo>
                      <a:pt x="82" y="59"/>
                    </a:lnTo>
                    <a:lnTo>
                      <a:pt x="82" y="61"/>
                    </a:lnTo>
                    <a:lnTo>
                      <a:pt x="84" y="61"/>
                    </a:lnTo>
                    <a:lnTo>
                      <a:pt x="86" y="61"/>
                    </a:lnTo>
                    <a:lnTo>
                      <a:pt x="84" y="61"/>
                    </a:lnTo>
                    <a:lnTo>
                      <a:pt x="86" y="61"/>
                    </a:lnTo>
                    <a:lnTo>
                      <a:pt x="86" y="63"/>
                    </a:lnTo>
                    <a:lnTo>
                      <a:pt x="88" y="63"/>
                    </a:lnTo>
                    <a:lnTo>
                      <a:pt x="88" y="61"/>
                    </a:lnTo>
                    <a:lnTo>
                      <a:pt x="88" y="63"/>
                    </a:lnTo>
                    <a:lnTo>
                      <a:pt x="89" y="63"/>
                    </a:lnTo>
                    <a:lnTo>
                      <a:pt x="89" y="64"/>
                    </a:lnTo>
                    <a:lnTo>
                      <a:pt x="88" y="64"/>
                    </a:lnTo>
                    <a:lnTo>
                      <a:pt x="88" y="66"/>
                    </a:lnTo>
                    <a:lnTo>
                      <a:pt x="86" y="66"/>
                    </a:lnTo>
                    <a:lnTo>
                      <a:pt x="88" y="66"/>
                    </a:lnTo>
                    <a:lnTo>
                      <a:pt x="88" y="64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4" y="66"/>
                    </a:lnTo>
                    <a:lnTo>
                      <a:pt x="84" y="64"/>
                    </a:lnTo>
                    <a:lnTo>
                      <a:pt x="84" y="66"/>
                    </a:lnTo>
                    <a:lnTo>
                      <a:pt x="84" y="68"/>
                    </a:lnTo>
                    <a:lnTo>
                      <a:pt x="86" y="68"/>
                    </a:lnTo>
                    <a:lnTo>
                      <a:pt x="86" y="70"/>
                    </a:lnTo>
                    <a:lnTo>
                      <a:pt x="84" y="70"/>
                    </a:lnTo>
                    <a:lnTo>
                      <a:pt x="86" y="70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9" y="72"/>
                    </a:lnTo>
                    <a:lnTo>
                      <a:pt x="91" y="72"/>
                    </a:lnTo>
                    <a:lnTo>
                      <a:pt x="91" y="73"/>
                    </a:lnTo>
                    <a:lnTo>
                      <a:pt x="93" y="73"/>
                    </a:lnTo>
                    <a:lnTo>
                      <a:pt x="93" y="75"/>
                    </a:lnTo>
                    <a:lnTo>
                      <a:pt x="95" y="75"/>
                    </a:lnTo>
                    <a:lnTo>
                      <a:pt x="95" y="77"/>
                    </a:lnTo>
                    <a:lnTo>
                      <a:pt x="96" y="77"/>
                    </a:lnTo>
                    <a:lnTo>
                      <a:pt x="96" y="79"/>
                    </a:lnTo>
                    <a:lnTo>
                      <a:pt x="98" y="79"/>
                    </a:lnTo>
                    <a:lnTo>
                      <a:pt x="98" y="81"/>
                    </a:lnTo>
                    <a:lnTo>
                      <a:pt x="98" y="82"/>
                    </a:lnTo>
                    <a:lnTo>
                      <a:pt x="100" y="82"/>
                    </a:lnTo>
                    <a:lnTo>
                      <a:pt x="100" y="84"/>
                    </a:lnTo>
                    <a:lnTo>
                      <a:pt x="102" y="84"/>
                    </a:lnTo>
                    <a:lnTo>
                      <a:pt x="104" y="84"/>
                    </a:lnTo>
                    <a:lnTo>
                      <a:pt x="104" y="86"/>
                    </a:lnTo>
                    <a:lnTo>
                      <a:pt x="104" y="84"/>
                    </a:lnTo>
                    <a:lnTo>
                      <a:pt x="104" y="86"/>
                    </a:lnTo>
                    <a:lnTo>
                      <a:pt x="105" y="86"/>
                    </a:lnTo>
                    <a:lnTo>
                      <a:pt x="105" y="84"/>
                    </a:lnTo>
                    <a:lnTo>
                      <a:pt x="107" y="84"/>
                    </a:lnTo>
                    <a:lnTo>
                      <a:pt x="107" y="82"/>
                    </a:lnTo>
                    <a:lnTo>
                      <a:pt x="107" y="84"/>
                    </a:lnTo>
                    <a:lnTo>
                      <a:pt x="107" y="86"/>
                    </a:lnTo>
                    <a:lnTo>
                      <a:pt x="109" y="86"/>
                    </a:lnTo>
                    <a:lnTo>
                      <a:pt x="111" y="86"/>
                    </a:lnTo>
                    <a:lnTo>
                      <a:pt x="111" y="84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4" y="82"/>
                    </a:lnTo>
                    <a:lnTo>
                      <a:pt x="116" y="82"/>
                    </a:lnTo>
                    <a:lnTo>
                      <a:pt x="116" y="84"/>
                    </a:lnTo>
                    <a:lnTo>
                      <a:pt x="116" y="82"/>
                    </a:lnTo>
                    <a:lnTo>
                      <a:pt x="118" y="82"/>
                    </a:lnTo>
                    <a:lnTo>
                      <a:pt x="120" y="82"/>
                    </a:lnTo>
                    <a:lnTo>
                      <a:pt x="120" y="81"/>
                    </a:lnTo>
                    <a:lnTo>
                      <a:pt x="121" y="81"/>
                    </a:lnTo>
                    <a:lnTo>
                      <a:pt x="121" y="79"/>
                    </a:lnTo>
                    <a:lnTo>
                      <a:pt x="123" y="79"/>
                    </a:lnTo>
                    <a:lnTo>
                      <a:pt x="123" y="77"/>
                    </a:lnTo>
                    <a:lnTo>
                      <a:pt x="125" y="77"/>
                    </a:lnTo>
                    <a:lnTo>
                      <a:pt x="125" y="79"/>
                    </a:lnTo>
                    <a:lnTo>
                      <a:pt x="127" y="79"/>
                    </a:lnTo>
                    <a:lnTo>
                      <a:pt x="127" y="77"/>
                    </a:lnTo>
                    <a:lnTo>
                      <a:pt x="127" y="79"/>
                    </a:lnTo>
                    <a:lnTo>
                      <a:pt x="125" y="79"/>
                    </a:lnTo>
                    <a:lnTo>
                      <a:pt x="125" y="77"/>
                    </a:lnTo>
                    <a:lnTo>
                      <a:pt x="125" y="75"/>
                    </a:lnTo>
                    <a:lnTo>
                      <a:pt x="123" y="75"/>
                    </a:lnTo>
                    <a:lnTo>
                      <a:pt x="125" y="75"/>
                    </a:lnTo>
                    <a:lnTo>
                      <a:pt x="125" y="73"/>
                    </a:lnTo>
                    <a:lnTo>
                      <a:pt x="127" y="73"/>
                    </a:lnTo>
                    <a:lnTo>
                      <a:pt x="129" y="73"/>
                    </a:lnTo>
                    <a:lnTo>
                      <a:pt x="129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27" y="73"/>
                    </a:lnTo>
                    <a:lnTo>
                      <a:pt x="125" y="73"/>
                    </a:lnTo>
                    <a:lnTo>
                      <a:pt x="125" y="72"/>
                    </a:lnTo>
                    <a:lnTo>
                      <a:pt x="127" y="72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3" y="70"/>
                    </a:lnTo>
                    <a:lnTo>
                      <a:pt x="123" y="68"/>
                    </a:lnTo>
                    <a:lnTo>
                      <a:pt x="125" y="68"/>
                    </a:lnTo>
                    <a:lnTo>
                      <a:pt x="127" y="68"/>
                    </a:lnTo>
                    <a:lnTo>
                      <a:pt x="129" y="68"/>
                    </a:lnTo>
                    <a:lnTo>
                      <a:pt x="129" y="66"/>
                    </a:lnTo>
                    <a:lnTo>
                      <a:pt x="129" y="68"/>
                    </a:lnTo>
                    <a:lnTo>
                      <a:pt x="127" y="68"/>
                    </a:lnTo>
                    <a:lnTo>
                      <a:pt x="125" y="68"/>
                    </a:lnTo>
                    <a:lnTo>
                      <a:pt x="125" y="66"/>
                    </a:lnTo>
                    <a:lnTo>
                      <a:pt x="125" y="68"/>
                    </a:lnTo>
                    <a:lnTo>
                      <a:pt x="123" y="68"/>
                    </a:lnTo>
                    <a:lnTo>
                      <a:pt x="123" y="66"/>
                    </a:lnTo>
                    <a:lnTo>
                      <a:pt x="123" y="64"/>
                    </a:lnTo>
                    <a:lnTo>
                      <a:pt x="123" y="66"/>
                    </a:lnTo>
                    <a:lnTo>
                      <a:pt x="123" y="64"/>
                    </a:lnTo>
                    <a:lnTo>
                      <a:pt x="125" y="64"/>
                    </a:lnTo>
                    <a:lnTo>
                      <a:pt x="127" y="64"/>
                    </a:lnTo>
                    <a:lnTo>
                      <a:pt x="125" y="64"/>
                    </a:lnTo>
                    <a:lnTo>
                      <a:pt x="125" y="63"/>
                    </a:lnTo>
                    <a:lnTo>
                      <a:pt x="125" y="64"/>
                    </a:lnTo>
                    <a:lnTo>
                      <a:pt x="123" y="64"/>
                    </a:lnTo>
                    <a:lnTo>
                      <a:pt x="123" y="63"/>
                    </a:lnTo>
                    <a:lnTo>
                      <a:pt x="125" y="63"/>
                    </a:lnTo>
                    <a:lnTo>
                      <a:pt x="123" y="63"/>
                    </a:lnTo>
                    <a:lnTo>
                      <a:pt x="123" y="61"/>
                    </a:lnTo>
                    <a:lnTo>
                      <a:pt x="125" y="61"/>
                    </a:lnTo>
                    <a:lnTo>
                      <a:pt x="123" y="61"/>
                    </a:lnTo>
                    <a:lnTo>
                      <a:pt x="125" y="61"/>
                    </a:lnTo>
                    <a:lnTo>
                      <a:pt x="125" y="59"/>
                    </a:lnTo>
                    <a:lnTo>
                      <a:pt x="127" y="59"/>
                    </a:lnTo>
                    <a:lnTo>
                      <a:pt x="127" y="61"/>
                    </a:lnTo>
                    <a:lnTo>
                      <a:pt x="127" y="59"/>
                    </a:lnTo>
                    <a:lnTo>
                      <a:pt x="125" y="59"/>
                    </a:lnTo>
                    <a:lnTo>
                      <a:pt x="125" y="57"/>
                    </a:lnTo>
                    <a:lnTo>
                      <a:pt x="125" y="56"/>
                    </a:lnTo>
                    <a:lnTo>
                      <a:pt x="127" y="56"/>
                    </a:lnTo>
                    <a:lnTo>
                      <a:pt x="125" y="56"/>
                    </a:lnTo>
                    <a:lnTo>
                      <a:pt x="127" y="56"/>
                    </a:lnTo>
                    <a:lnTo>
                      <a:pt x="129" y="56"/>
                    </a:lnTo>
                    <a:lnTo>
                      <a:pt x="127" y="56"/>
                    </a:lnTo>
                    <a:lnTo>
                      <a:pt x="125" y="56"/>
                    </a:lnTo>
                    <a:lnTo>
                      <a:pt x="125" y="54"/>
                    </a:lnTo>
                    <a:lnTo>
                      <a:pt x="127" y="54"/>
                    </a:lnTo>
                    <a:lnTo>
                      <a:pt x="129" y="54"/>
                    </a:lnTo>
                    <a:lnTo>
                      <a:pt x="129" y="52"/>
                    </a:lnTo>
                    <a:lnTo>
                      <a:pt x="130" y="52"/>
                    </a:lnTo>
                    <a:lnTo>
                      <a:pt x="130" y="54"/>
                    </a:lnTo>
                    <a:lnTo>
                      <a:pt x="132" y="54"/>
                    </a:lnTo>
                    <a:lnTo>
                      <a:pt x="132" y="52"/>
                    </a:lnTo>
                    <a:lnTo>
                      <a:pt x="130" y="52"/>
                    </a:lnTo>
                    <a:lnTo>
                      <a:pt x="129" y="52"/>
                    </a:lnTo>
                    <a:lnTo>
                      <a:pt x="127" y="52"/>
                    </a:lnTo>
                    <a:lnTo>
                      <a:pt x="125" y="52"/>
                    </a:lnTo>
                    <a:lnTo>
                      <a:pt x="123" y="52"/>
                    </a:lnTo>
                    <a:lnTo>
                      <a:pt x="123" y="50"/>
                    </a:lnTo>
                    <a:lnTo>
                      <a:pt x="125" y="50"/>
                    </a:lnTo>
                    <a:lnTo>
                      <a:pt x="123" y="50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7" y="48"/>
                    </a:lnTo>
                    <a:lnTo>
                      <a:pt x="129" y="48"/>
                    </a:lnTo>
                    <a:lnTo>
                      <a:pt x="129" y="47"/>
                    </a:lnTo>
                    <a:lnTo>
                      <a:pt x="127" y="47"/>
                    </a:lnTo>
                    <a:lnTo>
                      <a:pt x="125" y="47"/>
                    </a:lnTo>
                    <a:lnTo>
                      <a:pt x="127" y="47"/>
                    </a:lnTo>
                    <a:lnTo>
                      <a:pt x="127" y="45"/>
                    </a:lnTo>
                    <a:lnTo>
                      <a:pt x="127" y="43"/>
                    </a:lnTo>
                    <a:lnTo>
                      <a:pt x="129" y="43"/>
                    </a:lnTo>
                    <a:lnTo>
                      <a:pt x="127" y="43"/>
                    </a:lnTo>
                    <a:lnTo>
                      <a:pt x="127" y="45"/>
                    </a:lnTo>
                    <a:lnTo>
                      <a:pt x="125" y="45"/>
                    </a:lnTo>
                    <a:lnTo>
                      <a:pt x="125" y="43"/>
                    </a:lnTo>
                    <a:lnTo>
                      <a:pt x="125" y="41"/>
                    </a:lnTo>
                    <a:lnTo>
                      <a:pt x="127" y="41"/>
                    </a:lnTo>
                    <a:lnTo>
                      <a:pt x="125" y="41"/>
                    </a:lnTo>
                    <a:lnTo>
                      <a:pt x="125" y="39"/>
                    </a:lnTo>
                    <a:lnTo>
                      <a:pt x="127" y="39"/>
                    </a:lnTo>
                    <a:lnTo>
                      <a:pt x="129" y="39"/>
                    </a:lnTo>
                    <a:lnTo>
                      <a:pt x="127" y="39"/>
                    </a:lnTo>
                    <a:lnTo>
                      <a:pt x="125" y="39"/>
                    </a:lnTo>
                    <a:lnTo>
                      <a:pt x="125" y="38"/>
                    </a:lnTo>
                    <a:lnTo>
                      <a:pt x="127" y="38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8"/>
                    </a:lnTo>
                    <a:lnTo>
                      <a:pt x="125" y="36"/>
                    </a:lnTo>
                    <a:lnTo>
                      <a:pt x="127" y="36"/>
                    </a:lnTo>
                    <a:lnTo>
                      <a:pt x="127" y="34"/>
                    </a:lnTo>
                    <a:lnTo>
                      <a:pt x="129" y="34"/>
                    </a:lnTo>
                    <a:lnTo>
                      <a:pt x="129" y="32"/>
                    </a:lnTo>
                    <a:lnTo>
                      <a:pt x="130" y="32"/>
                    </a:lnTo>
                    <a:lnTo>
                      <a:pt x="130" y="34"/>
                    </a:lnTo>
                    <a:lnTo>
                      <a:pt x="130" y="32"/>
                    </a:lnTo>
                    <a:lnTo>
                      <a:pt x="132" y="32"/>
                    </a:lnTo>
                    <a:lnTo>
                      <a:pt x="134" y="32"/>
                    </a:lnTo>
                    <a:lnTo>
                      <a:pt x="134" y="34"/>
                    </a:lnTo>
                    <a:lnTo>
                      <a:pt x="134" y="32"/>
                    </a:lnTo>
                    <a:lnTo>
                      <a:pt x="132" y="32"/>
                    </a:lnTo>
                    <a:lnTo>
                      <a:pt x="132" y="31"/>
                    </a:lnTo>
                    <a:lnTo>
                      <a:pt x="132" y="29"/>
                    </a:lnTo>
                    <a:lnTo>
                      <a:pt x="134" y="29"/>
                    </a:lnTo>
                    <a:lnTo>
                      <a:pt x="134" y="31"/>
                    </a:lnTo>
                    <a:lnTo>
                      <a:pt x="134" y="29"/>
                    </a:lnTo>
                    <a:lnTo>
                      <a:pt x="132" y="29"/>
                    </a:lnTo>
                    <a:lnTo>
                      <a:pt x="132" y="27"/>
                    </a:lnTo>
                    <a:lnTo>
                      <a:pt x="134" y="27"/>
                    </a:lnTo>
                    <a:lnTo>
                      <a:pt x="134" y="29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4" name="Freeform 117"/>
              <p:cNvSpPr>
                <a:spLocks/>
              </p:cNvSpPr>
              <p:nvPr/>
            </p:nvSpPr>
            <p:spPr bwMode="auto">
              <a:xfrm>
                <a:off x="3187" y="1009"/>
                <a:ext cx="34" cy="22"/>
              </a:xfrm>
              <a:custGeom>
                <a:avLst/>
                <a:gdLst>
                  <a:gd name="T0" fmla="*/ 9 w 34"/>
                  <a:gd name="T1" fmla="*/ 22 h 22"/>
                  <a:gd name="T2" fmla="*/ 7 w 34"/>
                  <a:gd name="T3" fmla="*/ 20 h 22"/>
                  <a:gd name="T4" fmla="*/ 7 w 34"/>
                  <a:gd name="T5" fmla="*/ 20 h 22"/>
                  <a:gd name="T6" fmla="*/ 5 w 34"/>
                  <a:gd name="T7" fmla="*/ 18 h 22"/>
                  <a:gd name="T8" fmla="*/ 3 w 34"/>
                  <a:gd name="T9" fmla="*/ 16 h 22"/>
                  <a:gd name="T10" fmla="*/ 2 w 34"/>
                  <a:gd name="T11" fmla="*/ 15 h 22"/>
                  <a:gd name="T12" fmla="*/ 0 w 34"/>
                  <a:gd name="T13" fmla="*/ 13 h 22"/>
                  <a:gd name="T14" fmla="*/ 0 w 34"/>
                  <a:gd name="T15" fmla="*/ 9 h 22"/>
                  <a:gd name="T16" fmla="*/ 2 w 34"/>
                  <a:gd name="T17" fmla="*/ 7 h 22"/>
                  <a:gd name="T18" fmla="*/ 3 w 34"/>
                  <a:gd name="T19" fmla="*/ 6 h 22"/>
                  <a:gd name="T20" fmla="*/ 5 w 34"/>
                  <a:gd name="T21" fmla="*/ 4 h 22"/>
                  <a:gd name="T22" fmla="*/ 7 w 34"/>
                  <a:gd name="T23" fmla="*/ 2 h 22"/>
                  <a:gd name="T24" fmla="*/ 9 w 34"/>
                  <a:gd name="T25" fmla="*/ 4 h 22"/>
                  <a:gd name="T26" fmla="*/ 11 w 34"/>
                  <a:gd name="T27" fmla="*/ 6 h 22"/>
                  <a:gd name="T28" fmla="*/ 12 w 34"/>
                  <a:gd name="T29" fmla="*/ 7 h 22"/>
                  <a:gd name="T30" fmla="*/ 12 w 34"/>
                  <a:gd name="T31" fmla="*/ 11 h 22"/>
                  <a:gd name="T32" fmla="*/ 14 w 34"/>
                  <a:gd name="T33" fmla="*/ 13 h 22"/>
                  <a:gd name="T34" fmla="*/ 12 w 34"/>
                  <a:gd name="T35" fmla="*/ 15 h 22"/>
                  <a:gd name="T36" fmla="*/ 12 w 34"/>
                  <a:gd name="T37" fmla="*/ 18 h 22"/>
                  <a:gd name="T38" fmla="*/ 12 w 34"/>
                  <a:gd name="T39" fmla="*/ 18 h 22"/>
                  <a:gd name="T40" fmla="*/ 16 w 34"/>
                  <a:gd name="T41" fmla="*/ 18 h 22"/>
                  <a:gd name="T42" fmla="*/ 18 w 34"/>
                  <a:gd name="T43" fmla="*/ 16 h 22"/>
                  <a:gd name="T44" fmla="*/ 18 w 34"/>
                  <a:gd name="T45" fmla="*/ 16 h 22"/>
                  <a:gd name="T46" fmla="*/ 14 w 34"/>
                  <a:gd name="T47" fmla="*/ 16 h 22"/>
                  <a:gd name="T48" fmla="*/ 14 w 34"/>
                  <a:gd name="T49" fmla="*/ 16 h 22"/>
                  <a:gd name="T50" fmla="*/ 16 w 34"/>
                  <a:gd name="T51" fmla="*/ 15 h 22"/>
                  <a:gd name="T52" fmla="*/ 16 w 34"/>
                  <a:gd name="T53" fmla="*/ 15 h 22"/>
                  <a:gd name="T54" fmla="*/ 18 w 34"/>
                  <a:gd name="T55" fmla="*/ 13 h 22"/>
                  <a:gd name="T56" fmla="*/ 16 w 34"/>
                  <a:gd name="T57" fmla="*/ 11 h 22"/>
                  <a:gd name="T58" fmla="*/ 14 w 34"/>
                  <a:gd name="T59" fmla="*/ 9 h 22"/>
                  <a:gd name="T60" fmla="*/ 18 w 34"/>
                  <a:gd name="T61" fmla="*/ 9 h 22"/>
                  <a:gd name="T62" fmla="*/ 16 w 34"/>
                  <a:gd name="T63" fmla="*/ 7 h 22"/>
                  <a:gd name="T64" fmla="*/ 19 w 34"/>
                  <a:gd name="T65" fmla="*/ 7 h 22"/>
                  <a:gd name="T66" fmla="*/ 21 w 34"/>
                  <a:gd name="T67" fmla="*/ 9 h 22"/>
                  <a:gd name="T68" fmla="*/ 21 w 34"/>
                  <a:gd name="T69" fmla="*/ 9 h 22"/>
                  <a:gd name="T70" fmla="*/ 21 w 34"/>
                  <a:gd name="T71" fmla="*/ 9 h 22"/>
                  <a:gd name="T72" fmla="*/ 21 w 34"/>
                  <a:gd name="T73" fmla="*/ 6 h 22"/>
                  <a:gd name="T74" fmla="*/ 19 w 34"/>
                  <a:gd name="T75" fmla="*/ 7 h 22"/>
                  <a:gd name="T76" fmla="*/ 18 w 34"/>
                  <a:gd name="T77" fmla="*/ 6 h 22"/>
                  <a:gd name="T78" fmla="*/ 19 w 34"/>
                  <a:gd name="T79" fmla="*/ 4 h 22"/>
                  <a:gd name="T80" fmla="*/ 21 w 34"/>
                  <a:gd name="T81" fmla="*/ 2 h 22"/>
                  <a:gd name="T82" fmla="*/ 23 w 34"/>
                  <a:gd name="T83" fmla="*/ 4 h 22"/>
                  <a:gd name="T84" fmla="*/ 23 w 34"/>
                  <a:gd name="T85" fmla="*/ 4 h 22"/>
                  <a:gd name="T86" fmla="*/ 25 w 34"/>
                  <a:gd name="T87" fmla="*/ 2 h 22"/>
                  <a:gd name="T88" fmla="*/ 27 w 34"/>
                  <a:gd name="T89" fmla="*/ 0 h 22"/>
                  <a:gd name="T90" fmla="*/ 28 w 34"/>
                  <a:gd name="T91" fmla="*/ 2 h 22"/>
                  <a:gd name="T92" fmla="*/ 30 w 34"/>
                  <a:gd name="T93" fmla="*/ 4 h 22"/>
                  <a:gd name="T94" fmla="*/ 28 w 34"/>
                  <a:gd name="T95" fmla="*/ 2 h 22"/>
                  <a:gd name="T96" fmla="*/ 30 w 34"/>
                  <a:gd name="T97" fmla="*/ 4 h 22"/>
                  <a:gd name="T98" fmla="*/ 32 w 34"/>
                  <a:gd name="T99" fmla="*/ 6 h 22"/>
                  <a:gd name="T100" fmla="*/ 30 w 34"/>
                  <a:gd name="T101" fmla="*/ 7 h 22"/>
                  <a:gd name="T102" fmla="*/ 32 w 34"/>
                  <a:gd name="T10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" h="22">
                    <a:moveTo>
                      <a:pt x="7" y="22"/>
                    </a:moveTo>
                    <a:lnTo>
                      <a:pt x="9" y="22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3" y="4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6" name="Freeform 119"/>
              <p:cNvSpPr>
                <a:spLocks/>
              </p:cNvSpPr>
              <p:nvPr/>
            </p:nvSpPr>
            <p:spPr bwMode="auto">
              <a:xfrm>
                <a:off x="3369" y="1529"/>
                <a:ext cx="236" cy="1030"/>
              </a:xfrm>
              <a:custGeom>
                <a:avLst/>
                <a:gdLst>
                  <a:gd name="T0" fmla="*/ 182 w 236"/>
                  <a:gd name="T1" fmla="*/ 9 h 1030"/>
                  <a:gd name="T2" fmla="*/ 169 w 236"/>
                  <a:gd name="T3" fmla="*/ 27 h 1030"/>
                  <a:gd name="T4" fmla="*/ 169 w 236"/>
                  <a:gd name="T5" fmla="*/ 45 h 1030"/>
                  <a:gd name="T6" fmla="*/ 175 w 236"/>
                  <a:gd name="T7" fmla="*/ 59 h 1030"/>
                  <a:gd name="T8" fmla="*/ 177 w 236"/>
                  <a:gd name="T9" fmla="*/ 70 h 1030"/>
                  <a:gd name="T10" fmla="*/ 184 w 236"/>
                  <a:gd name="T11" fmla="*/ 89 h 1030"/>
                  <a:gd name="T12" fmla="*/ 191 w 236"/>
                  <a:gd name="T13" fmla="*/ 109 h 1030"/>
                  <a:gd name="T14" fmla="*/ 198 w 236"/>
                  <a:gd name="T15" fmla="*/ 125 h 1030"/>
                  <a:gd name="T16" fmla="*/ 187 w 236"/>
                  <a:gd name="T17" fmla="*/ 144 h 1030"/>
                  <a:gd name="T18" fmla="*/ 186 w 236"/>
                  <a:gd name="T19" fmla="*/ 169 h 1030"/>
                  <a:gd name="T20" fmla="*/ 198 w 236"/>
                  <a:gd name="T21" fmla="*/ 189 h 1030"/>
                  <a:gd name="T22" fmla="*/ 216 w 236"/>
                  <a:gd name="T23" fmla="*/ 194 h 1030"/>
                  <a:gd name="T24" fmla="*/ 228 w 236"/>
                  <a:gd name="T25" fmla="*/ 205 h 1030"/>
                  <a:gd name="T26" fmla="*/ 234 w 236"/>
                  <a:gd name="T27" fmla="*/ 205 h 1030"/>
                  <a:gd name="T28" fmla="*/ 228 w 236"/>
                  <a:gd name="T29" fmla="*/ 219 h 1030"/>
                  <a:gd name="T30" fmla="*/ 228 w 236"/>
                  <a:gd name="T31" fmla="*/ 228 h 1030"/>
                  <a:gd name="T32" fmla="*/ 221 w 236"/>
                  <a:gd name="T33" fmla="*/ 241 h 1030"/>
                  <a:gd name="T34" fmla="*/ 225 w 236"/>
                  <a:gd name="T35" fmla="*/ 261 h 1030"/>
                  <a:gd name="T36" fmla="*/ 234 w 236"/>
                  <a:gd name="T37" fmla="*/ 271 h 1030"/>
                  <a:gd name="T38" fmla="*/ 230 w 236"/>
                  <a:gd name="T39" fmla="*/ 291 h 1030"/>
                  <a:gd name="T40" fmla="*/ 227 w 236"/>
                  <a:gd name="T41" fmla="*/ 307 h 1030"/>
                  <a:gd name="T42" fmla="*/ 216 w 236"/>
                  <a:gd name="T43" fmla="*/ 323 h 1030"/>
                  <a:gd name="T44" fmla="*/ 205 w 236"/>
                  <a:gd name="T45" fmla="*/ 339 h 1030"/>
                  <a:gd name="T46" fmla="*/ 196 w 236"/>
                  <a:gd name="T47" fmla="*/ 346 h 1030"/>
                  <a:gd name="T48" fmla="*/ 202 w 236"/>
                  <a:gd name="T49" fmla="*/ 361 h 1030"/>
                  <a:gd name="T50" fmla="*/ 216 w 236"/>
                  <a:gd name="T51" fmla="*/ 377 h 1030"/>
                  <a:gd name="T52" fmla="*/ 218 w 236"/>
                  <a:gd name="T53" fmla="*/ 380 h 1030"/>
                  <a:gd name="T54" fmla="*/ 193 w 236"/>
                  <a:gd name="T55" fmla="*/ 386 h 1030"/>
                  <a:gd name="T56" fmla="*/ 168 w 236"/>
                  <a:gd name="T57" fmla="*/ 391 h 1030"/>
                  <a:gd name="T58" fmla="*/ 157 w 236"/>
                  <a:gd name="T59" fmla="*/ 400 h 1030"/>
                  <a:gd name="T60" fmla="*/ 157 w 236"/>
                  <a:gd name="T61" fmla="*/ 412 h 1030"/>
                  <a:gd name="T62" fmla="*/ 145 w 236"/>
                  <a:gd name="T63" fmla="*/ 430 h 1030"/>
                  <a:gd name="T64" fmla="*/ 137 w 236"/>
                  <a:gd name="T65" fmla="*/ 453 h 1030"/>
                  <a:gd name="T66" fmla="*/ 128 w 236"/>
                  <a:gd name="T67" fmla="*/ 475 h 1030"/>
                  <a:gd name="T68" fmla="*/ 118 w 236"/>
                  <a:gd name="T69" fmla="*/ 494 h 1030"/>
                  <a:gd name="T70" fmla="*/ 112 w 236"/>
                  <a:gd name="T71" fmla="*/ 519 h 1030"/>
                  <a:gd name="T72" fmla="*/ 123 w 236"/>
                  <a:gd name="T73" fmla="*/ 535 h 1030"/>
                  <a:gd name="T74" fmla="*/ 128 w 236"/>
                  <a:gd name="T75" fmla="*/ 553 h 1030"/>
                  <a:gd name="T76" fmla="*/ 130 w 236"/>
                  <a:gd name="T77" fmla="*/ 577 h 1030"/>
                  <a:gd name="T78" fmla="*/ 136 w 236"/>
                  <a:gd name="T79" fmla="*/ 598 h 1030"/>
                  <a:gd name="T80" fmla="*/ 139 w 236"/>
                  <a:gd name="T81" fmla="*/ 618 h 1030"/>
                  <a:gd name="T82" fmla="*/ 134 w 236"/>
                  <a:gd name="T83" fmla="*/ 639 h 1030"/>
                  <a:gd name="T84" fmla="*/ 125 w 236"/>
                  <a:gd name="T85" fmla="*/ 660 h 1030"/>
                  <a:gd name="T86" fmla="*/ 118 w 236"/>
                  <a:gd name="T87" fmla="*/ 684 h 1030"/>
                  <a:gd name="T88" fmla="*/ 112 w 236"/>
                  <a:gd name="T89" fmla="*/ 709 h 1030"/>
                  <a:gd name="T90" fmla="*/ 114 w 236"/>
                  <a:gd name="T91" fmla="*/ 730 h 1030"/>
                  <a:gd name="T92" fmla="*/ 109 w 236"/>
                  <a:gd name="T93" fmla="*/ 741 h 1030"/>
                  <a:gd name="T94" fmla="*/ 100 w 236"/>
                  <a:gd name="T95" fmla="*/ 762 h 1030"/>
                  <a:gd name="T96" fmla="*/ 93 w 236"/>
                  <a:gd name="T97" fmla="*/ 785 h 1030"/>
                  <a:gd name="T98" fmla="*/ 87 w 236"/>
                  <a:gd name="T99" fmla="*/ 810 h 1030"/>
                  <a:gd name="T100" fmla="*/ 78 w 236"/>
                  <a:gd name="T101" fmla="*/ 832 h 1030"/>
                  <a:gd name="T102" fmla="*/ 70 w 236"/>
                  <a:gd name="T103" fmla="*/ 853 h 1030"/>
                  <a:gd name="T104" fmla="*/ 61 w 236"/>
                  <a:gd name="T105" fmla="*/ 875 h 1030"/>
                  <a:gd name="T106" fmla="*/ 52 w 236"/>
                  <a:gd name="T107" fmla="*/ 896 h 1030"/>
                  <a:gd name="T108" fmla="*/ 45 w 236"/>
                  <a:gd name="T109" fmla="*/ 916 h 1030"/>
                  <a:gd name="T110" fmla="*/ 36 w 236"/>
                  <a:gd name="T111" fmla="*/ 937 h 1030"/>
                  <a:gd name="T112" fmla="*/ 28 w 236"/>
                  <a:gd name="T113" fmla="*/ 960 h 1030"/>
                  <a:gd name="T114" fmla="*/ 18 w 236"/>
                  <a:gd name="T115" fmla="*/ 980 h 1030"/>
                  <a:gd name="T116" fmla="*/ 9 w 236"/>
                  <a:gd name="T117" fmla="*/ 1001 h 1030"/>
                  <a:gd name="T118" fmla="*/ 2 w 236"/>
                  <a:gd name="T119" fmla="*/ 102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6" h="1030">
                    <a:moveTo>
                      <a:pt x="202" y="0"/>
                    </a:moveTo>
                    <a:lnTo>
                      <a:pt x="200" y="0"/>
                    </a:lnTo>
                    <a:lnTo>
                      <a:pt x="198" y="0"/>
                    </a:lnTo>
                    <a:lnTo>
                      <a:pt x="196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3" y="2"/>
                    </a:lnTo>
                    <a:lnTo>
                      <a:pt x="191" y="2"/>
                    </a:lnTo>
                    <a:lnTo>
                      <a:pt x="191" y="3"/>
                    </a:lnTo>
                    <a:lnTo>
                      <a:pt x="189" y="3"/>
                    </a:lnTo>
                    <a:lnTo>
                      <a:pt x="189" y="5"/>
                    </a:lnTo>
                    <a:lnTo>
                      <a:pt x="187" y="5"/>
                    </a:lnTo>
                    <a:lnTo>
                      <a:pt x="186" y="5"/>
                    </a:lnTo>
                    <a:lnTo>
                      <a:pt x="186" y="7"/>
                    </a:lnTo>
                    <a:lnTo>
                      <a:pt x="184" y="7"/>
                    </a:lnTo>
                    <a:lnTo>
                      <a:pt x="184" y="9"/>
                    </a:lnTo>
                    <a:lnTo>
                      <a:pt x="182" y="9"/>
                    </a:lnTo>
                    <a:lnTo>
                      <a:pt x="182" y="11"/>
                    </a:lnTo>
                    <a:lnTo>
                      <a:pt x="180" y="11"/>
                    </a:lnTo>
                    <a:lnTo>
                      <a:pt x="180" y="12"/>
                    </a:lnTo>
                    <a:lnTo>
                      <a:pt x="178" y="12"/>
                    </a:lnTo>
                    <a:lnTo>
                      <a:pt x="178" y="14"/>
                    </a:lnTo>
                    <a:lnTo>
                      <a:pt x="177" y="14"/>
                    </a:lnTo>
                    <a:lnTo>
                      <a:pt x="177" y="16"/>
                    </a:lnTo>
                    <a:lnTo>
                      <a:pt x="175" y="16"/>
                    </a:lnTo>
                    <a:lnTo>
                      <a:pt x="175" y="18"/>
                    </a:lnTo>
                    <a:lnTo>
                      <a:pt x="175" y="20"/>
                    </a:lnTo>
                    <a:lnTo>
                      <a:pt x="173" y="20"/>
                    </a:lnTo>
                    <a:lnTo>
                      <a:pt x="173" y="21"/>
                    </a:lnTo>
                    <a:lnTo>
                      <a:pt x="171" y="21"/>
                    </a:lnTo>
                    <a:lnTo>
                      <a:pt x="171" y="23"/>
                    </a:lnTo>
                    <a:lnTo>
                      <a:pt x="169" y="23"/>
                    </a:lnTo>
                    <a:lnTo>
                      <a:pt x="169" y="25"/>
                    </a:lnTo>
                    <a:lnTo>
                      <a:pt x="169" y="27"/>
                    </a:lnTo>
                    <a:lnTo>
                      <a:pt x="168" y="27"/>
                    </a:lnTo>
                    <a:lnTo>
                      <a:pt x="168" y="28"/>
                    </a:lnTo>
                    <a:lnTo>
                      <a:pt x="168" y="30"/>
                    </a:lnTo>
                    <a:lnTo>
                      <a:pt x="168" y="32"/>
                    </a:lnTo>
                    <a:lnTo>
                      <a:pt x="166" y="32"/>
                    </a:lnTo>
                    <a:lnTo>
                      <a:pt x="164" y="32"/>
                    </a:lnTo>
                    <a:lnTo>
                      <a:pt x="164" y="34"/>
                    </a:lnTo>
                    <a:lnTo>
                      <a:pt x="164" y="32"/>
                    </a:lnTo>
                    <a:lnTo>
                      <a:pt x="166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8" y="39"/>
                    </a:lnTo>
                    <a:lnTo>
                      <a:pt x="168" y="41"/>
                    </a:lnTo>
                    <a:lnTo>
                      <a:pt x="169" y="41"/>
                    </a:lnTo>
                    <a:lnTo>
                      <a:pt x="169" y="43"/>
                    </a:lnTo>
                    <a:lnTo>
                      <a:pt x="169" y="45"/>
                    </a:lnTo>
                    <a:lnTo>
                      <a:pt x="171" y="45"/>
                    </a:lnTo>
                    <a:lnTo>
                      <a:pt x="173" y="45"/>
                    </a:lnTo>
                    <a:lnTo>
                      <a:pt x="175" y="45"/>
                    </a:lnTo>
                    <a:lnTo>
                      <a:pt x="175" y="43"/>
                    </a:lnTo>
                    <a:lnTo>
                      <a:pt x="175" y="45"/>
                    </a:lnTo>
                    <a:lnTo>
                      <a:pt x="177" y="45"/>
                    </a:lnTo>
                    <a:lnTo>
                      <a:pt x="175" y="45"/>
                    </a:lnTo>
                    <a:lnTo>
                      <a:pt x="175" y="46"/>
                    </a:lnTo>
                    <a:lnTo>
                      <a:pt x="175" y="48"/>
                    </a:lnTo>
                    <a:lnTo>
                      <a:pt x="177" y="48"/>
                    </a:lnTo>
                    <a:lnTo>
                      <a:pt x="177" y="50"/>
                    </a:lnTo>
                    <a:lnTo>
                      <a:pt x="177" y="52"/>
                    </a:lnTo>
                    <a:lnTo>
                      <a:pt x="177" y="53"/>
                    </a:lnTo>
                    <a:lnTo>
                      <a:pt x="177" y="55"/>
                    </a:lnTo>
                    <a:lnTo>
                      <a:pt x="177" y="57"/>
                    </a:lnTo>
                    <a:lnTo>
                      <a:pt x="175" y="57"/>
                    </a:lnTo>
                    <a:lnTo>
                      <a:pt x="175" y="59"/>
                    </a:lnTo>
                    <a:lnTo>
                      <a:pt x="177" y="59"/>
                    </a:lnTo>
                    <a:lnTo>
                      <a:pt x="177" y="61"/>
                    </a:lnTo>
                    <a:lnTo>
                      <a:pt x="177" y="62"/>
                    </a:lnTo>
                    <a:lnTo>
                      <a:pt x="175" y="62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8"/>
                    </a:lnTo>
                    <a:lnTo>
                      <a:pt x="173" y="68"/>
                    </a:lnTo>
                    <a:lnTo>
                      <a:pt x="173" y="66"/>
                    </a:lnTo>
                    <a:lnTo>
                      <a:pt x="171" y="66"/>
                    </a:lnTo>
                    <a:lnTo>
                      <a:pt x="169" y="66"/>
                    </a:lnTo>
                    <a:lnTo>
                      <a:pt x="171" y="66"/>
                    </a:lnTo>
                    <a:lnTo>
                      <a:pt x="173" y="66"/>
                    </a:lnTo>
                    <a:lnTo>
                      <a:pt x="173" y="68"/>
                    </a:lnTo>
                    <a:lnTo>
                      <a:pt x="173" y="70"/>
                    </a:lnTo>
                    <a:lnTo>
                      <a:pt x="175" y="70"/>
                    </a:lnTo>
                    <a:lnTo>
                      <a:pt x="177" y="70"/>
                    </a:lnTo>
                    <a:lnTo>
                      <a:pt x="177" y="71"/>
                    </a:lnTo>
                    <a:lnTo>
                      <a:pt x="178" y="71"/>
                    </a:lnTo>
                    <a:lnTo>
                      <a:pt x="178" y="73"/>
                    </a:lnTo>
                    <a:lnTo>
                      <a:pt x="178" y="75"/>
                    </a:lnTo>
                    <a:lnTo>
                      <a:pt x="178" y="77"/>
                    </a:lnTo>
                    <a:lnTo>
                      <a:pt x="180" y="77"/>
                    </a:lnTo>
                    <a:lnTo>
                      <a:pt x="180" y="78"/>
                    </a:lnTo>
                    <a:lnTo>
                      <a:pt x="180" y="80"/>
                    </a:lnTo>
                    <a:lnTo>
                      <a:pt x="180" y="82"/>
                    </a:lnTo>
                    <a:lnTo>
                      <a:pt x="182" y="82"/>
                    </a:lnTo>
                    <a:lnTo>
                      <a:pt x="182" y="84"/>
                    </a:lnTo>
                    <a:lnTo>
                      <a:pt x="182" y="86"/>
                    </a:lnTo>
                    <a:lnTo>
                      <a:pt x="182" y="87"/>
                    </a:lnTo>
                    <a:lnTo>
                      <a:pt x="184" y="87"/>
                    </a:lnTo>
                    <a:lnTo>
                      <a:pt x="184" y="89"/>
                    </a:lnTo>
                    <a:lnTo>
                      <a:pt x="184" y="91"/>
                    </a:lnTo>
                    <a:lnTo>
                      <a:pt x="184" y="89"/>
                    </a:lnTo>
                    <a:lnTo>
                      <a:pt x="184" y="91"/>
                    </a:lnTo>
                    <a:lnTo>
                      <a:pt x="184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6" y="96"/>
                    </a:lnTo>
                    <a:lnTo>
                      <a:pt x="187" y="96"/>
                    </a:lnTo>
                    <a:lnTo>
                      <a:pt x="187" y="98"/>
                    </a:lnTo>
                    <a:lnTo>
                      <a:pt x="187" y="100"/>
                    </a:lnTo>
                    <a:lnTo>
                      <a:pt x="187" y="102"/>
                    </a:lnTo>
                    <a:lnTo>
                      <a:pt x="187" y="103"/>
                    </a:lnTo>
                    <a:lnTo>
                      <a:pt x="187" y="102"/>
                    </a:lnTo>
                    <a:lnTo>
                      <a:pt x="189" y="102"/>
                    </a:lnTo>
                    <a:lnTo>
                      <a:pt x="189" y="103"/>
                    </a:lnTo>
                    <a:lnTo>
                      <a:pt x="189" y="105"/>
                    </a:lnTo>
                    <a:lnTo>
                      <a:pt x="189" y="107"/>
                    </a:lnTo>
                    <a:lnTo>
                      <a:pt x="191" y="107"/>
                    </a:lnTo>
                    <a:lnTo>
                      <a:pt x="191" y="109"/>
                    </a:lnTo>
                    <a:lnTo>
                      <a:pt x="191" y="111"/>
                    </a:lnTo>
                    <a:lnTo>
                      <a:pt x="191" y="112"/>
                    </a:lnTo>
                    <a:lnTo>
                      <a:pt x="191" y="114"/>
                    </a:lnTo>
                    <a:lnTo>
                      <a:pt x="191" y="116"/>
                    </a:lnTo>
                    <a:lnTo>
                      <a:pt x="193" y="116"/>
                    </a:lnTo>
                    <a:lnTo>
                      <a:pt x="193" y="118"/>
                    </a:lnTo>
                    <a:lnTo>
                      <a:pt x="194" y="118"/>
                    </a:lnTo>
                    <a:lnTo>
                      <a:pt x="194" y="119"/>
                    </a:lnTo>
                    <a:lnTo>
                      <a:pt x="194" y="121"/>
                    </a:lnTo>
                    <a:lnTo>
                      <a:pt x="193" y="121"/>
                    </a:lnTo>
                    <a:lnTo>
                      <a:pt x="191" y="121"/>
                    </a:lnTo>
                    <a:lnTo>
                      <a:pt x="193" y="121"/>
                    </a:lnTo>
                    <a:lnTo>
                      <a:pt x="194" y="121"/>
                    </a:lnTo>
                    <a:lnTo>
                      <a:pt x="194" y="123"/>
                    </a:lnTo>
                    <a:lnTo>
                      <a:pt x="196" y="123"/>
                    </a:lnTo>
                    <a:lnTo>
                      <a:pt x="198" y="123"/>
                    </a:lnTo>
                    <a:lnTo>
                      <a:pt x="198" y="125"/>
                    </a:lnTo>
                    <a:lnTo>
                      <a:pt x="198" y="127"/>
                    </a:lnTo>
                    <a:lnTo>
                      <a:pt x="198" y="128"/>
                    </a:lnTo>
                    <a:lnTo>
                      <a:pt x="196" y="128"/>
                    </a:lnTo>
                    <a:lnTo>
                      <a:pt x="196" y="130"/>
                    </a:lnTo>
                    <a:lnTo>
                      <a:pt x="194" y="130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3" y="134"/>
                    </a:lnTo>
                    <a:lnTo>
                      <a:pt x="193" y="136"/>
                    </a:lnTo>
                    <a:lnTo>
                      <a:pt x="193" y="137"/>
                    </a:lnTo>
                    <a:lnTo>
                      <a:pt x="191" y="137"/>
                    </a:lnTo>
                    <a:lnTo>
                      <a:pt x="191" y="139"/>
                    </a:lnTo>
                    <a:lnTo>
                      <a:pt x="191" y="141"/>
                    </a:lnTo>
                    <a:lnTo>
                      <a:pt x="189" y="141"/>
                    </a:lnTo>
                    <a:lnTo>
                      <a:pt x="189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6"/>
                    </a:lnTo>
                    <a:lnTo>
                      <a:pt x="187" y="148"/>
                    </a:lnTo>
                    <a:lnTo>
                      <a:pt x="186" y="148"/>
                    </a:lnTo>
                    <a:lnTo>
                      <a:pt x="186" y="150"/>
                    </a:lnTo>
                    <a:lnTo>
                      <a:pt x="186" y="152"/>
                    </a:lnTo>
                    <a:lnTo>
                      <a:pt x="186" y="153"/>
                    </a:lnTo>
                    <a:lnTo>
                      <a:pt x="186" y="155"/>
                    </a:lnTo>
                    <a:lnTo>
                      <a:pt x="186" y="157"/>
                    </a:lnTo>
                    <a:lnTo>
                      <a:pt x="184" y="157"/>
                    </a:lnTo>
                    <a:lnTo>
                      <a:pt x="184" y="159"/>
                    </a:lnTo>
                    <a:lnTo>
                      <a:pt x="184" y="161"/>
                    </a:lnTo>
                    <a:lnTo>
                      <a:pt x="184" y="162"/>
                    </a:lnTo>
                    <a:lnTo>
                      <a:pt x="184" y="164"/>
                    </a:lnTo>
                    <a:lnTo>
                      <a:pt x="186" y="164"/>
                    </a:lnTo>
                    <a:lnTo>
                      <a:pt x="186" y="166"/>
                    </a:lnTo>
                    <a:lnTo>
                      <a:pt x="186" y="168"/>
                    </a:lnTo>
                    <a:lnTo>
                      <a:pt x="186" y="169"/>
                    </a:lnTo>
                    <a:lnTo>
                      <a:pt x="187" y="169"/>
                    </a:lnTo>
                    <a:lnTo>
                      <a:pt x="189" y="169"/>
                    </a:lnTo>
                    <a:lnTo>
                      <a:pt x="189" y="173"/>
                    </a:lnTo>
                    <a:lnTo>
                      <a:pt x="189" y="175"/>
                    </a:lnTo>
                    <a:lnTo>
                      <a:pt x="189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1" y="182"/>
                    </a:lnTo>
                    <a:lnTo>
                      <a:pt x="191" y="184"/>
                    </a:lnTo>
                    <a:lnTo>
                      <a:pt x="193" y="184"/>
                    </a:lnTo>
                    <a:lnTo>
                      <a:pt x="193" y="186"/>
                    </a:lnTo>
                    <a:lnTo>
                      <a:pt x="194" y="186"/>
                    </a:lnTo>
                    <a:lnTo>
                      <a:pt x="194" y="187"/>
                    </a:lnTo>
                    <a:lnTo>
                      <a:pt x="196" y="187"/>
                    </a:lnTo>
                    <a:lnTo>
                      <a:pt x="196" y="189"/>
                    </a:lnTo>
                    <a:lnTo>
                      <a:pt x="198" y="189"/>
                    </a:lnTo>
                    <a:lnTo>
                      <a:pt x="198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2" y="193"/>
                    </a:lnTo>
                    <a:lnTo>
                      <a:pt x="203" y="193"/>
                    </a:lnTo>
                    <a:lnTo>
                      <a:pt x="205" y="193"/>
                    </a:lnTo>
                    <a:lnTo>
                      <a:pt x="205" y="194"/>
                    </a:lnTo>
                    <a:lnTo>
                      <a:pt x="205" y="193"/>
                    </a:lnTo>
                    <a:lnTo>
                      <a:pt x="205" y="194"/>
                    </a:lnTo>
                    <a:lnTo>
                      <a:pt x="207" y="194"/>
                    </a:lnTo>
                    <a:lnTo>
                      <a:pt x="209" y="194"/>
                    </a:lnTo>
                    <a:lnTo>
                      <a:pt x="209" y="193"/>
                    </a:lnTo>
                    <a:lnTo>
                      <a:pt x="211" y="193"/>
                    </a:lnTo>
                    <a:lnTo>
                      <a:pt x="212" y="193"/>
                    </a:lnTo>
                    <a:lnTo>
                      <a:pt x="214" y="193"/>
                    </a:lnTo>
                    <a:lnTo>
                      <a:pt x="214" y="194"/>
                    </a:lnTo>
                    <a:lnTo>
                      <a:pt x="216" y="194"/>
                    </a:lnTo>
                    <a:lnTo>
                      <a:pt x="214" y="194"/>
                    </a:lnTo>
                    <a:lnTo>
                      <a:pt x="214" y="196"/>
                    </a:lnTo>
                    <a:lnTo>
                      <a:pt x="214" y="198"/>
                    </a:lnTo>
                    <a:lnTo>
                      <a:pt x="216" y="198"/>
                    </a:lnTo>
                    <a:lnTo>
                      <a:pt x="216" y="196"/>
                    </a:lnTo>
                    <a:lnTo>
                      <a:pt x="218" y="196"/>
                    </a:lnTo>
                    <a:lnTo>
                      <a:pt x="219" y="196"/>
                    </a:lnTo>
                    <a:lnTo>
                      <a:pt x="221" y="196"/>
                    </a:lnTo>
                    <a:lnTo>
                      <a:pt x="221" y="198"/>
                    </a:lnTo>
                    <a:lnTo>
                      <a:pt x="223" y="198"/>
                    </a:lnTo>
                    <a:lnTo>
                      <a:pt x="225" y="198"/>
                    </a:lnTo>
                    <a:lnTo>
                      <a:pt x="225" y="200"/>
                    </a:lnTo>
                    <a:lnTo>
                      <a:pt x="227" y="200"/>
                    </a:lnTo>
                    <a:lnTo>
                      <a:pt x="227" y="202"/>
                    </a:lnTo>
                    <a:lnTo>
                      <a:pt x="228" y="202"/>
                    </a:lnTo>
                    <a:lnTo>
                      <a:pt x="228" y="203"/>
                    </a:lnTo>
                    <a:lnTo>
                      <a:pt x="228" y="205"/>
                    </a:lnTo>
                    <a:lnTo>
                      <a:pt x="230" y="205"/>
                    </a:lnTo>
                    <a:lnTo>
                      <a:pt x="230" y="207"/>
                    </a:lnTo>
                    <a:lnTo>
                      <a:pt x="232" y="207"/>
                    </a:lnTo>
                    <a:lnTo>
                      <a:pt x="232" y="209"/>
                    </a:lnTo>
                    <a:lnTo>
                      <a:pt x="232" y="211"/>
                    </a:lnTo>
                    <a:lnTo>
                      <a:pt x="234" y="211"/>
                    </a:lnTo>
                    <a:lnTo>
                      <a:pt x="234" y="209"/>
                    </a:lnTo>
                    <a:lnTo>
                      <a:pt x="234" y="207"/>
                    </a:lnTo>
                    <a:lnTo>
                      <a:pt x="234" y="205"/>
                    </a:lnTo>
                    <a:lnTo>
                      <a:pt x="234" y="203"/>
                    </a:lnTo>
                    <a:lnTo>
                      <a:pt x="232" y="203"/>
                    </a:lnTo>
                    <a:lnTo>
                      <a:pt x="234" y="203"/>
                    </a:lnTo>
                    <a:lnTo>
                      <a:pt x="236" y="203"/>
                    </a:lnTo>
                    <a:lnTo>
                      <a:pt x="236" y="205"/>
                    </a:lnTo>
                    <a:lnTo>
                      <a:pt x="234" y="205"/>
                    </a:lnTo>
                    <a:lnTo>
                      <a:pt x="236" y="205"/>
                    </a:lnTo>
                    <a:lnTo>
                      <a:pt x="234" y="205"/>
                    </a:lnTo>
                    <a:lnTo>
                      <a:pt x="234" y="207"/>
                    </a:lnTo>
                    <a:lnTo>
                      <a:pt x="234" y="209"/>
                    </a:lnTo>
                    <a:lnTo>
                      <a:pt x="234" y="211"/>
                    </a:lnTo>
                    <a:lnTo>
                      <a:pt x="234" y="212"/>
                    </a:lnTo>
                    <a:lnTo>
                      <a:pt x="234" y="214"/>
                    </a:lnTo>
                    <a:lnTo>
                      <a:pt x="232" y="214"/>
                    </a:lnTo>
                    <a:lnTo>
                      <a:pt x="234" y="214"/>
                    </a:lnTo>
                    <a:lnTo>
                      <a:pt x="232" y="214"/>
                    </a:lnTo>
                    <a:lnTo>
                      <a:pt x="232" y="216"/>
                    </a:lnTo>
                    <a:lnTo>
                      <a:pt x="232" y="218"/>
                    </a:lnTo>
                    <a:lnTo>
                      <a:pt x="232" y="216"/>
                    </a:lnTo>
                    <a:lnTo>
                      <a:pt x="230" y="216"/>
                    </a:lnTo>
                    <a:lnTo>
                      <a:pt x="228" y="216"/>
                    </a:lnTo>
                    <a:lnTo>
                      <a:pt x="228" y="218"/>
                    </a:lnTo>
                    <a:lnTo>
                      <a:pt x="230" y="218"/>
                    </a:lnTo>
                    <a:lnTo>
                      <a:pt x="228" y="218"/>
                    </a:lnTo>
                    <a:lnTo>
                      <a:pt x="228" y="219"/>
                    </a:lnTo>
                    <a:lnTo>
                      <a:pt x="230" y="219"/>
                    </a:lnTo>
                    <a:lnTo>
                      <a:pt x="230" y="221"/>
                    </a:lnTo>
                    <a:lnTo>
                      <a:pt x="228" y="221"/>
                    </a:lnTo>
                    <a:lnTo>
                      <a:pt x="228" y="223"/>
                    </a:lnTo>
                    <a:lnTo>
                      <a:pt x="228" y="225"/>
                    </a:lnTo>
                    <a:lnTo>
                      <a:pt x="228" y="227"/>
                    </a:lnTo>
                    <a:lnTo>
                      <a:pt x="227" y="227"/>
                    </a:lnTo>
                    <a:lnTo>
                      <a:pt x="227" y="228"/>
                    </a:lnTo>
                    <a:lnTo>
                      <a:pt x="225" y="228"/>
                    </a:lnTo>
                    <a:lnTo>
                      <a:pt x="225" y="230"/>
                    </a:lnTo>
                    <a:lnTo>
                      <a:pt x="227" y="230"/>
                    </a:lnTo>
                    <a:lnTo>
                      <a:pt x="227" y="228"/>
                    </a:lnTo>
                    <a:lnTo>
                      <a:pt x="227" y="227"/>
                    </a:lnTo>
                    <a:lnTo>
                      <a:pt x="228" y="227"/>
                    </a:lnTo>
                    <a:lnTo>
                      <a:pt x="228" y="225"/>
                    </a:lnTo>
                    <a:lnTo>
                      <a:pt x="228" y="227"/>
                    </a:lnTo>
                    <a:lnTo>
                      <a:pt x="228" y="228"/>
                    </a:lnTo>
                    <a:lnTo>
                      <a:pt x="228" y="227"/>
                    </a:lnTo>
                    <a:lnTo>
                      <a:pt x="228" y="228"/>
                    </a:lnTo>
                    <a:lnTo>
                      <a:pt x="227" y="228"/>
                    </a:lnTo>
                    <a:lnTo>
                      <a:pt x="227" y="230"/>
                    </a:lnTo>
                    <a:lnTo>
                      <a:pt x="225" y="230"/>
                    </a:lnTo>
                    <a:lnTo>
                      <a:pt x="225" y="232"/>
                    </a:lnTo>
                    <a:lnTo>
                      <a:pt x="225" y="230"/>
                    </a:lnTo>
                    <a:lnTo>
                      <a:pt x="225" y="232"/>
                    </a:lnTo>
                    <a:lnTo>
                      <a:pt x="223" y="232"/>
                    </a:lnTo>
                    <a:lnTo>
                      <a:pt x="223" y="234"/>
                    </a:lnTo>
                    <a:lnTo>
                      <a:pt x="225" y="234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7"/>
                    </a:lnTo>
                    <a:lnTo>
                      <a:pt x="223" y="239"/>
                    </a:lnTo>
                    <a:lnTo>
                      <a:pt x="221" y="239"/>
                    </a:lnTo>
                    <a:lnTo>
                      <a:pt x="221" y="241"/>
                    </a:lnTo>
                    <a:lnTo>
                      <a:pt x="221" y="243"/>
                    </a:lnTo>
                    <a:lnTo>
                      <a:pt x="221" y="244"/>
                    </a:lnTo>
                    <a:lnTo>
                      <a:pt x="221" y="246"/>
                    </a:lnTo>
                    <a:lnTo>
                      <a:pt x="223" y="246"/>
                    </a:lnTo>
                    <a:lnTo>
                      <a:pt x="223" y="248"/>
                    </a:lnTo>
                    <a:lnTo>
                      <a:pt x="223" y="250"/>
                    </a:lnTo>
                    <a:lnTo>
                      <a:pt x="225" y="250"/>
                    </a:lnTo>
                    <a:lnTo>
                      <a:pt x="225" y="252"/>
                    </a:lnTo>
                    <a:lnTo>
                      <a:pt x="225" y="253"/>
                    </a:lnTo>
                    <a:lnTo>
                      <a:pt x="227" y="253"/>
                    </a:lnTo>
                    <a:lnTo>
                      <a:pt x="227" y="255"/>
                    </a:lnTo>
                    <a:lnTo>
                      <a:pt x="225" y="255"/>
                    </a:lnTo>
                    <a:lnTo>
                      <a:pt x="225" y="257"/>
                    </a:lnTo>
                    <a:lnTo>
                      <a:pt x="225" y="259"/>
                    </a:lnTo>
                    <a:lnTo>
                      <a:pt x="225" y="261"/>
                    </a:lnTo>
                    <a:lnTo>
                      <a:pt x="227" y="261"/>
                    </a:lnTo>
                    <a:lnTo>
                      <a:pt x="225" y="261"/>
                    </a:lnTo>
                    <a:lnTo>
                      <a:pt x="225" y="262"/>
                    </a:lnTo>
                    <a:lnTo>
                      <a:pt x="227" y="262"/>
                    </a:lnTo>
                    <a:lnTo>
                      <a:pt x="227" y="264"/>
                    </a:lnTo>
                    <a:lnTo>
                      <a:pt x="225" y="264"/>
                    </a:lnTo>
                    <a:lnTo>
                      <a:pt x="225" y="266"/>
                    </a:lnTo>
                    <a:lnTo>
                      <a:pt x="227" y="266"/>
                    </a:lnTo>
                    <a:lnTo>
                      <a:pt x="227" y="268"/>
                    </a:lnTo>
                    <a:lnTo>
                      <a:pt x="228" y="268"/>
                    </a:lnTo>
                    <a:lnTo>
                      <a:pt x="230" y="268"/>
                    </a:lnTo>
                    <a:lnTo>
                      <a:pt x="232" y="268"/>
                    </a:lnTo>
                    <a:lnTo>
                      <a:pt x="232" y="266"/>
                    </a:lnTo>
                    <a:lnTo>
                      <a:pt x="234" y="266"/>
                    </a:lnTo>
                    <a:lnTo>
                      <a:pt x="234" y="268"/>
                    </a:lnTo>
                    <a:lnTo>
                      <a:pt x="234" y="269"/>
                    </a:lnTo>
                    <a:lnTo>
                      <a:pt x="232" y="269"/>
                    </a:lnTo>
                    <a:lnTo>
                      <a:pt x="232" y="271"/>
                    </a:lnTo>
                    <a:lnTo>
                      <a:pt x="234" y="271"/>
                    </a:lnTo>
                    <a:lnTo>
                      <a:pt x="234" y="273"/>
                    </a:lnTo>
                    <a:lnTo>
                      <a:pt x="236" y="273"/>
                    </a:lnTo>
                    <a:lnTo>
                      <a:pt x="236" y="275"/>
                    </a:lnTo>
                    <a:lnTo>
                      <a:pt x="234" y="275"/>
                    </a:lnTo>
                    <a:lnTo>
                      <a:pt x="234" y="277"/>
                    </a:lnTo>
                    <a:lnTo>
                      <a:pt x="232" y="277"/>
                    </a:lnTo>
                    <a:lnTo>
                      <a:pt x="232" y="278"/>
                    </a:lnTo>
                    <a:lnTo>
                      <a:pt x="232" y="280"/>
                    </a:lnTo>
                    <a:lnTo>
                      <a:pt x="230" y="280"/>
                    </a:lnTo>
                    <a:lnTo>
                      <a:pt x="230" y="282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28" y="286"/>
                    </a:lnTo>
                    <a:lnTo>
                      <a:pt x="228" y="287"/>
                    </a:lnTo>
                    <a:lnTo>
                      <a:pt x="228" y="289"/>
                    </a:lnTo>
                    <a:lnTo>
                      <a:pt x="228" y="291"/>
                    </a:lnTo>
                    <a:lnTo>
                      <a:pt x="230" y="291"/>
                    </a:lnTo>
                    <a:lnTo>
                      <a:pt x="228" y="291"/>
                    </a:lnTo>
                    <a:lnTo>
                      <a:pt x="230" y="291"/>
                    </a:lnTo>
                    <a:lnTo>
                      <a:pt x="228" y="291"/>
                    </a:lnTo>
                    <a:lnTo>
                      <a:pt x="228" y="293"/>
                    </a:lnTo>
                    <a:lnTo>
                      <a:pt x="228" y="294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8"/>
                    </a:lnTo>
                    <a:lnTo>
                      <a:pt x="227" y="296"/>
                    </a:lnTo>
                    <a:lnTo>
                      <a:pt x="228" y="296"/>
                    </a:lnTo>
                    <a:lnTo>
                      <a:pt x="228" y="298"/>
                    </a:lnTo>
                    <a:lnTo>
                      <a:pt x="228" y="300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7" y="303"/>
                    </a:lnTo>
                    <a:lnTo>
                      <a:pt x="227" y="305"/>
                    </a:lnTo>
                    <a:lnTo>
                      <a:pt x="227" y="307"/>
                    </a:lnTo>
                    <a:lnTo>
                      <a:pt x="225" y="307"/>
                    </a:lnTo>
                    <a:lnTo>
                      <a:pt x="225" y="309"/>
                    </a:lnTo>
                    <a:lnTo>
                      <a:pt x="223" y="309"/>
                    </a:lnTo>
                    <a:lnTo>
                      <a:pt x="223" y="311"/>
                    </a:lnTo>
                    <a:lnTo>
                      <a:pt x="221" y="311"/>
                    </a:lnTo>
                    <a:lnTo>
                      <a:pt x="221" y="312"/>
                    </a:lnTo>
                    <a:lnTo>
                      <a:pt x="219" y="312"/>
                    </a:lnTo>
                    <a:lnTo>
                      <a:pt x="219" y="314"/>
                    </a:lnTo>
                    <a:lnTo>
                      <a:pt x="218" y="314"/>
                    </a:lnTo>
                    <a:lnTo>
                      <a:pt x="218" y="316"/>
                    </a:lnTo>
                    <a:lnTo>
                      <a:pt x="218" y="318"/>
                    </a:lnTo>
                    <a:lnTo>
                      <a:pt x="218" y="319"/>
                    </a:lnTo>
                    <a:lnTo>
                      <a:pt x="218" y="321"/>
                    </a:lnTo>
                    <a:lnTo>
                      <a:pt x="218" y="323"/>
                    </a:lnTo>
                    <a:lnTo>
                      <a:pt x="218" y="321"/>
                    </a:lnTo>
                    <a:lnTo>
                      <a:pt x="218" y="323"/>
                    </a:lnTo>
                    <a:lnTo>
                      <a:pt x="216" y="323"/>
                    </a:lnTo>
                    <a:lnTo>
                      <a:pt x="216" y="325"/>
                    </a:lnTo>
                    <a:lnTo>
                      <a:pt x="214" y="325"/>
                    </a:lnTo>
                    <a:lnTo>
                      <a:pt x="214" y="327"/>
                    </a:lnTo>
                    <a:lnTo>
                      <a:pt x="214" y="328"/>
                    </a:lnTo>
                    <a:lnTo>
                      <a:pt x="212" y="328"/>
                    </a:lnTo>
                    <a:lnTo>
                      <a:pt x="212" y="330"/>
                    </a:lnTo>
                    <a:lnTo>
                      <a:pt x="211" y="330"/>
                    </a:lnTo>
                    <a:lnTo>
                      <a:pt x="211" y="332"/>
                    </a:lnTo>
                    <a:lnTo>
                      <a:pt x="211" y="334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7" y="336"/>
                    </a:lnTo>
                    <a:lnTo>
                      <a:pt x="209" y="336"/>
                    </a:lnTo>
                    <a:lnTo>
                      <a:pt x="209" y="337"/>
                    </a:lnTo>
                    <a:lnTo>
                      <a:pt x="209" y="339"/>
                    </a:lnTo>
                    <a:lnTo>
                      <a:pt x="207" y="339"/>
                    </a:lnTo>
                    <a:lnTo>
                      <a:pt x="205" y="339"/>
                    </a:lnTo>
                    <a:lnTo>
                      <a:pt x="205" y="341"/>
                    </a:lnTo>
                    <a:lnTo>
                      <a:pt x="203" y="341"/>
                    </a:lnTo>
                    <a:lnTo>
                      <a:pt x="203" y="339"/>
                    </a:lnTo>
                    <a:lnTo>
                      <a:pt x="205" y="339"/>
                    </a:lnTo>
                    <a:lnTo>
                      <a:pt x="205" y="337"/>
                    </a:lnTo>
                    <a:lnTo>
                      <a:pt x="203" y="337"/>
                    </a:lnTo>
                    <a:lnTo>
                      <a:pt x="202" y="337"/>
                    </a:lnTo>
                    <a:lnTo>
                      <a:pt x="200" y="337"/>
                    </a:lnTo>
                    <a:lnTo>
                      <a:pt x="200" y="339"/>
                    </a:lnTo>
                    <a:lnTo>
                      <a:pt x="202" y="339"/>
                    </a:lnTo>
                    <a:lnTo>
                      <a:pt x="200" y="339"/>
                    </a:lnTo>
                    <a:lnTo>
                      <a:pt x="198" y="339"/>
                    </a:lnTo>
                    <a:lnTo>
                      <a:pt x="198" y="341"/>
                    </a:lnTo>
                    <a:lnTo>
                      <a:pt x="196" y="341"/>
                    </a:lnTo>
                    <a:lnTo>
                      <a:pt x="196" y="343"/>
                    </a:lnTo>
                    <a:lnTo>
                      <a:pt x="196" y="344"/>
                    </a:lnTo>
                    <a:lnTo>
                      <a:pt x="196" y="346"/>
                    </a:lnTo>
                    <a:lnTo>
                      <a:pt x="196" y="348"/>
                    </a:lnTo>
                    <a:lnTo>
                      <a:pt x="198" y="348"/>
                    </a:lnTo>
                    <a:lnTo>
                      <a:pt x="198" y="350"/>
                    </a:lnTo>
                    <a:lnTo>
                      <a:pt x="198" y="352"/>
                    </a:lnTo>
                    <a:lnTo>
                      <a:pt x="196" y="352"/>
                    </a:lnTo>
                    <a:lnTo>
                      <a:pt x="194" y="352"/>
                    </a:lnTo>
                    <a:lnTo>
                      <a:pt x="196" y="352"/>
                    </a:lnTo>
                    <a:lnTo>
                      <a:pt x="198" y="352"/>
                    </a:lnTo>
                    <a:lnTo>
                      <a:pt x="198" y="353"/>
                    </a:lnTo>
                    <a:lnTo>
                      <a:pt x="196" y="353"/>
                    </a:lnTo>
                    <a:lnTo>
                      <a:pt x="198" y="353"/>
                    </a:lnTo>
                    <a:lnTo>
                      <a:pt x="198" y="355"/>
                    </a:lnTo>
                    <a:lnTo>
                      <a:pt x="198" y="357"/>
                    </a:lnTo>
                    <a:lnTo>
                      <a:pt x="198" y="359"/>
                    </a:lnTo>
                    <a:lnTo>
                      <a:pt x="200" y="359"/>
                    </a:lnTo>
                    <a:lnTo>
                      <a:pt x="200" y="361"/>
                    </a:lnTo>
                    <a:lnTo>
                      <a:pt x="202" y="361"/>
                    </a:lnTo>
                    <a:lnTo>
                      <a:pt x="202" y="362"/>
                    </a:lnTo>
                    <a:lnTo>
                      <a:pt x="202" y="364"/>
                    </a:lnTo>
                    <a:lnTo>
                      <a:pt x="203" y="364"/>
                    </a:lnTo>
                    <a:lnTo>
                      <a:pt x="203" y="366"/>
                    </a:lnTo>
                    <a:lnTo>
                      <a:pt x="205" y="366"/>
                    </a:lnTo>
                    <a:lnTo>
                      <a:pt x="205" y="368"/>
                    </a:lnTo>
                    <a:lnTo>
                      <a:pt x="207" y="368"/>
                    </a:lnTo>
                    <a:lnTo>
                      <a:pt x="207" y="369"/>
                    </a:lnTo>
                    <a:lnTo>
                      <a:pt x="209" y="369"/>
                    </a:lnTo>
                    <a:lnTo>
                      <a:pt x="209" y="371"/>
                    </a:lnTo>
                    <a:lnTo>
                      <a:pt x="211" y="371"/>
                    </a:lnTo>
                    <a:lnTo>
                      <a:pt x="211" y="373"/>
                    </a:lnTo>
                    <a:lnTo>
                      <a:pt x="212" y="373"/>
                    </a:lnTo>
                    <a:lnTo>
                      <a:pt x="212" y="375"/>
                    </a:lnTo>
                    <a:lnTo>
                      <a:pt x="214" y="375"/>
                    </a:lnTo>
                    <a:lnTo>
                      <a:pt x="214" y="377"/>
                    </a:lnTo>
                    <a:lnTo>
                      <a:pt x="216" y="377"/>
                    </a:lnTo>
                    <a:lnTo>
                      <a:pt x="218" y="377"/>
                    </a:lnTo>
                    <a:lnTo>
                      <a:pt x="219" y="377"/>
                    </a:lnTo>
                    <a:lnTo>
                      <a:pt x="219" y="378"/>
                    </a:lnTo>
                    <a:lnTo>
                      <a:pt x="221" y="378"/>
                    </a:lnTo>
                    <a:lnTo>
                      <a:pt x="223" y="378"/>
                    </a:lnTo>
                    <a:lnTo>
                      <a:pt x="225" y="378"/>
                    </a:lnTo>
                    <a:lnTo>
                      <a:pt x="227" y="378"/>
                    </a:lnTo>
                    <a:lnTo>
                      <a:pt x="227" y="377"/>
                    </a:lnTo>
                    <a:lnTo>
                      <a:pt x="228" y="377"/>
                    </a:lnTo>
                    <a:lnTo>
                      <a:pt x="228" y="378"/>
                    </a:lnTo>
                    <a:lnTo>
                      <a:pt x="227" y="378"/>
                    </a:lnTo>
                    <a:lnTo>
                      <a:pt x="225" y="378"/>
                    </a:lnTo>
                    <a:lnTo>
                      <a:pt x="223" y="378"/>
                    </a:lnTo>
                    <a:lnTo>
                      <a:pt x="223" y="380"/>
                    </a:lnTo>
                    <a:lnTo>
                      <a:pt x="221" y="380"/>
                    </a:lnTo>
                    <a:lnTo>
                      <a:pt x="219" y="380"/>
                    </a:lnTo>
                    <a:lnTo>
                      <a:pt x="218" y="380"/>
                    </a:lnTo>
                    <a:lnTo>
                      <a:pt x="216" y="380"/>
                    </a:lnTo>
                    <a:lnTo>
                      <a:pt x="216" y="382"/>
                    </a:lnTo>
                    <a:lnTo>
                      <a:pt x="214" y="382"/>
                    </a:lnTo>
                    <a:lnTo>
                      <a:pt x="212" y="382"/>
                    </a:lnTo>
                    <a:lnTo>
                      <a:pt x="211" y="382"/>
                    </a:lnTo>
                    <a:lnTo>
                      <a:pt x="209" y="382"/>
                    </a:lnTo>
                    <a:lnTo>
                      <a:pt x="207" y="382"/>
                    </a:lnTo>
                    <a:lnTo>
                      <a:pt x="205" y="382"/>
                    </a:lnTo>
                    <a:lnTo>
                      <a:pt x="203" y="382"/>
                    </a:lnTo>
                    <a:lnTo>
                      <a:pt x="203" y="384"/>
                    </a:lnTo>
                    <a:lnTo>
                      <a:pt x="202" y="384"/>
                    </a:lnTo>
                    <a:lnTo>
                      <a:pt x="200" y="384"/>
                    </a:lnTo>
                    <a:lnTo>
                      <a:pt x="198" y="384"/>
                    </a:lnTo>
                    <a:lnTo>
                      <a:pt x="196" y="384"/>
                    </a:lnTo>
                    <a:lnTo>
                      <a:pt x="194" y="384"/>
                    </a:lnTo>
                    <a:lnTo>
                      <a:pt x="193" y="384"/>
                    </a:lnTo>
                    <a:lnTo>
                      <a:pt x="193" y="386"/>
                    </a:lnTo>
                    <a:lnTo>
                      <a:pt x="191" y="386"/>
                    </a:lnTo>
                    <a:lnTo>
                      <a:pt x="189" y="386"/>
                    </a:lnTo>
                    <a:lnTo>
                      <a:pt x="187" y="386"/>
                    </a:lnTo>
                    <a:lnTo>
                      <a:pt x="186" y="386"/>
                    </a:lnTo>
                    <a:lnTo>
                      <a:pt x="186" y="387"/>
                    </a:lnTo>
                    <a:lnTo>
                      <a:pt x="184" y="387"/>
                    </a:lnTo>
                    <a:lnTo>
                      <a:pt x="182" y="387"/>
                    </a:lnTo>
                    <a:lnTo>
                      <a:pt x="180" y="387"/>
                    </a:lnTo>
                    <a:lnTo>
                      <a:pt x="178" y="387"/>
                    </a:lnTo>
                    <a:lnTo>
                      <a:pt x="177" y="387"/>
                    </a:lnTo>
                    <a:lnTo>
                      <a:pt x="177" y="389"/>
                    </a:lnTo>
                    <a:lnTo>
                      <a:pt x="175" y="389"/>
                    </a:lnTo>
                    <a:lnTo>
                      <a:pt x="173" y="389"/>
                    </a:lnTo>
                    <a:lnTo>
                      <a:pt x="171" y="389"/>
                    </a:lnTo>
                    <a:lnTo>
                      <a:pt x="171" y="391"/>
                    </a:lnTo>
                    <a:lnTo>
                      <a:pt x="169" y="391"/>
                    </a:lnTo>
                    <a:lnTo>
                      <a:pt x="168" y="391"/>
                    </a:lnTo>
                    <a:lnTo>
                      <a:pt x="168" y="393"/>
                    </a:lnTo>
                    <a:lnTo>
                      <a:pt x="166" y="393"/>
                    </a:lnTo>
                    <a:lnTo>
                      <a:pt x="166" y="394"/>
                    </a:lnTo>
                    <a:lnTo>
                      <a:pt x="164" y="394"/>
                    </a:lnTo>
                    <a:lnTo>
                      <a:pt x="162" y="394"/>
                    </a:lnTo>
                    <a:lnTo>
                      <a:pt x="162" y="396"/>
                    </a:lnTo>
                    <a:lnTo>
                      <a:pt x="161" y="396"/>
                    </a:lnTo>
                    <a:lnTo>
                      <a:pt x="159" y="396"/>
                    </a:lnTo>
                    <a:lnTo>
                      <a:pt x="159" y="398"/>
                    </a:lnTo>
                    <a:lnTo>
                      <a:pt x="159" y="400"/>
                    </a:lnTo>
                    <a:lnTo>
                      <a:pt x="157" y="400"/>
                    </a:lnTo>
                    <a:lnTo>
                      <a:pt x="155" y="400"/>
                    </a:lnTo>
                    <a:lnTo>
                      <a:pt x="155" y="402"/>
                    </a:lnTo>
                    <a:lnTo>
                      <a:pt x="153" y="402"/>
                    </a:lnTo>
                    <a:lnTo>
                      <a:pt x="155" y="402"/>
                    </a:lnTo>
                    <a:lnTo>
                      <a:pt x="155" y="400"/>
                    </a:lnTo>
                    <a:lnTo>
                      <a:pt x="157" y="400"/>
                    </a:lnTo>
                    <a:lnTo>
                      <a:pt x="159" y="400"/>
                    </a:lnTo>
                    <a:lnTo>
                      <a:pt x="159" y="398"/>
                    </a:lnTo>
                    <a:lnTo>
                      <a:pt x="159" y="400"/>
                    </a:lnTo>
                    <a:lnTo>
                      <a:pt x="159" y="398"/>
                    </a:lnTo>
                    <a:lnTo>
                      <a:pt x="161" y="398"/>
                    </a:lnTo>
                    <a:lnTo>
                      <a:pt x="161" y="400"/>
                    </a:lnTo>
                    <a:lnTo>
                      <a:pt x="161" y="402"/>
                    </a:lnTo>
                    <a:lnTo>
                      <a:pt x="161" y="403"/>
                    </a:lnTo>
                    <a:lnTo>
                      <a:pt x="161" y="405"/>
                    </a:lnTo>
                    <a:lnTo>
                      <a:pt x="159" y="405"/>
                    </a:lnTo>
                    <a:lnTo>
                      <a:pt x="161" y="405"/>
                    </a:lnTo>
                    <a:lnTo>
                      <a:pt x="161" y="407"/>
                    </a:lnTo>
                    <a:lnTo>
                      <a:pt x="159" y="407"/>
                    </a:lnTo>
                    <a:lnTo>
                      <a:pt x="159" y="409"/>
                    </a:lnTo>
                    <a:lnTo>
                      <a:pt x="157" y="409"/>
                    </a:lnTo>
                    <a:lnTo>
                      <a:pt x="157" y="410"/>
                    </a:lnTo>
                    <a:lnTo>
                      <a:pt x="157" y="412"/>
                    </a:lnTo>
                    <a:lnTo>
                      <a:pt x="155" y="412"/>
                    </a:lnTo>
                    <a:lnTo>
                      <a:pt x="155" y="414"/>
                    </a:lnTo>
                    <a:lnTo>
                      <a:pt x="155" y="416"/>
                    </a:lnTo>
                    <a:lnTo>
                      <a:pt x="153" y="416"/>
                    </a:lnTo>
                    <a:lnTo>
                      <a:pt x="153" y="418"/>
                    </a:lnTo>
                    <a:lnTo>
                      <a:pt x="152" y="418"/>
                    </a:lnTo>
                    <a:lnTo>
                      <a:pt x="152" y="419"/>
                    </a:lnTo>
                    <a:lnTo>
                      <a:pt x="152" y="421"/>
                    </a:lnTo>
                    <a:lnTo>
                      <a:pt x="150" y="421"/>
                    </a:lnTo>
                    <a:lnTo>
                      <a:pt x="150" y="423"/>
                    </a:lnTo>
                    <a:lnTo>
                      <a:pt x="148" y="423"/>
                    </a:lnTo>
                    <a:lnTo>
                      <a:pt x="148" y="425"/>
                    </a:lnTo>
                    <a:lnTo>
                      <a:pt x="148" y="427"/>
                    </a:lnTo>
                    <a:lnTo>
                      <a:pt x="146" y="427"/>
                    </a:lnTo>
                    <a:lnTo>
                      <a:pt x="146" y="428"/>
                    </a:lnTo>
                    <a:lnTo>
                      <a:pt x="146" y="430"/>
                    </a:lnTo>
                    <a:lnTo>
                      <a:pt x="145" y="430"/>
                    </a:lnTo>
                    <a:lnTo>
                      <a:pt x="145" y="432"/>
                    </a:lnTo>
                    <a:lnTo>
                      <a:pt x="145" y="434"/>
                    </a:lnTo>
                    <a:lnTo>
                      <a:pt x="145" y="435"/>
                    </a:lnTo>
                    <a:lnTo>
                      <a:pt x="143" y="435"/>
                    </a:lnTo>
                    <a:lnTo>
                      <a:pt x="143" y="437"/>
                    </a:lnTo>
                    <a:lnTo>
                      <a:pt x="143" y="439"/>
                    </a:lnTo>
                    <a:lnTo>
                      <a:pt x="143" y="441"/>
                    </a:lnTo>
                    <a:lnTo>
                      <a:pt x="143" y="443"/>
                    </a:lnTo>
                    <a:lnTo>
                      <a:pt x="143" y="444"/>
                    </a:lnTo>
                    <a:lnTo>
                      <a:pt x="141" y="444"/>
                    </a:lnTo>
                    <a:lnTo>
                      <a:pt x="141" y="446"/>
                    </a:lnTo>
                    <a:lnTo>
                      <a:pt x="141" y="448"/>
                    </a:lnTo>
                    <a:lnTo>
                      <a:pt x="139" y="448"/>
                    </a:lnTo>
                    <a:lnTo>
                      <a:pt x="139" y="450"/>
                    </a:lnTo>
                    <a:lnTo>
                      <a:pt x="139" y="452"/>
                    </a:lnTo>
                    <a:lnTo>
                      <a:pt x="137" y="452"/>
                    </a:lnTo>
                    <a:lnTo>
                      <a:pt x="137" y="453"/>
                    </a:lnTo>
                    <a:lnTo>
                      <a:pt x="137" y="455"/>
                    </a:lnTo>
                    <a:lnTo>
                      <a:pt x="137" y="457"/>
                    </a:lnTo>
                    <a:lnTo>
                      <a:pt x="136" y="457"/>
                    </a:lnTo>
                    <a:lnTo>
                      <a:pt x="136" y="459"/>
                    </a:lnTo>
                    <a:lnTo>
                      <a:pt x="136" y="460"/>
                    </a:lnTo>
                    <a:lnTo>
                      <a:pt x="136" y="462"/>
                    </a:lnTo>
                    <a:lnTo>
                      <a:pt x="134" y="462"/>
                    </a:lnTo>
                    <a:lnTo>
                      <a:pt x="134" y="464"/>
                    </a:lnTo>
                    <a:lnTo>
                      <a:pt x="132" y="464"/>
                    </a:lnTo>
                    <a:lnTo>
                      <a:pt x="132" y="466"/>
                    </a:lnTo>
                    <a:lnTo>
                      <a:pt x="132" y="468"/>
                    </a:lnTo>
                    <a:lnTo>
                      <a:pt x="132" y="469"/>
                    </a:lnTo>
                    <a:lnTo>
                      <a:pt x="130" y="469"/>
                    </a:lnTo>
                    <a:lnTo>
                      <a:pt x="130" y="471"/>
                    </a:lnTo>
                    <a:lnTo>
                      <a:pt x="130" y="473"/>
                    </a:lnTo>
                    <a:lnTo>
                      <a:pt x="128" y="473"/>
                    </a:lnTo>
                    <a:lnTo>
                      <a:pt x="128" y="475"/>
                    </a:lnTo>
                    <a:lnTo>
                      <a:pt x="128" y="477"/>
                    </a:lnTo>
                    <a:lnTo>
                      <a:pt x="127" y="477"/>
                    </a:lnTo>
                    <a:lnTo>
                      <a:pt x="127" y="478"/>
                    </a:lnTo>
                    <a:lnTo>
                      <a:pt x="125" y="478"/>
                    </a:lnTo>
                    <a:lnTo>
                      <a:pt x="125" y="480"/>
                    </a:lnTo>
                    <a:lnTo>
                      <a:pt x="125" y="482"/>
                    </a:lnTo>
                    <a:lnTo>
                      <a:pt x="123" y="482"/>
                    </a:lnTo>
                    <a:lnTo>
                      <a:pt x="123" y="484"/>
                    </a:lnTo>
                    <a:lnTo>
                      <a:pt x="123" y="485"/>
                    </a:lnTo>
                    <a:lnTo>
                      <a:pt x="121" y="485"/>
                    </a:lnTo>
                    <a:lnTo>
                      <a:pt x="121" y="487"/>
                    </a:lnTo>
                    <a:lnTo>
                      <a:pt x="121" y="489"/>
                    </a:lnTo>
                    <a:lnTo>
                      <a:pt x="121" y="491"/>
                    </a:lnTo>
                    <a:lnTo>
                      <a:pt x="120" y="491"/>
                    </a:lnTo>
                    <a:lnTo>
                      <a:pt x="120" y="493"/>
                    </a:lnTo>
                    <a:lnTo>
                      <a:pt x="120" y="494"/>
                    </a:lnTo>
                    <a:lnTo>
                      <a:pt x="118" y="494"/>
                    </a:lnTo>
                    <a:lnTo>
                      <a:pt x="118" y="496"/>
                    </a:lnTo>
                    <a:lnTo>
                      <a:pt x="118" y="498"/>
                    </a:lnTo>
                    <a:lnTo>
                      <a:pt x="118" y="500"/>
                    </a:lnTo>
                    <a:lnTo>
                      <a:pt x="116" y="500"/>
                    </a:lnTo>
                    <a:lnTo>
                      <a:pt x="116" y="502"/>
                    </a:lnTo>
                    <a:lnTo>
                      <a:pt x="116" y="503"/>
                    </a:lnTo>
                    <a:lnTo>
                      <a:pt x="116" y="505"/>
                    </a:lnTo>
                    <a:lnTo>
                      <a:pt x="114" y="505"/>
                    </a:lnTo>
                    <a:lnTo>
                      <a:pt x="114" y="507"/>
                    </a:lnTo>
                    <a:lnTo>
                      <a:pt x="114" y="509"/>
                    </a:lnTo>
                    <a:lnTo>
                      <a:pt x="114" y="510"/>
                    </a:lnTo>
                    <a:lnTo>
                      <a:pt x="114" y="512"/>
                    </a:lnTo>
                    <a:lnTo>
                      <a:pt x="112" y="512"/>
                    </a:lnTo>
                    <a:lnTo>
                      <a:pt x="112" y="514"/>
                    </a:lnTo>
                    <a:lnTo>
                      <a:pt x="112" y="516"/>
                    </a:lnTo>
                    <a:lnTo>
                      <a:pt x="112" y="518"/>
                    </a:lnTo>
                    <a:lnTo>
                      <a:pt x="112" y="519"/>
                    </a:lnTo>
                    <a:lnTo>
                      <a:pt x="112" y="521"/>
                    </a:lnTo>
                    <a:lnTo>
                      <a:pt x="112" y="523"/>
                    </a:lnTo>
                    <a:lnTo>
                      <a:pt x="114" y="523"/>
                    </a:lnTo>
                    <a:lnTo>
                      <a:pt x="114" y="525"/>
                    </a:lnTo>
                    <a:lnTo>
                      <a:pt x="116" y="525"/>
                    </a:lnTo>
                    <a:lnTo>
                      <a:pt x="116" y="527"/>
                    </a:lnTo>
                    <a:lnTo>
                      <a:pt x="118" y="527"/>
                    </a:lnTo>
                    <a:lnTo>
                      <a:pt x="118" y="528"/>
                    </a:lnTo>
                    <a:lnTo>
                      <a:pt x="120" y="528"/>
                    </a:lnTo>
                    <a:lnTo>
                      <a:pt x="120" y="530"/>
                    </a:lnTo>
                    <a:lnTo>
                      <a:pt x="120" y="532"/>
                    </a:lnTo>
                    <a:lnTo>
                      <a:pt x="121" y="532"/>
                    </a:lnTo>
                    <a:lnTo>
                      <a:pt x="121" y="534"/>
                    </a:lnTo>
                    <a:lnTo>
                      <a:pt x="123" y="534"/>
                    </a:lnTo>
                    <a:lnTo>
                      <a:pt x="123" y="532"/>
                    </a:lnTo>
                    <a:lnTo>
                      <a:pt x="123" y="534"/>
                    </a:lnTo>
                    <a:lnTo>
                      <a:pt x="123" y="535"/>
                    </a:lnTo>
                    <a:lnTo>
                      <a:pt x="123" y="537"/>
                    </a:lnTo>
                    <a:lnTo>
                      <a:pt x="123" y="539"/>
                    </a:lnTo>
                    <a:lnTo>
                      <a:pt x="123" y="541"/>
                    </a:lnTo>
                    <a:lnTo>
                      <a:pt x="121" y="541"/>
                    </a:lnTo>
                    <a:lnTo>
                      <a:pt x="121" y="543"/>
                    </a:lnTo>
                    <a:lnTo>
                      <a:pt x="123" y="543"/>
                    </a:lnTo>
                    <a:lnTo>
                      <a:pt x="123" y="544"/>
                    </a:lnTo>
                    <a:lnTo>
                      <a:pt x="125" y="544"/>
                    </a:lnTo>
                    <a:lnTo>
                      <a:pt x="125" y="546"/>
                    </a:lnTo>
                    <a:lnTo>
                      <a:pt x="125" y="548"/>
                    </a:lnTo>
                    <a:lnTo>
                      <a:pt x="125" y="550"/>
                    </a:lnTo>
                    <a:lnTo>
                      <a:pt x="127" y="550"/>
                    </a:lnTo>
                    <a:lnTo>
                      <a:pt x="128" y="550"/>
                    </a:lnTo>
                    <a:lnTo>
                      <a:pt x="128" y="552"/>
                    </a:lnTo>
                    <a:lnTo>
                      <a:pt x="130" y="552"/>
                    </a:lnTo>
                    <a:lnTo>
                      <a:pt x="128" y="552"/>
                    </a:lnTo>
                    <a:lnTo>
                      <a:pt x="128" y="553"/>
                    </a:lnTo>
                    <a:lnTo>
                      <a:pt x="128" y="555"/>
                    </a:lnTo>
                    <a:lnTo>
                      <a:pt x="128" y="557"/>
                    </a:lnTo>
                    <a:lnTo>
                      <a:pt x="127" y="557"/>
                    </a:lnTo>
                    <a:lnTo>
                      <a:pt x="127" y="559"/>
                    </a:lnTo>
                    <a:lnTo>
                      <a:pt x="127" y="562"/>
                    </a:lnTo>
                    <a:lnTo>
                      <a:pt x="127" y="564"/>
                    </a:lnTo>
                    <a:lnTo>
                      <a:pt x="128" y="564"/>
                    </a:lnTo>
                    <a:lnTo>
                      <a:pt x="128" y="566"/>
                    </a:lnTo>
                    <a:lnTo>
                      <a:pt x="130" y="566"/>
                    </a:lnTo>
                    <a:lnTo>
                      <a:pt x="132" y="566"/>
                    </a:lnTo>
                    <a:lnTo>
                      <a:pt x="132" y="568"/>
                    </a:lnTo>
                    <a:lnTo>
                      <a:pt x="132" y="569"/>
                    </a:lnTo>
                    <a:lnTo>
                      <a:pt x="130" y="569"/>
                    </a:lnTo>
                    <a:lnTo>
                      <a:pt x="130" y="571"/>
                    </a:lnTo>
                    <a:lnTo>
                      <a:pt x="130" y="573"/>
                    </a:lnTo>
                    <a:lnTo>
                      <a:pt x="130" y="575"/>
                    </a:lnTo>
                    <a:lnTo>
                      <a:pt x="130" y="577"/>
                    </a:lnTo>
                    <a:lnTo>
                      <a:pt x="130" y="578"/>
                    </a:lnTo>
                    <a:lnTo>
                      <a:pt x="130" y="580"/>
                    </a:lnTo>
                    <a:lnTo>
                      <a:pt x="130" y="582"/>
                    </a:lnTo>
                    <a:lnTo>
                      <a:pt x="130" y="584"/>
                    </a:lnTo>
                    <a:lnTo>
                      <a:pt x="132" y="584"/>
                    </a:lnTo>
                    <a:lnTo>
                      <a:pt x="134" y="584"/>
                    </a:lnTo>
                    <a:lnTo>
                      <a:pt x="134" y="585"/>
                    </a:lnTo>
                    <a:lnTo>
                      <a:pt x="132" y="585"/>
                    </a:lnTo>
                    <a:lnTo>
                      <a:pt x="132" y="587"/>
                    </a:lnTo>
                    <a:lnTo>
                      <a:pt x="132" y="589"/>
                    </a:lnTo>
                    <a:lnTo>
                      <a:pt x="132" y="591"/>
                    </a:lnTo>
                    <a:lnTo>
                      <a:pt x="134" y="591"/>
                    </a:lnTo>
                    <a:lnTo>
                      <a:pt x="134" y="593"/>
                    </a:lnTo>
                    <a:lnTo>
                      <a:pt x="134" y="594"/>
                    </a:lnTo>
                    <a:lnTo>
                      <a:pt x="134" y="596"/>
                    </a:lnTo>
                    <a:lnTo>
                      <a:pt x="134" y="598"/>
                    </a:lnTo>
                    <a:lnTo>
                      <a:pt x="136" y="598"/>
                    </a:lnTo>
                    <a:lnTo>
                      <a:pt x="136" y="600"/>
                    </a:lnTo>
                    <a:lnTo>
                      <a:pt x="136" y="602"/>
                    </a:lnTo>
                    <a:lnTo>
                      <a:pt x="137" y="602"/>
                    </a:lnTo>
                    <a:lnTo>
                      <a:pt x="137" y="603"/>
                    </a:lnTo>
                    <a:lnTo>
                      <a:pt x="139" y="603"/>
                    </a:lnTo>
                    <a:lnTo>
                      <a:pt x="141" y="603"/>
                    </a:lnTo>
                    <a:lnTo>
                      <a:pt x="141" y="605"/>
                    </a:lnTo>
                    <a:lnTo>
                      <a:pt x="141" y="607"/>
                    </a:lnTo>
                    <a:lnTo>
                      <a:pt x="141" y="609"/>
                    </a:lnTo>
                    <a:lnTo>
                      <a:pt x="143" y="609"/>
                    </a:lnTo>
                    <a:lnTo>
                      <a:pt x="143" y="610"/>
                    </a:lnTo>
                    <a:lnTo>
                      <a:pt x="141" y="610"/>
                    </a:lnTo>
                    <a:lnTo>
                      <a:pt x="141" y="612"/>
                    </a:lnTo>
                    <a:lnTo>
                      <a:pt x="141" y="614"/>
                    </a:lnTo>
                    <a:lnTo>
                      <a:pt x="141" y="616"/>
                    </a:lnTo>
                    <a:lnTo>
                      <a:pt x="139" y="616"/>
                    </a:lnTo>
                    <a:lnTo>
                      <a:pt x="139" y="618"/>
                    </a:lnTo>
                    <a:lnTo>
                      <a:pt x="139" y="619"/>
                    </a:lnTo>
                    <a:lnTo>
                      <a:pt x="137" y="619"/>
                    </a:lnTo>
                    <a:lnTo>
                      <a:pt x="137" y="621"/>
                    </a:lnTo>
                    <a:lnTo>
                      <a:pt x="137" y="623"/>
                    </a:lnTo>
                    <a:lnTo>
                      <a:pt x="136" y="623"/>
                    </a:lnTo>
                    <a:lnTo>
                      <a:pt x="136" y="625"/>
                    </a:lnTo>
                    <a:lnTo>
                      <a:pt x="136" y="627"/>
                    </a:lnTo>
                    <a:lnTo>
                      <a:pt x="137" y="627"/>
                    </a:lnTo>
                    <a:lnTo>
                      <a:pt x="137" y="628"/>
                    </a:lnTo>
                    <a:lnTo>
                      <a:pt x="136" y="628"/>
                    </a:lnTo>
                    <a:lnTo>
                      <a:pt x="136" y="630"/>
                    </a:lnTo>
                    <a:lnTo>
                      <a:pt x="136" y="632"/>
                    </a:lnTo>
                    <a:lnTo>
                      <a:pt x="136" y="634"/>
                    </a:lnTo>
                    <a:lnTo>
                      <a:pt x="134" y="634"/>
                    </a:lnTo>
                    <a:lnTo>
                      <a:pt x="134" y="635"/>
                    </a:lnTo>
                    <a:lnTo>
                      <a:pt x="134" y="637"/>
                    </a:lnTo>
                    <a:lnTo>
                      <a:pt x="134" y="639"/>
                    </a:lnTo>
                    <a:lnTo>
                      <a:pt x="132" y="639"/>
                    </a:lnTo>
                    <a:lnTo>
                      <a:pt x="132" y="641"/>
                    </a:lnTo>
                    <a:lnTo>
                      <a:pt x="132" y="643"/>
                    </a:lnTo>
                    <a:lnTo>
                      <a:pt x="132" y="644"/>
                    </a:lnTo>
                    <a:lnTo>
                      <a:pt x="130" y="644"/>
                    </a:lnTo>
                    <a:lnTo>
                      <a:pt x="130" y="646"/>
                    </a:lnTo>
                    <a:lnTo>
                      <a:pt x="130" y="648"/>
                    </a:lnTo>
                    <a:lnTo>
                      <a:pt x="130" y="650"/>
                    </a:lnTo>
                    <a:lnTo>
                      <a:pt x="128" y="650"/>
                    </a:lnTo>
                    <a:lnTo>
                      <a:pt x="128" y="652"/>
                    </a:lnTo>
                    <a:lnTo>
                      <a:pt x="128" y="653"/>
                    </a:lnTo>
                    <a:lnTo>
                      <a:pt x="128" y="655"/>
                    </a:lnTo>
                    <a:lnTo>
                      <a:pt x="127" y="655"/>
                    </a:lnTo>
                    <a:lnTo>
                      <a:pt x="127" y="657"/>
                    </a:lnTo>
                    <a:lnTo>
                      <a:pt x="127" y="659"/>
                    </a:lnTo>
                    <a:lnTo>
                      <a:pt x="127" y="660"/>
                    </a:lnTo>
                    <a:lnTo>
                      <a:pt x="125" y="660"/>
                    </a:lnTo>
                    <a:lnTo>
                      <a:pt x="125" y="662"/>
                    </a:lnTo>
                    <a:lnTo>
                      <a:pt x="125" y="664"/>
                    </a:lnTo>
                    <a:lnTo>
                      <a:pt x="125" y="666"/>
                    </a:lnTo>
                    <a:lnTo>
                      <a:pt x="123" y="666"/>
                    </a:lnTo>
                    <a:lnTo>
                      <a:pt x="123" y="668"/>
                    </a:lnTo>
                    <a:lnTo>
                      <a:pt x="123" y="669"/>
                    </a:lnTo>
                    <a:lnTo>
                      <a:pt x="121" y="669"/>
                    </a:lnTo>
                    <a:lnTo>
                      <a:pt x="121" y="671"/>
                    </a:lnTo>
                    <a:lnTo>
                      <a:pt x="121" y="673"/>
                    </a:lnTo>
                    <a:lnTo>
                      <a:pt x="121" y="675"/>
                    </a:lnTo>
                    <a:lnTo>
                      <a:pt x="120" y="675"/>
                    </a:lnTo>
                    <a:lnTo>
                      <a:pt x="120" y="677"/>
                    </a:lnTo>
                    <a:lnTo>
                      <a:pt x="120" y="678"/>
                    </a:lnTo>
                    <a:lnTo>
                      <a:pt x="120" y="680"/>
                    </a:lnTo>
                    <a:lnTo>
                      <a:pt x="118" y="680"/>
                    </a:lnTo>
                    <a:lnTo>
                      <a:pt x="118" y="682"/>
                    </a:lnTo>
                    <a:lnTo>
                      <a:pt x="118" y="684"/>
                    </a:lnTo>
                    <a:lnTo>
                      <a:pt x="118" y="685"/>
                    </a:lnTo>
                    <a:lnTo>
                      <a:pt x="118" y="687"/>
                    </a:lnTo>
                    <a:lnTo>
                      <a:pt x="116" y="687"/>
                    </a:lnTo>
                    <a:lnTo>
                      <a:pt x="116" y="689"/>
                    </a:lnTo>
                    <a:lnTo>
                      <a:pt x="116" y="691"/>
                    </a:lnTo>
                    <a:lnTo>
                      <a:pt x="116" y="693"/>
                    </a:lnTo>
                    <a:lnTo>
                      <a:pt x="116" y="694"/>
                    </a:lnTo>
                    <a:lnTo>
                      <a:pt x="116" y="696"/>
                    </a:lnTo>
                    <a:lnTo>
                      <a:pt x="114" y="696"/>
                    </a:lnTo>
                    <a:lnTo>
                      <a:pt x="114" y="698"/>
                    </a:lnTo>
                    <a:lnTo>
                      <a:pt x="114" y="700"/>
                    </a:lnTo>
                    <a:lnTo>
                      <a:pt x="114" y="702"/>
                    </a:lnTo>
                    <a:lnTo>
                      <a:pt x="114" y="703"/>
                    </a:lnTo>
                    <a:lnTo>
                      <a:pt x="114" y="705"/>
                    </a:lnTo>
                    <a:lnTo>
                      <a:pt x="112" y="705"/>
                    </a:lnTo>
                    <a:lnTo>
                      <a:pt x="112" y="707"/>
                    </a:lnTo>
                    <a:lnTo>
                      <a:pt x="112" y="709"/>
                    </a:lnTo>
                    <a:lnTo>
                      <a:pt x="111" y="709"/>
                    </a:lnTo>
                    <a:lnTo>
                      <a:pt x="111" y="710"/>
                    </a:lnTo>
                    <a:lnTo>
                      <a:pt x="111" y="712"/>
                    </a:lnTo>
                    <a:lnTo>
                      <a:pt x="111" y="714"/>
                    </a:lnTo>
                    <a:lnTo>
                      <a:pt x="111" y="716"/>
                    </a:lnTo>
                    <a:lnTo>
                      <a:pt x="111" y="718"/>
                    </a:lnTo>
                    <a:lnTo>
                      <a:pt x="109" y="718"/>
                    </a:lnTo>
                    <a:lnTo>
                      <a:pt x="109" y="719"/>
                    </a:lnTo>
                    <a:lnTo>
                      <a:pt x="109" y="721"/>
                    </a:lnTo>
                    <a:lnTo>
                      <a:pt x="111" y="721"/>
                    </a:lnTo>
                    <a:lnTo>
                      <a:pt x="111" y="723"/>
                    </a:lnTo>
                    <a:lnTo>
                      <a:pt x="111" y="725"/>
                    </a:lnTo>
                    <a:lnTo>
                      <a:pt x="112" y="725"/>
                    </a:lnTo>
                    <a:lnTo>
                      <a:pt x="112" y="726"/>
                    </a:lnTo>
                    <a:lnTo>
                      <a:pt x="112" y="728"/>
                    </a:lnTo>
                    <a:lnTo>
                      <a:pt x="114" y="728"/>
                    </a:lnTo>
                    <a:lnTo>
                      <a:pt x="114" y="730"/>
                    </a:lnTo>
                    <a:lnTo>
                      <a:pt x="114" y="732"/>
                    </a:lnTo>
                    <a:lnTo>
                      <a:pt x="114" y="734"/>
                    </a:lnTo>
                    <a:lnTo>
                      <a:pt x="116" y="734"/>
                    </a:lnTo>
                    <a:lnTo>
                      <a:pt x="116" y="732"/>
                    </a:lnTo>
                    <a:lnTo>
                      <a:pt x="118" y="732"/>
                    </a:lnTo>
                    <a:lnTo>
                      <a:pt x="118" y="734"/>
                    </a:lnTo>
                    <a:lnTo>
                      <a:pt x="118" y="735"/>
                    </a:lnTo>
                    <a:lnTo>
                      <a:pt x="116" y="735"/>
                    </a:lnTo>
                    <a:lnTo>
                      <a:pt x="116" y="737"/>
                    </a:lnTo>
                    <a:lnTo>
                      <a:pt x="116" y="735"/>
                    </a:lnTo>
                    <a:lnTo>
                      <a:pt x="114" y="735"/>
                    </a:lnTo>
                    <a:lnTo>
                      <a:pt x="112" y="735"/>
                    </a:lnTo>
                    <a:lnTo>
                      <a:pt x="112" y="737"/>
                    </a:lnTo>
                    <a:lnTo>
                      <a:pt x="111" y="737"/>
                    </a:lnTo>
                    <a:lnTo>
                      <a:pt x="111" y="739"/>
                    </a:lnTo>
                    <a:lnTo>
                      <a:pt x="109" y="739"/>
                    </a:lnTo>
                    <a:lnTo>
                      <a:pt x="109" y="741"/>
                    </a:lnTo>
                    <a:lnTo>
                      <a:pt x="107" y="741"/>
                    </a:lnTo>
                    <a:lnTo>
                      <a:pt x="107" y="743"/>
                    </a:lnTo>
                    <a:lnTo>
                      <a:pt x="105" y="743"/>
                    </a:lnTo>
                    <a:lnTo>
                      <a:pt x="105" y="744"/>
                    </a:lnTo>
                    <a:lnTo>
                      <a:pt x="105" y="746"/>
                    </a:lnTo>
                    <a:lnTo>
                      <a:pt x="103" y="746"/>
                    </a:lnTo>
                    <a:lnTo>
                      <a:pt x="103" y="748"/>
                    </a:lnTo>
                    <a:lnTo>
                      <a:pt x="103" y="750"/>
                    </a:lnTo>
                    <a:lnTo>
                      <a:pt x="102" y="750"/>
                    </a:lnTo>
                    <a:lnTo>
                      <a:pt x="102" y="751"/>
                    </a:lnTo>
                    <a:lnTo>
                      <a:pt x="102" y="753"/>
                    </a:lnTo>
                    <a:lnTo>
                      <a:pt x="102" y="755"/>
                    </a:lnTo>
                    <a:lnTo>
                      <a:pt x="100" y="755"/>
                    </a:lnTo>
                    <a:lnTo>
                      <a:pt x="100" y="757"/>
                    </a:lnTo>
                    <a:lnTo>
                      <a:pt x="100" y="759"/>
                    </a:lnTo>
                    <a:lnTo>
                      <a:pt x="100" y="760"/>
                    </a:lnTo>
                    <a:lnTo>
                      <a:pt x="100" y="762"/>
                    </a:lnTo>
                    <a:lnTo>
                      <a:pt x="100" y="764"/>
                    </a:lnTo>
                    <a:lnTo>
                      <a:pt x="100" y="766"/>
                    </a:lnTo>
                    <a:lnTo>
                      <a:pt x="100" y="768"/>
                    </a:lnTo>
                    <a:lnTo>
                      <a:pt x="100" y="769"/>
                    </a:lnTo>
                    <a:lnTo>
                      <a:pt x="98" y="769"/>
                    </a:lnTo>
                    <a:lnTo>
                      <a:pt x="98" y="771"/>
                    </a:lnTo>
                    <a:lnTo>
                      <a:pt x="98" y="773"/>
                    </a:lnTo>
                    <a:lnTo>
                      <a:pt x="96" y="773"/>
                    </a:lnTo>
                    <a:lnTo>
                      <a:pt x="96" y="775"/>
                    </a:lnTo>
                    <a:lnTo>
                      <a:pt x="96" y="776"/>
                    </a:lnTo>
                    <a:lnTo>
                      <a:pt x="96" y="778"/>
                    </a:lnTo>
                    <a:lnTo>
                      <a:pt x="95" y="778"/>
                    </a:lnTo>
                    <a:lnTo>
                      <a:pt x="95" y="780"/>
                    </a:lnTo>
                    <a:lnTo>
                      <a:pt x="95" y="782"/>
                    </a:lnTo>
                    <a:lnTo>
                      <a:pt x="95" y="784"/>
                    </a:lnTo>
                    <a:lnTo>
                      <a:pt x="95" y="785"/>
                    </a:lnTo>
                    <a:lnTo>
                      <a:pt x="93" y="785"/>
                    </a:lnTo>
                    <a:lnTo>
                      <a:pt x="93" y="787"/>
                    </a:lnTo>
                    <a:lnTo>
                      <a:pt x="93" y="789"/>
                    </a:lnTo>
                    <a:lnTo>
                      <a:pt x="93" y="791"/>
                    </a:lnTo>
                    <a:lnTo>
                      <a:pt x="93" y="793"/>
                    </a:lnTo>
                    <a:lnTo>
                      <a:pt x="93" y="794"/>
                    </a:lnTo>
                    <a:lnTo>
                      <a:pt x="93" y="796"/>
                    </a:lnTo>
                    <a:lnTo>
                      <a:pt x="93" y="798"/>
                    </a:lnTo>
                    <a:lnTo>
                      <a:pt x="93" y="800"/>
                    </a:lnTo>
                    <a:lnTo>
                      <a:pt x="93" y="801"/>
                    </a:lnTo>
                    <a:lnTo>
                      <a:pt x="93" y="803"/>
                    </a:lnTo>
                    <a:lnTo>
                      <a:pt x="91" y="803"/>
                    </a:lnTo>
                    <a:lnTo>
                      <a:pt x="91" y="805"/>
                    </a:lnTo>
                    <a:lnTo>
                      <a:pt x="91" y="807"/>
                    </a:lnTo>
                    <a:lnTo>
                      <a:pt x="89" y="807"/>
                    </a:lnTo>
                    <a:lnTo>
                      <a:pt x="89" y="809"/>
                    </a:lnTo>
                    <a:lnTo>
                      <a:pt x="87" y="809"/>
                    </a:lnTo>
                    <a:lnTo>
                      <a:pt x="87" y="810"/>
                    </a:lnTo>
                    <a:lnTo>
                      <a:pt x="87" y="812"/>
                    </a:lnTo>
                    <a:lnTo>
                      <a:pt x="86" y="812"/>
                    </a:lnTo>
                    <a:lnTo>
                      <a:pt x="86" y="814"/>
                    </a:lnTo>
                    <a:lnTo>
                      <a:pt x="84" y="814"/>
                    </a:lnTo>
                    <a:lnTo>
                      <a:pt x="84" y="816"/>
                    </a:lnTo>
                    <a:lnTo>
                      <a:pt x="84" y="818"/>
                    </a:lnTo>
                    <a:lnTo>
                      <a:pt x="82" y="818"/>
                    </a:lnTo>
                    <a:lnTo>
                      <a:pt x="82" y="819"/>
                    </a:lnTo>
                    <a:lnTo>
                      <a:pt x="82" y="821"/>
                    </a:lnTo>
                    <a:lnTo>
                      <a:pt x="82" y="823"/>
                    </a:lnTo>
                    <a:lnTo>
                      <a:pt x="80" y="823"/>
                    </a:lnTo>
                    <a:lnTo>
                      <a:pt x="80" y="825"/>
                    </a:lnTo>
                    <a:lnTo>
                      <a:pt x="80" y="826"/>
                    </a:lnTo>
                    <a:lnTo>
                      <a:pt x="80" y="828"/>
                    </a:lnTo>
                    <a:lnTo>
                      <a:pt x="78" y="828"/>
                    </a:lnTo>
                    <a:lnTo>
                      <a:pt x="78" y="830"/>
                    </a:lnTo>
                    <a:lnTo>
                      <a:pt x="78" y="832"/>
                    </a:lnTo>
                    <a:lnTo>
                      <a:pt x="78" y="834"/>
                    </a:lnTo>
                    <a:lnTo>
                      <a:pt x="77" y="834"/>
                    </a:lnTo>
                    <a:lnTo>
                      <a:pt x="77" y="835"/>
                    </a:lnTo>
                    <a:lnTo>
                      <a:pt x="77" y="837"/>
                    </a:lnTo>
                    <a:lnTo>
                      <a:pt x="75" y="837"/>
                    </a:lnTo>
                    <a:lnTo>
                      <a:pt x="75" y="839"/>
                    </a:lnTo>
                    <a:lnTo>
                      <a:pt x="75" y="841"/>
                    </a:lnTo>
                    <a:lnTo>
                      <a:pt x="75" y="843"/>
                    </a:lnTo>
                    <a:lnTo>
                      <a:pt x="73" y="843"/>
                    </a:lnTo>
                    <a:lnTo>
                      <a:pt x="73" y="844"/>
                    </a:lnTo>
                    <a:lnTo>
                      <a:pt x="73" y="846"/>
                    </a:lnTo>
                    <a:lnTo>
                      <a:pt x="71" y="846"/>
                    </a:lnTo>
                    <a:lnTo>
                      <a:pt x="71" y="848"/>
                    </a:lnTo>
                    <a:lnTo>
                      <a:pt x="71" y="850"/>
                    </a:lnTo>
                    <a:lnTo>
                      <a:pt x="70" y="850"/>
                    </a:lnTo>
                    <a:lnTo>
                      <a:pt x="70" y="851"/>
                    </a:lnTo>
                    <a:lnTo>
                      <a:pt x="70" y="853"/>
                    </a:lnTo>
                    <a:lnTo>
                      <a:pt x="68" y="853"/>
                    </a:lnTo>
                    <a:lnTo>
                      <a:pt x="68" y="855"/>
                    </a:lnTo>
                    <a:lnTo>
                      <a:pt x="68" y="857"/>
                    </a:lnTo>
                    <a:lnTo>
                      <a:pt x="66" y="857"/>
                    </a:lnTo>
                    <a:lnTo>
                      <a:pt x="66" y="859"/>
                    </a:lnTo>
                    <a:lnTo>
                      <a:pt x="66" y="860"/>
                    </a:lnTo>
                    <a:lnTo>
                      <a:pt x="64" y="860"/>
                    </a:lnTo>
                    <a:lnTo>
                      <a:pt x="64" y="862"/>
                    </a:lnTo>
                    <a:lnTo>
                      <a:pt x="64" y="864"/>
                    </a:lnTo>
                    <a:lnTo>
                      <a:pt x="62" y="864"/>
                    </a:lnTo>
                    <a:lnTo>
                      <a:pt x="62" y="866"/>
                    </a:lnTo>
                    <a:lnTo>
                      <a:pt x="62" y="868"/>
                    </a:lnTo>
                    <a:lnTo>
                      <a:pt x="62" y="869"/>
                    </a:lnTo>
                    <a:lnTo>
                      <a:pt x="61" y="869"/>
                    </a:lnTo>
                    <a:lnTo>
                      <a:pt x="61" y="871"/>
                    </a:lnTo>
                    <a:lnTo>
                      <a:pt x="61" y="873"/>
                    </a:lnTo>
                    <a:lnTo>
                      <a:pt x="61" y="875"/>
                    </a:lnTo>
                    <a:lnTo>
                      <a:pt x="59" y="875"/>
                    </a:lnTo>
                    <a:lnTo>
                      <a:pt x="59" y="876"/>
                    </a:lnTo>
                    <a:lnTo>
                      <a:pt x="59" y="878"/>
                    </a:lnTo>
                    <a:lnTo>
                      <a:pt x="57" y="878"/>
                    </a:lnTo>
                    <a:lnTo>
                      <a:pt x="57" y="880"/>
                    </a:lnTo>
                    <a:lnTo>
                      <a:pt x="57" y="882"/>
                    </a:lnTo>
                    <a:lnTo>
                      <a:pt x="57" y="884"/>
                    </a:lnTo>
                    <a:lnTo>
                      <a:pt x="55" y="884"/>
                    </a:lnTo>
                    <a:lnTo>
                      <a:pt x="55" y="885"/>
                    </a:lnTo>
                    <a:lnTo>
                      <a:pt x="55" y="887"/>
                    </a:lnTo>
                    <a:lnTo>
                      <a:pt x="55" y="889"/>
                    </a:lnTo>
                    <a:lnTo>
                      <a:pt x="55" y="891"/>
                    </a:lnTo>
                    <a:lnTo>
                      <a:pt x="53" y="891"/>
                    </a:lnTo>
                    <a:lnTo>
                      <a:pt x="53" y="893"/>
                    </a:lnTo>
                    <a:lnTo>
                      <a:pt x="53" y="894"/>
                    </a:lnTo>
                    <a:lnTo>
                      <a:pt x="52" y="894"/>
                    </a:lnTo>
                    <a:lnTo>
                      <a:pt x="52" y="896"/>
                    </a:lnTo>
                    <a:lnTo>
                      <a:pt x="52" y="898"/>
                    </a:lnTo>
                    <a:lnTo>
                      <a:pt x="52" y="900"/>
                    </a:lnTo>
                    <a:lnTo>
                      <a:pt x="50" y="900"/>
                    </a:lnTo>
                    <a:lnTo>
                      <a:pt x="50" y="901"/>
                    </a:lnTo>
                    <a:lnTo>
                      <a:pt x="50" y="903"/>
                    </a:lnTo>
                    <a:lnTo>
                      <a:pt x="50" y="905"/>
                    </a:lnTo>
                    <a:lnTo>
                      <a:pt x="48" y="905"/>
                    </a:lnTo>
                    <a:lnTo>
                      <a:pt x="48" y="907"/>
                    </a:lnTo>
                    <a:lnTo>
                      <a:pt x="48" y="905"/>
                    </a:lnTo>
                    <a:lnTo>
                      <a:pt x="48" y="907"/>
                    </a:lnTo>
                    <a:lnTo>
                      <a:pt x="48" y="909"/>
                    </a:lnTo>
                    <a:lnTo>
                      <a:pt x="46" y="909"/>
                    </a:lnTo>
                    <a:lnTo>
                      <a:pt x="46" y="910"/>
                    </a:lnTo>
                    <a:lnTo>
                      <a:pt x="46" y="912"/>
                    </a:lnTo>
                    <a:lnTo>
                      <a:pt x="46" y="914"/>
                    </a:lnTo>
                    <a:lnTo>
                      <a:pt x="45" y="914"/>
                    </a:lnTo>
                    <a:lnTo>
                      <a:pt x="45" y="916"/>
                    </a:lnTo>
                    <a:lnTo>
                      <a:pt x="45" y="918"/>
                    </a:lnTo>
                    <a:lnTo>
                      <a:pt x="43" y="918"/>
                    </a:lnTo>
                    <a:lnTo>
                      <a:pt x="43" y="919"/>
                    </a:lnTo>
                    <a:lnTo>
                      <a:pt x="43" y="921"/>
                    </a:lnTo>
                    <a:lnTo>
                      <a:pt x="43" y="923"/>
                    </a:lnTo>
                    <a:lnTo>
                      <a:pt x="41" y="923"/>
                    </a:lnTo>
                    <a:lnTo>
                      <a:pt x="41" y="925"/>
                    </a:lnTo>
                    <a:lnTo>
                      <a:pt x="41" y="926"/>
                    </a:lnTo>
                    <a:lnTo>
                      <a:pt x="41" y="928"/>
                    </a:lnTo>
                    <a:lnTo>
                      <a:pt x="39" y="928"/>
                    </a:lnTo>
                    <a:lnTo>
                      <a:pt x="39" y="930"/>
                    </a:lnTo>
                    <a:lnTo>
                      <a:pt x="39" y="932"/>
                    </a:lnTo>
                    <a:lnTo>
                      <a:pt x="37" y="932"/>
                    </a:lnTo>
                    <a:lnTo>
                      <a:pt x="37" y="934"/>
                    </a:lnTo>
                    <a:lnTo>
                      <a:pt x="37" y="935"/>
                    </a:lnTo>
                    <a:lnTo>
                      <a:pt x="37" y="937"/>
                    </a:lnTo>
                    <a:lnTo>
                      <a:pt x="36" y="937"/>
                    </a:lnTo>
                    <a:lnTo>
                      <a:pt x="36" y="939"/>
                    </a:lnTo>
                    <a:lnTo>
                      <a:pt x="36" y="941"/>
                    </a:lnTo>
                    <a:lnTo>
                      <a:pt x="34" y="941"/>
                    </a:lnTo>
                    <a:lnTo>
                      <a:pt x="34" y="943"/>
                    </a:lnTo>
                    <a:lnTo>
                      <a:pt x="34" y="944"/>
                    </a:lnTo>
                    <a:lnTo>
                      <a:pt x="32" y="944"/>
                    </a:lnTo>
                    <a:lnTo>
                      <a:pt x="32" y="946"/>
                    </a:lnTo>
                    <a:lnTo>
                      <a:pt x="32" y="948"/>
                    </a:lnTo>
                    <a:lnTo>
                      <a:pt x="32" y="950"/>
                    </a:lnTo>
                    <a:lnTo>
                      <a:pt x="30" y="950"/>
                    </a:lnTo>
                    <a:lnTo>
                      <a:pt x="30" y="951"/>
                    </a:lnTo>
                    <a:lnTo>
                      <a:pt x="30" y="953"/>
                    </a:lnTo>
                    <a:lnTo>
                      <a:pt x="30" y="955"/>
                    </a:lnTo>
                    <a:lnTo>
                      <a:pt x="28" y="955"/>
                    </a:lnTo>
                    <a:lnTo>
                      <a:pt x="28" y="957"/>
                    </a:lnTo>
                    <a:lnTo>
                      <a:pt x="28" y="959"/>
                    </a:lnTo>
                    <a:lnTo>
                      <a:pt x="28" y="960"/>
                    </a:lnTo>
                    <a:lnTo>
                      <a:pt x="27" y="960"/>
                    </a:lnTo>
                    <a:lnTo>
                      <a:pt x="27" y="962"/>
                    </a:lnTo>
                    <a:lnTo>
                      <a:pt x="25" y="962"/>
                    </a:lnTo>
                    <a:lnTo>
                      <a:pt x="25" y="964"/>
                    </a:lnTo>
                    <a:lnTo>
                      <a:pt x="23" y="964"/>
                    </a:lnTo>
                    <a:lnTo>
                      <a:pt x="23" y="966"/>
                    </a:lnTo>
                    <a:lnTo>
                      <a:pt x="23" y="968"/>
                    </a:lnTo>
                    <a:lnTo>
                      <a:pt x="23" y="969"/>
                    </a:lnTo>
                    <a:lnTo>
                      <a:pt x="21" y="969"/>
                    </a:lnTo>
                    <a:lnTo>
                      <a:pt x="21" y="971"/>
                    </a:lnTo>
                    <a:lnTo>
                      <a:pt x="21" y="973"/>
                    </a:lnTo>
                    <a:lnTo>
                      <a:pt x="20" y="973"/>
                    </a:lnTo>
                    <a:lnTo>
                      <a:pt x="20" y="975"/>
                    </a:lnTo>
                    <a:lnTo>
                      <a:pt x="20" y="976"/>
                    </a:lnTo>
                    <a:lnTo>
                      <a:pt x="20" y="978"/>
                    </a:lnTo>
                    <a:lnTo>
                      <a:pt x="18" y="978"/>
                    </a:lnTo>
                    <a:lnTo>
                      <a:pt x="18" y="980"/>
                    </a:lnTo>
                    <a:lnTo>
                      <a:pt x="18" y="982"/>
                    </a:lnTo>
                    <a:lnTo>
                      <a:pt x="16" y="982"/>
                    </a:lnTo>
                    <a:lnTo>
                      <a:pt x="16" y="984"/>
                    </a:lnTo>
                    <a:lnTo>
                      <a:pt x="16" y="985"/>
                    </a:lnTo>
                    <a:lnTo>
                      <a:pt x="16" y="987"/>
                    </a:lnTo>
                    <a:lnTo>
                      <a:pt x="14" y="987"/>
                    </a:lnTo>
                    <a:lnTo>
                      <a:pt x="14" y="989"/>
                    </a:lnTo>
                    <a:lnTo>
                      <a:pt x="14" y="991"/>
                    </a:lnTo>
                    <a:lnTo>
                      <a:pt x="12" y="991"/>
                    </a:lnTo>
                    <a:lnTo>
                      <a:pt x="12" y="993"/>
                    </a:lnTo>
                    <a:lnTo>
                      <a:pt x="12" y="994"/>
                    </a:lnTo>
                    <a:lnTo>
                      <a:pt x="11" y="994"/>
                    </a:lnTo>
                    <a:lnTo>
                      <a:pt x="11" y="996"/>
                    </a:lnTo>
                    <a:lnTo>
                      <a:pt x="11" y="998"/>
                    </a:lnTo>
                    <a:lnTo>
                      <a:pt x="11" y="1000"/>
                    </a:lnTo>
                    <a:lnTo>
                      <a:pt x="9" y="1000"/>
                    </a:lnTo>
                    <a:lnTo>
                      <a:pt x="9" y="1001"/>
                    </a:lnTo>
                    <a:lnTo>
                      <a:pt x="9" y="1003"/>
                    </a:lnTo>
                    <a:lnTo>
                      <a:pt x="7" y="1003"/>
                    </a:lnTo>
                    <a:lnTo>
                      <a:pt x="7" y="1005"/>
                    </a:lnTo>
                    <a:lnTo>
                      <a:pt x="7" y="1007"/>
                    </a:lnTo>
                    <a:lnTo>
                      <a:pt x="7" y="1009"/>
                    </a:lnTo>
                    <a:lnTo>
                      <a:pt x="5" y="1009"/>
                    </a:lnTo>
                    <a:lnTo>
                      <a:pt x="5" y="1010"/>
                    </a:lnTo>
                    <a:lnTo>
                      <a:pt x="5" y="1012"/>
                    </a:lnTo>
                    <a:lnTo>
                      <a:pt x="5" y="1014"/>
                    </a:lnTo>
                    <a:lnTo>
                      <a:pt x="3" y="1014"/>
                    </a:lnTo>
                    <a:lnTo>
                      <a:pt x="3" y="1016"/>
                    </a:lnTo>
                    <a:lnTo>
                      <a:pt x="3" y="1018"/>
                    </a:lnTo>
                    <a:lnTo>
                      <a:pt x="2" y="1018"/>
                    </a:lnTo>
                    <a:lnTo>
                      <a:pt x="2" y="1019"/>
                    </a:lnTo>
                    <a:lnTo>
                      <a:pt x="2" y="1021"/>
                    </a:lnTo>
                    <a:lnTo>
                      <a:pt x="2" y="1023"/>
                    </a:lnTo>
                    <a:lnTo>
                      <a:pt x="2" y="1025"/>
                    </a:lnTo>
                    <a:lnTo>
                      <a:pt x="0" y="1025"/>
                    </a:lnTo>
                    <a:lnTo>
                      <a:pt x="0" y="1026"/>
                    </a:lnTo>
                    <a:lnTo>
                      <a:pt x="0" y="1028"/>
                    </a:lnTo>
                    <a:lnTo>
                      <a:pt x="0" y="103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7" name="Freeform 120"/>
              <p:cNvSpPr>
                <a:spLocks/>
              </p:cNvSpPr>
              <p:nvPr/>
            </p:nvSpPr>
            <p:spPr bwMode="auto">
              <a:xfrm>
                <a:off x="3067" y="2559"/>
                <a:ext cx="302" cy="896"/>
              </a:xfrm>
              <a:custGeom>
                <a:avLst/>
                <a:gdLst>
                  <a:gd name="T0" fmla="*/ 298 w 302"/>
                  <a:gd name="T1" fmla="*/ 25 h 896"/>
                  <a:gd name="T2" fmla="*/ 288 w 302"/>
                  <a:gd name="T3" fmla="*/ 45 h 896"/>
                  <a:gd name="T4" fmla="*/ 284 w 302"/>
                  <a:gd name="T5" fmla="*/ 54 h 896"/>
                  <a:gd name="T6" fmla="*/ 277 w 302"/>
                  <a:gd name="T7" fmla="*/ 73 h 896"/>
                  <a:gd name="T8" fmla="*/ 268 w 302"/>
                  <a:gd name="T9" fmla="*/ 95 h 896"/>
                  <a:gd name="T10" fmla="*/ 263 w 302"/>
                  <a:gd name="T11" fmla="*/ 120 h 896"/>
                  <a:gd name="T12" fmla="*/ 257 w 302"/>
                  <a:gd name="T13" fmla="*/ 145 h 896"/>
                  <a:gd name="T14" fmla="*/ 252 w 302"/>
                  <a:gd name="T15" fmla="*/ 170 h 896"/>
                  <a:gd name="T16" fmla="*/ 255 w 302"/>
                  <a:gd name="T17" fmla="*/ 179 h 896"/>
                  <a:gd name="T18" fmla="*/ 247 w 302"/>
                  <a:gd name="T19" fmla="*/ 200 h 896"/>
                  <a:gd name="T20" fmla="*/ 239 w 302"/>
                  <a:gd name="T21" fmla="*/ 212 h 896"/>
                  <a:gd name="T22" fmla="*/ 230 w 302"/>
                  <a:gd name="T23" fmla="*/ 234 h 896"/>
                  <a:gd name="T24" fmla="*/ 220 w 302"/>
                  <a:gd name="T25" fmla="*/ 254 h 896"/>
                  <a:gd name="T26" fmla="*/ 220 w 302"/>
                  <a:gd name="T27" fmla="*/ 255 h 896"/>
                  <a:gd name="T28" fmla="*/ 230 w 302"/>
                  <a:gd name="T29" fmla="*/ 236 h 896"/>
                  <a:gd name="T30" fmla="*/ 223 w 302"/>
                  <a:gd name="T31" fmla="*/ 245 h 896"/>
                  <a:gd name="T32" fmla="*/ 222 w 302"/>
                  <a:gd name="T33" fmla="*/ 248 h 896"/>
                  <a:gd name="T34" fmla="*/ 216 w 302"/>
                  <a:gd name="T35" fmla="*/ 255 h 896"/>
                  <a:gd name="T36" fmla="*/ 209 w 302"/>
                  <a:gd name="T37" fmla="*/ 275 h 896"/>
                  <a:gd name="T38" fmla="*/ 204 w 302"/>
                  <a:gd name="T39" fmla="*/ 289 h 896"/>
                  <a:gd name="T40" fmla="*/ 195 w 302"/>
                  <a:gd name="T41" fmla="*/ 311 h 896"/>
                  <a:gd name="T42" fmla="*/ 191 w 302"/>
                  <a:gd name="T43" fmla="*/ 323 h 896"/>
                  <a:gd name="T44" fmla="*/ 188 w 302"/>
                  <a:gd name="T45" fmla="*/ 332 h 896"/>
                  <a:gd name="T46" fmla="*/ 182 w 302"/>
                  <a:gd name="T47" fmla="*/ 346 h 896"/>
                  <a:gd name="T48" fmla="*/ 180 w 302"/>
                  <a:gd name="T49" fmla="*/ 357 h 896"/>
                  <a:gd name="T50" fmla="*/ 179 w 302"/>
                  <a:gd name="T51" fmla="*/ 361 h 896"/>
                  <a:gd name="T52" fmla="*/ 172 w 302"/>
                  <a:gd name="T53" fmla="*/ 384 h 896"/>
                  <a:gd name="T54" fmla="*/ 166 w 302"/>
                  <a:gd name="T55" fmla="*/ 409 h 896"/>
                  <a:gd name="T56" fmla="*/ 161 w 302"/>
                  <a:gd name="T57" fmla="*/ 427 h 896"/>
                  <a:gd name="T58" fmla="*/ 157 w 302"/>
                  <a:gd name="T59" fmla="*/ 443 h 896"/>
                  <a:gd name="T60" fmla="*/ 152 w 302"/>
                  <a:gd name="T61" fmla="*/ 468 h 896"/>
                  <a:gd name="T62" fmla="*/ 147 w 302"/>
                  <a:gd name="T63" fmla="*/ 468 h 896"/>
                  <a:gd name="T64" fmla="*/ 152 w 302"/>
                  <a:gd name="T65" fmla="*/ 468 h 896"/>
                  <a:gd name="T66" fmla="*/ 145 w 302"/>
                  <a:gd name="T67" fmla="*/ 491 h 896"/>
                  <a:gd name="T68" fmla="*/ 136 w 302"/>
                  <a:gd name="T69" fmla="*/ 512 h 896"/>
                  <a:gd name="T70" fmla="*/ 127 w 302"/>
                  <a:gd name="T71" fmla="*/ 534 h 896"/>
                  <a:gd name="T72" fmla="*/ 122 w 302"/>
                  <a:gd name="T73" fmla="*/ 559 h 896"/>
                  <a:gd name="T74" fmla="*/ 120 w 302"/>
                  <a:gd name="T75" fmla="*/ 559 h 896"/>
                  <a:gd name="T76" fmla="*/ 116 w 302"/>
                  <a:gd name="T77" fmla="*/ 582 h 896"/>
                  <a:gd name="T78" fmla="*/ 109 w 302"/>
                  <a:gd name="T79" fmla="*/ 605 h 896"/>
                  <a:gd name="T80" fmla="*/ 102 w 302"/>
                  <a:gd name="T81" fmla="*/ 625 h 896"/>
                  <a:gd name="T82" fmla="*/ 95 w 302"/>
                  <a:gd name="T83" fmla="*/ 644 h 896"/>
                  <a:gd name="T84" fmla="*/ 89 w 302"/>
                  <a:gd name="T85" fmla="*/ 659 h 896"/>
                  <a:gd name="T86" fmla="*/ 81 w 302"/>
                  <a:gd name="T87" fmla="*/ 680 h 896"/>
                  <a:gd name="T88" fmla="*/ 81 w 302"/>
                  <a:gd name="T89" fmla="*/ 682 h 896"/>
                  <a:gd name="T90" fmla="*/ 77 w 302"/>
                  <a:gd name="T91" fmla="*/ 694 h 896"/>
                  <a:gd name="T92" fmla="*/ 68 w 302"/>
                  <a:gd name="T93" fmla="*/ 716 h 896"/>
                  <a:gd name="T94" fmla="*/ 56 w 302"/>
                  <a:gd name="T95" fmla="*/ 727 h 896"/>
                  <a:gd name="T96" fmla="*/ 50 w 302"/>
                  <a:gd name="T97" fmla="*/ 723 h 896"/>
                  <a:gd name="T98" fmla="*/ 54 w 302"/>
                  <a:gd name="T99" fmla="*/ 728 h 896"/>
                  <a:gd name="T100" fmla="*/ 66 w 302"/>
                  <a:gd name="T101" fmla="*/ 721 h 896"/>
                  <a:gd name="T102" fmla="*/ 59 w 302"/>
                  <a:gd name="T103" fmla="*/ 734 h 896"/>
                  <a:gd name="T104" fmla="*/ 50 w 302"/>
                  <a:gd name="T105" fmla="*/ 755 h 896"/>
                  <a:gd name="T106" fmla="*/ 41 w 302"/>
                  <a:gd name="T107" fmla="*/ 777 h 896"/>
                  <a:gd name="T108" fmla="*/ 34 w 302"/>
                  <a:gd name="T109" fmla="*/ 793 h 896"/>
                  <a:gd name="T110" fmla="*/ 25 w 302"/>
                  <a:gd name="T111" fmla="*/ 814 h 896"/>
                  <a:gd name="T112" fmla="*/ 16 w 302"/>
                  <a:gd name="T113" fmla="*/ 836 h 896"/>
                  <a:gd name="T114" fmla="*/ 14 w 302"/>
                  <a:gd name="T115" fmla="*/ 843 h 896"/>
                  <a:gd name="T116" fmla="*/ 7 w 302"/>
                  <a:gd name="T117" fmla="*/ 866 h 896"/>
                  <a:gd name="T118" fmla="*/ 0 w 302"/>
                  <a:gd name="T119" fmla="*/ 889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2" h="896">
                    <a:moveTo>
                      <a:pt x="302" y="0"/>
                    </a:moveTo>
                    <a:lnTo>
                      <a:pt x="300" y="0"/>
                    </a:lnTo>
                    <a:lnTo>
                      <a:pt x="300" y="2"/>
                    </a:lnTo>
                    <a:lnTo>
                      <a:pt x="300" y="4"/>
                    </a:lnTo>
                    <a:lnTo>
                      <a:pt x="300" y="5"/>
                    </a:lnTo>
                    <a:lnTo>
                      <a:pt x="300" y="7"/>
                    </a:lnTo>
                    <a:lnTo>
                      <a:pt x="300" y="9"/>
                    </a:lnTo>
                    <a:lnTo>
                      <a:pt x="298" y="9"/>
                    </a:lnTo>
                    <a:lnTo>
                      <a:pt x="298" y="11"/>
                    </a:lnTo>
                    <a:lnTo>
                      <a:pt x="298" y="12"/>
                    </a:lnTo>
                    <a:lnTo>
                      <a:pt x="298" y="14"/>
                    </a:lnTo>
                    <a:lnTo>
                      <a:pt x="298" y="16"/>
                    </a:lnTo>
                    <a:lnTo>
                      <a:pt x="298" y="18"/>
                    </a:lnTo>
                    <a:lnTo>
                      <a:pt x="298" y="20"/>
                    </a:lnTo>
                    <a:lnTo>
                      <a:pt x="298" y="21"/>
                    </a:lnTo>
                    <a:lnTo>
                      <a:pt x="298" y="23"/>
                    </a:lnTo>
                    <a:lnTo>
                      <a:pt x="298" y="25"/>
                    </a:lnTo>
                    <a:lnTo>
                      <a:pt x="297" y="25"/>
                    </a:lnTo>
                    <a:lnTo>
                      <a:pt x="297" y="27"/>
                    </a:lnTo>
                    <a:lnTo>
                      <a:pt x="297" y="29"/>
                    </a:lnTo>
                    <a:lnTo>
                      <a:pt x="295" y="29"/>
                    </a:lnTo>
                    <a:lnTo>
                      <a:pt x="295" y="30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3" y="34"/>
                    </a:lnTo>
                    <a:lnTo>
                      <a:pt x="293" y="36"/>
                    </a:lnTo>
                    <a:lnTo>
                      <a:pt x="293" y="37"/>
                    </a:lnTo>
                    <a:lnTo>
                      <a:pt x="291" y="37"/>
                    </a:lnTo>
                    <a:lnTo>
                      <a:pt x="291" y="39"/>
                    </a:lnTo>
                    <a:lnTo>
                      <a:pt x="291" y="41"/>
                    </a:lnTo>
                    <a:lnTo>
                      <a:pt x="291" y="43"/>
                    </a:lnTo>
                    <a:lnTo>
                      <a:pt x="289" y="43"/>
                    </a:lnTo>
                    <a:lnTo>
                      <a:pt x="289" y="45"/>
                    </a:lnTo>
                    <a:lnTo>
                      <a:pt x="288" y="45"/>
                    </a:lnTo>
                    <a:lnTo>
                      <a:pt x="288" y="46"/>
                    </a:lnTo>
                    <a:lnTo>
                      <a:pt x="288" y="48"/>
                    </a:lnTo>
                    <a:lnTo>
                      <a:pt x="286" y="48"/>
                    </a:lnTo>
                    <a:lnTo>
                      <a:pt x="286" y="50"/>
                    </a:lnTo>
                    <a:lnTo>
                      <a:pt x="284" y="50"/>
                    </a:lnTo>
                    <a:lnTo>
                      <a:pt x="282" y="50"/>
                    </a:lnTo>
                    <a:lnTo>
                      <a:pt x="284" y="50"/>
                    </a:lnTo>
                    <a:lnTo>
                      <a:pt x="284" y="52"/>
                    </a:lnTo>
                    <a:lnTo>
                      <a:pt x="286" y="52"/>
                    </a:lnTo>
                    <a:lnTo>
                      <a:pt x="286" y="50"/>
                    </a:lnTo>
                    <a:lnTo>
                      <a:pt x="286" y="52"/>
                    </a:lnTo>
                    <a:lnTo>
                      <a:pt x="286" y="54"/>
                    </a:lnTo>
                    <a:lnTo>
                      <a:pt x="286" y="52"/>
                    </a:lnTo>
                    <a:lnTo>
                      <a:pt x="284" y="52"/>
                    </a:lnTo>
                    <a:lnTo>
                      <a:pt x="284" y="54"/>
                    </a:lnTo>
                    <a:lnTo>
                      <a:pt x="284" y="52"/>
                    </a:lnTo>
                    <a:lnTo>
                      <a:pt x="284" y="54"/>
                    </a:lnTo>
                    <a:lnTo>
                      <a:pt x="286" y="54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4" y="57"/>
                    </a:lnTo>
                    <a:lnTo>
                      <a:pt x="282" y="57"/>
                    </a:lnTo>
                    <a:lnTo>
                      <a:pt x="282" y="59"/>
                    </a:lnTo>
                    <a:lnTo>
                      <a:pt x="282" y="61"/>
                    </a:lnTo>
                    <a:lnTo>
                      <a:pt x="282" y="62"/>
                    </a:lnTo>
                    <a:lnTo>
                      <a:pt x="280" y="62"/>
                    </a:lnTo>
                    <a:lnTo>
                      <a:pt x="280" y="64"/>
                    </a:lnTo>
                    <a:lnTo>
                      <a:pt x="280" y="66"/>
                    </a:lnTo>
                    <a:lnTo>
                      <a:pt x="280" y="68"/>
                    </a:lnTo>
                    <a:lnTo>
                      <a:pt x="279" y="68"/>
                    </a:lnTo>
                    <a:lnTo>
                      <a:pt x="279" y="70"/>
                    </a:lnTo>
                    <a:lnTo>
                      <a:pt x="279" y="71"/>
                    </a:lnTo>
                    <a:lnTo>
                      <a:pt x="277" y="71"/>
                    </a:lnTo>
                    <a:lnTo>
                      <a:pt x="277" y="73"/>
                    </a:lnTo>
                    <a:lnTo>
                      <a:pt x="277" y="75"/>
                    </a:lnTo>
                    <a:lnTo>
                      <a:pt x="275" y="75"/>
                    </a:lnTo>
                    <a:lnTo>
                      <a:pt x="275" y="77"/>
                    </a:lnTo>
                    <a:lnTo>
                      <a:pt x="275" y="79"/>
                    </a:lnTo>
                    <a:lnTo>
                      <a:pt x="273" y="79"/>
                    </a:lnTo>
                    <a:lnTo>
                      <a:pt x="273" y="80"/>
                    </a:lnTo>
                    <a:lnTo>
                      <a:pt x="273" y="82"/>
                    </a:lnTo>
                    <a:lnTo>
                      <a:pt x="272" y="82"/>
                    </a:lnTo>
                    <a:lnTo>
                      <a:pt x="272" y="84"/>
                    </a:lnTo>
                    <a:lnTo>
                      <a:pt x="272" y="86"/>
                    </a:lnTo>
                    <a:lnTo>
                      <a:pt x="272" y="87"/>
                    </a:lnTo>
                    <a:lnTo>
                      <a:pt x="270" y="87"/>
                    </a:lnTo>
                    <a:lnTo>
                      <a:pt x="270" y="89"/>
                    </a:lnTo>
                    <a:lnTo>
                      <a:pt x="270" y="91"/>
                    </a:lnTo>
                    <a:lnTo>
                      <a:pt x="268" y="91"/>
                    </a:lnTo>
                    <a:lnTo>
                      <a:pt x="268" y="93"/>
                    </a:lnTo>
                    <a:lnTo>
                      <a:pt x="268" y="95"/>
                    </a:lnTo>
                    <a:lnTo>
                      <a:pt x="266" y="95"/>
                    </a:lnTo>
                    <a:lnTo>
                      <a:pt x="266" y="96"/>
                    </a:lnTo>
                    <a:lnTo>
                      <a:pt x="266" y="98"/>
                    </a:lnTo>
                    <a:lnTo>
                      <a:pt x="266" y="100"/>
                    </a:lnTo>
                    <a:lnTo>
                      <a:pt x="266" y="102"/>
                    </a:lnTo>
                    <a:lnTo>
                      <a:pt x="266" y="104"/>
                    </a:lnTo>
                    <a:lnTo>
                      <a:pt x="266" y="105"/>
                    </a:lnTo>
                    <a:lnTo>
                      <a:pt x="264" y="105"/>
                    </a:lnTo>
                    <a:lnTo>
                      <a:pt x="264" y="107"/>
                    </a:lnTo>
                    <a:lnTo>
                      <a:pt x="264" y="109"/>
                    </a:lnTo>
                    <a:lnTo>
                      <a:pt x="264" y="111"/>
                    </a:lnTo>
                    <a:lnTo>
                      <a:pt x="264" y="112"/>
                    </a:lnTo>
                    <a:lnTo>
                      <a:pt x="263" y="112"/>
                    </a:lnTo>
                    <a:lnTo>
                      <a:pt x="263" y="114"/>
                    </a:lnTo>
                    <a:lnTo>
                      <a:pt x="263" y="116"/>
                    </a:lnTo>
                    <a:lnTo>
                      <a:pt x="263" y="118"/>
                    </a:lnTo>
                    <a:lnTo>
                      <a:pt x="263" y="120"/>
                    </a:lnTo>
                    <a:lnTo>
                      <a:pt x="263" y="121"/>
                    </a:lnTo>
                    <a:lnTo>
                      <a:pt x="261" y="121"/>
                    </a:lnTo>
                    <a:lnTo>
                      <a:pt x="261" y="123"/>
                    </a:lnTo>
                    <a:lnTo>
                      <a:pt x="261" y="125"/>
                    </a:lnTo>
                    <a:lnTo>
                      <a:pt x="261" y="127"/>
                    </a:lnTo>
                    <a:lnTo>
                      <a:pt x="261" y="129"/>
                    </a:lnTo>
                    <a:lnTo>
                      <a:pt x="259" y="129"/>
                    </a:lnTo>
                    <a:lnTo>
                      <a:pt x="259" y="130"/>
                    </a:lnTo>
                    <a:lnTo>
                      <a:pt x="259" y="132"/>
                    </a:lnTo>
                    <a:lnTo>
                      <a:pt x="259" y="134"/>
                    </a:lnTo>
                    <a:lnTo>
                      <a:pt x="259" y="136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7" y="139"/>
                    </a:lnTo>
                    <a:lnTo>
                      <a:pt x="257" y="141"/>
                    </a:lnTo>
                    <a:lnTo>
                      <a:pt x="257" y="143"/>
                    </a:lnTo>
                    <a:lnTo>
                      <a:pt x="257" y="145"/>
                    </a:lnTo>
                    <a:lnTo>
                      <a:pt x="255" y="145"/>
                    </a:lnTo>
                    <a:lnTo>
                      <a:pt x="255" y="146"/>
                    </a:lnTo>
                    <a:lnTo>
                      <a:pt x="255" y="148"/>
                    </a:lnTo>
                    <a:lnTo>
                      <a:pt x="255" y="150"/>
                    </a:lnTo>
                    <a:lnTo>
                      <a:pt x="255" y="152"/>
                    </a:lnTo>
                    <a:lnTo>
                      <a:pt x="254" y="152"/>
                    </a:lnTo>
                    <a:lnTo>
                      <a:pt x="254" y="154"/>
                    </a:lnTo>
                    <a:lnTo>
                      <a:pt x="254" y="155"/>
                    </a:lnTo>
                    <a:lnTo>
                      <a:pt x="254" y="157"/>
                    </a:lnTo>
                    <a:lnTo>
                      <a:pt x="254" y="159"/>
                    </a:lnTo>
                    <a:lnTo>
                      <a:pt x="254" y="161"/>
                    </a:lnTo>
                    <a:lnTo>
                      <a:pt x="252" y="161"/>
                    </a:lnTo>
                    <a:lnTo>
                      <a:pt x="252" y="162"/>
                    </a:lnTo>
                    <a:lnTo>
                      <a:pt x="252" y="164"/>
                    </a:lnTo>
                    <a:lnTo>
                      <a:pt x="252" y="166"/>
                    </a:lnTo>
                    <a:lnTo>
                      <a:pt x="252" y="168"/>
                    </a:lnTo>
                    <a:lnTo>
                      <a:pt x="252" y="170"/>
                    </a:lnTo>
                    <a:lnTo>
                      <a:pt x="252" y="171"/>
                    </a:lnTo>
                    <a:lnTo>
                      <a:pt x="252" y="173"/>
                    </a:lnTo>
                    <a:lnTo>
                      <a:pt x="252" y="175"/>
                    </a:lnTo>
                    <a:lnTo>
                      <a:pt x="252" y="177"/>
                    </a:lnTo>
                    <a:lnTo>
                      <a:pt x="252" y="179"/>
                    </a:lnTo>
                    <a:lnTo>
                      <a:pt x="252" y="180"/>
                    </a:lnTo>
                    <a:lnTo>
                      <a:pt x="250" y="180"/>
                    </a:lnTo>
                    <a:lnTo>
                      <a:pt x="250" y="182"/>
                    </a:lnTo>
                    <a:lnTo>
                      <a:pt x="248" y="182"/>
                    </a:lnTo>
                    <a:lnTo>
                      <a:pt x="248" y="184"/>
                    </a:lnTo>
                    <a:lnTo>
                      <a:pt x="250" y="184"/>
                    </a:lnTo>
                    <a:lnTo>
                      <a:pt x="250" y="182"/>
                    </a:lnTo>
                    <a:lnTo>
                      <a:pt x="252" y="182"/>
                    </a:lnTo>
                    <a:lnTo>
                      <a:pt x="252" y="180"/>
                    </a:lnTo>
                    <a:lnTo>
                      <a:pt x="252" y="179"/>
                    </a:lnTo>
                    <a:lnTo>
                      <a:pt x="254" y="179"/>
                    </a:lnTo>
                    <a:lnTo>
                      <a:pt x="255" y="179"/>
                    </a:lnTo>
                    <a:lnTo>
                      <a:pt x="255" y="180"/>
                    </a:lnTo>
                    <a:lnTo>
                      <a:pt x="254" y="180"/>
                    </a:lnTo>
                    <a:lnTo>
                      <a:pt x="254" y="182"/>
                    </a:lnTo>
                    <a:lnTo>
                      <a:pt x="254" y="184"/>
                    </a:lnTo>
                    <a:lnTo>
                      <a:pt x="252" y="184"/>
                    </a:lnTo>
                    <a:lnTo>
                      <a:pt x="252" y="186"/>
                    </a:lnTo>
                    <a:lnTo>
                      <a:pt x="252" y="187"/>
                    </a:lnTo>
                    <a:lnTo>
                      <a:pt x="250" y="187"/>
                    </a:lnTo>
                    <a:lnTo>
                      <a:pt x="250" y="189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3"/>
                    </a:lnTo>
                    <a:lnTo>
                      <a:pt x="248" y="195"/>
                    </a:lnTo>
                    <a:lnTo>
                      <a:pt x="248" y="196"/>
                    </a:lnTo>
                    <a:lnTo>
                      <a:pt x="247" y="196"/>
                    </a:lnTo>
                    <a:lnTo>
                      <a:pt x="247" y="198"/>
                    </a:lnTo>
                    <a:lnTo>
                      <a:pt x="247" y="200"/>
                    </a:lnTo>
                    <a:lnTo>
                      <a:pt x="247" y="202"/>
                    </a:lnTo>
                    <a:lnTo>
                      <a:pt x="245" y="202"/>
                    </a:lnTo>
                    <a:lnTo>
                      <a:pt x="243" y="202"/>
                    </a:lnTo>
                    <a:lnTo>
                      <a:pt x="243" y="200"/>
                    </a:lnTo>
                    <a:lnTo>
                      <a:pt x="241" y="200"/>
                    </a:lnTo>
                    <a:lnTo>
                      <a:pt x="239" y="200"/>
                    </a:lnTo>
                    <a:lnTo>
                      <a:pt x="239" y="202"/>
                    </a:lnTo>
                    <a:lnTo>
                      <a:pt x="238" y="202"/>
                    </a:lnTo>
                    <a:lnTo>
                      <a:pt x="239" y="202"/>
                    </a:lnTo>
                    <a:lnTo>
                      <a:pt x="239" y="204"/>
                    </a:lnTo>
                    <a:lnTo>
                      <a:pt x="241" y="204"/>
                    </a:lnTo>
                    <a:lnTo>
                      <a:pt x="241" y="205"/>
                    </a:lnTo>
                    <a:lnTo>
                      <a:pt x="241" y="207"/>
                    </a:lnTo>
                    <a:lnTo>
                      <a:pt x="241" y="209"/>
                    </a:lnTo>
                    <a:lnTo>
                      <a:pt x="241" y="211"/>
                    </a:lnTo>
                    <a:lnTo>
                      <a:pt x="241" y="212"/>
                    </a:lnTo>
                    <a:lnTo>
                      <a:pt x="239" y="212"/>
                    </a:lnTo>
                    <a:lnTo>
                      <a:pt x="239" y="214"/>
                    </a:lnTo>
                    <a:lnTo>
                      <a:pt x="239" y="216"/>
                    </a:lnTo>
                    <a:lnTo>
                      <a:pt x="238" y="216"/>
                    </a:lnTo>
                    <a:lnTo>
                      <a:pt x="238" y="218"/>
                    </a:lnTo>
                    <a:lnTo>
                      <a:pt x="238" y="220"/>
                    </a:lnTo>
                    <a:lnTo>
                      <a:pt x="236" y="220"/>
                    </a:lnTo>
                    <a:lnTo>
                      <a:pt x="236" y="221"/>
                    </a:lnTo>
                    <a:lnTo>
                      <a:pt x="236" y="223"/>
                    </a:lnTo>
                    <a:lnTo>
                      <a:pt x="236" y="225"/>
                    </a:lnTo>
                    <a:lnTo>
                      <a:pt x="234" y="225"/>
                    </a:lnTo>
                    <a:lnTo>
                      <a:pt x="234" y="227"/>
                    </a:lnTo>
                    <a:lnTo>
                      <a:pt x="234" y="229"/>
                    </a:lnTo>
                    <a:lnTo>
                      <a:pt x="232" y="229"/>
                    </a:lnTo>
                    <a:lnTo>
                      <a:pt x="232" y="230"/>
                    </a:lnTo>
                    <a:lnTo>
                      <a:pt x="232" y="232"/>
                    </a:lnTo>
                    <a:lnTo>
                      <a:pt x="232" y="234"/>
                    </a:lnTo>
                    <a:lnTo>
                      <a:pt x="230" y="234"/>
                    </a:lnTo>
                    <a:lnTo>
                      <a:pt x="230" y="236"/>
                    </a:lnTo>
                    <a:lnTo>
                      <a:pt x="230" y="237"/>
                    </a:lnTo>
                    <a:lnTo>
                      <a:pt x="229" y="237"/>
                    </a:lnTo>
                    <a:lnTo>
                      <a:pt x="229" y="239"/>
                    </a:lnTo>
                    <a:lnTo>
                      <a:pt x="229" y="241"/>
                    </a:lnTo>
                    <a:lnTo>
                      <a:pt x="227" y="241"/>
                    </a:lnTo>
                    <a:lnTo>
                      <a:pt x="227" y="243"/>
                    </a:lnTo>
                    <a:lnTo>
                      <a:pt x="227" y="245"/>
                    </a:lnTo>
                    <a:lnTo>
                      <a:pt x="225" y="245"/>
                    </a:lnTo>
                    <a:lnTo>
                      <a:pt x="225" y="246"/>
                    </a:lnTo>
                    <a:lnTo>
                      <a:pt x="223" y="246"/>
                    </a:lnTo>
                    <a:lnTo>
                      <a:pt x="223" y="248"/>
                    </a:lnTo>
                    <a:lnTo>
                      <a:pt x="223" y="250"/>
                    </a:lnTo>
                    <a:lnTo>
                      <a:pt x="222" y="250"/>
                    </a:lnTo>
                    <a:lnTo>
                      <a:pt x="222" y="252"/>
                    </a:lnTo>
                    <a:lnTo>
                      <a:pt x="222" y="254"/>
                    </a:lnTo>
                    <a:lnTo>
                      <a:pt x="220" y="254"/>
                    </a:lnTo>
                    <a:lnTo>
                      <a:pt x="220" y="255"/>
                    </a:lnTo>
                    <a:lnTo>
                      <a:pt x="220" y="257"/>
                    </a:lnTo>
                    <a:lnTo>
                      <a:pt x="218" y="257"/>
                    </a:lnTo>
                    <a:lnTo>
                      <a:pt x="218" y="259"/>
                    </a:lnTo>
                    <a:lnTo>
                      <a:pt x="218" y="261"/>
                    </a:lnTo>
                    <a:lnTo>
                      <a:pt x="216" y="261"/>
                    </a:lnTo>
                    <a:lnTo>
                      <a:pt x="216" y="262"/>
                    </a:lnTo>
                    <a:lnTo>
                      <a:pt x="216" y="261"/>
                    </a:lnTo>
                    <a:lnTo>
                      <a:pt x="216" y="262"/>
                    </a:lnTo>
                    <a:lnTo>
                      <a:pt x="216" y="261"/>
                    </a:lnTo>
                    <a:lnTo>
                      <a:pt x="218" y="261"/>
                    </a:lnTo>
                    <a:lnTo>
                      <a:pt x="218" y="259"/>
                    </a:lnTo>
                    <a:lnTo>
                      <a:pt x="218" y="257"/>
                    </a:lnTo>
                    <a:lnTo>
                      <a:pt x="218" y="255"/>
                    </a:lnTo>
                    <a:lnTo>
                      <a:pt x="218" y="257"/>
                    </a:lnTo>
                    <a:lnTo>
                      <a:pt x="220" y="257"/>
                    </a:lnTo>
                    <a:lnTo>
                      <a:pt x="220" y="255"/>
                    </a:lnTo>
                    <a:lnTo>
                      <a:pt x="220" y="254"/>
                    </a:lnTo>
                    <a:lnTo>
                      <a:pt x="220" y="252"/>
                    </a:lnTo>
                    <a:lnTo>
                      <a:pt x="222" y="252"/>
                    </a:lnTo>
                    <a:lnTo>
                      <a:pt x="222" y="250"/>
                    </a:lnTo>
                    <a:lnTo>
                      <a:pt x="222" y="248"/>
                    </a:lnTo>
                    <a:lnTo>
                      <a:pt x="223" y="248"/>
                    </a:lnTo>
                    <a:lnTo>
                      <a:pt x="223" y="246"/>
                    </a:lnTo>
                    <a:lnTo>
                      <a:pt x="225" y="246"/>
                    </a:lnTo>
                    <a:lnTo>
                      <a:pt x="225" y="245"/>
                    </a:lnTo>
                    <a:lnTo>
                      <a:pt x="225" y="243"/>
                    </a:lnTo>
                    <a:lnTo>
                      <a:pt x="227" y="243"/>
                    </a:lnTo>
                    <a:lnTo>
                      <a:pt x="227" y="241"/>
                    </a:lnTo>
                    <a:lnTo>
                      <a:pt x="227" y="239"/>
                    </a:lnTo>
                    <a:lnTo>
                      <a:pt x="229" y="239"/>
                    </a:lnTo>
                    <a:lnTo>
                      <a:pt x="229" y="237"/>
                    </a:lnTo>
                    <a:lnTo>
                      <a:pt x="229" y="236"/>
                    </a:lnTo>
                    <a:lnTo>
                      <a:pt x="230" y="236"/>
                    </a:lnTo>
                    <a:lnTo>
                      <a:pt x="229" y="236"/>
                    </a:lnTo>
                    <a:lnTo>
                      <a:pt x="230" y="236"/>
                    </a:lnTo>
                    <a:lnTo>
                      <a:pt x="230" y="234"/>
                    </a:lnTo>
                    <a:lnTo>
                      <a:pt x="230" y="236"/>
                    </a:lnTo>
                    <a:lnTo>
                      <a:pt x="230" y="234"/>
                    </a:lnTo>
                    <a:lnTo>
                      <a:pt x="230" y="236"/>
                    </a:lnTo>
                    <a:lnTo>
                      <a:pt x="229" y="236"/>
                    </a:lnTo>
                    <a:lnTo>
                      <a:pt x="229" y="237"/>
                    </a:lnTo>
                    <a:lnTo>
                      <a:pt x="227" y="237"/>
                    </a:lnTo>
                    <a:lnTo>
                      <a:pt x="227" y="239"/>
                    </a:lnTo>
                    <a:lnTo>
                      <a:pt x="227" y="241"/>
                    </a:lnTo>
                    <a:lnTo>
                      <a:pt x="225" y="241"/>
                    </a:lnTo>
                    <a:lnTo>
                      <a:pt x="225" y="243"/>
                    </a:lnTo>
                    <a:lnTo>
                      <a:pt x="223" y="243"/>
                    </a:lnTo>
                    <a:lnTo>
                      <a:pt x="225" y="243"/>
                    </a:lnTo>
                    <a:lnTo>
                      <a:pt x="223" y="243"/>
                    </a:lnTo>
                    <a:lnTo>
                      <a:pt x="223" y="245"/>
                    </a:lnTo>
                    <a:lnTo>
                      <a:pt x="222" y="245"/>
                    </a:lnTo>
                    <a:lnTo>
                      <a:pt x="222" y="246"/>
                    </a:lnTo>
                    <a:lnTo>
                      <a:pt x="220" y="246"/>
                    </a:lnTo>
                    <a:lnTo>
                      <a:pt x="220" y="248"/>
                    </a:lnTo>
                    <a:lnTo>
                      <a:pt x="220" y="250"/>
                    </a:lnTo>
                    <a:lnTo>
                      <a:pt x="218" y="250"/>
                    </a:lnTo>
                    <a:lnTo>
                      <a:pt x="218" y="252"/>
                    </a:lnTo>
                    <a:lnTo>
                      <a:pt x="216" y="252"/>
                    </a:lnTo>
                    <a:lnTo>
                      <a:pt x="216" y="254"/>
                    </a:lnTo>
                    <a:lnTo>
                      <a:pt x="216" y="255"/>
                    </a:lnTo>
                    <a:lnTo>
                      <a:pt x="216" y="254"/>
                    </a:lnTo>
                    <a:lnTo>
                      <a:pt x="216" y="252"/>
                    </a:lnTo>
                    <a:lnTo>
                      <a:pt x="218" y="252"/>
                    </a:lnTo>
                    <a:lnTo>
                      <a:pt x="218" y="250"/>
                    </a:lnTo>
                    <a:lnTo>
                      <a:pt x="220" y="250"/>
                    </a:lnTo>
                    <a:lnTo>
                      <a:pt x="220" y="248"/>
                    </a:lnTo>
                    <a:lnTo>
                      <a:pt x="222" y="248"/>
                    </a:lnTo>
                    <a:lnTo>
                      <a:pt x="222" y="246"/>
                    </a:lnTo>
                    <a:lnTo>
                      <a:pt x="222" y="245"/>
                    </a:lnTo>
                    <a:lnTo>
                      <a:pt x="223" y="245"/>
                    </a:lnTo>
                    <a:lnTo>
                      <a:pt x="223" y="243"/>
                    </a:lnTo>
                    <a:lnTo>
                      <a:pt x="225" y="243"/>
                    </a:lnTo>
                    <a:lnTo>
                      <a:pt x="225" y="245"/>
                    </a:lnTo>
                    <a:lnTo>
                      <a:pt x="223" y="245"/>
                    </a:lnTo>
                    <a:lnTo>
                      <a:pt x="223" y="246"/>
                    </a:lnTo>
                    <a:lnTo>
                      <a:pt x="223" y="248"/>
                    </a:lnTo>
                    <a:lnTo>
                      <a:pt x="222" y="248"/>
                    </a:lnTo>
                    <a:lnTo>
                      <a:pt x="222" y="250"/>
                    </a:lnTo>
                    <a:lnTo>
                      <a:pt x="220" y="250"/>
                    </a:lnTo>
                    <a:lnTo>
                      <a:pt x="220" y="252"/>
                    </a:lnTo>
                    <a:lnTo>
                      <a:pt x="218" y="252"/>
                    </a:lnTo>
                    <a:lnTo>
                      <a:pt x="218" y="254"/>
                    </a:lnTo>
                    <a:lnTo>
                      <a:pt x="218" y="255"/>
                    </a:lnTo>
                    <a:lnTo>
                      <a:pt x="216" y="255"/>
                    </a:lnTo>
                    <a:lnTo>
                      <a:pt x="218" y="255"/>
                    </a:lnTo>
                    <a:lnTo>
                      <a:pt x="218" y="257"/>
                    </a:lnTo>
                    <a:lnTo>
                      <a:pt x="216" y="257"/>
                    </a:lnTo>
                    <a:lnTo>
                      <a:pt x="216" y="259"/>
                    </a:lnTo>
                    <a:lnTo>
                      <a:pt x="216" y="261"/>
                    </a:lnTo>
                    <a:lnTo>
                      <a:pt x="214" y="261"/>
                    </a:lnTo>
                    <a:lnTo>
                      <a:pt x="214" y="262"/>
                    </a:lnTo>
                    <a:lnTo>
                      <a:pt x="214" y="264"/>
                    </a:lnTo>
                    <a:lnTo>
                      <a:pt x="214" y="266"/>
                    </a:lnTo>
                    <a:lnTo>
                      <a:pt x="213" y="266"/>
                    </a:lnTo>
                    <a:lnTo>
                      <a:pt x="213" y="268"/>
                    </a:lnTo>
                    <a:lnTo>
                      <a:pt x="213" y="270"/>
                    </a:lnTo>
                    <a:lnTo>
                      <a:pt x="213" y="271"/>
                    </a:lnTo>
                    <a:lnTo>
                      <a:pt x="211" y="271"/>
                    </a:lnTo>
                    <a:lnTo>
                      <a:pt x="211" y="273"/>
                    </a:lnTo>
                    <a:lnTo>
                      <a:pt x="209" y="273"/>
                    </a:lnTo>
                    <a:lnTo>
                      <a:pt x="209" y="275"/>
                    </a:lnTo>
                    <a:lnTo>
                      <a:pt x="209" y="277"/>
                    </a:lnTo>
                    <a:lnTo>
                      <a:pt x="207" y="277"/>
                    </a:lnTo>
                    <a:lnTo>
                      <a:pt x="205" y="277"/>
                    </a:lnTo>
                    <a:lnTo>
                      <a:pt x="205" y="279"/>
                    </a:lnTo>
                    <a:lnTo>
                      <a:pt x="204" y="279"/>
                    </a:lnTo>
                    <a:lnTo>
                      <a:pt x="204" y="280"/>
                    </a:lnTo>
                    <a:lnTo>
                      <a:pt x="205" y="280"/>
                    </a:lnTo>
                    <a:lnTo>
                      <a:pt x="204" y="280"/>
                    </a:lnTo>
                    <a:lnTo>
                      <a:pt x="205" y="280"/>
                    </a:lnTo>
                    <a:lnTo>
                      <a:pt x="205" y="282"/>
                    </a:lnTo>
                    <a:lnTo>
                      <a:pt x="207" y="282"/>
                    </a:lnTo>
                    <a:lnTo>
                      <a:pt x="207" y="284"/>
                    </a:lnTo>
                    <a:lnTo>
                      <a:pt x="205" y="284"/>
                    </a:lnTo>
                    <a:lnTo>
                      <a:pt x="205" y="286"/>
                    </a:lnTo>
                    <a:lnTo>
                      <a:pt x="205" y="287"/>
                    </a:lnTo>
                    <a:lnTo>
                      <a:pt x="205" y="289"/>
                    </a:lnTo>
                    <a:lnTo>
                      <a:pt x="204" y="289"/>
                    </a:lnTo>
                    <a:lnTo>
                      <a:pt x="204" y="291"/>
                    </a:lnTo>
                    <a:lnTo>
                      <a:pt x="204" y="293"/>
                    </a:lnTo>
                    <a:lnTo>
                      <a:pt x="202" y="293"/>
                    </a:lnTo>
                    <a:lnTo>
                      <a:pt x="202" y="295"/>
                    </a:lnTo>
                    <a:lnTo>
                      <a:pt x="202" y="296"/>
                    </a:lnTo>
                    <a:lnTo>
                      <a:pt x="202" y="298"/>
                    </a:lnTo>
                    <a:lnTo>
                      <a:pt x="200" y="298"/>
                    </a:lnTo>
                    <a:lnTo>
                      <a:pt x="200" y="300"/>
                    </a:lnTo>
                    <a:lnTo>
                      <a:pt x="200" y="302"/>
                    </a:lnTo>
                    <a:lnTo>
                      <a:pt x="198" y="302"/>
                    </a:lnTo>
                    <a:lnTo>
                      <a:pt x="198" y="303"/>
                    </a:lnTo>
                    <a:lnTo>
                      <a:pt x="198" y="305"/>
                    </a:lnTo>
                    <a:lnTo>
                      <a:pt x="198" y="307"/>
                    </a:lnTo>
                    <a:lnTo>
                      <a:pt x="197" y="307"/>
                    </a:lnTo>
                    <a:lnTo>
                      <a:pt x="197" y="309"/>
                    </a:lnTo>
                    <a:lnTo>
                      <a:pt x="197" y="311"/>
                    </a:lnTo>
                    <a:lnTo>
                      <a:pt x="195" y="311"/>
                    </a:lnTo>
                    <a:lnTo>
                      <a:pt x="197" y="311"/>
                    </a:lnTo>
                    <a:lnTo>
                      <a:pt x="195" y="311"/>
                    </a:lnTo>
                    <a:lnTo>
                      <a:pt x="195" y="312"/>
                    </a:lnTo>
                    <a:lnTo>
                      <a:pt x="195" y="314"/>
                    </a:lnTo>
                    <a:lnTo>
                      <a:pt x="195" y="316"/>
                    </a:lnTo>
                    <a:lnTo>
                      <a:pt x="193" y="316"/>
                    </a:lnTo>
                    <a:lnTo>
                      <a:pt x="191" y="316"/>
                    </a:lnTo>
                    <a:lnTo>
                      <a:pt x="189" y="316"/>
                    </a:lnTo>
                    <a:lnTo>
                      <a:pt x="191" y="316"/>
                    </a:lnTo>
                    <a:lnTo>
                      <a:pt x="191" y="318"/>
                    </a:lnTo>
                    <a:lnTo>
                      <a:pt x="193" y="318"/>
                    </a:lnTo>
                    <a:lnTo>
                      <a:pt x="193" y="316"/>
                    </a:lnTo>
                    <a:lnTo>
                      <a:pt x="193" y="318"/>
                    </a:lnTo>
                    <a:lnTo>
                      <a:pt x="193" y="320"/>
                    </a:lnTo>
                    <a:lnTo>
                      <a:pt x="193" y="321"/>
                    </a:lnTo>
                    <a:lnTo>
                      <a:pt x="193" y="323"/>
                    </a:lnTo>
                    <a:lnTo>
                      <a:pt x="191" y="323"/>
                    </a:lnTo>
                    <a:lnTo>
                      <a:pt x="191" y="325"/>
                    </a:lnTo>
                    <a:lnTo>
                      <a:pt x="191" y="327"/>
                    </a:lnTo>
                    <a:lnTo>
                      <a:pt x="191" y="328"/>
                    </a:lnTo>
                    <a:lnTo>
                      <a:pt x="189" y="328"/>
                    </a:lnTo>
                    <a:lnTo>
                      <a:pt x="189" y="330"/>
                    </a:lnTo>
                    <a:lnTo>
                      <a:pt x="189" y="332"/>
                    </a:lnTo>
                    <a:lnTo>
                      <a:pt x="189" y="334"/>
                    </a:lnTo>
                    <a:lnTo>
                      <a:pt x="188" y="334"/>
                    </a:lnTo>
                    <a:lnTo>
                      <a:pt x="188" y="336"/>
                    </a:lnTo>
                    <a:lnTo>
                      <a:pt x="188" y="337"/>
                    </a:lnTo>
                    <a:lnTo>
                      <a:pt x="186" y="337"/>
                    </a:lnTo>
                    <a:lnTo>
                      <a:pt x="186" y="339"/>
                    </a:lnTo>
                    <a:lnTo>
                      <a:pt x="186" y="337"/>
                    </a:lnTo>
                    <a:lnTo>
                      <a:pt x="188" y="337"/>
                    </a:lnTo>
                    <a:lnTo>
                      <a:pt x="188" y="336"/>
                    </a:lnTo>
                    <a:lnTo>
                      <a:pt x="188" y="334"/>
                    </a:lnTo>
                    <a:lnTo>
                      <a:pt x="188" y="332"/>
                    </a:lnTo>
                    <a:lnTo>
                      <a:pt x="188" y="334"/>
                    </a:lnTo>
                    <a:lnTo>
                      <a:pt x="188" y="332"/>
                    </a:lnTo>
                    <a:lnTo>
                      <a:pt x="189" y="332"/>
                    </a:lnTo>
                    <a:lnTo>
                      <a:pt x="188" y="332"/>
                    </a:lnTo>
                    <a:lnTo>
                      <a:pt x="188" y="334"/>
                    </a:lnTo>
                    <a:lnTo>
                      <a:pt x="186" y="334"/>
                    </a:lnTo>
                    <a:lnTo>
                      <a:pt x="186" y="336"/>
                    </a:lnTo>
                    <a:lnTo>
                      <a:pt x="188" y="336"/>
                    </a:lnTo>
                    <a:lnTo>
                      <a:pt x="186" y="336"/>
                    </a:lnTo>
                    <a:lnTo>
                      <a:pt x="186" y="337"/>
                    </a:lnTo>
                    <a:lnTo>
                      <a:pt x="186" y="339"/>
                    </a:lnTo>
                    <a:lnTo>
                      <a:pt x="184" y="339"/>
                    </a:lnTo>
                    <a:lnTo>
                      <a:pt x="184" y="341"/>
                    </a:lnTo>
                    <a:lnTo>
                      <a:pt x="184" y="343"/>
                    </a:lnTo>
                    <a:lnTo>
                      <a:pt x="184" y="345"/>
                    </a:lnTo>
                    <a:lnTo>
                      <a:pt x="182" y="345"/>
                    </a:lnTo>
                    <a:lnTo>
                      <a:pt x="182" y="346"/>
                    </a:lnTo>
                    <a:lnTo>
                      <a:pt x="182" y="348"/>
                    </a:lnTo>
                    <a:lnTo>
                      <a:pt x="182" y="350"/>
                    </a:lnTo>
                    <a:lnTo>
                      <a:pt x="182" y="348"/>
                    </a:lnTo>
                    <a:lnTo>
                      <a:pt x="182" y="350"/>
                    </a:lnTo>
                    <a:lnTo>
                      <a:pt x="182" y="352"/>
                    </a:lnTo>
                    <a:lnTo>
                      <a:pt x="182" y="350"/>
                    </a:lnTo>
                    <a:lnTo>
                      <a:pt x="180" y="350"/>
                    </a:lnTo>
                    <a:lnTo>
                      <a:pt x="180" y="352"/>
                    </a:lnTo>
                    <a:lnTo>
                      <a:pt x="180" y="353"/>
                    </a:lnTo>
                    <a:lnTo>
                      <a:pt x="179" y="353"/>
                    </a:lnTo>
                    <a:lnTo>
                      <a:pt x="179" y="355"/>
                    </a:lnTo>
                    <a:lnTo>
                      <a:pt x="180" y="355"/>
                    </a:lnTo>
                    <a:lnTo>
                      <a:pt x="180" y="353"/>
                    </a:lnTo>
                    <a:lnTo>
                      <a:pt x="180" y="355"/>
                    </a:lnTo>
                    <a:lnTo>
                      <a:pt x="180" y="353"/>
                    </a:lnTo>
                    <a:lnTo>
                      <a:pt x="180" y="355"/>
                    </a:lnTo>
                    <a:lnTo>
                      <a:pt x="180" y="357"/>
                    </a:lnTo>
                    <a:lnTo>
                      <a:pt x="179" y="357"/>
                    </a:lnTo>
                    <a:lnTo>
                      <a:pt x="179" y="355"/>
                    </a:lnTo>
                    <a:lnTo>
                      <a:pt x="179" y="357"/>
                    </a:lnTo>
                    <a:lnTo>
                      <a:pt x="180" y="357"/>
                    </a:lnTo>
                    <a:lnTo>
                      <a:pt x="179" y="357"/>
                    </a:lnTo>
                    <a:lnTo>
                      <a:pt x="180" y="357"/>
                    </a:lnTo>
                    <a:lnTo>
                      <a:pt x="180" y="359"/>
                    </a:lnTo>
                    <a:lnTo>
                      <a:pt x="179" y="359"/>
                    </a:lnTo>
                    <a:lnTo>
                      <a:pt x="180" y="359"/>
                    </a:lnTo>
                    <a:lnTo>
                      <a:pt x="179" y="359"/>
                    </a:lnTo>
                    <a:lnTo>
                      <a:pt x="179" y="361"/>
                    </a:lnTo>
                    <a:lnTo>
                      <a:pt x="177" y="361"/>
                    </a:lnTo>
                    <a:lnTo>
                      <a:pt x="175" y="361"/>
                    </a:lnTo>
                    <a:lnTo>
                      <a:pt x="177" y="361"/>
                    </a:lnTo>
                    <a:lnTo>
                      <a:pt x="175" y="361"/>
                    </a:lnTo>
                    <a:lnTo>
                      <a:pt x="177" y="361"/>
                    </a:lnTo>
                    <a:lnTo>
                      <a:pt x="179" y="361"/>
                    </a:lnTo>
                    <a:lnTo>
                      <a:pt x="179" y="362"/>
                    </a:lnTo>
                    <a:lnTo>
                      <a:pt x="179" y="364"/>
                    </a:lnTo>
                    <a:lnTo>
                      <a:pt x="179" y="366"/>
                    </a:lnTo>
                    <a:lnTo>
                      <a:pt x="177" y="366"/>
                    </a:lnTo>
                    <a:lnTo>
                      <a:pt x="177" y="368"/>
                    </a:lnTo>
                    <a:lnTo>
                      <a:pt x="177" y="370"/>
                    </a:lnTo>
                    <a:lnTo>
                      <a:pt x="177" y="371"/>
                    </a:lnTo>
                    <a:lnTo>
                      <a:pt x="175" y="371"/>
                    </a:lnTo>
                    <a:lnTo>
                      <a:pt x="175" y="373"/>
                    </a:lnTo>
                    <a:lnTo>
                      <a:pt x="175" y="375"/>
                    </a:lnTo>
                    <a:lnTo>
                      <a:pt x="175" y="377"/>
                    </a:lnTo>
                    <a:lnTo>
                      <a:pt x="173" y="377"/>
                    </a:lnTo>
                    <a:lnTo>
                      <a:pt x="173" y="378"/>
                    </a:lnTo>
                    <a:lnTo>
                      <a:pt x="173" y="380"/>
                    </a:lnTo>
                    <a:lnTo>
                      <a:pt x="173" y="382"/>
                    </a:lnTo>
                    <a:lnTo>
                      <a:pt x="172" y="382"/>
                    </a:lnTo>
                    <a:lnTo>
                      <a:pt x="172" y="384"/>
                    </a:lnTo>
                    <a:lnTo>
                      <a:pt x="172" y="386"/>
                    </a:lnTo>
                    <a:lnTo>
                      <a:pt x="172" y="387"/>
                    </a:lnTo>
                    <a:lnTo>
                      <a:pt x="170" y="387"/>
                    </a:lnTo>
                    <a:lnTo>
                      <a:pt x="170" y="389"/>
                    </a:lnTo>
                    <a:lnTo>
                      <a:pt x="170" y="391"/>
                    </a:lnTo>
                    <a:lnTo>
                      <a:pt x="170" y="393"/>
                    </a:lnTo>
                    <a:lnTo>
                      <a:pt x="168" y="393"/>
                    </a:lnTo>
                    <a:lnTo>
                      <a:pt x="168" y="395"/>
                    </a:lnTo>
                    <a:lnTo>
                      <a:pt x="168" y="396"/>
                    </a:lnTo>
                    <a:lnTo>
                      <a:pt x="168" y="398"/>
                    </a:lnTo>
                    <a:lnTo>
                      <a:pt x="168" y="400"/>
                    </a:lnTo>
                    <a:lnTo>
                      <a:pt x="166" y="400"/>
                    </a:lnTo>
                    <a:lnTo>
                      <a:pt x="166" y="402"/>
                    </a:lnTo>
                    <a:lnTo>
                      <a:pt x="166" y="403"/>
                    </a:lnTo>
                    <a:lnTo>
                      <a:pt x="166" y="405"/>
                    </a:lnTo>
                    <a:lnTo>
                      <a:pt x="166" y="407"/>
                    </a:lnTo>
                    <a:lnTo>
                      <a:pt x="166" y="409"/>
                    </a:lnTo>
                    <a:lnTo>
                      <a:pt x="164" y="409"/>
                    </a:lnTo>
                    <a:lnTo>
                      <a:pt x="164" y="411"/>
                    </a:lnTo>
                    <a:lnTo>
                      <a:pt x="164" y="412"/>
                    </a:lnTo>
                    <a:lnTo>
                      <a:pt x="164" y="414"/>
                    </a:lnTo>
                    <a:lnTo>
                      <a:pt x="164" y="416"/>
                    </a:lnTo>
                    <a:lnTo>
                      <a:pt x="164" y="418"/>
                    </a:lnTo>
                    <a:lnTo>
                      <a:pt x="164" y="420"/>
                    </a:lnTo>
                    <a:lnTo>
                      <a:pt x="164" y="421"/>
                    </a:lnTo>
                    <a:lnTo>
                      <a:pt x="163" y="421"/>
                    </a:lnTo>
                    <a:lnTo>
                      <a:pt x="163" y="423"/>
                    </a:lnTo>
                    <a:lnTo>
                      <a:pt x="163" y="425"/>
                    </a:lnTo>
                    <a:lnTo>
                      <a:pt x="163" y="427"/>
                    </a:lnTo>
                    <a:lnTo>
                      <a:pt x="163" y="428"/>
                    </a:lnTo>
                    <a:lnTo>
                      <a:pt x="161" y="428"/>
                    </a:lnTo>
                    <a:lnTo>
                      <a:pt x="161" y="430"/>
                    </a:lnTo>
                    <a:lnTo>
                      <a:pt x="161" y="428"/>
                    </a:lnTo>
                    <a:lnTo>
                      <a:pt x="161" y="427"/>
                    </a:lnTo>
                    <a:lnTo>
                      <a:pt x="161" y="428"/>
                    </a:lnTo>
                    <a:lnTo>
                      <a:pt x="161" y="430"/>
                    </a:lnTo>
                    <a:lnTo>
                      <a:pt x="159" y="430"/>
                    </a:lnTo>
                    <a:lnTo>
                      <a:pt x="159" y="428"/>
                    </a:lnTo>
                    <a:lnTo>
                      <a:pt x="157" y="428"/>
                    </a:lnTo>
                    <a:lnTo>
                      <a:pt x="157" y="430"/>
                    </a:lnTo>
                    <a:lnTo>
                      <a:pt x="159" y="430"/>
                    </a:lnTo>
                    <a:lnTo>
                      <a:pt x="159" y="432"/>
                    </a:lnTo>
                    <a:lnTo>
                      <a:pt x="159" y="434"/>
                    </a:lnTo>
                    <a:lnTo>
                      <a:pt x="157" y="434"/>
                    </a:lnTo>
                    <a:lnTo>
                      <a:pt x="159" y="434"/>
                    </a:lnTo>
                    <a:lnTo>
                      <a:pt x="159" y="436"/>
                    </a:lnTo>
                    <a:lnTo>
                      <a:pt x="159" y="437"/>
                    </a:lnTo>
                    <a:lnTo>
                      <a:pt x="159" y="439"/>
                    </a:lnTo>
                    <a:lnTo>
                      <a:pt x="157" y="439"/>
                    </a:lnTo>
                    <a:lnTo>
                      <a:pt x="157" y="441"/>
                    </a:lnTo>
                    <a:lnTo>
                      <a:pt x="157" y="443"/>
                    </a:lnTo>
                    <a:lnTo>
                      <a:pt x="157" y="445"/>
                    </a:lnTo>
                    <a:lnTo>
                      <a:pt x="157" y="446"/>
                    </a:lnTo>
                    <a:lnTo>
                      <a:pt x="155" y="446"/>
                    </a:lnTo>
                    <a:lnTo>
                      <a:pt x="155" y="448"/>
                    </a:lnTo>
                    <a:lnTo>
                      <a:pt x="155" y="450"/>
                    </a:lnTo>
                    <a:lnTo>
                      <a:pt x="155" y="452"/>
                    </a:lnTo>
                    <a:lnTo>
                      <a:pt x="155" y="453"/>
                    </a:lnTo>
                    <a:lnTo>
                      <a:pt x="155" y="455"/>
                    </a:lnTo>
                    <a:lnTo>
                      <a:pt x="154" y="455"/>
                    </a:lnTo>
                    <a:lnTo>
                      <a:pt x="154" y="457"/>
                    </a:lnTo>
                    <a:lnTo>
                      <a:pt x="154" y="459"/>
                    </a:lnTo>
                    <a:lnTo>
                      <a:pt x="154" y="461"/>
                    </a:lnTo>
                    <a:lnTo>
                      <a:pt x="154" y="462"/>
                    </a:lnTo>
                    <a:lnTo>
                      <a:pt x="154" y="464"/>
                    </a:lnTo>
                    <a:lnTo>
                      <a:pt x="152" y="464"/>
                    </a:lnTo>
                    <a:lnTo>
                      <a:pt x="152" y="466"/>
                    </a:lnTo>
                    <a:lnTo>
                      <a:pt x="152" y="468"/>
                    </a:lnTo>
                    <a:lnTo>
                      <a:pt x="152" y="466"/>
                    </a:lnTo>
                    <a:lnTo>
                      <a:pt x="150" y="466"/>
                    </a:lnTo>
                    <a:lnTo>
                      <a:pt x="152" y="466"/>
                    </a:lnTo>
                    <a:lnTo>
                      <a:pt x="150" y="466"/>
                    </a:lnTo>
                    <a:lnTo>
                      <a:pt x="148" y="466"/>
                    </a:lnTo>
                    <a:lnTo>
                      <a:pt x="148" y="464"/>
                    </a:lnTo>
                    <a:lnTo>
                      <a:pt x="148" y="462"/>
                    </a:lnTo>
                    <a:lnTo>
                      <a:pt x="147" y="462"/>
                    </a:lnTo>
                    <a:lnTo>
                      <a:pt x="147" y="464"/>
                    </a:lnTo>
                    <a:lnTo>
                      <a:pt x="148" y="464"/>
                    </a:lnTo>
                    <a:lnTo>
                      <a:pt x="148" y="466"/>
                    </a:lnTo>
                    <a:lnTo>
                      <a:pt x="148" y="468"/>
                    </a:lnTo>
                    <a:lnTo>
                      <a:pt x="148" y="466"/>
                    </a:lnTo>
                    <a:lnTo>
                      <a:pt x="147" y="466"/>
                    </a:lnTo>
                    <a:lnTo>
                      <a:pt x="147" y="468"/>
                    </a:lnTo>
                    <a:lnTo>
                      <a:pt x="148" y="468"/>
                    </a:lnTo>
                    <a:lnTo>
                      <a:pt x="147" y="468"/>
                    </a:lnTo>
                    <a:lnTo>
                      <a:pt x="147" y="470"/>
                    </a:lnTo>
                    <a:lnTo>
                      <a:pt x="145" y="470"/>
                    </a:lnTo>
                    <a:lnTo>
                      <a:pt x="145" y="471"/>
                    </a:lnTo>
                    <a:lnTo>
                      <a:pt x="145" y="473"/>
                    </a:lnTo>
                    <a:lnTo>
                      <a:pt x="145" y="475"/>
                    </a:lnTo>
                    <a:lnTo>
                      <a:pt x="145" y="477"/>
                    </a:lnTo>
                    <a:lnTo>
                      <a:pt x="147" y="477"/>
                    </a:lnTo>
                    <a:lnTo>
                      <a:pt x="147" y="475"/>
                    </a:lnTo>
                    <a:lnTo>
                      <a:pt x="148" y="475"/>
                    </a:lnTo>
                    <a:lnTo>
                      <a:pt x="150" y="475"/>
                    </a:lnTo>
                    <a:lnTo>
                      <a:pt x="150" y="473"/>
                    </a:lnTo>
                    <a:lnTo>
                      <a:pt x="152" y="473"/>
                    </a:lnTo>
                    <a:lnTo>
                      <a:pt x="152" y="471"/>
                    </a:lnTo>
                    <a:lnTo>
                      <a:pt x="150" y="471"/>
                    </a:lnTo>
                    <a:lnTo>
                      <a:pt x="152" y="471"/>
                    </a:lnTo>
                    <a:lnTo>
                      <a:pt x="152" y="470"/>
                    </a:lnTo>
                    <a:lnTo>
                      <a:pt x="152" y="468"/>
                    </a:lnTo>
                    <a:lnTo>
                      <a:pt x="152" y="470"/>
                    </a:lnTo>
                    <a:lnTo>
                      <a:pt x="152" y="471"/>
                    </a:lnTo>
                    <a:lnTo>
                      <a:pt x="152" y="473"/>
                    </a:lnTo>
                    <a:lnTo>
                      <a:pt x="152" y="475"/>
                    </a:lnTo>
                    <a:lnTo>
                      <a:pt x="150" y="475"/>
                    </a:lnTo>
                    <a:lnTo>
                      <a:pt x="150" y="477"/>
                    </a:lnTo>
                    <a:lnTo>
                      <a:pt x="150" y="478"/>
                    </a:lnTo>
                    <a:lnTo>
                      <a:pt x="150" y="480"/>
                    </a:lnTo>
                    <a:lnTo>
                      <a:pt x="148" y="480"/>
                    </a:lnTo>
                    <a:lnTo>
                      <a:pt x="148" y="482"/>
                    </a:lnTo>
                    <a:lnTo>
                      <a:pt x="148" y="484"/>
                    </a:lnTo>
                    <a:lnTo>
                      <a:pt x="147" y="484"/>
                    </a:lnTo>
                    <a:lnTo>
                      <a:pt x="147" y="486"/>
                    </a:lnTo>
                    <a:lnTo>
                      <a:pt x="147" y="487"/>
                    </a:lnTo>
                    <a:lnTo>
                      <a:pt x="147" y="489"/>
                    </a:lnTo>
                    <a:lnTo>
                      <a:pt x="145" y="489"/>
                    </a:lnTo>
                    <a:lnTo>
                      <a:pt x="145" y="491"/>
                    </a:lnTo>
                    <a:lnTo>
                      <a:pt x="145" y="493"/>
                    </a:lnTo>
                    <a:lnTo>
                      <a:pt x="145" y="495"/>
                    </a:lnTo>
                    <a:lnTo>
                      <a:pt x="143" y="495"/>
                    </a:lnTo>
                    <a:lnTo>
                      <a:pt x="143" y="496"/>
                    </a:lnTo>
                    <a:lnTo>
                      <a:pt x="143" y="498"/>
                    </a:lnTo>
                    <a:lnTo>
                      <a:pt x="141" y="498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39" y="503"/>
                    </a:lnTo>
                    <a:lnTo>
                      <a:pt x="139" y="505"/>
                    </a:lnTo>
                    <a:lnTo>
                      <a:pt x="139" y="507"/>
                    </a:lnTo>
                    <a:lnTo>
                      <a:pt x="139" y="509"/>
                    </a:lnTo>
                    <a:lnTo>
                      <a:pt x="138" y="509"/>
                    </a:lnTo>
                    <a:lnTo>
                      <a:pt x="138" y="511"/>
                    </a:lnTo>
                    <a:lnTo>
                      <a:pt x="138" y="512"/>
                    </a:lnTo>
                    <a:lnTo>
                      <a:pt x="136" y="512"/>
                    </a:lnTo>
                    <a:lnTo>
                      <a:pt x="136" y="514"/>
                    </a:lnTo>
                    <a:lnTo>
                      <a:pt x="136" y="516"/>
                    </a:lnTo>
                    <a:lnTo>
                      <a:pt x="136" y="518"/>
                    </a:lnTo>
                    <a:lnTo>
                      <a:pt x="134" y="518"/>
                    </a:lnTo>
                    <a:lnTo>
                      <a:pt x="134" y="520"/>
                    </a:lnTo>
                    <a:lnTo>
                      <a:pt x="134" y="521"/>
                    </a:lnTo>
                    <a:lnTo>
                      <a:pt x="132" y="521"/>
                    </a:lnTo>
                    <a:lnTo>
                      <a:pt x="132" y="523"/>
                    </a:lnTo>
                    <a:lnTo>
                      <a:pt x="132" y="525"/>
                    </a:lnTo>
                    <a:lnTo>
                      <a:pt x="131" y="525"/>
                    </a:lnTo>
                    <a:lnTo>
                      <a:pt x="131" y="527"/>
                    </a:lnTo>
                    <a:lnTo>
                      <a:pt x="131" y="528"/>
                    </a:lnTo>
                    <a:lnTo>
                      <a:pt x="131" y="530"/>
                    </a:lnTo>
                    <a:lnTo>
                      <a:pt x="129" y="530"/>
                    </a:lnTo>
                    <a:lnTo>
                      <a:pt x="129" y="532"/>
                    </a:lnTo>
                    <a:lnTo>
                      <a:pt x="129" y="534"/>
                    </a:lnTo>
                    <a:lnTo>
                      <a:pt x="127" y="534"/>
                    </a:lnTo>
                    <a:lnTo>
                      <a:pt x="127" y="536"/>
                    </a:lnTo>
                    <a:lnTo>
                      <a:pt x="127" y="537"/>
                    </a:lnTo>
                    <a:lnTo>
                      <a:pt x="127" y="539"/>
                    </a:lnTo>
                    <a:lnTo>
                      <a:pt x="127" y="541"/>
                    </a:lnTo>
                    <a:lnTo>
                      <a:pt x="127" y="543"/>
                    </a:lnTo>
                    <a:lnTo>
                      <a:pt x="125" y="543"/>
                    </a:lnTo>
                    <a:lnTo>
                      <a:pt x="125" y="545"/>
                    </a:lnTo>
                    <a:lnTo>
                      <a:pt x="125" y="546"/>
                    </a:lnTo>
                    <a:lnTo>
                      <a:pt x="125" y="548"/>
                    </a:lnTo>
                    <a:lnTo>
                      <a:pt x="125" y="550"/>
                    </a:lnTo>
                    <a:lnTo>
                      <a:pt x="125" y="552"/>
                    </a:lnTo>
                    <a:lnTo>
                      <a:pt x="123" y="552"/>
                    </a:lnTo>
                    <a:lnTo>
                      <a:pt x="123" y="553"/>
                    </a:lnTo>
                    <a:lnTo>
                      <a:pt x="123" y="555"/>
                    </a:lnTo>
                    <a:lnTo>
                      <a:pt x="123" y="557"/>
                    </a:lnTo>
                    <a:lnTo>
                      <a:pt x="123" y="559"/>
                    </a:lnTo>
                    <a:lnTo>
                      <a:pt x="122" y="559"/>
                    </a:lnTo>
                    <a:lnTo>
                      <a:pt x="122" y="557"/>
                    </a:lnTo>
                    <a:lnTo>
                      <a:pt x="122" y="559"/>
                    </a:lnTo>
                    <a:lnTo>
                      <a:pt x="120" y="559"/>
                    </a:lnTo>
                    <a:lnTo>
                      <a:pt x="120" y="561"/>
                    </a:lnTo>
                    <a:lnTo>
                      <a:pt x="120" y="562"/>
                    </a:lnTo>
                    <a:lnTo>
                      <a:pt x="120" y="561"/>
                    </a:lnTo>
                    <a:lnTo>
                      <a:pt x="118" y="561"/>
                    </a:lnTo>
                    <a:lnTo>
                      <a:pt x="116" y="561"/>
                    </a:lnTo>
                    <a:lnTo>
                      <a:pt x="118" y="561"/>
                    </a:lnTo>
                    <a:lnTo>
                      <a:pt x="118" y="562"/>
                    </a:lnTo>
                    <a:lnTo>
                      <a:pt x="116" y="562"/>
                    </a:lnTo>
                    <a:lnTo>
                      <a:pt x="116" y="564"/>
                    </a:lnTo>
                    <a:lnTo>
                      <a:pt x="118" y="564"/>
                    </a:lnTo>
                    <a:lnTo>
                      <a:pt x="118" y="562"/>
                    </a:lnTo>
                    <a:lnTo>
                      <a:pt x="120" y="562"/>
                    </a:lnTo>
                    <a:lnTo>
                      <a:pt x="120" y="561"/>
                    </a:lnTo>
                    <a:lnTo>
                      <a:pt x="120" y="559"/>
                    </a:lnTo>
                    <a:lnTo>
                      <a:pt x="122" y="559"/>
                    </a:lnTo>
                    <a:lnTo>
                      <a:pt x="122" y="561"/>
                    </a:lnTo>
                    <a:lnTo>
                      <a:pt x="122" y="562"/>
                    </a:lnTo>
                    <a:lnTo>
                      <a:pt x="122" y="564"/>
                    </a:lnTo>
                    <a:lnTo>
                      <a:pt x="122" y="566"/>
                    </a:lnTo>
                    <a:lnTo>
                      <a:pt x="120" y="566"/>
                    </a:lnTo>
                    <a:lnTo>
                      <a:pt x="120" y="568"/>
                    </a:lnTo>
                    <a:lnTo>
                      <a:pt x="120" y="570"/>
                    </a:lnTo>
                    <a:lnTo>
                      <a:pt x="120" y="571"/>
                    </a:lnTo>
                    <a:lnTo>
                      <a:pt x="120" y="573"/>
                    </a:lnTo>
                    <a:lnTo>
                      <a:pt x="118" y="573"/>
                    </a:lnTo>
                    <a:lnTo>
                      <a:pt x="118" y="575"/>
                    </a:lnTo>
                    <a:lnTo>
                      <a:pt x="118" y="577"/>
                    </a:lnTo>
                    <a:lnTo>
                      <a:pt x="118" y="578"/>
                    </a:lnTo>
                    <a:lnTo>
                      <a:pt x="118" y="580"/>
                    </a:lnTo>
                    <a:lnTo>
                      <a:pt x="116" y="580"/>
                    </a:lnTo>
                    <a:lnTo>
                      <a:pt x="116" y="582"/>
                    </a:lnTo>
                    <a:lnTo>
                      <a:pt x="116" y="584"/>
                    </a:lnTo>
                    <a:lnTo>
                      <a:pt x="116" y="586"/>
                    </a:lnTo>
                    <a:lnTo>
                      <a:pt x="116" y="587"/>
                    </a:lnTo>
                    <a:lnTo>
                      <a:pt x="114" y="587"/>
                    </a:lnTo>
                    <a:lnTo>
                      <a:pt x="114" y="589"/>
                    </a:lnTo>
                    <a:lnTo>
                      <a:pt x="114" y="591"/>
                    </a:lnTo>
                    <a:lnTo>
                      <a:pt x="114" y="593"/>
                    </a:lnTo>
                    <a:lnTo>
                      <a:pt x="113" y="593"/>
                    </a:lnTo>
                    <a:lnTo>
                      <a:pt x="113" y="595"/>
                    </a:lnTo>
                    <a:lnTo>
                      <a:pt x="113" y="596"/>
                    </a:lnTo>
                    <a:lnTo>
                      <a:pt x="113" y="598"/>
                    </a:lnTo>
                    <a:lnTo>
                      <a:pt x="111" y="598"/>
                    </a:lnTo>
                    <a:lnTo>
                      <a:pt x="111" y="600"/>
                    </a:lnTo>
                    <a:lnTo>
                      <a:pt x="111" y="602"/>
                    </a:lnTo>
                    <a:lnTo>
                      <a:pt x="111" y="603"/>
                    </a:lnTo>
                    <a:lnTo>
                      <a:pt x="109" y="603"/>
                    </a:lnTo>
                    <a:lnTo>
                      <a:pt x="109" y="605"/>
                    </a:lnTo>
                    <a:lnTo>
                      <a:pt x="109" y="607"/>
                    </a:lnTo>
                    <a:lnTo>
                      <a:pt x="107" y="607"/>
                    </a:lnTo>
                    <a:lnTo>
                      <a:pt x="107" y="609"/>
                    </a:lnTo>
                    <a:lnTo>
                      <a:pt x="107" y="611"/>
                    </a:lnTo>
                    <a:lnTo>
                      <a:pt x="107" y="612"/>
                    </a:lnTo>
                    <a:lnTo>
                      <a:pt x="106" y="612"/>
                    </a:lnTo>
                    <a:lnTo>
                      <a:pt x="106" y="614"/>
                    </a:lnTo>
                    <a:lnTo>
                      <a:pt x="106" y="616"/>
                    </a:lnTo>
                    <a:lnTo>
                      <a:pt x="106" y="618"/>
                    </a:lnTo>
                    <a:lnTo>
                      <a:pt x="104" y="618"/>
                    </a:lnTo>
                    <a:lnTo>
                      <a:pt x="106" y="618"/>
                    </a:lnTo>
                    <a:lnTo>
                      <a:pt x="104" y="618"/>
                    </a:lnTo>
                    <a:lnTo>
                      <a:pt x="104" y="619"/>
                    </a:lnTo>
                    <a:lnTo>
                      <a:pt x="104" y="621"/>
                    </a:lnTo>
                    <a:lnTo>
                      <a:pt x="104" y="623"/>
                    </a:lnTo>
                    <a:lnTo>
                      <a:pt x="102" y="623"/>
                    </a:lnTo>
                    <a:lnTo>
                      <a:pt x="102" y="625"/>
                    </a:lnTo>
                    <a:lnTo>
                      <a:pt x="102" y="627"/>
                    </a:lnTo>
                    <a:lnTo>
                      <a:pt x="102" y="628"/>
                    </a:lnTo>
                    <a:lnTo>
                      <a:pt x="100" y="628"/>
                    </a:lnTo>
                    <a:lnTo>
                      <a:pt x="100" y="630"/>
                    </a:lnTo>
                    <a:lnTo>
                      <a:pt x="100" y="632"/>
                    </a:lnTo>
                    <a:lnTo>
                      <a:pt x="98" y="632"/>
                    </a:lnTo>
                    <a:lnTo>
                      <a:pt x="98" y="634"/>
                    </a:lnTo>
                    <a:lnTo>
                      <a:pt x="98" y="636"/>
                    </a:lnTo>
                    <a:lnTo>
                      <a:pt x="98" y="637"/>
                    </a:lnTo>
                    <a:lnTo>
                      <a:pt x="97" y="637"/>
                    </a:lnTo>
                    <a:lnTo>
                      <a:pt x="98" y="637"/>
                    </a:lnTo>
                    <a:lnTo>
                      <a:pt x="98" y="639"/>
                    </a:lnTo>
                    <a:lnTo>
                      <a:pt x="97" y="639"/>
                    </a:lnTo>
                    <a:lnTo>
                      <a:pt x="97" y="641"/>
                    </a:lnTo>
                    <a:lnTo>
                      <a:pt x="97" y="643"/>
                    </a:lnTo>
                    <a:lnTo>
                      <a:pt x="95" y="643"/>
                    </a:lnTo>
                    <a:lnTo>
                      <a:pt x="95" y="644"/>
                    </a:lnTo>
                    <a:lnTo>
                      <a:pt x="95" y="646"/>
                    </a:lnTo>
                    <a:lnTo>
                      <a:pt x="95" y="648"/>
                    </a:lnTo>
                    <a:lnTo>
                      <a:pt x="95" y="646"/>
                    </a:lnTo>
                    <a:lnTo>
                      <a:pt x="93" y="646"/>
                    </a:lnTo>
                    <a:lnTo>
                      <a:pt x="93" y="648"/>
                    </a:lnTo>
                    <a:lnTo>
                      <a:pt x="93" y="646"/>
                    </a:lnTo>
                    <a:lnTo>
                      <a:pt x="93" y="648"/>
                    </a:lnTo>
                    <a:lnTo>
                      <a:pt x="93" y="650"/>
                    </a:lnTo>
                    <a:lnTo>
                      <a:pt x="93" y="652"/>
                    </a:lnTo>
                    <a:lnTo>
                      <a:pt x="91" y="652"/>
                    </a:lnTo>
                    <a:lnTo>
                      <a:pt x="89" y="652"/>
                    </a:lnTo>
                    <a:lnTo>
                      <a:pt x="91" y="652"/>
                    </a:lnTo>
                    <a:lnTo>
                      <a:pt x="91" y="653"/>
                    </a:lnTo>
                    <a:lnTo>
                      <a:pt x="91" y="655"/>
                    </a:lnTo>
                    <a:lnTo>
                      <a:pt x="89" y="655"/>
                    </a:lnTo>
                    <a:lnTo>
                      <a:pt x="89" y="657"/>
                    </a:lnTo>
                    <a:lnTo>
                      <a:pt x="89" y="659"/>
                    </a:lnTo>
                    <a:lnTo>
                      <a:pt x="89" y="661"/>
                    </a:lnTo>
                    <a:lnTo>
                      <a:pt x="89" y="662"/>
                    </a:lnTo>
                    <a:lnTo>
                      <a:pt x="88" y="662"/>
                    </a:lnTo>
                    <a:lnTo>
                      <a:pt x="88" y="664"/>
                    </a:lnTo>
                    <a:lnTo>
                      <a:pt x="88" y="666"/>
                    </a:lnTo>
                    <a:lnTo>
                      <a:pt x="88" y="668"/>
                    </a:lnTo>
                    <a:lnTo>
                      <a:pt x="86" y="668"/>
                    </a:lnTo>
                    <a:lnTo>
                      <a:pt x="86" y="669"/>
                    </a:lnTo>
                    <a:lnTo>
                      <a:pt x="86" y="671"/>
                    </a:lnTo>
                    <a:lnTo>
                      <a:pt x="86" y="673"/>
                    </a:lnTo>
                    <a:lnTo>
                      <a:pt x="84" y="673"/>
                    </a:lnTo>
                    <a:lnTo>
                      <a:pt x="84" y="675"/>
                    </a:lnTo>
                    <a:lnTo>
                      <a:pt x="84" y="677"/>
                    </a:lnTo>
                    <a:lnTo>
                      <a:pt x="82" y="677"/>
                    </a:lnTo>
                    <a:lnTo>
                      <a:pt x="82" y="678"/>
                    </a:lnTo>
                    <a:lnTo>
                      <a:pt x="82" y="680"/>
                    </a:lnTo>
                    <a:lnTo>
                      <a:pt x="81" y="680"/>
                    </a:lnTo>
                    <a:lnTo>
                      <a:pt x="81" y="682"/>
                    </a:lnTo>
                    <a:lnTo>
                      <a:pt x="81" y="684"/>
                    </a:lnTo>
                    <a:lnTo>
                      <a:pt x="81" y="686"/>
                    </a:lnTo>
                    <a:lnTo>
                      <a:pt x="79" y="686"/>
                    </a:lnTo>
                    <a:lnTo>
                      <a:pt x="79" y="687"/>
                    </a:lnTo>
                    <a:lnTo>
                      <a:pt x="77" y="687"/>
                    </a:lnTo>
                    <a:lnTo>
                      <a:pt x="79" y="687"/>
                    </a:lnTo>
                    <a:lnTo>
                      <a:pt x="79" y="686"/>
                    </a:lnTo>
                    <a:lnTo>
                      <a:pt x="79" y="684"/>
                    </a:lnTo>
                    <a:lnTo>
                      <a:pt x="81" y="684"/>
                    </a:lnTo>
                    <a:lnTo>
                      <a:pt x="81" y="682"/>
                    </a:lnTo>
                    <a:lnTo>
                      <a:pt x="81" y="680"/>
                    </a:lnTo>
                    <a:lnTo>
                      <a:pt x="82" y="680"/>
                    </a:lnTo>
                    <a:lnTo>
                      <a:pt x="82" y="678"/>
                    </a:lnTo>
                    <a:lnTo>
                      <a:pt x="82" y="680"/>
                    </a:lnTo>
                    <a:lnTo>
                      <a:pt x="81" y="680"/>
                    </a:lnTo>
                    <a:lnTo>
                      <a:pt x="81" y="682"/>
                    </a:lnTo>
                    <a:lnTo>
                      <a:pt x="81" y="684"/>
                    </a:lnTo>
                    <a:lnTo>
                      <a:pt x="79" y="684"/>
                    </a:lnTo>
                    <a:lnTo>
                      <a:pt x="79" y="686"/>
                    </a:lnTo>
                    <a:lnTo>
                      <a:pt x="79" y="687"/>
                    </a:lnTo>
                    <a:lnTo>
                      <a:pt x="77" y="687"/>
                    </a:lnTo>
                    <a:lnTo>
                      <a:pt x="77" y="689"/>
                    </a:lnTo>
                    <a:lnTo>
                      <a:pt x="75" y="689"/>
                    </a:lnTo>
                    <a:lnTo>
                      <a:pt x="77" y="689"/>
                    </a:lnTo>
                    <a:lnTo>
                      <a:pt x="75" y="689"/>
                    </a:lnTo>
                    <a:lnTo>
                      <a:pt x="75" y="691"/>
                    </a:lnTo>
                    <a:lnTo>
                      <a:pt x="75" y="689"/>
                    </a:lnTo>
                    <a:lnTo>
                      <a:pt x="75" y="691"/>
                    </a:lnTo>
                    <a:lnTo>
                      <a:pt x="75" y="693"/>
                    </a:lnTo>
                    <a:lnTo>
                      <a:pt x="75" y="691"/>
                    </a:lnTo>
                    <a:lnTo>
                      <a:pt x="77" y="691"/>
                    </a:lnTo>
                    <a:lnTo>
                      <a:pt x="77" y="693"/>
                    </a:lnTo>
                    <a:lnTo>
                      <a:pt x="77" y="694"/>
                    </a:lnTo>
                    <a:lnTo>
                      <a:pt x="75" y="694"/>
                    </a:lnTo>
                    <a:lnTo>
                      <a:pt x="75" y="696"/>
                    </a:lnTo>
                    <a:lnTo>
                      <a:pt x="75" y="698"/>
                    </a:lnTo>
                    <a:lnTo>
                      <a:pt x="73" y="698"/>
                    </a:lnTo>
                    <a:lnTo>
                      <a:pt x="73" y="700"/>
                    </a:lnTo>
                    <a:lnTo>
                      <a:pt x="73" y="702"/>
                    </a:lnTo>
                    <a:lnTo>
                      <a:pt x="73" y="703"/>
                    </a:lnTo>
                    <a:lnTo>
                      <a:pt x="72" y="703"/>
                    </a:lnTo>
                    <a:lnTo>
                      <a:pt x="72" y="705"/>
                    </a:lnTo>
                    <a:lnTo>
                      <a:pt x="72" y="707"/>
                    </a:lnTo>
                    <a:lnTo>
                      <a:pt x="72" y="709"/>
                    </a:lnTo>
                    <a:lnTo>
                      <a:pt x="70" y="709"/>
                    </a:lnTo>
                    <a:lnTo>
                      <a:pt x="70" y="711"/>
                    </a:lnTo>
                    <a:lnTo>
                      <a:pt x="70" y="712"/>
                    </a:lnTo>
                    <a:lnTo>
                      <a:pt x="70" y="714"/>
                    </a:lnTo>
                    <a:lnTo>
                      <a:pt x="68" y="714"/>
                    </a:lnTo>
                    <a:lnTo>
                      <a:pt x="68" y="716"/>
                    </a:lnTo>
                    <a:lnTo>
                      <a:pt x="68" y="718"/>
                    </a:lnTo>
                    <a:lnTo>
                      <a:pt x="66" y="718"/>
                    </a:lnTo>
                    <a:lnTo>
                      <a:pt x="66" y="719"/>
                    </a:lnTo>
                    <a:lnTo>
                      <a:pt x="64" y="719"/>
                    </a:lnTo>
                    <a:lnTo>
                      <a:pt x="64" y="721"/>
                    </a:lnTo>
                    <a:lnTo>
                      <a:pt x="63" y="721"/>
                    </a:lnTo>
                    <a:lnTo>
                      <a:pt x="63" y="723"/>
                    </a:lnTo>
                    <a:lnTo>
                      <a:pt x="63" y="725"/>
                    </a:lnTo>
                    <a:lnTo>
                      <a:pt x="61" y="725"/>
                    </a:lnTo>
                    <a:lnTo>
                      <a:pt x="61" y="727"/>
                    </a:lnTo>
                    <a:lnTo>
                      <a:pt x="61" y="728"/>
                    </a:lnTo>
                    <a:lnTo>
                      <a:pt x="61" y="727"/>
                    </a:lnTo>
                    <a:lnTo>
                      <a:pt x="59" y="727"/>
                    </a:lnTo>
                    <a:lnTo>
                      <a:pt x="57" y="727"/>
                    </a:lnTo>
                    <a:lnTo>
                      <a:pt x="57" y="728"/>
                    </a:lnTo>
                    <a:lnTo>
                      <a:pt x="57" y="727"/>
                    </a:lnTo>
                    <a:lnTo>
                      <a:pt x="56" y="727"/>
                    </a:lnTo>
                    <a:lnTo>
                      <a:pt x="54" y="727"/>
                    </a:lnTo>
                    <a:lnTo>
                      <a:pt x="54" y="725"/>
                    </a:lnTo>
                    <a:lnTo>
                      <a:pt x="56" y="725"/>
                    </a:lnTo>
                    <a:lnTo>
                      <a:pt x="56" y="723"/>
                    </a:lnTo>
                    <a:lnTo>
                      <a:pt x="57" y="723"/>
                    </a:lnTo>
                    <a:lnTo>
                      <a:pt x="57" y="721"/>
                    </a:lnTo>
                    <a:lnTo>
                      <a:pt x="59" y="721"/>
                    </a:lnTo>
                    <a:lnTo>
                      <a:pt x="57" y="721"/>
                    </a:lnTo>
                    <a:lnTo>
                      <a:pt x="56" y="721"/>
                    </a:lnTo>
                    <a:lnTo>
                      <a:pt x="56" y="723"/>
                    </a:lnTo>
                    <a:lnTo>
                      <a:pt x="54" y="723"/>
                    </a:lnTo>
                    <a:lnTo>
                      <a:pt x="54" y="725"/>
                    </a:lnTo>
                    <a:lnTo>
                      <a:pt x="54" y="723"/>
                    </a:lnTo>
                    <a:lnTo>
                      <a:pt x="52" y="723"/>
                    </a:lnTo>
                    <a:lnTo>
                      <a:pt x="52" y="725"/>
                    </a:lnTo>
                    <a:lnTo>
                      <a:pt x="50" y="725"/>
                    </a:lnTo>
                    <a:lnTo>
                      <a:pt x="50" y="723"/>
                    </a:lnTo>
                    <a:lnTo>
                      <a:pt x="48" y="723"/>
                    </a:lnTo>
                    <a:lnTo>
                      <a:pt x="48" y="725"/>
                    </a:lnTo>
                    <a:lnTo>
                      <a:pt x="50" y="725"/>
                    </a:lnTo>
                    <a:lnTo>
                      <a:pt x="50" y="727"/>
                    </a:lnTo>
                    <a:lnTo>
                      <a:pt x="50" y="725"/>
                    </a:lnTo>
                    <a:lnTo>
                      <a:pt x="50" y="727"/>
                    </a:lnTo>
                    <a:lnTo>
                      <a:pt x="50" y="725"/>
                    </a:lnTo>
                    <a:lnTo>
                      <a:pt x="52" y="725"/>
                    </a:lnTo>
                    <a:lnTo>
                      <a:pt x="52" y="727"/>
                    </a:lnTo>
                    <a:lnTo>
                      <a:pt x="52" y="725"/>
                    </a:lnTo>
                    <a:lnTo>
                      <a:pt x="52" y="727"/>
                    </a:lnTo>
                    <a:lnTo>
                      <a:pt x="54" y="727"/>
                    </a:lnTo>
                    <a:lnTo>
                      <a:pt x="52" y="727"/>
                    </a:lnTo>
                    <a:lnTo>
                      <a:pt x="54" y="727"/>
                    </a:lnTo>
                    <a:lnTo>
                      <a:pt x="54" y="728"/>
                    </a:lnTo>
                    <a:lnTo>
                      <a:pt x="52" y="728"/>
                    </a:lnTo>
                    <a:lnTo>
                      <a:pt x="54" y="728"/>
                    </a:lnTo>
                    <a:lnTo>
                      <a:pt x="54" y="730"/>
                    </a:lnTo>
                    <a:lnTo>
                      <a:pt x="54" y="728"/>
                    </a:lnTo>
                    <a:lnTo>
                      <a:pt x="54" y="727"/>
                    </a:lnTo>
                    <a:lnTo>
                      <a:pt x="56" y="727"/>
                    </a:lnTo>
                    <a:lnTo>
                      <a:pt x="56" y="728"/>
                    </a:lnTo>
                    <a:lnTo>
                      <a:pt x="57" y="728"/>
                    </a:lnTo>
                    <a:lnTo>
                      <a:pt x="59" y="728"/>
                    </a:lnTo>
                    <a:lnTo>
                      <a:pt x="59" y="730"/>
                    </a:lnTo>
                    <a:lnTo>
                      <a:pt x="61" y="730"/>
                    </a:lnTo>
                    <a:lnTo>
                      <a:pt x="61" y="728"/>
                    </a:lnTo>
                    <a:lnTo>
                      <a:pt x="63" y="728"/>
                    </a:lnTo>
                    <a:lnTo>
                      <a:pt x="63" y="727"/>
                    </a:lnTo>
                    <a:lnTo>
                      <a:pt x="63" y="725"/>
                    </a:lnTo>
                    <a:lnTo>
                      <a:pt x="64" y="725"/>
                    </a:lnTo>
                    <a:lnTo>
                      <a:pt x="64" y="723"/>
                    </a:lnTo>
                    <a:lnTo>
                      <a:pt x="64" y="721"/>
                    </a:lnTo>
                    <a:lnTo>
                      <a:pt x="66" y="721"/>
                    </a:lnTo>
                    <a:lnTo>
                      <a:pt x="66" y="719"/>
                    </a:lnTo>
                    <a:lnTo>
                      <a:pt x="66" y="718"/>
                    </a:lnTo>
                    <a:lnTo>
                      <a:pt x="68" y="718"/>
                    </a:lnTo>
                    <a:lnTo>
                      <a:pt x="68" y="719"/>
                    </a:lnTo>
                    <a:lnTo>
                      <a:pt x="66" y="719"/>
                    </a:lnTo>
                    <a:lnTo>
                      <a:pt x="66" y="721"/>
                    </a:lnTo>
                    <a:lnTo>
                      <a:pt x="66" y="723"/>
                    </a:lnTo>
                    <a:lnTo>
                      <a:pt x="64" y="723"/>
                    </a:lnTo>
                    <a:lnTo>
                      <a:pt x="64" y="725"/>
                    </a:lnTo>
                    <a:lnTo>
                      <a:pt x="64" y="727"/>
                    </a:lnTo>
                    <a:lnTo>
                      <a:pt x="63" y="727"/>
                    </a:lnTo>
                    <a:lnTo>
                      <a:pt x="63" y="728"/>
                    </a:lnTo>
                    <a:lnTo>
                      <a:pt x="63" y="730"/>
                    </a:lnTo>
                    <a:lnTo>
                      <a:pt x="61" y="730"/>
                    </a:lnTo>
                    <a:lnTo>
                      <a:pt x="61" y="732"/>
                    </a:lnTo>
                    <a:lnTo>
                      <a:pt x="61" y="734"/>
                    </a:lnTo>
                    <a:lnTo>
                      <a:pt x="59" y="734"/>
                    </a:lnTo>
                    <a:lnTo>
                      <a:pt x="59" y="736"/>
                    </a:lnTo>
                    <a:lnTo>
                      <a:pt x="59" y="737"/>
                    </a:lnTo>
                    <a:lnTo>
                      <a:pt x="59" y="739"/>
                    </a:lnTo>
                    <a:lnTo>
                      <a:pt x="57" y="739"/>
                    </a:lnTo>
                    <a:lnTo>
                      <a:pt x="57" y="741"/>
                    </a:lnTo>
                    <a:lnTo>
                      <a:pt x="57" y="743"/>
                    </a:lnTo>
                    <a:lnTo>
                      <a:pt x="56" y="743"/>
                    </a:lnTo>
                    <a:lnTo>
                      <a:pt x="56" y="744"/>
                    </a:lnTo>
                    <a:lnTo>
                      <a:pt x="56" y="746"/>
                    </a:lnTo>
                    <a:lnTo>
                      <a:pt x="54" y="746"/>
                    </a:lnTo>
                    <a:lnTo>
                      <a:pt x="54" y="748"/>
                    </a:lnTo>
                    <a:lnTo>
                      <a:pt x="54" y="750"/>
                    </a:lnTo>
                    <a:lnTo>
                      <a:pt x="54" y="752"/>
                    </a:lnTo>
                    <a:lnTo>
                      <a:pt x="52" y="752"/>
                    </a:lnTo>
                    <a:lnTo>
                      <a:pt x="52" y="753"/>
                    </a:lnTo>
                    <a:lnTo>
                      <a:pt x="52" y="755"/>
                    </a:lnTo>
                    <a:lnTo>
                      <a:pt x="50" y="755"/>
                    </a:lnTo>
                    <a:lnTo>
                      <a:pt x="50" y="757"/>
                    </a:lnTo>
                    <a:lnTo>
                      <a:pt x="50" y="759"/>
                    </a:lnTo>
                    <a:lnTo>
                      <a:pt x="48" y="759"/>
                    </a:lnTo>
                    <a:lnTo>
                      <a:pt x="48" y="761"/>
                    </a:lnTo>
                    <a:lnTo>
                      <a:pt x="48" y="762"/>
                    </a:lnTo>
                    <a:lnTo>
                      <a:pt x="47" y="762"/>
                    </a:lnTo>
                    <a:lnTo>
                      <a:pt x="47" y="764"/>
                    </a:lnTo>
                    <a:lnTo>
                      <a:pt x="47" y="766"/>
                    </a:lnTo>
                    <a:lnTo>
                      <a:pt x="47" y="768"/>
                    </a:lnTo>
                    <a:lnTo>
                      <a:pt x="45" y="768"/>
                    </a:lnTo>
                    <a:lnTo>
                      <a:pt x="45" y="769"/>
                    </a:lnTo>
                    <a:lnTo>
                      <a:pt x="45" y="771"/>
                    </a:lnTo>
                    <a:lnTo>
                      <a:pt x="43" y="771"/>
                    </a:lnTo>
                    <a:lnTo>
                      <a:pt x="43" y="773"/>
                    </a:lnTo>
                    <a:lnTo>
                      <a:pt x="43" y="775"/>
                    </a:lnTo>
                    <a:lnTo>
                      <a:pt x="41" y="775"/>
                    </a:lnTo>
                    <a:lnTo>
                      <a:pt x="41" y="777"/>
                    </a:lnTo>
                    <a:lnTo>
                      <a:pt x="39" y="777"/>
                    </a:lnTo>
                    <a:lnTo>
                      <a:pt x="39" y="778"/>
                    </a:lnTo>
                    <a:lnTo>
                      <a:pt x="39" y="780"/>
                    </a:lnTo>
                    <a:lnTo>
                      <a:pt x="39" y="782"/>
                    </a:lnTo>
                    <a:lnTo>
                      <a:pt x="38" y="782"/>
                    </a:lnTo>
                    <a:lnTo>
                      <a:pt x="39" y="782"/>
                    </a:lnTo>
                    <a:lnTo>
                      <a:pt x="39" y="784"/>
                    </a:lnTo>
                    <a:lnTo>
                      <a:pt x="39" y="782"/>
                    </a:lnTo>
                    <a:lnTo>
                      <a:pt x="39" y="784"/>
                    </a:lnTo>
                    <a:lnTo>
                      <a:pt x="39" y="786"/>
                    </a:lnTo>
                    <a:lnTo>
                      <a:pt x="38" y="786"/>
                    </a:lnTo>
                    <a:lnTo>
                      <a:pt x="38" y="787"/>
                    </a:lnTo>
                    <a:lnTo>
                      <a:pt x="38" y="789"/>
                    </a:lnTo>
                    <a:lnTo>
                      <a:pt x="36" y="789"/>
                    </a:lnTo>
                    <a:lnTo>
                      <a:pt x="36" y="791"/>
                    </a:lnTo>
                    <a:lnTo>
                      <a:pt x="36" y="793"/>
                    </a:lnTo>
                    <a:lnTo>
                      <a:pt x="34" y="793"/>
                    </a:lnTo>
                    <a:lnTo>
                      <a:pt x="34" y="794"/>
                    </a:lnTo>
                    <a:lnTo>
                      <a:pt x="34" y="796"/>
                    </a:lnTo>
                    <a:lnTo>
                      <a:pt x="32" y="796"/>
                    </a:lnTo>
                    <a:lnTo>
                      <a:pt x="32" y="798"/>
                    </a:lnTo>
                    <a:lnTo>
                      <a:pt x="32" y="800"/>
                    </a:lnTo>
                    <a:lnTo>
                      <a:pt x="31" y="800"/>
                    </a:lnTo>
                    <a:lnTo>
                      <a:pt x="31" y="802"/>
                    </a:lnTo>
                    <a:lnTo>
                      <a:pt x="31" y="803"/>
                    </a:lnTo>
                    <a:lnTo>
                      <a:pt x="31" y="805"/>
                    </a:lnTo>
                    <a:lnTo>
                      <a:pt x="29" y="805"/>
                    </a:lnTo>
                    <a:lnTo>
                      <a:pt x="29" y="807"/>
                    </a:lnTo>
                    <a:lnTo>
                      <a:pt x="29" y="809"/>
                    </a:lnTo>
                    <a:lnTo>
                      <a:pt x="27" y="809"/>
                    </a:lnTo>
                    <a:lnTo>
                      <a:pt x="27" y="811"/>
                    </a:lnTo>
                    <a:lnTo>
                      <a:pt x="27" y="812"/>
                    </a:lnTo>
                    <a:lnTo>
                      <a:pt x="25" y="812"/>
                    </a:lnTo>
                    <a:lnTo>
                      <a:pt x="25" y="814"/>
                    </a:lnTo>
                    <a:lnTo>
                      <a:pt x="25" y="816"/>
                    </a:lnTo>
                    <a:lnTo>
                      <a:pt x="25" y="818"/>
                    </a:lnTo>
                    <a:lnTo>
                      <a:pt x="23" y="818"/>
                    </a:lnTo>
                    <a:lnTo>
                      <a:pt x="23" y="819"/>
                    </a:lnTo>
                    <a:lnTo>
                      <a:pt x="23" y="821"/>
                    </a:lnTo>
                    <a:lnTo>
                      <a:pt x="22" y="821"/>
                    </a:lnTo>
                    <a:lnTo>
                      <a:pt x="22" y="823"/>
                    </a:lnTo>
                    <a:lnTo>
                      <a:pt x="22" y="825"/>
                    </a:lnTo>
                    <a:lnTo>
                      <a:pt x="20" y="825"/>
                    </a:lnTo>
                    <a:lnTo>
                      <a:pt x="20" y="827"/>
                    </a:lnTo>
                    <a:lnTo>
                      <a:pt x="20" y="828"/>
                    </a:lnTo>
                    <a:lnTo>
                      <a:pt x="20" y="830"/>
                    </a:lnTo>
                    <a:lnTo>
                      <a:pt x="18" y="830"/>
                    </a:lnTo>
                    <a:lnTo>
                      <a:pt x="18" y="832"/>
                    </a:lnTo>
                    <a:lnTo>
                      <a:pt x="16" y="832"/>
                    </a:lnTo>
                    <a:lnTo>
                      <a:pt x="16" y="834"/>
                    </a:lnTo>
                    <a:lnTo>
                      <a:pt x="16" y="836"/>
                    </a:lnTo>
                    <a:lnTo>
                      <a:pt x="16" y="834"/>
                    </a:lnTo>
                    <a:lnTo>
                      <a:pt x="16" y="832"/>
                    </a:lnTo>
                    <a:lnTo>
                      <a:pt x="18" y="832"/>
                    </a:lnTo>
                    <a:lnTo>
                      <a:pt x="18" y="830"/>
                    </a:lnTo>
                    <a:lnTo>
                      <a:pt x="20" y="830"/>
                    </a:lnTo>
                    <a:lnTo>
                      <a:pt x="20" y="828"/>
                    </a:lnTo>
                    <a:lnTo>
                      <a:pt x="20" y="830"/>
                    </a:lnTo>
                    <a:lnTo>
                      <a:pt x="20" y="832"/>
                    </a:lnTo>
                    <a:lnTo>
                      <a:pt x="18" y="832"/>
                    </a:lnTo>
                    <a:lnTo>
                      <a:pt x="18" y="834"/>
                    </a:lnTo>
                    <a:lnTo>
                      <a:pt x="18" y="836"/>
                    </a:lnTo>
                    <a:lnTo>
                      <a:pt x="18" y="837"/>
                    </a:lnTo>
                    <a:lnTo>
                      <a:pt x="16" y="837"/>
                    </a:lnTo>
                    <a:lnTo>
                      <a:pt x="16" y="839"/>
                    </a:lnTo>
                    <a:lnTo>
                      <a:pt x="16" y="841"/>
                    </a:lnTo>
                    <a:lnTo>
                      <a:pt x="16" y="843"/>
                    </a:lnTo>
                    <a:lnTo>
                      <a:pt x="14" y="843"/>
                    </a:lnTo>
                    <a:lnTo>
                      <a:pt x="14" y="844"/>
                    </a:lnTo>
                    <a:lnTo>
                      <a:pt x="14" y="846"/>
                    </a:lnTo>
                    <a:lnTo>
                      <a:pt x="13" y="846"/>
                    </a:lnTo>
                    <a:lnTo>
                      <a:pt x="13" y="848"/>
                    </a:lnTo>
                    <a:lnTo>
                      <a:pt x="13" y="850"/>
                    </a:lnTo>
                    <a:lnTo>
                      <a:pt x="13" y="852"/>
                    </a:lnTo>
                    <a:lnTo>
                      <a:pt x="11" y="852"/>
                    </a:lnTo>
                    <a:lnTo>
                      <a:pt x="11" y="853"/>
                    </a:lnTo>
                    <a:lnTo>
                      <a:pt x="11" y="855"/>
                    </a:lnTo>
                    <a:lnTo>
                      <a:pt x="11" y="857"/>
                    </a:lnTo>
                    <a:lnTo>
                      <a:pt x="9" y="857"/>
                    </a:lnTo>
                    <a:lnTo>
                      <a:pt x="9" y="859"/>
                    </a:lnTo>
                    <a:lnTo>
                      <a:pt x="9" y="861"/>
                    </a:lnTo>
                    <a:lnTo>
                      <a:pt x="9" y="862"/>
                    </a:lnTo>
                    <a:lnTo>
                      <a:pt x="7" y="862"/>
                    </a:lnTo>
                    <a:lnTo>
                      <a:pt x="7" y="864"/>
                    </a:lnTo>
                    <a:lnTo>
                      <a:pt x="7" y="866"/>
                    </a:lnTo>
                    <a:lnTo>
                      <a:pt x="7" y="868"/>
                    </a:lnTo>
                    <a:lnTo>
                      <a:pt x="6" y="868"/>
                    </a:lnTo>
                    <a:lnTo>
                      <a:pt x="6" y="869"/>
                    </a:lnTo>
                    <a:lnTo>
                      <a:pt x="6" y="871"/>
                    </a:lnTo>
                    <a:lnTo>
                      <a:pt x="4" y="871"/>
                    </a:lnTo>
                    <a:lnTo>
                      <a:pt x="4" y="873"/>
                    </a:lnTo>
                    <a:lnTo>
                      <a:pt x="4" y="875"/>
                    </a:lnTo>
                    <a:lnTo>
                      <a:pt x="4" y="877"/>
                    </a:lnTo>
                    <a:lnTo>
                      <a:pt x="2" y="877"/>
                    </a:lnTo>
                    <a:lnTo>
                      <a:pt x="2" y="878"/>
                    </a:lnTo>
                    <a:lnTo>
                      <a:pt x="2" y="880"/>
                    </a:lnTo>
                    <a:lnTo>
                      <a:pt x="2" y="882"/>
                    </a:lnTo>
                    <a:lnTo>
                      <a:pt x="2" y="884"/>
                    </a:lnTo>
                    <a:lnTo>
                      <a:pt x="2" y="886"/>
                    </a:lnTo>
                    <a:lnTo>
                      <a:pt x="0" y="886"/>
                    </a:lnTo>
                    <a:lnTo>
                      <a:pt x="0" y="887"/>
                    </a:lnTo>
                    <a:lnTo>
                      <a:pt x="0" y="889"/>
                    </a:lnTo>
                    <a:lnTo>
                      <a:pt x="0" y="891"/>
                    </a:lnTo>
                    <a:lnTo>
                      <a:pt x="0" y="893"/>
                    </a:lnTo>
                    <a:lnTo>
                      <a:pt x="0" y="894"/>
                    </a:lnTo>
                    <a:lnTo>
                      <a:pt x="0" y="896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8" name="Freeform 121"/>
              <p:cNvSpPr>
                <a:spLocks/>
              </p:cNvSpPr>
              <p:nvPr/>
            </p:nvSpPr>
            <p:spPr bwMode="auto">
              <a:xfrm>
                <a:off x="2728" y="3455"/>
                <a:ext cx="339" cy="716"/>
              </a:xfrm>
              <a:custGeom>
                <a:avLst/>
                <a:gdLst>
                  <a:gd name="T0" fmla="*/ 334 w 339"/>
                  <a:gd name="T1" fmla="*/ 23 h 716"/>
                  <a:gd name="T2" fmla="*/ 332 w 339"/>
                  <a:gd name="T3" fmla="*/ 48 h 716"/>
                  <a:gd name="T4" fmla="*/ 327 w 339"/>
                  <a:gd name="T5" fmla="*/ 73 h 716"/>
                  <a:gd name="T6" fmla="*/ 321 w 339"/>
                  <a:gd name="T7" fmla="*/ 98 h 716"/>
                  <a:gd name="T8" fmla="*/ 316 w 339"/>
                  <a:gd name="T9" fmla="*/ 123 h 716"/>
                  <a:gd name="T10" fmla="*/ 307 w 339"/>
                  <a:gd name="T11" fmla="*/ 145 h 716"/>
                  <a:gd name="T12" fmla="*/ 303 w 339"/>
                  <a:gd name="T13" fmla="*/ 172 h 716"/>
                  <a:gd name="T14" fmla="*/ 300 w 339"/>
                  <a:gd name="T15" fmla="*/ 184 h 716"/>
                  <a:gd name="T16" fmla="*/ 293 w 339"/>
                  <a:gd name="T17" fmla="*/ 204 h 716"/>
                  <a:gd name="T18" fmla="*/ 286 w 339"/>
                  <a:gd name="T19" fmla="*/ 223 h 716"/>
                  <a:gd name="T20" fmla="*/ 278 w 339"/>
                  <a:gd name="T21" fmla="*/ 239 h 716"/>
                  <a:gd name="T22" fmla="*/ 271 w 339"/>
                  <a:gd name="T23" fmla="*/ 263 h 716"/>
                  <a:gd name="T24" fmla="*/ 266 w 339"/>
                  <a:gd name="T25" fmla="*/ 277 h 716"/>
                  <a:gd name="T26" fmla="*/ 259 w 339"/>
                  <a:gd name="T27" fmla="*/ 272 h 716"/>
                  <a:gd name="T28" fmla="*/ 261 w 339"/>
                  <a:gd name="T29" fmla="*/ 282 h 716"/>
                  <a:gd name="T30" fmla="*/ 252 w 339"/>
                  <a:gd name="T31" fmla="*/ 282 h 716"/>
                  <a:gd name="T32" fmla="*/ 262 w 339"/>
                  <a:gd name="T33" fmla="*/ 284 h 716"/>
                  <a:gd name="T34" fmla="*/ 266 w 339"/>
                  <a:gd name="T35" fmla="*/ 293 h 716"/>
                  <a:gd name="T36" fmla="*/ 262 w 339"/>
                  <a:gd name="T37" fmla="*/ 320 h 716"/>
                  <a:gd name="T38" fmla="*/ 255 w 339"/>
                  <a:gd name="T39" fmla="*/ 343 h 716"/>
                  <a:gd name="T40" fmla="*/ 248 w 339"/>
                  <a:gd name="T41" fmla="*/ 363 h 716"/>
                  <a:gd name="T42" fmla="*/ 237 w 339"/>
                  <a:gd name="T43" fmla="*/ 382 h 716"/>
                  <a:gd name="T44" fmla="*/ 228 w 339"/>
                  <a:gd name="T45" fmla="*/ 404 h 716"/>
                  <a:gd name="T46" fmla="*/ 223 w 339"/>
                  <a:gd name="T47" fmla="*/ 407 h 716"/>
                  <a:gd name="T48" fmla="*/ 218 w 339"/>
                  <a:gd name="T49" fmla="*/ 422 h 716"/>
                  <a:gd name="T50" fmla="*/ 209 w 339"/>
                  <a:gd name="T51" fmla="*/ 439 h 716"/>
                  <a:gd name="T52" fmla="*/ 207 w 339"/>
                  <a:gd name="T53" fmla="*/ 439 h 716"/>
                  <a:gd name="T54" fmla="*/ 203 w 339"/>
                  <a:gd name="T55" fmla="*/ 459 h 716"/>
                  <a:gd name="T56" fmla="*/ 187 w 339"/>
                  <a:gd name="T57" fmla="*/ 466 h 716"/>
                  <a:gd name="T58" fmla="*/ 193 w 339"/>
                  <a:gd name="T59" fmla="*/ 477 h 716"/>
                  <a:gd name="T60" fmla="*/ 186 w 339"/>
                  <a:gd name="T61" fmla="*/ 493 h 716"/>
                  <a:gd name="T62" fmla="*/ 186 w 339"/>
                  <a:gd name="T63" fmla="*/ 498 h 716"/>
                  <a:gd name="T64" fmla="*/ 184 w 339"/>
                  <a:gd name="T65" fmla="*/ 516 h 716"/>
                  <a:gd name="T66" fmla="*/ 177 w 339"/>
                  <a:gd name="T67" fmla="*/ 532 h 716"/>
                  <a:gd name="T68" fmla="*/ 170 w 339"/>
                  <a:gd name="T69" fmla="*/ 552 h 716"/>
                  <a:gd name="T70" fmla="*/ 162 w 339"/>
                  <a:gd name="T71" fmla="*/ 561 h 716"/>
                  <a:gd name="T72" fmla="*/ 157 w 339"/>
                  <a:gd name="T73" fmla="*/ 579 h 716"/>
                  <a:gd name="T74" fmla="*/ 152 w 339"/>
                  <a:gd name="T75" fmla="*/ 597 h 716"/>
                  <a:gd name="T76" fmla="*/ 148 w 339"/>
                  <a:gd name="T77" fmla="*/ 605 h 716"/>
                  <a:gd name="T78" fmla="*/ 145 w 339"/>
                  <a:gd name="T79" fmla="*/ 611 h 716"/>
                  <a:gd name="T80" fmla="*/ 134 w 339"/>
                  <a:gd name="T81" fmla="*/ 630 h 716"/>
                  <a:gd name="T82" fmla="*/ 134 w 339"/>
                  <a:gd name="T83" fmla="*/ 643 h 716"/>
                  <a:gd name="T84" fmla="*/ 130 w 339"/>
                  <a:gd name="T85" fmla="*/ 634 h 716"/>
                  <a:gd name="T86" fmla="*/ 127 w 339"/>
                  <a:gd name="T87" fmla="*/ 639 h 716"/>
                  <a:gd name="T88" fmla="*/ 129 w 339"/>
                  <a:gd name="T89" fmla="*/ 654 h 716"/>
                  <a:gd name="T90" fmla="*/ 118 w 339"/>
                  <a:gd name="T91" fmla="*/ 652 h 716"/>
                  <a:gd name="T92" fmla="*/ 118 w 339"/>
                  <a:gd name="T93" fmla="*/ 654 h 716"/>
                  <a:gd name="T94" fmla="*/ 109 w 339"/>
                  <a:gd name="T95" fmla="*/ 657 h 716"/>
                  <a:gd name="T96" fmla="*/ 98 w 339"/>
                  <a:gd name="T97" fmla="*/ 673 h 716"/>
                  <a:gd name="T98" fmla="*/ 91 w 339"/>
                  <a:gd name="T99" fmla="*/ 682 h 716"/>
                  <a:gd name="T100" fmla="*/ 79 w 339"/>
                  <a:gd name="T101" fmla="*/ 675 h 716"/>
                  <a:gd name="T102" fmla="*/ 73 w 339"/>
                  <a:gd name="T103" fmla="*/ 671 h 716"/>
                  <a:gd name="T104" fmla="*/ 73 w 339"/>
                  <a:gd name="T105" fmla="*/ 677 h 716"/>
                  <a:gd name="T106" fmla="*/ 68 w 339"/>
                  <a:gd name="T107" fmla="*/ 684 h 716"/>
                  <a:gd name="T108" fmla="*/ 48 w 339"/>
                  <a:gd name="T109" fmla="*/ 695 h 716"/>
                  <a:gd name="T110" fmla="*/ 39 w 339"/>
                  <a:gd name="T111" fmla="*/ 702 h 716"/>
                  <a:gd name="T112" fmla="*/ 23 w 339"/>
                  <a:gd name="T113" fmla="*/ 696 h 716"/>
                  <a:gd name="T114" fmla="*/ 21 w 339"/>
                  <a:gd name="T115" fmla="*/ 696 h 716"/>
                  <a:gd name="T116" fmla="*/ 27 w 339"/>
                  <a:gd name="T117" fmla="*/ 709 h 716"/>
                  <a:gd name="T118" fmla="*/ 4 w 339"/>
                  <a:gd name="T119" fmla="*/ 716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9" h="716">
                    <a:moveTo>
                      <a:pt x="339" y="0"/>
                    </a:moveTo>
                    <a:lnTo>
                      <a:pt x="339" y="2"/>
                    </a:lnTo>
                    <a:lnTo>
                      <a:pt x="339" y="4"/>
                    </a:lnTo>
                    <a:lnTo>
                      <a:pt x="337" y="4"/>
                    </a:lnTo>
                    <a:lnTo>
                      <a:pt x="337" y="6"/>
                    </a:lnTo>
                    <a:lnTo>
                      <a:pt x="337" y="7"/>
                    </a:lnTo>
                    <a:lnTo>
                      <a:pt x="337" y="9"/>
                    </a:lnTo>
                    <a:lnTo>
                      <a:pt x="337" y="11"/>
                    </a:lnTo>
                    <a:lnTo>
                      <a:pt x="336" y="11"/>
                    </a:lnTo>
                    <a:lnTo>
                      <a:pt x="336" y="13"/>
                    </a:lnTo>
                    <a:lnTo>
                      <a:pt x="336" y="14"/>
                    </a:lnTo>
                    <a:lnTo>
                      <a:pt x="336" y="16"/>
                    </a:lnTo>
                    <a:lnTo>
                      <a:pt x="336" y="18"/>
                    </a:lnTo>
                    <a:lnTo>
                      <a:pt x="336" y="20"/>
                    </a:lnTo>
                    <a:lnTo>
                      <a:pt x="334" y="20"/>
                    </a:lnTo>
                    <a:lnTo>
                      <a:pt x="334" y="22"/>
                    </a:lnTo>
                    <a:lnTo>
                      <a:pt x="334" y="23"/>
                    </a:lnTo>
                    <a:lnTo>
                      <a:pt x="334" y="25"/>
                    </a:lnTo>
                    <a:lnTo>
                      <a:pt x="334" y="27"/>
                    </a:lnTo>
                    <a:lnTo>
                      <a:pt x="334" y="29"/>
                    </a:lnTo>
                    <a:lnTo>
                      <a:pt x="334" y="31"/>
                    </a:lnTo>
                    <a:lnTo>
                      <a:pt x="334" y="32"/>
                    </a:lnTo>
                    <a:lnTo>
                      <a:pt x="334" y="34"/>
                    </a:lnTo>
                    <a:lnTo>
                      <a:pt x="332" y="34"/>
                    </a:lnTo>
                    <a:lnTo>
                      <a:pt x="332" y="36"/>
                    </a:lnTo>
                    <a:lnTo>
                      <a:pt x="332" y="38"/>
                    </a:lnTo>
                    <a:lnTo>
                      <a:pt x="334" y="38"/>
                    </a:lnTo>
                    <a:lnTo>
                      <a:pt x="334" y="39"/>
                    </a:lnTo>
                    <a:lnTo>
                      <a:pt x="332" y="39"/>
                    </a:lnTo>
                    <a:lnTo>
                      <a:pt x="332" y="41"/>
                    </a:lnTo>
                    <a:lnTo>
                      <a:pt x="332" y="43"/>
                    </a:lnTo>
                    <a:lnTo>
                      <a:pt x="332" y="45"/>
                    </a:lnTo>
                    <a:lnTo>
                      <a:pt x="332" y="47"/>
                    </a:lnTo>
                    <a:lnTo>
                      <a:pt x="332" y="48"/>
                    </a:lnTo>
                    <a:lnTo>
                      <a:pt x="332" y="50"/>
                    </a:lnTo>
                    <a:lnTo>
                      <a:pt x="332" y="52"/>
                    </a:lnTo>
                    <a:lnTo>
                      <a:pt x="332" y="54"/>
                    </a:lnTo>
                    <a:lnTo>
                      <a:pt x="332" y="56"/>
                    </a:lnTo>
                    <a:lnTo>
                      <a:pt x="330" y="56"/>
                    </a:lnTo>
                    <a:lnTo>
                      <a:pt x="330" y="57"/>
                    </a:lnTo>
                    <a:lnTo>
                      <a:pt x="330" y="59"/>
                    </a:lnTo>
                    <a:lnTo>
                      <a:pt x="328" y="59"/>
                    </a:lnTo>
                    <a:lnTo>
                      <a:pt x="328" y="61"/>
                    </a:lnTo>
                    <a:lnTo>
                      <a:pt x="328" y="63"/>
                    </a:lnTo>
                    <a:lnTo>
                      <a:pt x="328" y="64"/>
                    </a:lnTo>
                    <a:lnTo>
                      <a:pt x="327" y="64"/>
                    </a:lnTo>
                    <a:lnTo>
                      <a:pt x="327" y="66"/>
                    </a:lnTo>
                    <a:lnTo>
                      <a:pt x="327" y="68"/>
                    </a:lnTo>
                    <a:lnTo>
                      <a:pt x="327" y="70"/>
                    </a:lnTo>
                    <a:lnTo>
                      <a:pt x="327" y="72"/>
                    </a:lnTo>
                    <a:lnTo>
                      <a:pt x="327" y="73"/>
                    </a:lnTo>
                    <a:lnTo>
                      <a:pt x="327" y="75"/>
                    </a:lnTo>
                    <a:lnTo>
                      <a:pt x="327" y="77"/>
                    </a:lnTo>
                    <a:lnTo>
                      <a:pt x="327" y="79"/>
                    </a:lnTo>
                    <a:lnTo>
                      <a:pt x="327" y="81"/>
                    </a:lnTo>
                    <a:lnTo>
                      <a:pt x="325" y="81"/>
                    </a:lnTo>
                    <a:lnTo>
                      <a:pt x="325" y="82"/>
                    </a:lnTo>
                    <a:lnTo>
                      <a:pt x="325" y="84"/>
                    </a:lnTo>
                    <a:lnTo>
                      <a:pt x="325" y="86"/>
                    </a:lnTo>
                    <a:lnTo>
                      <a:pt x="325" y="88"/>
                    </a:lnTo>
                    <a:lnTo>
                      <a:pt x="325" y="89"/>
                    </a:lnTo>
                    <a:lnTo>
                      <a:pt x="323" y="89"/>
                    </a:lnTo>
                    <a:lnTo>
                      <a:pt x="323" y="91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3" y="97"/>
                    </a:lnTo>
                    <a:lnTo>
                      <a:pt x="323" y="98"/>
                    </a:lnTo>
                    <a:lnTo>
                      <a:pt x="321" y="98"/>
                    </a:lnTo>
                    <a:lnTo>
                      <a:pt x="321" y="100"/>
                    </a:lnTo>
                    <a:lnTo>
                      <a:pt x="321" y="102"/>
                    </a:lnTo>
                    <a:lnTo>
                      <a:pt x="321" y="104"/>
                    </a:lnTo>
                    <a:lnTo>
                      <a:pt x="320" y="104"/>
                    </a:lnTo>
                    <a:lnTo>
                      <a:pt x="320" y="106"/>
                    </a:lnTo>
                    <a:lnTo>
                      <a:pt x="320" y="107"/>
                    </a:lnTo>
                    <a:lnTo>
                      <a:pt x="320" y="109"/>
                    </a:lnTo>
                    <a:lnTo>
                      <a:pt x="320" y="111"/>
                    </a:lnTo>
                    <a:lnTo>
                      <a:pt x="320" y="113"/>
                    </a:lnTo>
                    <a:lnTo>
                      <a:pt x="320" y="114"/>
                    </a:lnTo>
                    <a:lnTo>
                      <a:pt x="318" y="114"/>
                    </a:lnTo>
                    <a:lnTo>
                      <a:pt x="318" y="116"/>
                    </a:lnTo>
                    <a:lnTo>
                      <a:pt x="318" y="118"/>
                    </a:lnTo>
                    <a:lnTo>
                      <a:pt x="318" y="120"/>
                    </a:lnTo>
                    <a:lnTo>
                      <a:pt x="316" y="120"/>
                    </a:lnTo>
                    <a:lnTo>
                      <a:pt x="316" y="122"/>
                    </a:lnTo>
                    <a:lnTo>
                      <a:pt x="316" y="123"/>
                    </a:lnTo>
                    <a:lnTo>
                      <a:pt x="314" y="123"/>
                    </a:lnTo>
                    <a:lnTo>
                      <a:pt x="314" y="125"/>
                    </a:lnTo>
                    <a:lnTo>
                      <a:pt x="314" y="127"/>
                    </a:lnTo>
                    <a:lnTo>
                      <a:pt x="314" y="129"/>
                    </a:lnTo>
                    <a:lnTo>
                      <a:pt x="312" y="129"/>
                    </a:lnTo>
                    <a:lnTo>
                      <a:pt x="312" y="131"/>
                    </a:lnTo>
                    <a:lnTo>
                      <a:pt x="312" y="132"/>
                    </a:lnTo>
                    <a:lnTo>
                      <a:pt x="311" y="132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09" y="139"/>
                    </a:lnTo>
                    <a:lnTo>
                      <a:pt x="309" y="141"/>
                    </a:lnTo>
                    <a:lnTo>
                      <a:pt x="309" y="143"/>
                    </a:lnTo>
                    <a:lnTo>
                      <a:pt x="307" y="143"/>
                    </a:lnTo>
                    <a:lnTo>
                      <a:pt x="307" y="145"/>
                    </a:lnTo>
                    <a:lnTo>
                      <a:pt x="307" y="147"/>
                    </a:lnTo>
                    <a:lnTo>
                      <a:pt x="307" y="148"/>
                    </a:lnTo>
                    <a:lnTo>
                      <a:pt x="307" y="150"/>
                    </a:lnTo>
                    <a:lnTo>
                      <a:pt x="305" y="150"/>
                    </a:lnTo>
                    <a:lnTo>
                      <a:pt x="305" y="152"/>
                    </a:lnTo>
                    <a:lnTo>
                      <a:pt x="305" y="154"/>
                    </a:lnTo>
                    <a:lnTo>
                      <a:pt x="305" y="156"/>
                    </a:lnTo>
                    <a:lnTo>
                      <a:pt x="305" y="157"/>
                    </a:lnTo>
                    <a:lnTo>
                      <a:pt x="303" y="157"/>
                    </a:lnTo>
                    <a:lnTo>
                      <a:pt x="303" y="159"/>
                    </a:lnTo>
                    <a:lnTo>
                      <a:pt x="303" y="161"/>
                    </a:lnTo>
                    <a:lnTo>
                      <a:pt x="303" y="163"/>
                    </a:lnTo>
                    <a:lnTo>
                      <a:pt x="303" y="164"/>
                    </a:lnTo>
                    <a:lnTo>
                      <a:pt x="303" y="166"/>
                    </a:lnTo>
                    <a:lnTo>
                      <a:pt x="303" y="168"/>
                    </a:lnTo>
                    <a:lnTo>
                      <a:pt x="303" y="170"/>
                    </a:lnTo>
                    <a:lnTo>
                      <a:pt x="303" y="172"/>
                    </a:lnTo>
                    <a:lnTo>
                      <a:pt x="302" y="172"/>
                    </a:lnTo>
                    <a:lnTo>
                      <a:pt x="302" y="173"/>
                    </a:lnTo>
                    <a:lnTo>
                      <a:pt x="302" y="175"/>
                    </a:lnTo>
                    <a:lnTo>
                      <a:pt x="302" y="177"/>
                    </a:lnTo>
                    <a:lnTo>
                      <a:pt x="302" y="179"/>
                    </a:lnTo>
                    <a:lnTo>
                      <a:pt x="300" y="179"/>
                    </a:lnTo>
                    <a:lnTo>
                      <a:pt x="300" y="181"/>
                    </a:lnTo>
                    <a:lnTo>
                      <a:pt x="300" y="182"/>
                    </a:lnTo>
                    <a:lnTo>
                      <a:pt x="300" y="181"/>
                    </a:lnTo>
                    <a:lnTo>
                      <a:pt x="298" y="181"/>
                    </a:lnTo>
                    <a:lnTo>
                      <a:pt x="298" y="182"/>
                    </a:lnTo>
                    <a:lnTo>
                      <a:pt x="300" y="182"/>
                    </a:lnTo>
                    <a:lnTo>
                      <a:pt x="300" y="181"/>
                    </a:lnTo>
                    <a:lnTo>
                      <a:pt x="302" y="181"/>
                    </a:lnTo>
                    <a:lnTo>
                      <a:pt x="300" y="181"/>
                    </a:lnTo>
                    <a:lnTo>
                      <a:pt x="300" y="182"/>
                    </a:lnTo>
                    <a:lnTo>
                      <a:pt x="300" y="184"/>
                    </a:lnTo>
                    <a:lnTo>
                      <a:pt x="300" y="186"/>
                    </a:lnTo>
                    <a:lnTo>
                      <a:pt x="300" y="188"/>
                    </a:lnTo>
                    <a:lnTo>
                      <a:pt x="298" y="188"/>
                    </a:lnTo>
                    <a:lnTo>
                      <a:pt x="298" y="189"/>
                    </a:lnTo>
                    <a:lnTo>
                      <a:pt x="298" y="191"/>
                    </a:lnTo>
                    <a:lnTo>
                      <a:pt x="298" y="193"/>
                    </a:lnTo>
                    <a:lnTo>
                      <a:pt x="296" y="193"/>
                    </a:lnTo>
                    <a:lnTo>
                      <a:pt x="296" y="195"/>
                    </a:lnTo>
                    <a:lnTo>
                      <a:pt x="296" y="197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200"/>
                    </a:lnTo>
                    <a:lnTo>
                      <a:pt x="295" y="202"/>
                    </a:lnTo>
                    <a:lnTo>
                      <a:pt x="295" y="204"/>
                    </a:lnTo>
                    <a:lnTo>
                      <a:pt x="293" y="204"/>
                    </a:lnTo>
                    <a:lnTo>
                      <a:pt x="295" y="204"/>
                    </a:lnTo>
                    <a:lnTo>
                      <a:pt x="293" y="204"/>
                    </a:lnTo>
                    <a:lnTo>
                      <a:pt x="293" y="206"/>
                    </a:lnTo>
                    <a:lnTo>
                      <a:pt x="293" y="207"/>
                    </a:lnTo>
                    <a:lnTo>
                      <a:pt x="293" y="209"/>
                    </a:lnTo>
                    <a:lnTo>
                      <a:pt x="291" y="209"/>
                    </a:lnTo>
                    <a:lnTo>
                      <a:pt x="291" y="211"/>
                    </a:lnTo>
                    <a:lnTo>
                      <a:pt x="289" y="211"/>
                    </a:lnTo>
                    <a:lnTo>
                      <a:pt x="289" y="213"/>
                    </a:lnTo>
                    <a:lnTo>
                      <a:pt x="287" y="213"/>
                    </a:lnTo>
                    <a:lnTo>
                      <a:pt x="287" y="214"/>
                    </a:lnTo>
                    <a:lnTo>
                      <a:pt x="289" y="214"/>
                    </a:lnTo>
                    <a:lnTo>
                      <a:pt x="289" y="216"/>
                    </a:lnTo>
                    <a:lnTo>
                      <a:pt x="289" y="218"/>
                    </a:lnTo>
                    <a:lnTo>
                      <a:pt x="289" y="220"/>
                    </a:lnTo>
                    <a:lnTo>
                      <a:pt x="287" y="220"/>
                    </a:lnTo>
                    <a:lnTo>
                      <a:pt x="287" y="222"/>
                    </a:lnTo>
                    <a:lnTo>
                      <a:pt x="287" y="223"/>
                    </a:lnTo>
                    <a:lnTo>
                      <a:pt x="286" y="223"/>
                    </a:lnTo>
                    <a:lnTo>
                      <a:pt x="286" y="225"/>
                    </a:lnTo>
                    <a:lnTo>
                      <a:pt x="286" y="227"/>
                    </a:lnTo>
                    <a:lnTo>
                      <a:pt x="284" y="227"/>
                    </a:lnTo>
                    <a:lnTo>
                      <a:pt x="284" y="229"/>
                    </a:lnTo>
                    <a:lnTo>
                      <a:pt x="284" y="231"/>
                    </a:lnTo>
                    <a:lnTo>
                      <a:pt x="282" y="231"/>
                    </a:lnTo>
                    <a:lnTo>
                      <a:pt x="282" y="232"/>
                    </a:lnTo>
                    <a:lnTo>
                      <a:pt x="282" y="234"/>
                    </a:lnTo>
                    <a:lnTo>
                      <a:pt x="282" y="236"/>
                    </a:lnTo>
                    <a:lnTo>
                      <a:pt x="280" y="236"/>
                    </a:lnTo>
                    <a:lnTo>
                      <a:pt x="282" y="236"/>
                    </a:lnTo>
                    <a:lnTo>
                      <a:pt x="280" y="236"/>
                    </a:lnTo>
                    <a:lnTo>
                      <a:pt x="280" y="238"/>
                    </a:lnTo>
                    <a:lnTo>
                      <a:pt x="280" y="236"/>
                    </a:lnTo>
                    <a:lnTo>
                      <a:pt x="280" y="238"/>
                    </a:lnTo>
                    <a:lnTo>
                      <a:pt x="280" y="239"/>
                    </a:lnTo>
                    <a:lnTo>
                      <a:pt x="278" y="239"/>
                    </a:lnTo>
                    <a:lnTo>
                      <a:pt x="278" y="241"/>
                    </a:lnTo>
                    <a:lnTo>
                      <a:pt x="278" y="243"/>
                    </a:lnTo>
                    <a:lnTo>
                      <a:pt x="277" y="243"/>
                    </a:lnTo>
                    <a:lnTo>
                      <a:pt x="277" y="245"/>
                    </a:lnTo>
                    <a:lnTo>
                      <a:pt x="277" y="247"/>
                    </a:lnTo>
                    <a:lnTo>
                      <a:pt x="277" y="248"/>
                    </a:lnTo>
                    <a:lnTo>
                      <a:pt x="275" y="248"/>
                    </a:lnTo>
                    <a:lnTo>
                      <a:pt x="275" y="250"/>
                    </a:lnTo>
                    <a:lnTo>
                      <a:pt x="275" y="252"/>
                    </a:lnTo>
                    <a:lnTo>
                      <a:pt x="275" y="254"/>
                    </a:lnTo>
                    <a:lnTo>
                      <a:pt x="275" y="256"/>
                    </a:lnTo>
                    <a:lnTo>
                      <a:pt x="275" y="257"/>
                    </a:lnTo>
                    <a:lnTo>
                      <a:pt x="273" y="257"/>
                    </a:lnTo>
                    <a:lnTo>
                      <a:pt x="273" y="259"/>
                    </a:lnTo>
                    <a:lnTo>
                      <a:pt x="273" y="261"/>
                    </a:lnTo>
                    <a:lnTo>
                      <a:pt x="273" y="263"/>
                    </a:lnTo>
                    <a:lnTo>
                      <a:pt x="271" y="263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1" y="268"/>
                    </a:lnTo>
                    <a:lnTo>
                      <a:pt x="271" y="270"/>
                    </a:lnTo>
                    <a:lnTo>
                      <a:pt x="271" y="272"/>
                    </a:lnTo>
                    <a:lnTo>
                      <a:pt x="271" y="273"/>
                    </a:lnTo>
                    <a:lnTo>
                      <a:pt x="271" y="275"/>
                    </a:lnTo>
                    <a:lnTo>
                      <a:pt x="271" y="277"/>
                    </a:lnTo>
                    <a:lnTo>
                      <a:pt x="271" y="279"/>
                    </a:lnTo>
                    <a:lnTo>
                      <a:pt x="270" y="279"/>
                    </a:lnTo>
                    <a:lnTo>
                      <a:pt x="270" y="281"/>
                    </a:lnTo>
                    <a:lnTo>
                      <a:pt x="268" y="281"/>
                    </a:lnTo>
                    <a:lnTo>
                      <a:pt x="268" y="282"/>
                    </a:lnTo>
                    <a:lnTo>
                      <a:pt x="266" y="282"/>
                    </a:lnTo>
                    <a:lnTo>
                      <a:pt x="266" y="281"/>
                    </a:lnTo>
                    <a:lnTo>
                      <a:pt x="266" y="279"/>
                    </a:lnTo>
                    <a:lnTo>
                      <a:pt x="266" y="277"/>
                    </a:lnTo>
                    <a:lnTo>
                      <a:pt x="266" y="275"/>
                    </a:lnTo>
                    <a:lnTo>
                      <a:pt x="266" y="273"/>
                    </a:lnTo>
                    <a:lnTo>
                      <a:pt x="266" y="272"/>
                    </a:lnTo>
                    <a:lnTo>
                      <a:pt x="266" y="270"/>
                    </a:lnTo>
                    <a:lnTo>
                      <a:pt x="264" y="270"/>
                    </a:lnTo>
                    <a:lnTo>
                      <a:pt x="264" y="272"/>
                    </a:lnTo>
                    <a:lnTo>
                      <a:pt x="262" y="272"/>
                    </a:lnTo>
                    <a:lnTo>
                      <a:pt x="262" y="273"/>
                    </a:lnTo>
                    <a:lnTo>
                      <a:pt x="261" y="273"/>
                    </a:lnTo>
                    <a:lnTo>
                      <a:pt x="261" y="272"/>
                    </a:lnTo>
                    <a:lnTo>
                      <a:pt x="262" y="272"/>
                    </a:lnTo>
                    <a:lnTo>
                      <a:pt x="262" y="270"/>
                    </a:lnTo>
                    <a:lnTo>
                      <a:pt x="261" y="270"/>
                    </a:lnTo>
                    <a:lnTo>
                      <a:pt x="259" y="270"/>
                    </a:lnTo>
                    <a:lnTo>
                      <a:pt x="261" y="270"/>
                    </a:lnTo>
                    <a:lnTo>
                      <a:pt x="261" y="272"/>
                    </a:lnTo>
                    <a:lnTo>
                      <a:pt x="259" y="272"/>
                    </a:lnTo>
                    <a:lnTo>
                      <a:pt x="261" y="272"/>
                    </a:lnTo>
                    <a:lnTo>
                      <a:pt x="259" y="272"/>
                    </a:lnTo>
                    <a:lnTo>
                      <a:pt x="259" y="273"/>
                    </a:lnTo>
                    <a:lnTo>
                      <a:pt x="259" y="275"/>
                    </a:lnTo>
                    <a:lnTo>
                      <a:pt x="261" y="275"/>
                    </a:lnTo>
                    <a:lnTo>
                      <a:pt x="262" y="275"/>
                    </a:lnTo>
                    <a:lnTo>
                      <a:pt x="262" y="277"/>
                    </a:lnTo>
                    <a:lnTo>
                      <a:pt x="261" y="277"/>
                    </a:lnTo>
                    <a:lnTo>
                      <a:pt x="262" y="277"/>
                    </a:lnTo>
                    <a:lnTo>
                      <a:pt x="262" y="279"/>
                    </a:lnTo>
                    <a:lnTo>
                      <a:pt x="261" y="279"/>
                    </a:lnTo>
                    <a:lnTo>
                      <a:pt x="262" y="279"/>
                    </a:lnTo>
                    <a:lnTo>
                      <a:pt x="264" y="279"/>
                    </a:lnTo>
                    <a:lnTo>
                      <a:pt x="262" y="279"/>
                    </a:lnTo>
                    <a:lnTo>
                      <a:pt x="262" y="281"/>
                    </a:lnTo>
                    <a:lnTo>
                      <a:pt x="261" y="281"/>
                    </a:lnTo>
                    <a:lnTo>
                      <a:pt x="261" y="282"/>
                    </a:lnTo>
                    <a:lnTo>
                      <a:pt x="261" y="284"/>
                    </a:lnTo>
                    <a:lnTo>
                      <a:pt x="261" y="282"/>
                    </a:lnTo>
                    <a:lnTo>
                      <a:pt x="259" y="282"/>
                    </a:lnTo>
                    <a:lnTo>
                      <a:pt x="261" y="282"/>
                    </a:lnTo>
                    <a:lnTo>
                      <a:pt x="261" y="281"/>
                    </a:lnTo>
                    <a:lnTo>
                      <a:pt x="259" y="281"/>
                    </a:lnTo>
                    <a:lnTo>
                      <a:pt x="257" y="281"/>
                    </a:lnTo>
                    <a:lnTo>
                      <a:pt x="255" y="281"/>
                    </a:lnTo>
                    <a:lnTo>
                      <a:pt x="255" y="282"/>
                    </a:lnTo>
                    <a:lnTo>
                      <a:pt x="257" y="282"/>
                    </a:lnTo>
                    <a:lnTo>
                      <a:pt x="257" y="281"/>
                    </a:lnTo>
                    <a:lnTo>
                      <a:pt x="257" y="282"/>
                    </a:lnTo>
                    <a:lnTo>
                      <a:pt x="255" y="282"/>
                    </a:lnTo>
                    <a:lnTo>
                      <a:pt x="253" y="282"/>
                    </a:lnTo>
                    <a:lnTo>
                      <a:pt x="253" y="281"/>
                    </a:lnTo>
                    <a:lnTo>
                      <a:pt x="253" y="282"/>
                    </a:lnTo>
                    <a:lnTo>
                      <a:pt x="252" y="282"/>
                    </a:lnTo>
                    <a:lnTo>
                      <a:pt x="253" y="282"/>
                    </a:lnTo>
                    <a:lnTo>
                      <a:pt x="253" y="281"/>
                    </a:lnTo>
                    <a:lnTo>
                      <a:pt x="253" y="282"/>
                    </a:lnTo>
                    <a:lnTo>
                      <a:pt x="255" y="282"/>
                    </a:lnTo>
                    <a:lnTo>
                      <a:pt x="255" y="284"/>
                    </a:lnTo>
                    <a:lnTo>
                      <a:pt x="257" y="284"/>
                    </a:lnTo>
                    <a:lnTo>
                      <a:pt x="255" y="284"/>
                    </a:lnTo>
                    <a:lnTo>
                      <a:pt x="255" y="286"/>
                    </a:lnTo>
                    <a:lnTo>
                      <a:pt x="257" y="286"/>
                    </a:lnTo>
                    <a:lnTo>
                      <a:pt x="257" y="284"/>
                    </a:lnTo>
                    <a:lnTo>
                      <a:pt x="257" y="282"/>
                    </a:lnTo>
                    <a:lnTo>
                      <a:pt x="259" y="282"/>
                    </a:lnTo>
                    <a:lnTo>
                      <a:pt x="259" y="284"/>
                    </a:lnTo>
                    <a:lnTo>
                      <a:pt x="261" y="284"/>
                    </a:lnTo>
                    <a:lnTo>
                      <a:pt x="261" y="286"/>
                    </a:lnTo>
                    <a:lnTo>
                      <a:pt x="262" y="286"/>
                    </a:lnTo>
                    <a:lnTo>
                      <a:pt x="262" y="284"/>
                    </a:lnTo>
                    <a:lnTo>
                      <a:pt x="262" y="286"/>
                    </a:lnTo>
                    <a:lnTo>
                      <a:pt x="262" y="284"/>
                    </a:lnTo>
                    <a:lnTo>
                      <a:pt x="264" y="284"/>
                    </a:lnTo>
                    <a:lnTo>
                      <a:pt x="264" y="286"/>
                    </a:lnTo>
                    <a:lnTo>
                      <a:pt x="264" y="284"/>
                    </a:lnTo>
                    <a:lnTo>
                      <a:pt x="266" y="284"/>
                    </a:lnTo>
                    <a:lnTo>
                      <a:pt x="266" y="282"/>
                    </a:lnTo>
                    <a:lnTo>
                      <a:pt x="266" y="284"/>
                    </a:lnTo>
                    <a:lnTo>
                      <a:pt x="268" y="284"/>
                    </a:lnTo>
                    <a:lnTo>
                      <a:pt x="268" y="282"/>
                    </a:lnTo>
                    <a:lnTo>
                      <a:pt x="268" y="284"/>
                    </a:lnTo>
                    <a:lnTo>
                      <a:pt x="268" y="286"/>
                    </a:lnTo>
                    <a:lnTo>
                      <a:pt x="268" y="288"/>
                    </a:lnTo>
                    <a:lnTo>
                      <a:pt x="268" y="289"/>
                    </a:lnTo>
                    <a:lnTo>
                      <a:pt x="268" y="291"/>
                    </a:lnTo>
                    <a:lnTo>
                      <a:pt x="266" y="291"/>
                    </a:lnTo>
                    <a:lnTo>
                      <a:pt x="266" y="293"/>
                    </a:lnTo>
                    <a:lnTo>
                      <a:pt x="266" y="295"/>
                    </a:lnTo>
                    <a:lnTo>
                      <a:pt x="266" y="297"/>
                    </a:lnTo>
                    <a:lnTo>
                      <a:pt x="266" y="298"/>
                    </a:lnTo>
                    <a:lnTo>
                      <a:pt x="266" y="300"/>
                    </a:lnTo>
                    <a:lnTo>
                      <a:pt x="264" y="300"/>
                    </a:lnTo>
                    <a:lnTo>
                      <a:pt x="264" y="302"/>
                    </a:lnTo>
                    <a:lnTo>
                      <a:pt x="264" y="304"/>
                    </a:lnTo>
                    <a:lnTo>
                      <a:pt x="264" y="306"/>
                    </a:lnTo>
                    <a:lnTo>
                      <a:pt x="264" y="307"/>
                    </a:lnTo>
                    <a:lnTo>
                      <a:pt x="264" y="309"/>
                    </a:lnTo>
                    <a:lnTo>
                      <a:pt x="262" y="309"/>
                    </a:lnTo>
                    <a:lnTo>
                      <a:pt x="262" y="311"/>
                    </a:lnTo>
                    <a:lnTo>
                      <a:pt x="262" y="313"/>
                    </a:lnTo>
                    <a:lnTo>
                      <a:pt x="262" y="314"/>
                    </a:lnTo>
                    <a:lnTo>
                      <a:pt x="262" y="316"/>
                    </a:lnTo>
                    <a:lnTo>
                      <a:pt x="262" y="318"/>
                    </a:lnTo>
                    <a:lnTo>
                      <a:pt x="262" y="320"/>
                    </a:lnTo>
                    <a:lnTo>
                      <a:pt x="262" y="322"/>
                    </a:lnTo>
                    <a:lnTo>
                      <a:pt x="262" y="323"/>
                    </a:lnTo>
                    <a:lnTo>
                      <a:pt x="261" y="323"/>
                    </a:lnTo>
                    <a:lnTo>
                      <a:pt x="261" y="325"/>
                    </a:lnTo>
                    <a:lnTo>
                      <a:pt x="261" y="327"/>
                    </a:lnTo>
                    <a:lnTo>
                      <a:pt x="261" y="329"/>
                    </a:lnTo>
                    <a:lnTo>
                      <a:pt x="261" y="330"/>
                    </a:lnTo>
                    <a:lnTo>
                      <a:pt x="261" y="332"/>
                    </a:lnTo>
                    <a:lnTo>
                      <a:pt x="261" y="334"/>
                    </a:lnTo>
                    <a:lnTo>
                      <a:pt x="261" y="336"/>
                    </a:lnTo>
                    <a:lnTo>
                      <a:pt x="259" y="336"/>
                    </a:lnTo>
                    <a:lnTo>
                      <a:pt x="259" y="338"/>
                    </a:lnTo>
                    <a:lnTo>
                      <a:pt x="257" y="338"/>
                    </a:lnTo>
                    <a:lnTo>
                      <a:pt x="257" y="339"/>
                    </a:lnTo>
                    <a:lnTo>
                      <a:pt x="257" y="341"/>
                    </a:lnTo>
                    <a:lnTo>
                      <a:pt x="255" y="341"/>
                    </a:lnTo>
                    <a:lnTo>
                      <a:pt x="255" y="343"/>
                    </a:lnTo>
                    <a:lnTo>
                      <a:pt x="255" y="345"/>
                    </a:lnTo>
                    <a:lnTo>
                      <a:pt x="255" y="347"/>
                    </a:lnTo>
                    <a:lnTo>
                      <a:pt x="255" y="348"/>
                    </a:lnTo>
                    <a:lnTo>
                      <a:pt x="253" y="348"/>
                    </a:lnTo>
                    <a:lnTo>
                      <a:pt x="253" y="350"/>
                    </a:lnTo>
                    <a:lnTo>
                      <a:pt x="253" y="352"/>
                    </a:lnTo>
                    <a:lnTo>
                      <a:pt x="252" y="352"/>
                    </a:lnTo>
                    <a:lnTo>
                      <a:pt x="252" y="354"/>
                    </a:lnTo>
                    <a:lnTo>
                      <a:pt x="250" y="354"/>
                    </a:lnTo>
                    <a:lnTo>
                      <a:pt x="250" y="355"/>
                    </a:lnTo>
                    <a:lnTo>
                      <a:pt x="252" y="355"/>
                    </a:lnTo>
                    <a:lnTo>
                      <a:pt x="250" y="355"/>
                    </a:lnTo>
                    <a:lnTo>
                      <a:pt x="250" y="357"/>
                    </a:lnTo>
                    <a:lnTo>
                      <a:pt x="250" y="359"/>
                    </a:lnTo>
                    <a:lnTo>
                      <a:pt x="248" y="359"/>
                    </a:lnTo>
                    <a:lnTo>
                      <a:pt x="248" y="361"/>
                    </a:lnTo>
                    <a:lnTo>
                      <a:pt x="248" y="363"/>
                    </a:lnTo>
                    <a:lnTo>
                      <a:pt x="246" y="363"/>
                    </a:lnTo>
                    <a:lnTo>
                      <a:pt x="246" y="364"/>
                    </a:lnTo>
                    <a:lnTo>
                      <a:pt x="246" y="366"/>
                    </a:lnTo>
                    <a:lnTo>
                      <a:pt x="245" y="366"/>
                    </a:lnTo>
                    <a:lnTo>
                      <a:pt x="245" y="368"/>
                    </a:lnTo>
                    <a:lnTo>
                      <a:pt x="245" y="370"/>
                    </a:lnTo>
                    <a:lnTo>
                      <a:pt x="245" y="372"/>
                    </a:lnTo>
                    <a:lnTo>
                      <a:pt x="243" y="372"/>
                    </a:lnTo>
                    <a:lnTo>
                      <a:pt x="243" y="373"/>
                    </a:lnTo>
                    <a:lnTo>
                      <a:pt x="241" y="373"/>
                    </a:lnTo>
                    <a:lnTo>
                      <a:pt x="241" y="375"/>
                    </a:lnTo>
                    <a:lnTo>
                      <a:pt x="241" y="377"/>
                    </a:lnTo>
                    <a:lnTo>
                      <a:pt x="241" y="379"/>
                    </a:lnTo>
                    <a:lnTo>
                      <a:pt x="239" y="379"/>
                    </a:lnTo>
                    <a:lnTo>
                      <a:pt x="239" y="380"/>
                    </a:lnTo>
                    <a:lnTo>
                      <a:pt x="239" y="382"/>
                    </a:lnTo>
                    <a:lnTo>
                      <a:pt x="237" y="382"/>
                    </a:lnTo>
                    <a:lnTo>
                      <a:pt x="237" y="384"/>
                    </a:lnTo>
                    <a:lnTo>
                      <a:pt x="237" y="386"/>
                    </a:lnTo>
                    <a:lnTo>
                      <a:pt x="236" y="386"/>
                    </a:lnTo>
                    <a:lnTo>
                      <a:pt x="236" y="388"/>
                    </a:lnTo>
                    <a:lnTo>
                      <a:pt x="236" y="389"/>
                    </a:lnTo>
                    <a:lnTo>
                      <a:pt x="234" y="389"/>
                    </a:lnTo>
                    <a:lnTo>
                      <a:pt x="234" y="391"/>
                    </a:lnTo>
                    <a:lnTo>
                      <a:pt x="234" y="393"/>
                    </a:lnTo>
                    <a:lnTo>
                      <a:pt x="234" y="395"/>
                    </a:lnTo>
                    <a:lnTo>
                      <a:pt x="232" y="395"/>
                    </a:lnTo>
                    <a:lnTo>
                      <a:pt x="232" y="397"/>
                    </a:lnTo>
                    <a:lnTo>
                      <a:pt x="232" y="398"/>
                    </a:lnTo>
                    <a:lnTo>
                      <a:pt x="230" y="398"/>
                    </a:lnTo>
                    <a:lnTo>
                      <a:pt x="230" y="400"/>
                    </a:lnTo>
                    <a:lnTo>
                      <a:pt x="230" y="402"/>
                    </a:lnTo>
                    <a:lnTo>
                      <a:pt x="228" y="402"/>
                    </a:lnTo>
                    <a:lnTo>
                      <a:pt x="228" y="404"/>
                    </a:lnTo>
                    <a:lnTo>
                      <a:pt x="227" y="404"/>
                    </a:lnTo>
                    <a:lnTo>
                      <a:pt x="227" y="402"/>
                    </a:lnTo>
                    <a:lnTo>
                      <a:pt x="225" y="402"/>
                    </a:lnTo>
                    <a:lnTo>
                      <a:pt x="225" y="400"/>
                    </a:lnTo>
                    <a:lnTo>
                      <a:pt x="225" y="402"/>
                    </a:lnTo>
                    <a:lnTo>
                      <a:pt x="223" y="402"/>
                    </a:lnTo>
                    <a:lnTo>
                      <a:pt x="223" y="404"/>
                    </a:lnTo>
                    <a:lnTo>
                      <a:pt x="221" y="404"/>
                    </a:lnTo>
                    <a:lnTo>
                      <a:pt x="221" y="405"/>
                    </a:lnTo>
                    <a:lnTo>
                      <a:pt x="220" y="405"/>
                    </a:lnTo>
                    <a:lnTo>
                      <a:pt x="220" y="404"/>
                    </a:lnTo>
                    <a:lnTo>
                      <a:pt x="220" y="405"/>
                    </a:lnTo>
                    <a:lnTo>
                      <a:pt x="221" y="405"/>
                    </a:lnTo>
                    <a:lnTo>
                      <a:pt x="223" y="405"/>
                    </a:lnTo>
                    <a:lnTo>
                      <a:pt x="225" y="405"/>
                    </a:lnTo>
                    <a:lnTo>
                      <a:pt x="223" y="405"/>
                    </a:lnTo>
                    <a:lnTo>
                      <a:pt x="223" y="407"/>
                    </a:lnTo>
                    <a:lnTo>
                      <a:pt x="221" y="407"/>
                    </a:lnTo>
                    <a:lnTo>
                      <a:pt x="223" y="407"/>
                    </a:lnTo>
                    <a:lnTo>
                      <a:pt x="225" y="407"/>
                    </a:lnTo>
                    <a:lnTo>
                      <a:pt x="225" y="405"/>
                    </a:lnTo>
                    <a:lnTo>
                      <a:pt x="225" y="407"/>
                    </a:lnTo>
                    <a:lnTo>
                      <a:pt x="225" y="409"/>
                    </a:lnTo>
                    <a:lnTo>
                      <a:pt x="223" y="409"/>
                    </a:lnTo>
                    <a:lnTo>
                      <a:pt x="223" y="411"/>
                    </a:lnTo>
                    <a:lnTo>
                      <a:pt x="223" y="413"/>
                    </a:lnTo>
                    <a:lnTo>
                      <a:pt x="221" y="413"/>
                    </a:lnTo>
                    <a:lnTo>
                      <a:pt x="221" y="414"/>
                    </a:lnTo>
                    <a:lnTo>
                      <a:pt x="221" y="416"/>
                    </a:lnTo>
                    <a:lnTo>
                      <a:pt x="220" y="416"/>
                    </a:lnTo>
                    <a:lnTo>
                      <a:pt x="220" y="418"/>
                    </a:lnTo>
                    <a:lnTo>
                      <a:pt x="220" y="420"/>
                    </a:lnTo>
                    <a:lnTo>
                      <a:pt x="218" y="420"/>
                    </a:lnTo>
                    <a:lnTo>
                      <a:pt x="218" y="422"/>
                    </a:lnTo>
                    <a:lnTo>
                      <a:pt x="216" y="422"/>
                    </a:lnTo>
                    <a:lnTo>
                      <a:pt x="216" y="423"/>
                    </a:lnTo>
                    <a:lnTo>
                      <a:pt x="214" y="423"/>
                    </a:lnTo>
                    <a:lnTo>
                      <a:pt x="214" y="425"/>
                    </a:lnTo>
                    <a:lnTo>
                      <a:pt x="214" y="427"/>
                    </a:lnTo>
                    <a:lnTo>
                      <a:pt x="212" y="427"/>
                    </a:lnTo>
                    <a:lnTo>
                      <a:pt x="212" y="429"/>
                    </a:lnTo>
                    <a:lnTo>
                      <a:pt x="212" y="430"/>
                    </a:lnTo>
                    <a:lnTo>
                      <a:pt x="211" y="430"/>
                    </a:lnTo>
                    <a:lnTo>
                      <a:pt x="211" y="432"/>
                    </a:lnTo>
                    <a:lnTo>
                      <a:pt x="211" y="434"/>
                    </a:lnTo>
                    <a:lnTo>
                      <a:pt x="211" y="436"/>
                    </a:lnTo>
                    <a:lnTo>
                      <a:pt x="211" y="434"/>
                    </a:lnTo>
                    <a:lnTo>
                      <a:pt x="211" y="436"/>
                    </a:lnTo>
                    <a:lnTo>
                      <a:pt x="209" y="436"/>
                    </a:lnTo>
                    <a:lnTo>
                      <a:pt x="209" y="438"/>
                    </a:lnTo>
                    <a:lnTo>
                      <a:pt x="209" y="439"/>
                    </a:lnTo>
                    <a:lnTo>
                      <a:pt x="207" y="439"/>
                    </a:lnTo>
                    <a:lnTo>
                      <a:pt x="207" y="438"/>
                    </a:lnTo>
                    <a:lnTo>
                      <a:pt x="205" y="438"/>
                    </a:lnTo>
                    <a:lnTo>
                      <a:pt x="205" y="436"/>
                    </a:lnTo>
                    <a:lnTo>
                      <a:pt x="205" y="434"/>
                    </a:lnTo>
                    <a:lnTo>
                      <a:pt x="207" y="434"/>
                    </a:lnTo>
                    <a:lnTo>
                      <a:pt x="207" y="432"/>
                    </a:lnTo>
                    <a:lnTo>
                      <a:pt x="207" y="434"/>
                    </a:lnTo>
                    <a:lnTo>
                      <a:pt x="207" y="432"/>
                    </a:lnTo>
                    <a:lnTo>
                      <a:pt x="207" y="434"/>
                    </a:lnTo>
                    <a:lnTo>
                      <a:pt x="205" y="434"/>
                    </a:lnTo>
                    <a:lnTo>
                      <a:pt x="205" y="436"/>
                    </a:lnTo>
                    <a:lnTo>
                      <a:pt x="203" y="436"/>
                    </a:lnTo>
                    <a:lnTo>
                      <a:pt x="203" y="438"/>
                    </a:lnTo>
                    <a:lnTo>
                      <a:pt x="205" y="438"/>
                    </a:lnTo>
                    <a:lnTo>
                      <a:pt x="207" y="438"/>
                    </a:lnTo>
                    <a:lnTo>
                      <a:pt x="207" y="439"/>
                    </a:lnTo>
                    <a:lnTo>
                      <a:pt x="207" y="438"/>
                    </a:lnTo>
                    <a:lnTo>
                      <a:pt x="207" y="439"/>
                    </a:lnTo>
                    <a:lnTo>
                      <a:pt x="207" y="441"/>
                    </a:lnTo>
                    <a:lnTo>
                      <a:pt x="209" y="441"/>
                    </a:lnTo>
                    <a:lnTo>
                      <a:pt x="209" y="443"/>
                    </a:lnTo>
                    <a:lnTo>
                      <a:pt x="207" y="443"/>
                    </a:lnTo>
                    <a:lnTo>
                      <a:pt x="207" y="445"/>
                    </a:lnTo>
                    <a:lnTo>
                      <a:pt x="207" y="447"/>
                    </a:lnTo>
                    <a:lnTo>
                      <a:pt x="207" y="448"/>
                    </a:lnTo>
                    <a:lnTo>
                      <a:pt x="205" y="448"/>
                    </a:lnTo>
                    <a:lnTo>
                      <a:pt x="205" y="450"/>
                    </a:lnTo>
                    <a:lnTo>
                      <a:pt x="205" y="452"/>
                    </a:lnTo>
                    <a:lnTo>
                      <a:pt x="205" y="454"/>
                    </a:lnTo>
                    <a:lnTo>
                      <a:pt x="205" y="455"/>
                    </a:lnTo>
                    <a:lnTo>
                      <a:pt x="203" y="455"/>
                    </a:lnTo>
                    <a:lnTo>
                      <a:pt x="203" y="457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61"/>
                    </a:lnTo>
                    <a:lnTo>
                      <a:pt x="202" y="463"/>
                    </a:lnTo>
                    <a:lnTo>
                      <a:pt x="200" y="463"/>
                    </a:lnTo>
                    <a:lnTo>
                      <a:pt x="198" y="463"/>
                    </a:lnTo>
                    <a:lnTo>
                      <a:pt x="198" y="464"/>
                    </a:lnTo>
                    <a:lnTo>
                      <a:pt x="196" y="464"/>
                    </a:lnTo>
                    <a:lnTo>
                      <a:pt x="195" y="464"/>
                    </a:lnTo>
                    <a:lnTo>
                      <a:pt x="195" y="466"/>
                    </a:lnTo>
                    <a:lnTo>
                      <a:pt x="193" y="466"/>
                    </a:lnTo>
                    <a:lnTo>
                      <a:pt x="191" y="466"/>
                    </a:lnTo>
                    <a:lnTo>
                      <a:pt x="191" y="464"/>
                    </a:lnTo>
                    <a:lnTo>
                      <a:pt x="191" y="466"/>
                    </a:lnTo>
                    <a:lnTo>
                      <a:pt x="189" y="466"/>
                    </a:lnTo>
                    <a:lnTo>
                      <a:pt x="189" y="464"/>
                    </a:lnTo>
                    <a:lnTo>
                      <a:pt x="187" y="464"/>
                    </a:lnTo>
                    <a:lnTo>
                      <a:pt x="187" y="466"/>
                    </a:lnTo>
                    <a:lnTo>
                      <a:pt x="189" y="466"/>
                    </a:lnTo>
                    <a:lnTo>
                      <a:pt x="189" y="468"/>
                    </a:lnTo>
                    <a:lnTo>
                      <a:pt x="191" y="468"/>
                    </a:lnTo>
                    <a:lnTo>
                      <a:pt x="189" y="468"/>
                    </a:lnTo>
                    <a:lnTo>
                      <a:pt x="191" y="468"/>
                    </a:lnTo>
                    <a:lnTo>
                      <a:pt x="191" y="470"/>
                    </a:lnTo>
                    <a:lnTo>
                      <a:pt x="191" y="468"/>
                    </a:lnTo>
                    <a:lnTo>
                      <a:pt x="191" y="470"/>
                    </a:lnTo>
                    <a:lnTo>
                      <a:pt x="191" y="468"/>
                    </a:lnTo>
                    <a:lnTo>
                      <a:pt x="193" y="468"/>
                    </a:lnTo>
                    <a:lnTo>
                      <a:pt x="195" y="468"/>
                    </a:lnTo>
                    <a:lnTo>
                      <a:pt x="195" y="470"/>
                    </a:lnTo>
                    <a:lnTo>
                      <a:pt x="195" y="472"/>
                    </a:lnTo>
                    <a:lnTo>
                      <a:pt x="193" y="472"/>
                    </a:lnTo>
                    <a:lnTo>
                      <a:pt x="193" y="473"/>
                    </a:lnTo>
                    <a:lnTo>
                      <a:pt x="193" y="475"/>
                    </a:lnTo>
                    <a:lnTo>
                      <a:pt x="193" y="477"/>
                    </a:lnTo>
                    <a:lnTo>
                      <a:pt x="195" y="477"/>
                    </a:lnTo>
                    <a:lnTo>
                      <a:pt x="193" y="477"/>
                    </a:lnTo>
                    <a:lnTo>
                      <a:pt x="193" y="479"/>
                    </a:lnTo>
                    <a:lnTo>
                      <a:pt x="193" y="480"/>
                    </a:lnTo>
                    <a:lnTo>
                      <a:pt x="191" y="480"/>
                    </a:lnTo>
                    <a:lnTo>
                      <a:pt x="191" y="482"/>
                    </a:lnTo>
                    <a:lnTo>
                      <a:pt x="191" y="484"/>
                    </a:lnTo>
                    <a:lnTo>
                      <a:pt x="191" y="486"/>
                    </a:lnTo>
                    <a:lnTo>
                      <a:pt x="189" y="486"/>
                    </a:lnTo>
                    <a:lnTo>
                      <a:pt x="189" y="488"/>
                    </a:lnTo>
                    <a:lnTo>
                      <a:pt x="189" y="489"/>
                    </a:lnTo>
                    <a:lnTo>
                      <a:pt x="187" y="489"/>
                    </a:lnTo>
                    <a:lnTo>
                      <a:pt x="187" y="491"/>
                    </a:lnTo>
                    <a:lnTo>
                      <a:pt x="187" y="493"/>
                    </a:lnTo>
                    <a:lnTo>
                      <a:pt x="187" y="495"/>
                    </a:lnTo>
                    <a:lnTo>
                      <a:pt x="186" y="495"/>
                    </a:lnTo>
                    <a:lnTo>
                      <a:pt x="186" y="493"/>
                    </a:lnTo>
                    <a:lnTo>
                      <a:pt x="187" y="493"/>
                    </a:lnTo>
                    <a:lnTo>
                      <a:pt x="187" y="491"/>
                    </a:lnTo>
                    <a:lnTo>
                      <a:pt x="187" y="489"/>
                    </a:lnTo>
                    <a:lnTo>
                      <a:pt x="186" y="489"/>
                    </a:lnTo>
                    <a:lnTo>
                      <a:pt x="187" y="489"/>
                    </a:lnTo>
                    <a:lnTo>
                      <a:pt x="187" y="491"/>
                    </a:lnTo>
                    <a:lnTo>
                      <a:pt x="186" y="491"/>
                    </a:lnTo>
                    <a:lnTo>
                      <a:pt x="186" y="489"/>
                    </a:lnTo>
                    <a:lnTo>
                      <a:pt x="186" y="491"/>
                    </a:lnTo>
                    <a:lnTo>
                      <a:pt x="186" y="493"/>
                    </a:lnTo>
                    <a:lnTo>
                      <a:pt x="186" y="495"/>
                    </a:lnTo>
                    <a:lnTo>
                      <a:pt x="186" y="497"/>
                    </a:lnTo>
                    <a:lnTo>
                      <a:pt x="187" y="497"/>
                    </a:lnTo>
                    <a:lnTo>
                      <a:pt x="186" y="497"/>
                    </a:lnTo>
                    <a:lnTo>
                      <a:pt x="187" y="497"/>
                    </a:lnTo>
                    <a:lnTo>
                      <a:pt x="186" y="497"/>
                    </a:lnTo>
                    <a:lnTo>
                      <a:pt x="186" y="498"/>
                    </a:lnTo>
                    <a:lnTo>
                      <a:pt x="186" y="500"/>
                    </a:lnTo>
                    <a:lnTo>
                      <a:pt x="184" y="500"/>
                    </a:lnTo>
                    <a:lnTo>
                      <a:pt x="184" y="502"/>
                    </a:lnTo>
                    <a:lnTo>
                      <a:pt x="184" y="504"/>
                    </a:lnTo>
                    <a:lnTo>
                      <a:pt x="184" y="505"/>
                    </a:lnTo>
                    <a:lnTo>
                      <a:pt x="184" y="507"/>
                    </a:lnTo>
                    <a:lnTo>
                      <a:pt x="182" y="507"/>
                    </a:lnTo>
                    <a:lnTo>
                      <a:pt x="184" y="507"/>
                    </a:lnTo>
                    <a:lnTo>
                      <a:pt x="184" y="509"/>
                    </a:lnTo>
                    <a:lnTo>
                      <a:pt x="182" y="509"/>
                    </a:lnTo>
                    <a:lnTo>
                      <a:pt x="182" y="511"/>
                    </a:lnTo>
                    <a:lnTo>
                      <a:pt x="182" y="513"/>
                    </a:lnTo>
                    <a:lnTo>
                      <a:pt x="184" y="513"/>
                    </a:lnTo>
                    <a:lnTo>
                      <a:pt x="182" y="513"/>
                    </a:lnTo>
                    <a:lnTo>
                      <a:pt x="182" y="514"/>
                    </a:lnTo>
                    <a:lnTo>
                      <a:pt x="182" y="516"/>
                    </a:lnTo>
                    <a:lnTo>
                      <a:pt x="184" y="516"/>
                    </a:lnTo>
                    <a:lnTo>
                      <a:pt x="184" y="518"/>
                    </a:lnTo>
                    <a:lnTo>
                      <a:pt x="182" y="518"/>
                    </a:lnTo>
                    <a:lnTo>
                      <a:pt x="182" y="520"/>
                    </a:lnTo>
                    <a:lnTo>
                      <a:pt x="182" y="522"/>
                    </a:lnTo>
                    <a:lnTo>
                      <a:pt x="180" y="522"/>
                    </a:lnTo>
                    <a:lnTo>
                      <a:pt x="180" y="523"/>
                    </a:lnTo>
                    <a:lnTo>
                      <a:pt x="180" y="525"/>
                    </a:lnTo>
                    <a:lnTo>
                      <a:pt x="178" y="525"/>
                    </a:lnTo>
                    <a:lnTo>
                      <a:pt x="178" y="527"/>
                    </a:lnTo>
                    <a:lnTo>
                      <a:pt x="178" y="529"/>
                    </a:lnTo>
                    <a:lnTo>
                      <a:pt x="178" y="530"/>
                    </a:lnTo>
                    <a:lnTo>
                      <a:pt x="178" y="532"/>
                    </a:lnTo>
                    <a:lnTo>
                      <a:pt x="177" y="532"/>
                    </a:lnTo>
                    <a:lnTo>
                      <a:pt x="177" y="534"/>
                    </a:lnTo>
                    <a:lnTo>
                      <a:pt x="177" y="536"/>
                    </a:lnTo>
                    <a:lnTo>
                      <a:pt x="177" y="534"/>
                    </a:lnTo>
                    <a:lnTo>
                      <a:pt x="177" y="532"/>
                    </a:lnTo>
                    <a:lnTo>
                      <a:pt x="177" y="530"/>
                    </a:lnTo>
                    <a:lnTo>
                      <a:pt x="177" y="532"/>
                    </a:lnTo>
                    <a:lnTo>
                      <a:pt x="177" y="534"/>
                    </a:lnTo>
                    <a:lnTo>
                      <a:pt x="177" y="536"/>
                    </a:lnTo>
                    <a:lnTo>
                      <a:pt x="177" y="538"/>
                    </a:lnTo>
                    <a:lnTo>
                      <a:pt x="175" y="538"/>
                    </a:lnTo>
                    <a:lnTo>
                      <a:pt x="175" y="539"/>
                    </a:lnTo>
                    <a:lnTo>
                      <a:pt x="175" y="541"/>
                    </a:lnTo>
                    <a:lnTo>
                      <a:pt x="173" y="541"/>
                    </a:lnTo>
                    <a:lnTo>
                      <a:pt x="173" y="543"/>
                    </a:lnTo>
                    <a:lnTo>
                      <a:pt x="173" y="545"/>
                    </a:lnTo>
                    <a:lnTo>
                      <a:pt x="173" y="547"/>
                    </a:lnTo>
                    <a:lnTo>
                      <a:pt x="171" y="547"/>
                    </a:lnTo>
                    <a:lnTo>
                      <a:pt x="171" y="548"/>
                    </a:lnTo>
                    <a:lnTo>
                      <a:pt x="171" y="550"/>
                    </a:lnTo>
                    <a:lnTo>
                      <a:pt x="170" y="550"/>
                    </a:lnTo>
                    <a:lnTo>
                      <a:pt x="170" y="552"/>
                    </a:lnTo>
                    <a:lnTo>
                      <a:pt x="168" y="552"/>
                    </a:lnTo>
                    <a:lnTo>
                      <a:pt x="168" y="554"/>
                    </a:lnTo>
                    <a:lnTo>
                      <a:pt x="168" y="555"/>
                    </a:lnTo>
                    <a:lnTo>
                      <a:pt x="166" y="555"/>
                    </a:lnTo>
                    <a:lnTo>
                      <a:pt x="166" y="557"/>
                    </a:lnTo>
                    <a:lnTo>
                      <a:pt x="166" y="559"/>
                    </a:lnTo>
                    <a:lnTo>
                      <a:pt x="166" y="561"/>
                    </a:lnTo>
                    <a:lnTo>
                      <a:pt x="164" y="561"/>
                    </a:lnTo>
                    <a:lnTo>
                      <a:pt x="164" y="559"/>
                    </a:lnTo>
                    <a:lnTo>
                      <a:pt x="162" y="559"/>
                    </a:lnTo>
                    <a:lnTo>
                      <a:pt x="162" y="561"/>
                    </a:lnTo>
                    <a:lnTo>
                      <a:pt x="162" y="563"/>
                    </a:lnTo>
                    <a:lnTo>
                      <a:pt x="162" y="561"/>
                    </a:lnTo>
                    <a:lnTo>
                      <a:pt x="162" y="559"/>
                    </a:lnTo>
                    <a:lnTo>
                      <a:pt x="164" y="559"/>
                    </a:lnTo>
                    <a:lnTo>
                      <a:pt x="164" y="561"/>
                    </a:lnTo>
                    <a:lnTo>
                      <a:pt x="162" y="561"/>
                    </a:lnTo>
                    <a:lnTo>
                      <a:pt x="164" y="561"/>
                    </a:lnTo>
                    <a:lnTo>
                      <a:pt x="162" y="561"/>
                    </a:lnTo>
                    <a:lnTo>
                      <a:pt x="164" y="561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2" y="564"/>
                    </a:lnTo>
                    <a:lnTo>
                      <a:pt x="162" y="566"/>
                    </a:lnTo>
                    <a:lnTo>
                      <a:pt x="162" y="568"/>
                    </a:lnTo>
                    <a:lnTo>
                      <a:pt x="162" y="570"/>
                    </a:lnTo>
                    <a:lnTo>
                      <a:pt x="161" y="570"/>
                    </a:lnTo>
                    <a:lnTo>
                      <a:pt x="161" y="572"/>
                    </a:lnTo>
                    <a:lnTo>
                      <a:pt x="161" y="573"/>
                    </a:lnTo>
                    <a:lnTo>
                      <a:pt x="159" y="573"/>
                    </a:lnTo>
                    <a:lnTo>
                      <a:pt x="159" y="575"/>
                    </a:lnTo>
                    <a:lnTo>
                      <a:pt x="157" y="575"/>
                    </a:lnTo>
                    <a:lnTo>
                      <a:pt x="157" y="577"/>
                    </a:lnTo>
                    <a:lnTo>
                      <a:pt x="157" y="579"/>
                    </a:lnTo>
                    <a:lnTo>
                      <a:pt x="157" y="580"/>
                    </a:lnTo>
                    <a:lnTo>
                      <a:pt x="155" y="580"/>
                    </a:lnTo>
                    <a:lnTo>
                      <a:pt x="155" y="582"/>
                    </a:lnTo>
                    <a:lnTo>
                      <a:pt x="154" y="582"/>
                    </a:lnTo>
                    <a:lnTo>
                      <a:pt x="154" y="584"/>
                    </a:lnTo>
                    <a:lnTo>
                      <a:pt x="152" y="584"/>
                    </a:lnTo>
                    <a:lnTo>
                      <a:pt x="150" y="584"/>
                    </a:lnTo>
                    <a:lnTo>
                      <a:pt x="152" y="584"/>
                    </a:lnTo>
                    <a:lnTo>
                      <a:pt x="152" y="586"/>
                    </a:lnTo>
                    <a:lnTo>
                      <a:pt x="154" y="586"/>
                    </a:lnTo>
                    <a:lnTo>
                      <a:pt x="152" y="586"/>
                    </a:lnTo>
                    <a:lnTo>
                      <a:pt x="152" y="588"/>
                    </a:lnTo>
                    <a:lnTo>
                      <a:pt x="152" y="589"/>
                    </a:lnTo>
                    <a:lnTo>
                      <a:pt x="152" y="591"/>
                    </a:lnTo>
                    <a:lnTo>
                      <a:pt x="152" y="593"/>
                    </a:lnTo>
                    <a:lnTo>
                      <a:pt x="152" y="595"/>
                    </a:lnTo>
                    <a:lnTo>
                      <a:pt x="152" y="597"/>
                    </a:lnTo>
                    <a:lnTo>
                      <a:pt x="154" y="597"/>
                    </a:lnTo>
                    <a:lnTo>
                      <a:pt x="154" y="598"/>
                    </a:lnTo>
                    <a:lnTo>
                      <a:pt x="154" y="600"/>
                    </a:lnTo>
                    <a:lnTo>
                      <a:pt x="155" y="600"/>
                    </a:lnTo>
                    <a:lnTo>
                      <a:pt x="154" y="600"/>
                    </a:lnTo>
                    <a:lnTo>
                      <a:pt x="154" y="602"/>
                    </a:lnTo>
                    <a:lnTo>
                      <a:pt x="154" y="604"/>
                    </a:lnTo>
                    <a:lnTo>
                      <a:pt x="154" y="602"/>
                    </a:lnTo>
                    <a:lnTo>
                      <a:pt x="154" y="604"/>
                    </a:lnTo>
                    <a:lnTo>
                      <a:pt x="152" y="604"/>
                    </a:lnTo>
                    <a:lnTo>
                      <a:pt x="150" y="604"/>
                    </a:lnTo>
                    <a:lnTo>
                      <a:pt x="148" y="604"/>
                    </a:lnTo>
                    <a:lnTo>
                      <a:pt x="146" y="604"/>
                    </a:lnTo>
                    <a:lnTo>
                      <a:pt x="145" y="604"/>
                    </a:lnTo>
                    <a:lnTo>
                      <a:pt x="145" y="605"/>
                    </a:lnTo>
                    <a:lnTo>
                      <a:pt x="146" y="605"/>
                    </a:lnTo>
                    <a:lnTo>
                      <a:pt x="148" y="605"/>
                    </a:lnTo>
                    <a:lnTo>
                      <a:pt x="148" y="604"/>
                    </a:lnTo>
                    <a:lnTo>
                      <a:pt x="150" y="604"/>
                    </a:lnTo>
                    <a:lnTo>
                      <a:pt x="152" y="604"/>
                    </a:lnTo>
                    <a:lnTo>
                      <a:pt x="154" y="604"/>
                    </a:lnTo>
                    <a:lnTo>
                      <a:pt x="152" y="604"/>
                    </a:lnTo>
                    <a:lnTo>
                      <a:pt x="152" y="605"/>
                    </a:lnTo>
                    <a:lnTo>
                      <a:pt x="154" y="605"/>
                    </a:lnTo>
                    <a:lnTo>
                      <a:pt x="154" y="604"/>
                    </a:lnTo>
                    <a:lnTo>
                      <a:pt x="154" y="605"/>
                    </a:lnTo>
                    <a:lnTo>
                      <a:pt x="152" y="605"/>
                    </a:lnTo>
                    <a:lnTo>
                      <a:pt x="150" y="605"/>
                    </a:lnTo>
                    <a:lnTo>
                      <a:pt x="148" y="605"/>
                    </a:lnTo>
                    <a:lnTo>
                      <a:pt x="148" y="607"/>
                    </a:lnTo>
                    <a:lnTo>
                      <a:pt x="146" y="607"/>
                    </a:lnTo>
                    <a:lnTo>
                      <a:pt x="145" y="607"/>
                    </a:lnTo>
                    <a:lnTo>
                      <a:pt x="145" y="609"/>
                    </a:lnTo>
                    <a:lnTo>
                      <a:pt x="145" y="611"/>
                    </a:lnTo>
                    <a:lnTo>
                      <a:pt x="143" y="611"/>
                    </a:lnTo>
                    <a:lnTo>
                      <a:pt x="143" y="613"/>
                    </a:lnTo>
                    <a:lnTo>
                      <a:pt x="141" y="613"/>
                    </a:lnTo>
                    <a:lnTo>
                      <a:pt x="141" y="614"/>
                    </a:lnTo>
                    <a:lnTo>
                      <a:pt x="141" y="616"/>
                    </a:lnTo>
                    <a:lnTo>
                      <a:pt x="139" y="616"/>
                    </a:lnTo>
                    <a:lnTo>
                      <a:pt x="139" y="618"/>
                    </a:lnTo>
                    <a:lnTo>
                      <a:pt x="137" y="618"/>
                    </a:lnTo>
                    <a:lnTo>
                      <a:pt x="137" y="620"/>
                    </a:lnTo>
                    <a:lnTo>
                      <a:pt x="136" y="620"/>
                    </a:lnTo>
                    <a:lnTo>
                      <a:pt x="136" y="622"/>
                    </a:lnTo>
                    <a:lnTo>
                      <a:pt x="136" y="623"/>
                    </a:lnTo>
                    <a:lnTo>
                      <a:pt x="134" y="623"/>
                    </a:lnTo>
                    <a:lnTo>
                      <a:pt x="134" y="625"/>
                    </a:lnTo>
                    <a:lnTo>
                      <a:pt x="134" y="627"/>
                    </a:lnTo>
                    <a:lnTo>
                      <a:pt x="134" y="629"/>
                    </a:lnTo>
                    <a:lnTo>
                      <a:pt x="134" y="630"/>
                    </a:lnTo>
                    <a:lnTo>
                      <a:pt x="132" y="630"/>
                    </a:lnTo>
                    <a:lnTo>
                      <a:pt x="132" y="632"/>
                    </a:lnTo>
                    <a:lnTo>
                      <a:pt x="132" y="634"/>
                    </a:lnTo>
                    <a:lnTo>
                      <a:pt x="134" y="634"/>
                    </a:lnTo>
                    <a:lnTo>
                      <a:pt x="134" y="636"/>
                    </a:lnTo>
                    <a:lnTo>
                      <a:pt x="136" y="636"/>
                    </a:lnTo>
                    <a:lnTo>
                      <a:pt x="136" y="638"/>
                    </a:lnTo>
                    <a:lnTo>
                      <a:pt x="137" y="638"/>
                    </a:lnTo>
                    <a:lnTo>
                      <a:pt x="137" y="636"/>
                    </a:lnTo>
                    <a:lnTo>
                      <a:pt x="137" y="638"/>
                    </a:lnTo>
                    <a:lnTo>
                      <a:pt x="137" y="639"/>
                    </a:lnTo>
                    <a:lnTo>
                      <a:pt x="137" y="641"/>
                    </a:lnTo>
                    <a:lnTo>
                      <a:pt x="136" y="641"/>
                    </a:lnTo>
                    <a:lnTo>
                      <a:pt x="136" y="643"/>
                    </a:lnTo>
                    <a:lnTo>
                      <a:pt x="136" y="641"/>
                    </a:lnTo>
                    <a:lnTo>
                      <a:pt x="134" y="641"/>
                    </a:lnTo>
                    <a:lnTo>
                      <a:pt x="134" y="643"/>
                    </a:lnTo>
                    <a:lnTo>
                      <a:pt x="134" y="645"/>
                    </a:lnTo>
                    <a:lnTo>
                      <a:pt x="132" y="645"/>
                    </a:lnTo>
                    <a:lnTo>
                      <a:pt x="130" y="645"/>
                    </a:lnTo>
                    <a:lnTo>
                      <a:pt x="130" y="643"/>
                    </a:lnTo>
                    <a:lnTo>
                      <a:pt x="130" y="641"/>
                    </a:lnTo>
                    <a:lnTo>
                      <a:pt x="132" y="641"/>
                    </a:lnTo>
                    <a:lnTo>
                      <a:pt x="132" y="639"/>
                    </a:lnTo>
                    <a:lnTo>
                      <a:pt x="134" y="639"/>
                    </a:lnTo>
                    <a:lnTo>
                      <a:pt x="134" y="638"/>
                    </a:lnTo>
                    <a:lnTo>
                      <a:pt x="132" y="638"/>
                    </a:lnTo>
                    <a:lnTo>
                      <a:pt x="132" y="639"/>
                    </a:lnTo>
                    <a:lnTo>
                      <a:pt x="132" y="638"/>
                    </a:lnTo>
                    <a:lnTo>
                      <a:pt x="132" y="636"/>
                    </a:lnTo>
                    <a:lnTo>
                      <a:pt x="130" y="636"/>
                    </a:lnTo>
                    <a:lnTo>
                      <a:pt x="130" y="638"/>
                    </a:lnTo>
                    <a:lnTo>
                      <a:pt x="130" y="636"/>
                    </a:lnTo>
                    <a:lnTo>
                      <a:pt x="130" y="634"/>
                    </a:lnTo>
                    <a:lnTo>
                      <a:pt x="129" y="634"/>
                    </a:lnTo>
                    <a:lnTo>
                      <a:pt x="129" y="636"/>
                    </a:lnTo>
                    <a:lnTo>
                      <a:pt x="130" y="636"/>
                    </a:lnTo>
                    <a:lnTo>
                      <a:pt x="129" y="636"/>
                    </a:lnTo>
                    <a:lnTo>
                      <a:pt x="129" y="634"/>
                    </a:lnTo>
                    <a:lnTo>
                      <a:pt x="129" y="636"/>
                    </a:lnTo>
                    <a:lnTo>
                      <a:pt x="129" y="638"/>
                    </a:lnTo>
                    <a:lnTo>
                      <a:pt x="130" y="638"/>
                    </a:lnTo>
                    <a:lnTo>
                      <a:pt x="129" y="638"/>
                    </a:lnTo>
                    <a:lnTo>
                      <a:pt x="129" y="636"/>
                    </a:lnTo>
                    <a:lnTo>
                      <a:pt x="127" y="636"/>
                    </a:lnTo>
                    <a:lnTo>
                      <a:pt x="127" y="638"/>
                    </a:lnTo>
                    <a:lnTo>
                      <a:pt x="129" y="638"/>
                    </a:lnTo>
                    <a:lnTo>
                      <a:pt x="127" y="638"/>
                    </a:lnTo>
                    <a:lnTo>
                      <a:pt x="127" y="639"/>
                    </a:lnTo>
                    <a:lnTo>
                      <a:pt x="129" y="639"/>
                    </a:lnTo>
                    <a:lnTo>
                      <a:pt x="127" y="639"/>
                    </a:lnTo>
                    <a:lnTo>
                      <a:pt x="127" y="641"/>
                    </a:lnTo>
                    <a:lnTo>
                      <a:pt x="129" y="641"/>
                    </a:lnTo>
                    <a:lnTo>
                      <a:pt x="130" y="641"/>
                    </a:lnTo>
                    <a:lnTo>
                      <a:pt x="130" y="643"/>
                    </a:lnTo>
                    <a:lnTo>
                      <a:pt x="130" y="645"/>
                    </a:lnTo>
                    <a:lnTo>
                      <a:pt x="132" y="645"/>
                    </a:lnTo>
                    <a:lnTo>
                      <a:pt x="130" y="645"/>
                    </a:lnTo>
                    <a:lnTo>
                      <a:pt x="130" y="646"/>
                    </a:lnTo>
                    <a:lnTo>
                      <a:pt x="129" y="646"/>
                    </a:lnTo>
                    <a:lnTo>
                      <a:pt x="129" y="648"/>
                    </a:lnTo>
                    <a:lnTo>
                      <a:pt x="130" y="648"/>
                    </a:lnTo>
                    <a:lnTo>
                      <a:pt x="130" y="650"/>
                    </a:lnTo>
                    <a:lnTo>
                      <a:pt x="129" y="650"/>
                    </a:lnTo>
                    <a:lnTo>
                      <a:pt x="129" y="652"/>
                    </a:lnTo>
                    <a:lnTo>
                      <a:pt x="130" y="652"/>
                    </a:lnTo>
                    <a:lnTo>
                      <a:pt x="129" y="652"/>
                    </a:lnTo>
                    <a:lnTo>
                      <a:pt x="129" y="654"/>
                    </a:lnTo>
                    <a:lnTo>
                      <a:pt x="129" y="655"/>
                    </a:lnTo>
                    <a:lnTo>
                      <a:pt x="127" y="655"/>
                    </a:lnTo>
                    <a:lnTo>
                      <a:pt x="129" y="655"/>
                    </a:lnTo>
                    <a:lnTo>
                      <a:pt x="129" y="657"/>
                    </a:lnTo>
                    <a:lnTo>
                      <a:pt x="127" y="657"/>
                    </a:lnTo>
                    <a:lnTo>
                      <a:pt x="127" y="659"/>
                    </a:lnTo>
                    <a:lnTo>
                      <a:pt x="127" y="661"/>
                    </a:lnTo>
                    <a:lnTo>
                      <a:pt x="127" y="659"/>
                    </a:lnTo>
                    <a:lnTo>
                      <a:pt x="125" y="659"/>
                    </a:lnTo>
                    <a:lnTo>
                      <a:pt x="125" y="657"/>
                    </a:lnTo>
                    <a:lnTo>
                      <a:pt x="125" y="655"/>
                    </a:lnTo>
                    <a:lnTo>
                      <a:pt x="125" y="654"/>
                    </a:lnTo>
                    <a:lnTo>
                      <a:pt x="123" y="654"/>
                    </a:lnTo>
                    <a:lnTo>
                      <a:pt x="123" y="652"/>
                    </a:lnTo>
                    <a:lnTo>
                      <a:pt x="121" y="652"/>
                    </a:lnTo>
                    <a:lnTo>
                      <a:pt x="120" y="652"/>
                    </a:lnTo>
                    <a:lnTo>
                      <a:pt x="118" y="652"/>
                    </a:lnTo>
                    <a:lnTo>
                      <a:pt x="118" y="654"/>
                    </a:lnTo>
                    <a:lnTo>
                      <a:pt x="116" y="654"/>
                    </a:lnTo>
                    <a:lnTo>
                      <a:pt x="116" y="652"/>
                    </a:lnTo>
                    <a:lnTo>
                      <a:pt x="114" y="652"/>
                    </a:lnTo>
                    <a:lnTo>
                      <a:pt x="114" y="650"/>
                    </a:lnTo>
                    <a:lnTo>
                      <a:pt x="112" y="650"/>
                    </a:lnTo>
                    <a:lnTo>
                      <a:pt x="111" y="650"/>
                    </a:lnTo>
                    <a:lnTo>
                      <a:pt x="111" y="652"/>
                    </a:lnTo>
                    <a:lnTo>
                      <a:pt x="109" y="652"/>
                    </a:lnTo>
                    <a:lnTo>
                      <a:pt x="111" y="652"/>
                    </a:lnTo>
                    <a:lnTo>
                      <a:pt x="111" y="654"/>
                    </a:lnTo>
                    <a:lnTo>
                      <a:pt x="111" y="652"/>
                    </a:lnTo>
                    <a:lnTo>
                      <a:pt x="111" y="654"/>
                    </a:lnTo>
                    <a:lnTo>
                      <a:pt x="112" y="654"/>
                    </a:lnTo>
                    <a:lnTo>
                      <a:pt x="114" y="654"/>
                    </a:lnTo>
                    <a:lnTo>
                      <a:pt x="116" y="654"/>
                    </a:lnTo>
                    <a:lnTo>
                      <a:pt x="118" y="654"/>
                    </a:lnTo>
                    <a:lnTo>
                      <a:pt x="118" y="652"/>
                    </a:lnTo>
                    <a:lnTo>
                      <a:pt x="120" y="652"/>
                    </a:lnTo>
                    <a:lnTo>
                      <a:pt x="121" y="652"/>
                    </a:lnTo>
                    <a:lnTo>
                      <a:pt x="121" y="654"/>
                    </a:lnTo>
                    <a:lnTo>
                      <a:pt x="123" y="654"/>
                    </a:lnTo>
                    <a:lnTo>
                      <a:pt x="125" y="654"/>
                    </a:lnTo>
                    <a:lnTo>
                      <a:pt x="123" y="654"/>
                    </a:lnTo>
                    <a:lnTo>
                      <a:pt x="121" y="654"/>
                    </a:lnTo>
                    <a:lnTo>
                      <a:pt x="120" y="654"/>
                    </a:lnTo>
                    <a:lnTo>
                      <a:pt x="118" y="654"/>
                    </a:lnTo>
                    <a:lnTo>
                      <a:pt x="116" y="654"/>
                    </a:lnTo>
                    <a:lnTo>
                      <a:pt x="114" y="654"/>
                    </a:lnTo>
                    <a:lnTo>
                      <a:pt x="114" y="655"/>
                    </a:lnTo>
                    <a:lnTo>
                      <a:pt x="112" y="655"/>
                    </a:lnTo>
                    <a:lnTo>
                      <a:pt x="111" y="655"/>
                    </a:lnTo>
                    <a:lnTo>
                      <a:pt x="109" y="655"/>
                    </a:lnTo>
                    <a:lnTo>
                      <a:pt x="109" y="657"/>
                    </a:lnTo>
                    <a:lnTo>
                      <a:pt x="107" y="657"/>
                    </a:lnTo>
                    <a:lnTo>
                      <a:pt x="105" y="657"/>
                    </a:lnTo>
                    <a:lnTo>
                      <a:pt x="105" y="659"/>
                    </a:lnTo>
                    <a:lnTo>
                      <a:pt x="104" y="659"/>
                    </a:lnTo>
                    <a:lnTo>
                      <a:pt x="102" y="659"/>
                    </a:lnTo>
                    <a:lnTo>
                      <a:pt x="102" y="661"/>
                    </a:lnTo>
                    <a:lnTo>
                      <a:pt x="100" y="661"/>
                    </a:lnTo>
                    <a:lnTo>
                      <a:pt x="100" y="663"/>
                    </a:lnTo>
                    <a:lnTo>
                      <a:pt x="98" y="663"/>
                    </a:lnTo>
                    <a:lnTo>
                      <a:pt x="98" y="664"/>
                    </a:lnTo>
                    <a:lnTo>
                      <a:pt x="98" y="666"/>
                    </a:lnTo>
                    <a:lnTo>
                      <a:pt x="98" y="668"/>
                    </a:lnTo>
                    <a:lnTo>
                      <a:pt x="100" y="668"/>
                    </a:lnTo>
                    <a:lnTo>
                      <a:pt x="100" y="670"/>
                    </a:lnTo>
                    <a:lnTo>
                      <a:pt x="100" y="671"/>
                    </a:lnTo>
                    <a:lnTo>
                      <a:pt x="100" y="673"/>
                    </a:lnTo>
                    <a:lnTo>
                      <a:pt x="98" y="673"/>
                    </a:lnTo>
                    <a:lnTo>
                      <a:pt x="100" y="673"/>
                    </a:lnTo>
                    <a:lnTo>
                      <a:pt x="100" y="671"/>
                    </a:lnTo>
                    <a:lnTo>
                      <a:pt x="98" y="671"/>
                    </a:lnTo>
                    <a:lnTo>
                      <a:pt x="96" y="671"/>
                    </a:lnTo>
                    <a:lnTo>
                      <a:pt x="95" y="671"/>
                    </a:lnTo>
                    <a:lnTo>
                      <a:pt x="93" y="671"/>
                    </a:lnTo>
                    <a:lnTo>
                      <a:pt x="93" y="673"/>
                    </a:lnTo>
                    <a:lnTo>
                      <a:pt x="91" y="673"/>
                    </a:lnTo>
                    <a:lnTo>
                      <a:pt x="91" y="675"/>
                    </a:lnTo>
                    <a:lnTo>
                      <a:pt x="89" y="675"/>
                    </a:lnTo>
                    <a:lnTo>
                      <a:pt x="89" y="677"/>
                    </a:lnTo>
                    <a:lnTo>
                      <a:pt x="89" y="679"/>
                    </a:lnTo>
                    <a:lnTo>
                      <a:pt x="89" y="680"/>
                    </a:lnTo>
                    <a:lnTo>
                      <a:pt x="91" y="680"/>
                    </a:lnTo>
                    <a:lnTo>
                      <a:pt x="91" y="679"/>
                    </a:lnTo>
                    <a:lnTo>
                      <a:pt x="91" y="680"/>
                    </a:lnTo>
                    <a:lnTo>
                      <a:pt x="91" y="682"/>
                    </a:lnTo>
                    <a:lnTo>
                      <a:pt x="89" y="682"/>
                    </a:lnTo>
                    <a:lnTo>
                      <a:pt x="87" y="682"/>
                    </a:lnTo>
                    <a:lnTo>
                      <a:pt x="87" y="680"/>
                    </a:lnTo>
                    <a:lnTo>
                      <a:pt x="86" y="680"/>
                    </a:lnTo>
                    <a:lnTo>
                      <a:pt x="84" y="680"/>
                    </a:lnTo>
                    <a:lnTo>
                      <a:pt x="82" y="680"/>
                    </a:lnTo>
                    <a:lnTo>
                      <a:pt x="82" y="679"/>
                    </a:lnTo>
                    <a:lnTo>
                      <a:pt x="84" y="679"/>
                    </a:lnTo>
                    <a:lnTo>
                      <a:pt x="84" y="677"/>
                    </a:lnTo>
                    <a:lnTo>
                      <a:pt x="84" y="675"/>
                    </a:lnTo>
                    <a:lnTo>
                      <a:pt x="82" y="675"/>
                    </a:lnTo>
                    <a:lnTo>
                      <a:pt x="80" y="675"/>
                    </a:lnTo>
                    <a:lnTo>
                      <a:pt x="79" y="675"/>
                    </a:lnTo>
                    <a:lnTo>
                      <a:pt x="79" y="677"/>
                    </a:lnTo>
                    <a:lnTo>
                      <a:pt x="79" y="675"/>
                    </a:lnTo>
                    <a:lnTo>
                      <a:pt x="77" y="675"/>
                    </a:lnTo>
                    <a:lnTo>
                      <a:pt x="79" y="675"/>
                    </a:lnTo>
                    <a:lnTo>
                      <a:pt x="77" y="675"/>
                    </a:lnTo>
                    <a:lnTo>
                      <a:pt x="77" y="673"/>
                    </a:lnTo>
                    <a:lnTo>
                      <a:pt x="77" y="671"/>
                    </a:lnTo>
                    <a:lnTo>
                      <a:pt x="77" y="670"/>
                    </a:lnTo>
                    <a:lnTo>
                      <a:pt x="75" y="670"/>
                    </a:lnTo>
                    <a:lnTo>
                      <a:pt x="75" y="671"/>
                    </a:lnTo>
                    <a:lnTo>
                      <a:pt x="75" y="670"/>
                    </a:lnTo>
                    <a:lnTo>
                      <a:pt x="77" y="670"/>
                    </a:lnTo>
                    <a:lnTo>
                      <a:pt x="77" y="671"/>
                    </a:lnTo>
                    <a:lnTo>
                      <a:pt x="75" y="671"/>
                    </a:lnTo>
                    <a:lnTo>
                      <a:pt x="77" y="671"/>
                    </a:lnTo>
                    <a:lnTo>
                      <a:pt x="77" y="673"/>
                    </a:lnTo>
                    <a:lnTo>
                      <a:pt x="75" y="673"/>
                    </a:lnTo>
                    <a:lnTo>
                      <a:pt x="75" y="671"/>
                    </a:lnTo>
                    <a:lnTo>
                      <a:pt x="73" y="671"/>
                    </a:lnTo>
                    <a:lnTo>
                      <a:pt x="71" y="671"/>
                    </a:lnTo>
                    <a:lnTo>
                      <a:pt x="73" y="671"/>
                    </a:lnTo>
                    <a:lnTo>
                      <a:pt x="71" y="671"/>
                    </a:lnTo>
                    <a:lnTo>
                      <a:pt x="71" y="673"/>
                    </a:lnTo>
                    <a:lnTo>
                      <a:pt x="70" y="673"/>
                    </a:lnTo>
                    <a:lnTo>
                      <a:pt x="71" y="673"/>
                    </a:lnTo>
                    <a:lnTo>
                      <a:pt x="71" y="675"/>
                    </a:lnTo>
                    <a:lnTo>
                      <a:pt x="71" y="673"/>
                    </a:lnTo>
                    <a:lnTo>
                      <a:pt x="73" y="673"/>
                    </a:lnTo>
                    <a:lnTo>
                      <a:pt x="73" y="671"/>
                    </a:lnTo>
                    <a:lnTo>
                      <a:pt x="75" y="671"/>
                    </a:lnTo>
                    <a:lnTo>
                      <a:pt x="75" y="673"/>
                    </a:lnTo>
                    <a:lnTo>
                      <a:pt x="77" y="673"/>
                    </a:lnTo>
                    <a:lnTo>
                      <a:pt x="75" y="673"/>
                    </a:lnTo>
                    <a:lnTo>
                      <a:pt x="75" y="675"/>
                    </a:lnTo>
                    <a:lnTo>
                      <a:pt x="73" y="675"/>
                    </a:lnTo>
                    <a:lnTo>
                      <a:pt x="73" y="673"/>
                    </a:lnTo>
                    <a:lnTo>
                      <a:pt x="73" y="675"/>
                    </a:lnTo>
                    <a:lnTo>
                      <a:pt x="73" y="677"/>
                    </a:lnTo>
                    <a:lnTo>
                      <a:pt x="73" y="679"/>
                    </a:lnTo>
                    <a:lnTo>
                      <a:pt x="73" y="680"/>
                    </a:lnTo>
                    <a:lnTo>
                      <a:pt x="75" y="680"/>
                    </a:lnTo>
                    <a:lnTo>
                      <a:pt x="77" y="680"/>
                    </a:lnTo>
                    <a:lnTo>
                      <a:pt x="79" y="680"/>
                    </a:lnTo>
                    <a:lnTo>
                      <a:pt x="79" y="679"/>
                    </a:lnTo>
                    <a:lnTo>
                      <a:pt x="80" y="679"/>
                    </a:lnTo>
                    <a:lnTo>
                      <a:pt x="80" y="680"/>
                    </a:lnTo>
                    <a:lnTo>
                      <a:pt x="79" y="680"/>
                    </a:lnTo>
                    <a:lnTo>
                      <a:pt x="77" y="680"/>
                    </a:lnTo>
                    <a:lnTo>
                      <a:pt x="75" y="680"/>
                    </a:lnTo>
                    <a:lnTo>
                      <a:pt x="73" y="680"/>
                    </a:lnTo>
                    <a:lnTo>
                      <a:pt x="73" y="682"/>
                    </a:lnTo>
                    <a:lnTo>
                      <a:pt x="71" y="682"/>
                    </a:lnTo>
                    <a:lnTo>
                      <a:pt x="70" y="682"/>
                    </a:lnTo>
                    <a:lnTo>
                      <a:pt x="68" y="682"/>
                    </a:lnTo>
                    <a:lnTo>
                      <a:pt x="68" y="684"/>
                    </a:lnTo>
                    <a:lnTo>
                      <a:pt x="66" y="684"/>
                    </a:lnTo>
                    <a:lnTo>
                      <a:pt x="64" y="684"/>
                    </a:lnTo>
                    <a:lnTo>
                      <a:pt x="64" y="686"/>
                    </a:lnTo>
                    <a:lnTo>
                      <a:pt x="62" y="686"/>
                    </a:lnTo>
                    <a:lnTo>
                      <a:pt x="61" y="686"/>
                    </a:lnTo>
                    <a:lnTo>
                      <a:pt x="61" y="688"/>
                    </a:lnTo>
                    <a:lnTo>
                      <a:pt x="59" y="688"/>
                    </a:lnTo>
                    <a:lnTo>
                      <a:pt x="57" y="688"/>
                    </a:lnTo>
                    <a:lnTo>
                      <a:pt x="57" y="689"/>
                    </a:lnTo>
                    <a:lnTo>
                      <a:pt x="55" y="689"/>
                    </a:lnTo>
                    <a:lnTo>
                      <a:pt x="55" y="691"/>
                    </a:lnTo>
                    <a:lnTo>
                      <a:pt x="55" y="693"/>
                    </a:lnTo>
                    <a:lnTo>
                      <a:pt x="54" y="693"/>
                    </a:lnTo>
                    <a:lnTo>
                      <a:pt x="54" y="695"/>
                    </a:lnTo>
                    <a:lnTo>
                      <a:pt x="52" y="695"/>
                    </a:lnTo>
                    <a:lnTo>
                      <a:pt x="50" y="695"/>
                    </a:lnTo>
                    <a:lnTo>
                      <a:pt x="48" y="695"/>
                    </a:lnTo>
                    <a:lnTo>
                      <a:pt x="48" y="693"/>
                    </a:lnTo>
                    <a:lnTo>
                      <a:pt x="50" y="693"/>
                    </a:lnTo>
                    <a:lnTo>
                      <a:pt x="48" y="693"/>
                    </a:lnTo>
                    <a:lnTo>
                      <a:pt x="48" y="691"/>
                    </a:lnTo>
                    <a:lnTo>
                      <a:pt x="46" y="691"/>
                    </a:lnTo>
                    <a:lnTo>
                      <a:pt x="46" y="693"/>
                    </a:lnTo>
                    <a:lnTo>
                      <a:pt x="48" y="693"/>
                    </a:lnTo>
                    <a:lnTo>
                      <a:pt x="48" y="695"/>
                    </a:lnTo>
                    <a:lnTo>
                      <a:pt x="46" y="695"/>
                    </a:lnTo>
                    <a:lnTo>
                      <a:pt x="46" y="696"/>
                    </a:lnTo>
                    <a:lnTo>
                      <a:pt x="45" y="696"/>
                    </a:lnTo>
                    <a:lnTo>
                      <a:pt x="45" y="698"/>
                    </a:lnTo>
                    <a:lnTo>
                      <a:pt x="43" y="698"/>
                    </a:lnTo>
                    <a:lnTo>
                      <a:pt x="41" y="698"/>
                    </a:lnTo>
                    <a:lnTo>
                      <a:pt x="41" y="700"/>
                    </a:lnTo>
                    <a:lnTo>
                      <a:pt x="41" y="702"/>
                    </a:lnTo>
                    <a:lnTo>
                      <a:pt x="39" y="702"/>
                    </a:lnTo>
                    <a:lnTo>
                      <a:pt x="39" y="704"/>
                    </a:lnTo>
                    <a:lnTo>
                      <a:pt x="37" y="704"/>
                    </a:lnTo>
                    <a:lnTo>
                      <a:pt x="37" y="705"/>
                    </a:lnTo>
                    <a:lnTo>
                      <a:pt x="36" y="705"/>
                    </a:lnTo>
                    <a:lnTo>
                      <a:pt x="36" y="704"/>
                    </a:lnTo>
                    <a:lnTo>
                      <a:pt x="34" y="704"/>
                    </a:lnTo>
                    <a:lnTo>
                      <a:pt x="34" y="702"/>
                    </a:lnTo>
                    <a:lnTo>
                      <a:pt x="32" y="702"/>
                    </a:lnTo>
                    <a:lnTo>
                      <a:pt x="30" y="702"/>
                    </a:lnTo>
                    <a:lnTo>
                      <a:pt x="27" y="702"/>
                    </a:lnTo>
                    <a:lnTo>
                      <a:pt x="27" y="700"/>
                    </a:lnTo>
                    <a:lnTo>
                      <a:pt x="29" y="700"/>
                    </a:lnTo>
                    <a:lnTo>
                      <a:pt x="27" y="700"/>
                    </a:lnTo>
                    <a:lnTo>
                      <a:pt x="27" y="698"/>
                    </a:lnTo>
                    <a:lnTo>
                      <a:pt x="25" y="698"/>
                    </a:lnTo>
                    <a:lnTo>
                      <a:pt x="25" y="696"/>
                    </a:lnTo>
                    <a:lnTo>
                      <a:pt x="23" y="696"/>
                    </a:lnTo>
                    <a:lnTo>
                      <a:pt x="23" y="695"/>
                    </a:lnTo>
                    <a:lnTo>
                      <a:pt x="23" y="693"/>
                    </a:lnTo>
                    <a:lnTo>
                      <a:pt x="25" y="693"/>
                    </a:lnTo>
                    <a:lnTo>
                      <a:pt x="25" y="691"/>
                    </a:lnTo>
                    <a:lnTo>
                      <a:pt x="23" y="691"/>
                    </a:lnTo>
                    <a:lnTo>
                      <a:pt x="21" y="691"/>
                    </a:lnTo>
                    <a:lnTo>
                      <a:pt x="21" y="689"/>
                    </a:lnTo>
                    <a:lnTo>
                      <a:pt x="21" y="691"/>
                    </a:lnTo>
                    <a:lnTo>
                      <a:pt x="20" y="691"/>
                    </a:lnTo>
                    <a:lnTo>
                      <a:pt x="20" y="689"/>
                    </a:lnTo>
                    <a:lnTo>
                      <a:pt x="20" y="691"/>
                    </a:lnTo>
                    <a:lnTo>
                      <a:pt x="20" y="689"/>
                    </a:lnTo>
                    <a:lnTo>
                      <a:pt x="20" y="691"/>
                    </a:lnTo>
                    <a:lnTo>
                      <a:pt x="20" y="693"/>
                    </a:lnTo>
                    <a:lnTo>
                      <a:pt x="20" y="695"/>
                    </a:lnTo>
                    <a:lnTo>
                      <a:pt x="21" y="695"/>
                    </a:lnTo>
                    <a:lnTo>
                      <a:pt x="21" y="696"/>
                    </a:lnTo>
                    <a:lnTo>
                      <a:pt x="21" y="698"/>
                    </a:lnTo>
                    <a:lnTo>
                      <a:pt x="23" y="698"/>
                    </a:lnTo>
                    <a:lnTo>
                      <a:pt x="23" y="700"/>
                    </a:lnTo>
                    <a:lnTo>
                      <a:pt x="25" y="700"/>
                    </a:lnTo>
                    <a:lnTo>
                      <a:pt x="25" y="702"/>
                    </a:lnTo>
                    <a:lnTo>
                      <a:pt x="27" y="702"/>
                    </a:lnTo>
                    <a:lnTo>
                      <a:pt x="30" y="702"/>
                    </a:lnTo>
                    <a:lnTo>
                      <a:pt x="30" y="704"/>
                    </a:lnTo>
                    <a:lnTo>
                      <a:pt x="29" y="704"/>
                    </a:lnTo>
                    <a:lnTo>
                      <a:pt x="29" y="705"/>
                    </a:lnTo>
                    <a:lnTo>
                      <a:pt x="30" y="705"/>
                    </a:lnTo>
                    <a:lnTo>
                      <a:pt x="32" y="705"/>
                    </a:lnTo>
                    <a:lnTo>
                      <a:pt x="30" y="705"/>
                    </a:lnTo>
                    <a:lnTo>
                      <a:pt x="30" y="707"/>
                    </a:lnTo>
                    <a:lnTo>
                      <a:pt x="29" y="707"/>
                    </a:lnTo>
                    <a:lnTo>
                      <a:pt x="27" y="707"/>
                    </a:lnTo>
                    <a:lnTo>
                      <a:pt x="27" y="709"/>
                    </a:lnTo>
                    <a:lnTo>
                      <a:pt x="25" y="709"/>
                    </a:lnTo>
                    <a:lnTo>
                      <a:pt x="25" y="711"/>
                    </a:lnTo>
                    <a:lnTo>
                      <a:pt x="23" y="711"/>
                    </a:lnTo>
                    <a:lnTo>
                      <a:pt x="21" y="711"/>
                    </a:lnTo>
                    <a:lnTo>
                      <a:pt x="20" y="711"/>
                    </a:lnTo>
                    <a:lnTo>
                      <a:pt x="18" y="711"/>
                    </a:lnTo>
                    <a:lnTo>
                      <a:pt x="16" y="711"/>
                    </a:lnTo>
                    <a:lnTo>
                      <a:pt x="14" y="711"/>
                    </a:lnTo>
                    <a:lnTo>
                      <a:pt x="14" y="713"/>
                    </a:lnTo>
                    <a:lnTo>
                      <a:pt x="12" y="713"/>
                    </a:lnTo>
                    <a:lnTo>
                      <a:pt x="11" y="713"/>
                    </a:lnTo>
                    <a:lnTo>
                      <a:pt x="9" y="713"/>
                    </a:lnTo>
                    <a:lnTo>
                      <a:pt x="7" y="713"/>
                    </a:lnTo>
                    <a:lnTo>
                      <a:pt x="7" y="714"/>
                    </a:lnTo>
                    <a:lnTo>
                      <a:pt x="5" y="714"/>
                    </a:lnTo>
                    <a:lnTo>
                      <a:pt x="4" y="714"/>
                    </a:lnTo>
                    <a:lnTo>
                      <a:pt x="4" y="716"/>
                    </a:lnTo>
                    <a:lnTo>
                      <a:pt x="2" y="716"/>
                    </a:lnTo>
                    <a:lnTo>
                      <a:pt x="0" y="716"/>
                    </a:lnTo>
                    <a:lnTo>
                      <a:pt x="2" y="714"/>
                    </a:lnTo>
                    <a:lnTo>
                      <a:pt x="4" y="713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9" name="Freeform 122"/>
              <p:cNvSpPr>
                <a:spLocks/>
              </p:cNvSpPr>
              <p:nvPr/>
            </p:nvSpPr>
            <p:spPr bwMode="auto">
              <a:xfrm>
                <a:off x="2664" y="3507"/>
                <a:ext cx="237" cy="661"/>
              </a:xfrm>
              <a:custGeom>
                <a:avLst/>
                <a:gdLst>
                  <a:gd name="T0" fmla="*/ 66 w 237"/>
                  <a:gd name="T1" fmla="*/ 637 h 661"/>
                  <a:gd name="T2" fmla="*/ 68 w 237"/>
                  <a:gd name="T3" fmla="*/ 619 h 661"/>
                  <a:gd name="T4" fmla="*/ 66 w 237"/>
                  <a:gd name="T5" fmla="*/ 605 h 661"/>
                  <a:gd name="T6" fmla="*/ 85 w 237"/>
                  <a:gd name="T7" fmla="*/ 596 h 661"/>
                  <a:gd name="T8" fmla="*/ 87 w 237"/>
                  <a:gd name="T9" fmla="*/ 580 h 661"/>
                  <a:gd name="T10" fmla="*/ 98 w 237"/>
                  <a:gd name="T11" fmla="*/ 561 h 661"/>
                  <a:gd name="T12" fmla="*/ 114 w 237"/>
                  <a:gd name="T13" fmla="*/ 546 h 661"/>
                  <a:gd name="T14" fmla="*/ 125 w 237"/>
                  <a:gd name="T15" fmla="*/ 527 h 661"/>
                  <a:gd name="T16" fmla="*/ 146 w 237"/>
                  <a:gd name="T17" fmla="*/ 521 h 661"/>
                  <a:gd name="T18" fmla="*/ 168 w 237"/>
                  <a:gd name="T19" fmla="*/ 527 h 661"/>
                  <a:gd name="T20" fmla="*/ 176 w 237"/>
                  <a:gd name="T21" fmla="*/ 505 h 661"/>
                  <a:gd name="T22" fmla="*/ 168 w 237"/>
                  <a:gd name="T23" fmla="*/ 495 h 661"/>
                  <a:gd name="T24" fmla="*/ 160 w 237"/>
                  <a:gd name="T25" fmla="*/ 477 h 661"/>
                  <a:gd name="T26" fmla="*/ 166 w 237"/>
                  <a:gd name="T27" fmla="*/ 459 h 661"/>
                  <a:gd name="T28" fmla="*/ 182 w 237"/>
                  <a:gd name="T29" fmla="*/ 452 h 661"/>
                  <a:gd name="T30" fmla="*/ 196 w 237"/>
                  <a:gd name="T31" fmla="*/ 461 h 661"/>
                  <a:gd name="T32" fmla="*/ 193 w 237"/>
                  <a:gd name="T33" fmla="*/ 478 h 661"/>
                  <a:gd name="T34" fmla="*/ 209 w 237"/>
                  <a:gd name="T35" fmla="*/ 475 h 661"/>
                  <a:gd name="T36" fmla="*/ 219 w 237"/>
                  <a:gd name="T37" fmla="*/ 457 h 661"/>
                  <a:gd name="T38" fmla="*/ 219 w 237"/>
                  <a:gd name="T39" fmla="*/ 445 h 661"/>
                  <a:gd name="T40" fmla="*/ 225 w 237"/>
                  <a:gd name="T41" fmla="*/ 434 h 661"/>
                  <a:gd name="T42" fmla="*/ 235 w 237"/>
                  <a:gd name="T43" fmla="*/ 421 h 661"/>
                  <a:gd name="T44" fmla="*/ 225 w 237"/>
                  <a:gd name="T45" fmla="*/ 411 h 661"/>
                  <a:gd name="T46" fmla="*/ 207 w 237"/>
                  <a:gd name="T47" fmla="*/ 420 h 661"/>
                  <a:gd name="T48" fmla="*/ 187 w 237"/>
                  <a:gd name="T49" fmla="*/ 427 h 661"/>
                  <a:gd name="T50" fmla="*/ 166 w 237"/>
                  <a:gd name="T51" fmla="*/ 416 h 661"/>
                  <a:gd name="T52" fmla="*/ 139 w 237"/>
                  <a:gd name="T53" fmla="*/ 418 h 661"/>
                  <a:gd name="T54" fmla="*/ 134 w 237"/>
                  <a:gd name="T55" fmla="*/ 400 h 661"/>
                  <a:gd name="T56" fmla="*/ 128 w 237"/>
                  <a:gd name="T57" fmla="*/ 377 h 661"/>
                  <a:gd name="T58" fmla="*/ 109 w 237"/>
                  <a:gd name="T59" fmla="*/ 370 h 661"/>
                  <a:gd name="T60" fmla="*/ 93 w 237"/>
                  <a:gd name="T61" fmla="*/ 361 h 661"/>
                  <a:gd name="T62" fmla="*/ 85 w 237"/>
                  <a:gd name="T63" fmla="*/ 337 h 661"/>
                  <a:gd name="T64" fmla="*/ 69 w 237"/>
                  <a:gd name="T65" fmla="*/ 330 h 661"/>
                  <a:gd name="T66" fmla="*/ 53 w 237"/>
                  <a:gd name="T67" fmla="*/ 323 h 661"/>
                  <a:gd name="T68" fmla="*/ 35 w 237"/>
                  <a:gd name="T69" fmla="*/ 316 h 661"/>
                  <a:gd name="T70" fmla="*/ 23 w 237"/>
                  <a:gd name="T71" fmla="*/ 305 h 661"/>
                  <a:gd name="T72" fmla="*/ 9 w 237"/>
                  <a:gd name="T73" fmla="*/ 293 h 661"/>
                  <a:gd name="T74" fmla="*/ 5 w 237"/>
                  <a:gd name="T75" fmla="*/ 277 h 661"/>
                  <a:gd name="T76" fmla="*/ 14 w 237"/>
                  <a:gd name="T77" fmla="*/ 259 h 661"/>
                  <a:gd name="T78" fmla="*/ 25 w 237"/>
                  <a:gd name="T79" fmla="*/ 243 h 661"/>
                  <a:gd name="T80" fmla="*/ 25 w 237"/>
                  <a:gd name="T81" fmla="*/ 225 h 661"/>
                  <a:gd name="T82" fmla="*/ 10 w 237"/>
                  <a:gd name="T83" fmla="*/ 209 h 661"/>
                  <a:gd name="T84" fmla="*/ 7 w 237"/>
                  <a:gd name="T85" fmla="*/ 195 h 661"/>
                  <a:gd name="T86" fmla="*/ 9 w 237"/>
                  <a:gd name="T87" fmla="*/ 180 h 661"/>
                  <a:gd name="T88" fmla="*/ 19 w 237"/>
                  <a:gd name="T89" fmla="*/ 168 h 661"/>
                  <a:gd name="T90" fmla="*/ 26 w 237"/>
                  <a:gd name="T91" fmla="*/ 155 h 661"/>
                  <a:gd name="T92" fmla="*/ 51 w 237"/>
                  <a:gd name="T93" fmla="*/ 152 h 661"/>
                  <a:gd name="T94" fmla="*/ 71 w 237"/>
                  <a:gd name="T95" fmla="*/ 154 h 661"/>
                  <a:gd name="T96" fmla="*/ 85 w 237"/>
                  <a:gd name="T97" fmla="*/ 143 h 661"/>
                  <a:gd name="T98" fmla="*/ 101 w 237"/>
                  <a:gd name="T99" fmla="*/ 127 h 661"/>
                  <a:gd name="T100" fmla="*/ 118 w 237"/>
                  <a:gd name="T101" fmla="*/ 118 h 661"/>
                  <a:gd name="T102" fmla="*/ 126 w 237"/>
                  <a:gd name="T103" fmla="*/ 102 h 661"/>
                  <a:gd name="T104" fmla="*/ 119 w 237"/>
                  <a:gd name="T105" fmla="*/ 82 h 661"/>
                  <a:gd name="T106" fmla="*/ 109 w 237"/>
                  <a:gd name="T107" fmla="*/ 66 h 661"/>
                  <a:gd name="T108" fmla="*/ 112 w 237"/>
                  <a:gd name="T109" fmla="*/ 48 h 661"/>
                  <a:gd name="T110" fmla="*/ 128 w 237"/>
                  <a:gd name="T111" fmla="*/ 55 h 661"/>
                  <a:gd name="T112" fmla="*/ 139 w 237"/>
                  <a:gd name="T113" fmla="*/ 52 h 661"/>
                  <a:gd name="T114" fmla="*/ 141 w 237"/>
                  <a:gd name="T115" fmla="*/ 29 h 661"/>
                  <a:gd name="T116" fmla="*/ 130 w 237"/>
                  <a:gd name="T117" fmla="*/ 14 h 661"/>
                  <a:gd name="T118" fmla="*/ 119 w 237"/>
                  <a:gd name="T119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7" h="661">
                    <a:moveTo>
                      <a:pt x="68" y="661"/>
                    </a:moveTo>
                    <a:lnTo>
                      <a:pt x="68" y="659"/>
                    </a:lnTo>
                    <a:lnTo>
                      <a:pt x="68" y="657"/>
                    </a:lnTo>
                    <a:lnTo>
                      <a:pt x="69" y="657"/>
                    </a:lnTo>
                    <a:lnTo>
                      <a:pt x="69" y="655"/>
                    </a:lnTo>
                    <a:lnTo>
                      <a:pt x="69" y="653"/>
                    </a:lnTo>
                    <a:lnTo>
                      <a:pt x="71" y="652"/>
                    </a:lnTo>
                    <a:lnTo>
                      <a:pt x="71" y="650"/>
                    </a:lnTo>
                    <a:lnTo>
                      <a:pt x="71" y="648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69" y="644"/>
                    </a:lnTo>
                    <a:lnTo>
                      <a:pt x="68" y="644"/>
                    </a:lnTo>
                    <a:lnTo>
                      <a:pt x="68" y="643"/>
                    </a:lnTo>
                    <a:lnTo>
                      <a:pt x="68" y="641"/>
                    </a:lnTo>
                    <a:lnTo>
                      <a:pt x="66" y="639"/>
                    </a:lnTo>
                    <a:lnTo>
                      <a:pt x="66" y="637"/>
                    </a:lnTo>
                    <a:lnTo>
                      <a:pt x="66" y="636"/>
                    </a:lnTo>
                    <a:lnTo>
                      <a:pt x="64" y="634"/>
                    </a:lnTo>
                    <a:lnTo>
                      <a:pt x="64" y="632"/>
                    </a:lnTo>
                    <a:lnTo>
                      <a:pt x="62" y="632"/>
                    </a:lnTo>
                    <a:lnTo>
                      <a:pt x="62" y="630"/>
                    </a:lnTo>
                    <a:lnTo>
                      <a:pt x="60" y="630"/>
                    </a:lnTo>
                    <a:lnTo>
                      <a:pt x="60" y="628"/>
                    </a:lnTo>
                    <a:lnTo>
                      <a:pt x="59" y="628"/>
                    </a:lnTo>
                    <a:lnTo>
                      <a:pt x="59" y="627"/>
                    </a:lnTo>
                    <a:lnTo>
                      <a:pt x="59" y="625"/>
                    </a:lnTo>
                    <a:lnTo>
                      <a:pt x="59" y="623"/>
                    </a:lnTo>
                    <a:lnTo>
                      <a:pt x="60" y="623"/>
                    </a:lnTo>
                    <a:lnTo>
                      <a:pt x="62" y="623"/>
                    </a:lnTo>
                    <a:lnTo>
                      <a:pt x="64" y="623"/>
                    </a:lnTo>
                    <a:lnTo>
                      <a:pt x="64" y="621"/>
                    </a:lnTo>
                    <a:lnTo>
                      <a:pt x="66" y="621"/>
                    </a:lnTo>
                    <a:lnTo>
                      <a:pt x="68" y="619"/>
                    </a:lnTo>
                    <a:lnTo>
                      <a:pt x="66" y="619"/>
                    </a:lnTo>
                    <a:lnTo>
                      <a:pt x="66" y="618"/>
                    </a:lnTo>
                    <a:lnTo>
                      <a:pt x="64" y="618"/>
                    </a:lnTo>
                    <a:lnTo>
                      <a:pt x="64" y="616"/>
                    </a:lnTo>
                    <a:lnTo>
                      <a:pt x="62" y="616"/>
                    </a:lnTo>
                    <a:lnTo>
                      <a:pt x="62" y="614"/>
                    </a:lnTo>
                    <a:lnTo>
                      <a:pt x="64" y="614"/>
                    </a:lnTo>
                    <a:lnTo>
                      <a:pt x="64" y="612"/>
                    </a:lnTo>
                    <a:lnTo>
                      <a:pt x="64" y="611"/>
                    </a:lnTo>
                    <a:lnTo>
                      <a:pt x="62" y="611"/>
                    </a:lnTo>
                    <a:lnTo>
                      <a:pt x="62" y="609"/>
                    </a:lnTo>
                    <a:lnTo>
                      <a:pt x="64" y="609"/>
                    </a:lnTo>
                    <a:lnTo>
                      <a:pt x="64" y="607"/>
                    </a:lnTo>
                    <a:lnTo>
                      <a:pt x="62" y="607"/>
                    </a:lnTo>
                    <a:lnTo>
                      <a:pt x="62" y="605"/>
                    </a:lnTo>
                    <a:lnTo>
                      <a:pt x="64" y="605"/>
                    </a:lnTo>
                    <a:lnTo>
                      <a:pt x="66" y="605"/>
                    </a:lnTo>
                    <a:lnTo>
                      <a:pt x="68" y="605"/>
                    </a:lnTo>
                    <a:lnTo>
                      <a:pt x="68" y="603"/>
                    </a:lnTo>
                    <a:lnTo>
                      <a:pt x="69" y="603"/>
                    </a:lnTo>
                    <a:lnTo>
                      <a:pt x="71" y="603"/>
                    </a:lnTo>
                    <a:lnTo>
                      <a:pt x="73" y="602"/>
                    </a:lnTo>
                    <a:lnTo>
                      <a:pt x="75" y="602"/>
                    </a:lnTo>
                    <a:lnTo>
                      <a:pt x="76" y="602"/>
                    </a:lnTo>
                    <a:lnTo>
                      <a:pt x="78" y="602"/>
                    </a:lnTo>
                    <a:lnTo>
                      <a:pt x="80" y="602"/>
                    </a:lnTo>
                    <a:lnTo>
                      <a:pt x="80" y="600"/>
                    </a:lnTo>
                    <a:lnTo>
                      <a:pt x="80" y="598"/>
                    </a:lnTo>
                    <a:lnTo>
                      <a:pt x="80" y="596"/>
                    </a:lnTo>
                    <a:lnTo>
                      <a:pt x="82" y="596"/>
                    </a:lnTo>
                    <a:lnTo>
                      <a:pt x="82" y="598"/>
                    </a:lnTo>
                    <a:lnTo>
                      <a:pt x="84" y="598"/>
                    </a:lnTo>
                    <a:lnTo>
                      <a:pt x="84" y="596"/>
                    </a:lnTo>
                    <a:lnTo>
                      <a:pt x="85" y="596"/>
                    </a:lnTo>
                    <a:lnTo>
                      <a:pt x="85" y="594"/>
                    </a:lnTo>
                    <a:lnTo>
                      <a:pt x="85" y="593"/>
                    </a:lnTo>
                    <a:lnTo>
                      <a:pt x="85" y="591"/>
                    </a:lnTo>
                    <a:lnTo>
                      <a:pt x="84" y="591"/>
                    </a:lnTo>
                    <a:lnTo>
                      <a:pt x="84" y="593"/>
                    </a:lnTo>
                    <a:lnTo>
                      <a:pt x="84" y="591"/>
                    </a:lnTo>
                    <a:lnTo>
                      <a:pt x="82" y="591"/>
                    </a:lnTo>
                    <a:lnTo>
                      <a:pt x="80" y="589"/>
                    </a:lnTo>
                    <a:lnTo>
                      <a:pt x="80" y="587"/>
                    </a:lnTo>
                    <a:lnTo>
                      <a:pt x="80" y="586"/>
                    </a:lnTo>
                    <a:lnTo>
                      <a:pt x="82" y="586"/>
                    </a:lnTo>
                    <a:lnTo>
                      <a:pt x="84" y="586"/>
                    </a:lnTo>
                    <a:lnTo>
                      <a:pt x="84" y="584"/>
                    </a:lnTo>
                    <a:lnTo>
                      <a:pt x="85" y="584"/>
                    </a:lnTo>
                    <a:lnTo>
                      <a:pt x="85" y="582"/>
                    </a:lnTo>
                    <a:lnTo>
                      <a:pt x="85" y="580"/>
                    </a:lnTo>
                    <a:lnTo>
                      <a:pt x="87" y="580"/>
                    </a:lnTo>
                    <a:lnTo>
                      <a:pt x="89" y="580"/>
                    </a:lnTo>
                    <a:lnTo>
                      <a:pt x="89" y="578"/>
                    </a:lnTo>
                    <a:lnTo>
                      <a:pt x="89" y="577"/>
                    </a:lnTo>
                    <a:lnTo>
                      <a:pt x="89" y="575"/>
                    </a:lnTo>
                    <a:lnTo>
                      <a:pt x="91" y="575"/>
                    </a:lnTo>
                    <a:lnTo>
                      <a:pt x="91" y="573"/>
                    </a:lnTo>
                    <a:lnTo>
                      <a:pt x="91" y="571"/>
                    </a:lnTo>
                    <a:lnTo>
                      <a:pt x="93" y="571"/>
                    </a:lnTo>
                    <a:lnTo>
                      <a:pt x="94" y="571"/>
                    </a:lnTo>
                    <a:lnTo>
                      <a:pt x="94" y="570"/>
                    </a:lnTo>
                    <a:lnTo>
                      <a:pt x="96" y="570"/>
                    </a:lnTo>
                    <a:lnTo>
                      <a:pt x="96" y="568"/>
                    </a:lnTo>
                    <a:lnTo>
                      <a:pt x="96" y="566"/>
                    </a:lnTo>
                    <a:lnTo>
                      <a:pt x="98" y="566"/>
                    </a:lnTo>
                    <a:lnTo>
                      <a:pt x="98" y="564"/>
                    </a:lnTo>
                    <a:lnTo>
                      <a:pt x="98" y="562"/>
                    </a:lnTo>
                    <a:lnTo>
                      <a:pt x="98" y="561"/>
                    </a:lnTo>
                    <a:lnTo>
                      <a:pt x="98" y="559"/>
                    </a:lnTo>
                    <a:lnTo>
                      <a:pt x="98" y="557"/>
                    </a:lnTo>
                    <a:lnTo>
                      <a:pt x="100" y="557"/>
                    </a:lnTo>
                    <a:lnTo>
                      <a:pt x="101" y="557"/>
                    </a:lnTo>
                    <a:lnTo>
                      <a:pt x="101" y="555"/>
                    </a:lnTo>
                    <a:lnTo>
                      <a:pt x="103" y="555"/>
                    </a:lnTo>
                    <a:lnTo>
                      <a:pt x="105" y="555"/>
                    </a:lnTo>
                    <a:lnTo>
                      <a:pt x="105" y="553"/>
                    </a:lnTo>
                    <a:lnTo>
                      <a:pt x="107" y="553"/>
                    </a:lnTo>
                    <a:lnTo>
                      <a:pt x="107" y="552"/>
                    </a:lnTo>
                    <a:lnTo>
                      <a:pt x="109" y="552"/>
                    </a:lnTo>
                    <a:lnTo>
                      <a:pt x="110" y="552"/>
                    </a:lnTo>
                    <a:lnTo>
                      <a:pt x="110" y="550"/>
                    </a:lnTo>
                    <a:lnTo>
                      <a:pt x="112" y="550"/>
                    </a:lnTo>
                    <a:lnTo>
                      <a:pt x="112" y="548"/>
                    </a:lnTo>
                    <a:lnTo>
                      <a:pt x="114" y="548"/>
                    </a:lnTo>
                    <a:lnTo>
                      <a:pt x="114" y="546"/>
                    </a:lnTo>
                    <a:lnTo>
                      <a:pt x="114" y="545"/>
                    </a:lnTo>
                    <a:lnTo>
                      <a:pt x="114" y="543"/>
                    </a:lnTo>
                    <a:lnTo>
                      <a:pt x="114" y="541"/>
                    </a:lnTo>
                    <a:lnTo>
                      <a:pt x="116" y="541"/>
                    </a:lnTo>
                    <a:lnTo>
                      <a:pt x="118" y="541"/>
                    </a:lnTo>
                    <a:lnTo>
                      <a:pt x="118" y="539"/>
                    </a:lnTo>
                    <a:lnTo>
                      <a:pt x="118" y="537"/>
                    </a:lnTo>
                    <a:lnTo>
                      <a:pt x="119" y="537"/>
                    </a:lnTo>
                    <a:lnTo>
                      <a:pt x="121" y="537"/>
                    </a:lnTo>
                    <a:lnTo>
                      <a:pt x="121" y="536"/>
                    </a:lnTo>
                    <a:lnTo>
                      <a:pt x="121" y="534"/>
                    </a:lnTo>
                    <a:lnTo>
                      <a:pt x="121" y="532"/>
                    </a:lnTo>
                    <a:lnTo>
                      <a:pt x="123" y="532"/>
                    </a:lnTo>
                    <a:lnTo>
                      <a:pt x="123" y="530"/>
                    </a:lnTo>
                    <a:lnTo>
                      <a:pt x="123" y="528"/>
                    </a:lnTo>
                    <a:lnTo>
                      <a:pt x="123" y="527"/>
                    </a:lnTo>
                    <a:lnTo>
                      <a:pt x="125" y="527"/>
                    </a:lnTo>
                    <a:lnTo>
                      <a:pt x="126" y="527"/>
                    </a:lnTo>
                    <a:lnTo>
                      <a:pt x="126" y="525"/>
                    </a:lnTo>
                    <a:lnTo>
                      <a:pt x="128" y="525"/>
                    </a:lnTo>
                    <a:lnTo>
                      <a:pt x="130" y="525"/>
                    </a:lnTo>
                    <a:lnTo>
                      <a:pt x="132" y="523"/>
                    </a:lnTo>
                    <a:lnTo>
                      <a:pt x="134" y="523"/>
                    </a:lnTo>
                    <a:lnTo>
                      <a:pt x="135" y="523"/>
                    </a:lnTo>
                    <a:lnTo>
                      <a:pt x="135" y="521"/>
                    </a:lnTo>
                    <a:lnTo>
                      <a:pt x="137" y="520"/>
                    </a:lnTo>
                    <a:lnTo>
                      <a:pt x="139" y="520"/>
                    </a:lnTo>
                    <a:lnTo>
                      <a:pt x="141" y="520"/>
                    </a:lnTo>
                    <a:lnTo>
                      <a:pt x="141" y="518"/>
                    </a:lnTo>
                    <a:lnTo>
                      <a:pt x="143" y="518"/>
                    </a:lnTo>
                    <a:lnTo>
                      <a:pt x="144" y="518"/>
                    </a:lnTo>
                    <a:lnTo>
                      <a:pt x="144" y="520"/>
                    </a:lnTo>
                    <a:lnTo>
                      <a:pt x="144" y="521"/>
                    </a:lnTo>
                    <a:lnTo>
                      <a:pt x="146" y="521"/>
                    </a:lnTo>
                    <a:lnTo>
                      <a:pt x="148" y="521"/>
                    </a:lnTo>
                    <a:lnTo>
                      <a:pt x="148" y="523"/>
                    </a:lnTo>
                    <a:lnTo>
                      <a:pt x="150" y="523"/>
                    </a:lnTo>
                    <a:lnTo>
                      <a:pt x="150" y="525"/>
                    </a:lnTo>
                    <a:lnTo>
                      <a:pt x="150" y="527"/>
                    </a:lnTo>
                    <a:lnTo>
                      <a:pt x="151" y="527"/>
                    </a:lnTo>
                    <a:lnTo>
                      <a:pt x="153" y="527"/>
                    </a:lnTo>
                    <a:lnTo>
                      <a:pt x="153" y="528"/>
                    </a:lnTo>
                    <a:lnTo>
                      <a:pt x="155" y="528"/>
                    </a:lnTo>
                    <a:lnTo>
                      <a:pt x="157" y="528"/>
                    </a:lnTo>
                    <a:lnTo>
                      <a:pt x="159" y="528"/>
                    </a:lnTo>
                    <a:lnTo>
                      <a:pt x="160" y="528"/>
                    </a:lnTo>
                    <a:lnTo>
                      <a:pt x="160" y="527"/>
                    </a:lnTo>
                    <a:lnTo>
                      <a:pt x="162" y="527"/>
                    </a:lnTo>
                    <a:lnTo>
                      <a:pt x="164" y="527"/>
                    </a:lnTo>
                    <a:lnTo>
                      <a:pt x="166" y="527"/>
                    </a:lnTo>
                    <a:lnTo>
                      <a:pt x="168" y="527"/>
                    </a:lnTo>
                    <a:lnTo>
                      <a:pt x="168" y="525"/>
                    </a:lnTo>
                    <a:lnTo>
                      <a:pt x="169" y="525"/>
                    </a:lnTo>
                    <a:lnTo>
                      <a:pt x="169" y="523"/>
                    </a:lnTo>
                    <a:lnTo>
                      <a:pt x="169" y="521"/>
                    </a:lnTo>
                    <a:lnTo>
                      <a:pt x="169" y="520"/>
                    </a:lnTo>
                    <a:lnTo>
                      <a:pt x="169" y="518"/>
                    </a:lnTo>
                    <a:lnTo>
                      <a:pt x="169" y="516"/>
                    </a:lnTo>
                    <a:lnTo>
                      <a:pt x="169" y="514"/>
                    </a:lnTo>
                    <a:lnTo>
                      <a:pt x="169" y="512"/>
                    </a:lnTo>
                    <a:lnTo>
                      <a:pt x="169" y="511"/>
                    </a:lnTo>
                    <a:lnTo>
                      <a:pt x="171" y="511"/>
                    </a:lnTo>
                    <a:lnTo>
                      <a:pt x="171" y="509"/>
                    </a:lnTo>
                    <a:lnTo>
                      <a:pt x="173" y="509"/>
                    </a:lnTo>
                    <a:lnTo>
                      <a:pt x="173" y="507"/>
                    </a:lnTo>
                    <a:lnTo>
                      <a:pt x="175" y="507"/>
                    </a:lnTo>
                    <a:lnTo>
                      <a:pt x="176" y="507"/>
                    </a:lnTo>
                    <a:lnTo>
                      <a:pt x="176" y="505"/>
                    </a:lnTo>
                    <a:lnTo>
                      <a:pt x="176" y="503"/>
                    </a:lnTo>
                    <a:lnTo>
                      <a:pt x="178" y="503"/>
                    </a:lnTo>
                    <a:lnTo>
                      <a:pt x="178" y="502"/>
                    </a:lnTo>
                    <a:lnTo>
                      <a:pt x="178" y="500"/>
                    </a:lnTo>
                    <a:lnTo>
                      <a:pt x="178" y="498"/>
                    </a:lnTo>
                    <a:lnTo>
                      <a:pt x="180" y="498"/>
                    </a:lnTo>
                    <a:lnTo>
                      <a:pt x="180" y="496"/>
                    </a:lnTo>
                    <a:lnTo>
                      <a:pt x="180" y="495"/>
                    </a:lnTo>
                    <a:lnTo>
                      <a:pt x="178" y="495"/>
                    </a:lnTo>
                    <a:lnTo>
                      <a:pt x="178" y="493"/>
                    </a:lnTo>
                    <a:lnTo>
                      <a:pt x="176" y="493"/>
                    </a:lnTo>
                    <a:lnTo>
                      <a:pt x="176" y="495"/>
                    </a:lnTo>
                    <a:lnTo>
                      <a:pt x="175" y="495"/>
                    </a:lnTo>
                    <a:lnTo>
                      <a:pt x="173" y="495"/>
                    </a:lnTo>
                    <a:lnTo>
                      <a:pt x="171" y="495"/>
                    </a:lnTo>
                    <a:lnTo>
                      <a:pt x="169" y="495"/>
                    </a:lnTo>
                    <a:lnTo>
                      <a:pt x="168" y="495"/>
                    </a:lnTo>
                    <a:lnTo>
                      <a:pt x="168" y="496"/>
                    </a:lnTo>
                    <a:lnTo>
                      <a:pt x="166" y="496"/>
                    </a:lnTo>
                    <a:lnTo>
                      <a:pt x="166" y="495"/>
                    </a:lnTo>
                    <a:lnTo>
                      <a:pt x="164" y="495"/>
                    </a:lnTo>
                    <a:lnTo>
                      <a:pt x="164" y="493"/>
                    </a:lnTo>
                    <a:lnTo>
                      <a:pt x="164" y="491"/>
                    </a:lnTo>
                    <a:lnTo>
                      <a:pt x="162" y="489"/>
                    </a:lnTo>
                    <a:lnTo>
                      <a:pt x="162" y="487"/>
                    </a:lnTo>
                    <a:lnTo>
                      <a:pt x="160" y="487"/>
                    </a:lnTo>
                    <a:lnTo>
                      <a:pt x="160" y="486"/>
                    </a:lnTo>
                    <a:lnTo>
                      <a:pt x="160" y="484"/>
                    </a:lnTo>
                    <a:lnTo>
                      <a:pt x="162" y="484"/>
                    </a:lnTo>
                    <a:lnTo>
                      <a:pt x="162" y="482"/>
                    </a:lnTo>
                    <a:lnTo>
                      <a:pt x="162" y="480"/>
                    </a:lnTo>
                    <a:lnTo>
                      <a:pt x="162" y="478"/>
                    </a:lnTo>
                    <a:lnTo>
                      <a:pt x="162" y="477"/>
                    </a:lnTo>
                    <a:lnTo>
                      <a:pt x="160" y="477"/>
                    </a:lnTo>
                    <a:lnTo>
                      <a:pt x="160" y="475"/>
                    </a:lnTo>
                    <a:lnTo>
                      <a:pt x="159" y="475"/>
                    </a:lnTo>
                    <a:lnTo>
                      <a:pt x="159" y="473"/>
                    </a:lnTo>
                    <a:lnTo>
                      <a:pt x="157" y="473"/>
                    </a:lnTo>
                    <a:lnTo>
                      <a:pt x="157" y="471"/>
                    </a:lnTo>
                    <a:lnTo>
                      <a:pt x="157" y="470"/>
                    </a:lnTo>
                    <a:lnTo>
                      <a:pt x="157" y="468"/>
                    </a:lnTo>
                    <a:lnTo>
                      <a:pt x="157" y="466"/>
                    </a:lnTo>
                    <a:lnTo>
                      <a:pt x="157" y="464"/>
                    </a:lnTo>
                    <a:lnTo>
                      <a:pt x="157" y="462"/>
                    </a:lnTo>
                    <a:lnTo>
                      <a:pt x="157" y="461"/>
                    </a:lnTo>
                    <a:lnTo>
                      <a:pt x="159" y="461"/>
                    </a:lnTo>
                    <a:lnTo>
                      <a:pt x="159" y="459"/>
                    </a:lnTo>
                    <a:lnTo>
                      <a:pt x="160" y="459"/>
                    </a:lnTo>
                    <a:lnTo>
                      <a:pt x="162" y="459"/>
                    </a:lnTo>
                    <a:lnTo>
                      <a:pt x="164" y="459"/>
                    </a:lnTo>
                    <a:lnTo>
                      <a:pt x="166" y="459"/>
                    </a:lnTo>
                    <a:lnTo>
                      <a:pt x="168" y="459"/>
                    </a:lnTo>
                    <a:lnTo>
                      <a:pt x="169" y="459"/>
                    </a:lnTo>
                    <a:lnTo>
                      <a:pt x="168" y="459"/>
                    </a:lnTo>
                    <a:lnTo>
                      <a:pt x="168" y="457"/>
                    </a:lnTo>
                    <a:lnTo>
                      <a:pt x="169" y="457"/>
                    </a:lnTo>
                    <a:lnTo>
                      <a:pt x="169" y="455"/>
                    </a:lnTo>
                    <a:lnTo>
                      <a:pt x="169" y="453"/>
                    </a:lnTo>
                    <a:lnTo>
                      <a:pt x="171" y="453"/>
                    </a:lnTo>
                    <a:lnTo>
                      <a:pt x="173" y="453"/>
                    </a:lnTo>
                    <a:lnTo>
                      <a:pt x="173" y="452"/>
                    </a:lnTo>
                    <a:lnTo>
                      <a:pt x="175" y="452"/>
                    </a:lnTo>
                    <a:lnTo>
                      <a:pt x="176" y="452"/>
                    </a:lnTo>
                    <a:lnTo>
                      <a:pt x="178" y="452"/>
                    </a:lnTo>
                    <a:lnTo>
                      <a:pt x="178" y="450"/>
                    </a:lnTo>
                    <a:lnTo>
                      <a:pt x="180" y="450"/>
                    </a:lnTo>
                    <a:lnTo>
                      <a:pt x="182" y="450"/>
                    </a:lnTo>
                    <a:lnTo>
                      <a:pt x="182" y="452"/>
                    </a:lnTo>
                    <a:lnTo>
                      <a:pt x="184" y="450"/>
                    </a:lnTo>
                    <a:lnTo>
                      <a:pt x="185" y="450"/>
                    </a:lnTo>
                    <a:lnTo>
                      <a:pt x="187" y="450"/>
                    </a:lnTo>
                    <a:lnTo>
                      <a:pt x="189" y="450"/>
                    </a:lnTo>
                    <a:lnTo>
                      <a:pt x="189" y="452"/>
                    </a:lnTo>
                    <a:lnTo>
                      <a:pt x="191" y="452"/>
                    </a:lnTo>
                    <a:lnTo>
                      <a:pt x="193" y="453"/>
                    </a:lnTo>
                    <a:lnTo>
                      <a:pt x="194" y="453"/>
                    </a:lnTo>
                    <a:lnTo>
                      <a:pt x="194" y="455"/>
                    </a:lnTo>
                    <a:lnTo>
                      <a:pt x="194" y="457"/>
                    </a:lnTo>
                    <a:lnTo>
                      <a:pt x="196" y="457"/>
                    </a:lnTo>
                    <a:lnTo>
                      <a:pt x="196" y="459"/>
                    </a:lnTo>
                    <a:lnTo>
                      <a:pt x="198" y="459"/>
                    </a:lnTo>
                    <a:lnTo>
                      <a:pt x="196" y="459"/>
                    </a:lnTo>
                    <a:lnTo>
                      <a:pt x="196" y="461"/>
                    </a:lnTo>
                    <a:lnTo>
                      <a:pt x="198" y="461"/>
                    </a:lnTo>
                    <a:lnTo>
                      <a:pt x="196" y="461"/>
                    </a:lnTo>
                    <a:lnTo>
                      <a:pt x="196" y="462"/>
                    </a:lnTo>
                    <a:lnTo>
                      <a:pt x="194" y="462"/>
                    </a:lnTo>
                    <a:lnTo>
                      <a:pt x="194" y="464"/>
                    </a:lnTo>
                    <a:lnTo>
                      <a:pt x="193" y="464"/>
                    </a:lnTo>
                    <a:lnTo>
                      <a:pt x="193" y="466"/>
                    </a:lnTo>
                    <a:lnTo>
                      <a:pt x="193" y="464"/>
                    </a:lnTo>
                    <a:lnTo>
                      <a:pt x="193" y="466"/>
                    </a:lnTo>
                    <a:lnTo>
                      <a:pt x="191" y="466"/>
                    </a:lnTo>
                    <a:lnTo>
                      <a:pt x="191" y="468"/>
                    </a:lnTo>
                    <a:lnTo>
                      <a:pt x="191" y="470"/>
                    </a:lnTo>
                    <a:lnTo>
                      <a:pt x="193" y="470"/>
                    </a:lnTo>
                    <a:lnTo>
                      <a:pt x="193" y="471"/>
                    </a:lnTo>
                    <a:lnTo>
                      <a:pt x="194" y="471"/>
                    </a:lnTo>
                    <a:lnTo>
                      <a:pt x="194" y="473"/>
                    </a:lnTo>
                    <a:lnTo>
                      <a:pt x="194" y="475"/>
                    </a:lnTo>
                    <a:lnTo>
                      <a:pt x="194" y="477"/>
                    </a:lnTo>
                    <a:lnTo>
                      <a:pt x="193" y="478"/>
                    </a:lnTo>
                    <a:lnTo>
                      <a:pt x="193" y="480"/>
                    </a:lnTo>
                    <a:lnTo>
                      <a:pt x="193" y="482"/>
                    </a:lnTo>
                    <a:lnTo>
                      <a:pt x="194" y="482"/>
                    </a:lnTo>
                    <a:lnTo>
                      <a:pt x="196" y="482"/>
                    </a:lnTo>
                    <a:lnTo>
                      <a:pt x="196" y="480"/>
                    </a:lnTo>
                    <a:lnTo>
                      <a:pt x="198" y="480"/>
                    </a:lnTo>
                    <a:lnTo>
                      <a:pt x="200" y="480"/>
                    </a:lnTo>
                    <a:lnTo>
                      <a:pt x="200" y="482"/>
                    </a:lnTo>
                    <a:lnTo>
                      <a:pt x="201" y="482"/>
                    </a:lnTo>
                    <a:lnTo>
                      <a:pt x="203" y="482"/>
                    </a:lnTo>
                    <a:lnTo>
                      <a:pt x="203" y="480"/>
                    </a:lnTo>
                    <a:lnTo>
                      <a:pt x="203" y="478"/>
                    </a:lnTo>
                    <a:lnTo>
                      <a:pt x="205" y="478"/>
                    </a:lnTo>
                    <a:lnTo>
                      <a:pt x="205" y="477"/>
                    </a:lnTo>
                    <a:lnTo>
                      <a:pt x="205" y="475"/>
                    </a:lnTo>
                    <a:lnTo>
                      <a:pt x="207" y="475"/>
                    </a:lnTo>
                    <a:lnTo>
                      <a:pt x="209" y="475"/>
                    </a:lnTo>
                    <a:lnTo>
                      <a:pt x="209" y="473"/>
                    </a:lnTo>
                    <a:lnTo>
                      <a:pt x="209" y="471"/>
                    </a:lnTo>
                    <a:lnTo>
                      <a:pt x="209" y="470"/>
                    </a:lnTo>
                    <a:lnTo>
                      <a:pt x="210" y="470"/>
                    </a:lnTo>
                    <a:lnTo>
                      <a:pt x="210" y="468"/>
                    </a:lnTo>
                    <a:lnTo>
                      <a:pt x="209" y="466"/>
                    </a:lnTo>
                    <a:lnTo>
                      <a:pt x="210" y="466"/>
                    </a:lnTo>
                    <a:lnTo>
                      <a:pt x="212" y="466"/>
                    </a:lnTo>
                    <a:lnTo>
                      <a:pt x="212" y="464"/>
                    </a:lnTo>
                    <a:lnTo>
                      <a:pt x="214" y="464"/>
                    </a:lnTo>
                    <a:lnTo>
                      <a:pt x="214" y="462"/>
                    </a:lnTo>
                    <a:lnTo>
                      <a:pt x="214" y="461"/>
                    </a:lnTo>
                    <a:lnTo>
                      <a:pt x="214" y="459"/>
                    </a:lnTo>
                    <a:lnTo>
                      <a:pt x="216" y="459"/>
                    </a:lnTo>
                    <a:lnTo>
                      <a:pt x="218" y="459"/>
                    </a:lnTo>
                    <a:lnTo>
                      <a:pt x="219" y="459"/>
                    </a:lnTo>
                    <a:lnTo>
                      <a:pt x="219" y="457"/>
                    </a:lnTo>
                    <a:lnTo>
                      <a:pt x="221" y="457"/>
                    </a:lnTo>
                    <a:lnTo>
                      <a:pt x="223" y="457"/>
                    </a:lnTo>
                    <a:lnTo>
                      <a:pt x="223" y="459"/>
                    </a:lnTo>
                    <a:lnTo>
                      <a:pt x="223" y="457"/>
                    </a:lnTo>
                    <a:lnTo>
                      <a:pt x="223" y="455"/>
                    </a:lnTo>
                    <a:lnTo>
                      <a:pt x="223" y="453"/>
                    </a:lnTo>
                    <a:lnTo>
                      <a:pt x="223" y="452"/>
                    </a:lnTo>
                    <a:lnTo>
                      <a:pt x="221" y="452"/>
                    </a:lnTo>
                    <a:lnTo>
                      <a:pt x="221" y="453"/>
                    </a:lnTo>
                    <a:lnTo>
                      <a:pt x="221" y="452"/>
                    </a:lnTo>
                    <a:lnTo>
                      <a:pt x="219" y="452"/>
                    </a:lnTo>
                    <a:lnTo>
                      <a:pt x="219" y="450"/>
                    </a:lnTo>
                    <a:lnTo>
                      <a:pt x="219" y="448"/>
                    </a:lnTo>
                    <a:lnTo>
                      <a:pt x="219" y="446"/>
                    </a:lnTo>
                    <a:lnTo>
                      <a:pt x="218" y="446"/>
                    </a:lnTo>
                    <a:lnTo>
                      <a:pt x="219" y="446"/>
                    </a:lnTo>
                    <a:lnTo>
                      <a:pt x="219" y="445"/>
                    </a:lnTo>
                    <a:lnTo>
                      <a:pt x="221" y="445"/>
                    </a:lnTo>
                    <a:lnTo>
                      <a:pt x="223" y="445"/>
                    </a:lnTo>
                    <a:lnTo>
                      <a:pt x="225" y="445"/>
                    </a:lnTo>
                    <a:lnTo>
                      <a:pt x="225" y="443"/>
                    </a:lnTo>
                    <a:lnTo>
                      <a:pt x="225" y="441"/>
                    </a:lnTo>
                    <a:lnTo>
                      <a:pt x="223" y="441"/>
                    </a:lnTo>
                    <a:lnTo>
                      <a:pt x="221" y="441"/>
                    </a:lnTo>
                    <a:lnTo>
                      <a:pt x="221" y="439"/>
                    </a:lnTo>
                    <a:lnTo>
                      <a:pt x="221" y="441"/>
                    </a:lnTo>
                    <a:lnTo>
                      <a:pt x="219" y="441"/>
                    </a:lnTo>
                    <a:lnTo>
                      <a:pt x="219" y="439"/>
                    </a:lnTo>
                    <a:lnTo>
                      <a:pt x="221" y="439"/>
                    </a:lnTo>
                    <a:lnTo>
                      <a:pt x="221" y="437"/>
                    </a:lnTo>
                    <a:lnTo>
                      <a:pt x="221" y="436"/>
                    </a:lnTo>
                    <a:lnTo>
                      <a:pt x="223" y="436"/>
                    </a:lnTo>
                    <a:lnTo>
                      <a:pt x="223" y="434"/>
                    </a:lnTo>
                    <a:lnTo>
                      <a:pt x="225" y="434"/>
                    </a:lnTo>
                    <a:lnTo>
                      <a:pt x="226" y="434"/>
                    </a:lnTo>
                    <a:lnTo>
                      <a:pt x="228" y="434"/>
                    </a:lnTo>
                    <a:lnTo>
                      <a:pt x="230" y="434"/>
                    </a:lnTo>
                    <a:lnTo>
                      <a:pt x="230" y="432"/>
                    </a:lnTo>
                    <a:lnTo>
                      <a:pt x="230" y="430"/>
                    </a:lnTo>
                    <a:lnTo>
                      <a:pt x="232" y="430"/>
                    </a:lnTo>
                    <a:lnTo>
                      <a:pt x="232" y="428"/>
                    </a:lnTo>
                    <a:lnTo>
                      <a:pt x="234" y="428"/>
                    </a:lnTo>
                    <a:lnTo>
                      <a:pt x="234" y="430"/>
                    </a:lnTo>
                    <a:lnTo>
                      <a:pt x="234" y="428"/>
                    </a:lnTo>
                    <a:lnTo>
                      <a:pt x="234" y="430"/>
                    </a:lnTo>
                    <a:lnTo>
                      <a:pt x="235" y="430"/>
                    </a:lnTo>
                    <a:lnTo>
                      <a:pt x="235" y="428"/>
                    </a:lnTo>
                    <a:lnTo>
                      <a:pt x="235" y="427"/>
                    </a:lnTo>
                    <a:lnTo>
                      <a:pt x="235" y="425"/>
                    </a:lnTo>
                    <a:lnTo>
                      <a:pt x="235" y="423"/>
                    </a:lnTo>
                    <a:lnTo>
                      <a:pt x="235" y="421"/>
                    </a:lnTo>
                    <a:lnTo>
                      <a:pt x="237" y="421"/>
                    </a:lnTo>
                    <a:lnTo>
                      <a:pt x="237" y="420"/>
                    </a:lnTo>
                    <a:lnTo>
                      <a:pt x="237" y="418"/>
                    </a:lnTo>
                    <a:lnTo>
                      <a:pt x="235" y="416"/>
                    </a:lnTo>
                    <a:lnTo>
                      <a:pt x="235" y="414"/>
                    </a:lnTo>
                    <a:lnTo>
                      <a:pt x="234" y="414"/>
                    </a:lnTo>
                    <a:lnTo>
                      <a:pt x="234" y="412"/>
                    </a:lnTo>
                    <a:lnTo>
                      <a:pt x="234" y="411"/>
                    </a:lnTo>
                    <a:lnTo>
                      <a:pt x="234" y="409"/>
                    </a:lnTo>
                    <a:lnTo>
                      <a:pt x="232" y="409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8" y="411"/>
                    </a:lnTo>
                    <a:lnTo>
                      <a:pt x="226" y="411"/>
                    </a:lnTo>
                    <a:lnTo>
                      <a:pt x="226" y="412"/>
                    </a:lnTo>
                    <a:lnTo>
                      <a:pt x="225" y="412"/>
                    </a:lnTo>
                    <a:lnTo>
                      <a:pt x="225" y="411"/>
                    </a:lnTo>
                    <a:lnTo>
                      <a:pt x="225" y="412"/>
                    </a:lnTo>
                    <a:lnTo>
                      <a:pt x="223" y="412"/>
                    </a:lnTo>
                    <a:lnTo>
                      <a:pt x="221" y="412"/>
                    </a:lnTo>
                    <a:lnTo>
                      <a:pt x="221" y="414"/>
                    </a:lnTo>
                    <a:lnTo>
                      <a:pt x="219" y="414"/>
                    </a:lnTo>
                    <a:lnTo>
                      <a:pt x="219" y="412"/>
                    </a:lnTo>
                    <a:lnTo>
                      <a:pt x="218" y="412"/>
                    </a:lnTo>
                    <a:lnTo>
                      <a:pt x="216" y="412"/>
                    </a:lnTo>
                    <a:lnTo>
                      <a:pt x="214" y="412"/>
                    </a:lnTo>
                    <a:lnTo>
                      <a:pt x="214" y="414"/>
                    </a:lnTo>
                    <a:lnTo>
                      <a:pt x="214" y="416"/>
                    </a:lnTo>
                    <a:lnTo>
                      <a:pt x="212" y="416"/>
                    </a:lnTo>
                    <a:lnTo>
                      <a:pt x="212" y="418"/>
                    </a:lnTo>
                    <a:lnTo>
                      <a:pt x="210" y="418"/>
                    </a:lnTo>
                    <a:lnTo>
                      <a:pt x="209" y="418"/>
                    </a:lnTo>
                    <a:lnTo>
                      <a:pt x="207" y="418"/>
                    </a:lnTo>
                    <a:lnTo>
                      <a:pt x="207" y="420"/>
                    </a:lnTo>
                    <a:lnTo>
                      <a:pt x="205" y="421"/>
                    </a:lnTo>
                    <a:lnTo>
                      <a:pt x="203" y="421"/>
                    </a:lnTo>
                    <a:lnTo>
                      <a:pt x="201" y="423"/>
                    </a:lnTo>
                    <a:lnTo>
                      <a:pt x="200" y="423"/>
                    </a:lnTo>
                    <a:lnTo>
                      <a:pt x="200" y="425"/>
                    </a:lnTo>
                    <a:lnTo>
                      <a:pt x="198" y="425"/>
                    </a:lnTo>
                    <a:lnTo>
                      <a:pt x="198" y="423"/>
                    </a:lnTo>
                    <a:lnTo>
                      <a:pt x="196" y="423"/>
                    </a:lnTo>
                    <a:lnTo>
                      <a:pt x="196" y="425"/>
                    </a:lnTo>
                    <a:lnTo>
                      <a:pt x="194" y="425"/>
                    </a:lnTo>
                    <a:lnTo>
                      <a:pt x="193" y="425"/>
                    </a:lnTo>
                    <a:lnTo>
                      <a:pt x="193" y="427"/>
                    </a:lnTo>
                    <a:lnTo>
                      <a:pt x="193" y="428"/>
                    </a:lnTo>
                    <a:lnTo>
                      <a:pt x="191" y="428"/>
                    </a:lnTo>
                    <a:lnTo>
                      <a:pt x="189" y="428"/>
                    </a:lnTo>
                    <a:lnTo>
                      <a:pt x="189" y="427"/>
                    </a:lnTo>
                    <a:lnTo>
                      <a:pt x="187" y="427"/>
                    </a:lnTo>
                    <a:lnTo>
                      <a:pt x="185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0" y="427"/>
                    </a:lnTo>
                    <a:lnTo>
                      <a:pt x="178" y="427"/>
                    </a:lnTo>
                    <a:lnTo>
                      <a:pt x="178" y="425"/>
                    </a:lnTo>
                    <a:lnTo>
                      <a:pt x="178" y="423"/>
                    </a:lnTo>
                    <a:lnTo>
                      <a:pt x="176" y="423"/>
                    </a:lnTo>
                    <a:lnTo>
                      <a:pt x="175" y="423"/>
                    </a:lnTo>
                    <a:lnTo>
                      <a:pt x="175" y="421"/>
                    </a:lnTo>
                    <a:lnTo>
                      <a:pt x="173" y="420"/>
                    </a:lnTo>
                    <a:lnTo>
                      <a:pt x="173" y="418"/>
                    </a:lnTo>
                    <a:lnTo>
                      <a:pt x="173" y="416"/>
                    </a:lnTo>
                    <a:lnTo>
                      <a:pt x="171" y="416"/>
                    </a:lnTo>
                    <a:lnTo>
                      <a:pt x="169" y="416"/>
                    </a:lnTo>
                    <a:lnTo>
                      <a:pt x="168" y="416"/>
                    </a:lnTo>
                    <a:lnTo>
                      <a:pt x="166" y="416"/>
                    </a:lnTo>
                    <a:lnTo>
                      <a:pt x="164" y="416"/>
                    </a:lnTo>
                    <a:lnTo>
                      <a:pt x="164" y="418"/>
                    </a:lnTo>
                    <a:lnTo>
                      <a:pt x="162" y="418"/>
                    </a:lnTo>
                    <a:lnTo>
                      <a:pt x="160" y="418"/>
                    </a:lnTo>
                    <a:lnTo>
                      <a:pt x="159" y="418"/>
                    </a:lnTo>
                    <a:lnTo>
                      <a:pt x="157" y="416"/>
                    </a:lnTo>
                    <a:lnTo>
                      <a:pt x="155" y="414"/>
                    </a:lnTo>
                    <a:lnTo>
                      <a:pt x="153" y="414"/>
                    </a:lnTo>
                    <a:lnTo>
                      <a:pt x="151" y="414"/>
                    </a:lnTo>
                    <a:lnTo>
                      <a:pt x="151" y="416"/>
                    </a:lnTo>
                    <a:lnTo>
                      <a:pt x="150" y="416"/>
                    </a:lnTo>
                    <a:lnTo>
                      <a:pt x="148" y="416"/>
                    </a:lnTo>
                    <a:lnTo>
                      <a:pt x="148" y="418"/>
                    </a:lnTo>
                    <a:lnTo>
                      <a:pt x="146" y="418"/>
                    </a:lnTo>
                    <a:lnTo>
                      <a:pt x="144" y="418"/>
                    </a:lnTo>
                    <a:lnTo>
                      <a:pt x="141" y="418"/>
                    </a:lnTo>
                    <a:lnTo>
                      <a:pt x="139" y="418"/>
                    </a:lnTo>
                    <a:lnTo>
                      <a:pt x="137" y="418"/>
                    </a:lnTo>
                    <a:lnTo>
                      <a:pt x="135" y="418"/>
                    </a:lnTo>
                    <a:lnTo>
                      <a:pt x="134" y="418"/>
                    </a:lnTo>
                    <a:lnTo>
                      <a:pt x="134" y="420"/>
                    </a:lnTo>
                    <a:lnTo>
                      <a:pt x="134" y="418"/>
                    </a:lnTo>
                    <a:lnTo>
                      <a:pt x="134" y="416"/>
                    </a:lnTo>
                    <a:lnTo>
                      <a:pt x="134" y="414"/>
                    </a:lnTo>
                    <a:lnTo>
                      <a:pt x="134" y="412"/>
                    </a:lnTo>
                    <a:lnTo>
                      <a:pt x="134" y="411"/>
                    </a:lnTo>
                    <a:lnTo>
                      <a:pt x="134" y="409"/>
                    </a:lnTo>
                    <a:lnTo>
                      <a:pt x="132" y="407"/>
                    </a:lnTo>
                    <a:lnTo>
                      <a:pt x="132" y="405"/>
                    </a:lnTo>
                    <a:lnTo>
                      <a:pt x="132" y="403"/>
                    </a:lnTo>
                    <a:lnTo>
                      <a:pt x="134" y="402"/>
                    </a:lnTo>
                    <a:lnTo>
                      <a:pt x="132" y="402"/>
                    </a:lnTo>
                    <a:lnTo>
                      <a:pt x="134" y="402"/>
                    </a:lnTo>
                    <a:lnTo>
                      <a:pt x="134" y="400"/>
                    </a:lnTo>
                    <a:lnTo>
                      <a:pt x="134" y="398"/>
                    </a:lnTo>
                    <a:lnTo>
                      <a:pt x="135" y="398"/>
                    </a:lnTo>
                    <a:lnTo>
                      <a:pt x="135" y="396"/>
                    </a:lnTo>
                    <a:lnTo>
                      <a:pt x="135" y="395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89"/>
                    </a:lnTo>
                    <a:lnTo>
                      <a:pt x="135" y="387"/>
                    </a:lnTo>
                    <a:lnTo>
                      <a:pt x="135" y="386"/>
                    </a:lnTo>
                    <a:lnTo>
                      <a:pt x="135" y="384"/>
                    </a:lnTo>
                    <a:lnTo>
                      <a:pt x="134" y="384"/>
                    </a:lnTo>
                    <a:lnTo>
                      <a:pt x="134" y="382"/>
                    </a:lnTo>
                    <a:lnTo>
                      <a:pt x="132" y="382"/>
                    </a:lnTo>
                    <a:lnTo>
                      <a:pt x="132" y="380"/>
                    </a:lnTo>
                    <a:lnTo>
                      <a:pt x="130" y="378"/>
                    </a:lnTo>
                    <a:lnTo>
                      <a:pt x="130" y="377"/>
                    </a:lnTo>
                    <a:lnTo>
                      <a:pt x="128" y="377"/>
                    </a:lnTo>
                    <a:lnTo>
                      <a:pt x="128" y="375"/>
                    </a:lnTo>
                    <a:lnTo>
                      <a:pt x="126" y="373"/>
                    </a:lnTo>
                    <a:lnTo>
                      <a:pt x="126" y="371"/>
                    </a:lnTo>
                    <a:lnTo>
                      <a:pt x="125" y="371"/>
                    </a:lnTo>
                    <a:lnTo>
                      <a:pt x="125" y="370"/>
                    </a:lnTo>
                    <a:lnTo>
                      <a:pt x="123" y="370"/>
                    </a:lnTo>
                    <a:lnTo>
                      <a:pt x="121" y="370"/>
                    </a:lnTo>
                    <a:lnTo>
                      <a:pt x="121" y="368"/>
                    </a:lnTo>
                    <a:lnTo>
                      <a:pt x="119" y="368"/>
                    </a:lnTo>
                    <a:lnTo>
                      <a:pt x="118" y="366"/>
                    </a:lnTo>
                    <a:lnTo>
                      <a:pt x="118" y="368"/>
                    </a:lnTo>
                    <a:lnTo>
                      <a:pt x="116" y="368"/>
                    </a:lnTo>
                    <a:lnTo>
                      <a:pt x="114" y="368"/>
                    </a:lnTo>
                    <a:lnTo>
                      <a:pt x="112" y="368"/>
                    </a:lnTo>
                    <a:lnTo>
                      <a:pt x="112" y="370"/>
                    </a:lnTo>
                    <a:lnTo>
                      <a:pt x="110" y="370"/>
                    </a:lnTo>
                    <a:lnTo>
                      <a:pt x="109" y="370"/>
                    </a:lnTo>
                    <a:lnTo>
                      <a:pt x="107" y="371"/>
                    </a:lnTo>
                    <a:lnTo>
                      <a:pt x="105" y="371"/>
                    </a:lnTo>
                    <a:lnTo>
                      <a:pt x="105" y="370"/>
                    </a:lnTo>
                    <a:lnTo>
                      <a:pt x="103" y="370"/>
                    </a:lnTo>
                    <a:lnTo>
                      <a:pt x="101" y="370"/>
                    </a:lnTo>
                    <a:lnTo>
                      <a:pt x="101" y="368"/>
                    </a:lnTo>
                    <a:lnTo>
                      <a:pt x="100" y="368"/>
                    </a:lnTo>
                    <a:lnTo>
                      <a:pt x="98" y="368"/>
                    </a:lnTo>
                    <a:lnTo>
                      <a:pt x="98" y="370"/>
                    </a:lnTo>
                    <a:lnTo>
                      <a:pt x="96" y="370"/>
                    </a:lnTo>
                    <a:lnTo>
                      <a:pt x="94" y="368"/>
                    </a:lnTo>
                    <a:lnTo>
                      <a:pt x="93" y="368"/>
                    </a:lnTo>
                    <a:lnTo>
                      <a:pt x="91" y="368"/>
                    </a:lnTo>
                    <a:lnTo>
                      <a:pt x="93" y="366"/>
                    </a:lnTo>
                    <a:lnTo>
                      <a:pt x="93" y="364"/>
                    </a:lnTo>
                    <a:lnTo>
                      <a:pt x="93" y="362"/>
                    </a:lnTo>
                    <a:lnTo>
                      <a:pt x="93" y="361"/>
                    </a:lnTo>
                    <a:lnTo>
                      <a:pt x="91" y="359"/>
                    </a:lnTo>
                    <a:lnTo>
                      <a:pt x="91" y="357"/>
                    </a:lnTo>
                    <a:lnTo>
                      <a:pt x="91" y="355"/>
                    </a:lnTo>
                    <a:lnTo>
                      <a:pt x="89" y="353"/>
                    </a:lnTo>
                    <a:lnTo>
                      <a:pt x="91" y="352"/>
                    </a:lnTo>
                    <a:lnTo>
                      <a:pt x="89" y="352"/>
                    </a:lnTo>
                    <a:lnTo>
                      <a:pt x="89" y="350"/>
                    </a:lnTo>
                    <a:lnTo>
                      <a:pt x="87" y="350"/>
                    </a:lnTo>
                    <a:lnTo>
                      <a:pt x="87" y="348"/>
                    </a:lnTo>
                    <a:lnTo>
                      <a:pt x="85" y="348"/>
                    </a:lnTo>
                    <a:lnTo>
                      <a:pt x="85" y="346"/>
                    </a:lnTo>
                    <a:lnTo>
                      <a:pt x="85" y="345"/>
                    </a:lnTo>
                    <a:lnTo>
                      <a:pt x="87" y="343"/>
                    </a:lnTo>
                    <a:lnTo>
                      <a:pt x="87" y="341"/>
                    </a:lnTo>
                    <a:lnTo>
                      <a:pt x="87" y="339"/>
                    </a:lnTo>
                    <a:lnTo>
                      <a:pt x="87" y="337"/>
                    </a:lnTo>
                    <a:lnTo>
                      <a:pt x="85" y="337"/>
                    </a:lnTo>
                    <a:lnTo>
                      <a:pt x="84" y="337"/>
                    </a:lnTo>
                    <a:lnTo>
                      <a:pt x="84" y="336"/>
                    </a:lnTo>
                    <a:lnTo>
                      <a:pt x="82" y="336"/>
                    </a:lnTo>
                    <a:lnTo>
                      <a:pt x="80" y="336"/>
                    </a:lnTo>
                    <a:lnTo>
                      <a:pt x="78" y="336"/>
                    </a:lnTo>
                    <a:lnTo>
                      <a:pt x="78" y="334"/>
                    </a:lnTo>
                    <a:lnTo>
                      <a:pt x="78" y="332"/>
                    </a:lnTo>
                    <a:lnTo>
                      <a:pt x="76" y="332"/>
                    </a:lnTo>
                    <a:lnTo>
                      <a:pt x="76" y="334"/>
                    </a:lnTo>
                    <a:lnTo>
                      <a:pt x="75" y="334"/>
                    </a:lnTo>
                    <a:lnTo>
                      <a:pt x="73" y="334"/>
                    </a:lnTo>
                    <a:lnTo>
                      <a:pt x="73" y="332"/>
                    </a:lnTo>
                    <a:lnTo>
                      <a:pt x="75" y="332"/>
                    </a:lnTo>
                    <a:lnTo>
                      <a:pt x="75" y="330"/>
                    </a:lnTo>
                    <a:lnTo>
                      <a:pt x="73" y="330"/>
                    </a:lnTo>
                    <a:lnTo>
                      <a:pt x="71" y="330"/>
                    </a:lnTo>
                    <a:lnTo>
                      <a:pt x="69" y="330"/>
                    </a:lnTo>
                    <a:lnTo>
                      <a:pt x="69" y="328"/>
                    </a:lnTo>
                    <a:lnTo>
                      <a:pt x="68" y="328"/>
                    </a:lnTo>
                    <a:lnTo>
                      <a:pt x="68" y="330"/>
                    </a:lnTo>
                    <a:lnTo>
                      <a:pt x="66" y="330"/>
                    </a:lnTo>
                    <a:lnTo>
                      <a:pt x="66" y="328"/>
                    </a:lnTo>
                    <a:lnTo>
                      <a:pt x="64" y="328"/>
                    </a:lnTo>
                    <a:lnTo>
                      <a:pt x="64" y="327"/>
                    </a:lnTo>
                    <a:lnTo>
                      <a:pt x="64" y="325"/>
                    </a:lnTo>
                    <a:lnTo>
                      <a:pt x="62" y="325"/>
                    </a:lnTo>
                    <a:lnTo>
                      <a:pt x="62" y="327"/>
                    </a:lnTo>
                    <a:lnTo>
                      <a:pt x="62" y="325"/>
                    </a:lnTo>
                    <a:lnTo>
                      <a:pt x="60" y="325"/>
                    </a:lnTo>
                    <a:lnTo>
                      <a:pt x="60" y="323"/>
                    </a:lnTo>
                    <a:lnTo>
                      <a:pt x="59" y="323"/>
                    </a:lnTo>
                    <a:lnTo>
                      <a:pt x="57" y="323"/>
                    </a:lnTo>
                    <a:lnTo>
                      <a:pt x="55" y="323"/>
                    </a:lnTo>
                    <a:lnTo>
                      <a:pt x="53" y="323"/>
                    </a:lnTo>
                    <a:lnTo>
                      <a:pt x="53" y="321"/>
                    </a:lnTo>
                    <a:lnTo>
                      <a:pt x="53" y="320"/>
                    </a:lnTo>
                    <a:lnTo>
                      <a:pt x="51" y="320"/>
                    </a:lnTo>
                    <a:lnTo>
                      <a:pt x="51" y="318"/>
                    </a:lnTo>
                    <a:lnTo>
                      <a:pt x="51" y="320"/>
                    </a:lnTo>
                    <a:lnTo>
                      <a:pt x="50" y="320"/>
                    </a:lnTo>
                    <a:lnTo>
                      <a:pt x="50" y="321"/>
                    </a:lnTo>
                    <a:lnTo>
                      <a:pt x="48" y="321"/>
                    </a:lnTo>
                    <a:lnTo>
                      <a:pt x="46" y="321"/>
                    </a:lnTo>
                    <a:lnTo>
                      <a:pt x="44" y="321"/>
                    </a:lnTo>
                    <a:lnTo>
                      <a:pt x="43" y="321"/>
                    </a:lnTo>
                    <a:lnTo>
                      <a:pt x="41" y="321"/>
                    </a:lnTo>
                    <a:lnTo>
                      <a:pt x="39" y="321"/>
                    </a:lnTo>
                    <a:lnTo>
                      <a:pt x="37" y="321"/>
                    </a:lnTo>
                    <a:lnTo>
                      <a:pt x="35" y="320"/>
                    </a:lnTo>
                    <a:lnTo>
                      <a:pt x="35" y="318"/>
                    </a:lnTo>
                    <a:lnTo>
                      <a:pt x="35" y="316"/>
                    </a:lnTo>
                    <a:lnTo>
                      <a:pt x="35" y="318"/>
                    </a:lnTo>
                    <a:lnTo>
                      <a:pt x="34" y="318"/>
                    </a:lnTo>
                    <a:lnTo>
                      <a:pt x="34" y="316"/>
                    </a:lnTo>
                    <a:lnTo>
                      <a:pt x="34" y="318"/>
                    </a:lnTo>
                    <a:lnTo>
                      <a:pt x="32" y="318"/>
                    </a:lnTo>
                    <a:lnTo>
                      <a:pt x="30" y="318"/>
                    </a:lnTo>
                    <a:lnTo>
                      <a:pt x="30" y="316"/>
                    </a:lnTo>
                    <a:lnTo>
                      <a:pt x="30" y="314"/>
                    </a:lnTo>
                    <a:lnTo>
                      <a:pt x="30" y="312"/>
                    </a:lnTo>
                    <a:lnTo>
                      <a:pt x="30" y="311"/>
                    </a:lnTo>
                    <a:lnTo>
                      <a:pt x="28" y="311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7"/>
                    </a:lnTo>
                    <a:lnTo>
                      <a:pt x="25" y="307"/>
                    </a:lnTo>
                    <a:lnTo>
                      <a:pt x="25" y="305"/>
                    </a:lnTo>
                    <a:lnTo>
                      <a:pt x="23" y="305"/>
                    </a:lnTo>
                    <a:lnTo>
                      <a:pt x="23" y="303"/>
                    </a:lnTo>
                    <a:lnTo>
                      <a:pt x="21" y="302"/>
                    </a:lnTo>
                    <a:lnTo>
                      <a:pt x="19" y="302"/>
                    </a:lnTo>
                    <a:lnTo>
                      <a:pt x="18" y="303"/>
                    </a:lnTo>
                    <a:lnTo>
                      <a:pt x="18" y="302"/>
                    </a:lnTo>
                    <a:lnTo>
                      <a:pt x="16" y="302"/>
                    </a:lnTo>
                    <a:lnTo>
                      <a:pt x="14" y="302"/>
                    </a:lnTo>
                    <a:lnTo>
                      <a:pt x="14" y="300"/>
                    </a:lnTo>
                    <a:lnTo>
                      <a:pt x="12" y="300"/>
                    </a:lnTo>
                    <a:lnTo>
                      <a:pt x="14" y="300"/>
                    </a:lnTo>
                    <a:lnTo>
                      <a:pt x="14" y="298"/>
                    </a:lnTo>
                    <a:lnTo>
                      <a:pt x="14" y="296"/>
                    </a:lnTo>
                    <a:lnTo>
                      <a:pt x="12" y="296"/>
                    </a:lnTo>
                    <a:lnTo>
                      <a:pt x="12" y="295"/>
                    </a:lnTo>
                    <a:lnTo>
                      <a:pt x="10" y="295"/>
                    </a:lnTo>
                    <a:lnTo>
                      <a:pt x="10" y="293"/>
                    </a:lnTo>
                    <a:lnTo>
                      <a:pt x="9" y="293"/>
                    </a:lnTo>
                    <a:lnTo>
                      <a:pt x="7" y="293"/>
                    </a:lnTo>
                    <a:lnTo>
                      <a:pt x="5" y="293"/>
                    </a:lnTo>
                    <a:lnTo>
                      <a:pt x="3" y="293"/>
                    </a:lnTo>
                    <a:lnTo>
                      <a:pt x="1" y="293"/>
                    </a:lnTo>
                    <a:lnTo>
                      <a:pt x="1" y="291"/>
                    </a:lnTo>
                    <a:lnTo>
                      <a:pt x="0" y="291"/>
                    </a:lnTo>
                    <a:lnTo>
                      <a:pt x="0" y="289"/>
                    </a:lnTo>
                    <a:lnTo>
                      <a:pt x="0" y="287"/>
                    </a:lnTo>
                    <a:lnTo>
                      <a:pt x="0" y="286"/>
                    </a:lnTo>
                    <a:lnTo>
                      <a:pt x="1" y="286"/>
                    </a:lnTo>
                    <a:lnTo>
                      <a:pt x="1" y="284"/>
                    </a:lnTo>
                    <a:lnTo>
                      <a:pt x="1" y="282"/>
                    </a:lnTo>
                    <a:lnTo>
                      <a:pt x="3" y="282"/>
                    </a:lnTo>
                    <a:lnTo>
                      <a:pt x="3" y="280"/>
                    </a:lnTo>
                    <a:lnTo>
                      <a:pt x="3" y="278"/>
                    </a:lnTo>
                    <a:lnTo>
                      <a:pt x="3" y="277"/>
                    </a:lnTo>
                    <a:lnTo>
                      <a:pt x="5" y="277"/>
                    </a:lnTo>
                    <a:lnTo>
                      <a:pt x="5" y="275"/>
                    </a:lnTo>
                    <a:lnTo>
                      <a:pt x="7" y="275"/>
                    </a:lnTo>
                    <a:lnTo>
                      <a:pt x="7" y="273"/>
                    </a:lnTo>
                    <a:lnTo>
                      <a:pt x="7" y="271"/>
                    </a:lnTo>
                    <a:lnTo>
                      <a:pt x="5" y="271"/>
                    </a:lnTo>
                    <a:lnTo>
                      <a:pt x="5" y="270"/>
                    </a:lnTo>
                    <a:lnTo>
                      <a:pt x="5" y="268"/>
                    </a:lnTo>
                    <a:lnTo>
                      <a:pt x="7" y="268"/>
                    </a:lnTo>
                    <a:lnTo>
                      <a:pt x="7" y="266"/>
                    </a:lnTo>
                    <a:lnTo>
                      <a:pt x="9" y="266"/>
                    </a:lnTo>
                    <a:lnTo>
                      <a:pt x="10" y="266"/>
                    </a:lnTo>
                    <a:lnTo>
                      <a:pt x="10" y="264"/>
                    </a:lnTo>
                    <a:lnTo>
                      <a:pt x="12" y="264"/>
                    </a:lnTo>
                    <a:lnTo>
                      <a:pt x="12" y="262"/>
                    </a:lnTo>
                    <a:lnTo>
                      <a:pt x="12" y="261"/>
                    </a:lnTo>
                    <a:lnTo>
                      <a:pt x="14" y="261"/>
                    </a:lnTo>
                    <a:lnTo>
                      <a:pt x="14" y="259"/>
                    </a:lnTo>
                    <a:lnTo>
                      <a:pt x="16" y="259"/>
                    </a:lnTo>
                    <a:lnTo>
                      <a:pt x="16" y="257"/>
                    </a:lnTo>
                    <a:lnTo>
                      <a:pt x="14" y="257"/>
                    </a:lnTo>
                    <a:lnTo>
                      <a:pt x="14" y="255"/>
                    </a:lnTo>
                    <a:lnTo>
                      <a:pt x="16" y="255"/>
                    </a:lnTo>
                    <a:lnTo>
                      <a:pt x="16" y="254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8" y="250"/>
                    </a:lnTo>
                    <a:lnTo>
                      <a:pt x="18" y="248"/>
                    </a:lnTo>
                    <a:lnTo>
                      <a:pt x="19" y="248"/>
                    </a:lnTo>
                    <a:lnTo>
                      <a:pt x="21" y="248"/>
                    </a:lnTo>
                    <a:lnTo>
                      <a:pt x="23" y="248"/>
                    </a:lnTo>
                    <a:lnTo>
                      <a:pt x="25" y="248"/>
                    </a:lnTo>
                    <a:lnTo>
                      <a:pt x="25" y="246"/>
                    </a:lnTo>
                    <a:lnTo>
                      <a:pt x="25" y="245"/>
                    </a:lnTo>
                    <a:lnTo>
                      <a:pt x="25" y="243"/>
                    </a:lnTo>
                    <a:lnTo>
                      <a:pt x="25" y="241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8" y="237"/>
                    </a:lnTo>
                    <a:lnTo>
                      <a:pt x="28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26" y="232"/>
                    </a:lnTo>
                    <a:lnTo>
                      <a:pt x="25" y="232"/>
                    </a:lnTo>
                    <a:lnTo>
                      <a:pt x="25" y="230"/>
                    </a:lnTo>
                    <a:lnTo>
                      <a:pt x="26" y="230"/>
                    </a:lnTo>
                    <a:lnTo>
                      <a:pt x="25" y="230"/>
                    </a:lnTo>
                    <a:lnTo>
                      <a:pt x="25" y="229"/>
                    </a:lnTo>
                    <a:lnTo>
                      <a:pt x="26" y="229"/>
                    </a:lnTo>
                    <a:lnTo>
                      <a:pt x="26" y="227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3" y="223"/>
                    </a:lnTo>
                    <a:lnTo>
                      <a:pt x="23" y="221"/>
                    </a:lnTo>
                    <a:lnTo>
                      <a:pt x="23" y="220"/>
                    </a:lnTo>
                    <a:lnTo>
                      <a:pt x="21" y="220"/>
                    </a:lnTo>
                    <a:lnTo>
                      <a:pt x="21" y="221"/>
                    </a:lnTo>
                    <a:lnTo>
                      <a:pt x="19" y="220"/>
                    </a:lnTo>
                    <a:lnTo>
                      <a:pt x="19" y="218"/>
                    </a:lnTo>
                    <a:lnTo>
                      <a:pt x="18" y="218"/>
                    </a:lnTo>
                    <a:lnTo>
                      <a:pt x="18" y="216"/>
                    </a:lnTo>
                    <a:lnTo>
                      <a:pt x="18" y="214"/>
                    </a:lnTo>
                    <a:lnTo>
                      <a:pt x="18" y="212"/>
                    </a:lnTo>
                    <a:lnTo>
                      <a:pt x="18" y="211"/>
                    </a:lnTo>
                    <a:lnTo>
                      <a:pt x="16" y="211"/>
                    </a:lnTo>
                    <a:lnTo>
                      <a:pt x="14" y="211"/>
                    </a:lnTo>
                    <a:lnTo>
                      <a:pt x="12" y="211"/>
                    </a:lnTo>
                    <a:lnTo>
                      <a:pt x="10" y="211"/>
                    </a:lnTo>
                    <a:lnTo>
                      <a:pt x="10" y="209"/>
                    </a:lnTo>
                    <a:lnTo>
                      <a:pt x="9" y="209"/>
                    </a:lnTo>
                    <a:lnTo>
                      <a:pt x="7" y="209"/>
                    </a:lnTo>
                    <a:lnTo>
                      <a:pt x="7" y="207"/>
                    </a:lnTo>
                    <a:lnTo>
                      <a:pt x="9" y="207"/>
                    </a:lnTo>
                    <a:lnTo>
                      <a:pt x="10" y="207"/>
                    </a:lnTo>
                    <a:lnTo>
                      <a:pt x="10" y="205"/>
                    </a:lnTo>
                    <a:lnTo>
                      <a:pt x="9" y="205"/>
                    </a:lnTo>
                    <a:lnTo>
                      <a:pt x="10" y="204"/>
                    </a:lnTo>
                    <a:lnTo>
                      <a:pt x="9" y="204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7" y="200"/>
                    </a:lnTo>
                    <a:lnTo>
                      <a:pt x="5" y="200"/>
                    </a:lnTo>
                    <a:lnTo>
                      <a:pt x="7" y="200"/>
                    </a:lnTo>
                    <a:lnTo>
                      <a:pt x="7" y="198"/>
                    </a:lnTo>
                    <a:lnTo>
                      <a:pt x="7" y="196"/>
                    </a:lnTo>
                    <a:lnTo>
                      <a:pt x="7" y="195"/>
                    </a:lnTo>
                    <a:lnTo>
                      <a:pt x="5" y="195"/>
                    </a:lnTo>
                    <a:lnTo>
                      <a:pt x="5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1" y="191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3" y="187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3" y="186"/>
                    </a:lnTo>
                    <a:lnTo>
                      <a:pt x="3" y="184"/>
                    </a:lnTo>
                    <a:lnTo>
                      <a:pt x="5" y="184"/>
                    </a:lnTo>
                    <a:lnTo>
                      <a:pt x="5" y="182"/>
                    </a:lnTo>
                    <a:lnTo>
                      <a:pt x="7" y="182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0" y="180"/>
                    </a:lnTo>
                    <a:lnTo>
                      <a:pt x="10" y="179"/>
                    </a:lnTo>
                    <a:lnTo>
                      <a:pt x="12" y="179"/>
                    </a:lnTo>
                    <a:lnTo>
                      <a:pt x="14" y="179"/>
                    </a:lnTo>
                    <a:lnTo>
                      <a:pt x="14" y="177"/>
                    </a:lnTo>
                    <a:lnTo>
                      <a:pt x="14" y="175"/>
                    </a:lnTo>
                    <a:lnTo>
                      <a:pt x="16" y="175"/>
                    </a:lnTo>
                    <a:lnTo>
                      <a:pt x="14" y="175"/>
                    </a:lnTo>
                    <a:lnTo>
                      <a:pt x="14" y="173"/>
                    </a:lnTo>
                    <a:lnTo>
                      <a:pt x="16" y="173"/>
                    </a:lnTo>
                    <a:lnTo>
                      <a:pt x="16" y="171"/>
                    </a:lnTo>
                    <a:lnTo>
                      <a:pt x="14" y="171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16" y="168"/>
                    </a:lnTo>
                    <a:lnTo>
                      <a:pt x="18" y="168"/>
                    </a:lnTo>
                    <a:lnTo>
                      <a:pt x="19" y="168"/>
                    </a:lnTo>
                    <a:lnTo>
                      <a:pt x="21" y="168"/>
                    </a:lnTo>
                    <a:lnTo>
                      <a:pt x="21" y="166"/>
                    </a:lnTo>
                    <a:lnTo>
                      <a:pt x="23" y="166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8" y="162"/>
                    </a:lnTo>
                    <a:lnTo>
                      <a:pt x="18" y="161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21" y="159"/>
                    </a:lnTo>
                    <a:lnTo>
                      <a:pt x="23" y="159"/>
                    </a:lnTo>
                    <a:lnTo>
                      <a:pt x="23" y="157"/>
                    </a:lnTo>
                    <a:lnTo>
                      <a:pt x="25" y="157"/>
                    </a:lnTo>
                    <a:lnTo>
                      <a:pt x="25" y="155"/>
                    </a:lnTo>
                    <a:lnTo>
                      <a:pt x="26" y="155"/>
                    </a:lnTo>
                    <a:lnTo>
                      <a:pt x="28" y="155"/>
                    </a:lnTo>
                    <a:lnTo>
                      <a:pt x="28" y="157"/>
                    </a:lnTo>
                    <a:lnTo>
                      <a:pt x="30" y="157"/>
                    </a:lnTo>
                    <a:lnTo>
                      <a:pt x="32" y="157"/>
                    </a:lnTo>
                    <a:lnTo>
                      <a:pt x="32" y="155"/>
                    </a:lnTo>
                    <a:lnTo>
                      <a:pt x="34" y="155"/>
                    </a:lnTo>
                    <a:lnTo>
                      <a:pt x="35" y="154"/>
                    </a:lnTo>
                    <a:lnTo>
                      <a:pt x="37" y="154"/>
                    </a:lnTo>
                    <a:lnTo>
                      <a:pt x="37" y="152"/>
                    </a:lnTo>
                    <a:lnTo>
                      <a:pt x="39" y="152"/>
                    </a:lnTo>
                    <a:lnTo>
                      <a:pt x="41" y="152"/>
                    </a:lnTo>
                    <a:lnTo>
                      <a:pt x="43" y="152"/>
                    </a:lnTo>
                    <a:lnTo>
                      <a:pt x="44" y="152"/>
                    </a:lnTo>
                    <a:lnTo>
                      <a:pt x="46" y="152"/>
                    </a:lnTo>
                    <a:lnTo>
                      <a:pt x="48" y="152"/>
                    </a:lnTo>
                    <a:lnTo>
                      <a:pt x="50" y="152"/>
                    </a:lnTo>
                    <a:lnTo>
                      <a:pt x="51" y="152"/>
                    </a:lnTo>
                    <a:lnTo>
                      <a:pt x="53" y="152"/>
                    </a:lnTo>
                    <a:lnTo>
                      <a:pt x="55" y="152"/>
                    </a:lnTo>
                    <a:lnTo>
                      <a:pt x="55" y="150"/>
                    </a:lnTo>
                    <a:lnTo>
                      <a:pt x="57" y="150"/>
                    </a:lnTo>
                    <a:lnTo>
                      <a:pt x="57" y="152"/>
                    </a:lnTo>
                    <a:lnTo>
                      <a:pt x="59" y="154"/>
                    </a:lnTo>
                    <a:lnTo>
                      <a:pt x="59" y="155"/>
                    </a:lnTo>
                    <a:lnTo>
                      <a:pt x="60" y="155"/>
                    </a:lnTo>
                    <a:lnTo>
                      <a:pt x="62" y="155"/>
                    </a:lnTo>
                    <a:lnTo>
                      <a:pt x="64" y="155"/>
                    </a:lnTo>
                    <a:lnTo>
                      <a:pt x="64" y="154"/>
                    </a:lnTo>
                    <a:lnTo>
                      <a:pt x="66" y="154"/>
                    </a:lnTo>
                    <a:lnTo>
                      <a:pt x="68" y="154"/>
                    </a:lnTo>
                    <a:lnTo>
                      <a:pt x="69" y="154"/>
                    </a:lnTo>
                    <a:lnTo>
                      <a:pt x="69" y="155"/>
                    </a:lnTo>
                    <a:lnTo>
                      <a:pt x="71" y="155"/>
                    </a:lnTo>
                    <a:lnTo>
                      <a:pt x="71" y="154"/>
                    </a:lnTo>
                    <a:lnTo>
                      <a:pt x="73" y="154"/>
                    </a:lnTo>
                    <a:lnTo>
                      <a:pt x="73" y="155"/>
                    </a:lnTo>
                    <a:lnTo>
                      <a:pt x="75" y="154"/>
                    </a:lnTo>
                    <a:lnTo>
                      <a:pt x="75" y="152"/>
                    </a:lnTo>
                    <a:lnTo>
                      <a:pt x="76" y="152"/>
                    </a:lnTo>
                    <a:lnTo>
                      <a:pt x="76" y="150"/>
                    </a:lnTo>
                    <a:lnTo>
                      <a:pt x="75" y="150"/>
                    </a:lnTo>
                    <a:lnTo>
                      <a:pt x="76" y="150"/>
                    </a:lnTo>
                    <a:lnTo>
                      <a:pt x="78" y="150"/>
                    </a:lnTo>
                    <a:lnTo>
                      <a:pt x="78" y="148"/>
                    </a:lnTo>
                    <a:lnTo>
                      <a:pt x="78" y="146"/>
                    </a:lnTo>
                    <a:lnTo>
                      <a:pt x="80" y="146"/>
                    </a:lnTo>
                    <a:lnTo>
                      <a:pt x="82" y="146"/>
                    </a:lnTo>
                    <a:lnTo>
                      <a:pt x="84" y="146"/>
                    </a:lnTo>
                    <a:lnTo>
                      <a:pt x="84" y="145"/>
                    </a:lnTo>
                    <a:lnTo>
                      <a:pt x="85" y="145"/>
                    </a:lnTo>
                    <a:lnTo>
                      <a:pt x="85" y="143"/>
                    </a:lnTo>
                    <a:lnTo>
                      <a:pt x="87" y="143"/>
                    </a:lnTo>
                    <a:lnTo>
                      <a:pt x="89" y="141"/>
                    </a:lnTo>
                    <a:lnTo>
                      <a:pt x="91" y="141"/>
                    </a:lnTo>
                    <a:lnTo>
                      <a:pt x="93" y="141"/>
                    </a:lnTo>
                    <a:lnTo>
                      <a:pt x="94" y="141"/>
                    </a:lnTo>
                    <a:lnTo>
                      <a:pt x="94" y="139"/>
                    </a:lnTo>
                    <a:lnTo>
                      <a:pt x="96" y="139"/>
                    </a:lnTo>
                    <a:lnTo>
                      <a:pt x="96" y="137"/>
                    </a:lnTo>
                    <a:lnTo>
                      <a:pt x="96" y="136"/>
                    </a:lnTo>
                    <a:lnTo>
                      <a:pt x="96" y="134"/>
                    </a:lnTo>
                    <a:lnTo>
                      <a:pt x="96" y="132"/>
                    </a:lnTo>
                    <a:lnTo>
                      <a:pt x="98" y="132"/>
                    </a:lnTo>
                    <a:lnTo>
                      <a:pt x="98" y="130"/>
                    </a:lnTo>
                    <a:lnTo>
                      <a:pt x="100" y="130"/>
                    </a:lnTo>
                    <a:lnTo>
                      <a:pt x="100" y="129"/>
                    </a:lnTo>
                    <a:lnTo>
                      <a:pt x="100" y="127"/>
                    </a:lnTo>
                    <a:lnTo>
                      <a:pt x="101" y="127"/>
                    </a:lnTo>
                    <a:lnTo>
                      <a:pt x="103" y="127"/>
                    </a:lnTo>
                    <a:lnTo>
                      <a:pt x="105" y="125"/>
                    </a:lnTo>
                    <a:lnTo>
                      <a:pt x="107" y="125"/>
                    </a:lnTo>
                    <a:lnTo>
                      <a:pt x="109" y="125"/>
                    </a:lnTo>
                    <a:lnTo>
                      <a:pt x="109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10" y="127"/>
                    </a:lnTo>
                    <a:lnTo>
                      <a:pt x="112" y="127"/>
                    </a:lnTo>
                    <a:lnTo>
                      <a:pt x="112" y="125"/>
                    </a:lnTo>
                    <a:lnTo>
                      <a:pt x="114" y="125"/>
                    </a:lnTo>
                    <a:lnTo>
                      <a:pt x="116" y="125"/>
                    </a:lnTo>
                    <a:lnTo>
                      <a:pt x="116" y="123"/>
                    </a:lnTo>
                    <a:lnTo>
                      <a:pt x="116" y="121"/>
                    </a:lnTo>
                    <a:lnTo>
                      <a:pt x="116" y="120"/>
                    </a:lnTo>
                    <a:lnTo>
                      <a:pt x="116" y="118"/>
                    </a:lnTo>
                    <a:lnTo>
                      <a:pt x="118" y="118"/>
                    </a:lnTo>
                    <a:lnTo>
                      <a:pt x="118" y="116"/>
                    </a:lnTo>
                    <a:lnTo>
                      <a:pt x="118" y="114"/>
                    </a:lnTo>
                    <a:lnTo>
                      <a:pt x="118" y="112"/>
                    </a:lnTo>
                    <a:lnTo>
                      <a:pt x="118" y="111"/>
                    </a:lnTo>
                    <a:lnTo>
                      <a:pt x="119" y="111"/>
                    </a:lnTo>
                    <a:lnTo>
                      <a:pt x="119" y="112"/>
                    </a:lnTo>
                    <a:lnTo>
                      <a:pt x="121" y="112"/>
                    </a:lnTo>
                    <a:lnTo>
                      <a:pt x="123" y="112"/>
                    </a:lnTo>
                    <a:lnTo>
                      <a:pt x="123" y="111"/>
                    </a:lnTo>
                    <a:lnTo>
                      <a:pt x="123" y="109"/>
                    </a:lnTo>
                    <a:lnTo>
                      <a:pt x="125" y="107"/>
                    </a:lnTo>
                    <a:lnTo>
                      <a:pt x="125" y="105"/>
                    </a:lnTo>
                    <a:lnTo>
                      <a:pt x="123" y="105"/>
                    </a:lnTo>
                    <a:lnTo>
                      <a:pt x="123" y="104"/>
                    </a:lnTo>
                    <a:lnTo>
                      <a:pt x="125" y="104"/>
                    </a:lnTo>
                    <a:lnTo>
                      <a:pt x="125" y="102"/>
                    </a:lnTo>
                    <a:lnTo>
                      <a:pt x="126" y="102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98"/>
                    </a:lnTo>
                    <a:lnTo>
                      <a:pt x="128" y="96"/>
                    </a:lnTo>
                    <a:lnTo>
                      <a:pt x="128" y="95"/>
                    </a:lnTo>
                    <a:lnTo>
                      <a:pt x="128" y="93"/>
                    </a:lnTo>
                    <a:lnTo>
                      <a:pt x="126" y="93"/>
                    </a:lnTo>
                    <a:lnTo>
                      <a:pt x="126" y="91"/>
                    </a:lnTo>
                    <a:lnTo>
                      <a:pt x="126" y="89"/>
                    </a:lnTo>
                    <a:lnTo>
                      <a:pt x="125" y="89"/>
                    </a:lnTo>
                    <a:lnTo>
                      <a:pt x="125" y="87"/>
                    </a:lnTo>
                    <a:lnTo>
                      <a:pt x="125" y="86"/>
                    </a:lnTo>
                    <a:lnTo>
                      <a:pt x="123" y="86"/>
                    </a:lnTo>
                    <a:lnTo>
                      <a:pt x="123" y="84"/>
                    </a:lnTo>
                    <a:lnTo>
                      <a:pt x="121" y="84"/>
                    </a:lnTo>
                    <a:lnTo>
                      <a:pt x="121" y="82"/>
                    </a:lnTo>
                    <a:lnTo>
                      <a:pt x="119" y="82"/>
                    </a:lnTo>
                    <a:lnTo>
                      <a:pt x="119" y="80"/>
                    </a:lnTo>
                    <a:lnTo>
                      <a:pt x="118" y="80"/>
                    </a:lnTo>
                    <a:lnTo>
                      <a:pt x="118" y="79"/>
                    </a:lnTo>
                    <a:lnTo>
                      <a:pt x="118" y="77"/>
                    </a:lnTo>
                    <a:lnTo>
                      <a:pt x="116" y="77"/>
                    </a:lnTo>
                    <a:lnTo>
                      <a:pt x="114" y="77"/>
                    </a:lnTo>
                    <a:lnTo>
                      <a:pt x="114" y="75"/>
                    </a:lnTo>
                    <a:lnTo>
                      <a:pt x="112" y="75"/>
                    </a:lnTo>
                    <a:lnTo>
                      <a:pt x="112" y="73"/>
                    </a:lnTo>
                    <a:lnTo>
                      <a:pt x="112" y="71"/>
                    </a:lnTo>
                    <a:lnTo>
                      <a:pt x="110" y="71"/>
                    </a:lnTo>
                    <a:lnTo>
                      <a:pt x="109" y="71"/>
                    </a:lnTo>
                    <a:lnTo>
                      <a:pt x="109" y="70"/>
                    </a:lnTo>
                    <a:lnTo>
                      <a:pt x="109" y="68"/>
                    </a:lnTo>
                    <a:lnTo>
                      <a:pt x="110" y="68"/>
                    </a:lnTo>
                    <a:lnTo>
                      <a:pt x="109" y="68"/>
                    </a:lnTo>
                    <a:lnTo>
                      <a:pt x="109" y="66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5" y="62"/>
                    </a:lnTo>
                    <a:lnTo>
                      <a:pt x="105" y="61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7"/>
                    </a:lnTo>
                    <a:lnTo>
                      <a:pt x="107" y="57"/>
                    </a:lnTo>
                    <a:lnTo>
                      <a:pt x="107" y="55"/>
                    </a:lnTo>
                    <a:lnTo>
                      <a:pt x="109" y="54"/>
                    </a:lnTo>
                    <a:lnTo>
                      <a:pt x="109" y="52"/>
                    </a:lnTo>
                    <a:lnTo>
                      <a:pt x="110" y="52"/>
                    </a:lnTo>
                    <a:lnTo>
                      <a:pt x="110" y="50"/>
                    </a:lnTo>
                    <a:lnTo>
                      <a:pt x="109" y="50"/>
                    </a:lnTo>
                    <a:lnTo>
                      <a:pt x="110" y="50"/>
                    </a:lnTo>
                    <a:lnTo>
                      <a:pt x="110" y="48"/>
                    </a:lnTo>
                    <a:lnTo>
                      <a:pt x="112" y="48"/>
                    </a:lnTo>
                    <a:lnTo>
                      <a:pt x="112" y="50"/>
                    </a:lnTo>
                    <a:lnTo>
                      <a:pt x="114" y="50"/>
                    </a:lnTo>
                    <a:lnTo>
                      <a:pt x="114" y="48"/>
                    </a:lnTo>
                    <a:lnTo>
                      <a:pt x="116" y="48"/>
                    </a:lnTo>
                    <a:lnTo>
                      <a:pt x="118" y="48"/>
                    </a:lnTo>
                    <a:lnTo>
                      <a:pt x="118" y="50"/>
                    </a:lnTo>
                    <a:lnTo>
                      <a:pt x="119" y="50"/>
                    </a:lnTo>
                    <a:lnTo>
                      <a:pt x="121" y="50"/>
                    </a:lnTo>
                    <a:lnTo>
                      <a:pt x="123" y="50"/>
                    </a:lnTo>
                    <a:lnTo>
                      <a:pt x="125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6" y="54"/>
                    </a:lnTo>
                    <a:lnTo>
                      <a:pt x="126" y="52"/>
                    </a:lnTo>
                    <a:lnTo>
                      <a:pt x="126" y="54"/>
                    </a:lnTo>
                    <a:lnTo>
                      <a:pt x="128" y="54"/>
                    </a:lnTo>
                    <a:lnTo>
                      <a:pt x="128" y="55"/>
                    </a:lnTo>
                    <a:lnTo>
                      <a:pt x="128" y="57"/>
                    </a:lnTo>
                    <a:lnTo>
                      <a:pt x="130" y="57"/>
                    </a:lnTo>
                    <a:lnTo>
                      <a:pt x="130" y="59"/>
                    </a:lnTo>
                    <a:lnTo>
                      <a:pt x="132" y="59"/>
                    </a:lnTo>
                    <a:lnTo>
                      <a:pt x="132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5" y="59"/>
                    </a:lnTo>
                    <a:lnTo>
                      <a:pt x="135" y="61"/>
                    </a:lnTo>
                    <a:lnTo>
                      <a:pt x="135" y="59"/>
                    </a:lnTo>
                    <a:lnTo>
                      <a:pt x="135" y="57"/>
                    </a:lnTo>
                    <a:lnTo>
                      <a:pt x="137" y="57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1" y="54"/>
                    </a:lnTo>
                    <a:lnTo>
                      <a:pt x="141" y="52"/>
                    </a:lnTo>
                    <a:lnTo>
                      <a:pt x="139" y="52"/>
                    </a:lnTo>
                    <a:lnTo>
                      <a:pt x="139" y="50"/>
                    </a:lnTo>
                    <a:lnTo>
                      <a:pt x="141" y="50"/>
                    </a:lnTo>
                    <a:lnTo>
                      <a:pt x="141" y="48"/>
                    </a:lnTo>
                    <a:lnTo>
                      <a:pt x="141" y="46"/>
                    </a:lnTo>
                    <a:lnTo>
                      <a:pt x="141" y="45"/>
                    </a:lnTo>
                    <a:lnTo>
                      <a:pt x="141" y="43"/>
                    </a:lnTo>
                    <a:lnTo>
                      <a:pt x="143" y="43"/>
                    </a:lnTo>
                    <a:lnTo>
                      <a:pt x="143" y="41"/>
                    </a:lnTo>
                    <a:lnTo>
                      <a:pt x="143" y="39"/>
                    </a:lnTo>
                    <a:lnTo>
                      <a:pt x="143" y="37"/>
                    </a:lnTo>
                    <a:lnTo>
                      <a:pt x="144" y="37"/>
                    </a:lnTo>
                    <a:lnTo>
                      <a:pt x="144" y="36"/>
                    </a:lnTo>
                    <a:lnTo>
                      <a:pt x="144" y="34"/>
                    </a:lnTo>
                    <a:lnTo>
                      <a:pt x="143" y="34"/>
                    </a:lnTo>
                    <a:lnTo>
                      <a:pt x="141" y="32"/>
                    </a:lnTo>
                    <a:lnTo>
                      <a:pt x="141" y="30"/>
                    </a:lnTo>
                    <a:lnTo>
                      <a:pt x="141" y="29"/>
                    </a:lnTo>
                    <a:lnTo>
                      <a:pt x="141" y="27"/>
                    </a:lnTo>
                    <a:lnTo>
                      <a:pt x="139" y="27"/>
                    </a:lnTo>
                    <a:lnTo>
                      <a:pt x="139" y="25"/>
                    </a:lnTo>
                    <a:lnTo>
                      <a:pt x="137" y="25"/>
                    </a:lnTo>
                    <a:lnTo>
                      <a:pt x="137" y="23"/>
                    </a:lnTo>
                    <a:lnTo>
                      <a:pt x="135" y="23"/>
                    </a:lnTo>
                    <a:lnTo>
                      <a:pt x="134" y="23"/>
                    </a:lnTo>
                    <a:lnTo>
                      <a:pt x="132" y="23"/>
                    </a:lnTo>
                    <a:lnTo>
                      <a:pt x="130" y="21"/>
                    </a:lnTo>
                    <a:lnTo>
                      <a:pt x="130" y="20"/>
                    </a:lnTo>
                    <a:lnTo>
                      <a:pt x="128" y="20"/>
                    </a:lnTo>
                    <a:lnTo>
                      <a:pt x="126" y="20"/>
                    </a:lnTo>
                    <a:lnTo>
                      <a:pt x="126" y="18"/>
                    </a:lnTo>
                    <a:lnTo>
                      <a:pt x="128" y="18"/>
                    </a:lnTo>
                    <a:lnTo>
                      <a:pt x="128" y="16"/>
                    </a:lnTo>
                    <a:lnTo>
                      <a:pt x="128" y="14"/>
                    </a:lnTo>
                    <a:lnTo>
                      <a:pt x="130" y="14"/>
                    </a:lnTo>
                    <a:lnTo>
                      <a:pt x="130" y="12"/>
                    </a:lnTo>
                    <a:lnTo>
                      <a:pt x="128" y="11"/>
                    </a:lnTo>
                    <a:lnTo>
                      <a:pt x="128" y="9"/>
                    </a:lnTo>
                    <a:lnTo>
                      <a:pt x="126" y="9"/>
                    </a:lnTo>
                    <a:lnTo>
                      <a:pt x="126" y="7"/>
                    </a:lnTo>
                    <a:lnTo>
                      <a:pt x="125" y="7"/>
                    </a:lnTo>
                    <a:lnTo>
                      <a:pt x="125" y="5"/>
                    </a:lnTo>
                    <a:lnTo>
                      <a:pt x="123" y="5"/>
                    </a:lnTo>
                    <a:lnTo>
                      <a:pt x="121" y="5"/>
                    </a:lnTo>
                    <a:lnTo>
                      <a:pt x="119" y="5"/>
                    </a:lnTo>
                    <a:lnTo>
                      <a:pt x="118" y="5"/>
                    </a:lnTo>
                    <a:lnTo>
                      <a:pt x="118" y="4"/>
                    </a:lnTo>
                    <a:lnTo>
                      <a:pt x="119" y="4"/>
                    </a:lnTo>
                    <a:lnTo>
                      <a:pt x="119" y="2"/>
                    </a:lnTo>
                    <a:lnTo>
                      <a:pt x="121" y="2"/>
                    </a:lnTo>
                    <a:lnTo>
                      <a:pt x="121" y="0"/>
                    </a:lnTo>
                    <a:lnTo>
                      <a:pt x="119" y="0"/>
                    </a:lnTo>
                    <a:lnTo>
                      <a:pt x="119" y="2"/>
                    </a:lnTo>
                    <a:lnTo>
                      <a:pt x="118" y="2"/>
                    </a:lnTo>
                    <a:lnTo>
                      <a:pt x="116" y="4"/>
                    </a:lnTo>
                    <a:lnTo>
                      <a:pt x="114" y="4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0" name="Freeform 123"/>
              <p:cNvSpPr>
                <a:spLocks/>
              </p:cNvSpPr>
              <p:nvPr/>
            </p:nvSpPr>
            <p:spPr bwMode="auto">
              <a:xfrm>
                <a:off x="2773" y="2691"/>
                <a:ext cx="298" cy="820"/>
              </a:xfrm>
              <a:custGeom>
                <a:avLst/>
                <a:gdLst>
                  <a:gd name="T0" fmla="*/ 10 w 298"/>
                  <a:gd name="T1" fmla="*/ 807 h 820"/>
                  <a:gd name="T2" fmla="*/ 14 w 298"/>
                  <a:gd name="T3" fmla="*/ 795 h 820"/>
                  <a:gd name="T4" fmla="*/ 35 w 298"/>
                  <a:gd name="T5" fmla="*/ 784 h 820"/>
                  <a:gd name="T6" fmla="*/ 42 w 298"/>
                  <a:gd name="T7" fmla="*/ 771 h 820"/>
                  <a:gd name="T8" fmla="*/ 44 w 298"/>
                  <a:gd name="T9" fmla="*/ 757 h 820"/>
                  <a:gd name="T10" fmla="*/ 44 w 298"/>
                  <a:gd name="T11" fmla="*/ 734 h 820"/>
                  <a:gd name="T12" fmla="*/ 34 w 298"/>
                  <a:gd name="T13" fmla="*/ 712 h 820"/>
                  <a:gd name="T14" fmla="*/ 32 w 298"/>
                  <a:gd name="T15" fmla="*/ 687 h 820"/>
                  <a:gd name="T16" fmla="*/ 37 w 298"/>
                  <a:gd name="T17" fmla="*/ 668 h 820"/>
                  <a:gd name="T18" fmla="*/ 51 w 298"/>
                  <a:gd name="T19" fmla="*/ 655 h 820"/>
                  <a:gd name="T20" fmla="*/ 71 w 298"/>
                  <a:gd name="T21" fmla="*/ 652 h 820"/>
                  <a:gd name="T22" fmla="*/ 84 w 298"/>
                  <a:gd name="T23" fmla="*/ 639 h 820"/>
                  <a:gd name="T24" fmla="*/ 89 w 298"/>
                  <a:gd name="T25" fmla="*/ 632 h 820"/>
                  <a:gd name="T26" fmla="*/ 85 w 298"/>
                  <a:gd name="T27" fmla="*/ 614 h 820"/>
                  <a:gd name="T28" fmla="*/ 85 w 298"/>
                  <a:gd name="T29" fmla="*/ 600 h 820"/>
                  <a:gd name="T30" fmla="*/ 100 w 298"/>
                  <a:gd name="T31" fmla="*/ 582 h 820"/>
                  <a:gd name="T32" fmla="*/ 116 w 298"/>
                  <a:gd name="T33" fmla="*/ 577 h 820"/>
                  <a:gd name="T34" fmla="*/ 135 w 298"/>
                  <a:gd name="T35" fmla="*/ 571 h 820"/>
                  <a:gd name="T36" fmla="*/ 150 w 298"/>
                  <a:gd name="T37" fmla="*/ 557 h 820"/>
                  <a:gd name="T38" fmla="*/ 160 w 298"/>
                  <a:gd name="T39" fmla="*/ 539 h 820"/>
                  <a:gd name="T40" fmla="*/ 160 w 298"/>
                  <a:gd name="T41" fmla="*/ 520 h 820"/>
                  <a:gd name="T42" fmla="*/ 157 w 298"/>
                  <a:gd name="T43" fmla="*/ 505 h 820"/>
                  <a:gd name="T44" fmla="*/ 167 w 298"/>
                  <a:gd name="T45" fmla="*/ 489 h 820"/>
                  <a:gd name="T46" fmla="*/ 166 w 298"/>
                  <a:gd name="T47" fmla="*/ 471 h 820"/>
                  <a:gd name="T48" fmla="*/ 169 w 298"/>
                  <a:gd name="T49" fmla="*/ 455 h 820"/>
                  <a:gd name="T50" fmla="*/ 166 w 298"/>
                  <a:gd name="T51" fmla="*/ 438 h 820"/>
                  <a:gd name="T52" fmla="*/ 164 w 298"/>
                  <a:gd name="T53" fmla="*/ 423 h 820"/>
                  <a:gd name="T54" fmla="*/ 160 w 298"/>
                  <a:gd name="T55" fmla="*/ 411 h 820"/>
                  <a:gd name="T56" fmla="*/ 167 w 298"/>
                  <a:gd name="T57" fmla="*/ 391 h 820"/>
                  <a:gd name="T58" fmla="*/ 175 w 298"/>
                  <a:gd name="T59" fmla="*/ 379 h 820"/>
                  <a:gd name="T60" fmla="*/ 166 w 298"/>
                  <a:gd name="T61" fmla="*/ 361 h 820"/>
                  <a:gd name="T62" fmla="*/ 148 w 298"/>
                  <a:gd name="T63" fmla="*/ 357 h 820"/>
                  <a:gd name="T64" fmla="*/ 148 w 298"/>
                  <a:gd name="T65" fmla="*/ 339 h 820"/>
                  <a:gd name="T66" fmla="*/ 160 w 298"/>
                  <a:gd name="T67" fmla="*/ 330 h 820"/>
                  <a:gd name="T68" fmla="*/ 173 w 298"/>
                  <a:gd name="T69" fmla="*/ 332 h 820"/>
                  <a:gd name="T70" fmla="*/ 182 w 298"/>
                  <a:gd name="T71" fmla="*/ 323 h 820"/>
                  <a:gd name="T72" fmla="*/ 176 w 298"/>
                  <a:gd name="T73" fmla="*/ 300 h 820"/>
                  <a:gd name="T74" fmla="*/ 189 w 298"/>
                  <a:gd name="T75" fmla="*/ 282 h 820"/>
                  <a:gd name="T76" fmla="*/ 196 w 298"/>
                  <a:gd name="T77" fmla="*/ 270 h 820"/>
                  <a:gd name="T78" fmla="*/ 212 w 298"/>
                  <a:gd name="T79" fmla="*/ 271 h 820"/>
                  <a:gd name="T80" fmla="*/ 228 w 298"/>
                  <a:gd name="T81" fmla="*/ 271 h 820"/>
                  <a:gd name="T82" fmla="*/ 235 w 298"/>
                  <a:gd name="T83" fmla="*/ 259 h 820"/>
                  <a:gd name="T84" fmla="*/ 230 w 298"/>
                  <a:gd name="T85" fmla="*/ 243 h 820"/>
                  <a:gd name="T86" fmla="*/ 237 w 298"/>
                  <a:gd name="T87" fmla="*/ 238 h 820"/>
                  <a:gd name="T88" fmla="*/ 233 w 298"/>
                  <a:gd name="T89" fmla="*/ 221 h 820"/>
                  <a:gd name="T90" fmla="*/ 232 w 298"/>
                  <a:gd name="T91" fmla="*/ 204 h 820"/>
                  <a:gd name="T92" fmla="*/ 230 w 298"/>
                  <a:gd name="T93" fmla="*/ 193 h 820"/>
                  <a:gd name="T94" fmla="*/ 237 w 298"/>
                  <a:gd name="T95" fmla="*/ 173 h 820"/>
                  <a:gd name="T96" fmla="*/ 237 w 298"/>
                  <a:gd name="T97" fmla="*/ 148 h 820"/>
                  <a:gd name="T98" fmla="*/ 242 w 298"/>
                  <a:gd name="T99" fmla="*/ 129 h 820"/>
                  <a:gd name="T100" fmla="*/ 248 w 298"/>
                  <a:gd name="T101" fmla="*/ 111 h 820"/>
                  <a:gd name="T102" fmla="*/ 250 w 298"/>
                  <a:gd name="T103" fmla="*/ 91 h 820"/>
                  <a:gd name="T104" fmla="*/ 258 w 298"/>
                  <a:gd name="T105" fmla="*/ 84 h 820"/>
                  <a:gd name="T106" fmla="*/ 253 w 298"/>
                  <a:gd name="T107" fmla="*/ 64 h 820"/>
                  <a:gd name="T108" fmla="*/ 241 w 298"/>
                  <a:gd name="T109" fmla="*/ 50 h 820"/>
                  <a:gd name="T110" fmla="*/ 260 w 298"/>
                  <a:gd name="T111" fmla="*/ 47 h 820"/>
                  <a:gd name="T112" fmla="*/ 278 w 298"/>
                  <a:gd name="T113" fmla="*/ 38 h 820"/>
                  <a:gd name="T114" fmla="*/ 296 w 298"/>
                  <a:gd name="T115" fmla="*/ 34 h 820"/>
                  <a:gd name="T116" fmla="*/ 289 w 298"/>
                  <a:gd name="T117" fmla="*/ 22 h 820"/>
                  <a:gd name="T118" fmla="*/ 289 w 298"/>
                  <a:gd name="T119" fmla="*/ 4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8" h="820">
                    <a:moveTo>
                      <a:pt x="5" y="820"/>
                    </a:moveTo>
                    <a:lnTo>
                      <a:pt x="3" y="820"/>
                    </a:lnTo>
                    <a:lnTo>
                      <a:pt x="3" y="818"/>
                    </a:lnTo>
                    <a:lnTo>
                      <a:pt x="1" y="818"/>
                    </a:lnTo>
                    <a:lnTo>
                      <a:pt x="1" y="816"/>
                    </a:lnTo>
                    <a:lnTo>
                      <a:pt x="3" y="816"/>
                    </a:lnTo>
                    <a:lnTo>
                      <a:pt x="1" y="814"/>
                    </a:lnTo>
                    <a:lnTo>
                      <a:pt x="1" y="812"/>
                    </a:lnTo>
                    <a:lnTo>
                      <a:pt x="0" y="812"/>
                    </a:lnTo>
                    <a:lnTo>
                      <a:pt x="1" y="811"/>
                    </a:lnTo>
                    <a:lnTo>
                      <a:pt x="1" y="809"/>
                    </a:lnTo>
                    <a:lnTo>
                      <a:pt x="3" y="809"/>
                    </a:lnTo>
                    <a:lnTo>
                      <a:pt x="5" y="809"/>
                    </a:lnTo>
                    <a:lnTo>
                      <a:pt x="5" y="807"/>
                    </a:lnTo>
                    <a:lnTo>
                      <a:pt x="7" y="807"/>
                    </a:lnTo>
                    <a:lnTo>
                      <a:pt x="9" y="807"/>
                    </a:lnTo>
                    <a:lnTo>
                      <a:pt x="10" y="807"/>
                    </a:lnTo>
                    <a:lnTo>
                      <a:pt x="12" y="805"/>
                    </a:lnTo>
                    <a:lnTo>
                      <a:pt x="14" y="805"/>
                    </a:lnTo>
                    <a:lnTo>
                      <a:pt x="14" y="803"/>
                    </a:lnTo>
                    <a:lnTo>
                      <a:pt x="14" y="802"/>
                    </a:lnTo>
                    <a:lnTo>
                      <a:pt x="12" y="802"/>
                    </a:lnTo>
                    <a:lnTo>
                      <a:pt x="14" y="802"/>
                    </a:lnTo>
                    <a:lnTo>
                      <a:pt x="14" y="800"/>
                    </a:lnTo>
                    <a:lnTo>
                      <a:pt x="12" y="800"/>
                    </a:lnTo>
                    <a:lnTo>
                      <a:pt x="12" y="798"/>
                    </a:lnTo>
                    <a:lnTo>
                      <a:pt x="10" y="796"/>
                    </a:lnTo>
                    <a:lnTo>
                      <a:pt x="9" y="796"/>
                    </a:lnTo>
                    <a:lnTo>
                      <a:pt x="9" y="795"/>
                    </a:lnTo>
                    <a:lnTo>
                      <a:pt x="9" y="793"/>
                    </a:lnTo>
                    <a:lnTo>
                      <a:pt x="10" y="793"/>
                    </a:lnTo>
                    <a:lnTo>
                      <a:pt x="12" y="793"/>
                    </a:lnTo>
                    <a:lnTo>
                      <a:pt x="12" y="795"/>
                    </a:lnTo>
                    <a:lnTo>
                      <a:pt x="14" y="795"/>
                    </a:lnTo>
                    <a:lnTo>
                      <a:pt x="16" y="793"/>
                    </a:lnTo>
                    <a:lnTo>
                      <a:pt x="17" y="793"/>
                    </a:lnTo>
                    <a:lnTo>
                      <a:pt x="19" y="793"/>
                    </a:lnTo>
                    <a:lnTo>
                      <a:pt x="21" y="793"/>
                    </a:lnTo>
                    <a:lnTo>
                      <a:pt x="23" y="793"/>
                    </a:lnTo>
                    <a:lnTo>
                      <a:pt x="23" y="791"/>
                    </a:lnTo>
                    <a:lnTo>
                      <a:pt x="25" y="791"/>
                    </a:lnTo>
                    <a:lnTo>
                      <a:pt x="26" y="791"/>
                    </a:lnTo>
                    <a:lnTo>
                      <a:pt x="26" y="789"/>
                    </a:lnTo>
                    <a:lnTo>
                      <a:pt x="28" y="789"/>
                    </a:lnTo>
                    <a:lnTo>
                      <a:pt x="30" y="789"/>
                    </a:lnTo>
                    <a:lnTo>
                      <a:pt x="30" y="787"/>
                    </a:lnTo>
                    <a:lnTo>
                      <a:pt x="32" y="787"/>
                    </a:lnTo>
                    <a:lnTo>
                      <a:pt x="32" y="786"/>
                    </a:lnTo>
                    <a:lnTo>
                      <a:pt x="34" y="786"/>
                    </a:lnTo>
                    <a:lnTo>
                      <a:pt x="35" y="786"/>
                    </a:lnTo>
                    <a:lnTo>
                      <a:pt x="35" y="784"/>
                    </a:lnTo>
                    <a:lnTo>
                      <a:pt x="37" y="784"/>
                    </a:lnTo>
                    <a:lnTo>
                      <a:pt x="39" y="784"/>
                    </a:lnTo>
                    <a:lnTo>
                      <a:pt x="39" y="786"/>
                    </a:lnTo>
                    <a:lnTo>
                      <a:pt x="41" y="786"/>
                    </a:lnTo>
                    <a:lnTo>
                      <a:pt x="41" y="784"/>
                    </a:lnTo>
                    <a:lnTo>
                      <a:pt x="41" y="782"/>
                    </a:lnTo>
                    <a:lnTo>
                      <a:pt x="42" y="782"/>
                    </a:lnTo>
                    <a:lnTo>
                      <a:pt x="42" y="780"/>
                    </a:lnTo>
                    <a:lnTo>
                      <a:pt x="42" y="778"/>
                    </a:lnTo>
                    <a:lnTo>
                      <a:pt x="42" y="777"/>
                    </a:lnTo>
                    <a:lnTo>
                      <a:pt x="41" y="777"/>
                    </a:lnTo>
                    <a:lnTo>
                      <a:pt x="41" y="775"/>
                    </a:lnTo>
                    <a:lnTo>
                      <a:pt x="39" y="775"/>
                    </a:lnTo>
                    <a:lnTo>
                      <a:pt x="39" y="773"/>
                    </a:lnTo>
                    <a:lnTo>
                      <a:pt x="41" y="773"/>
                    </a:lnTo>
                    <a:lnTo>
                      <a:pt x="42" y="773"/>
                    </a:lnTo>
                    <a:lnTo>
                      <a:pt x="42" y="771"/>
                    </a:lnTo>
                    <a:lnTo>
                      <a:pt x="41" y="771"/>
                    </a:lnTo>
                    <a:lnTo>
                      <a:pt x="42" y="771"/>
                    </a:lnTo>
                    <a:lnTo>
                      <a:pt x="42" y="770"/>
                    </a:lnTo>
                    <a:lnTo>
                      <a:pt x="41" y="770"/>
                    </a:lnTo>
                    <a:lnTo>
                      <a:pt x="41" y="768"/>
                    </a:lnTo>
                    <a:lnTo>
                      <a:pt x="42" y="768"/>
                    </a:lnTo>
                    <a:lnTo>
                      <a:pt x="42" y="766"/>
                    </a:lnTo>
                    <a:lnTo>
                      <a:pt x="44" y="766"/>
                    </a:lnTo>
                    <a:lnTo>
                      <a:pt x="44" y="764"/>
                    </a:lnTo>
                    <a:lnTo>
                      <a:pt x="44" y="762"/>
                    </a:lnTo>
                    <a:lnTo>
                      <a:pt x="46" y="762"/>
                    </a:lnTo>
                    <a:lnTo>
                      <a:pt x="46" y="761"/>
                    </a:lnTo>
                    <a:lnTo>
                      <a:pt x="48" y="761"/>
                    </a:lnTo>
                    <a:lnTo>
                      <a:pt x="48" y="759"/>
                    </a:lnTo>
                    <a:lnTo>
                      <a:pt x="48" y="757"/>
                    </a:lnTo>
                    <a:lnTo>
                      <a:pt x="46" y="757"/>
                    </a:lnTo>
                    <a:lnTo>
                      <a:pt x="44" y="757"/>
                    </a:lnTo>
                    <a:lnTo>
                      <a:pt x="44" y="755"/>
                    </a:lnTo>
                    <a:lnTo>
                      <a:pt x="44" y="754"/>
                    </a:lnTo>
                    <a:lnTo>
                      <a:pt x="44" y="752"/>
                    </a:lnTo>
                    <a:lnTo>
                      <a:pt x="44" y="750"/>
                    </a:lnTo>
                    <a:lnTo>
                      <a:pt x="44" y="748"/>
                    </a:lnTo>
                    <a:lnTo>
                      <a:pt x="44" y="746"/>
                    </a:lnTo>
                    <a:lnTo>
                      <a:pt x="46" y="746"/>
                    </a:lnTo>
                    <a:lnTo>
                      <a:pt x="46" y="745"/>
                    </a:lnTo>
                    <a:lnTo>
                      <a:pt x="48" y="745"/>
                    </a:lnTo>
                    <a:lnTo>
                      <a:pt x="46" y="745"/>
                    </a:lnTo>
                    <a:lnTo>
                      <a:pt x="46" y="743"/>
                    </a:lnTo>
                    <a:lnTo>
                      <a:pt x="46" y="741"/>
                    </a:lnTo>
                    <a:lnTo>
                      <a:pt x="46" y="739"/>
                    </a:lnTo>
                    <a:lnTo>
                      <a:pt x="46" y="737"/>
                    </a:lnTo>
                    <a:lnTo>
                      <a:pt x="46" y="736"/>
                    </a:lnTo>
                    <a:lnTo>
                      <a:pt x="44" y="736"/>
                    </a:lnTo>
                    <a:lnTo>
                      <a:pt x="44" y="734"/>
                    </a:lnTo>
                    <a:lnTo>
                      <a:pt x="42" y="732"/>
                    </a:lnTo>
                    <a:lnTo>
                      <a:pt x="41" y="732"/>
                    </a:lnTo>
                    <a:lnTo>
                      <a:pt x="41" y="730"/>
                    </a:lnTo>
                    <a:lnTo>
                      <a:pt x="41" y="729"/>
                    </a:lnTo>
                    <a:lnTo>
                      <a:pt x="39" y="729"/>
                    </a:lnTo>
                    <a:lnTo>
                      <a:pt x="37" y="729"/>
                    </a:lnTo>
                    <a:lnTo>
                      <a:pt x="35" y="729"/>
                    </a:lnTo>
                    <a:lnTo>
                      <a:pt x="37" y="727"/>
                    </a:lnTo>
                    <a:lnTo>
                      <a:pt x="37" y="725"/>
                    </a:lnTo>
                    <a:lnTo>
                      <a:pt x="37" y="723"/>
                    </a:lnTo>
                    <a:lnTo>
                      <a:pt x="37" y="721"/>
                    </a:lnTo>
                    <a:lnTo>
                      <a:pt x="35" y="720"/>
                    </a:lnTo>
                    <a:lnTo>
                      <a:pt x="35" y="718"/>
                    </a:lnTo>
                    <a:lnTo>
                      <a:pt x="35" y="716"/>
                    </a:lnTo>
                    <a:lnTo>
                      <a:pt x="35" y="714"/>
                    </a:lnTo>
                    <a:lnTo>
                      <a:pt x="35" y="712"/>
                    </a:lnTo>
                    <a:lnTo>
                      <a:pt x="34" y="712"/>
                    </a:lnTo>
                    <a:lnTo>
                      <a:pt x="34" y="711"/>
                    </a:lnTo>
                    <a:lnTo>
                      <a:pt x="34" y="709"/>
                    </a:lnTo>
                    <a:lnTo>
                      <a:pt x="35" y="709"/>
                    </a:lnTo>
                    <a:lnTo>
                      <a:pt x="35" y="707"/>
                    </a:lnTo>
                    <a:lnTo>
                      <a:pt x="35" y="705"/>
                    </a:lnTo>
                    <a:lnTo>
                      <a:pt x="35" y="704"/>
                    </a:lnTo>
                    <a:lnTo>
                      <a:pt x="35" y="702"/>
                    </a:lnTo>
                    <a:lnTo>
                      <a:pt x="35" y="700"/>
                    </a:lnTo>
                    <a:lnTo>
                      <a:pt x="35" y="698"/>
                    </a:lnTo>
                    <a:lnTo>
                      <a:pt x="34" y="698"/>
                    </a:lnTo>
                    <a:lnTo>
                      <a:pt x="34" y="696"/>
                    </a:lnTo>
                    <a:lnTo>
                      <a:pt x="34" y="695"/>
                    </a:lnTo>
                    <a:lnTo>
                      <a:pt x="34" y="693"/>
                    </a:lnTo>
                    <a:lnTo>
                      <a:pt x="34" y="691"/>
                    </a:lnTo>
                    <a:lnTo>
                      <a:pt x="34" y="689"/>
                    </a:lnTo>
                    <a:lnTo>
                      <a:pt x="32" y="689"/>
                    </a:lnTo>
                    <a:lnTo>
                      <a:pt x="32" y="687"/>
                    </a:lnTo>
                    <a:lnTo>
                      <a:pt x="34" y="687"/>
                    </a:lnTo>
                    <a:lnTo>
                      <a:pt x="34" y="686"/>
                    </a:lnTo>
                    <a:lnTo>
                      <a:pt x="34" y="684"/>
                    </a:lnTo>
                    <a:lnTo>
                      <a:pt x="34" y="682"/>
                    </a:lnTo>
                    <a:lnTo>
                      <a:pt x="34" y="680"/>
                    </a:lnTo>
                    <a:lnTo>
                      <a:pt x="35" y="680"/>
                    </a:lnTo>
                    <a:lnTo>
                      <a:pt x="35" y="679"/>
                    </a:lnTo>
                    <a:lnTo>
                      <a:pt x="35" y="677"/>
                    </a:lnTo>
                    <a:lnTo>
                      <a:pt x="35" y="675"/>
                    </a:lnTo>
                    <a:lnTo>
                      <a:pt x="35" y="673"/>
                    </a:lnTo>
                    <a:lnTo>
                      <a:pt x="34" y="673"/>
                    </a:lnTo>
                    <a:lnTo>
                      <a:pt x="34" y="671"/>
                    </a:lnTo>
                    <a:lnTo>
                      <a:pt x="32" y="671"/>
                    </a:lnTo>
                    <a:lnTo>
                      <a:pt x="34" y="670"/>
                    </a:lnTo>
                    <a:lnTo>
                      <a:pt x="34" y="668"/>
                    </a:lnTo>
                    <a:lnTo>
                      <a:pt x="35" y="668"/>
                    </a:lnTo>
                    <a:lnTo>
                      <a:pt x="37" y="668"/>
                    </a:lnTo>
                    <a:lnTo>
                      <a:pt x="37" y="666"/>
                    </a:lnTo>
                    <a:lnTo>
                      <a:pt x="39" y="664"/>
                    </a:lnTo>
                    <a:lnTo>
                      <a:pt x="37" y="664"/>
                    </a:lnTo>
                    <a:lnTo>
                      <a:pt x="37" y="662"/>
                    </a:lnTo>
                    <a:lnTo>
                      <a:pt x="39" y="661"/>
                    </a:lnTo>
                    <a:lnTo>
                      <a:pt x="41" y="661"/>
                    </a:lnTo>
                    <a:lnTo>
                      <a:pt x="41" y="659"/>
                    </a:lnTo>
                    <a:lnTo>
                      <a:pt x="42" y="659"/>
                    </a:lnTo>
                    <a:lnTo>
                      <a:pt x="42" y="657"/>
                    </a:lnTo>
                    <a:lnTo>
                      <a:pt x="44" y="655"/>
                    </a:lnTo>
                    <a:lnTo>
                      <a:pt x="44" y="657"/>
                    </a:lnTo>
                    <a:lnTo>
                      <a:pt x="46" y="655"/>
                    </a:lnTo>
                    <a:lnTo>
                      <a:pt x="46" y="654"/>
                    </a:lnTo>
                    <a:lnTo>
                      <a:pt x="48" y="654"/>
                    </a:lnTo>
                    <a:lnTo>
                      <a:pt x="48" y="655"/>
                    </a:lnTo>
                    <a:lnTo>
                      <a:pt x="50" y="655"/>
                    </a:lnTo>
                    <a:lnTo>
                      <a:pt x="51" y="655"/>
                    </a:lnTo>
                    <a:lnTo>
                      <a:pt x="53" y="655"/>
                    </a:lnTo>
                    <a:lnTo>
                      <a:pt x="55" y="655"/>
                    </a:lnTo>
                    <a:lnTo>
                      <a:pt x="55" y="657"/>
                    </a:lnTo>
                    <a:lnTo>
                      <a:pt x="57" y="657"/>
                    </a:lnTo>
                    <a:lnTo>
                      <a:pt x="59" y="657"/>
                    </a:lnTo>
                    <a:lnTo>
                      <a:pt x="60" y="657"/>
                    </a:lnTo>
                    <a:lnTo>
                      <a:pt x="62" y="657"/>
                    </a:lnTo>
                    <a:lnTo>
                      <a:pt x="62" y="659"/>
                    </a:lnTo>
                    <a:lnTo>
                      <a:pt x="64" y="659"/>
                    </a:lnTo>
                    <a:lnTo>
                      <a:pt x="64" y="657"/>
                    </a:lnTo>
                    <a:lnTo>
                      <a:pt x="66" y="657"/>
                    </a:lnTo>
                    <a:lnTo>
                      <a:pt x="67" y="657"/>
                    </a:lnTo>
                    <a:lnTo>
                      <a:pt x="67" y="655"/>
                    </a:lnTo>
                    <a:lnTo>
                      <a:pt x="67" y="654"/>
                    </a:lnTo>
                    <a:lnTo>
                      <a:pt x="69" y="654"/>
                    </a:lnTo>
                    <a:lnTo>
                      <a:pt x="71" y="654"/>
                    </a:lnTo>
                    <a:lnTo>
                      <a:pt x="71" y="652"/>
                    </a:lnTo>
                    <a:lnTo>
                      <a:pt x="71" y="650"/>
                    </a:lnTo>
                    <a:lnTo>
                      <a:pt x="73" y="650"/>
                    </a:lnTo>
                    <a:lnTo>
                      <a:pt x="75" y="650"/>
                    </a:lnTo>
                    <a:lnTo>
                      <a:pt x="76" y="652"/>
                    </a:lnTo>
                    <a:lnTo>
                      <a:pt x="76" y="650"/>
                    </a:lnTo>
                    <a:lnTo>
                      <a:pt x="78" y="650"/>
                    </a:lnTo>
                    <a:lnTo>
                      <a:pt x="80" y="650"/>
                    </a:lnTo>
                    <a:lnTo>
                      <a:pt x="82" y="650"/>
                    </a:lnTo>
                    <a:lnTo>
                      <a:pt x="82" y="648"/>
                    </a:lnTo>
                    <a:lnTo>
                      <a:pt x="84" y="648"/>
                    </a:lnTo>
                    <a:lnTo>
                      <a:pt x="84" y="646"/>
                    </a:lnTo>
                    <a:lnTo>
                      <a:pt x="84" y="645"/>
                    </a:lnTo>
                    <a:lnTo>
                      <a:pt x="85" y="645"/>
                    </a:lnTo>
                    <a:lnTo>
                      <a:pt x="85" y="643"/>
                    </a:lnTo>
                    <a:lnTo>
                      <a:pt x="84" y="643"/>
                    </a:lnTo>
                    <a:lnTo>
                      <a:pt x="84" y="641"/>
                    </a:lnTo>
                    <a:lnTo>
                      <a:pt x="84" y="639"/>
                    </a:lnTo>
                    <a:lnTo>
                      <a:pt x="84" y="637"/>
                    </a:lnTo>
                    <a:lnTo>
                      <a:pt x="85" y="637"/>
                    </a:lnTo>
                    <a:lnTo>
                      <a:pt x="87" y="637"/>
                    </a:lnTo>
                    <a:lnTo>
                      <a:pt x="89" y="637"/>
                    </a:lnTo>
                    <a:lnTo>
                      <a:pt x="91" y="637"/>
                    </a:lnTo>
                    <a:lnTo>
                      <a:pt x="92" y="637"/>
                    </a:lnTo>
                    <a:lnTo>
                      <a:pt x="94" y="637"/>
                    </a:lnTo>
                    <a:lnTo>
                      <a:pt x="94" y="636"/>
                    </a:lnTo>
                    <a:lnTo>
                      <a:pt x="96" y="636"/>
                    </a:lnTo>
                    <a:lnTo>
                      <a:pt x="98" y="636"/>
                    </a:lnTo>
                    <a:lnTo>
                      <a:pt x="96" y="636"/>
                    </a:lnTo>
                    <a:lnTo>
                      <a:pt x="96" y="634"/>
                    </a:lnTo>
                    <a:lnTo>
                      <a:pt x="94" y="634"/>
                    </a:lnTo>
                    <a:lnTo>
                      <a:pt x="92" y="634"/>
                    </a:lnTo>
                    <a:lnTo>
                      <a:pt x="91" y="634"/>
                    </a:lnTo>
                    <a:lnTo>
                      <a:pt x="89" y="634"/>
                    </a:lnTo>
                    <a:lnTo>
                      <a:pt x="89" y="632"/>
                    </a:lnTo>
                    <a:lnTo>
                      <a:pt x="91" y="632"/>
                    </a:lnTo>
                    <a:lnTo>
                      <a:pt x="91" y="630"/>
                    </a:lnTo>
                    <a:lnTo>
                      <a:pt x="91" y="629"/>
                    </a:lnTo>
                    <a:lnTo>
                      <a:pt x="91" y="627"/>
                    </a:lnTo>
                    <a:lnTo>
                      <a:pt x="91" y="625"/>
                    </a:lnTo>
                    <a:lnTo>
                      <a:pt x="89" y="625"/>
                    </a:lnTo>
                    <a:lnTo>
                      <a:pt x="89" y="623"/>
                    </a:lnTo>
                    <a:lnTo>
                      <a:pt x="87" y="623"/>
                    </a:lnTo>
                    <a:lnTo>
                      <a:pt x="85" y="623"/>
                    </a:lnTo>
                    <a:lnTo>
                      <a:pt x="85" y="621"/>
                    </a:lnTo>
                    <a:lnTo>
                      <a:pt x="84" y="621"/>
                    </a:lnTo>
                    <a:lnTo>
                      <a:pt x="84" y="620"/>
                    </a:lnTo>
                    <a:lnTo>
                      <a:pt x="85" y="618"/>
                    </a:lnTo>
                    <a:lnTo>
                      <a:pt x="87" y="618"/>
                    </a:lnTo>
                    <a:lnTo>
                      <a:pt x="87" y="616"/>
                    </a:lnTo>
                    <a:lnTo>
                      <a:pt x="87" y="614"/>
                    </a:lnTo>
                    <a:lnTo>
                      <a:pt x="85" y="614"/>
                    </a:lnTo>
                    <a:lnTo>
                      <a:pt x="85" y="612"/>
                    </a:lnTo>
                    <a:lnTo>
                      <a:pt x="85" y="611"/>
                    </a:lnTo>
                    <a:lnTo>
                      <a:pt x="84" y="611"/>
                    </a:lnTo>
                    <a:lnTo>
                      <a:pt x="84" y="609"/>
                    </a:lnTo>
                    <a:lnTo>
                      <a:pt x="85" y="609"/>
                    </a:lnTo>
                    <a:lnTo>
                      <a:pt x="87" y="609"/>
                    </a:lnTo>
                    <a:lnTo>
                      <a:pt x="89" y="607"/>
                    </a:lnTo>
                    <a:lnTo>
                      <a:pt x="89" y="609"/>
                    </a:lnTo>
                    <a:lnTo>
                      <a:pt x="91" y="609"/>
                    </a:lnTo>
                    <a:lnTo>
                      <a:pt x="91" y="607"/>
                    </a:lnTo>
                    <a:lnTo>
                      <a:pt x="89" y="607"/>
                    </a:lnTo>
                    <a:lnTo>
                      <a:pt x="89" y="605"/>
                    </a:lnTo>
                    <a:lnTo>
                      <a:pt x="89" y="604"/>
                    </a:lnTo>
                    <a:lnTo>
                      <a:pt x="87" y="604"/>
                    </a:lnTo>
                    <a:lnTo>
                      <a:pt x="87" y="602"/>
                    </a:lnTo>
                    <a:lnTo>
                      <a:pt x="85" y="602"/>
                    </a:lnTo>
                    <a:lnTo>
                      <a:pt x="85" y="600"/>
                    </a:lnTo>
                    <a:lnTo>
                      <a:pt x="84" y="598"/>
                    </a:lnTo>
                    <a:lnTo>
                      <a:pt x="85" y="596"/>
                    </a:lnTo>
                    <a:lnTo>
                      <a:pt x="87" y="596"/>
                    </a:lnTo>
                    <a:lnTo>
                      <a:pt x="87" y="595"/>
                    </a:lnTo>
                    <a:lnTo>
                      <a:pt x="89" y="595"/>
                    </a:lnTo>
                    <a:lnTo>
                      <a:pt x="89" y="593"/>
                    </a:lnTo>
                    <a:lnTo>
                      <a:pt x="91" y="591"/>
                    </a:lnTo>
                    <a:lnTo>
                      <a:pt x="91" y="589"/>
                    </a:lnTo>
                    <a:lnTo>
                      <a:pt x="92" y="589"/>
                    </a:lnTo>
                    <a:lnTo>
                      <a:pt x="92" y="587"/>
                    </a:lnTo>
                    <a:lnTo>
                      <a:pt x="94" y="587"/>
                    </a:lnTo>
                    <a:lnTo>
                      <a:pt x="94" y="586"/>
                    </a:lnTo>
                    <a:lnTo>
                      <a:pt x="96" y="586"/>
                    </a:lnTo>
                    <a:lnTo>
                      <a:pt x="98" y="586"/>
                    </a:lnTo>
                    <a:lnTo>
                      <a:pt x="98" y="584"/>
                    </a:lnTo>
                    <a:lnTo>
                      <a:pt x="100" y="584"/>
                    </a:lnTo>
                    <a:lnTo>
                      <a:pt x="100" y="582"/>
                    </a:lnTo>
                    <a:lnTo>
                      <a:pt x="100" y="580"/>
                    </a:lnTo>
                    <a:lnTo>
                      <a:pt x="98" y="580"/>
                    </a:lnTo>
                    <a:lnTo>
                      <a:pt x="98" y="579"/>
                    </a:lnTo>
                    <a:lnTo>
                      <a:pt x="100" y="579"/>
                    </a:lnTo>
                    <a:lnTo>
                      <a:pt x="100" y="577"/>
                    </a:lnTo>
                    <a:lnTo>
                      <a:pt x="100" y="575"/>
                    </a:lnTo>
                    <a:lnTo>
                      <a:pt x="101" y="575"/>
                    </a:lnTo>
                    <a:lnTo>
                      <a:pt x="103" y="573"/>
                    </a:lnTo>
                    <a:lnTo>
                      <a:pt x="105" y="573"/>
                    </a:lnTo>
                    <a:lnTo>
                      <a:pt x="105" y="575"/>
                    </a:lnTo>
                    <a:lnTo>
                      <a:pt x="107" y="575"/>
                    </a:lnTo>
                    <a:lnTo>
                      <a:pt x="109" y="575"/>
                    </a:lnTo>
                    <a:lnTo>
                      <a:pt x="110" y="575"/>
                    </a:lnTo>
                    <a:lnTo>
                      <a:pt x="112" y="575"/>
                    </a:lnTo>
                    <a:lnTo>
                      <a:pt x="112" y="577"/>
                    </a:lnTo>
                    <a:lnTo>
                      <a:pt x="114" y="577"/>
                    </a:lnTo>
                    <a:lnTo>
                      <a:pt x="116" y="577"/>
                    </a:lnTo>
                    <a:lnTo>
                      <a:pt x="117" y="579"/>
                    </a:lnTo>
                    <a:lnTo>
                      <a:pt x="117" y="580"/>
                    </a:lnTo>
                    <a:lnTo>
                      <a:pt x="119" y="580"/>
                    </a:lnTo>
                    <a:lnTo>
                      <a:pt x="121" y="580"/>
                    </a:lnTo>
                    <a:lnTo>
                      <a:pt x="123" y="580"/>
                    </a:lnTo>
                    <a:lnTo>
                      <a:pt x="125" y="580"/>
                    </a:lnTo>
                    <a:lnTo>
                      <a:pt x="126" y="580"/>
                    </a:lnTo>
                    <a:lnTo>
                      <a:pt x="126" y="579"/>
                    </a:lnTo>
                    <a:lnTo>
                      <a:pt x="126" y="577"/>
                    </a:lnTo>
                    <a:lnTo>
                      <a:pt x="128" y="577"/>
                    </a:lnTo>
                    <a:lnTo>
                      <a:pt x="128" y="575"/>
                    </a:lnTo>
                    <a:lnTo>
                      <a:pt x="130" y="575"/>
                    </a:lnTo>
                    <a:lnTo>
                      <a:pt x="132" y="575"/>
                    </a:lnTo>
                    <a:lnTo>
                      <a:pt x="132" y="573"/>
                    </a:lnTo>
                    <a:lnTo>
                      <a:pt x="132" y="571"/>
                    </a:lnTo>
                    <a:lnTo>
                      <a:pt x="133" y="571"/>
                    </a:lnTo>
                    <a:lnTo>
                      <a:pt x="135" y="571"/>
                    </a:lnTo>
                    <a:lnTo>
                      <a:pt x="135" y="570"/>
                    </a:lnTo>
                    <a:lnTo>
                      <a:pt x="135" y="568"/>
                    </a:lnTo>
                    <a:lnTo>
                      <a:pt x="137" y="568"/>
                    </a:lnTo>
                    <a:lnTo>
                      <a:pt x="139" y="568"/>
                    </a:lnTo>
                    <a:lnTo>
                      <a:pt x="141" y="568"/>
                    </a:lnTo>
                    <a:lnTo>
                      <a:pt x="142" y="570"/>
                    </a:lnTo>
                    <a:lnTo>
                      <a:pt x="144" y="570"/>
                    </a:lnTo>
                    <a:lnTo>
                      <a:pt x="144" y="568"/>
                    </a:lnTo>
                    <a:lnTo>
                      <a:pt x="144" y="566"/>
                    </a:lnTo>
                    <a:lnTo>
                      <a:pt x="146" y="566"/>
                    </a:lnTo>
                    <a:lnTo>
                      <a:pt x="146" y="564"/>
                    </a:lnTo>
                    <a:lnTo>
                      <a:pt x="146" y="562"/>
                    </a:lnTo>
                    <a:lnTo>
                      <a:pt x="148" y="562"/>
                    </a:lnTo>
                    <a:lnTo>
                      <a:pt x="150" y="562"/>
                    </a:lnTo>
                    <a:lnTo>
                      <a:pt x="150" y="561"/>
                    </a:lnTo>
                    <a:lnTo>
                      <a:pt x="150" y="559"/>
                    </a:lnTo>
                    <a:lnTo>
                      <a:pt x="150" y="557"/>
                    </a:lnTo>
                    <a:lnTo>
                      <a:pt x="151" y="555"/>
                    </a:lnTo>
                    <a:lnTo>
                      <a:pt x="151" y="554"/>
                    </a:lnTo>
                    <a:lnTo>
                      <a:pt x="151" y="552"/>
                    </a:lnTo>
                    <a:lnTo>
                      <a:pt x="153" y="552"/>
                    </a:lnTo>
                    <a:lnTo>
                      <a:pt x="155" y="552"/>
                    </a:lnTo>
                    <a:lnTo>
                      <a:pt x="155" y="550"/>
                    </a:lnTo>
                    <a:lnTo>
                      <a:pt x="155" y="548"/>
                    </a:lnTo>
                    <a:lnTo>
                      <a:pt x="155" y="546"/>
                    </a:lnTo>
                    <a:lnTo>
                      <a:pt x="153" y="546"/>
                    </a:lnTo>
                    <a:lnTo>
                      <a:pt x="153" y="545"/>
                    </a:lnTo>
                    <a:lnTo>
                      <a:pt x="155" y="545"/>
                    </a:lnTo>
                    <a:lnTo>
                      <a:pt x="157" y="545"/>
                    </a:lnTo>
                    <a:lnTo>
                      <a:pt x="158" y="545"/>
                    </a:lnTo>
                    <a:lnTo>
                      <a:pt x="158" y="543"/>
                    </a:lnTo>
                    <a:lnTo>
                      <a:pt x="158" y="541"/>
                    </a:lnTo>
                    <a:lnTo>
                      <a:pt x="160" y="541"/>
                    </a:lnTo>
                    <a:lnTo>
                      <a:pt x="160" y="539"/>
                    </a:lnTo>
                    <a:lnTo>
                      <a:pt x="160" y="537"/>
                    </a:lnTo>
                    <a:lnTo>
                      <a:pt x="158" y="537"/>
                    </a:lnTo>
                    <a:lnTo>
                      <a:pt x="158" y="536"/>
                    </a:lnTo>
                    <a:lnTo>
                      <a:pt x="160" y="536"/>
                    </a:lnTo>
                    <a:lnTo>
                      <a:pt x="160" y="534"/>
                    </a:lnTo>
                    <a:lnTo>
                      <a:pt x="160" y="532"/>
                    </a:lnTo>
                    <a:lnTo>
                      <a:pt x="160" y="530"/>
                    </a:lnTo>
                    <a:lnTo>
                      <a:pt x="158" y="530"/>
                    </a:lnTo>
                    <a:lnTo>
                      <a:pt x="160" y="530"/>
                    </a:lnTo>
                    <a:lnTo>
                      <a:pt x="160" y="529"/>
                    </a:lnTo>
                    <a:lnTo>
                      <a:pt x="162" y="529"/>
                    </a:lnTo>
                    <a:lnTo>
                      <a:pt x="162" y="527"/>
                    </a:lnTo>
                    <a:lnTo>
                      <a:pt x="162" y="525"/>
                    </a:lnTo>
                    <a:lnTo>
                      <a:pt x="160" y="525"/>
                    </a:lnTo>
                    <a:lnTo>
                      <a:pt x="160" y="523"/>
                    </a:lnTo>
                    <a:lnTo>
                      <a:pt x="160" y="521"/>
                    </a:lnTo>
                    <a:lnTo>
                      <a:pt x="160" y="520"/>
                    </a:lnTo>
                    <a:lnTo>
                      <a:pt x="160" y="518"/>
                    </a:lnTo>
                    <a:lnTo>
                      <a:pt x="162" y="518"/>
                    </a:lnTo>
                    <a:lnTo>
                      <a:pt x="164" y="518"/>
                    </a:lnTo>
                    <a:lnTo>
                      <a:pt x="164" y="516"/>
                    </a:lnTo>
                    <a:lnTo>
                      <a:pt x="162" y="516"/>
                    </a:lnTo>
                    <a:lnTo>
                      <a:pt x="162" y="514"/>
                    </a:lnTo>
                    <a:lnTo>
                      <a:pt x="162" y="512"/>
                    </a:lnTo>
                    <a:lnTo>
                      <a:pt x="160" y="512"/>
                    </a:lnTo>
                    <a:lnTo>
                      <a:pt x="160" y="511"/>
                    </a:lnTo>
                    <a:lnTo>
                      <a:pt x="158" y="509"/>
                    </a:lnTo>
                    <a:lnTo>
                      <a:pt x="157" y="509"/>
                    </a:lnTo>
                    <a:lnTo>
                      <a:pt x="155" y="509"/>
                    </a:lnTo>
                    <a:lnTo>
                      <a:pt x="153" y="509"/>
                    </a:lnTo>
                    <a:lnTo>
                      <a:pt x="153" y="507"/>
                    </a:lnTo>
                    <a:lnTo>
                      <a:pt x="153" y="505"/>
                    </a:lnTo>
                    <a:lnTo>
                      <a:pt x="155" y="505"/>
                    </a:lnTo>
                    <a:lnTo>
                      <a:pt x="157" y="505"/>
                    </a:lnTo>
                    <a:lnTo>
                      <a:pt x="157" y="504"/>
                    </a:lnTo>
                    <a:lnTo>
                      <a:pt x="157" y="502"/>
                    </a:lnTo>
                    <a:lnTo>
                      <a:pt x="158" y="502"/>
                    </a:lnTo>
                    <a:lnTo>
                      <a:pt x="160" y="502"/>
                    </a:lnTo>
                    <a:lnTo>
                      <a:pt x="160" y="500"/>
                    </a:lnTo>
                    <a:lnTo>
                      <a:pt x="160" y="498"/>
                    </a:lnTo>
                    <a:lnTo>
                      <a:pt x="162" y="498"/>
                    </a:lnTo>
                    <a:lnTo>
                      <a:pt x="164" y="498"/>
                    </a:lnTo>
                    <a:lnTo>
                      <a:pt x="164" y="496"/>
                    </a:lnTo>
                    <a:lnTo>
                      <a:pt x="164" y="498"/>
                    </a:lnTo>
                    <a:lnTo>
                      <a:pt x="166" y="498"/>
                    </a:lnTo>
                    <a:lnTo>
                      <a:pt x="166" y="496"/>
                    </a:lnTo>
                    <a:lnTo>
                      <a:pt x="166" y="495"/>
                    </a:lnTo>
                    <a:lnTo>
                      <a:pt x="167" y="495"/>
                    </a:lnTo>
                    <a:lnTo>
                      <a:pt x="167" y="493"/>
                    </a:lnTo>
                    <a:lnTo>
                      <a:pt x="167" y="491"/>
                    </a:lnTo>
                    <a:lnTo>
                      <a:pt x="167" y="489"/>
                    </a:lnTo>
                    <a:lnTo>
                      <a:pt x="166" y="489"/>
                    </a:lnTo>
                    <a:lnTo>
                      <a:pt x="167" y="489"/>
                    </a:lnTo>
                    <a:lnTo>
                      <a:pt x="166" y="489"/>
                    </a:lnTo>
                    <a:lnTo>
                      <a:pt x="167" y="489"/>
                    </a:lnTo>
                    <a:lnTo>
                      <a:pt x="167" y="487"/>
                    </a:lnTo>
                    <a:lnTo>
                      <a:pt x="167" y="486"/>
                    </a:lnTo>
                    <a:lnTo>
                      <a:pt x="169" y="486"/>
                    </a:lnTo>
                    <a:lnTo>
                      <a:pt x="169" y="484"/>
                    </a:lnTo>
                    <a:lnTo>
                      <a:pt x="169" y="482"/>
                    </a:lnTo>
                    <a:lnTo>
                      <a:pt x="169" y="480"/>
                    </a:lnTo>
                    <a:lnTo>
                      <a:pt x="167" y="479"/>
                    </a:lnTo>
                    <a:lnTo>
                      <a:pt x="166" y="477"/>
                    </a:lnTo>
                    <a:lnTo>
                      <a:pt x="166" y="475"/>
                    </a:lnTo>
                    <a:lnTo>
                      <a:pt x="164" y="475"/>
                    </a:lnTo>
                    <a:lnTo>
                      <a:pt x="164" y="473"/>
                    </a:lnTo>
                    <a:lnTo>
                      <a:pt x="164" y="471"/>
                    </a:lnTo>
                    <a:lnTo>
                      <a:pt x="166" y="471"/>
                    </a:lnTo>
                    <a:lnTo>
                      <a:pt x="166" y="470"/>
                    </a:lnTo>
                    <a:lnTo>
                      <a:pt x="167" y="470"/>
                    </a:lnTo>
                    <a:lnTo>
                      <a:pt x="169" y="470"/>
                    </a:lnTo>
                    <a:lnTo>
                      <a:pt x="169" y="468"/>
                    </a:lnTo>
                    <a:lnTo>
                      <a:pt x="171" y="468"/>
                    </a:lnTo>
                    <a:lnTo>
                      <a:pt x="171" y="466"/>
                    </a:lnTo>
                    <a:lnTo>
                      <a:pt x="171" y="464"/>
                    </a:lnTo>
                    <a:lnTo>
                      <a:pt x="171" y="463"/>
                    </a:lnTo>
                    <a:lnTo>
                      <a:pt x="171" y="461"/>
                    </a:lnTo>
                    <a:lnTo>
                      <a:pt x="169" y="461"/>
                    </a:lnTo>
                    <a:lnTo>
                      <a:pt x="169" y="459"/>
                    </a:lnTo>
                    <a:lnTo>
                      <a:pt x="171" y="459"/>
                    </a:lnTo>
                    <a:lnTo>
                      <a:pt x="171" y="457"/>
                    </a:lnTo>
                    <a:lnTo>
                      <a:pt x="173" y="457"/>
                    </a:lnTo>
                    <a:lnTo>
                      <a:pt x="171" y="457"/>
                    </a:lnTo>
                    <a:lnTo>
                      <a:pt x="169" y="457"/>
                    </a:lnTo>
                    <a:lnTo>
                      <a:pt x="169" y="455"/>
                    </a:lnTo>
                    <a:lnTo>
                      <a:pt x="169" y="454"/>
                    </a:lnTo>
                    <a:lnTo>
                      <a:pt x="169" y="452"/>
                    </a:lnTo>
                    <a:lnTo>
                      <a:pt x="171" y="452"/>
                    </a:lnTo>
                    <a:lnTo>
                      <a:pt x="171" y="450"/>
                    </a:lnTo>
                    <a:lnTo>
                      <a:pt x="171" y="448"/>
                    </a:lnTo>
                    <a:lnTo>
                      <a:pt x="173" y="448"/>
                    </a:lnTo>
                    <a:lnTo>
                      <a:pt x="173" y="446"/>
                    </a:lnTo>
                    <a:lnTo>
                      <a:pt x="171" y="446"/>
                    </a:lnTo>
                    <a:lnTo>
                      <a:pt x="169" y="445"/>
                    </a:lnTo>
                    <a:lnTo>
                      <a:pt x="167" y="445"/>
                    </a:lnTo>
                    <a:lnTo>
                      <a:pt x="166" y="445"/>
                    </a:lnTo>
                    <a:lnTo>
                      <a:pt x="166" y="443"/>
                    </a:lnTo>
                    <a:lnTo>
                      <a:pt x="167" y="443"/>
                    </a:lnTo>
                    <a:lnTo>
                      <a:pt x="167" y="441"/>
                    </a:lnTo>
                    <a:lnTo>
                      <a:pt x="166" y="441"/>
                    </a:lnTo>
                    <a:lnTo>
                      <a:pt x="166" y="439"/>
                    </a:lnTo>
                    <a:lnTo>
                      <a:pt x="166" y="438"/>
                    </a:lnTo>
                    <a:lnTo>
                      <a:pt x="166" y="436"/>
                    </a:lnTo>
                    <a:lnTo>
                      <a:pt x="166" y="434"/>
                    </a:lnTo>
                    <a:lnTo>
                      <a:pt x="166" y="432"/>
                    </a:lnTo>
                    <a:lnTo>
                      <a:pt x="164" y="432"/>
                    </a:lnTo>
                    <a:lnTo>
                      <a:pt x="164" y="430"/>
                    </a:lnTo>
                    <a:lnTo>
                      <a:pt x="164" y="432"/>
                    </a:lnTo>
                    <a:lnTo>
                      <a:pt x="162" y="432"/>
                    </a:lnTo>
                    <a:lnTo>
                      <a:pt x="162" y="430"/>
                    </a:lnTo>
                    <a:lnTo>
                      <a:pt x="160" y="430"/>
                    </a:lnTo>
                    <a:lnTo>
                      <a:pt x="158" y="430"/>
                    </a:lnTo>
                    <a:lnTo>
                      <a:pt x="158" y="429"/>
                    </a:lnTo>
                    <a:lnTo>
                      <a:pt x="158" y="427"/>
                    </a:lnTo>
                    <a:lnTo>
                      <a:pt x="160" y="427"/>
                    </a:lnTo>
                    <a:lnTo>
                      <a:pt x="160" y="425"/>
                    </a:lnTo>
                    <a:lnTo>
                      <a:pt x="162" y="425"/>
                    </a:lnTo>
                    <a:lnTo>
                      <a:pt x="162" y="423"/>
                    </a:lnTo>
                    <a:lnTo>
                      <a:pt x="164" y="423"/>
                    </a:lnTo>
                    <a:lnTo>
                      <a:pt x="164" y="421"/>
                    </a:lnTo>
                    <a:lnTo>
                      <a:pt x="164" y="420"/>
                    </a:lnTo>
                    <a:lnTo>
                      <a:pt x="164" y="418"/>
                    </a:lnTo>
                    <a:lnTo>
                      <a:pt x="162" y="418"/>
                    </a:lnTo>
                    <a:lnTo>
                      <a:pt x="160" y="418"/>
                    </a:lnTo>
                    <a:lnTo>
                      <a:pt x="158" y="418"/>
                    </a:lnTo>
                    <a:lnTo>
                      <a:pt x="158" y="416"/>
                    </a:lnTo>
                    <a:lnTo>
                      <a:pt x="157" y="416"/>
                    </a:lnTo>
                    <a:lnTo>
                      <a:pt x="158" y="416"/>
                    </a:lnTo>
                    <a:lnTo>
                      <a:pt x="158" y="414"/>
                    </a:lnTo>
                    <a:lnTo>
                      <a:pt x="160" y="414"/>
                    </a:lnTo>
                    <a:lnTo>
                      <a:pt x="160" y="413"/>
                    </a:lnTo>
                    <a:lnTo>
                      <a:pt x="162" y="413"/>
                    </a:lnTo>
                    <a:lnTo>
                      <a:pt x="160" y="413"/>
                    </a:lnTo>
                    <a:lnTo>
                      <a:pt x="160" y="411"/>
                    </a:lnTo>
                    <a:lnTo>
                      <a:pt x="160" y="409"/>
                    </a:lnTo>
                    <a:lnTo>
                      <a:pt x="160" y="411"/>
                    </a:lnTo>
                    <a:lnTo>
                      <a:pt x="160" y="409"/>
                    </a:lnTo>
                    <a:lnTo>
                      <a:pt x="162" y="409"/>
                    </a:lnTo>
                    <a:lnTo>
                      <a:pt x="164" y="409"/>
                    </a:lnTo>
                    <a:lnTo>
                      <a:pt x="164" y="407"/>
                    </a:lnTo>
                    <a:lnTo>
                      <a:pt x="164" y="405"/>
                    </a:lnTo>
                    <a:lnTo>
                      <a:pt x="164" y="404"/>
                    </a:lnTo>
                    <a:lnTo>
                      <a:pt x="164" y="402"/>
                    </a:lnTo>
                    <a:lnTo>
                      <a:pt x="162" y="402"/>
                    </a:lnTo>
                    <a:lnTo>
                      <a:pt x="162" y="400"/>
                    </a:lnTo>
                    <a:lnTo>
                      <a:pt x="162" y="398"/>
                    </a:lnTo>
                    <a:lnTo>
                      <a:pt x="164" y="396"/>
                    </a:lnTo>
                    <a:lnTo>
                      <a:pt x="164" y="398"/>
                    </a:lnTo>
                    <a:lnTo>
                      <a:pt x="166" y="396"/>
                    </a:lnTo>
                    <a:lnTo>
                      <a:pt x="166" y="395"/>
                    </a:lnTo>
                    <a:lnTo>
                      <a:pt x="166" y="393"/>
                    </a:lnTo>
                    <a:lnTo>
                      <a:pt x="166" y="391"/>
                    </a:lnTo>
                    <a:lnTo>
                      <a:pt x="167" y="391"/>
                    </a:lnTo>
                    <a:lnTo>
                      <a:pt x="167" y="389"/>
                    </a:lnTo>
                    <a:lnTo>
                      <a:pt x="167" y="388"/>
                    </a:lnTo>
                    <a:lnTo>
                      <a:pt x="169" y="388"/>
                    </a:lnTo>
                    <a:lnTo>
                      <a:pt x="169" y="386"/>
                    </a:lnTo>
                    <a:lnTo>
                      <a:pt x="169" y="388"/>
                    </a:lnTo>
                    <a:lnTo>
                      <a:pt x="171" y="388"/>
                    </a:lnTo>
                    <a:lnTo>
                      <a:pt x="171" y="386"/>
                    </a:lnTo>
                    <a:lnTo>
                      <a:pt x="173" y="386"/>
                    </a:lnTo>
                    <a:lnTo>
                      <a:pt x="175" y="386"/>
                    </a:lnTo>
                    <a:lnTo>
                      <a:pt x="175" y="388"/>
                    </a:lnTo>
                    <a:lnTo>
                      <a:pt x="175" y="386"/>
                    </a:lnTo>
                    <a:lnTo>
                      <a:pt x="176" y="386"/>
                    </a:lnTo>
                    <a:lnTo>
                      <a:pt x="176" y="384"/>
                    </a:lnTo>
                    <a:lnTo>
                      <a:pt x="176" y="382"/>
                    </a:lnTo>
                    <a:lnTo>
                      <a:pt x="176" y="380"/>
                    </a:lnTo>
                    <a:lnTo>
                      <a:pt x="176" y="379"/>
                    </a:lnTo>
                    <a:lnTo>
                      <a:pt x="175" y="379"/>
                    </a:lnTo>
                    <a:lnTo>
                      <a:pt x="175" y="377"/>
                    </a:lnTo>
                    <a:lnTo>
                      <a:pt x="173" y="377"/>
                    </a:lnTo>
                    <a:lnTo>
                      <a:pt x="173" y="375"/>
                    </a:lnTo>
                    <a:lnTo>
                      <a:pt x="175" y="375"/>
                    </a:lnTo>
                    <a:lnTo>
                      <a:pt x="175" y="373"/>
                    </a:lnTo>
                    <a:lnTo>
                      <a:pt x="175" y="371"/>
                    </a:lnTo>
                    <a:lnTo>
                      <a:pt x="175" y="370"/>
                    </a:lnTo>
                    <a:lnTo>
                      <a:pt x="175" y="368"/>
                    </a:lnTo>
                    <a:lnTo>
                      <a:pt x="175" y="366"/>
                    </a:lnTo>
                    <a:lnTo>
                      <a:pt x="175" y="364"/>
                    </a:lnTo>
                    <a:lnTo>
                      <a:pt x="173" y="364"/>
                    </a:lnTo>
                    <a:lnTo>
                      <a:pt x="173" y="363"/>
                    </a:lnTo>
                    <a:lnTo>
                      <a:pt x="171" y="363"/>
                    </a:lnTo>
                    <a:lnTo>
                      <a:pt x="169" y="363"/>
                    </a:lnTo>
                    <a:lnTo>
                      <a:pt x="167" y="363"/>
                    </a:lnTo>
                    <a:lnTo>
                      <a:pt x="167" y="361"/>
                    </a:lnTo>
                    <a:lnTo>
                      <a:pt x="166" y="361"/>
                    </a:lnTo>
                    <a:lnTo>
                      <a:pt x="164" y="361"/>
                    </a:lnTo>
                    <a:lnTo>
                      <a:pt x="164" y="359"/>
                    </a:lnTo>
                    <a:lnTo>
                      <a:pt x="164" y="361"/>
                    </a:lnTo>
                    <a:lnTo>
                      <a:pt x="162" y="361"/>
                    </a:lnTo>
                    <a:lnTo>
                      <a:pt x="162" y="359"/>
                    </a:lnTo>
                    <a:lnTo>
                      <a:pt x="160" y="359"/>
                    </a:lnTo>
                    <a:lnTo>
                      <a:pt x="160" y="361"/>
                    </a:lnTo>
                    <a:lnTo>
                      <a:pt x="158" y="363"/>
                    </a:lnTo>
                    <a:lnTo>
                      <a:pt x="157" y="363"/>
                    </a:lnTo>
                    <a:lnTo>
                      <a:pt x="157" y="361"/>
                    </a:lnTo>
                    <a:lnTo>
                      <a:pt x="155" y="361"/>
                    </a:lnTo>
                    <a:lnTo>
                      <a:pt x="153" y="361"/>
                    </a:lnTo>
                    <a:lnTo>
                      <a:pt x="153" y="359"/>
                    </a:lnTo>
                    <a:lnTo>
                      <a:pt x="151" y="359"/>
                    </a:lnTo>
                    <a:lnTo>
                      <a:pt x="150" y="359"/>
                    </a:lnTo>
                    <a:lnTo>
                      <a:pt x="150" y="357"/>
                    </a:lnTo>
                    <a:lnTo>
                      <a:pt x="148" y="357"/>
                    </a:lnTo>
                    <a:lnTo>
                      <a:pt x="146" y="357"/>
                    </a:lnTo>
                    <a:lnTo>
                      <a:pt x="146" y="355"/>
                    </a:lnTo>
                    <a:lnTo>
                      <a:pt x="146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8" y="350"/>
                    </a:lnTo>
                    <a:lnTo>
                      <a:pt x="150" y="350"/>
                    </a:lnTo>
                    <a:lnTo>
                      <a:pt x="150" y="348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4" y="345"/>
                    </a:lnTo>
                    <a:lnTo>
                      <a:pt x="146" y="343"/>
                    </a:lnTo>
                    <a:lnTo>
                      <a:pt x="146" y="341"/>
                    </a:lnTo>
                    <a:lnTo>
                      <a:pt x="148" y="341"/>
                    </a:lnTo>
                    <a:lnTo>
                      <a:pt x="148" y="339"/>
                    </a:lnTo>
                    <a:lnTo>
                      <a:pt x="150" y="339"/>
                    </a:lnTo>
                    <a:lnTo>
                      <a:pt x="150" y="338"/>
                    </a:lnTo>
                    <a:lnTo>
                      <a:pt x="151" y="338"/>
                    </a:lnTo>
                    <a:lnTo>
                      <a:pt x="151" y="336"/>
                    </a:lnTo>
                    <a:lnTo>
                      <a:pt x="150" y="336"/>
                    </a:lnTo>
                    <a:lnTo>
                      <a:pt x="151" y="334"/>
                    </a:lnTo>
                    <a:lnTo>
                      <a:pt x="150" y="334"/>
                    </a:lnTo>
                    <a:lnTo>
                      <a:pt x="150" y="332"/>
                    </a:lnTo>
                    <a:lnTo>
                      <a:pt x="151" y="332"/>
                    </a:lnTo>
                    <a:lnTo>
                      <a:pt x="151" y="330"/>
                    </a:lnTo>
                    <a:lnTo>
                      <a:pt x="153" y="330"/>
                    </a:lnTo>
                    <a:lnTo>
                      <a:pt x="153" y="332"/>
                    </a:lnTo>
                    <a:lnTo>
                      <a:pt x="155" y="332"/>
                    </a:lnTo>
                    <a:lnTo>
                      <a:pt x="155" y="330"/>
                    </a:lnTo>
                    <a:lnTo>
                      <a:pt x="157" y="330"/>
                    </a:lnTo>
                    <a:lnTo>
                      <a:pt x="158" y="330"/>
                    </a:lnTo>
                    <a:lnTo>
                      <a:pt x="160" y="330"/>
                    </a:lnTo>
                    <a:lnTo>
                      <a:pt x="160" y="329"/>
                    </a:lnTo>
                    <a:lnTo>
                      <a:pt x="160" y="327"/>
                    </a:lnTo>
                    <a:lnTo>
                      <a:pt x="162" y="327"/>
                    </a:lnTo>
                    <a:lnTo>
                      <a:pt x="162" y="329"/>
                    </a:lnTo>
                    <a:lnTo>
                      <a:pt x="164" y="327"/>
                    </a:lnTo>
                    <a:lnTo>
                      <a:pt x="164" y="329"/>
                    </a:lnTo>
                    <a:lnTo>
                      <a:pt x="166" y="329"/>
                    </a:lnTo>
                    <a:lnTo>
                      <a:pt x="167" y="329"/>
                    </a:lnTo>
                    <a:lnTo>
                      <a:pt x="167" y="327"/>
                    </a:lnTo>
                    <a:lnTo>
                      <a:pt x="169" y="327"/>
                    </a:lnTo>
                    <a:lnTo>
                      <a:pt x="169" y="329"/>
                    </a:lnTo>
                    <a:lnTo>
                      <a:pt x="171" y="329"/>
                    </a:lnTo>
                    <a:lnTo>
                      <a:pt x="171" y="327"/>
                    </a:lnTo>
                    <a:lnTo>
                      <a:pt x="171" y="329"/>
                    </a:lnTo>
                    <a:lnTo>
                      <a:pt x="173" y="329"/>
                    </a:lnTo>
                    <a:lnTo>
                      <a:pt x="173" y="330"/>
                    </a:lnTo>
                    <a:lnTo>
                      <a:pt x="173" y="332"/>
                    </a:lnTo>
                    <a:lnTo>
                      <a:pt x="175" y="332"/>
                    </a:lnTo>
                    <a:lnTo>
                      <a:pt x="175" y="334"/>
                    </a:lnTo>
                    <a:lnTo>
                      <a:pt x="176" y="334"/>
                    </a:lnTo>
                    <a:lnTo>
                      <a:pt x="178" y="334"/>
                    </a:lnTo>
                    <a:lnTo>
                      <a:pt x="180" y="336"/>
                    </a:lnTo>
                    <a:lnTo>
                      <a:pt x="182" y="336"/>
                    </a:lnTo>
                    <a:lnTo>
                      <a:pt x="182" y="334"/>
                    </a:lnTo>
                    <a:lnTo>
                      <a:pt x="182" y="332"/>
                    </a:lnTo>
                    <a:lnTo>
                      <a:pt x="180" y="332"/>
                    </a:lnTo>
                    <a:lnTo>
                      <a:pt x="180" y="330"/>
                    </a:lnTo>
                    <a:lnTo>
                      <a:pt x="180" y="329"/>
                    </a:lnTo>
                    <a:lnTo>
                      <a:pt x="182" y="329"/>
                    </a:lnTo>
                    <a:lnTo>
                      <a:pt x="182" y="327"/>
                    </a:lnTo>
                    <a:lnTo>
                      <a:pt x="182" y="325"/>
                    </a:lnTo>
                    <a:lnTo>
                      <a:pt x="182" y="323"/>
                    </a:lnTo>
                    <a:lnTo>
                      <a:pt x="180" y="323"/>
                    </a:lnTo>
                    <a:lnTo>
                      <a:pt x="182" y="323"/>
                    </a:lnTo>
                    <a:lnTo>
                      <a:pt x="182" y="321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2" y="316"/>
                    </a:lnTo>
                    <a:lnTo>
                      <a:pt x="182" y="314"/>
                    </a:lnTo>
                    <a:lnTo>
                      <a:pt x="182" y="313"/>
                    </a:lnTo>
                    <a:lnTo>
                      <a:pt x="182" y="311"/>
                    </a:lnTo>
                    <a:lnTo>
                      <a:pt x="180" y="311"/>
                    </a:lnTo>
                    <a:lnTo>
                      <a:pt x="180" y="309"/>
                    </a:lnTo>
                    <a:lnTo>
                      <a:pt x="180" y="307"/>
                    </a:lnTo>
                    <a:lnTo>
                      <a:pt x="178" y="307"/>
                    </a:lnTo>
                    <a:lnTo>
                      <a:pt x="178" y="305"/>
                    </a:lnTo>
                    <a:lnTo>
                      <a:pt x="178" y="304"/>
                    </a:lnTo>
                    <a:lnTo>
                      <a:pt x="176" y="304"/>
                    </a:lnTo>
                    <a:lnTo>
                      <a:pt x="175" y="302"/>
                    </a:lnTo>
                    <a:lnTo>
                      <a:pt x="175" y="300"/>
                    </a:lnTo>
                    <a:lnTo>
                      <a:pt x="176" y="300"/>
                    </a:lnTo>
                    <a:lnTo>
                      <a:pt x="176" y="298"/>
                    </a:lnTo>
                    <a:lnTo>
                      <a:pt x="176" y="296"/>
                    </a:lnTo>
                    <a:lnTo>
                      <a:pt x="178" y="296"/>
                    </a:lnTo>
                    <a:lnTo>
                      <a:pt x="178" y="295"/>
                    </a:lnTo>
                    <a:lnTo>
                      <a:pt x="180" y="295"/>
                    </a:lnTo>
                    <a:lnTo>
                      <a:pt x="180" y="293"/>
                    </a:lnTo>
                    <a:lnTo>
                      <a:pt x="182" y="293"/>
                    </a:lnTo>
                    <a:lnTo>
                      <a:pt x="182" y="291"/>
                    </a:lnTo>
                    <a:lnTo>
                      <a:pt x="183" y="291"/>
                    </a:lnTo>
                    <a:lnTo>
                      <a:pt x="183" y="289"/>
                    </a:lnTo>
                    <a:lnTo>
                      <a:pt x="185" y="289"/>
                    </a:lnTo>
                    <a:lnTo>
                      <a:pt x="187" y="289"/>
                    </a:lnTo>
                    <a:lnTo>
                      <a:pt x="187" y="288"/>
                    </a:lnTo>
                    <a:lnTo>
                      <a:pt x="189" y="288"/>
                    </a:lnTo>
                    <a:lnTo>
                      <a:pt x="189" y="286"/>
                    </a:lnTo>
                    <a:lnTo>
                      <a:pt x="189" y="284"/>
                    </a:lnTo>
                    <a:lnTo>
                      <a:pt x="189" y="282"/>
                    </a:lnTo>
                    <a:lnTo>
                      <a:pt x="189" y="280"/>
                    </a:lnTo>
                    <a:lnTo>
                      <a:pt x="189" y="279"/>
                    </a:lnTo>
                    <a:lnTo>
                      <a:pt x="187" y="277"/>
                    </a:lnTo>
                    <a:lnTo>
                      <a:pt x="189" y="275"/>
                    </a:lnTo>
                    <a:lnTo>
                      <a:pt x="189" y="273"/>
                    </a:lnTo>
                    <a:lnTo>
                      <a:pt x="189" y="271"/>
                    </a:lnTo>
                    <a:lnTo>
                      <a:pt x="187" y="271"/>
                    </a:lnTo>
                    <a:lnTo>
                      <a:pt x="189" y="271"/>
                    </a:lnTo>
                    <a:lnTo>
                      <a:pt x="189" y="270"/>
                    </a:lnTo>
                    <a:lnTo>
                      <a:pt x="191" y="270"/>
                    </a:lnTo>
                    <a:lnTo>
                      <a:pt x="191" y="268"/>
                    </a:lnTo>
                    <a:lnTo>
                      <a:pt x="192" y="268"/>
                    </a:lnTo>
                    <a:lnTo>
                      <a:pt x="192" y="270"/>
                    </a:lnTo>
                    <a:lnTo>
                      <a:pt x="192" y="268"/>
                    </a:lnTo>
                    <a:lnTo>
                      <a:pt x="194" y="268"/>
                    </a:lnTo>
                    <a:lnTo>
                      <a:pt x="194" y="270"/>
                    </a:lnTo>
                    <a:lnTo>
                      <a:pt x="196" y="270"/>
                    </a:lnTo>
                    <a:lnTo>
                      <a:pt x="198" y="270"/>
                    </a:lnTo>
                    <a:lnTo>
                      <a:pt x="198" y="271"/>
                    </a:lnTo>
                    <a:lnTo>
                      <a:pt x="198" y="270"/>
                    </a:lnTo>
                    <a:lnTo>
                      <a:pt x="200" y="270"/>
                    </a:lnTo>
                    <a:lnTo>
                      <a:pt x="200" y="271"/>
                    </a:lnTo>
                    <a:lnTo>
                      <a:pt x="201" y="271"/>
                    </a:lnTo>
                    <a:lnTo>
                      <a:pt x="201" y="273"/>
                    </a:lnTo>
                    <a:lnTo>
                      <a:pt x="203" y="273"/>
                    </a:lnTo>
                    <a:lnTo>
                      <a:pt x="203" y="271"/>
                    </a:lnTo>
                    <a:lnTo>
                      <a:pt x="205" y="271"/>
                    </a:lnTo>
                    <a:lnTo>
                      <a:pt x="205" y="273"/>
                    </a:lnTo>
                    <a:lnTo>
                      <a:pt x="205" y="271"/>
                    </a:lnTo>
                    <a:lnTo>
                      <a:pt x="207" y="271"/>
                    </a:lnTo>
                    <a:lnTo>
                      <a:pt x="208" y="271"/>
                    </a:lnTo>
                    <a:lnTo>
                      <a:pt x="210" y="271"/>
                    </a:lnTo>
                    <a:lnTo>
                      <a:pt x="210" y="270"/>
                    </a:lnTo>
                    <a:lnTo>
                      <a:pt x="212" y="271"/>
                    </a:lnTo>
                    <a:lnTo>
                      <a:pt x="214" y="271"/>
                    </a:lnTo>
                    <a:lnTo>
                      <a:pt x="214" y="270"/>
                    </a:lnTo>
                    <a:lnTo>
                      <a:pt x="214" y="271"/>
                    </a:lnTo>
                    <a:lnTo>
                      <a:pt x="216" y="271"/>
                    </a:lnTo>
                    <a:lnTo>
                      <a:pt x="217" y="271"/>
                    </a:lnTo>
                    <a:lnTo>
                      <a:pt x="216" y="271"/>
                    </a:lnTo>
                    <a:lnTo>
                      <a:pt x="217" y="271"/>
                    </a:lnTo>
                    <a:lnTo>
                      <a:pt x="217" y="273"/>
                    </a:lnTo>
                    <a:lnTo>
                      <a:pt x="219" y="273"/>
                    </a:lnTo>
                    <a:lnTo>
                      <a:pt x="219" y="271"/>
                    </a:lnTo>
                    <a:lnTo>
                      <a:pt x="221" y="271"/>
                    </a:lnTo>
                    <a:lnTo>
                      <a:pt x="223" y="271"/>
                    </a:lnTo>
                    <a:lnTo>
                      <a:pt x="225" y="271"/>
                    </a:lnTo>
                    <a:lnTo>
                      <a:pt x="226" y="271"/>
                    </a:lnTo>
                    <a:lnTo>
                      <a:pt x="226" y="270"/>
                    </a:lnTo>
                    <a:lnTo>
                      <a:pt x="228" y="270"/>
                    </a:lnTo>
                    <a:lnTo>
                      <a:pt x="228" y="271"/>
                    </a:lnTo>
                    <a:lnTo>
                      <a:pt x="228" y="273"/>
                    </a:lnTo>
                    <a:lnTo>
                      <a:pt x="230" y="275"/>
                    </a:lnTo>
                    <a:lnTo>
                      <a:pt x="230" y="273"/>
                    </a:lnTo>
                    <a:lnTo>
                      <a:pt x="230" y="271"/>
                    </a:lnTo>
                    <a:lnTo>
                      <a:pt x="230" y="270"/>
                    </a:lnTo>
                    <a:lnTo>
                      <a:pt x="228" y="270"/>
                    </a:lnTo>
                    <a:lnTo>
                      <a:pt x="228" y="268"/>
                    </a:lnTo>
                    <a:lnTo>
                      <a:pt x="228" y="266"/>
                    </a:lnTo>
                    <a:lnTo>
                      <a:pt x="228" y="264"/>
                    </a:lnTo>
                    <a:lnTo>
                      <a:pt x="228" y="263"/>
                    </a:lnTo>
                    <a:lnTo>
                      <a:pt x="228" y="261"/>
                    </a:lnTo>
                    <a:lnTo>
                      <a:pt x="230" y="261"/>
                    </a:lnTo>
                    <a:lnTo>
                      <a:pt x="232" y="261"/>
                    </a:lnTo>
                    <a:lnTo>
                      <a:pt x="233" y="261"/>
                    </a:lnTo>
                    <a:lnTo>
                      <a:pt x="235" y="263"/>
                    </a:lnTo>
                    <a:lnTo>
                      <a:pt x="235" y="261"/>
                    </a:lnTo>
                    <a:lnTo>
                      <a:pt x="235" y="259"/>
                    </a:lnTo>
                    <a:lnTo>
                      <a:pt x="233" y="259"/>
                    </a:lnTo>
                    <a:lnTo>
                      <a:pt x="235" y="259"/>
                    </a:lnTo>
                    <a:lnTo>
                      <a:pt x="235" y="257"/>
                    </a:lnTo>
                    <a:lnTo>
                      <a:pt x="237" y="257"/>
                    </a:lnTo>
                    <a:lnTo>
                      <a:pt x="237" y="255"/>
                    </a:lnTo>
                    <a:lnTo>
                      <a:pt x="237" y="254"/>
                    </a:lnTo>
                    <a:lnTo>
                      <a:pt x="235" y="254"/>
                    </a:lnTo>
                    <a:lnTo>
                      <a:pt x="233" y="254"/>
                    </a:lnTo>
                    <a:lnTo>
                      <a:pt x="233" y="252"/>
                    </a:lnTo>
                    <a:lnTo>
                      <a:pt x="232" y="252"/>
                    </a:lnTo>
                    <a:lnTo>
                      <a:pt x="232" y="250"/>
                    </a:lnTo>
                    <a:lnTo>
                      <a:pt x="232" y="248"/>
                    </a:lnTo>
                    <a:lnTo>
                      <a:pt x="232" y="246"/>
                    </a:lnTo>
                    <a:lnTo>
                      <a:pt x="230" y="246"/>
                    </a:lnTo>
                    <a:lnTo>
                      <a:pt x="228" y="246"/>
                    </a:lnTo>
                    <a:lnTo>
                      <a:pt x="228" y="245"/>
                    </a:lnTo>
                    <a:lnTo>
                      <a:pt x="230" y="243"/>
                    </a:lnTo>
                    <a:lnTo>
                      <a:pt x="230" y="241"/>
                    </a:lnTo>
                    <a:lnTo>
                      <a:pt x="230" y="243"/>
                    </a:lnTo>
                    <a:lnTo>
                      <a:pt x="232" y="243"/>
                    </a:lnTo>
                    <a:lnTo>
                      <a:pt x="233" y="245"/>
                    </a:lnTo>
                    <a:lnTo>
                      <a:pt x="233" y="246"/>
                    </a:lnTo>
                    <a:lnTo>
                      <a:pt x="235" y="246"/>
                    </a:lnTo>
                    <a:lnTo>
                      <a:pt x="235" y="248"/>
                    </a:lnTo>
                    <a:lnTo>
                      <a:pt x="237" y="248"/>
                    </a:lnTo>
                    <a:lnTo>
                      <a:pt x="239" y="248"/>
                    </a:lnTo>
                    <a:lnTo>
                      <a:pt x="239" y="246"/>
                    </a:lnTo>
                    <a:lnTo>
                      <a:pt x="239" y="245"/>
                    </a:lnTo>
                    <a:lnTo>
                      <a:pt x="237" y="243"/>
                    </a:lnTo>
                    <a:lnTo>
                      <a:pt x="239" y="243"/>
                    </a:lnTo>
                    <a:lnTo>
                      <a:pt x="239" y="241"/>
                    </a:lnTo>
                    <a:lnTo>
                      <a:pt x="239" y="239"/>
                    </a:lnTo>
                    <a:lnTo>
                      <a:pt x="237" y="239"/>
                    </a:lnTo>
                    <a:lnTo>
                      <a:pt x="237" y="238"/>
                    </a:lnTo>
                    <a:lnTo>
                      <a:pt x="237" y="236"/>
                    </a:lnTo>
                    <a:lnTo>
                      <a:pt x="235" y="236"/>
                    </a:lnTo>
                    <a:lnTo>
                      <a:pt x="235" y="234"/>
                    </a:lnTo>
                    <a:lnTo>
                      <a:pt x="235" y="232"/>
                    </a:lnTo>
                    <a:lnTo>
                      <a:pt x="233" y="232"/>
                    </a:lnTo>
                    <a:lnTo>
                      <a:pt x="233" y="230"/>
                    </a:lnTo>
                    <a:lnTo>
                      <a:pt x="232" y="230"/>
                    </a:lnTo>
                    <a:lnTo>
                      <a:pt x="232" y="229"/>
                    </a:lnTo>
                    <a:lnTo>
                      <a:pt x="230" y="229"/>
                    </a:lnTo>
                    <a:lnTo>
                      <a:pt x="232" y="229"/>
                    </a:lnTo>
                    <a:lnTo>
                      <a:pt x="232" y="227"/>
                    </a:lnTo>
                    <a:lnTo>
                      <a:pt x="233" y="227"/>
                    </a:lnTo>
                    <a:lnTo>
                      <a:pt x="233" y="225"/>
                    </a:lnTo>
                    <a:lnTo>
                      <a:pt x="232" y="225"/>
                    </a:lnTo>
                    <a:lnTo>
                      <a:pt x="233" y="225"/>
                    </a:lnTo>
                    <a:lnTo>
                      <a:pt x="233" y="223"/>
                    </a:lnTo>
                    <a:lnTo>
                      <a:pt x="233" y="221"/>
                    </a:lnTo>
                    <a:lnTo>
                      <a:pt x="232" y="221"/>
                    </a:lnTo>
                    <a:lnTo>
                      <a:pt x="232" y="220"/>
                    </a:lnTo>
                    <a:lnTo>
                      <a:pt x="232" y="218"/>
                    </a:lnTo>
                    <a:lnTo>
                      <a:pt x="232" y="216"/>
                    </a:lnTo>
                    <a:lnTo>
                      <a:pt x="233" y="216"/>
                    </a:lnTo>
                    <a:lnTo>
                      <a:pt x="233" y="214"/>
                    </a:lnTo>
                    <a:lnTo>
                      <a:pt x="232" y="214"/>
                    </a:lnTo>
                    <a:lnTo>
                      <a:pt x="232" y="213"/>
                    </a:lnTo>
                    <a:lnTo>
                      <a:pt x="230" y="213"/>
                    </a:lnTo>
                    <a:lnTo>
                      <a:pt x="230" y="211"/>
                    </a:lnTo>
                    <a:lnTo>
                      <a:pt x="230" y="209"/>
                    </a:lnTo>
                    <a:lnTo>
                      <a:pt x="230" y="207"/>
                    </a:lnTo>
                    <a:lnTo>
                      <a:pt x="232" y="207"/>
                    </a:lnTo>
                    <a:lnTo>
                      <a:pt x="232" y="205"/>
                    </a:lnTo>
                    <a:lnTo>
                      <a:pt x="233" y="205"/>
                    </a:lnTo>
                    <a:lnTo>
                      <a:pt x="232" y="205"/>
                    </a:lnTo>
                    <a:lnTo>
                      <a:pt x="232" y="204"/>
                    </a:lnTo>
                    <a:lnTo>
                      <a:pt x="233" y="204"/>
                    </a:lnTo>
                    <a:lnTo>
                      <a:pt x="233" y="205"/>
                    </a:lnTo>
                    <a:lnTo>
                      <a:pt x="235" y="205"/>
                    </a:lnTo>
                    <a:lnTo>
                      <a:pt x="235" y="204"/>
                    </a:lnTo>
                    <a:lnTo>
                      <a:pt x="233" y="204"/>
                    </a:lnTo>
                    <a:lnTo>
                      <a:pt x="233" y="202"/>
                    </a:lnTo>
                    <a:lnTo>
                      <a:pt x="232" y="202"/>
                    </a:lnTo>
                    <a:lnTo>
                      <a:pt x="230" y="202"/>
                    </a:lnTo>
                    <a:lnTo>
                      <a:pt x="230" y="200"/>
                    </a:lnTo>
                    <a:lnTo>
                      <a:pt x="230" y="198"/>
                    </a:lnTo>
                    <a:lnTo>
                      <a:pt x="232" y="198"/>
                    </a:lnTo>
                    <a:lnTo>
                      <a:pt x="232" y="196"/>
                    </a:lnTo>
                    <a:lnTo>
                      <a:pt x="230" y="196"/>
                    </a:lnTo>
                    <a:lnTo>
                      <a:pt x="230" y="195"/>
                    </a:lnTo>
                    <a:lnTo>
                      <a:pt x="232" y="195"/>
                    </a:lnTo>
                    <a:lnTo>
                      <a:pt x="232" y="193"/>
                    </a:lnTo>
                    <a:lnTo>
                      <a:pt x="230" y="193"/>
                    </a:lnTo>
                    <a:lnTo>
                      <a:pt x="230" y="191"/>
                    </a:lnTo>
                    <a:lnTo>
                      <a:pt x="232" y="191"/>
                    </a:lnTo>
                    <a:lnTo>
                      <a:pt x="232" y="189"/>
                    </a:lnTo>
                    <a:lnTo>
                      <a:pt x="233" y="189"/>
                    </a:lnTo>
                    <a:lnTo>
                      <a:pt x="233" y="188"/>
                    </a:lnTo>
                    <a:lnTo>
                      <a:pt x="233" y="186"/>
                    </a:lnTo>
                    <a:lnTo>
                      <a:pt x="233" y="184"/>
                    </a:lnTo>
                    <a:lnTo>
                      <a:pt x="235" y="184"/>
                    </a:lnTo>
                    <a:lnTo>
                      <a:pt x="233" y="184"/>
                    </a:lnTo>
                    <a:lnTo>
                      <a:pt x="233" y="182"/>
                    </a:lnTo>
                    <a:lnTo>
                      <a:pt x="233" y="180"/>
                    </a:lnTo>
                    <a:lnTo>
                      <a:pt x="233" y="179"/>
                    </a:lnTo>
                    <a:lnTo>
                      <a:pt x="233" y="177"/>
                    </a:lnTo>
                    <a:lnTo>
                      <a:pt x="235" y="177"/>
                    </a:lnTo>
                    <a:lnTo>
                      <a:pt x="235" y="175"/>
                    </a:lnTo>
                    <a:lnTo>
                      <a:pt x="237" y="175"/>
                    </a:lnTo>
                    <a:lnTo>
                      <a:pt x="237" y="173"/>
                    </a:lnTo>
                    <a:lnTo>
                      <a:pt x="237" y="171"/>
                    </a:lnTo>
                    <a:lnTo>
                      <a:pt x="237" y="170"/>
                    </a:lnTo>
                    <a:lnTo>
                      <a:pt x="237" y="168"/>
                    </a:lnTo>
                    <a:lnTo>
                      <a:pt x="239" y="166"/>
                    </a:lnTo>
                    <a:lnTo>
                      <a:pt x="239" y="164"/>
                    </a:lnTo>
                    <a:lnTo>
                      <a:pt x="241" y="163"/>
                    </a:lnTo>
                    <a:lnTo>
                      <a:pt x="241" y="161"/>
                    </a:lnTo>
                    <a:lnTo>
                      <a:pt x="242" y="159"/>
                    </a:lnTo>
                    <a:lnTo>
                      <a:pt x="241" y="159"/>
                    </a:lnTo>
                    <a:lnTo>
                      <a:pt x="241" y="157"/>
                    </a:lnTo>
                    <a:lnTo>
                      <a:pt x="241" y="155"/>
                    </a:lnTo>
                    <a:lnTo>
                      <a:pt x="239" y="155"/>
                    </a:lnTo>
                    <a:lnTo>
                      <a:pt x="239" y="154"/>
                    </a:lnTo>
                    <a:lnTo>
                      <a:pt x="239" y="152"/>
                    </a:lnTo>
                    <a:lnTo>
                      <a:pt x="237" y="152"/>
                    </a:lnTo>
                    <a:lnTo>
                      <a:pt x="237" y="150"/>
                    </a:lnTo>
                    <a:lnTo>
                      <a:pt x="237" y="148"/>
                    </a:lnTo>
                    <a:lnTo>
                      <a:pt x="237" y="147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3"/>
                    </a:lnTo>
                    <a:lnTo>
                      <a:pt x="239" y="141"/>
                    </a:lnTo>
                    <a:lnTo>
                      <a:pt x="237" y="141"/>
                    </a:lnTo>
                    <a:lnTo>
                      <a:pt x="237" y="139"/>
                    </a:lnTo>
                    <a:lnTo>
                      <a:pt x="235" y="139"/>
                    </a:lnTo>
                    <a:lnTo>
                      <a:pt x="235" y="138"/>
                    </a:lnTo>
                    <a:lnTo>
                      <a:pt x="237" y="138"/>
                    </a:lnTo>
                    <a:lnTo>
                      <a:pt x="237" y="136"/>
                    </a:lnTo>
                    <a:lnTo>
                      <a:pt x="237" y="134"/>
                    </a:lnTo>
                    <a:lnTo>
                      <a:pt x="239" y="134"/>
                    </a:lnTo>
                    <a:lnTo>
                      <a:pt x="239" y="132"/>
                    </a:lnTo>
                    <a:lnTo>
                      <a:pt x="241" y="132"/>
                    </a:lnTo>
                    <a:lnTo>
                      <a:pt x="241" y="130"/>
                    </a:lnTo>
                    <a:lnTo>
                      <a:pt x="242" y="129"/>
                    </a:lnTo>
                    <a:lnTo>
                      <a:pt x="242" y="127"/>
                    </a:lnTo>
                    <a:lnTo>
                      <a:pt x="241" y="125"/>
                    </a:lnTo>
                    <a:lnTo>
                      <a:pt x="242" y="125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41" y="122"/>
                    </a:lnTo>
                    <a:lnTo>
                      <a:pt x="242" y="122"/>
                    </a:lnTo>
                    <a:lnTo>
                      <a:pt x="241" y="122"/>
                    </a:lnTo>
                    <a:lnTo>
                      <a:pt x="241" y="120"/>
                    </a:lnTo>
                    <a:lnTo>
                      <a:pt x="241" y="118"/>
                    </a:lnTo>
                    <a:lnTo>
                      <a:pt x="241" y="116"/>
                    </a:lnTo>
                    <a:lnTo>
                      <a:pt x="242" y="116"/>
                    </a:lnTo>
                    <a:lnTo>
                      <a:pt x="244" y="116"/>
                    </a:lnTo>
                    <a:lnTo>
                      <a:pt x="244" y="114"/>
                    </a:lnTo>
                    <a:lnTo>
                      <a:pt x="246" y="113"/>
                    </a:lnTo>
                    <a:lnTo>
                      <a:pt x="246" y="111"/>
                    </a:lnTo>
                    <a:lnTo>
                      <a:pt x="248" y="111"/>
                    </a:lnTo>
                    <a:lnTo>
                      <a:pt x="248" y="109"/>
                    </a:lnTo>
                    <a:lnTo>
                      <a:pt x="248" y="107"/>
                    </a:lnTo>
                    <a:lnTo>
                      <a:pt x="248" y="105"/>
                    </a:lnTo>
                    <a:lnTo>
                      <a:pt x="250" y="105"/>
                    </a:lnTo>
                    <a:lnTo>
                      <a:pt x="250" y="104"/>
                    </a:lnTo>
                    <a:lnTo>
                      <a:pt x="248" y="104"/>
                    </a:lnTo>
                    <a:lnTo>
                      <a:pt x="248" y="102"/>
                    </a:lnTo>
                    <a:lnTo>
                      <a:pt x="250" y="102"/>
                    </a:lnTo>
                    <a:lnTo>
                      <a:pt x="248" y="100"/>
                    </a:lnTo>
                    <a:lnTo>
                      <a:pt x="250" y="100"/>
                    </a:lnTo>
                    <a:lnTo>
                      <a:pt x="250" y="98"/>
                    </a:lnTo>
                    <a:lnTo>
                      <a:pt x="248" y="98"/>
                    </a:lnTo>
                    <a:lnTo>
                      <a:pt x="248" y="97"/>
                    </a:lnTo>
                    <a:lnTo>
                      <a:pt x="248" y="95"/>
                    </a:lnTo>
                    <a:lnTo>
                      <a:pt x="248" y="93"/>
                    </a:lnTo>
                    <a:lnTo>
                      <a:pt x="250" y="93"/>
                    </a:lnTo>
                    <a:lnTo>
                      <a:pt x="250" y="91"/>
                    </a:lnTo>
                    <a:lnTo>
                      <a:pt x="248" y="91"/>
                    </a:lnTo>
                    <a:lnTo>
                      <a:pt x="248" y="89"/>
                    </a:lnTo>
                    <a:lnTo>
                      <a:pt x="248" y="88"/>
                    </a:lnTo>
                    <a:lnTo>
                      <a:pt x="246" y="88"/>
                    </a:lnTo>
                    <a:lnTo>
                      <a:pt x="248" y="88"/>
                    </a:lnTo>
                    <a:lnTo>
                      <a:pt x="248" y="86"/>
                    </a:lnTo>
                    <a:lnTo>
                      <a:pt x="248" y="84"/>
                    </a:lnTo>
                    <a:lnTo>
                      <a:pt x="250" y="84"/>
                    </a:lnTo>
                    <a:lnTo>
                      <a:pt x="251" y="84"/>
                    </a:lnTo>
                    <a:lnTo>
                      <a:pt x="253" y="84"/>
                    </a:lnTo>
                    <a:lnTo>
                      <a:pt x="253" y="86"/>
                    </a:lnTo>
                    <a:lnTo>
                      <a:pt x="255" y="86"/>
                    </a:lnTo>
                    <a:lnTo>
                      <a:pt x="257" y="86"/>
                    </a:lnTo>
                    <a:lnTo>
                      <a:pt x="258" y="86"/>
                    </a:lnTo>
                    <a:lnTo>
                      <a:pt x="258" y="84"/>
                    </a:lnTo>
                    <a:lnTo>
                      <a:pt x="260" y="84"/>
                    </a:lnTo>
                    <a:lnTo>
                      <a:pt x="258" y="84"/>
                    </a:lnTo>
                    <a:lnTo>
                      <a:pt x="260" y="82"/>
                    </a:lnTo>
                    <a:lnTo>
                      <a:pt x="260" y="80"/>
                    </a:lnTo>
                    <a:lnTo>
                      <a:pt x="262" y="80"/>
                    </a:lnTo>
                    <a:lnTo>
                      <a:pt x="262" y="79"/>
                    </a:lnTo>
                    <a:lnTo>
                      <a:pt x="260" y="79"/>
                    </a:lnTo>
                    <a:lnTo>
                      <a:pt x="260" y="77"/>
                    </a:lnTo>
                    <a:lnTo>
                      <a:pt x="258" y="77"/>
                    </a:lnTo>
                    <a:lnTo>
                      <a:pt x="258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7" y="72"/>
                    </a:lnTo>
                    <a:lnTo>
                      <a:pt x="255" y="72"/>
                    </a:lnTo>
                    <a:lnTo>
                      <a:pt x="255" y="70"/>
                    </a:lnTo>
                    <a:lnTo>
                      <a:pt x="253" y="70"/>
                    </a:lnTo>
                    <a:lnTo>
                      <a:pt x="253" y="68"/>
                    </a:lnTo>
                    <a:lnTo>
                      <a:pt x="253" y="66"/>
                    </a:lnTo>
                    <a:lnTo>
                      <a:pt x="253" y="64"/>
                    </a:lnTo>
                    <a:lnTo>
                      <a:pt x="251" y="64"/>
                    </a:lnTo>
                    <a:lnTo>
                      <a:pt x="250" y="64"/>
                    </a:lnTo>
                    <a:lnTo>
                      <a:pt x="250" y="63"/>
                    </a:lnTo>
                    <a:lnTo>
                      <a:pt x="250" y="61"/>
                    </a:lnTo>
                    <a:lnTo>
                      <a:pt x="248" y="61"/>
                    </a:lnTo>
                    <a:lnTo>
                      <a:pt x="248" y="59"/>
                    </a:lnTo>
                    <a:lnTo>
                      <a:pt x="246" y="59"/>
                    </a:lnTo>
                    <a:lnTo>
                      <a:pt x="246" y="57"/>
                    </a:lnTo>
                    <a:lnTo>
                      <a:pt x="246" y="59"/>
                    </a:lnTo>
                    <a:lnTo>
                      <a:pt x="246" y="57"/>
                    </a:lnTo>
                    <a:lnTo>
                      <a:pt x="244" y="57"/>
                    </a:lnTo>
                    <a:lnTo>
                      <a:pt x="244" y="55"/>
                    </a:lnTo>
                    <a:lnTo>
                      <a:pt x="244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42" y="50"/>
                    </a:lnTo>
                    <a:lnTo>
                      <a:pt x="241" y="50"/>
                    </a:lnTo>
                    <a:lnTo>
                      <a:pt x="241" y="48"/>
                    </a:lnTo>
                    <a:lnTo>
                      <a:pt x="241" y="47"/>
                    </a:lnTo>
                    <a:lnTo>
                      <a:pt x="242" y="47"/>
                    </a:lnTo>
                    <a:lnTo>
                      <a:pt x="242" y="48"/>
                    </a:lnTo>
                    <a:lnTo>
                      <a:pt x="244" y="48"/>
                    </a:lnTo>
                    <a:lnTo>
                      <a:pt x="244" y="50"/>
                    </a:lnTo>
                    <a:lnTo>
                      <a:pt x="246" y="50"/>
                    </a:lnTo>
                    <a:lnTo>
                      <a:pt x="248" y="50"/>
                    </a:lnTo>
                    <a:lnTo>
                      <a:pt x="250" y="50"/>
                    </a:lnTo>
                    <a:lnTo>
                      <a:pt x="251" y="50"/>
                    </a:lnTo>
                    <a:lnTo>
                      <a:pt x="251" y="48"/>
                    </a:lnTo>
                    <a:lnTo>
                      <a:pt x="251" y="50"/>
                    </a:lnTo>
                    <a:lnTo>
                      <a:pt x="253" y="50"/>
                    </a:lnTo>
                    <a:lnTo>
                      <a:pt x="255" y="50"/>
                    </a:lnTo>
                    <a:lnTo>
                      <a:pt x="257" y="50"/>
                    </a:lnTo>
                    <a:lnTo>
                      <a:pt x="258" y="48"/>
                    </a:lnTo>
                    <a:lnTo>
                      <a:pt x="260" y="47"/>
                    </a:lnTo>
                    <a:lnTo>
                      <a:pt x="262" y="47"/>
                    </a:lnTo>
                    <a:lnTo>
                      <a:pt x="262" y="45"/>
                    </a:lnTo>
                    <a:lnTo>
                      <a:pt x="264" y="45"/>
                    </a:lnTo>
                    <a:lnTo>
                      <a:pt x="266" y="45"/>
                    </a:lnTo>
                    <a:lnTo>
                      <a:pt x="267" y="45"/>
                    </a:lnTo>
                    <a:lnTo>
                      <a:pt x="269" y="45"/>
                    </a:lnTo>
                    <a:lnTo>
                      <a:pt x="269" y="43"/>
                    </a:lnTo>
                    <a:lnTo>
                      <a:pt x="271" y="43"/>
                    </a:lnTo>
                    <a:lnTo>
                      <a:pt x="271" y="41"/>
                    </a:lnTo>
                    <a:lnTo>
                      <a:pt x="271" y="39"/>
                    </a:lnTo>
                    <a:lnTo>
                      <a:pt x="273" y="39"/>
                    </a:lnTo>
                    <a:lnTo>
                      <a:pt x="275" y="39"/>
                    </a:lnTo>
                    <a:lnTo>
                      <a:pt x="275" y="38"/>
                    </a:lnTo>
                    <a:lnTo>
                      <a:pt x="275" y="39"/>
                    </a:lnTo>
                    <a:lnTo>
                      <a:pt x="276" y="39"/>
                    </a:lnTo>
                    <a:lnTo>
                      <a:pt x="278" y="39"/>
                    </a:lnTo>
                    <a:lnTo>
                      <a:pt x="278" y="38"/>
                    </a:lnTo>
                    <a:lnTo>
                      <a:pt x="278" y="39"/>
                    </a:lnTo>
                    <a:lnTo>
                      <a:pt x="278" y="38"/>
                    </a:lnTo>
                    <a:lnTo>
                      <a:pt x="280" y="38"/>
                    </a:lnTo>
                    <a:lnTo>
                      <a:pt x="282" y="38"/>
                    </a:lnTo>
                    <a:lnTo>
                      <a:pt x="283" y="38"/>
                    </a:lnTo>
                    <a:lnTo>
                      <a:pt x="285" y="38"/>
                    </a:lnTo>
                    <a:lnTo>
                      <a:pt x="285" y="36"/>
                    </a:lnTo>
                    <a:lnTo>
                      <a:pt x="287" y="36"/>
                    </a:lnTo>
                    <a:lnTo>
                      <a:pt x="289" y="36"/>
                    </a:lnTo>
                    <a:lnTo>
                      <a:pt x="291" y="36"/>
                    </a:lnTo>
                    <a:lnTo>
                      <a:pt x="291" y="38"/>
                    </a:lnTo>
                    <a:lnTo>
                      <a:pt x="292" y="38"/>
                    </a:lnTo>
                    <a:lnTo>
                      <a:pt x="294" y="39"/>
                    </a:lnTo>
                    <a:lnTo>
                      <a:pt x="294" y="38"/>
                    </a:lnTo>
                    <a:lnTo>
                      <a:pt x="296" y="38"/>
                    </a:lnTo>
                    <a:lnTo>
                      <a:pt x="296" y="36"/>
                    </a:lnTo>
                    <a:lnTo>
                      <a:pt x="296" y="34"/>
                    </a:lnTo>
                    <a:lnTo>
                      <a:pt x="296" y="36"/>
                    </a:lnTo>
                    <a:lnTo>
                      <a:pt x="294" y="36"/>
                    </a:lnTo>
                    <a:lnTo>
                      <a:pt x="294" y="34"/>
                    </a:lnTo>
                    <a:lnTo>
                      <a:pt x="296" y="34"/>
                    </a:lnTo>
                    <a:lnTo>
                      <a:pt x="296" y="32"/>
                    </a:lnTo>
                    <a:lnTo>
                      <a:pt x="296" y="30"/>
                    </a:lnTo>
                    <a:lnTo>
                      <a:pt x="296" y="29"/>
                    </a:lnTo>
                    <a:lnTo>
                      <a:pt x="296" y="27"/>
                    </a:lnTo>
                    <a:lnTo>
                      <a:pt x="296" y="25"/>
                    </a:lnTo>
                    <a:lnTo>
                      <a:pt x="298" y="25"/>
                    </a:lnTo>
                    <a:lnTo>
                      <a:pt x="296" y="25"/>
                    </a:lnTo>
                    <a:lnTo>
                      <a:pt x="294" y="25"/>
                    </a:lnTo>
                    <a:lnTo>
                      <a:pt x="294" y="23"/>
                    </a:lnTo>
                    <a:lnTo>
                      <a:pt x="292" y="23"/>
                    </a:lnTo>
                    <a:lnTo>
                      <a:pt x="291" y="23"/>
                    </a:lnTo>
                    <a:lnTo>
                      <a:pt x="291" y="22"/>
                    </a:lnTo>
                    <a:lnTo>
                      <a:pt x="289" y="22"/>
                    </a:lnTo>
                    <a:lnTo>
                      <a:pt x="287" y="22"/>
                    </a:lnTo>
                    <a:lnTo>
                      <a:pt x="287" y="20"/>
                    </a:lnTo>
                    <a:lnTo>
                      <a:pt x="287" y="18"/>
                    </a:lnTo>
                    <a:lnTo>
                      <a:pt x="289" y="18"/>
                    </a:lnTo>
                    <a:lnTo>
                      <a:pt x="289" y="16"/>
                    </a:lnTo>
                    <a:lnTo>
                      <a:pt x="289" y="14"/>
                    </a:lnTo>
                    <a:lnTo>
                      <a:pt x="289" y="13"/>
                    </a:lnTo>
                    <a:lnTo>
                      <a:pt x="287" y="11"/>
                    </a:lnTo>
                    <a:lnTo>
                      <a:pt x="289" y="11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89" y="9"/>
                    </a:lnTo>
                    <a:lnTo>
                      <a:pt x="289" y="7"/>
                    </a:lnTo>
                    <a:lnTo>
                      <a:pt x="291" y="7"/>
                    </a:lnTo>
                    <a:lnTo>
                      <a:pt x="291" y="5"/>
                    </a:lnTo>
                    <a:lnTo>
                      <a:pt x="291" y="4"/>
                    </a:lnTo>
                    <a:lnTo>
                      <a:pt x="289" y="4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0"/>
                    </a:lnTo>
                    <a:lnTo>
                      <a:pt x="287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1" name="Freeform 124"/>
              <p:cNvSpPr>
                <a:spLocks/>
              </p:cNvSpPr>
              <p:nvPr/>
            </p:nvSpPr>
            <p:spPr bwMode="auto">
              <a:xfrm>
                <a:off x="3055" y="2191"/>
                <a:ext cx="259" cy="500"/>
              </a:xfrm>
              <a:custGeom>
                <a:avLst/>
                <a:gdLst>
                  <a:gd name="T0" fmla="*/ 1 w 259"/>
                  <a:gd name="T1" fmla="*/ 484 h 500"/>
                  <a:gd name="T2" fmla="*/ 3 w 259"/>
                  <a:gd name="T3" fmla="*/ 470 h 500"/>
                  <a:gd name="T4" fmla="*/ 7 w 259"/>
                  <a:gd name="T5" fmla="*/ 455 h 500"/>
                  <a:gd name="T6" fmla="*/ 9 w 259"/>
                  <a:gd name="T7" fmla="*/ 443 h 500"/>
                  <a:gd name="T8" fmla="*/ 14 w 259"/>
                  <a:gd name="T9" fmla="*/ 429 h 500"/>
                  <a:gd name="T10" fmla="*/ 19 w 259"/>
                  <a:gd name="T11" fmla="*/ 411 h 500"/>
                  <a:gd name="T12" fmla="*/ 28 w 259"/>
                  <a:gd name="T13" fmla="*/ 395 h 500"/>
                  <a:gd name="T14" fmla="*/ 48 w 259"/>
                  <a:gd name="T15" fmla="*/ 386 h 500"/>
                  <a:gd name="T16" fmla="*/ 60 w 259"/>
                  <a:gd name="T17" fmla="*/ 375 h 500"/>
                  <a:gd name="T18" fmla="*/ 66 w 259"/>
                  <a:gd name="T19" fmla="*/ 343 h 500"/>
                  <a:gd name="T20" fmla="*/ 71 w 259"/>
                  <a:gd name="T21" fmla="*/ 323 h 500"/>
                  <a:gd name="T22" fmla="*/ 73 w 259"/>
                  <a:gd name="T23" fmla="*/ 302 h 500"/>
                  <a:gd name="T24" fmla="*/ 69 w 259"/>
                  <a:gd name="T25" fmla="*/ 279 h 500"/>
                  <a:gd name="T26" fmla="*/ 69 w 259"/>
                  <a:gd name="T27" fmla="*/ 259 h 500"/>
                  <a:gd name="T28" fmla="*/ 57 w 259"/>
                  <a:gd name="T29" fmla="*/ 268 h 500"/>
                  <a:gd name="T30" fmla="*/ 39 w 259"/>
                  <a:gd name="T31" fmla="*/ 261 h 500"/>
                  <a:gd name="T32" fmla="*/ 25 w 259"/>
                  <a:gd name="T33" fmla="*/ 250 h 500"/>
                  <a:gd name="T34" fmla="*/ 26 w 259"/>
                  <a:gd name="T35" fmla="*/ 225 h 500"/>
                  <a:gd name="T36" fmla="*/ 25 w 259"/>
                  <a:gd name="T37" fmla="*/ 207 h 500"/>
                  <a:gd name="T38" fmla="*/ 35 w 259"/>
                  <a:gd name="T39" fmla="*/ 195 h 500"/>
                  <a:gd name="T40" fmla="*/ 41 w 259"/>
                  <a:gd name="T41" fmla="*/ 173 h 500"/>
                  <a:gd name="T42" fmla="*/ 43 w 259"/>
                  <a:gd name="T43" fmla="*/ 152 h 500"/>
                  <a:gd name="T44" fmla="*/ 53 w 259"/>
                  <a:gd name="T45" fmla="*/ 132 h 500"/>
                  <a:gd name="T46" fmla="*/ 59 w 259"/>
                  <a:gd name="T47" fmla="*/ 113 h 500"/>
                  <a:gd name="T48" fmla="*/ 80 w 259"/>
                  <a:gd name="T49" fmla="*/ 113 h 500"/>
                  <a:gd name="T50" fmla="*/ 89 w 259"/>
                  <a:gd name="T51" fmla="*/ 98 h 500"/>
                  <a:gd name="T52" fmla="*/ 91 w 259"/>
                  <a:gd name="T53" fmla="*/ 72 h 500"/>
                  <a:gd name="T54" fmla="*/ 110 w 259"/>
                  <a:gd name="T55" fmla="*/ 66 h 500"/>
                  <a:gd name="T56" fmla="*/ 128 w 259"/>
                  <a:gd name="T57" fmla="*/ 59 h 500"/>
                  <a:gd name="T58" fmla="*/ 132 w 259"/>
                  <a:gd name="T59" fmla="*/ 84 h 500"/>
                  <a:gd name="T60" fmla="*/ 132 w 259"/>
                  <a:gd name="T61" fmla="*/ 100 h 500"/>
                  <a:gd name="T62" fmla="*/ 132 w 259"/>
                  <a:gd name="T63" fmla="*/ 120 h 500"/>
                  <a:gd name="T64" fmla="*/ 143 w 259"/>
                  <a:gd name="T65" fmla="*/ 118 h 500"/>
                  <a:gd name="T66" fmla="*/ 155 w 259"/>
                  <a:gd name="T67" fmla="*/ 131 h 500"/>
                  <a:gd name="T68" fmla="*/ 167 w 259"/>
                  <a:gd name="T69" fmla="*/ 139 h 500"/>
                  <a:gd name="T70" fmla="*/ 178 w 259"/>
                  <a:gd name="T71" fmla="*/ 127 h 500"/>
                  <a:gd name="T72" fmla="*/ 189 w 259"/>
                  <a:gd name="T73" fmla="*/ 111 h 500"/>
                  <a:gd name="T74" fmla="*/ 194 w 259"/>
                  <a:gd name="T75" fmla="*/ 97 h 500"/>
                  <a:gd name="T76" fmla="*/ 209 w 259"/>
                  <a:gd name="T77" fmla="*/ 97 h 500"/>
                  <a:gd name="T78" fmla="*/ 225 w 259"/>
                  <a:gd name="T79" fmla="*/ 95 h 500"/>
                  <a:gd name="T80" fmla="*/ 242 w 259"/>
                  <a:gd name="T81" fmla="*/ 89 h 500"/>
                  <a:gd name="T82" fmla="*/ 257 w 259"/>
                  <a:gd name="T83" fmla="*/ 84 h 500"/>
                  <a:gd name="T84" fmla="*/ 257 w 259"/>
                  <a:gd name="T85" fmla="*/ 64 h 500"/>
                  <a:gd name="T86" fmla="*/ 251 w 259"/>
                  <a:gd name="T87" fmla="*/ 45 h 500"/>
                  <a:gd name="T88" fmla="*/ 237 w 259"/>
                  <a:gd name="T89" fmla="*/ 48 h 500"/>
                  <a:gd name="T90" fmla="*/ 241 w 259"/>
                  <a:gd name="T91" fmla="*/ 29 h 500"/>
                  <a:gd name="T92" fmla="*/ 226 w 259"/>
                  <a:gd name="T93" fmla="*/ 18 h 500"/>
                  <a:gd name="T94" fmla="*/ 209 w 259"/>
                  <a:gd name="T95" fmla="*/ 7 h 500"/>
                  <a:gd name="T96" fmla="*/ 189 w 259"/>
                  <a:gd name="T97" fmla="*/ 11 h 500"/>
                  <a:gd name="T98" fmla="*/ 176 w 259"/>
                  <a:gd name="T99" fmla="*/ 9 h 500"/>
                  <a:gd name="T100" fmla="*/ 171 w 259"/>
                  <a:gd name="T101" fmla="*/ 22 h 500"/>
                  <a:gd name="T102" fmla="*/ 148 w 259"/>
                  <a:gd name="T103" fmla="*/ 23 h 500"/>
                  <a:gd name="T104" fmla="*/ 135 w 259"/>
                  <a:gd name="T105" fmla="*/ 18 h 500"/>
                  <a:gd name="T106" fmla="*/ 118 w 259"/>
                  <a:gd name="T107" fmla="*/ 9 h 500"/>
                  <a:gd name="T108" fmla="*/ 98 w 259"/>
                  <a:gd name="T109" fmla="*/ 2 h 500"/>
                  <a:gd name="T110" fmla="*/ 82 w 259"/>
                  <a:gd name="T111" fmla="*/ 15 h 500"/>
                  <a:gd name="T112" fmla="*/ 71 w 259"/>
                  <a:gd name="T113" fmla="*/ 22 h 500"/>
                  <a:gd name="T114" fmla="*/ 71 w 259"/>
                  <a:gd name="T115" fmla="*/ 38 h 500"/>
                  <a:gd name="T116" fmla="*/ 53 w 259"/>
                  <a:gd name="T117" fmla="*/ 43 h 500"/>
                  <a:gd name="T118" fmla="*/ 35 w 259"/>
                  <a:gd name="T119" fmla="*/ 4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9" h="500">
                    <a:moveTo>
                      <a:pt x="5" y="500"/>
                    </a:moveTo>
                    <a:lnTo>
                      <a:pt x="3" y="500"/>
                    </a:lnTo>
                    <a:lnTo>
                      <a:pt x="3" y="498"/>
                    </a:lnTo>
                    <a:lnTo>
                      <a:pt x="1" y="498"/>
                    </a:lnTo>
                    <a:lnTo>
                      <a:pt x="3" y="498"/>
                    </a:lnTo>
                    <a:lnTo>
                      <a:pt x="1" y="497"/>
                    </a:lnTo>
                    <a:lnTo>
                      <a:pt x="1" y="495"/>
                    </a:lnTo>
                    <a:lnTo>
                      <a:pt x="0" y="495"/>
                    </a:lnTo>
                    <a:lnTo>
                      <a:pt x="0" y="493"/>
                    </a:lnTo>
                    <a:lnTo>
                      <a:pt x="1" y="493"/>
                    </a:lnTo>
                    <a:lnTo>
                      <a:pt x="1" y="491"/>
                    </a:lnTo>
                    <a:lnTo>
                      <a:pt x="0" y="491"/>
                    </a:lnTo>
                    <a:lnTo>
                      <a:pt x="0" y="489"/>
                    </a:lnTo>
                    <a:lnTo>
                      <a:pt x="0" y="488"/>
                    </a:lnTo>
                    <a:lnTo>
                      <a:pt x="1" y="488"/>
                    </a:lnTo>
                    <a:lnTo>
                      <a:pt x="1" y="486"/>
                    </a:lnTo>
                    <a:lnTo>
                      <a:pt x="1" y="484"/>
                    </a:lnTo>
                    <a:lnTo>
                      <a:pt x="0" y="484"/>
                    </a:lnTo>
                    <a:lnTo>
                      <a:pt x="0" y="482"/>
                    </a:lnTo>
                    <a:lnTo>
                      <a:pt x="0" y="480"/>
                    </a:lnTo>
                    <a:lnTo>
                      <a:pt x="0" y="479"/>
                    </a:lnTo>
                    <a:lnTo>
                      <a:pt x="0" y="477"/>
                    </a:lnTo>
                    <a:lnTo>
                      <a:pt x="1" y="477"/>
                    </a:lnTo>
                    <a:lnTo>
                      <a:pt x="1" y="475"/>
                    </a:lnTo>
                    <a:lnTo>
                      <a:pt x="0" y="475"/>
                    </a:lnTo>
                    <a:lnTo>
                      <a:pt x="0" y="473"/>
                    </a:lnTo>
                    <a:lnTo>
                      <a:pt x="1" y="473"/>
                    </a:lnTo>
                    <a:lnTo>
                      <a:pt x="1" y="472"/>
                    </a:lnTo>
                    <a:lnTo>
                      <a:pt x="0" y="472"/>
                    </a:lnTo>
                    <a:lnTo>
                      <a:pt x="0" y="470"/>
                    </a:lnTo>
                    <a:lnTo>
                      <a:pt x="1" y="470"/>
                    </a:lnTo>
                    <a:lnTo>
                      <a:pt x="3" y="470"/>
                    </a:lnTo>
                    <a:lnTo>
                      <a:pt x="3" y="468"/>
                    </a:lnTo>
                    <a:lnTo>
                      <a:pt x="3" y="470"/>
                    </a:lnTo>
                    <a:lnTo>
                      <a:pt x="5" y="470"/>
                    </a:lnTo>
                    <a:lnTo>
                      <a:pt x="5" y="468"/>
                    </a:lnTo>
                    <a:lnTo>
                      <a:pt x="5" y="466"/>
                    </a:lnTo>
                    <a:lnTo>
                      <a:pt x="7" y="466"/>
                    </a:lnTo>
                    <a:lnTo>
                      <a:pt x="7" y="468"/>
                    </a:lnTo>
                    <a:lnTo>
                      <a:pt x="7" y="466"/>
                    </a:lnTo>
                    <a:lnTo>
                      <a:pt x="7" y="464"/>
                    </a:lnTo>
                    <a:lnTo>
                      <a:pt x="7" y="463"/>
                    </a:lnTo>
                    <a:lnTo>
                      <a:pt x="7" y="461"/>
                    </a:lnTo>
                    <a:lnTo>
                      <a:pt x="5" y="461"/>
                    </a:lnTo>
                    <a:lnTo>
                      <a:pt x="7" y="461"/>
                    </a:lnTo>
                    <a:lnTo>
                      <a:pt x="5" y="459"/>
                    </a:lnTo>
                    <a:lnTo>
                      <a:pt x="5" y="457"/>
                    </a:lnTo>
                    <a:lnTo>
                      <a:pt x="7" y="457"/>
                    </a:lnTo>
                    <a:lnTo>
                      <a:pt x="7" y="455"/>
                    </a:lnTo>
                    <a:lnTo>
                      <a:pt x="7" y="454"/>
                    </a:lnTo>
                    <a:lnTo>
                      <a:pt x="7" y="455"/>
                    </a:lnTo>
                    <a:lnTo>
                      <a:pt x="5" y="454"/>
                    </a:lnTo>
                    <a:lnTo>
                      <a:pt x="7" y="454"/>
                    </a:lnTo>
                    <a:lnTo>
                      <a:pt x="5" y="454"/>
                    </a:lnTo>
                    <a:lnTo>
                      <a:pt x="7" y="454"/>
                    </a:lnTo>
                    <a:lnTo>
                      <a:pt x="7" y="452"/>
                    </a:lnTo>
                    <a:lnTo>
                      <a:pt x="5" y="452"/>
                    </a:lnTo>
                    <a:lnTo>
                      <a:pt x="7" y="452"/>
                    </a:lnTo>
                    <a:lnTo>
                      <a:pt x="7" y="450"/>
                    </a:lnTo>
                    <a:lnTo>
                      <a:pt x="5" y="450"/>
                    </a:lnTo>
                    <a:lnTo>
                      <a:pt x="5" y="448"/>
                    </a:lnTo>
                    <a:lnTo>
                      <a:pt x="7" y="448"/>
                    </a:lnTo>
                    <a:lnTo>
                      <a:pt x="7" y="447"/>
                    </a:lnTo>
                    <a:lnTo>
                      <a:pt x="5" y="447"/>
                    </a:lnTo>
                    <a:lnTo>
                      <a:pt x="5" y="445"/>
                    </a:lnTo>
                    <a:lnTo>
                      <a:pt x="7" y="445"/>
                    </a:lnTo>
                    <a:lnTo>
                      <a:pt x="9" y="445"/>
                    </a:lnTo>
                    <a:lnTo>
                      <a:pt x="9" y="443"/>
                    </a:lnTo>
                    <a:lnTo>
                      <a:pt x="10" y="443"/>
                    </a:lnTo>
                    <a:lnTo>
                      <a:pt x="10" y="441"/>
                    </a:lnTo>
                    <a:lnTo>
                      <a:pt x="10" y="443"/>
                    </a:lnTo>
                    <a:lnTo>
                      <a:pt x="12" y="443"/>
                    </a:lnTo>
                    <a:lnTo>
                      <a:pt x="14" y="443"/>
                    </a:lnTo>
                    <a:lnTo>
                      <a:pt x="14" y="441"/>
                    </a:lnTo>
                    <a:lnTo>
                      <a:pt x="16" y="441"/>
                    </a:lnTo>
                    <a:lnTo>
                      <a:pt x="18" y="441"/>
                    </a:lnTo>
                    <a:lnTo>
                      <a:pt x="18" y="439"/>
                    </a:lnTo>
                    <a:lnTo>
                      <a:pt x="18" y="438"/>
                    </a:lnTo>
                    <a:lnTo>
                      <a:pt x="18" y="436"/>
                    </a:lnTo>
                    <a:lnTo>
                      <a:pt x="18" y="434"/>
                    </a:lnTo>
                    <a:lnTo>
                      <a:pt x="16" y="434"/>
                    </a:lnTo>
                    <a:lnTo>
                      <a:pt x="16" y="432"/>
                    </a:lnTo>
                    <a:lnTo>
                      <a:pt x="14" y="432"/>
                    </a:lnTo>
                    <a:lnTo>
                      <a:pt x="14" y="430"/>
                    </a:lnTo>
                    <a:lnTo>
                      <a:pt x="14" y="429"/>
                    </a:lnTo>
                    <a:lnTo>
                      <a:pt x="12" y="429"/>
                    </a:lnTo>
                    <a:lnTo>
                      <a:pt x="12" y="427"/>
                    </a:lnTo>
                    <a:lnTo>
                      <a:pt x="12" y="425"/>
                    </a:lnTo>
                    <a:lnTo>
                      <a:pt x="14" y="425"/>
                    </a:lnTo>
                    <a:lnTo>
                      <a:pt x="12" y="425"/>
                    </a:lnTo>
                    <a:lnTo>
                      <a:pt x="12" y="423"/>
                    </a:lnTo>
                    <a:lnTo>
                      <a:pt x="12" y="422"/>
                    </a:lnTo>
                    <a:lnTo>
                      <a:pt x="12" y="420"/>
                    </a:lnTo>
                    <a:lnTo>
                      <a:pt x="14" y="420"/>
                    </a:lnTo>
                    <a:lnTo>
                      <a:pt x="14" y="418"/>
                    </a:lnTo>
                    <a:lnTo>
                      <a:pt x="16" y="418"/>
                    </a:lnTo>
                    <a:lnTo>
                      <a:pt x="16" y="416"/>
                    </a:lnTo>
                    <a:lnTo>
                      <a:pt x="16" y="414"/>
                    </a:lnTo>
                    <a:lnTo>
                      <a:pt x="16" y="413"/>
                    </a:lnTo>
                    <a:lnTo>
                      <a:pt x="16" y="411"/>
                    </a:lnTo>
                    <a:lnTo>
                      <a:pt x="18" y="411"/>
                    </a:lnTo>
                    <a:lnTo>
                      <a:pt x="19" y="411"/>
                    </a:lnTo>
                    <a:lnTo>
                      <a:pt x="19" y="409"/>
                    </a:lnTo>
                    <a:lnTo>
                      <a:pt x="21" y="409"/>
                    </a:lnTo>
                    <a:lnTo>
                      <a:pt x="21" y="407"/>
                    </a:lnTo>
                    <a:lnTo>
                      <a:pt x="23" y="407"/>
                    </a:lnTo>
                    <a:lnTo>
                      <a:pt x="25" y="407"/>
                    </a:lnTo>
                    <a:lnTo>
                      <a:pt x="25" y="405"/>
                    </a:lnTo>
                    <a:lnTo>
                      <a:pt x="26" y="405"/>
                    </a:lnTo>
                    <a:lnTo>
                      <a:pt x="28" y="405"/>
                    </a:lnTo>
                    <a:lnTo>
                      <a:pt x="28" y="404"/>
                    </a:lnTo>
                    <a:lnTo>
                      <a:pt x="26" y="404"/>
                    </a:lnTo>
                    <a:lnTo>
                      <a:pt x="26" y="402"/>
                    </a:lnTo>
                    <a:lnTo>
                      <a:pt x="28" y="400"/>
                    </a:lnTo>
                    <a:lnTo>
                      <a:pt x="28" y="398"/>
                    </a:lnTo>
                    <a:lnTo>
                      <a:pt x="30" y="398"/>
                    </a:lnTo>
                    <a:lnTo>
                      <a:pt x="30" y="397"/>
                    </a:lnTo>
                    <a:lnTo>
                      <a:pt x="30" y="395"/>
                    </a:lnTo>
                    <a:lnTo>
                      <a:pt x="28" y="395"/>
                    </a:lnTo>
                    <a:lnTo>
                      <a:pt x="28" y="393"/>
                    </a:lnTo>
                    <a:lnTo>
                      <a:pt x="28" y="391"/>
                    </a:lnTo>
                    <a:lnTo>
                      <a:pt x="28" y="389"/>
                    </a:lnTo>
                    <a:lnTo>
                      <a:pt x="28" y="388"/>
                    </a:lnTo>
                    <a:lnTo>
                      <a:pt x="30" y="388"/>
                    </a:lnTo>
                    <a:lnTo>
                      <a:pt x="30" y="386"/>
                    </a:lnTo>
                    <a:lnTo>
                      <a:pt x="32" y="386"/>
                    </a:lnTo>
                    <a:lnTo>
                      <a:pt x="34" y="386"/>
                    </a:lnTo>
                    <a:lnTo>
                      <a:pt x="35" y="386"/>
                    </a:lnTo>
                    <a:lnTo>
                      <a:pt x="37" y="386"/>
                    </a:lnTo>
                    <a:lnTo>
                      <a:pt x="39" y="386"/>
                    </a:lnTo>
                    <a:lnTo>
                      <a:pt x="41" y="386"/>
                    </a:lnTo>
                    <a:lnTo>
                      <a:pt x="41" y="388"/>
                    </a:lnTo>
                    <a:lnTo>
                      <a:pt x="43" y="388"/>
                    </a:lnTo>
                    <a:lnTo>
                      <a:pt x="44" y="388"/>
                    </a:lnTo>
                    <a:lnTo>
                      <a:pt x="46" y="386"/>
                    </a:lnTo>
                    <a:lnTo>
                      <a:pt x="48" y="386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50" y="382"/>
                    </a:lnTo>
                    <a:lnTo>
                      <a:pt x="51" y="382"/>
                    </a:lnTo>
                    <a:lnTo>
                      <a:pt x="51" y="380"/>
                    </a:lnTo>
                    <a:lnTo>
                      <a:pt x="53" y="380"/>
                    </a:lnTo>
                    <a:lnTo>
                      <a:pt x="53" y="382"/>
                    </a:lnTo>
                    <a:lnTo>
                      <a:pt x="55" y="382"/>
                    </a:lnTo>
                    <a:lnTo>
                      <a:pt x="57" y="382"/>
                    </a:lnTo>
                    <a:lnTo>
                      <a:pt x="57" y="380"/>
                    </a:lnTo>
                    <a:lnTo>
                      <a:pt x="57" y="379"/>
                    </a:lnTo>
                    <a:lnTo>
                      <a:pt x="57" y="377"/>
                    </a:lnTo>
                    <a:lnTo>
                      <a:pt x="59" y="377"/>
                    </a:lnTo>
                    <a:lnTo>
                      <a:pt x="59" y="375"/>
                    </a:lnTo>
                    <a:lnTo>
                      <a:pt x="59" y="373"/>
                    </a:lnTo>
                    <a:lnTo>
                      <a:pt x="60" y="373"/>
                    </a:lnTo>
                    <a:lnTo>
                      <a:pt x="60" y="375"/>
                    </a:lnTo>
                    <a:lnTo>
                      <a:pt x="62" y="375"/>
                    </a:lnTo>
                    <a:lnTo>
                      <a:pt x="64" y="375"/>
                    </a:lnTo>
                    <a:lnTo>
                      <a:pt x="66" y="375"/>
                    </a:lnTo>
                    <a:lnTo>
                      <a:pt x="66" y="377"/>
                    </a:lnTo>
                    <a:lnTo>
                      <a:pt x="68" y="377"/>
                    </a:lnTo>
                    <a:lnTo>
                      <a:pt x="69" y="377"/>
                    </a:lnTo>
                    <a:lnTo>
                      <a:pt x="69" y="375"/>
                    </a:lnTo>
                    <a:lnTo>
                      <a:pt x="64" y="354"/>
                    </a:lnTo>
                    <a:lnTo>
                      <a:pt x="64" y="352"/>
                    </a:lnTo>
                    <a:lnTo>
                      <a:pt x="66" y="352"/>
                    </a:lnTo>
                    <a:lnTo>
                      <a:pt x="66" y="350"/>
                    </a:lnTo>
                    <a:lnTo>
                      <a:pt x="64" y="350"/>
                    </a:lnTo>
                    <a:lnTo>
                      <a:pt x="64" y="348"/>
                    </a:lnTo>
                    <a:lnTo>
                      <a:pt x="64" y="347"/>
                    </a:lnTo>
                    <a:lnTo>
                      <a:pt x="64" y="345"/>
                    </a:lnTo>
                    <a:lnTo>
                      <a:pt x="66" y="345"/>
                    </a:lnTo>
                    <a:lnTo>
                      <a:pt x="66" y="343"/>
                    </a:lnTo>
                    <a:lnTo>
                      <a:pt x="66" y="341"/>
                    </a:lnTo>
                    <a:lnTo>
                      <a:pt x="66" y="339"/>
                    </a:lnTo>
                    <a:lnTo>
                      <a:pt x="66" y="338"/>
                    </a:lnTo>
                    <a:lnTo>
                      <a:pt x="68" y="338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69" y="332"/>
                    </a:lnTo>
                    <a:lnTo>
                      <a:pt x="69" y="331"/>
                    </a:lnTo>
                    <a:lnTo>
                      <a:pt x="69" y="329"/>
                    </a:lnTo>
                    <a:lnTo>
                      <a:pt x="71" y="329"/>
                    </a:lnTo>
                    <a:lnTo>
                      <a:pt x="69" y="327"/>
                    </a:lnTo>
                    <a:lnTo>
                      <a:pt x="71" y="327"/>
                    </a:lnTo>
                    <a:lnTo>
                      <a:pt x="71" y="325"/>
                    </a:lnTo>
                    <a:lnTo>
                      <a:pt x="73" y="325"/>
                    </a:lnTo>
                    <a:lnTo>
                      <a:pt x="71" y="325"/>
                    </a:lnTo>
                    <a:lnTo>
                      <a:pt x="71" y="323"/>
                    </a:lnTo>
                    <a:lnTo>
                      <a:pt x="71" y="322"/>
                    </a:lnTo>
                    <a:lnTo>
                      <a:pt x="71" y="320"/>
                    </a:lnTo>
                    <a:lnTo>
                      <a:pt x="69" y="320"/>
                    </a:lnTo>
                    <a:lnTo>
                      <a:pt x="69" y="318"/>
                    </a:lnTo>
                    <a:lnTo>
                      <a:pt x="71" y="318"/>
                    </a:lnTo>
                    <a:lnTo>
                      <a:pt x="71" y="316"/>
                    </a:lnTo>
                    <a:lnTo>
                      <a:pt x="71" y="314"/>
                    </a:lnTo>
                    <a:lnTo>
                      <a:pt x="71" y="313"/>
                    </a:lnTo>
                    <a:lnTo>
                      <a:pt x="73" y="313"/>
                    </a:lnTo>
                    <a:lnTo>
                      <a:pt x="73" y="311"/>
                    </a:lnTo>
                    <a:lnTo>
                      <a:pt x="75" y="311"/>
                    </a:lnTo>
                    <a:lnTo>
                      <a:pt x="75" y="309"/>
                    </a:lnTo>
                    <a:lnTo>
                      <a:pt x="75" y="307"/>
                    </a:lnTo>
                    <a:lnTo>
                      <a:pt x="75" y="306"/>
                    </a:lnTo>
                    <a:lnTo>
                      <a:pt x="75" y="304"/>
                    </a:lnTo>
                    <a:lnTo>
                      <a:pt x="75" y="302"/>
                    </a:lnTo>
                    <a:lnTo>
                      <a:pt x="73" y="302"/>
                    </a:lnTo>
                    <a:lnTo>
                      <a:pt x="73" y="300"/>
                    </a:lnTo>
                    <a:lnTo>
                      <a:pt x="73" y="298"/>
                    </a:lnTo>
                    <a:lnTo>
                      <a:pt x="73" y="297"/>
                    </a:lnTo>
                    <a:lnTo>
                      <a:pt x="73" y="295"/>
                    </a:lnTo>
                    <a:lnTo>
                      <a:pt x="73" y="293"/>
                    </a:lnTo>
                    <a:lnTo>
                      <a:pt x="71" y="293"/>
                    </a:lnTo>
                    <a:lnTo>
                      <a:pt x="71" y="291"/>
                    </a:lnTo>
                    <a:lnTo>
                      <a:pt x="71" y="289"/>
                    </a:lnTo>
                    <a:lnTo>
                      <a:pt x="71" y="288"/>
                    </a:lnTo>
                    <a:lnTo>
                      <a:pt x="71" y="286"/>
                    </a:lnTo>
                    <a:lnTo>
                      <a:pt x="71" y="284"/>
                    </a:lnTo>
                    <a:lnTo>
                      <a:pt x="71" y="282"/>
                    </a:lnTo>
                    <a:lnTo>
                      <a:pt x="69" y="282"/>
                    </a:lnTo>
                    <a:lnTo>
                      <a:pt x="71" y="282"/>
                    </a:lnTo>
                    <a:lnTo>
                      <a:pt x="71" y="281"/>
                    </a:lnTo>
                    <a:lnTo>
                      <a:pt x="71" y="279"/>
                    </a:lnTo>
                    <a:lnTo>
                      <a:pt x="69" y="279"/>
                    </a:lnTo>
                    <a:lnTo>
                      <a:pt x="69" y="277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71" y="273"/>
                    </a:lnTo>
                    <a:lnTo>
                      <a:pt x="73" y="273"/>
                    </a:lnTo>
                    <a:lnTo>
                      <a:pt x="73" y="272"/>
                    </a:lnTo>
                    <a:lnTo>
                      <a:pt x="73" y="270"/>
                    </a:lnTo>
                    <a:lnTo>
                      <a:pt x="71" y="270"/>
                    </a:lnTo>
                    <a:lnTo>
                      <a:pt x="71" y="268"/>
                    </a:lnTo>
                    <a:lnTo>
                      <a:pt x="71" y="266"/>
                    </a:lnTo>
                    <a:lnTo>
                      <a:pt x="71" y="264"/>
                    </a:lnTo>
                    <a:lnTo>
                      <a:pt x="71" y="263"/>
                    </a:lnTo>
                    <a:lnTo>
                      <a:pt x="71" y="261"/>
                    </a:lnTo>
                    <a:lnTo>
                      <a:pt x="71" y="259"/>
                    </a:lnTo>
                    <a:lnTo>
                      <a:pt x="71" y="257"/>
                    </a:lnTo>
                    <a:lnTo>
                      <a:pt x="69" y="257"/>
                    </a:lnTo>
                    <a:lnTo>
                      <a:pt x="69" y="259"/>
                    </a:lnTo>
                    <a:lnTo>
                      <a:pt x="69" y="257"/>
                    </a:lnTo>
                    <a:lnTo>
                      <a:pt x="69" y="259"/>
                    </a:lnTo>
                    <a:lnTo>
                      <a:pt x="68" y="259"/>
                    </a:lnTo>
                    <a:lnTo>
                      <a:pt x="68" y="261"/>
                    </a:lnTo>
                    <a:lnTo>
                      <a:pt x="68" y="263"/>
                    </a:lnTo>
                    <a:lnTo>
                      <a:pt x="66" y="263"/>
                    </a:lnTo>
                    <a:lnTo>
                      <a:pt x="64" y="263"/>
                    </a:lnTo>
                    <a:lnTo>
                      <a:pt x="62" y="264"/>
                    </a:lnTo>
                    <a:lnTo>
                      <a:pt x="62" y="263"/>
                    </a:lnTo>
                    <a:lnTo>
                      <a:pt x="60" y="263"/>
                    </a:lnTo>
                    <a:lnTo>
                      <a:pt x="60" y="264"/>
                    </a:lnTo>
                    <a:lnTo>
                      <a:pt x="59" y="264"/>
                    </a:lnTo>
                    <a:lnTo>
                      <a:pt x="59" y="266"/>
                    </a:lnTo>
                    <a:lnTo>
                      <a:pt x="59" y="264"/>
                    </a:lnTo>
                    <a:lnTo>
                      <a:pt x="57" y="264"/>
                    </a:lnTo>
                    <a:lnTo>
                      <a:pt x="57" y="266"/>
                    </a:lnTo>
                    <a:lnTo>
                      <a:pt x="57" y="268"/>
                    </a:lnTo>
                    <a:lnTo>
                      <a:pt x="55" y="268"/>
                    </a:lnTo>
                    <a:lnTo>
                      <a:pt x="53" y="268"/>
                    </a:lnTo>
                    <a:lnTo>
                      <a:pt x="51" y="268"/>
                    </a:lnTo>
                    <a:lnTo>
                      <a:pt x="50" y="268"/>
                    </a:lnTo>
                    <a:lnTo>
                      <a:pt x="50" y="270"/>
                    </a:lnTo>
                    <a:lnTo>
                      <a:pt x="48" y="270"/>
                    </a:lnTo>
                    <a:lnTo>
                      <a:pt x="46" y="270"/>
                    </a:lnTo>
                    <a:lnTo>
                      <a:pt x="46" y="268"/>
                    </a:lnTo>
                    <a:lnTo>
                      <a:pt x="46" y="270"/>
                    </a:lnTo>
                    <a:lnTo>
                      <a:pt x="44" y="270"/>
                    </a:lnTo>
                    <a:lnTo>
                      <a:pt x="43" y="268"/>
                    </a:lnTo>
                    <a:lnTo>
                      <a:pt x="41" y="268"/>
                    </a:lnTo>
                    <a:lnTo>
                      <a:pt x="39" y="268"/>
                    </a:lnTo>
                    <a:lnTo>
                      <a:pt x="39" y="266"/>
                    </a:lnTo>
                    <a:lnTo>
                      <a:pt x="39" y="264"/>
                    </a:lnTo>
                    <a:lnTo>
                      <a:pt x="39" y="263"/>
                    </a:lnTo>
                    <a:lnTo>
                      <a:pt x="39" y="261"/>
                    </a:lnTo>
                    <a:lnTo>
                      <a:pt x="39" y="259"/>
                    </a:lnTo>
                    <a:lnTo>
                      <a:pt x="39" y="257"/>
                    </a:lnTo>
                    <a:lnTo>
                      <a:pt x="37" y="257"/>
                    </a:lnTo>
                    <a:lnTo>
                      <a:pt x="37" y="256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2" y="256"/>
                    </a:lnTo>
                    <a:lnTo>
                      <a:pt x="32" y="254"/>
                    </a:lnTo>
                    <a:lnTo>
                      <a:pt x="30" y="254"/>
                    </a:lnTo>
                    <a:lnTo>
                      <a:pt x="28" y="254"/>
                    </a:lnTo>
                    <a:lnTo>
                      <a:pt x="28" y="256"/>
                    </a:lnTo>
                    <a:lnTo>
                      <a:pt x="26" y="256"/>
                    </a:lnTo>
                    <a:lnTo>
                      <a:pt x="26" y="254"/>
                    </a:lnTo>
                    <a:lnTo>
                      <a:pt x="25" y="254"/>
                    </a:lnTo>
                    <a:lnTo>
                      <a:pt x="26" y="252"/>
                    </a:lnTo>
                    <a:lnTo>
                      <a:pt x="25" y="252"/>
                    </a:lnTo>
                    <a:lnTo>
                      <a:pt x="25" y="250"/>
                    </a:lnTo>
                    <a:lnTo>
                      <a:pt x="26" y="250"/>
                    </a:lnTo>
                    <a:lnTo>
                      <a:pt x="26" y="248"/>
                    </a:lnTo>
                    <a:lnTo>
                      <a:pt x="26" y="247"/>
                    </a:lnTo>
                    <a:lnTo>
                      <a:pt x="26" y="245"/>
                    </a:lnTo>
                    <a:lnTo>
                      <a:pt x="26" y="243"/>
                    </a:lnTo>
                    <a:lnTo>
                      <a:pt x="25" y="243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38"/>
                    </a:lnTo>
                    <a:lnTo>
                      <a:pt x="25" y="236"/>
                    </a:lnTo>
                    <a:lnTo>
                      <a:pt x="25" y="234"/>
                    </a:lnTo>
                    <a:lnTo>
                      <a:pt x="26" y="234"/>
                    </a:lnTo>
                    <a:lnTo>
                      <a:pt x="26" y="232"/>
                    </a:lnTo>
                    <a:lnTo>
                      <a:pt x="26" y="231"/>
                    </a:lnTo>
                    <a:lnTo>
                      <a:pt x="26" y="229"/>
                    </a:lnTo>
                    <a:lnTo>
                      <a:pt x="26" y="227"/>
                    </a:lnTo>
                    <a:lnTo>
                      <a:pt x="26" y="225"/>
                    </a:lnTo>
                    <a:lnTo>
                      <a:pt x="26" y="223"/>
                    </a:lnTo>
                    <a:lnTo>
                      <a:pt x="26" y="222"/>
                    </a:lnTo>
                    <a:lnTo>
                      <a:pt x="28" y="222"/>
                    </a:lnTo>
                    <a:lnTo>
                      <a:pt x="28" y="220"/>
                    </a:lnTo>
                    <a:lnTo>
                      <a:pt x="28" y="218"/>
                    </a:lnTo>
                    <a:lnTo>
                      <a:pt x="28" y="216"/>
                    </a:lnTo>
                    <a:lnTo>
                      <a:pt x="26" y="216"/>
                    </a:lnTo>
                    <a:lnTo>
                      <a:pt x="28" y="216"/>
                    </a:lnTo>
                    <a:lnTo>
                      <a:pt x="26" y="216"/>
                    </a:lnTo>
                    <a:lnTo>
                      <a:pt x="26" y="214"/>
                    </a:lnTo>
                    <a:lnTo>
                      <a:pt x="28" y="214"/>
                    </a:lnTo>
                    <a:lnTo>
                      <a:pt x="26" y="214"/>
                    </a:lnTo>
                    <a:lnTo>
                      <a:pt x="26" y="213"/>
                    </a:lnTo>
                    <a:lnTo>
                      <a:pt x="26" y="211"/>
                    </a:lnTo>
                    <a:lnTo>
                      <a:pt x="26" y="209"/>
                    </a:lnTo>
                    <a:lnTo>
                      <a:pt x="26" y="207"/>
                    </a:lnTo>
                    <a:lnTo>
                      <a:pt x="25" y="207"/>
                    </a:lnTo>
                    <a:lnTo>
                      <a:pt x="26" y="207"/>
                    </a:lnTo>
                    <a:lnTo>
                      <a:pt x="26" y="206"/>
                    </a:lnTo>
                    <a:lnTo>
                      <a:pt x="26" y="204"/>
                    </a:lnTo>
                    <a:lnTo>
                      <a:pt x="26" y="202"/>
                    </a:lnTo>
                    <a:lnTo>
                      <a:pt x="28" y="202"/>
                    </a:lnTo>
                    <a:lnTo>
                      <a:pt x="28" y="200"/>
                    </a:lnTo>
                    <a:lnTo>
                      <a:pt x="30" y="200"/>
                    </a:lnTo>
                    <a:lnTo>
                      <a:pt x="30" y="198"/>
                    </a:lnTo>
                    <a:lnTo>
                      <a:pt x="32" y="200"/>
                    </a:lnTo>
                    <a:lnTo>
                      <a:pt x="32" y="198"/>
                    </a:lnTo>
                    <a:lnTo>
                      <a:pt x="34" y="198"/>
                    </a:lnTo>
                    <a:lnTo>
                      <a:pt x="35" y="198"/>
                    </a:lnTo>
                    <a:lnTo>
                      <a:pt x="35" y="200"/>
                    </a:lnTo>
                    <a:lnTo>
                      <a:pt x="37" y="198"/>
                    </a:lnTo>
                    <a:lnTo>
                      <a:pt x="35" y="198"/>
                    </a:lnTo>
                    <a:lnTo>
                      <a:pt x="35" y="197"/>
                    </a:lnTo>
                    <a:lnTo>
                      <a:pt x="35" y="195"/>
                    </a:lnTo>
                    <a:lnTo>
                      <a:pt x="35" y="193"/>
                    </a:lnTo>
                    <a:lnTo>
                      <a:pt x="37" y="193"/>
                    </a:lnTo>
                    <a:lnTo>
                      <a:pt x="37" y="191"/>
                    </a:lnTo>
                    <a:lnTo>
                      <a:pt x="37" y="189"/>
                    </a:lnTo>
                    <a:lnTo>
                      <a:pt x="39" y="189"/>
                    </a:lnTo>
                    <a:lnTo>
                      <a:pt x="39" y="188"/>
                    </a:lnTo>
                    <a:lnTo>
                      <a:pt x="39" y="186"/>
                    </a:lnTo>
                    <a:lnTo>
                      <a:pt x="39" y="184"/>
                    </a:lnTo>
                    <a:lnTo>
                      <a:pt x="41" y="184"/>
                    </a:lnTo>
                    <a:lnTo>
                      <a:pt x="41" y="182"/>
                    </a:lnTo>
                    <a:lnTo>
                      <a:pt x="41" y="181"/>
                    </a:lnTo>
                    <a:lnTo>
                      <a:pt x="41" y="179"/>
                    </a:lnTo>
                    <a:lnTo>
                      <a:pt x="41" y="177"/>
                    </a:lnTo>
                    <a:lnTo>
                      <a:pt x="41" y="175"/>
                    </a:lnTo>
                    <a:lnTo>
                      <a:pt x="39" y="175"/>
                    </a:lnTo>
                    <a:lnTo>
                      <a:pt x="41" y="175"/>
                    </a:lnTo>
                    <a:lnTo>
                      <a:pt x="41" y="173"/>
                    </a:lnTo>
                    <a:lnTo>
                      <a:pt x="39" y="173"/>
                    </a:lnTo>
                    <a:lnTo>
                      <a:pt x="39" y="172"/>
                    </a:lnTo>
                    <a:lnTo>
                      <a:pt x="41" y="172"/>
                    </a:lnTo>
                    <a:lnTo>
                      <a:pt x="41" y="170"/>
                    </a:lnTo>
                    <a:lnTo>
                      <a:pt x="39" y="170"/>
                    </a:lnTo>
                    <a:lnTo>
                      <a:pt x="39" y="168"/>
                    </a:lnTo>
                    <a:lnTo>
                      <a:pt x="39" y="166"/>
                    </a:lnTo>
                    <a:lnTo>
                      <a:pt x="39" y="164"/>
                    </a:lnTo>
                    <a:lnTo>
                      <a:pt x="41" y="164"/>
                    </a:lnTo>
                    <a:lnTo>
                      <a:pt x="43" y="164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3" y="157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0"/>
                    </a:lnTo>
                    <a:lnTo>
                      <a:pt x="43" y="148"/>
                    </a:lnTo>
                    <a:lnTo>
                      <a:pt x="43" y="147"/>
                    </a:lnTo>
                    <a:lnTo>
                      <a:pt x="44" y="145"/>
                    </a:lnTo>
                    <a:lnTo>
                      <a:pt x="44" y="143"/>
                    </a:lnTo>
                    <a:lnTo>
                      <a:pt x="46" y="143"/>
                    </a:lnTo>
                    <a:lnTo>
                      <a:pt x="46" y="141"/>
                    </a:lnTo>
                    <a:lnTo>
                      <a:pt x="46" y="139"/>
                    </a:lnTo>
                    <a:lnTo>
                      <a:pt x="44" y="139"/>
                    </a:lnTo>
                    <a:lnTo>
                      <a:pt x="44" y="138"/>
                    </a:lnTo>
                    <a:lnTo>
                      <a:pt x="46" y="138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1" y="136"/>
                    </a:lnTo>
                    <a:lnTo>
                      <a:pt x="51" y="134"/>
                    </a:lnTo>
                    <a:lnTo>
                      <a:pt x="53" y="134"/>
                    </a:lnTo>
                    <a:lnTo>
                      <a:pt x="53" y="132"/>
                    </a:lnTo>
                    <a:lnTo>
                      <a:pt x="53" y="131"/>
                    </a:lnTo>
                    <a:lnTo>
                      <a:pt x="53" y="129"/>
                    </a:lnTo>
                    <a:lnTo>
                      <a:pt x="53" y="127"/>
                    </a:lnTo>
                    <a:lnTo>
                      <a:pt x="53" y="125"/>
                    </a:lnTo>
                    <a:lnTo>
                      <a:pt x="51" y="125"/>
                    </a:lnTo>
                    <a:lnTo>
                      <a:pt x="51" y="123"/>
                    </a:lnTo>
                    <a:lnTo>
                      <a:pt x="50" y="123"/>
                    </a:lnTo>
                    <a:lnTo>
                      <a:pt x="50" y="122"/>
                    </a:lnTo>
                    <a:lnTo>
                      <a:pt x="50" y="120"/>
                    </a:lnTo>
                    <a:lnTo>
                      <a:pt x="50" y="118"/>
                    </a:lnTo>
                    <a:lnTo>
                      <a:pt x="50" y="116"/>
                    </a:lnTo>
                    <a:lnTo>
                      <a:pt x="51" y="116"/>
                    </a:lnTo>
                    <a:lnTo>
                      <a:pt x="53" y="116"/>
                    </a:lnTo>
                    <a:lnTo>
                      <a:pt x="53" y="114"/>
                    </a:lnTo>
                    <a:lnTo>
                      <a:pt x="55" y="114"/>
                    </a:lnTo>
                    <a:lnTo>
                      <a:pt x="57" y="113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2" y="113"/>
                    </a:lnTo>
                    <a:lnTo>
                      <a:pt x="62" y="114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68" y="114"/>
                    </a:lnTo>
                    <a:lnTo>
                      <a:pt x="69" y="114"/>
                    </a:lnTo>
                    <a:lnTo>
                      <a:pt x="69" y="116"/>
                    </a:lnTo>
                    <a:lnTo>
                      <a:pt x="71" y="116"/>
                    </a:lnTo>
                    <a:lnTo>
                      <a:pt x="73" y="114"/>
                    </a:lnTo>
                    <a:lnTo>
                      <a:pt x="75" y="114"/>
                    </a:lnTo>
                    <a:lnTo>
                      <a:pt x="75" y="113"/>
                    </a:lnTo>
                    <a:lnTo>
                      <a:pt x="76" y="113"/>
                    </a:lnTo>
                    <a:lnTo>
                      <a:pt x="78" y="111"/>
                    </a:lnTo>
                    <a:lnTo>
                      <a:pt x="80" y="111"/>
                    </a:lnTo>
                    <a:lnTo>
                      <a:pt x="80" y="113"/>
                    </a:lnTo>
                    <a:lnTo>
                      <a:pt x="82" y="113"/>
                    </a:lnTo>
                    <a:lnTo>
                      <a:pt x="84" y="113"/>
                    </a:lnTo>
                    <a:lnTo>
                      <a:pt x="84" y="111"/>
                    </a:lnTo>
                    <a:lnTo>
                      <a:pt x="85" y="111"/>
                    </a:lnTo>
                    <a:lnTo>
                      <a:pt x="85" y="109"/>
                    </a:lnTo>
                    <a:lnTo>
                      <a:pt x="87" y="109"/>
                    </a:lnTo>
                    <a:lnTo>
                      <a:pt x="87" y="111"/>
                    </a:lnTo>
                    <a:lnTo>
                      <a:pt x="89" y="111"/>
                    </a:lnTo>
                    <a:lnTo>
                      <a:pt x="91" y="111"/>
                    </a:lnTo>
                    <a:lnTo>
                      <a:pt x="91" y="109"/>
                    </a:lnTo>
                    <a:lnTo>
                      <a:pt x="91" y="107"/>
                    </a:lnTo>
                    <a:lnTo>
                      <a:pt x="91" y="106"/>
                    </a:lnTo>
                    <a:lnTo>
                      <a:pt x="91" y="104"/>
                    </a:lnTo>
                    <a:lnTo>
                      <a:pt x="89" y="104"/>
                    </a:lnTo>
                    <a:lnTo>
                      <a:pt x="89" y="102"/>
                    </a:lnTo>
                    <a:lnTo>
                      <a:pt x="89" y="100"/>
                    </a:lnTo>
                    <a:lnTo>
                      <a:pt x="89" y="98"/>
                    </a:lnTo>
                    <a:lnTo>
                      <a:pt x="89" y="97"/>
                    </a:lnTo>
                    <a:lnTo>
                      <a:pt x="89" y="95"/>
                    </a:lnTo>
                    <a:lnTo>
                      <a:pt x="87" y="93"/>
                    </a:lnTo>
                    <a:lnTo>
                      <a:pt x="87" y="91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9" y="88"/>
                    </a:lnTo>
                    <a:lnTo>
                      <a:pt x="89" y="86"/>
                    </a:lnTo>
                    <a:lnTo>
                      <a:pt x="89" y="84"/>
                    </a:lnTo>
                    <a:lnTo>
                      <a:pt x="91" y="84"/>
                    </a:lnTo>
                    <a:lnTo>
                      <a:pt x="91" y="82"/>
                    </a:lnTo>
                    <a:lnTo>
                      <a:pt x="91" y="81"/>
                    </a:lnTo>
                    <a:lnTo>
                      <a:pt x="91" y="79"/>
                    </a:lnTo>
                    <a:lnTo>
                      <a:pt x="91" y="77"/>
                    </a:lnTo>
                    <a:lnTo>
                      <a:pt x="91" y="75"/>
                    </a:lnTo>
                    <a:lnTo>
                      <a:pt x="91" y="73"/>
                    </a:lnTo>
                    <a:lnTo>
                      <a:pt x="91" y="72"/>
                    </a:lnTo>
                    <a:lnTo>
                      <a:pt x="93" y="72"/>
                    </a:lnTo>
                    <a:lnTo>
                      <a:pt x="94" y="72"/>
                    </a:lnTo>
                    <a:lnTo>
                      <a:pt x="94" y="70"/>
                    </a:lnTo>
                    <a:lnTo>
                      <a:pt x="96" y="70"/>
                    </a:lnTo>
                    <a:lnTo>
                      <a:pt x="98" y="70"/>
                    </a:lnTo>
                    <a:lnTo>
                      <a:pt x="100" y="70"/>
                    </a:lnTo>
                    <a:lnTo>
                      <a:pt x="101" y="70"/>
                    </a:lnTo>
                    <a:lnTo>
                      <a:pt x="101" y="68"/>
                    </a:lnTo>
                    <a:lnTo>
                      <a:pt x="101" y="66"/>
                    </a:lnTo>
                    <a:lnTo>
                      <a:pt x="101" y="64"/>
                    </a:lnTo>
                    <a:lnTo>
                      <a:pt x="103" y="64"/>
                    </a:lnTo>
                    <a:lnTo>
                      <a:pt x="105" y="63"/>
                    </a:lnTo>
                    <a:lnTo>
                      <a:pt x="107" y="63"/>
                    </a:lnTo>
                    <a:lnTo>
                      <a:pt x="107" y="64"/>
                    </a:lnTo>
                    <a:lnTo>
                      <a:pt x="107" y="66"/>
                    </a:lnTo>
                    <a:lnTo>
                      <a:pt x="109" y="66"/>
                    </a:lnTo>
                    <a:lnTo>
                      <a:pt x="110" y="66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8" y="61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9"/>
                    </a:lnTo>
                    <a:lnTo>
                      <a:pt x="121" y="57"/>
                    </a:lnTo>
                    <a:lnTo>
                      <a:pt x="123" y="57"/>
                    </a:lnTo>
                    <a:lnTo>
                      <a:pt x="125" y="57"/>
                    </a:lnTo>
                    <a:lnTo>
                      <a:pt x="126" y="57"/>
                    </a:lnTo>
                    <a:lnTo>
                      <a:pt x="128" y="59"/>
                    </a:lnTo>
                    <a:lnTo>
                      <a:pt x="126" y="59"/>
                    </a:lnTo>
                    <a:lnTo>
                      <a:pt x="128" y="59"/>
                    </a:lnTo>
                    <a:lnTo>
                      <a:pt x="130" y="59"/>
                    </a:lnTo>
                    <a:lnTo>
                      <a:pt x="130" y="61"/>
                    </a:lnTo>
                    <a:lnTo>
                      <a:pt x="130" y="63"/>
                    </a:lnTo>
                    <a:lnTo>
                      <a:pt x="132" y="63"/>
                    </a:lnTo>
                    <a:lnTo>
                      <a:pt x="132" y="64"/>
                    </a:lnTo>
                    <a:lnTo>
                      <a:pt x="132" y="66"/>
                    </a:lnTo>
                    <a:lnTo>
                      <a:pt x="132" y="68"/>
                    </a:lnTo>
                    <a:lnTo>
                      <a:pt x="132" y="70"/>
                    </a:lnTo>
                    <a:lnTo>
                      <a:pt x="132" y="72"/>
                    </a:lnTo>
                    <a:lnTo>
                      <a:pt x="134" y="72"/>
                    </a:lnTo>
                    <a:lnTo>
                      <a:pt x="132" y="73"/>
                    </a:lnTo>
                    <a:lnTo>
                      <a:pt x="132" y="75"/>
                    </a:lnTo>
                    <a:lnTo>
                      <a:pt x="132" y="77"/>
                    </a:lnTo>
                    <a:lnTo>
                      <a:pt x="132" y="79"/>
                    </a:lnTo>
                    <a:lnTo>
                      <a:pt x="132" y="81"/>
                    </a:lnTo>
                    <a:lnTo>
                      <a:pt x="132" y="82"/>
                    </a:lnTo>
                    <a:lnTo>
                      <a:pt x="132" y="84"/>
                    </a:lnTo>
                    <a:lnTo>
                      <a:pt x="134" y="84"/>
                    </a:lnTo>
                    <a:lnTo>
                      <a:pt x="134" y="86"/>
                    </a:lnTo>
                    <a:lnTo>
                      <a:pt x="132" y="86"/>
                    </a:lnTo>
                    <a:lnTo>
                      <a:pt x="132" y="88"/>
                    </a:lnTo>
                    <a:lnTo>
                      <a:pt x="130" y="88"/>
                    </a:lnTo>
                    <a:lnTo>
                      <a:pt x="128" y="88"/>
                    </a:lnTo>
                    <a:lnTo>
                      <a:pt x="128" y="89"/>
                    </a:lnTo>
                    <a:lnTo>
                      <a:pt x="128" y="91"/>
                    </a:lnTo>
                    <a:lnTo>
                      <a:pt x="130" y="91"/>
                    </a:lnTo>
                    <a:lnTo>
                      <a:pt x="130" y="93"/>
                    </a:lnTo>
                    <a:lnTo>
                      <a:pt x="128" y="93"/>
                    </a:lnTo>
                    <a:lnTo>
                      <a:pt x="130" y="93"/>
                    </a:lnTo>
                    <a:lnTo>
                      <a:pt x="130" y="95"/>
                    </a:lnTo>
                    <a:lnTo>
                      <a:pt x="130" y="97"/>
                    </a:lnTo>
                    <a:lnTo>
                      <a:pt x="132" y="97"/>
                    </a:lnTo>
                    <a:lnTo>
                      <a:pt x="132" y="98"/>
                    </a:lnTo>
                    <a:lnTo>
                      <a:pt x="132" y="100"/>
                    </a:lnTo>
                    <a:lnTo>
                      <a:pt x="130" y="100"/>
                    </a:lnTo>
                    <a:lnTo>
                      <a:pt x="130" y="102"/>
                    </a:lnTo>
                    <a:lnTo>
                      <a:pt x="130" y="104"/>
                    </a:lnTo>
                    <a:lnTo>
                      <a:pt x="130" y="106"/>
                    </a:lnTo>
                    <a:lnTo>
                      <a:pt x="128" y="107"/>
                    </a:lnTo>
                    <a:lnTo>
                      <a:pt x="130" y="107"/>
                    </a:lnTo>
                    <a:lnTo>
                      <a:pt x="130" y="109"/>
                    </a:lnTo>
                    <a:lnTo>
                      <a:pt x="128" y="109"/>
                    </a:lnTo>
                    <a:lnTo>
                      <a:pt x="130" y="109"/>
                    </a:lnTo>
                    <a:lnTo>
                      <a:pt x="130" y="111"/>
                    </a:lnTo>
                    <a:lnTo>
                      <a:pt x="130" y="113"/>
                    </a:lnTo>
                    <a:lnTo>
                      <a:pt x="130" y="114"/>
                    </a:lnTo>
                    <a:lnTo>
                      <a:pt x="132" y="116"/>
                    </a:lnTo>
                    <a:lnTo>
                      <a:pt x="130" y="116"/>
                    </a:lnTo>
                    <a:lnTo>
                      <a:pt x="130" y="118"/>
                    </a:lnTo>
                    <a:lnTo>
                      <a:pt x="130" y="120"/>
                    </a:lnTo>
                    <a:lnTo>
                      <a:pt x="132" y="120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4" y="125"/>
                    </a:lnTo>
                    <a:lnTo>
                      <a:pt x="135" y="125"/>
                    </a:lnTo>
                    <a:lnTo>
                      <a:pt x="135" y="123"/>
                    </a:lnTo>
                    <a:lnTo>
                      <a:pt x="135" y="122"/>
                    </a:lnTo>
                    <a:lnTo>
                      <a:pt x="135" y="120"/>
                    </a:lnTo>
                    <a:lnTo>
                      <a:pt x="135" y="118"/>
                    </a:lnTo>
                    <a:lnTo>
                      <a:pt x="135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39" y="118"/>
                    </a:lnTo>
                    <a:lnTo>
                      <a:pt x="139" y="120"/>
                    </a:lnTo>
                    <a:lnTo>
                      <a:pt x="141" y="120"/>
                    </a:lnTo>
                    <a:lnTo>
                      <a:pt x="141" y="118"/>
                    </a:lnTo>
                    <a:lnTo>
                      <a:pt x="143" y="118"/>
                    </a:lnTo>
                    <a:lnTo>
                      <a:pt x="143" y="120"/>
                    </a:lnTo>
                    <a:lnTo>
                      <a:pt x="143" y="122"/>
                    </a:lnTo>
                    <a:lnTo>
                      <a:pt x="144" y="122"/>
                    </a:lnTo>
                    <a:lnTo>
                      <a:pt x="146" y="122"/>
                    </a:lnTo>
                    <a:lnTo>
                      <a:pt x="148" y="122"/>
                    </a:lnTo>
                    <a:lnTo>
                      <a:pt x="148" y="123"/>
                    </a:lnTo>
                    <a:lnTo>
                      <a:pt x="150" y="123"/>
                    </a:lnTo>
                    <a:lnTo>
                      <a:pt x="150" y="125"/>
                    </a:lnTo>
                    <a:lnTo>
                      <a:pt x="150" y="123"/>
                    </a:lnTo>
                    <a:lnTo>
                      <a:pt x="151" y="125"/>
                    </a:lnTo>
                    <a:lnTo>
                      <a:pt x="151" y="127"/>
                    </a:lnTo>
                    <a:lnTo>
                      <a:pt x="153" y="127"/>
                    </a:lnTo>
                    <a:lnTo>
                      <a:pt x="155" y="127"/>
                    </a:lnTo>
                    <a:lnTo>
                      <a:pt x="153" y="127"/>
                    </a:lnTo>
                    <a:lnTo>
                      <a:pt x="153" y="129"/>
                    </a:lnTo>
                    <a:lnTo>
                      <a:pt x="155" y="129"/>
                    </a:lnTo>
                    <a:lnTo>
                      <a:pt x="155" y="131"/>
                    </a:lnTo>
                    <a:lnTo>
                      <a:pt x="157" y="131"/>
                    </a:lnTo>
                    <a:lnTo>
                      <a:pt x="157" y="132"/>
                    </a:lnTo>
                    <a:lnTo>
                      <a:pt x="157" y="134"/>
                    </a:lnTo>
                    <a:lnTo>
                      <a:pt x="159" y="134"/>
                    </a:lnTo>
                    <a:lnTo>
                      <a:pt x="159" y="136"/>
                    </a:lnTo>
                    <a:lnTo>
                      <a:pt x="160" y="138"/>
                    </a:lnTo>
                    <a:lnTo>
                      <a:pt x="159" y="138"/>
                    </a:lnTo>
                    <a:lnTo>
                      <a:pt x="159" y="139"/>
                    </a:lnTo>
                    <a:lnTo>
                      <a:pt x="160" y="139"/>
                    </a:lnTo>
                    <a:lnTo>
                      <a:pt x="160" y="141"/>
                    </a:lnTo>
                    <a:lnTo>
                      <a:pt x="160" y="143"/>
                    </a:lnTo>
                    <a:lnTo>
                      <a:pt x="162" y="143"/>
                    </a:lnTo>
                    <a:lnTo>
                      <a:pt x="162" y="141"/>
                    </a:lnTo>
                    <a:lnTo>
                      <a:pt x="164" y="141"/>
                    </a:lnTo>
                    <a:lnTo>
                      <a:pt x="166" y="141"/>
                    </a:lnTo>
                    <a:lnTo>
                      <a:pt x="167" y="141"/>
                    </a:lnTo>
                    <a:lnTo>
                      <a:pt x="167" y="139"/>
                    </a:lnTo>
                    <a:lnTo>
                      <a:pt x="169" y="139"/>
                    </a:lnTo>
                    <a:lnTo>
                      <a:pt x="171" y="138"/>
                    </a:lnTo>
                    <a:lnTo>
                      <a:pt x="171" y="136"/>
                    </a:lnTo>
                    <a:lnTo>
                      <a:pt x="173" y="136"/>
                    </a:lnTo>
                    <a:lnTo>
                      <a:pt x="173" y="134"/>
                    </a:lnTo>
                    <a:lnTo>
                      <a:pt x="171" y="132"/>
                    </a:lnTo>
                    <a:lnTo>
                      <a:pt x="173" y="132"/>
                    </a:lnTo>
                    <a:lnTo>
                      <a:pt x="173" y="131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3" y="127"/>
                    </a:lnTo>
                    <a:lnTo>
                      <a:pt x="175" y="127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6" y="127"/>
                    </a:lnTo>
                    <a:lnTo>
                      <a:pt x="178" y="127"/>
                    </a:lnTo>
                    <a:lnTo>
                      <a:pt x="178" y="125"/>
                    </a:lnTo>
                    <a:lnTo>
                      <a:pt x="178" y="123"/>
                    </a:lnTo>
                    <a:lnTo>
                      <a:pt x="178" y="122"/>
                    </a:lnTo>
                    <a:lnTo>
                      <a:pt x="178" y="120"/>
                    </a:lnTo>
                    <a:lnTo>
                      <a:pt x="180" y="120"/>
                    </a:lnTo>
                    <a:lnTo>
                      <a:pt x="180" y="118"/>
                    </a:lnTo>
                    <a:lnTo>
                      <a:pt x="180" y="116"/>
                    </a:lnTo>
                    <a:lnTo>
                      <a:pt x="182" y="116"/>
                    </a:lnTo>
                    <a:lnTo>
                      <a:pt x="182" y="114"/>
                    </a:lnTo>
                    <a:lnTo>
                      <a:pt x="184" y="114"/>
                    </a:lnTo>
                    <a:lnTo>
                      <a:pt x="184" y="113"/>
                    </a:lnTo>
                    <a:lnTo>
                      <a:pt x="185" y="113"/>
                    </a:lnTo>
                    <a:lnTo>
                      <a:pt x="187" y="113"/>
                    </a:lnTo>
                    <a:lnTo>
                      <a:pt x="187" y="114"/>
                    </a:lnTo>
                    <a:lnTo>
                      <a:pt x="187" y="113"/>
                    </a:lnTo>
                    <a:lnTo>
                      <a:pt x="189" y="113"/>
                    </a:lnTo>
                    <a:lnTo>
                      <a:pt x="189" y="111"/>
                    </a:lnTo>
                    <a:lnTo>
                      <a:pt x="189" y="109"/>
                    </a:lnTo>
                    <a:lnTo>
                      <a:pt x="189" y="107"/>
                    </a:lnTo>
                    <a:lnTo>
                      <a:pt x="191" y="107"/>
                    </a:lnTo>
                    <a:lnTo>
                      <a:pt x="191" y="106"/>
                    </a:lnTo>
                    <a:lnTo>
                      <a:pt x="192" y="106"/>
                    </a:lnTo>
                    <a:lnTo>
                      <a:pt x="192" y="104"/>
                    </a:lnTo>
                    <a:lnTo>
                      <a:pt x="191" y="104"/>
                    </a:lnTo>
                    <a:lnTo>
                      <a:pt x="192" y="104"/>
                    </a:lnTo>
                    <a:lnTo>
                      <a:pt x="192" y="102"/>
                    </a:lnTo>
                    <a:lnTo>
                      <a:pt x="194" y="102"/>
                    </a:lnTo>
                    <a:lnTo>
                      <a:pt x="194" y="100"/>
                    </a:lnTo>
                    <a:lnTo>
                      <a:pt x="194" y="102"/>
                    </a:lnTo>
                    <a:lnTo>
                      <a:pt x="194" y="100"/>
                    </a:lnTo>
                    <a:lnTo>
                      <a:pt x="196" y="100"/>
                    </a:lnTo>
                    <a:lnTo>
                      <a:pt x="194" y="100"/>
                    </a:lnTo>
                    <a:lnTo>
                      <a:pt x="194" y="98"/>
                    </a:lnTo>
                    <a:lnTo>
                      <a:pt x="194" y="97"/>
                    </a:lnTo>
                    <a:lnTo>
                      <a:pt x="192" y="95"/>
                    </a:lnTo>
                    <a:lnTo>
                      <a:pt x="194" y="95"/>
                    </a:lnTo>
                    <a:lnTo>
                      <a:pt x="194" y="93"/>
                    </a:lnTo>
                    <a:lnTo>
                      <a:pt x="196" y="93"/>
                    </a:lnTo>
                    <a:lnTo>
                      <a:pt x="196" y="95"/>
                    </a:lnTo>
                    <a:lnTo>
                      <a:pt x="196" y="97"/>
                    </a:lnTo>
                    <a:lnTo>
                      <a:pt x="198" y="97"/>
                    </a:lnTo>
                    <a:lnTo>
                      <a:pt x="200" y="97"/>
                    </a:lnTo>
                    <a:lnTo>
                      <a:pt x="200" y="95"/>
                    </a:lnTo>
                    <a:lnTo>
                      <a:pt x="201" y="95"/>
                    </a:lnTo>
                    <a:lnTo>
                      <a:pt x="201" y="93"/>
                    </a:lnTo>
                    <a:lnTo>
                      <a:pt x="201" y="95"/>
                    </a:lnTo>
                    <a:lnTo>
                      <a:pt x="203" y="95"/>
                    </a:lnTo>
                    <a:lnTo>
                      <a:pt x="203" y="97"/>
                    </a:lnTo>
                    <a:lnTo>
                      <a:pt x="205" y="97"/>
                    </a:lnTo>
                    <a:lnTo>
                      <a:pt x="207" y="97"/>
                    </a:lnTo>
                    <a:lnTo>
                      <a:pt x="209" y="97"/>
                    </a:lnTo>
                    <a:lnTo>
                      <a:pt x="209" y="98"/>
                    </a:lnTo>
                    <a:lnTo>
                      <a:pt x="210" y="98"/>
                    </a:lnTo>
                    <a:lnTo>
                      <a:pt x="210" y="100"/>
                    </a:lnTo>
                    <a:lnTo>
                      <a:pt x="210" y="98"/>
                    </a:lnTo>
                    <a:lnTo>
                      <a:pt x="210" y="100"/>
                    </a:lnTo>
                    <a:lnTo>
                      <a:pt x="212" y="100"/>
                    </a:lnTo>
                    <a:lnTo>
                      <a:pt x="214" y="98"/>
                    </a:lnTo>
                    <a:lnTo>
                      <a:pt x="216" y="98"/>
                    </a:lnTo>
                    <a:lnTo>
                      <a:pt x="217" y="98"/>
                    </a:lnTo>
                    <a:lnTo>
                      <a:pt x="217" y="97"/>
                    </a:lnTo>
                    <a:lnTo>
                      <a:pt x="217" y="95"/>
                    </a:lnTo>
                    <a:lnTo>
                      <a:pt x="219" y="95"/>
                    </a:lnTo>
                    <a:lnTo>
                      <a:pt x="221" y="95"/>
                    </a:lnTo>
                    <a:lnTo>
                      <a:pt x="223" y="95"/>
                    </a:lnTo>
                    <a:lnTo>
                      <a:pt x="223" y="93"/>
                    </a:lnTo>
                    <a:lnTo>
                      <a:pt x="225" y="93"/>
                    </a:lnTo>
                    <a:lnTo>
                      <a:pt x="225" y="95"/>
                    </a:lnTo>
                    <a:lnTo>
                      <a:pt x="226" y="95"/>
                    </a:lnTo>
                    <a:lnTo>
                      <a:pt x="226" y="97"/>
                    </a:lnTo>
                    <a:lnTo>
                      <a:pt x="228" y="97"/>
                    </a:lnTo>
                    <a:lnTo>
                      <a:pt x="230" y="97"/>
                    </a:lnTo>
                    <a:lnTo>
                      <a:pt x="230" y="95"/>
                    </a:lnTo>
                    <a:lnTo>
                      <a:pt x="232" y="95"/>
                    </a:lnTo>
                    <a:lnTo>
                      <a:pt x="232" y="93"/>
                    </a:lnTo>
                    <a:lnTo>
                      <a:pt x="234" y="93"/>
                    </a:lnTo>
                    <a:lnTo>
                      <a:pt x="235" y="93"/>
                    </a:lnTo>
                    <a:lnTo>
                      <a:pt x="237" y="93"/>
                    </a:lnTo>
                    <a:lnTo>
                      <a:pt x="237" y="95"/>
                    </a:lnTo>
                    <a:lnTo>
                      <a:pt x="239" y="95"/>
                    </a:lnTo>
                    <a:lnTo>
                      <a:pt x="241" y="95"/>
                    </a:lnTo>
                    <a:lnTo>
                      <a:pt x="241" y="93"/>
                    </a:lnTo>
                    <a:lnTo>
                      <a:pt x="242" y="93"/>
                    </a:lnTo>
                    <a:lnTo>
                      <a:pt x="242" y="91"/>
                    </a:lnTo>
                    <a:lnTo>
                      <a:pt x="242" y="89"/>
                    </a:lnTo>
                    <a:lnTo>
                      <a:pt x="242" y="88"/>
                    </a:lnTo>
                    <a:lnTo>
                      <a:pt x="244" y="88"/>
                    </a:lnTo>
                    <a:lnTo>
                      <a:pt x="244" y="86"/>
                    </a:lnTo>
                    <a:lnTo>
                      <a:pt x="246" y="86"/>
                    </a:lnTo>
                    <a:lnTo>
                      <a:pt x="246" y="88"/>
                    </a:lnTo>
                    <a:lnTo>
                      <a:pt x="248" y="88"/>
                    </a:lnTo>
                    <a:lnTo>
                      <a:pt x="248" y="86"/>
                    </a:lnTo>
                    <a:lnTo>
                      <a:pt x="250" y="86"/>
                    </a:lnTo>
                    <a:lnTo>
                      <a:pt x="250" y="84"/>
                    </a:lnTo>
                    <a:lnTo>
                      <a:pt x="251" y="84"/>
                    </a:lnTo>
                    <a:lnTo>
                      <a:pt x="251" y="86"/>
                    </a:lnTo>
                    <a:lnTo>
                      <a:pt x="253" y="86"/>
                    </a:lnTo>
                    <a:lnTo>
                      <a:pt x="253" y="84"/>
                    </a:lnTo>
                    <a:lnTo>
                      <a:pt x="255" y="84"/>
                    </a:lnTo>
                    <a:lnTo>
                      <a:pt x="255" y="82"/>
                    </a:lnTo>
                    <a:lnTo>
                      <a:pt x="257" y="82"/>
                    </a:lnTo>
                    <a:lnTo>
                      <a:pt x="257" y="84"/>
                    </a:lnTo>
                    <a:lnTo>
                      <a:pt x="257" y="82"/>
                    </a:lnTo>
                    <a:lnTo>
                      <a:pt x="259" y="82"/>
                    </a:lnTo>
                    <a:lnTo>
                      <a:pt x="257" y="82"/>
                    </a:lnTo>
                    <a:lnTo>
                      <a:pt x="257" y="81"/>
                    </a:lnTo>
                    <a:lnTo>
                      <a:pt x="259" y="81"/>
                    </a:lnTo>
                    <a:lnTo>
                      <a:pt x="259" y="79"/>
                    </a:lnTo>
                    <a:lnTo>
                      <a:pt x="257" y="79"/>
                    </a:lnTo>
                    <a:lnTo>
                      <a:pt x="257" y="77"/>
                    </a:lnTo>
                    <a:lnTo>
                      <a:pt x="255" y="75"/>
                    </a:lnTo>
                    <a:lnTo>
                      <a:pt x="257" y="73"/>
                    </a:lnTo>
                    <a:lnTo>
                      <a:pt x="257" y="72"/>
                    </a:lnTo>
                    <a:lnTo>
                      <a:pt x="257" y="70"/>
                    </a:lnTo>
                    <a:lnTo>
                      <a:pt x="259" y="70"/>
                    </a:lnTo>
                    <a:lnTo>
                      <a:pt x="259" y="68"/>
                    </a:lnTo>
                    <a:lnTo>
                      <a:pt x="259" y="66"/>
                    </a:lnTo>
                    <a:lnTo>
                      <a:pt x="259" y="64"/>
                    </a:lnTo>
                    <a:lnTo>
                      <a:pt x="257" y="64"/>
                    </a:lnTo>
                    <a:lnTo>
                      <a:pt x="255" y="63"/>
                    </a:lnTo>
                    <a:lnTo>
                      <a:pt x="255" y="61"/>
                    </a:lnTo>
                    <a:lnTo>
                      <a:pt x="253" y="61"/>
                    </a:lnTo>
                    <a:lnTo>
                      <a:pt x="253" y="59"/>
                    </a:lnTo>
                    <a:lnTo>
                      <a:pt x="253" y="57"/>
                    </a:lnTo>
                    <a:lnTo>
                      <a:pt x="255" y="57"/>
                    </a:lnTo>
                    <a:lnTo>
                      <a:pt x="255" y="56"/>
                    </a:lnTo>
                    <a:lnTo>
                      <a:pt x="255" y="54"/>
                    </a:lnTo>
                    <a:lnTo>
                      <a:pt x="255" y="52"/>
                    </a:lnTo>
                    <a:lnTo>
                      <a:pt x="253" y="52"/>
                    </a:lnTo>
                    <a:lnTo>
                      <a:pt x="253" y="50"/>
                    </a:lnTo>
                    <a:lnTo>
                      <a:pt x="255" y="50"/>
                    </a:lnTo>
                    <a:lnTo>
                      <a:pt x="253" y="50"/>
                    </a:lnTo>
                    <a:lnTo>
                      <a:pt x="253" y="48"/>
                    </a:lnTo>
                    <a:lnTo>
                      <a:pt x="251" y="48"/>
                    </a:lnTo>
                    <a:lnTo>
                      <a:pt x="251" y="47"/>
                    </a:lnTo>
                    <a:lnTo>
                      <a:pt x="251" y="45"/>
                    </a:lnTo>
                    <a:lnTo>
                      <a:pt x="250" y="45"/>
                    </a:lnTo>
                    <a:lnTo>
                      <a:pt x="250" y="43"/>
                    </a:lnTo>
                    <a:lnTo>
                      <a:pt x="248" y="45"/>
                    </a:lnTo>
                    <a:lnTo>
                      <a:pt x="246" y="45"/>
                    </a:lnTo>
                    <a:lnTo>
                      <a:pt x="244" y="45"/>
                    </a:lnTo>
                    <a:lnTo>
                      <a:pt x="242" y="45"/>
                    </a:lnTo>
                    <a:lnTo>
                      <a:pt x="244" y="45"/>
                    </a:lnTo>
                    <a:lnTo>
                      <a:pt x="244" y="47"/>
                    </a:lnTo>
                    <a:lnTo>
                      <a:pt x="242" y="47"/>
                    </a:lnTo>
                    <a:lnTo>
                      <a:pt x="244" y="47"/>
                    </a:lnTo>
                    <a:lnTo>
                      <a:pt x="244" y="48"/>
                    </a:lnTo>
                    <a:lnTo>
                      <a:pt x="242" y="48"/>
                    </a:lnTo>
                    <a:lnTo>
                      <a:pt x="242" y="50"/>
                    </a:lnTo>
                    <a:lnTo>
                      <a:pt x="241" y="50"/>
                    </a:lnTo>
                    <a:lnTo>
                      <a:pt x="239" y="50"/>
                    </a:lnTo>
                    <a:lnTo>
                      <a:pt x="239" y="48"/>
                    </a:lnTo>
                    <a:lnTo>
                      <a:pt x="237" y="48"/>
                    </a:lnTo>
                    <a:lnTo>
                      <a:pt x="237" y="47"/>
                    </a:lnTo>
                    <a:lnTo>
                      <a:pt x="235" y="47"/>
                    </a:lnTo>
                    <a:lnTo>
                      <a:pt x="234" y="47"/>
                    </a:lnTo>
                    <a:lnTo>
                      <a:pt x="235" y="45"/>
                    </a:lnTo>
                    <a:lnTo>
                      <a:pt x="235" y="43"/>
                    </a:lnTo>
                    <a:lnTo>
                      <a:pt x="237" y="43"/>
                    </a:lnTo>
                    <a:lnTo>
                      <a:pt x="237" y="41"/>
                    </a:lnTo>
                    <a:lnTo>
                      <a:pt x="237" y="40"/>
                    </a:lnTo>
                    <a:lnTo>
                      <a:pt x="237" y="38"/>
                    </a:lnTo>
                    <a:lnTo>
                      <a:pt x="239" y="38"/>
                    </a:lnTo>
                    <a:lnTo>
                      <a:pt x="239" y="40"/>
                    </a:lnTo>
                    <a:lnTo>
                      <a:pt x="239" y="38"/>
                    </a:lnTo>
                    <a:lnTo>
                      <a:pt x="239" y="36"/>
                    </a:lnTo>
                    <a:lnTo>
                      <a:pt x="239" y="34"/>
                    </a:lnTo>
                    <a:lnTo>
                      <a:pt x="239" y="32"/>
                    </a:lnTo>
                    <a:lnTo>
                      <a:pt x="241" y="31"/>
                    </a:lnTo>
                    <a:lnTo>
                      <a:pt x="241" y="29"/>
                    </a:lnTo>
                    <a:lnTo>
                      <a:pt x="239" y="29"/>
                    </a:lnTo>
                    <a:lnTo>
                      <a:pt x="239" y="27"/>
                    </a:lnTo>
                    <a:lnTo>
                      <a:pt x="241" y="27"/>
                    </a:lnTo>
                    <a:lnTo>
                      <a:pt x="239" y="25"/>
                    </a:lnTo>
                    <a:lnTo>
                      <a:pt x="239" y="23"/>
                    </a:lnTo>
                    <a:lnTo>
                      <a:pt x="237" y="23"/>
                    </a:lnTo>
                    <a:lnTo>
                      <a:pt x="235" y="23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2" y="22"/>
                    </a:lnTo>
                    <a:lnTo>
                      <a:pt x="230" y="22"/>
                    </a:lnTo>
                    <a:lnTo>
                      <a:pt x="230" y="23"/>
                    </a:lnTo>
                    <a:lnTo>
                      <a:pt x="230" y="22"/>
                    </a:lnTo>
                    <a:lnTo>
                      <a:pt x="228" y="22"/>
                    </a:lnTo>
                    <a:lnTo>
                      <a:pt x="228" y="20"/>
                    </a:lnTo>
                    <a:lnTo>
                      <a:pt x="228" y="18"/>
                    </a:lnTo>
                    <a:lnTo>
                      <a:pt x="226" y="18"/>
                    </a:lnTo>
                    <a:lnTo>
                      <a:pt x="225" y="16"/>
                    </a:lnTo>
                    <a:lnTo>
                      <a:pt x="223" y="16"/>
                    </a:lnTo>
                    <a:lnTo>
                      <a:pt x="223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19" y="13"/>
                    </a:lnTo>
                    <a:lnTo>
                      <a:pt x="219" y="11"/>
                    </a:lnTo>
                    <a:lnTo>
                      <a:pt x="217" y="11"/>
                    </a:lnTo>
                    <a:lnTo>
                      <a:pt x="216" y="11"/>
                    </a:lnTo>
                    <a:lnTo>
                      <a:pt x="216" y="9"/>
                    </a:lnTo>
                    <a:lnTo>
                      <a:pt x="214" y="9"/>
                    </a:lnTo>
                    <a:lnTo>
                      <a:pt x="214" y="7"/>
                    </a:lnTo>
                    <a:lnTo>
                      <a:pt x="212" y="7"/>
                    </a:lnTo>
                    <a:lnTo>
                      <a:pt x="210" y="7"/>
                    </a:lnTo>
                    <a:lnTo>
                      <a:pt x="210" y="9"/>
                    </a:lnTo>
                    <a:lnTo>
                      <a:pt x="210" y="7"/>
                    </a:lnTo>
                    <a:lnTo>
                      <a:pt x="209" y="7"/>
                    </a:lnTo>
                    <a:lnTo>
                      <a:pt x="209" y="6"/>
                    </a:lnTo>
                    <a:lnTo>
                      <a:pt x="207" y="6"/>
                    </a:lnTo>
                    <a:lnTo>
                      <a:pt x="207" y="4"/>
                    </a:lnTo>
                    <a:lnTo>
                      <a:pt x="205" y="6"/>
                    </a:lnTo>
                    <a:lnTo>
                      <a:pt x="203" y="6"/>
                    </a:lnTo>
                    <a:lnTo>
                      <a:pt x="201" y="6"/>
                    </a:lnTo>
                    <a:lnTo>
                      <a:pt x="200" y="6"/>
                    </a:lnTo>
                    <a:lnTo>
                      <a:pt x="200" y="7"/>
                    </a:lnTo>
                    <a:lnTo>
                      <a:pt x="200" y="9"/>
                    </a:lnTo>
                    <a:lnTo>
                      <a:pt x="198" y="9"/>
                    </a:lnTo>
                    <a:lnTo>
                      <a:pt x="196" y="9"/>
                    </a:lnTo>
                    <a:lnTo>
                      <a:pt x="196" y="11"/>
                    </a:lnTo>
                    <a:lnTo>
                      <a:pt x="194" y="13"/>
                    </a:lnTo>
                    <a:lnTo>
                      <a:pt x="192" y="13"/>
                    </a:lnTo>
                    <a:lnTo>
                      <a:pt x="191" y="13"/>
                    </a:lnTo>
                    <a:lnTo>
                      <a:pt x="191" y="11"/>
                    </a:lnTo>
                    <a:lnTo>
                      <a:pt x="189" y="11"/>
                    </a:lnTo>
                    <a:lnTo>
                      <a:pt x="187" y="11"/>
                    </a:lnTo>
                    <a:lnTo>
                      <a:pt x="185" y="11"/>
                    </a:lnTo>
                    <a:lnTo>
                      <a:pt x="185" y="9"/>
                    </a:lnTo>
                    <a:lnTo>
                      <a:pt x="184" y="9"/>
                    </a:lnTo>
                    <a:lnTo>
                      <a:pt x="184" y="7"/>
                    </a:lnTo>
                    <a:lnTo>
                      <a:pt x="182" y="7"/>
                    </a:lnTo>
                    <a:lnTo>
                      <a:pt x="182" y="6"/>
                    </a:lnTo>
                    <a:lnTo>
                      <a:pt x="184" y="6"/>
                    </a:lnTo>
                    <a:lnTo>
                      <a:pt x="182" y="6"/>
                    </a:lnTo>
                    <a:lnTo>
                      <a:pt x="182" y="4"/>
                    </a:lnTo>
                    <a:lnTo>
                      <a:pt x="182" y="6"/>
                    </a:lnTo>
                    <a:lnTo>
                      <a:pt x="180" y="6"/>
                    </a:lnTo>
                    <a:lnTo>
                      <a:pt x="178" y="6"/>
                    </a:lnTo>
                    <a:lnTo>
                      <a:pt x="176" y="6"/>
                    </a:lnTo>
                    <a:lnTo>
                      <a:pt x="176" y="7"/>
                    </a:lnTo>
                    <a:lnTo>
                      <a:pt x="178" y="7"/>
                    </a:lnTo>
                    <a:lnTo>
                      <a:pt x="176" y="9"/>
                    </a:lnTo>
                    <a:lnTo>
                      <a:pt x="176" y="11"/>
                    </a:lnTo>
                    <a:lnTo>
                      <a:pt x="175" y="11"/>
                    </a:lnTo>
                    <a:lnTo>
                      <a:pt x="175" y="13"/>
                    </a:lnTo>
                    <a:lnTo>
                      <a:pt x="176" y="15"/>
                    </a:lnTo>
                    <a:lnTo>
                      <a:pt x="175" y="15"/>
                    </a:lnTo>
                    <a:lnTo>
                      <a:pt x="175" y="16"/>
                    </a:lnTo>
                    <a:lnTo>
                      <a:pt x="173" y="16"/>
                    </a:lnTo>
                    <a:lnTo>
                      <a:pt x="175" y="16"/>
                    </a:lnTo>
                    <a:lnTo>
                      <a:pt x="175" y="18"/>
                    </a:lnTo>
                    <a:lnTo>
                      <a:pt x="175" y="20"/>
                    </a:lnTo>
                    <a:lnTo>
                      <a:pt x="175" y="22"/>
                    </a:lnTo>
                    <a:lnTo>
                      <a:pt x="173" y="22"/>
                    </a:lnTo>
                    <a:lnTo>
                      <a:pt x="173" y="20"/>
                    </a:lnTo>
                    <a:lnTo>
                      <a:pt x="171" y="20"/>
                    </a:lnTo>
                    <a:lnTo>
                      <a:pt x="169" y="20"/>
                    </a:lnTo>
                    <a:lnTo>
                      <a:pt x="171" y="20"/>
                    </a:lnTo>
                    <a:lnTo>
                      <a:pt x="171" y="22"/>
                    </a:lnTo>
                    <a:lnTo>
                      <a:pt x="169" y="22"/>
                    </a:lnTo>
                    <a:lnTo>
                      <a:pt x="169" y="23"/>
                    </a:lnTo>
                    <a:lnTo>
                      <a:pt x="167" y="23"/>
                    </a:lnTo>
                    <a:lnTo>
                      <a:pt x="167" y="22"/>
                    </a:lnTo>
                    <a:lnTo>
                      <a:pt x="166" y="22"/>
                    </a:lnTo>
                    <a:lnTo>
                      <a:pt x="164" y="22"/>
                    </a:lnTo>
                    <a:lnTo>
                      <a:pt x="162" y="22"/>
                    </a:lnTo>
                    <a:lnTo>
                      <a:pt x="160" y="22"/>
                    </a:lnTo>
                    <a:lnTo>
                      <a:pt x="160" y="23"/>
                    </a:lnTo>
                    <a:lnTo>
                      <a:pt x="159" y="23"/>
                    </a:lnTo>
                    <a:lnTo>
                      <a:pt x="157" y="23"/>
                    </a:lnTo>
                    <a:lnTo>
                      <a:pt x="155" y="23"/>
                    </a:lnTo>
                    <a:lnTo>
                      <a:pt x="153" y="23"/>
                    </a:lnTo>
                    <a:lnTo>
                      <a:pt x="153" y="25"/>
                    </a:lnTo>
                    <a:lnTo>
                      <a:pt x="151" y="23"/>
                    </a:lnTo>
                    <a:lnTo>
                      <a:pt x="150" y="23"/>
                    </a:lnTo>
                    <a:lnTo>
                      <a:pt x="148" y="23"/>
                    </a:lnTo>
                    <a:lnTo>
                      <a:pt x="146" y="23"/>
                    </a:lnTo>
                    <a:lnTo>
                      <a:pt x="144" y="23"/>
                    </a:lnTo>
                    <a:lnTo>
                      <a:pt x="143" y="23"/>
                    </a:lnTo>
                    <a:lnTo>
                      <a:pt x="141" y="23"/>
                    </a:lnTo>
                    <a:lnTo>
                      <a:pt x="141" y="25"/>
                    </a:lnTo>
                    <a:lnTo>
                      <a:pt x="139" y="25"/>
                    </a:lnTo>
                    <a:lnTo>
                      <a:pt x="137" y="25"/>
                    </a:lnTo>
                    <a:lnTo>
                      <a:pt x="137" y="27"/>
                    </a:lnTo>
                    <a:lnTo>
                      <a:pt x="135" y="27"/>
                    </a:lnTo>
                    <a:lnTo>
                      <a:pt x="135" y="25"/>
                    </a:lnTo>
                    <a:lnTo>
                      <a:pt x="134" y="25"/>
                    </a:lnTo>
                    <a:lnTo>
                      <a:pt x="134" y="23"/>
                    </a:lnTo>
                    <a:lnTo>
                      <a:pt x="135" y="23"/>
                    </a:lnTo>
                    <a:lnTo>
                      <a:pt x="134" y="22"/>
                    </a:lnTo>
                    <a:lnTo>
                      <a:pt x="135" y="22"/>
                    </a:lnTo>
                    <a:lnTo>
                      <a:pt x="135" y="20"/>
                    </a:lnTo>
                    <a:lnTo>
                      <a:pt x="135" y="18"/>
                    </a:lnTo>
                    <a:lnTo>
                      <a:pt x="135" y="16"/>
                    </a:lnTo>
                    <a:lnTo>
                      <a:pt x="134" y="16"/>
                    </a:lnTo>
                    <a:lnTo>
                      <a:pt x="134" y="15"/>
                    </a:lnTo>
                    <a:lnTo>
                      <a:pt x="132" y="15"/>
                    </a:lnTo>
                    <a:lnTo>
                      <a:pt x="132" y="13"/>
                    </a:lnTo>
                    <a:lnTo>
                      <a:pt x="132" y="11"/>
                    </a:lnTo>
                    <a:lnTo>
                      <a:pt x="132" y="13"/>
                    </a:lnTo>
                    <a:lnTo>
                      <a:pt x="130" y="13"/>
                    </a:lnTo>
                    <a:lnTo>
                      <a:pt x="132" y="15"/>
                    </a:lnTo>
                    <a:lnTo>
                      <a:pt x="130" y="15"/>
                    </a:lnTo>
                    <a:lnTo>
                      <a:pt x="128" y="13"/>
                    </a:lnTo>
                    <a:lnTo>
                      <a:pt x="126" y="13"/>
                    </a:lnTo>
                    <a:lnTo>
                      <a:pt x="125" y="13"/>
                    </a:lnTo>
                    <a:lnTo>
                      <a:pt x="123" y="11"/>
                    </a:lnTo>
                    <a:lnTo>
                      <a:pt x="121" y="11"/>
                    </a:lnTo>
                    <a:lnTo>
                      <a:pt x="119" y="9"/>
                    </a:lnTo>
                    <a:lnTo>
                      <a:pt x="118" y="9"/>
                    </a:lnTo>
                    <a:lnTo>
                      <a:pt x="116" y="9"/>
                    </a:lnTo>
                    <a:lnTo>
                      <a:pt x="114" y="9"/>
                    </a:lnTo>
                    <a:lnTo>
                      <a:pt x="114" y="7"/>
                    </a:lnTo>
                    <a:lnTo>
                      <a:pt x="112" y="7"/>
                    </a:lnTo>
                    <a:lnTo>
                      <a:pt x="112" y="6"/>
                    </a:lnTo>
                    <a:lnTo>
                      <a:pt x="110" y="6"/>
                    </a:lnTo>
                    <a:lnTo>
                      <a:pt x="110" y="4"/>
                    </a:lnTo>
                    <a:lnTo>
                      <a:pt x="109" y="4"/>
                    </a:lnTo>
                    <a:lnTo>
                      <a:pt x="109" y="2"/>
                    </a:lnTo>
                    <a:lnTo>
                      <a:pt x="110" y="2"/>
                    </a:lnTo>
                    <a:lnTo>
                      <a:pt x="109" y="2"/>
                    </a:lnTo>
                    <a:lnTo>
                      <a:pt x="107" y="2"/>
                    </a:lnTo>
                    <a:lnTo>
                      <a:pt x="105" y="2"/>
                    </a:lnTo>
                    <a:lnTo>
                      <a:pt x="103" y="2"/>
                    </a:lnTo>
                    <a:lnTo>
                      <a:pt x="101" y="2"/>
                    </a:lnTo>
                    <a:lnTo>
                      <a:pt x="100" y="2"/>
                    </a:lnTo>
                    <a:lnTo>
                      <a:pt x="98" y="2"/>
                    </a:lnTo>
                    <a:lnTo>
                      <a:pt x="96" y="2"/>
                    </a:lnTo>
                    <a:lnTo>
                      <a:pt x="94" y="2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3" y="2"/>
                    </a:lnTo>
                    <a:lnTo>
                      <a:pt x="93" y="4"/>
                    </a:lnTo>
                    <a:lnTo>
                      <a:pt x="93" y="6"/>
                    </a:lnTo>
                    <a:lnTo>
                      <a:pt x="91" y="6"/>
                    </a:lnTo>
                    <a:lnTo>
                      <a:pt x="91" y="7"/>
                    </a:lnTo>
                    <a:lnTo>
                      <a:pt x="89" y="7"/>
                    </a:lnTo>
                    <a:lnTo>
                      <a:pt x="89" y="9"/>
                    </a:lnTo>
                    <a:lnTo>
                      <a:pt x="87" y="9"/>
                    </a:lnTo>
                    <a:lnTo>
                      <a:pt x="85" y="11"/>
                    </a:lnTo>
                    <a:lnTo>
                      <a:pt x="85" y="13"/>
                    </a:lnTo>
                    <a:lnTo>
                      <a:pt x="84" y="13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0" y="15"/>
                    </a:lnTo>
                    <a:lnTo>
                      <a:pt x="78" y="15"/>
                    </a:lnTo>
                    <a:lnTo>
                      <a:pt x="78" y="16"/>
                    </a:lnTo>
                    <a:lnTo>
                      <a:pt x="76" y="16"/>
                    </a:lnTo>
                    <a:lnTo>
                      <a:pt x="76" y="15"/>
                    </a:lnTo>
                    <a:lnTo>
                      <a:pt x="76" y="13"/>
                    </a:lnTo>
                    <a:lnTo>
                      <a:pt x="76" y="11"/>
                    </a:lnTo>
                    <a:lnTo>
                      <a:pt x="75" y="11"/>
                    </a:lnTo>
                    <a:lnTo>
                      <a:pt x="76" y="13"/>
                    </a:lnTo>
                    <a:lnTo>
                      <a:pt x="75" y="13"/>
                    </a:lnTo>
                    <a:lnTo>
                      <a:pt x="75" y="15"/>
                    </a:lnTo>
                    <a:lnTo>
                      <a:pt x="73" y="15"/>
                    </a:lnTo>
                    <a:lnTo>
                      <a:pt x="71" y="15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20"/>
                    </a:lnTo>
                    <a:lnTo>
                      <a:pt x="71" y="22"/>
                    </a:lnTo>
                    <a:lnTo>
                      <a:pt x="71" y="23"/>
                    </a:lnTo>
                    <a:lnTo>
                      <a:pt x="71" y="25"/>
                    </a:lnTo>
                    <a:lnTo>
                      <a:pt x="71" y="27"/>
                    </a:lnTo>
                    <a:lnTo>
                      <a:pt x="73" y="27"/>
                    </a:lnTo>
                    <a:lnTo>
                      <a:pt x="71" y="27"/>
                    </a:lnTo>
                    <a:lnTo>
                      <a:pt x="71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3" y="34"/>
                    </a:lnTo>
                    <a:lnTo>
                      <a:pt x="73" y="36"/>
                    </a:lnTo>
                    <a:lnTo>
                      <a:pt x="71" y="36"/>
                    </a:lnTo>
                    <a:lnTo>
                      <a:pt x="73" y="36"/>
                    </a:lnTo>
                    <a:lnTo>
                      <a:pt x="71" y="36"/>
                    </a:lnTo>
                    <a:lnTo>
                      <a:pt x="71" y="38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71" y="40"/>
                    </a:lnTo>
                    <a:lnTo>
                      <a:pt x="71" y="41"/>
                    </a:lnTo>
                    <a:lnTo>
                      <a:pt x="71" y="43"/>
                    </a:lnTo>
                    <a:lnTo>
                      <a:pt x="71" y="45"/>
                    </a:lnTo>
                    <a:lnTo>
                      <a:pt x="71" y="47"/>
                    </a:lnTo>
                    <a:lnTo>
                      <a:pt x="69" y="47"/>
                    </a:lnTo>
                    <a:lnTo>
                      <a:pt x="69" y="45"/>
                    </a:lnTo>
                    <a:lnTo>
                      <a:pt x="66" y="45"/>
                    </a:lnTo>
                    <a:lnTo>
                      <a:pt x="64" y="45"/>
                    </a:lnTo>
                    <a:lnTo>
                      <a:pt x="64" y="43"/>
                    </a:lnTo>
                    <a:lnTo>
                      <a:pt x="62" y="43"/>
                    </a:lnTo>
                    <a:lnTo>
                      <a:pt x="62" y="41"/>
                    </a:lnTo>
                    <a:lnTo>
                      <a:pt x="60" y="41"/>
                    </a:lnTo>
                    <a:lnTo>
                      <a:pt x="59" y="43"/>
                    </a:lnTo>
                    <a:lnTo>
                      <a:pt x="57" y="43"/>
                    </a:lnTo>
                    <a:lnTo>
                      <a:pt x="55" y="43"/>
                    </a:lnTo>
                    <a:lnTo>
                      <a:pt x="53" y="43"/>
                    </a:lnTo>
                    <a:lnTo>
                      <a:pt x="53" y="45"/>
                    </a:lnTo>
                    <a:lnTo>
                      <a:pt x="51" y="45"/>
                    </a:lnTo>
                    <a:lnTo>
                      <a:pt x="51" y="43"/>
                    </a:lnTo>
                    <a:lnTo>
                      <a:pt x="51" y="41"/>
                    </a:lnTo>
                    <a:lnTo>
                      <a:pt x="50" y="41"/>
                    </a:lnTo>
                    <a:lnTo>
                      <a:pt x="50" y="40"/>
                    </a:lnTo>
                    <a:lnTo>
                      <a:pt x="50" y="41"/>
                    </a:lnTo>
                    <a:lnTo>
                      <a:pt x="48" y="41"/>
                    </a:lnTo>
                    <a:lnTo>
                      <a:pt x="46" y="43"/>
                    </a:lnTo>
                    <a:lnTo>
                      <a:pt x="44" y="43"/>
                    </a:lnTo>
                    <a:lnTo>
                      <a:pt x="43" y="43"/>
                    </a:lnTo>
                    <a:lnTo>
                      <a:pt x="41" y="43"/>
                    </a:lnTo>
                    <a:lnTo>
                      <a:pt x="39" y="43"/>
                    </a:lnTo>
                    <a:lnTo>
                      <a:pt x="39" y="45"/>
                    </a:lnTo>
                    <a:lnTo>
                      <a:pt x="37" y="45"/>
                    </a:lnTo>
                    <a:lnTo>
                      <a:pt x="35" y="45"/>
                    </a:lnTo>
                    <a:lnTo>
                      <a:pt x="35" y="43"/>
                    </a:lnTo>
                    <a:lnTo>
                      <a:pt x="34" y="43"/>
                    </a:lnTo>
                    <a:lnTo>
                      <a:pt x="34" y="41"/>
                    </a:lnTo>
                    <a:lnTo>
                      <a:pt x="35" y="41"/>
                    </a:lnTo>
                    <a:lnTo>
                      <a:pt x="35" y="4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2" name="Freeform 125"/>
              <p:cNvSpPr>
                <a:spLocks/>
              </p:cNvSpPr>
              <p:nvPr/>
            </p:nvSpPr>
            <p:spPr bwMode="auto">
              <a:xfrm>
                <a:off x="3074" y="1554"/>
                <a:ext cx="366" cy="677"/>
              </a:xfrm>
              <a:custGeom>
                <a:avLst/>
                <a:gdLst>
                  <a:gd name="T0" fmla="*/ 6 w 366"/>
                  <a:gd name="T1" fmla="*/ 660 h 677"/>
                  <a:gd name="T2" fmla="*/ 6 w 366"/>
                  <a:gd name="T3" fmla="*/ 646 h 677"/>
                  <a:gd name="T4" fmla="*/ 11 w 366"/>
                  <a:gd name="T5" fmla="*/ 623 h 677"/>
                  <a:gd name="T6" fmla="*/ 27 w 366"/>
                  <a:gd name="T7" fmla="*/ 619 h 677"/>
                  <a:gd name="T8" fmla="*/ 41 w 366"/>
                  <a:gd name="T9" fmla="*/ 628 h 677"/>
                  <a:gd name="T10" fmla="*/ 61 w 366"/>
                  <a:gd name="T11" fmla="*/ 644 h 677"/>
                  <a:gd name="T12" fmla="*/ 72 w 366"/>
                  <a:gd name="T13" fmla="*/ 627 h 677"/>
                  <a:gd name="T14" fmla="*/ 82 w 366"/>
                  <a:gd name="T15" fmla="*/ 614 h 677"/>
                  <a:gd name="T16" fmla="*/ 106 w 366"/>
                  <a:gd name="T17" fmla="*/ 605 h 677"/>
                  <a:gd name="T18" fmla="*/ 86 w 366"/>
                  <a:gd name="T19" fmla="*/ 594 h 677"/>
                  <a:gd name="T20" fmla="*/ 81 w 366"/>
                  <a:gd name="T21" fmla="*/ 575 h 677"/>
                  <a:gd name="T22" fmla="*/ 66 w 366"/>
                  <a:gd name="T23" fmla="*/ 562 h 677"/>
                  <a:gd name="T24" fmla="*/ 47 w 366"/>
                  <a:gd name="T25" fmla="*/ 562 h 677"/>
                  <a:gd name="T26" fmla="*/ 31 w 366"/>
                  <a:gd name="T27" fmla="*/ 553 h 677"/>
                  <a:gd name="T28" fmla="*/ 11 w 366"/>
                  <a:gd name="T29" fmla="*/ 544 h 677"/>
                  <a:gd name="T30" fmla="*/ 4 w 366"/>
                  <a:gd name="T31" fmla="*/ 523 h 677"/>
                  <a:gd name="T32" fmla="*/ 16 w 366"/>
                  <a:gd name="T33" fmla="*/ 516 h 677"/>
                  <a:gd name="T34" fmla="*/ 31 w 366"/>
                  <a:gd name="T35" fmla="*/ 502 h 677"/>
                  <a:gd name="T36" fmla="*/ 45 w 366"/>
                  <a:gd name="T37" fmla="*/ 509 h 677"/>
                  <a:gd name="T38" fmla="*/ 52 w 366"/>
                  <a:gd name="T39" fmla="*/ 493 h 677"/>
                  <a:gd name="T40" fmla="*/ 65 w 366"/>
                  <a:gd name="T41" fmla="*/ 478 h 677"/>
                  <a:gd name="T42" fmla="*/ 68 w 366"/>
                  <a:gd name="T43" fmla="*/ 457 h 677"/>
                  <a:gd name="T44" fmla="*/ 77 w 366"/>
                  <a:gd name="T45" fmla="*/ 441 h 677"/>
                  <a:gd name="T46" fmla="*/ 72 w 366"/>
                  <a:gd name="T47" fmla="*/ 421 h 677"/>
                  <a:gd name="T48" fmla="*/ 88 w 366"/>
                  <a:gd name="T49" fmla="*/ 410 h 677"/>
                  <a:gd name="T50" fmla="*/ 102 w 366"/>
                  <a:gd name="T51" fmla="*/ 405 h 677"/>
                  <a:gd name="T52" fmla="*/ 115 w 366"/>
                  <a:gd name="T53" fmla="*/ 425 h 677"/>
                  <a:gd name="T54" fmla="*/ 131 w 366"/>
                  <a:gd name="T55" fmla="*/ 432 h 677"/>
                  <a:gd name="T56" fmla="*/ 145 w 366"/>
                  <a:gd name="T57" fmla="*/ 448 h 677"/>
                  <a:gd name="T58" fmla="*/ 168 w 366"/>
                  <a:gd name="T59" fmla="*/ 459 h 677"/>
                  <a:gd name="T60" fmla="*/ 193 w 366"/>
                  <a:gd name="T61" fmla="*/ 444 h 677"/>
                  <a:gd name="T62" fmla="*/ 207 w 366"/>
                  <a:gd name="T63" fmla="*/ 443 h 677"/>
                  <a:gd name="T64" fmla="*/ 222 w 366"/>
                  <a:gd name="T65" fmla="*/ 444 h 677"/>
                  <a:gd name="T66" fmla="*/ 238 w 366"/>
                  <a:gd name="T67" fmla="*/ 435 h 677"/>
                  <a:gd name="T68" fmla="*/ 238 w 366"/>
                  <a:gd name="T69" fmla="*/ 412 h 677"/>
                  <a:gd name="T70" fmla="*/ 245 w 366"/>
                  <a:gd name="T71" fmla="*/ 398 h 677"/>
                  <a:gd name="T72" fmla="*/ 252 w 366"/>
                  <a:gd name="T73" fmla="*/ 378 h 677"/>
                  <a:gd name="T74" fmla="*/ 247 w 366"/>
                  <a:gd name="T75" fmla="*/ 362 h 677"/>
                  <a:gd name="T76" fmla="*/ 256 w 366"/>
                  <a:gd name="T77" fmla="*/ 341 h 677"/>
                  <a:gd name="T78" fmla="*/ 265 w 366"/>
                  <a:gd name="T79" fmla="*/ 319 h 677"/>
                  <a:gd name="T80" fmla="*/ 282 w 366"/>
                  <a:gd name="T81" fmla="*/ 307 h 677"/>
                  <a:gd name="T82" fmla="*/ 288 w 366"/>
                  <a:gd name="T83" fmla="*/ 300 h 677"/>
                  <a:gd name="T84" fmla="*/ 293 w 366"/>
                  <a:gd name="T85" fmla="*/ 284 h 677"/>
                  <a:gd name="T86" fmla="*/ 300 w 366"/>
                  <a:gd name="T87" fmla="*/ 268 h 677"/>
                  <a:gd name="T88" fmla="*/ 320 w 366"/>
                  <a:gd name="T89" fmla="*/ 255 h 677"/>
                  <a:gd name="T90" fmla="*/ 338 w 366"/>
                  <a:gd name="T91" fmla="*/ 246 h 677"/>
                  <a:gd name="T92" fmla="*/ 334 w 366"/>
                  <a:gd name="T93" fmla="*/ 234 h 677"/>
                  <a:gd name="T94" fmla="*/ 341 w 366"/>
                  <a:gd name="T95" fmla="*/ 214 h 677"/>
                  <a:gd name="T96" fmla="*/ 345 w 366"/>
                  <a:gd name="T97" fmla="*/ 202 h 677"/>
                  <a:gd name="T98" fmla="*/ 352 w 366"/>
                  <a:gd name="T99" fmla="*/ 184 h 677"/>
                  <a:gd name="T100" fmla="*/ 354 w 366"/>
                  <a:gd name="T101" fmla="*/ 166 h 677"/>
                  <a:gd name="T102" fmla="*/ 350 w 366"/>
                  <a:gd name="T103" fmla="*/ 150 h 677"/>
                  <a:gd name="T104" fmla="*/ 365 w 366"/>
                  <a:gd name="T105" fmla="*/ 132 h 677"/>
                  <a:gd name="T106" fmla="*/ 352 w 366"/>
                  <a:gd name="T107" fmla="*/ 127 h 677"/>
                  <a:gd name="T108" fmla="*/ 334 w 366"/>
                  <a:gd name="T109" fmla="*/ 105 h 677"/>
                  <a:gd name="T110" fmla="*/ 322 w 366"/>
                  <a:gd name="T111" fmla="*/ 89 h 677"/>
                  <a:gd name="T112" fmla="*/ 316 w 366"/>
                  <a:gd name="T113" fmla="*/ 66 h 677"/>
                  <a:gd name="T114" fmla="*/ 311 w 366"/>
                  <a:gd name="T115" fmla="*/ 52 h 677"/>
                  <a:gd name="T116" fmla="*/ 316 w 366"/>
                  <a:gd name="T117" fmla="*/ 28 h 677"/>
                  <a:gd name="T118" fmla="*/ 318 w 366"/>
                  <a:gd name="T119" fmla="*/ 5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" h="677">
                    <a:moveTo>
                      <a:pt x="16" y="677"/>
                    </a:moveTo>
                    <a:lnTo>
                      <a:pt x="16" y="675"/>
                    </a:lnTo>
                    <a:lnTo>
                      <a:pt x="16" y="673"/>
                    </a:lnTo>
                    <a:lnTo>
                      <a:pt x="15" y="673"/>
                    </a:lnTo>
                    <a:lnTo>
                      <a:pt x="13" y="673"/>
                    </a:lnTo>
                    <a:lnTo>
                      <a:pt x="13" y="671"/>
                    </a:lnTo>
                    <a:lnTo>
                      <a:pt x="13" y="669"/>
                    </a:lnTo>
                    <a:lnTo>
                      <a:pt x="11" y="669"/>
                    </a:lnTo>
                    <a:lnTo>
                      <a:pt x="11" y="668"/>
                    </a:lnTo>
                    <a:lnTo>
                      <a:pt x="9" y="668"/>
                    </a:lnTo>
                    <a:lnTo>
                      <a:pt x="9" y="666"/>
                    </a:lnTo>
                    <a:lnTo>
                      <a:pt x="7" y="666"/>
                    </a:lnTo>
                    <a:lnTo>
                      <a:pt x="7" y="664"/>
                    </a:lnTo>
                    <a:lnTo>
                      <a:pt x="9" y="664"/>
                    </a:lnTo>
                    <a:lnTo>
                      <a:pt x="7" y="662"/>
                    </a:lnTo>
                    <a:lnTo>
                      <a:pt x="7" y="660"/>
                    </a:lnTo>
                    <a:lnTo>
                      <a:pt x="6" y="660"/>
                    </a:lnTo>
                    <a:lnTo>
                      <a:pt x="4" y="662"/>
                    </a:lnTo>
                    <a:lnTo>
                      <a:pt x="4" y="660"/>
                    </a:lnTo>
                    <a:lnTo>
                      <a:pt x="2" y="660"/>
                    </a:lnTo>
                    <a:lnTo>
                      <a:pt x="2" y="659"/>
                    </a:lnTo>
                    <a:lnTo>
                      <a:pt x="4" y="659"/>
                    </a:lnTo>
                    <a:lnTo>
                      <a:pt x="4" y="657"/>
                    </a:lnTo>
                    <a:lnTo>
                      <a:pt x="4" y="655"/>
                    </a:lnTo>
                    <a:lnTo>
                      <a:pt x="2" y="655"/>
                    </a:lnTo>
                    <a:lnTo>
                      <a:pt x="0" y="655"/>
                    </a:lnTo>
                    <a:lnTo>
                      <a:pt x="0" y="653"/>
                    </a:lnTo>
                    <a:lnTo>
                      <a:pt x="0" y="652"/>
                    </a:lnTo>
                    <a:lnTo>
                      <a:pt x="0" y="650"/>
                    </a:lnTo>
                    <a:lnTo>
                      <a:pt x="2" y="650"/>
                    </a:lnTo>
                    <a:lnTo>
                      <a:pt x="2" y="648"/>
                    </a:lnTo>
                    <a:lnTo>
                      <a:pt x="4" y="648"/>
                    </a:lnTo>
                    <a:lnTo>
                      <a:pt x="4" y="646"/>
                    </a:lnTo>
                    <a:lnTo>
                      <a:pt x="6" y="646"/>
                    </a:lnTo>
                    <a:lnTo>
                      <a:pt x="6" y="644"/>
                    </a:lnTo>
                    <a:lnTo>
                      <a:pt x="7" y="644"/>
                    </a:lnTo>
                    <a:lnTo>
                      <a:pt x="7" y="643"/>
                    </a:lnTo>
                    <a:lnTo>
                      <a:pt x="7" y="641"/>
                    </a:lnTo>
                    <a:lnTo>
                      <a:pt x="7" y="639"/>
                    </a:lnTo>
                    <a:lnTo>
                      <a:pt x="7" y="637"/>
                    </a:lnTo>
                    <a:lnTo>
                      <a:pt x="9" y="637"/>
                    </a:lnTo>
                    <a:lnTo>
                      <a:pt x="9" y="635"/>
                    </a:lnTo>
                    <a:lnTo>
                      <a:pt x="9" y="634"/>
                    </a:lnTo>
                    <a:lnTo>
                      <a:pt x="7" y="634"/>
                    </a:lnTo>
                    <a:lnTo>
                      <a:pt x="7" y="632"/>
                    </a:lnTo>
                    <a:lnTo>
                      <a:pt x="7" y="630"/>
                    </a:lnTo>
                    <a:lnTo>
                      <a:pt x="7" y="628"/>
                    </a:lnTo>
                    <a:lnTo>
                      <a:pt x="9" y="628"/>
                    </a:lnTo>
                    <a:lnTo>
                      <a:pt x="11" y="627"/>
                    </a:lnTo>
                    <a:lnTo>
                      <a:pt x="11" y="625"/>
                    </a:lnTo>
                    <a:lnTo>
                      <a:pt x="11" y="623"/>
                    </a:lnTo>
                    <a:lnTo>
                      <a:pt x="13" y="623"/>
                    </a:lnTo>
                    <a:lnTo>
                      <a:pt x="13" y="621"/>
                    </a:lnTo>
                    <a:lnTo>
                      <a:pt x="11" y="621"/>
                    </a:lnTo>
                    <a:lnTo>
                      <a:pt x="11" y="619"/>
                    </a:lnTo>
                    <a:lnTo>
                      <a:pt x="13" y="619"/>
                    </a:lnTo>
                    <a:lnTo>
                      <a:pt x="15" y="619"/>
                    </a:lnTo>
                    <a:lnTo>
                      <a:pt x="16" y="619"/>
                    </a:lnTo>
                    <a:lnTo>
                      <a:pt x="16" y="618"/>
                    </a:lnTo>
                    <a:lnTo>
                      <a:pt x="16" y="619"/>
                    </a:lnTo>
                    <a:lnTo>
                      <a:pt x="18" y="619"/>
                    </a:lnTo>
                    <a:lnTo>
                      <a:pt x="20" y="619"/>
                    </a:lnTo>
                    <a:lnTo>
                      <a:pt x="22" y="619"/>
                    </a:lnTo>
                    <a:lnTo>
                      <a:pt x="22" y="621"/>
                    </a:lnTo>
                    <a:lnTo>
                      <a:pt x="24" y="621"/>
                    </a:lnTo>
                    <a:lnTo>
                      <a:pt x="24" y="619"/>
                    </a:lnTo>
                    <a:lnTo>
                      <a:pt x="25" y="619"/>
                    </a:lnTo>
                    <a:lnTo>
                      <a:pt x="27" y="619"/>
                    </a:lnTo>
                    <a:lnTo>
                      <a:pt x="27" y="618"/>
                    </a:lnTo>
                    <a:lnTo>
                      <a:pt x="29" y="618"/>
                    </a:lnTo>
                    <a:lnTo>
                      <a:pt x="31" y="618"/>
                    </a:lnTo>
                    <a:lnTo>
                      <a:pt x="31" y="619"/>
                    </a:lnTo>
                    <a:lnTo>
                      <a:pt x="32" y="619"/>
                    </a:lnTo>
                    <a:lnTo>
                      <a:pt x="34" y="619"/>
                    </a:lnTo>
                    <a:lnTo>
                      <a:pt x="34" y="621"/>
                    </a:lnTo>
                    <a:lnTo>
                      <a:pt x="36" y="621"/>
                    </a:lnTo>
                    <a:lnTo>
                      <a:pt x="36" y="619"/>
                    </a:lnTo>
                    <a:lnTo>
                      <a:pt x="38" y="621"/>
                    </a:lnTo>
                    <a:lnTo>
                      <a:pt x="38" y="623"/>
                    </a:lnTo>
                    <a:lnTo>
                      <a:pt x="40" y="623"/>
                    </a:lnTo>
                    <a:lnTo>
                      <a:pt x="40" y="625"/>
                    </a:lnTo>
                    <a:lnTo>
                      <a:pt x="40" y="627"/>
                    </a:lnTo>
                    <a:lnTo>
                      <a:pt x="40" y="625"/>
                    </a:lnTo>
                    <a:lnTo>
                      <a:pt x="41" y="627"/>
                    </a:lnTo>
                    <a:lnTo>
                      <a:pt x="41" y="628"/>
                    </a:lnTo>
                    <a:lnTo>
                      <a:pt x="43" y="630"/>
                    </a:lnTo>
                    <a:lnTo>
                      <a:pt x="45" y="630"/>
                    </a:lnTo>
                    <a:lnTo>
                      <a:pt x="47" y="632"/>
                    </a:lnTo>
                    <a:lnTo>
                      <a:pt x="49" y="632"/>
                    </a:lnTo>
                    <a:lnTo>
                      <a:pt x="50" y="632"/>
                    </a:lnTo>
                    <a:lnTo>
                      <a:pt x="50" y="634"/>
                    </a:lnTo>
                    <a:lnTo>
                      <a:pt x="50" y="635"/>
                    </a:lnTo>
                    <a:lnTo>
                      <a:pt x="50" y="637"/>
                    </a:lnTo>
                    <a:lnTo>
                      <a:pt x="50" y="639"/>
                    </a:lnTo>
                    <a:lnTo>
                      <a:pt x="52" y="641"/>
                    </a:lnTo>
                    <a:lnTo>
                      <a:pt x="52" y="643"/>
                    </a:lnTo>
                    <a:lnTo>
                      <a:pt x="52" y="644"/>
                    </a:lnTo>
                    <a:lnTo>
                      <a:pt x="54" y="644"/>
                    </a:lnTo>
                    <a:lnTo>
                      <a:pt x="56" y="644"/>
                    </a:lnTo>
                    <a:lnTo>
                      <a:pt x="57" y="644"/>
                    </a:lnTo>
                    <a:lnTo>
                      <a:pt x="59" y="644"/>
                    </a:lnTo>
                    <a:lnTo>
                      <a:pt x="61" y="644"/>
                    </a:lnTo>
                    <a:lnTo>
                      <a:pt x="61" y="643"/>
                    </a:lnTo>
                    <a:lnTo>
                      <a:pt x="63" y="643"/>
                    </a:lnTo>
                    <a:lnTo>
                      <a:pt x="61" y="643"/>
                    </a:lnTo>
                    <a:lnTo>
                      <a:pt x="61" y="641"/>
                    </a:lnTo>
                    <a:lnTo>
                      <a:pt x="63" y="641"/>
                    </a:lnTo>
                    <a:lnTo>
                      <a:pt x="65" y="639"/>
                    </a:lnTo>
                    <a:lnTo>
                      <a:pt x="65" y="637"/>
                    </a:lnTo>
                    <a:lnTo>
                      <a:pt x="66" y="637"/>
                    </a:lnTo>
                    <a:lnTo>
                      <a:pt x="66" y="635"/>
                    </a:lnTo>
                    <a:lnTo>
                      <a:pt x="68" y="635"/>
                    </a:lnTo>
                    <a:lnTo>
                      <a:pt x="68" y="634"/>
                    </a:lnTo>
                    <a:lnTo>
                      <a:pt x="68" y="632"/>
                    </a:lnTo>
                    <a:lnTo>
                      <a:pt x="70" y="632"/>
                    </a:lnTo>
                    <a:lnTo>
                      <a:pt x="70" y="630"/>
                    </a:lnTo>
                    <a:lnTo>
                      <a:pt x="70" y="628"/>
                    </a:lnTo>
                    <a:lnTo>
                      <a:pt x="72" y="628"/>
                    </a:lnTo>
                    <a:lnTo>
                      <a:pt x="72" y="627"/>
                    </a:lnTo>
                    <a:lnTo>
                      <a:pt x="74" y="627"/>
                    </a:lnTo>
                    <a:lnTo>
                      <a:pt x="74" y="625"/>
                    </a:lnTo>
                    <a:lnTo>
                      <a:pt x="75" y="625"/>
                    </a:lnTo>
                    <a:lnTo>
                      <a:pt x="74" y="625"/>
                    </a:lnTo>
                    <a:lnTo>
                      <a:pt x="75" y="625"/>
                    </a:lnTo>
                    <a:lnTo>
                      <a:pt x="75" y="623"/>
                    </a:lnTo>
                    <a:lnTo>
                      <a:pt x="75" y="621"/>
                    </a:lnTo>
                    <a:lnTo>
                      <a:pt x="77" y="621"/>
                    </a:lnTo>
                    <a:lnTo>
                      <a:pt x="77" y="619"/>
                    </a:lnTo>
                    <a:lnTo>
                      <a:pt x="77" y="618"/>
                    </a:lnTo>
                    <a:lnTo>
                      <a:pt x="77" y="616"/>
                    </a:lnTo>
                    <a:lnTo>
                      <a:pt x="79" y="616"/>
                    </a:lnTo>
                    <a:lnTo>
                      <a:pt x="81" y="616"/>
                    </a:lnTo>
                    <a:lnTo>
                      <a:pt x="81" y="614"/>
                    </a:lnTo>
                    <a:lnTo>
                      <a:pt x="82" y="614"/>
                    </a:lnTo>
                    <a:lnTo>
                      <a:pt x="82" y="612"/>
                    </a:lnTo>
                    <a:lnTo>
                      <a:pt x="82" y="614"/>
                    </a:lnTo>
                    <a:lnTo>
                      <a:pt x="84" y="614"/>
                    </a:lnTo>
                    <a:lnTo>
                      <a:pt x="86" y="612"/>
                    </a:lnTo>
                    <a:lnTo>
                      <a:pt x="88" y="612"/>
                    </a:lnTo>
                    <a:lnTo>
                      <a:pt x="90" y="612"/>
                    </a:lnTo>
                    <a:lnTo>
                      <a:pt x="91" y="612"/>
                    </a:lnTo>
                    <a:lnTo>
                      <a:pt x="91" y="610"/>
                    </a:lnTo>
                    <a:lnTo>
                      <a:pt x="93" y="610"/>
                    </a:lnTo>
                    <a:lnTo>
                      <a:pt x="95" y="610"/>
                    </a:lnTo>
                    <a:lnTo>
                      <a:pt x="97" y="610"/>
                    </a:lnTo>
                    <a:lnTo>
                      <a:pt x="97" y="609"/>
                    </a:lnTo>
                    <a:lnTo>
                      <a:pt x="99" y="609"/>
                    </a:lnTo>
                    <a:lnTo>
                      <a:pt x="100" y="609"/>
                    </a:lnTo>
                    <a:lnTo>
                      <a:pt x="100" y="607"/>
                    </a:lnTo>
                    <a:lnTo>
                      <a:pt x="102" y="607"/>
                    </a:lnTo>
                    <a:lnTo>
                      <a:pt x="104" y="607"/>
                    </a:lnTo>
                    <a:lnTo>
                      <a:pt x="106" y="607"/>
                    </a:lnTo>
                    <a:lnTo>
                      <a:pt x="106" y="605"/>
                    </a:lnTo>
                    <a:lnTo>
                      <a:pt x="106" y="603"/>
                    </a:lnTo>
                    <a:lnTo>
                      <a:pt x="106" y="602"/>
                    </a:lnTo>
                    <a:lnTo>
                      <a:pt x="106" y="600"/>
                    </a:lnTo>
                    <a:lnTo>
                      <a:pt x="104" y="600"/>
                    </a:lnTo>
                    <a:lnTo>
                      <a:pt x="102" y="600"/>
                    </a:lnTo>
                    <a:lnTo>
                      <a:pt x="102" y="602"/>
                    </a:lnTo>
                    <a:lnTo>
                      <a:pt x="100" y="602"/>
                    </a:lnTo>
                    <a:lnTo>
                      <a:pt x="99" y="600"/>
                    </a:lnTo>
                    <a:lnTo>
                      <a:pt x="97" y="600"/>
                    </a:lnTo>
                    <a:lnTo>
                      <a:pt x="95" y="598"/>
                    </a:lnTo>
                    <a:lnTo>
                      <a:pt x="93" y="598"/>
                    </a:lnTo>
                    <a:lnTo>
                      <a:pt x="93" y="596"/>
                    </a:lnTo>
                    <a:lnTo>
                      <a:pt x="91" y="596"/>
                    </a:lnTo>
                    <a:lnTo>
                      <a:pt x="91" y="594"/>
                    </a:lnTo>
                    <a:lnTo>
                      <a:pt x="90" y="594"/>
                    </a:lnTo>
                    <a:lnTo>
                      <a:pt x="88" y="594"/>
                    </a:lnTo>
                    <a:lnTo>
                      <a:pt x="86" y="594"/>
                    </a:lnTo>
                    <a:lnTo>
                      <a:pt x="86" y="593"/>
                    </a:lnTo>
                    <a:lnTo>
                      <a:pt x="84" y="591"/>
                    </a:lnTo>
                    <a:lnTo>
                      <a:pt x="82" y="591"/>
                    </a:lnTo>
                    <a:lnTo>
                      <a:pt x="81" y="591"/>
                    </a:lnTo>
                    <a:lnTo>
                      <a:pt x="79" y="591"/>
                    </a:lnTo>
                    <a:lnTo>
                      <a:pt x="79" y="589"/>
                    </a:lnTo>
                    <a:lnTo>
                      <a:pt x="79" y="587"/>
                    </a:lnTo>
                    <a:lnTo>
                      <a:pt x="81" y="587"/>
                    </a:lnTo>
                    <a:lnTo>
                      <a:pt x="81" y="585"/>
                    </a:lnTo>
                    <a:lnTo>
                      <a:pt x="79" y="585"/>
                    </a:lnTo>
                    <a:lnTo>
                      <a:pt x="79" y="584"/>
                    </a:lnTo>
                    <a:lnTo>
                      <a:pt x="81" y="584"/>
                    </a:lnTo>
                    <a:lnTo>
                      <a:pt x="81" y="582"/>
                    </a:lnTo>
                    <a:lnTo>
                      <a:pt x="81" y="580"/>
                    </a:lnTo>
                    <a:lnTo>
                      <a:pt x="81" y="578"/>
                    </a:lnTo>
                    <a:lnTo>
                      <a:pt x="81" y="577"/>
                    </a:lnTo>
                    <a:lnTo>
                      <a:pt x="81" y="575"/>
                    </a:lnTo>
                    <a:lnTo>
                      <a:pt x="81" y="573"/>
                    </a:lnTo>
                    <a:lnTo>
                      <a:pt x="81" y="571"/>
                    </a:lnTo>
                    <a:lnTo>
                      <a:pt x="81" y="569"/>
                    </a:lnTo>
                    <a:lnTo>
                      <a:pt x="79" y="569"/>
                    </a:lnTo>
                    <a:lnTo>
                      <a:pt x="77" y="569"/>
                    </a:lnTo>
                    <a:lnTo>
                      <a:pt x="75" y="569"/>
                    </a:lnTo>
                    <a:lnTo>
                      <a:pt x="74" y="569"/>
                    </a:lnTo>
                    <a:lnTo>
                      <a:pt x="72" y="569"/>
                    </a:lnTo>
                    <a:lnTo>
                      <a:pt x="72" y="568"/>
                    </a:lnTo>
                    <a:lnTo>
                      <a:pt x="72" y="569"/>
                    </a:lnTo>
                    <a:lnTo>
                      <a:pt x="70" y="569"/>
                    </a:lnTo>
                    <a:lnTo>
                      <a:pt x="70" y="568"/>
                    </a:lnTo>
                    <a:lnTo>
                      <a:pt x="68" y="568"/>
                    </a:lnTo>
                    <a:lnTo>
                      <a:pt x="68" y="566"/>
                    </a:lnTo>
                    <a:lnTo>
                      <a:pt x="66" y="566"/>
                    </a:lnTo>
                    <a:lnTo>
                      <a:pt x="66" y="564"/>
                    </a:lnTo>
                    <a:lnTo>
                      <a:pt x="66" y="562"/>
                    </a:lnTo>
                    <a:lnTo>
                      <a:pt x="65" y="562"/>
                    </a:lnTo>
                    <a:lnTo>
                      <a:pt x="65" y="560"/>
                    </a:lnTo>
                    <a:lnTo>
                      <a:pt x="63" y="560"/>
                    </a:lnTo>
                    <a:lnTo>
                      <a:pt x="61" y="559"/>
                    </a:lnTo>
                    <a:lnTo>
                      <a:pt x="61" y="560"/>
                    </a:lnTo>
                    <a:lnTo>
                      <a:pt x="59" y="560"/>
                    </a:lnTo>
                    <a:lnTo>
                      <a:pt x="59" y="559"/>
                    </a:lnTo>
                    <a:lnTo>
                      <a:pt x="57" y="559"/>
                    </a:lnTo>
                    <a:lnTo>
                      <a:pt x="56" y="560"/>
                    </a:lnTo>
                    <a:lnTo>
                      <a:pt x="56" y="562"/>
                    </a:lnTo>
                    <a:lnTo>
                      <a:pt x="54" y="562"/>
                    </a:lnTo>
                    <a:lnTo>
                      <a:pt x="52" y="562"/>
                    </a:lnTo>
                    <a:lnTo>
                      <a:pt x="52" y="564"/>
                    </a:lnTo>
                    <a:lnTo>
                      <a:pt x="50" y="564"/>
                    </a:lnTo>
                    <a:lnTo>
                      <a:pt x="49" y="564"/>
                    </a:lnTo>
                    <a:lnTo>
                      <a:pt x="49" y="562"/>
                    </a:lnTo>
                    <a:lnTo>
                      <a:pt x="47" y="562"/>
                    </a:lnTo>
                    <a:lnTo>
                      <a:pt x="47" y="560"/>
                    </a:lnTo>
                    <a:lnTo>
                      <a:pt x="45" y="560"/>
                    </a:lnTo>
                    <a:lnTo>
                      <a:pt x="45" y="559"/>
                    </a:lnTo>
                    <a:lnTo>
                      <a:pt x="45" y="557"/>
                    </a:lnTo>
                    <a:lnTo>
                      <a:pt x="43" y="557"/>
                    </a:lnTo>
                    <a:lnTo>
                      <a:pt x="41" y="555"/>
                    </a:lnTo>
                    <a:lnTo>
                      <a:pt x="40" y="555"/>
                    </a:lnTo>
                    <a:lnTo>
                      <a:pt x="38" y="555"/>
                    </a:lnTo>
                    <a:lnTo>
                      <a:pt x="36" y="555"/>
                    </a:lnTo>
                    <a:lnTo>
                      <a:pt x="34" y="555"/>
                    </a:lnTo>
                    <a:lnTo>
                      <a:pt x="32" y="555"/>
                    </a:lnTo>
                    <a:lnTo>
                      <a:pt x="32" y="557"/>
                    </a:lnTo>
                    <a:lnTo>
                      <a:pt x="31" y="557"/>
                    </a:lnTo>
                    <a:lnTo>
                      <a:pt x="31" y="555"/>
                    </a:lnTo>
                    <a:lnTo>
                      <a:pt x="32" y="555"/>
                    </a:lnTo>
                    <a:lnTo>
                      <a:pt x="32" y="553"/>
                    </a:lnTo>
                    <a:lnTo>
                      <a:pt x="31" y="553"/>
                    </a:lnTo>
                    <a:lnTo>
                      <a:pt x="29" y="553"/>
                    </a:lnTo>
                    <a:lnTo>
                      <a:pt x="27" y="553"/>
                    </a:lnTo>
                    <a:lnTo>
                      <a:pt x="25" y="553"/>
                    </a:lnTo>
                    <a:lnTo>
                      <a:pt x="25" y="552"/>
                    </a:lnTo>
                    <a:lnTo>
                      <a:pt x="24" y="552"/>
                    </a:lnTo>
                    <a:lnTo>
                      <a:pt x="24" y="550"/>
                    </a:lnTo>
                    <a:lnTo>
                      <a:pt x="22" y="550"/>
                    </a:lnTo>
                    <a:lnTo>
                      <a:pt x="22" y="548"/>
                    </a:lnTo>
                    <a:lnTo>
                      <a:pt x="22" y="546"/>
                    </a:lnTo>
                    <a:lnTo>
                      <a:pt x="20" y="546"/>
                    </a:lnTo>
                    <a:lnTo>
                      <a:pt x="18" y="546"/>
                    </a:lnTo>
                    <a:lnTo>
                      <a:pt x="16" y="546"/>
                    </a:lnTo>
                    <a:lnTo>
                      <a:pt x="15" y="548"/>
                    </a:lnTo>
                    <a:lnTo>
                      <a:pt x="13" y="548"/>
                    </a:lnTo>
                    <a:lnTo>
                      <a:pt x="13" y="546"/>
                    </a:lnTo>
                    <a:lnTo>
                      <a:pt x="13" y="544"/>
                    </a:lnTo>
                    <a:lnTo>
                      <a:pt x="11" y="544"/>
                    </a:lnTo>
                    <a:lnTo>
                      <a:pt x="11" y="543"/>
                    </a:lnTo>
                    <a:lnTo>
                      <a:pt x="9" y="543"/>
                    </a:lnTo>
                    <a:lnTo>
                      <a:pt x="9" y="541"/>
                    </a:lnTo>
                    <a:lnTo>
                      <a:pt x="9" y="539"/>
                    </a:lnTo>
                    <a:lnTo>
                      <a:pt x="7" y="539"/>
                    </a:lnTo>
                    <a:lnTo>
                      <a:pt x="6" y="537"/>
                    </a:lnTo>
                    <a:lnTo>
                      <a:pt x="6" y="535"/>
                    </a:lnTo>
                    <a:lnTo>
                      <a:pt x="6" y="534"/>
                    </a:lnTo>
                    <a:lnTo>
                      <a:pt x="6" y="532"/>
                    </a:lnTo>
                    <a:lnTo>
                      <a:pt x="6" y="530"/>
                    </a:lnTo>
                    <a:lnTo>
                      <a:pt x="4" y="530"/>
                    </a:lnTo>
                    <a:lnTo>
                      <a:pt x="4" y="528"/>
                    </a:lnTo>
                    <a:lnTo>
                      <a:pt x="4" y="527"/>
                    </a:lnTo>
                    <a:lnTo>
                      <a:pt x="2" y="527"/>
                    </a:lnTo>
                    <a:lnTo>
                      <a:pt x="4" y="527"/>
                    </a:lnTo>
                    <a:lnTo>
                      <a:pt x="4" y="525"/>
                    </a:lnTo>
                    <a:lnTo>
                      <a:pt x="4" y="523"/>
                    </a:lnTo>
                    <a:lnTo>
                      <a:pt x="4" y="521"/>
                    </a:lnTo>
                    <a:lnTo>
                      <a:pt x="6" y="521"/>
                    </a:lnTo>
                    <a:lnTo>
                      <a:pt x="6" y="519"/>
                    </a:lnTo>
                    <a:lnTo>
                      <a:pt x="6" y="521"/>
                    </a:lnTo>
                    <a:lnTo>
                      <a:pt x="6" y="523"/>
                    </a:lnTo>
                    <a:lnTo>
                      <a:pt x="7" y="523"/>
                    </a:lnTo>
                    <a:lnTo>
                      <a:pt x="9" y="523"/>
                    </a:lnTo>
                    <a:lnTo>
                      <a:pt x="9" y="521"/>
                    </a:lnTo>
                    <a:lnTo>
                      <a:pt x="11" y="521"/>
                    </a:lnTo>
                    <a:lnTo>
                      <a:pt x="11" y="519"/>
                    </a:lnTo>
                    <a:lnTo>
                      <a:pt x="13" y="519"/>
                    </a:lnTo>
                    <a:lnTo>
                      <a:pt x="15" y="519"/>
                    </a:lnTo>
                    <a:lnTo>
                      <a:pt x="15" y="518"/>
                    </a:lnTo>
                    <a:lnTo>
                      <a:pt x="16" y="518"/>
                    </a:lnTo>
                    <a:lnTo>
                      <a:pt x="16" y="516"/>
                    </a:lnTo>
                    <a:lnTo>
                      <a:pt x="16" y="514"/>
                    </a:lnTo>
                    <a:lnTo>
                      <a:pt x="16" y="516"/>
                    </a:lnTo>
                    <a:lnTo>
                      <a:pt x="18" y="516"/>
                    </a:lnTo>
                    <a:lnTo>
                      <a:pt x="20" y="516"/>
                    </a:lnTo>
                    <a:lnTo>
                      <a:pt x="20" y="518"/>
                    </a:lnTo>
                    <a:lnTo>
                      <a:pt x="22" y="518"/>
                    </a:lnTo>
                    <a:lnTo>
                      <a:pt x="24" y="518"/>
                    </a:lnTo>
                    <a:lnTo>
                      <a:pt x="24" y="516"/>
                    </a:lnTo>
                    <a:lnTo>
                      <a:pt x="24" y="514"/>
                    </a:lnTo>
                    <a:lnTo>
                      <a:pt x="25" y="514"/>
                    </a:lnTo>
                    <a:lnTo>
                      <a:pt x="25" y="512"/>
                    </a:lnTo>
                    <a:lnTo>
                      <a:pt x="25" y="510"/>
                    </a:lnTo>
                    <a:lnTo>
                      <a:pt x="27" y="510"/>
                    </a:lnTo>
                    <a:lnTo>
                      <a:pt x="27" y="509"/>
                    </a:lnTo>
                    <a:lnTo>
                      <a:pt x="27" y="507"/>
                    </a:lnTo>
                    <a:lnTo>
                      <a:pt x="29" y="507"/>
                    </a:lnTo>
                    <a:lnTo>
                      <a:pt x="31" y="505"/>
                    </a:lnTo>
                    <a:lnTo>
                      <a:pt x="31" y="503"/>
                    </a:lnTo>
                    <a:lnTo>
                      <a:pt x="31" y="502"/>
                    </a:lnTo>
                    <a:lnTo>
                      <a:pt x="32" y="502"/>
                    </a:lnTo>
                    <a:lnTo>
                      <a:pt x="34" y="502"/>
                    </a:lnTo>
                    <a:lnTo>
                      <a:pt x="34" y="503"/>
                    </a:lnTo>
                    <a:lnTo>
                      <a:pt x="36" y="503"/>
                    </a:lnTo>
                    <a:lnTo>
                      <a:pt x="36" y="505"/>
                    </a:lnTo>
                    <a:lnTo>
                      <a:pt x="38" y="505"/>
                    </a:lnTo>
                    <a:lnTo>
                      <a:pt x="38" y="507"/>
                    </a:lnTo>
                    <a:lnTo>
                      <a:pt x="40" y="505"/>
                    </a:lnTo>
                    <a:lnTo>
                      <a:pt x="41" y="505"/>
                    </a:lnTo>
                    <a:lnTo>
                      <a:pt x="41" y="507"/>
                    </a:lnTo>
                    <a:lnTo>
                      <a:pt x="43" y="507"/>
                    </a:lnTo>
                    <a:lnTo>
                      <a:pt x="43" y="505"/>
                    </a:lnTo>
                    <a:lnTo>
                      <a:pt x="43" y="507"/>
                    </a:lnTo>
                    <a:lnTo>
                      <a:pt x="43" y="509"/>
                    </a:lnTo>
                    <a:lnTo>
                      <a:pt x="45" y="509"/>
                    </a:lnTo>
                    <a:lnTo>
                      <a:pt x="45" y="510"/>
                    </a:lnTo>
                    <a:lnTo>
                      <a:pt x="45" y="509"/>
                    </a:lnTo>
                    <a:lnTo>
                      <a:pt x="47" y="509"/>
                    </a:lnTo>
                    <a:lnTo>
                      <a:pt x="45" y="509"/>
                    </a:lnTo>
                    <a:lnTo>
                      <a:pt x="47" y="509"/>
                    </a:lnTo>
                    <a:lnTo>
                      <a:pt x="47" y="507"/>
                    </a:lnTo>
                    <a:lnTo>
                      <a:pt x="49" y="507"/>
                    </a:lnTo>
                    <a:lnTo>
                      <a:pt x="50" y="507"/>
                    </a:lnTo>
                    <a:lnTo>
                      <a:pt x="52" y="507"/>
                    </a:lnTo>
                    <a:lnTo>
                      <a:pt x="54" y="507"/>
                    </a:lnTo>
                    <a:lnTo>
                      <a:pt x="54" y="505"/>
                    </a:lnTo>
                    <a:lnTo>
                      <a:pt x="54" y="503"/>
                    </a:lnTo>
                    <a:lnTo>
                      <a:pt x="54" y="502"/>
                    </a:lnTo>
                    <a:lnTo>
                      <a:pt x="54" y="500"/>
                    </a:lnTo>
                    <a:lnTo>
                      <a:pt x="54" y="498"/>
                    </a:lnTo>
                    <a:lnTo>
                      <a:pt x="52" y="498"/>
                    </a:lnTo>
                    <a:lnTo>
                      <a:pt x="52" y="496"/>
                    </a:lnTo>
                    <a:lnTo>
                      <a:pt x="52" y="494"/>
                    </a:lnTo>
                    <a:lnTo>
                      <a:pt x="52" y="493"/>
                    </a:lnTo>
                    <a:lnTo>
                      <a:pt x="52" y="491"/>
                    </a:lnTo>
                    <a:lnTo>
                      <a:pt x="52" y="489"/>
                    </a:lnTo>
                    <a:lnTo>
                      <a:pt x="54" y="487"/>
                    </a:lnTo>
                    <a:lnTo>
                      <a:pt x="54" y="485"/>
                    </a:lnTo>
                    <a:lnTo>
                      <a:pt x="56" y="485"/>
                    </a:lnTo>
                    <a:lnTo>
                      <a:pt x="56" y="487"/>
                    </a:lnTo>
                    <a:lnTo>
                      <a:pt x="57" y="487"/>
                    </a:lnTo>
                    <a:lnTo>
                      <a:pt x="59" y="487"/>
                    </a:lnTo>
                    <a:lnTo>
                      <a:pt x="61" y="487"/>
                    </a:lnTo>
                    <a:lnTo>
                      <a:pt x="61" y="485"/>
                    </a:lnTo>
                    <a:lnTo>
                      <a:pt x="63" y="485"/>
                    </a:lnTo>
                    <a:lnTo>
                      <a:pt x="63" y="484"/>
                    </a:lnTo>
                    <a:lnTo>
                      <a:pt x="65" y="484"/>
                    </a:lnTo>
                    <a:lnTo>
                      <a:pt x="66" y="482"/>
                    </a:lnTo>
                    <a:lnTo>
                      <a:pt x="65" y="482"/>
                    </a:lnTo>
                    <a:lnTo>
                      <a:pt x="65" y="480"/>
                    </a:lnTo>
                    <a:lnTo>
                      <a:pt x="65" y="478"/>
                    </a:lnTo>
                    <a:lnTo>
                      <a:pt x="65" y="477"/>
                    </a:lnTo>
                    <a:lnTo>
                      <a:pt x="65" y="475"/>
                    </a:lnTo>
                    <a:lnTo>
                      <a:pt x="65" y="473"/>
                    </a:lnTo>
                    <a:lnTo>
                      <a:pt x="65" y="471"/>
                    </a:lnTo>
                    <a:lnTo>
                      <a:pt x="65" y="469"/>
                    </a:lnTo>
                    <a:lnTo>
                      <a:pt x="65" y="468"/>
                    </a:lnTo>
                    <a:lnTo>
                      <a:pt x="63" y="468"/>
                    </a:lnTo>
                    <a:lnTo>
                      <a:pt x="63" y="466"/>
                    </a:lnTo>
                    <a:lnTo>
                      <a:pt x="65" y="466"/>
                    </a:lnTo>
                    <a:lnTo>
                      <a:pt x="65" y="464"/>
                    </a:lnTo>
                    <a:lnTo>
                      <a:pt x="65" y="466"/>
                    </a:lnTo>
                    <a:lnTo>
                      <a:pt x="65" y="464"/>
                    </a:lnTo>
                    <a:lnTo>
                      <a:pt x="65" y="462"/>
                    </a:lnTo>
                    <a:lnTo>
                      <a:pt x="66" y="460"/>
                    </a:lnTo>
                    <a:lnTo>
                      <a:pt x="66" y="459"/>
                    </a:lnTo>
                    <a:lnTo>
                      <a:pt x="68" y="459"/>
                    </a:lnTo>
                    <a:lnTo>
                      <a:pt x="68" y="457"/>
                    </a:lnTo>
                    <a:lnTo>
                      <a:pt x="70" y="457"/>
                    </a:lnTo>
                    <a:lnTo>
                      <a:pt x="70" y="459"/>
                    </a:lnTo>
                    <a:lnTo>
                      <a:pt x="72" y="459"/>
                    </a:lnTo>
                    <a:lnTo>
                      <a:pt x="72" y="457"/>
                    </a:lnTo>
                    <a:lnTo>
                      <a:pt x="72" y="455"/>
                    </a:lnTo>
                    <a:lnTo>
                      <a:pt x="74" y="455"/>
                    </a:lnTo>
                    <a:lnTo>
                      <a:pt x="75" y="453"/>
                    </a:lnTo>
                    <a:lnTo>
                      <a:pt x="75" y="452"/>
                    </a:lnTo>
                    <a:lnTo>
                      <a:pt x="75" y="450"/>
                    </a:lnTo>
                    <a:lnTo>
                      <a:pt x="75" y="448"/>
                    </a:lnTo>
                    <a:lnTo>
                      <a:pt x="77" y="448"/>
                    </a:lnTo>
                    <a:lnTo>
                      <a:pt x="77" y="446"/>
                    </a:lnTo>
                    <a:lnTo>
                      <a:pt x="79" y="446"/>
                    </a:lnTo>
                    <a:lnTo>
                      <a:pt x="79" y="444"/>
                    </a:lnTo>
                    <a:lnTo>
                      <a:pt x="77" y="444"/>
                    </a:lnTo>
                    <a:lnTo>
                      <a:pt x="77" y="443"/>
                    </a:lnTo>
                    <a:lnTo>
                      <a:pt x="77" y="441"/>
                    </a:lnTo>
                    <a:lnTo>
                      <a:pt x="75" y="441"/>
                    </a:lnTo>
                    <a:lnTo>
                      <a:pt x="75" y="439"/>
                    </a:lnTo>
                    <a:lnTo>
                      <a:pt x="77" y="439"/>
                    </a:lnTo>
                    <a:lnTo>
                      <a:pt x="77" y="437"/>
                    </a:lnTo>
                    <a:lnTo>
                      <a:pt x="75" y="437"/>
                    </a:lnTo>
                    <a:lnTo>
                      <a:pt x="75" y="435"/>
                    </a:lnTo>
                    <a:lnTo>
                      <a:pt x="77" y="434"/>
                    </a:lnTo>
                    <a:lnTo>
                      <a:pt x="75" y="434"/>
                    </a:lnTo>
                    <a:lnTo>
                      <a:pt x="75" y="432"/>
                    </a:lnTo>
                    <a:lnTo>
                      <a:pt x="75" y="430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5" y="425"/>
                    </a:lnTo>
                    <a:lnTo>
                      <a:pt x="75" y="423"/>
                    </a:lnTo>
                    <a:lnTo>
                      <a:pt x="74" y="423"/>
                    </a:lnTo>
                    <a:lnTo>
                      <a:pt x="74" y="421"/>
                    </a:lnTo>
                    <a:lnTo>
                      <a:pt x="72" y="421"/>
                    </a:lnTo>
                    <a:lnTo>
                      <a:pt x="74" y="421"/>
                    </a:lnTo>
                    <a:lnTo>
                      <a:pt x="74" y="419"/>
                    </a:lnTo>
                    <a:lnTo>
                      <a:pt x="74" y="418"/>
                    </a:lnTo>
                    <a:lnTo>
                      <a:pt x="74" y="416"/>
                    </a:lnTo>
                    <a:lnTo>
                      <a:pt x="74" y="414"/>
                    </a:lnTo>
                    <a:lnTo>
                      <a:pt x="75" y="414"/>
                    </a:lnTo>
                    <a:lnTo>
                      <a:pt x="75" y="412"/>
                    </a:lnTo>
                    <a:lnTo>
                      <a:pt x="77" y="412"/>
                    </a:lnTo>
                    <a:lnTo>
                      <a:pt x="79" y="412"/>
                    </a:lnTo>
                    <a:lnTo>
                      <a:pt x="79" y="410"/>
                    </a:lnTo>
                    <a:lnTo>
                      <a:pt x="81" y="410"/>
                    </a:lnTo>
                    <a:lnTo>
                      <a:pt x="81" y="412"/>
                    </a:lnTo>
                    <a:lnTo>
                      <a:pt x="82" y="412"/>
                    </a:lnTo>
                    <a:lnTo>
                      <a:pt x="82" y="410"/>
                    </a:lnTo>
                    <a:lnTo>
                      <a:pt x="84" y="410"/>
                    </a:lnTo>
                    <a:lnTo>
                      <a:pt x="86" y="410"/>
                    </a:lnTo>
                    <a:lnTo>
                      <a:pt x="88" y="410"/>
                    </a:lnTo>
                    <a:lnTo>
                      <a:pt x="90" y="409"/>
                    </a:lnTo>
                    <a:lnTo>
                      <a:pt x="90" y="407"/>
                    </a:lnTo>
                    <a:lnTo>
                      <a:pt x="90" y="405"/>
                    </a:lnTo>
                    <a:lnTo>
                      <a:pt x="91" y="405"/>
                    </a:lnTo>
                    <a:lnTo>
                      <a:pt x="93" y="405"/>
                    </a:lnTo>
                    <a:lnTo>
                      <a:pt x="95" y="403"/>
                    </a:lnTo>
                    <a:lnTo>
                      <a:pt x="95" y="402"/>
                    </a:lnTo>
                    <a:lnTo>
                      <a:pt x="95" y="400"/>
                    </a:lnTo>
                    <a:lnTo>
                      <a:pt x="97" y="400"/>
                    </a:lnTo>
                    <a:lnTo>
                      <a:pt x="97" y="398"/>
                    </a:lnTo>
                    <a:lnTo>
                      <a:pt x="99" y="398"/>
                    </a:lnTo>
                    <a:lnTo>
                      <a:pt x="100" y="396"/>
                    </a:lnTo>
                    <a:lnTo>
                      <a:pt x="102" y="398"/>
                    </a:lnTo>
                    <a:lnTo>
                      <a:pt x="102" y="400"/>
                    </a:lnTo>
                    <a:lnTo>
                      <a:pt x="102" y="402"/>
                    </a:lnTo>
                    <a:lnTo>
                      <a:pt x="102" y="403"/>
                    </a:lnTo>
                    <a:lnTo>
                      <a:pt x="102" y="405"/>
                    </a:lnTo>
                    <a:lnTo>
                      <a:pt x="100" y="405"/>
                    </a:lnTo>
                    <a:lnTo>
                      <a:pt x="100" y="407"/>
                    </a:lnTo>
                    <a:lnTo>
                      <a:pt x="100" y="409"/>
                    </a:lnTo>
                    <a:lnTo>
                      <a:pt x="102" y="409"/>
                    </a:lnTo>
                    <a:lnTo>
                      <a:pt x="104" y="410"/>
                    </a:lnTo>
                    <a:lnTo>
                      <a:pt x="106" y="410"/>
                    </a:lnTo>
                    <a:lnTo>
                      <a:pt x="107" y="412"/>
                    </a:lnTo>
                    <a:lnTo>
                      <a:pt x="109" y="412"/>
                    </a:lnTo>
                    <a:lnTo>
                      <a:pt x="109" y="414"/>
                    </a:lnTo>
                    <a:lnTo>
                      <a:pt x="109" y="416"/>
                    </a:lnTo>
                    <a:lnTo>
                      <a:pt x="111" y="416"/>
                    </a:lnTo>
                    <a:lnTo>
                      <a:pt x="111" y="418"/>
                    </a:lnTo>
                    <a:lnTo>
                      <a:pt x="111" y="419"/>
                    </a:lnTo>
                    <a:lnTo>
                      <a:pt x="111" y="421"/>
                    </a:lnTo>
                    <a:lnTo>
                      <a:pt x="113" y="423"/>
                    </a:lnTo>
                    <a:lnTo>
                      <a:pt x="115" y="423"/>
                    </a:lnTo>
                    <a:lnTo>
                      <a:pt x="115" y="425"/>
                    </a:lnTo>
                    <a:lnTo>
                      <a:pt x="115" y="427"/>
                    </a:lnTo>
                    <a:lnTo>
                      <a:pt x="115" y="428"/>
                    </a:lnTo>
                    <a:lnTo>
                      <a:pt x="116" y="428"/>
                    </a:lnTo>
                    <a:lnTo>
                      <a:pt x="116" y="430"/>
                    </a:lnTo>
                    <a:lnTo>
                      <a:pt x="118" y="430"/>
                    </a:lnTo>
                    <a:lnTo>
                      <a:pt x="118" y="432"/>
                    </a:lnTo>
                    <a:lnTo>
                      <a:pt x="120" y="432"/>
                    </a:lnTo>
                    <a:lnTo>
                      <a:pt x="122" y="432"/>
                    </a:lnTo>
                    <a:lnTo>
                      <a:pt x="122" y="434"/>
                    </a:lnTo>
                    <a:lnTo>
                      <a:pt x="124" y="434"/>
                    </a:lnTo>
                    <a:lnTo>
                      <a:pt x="124" y="432"/>
                    </a:lnTo>
                    <a:lnTo>
                      <a:pt x="125" y="432"/>
                    </a:lnTo>
                    <a:lnTo>
                      <a:pt x="127" y="432"/>
                    </a:lnTo>
                    <a:lnTo>
                      <a:pt x="127" y="434"/>
                    </a:lnTo>
                    <a:lnTo>
                      <a:pt x="129" y="434"/>
                    </a:lnTo>
                    <a:lnTo>
                      <a:pt x="131" y="434"/>
                    </a:lnTo>
                    <a:lnTo>
                      <a:pt x="131" y="432"/>
                    </a:lnTo>
                    <a:lnTo>
                      <a:pt x="132" y="432"/>
                    </a:lnTo>
                    <a:lnTo>
                      <a:pt x="132" y="434"/>
                    </a:lnTo>
                    <a:lnTo>
                      <a:pt x="134" y="434"/>
                    </a:lnTo>
                    <a:lnTo>
                      <a:pt x="132" y="434"/>
                    </a:lnTo>
                    <a:lnTo>
                      <a:pt x="134" y="435"/>
                    </a:lnTo>
                    <a:lnTo>
                      <a:pt x="134" y="437"/>
                    </a:lnTo>
                    <a:lnTo>
                      <a:pt x="136" y="437"/>
                    </a:lnTo>
                    <a:lnTo>
                      <a:pt x="136" y="439"/>
                    </a:lnTo>
                    <a:lnTo>
                      <a:pt x="136" y="441"/>
                    </a:lnTo>
                    <a:lnTo>
                      <a:pt x="136" y="443"/>
                    </a:lnTo>
                    <a:lnTo>
                      <a:pt x="136" y="444"/>
                    </a:lnTo>
                    <a:lnTo>
                      <a:pt x="136" y="446"/>
                    </a:lnTo>
                    <a:lnTo>
                      <a:pt x="138" y="446"/>
                    </a:lnTo>
                    <a:lnTo>
                      <a:pt x="140" y="446"/>
                    </a:lnTo>
                    <a:lnTo>
                      <a:pt x="141" y="446"/>
                    </a:lnTo>
                    <a:lnTo>
                      <a:pt x="143" y="448"/>
                    </a:lnTo>
                    <a:lnTo>
                      <a:pt x="145" y="448"/>
                    </a:lnTo>
                    <a:lnTo>
                      <a:pt x="147" y="448"/>
                    </a:lnTo>
                    <a:lnTo>
                      <a:pt x="148" y="448"/>
                    </a:lnTo>
                    <a:lnTo>
                      <a:pt x="150" y="448"/>
                    </a:lnTo>
                    <a:lnTo>
                      <a:pt x="152" y="448"/>
                    </a:lnTo>
                    <a:lnTo>
                      <a:pt x="154" y="448"/>
                    </a:lnTo>
                    <a:lnTo>
                      <a:pt x="156" y="448"/>
                    </a:lnTo>
                    <a:lnTo>
                      <a:pt x="156" y="450"/>
                    </a:lnTo>
                    <a:lnTo>
                      <a:pt x="157" y="450"/>
                    </a:lnTo>
                    <a:lnTo>
                      <a:pt x="157" y="452"/>
                    </a:lnTo>
                    <a:lnTo>
                      <a:pt x="159" y="452"/>
                    </a:lnTo>
                    <a:lnTo>
                      <a:pt x="161" y="453"/>
                    </a:lnTo>
                    <a:lnTo>
                      <a:pt x="163" y="455"/>
                    </a:lnTo>
                    <a:lnTo>
                      <a:pt x="163" y="457"/>
                    </a:lnTo>
                    <a:lnTo>
                      <a:pt x="165" y="457"/>
                    </a:lnTo>
                    <a:lnTo>
                      <a:pt x="165" y="459"/>
                    </a:lnTo>
                    <a:lnTo>
                      <a:pt x="166" y="459"/>
                    </a:lnTo>
                    <a:lnTo>
                      <a:pt x="168" y="459"/>
                    </a:lnTo>
                    <a:lnTo>
                      <a:pt x="170" y="459"/>
                    </a:lnTo>
                    <a:lnTo>
                      <a:pt x="172" y="459"/>
                    </a:lnTo>
                    <a:lnTo>
                      <a:pt x="173" y="459"/>
                    </a:lnTo>
                    <a:lnTo>
                      <a:pt x="175" y="459"/>
                    </a:lnTo>
                    <a:lnTo>
                      <a:pt x="177" y="459"/>
                    </a:lnTo>
                    <a:lnTo>
                      <a:pt x="179" y="455"/>
                    </a:lnTo>
                    <a:lnTo>
                      <a:pt x="181" y="453"/>
                    </a:lnTo>
                    <a:lnTo>
                      <a:pt x="182" y="450"/>
                    </a:lnTo>
                    <a:lnTo>
                      <a:pt x="182" y="448"/>
                    </a:lnTo>
                    <a:lnTo>
                      <a:pt x="184" y="448"/>
                    </a:lnTo>
                    <a:lnTo>
                      <a:pt x="186" y="448"/>
                    </a:lnTo>
                    <a:lnTo>
                      <a:pt x="188" y="448"/>
                    </a:lnTo>
                    <a:lnTo>
                      <a:pt x="188" y="446"/>
                    </a:lnTo>
                    <a:lnTo>
                      <a:pt x="190" y="446"/>
                    </a:lnTo>
                    <a:lnTo>
                      <a:pt x="191" y="446"/>
                    </a:lnTo>
                    <a:lnTo>
                      <a:pt x="193" y="446"/>
                    </a:lnTo>
                    <a:lnTo>
                      <a:pt x="193" y="444"/>
                    </a:lnTo>
                    <a:lnTo>
                      <a:pt x="193" y="446"/>
                    </a:lnTo>
                    <a:lnTo>
                      <a:pt x="193" y="448"/>
                    </a:lnTo>
                    <a:lnTo>
                      <a:pt x="195" y="448"/>
                    </a:lnTo>
                    <a:lnTo>
                      <a:pt x="197" y="450"/>
                    </a:lnTo>
                    <a:lnTo>
                      <a:pt x="197" y="452"/>
                    </a:lnTo>
                    <a:lnTo>
                      <a:pt x="198" y="452"/>
                    </a:lnTo>
                    <a:lnTo>
                      <a:pt x="198" y="450"/>
                    </a:lnTo>
                    <a:lnTo>
                      <a:pt x="200" y="450"/>
                    </a:lnTo>
                    <a:lnTo>
                      <a:pt x="202" y="452"/>
                    </a:lnTo>
                    <a:lnTo>
                      <a:pt x="202" y="450"/>
                    </a:lnTo>
                    <a:lnTo>
                      <a:pt x="204" y="450"/>
                    </a:lnTo>
                    <a:lnTo>
                      <a:pt x="204" y="448"/>
                    </a:lnTo>
                    <a:lnTo>
                      <a:pt x="204" y="446"/>
                    </a:lnTo>
                    <a:lnTo>
                      <a:pt x="206" y="446"/>
                    </a:lnTo>
                    <a:lnTo>
                      <a:pt x="206" y="444"/>
                    </a:lnTo>
                    <a:lnTo>
                      <a:pt x="206" y="443"/>
                    </a:lnTo>
                    <a:lnTo>
                      <a:pt x="207" y="443"/>
                    </a:lnTo>
                    <a:lnTo>
                      <a:pt x="209" y="443"/>
                    </a:lnTo>
                    <a:lnTo>
                      <a:pt x="211" y="443"/>
                    </a:lnTo>
                    <a:lnTo>
                      <a:pt x="213" y="443"/>
                    </a:lnTo>
                    <a:lnTo>
                      <a:pt x="215" y="443"/>
                    </a:lnTo>
                    <a:lnTo>
                      <a:pt x="215" y="444"/>
                    </a:lnTo>
                    <a:lnTo>
                      <a:pt x="216" y="444"/>
                    </a:lnTo>
                    <a:lnTo>
                      <a:pt x="216" y="446"/>
                    </a:lnTo>
                    <a:lnTo>
                      <a:pt x="215" y="446"/>
                    </a:lnTo>
                    <a:lnTo>
                      <a:pt x="216" y="446"/>
                    </a:lnTo>
                    <a:lnTo>
                      <a:pt x="216" y="448"/>
                    </a:lnTo>
                    <a:lnTo>
                      <a:pt x="216" y="450"/>
                    </a:lnTo>
                    <a:lnTo>
                      <a:pt x="218" y="450"/>
                    </a:lnTo>
                    <a:lnTo>
                      <a:pt x="220" y="450"/>
                    </a:lnTo>
                    <a:lnTo>
                      <a:pt x="220" y="448"/>
                    </a:lnTo>
                    <a:lnTo>
                      <a:pt x="220" y="446"/>
                    </a:lnTo>
                    <a:lnTo>
                      <a:pt x="220" y="444"/>
                    </a:lnTo>
                    <a:lnTo>
                      <a:pt x="222" y="444"/>
                    </a:lnTo>
                    <a:lnTo>
                      <a:pt x="223" y="446"/>
                    </a:lnTo>
                    <a:lnTo>
                      <a:pt x="225" y="446"/>
                    </a:lnTo>
                    <a:lnTo>
                      <a:pt x="225" y="444"/>
                    </a:lnTo>
                    <a:lnTo>
                      <a:pt x="223" y="444"/>
                    </a:lnTo>
                    <a:lnTo>
                      <a:pt x="223" y="443"/>
                    </a:lnTo>
                    <a:lnTo>
                      <a:pt x="223" y="441"/>
                    </a:lnTo>
                    <a:lnTo>
                      <a:pt x="225" y="439"/>
                    </a:lnTo>
                    <a:lnTo>
                      <a:pt x="225" y="437"/>
                    </a:lnTo>
                    <a:lnTo>
                      <a:pt x="227" y="437"/>
                    </a:lnTo>
                    <a:lnTo>
                      <a:pt x="227" y="435"/>
                    </a:lnTo>
                    <a:lnTo>
                      <a:pt x="229" y="434"/>
                    </a:lnTo>
                    <a:lnTo>
                      <a:pt x="231" y="434"/>
                    </a:lnTo>
                    <a:lnTo>
                      <a:pt x="231" y="435"/>
                    </a:lnTo>
                    <a:lnTo>
                      <a:pt x="232" y="435"/>
                    </a:lnTo>
                    <a:lnTo>
                      <a:pt x="234" y="435"/>
                    </a:lnTo>
                    <a:lnTo>
                      <a:pt x="236" y="435"/>
                    </a:lnTo>
                    <a:lnTo>
                      <a:pt x="238" y="435"/>
                    </a:lnTo>
                    <a:lnTo>
                      <a:pt x="240" y="435"/>
                    </a:lnTo>
                    <a:lnTo>
                      <a:pt x="241" y="435"/>
                    </a:lnTo>
                    <a:lnTo>
                      <a:pt x="241" y="434"/>
                    </a:lnTo>
                    <a:lnTo>
                      <a:pt x="241" y="432"/>
                    </a:lnTo>
                    <a:lnTo>
                      <a:pt x="241" y="430"/>
                    </a:lnTo>
                    <a:lnTo>
                      <a:pt x="241" y="428"/>
                    </a:lnTo>
                    <a:lnTo>
                      <a:pt x="241" y="427"/>
                    </a:lnTo>
                    <a:lnTo>
                      <a:pt x="240" y="427"/>
                    </a:lnTo>
                    <a:lnTo>
                      <a:pt x="240" y="425"/>
                    </a:lnTo>
                    <a:lnTo>
                      <a:pt x="240" y="423"/>
                    </a:lnTo>
                    <a:lnTo>
                      <a:pt x="240" y="421"/>
                    </a:lnTo>
                    <a:lnTo>
                      <a:pt x="240" y="419"/>
                    </a:lnTo>
                    <a:lnTo>
                      <a:pt x="240" y="418"/>
                    </a:lnTo>
                    <a:lnTo>
                      <a:pt x="240" y="416"/>
                    </a:lnTo>
                    <a:lnTo>
                      <a:pt x="238" y="416"/>
                    </a:lnTo>
                    <a:lnTo>
                      <a:pt x="238" y="414"/>
                    </a:lnTo>
                    <a:lnTo>
                      <a:pt x="238" y="412"/>
                    </a:lnTo>
                    <a:lnTo>
                      <a:pt x="238" y="410"/>
                    </a:lnTo>
                    <a:lnTo>
                      <a:pt x="240" y="410"/>
                    </a:lnTo>
                    <a:lnTo>
                      <a:pt x="238" y="410"/>
                    </a:lnTo>
                    <a:lnTo>
                      <a:pt x="240" y="410"/>
                    </a:lnTo>
                    <a:lnTo>
                      <a:pt x="240" y="409"/>
                    </a:lnTo>
                    <a:lnTo>
                      <a:pt x="240" y="407"/>
                    </a:lnTo>
                    <a:lnTo>
                      <a:pt x="240" y="405"/>
                    </a:lnTo>
                    <a:lnTo>
                      <a:pt x="238" y="405"/>
                    </a:lnTo>
                    <a:lnTo>
                      <a:pt x="240" y="405"/>
                    </a:lnTo>
                    <a:lnTo>
                      <a:pt x="240" y="403"/>
                    </a:lnTo>
                    <a:lnTo>
                      <a:pt x="241" y="403"/>
                    </a:lnTo>
                    <a:lnTo>
                      <a:pt x="241" y="402"/>
                    </a:lnTo>
                    <a:lnTo>
                      <a:pt x="243" y="402"/>
                    </a:lnTo>
                    <a:lnTo>
                      <a:pt x="241" y="400"/>
                    </a:lnTo>
                    <a:lnTo>
                      <a:pt x="243" y="400"/>
                    </a:lnTo>
                    <a:lnTo>
                      <a:pt x="243" y="398"/>
                    </a:lnTo>
                    <a:lnTo>
                      <a:pt x="245" y="398"/>
                    </a:lnTo>
                    <a:lnTo>
                      <a:pt x="247" y="398"/>
                    </a:lnTo>
                    <a:lnTo>
                      <a:pt x="247" y="396"/>
                    </a:lnTo>
                    <a:lnTo>
                      <a:pt x="248" y="396"/>
                    </a:lnTo>
                    <a:lnTo>
                      <a:pt x="248" y="394"/>
                    </a:lnTo>
                    <a:lnTo>
                      <a:pt x="247" y="394"/>
                    </a:lnTo>
                    <a:lnTo>
                      <a:pt x="247" y="393"/>
                    </a:lnTo>
                    <a:lnTo>
                      <a:pt x="248" y="393"/>
                    </a:lnTo>
                    <a:lnTo>
                      <a:pt x="248" y="391"/>
                    </a:lnTo>
                    <a:lnTo>
                      <a:pt x="248" y="389"/>
                    </a:lnTo>
                    <a:lnTo>
                      <a:pt x="250" y="387"/>
                    </a:lnTo>
                    <a:lnTo>
                      <a:pt x="250" y="385"/>
                    </a:lnTo>
                    <a:lnTo>
                      <a:pt x="252" y="385"/>
                    </a:lnTo>
                    <a:lnTo>
                      <a:pt x="250" y="384"/>
                    </a:lnTo>
                    <a:lnTo>
                      <a:pt x="252" y="384"/>
                    </a:lnTo>
                    <a:lnTo>
                      <a:pt x="252" y="382"/>
                    </a:lnTo>
                    <a:lnTo>
                      <a:pt x="252" y="380"/>
                    </a:lnTo>
                    <a:lnTo>
                      <a:pt x="252" y="378"/>
                    </a:lnTo>
                    <a:lnTo>
                      <a:pt x="252" y="377"/>
                    </a:lnTo>
                    <a:lnTo>
                      <a:pt x="252" y="375"/>
                    </a:lnTo>
                    <a:lnTo>
                      <a:pt x="250" y="375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2" y="371"/>
                    </a:lnTo>
                    <a:lnTo>
                      <a:pt x="252" y="369"/>
                    </a:lnTo>
                    <a:lnTo>
                      <a:pt x="252" y="368"/>
                    </a:lnTo>
                    <a:lnTo>
                      <a:pt x="250" y="368"/>
                    </a:lnTo>
                    <a:lnTo>
                      <a:pt x="248" y="368"/>
                    </a:lnTo>
                    <a:lnTo>
                      <a:pt x="248" y="366"/>
                    </a:lnTo>
                    <a:lnTo>
                      <a:pt x="248" y="364"/>
                    </a:lnTo>
                    <a:lnTo>
                      <a:pt x="250" y="364"/>
                    </a:lnTo>
                    <a:lnTo>
                      <a:pt x="250" y="362"/>
                    </a:lnTo>
                    <a:lnTo>
                      <a:pt x="248" y="362"/>
                    </a:lnTo>
                    <a:lnTo>
                      <a:pt x="247" y="364"/>
                    </a:lnTo>
                    <a:lnTo>
                      <a:pt x="247" y="362"/>
                    </a:lnTo>
                    <a:lnTo>
                      <a:pt x="247" y="361"/>
                    </a:lnTo>
                    <a:lnTo>
                      <a:pt x="247" y="359"/>
                    </a:lnTo>
                    <a:lnTo>
                      <a:pt x="248" y="359"/>
                    </a:lnTo>
                    <a:lnTo>
                      <a:pt x="248" y="357"/>
                    </a:lnTo>
                    <a:lnTo>
                      <a:pt x="248" y="355"/>
                    </a:lnTo>
                    <a:lnTo>
                      <a:pt x="250" y="355"/>
                    </a:lnTo>
                    <a:lnTo>
                      <a:pt x="250" y="353"/>
                    </a:lnTo>
                    <a:lnTo>
                      <a:pt x="250" y="352"/>
                    </a:lnTo>
                    <a:lnTo>
                      <a:pt x="252" y="352"/>
                    </a:lnTo>
                    <a:lnTo>
                      <a:pt x="252" y="350"/>
                    </a:lnTo>
                    <a:lnTo>
                      <a:pt x="252" y="348"/>
                    </a:lnTo>
                    <a:lnTo>
                      <a:pt x="254" y="348"/>
                    </a:lnTo>
                    <a:lnTo>
                      <a:pt x="254" y="346"/>
                    </a:lnTo>
                    <a:lnTo>
                      <a:pt x="254" y="344"/>
                    </a:lnTo>
                    <a:lnTo>
                      <a:pt x="256" y="344"/>
                    </a:lnTo>
                    <a:lnTo>
                      <a:pt x="256" y="343"/>
                    </a:lnTo>
                    <a:lnTo>
                      <a:pt x="256" y="341"/>
                    </a:lnTo>
                    <a:lnTo>
                      <a:pt x="257" y="341"/>
                    </a:lnTo>
                    <a:lnTo>
                      <a:pt x="257" y="339"/>
                    </a:lnTo>
                    <a:lnTo>
                      <a:pt x="257" y="337"/>
                    </a:lnTo>
                    <a:lnTo>
                      <a:pt x="259" y="337"/>
                    </a:lnTo>
                    <a:lnTo>
                      <a:pt x="261" y="337"/>
                    </a:lnTo>
                    <a:lnTo>
                      <a:pt x="263" y="337"/>
                    </a:lnTo>
                    <a:lnTo>
                      <a:pt x="263" y="336"/>
                    </a:lnTo>
                    <a:lnTo>
                      <a:pt x="263" y="334"/>
                    </a:lnTo>
                    <a:lnTo>
                      <a:pt x="263" y="332"/>
                    </a:lnTo>
                    <a:lnTo>
                      <a:pt x="263" y="330"/>
                    </a:lnTo>
                    <a:lnTo>
                      <a:pt x="263" y="328"/>
                    </a:lnTo>
                    <a:lnTo>
                      <a:pt x="263" y="327"/>
                    </a:lnTo>
                    <a:lnTo>
                      <a:pt x="263" y="325"/>
                    </a:lnTo>
                    <a:lnTo>
                      <a:pt x="263" y="323"/>
                    </a:lnTo>
                    <a:lnTo>
                      <a:pt x="263" y="321"/>
                    </a:lnTo>
                    <a:lnTo>
                      <a:pt x="265" y="321"/>
                    </a:lnTo>
                    <a:lnTo>
                      <a:pt x="265" y="319"/>
                    </a:lnTo>
                    <a:lnTo>
                      <a:pt x="266" y="319"/>
                    </a:lnTo>
                    <a:lnTo>
                      <a:pt x="268" y="319"/>
                    </a:lnTo>
                    <a:lnTo>
                      <a:pt x="268" y="318"/>
                    </a:lnTo>
                    <a:lnTo>
                      <a:pt x="268" y="319"/>
                    </a:lnTo>
                    <a:lnTo>
                      <a:pt x="270" y="318"/>
                    </a:lnTo>
                    <a:lnTo>
                      <a:pt x="270" y="316"/>
                    </a:lnTo>
                    <a:lnTo>
                      <a:pt x="270" y="314"/>
                    </a:lnTo>
                    <a:lnTo>
                      <a:pt x="272" y="314"/>
                    </a:lnTo>
                    <a:lnTo>
                      <a:pt x="273" y="314"/>
                    </a:lnTo>
                    <a:lnTo>
                      <a:pt x="273" y="312"/>
                    </a:lnTo>
                    <a:lnTo>
                      <a:pt x="275" y="312"/>
                    </a:lnTo>
                    <a:lnTo>
                      <a:pt x="277" y="311"/>
                    </a:lnTo>
                    <a:lnTo>
                      <a:pt x="279" y="311"/>
                    </a:lnTo>
                    <a:lnTo>
                      <a:pt x="279" y="309"/>
                    </a:lnTo>
                    <a:lnTo>
                      <a:pt x="281" y="309"/>
                    </a:lnTo>
                    <a:lnTo>
                      <a:pt x="281" y="307"/>
                    </a:lnTo>
                    <a:lnTo>
                      <a:pt x="282" y="307"/>
                    </a:lnTo>
                    <a:lnTo>
                      <a:pt x="282" y="309"/>
                    </a:lnTo>
                    <a:lnTo>
                      <a:pt x="284" y="309"/>
                    </a:lnTo>
                    <a:lnTo>
                      <a:pt x="284" y="307"/>
                    </a:lnTo>
                    <a:lnTo>
                      <a:pt x="286" y="305"/>
                    </a:lnTo>
                    <a:lnTo>
                      <a:pt x="288" y="305"/>
                    </a:lnTo>
                    <a:lnTo>
                      <a:pt x="290" y="305"/>
                    </a:lnTo>
                    <a:lnTo>
                      <a:pt x="291" y="307"/>
                    </a:lnTo>
                    <a:lnTo>
                      <a:pt x="293" y="307"/>
                    </a:lnTo>
                    <a:lnTo>
                      <a:pt x="293" y="305"/>
                    </a:lnTo>
                    <a:lnTo>
                      <a:pt x="293" y="307"/>
                    </a:lnTo>
                    <a:lnTo>
                      <a:pt x="293" y="305"/>
                    </a:lnTo>
                    <a:lnTo>
                      <a:pt x="293" y="303"/>
                    </a:lnTo>
                    <a:lnTo>
                      <a:pt x="291" y="303"/>
                    </a:lnTo>
                    <a:lnTo>
                      <a:pt x="290" y="303"/>
                    </a:lnTo>
                    <a:lnTo>
                      <a:pt x="290" y="302"/>
                    </a:lnTo>
                    <a:lnTo>
                      <a:pt x="288" y="302"/>
                    </a:lnTo>
                    <a:lnTo>
                      <a:pt x="288" y="300"/>
                    </a:lnTo>
                    <a:lnTo>
                      <a:pt x="286" y="298"/>
                    </a:lnTo>
                    <a:lnTo>
                      <a:pt x="286" y="296"/>
                    </a:lnTo>
                    <a:lnTo>
                      <a:pt x="284" y="296"/>
                    </a:lnTo>
                    <a:lnTo>
                      <a:pt x="284" y="294"/>
                    </a:lnTo>
                    <a:lnTo>
                      <a:pt x="284" y="293"/>
                    </a:lnTo>
                    <a:lnTo>
                      <a:pt x="286" y="291"/>
                    </a:lnTo>
                    <a:lnTo>
                      <a:pt x="286" y="289"/>
                    </a:lnTo>
                    <a:lnTo>
                      <a:pt x="288" y="287"/>
                    </a:lnTo>
                    <a:lnTo>
                      <a:pt x="290" y="287"/>
                    </a:lnTo>
                    <a:lnTo>
                      <a:pt x="290" y="289"/>
                    </a:lnTo>
                    <a:lnTo>
                      <a:pt x="291" y="289"/>
                    </a:lnTo>
                    <a:lnTo>
                      <a:pt x="291" y="287"/>
                    </a:lnTo>
                    <a:lnTo>
                      <a:pt x="293" y="287"/>
                    </a:lnTo>
                    <a:lnTo>
                      <a:pt x="293" y="286"/>
                    </a:lnTo>
                    <a:lnTo>
                      <a:pt x="291" y="286"/>
                    </a:lnTo>
                    <a:lnTo>
                      <a:pt x="291" y="284"/>
                    </a:lnTo>
                    <a:lnTo>
                      <a:pt x="293" y="284"/>
                    </a:lnTo>
                    <a:lnTo>
                      <a:pt x="293" y="282"/>
                    </a:lnTo>
                    <a:lnTo>
                      <a:pt x="295" y="282"/>
                    </a:lnTo>
                    <a:lnTo>
                      <a:pt x="295" y="280"/>
                    </a:lnTo>
                    <a:lnTo>
                      <a:pt x="293" y="278"/>
                    </a:lnTo>
                    <a:lnTo>
                      <a:pt x="295" y="278"/>
                    </a:lnTo>
                    <a:lnTo>
                      <a:pt x="293" y="277"/>
                    </a:lnTo>
                    <a:lnTo>
                      <a:pt x="295" y="277"/>
                    </a:lnTo>
                    <a:lnTo>
                      <a:pt x="295" y="275"/>
                    </a:lnTo>
                    <a:lnTo>
                      <a:pt x="293" y="275"/>
                    </a:lnTo>
                    <a:lnTo>
                      <a:pt x="293" y="273"/>
                    </a:lnTo>
                    <a:lnTo>
                      <a:pt x="295" y="273"/>
                    </a:lnTo>
                    <a:lnTo>
                      <a:pt x="295" y="271"/>
                    </a:lnTo>
                    <a:lnTo>
                      <a:pt x="295" y="269"/>
                    </a:lnTo>
                    <a:lnTo>
                      <a:pt x="297" y="269"/>
                    </a:lnTo>
                    <a:lnTo>
                      <a:pt x="297" y="268"/>
                    </a:lnTo>
                    <a:lnTo>
                      <a:pt x="298" y="268"/>
                    </a:lnTo>
                    <a:lnTo>
                      <a:pt x="300" y="268"/>
                    </a:lnTo>
                    <a:lnTo>
                      <a:pt x="300" y="266"/>
                    </a:lnTo>
                    <a:lnTo>
                      <a:pt x="302" y="266"/>
                    </a:lnTo>
                    <a:lnTo>
                      <a:pt x="304" y="264"/>
                    </a:lnTo>
                    <a:lnTo>
                      <a:pt x="304" y="262"/>
                    </a:lnTo>
                    <a:lnTo>
                      <a:pt x="306" y="262"/>
                    </a:lnTo>
                    <a:lnTo>
                      <a:pt x="307" y="262"/>
                    </a:lnTo>
                    <a:lnTo>
                      <a:pt x="307" y="261"/>
                    </a:lnTo>
                    <a:lnTo>
                      <a:pt x="309" y="261"/>
                    </a:lnTo>
                    <a:lnTo>
                      <a:pt x="309" y="259"/>
                    </a:lnTo>
                    <a:lnTo>
                      <a:pt x="311" y="259"/>
                    </a:lnTo>
                    <a:lnTo>
                      <a:pt x="311" y="257"/>
                    </a:lnTo>
                    <a:lnTo>
                      <a:pt x="313" y="257"/>
                    </a:lnTo>
                    <a:lnTo>
                      <a:pt x="315" y="257"/>
                    </a:lnTo>
                    <a:lnTo>
                      <a:pt x="315" y="255"/>
                    </a:lnTo>
                    <a:lnTo>
                      <a:pt x="316" y="255"/>
                    </a:lnTo>
                    <a:lnTo>
                      <a:pt x="318" y="255"/>
                    </a:lnTo>
                    <a:lnTo>
                      <a:pt x="320" y="255"/>
                    </a:lnTo>
                    <a:lnTo>
                      <a:pt x="322" y="255"/>
                    </a:lnTo>
                    <a:lnTo>
                      <a:pt x="322" y="253"/>
                    </a:lnTo>
                    <a:lnTo>
                      <a:pt x="323" y="253"/>
                    </a:lnTo>
                    <a:lnTo>
                      <a:pt x="325" y="253"/>
                    </a:lnTo>
                    <a:lnTo>
                      <a:pt x="325" y="252"/>
                    </a:lnTo>
                    <a:lnTo>
                      <a:pt x="327" y="252"/>
                    </a:lnTo>
                    <a:lnTo>
                      <a:pt x="329" y="252"/>
                    </a:lnTo>
                    <a:lnTo>
                      <a:pt x="329" y="250"/>
                    </a:lnTo>
                    <a:lnTo>
                      <a:pt x="331" y="250"/>
                    </a:lnTo>
                    <a:lnTo>
                      <a:pt x="331" y="252"/>
                    </a:lnTo>
                    <a:lnTo>
                      <a:pt x="332" y="252"/>
                    </a:lnTo>
                    <a:lnTo>
                      <a:pt x="334" y="252"/>
                    </a:lnTo>
                    <a:lnTo>
                      <a:pt x="336" y="252"/>
                    </a:lnTo>
                    <a:lnTo>
                      <a:pt x="336" y="250"/>
                    </a:lnTo>
                    <a:lnTo>
                      <a:pt x="338" y="250"/>
                    </a:lnTo>
                    <a:lnTo>
                      <a:pt x="338" y="248"/>
                    </a:lnTo>
                    <a:lnTo>
                      <a:pt x="338" y="246"/>
                    </a:lnTo>
                    <a:lnTo>
                      <a:pt x="340" y="246"/>
                    </a:lnTo>
                    <a:lnTo>
                      <a:pt x="340" y="244"/>
                    </a:lnTo>
                    <a:lnTo>
                      <a:pt x="340" y="243"/>
                    </a:lnTo>
                    <a:lnTo>
                      <a:pt x="340" y="241"/>
                    </a:lnTo>
                    <a:lnTo>
                      <a:pt x="338" y="241"/>
                    </a:lnTo>
                    <a:lnTo>
                      <a:pt x="340" y="241"/>
                    </a:lnTo>
                    <a:lnTo>
                      <a:pt x="340" y="239"/>
                    </a:lnTo>
                    <a:lnTo>
                      <a:pt x="341" y="239"/>
                    </a:lnTo>
                    <a:lnTo>
                      <a:pt x="341" y="237"/>
                    </a:lnTo>
                    <a:lnTo>
                      <a:pt x="340" y="237"/>
                    </a:lnTo>
                    <a:lnTo>
                      <a:pt x="340" y="236"/>
                    </a:lnTo>
                    <a:lnTo>
                      <a:pt x="338" y="236"/>
                    </a:lnTo>
                    <a:lnTo>
                      <a:pt x="336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4" y="234"/>
                    </a:lnTo>
                    <a:lnTo>
                      <a:pt x="334" y="232"/>
                    </a:lnTo>
                    <a:lnTo>
                      <a:pt x="334" y="230"/>
                    </a:lnTo>
                    <a:lnTo>
                      <a:pt x="334" y="228"/>
                    </a:lnTo>
                    <a:lnTo>
                      <a:pt x="336" y="228"/>
                    </a:lnTo>
                    <a:lnTo>
                      <a:pt x="336" y="227"/>
                    </a:lnTo>
                    <a:lnTo>
                      <a:pt x="334" y="227"/>
                    </a:lnTo>
                    <a:lnTo>
                      <a:pt x="334" y="225"/>
                    </a:lnTo>
                    <a:lnTo>
                      <a:pt x="334" y="223"/>
                    </a:lnTo>
                    <a:lnTo>
                      <a:pt x="336" y="223"/>
                    </a:lnTo>
                    <a:lnTo>
                      <a:pt x="336" y="221"/>
                    </a:lnTo>
                    <a:lnTo>
                      <a:pt x="336" y="219"/>
                    </a:lnTo>
                    <a:lnTo>
                      <a:pt x="336" y="218"/>
                    </a:lnTo>
                    <a:lnTo>
                      <a:pt x="338" y="218"/>
                    </a:lnTo>
                    <a:lnTo>
                      <a:pt x="338" y="216"/>
                    </a:lnTo>
                    <a:lnTo>
                      <a:pt x="340" y="216"/>
                    </a:lnTo>
                    <a:lnTo>
                      <a:pt x="341" y="216"/>
                    </a:lnTo>
                    <a:lnTo>
                      <a:pt x="341" y="214"/>
                    </a:lnTo>
                    <a:lnTo>
                      <a:pt x="343" y="214"/>
                    </a:lnTo>
                    <a:lnTo>
                      <a:pt x="345" y="214"/>
                    </a:lnTo>
                    <a:lnTo>
                      <a:pt x="347" y="214"/>
                    </a:lnTo>
                    <a:lnTo>
                      <a:pt x="347" y="216"/>
                    </a:lnTo>
                    <a:lnTo>
                      <a:pt x="347" y="214"/>
                    </a:lnTo>
                    <a:lnTo>
                      <a:pt x="348" y="214"/>
                    </a:lnTo>
                    <a:lnTo>
                      <a:pt x="348" y="212"/>
                    </a:lnTo>
                    <a:lnTo>
                      <a:pt x="348" y="211"/>
                    </a:lnTo>
                    <a:lnTo>
                      <a:pt x="347" y="211"/>
                    </a:lnTo>
                    <a:lnTo>
                      <a:pt x="347" y="209"/>
                    </a:lnTo>
                    <a:lnTo>
                      <a:pt x="347" y="207"/>
                    </a:lnTo>
                    <a:lnTo>
                      <a:pt x="347" y="205"/>
                    </a:lnTo>
                    <a:lnTo>
                      <a:pt x="345" y="205"/>
                    </a:lnTo>
                    <a:lnTo>
                      <a:pt x="345" y="203"/>
                    </a:lnTo>
                    <a:lnTo>
                      <a:pt x="343" y="203"/>
                    </a:lnTo>
                    <a:lnTo>
                      <a:pt x="345" y="203"/>
                    </a:lnTo>
                    <a:lnTo>
                      <a:pt x="345" y="202"/>
                    </a:lnTo>
                    <a:lnTo>
                      <a:pt x="347" y="202"/>
                    </a:lnTo>
                    <a:lnTo>
                      <a:pt x="347" y="200"/>
                    </a:lnTo>
                    <a:lnTo>
                      <a:pt x="347" y="198"/>
                    </a:lnTo>
                    <a:lnTo>
                      <a:pt x="348" y="198"/>
                    </a:lnTo>
                    <a:lnTo>
                      <a:pt x="350" y="198"/>
                    </a:lnTo>
                    <a:lnTo>
                      <a:pt x="350" y="196"/>
                    </a:lnTo>
                    <a:lnTo>
                      <a:pt x="352" y="196"/>
                    </a:lnTo>
                    <a:lnTo>
                      <a:pt x="354" y="194"/>
                    </a:lnTo>
                    <a:lnTo>
                      <a:pt x="354" y="193"/>
                    </a:lnTo>
                    <a:lnTo>
                      <a:pt x="352" y="193"/>
                    </a:lnTo>
                    <a:lnTo>
                      <a:pt x="352" y="191"/>
                    </a:lnTo>
                    <a:lnTo>
                      <a:pt x="352" y="189"/>
                    </a:lnTo>
                    <a:lnTo>
                      <a:pt x="352" y="187"/>
                    </a:lnTo>
                    <a:lnTo>
                      <a:pt x="352" y="186"/>
                    </a:lnTo>
                    <a:lnTo>
                      <a:pt x="352" y="184"/>
                    </a:lnTo>
                    <a:lnTo>
                      <a:pt x="350" y="184"/>
                    </a:lnTo>
                    <a:lnTo>
                      <a:pt x="352" y="184"/>
                    </a:lnTo>
                    <a:lnTo>
                      <a:pt x="352" y="182"/>
                    </a:lnTo>
                    <a:lnTo>
                      <a:pt x="352" y="180"/>
                    </a:lnTo>
                    <a:lnTo>
                      <a:pt x="352" y="178"/>
                    </a:lnTo>
                    <a:lnTo>
                      <a:pt x="354" y="178"/>
                    </a:lnTo>
                    <a:lnTo>
                      <a:pt x="354" y="177"/>
                    </a:lnTo>
                    <a:lnTo>
                      <a:pt x="352" y="177"/>
                    </a:lnTo>
                    <a:lnTo>
                      <a:pt x="354" y="177"/>
                    </a:lnTo>
                    <a:lnTo>
                      <a:pt x="352" y="177"/>
                    </a:lnTo>
                    <a:lnTo>
                      <a:pt x="352" y="175"/>
                    </a:lnTo>
                    <a:lnTo>
                      <a:pt x="354" y="175"/>
                    </a:lnTo>
                    <a:lnTo>
                      <a:pt x="354" y="173"/>
                    </a:lnTo>
                    <a:lnTo>
                      <a:pt x="354" y="171"/>
                    </a:lnTo>
                    <a:lnTo>
                      <a:pt x="352" y="171"/>
                    </a:lnTo>
                    <a:lnTo>
                      <a:pt x="352" y="169"/>
                    </a:lnTo>
                    <a:lnTo>
                      <a:pt x="352" y="168"/>
                    </a:lnTo>
                    <a:lnTo>
                      <a:pt x="354" y="168"/>
                    </a:lnTo>
                    <a:lnTo>
                      <a:pt x="354" y="166"/>
                    </a:lnTo>
                    <a:lnTo>
                      <a:pt x="352" y="166"/>
                    </a:lnTo>
                    <a:lnTo>
                      <a:pt x="354" y="164"/>
                    </a:lnTo>
                    <a:lnTo>
                      <a:pt x="354" y="162"/>
                    </a:lnTo>
                    <a:lnTo>
                      <a:pt x="356" y="162"/>
                    </a:lnTo>
                    <a:lnTo>
                      <a:pt x="354" y="161"/>
                    </a:lnTo>
                    <a:lnTo>
                      <a:pt x="352" y="161"/>
                    </a:lnTo>
                    <a:lnTo>
                      <a:pt x="350" y="161"/>
                    </a:lnTo>
                    <a:lnTo>
                      <a:pt x="350" y="159"/>
                    </a:lnTo>
                    <a:lnTo>
                      <a:pt x="348" y="159"/>
                    </a:lnTo>
                    <a:lnTo>
                      <a:pt x="347" y="159"/>
                    </a:lnTo>
                    <a:lnTo>
                      <a:pt x="347" y="157"/>
                    </a:lnTo>
                    <a:lnTo>
                      <a:pt x="347" y="155"/>
                    </a:lnTo>
                    <a:lnTo>
                      <a:pt x="347" y="153"/>
                    </a:lnTo>
                    <a:lnTo>
                      <a:pt x="347" y="152"/>
                    </a:lnTo>
                    <a:lnTo>
                      <a:pt x="348" y="152"/>
                    </a:lnTo>
                    <a:lnTo>
                      <a:pt x="348" y="150"/>
                    </a:lnTo>
                    <a:lnTo>
                      <a:pt x="350" y="150"/>
                    </a:lnTo>
                    <a:lnTo>
                      <a:pt x="350" y="148"/>
                    </a:lnTo>
                    <a:lnTo>
                      <a:pt x="352" y="148"/>
                    </a:lnTo>
                    <a:lnTo>
                      <a:pt x="354" y="146"/>
                    </a:lnTo>
                    <a:lnTo>
                      <a:pt x="356" y="146"/>
                    </a:lnTo>
                    <a:lnTo>
                      <a:pt x="356" y="144"/>
                    </a:lnTo>
                    <a:lnTo>
                      <a:pt x="357" y="144"/>
                    </a:lnTo>
                    <a:lnTo>
                      <a:pt x="357" y="143"/>
                    </a:lnTo>
                    <a:lnTo>
                      <a:pt x="359" y="143"/>
                    </a:lnTo>
                    <a:lnTo>
                      <a:pt x="361" y="143"/>
                    </a:lnTo>
                    <a:lnTo>
                      <a:pt x="363" y="143"/>
                    </a:lnTo>
                    <a:lnTo>
                      <a:pt x="363" y="141"/>
                    </a:lnTo>
                    <a:lnTo>
                      <a:pt x="363" y="139"/>
                    </a:lnTo>
                    <a:lnTo>
                      <a:pt x="363" y="137"/>
                    </a:lnTo>
                    <a:lnTo>
                      <a:pt x="363" y="136"/>
                    </a:lnTo>
                    <a:lnTo>
                      <a:pt x="365" y="136"/>
                    </a:lnTo>
                    <a:lnTo>
                      <a:pt x="365" y="134"/>
                    </a:lnTo>
                    <a:lnTo>
                      <a:pt x="365" y="132"/>
                    </a:lnTo>
                    <a:lnTo>
                      <a:pt x="366" y="132"/>
                    </a:lnTo>
                    <a:lnTo>
                      <a:pt x="365" y="132"/>
                    </a:lnTo>
                    <a:lnTo>
                      <a:pt x="363" y="132"/>
                    </a:lnTo>
                    <a:lnTo>
                      <a:pt x="361" y="132"/>
                    </a:lnTo>
                    <a:lnTo>
                      <a:pt x="361" y="130"/>
                    </a:lnTo>
                    <a:lnTo>
                      <a:pt x="361" y="132"/>
                    </a:lnTo>
                    <a:lnTo>
                      <a:pt x="359" y="132"/>
                    </a:lnTo>
                    <a:lnTo>
                      <a:pt x="359" y="130"/>
                    </a:lnTo>
                    <a:lnTo>
                      <a:pt x="359" y="128"/>
                    </a:lnTo>
                    <a:lnTo>
                      <a:pt x="357" y="130"/>
                    </a:lnTo>
                    <a:lnTo>
                      <a:pt x="357" y="128"/>
                    </a:lnTo>
                    <a:lnTo>
                      <a:pt x="356" y="128"/>
                    </a:lnTo>
                    <a:lnTo>
                      <a:pt x="356" y="127"/>
                    </a:lnTo>
                    <a:lnTo>
                      <a:pt x="354" y="127"/>
                    </a:lnTo>
                    <a:lnTo>
                      <a:pt x="352" y="127"/>
                    </a:lnTo>
                    <a:lnTo>
                      <a:pt x="352" y="125"/>
                    </a:lnTo>
                    <a:lnTo>
                      <a:pt x="352" y="127"/>
                    </a:lnTo>
                    <a:lnTo>
                      <a:pt x="350" y="127"/>
                    </a:lnTo>
                    <a:lnTo>
                      <a:pt x="348" y="123"/>
                    </a:lnTo>
                    <a:lnTo>
                      <a:pt x="347" y="123"/>
                    </a:lnTo>
                    <a:lnTo>
                      <a:pt x="347" y="121"/>
                    </a:lnTo>
                    <a:lnTo>
                      <a:pt x="345" y="121"/>
                    </a:lnTo>
                    <a:lnTo>
                      <a:pt x="345" y="119"/>
                    </a:lnTo>
                    <a:lnTo>
                      <a:pt x="343" y="119"/>
                    </a:lnTo>
                    <a:lnTo>
                      <a:pt x="343" y="118"/>
                    </a:lnTo>
                    <a:lnTo>
                      <a:pt x="341" y="116"/>
                    </a:lnTo>
                    <a:lnTo>
                      <a:pt x="340" y="114"/>
                    </a:lnTo>
                    <a:lnTo>
                      <a:pt x="340" y="112"/>
                    </a:lnTo>
                    <a:lnTo>
                      <a:pt x="338" y="112"/>
                    </a:lnTo>
                    <a:lnTo>
                      <a:pt x="338" y="111"/>
                    </a:lnTo>
                    <a:lnTo>
                      <a:pt x="336" y="109"/>
                    </a:lnTo>
                    <a:lnTo>
                      <a:pt x="336" y="107"/>
                    </a:lnTo>
                    <a:lnTo>
                      <a:pt x="334" y="107"/>
                    </a:lnTo>
                    <a:lnTo>
                      <a:pt x="334" y="105"/>
                    </a:lnTo>
                    <a:lnTo>
                      <a:pt x="332" y="105"/>
                    </a:lnTo>
                    <a:lnTo>
                      <a:pt x="331" y="105"/>
                    </a:lnTo>
                    <a:lnTo>
                      <a:pt x="331" y="103"/>
                    </a:lnTo>
                    <a:lnTo>
                      <a:pt x="329" y="102"/>
                    </a:lnTo>
                    <a:lnTo>
                      <a:pt x="327" y="102"/>
                    </a:lnTo>
                    <a:lnTo>
                      <a:pt x="327" y="100"/>
                    </a:lnTo>
                    <a:lnTo>
                      <a:pt x="325" y="100"/>
                    </a:lnTo>
                    <a:lnTo>
                      <a:pt x="325" y="98"/>
                    </a:lnTo>
                    <a:lnTo>
                      <a:pt x="325" y="96"/>
                    </a:lnTo>
                    <a:lnTo>
                      <a:pt x="325" y="94"/>
                    </a:lnTo>
                    <a:lnTo>
                      <a:pt x="323" y="94"/>
                    </a:lnTo>
                    <a:lnTo>
                      <a:pt x="322" y="94"/>
                    </a:lnTo>
                    <a:lnTo>
                      <a:pt x="322" y="93"/>
                    </a:lnTo>
                    <a:lnTo>
                      <a:pt x="323" y="93"/>
                    </a:lnTo>
                    <a:lnTo>
                      <a:pt x="323" y="91"/>
                    </a:lnTo>
                    <a:lnTo>
                      <a:pt x="323" y="89"/>
                    </a:lnTo>
                    <a:lnTo>
                      <a:pt x="322" y="89"/>
                    </a:lnTo>
                    <a:lnTo>
                      <a:pt x="323" y="89"/>
                    </a:lnTo>
                    <a:lnTo>
                      <a:pt x="323" y="87"/>
                    </a:lnTo>
                    <a:lnTo>
                      <a:pt x="323" y="86"/>
                    </a:lnTo>
                    <a:lnTo>
                      <a:pt x="323" y="84"/>
                    </a:lnTo>
                    <a:lnTo>
                      <a:pt x="322" y="84"/>
                    </a:lnTo>
                    <a:lnTo>
                      <a:pt x="322" y="82"/>
                    </a:lnTo>
                    <a:lnTo>
                      <a:pt x="322" y="80"/>
                    </a:lnTo>
                    <a:lnTo>
                      <a:pt x="322" y="78"/>
                    </a:lnTo>
                    <a:lnTo>
                      <a:pt x="322" y="77"/>
                    </a:lnTo>
                    <a:lnTo>
                      <a:pt x="320" y="75"/>
                    </a:lnTo>
                    <a:lnTo>
                      <a:pt x="320" y="73"/>
                    </a:lnTo>
                    <a:lnTo>
                      <a:pt x="322" y="71"/>
                    </a:lnTo>
                    <a:lnTo>
                      <a:pt x="320" y="70"/>
                    </a:lnTo>
                    <a:lnTo>
                      <a:pt x="320" y="68"/>
                    </a:lnTo>
                    <a:lnTo>
                      <a:pt x="318" y="68"/>
                    </a:lnTo>
                    <a:lnTo>
                      <a:pt x="316" y="68"/>
                    </a:lnTo>
                    <a:lnTo>
                      <a:pt x="316" y="66"/>
                    </a:lnTo>
                    <a:lnTo>
                      <a:pt x="315" y="66"/>
                    </a:lnTo>
                    <a:lnTo>
                      <a:pt x="315" y="68"/>
                    </a:lnTo>
                    <a:lnTo>
                      <a:pt x="313" y="68"/>
                    </a:lnTo>
                    <a:lnTo>
                      <a:pt x="313" y="66"/>
                    </a:lnTo>
                    <a:lnTo>
                      <a:pt x="313" y="64"/>
                    </a:lnTo>
                    <a:lnTo>
                      <a:pt x="311" y="64"/>
                    </a:lnTo>
                    <a:lnTo>
                      <a:pt x="311" y="62"/>
                    </a:lnTo>
                    <a:lnTo>
                      <a:pt x="309" y="62"/>
                    </a:lnTo>
                    <a:lnTo>
                      <a:pt x="309" y="61"/>
                    </a:lnTo>
                    <a:lnTo>
                      <a:pt x="307" y="61"/>
                    </a:lnTo>
                    <a:lnTo>
                      <a:pt x="307" y="59"/>
                    </a:lnTo>
                    <a:lnTo>
                      <a:pt x="309" y="59"/>
                    </a:lnTo>
                    <a:lnTo>
                      <a:pt x="309" y="57"/>
                    </a:lnTo>
                    <a:lnTo>
                      <a:pt x="309" y="55"/>
                    </a:lnTo>
                    <a:lnTo>
                      <a:pt x="309" y="53"/>
                    </a:lnTo>
                    <a:lnTo>
                      <a:pt x="311" y="53"/>
                    </a:lnTo>
                    <a:lnTo>
                      <a:pt x="311" y="52"/>
                    </a:lnTo>
                    <a:lnTo>
                      <a:pt x="311" y="50"/>
                    </a:lnTo>
                    <a:lnTo>
                      <a:pt x="313" y="48"/>
                    </a:lnTo>
                    <a:lnTo>
                      <a:pt x="311" y="48"/>
                    </a:lnTo>
                    <a:lnTo>
                      <a:pt x="311" y="46"/>
                    </a:lnTo>
                    <a:lnTo>
                      <a:pt x="313" y="46"/>
                    </a:lnTo>
                    <a:lnTo>
                      <a:pt x="313" y="45"/>
                    </a:lnTo>
                    <a:lnTo>
                      <a:pt x="313" y="43"/>
                    </a:lnTo>
                    <a:lnTo>
                      <a:pt x="313" y="41"/>
                    </a:lnTo>
                    <a:lnTo>
                      <a:pt x="313" y="39"/>
                    </a:lnTo>
                    <a:lnTo>
                      <a:pt x="313" y="37"/>
                    </a:lnTo>
                    <a:lnTo>
                      <a:pt x="315" y="37"/>
                    </a:lnTo>
                    <a:lnTo>
                      <a:pt x="316" y="37"/>
                    </a:lnTo>
                    <a:lnTo>
                      <a:pt x="316" y="36"/>
                    </a:lnTo>
                    <a:lnTo>
                      <a:pt x="316" y="34"/>
                    </a:lnTo>
                    <a:lnTo>
                      <a:pt x="316" y="32"/>
                    </a:lnTo>
                    <a:lnTo>
                      <a:pt x="316" y="30"/>
                    </a:lnTo>
                    <a:lnTo>
                      <a:pt x="316" y="28"/>
                    </a:lnTo>
                    <a:lnTo>
                      <a:pt x="316" y="27"/>
                    </a:lnTo>
                    <a:lnTo>
                      <a:pt x="316" y="25"/>
                    </a:lnTo>
                    <a:lnTo>
                      <a:pt x="316" y="23"/>
                    </a:lnTo>
                    <a:lnTo>
                      <a:pt x="316" y="21"/>
                    </a:lnTo>
                    <a:lnTo>
                      <a:pt x="316" y="20"/>
                    </a:lnTo>
                    <a:lnTo>
                      <a:pt x="316" y="18"/>
                    </a:lnTo>
                    <a:lnTo>
                      <a:pt x="318" y="18"/>
                    </a:lnTo>
                    <a:lnTo>
                      <a:pt x="318" y="16"/>
                    </a:lnTo>
                    <a:lnTo>
                      <a:pt x="316" y="16"/>
                    </a:lnTo>
                    <a:lnTo>
                      <a:pt x="318" y="14"/>
                    </a:lnTo>
                    <a:lnTo>
                      <a:pt x="318" y="12"/>
                    </a:lnTo>
                    <a:lnTo>
                      <a:pt x="320" y="12"/>
                    </a:lnTo>
                    <a:lnTo>
                      <a:pt x="320" y="11"/>
                    </a:lnTo>
                    <a:lnTo>
                      <a:pt x="320" y="9"/>
                    </a:lnTo>
                    <a:lnTo>
                      <a:pt x="320" y="7"/>
                    </a:lnTo>
                    <a:lnTo>
                      <a:pt x="318" y="7"/>
                    </a:lnTo>
                    <a:lnTo>
                      <a:pt x="318" y="5"/>
                    </a:lnTo>
                    <a:lnTo>
                      <a:pt x="316" y="5"/>
                    </a:lnTo>
                    <a:lnTo>
                      <a:pt x="316" y="3"/>
                    </a:lnTo>
                    <a:lnTo>
                      <a:pt x="316" y="2"/>
                    </a:lnTo>
                    <a:lnTo>
                      <a:pt x="316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3" name="Freeform 126"/>
              <p:cNvSpPr>
                <a:spLocks/>
              </p:cNvSpPr>
              <p:nvPr/>
            </p:nvSpPr>
            <p:spPr bwMode="auto">
              <a:xfrm>
                <a:off x="3369" y="938"/>
                <a:ext cx="223" cy="616"/>
              </a:xfrm>
              <a:custGeom>
                <a:avLst/>
                <a:gdLst>
                  <a:gd name="T0" fmla="*/ 32 w 223"/>
                  <a:gd name="T1" fmla="*/ 602 h 616"/>
                  <a:gd name="T2" fmla="*/ 28 w 223"/>
                  <a:gd name="T3" fmla="*/ 593 h 616"/>
                  <a:gd name="T4" fmla="*/ 9 w 223"/>
                  <a:gd name="T5" fmla="*/ 593 h 616"/>
                  <a:gd name="T6" fmla="*/ 5 w 223"/>
                  <a:gd name="T7" fmla="*/ 577 h 616"/>
                  <a:gd name="T8" fmla="*/ 11 w 223"/>
                  <a:gd name="T9" fmla="*/ 568 h 616"/>
                  <a:gd name="T10" fmla="*/ 28 w 223"/>
                  <a:gd name="T11" fmla="*/ 566 h 616"/>
                  <a:gd name="T12" fmla="*/ 48 w 223"/>
                  <a:gd name="T13" fmla="*/ 555 h 616"/>
                  <a:gd name="T14" fmla="*/ 64 w 223"/>
                  <a:gd name="T15" fmla="*/ 548 h 616"/>
                  <a:gd name="T16" fmla="*/ 80 w 223"/>
                  <a:gd name="T17" fmla="*/ 541 h 616"/>
                  <a:gd name="T18" fmla="*/ 96 w 223"/>
                  <a:gd name="T19" fmla="*/ 537 h 616"/>
                  <a:gd name="T20" fmla="*/ 100 w 223"/>
                  <a:gd name="T21" fmla="*/ 518 h 616"/>
                  <a:gd name="T22" fmla="*/ 98 w 223"/>
                  <a:gd name="T23" fmla="*/ 493 h 616"/>
                  <a:gd name="T24" fmla="*/ 107 w 223"/>
                  <a:gd name="T25" fmla="*/ 493 h 616"/>
                  <a:gd name="T26" fmla="*/ 118 w 223"/>
                  <a:gd name="T27" fmla="*/ 500 h 616"/>
                  <a:gd name="T28" fmla="*/ 125 w 223"/>
                  <a:gd name="T29" fmla="*/ 480 h 616"/>
                  <a:gd name="T30" fmla="*/ 127 w 223"/>
                  <a:gd name="T31" fmla="*/ 457 h 616"/>
                  <a:gd name="T32" fmla="*/ 116 w 223"/>
                  <a:gd name="T33" fmla="*/ 441 h 616"/>
                  <a:gd name="T34" fmla="*/ 128 w 223"/>
                  <a:gd name="T35" fmla="*/ 425 h 616"/>
                  <a:gd name="T36" fmla="*/ 121 w 223"/>
                  <a:gd name="T37" fmla="*/ 407 h 616"/>
                  <a:gd name="T38" fmla="*/ 116 w 223"/>
                  <a:gd name="T39" fmla="*/ 387 h 616"/>
                  <a:gd name="T40" fmla="*/ 105 w 223"/>
                  <a:gd name="T41" fmla="*/ 366 h 616"/>
                  <a:gd name="T42" fmla="*/ 96 w 223"/>
                  <a:gd name="T43" fmla="*/ 348 h 616"/>
                  <a:gd name="T44" fmla="*/ 105 w 223"/>
                  <a:gd name="T45" fmla="*/ 336 h 616"/>
                  <a:gd name="T46" fmla="*/ 87 w 223"/>
                  <a:gd name="T47" fmla="*/ 323 h 616"/>
                  <a:gd name="T48" fmla="*/ 70 w 223"/>
                  <a:gd name="T49" fmla="*/ 312 h 616"/>
                  <a:gd name="T50" fmla="*/ 57 w 223"/>
                  <a:gd name="T51" fmla="*/ 298 h 616"/>
                  <a:gd name="T52" fmla="*/ 41 w 223"/>
                  <a:gd name="T53" fmla="*/ 286 h 616"/>
                  <a:gd name="T54" fmla="*/ 36 w 223"/>
                  <a:gd name="T55" fmla="*/ 277 h 616"/>
                  <a:gd name="T56" fmla="*/ 30 w 223"/>
                  <a:gd name="T57" fmla="*/ 255 h 616"/>
                  <a:gd name="T58" fmla="*/ 43 w 223"/>
                  <a:gd name="T59" fmla="*/ 239 h 616"/>
                  <a:gd name="T60" fmla="*/ 55 w 223"/>
                  <a:gd name="T61" fmla="*/ 221 h 616"/>
                  <a:gd name="T62" fmla="*/ 62 w 223"/>
                  <a:gd name="T63" fmla="*/ 200 h 616"/>
                  <a:gd name="T64" fmla="*/ 87 w 223"/>
                  <a:gd name="T65" fmla="*/ 196 h 616"/>
                  <a:gd name="T66" fmla="*/ 105 w 223"/>
                  <a:gd name="T67" fmla="*/ 182 h 616"/>
                  <a:gd name="T68" fmla="*/ 125 w 223"/>
                  <a:gd name="T69" fmla="*/ 178 h 616"/>
                  <a:gd name="T70" fmla="*/ 146 w 223"/>
                  <a:gd name="T71" fmla="*/ 184 h 616"/>
                  <a:gd name="T72" fmla="*/ 162 w 223"/>
                  <a:gd name="T73" fmla="*/ 184 h 616"/>
                  <a:gd name="T74" fmla="*/ 180 w 223"/>
                  <a:gd name="T75" fmla="*/ 175 h 616"/>
                  <a:gd name="T76" fmla="*/ 186 w 223"/>
                  <a:gd name="T77" fmla="*/ 162 h 616"/>
                  <a:gd name="T78" fmla="*/ 198 w 223"/>
                  <a:gd name="T79" fmla="*/ 152 h 616"/>
                  <a:gd name="T80" fmla="*/ 198 w 223"/>
                  <a:gd name="T81" fmla="*/ 137 h 616"/>
                  <a:gd name="T82" fmla="*/ 211 w 223"/>
                  <a:gd name="T83" fmla="*/ 121 h 616"/>
                  <a:gd name="T84" fmla="*/ 223 w 223"/>
                  <a:gd name="T85" fmla="*/ 107 h 616"/>
                  <a:gd name="T86" fmla="*/ 207 w 223"/>
                  <a:gd name="T87" fmla="*/ 103 h 616"/>
                  <a:gd name="T88" fmla="*/ 189 w 223"/>
                  <a:gd name="T89" fmla="*/ 102 h 616"/>
                  <a:gd name="T90" fmla="*/ 173 w 223"/>
                  <a:gd name="T91" fmla="*/ 105 h 616"/>
                  <a:gd name="T92" fmla="*/ 153 w 223"/>
                  <a:gd name="T93" fmla="*/ 96 h 616"/>
                  <a:gd name="T94" fmla="*/ 139 w 223"/>
                  <a:gd name="T95" fmla="*/ 89 h 616"/>
                  <a:gd name="T96" fmla="*/ 150 w 223"/>
                  <a:gd name="T97" fmla="*/ 68 h 616"/>
                  <a:gd name="T98" fmla="*/ 173 w 223"/>
                  <a:gd name="T99" fmla="*/ 68 h 616"/>
                  <a:gd name="T100" fmla="*/ 196 w 223"/>
                  <a:gd name="T101" fmla="*/ 71 h 616"/>
                  <a:gd name="T102" fmla="*/ 214 w 223"/>
                  <a:gd name="T103" fmla="*/ 70 h 616"/>
                  <a:gd name="T104" fmla="*/ 219 w 223"/>
                  <a:gd name="T105" fmla="*/ 62 h 616"/>
                  <a:gd name="T106" fmla="*/ 203 w 223"/>
                  <a:gd name="T107" fmla="*/ 48 h 616"/>
                  <a:gd name="T108" fmla="*/ 202 w 223"/>
                  <a:gd name="T109" fmla="*/ 27 h 616"/>
                  <a:gd name="T110" fmla="*/ 194 w 223"/>
                  <a:gd name="T111" fmla="*/ 7 h 616"/>
                  <a:gd name="T112" fmla="*/ 180 w 223"/>
                  <a:gd name="T113" fmla="*/ 18 h 616"/>
                  <a:gd name="T114" fmla="*/ 161 w 223"/>
                  <a:gd name="T115" fmla="*/ 20 h 616"/>
                  <a:gd name="T116" fmla="*/ 152 w 223"/>
                  <a:gd name="T117" fmla="*/ 11 h 616"/>
                  <a:gd name="T118" fmla="*/ 139 w 223"/>
                  <a:gd name="T119" fmla="*/ 7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" h="616">
                    <a:moveTo>
                      <a:pt x="21" y="616"/>
                    </a:moveTo>
                    <a:lnTo>
                      <a:pt x="21" y="614"/>
                    </a:lnTo>
                    <a:lnTo>
                      <a:pt x="20" y="614"/>
                    </a:lnTo>
                    <a:lnTo>
                      <a:pt x="20" y="612"/>
                    </a:lnTo>
                    <a:lnTo>
                      <a:pt x="21" y="612"/>
                    </a:lnTo>
                    <a:lnTo>
                      <a:pt x="23" y="612"/>
                    </a:lnTo>
                    <a:lnTo>
                      <a:pt x="23" y="611"/>
                    </a:lnTo>
                    <a:lnTo>
                      <a:pt x="25" y="611"/>
                    </a:lnTo>
                    <a:lnTo>
                      <a:pt x="25" y="609"/>
                    </a:lnTo>
                    <a:lnTo>
                      <a:pt x="25" y="607"/>
                    </a:lnTo>
                    <a:lnTo>
                      <a:pt x="27" y="607"/>
                    </a:lnTo>
                    <a:lnTo>
                      <a:pt x="28" y="607"/>
                    </a:lnTo>
                    <a:lnTo>
                      <a:pt x="28" y="605"/>
                    </a:lnTo>
                    <a:lnTo>
                      <a:pt x="30" y="605"/>
                    </a:lnTo>
                    <a:lnTo>
                      <a:pt x="30" y="603"/>
                    </a:lnTo>
                    <a:lnTo>
                      <a:pt x="30" y="602"/>
                    </a:lnTo>
                    <a:lnTo>
                      <a:pt x="32" y="602"/>
                    </a:lnTo>
                    <a:lnTo>
                      <a:pt x="32" y="600"/>
                    </a:lnTo>
                    <a:lnTo>
                      <a:pt x="30" y="600"/>
                    </a:lnTo>
                    <a:lnTo>
                      <a:pt x="32" y="600"/>
                    </a:lnTo>
                    <a:lnTo>
                      <a:pt x="34" y="600"/>
                    </a:lnTo>
                    <a:lnTo>
                      <a:pt x="36" y="600"/>
                    </a:lnTo>
                    <a:lnTo>
                      <a:pt x="36" y="598"/>
                    </a:lnTo>
                    <a:lnTo>
                      <a:pt x="36" y="596"/>
                    </a:lnTo>
                    <a:lnTo>
                      <a:pt x="36" y="594"/>
                    </a:lnTo>
                    <a:lnTo>
                      <a:pt x="36" y="593"/>
                    </a:lnTo>
                    <a:lnTo>
                      <a:pt x="34" y="593"/>
                    </a:lnTo>
                    <a:lnTo>
                      <a:pt x="32" y="593"/>
                    </a:lnTo>
                    <a:lnTo>
                      <a:pt x="32" y="594"/>
                    </a:lnTo>
                    <a:lnTo>
                      <a:pt x="32" y="596"/>
                    </a:lnTo>
                    <a:lnTo>
                      <a:pt x="30" y="596"/>
                    </a:lnTo>
                    <a:lnTo>
                      <a:pt x="28" y="596"/>
                    </a:lnTo>
                    <a:lnTo>
                      <a:pt x="28" y="594"/>
                    </a:lnTo>
                    <a:lnTo>
                      <a:pt x="28" y="593"/>
                    </a:lnTo>
                    <a:lnTo>
                      <a:pt x="27" y="593"/>
                    </a:lnTo>
                    <a:lnTo>
                      <a:pt x="27" y="591"/>
                    </a:lnTo>
                    <a:lnTo>
                      <a:pt x="25" y="591"/>
                    </a:lnTo>
                    <a:lnTo>
                      <a:pt x="25" y="593"/>
                    </a:lnTo>
                    <a:lnTo>
                      <a:pt x="23" y="593"/>
                    </a:lnTo>
                    <a:lnTo>
                      <a:pt x="23" y="594"/>
                    </a:lnTo>
                    <a:lnTo>
                      <a:pt x="21" y="594"/>
                    </a:lnTo>
                    <a:lnTo>
                      <a:pt x="20" y="594"/>
                    </a:lnTo>
                    <a:lnTo>
                      <a:pt x="18" y="593"/>
                    </a:lnTo>
                    <a:lnTo>
                      <a:pt x="18" y="594"/>
                    </a:lnTo>
                    <a:lnTo>
                      <a:pt x="16" y="594"/>
                    </a:lnTo>
                    <a:lnTo>
                      <a:pt x="16" y="596"/>
                    </a:lnTo>
                    <a:lnTo>
                      <a:pt x="14" y="594"/>
                    </a:lnTo>
                    <a:lnTo>
                      <a:pt x="12" y="594"/>
                    </a:lnTo>
                    <a:lnTo>
                      <a:pt x="11" y="594"/>
                    </a:lnTo>
                    <a:lnTo>
                      <a:pt x="11" y="593"/>
                    </a:lnTo>
                    <a:lnTo>
                      <a:pt x="9" y="593"/>
                    </a:lnTo>
                    <a:lnTo>
                      <a:pt x="9" y="591"/>
                    </a:lnTo>
                    <a:lnTo>
                      <a:pt x="7" y="591"/>
                    </a:lnTo>
                    <a:lnTo>
                      <a:pt x="7" y="589"/>
                    </a:lnTo>
                    <a:lnTo>
                      <a:pt x="5" y="589"/>
                    </a:lnTo>
                    <a:lnTo>
                      <a:pt x="7" y="589"/>
                    </a:lnTo>
                    <a:lnTo>
                      <a:pt x="7" y="587"/>
                    </a:lnTo>
                    <a:lnTo>
                      <a:pt x="5" y="587"/>
                    </a:lnTo>
                    <a:lnTo>
                      <a:pt x="5" y="586"/>
                    </a:lnTo>
                    <a:lnTo>
                      <a:pt x="5" y="584"/>
                    </a:lnTo>
                    <a:lnTo>
                      <a:pt x="3" y="584"/>
                    </a:lnTo>
                    <a:lnTo>
                      <a:pt x="3" y="582"/>
                    </a:lnTo>
                    <a:lnTo>
                      <a:pt x="5" y="582"/>
                    </a:lnTo>
                    <a:lnTo>
                      <a:pt x="5" y="580"/>
                    </a:lnTo>
                    <a:lnTo>
                      <a:pt x="3" y="580"/>
                    </a:lnTo>
                    <a:lnTo>
                      <a:pt x="3" y="578"/>
                    </a:lnTo>
                    <a:lnTo>
                      <a:pt x="5" y="578"/>
                    </a:lnTo>
                    <a:lnTo>
                      <a:pt x="5" y="577"/>
                    </a:lnTo>
                    <a:lnTo>
                      <a:pt x="3" y="577"/>
                    </a:lnTo>
                    <a:lnTo>
                      <a:pt x="3" y="575"/>
                    </a:lnTo>
                    <a:lnTo>
                      <a:pt x="3" y="573"/>
                    </a:lnTo>
                    <a:lnTo>
                      <a:pt x="2" y="573"/>
                    </a:lnTo>
                    <a:lnTo>
                      <a:pt x="2" y="575"/>
                    </a:lnTo>
                    <a:lnTo>
                      <a:pt x="2" y="573"/>
                    </a:lnTo>
                    <a:lnTo>
                      <a:pt x="0" y="573"/>
                    </a:lnTo>
                    <a:lnTo>
                      <a:pt x="2" y="573"/>
                    </a:lnTo>
                    <a:lnTo>
                      <a:pt x="2" y="571"/>
                    </a:lnTo>
                    <a:lnTo>
                      <a:pt x="2" y="569"/>
                    </a:lnTo>
                    <a:lnTo>
                      <a:pt x="2" y="568"/>
                    </a:lnTo>
                    <a:lnTo>
                      <a:pt x="2" y="566"/>
                    </a:lnTo>
                    <a:lnTo>
                      <a:pt x="3" y="566"/>
                    </a:lnTo>
                    <a:lnTo>
                      <a:pt x="5" y="568"/>
                    </a:lnTo>
                    <a:lnTo>
                      <a:pt x="7" y="568"/>
                    </a:lnTo>
                    <a:lnTo>
                      <a:pt x="9" y="568"/>
                    </a:lnTo>
                    <a:lnTo>
                      <a:pt x="11" y="568"/>
                    </a:lnTo>
                    <a:lnTo>
                      <a:pt x="12" y="568"/>
                    </a:lnTo>
                    <a:lnTo>
                      <a:pt x="12" y="566"/>
                    </a:lnTo>
                    <a:lnTo>
                      <a:pt x="14" y="566"/>
                    </a:lnTo>
                    <a:lnTo>
                      <a:pt x="14" y="564"/>
                    </a:lnTo>
                    <a:lnTo>
                      <a:pt x="16" y="564"/>
                    </a:lnTo>
                    <a:lnTo>
                      <a:pt x="16" y="566"/>
                    </a:lnTo>
                    <a:lnTo>
                      <a:pt x="18" y="566"/>
                    </a:lnTo>
                    <a:lnTo>
                      <a:pt x="18" y="564"/>
                    </a:lnTo>
                    <a:lnTo>
                      <a:pt x="20" y="564"/>
                    </a:lnTo>
                    <a:lnTo>
                      <a:pt x="21" y="564"/>
                    </a:lnTo>
                    <a:lnTo>
                      <a:pt x="21" y="562"/>
                    </a:lnTo>
                    <a:lnTo>
                      <a:pt x="23" y="562"/>
                    </a:lnTo>
                    <a:lnTo>
                      <a:pt x="25" y="562"/>
                    </a:lnTo>
                    <a:lnTo>
                      <a:pt x="27" y="562"/>
                    </a:lnTo>
                    <a:lnTo>
                      <a:pt x="27" y="564"/>
                    </a:lnTo>
                    <a:lnTo>
                      <a:pt x="27" y="566"/>
                    </a:lnTo>
                    <a:lnTo>
                      <a:pt x="28" y="566"/>
                    </a:lnTo>
                    <a:lnTo>
                      <a:pt x="28" y="564"/>
                    </a:lnTo>
                    <a:lnTo>
                      <a:pt x="30" y="564"/>
                    </a:lnTo>
                    <a:lnTo>
                      <a:pt x="30" y="562"/>
                    </a:lnTo>
                    <a:lnTo>
                      <a:pt x="32" y="562"/>
                    </a:lnTo>
                    <a:lnTo>
                      <a:pt x="34" y="561"/>
                    </a:lnTo>
                    <a:lnTo>
                      <a:pt x="36" y="561"/>
                    </a:lnTo>
                    <a:lnTo>
                      <a:pt x="37" y="561"/>
                    </a:lnTo>
                    <a:lnTo>
                      <a:pt x="36" y="559"/>
                    </a:lnTo>
                    <a:lnTo>
                      <a:pt x="37" y="559"/>
                    </a:lnTo>
                    <a:lnTo>
                      <a:pt x="39" y="559"/>
                    </a:lnTo>
                    <a:lnTo>
                      <a:pt x="41" y="559"/>
                    </a:lnTo>
                    <a:lnTo>
                      <a:pt x="43" y="559"/>
                    </a:lnTo>
                    <a:lnTo>
                      <a:pt x="43" y="557"/>
                    </a:lnTo>
                    <a:lnTo>
                      <a:pt x="45" y="557"/>
                    </a:lnTo>
                    <a:lnTo>
                      <a:pt x="46" y="557"/>
                    </a:lnTo>
                    <a:lnTo>
                      <a:pt x="48" y="557"/>
                    </a:lnTo>
                    <a:lnTo>
                      <a:pt x="48" y="555"/>
                    </a:lnTo>
                    <a:lnTo>
                      <a:pt x="48" y="553"/>
                    </a:lnTo>
                    <a:lnTo>
                      <a:pt x="50" y="553"/>
                    </a:lnTo>
                    <a:lnTo>
                      <a:pt x="50" y="552"/>
                    </a:lnTo>
                    <a:lnTo>
                      <a:pt x="50" y="550"/>
                    </a:lnTo>
                    <a:lnTo>
                      <a:pt x="52" y="550"/>
                    </a:lnTo>
                    <a:lnTo>
                      <a:pt x="53" y="550"/>
                    </a:lnTo>
                    <a:lnTo>
                      <a:pt x="55" y="550"/>
                    </a:lnTo>
                    <a:lnTo>
                      <a:pt x="57" y="550"/>
                    </a:lnTo>
                    <a:lnTo>
                      <a:pt x="57" y="548"/>
                    </a:lnTo>
                    <a:lnTo>
                      <a:pt x="59" y="548"/>
                    </a:lnTo>
                    <a:lnTo>
                      <a:pt x="59" y="546"/>
                    </a:lnTo>
                    <a:lnTo>
                      <a:pt x="59" y="548"/>
                    </a:lnTo>
                    <a:lnTo>
                      <a:pt x="61" y="548"/>
                    </a:lnTo>
                    <a:lnTo>
                      <a:pt x="62" y="548"/>
                    </a:lnTo>
                    <a:lnTo>
                      <a:pt x="64" y="548"/>
                    </a:lnTo>
                    <a:lnTo>
                      <a:pt x="64" y="550"/>
                    </a:lnTo>
                    <a:lnTo>
                      <a:pt x="64" y="548"/>
                    </a:lnTo>
                    <a:lnTo>
                      <a:pt x="66" y="548"/>
                    </a:lnTo>
                    <a:lnTo>
                      <a:pt x="68" y="548"/>
                    </a:lnTo>
                    <a:lnTo>
                      <a:pt x="70" y="548"/>
                    </a:lnTo>
                    <a:lnTo>
                      <a:pt x="70" y="546"/>
                    </a:lnTo>
                    <a:lnTo>
                      <a:pt x="71" y="546"/>
                    </a:lnTo>
                    <a:lnTo>
                      <a:pt x="73" y="546"/>
                    </a:lnTo>
                    <a:lnTo>
                      <a:pt x="75" y="546"/>
                    </a:lnTo>
                    <a:lnTo>
                      <a:pt x="75" y="548"/>
                    </a:lnTo>
                    <a:lnTo>
                      <a:pt x="73" y="548"/>
                    </a:lnTo>
                    <a:lnTo>
                      <a:pt x="75" y="548"/>
                    </a:lnTo>
                    <a:lnTo>
                      <a:pt x="77" y="548"/>
                    </a:lnTo>
                    <a:lnTo>
                      <a:pt x="77" y="546"/>
                    </a:lnTo>
                    <a:lnTo>
                      <a:pt x="77" y="544"/>
                    </a:lnTo>
                    <a:lnTo>
                      <a:pt x="78" y="544"/>
                    </a:lnTo>
                    <a:lnTo>
                      <a:pt x="78" y="543"/>
                    </a:lnTo>
                    <a:lnTo>
                      <a:pt x="80" y="543"/>
                    </a:lnTo>
                    <a:lnTo>
                      <a:pt x="80" y="541"/>
                    </a:lnTo>
                    <a:lnTo>
                      <a:pt x="82" y="541"/>
                    </a:lnTo>
                    <a:lnTo>
                      <a:pt x="82" y="539"/>
                    </a:lnTo>
                    <a:lnTo>
                      <a:pt x="82" y="537"/>
                    </a:lnTo>
                    <a:lnTo>
                      <a:pt x="84" y="537"/>
                    </a:lnTo>
                    <a:lnTo>
                      <a:pt x="84" y="536"/>
                    </a:lnTo>
                    <a:lnTo>
                      <a:pt x="86" y="536"/>
                    </a:lnTo>
                    <a:lnTo>
                      <a:pt x="86" y="537"/>
                    </a:lnTo>
                    <a:lnTo>
                      <a:pt x="87" y="537"/>
                    </a:lnTo>
                    <a:lnTo>
                      <a:pt x="89" y="537"/>
                    </a:lnTo>
                    <a:lnTo>
                      <a:pt x="91" y="537"/>
                    </a:lnTo>
                    <a:lnTo>
                      <a:pt x="91" y="536"/>
                    </a:lnTo>
                    <a:lnTo>
                      <a:pt x="93" y="536"/>
                    </a:lnTo>
                    <a:lnTo>
                      <a:pt x="93" y="537"/>
                    </a:lnTo>
                    <a:lnTo>
                      <a:pt x="93" y="539"/>
                    </a:lnTo>
                    <a:lnTo>
                      <a:pt x="95" y="539"/>
                    </a:lnTo>
                    <a:lnTo>
                      <a:pt x="96" y="539"/>
                    </a:lnTo>
                    <a:lnTo>
                      <a:pt x="96" y="537"/>
                    </a:lnTo>
                    <a:lnTo>
                      <a:pt x="98" y="537"/>
                    </a:lnTo>
                    <a:lnTo>
                      <a:pt x="98" y="536"/>
                    </a:lnTo>
                    <a:lnTo>
                      <a:pt x="100" y="536"/>
                    </a:lnTo>
                    <a:lnTo>
                      <a:pt x="100" y="534"/>
                    </a:lnTo>
                    <a:lnTo>
                      <a:pt x="102" y="534"/>
                    </a:lnTo>
                    <a:lnTo>
                      <a:pt x="100" y="534"/>
                    </a:lnTo>
                    <a:lnTo>
                      <a:pt x="100" y="532"/>
                    </a:lnTo>
                    <a:lnTo>
                      <a:pt x="102" y="532"/>
                    </a:lnTo>
                    <a:lnTo>
                      <a:pt x="102" y="530"/>
                    </a:lnTo>
                    <a:lnTo>
                      <a:pt x="102" y="528"/>
                    </a:lnTo>
                    <a:lnTo>
                      <a:pt x="102" y="527"/>
                    </a:lnTo>
                    <a:lnTo>
                      <a:pt x="102" y="525"/>
                    </a:lnTo>
                    <a:lnTo>
                      <a:pt x="102" y="523"/>
                    </a:lnTo>
                    <a:lnTo>
                      <a:pt x="102" y="521"/>
                    </a:lnTo>
                    <a:lnTo>
                      <a:pt x="102" y="519"/>
                    </a:lnTo>
                    <a:lnTo>
                      <a:pt x="102" y="518"/>
                    </a:lnTo>
                    <a:lnTo>
                      <a:pt x="100" y="518"/>
                    </a:lnTo>
                    <a:lnTo>
                      <a:pt x="100" y="516"/>
                    </a:lnTo>
                    <a:lnTo>
                      <a:pt x="100" y="514"/>
                    </a:lnTo>
                    <a:lnTo>
                      <a:pt x="100" y="512"/>
                    </a:lnTo>
                    <a:lnTo>
                      <a:pt x="100" y="511"/>
                    </a:lnTo>
                    <a:lnTo>
                      <a:pt x="100" y="509"/>
                    </a:lnTo>
                    <a:lnTo>
                      <a:pt x="100" y="507"/>
                    </a:lnTo>
                    <a:lnTo>
                      <a:pt x="98" y="507"/>
                    </a:lnTo>
                    <a:lnTo>
                      <a:pt x="98" y="505"/>
                    </a:lnTo>
                    <a:lnTo>
                      <a:pt x="96" y="505"/>
                    </a:lnTo>
                    <a:lnTo>
                      <a:pt x="96" y="503"/>
                    </a:lnTo>
                    <a:lnTo>
                      <a:pt x="96" y="502"/>
                    </a:lnTo>
                    <a:lnTo>
                      <a:pt x="96" y="500"/>
                    </a:lnTo>
                    <a:lnTo>
                      <a:pt x="96" y="498"/>
                    </a:lnTo>
                    <a:lnTo>
                      <a:pt x="96" y="496"/>
                    </a:lnTo>
                    <a:lnTo>
                      <a:pt x="96" y="494"/>
                    </a:lnTo>
                    <a:lnTo>
                      <a:pt x="98" y="494"/>
                    </a:lnTo>
                    <a:lnTo>
                      <a:pt x="98" y="493"/>
                    </a:lnTo>
                    <a:lnTo>
                      <a:pt x="98" y="491"/>
                    </a:lnTo>
                    <a:lnTo>
                      <a:pt x="98" y="489"/>
                    </a:lnTo>
                    <a:lnTo>
                      <a:pt x="100" y="489"/>
                    </a:lnTo>
                    <a:lnTo>
                      <a:pt x="102" y="489"/>
                    </a:lnTo>
                    <a:lnTo>
                      <a:pt x="102" y="491"/>
                    </a:lnTo>
                    <a:lnTo>
                      <a:pt x="100" y="491"/>
                    </a:lnTo>
                    <a:lnTo>
                      <a:pt x="102" y="491"/>
                    </a:lnTo>
                    <a:lnTo>
                      <a:pt x="103" y="493"/>
                    </a:lnTo>
                    <a:lnTo>
                      <a:pt x="103" y="491"/>
                    </a:lnTo>
                    <a:lnTo>
                      <a:pt x="102" y="491"/>
                    </a:lnTo>
                    <a:lnTo>
                      <a:pt x="103" y="491"/>
                    </a:lnTo>
                    <a:lnTo>
                      <a:pt x="103" y="489"/>
                    </a:lnTo>
                    <a:lnTo>
                      <a:pt x="105" y="489"/>
                    </a:lnTo>
                    <a:lnTo>
                      <a:pt x="105" y="491"/>
                    </a:lnTo>
                    <a:lnTo>
                      <a:pt x="105" y="493"/>
                    </a:lnTo>
                    <a:lnTo>
                      <a:pt x="107" y="494"/>
                    </a:lnTo>
                    <a:lnTo>
                      <a:pt x="107" y="493"/>
                    </a:lnTo>
                    <a:lnTo>
                      <a:pt x="107" y="491"/>
                    </a:lnTo>
                    <a:lnTo>
                      <a:pt x="109" y="493"/>
                    </a:lnTo>
                    <a:lnTo>
                      <a:pt x="109" y="494"/>
                    </a:lnTo>
                    <a:lnTo>
                      <a:pt x="111" y="494"/>
                    </a:lnTo>
                    <a:lnTo>
                      <a:pt x="112" y="496"/>
                    </a:lnTo>
                    <a:lnTo>
                      <a:pt x="112" y="498"/>
                    </a:lnTo>
                    <a:lnTo>
                      <a:pt x="112" y="496"/>
                    </a:lnTo>
                    <a:lnTo>
                      <a:pt x="114" y="496"/>
                    </a:lnTo>
                    <a:lnTo>
                      <a:pt x="116" y="496"/>
                    </a:lnTo>
                    <a:lnTo>
                      <a:pt x="116" y="498"/>
                    </a:lnTo>
                    <a:lnTo>
                      <a:pt x="116" y="500"/>
                    </a:lnTo>
                    <a:lnTo>
                      <a:pt x="116" y="502"/>
                    </a:lnTo>
                    <a:lnTo>
                      <a:pt x="116" y="500"/>
                    </a:lnTo>
                    <a:lnTo>
                      <a:pt x="118" y="500"/>
                    </a:lnTo>
                    <a:lnTo>
                      <a:pt x="120" y="502"/>
                    </a:lnTo>
                    <a:lnTo>
                      <a:pt x="120" y="500"/>
                    </a:lnTo>
                    <a:lnTo>
                      <a:pt x="118" y="500"/>
                    </a:lnTo>
                    <a:lnTo>
                      <a:pt x="118" y="498"/>
                    </a:lnTo>
                    <a:lnTo>
                      <a:pt x="120" y="498"/>
                    </a:lnTo>
                    <a:lnTo>
                      <a:pt x="120" y="496"/>
                    </a:lnTo>
                    <a:lnTo>
                      <a:pt x="121" y="496"/>
                    </a:lnTo>
                    <a:lnTo>
                      <a:pt x="123" y="496"/>
                    </a:lnTo>
                    <a:lnTo>
                      <a:pt x="123" y="494"/>
                    </a:lnTo>
                    <a:lnTo>
                      <a:pt x="123" y="493"/>
                    </a:lnTo>
                    <a:lnTo>
                      <a:pt x="121" y="493"/>
                    </a:lnTo>
                    <a:lnTo>
                      <a:pt x="121" y="491"/>
                    </a:lnTo>
                    <a:lnTo>
                      <a:pt x="121" y="489"/>
                    </a:lnTo>
                    <a:lnTo>
                      <a:pt x="123" y="489"/>
                    </a:lnTo>
                    <a:lnTo>
                      <a:pt x="123" y="487"/>
                    </a:lnTo>
                    <a:lnTo>
                      <a:pt x="123" y="486"/>
                    </a:lnTo>
                    <a:lnTo>
                      <a:pt x="123" y="484"/>
                    </a:lnTo>
                    <a:lnTo>
                      <a:pt x="123" y="482"/>
                    </a:lnTo>
                    <a:lnTo>
                      <a:pt x="125" y="482"/>
                    </a:lnTo>
                    <a:lnTo>
                      <a:pt x="125" y="480"/>
                    </a:lnTo>
                    <a:lnTo>
                      <a:pt x="125" y="478"/>
                    </a:lnTo>
                    <a:lnTo>
                      <a:pt x="125" y="477"/>
                    </a:lnTo>
                    <a:lnTo>
                      <a:pt x="127" y="477"/>
                    </a:lnTo>
                    <a:lnTo>
                      <a:pt x="127" y="475"/>
                    </a:lnTo>
                    <a:lnTo>
                      <a:pt x="127" y="473"/>
                    </a:lnTo>
                    <a:lnTo>
                      <a:pt x="125" y="471"/>
                    </a:lnTo>
                    <a:lnTo>
                      <a:pt x="123" y="471"/>
                    </a:lnTo>
                    <a:lnTo>
                      <a:pt x="123" y="469"/>
                    </a:lnTo>
                    <a:lnTo>
                      <a:pt x="123" y="468"/>
                    </a:lnTo>
                    <a:lnTo>
                      <a:pt x="123" y="466"/>
                    </a:lnTo>
                    <a:lnTo>
                      <a:pt x="125" y="466"/>
                    </a:lnTo>
                    <a:lnTo>
                      <a:pt x="125" y="464"/>
                    </a:lnTo>
                    <a:lnTo>
                      <a:pt x="125" y="462"/>
                    </a:lnTo>
                    <a:lnTo>
                      <a:pt x="125" y="461"/>
                    </a:lnTo>
                    <a:lnTo>
                      <a:pt x="125" y="459"/>
                    </a:lnTo>
                    <a:lnTo>
                      <a:pt x="125" y="457"/>
                    </a:lnTo>
                    <a:lnTo>
                      <a:pt x="127" y="457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7" y="455"/>
                    </a:lnTo>
                    <a:lnTo>
                      <a:pt x="127" y="453"/>
                    </a:lnTo>
                    <a:lnTo>
                      <a:pt x="127" y="452"/>
                    </a:lnTo>
                    <a:lnTo>
                      <a:pt x="127" y="450"/>
                    </a:lnTo>
                    <a:lnTo>
                      <a:pt x="127" y="448"/>
                    </a:lnTo>
                    <a:lnTo>
                      <a:pt x="125" y="448"/>
                    </a:lnTo>
                    <a:lnTo>
                      <a:pt x="123" y="448"/>
                    </a:lnTo>
                    <a:lnTo>
                      <a:pt x="121" y="448"/>
                    </a:lnTo>
                    <a:lnTo>
                      <a:pt x="120" y="448"/>
                    </a:lnTo>
                    <a:lnTo>
                      <a:pt x="118" y="448"/>
                    </a:lnTo>
                    <a:lnTo>
                      <a:pt x="118" y="446"/>
                    </a:lnTo>
                    <a:lnTo>
                      <a:pt x="118" y="444"/>
                    </a:lnTo>
                    <a:lnTo>
                      <a:pt x="118" y="443"/>
                    </a:lnTo>
                    <a:lnTo>
                      <a:pt x="116" y="443"/>
                    </a:lnTo>
                    <a:lnTo>
                      <a:pt x="116" y="441"/>
                    </a:lnTo>
                    <a:lnTo>
                      <a:pt x="114" y="441"/>
                    </a:lnTo>
                    <a:lnTo>
                      <a:pt x="114" y="439"/>
                    </a:lnTo>
                    <a:lnTo>
                      <a:pt x="114" y="437"/>
                    </a:lnTo>
                    <a:lnTo>
                      <a:pt x="114" y="436"/>
                    </a:lnTo>
                    <a:lnTo>
                      <a:pt x="116" y="436"/>
                    </a:lnTo>
                    <a:lnTo>
                      <a:pt x="116" y="434"/>
                    </a:lnTo>
                    <a:lnTo>
                      <a:pt x="118" y="434"/>
                    </a:lnTo>
                    <a:lnTo>
                      <a:pt x="120" y="434"/>
                    </a:lnTo>
                    <a:lnTo>
                      <a:pt x="120" y="432"/>
                    </a:lnTo>
                    <a:lnTo>
                      <a:pt x="121" y="432"/>
                    </a:lnTo>
                    <a:lnTo>
                      <a:pt x="123" y="432"/>
                    </a:lnTo>
                    <a:lnTo>
                      <a:pt x="125" y="432"/>
                    </a:lnTo>
                    <a:lnTo>
                      <a:pt x="125" y="430"/>
                    </a:lnTo>
                    <a:lnTo>
                      <a:pt x="127" y="430"/>
                    </a:lnTo>
                    <a:lnTo>
                      <a:pt x="127" y="428"/>
                    </a:lnTo>
                    <a:lnTo>
                      <a:pt x="128" y="427"/>
                    </a:lnTo>
                    <a:lnTo>
                      <a:pt x="128" y="425"/>
                    </a:lnTo>
                    <a:lnTo>
                      <a:pt x="130" y="425"/>
                    </a:lnTo>
                    <a:lnTo>
                      <a:pt x="130" y="423"/>
                    </a:lnTo>
                    <a:lnTo>
                      <a:pt x="130" y="421"/>
                    </a:lnTo>
                    <a:lnTo>
                      <a:pt x="130" y="419"/>
                    </a:lnTo>
                    <a:lnTo>
                      <a:pt x="130" y="418"/>
                    </a:lnTo>
                    <a:lnTo>
                      <a:pt x="128" y="418"/>
                    </a:lnTo>
                    <a:lnTo>
                      <a:pt x="127" y="418"/>
                    </a:lnTo>
                    <a:lnTo>
                      <a:pt x="127" y="416"/>
                    </a:lnTo>
                    <a:lnTo>
                      <a:pt x="128" y="416"/>
                    </a:lnTo>
                    <a:lnTo>
                      <a:pt x="127" y="416"/>
                    </a:lnTo>
                    <a:lnTo>
                      <a:pt x="127" y="414"/>
                    </a:lnTo>
                    <a:lnTo>
                      <a:pt x="125" y="414"/>
                    </a:lnTo>
                    <a:lnTo>
                      <a:pt x="125" y="412"/>
                    </a:lnTo>
                    <a:lnTo>
                      <a:pt x="123" y="411"/>
                    </a:lnTo>
                    <a:lnTo>
                      <a:pt x="123" y="409"/>
                    </a:lnTo>
                    <a:lnTo>
                      <a:pt x="121" y="409"/>
                    </a:lnTo>
                    <a:lnTo>
                      <a:pt x="121" y="407"/>
                    </a:lnTo>
                    <a:lnTo>
                      <a:pt x="121" y="405"/>
                    </a:lnTo>
                    <a:lnTo>
                      <a:pt x="121" y="403"/>
                    </a:lnTo>
                    <a:lnTo>
                      <a:pt x="120" y="402"/>
                    </a:lnTo>
                    <a:lnTo>
                      <a:pt x="118" y="402"/>
                    </a:lnTo>
                    <a:lnTo>
                      <a:pt x="118" y="400"/>
                    </a:lnTo>
                    <a:lnTo>
                      <a:pt x="116" y="400"/>
                    </a:lnTo>
                    <a:lnTo>
                      <a:pt x="116" y="398"/>
                    </a:lnTo>
                    <a:lnTo>
                      <a:pt x="116" y="396"/>
                    </a:lnTo>
                    <a:lnTo>
                      <a:pt x="116" y="394"/>
                    </a:lnTo>
                    <a:lnTo>
                      <a:pt x="118" y="394"/>
                    </a:lnTo>
                    <a:lnTo>
                      <a:pt x="118" y="393"/>
                    </a:lnTo>
                    <a:lnTo>
                      <a:pt x="120" y="393"/>
                    </a:lnTo>
                    <a:lnTo>
                      <a:pt x="120" y="391"/>
                    </a:lnTo>
                    <a:lnTo>
                      <a:pt x="120" y="389"/>
                    </a:lnTo>
                    <a:lnTo>
                      <a:pt x="118" y="389"/>
                    </a:lnTo>
                    <a:lnTo>
                      <a:pt x="118" y="387"/>
                    </a:lnTo>
                    <a:lnTo>
                      <a:pt x="116" y="387"/>
                    </a:lnTo>
                    <a:lnTo>
                      <a:pt x="116" y="386"/>
                    </a:lnTo>
                    <a:lnTo>
                      <a:pt x="116" y="384"/>
                    </a:lnTo>
                    <a:lnTo>
                      <a:pt x="116" y="382"/>
                    </a:lnTo>
                    <a:lnTo>
                      <a:pt x="114" y="380"/>
                    </a:lnTo>
                    <a:lnTo>
                      <a:pt x="114" y="378"/>
                    </a:lnTo>
                    <a:lnTo>
                      <a:pt x="112" y="378"/>
                    </a:lnTo>
                    <a:lnTo>
                      <a:pt x="112" y="377"/>
                    </a:lnTo>
                    <a:lnTo>
                      <a:pt x="112" y="375"/>
                    </a:lnTo>
                    <a:lnTo>
                      <a:pt x="111" y="375"/>
                    </a:lnTo>
                    <a:lnTo>
                      <a:pt x="111" y="373"/>
                    </a:lnTo>
                    <a:lnTo>
                      <a:pt x="111" y="371"/>
                    </a:lnTo>
                    <a:lnTo>
                      <a:pt x="109" y="371"/>
                    </a:lnTo>
                    <a:lnTo>
                      <a:pt x="109" y="370"/>
                    </a:lnTo>
                    <a:lnTo>
                      <a:pt x="107" y="370"/>
                    </a:lnTo>
                    <a:lnTo>
                      <a:pt x="107" y="368"/>
                    </a:lnTo>
                    <a:lnTo>
                      <a:pt x="105" y="368"/>
                    </a:lnTo>
                    <a:lnTo>
                      <a:pt x="105" y="366"/>
                    </a:lnTo>
                    <a:lnTo>
                      <a:pt x="103" y="366"/>
                    </a:lnTo>
                    <a:lnTo>
                      <a:pt x="103" y="364"/>
                    </a:lnTo>
                    <a:lnTo>
                      <a:pt x="103" y="362"/>
                    </a:lnTo>
                    <a:lnTo>
                      <a:pt x="103" y="361"/>
                    </a:lnTo>
                    <a:lnTo>
                      <a:pt x="102" y="361"/>
                    </a:lnTo>
                    <a:lnTo>
                      <a:pt x="102" y="359"/>
                    </a:lnTo>
                    <a:lnTo>
                      <a:pt x="100" y="359"/>
                    </a:lnTo>
                    <a:lnTo>
                      <a:pt x="98" y="359"/>
                    </a:lnTo>
                    <a:lnTo>
                      <a:pt x="98" y="357"/>
                    </a:lnTo>
                    <a:lnTo>
                      <a:pt x="96" y="357"/>
                    </a:lnTo>
                    <a:lnTo>
                      <a:pt x="96" y="355"/>
                    </a:lnTo>
                    <a:lnTo>
                      <a:pt x="96" y="353"/>
                    </a:lnTo>
                    <a:lnTo>
                      <a:pt x="95" y="353"/>
                    </a:lnTo>
                    <a:lnTo>
                      <a:pt x="95" y="352"/>
                    </a:lnTo>
                    <a:lnTo>
                      <a:pt x="95" y="350"/>
                    </a:lnTo>
                    <a:lnTo>
                      <a:pt x="95" y="348"/>
                    </a:lnTo>
                    <a:lnTo>
                      <a:pt x="96" y="348"/>
                    </a:lnTo>
                    <a:lnTo>
                      <a:pt x="96" y="346"/>
                    </a:lnTo>
                    <a:lnTo>
                      <a:pt x="98" y="346"/>
                    </a:lnTo>
                    <a:lnTo>
                      <a:pt x="100" y="346"/>
                    </a:lnTo>
                    <a:lnTo>
                      <a:pt x="102" y="346"/>
                    </a:lnTo>
                    <a:lnTo>
                      <a:pt x="102" y="345"/>
                    </a:lnTo>
                    <a:lnTo>
                      <a:pt x="103" y="345"/>
                    </a:lnTo>
                    <a:lnTo>
                      <a:pt x="105" y="343"/>
                    </a:lnTo>
                    <a:lnTo>
                      <a:pt x="105" y="341"/>
                    </a:lnTo>
                    <a:lnTo>
                      <a:pt x="107" y="341"/>
                    </a:lnTo>
                    <a:lnTo>
                      <a:pt x="109" y="341"/>
                    </a:lnTo>
                    <a:lnTo>
                      <a:pt x="111" y="341"/>
                    </a:lnTo>
                    <a:lnTo>
                      <a:pt x="112" y="341"/>
                    </a:lnTo>
                    <a:lnTo>
                      <a:pt x="112" y="339"/>
                    </a:lnTo>
                    <a:lnTo>
                      <a:pt x="109" y="337"/>
                    </a:lnTo>
                    <a:lnTo>
                      <a:pt x="107" y="337"/>
                    </a:lnTo>
                    <a:lnTo>
                      <a:pt x="107" y="336"/>
                    </a:lnTo>
                    <a:lnTo>
                      <a:pt x="105" y="336"/>
                    </a:lnTo>
                    <a:lnTo>
                      <a:pt x="105" y="334"/>
                    </a:lnTo>
                    <a:lnTo>
                      <a:pt x="103" y="334"/>
                    </a:lnTo>
                    <a:lnTo>
                      <a:pt x="102" y="334"/>
                    </a:lnTo>
                    <a:lnTo>
                      <a:pt x="102" y="332"/>
                    </a:lnTo>
                    <a:lnTo>
                      <a:pt x="102" y="330"/>
                    </a:lnTo>
                    <a:lnTo>
                      <a:pt x="100" y="330"/>
                    </a:lnTo>
                    <a:lnTo>
                      <a:pt x="100" y="328"/>
                    </a:lnTo>
                    <a:lnTo>
                      <a:pt x="98" y="328"/>
                    </a:lnTo>
                    <a:lnTo>
                      <a:pt x="96" y="328"/>
                    </a:lnTo>
                    <a:lnTo>
                      <a:pt x="95" y="328"/>
                    </a:lnTo>
                    <a:lnTo>
                      <a:pt x="93" y="328"/>
                    </a:lnTo>
                    <a:lnTo>
                      <a:pt x="91" y="328"/>
                    </a:lnTo>
                    <a:lnTo>
                      <a:pt x="89" y="328"/>
                    </a:lnTo>
                    <a:lnTo>
                      <a:pt x="89" y="327"/>
                    </a:lnTo>
                    <a:lnTo>
                      <a:pt x="89" y="325"/>
                    </a:lnTo>
                    <a:lnTo>
                      <a:pt x="87" y="325"/>
                    </a:lnTo>
                    <a:lnTo>
                      <a:pt x="87" y="323"/>
                    </a:lnTo>
                    <a:lnTo>
                      <a:pt x="86" y="323"/>
                    </a:lnTo>
                    <a:lnTo>
                      <a:pt x="84" y="323"/>
                    </a:lnTo>
                    <a:lnTo>
                      <a:pt x="82" y="323"/>
                    </a:lnTo>
                    <a:lnTo>
                      <a:pt x="82" y="325"/>
                    </a:lnTo>
                    <a:lnTo>
                      <a:pt x="80" y="325"/>
                    </a:lnTo>
                    <a:lnTo>
                      <a:pt x="80" y="323"/>
                    </a:lnTo>
                    <a:lnTo>
                      <a:pt x="78" y="323"/>
                    </a:lnTo>
                    <a:lnTo>
                      <a:pt x="78" y="321"/>
                    </a:lnTo>
                    <a:lnTo>
                      <a:pt x="78" y="320"/>
                    </a:lnTo>
                    <a:lnTo>
                      <a:pt x="77" y="320"/>
                    </a:lnTo>
                    <a:lnTo>
                      <a:pt x="75" y="318"/>
                    </a:lnTo>
                    <a:lnTo>
                      <a:pt x="73" y="318"/>
                    </a:lnTo>
                    <a:lnTo>
                      <a:pt x="73" y="316"/>
                    </a:lnTo>
                    <a:lnTo>
                      <a:pt x="71" y="316"/>
                    </a:lnTo>
                    <a:lnTo>
                      <a:pt x="71" y="314"/>
                    </a:lnTo>
                    <a:lnTo>
                      <a:pt x="71" y="312"/>
                    </a:lnTo>
                    <a:lnTo>
                      <a:pt x="70" y="312"/>
                    </a:lnTo>
                    <a:lnTo>
                      <a:pt x="68" y="311"/>
                    </a:lnTo>
                    <a:lnTo>
                      <a:pt x="68" y="309"/>
                    </a:lnTo>
                    <a:lnTo>
                      <a:pt x="70" y="309"/>
                    </a:lnTo>
                    <a:lnTo>
                      <a:pt x="70" y="307"/>
                    </a:lnTo>
                    <a:lnTo>
                      <a:pt x="68" y="305"/>
                    </a:lnTo>
                    <a:lnTo>
                      <a:pt x="68" y="303"/>
                    </a:lnTo>
                    <a:lnTo>
                      <a:pt x="68" y="302"/>
                    </a:lnTo>
                    <a:lnTo>
                      <a:pt x="68" y="300"/>
                    </a:lnTo>
                    <a:lnTo>
                      <a:pt x="66" y="300"/>
                    </a:lnTo>
                    <a:lnTo>
                      <a:pt x="64" y="300"/>
                    </a:lnTo>
                    <a:lnTo>
                      <a:pt x="64" y="298"/>
                    </a:lnTo>
                    <a:lnTo>
                      <a:pt x="62" y="298"/>
                    </a:lnTo>
                    <a:lnTo>
                      <a:pt x="61" y="298"/>
                    </a:lnTo>
                    <a:lnTo>
                      <a:pt x="61" y="296"/>
                    </a:lnTo>
                    <a:lnTo>
                      <a:pt x="59" y="296"/>
                    </a:lnTo>
                    <a:lnTo>
                      <a:pt x="59" y="298"/>
                    </a:lnTo>
                    <a:lnTo>
                      <a:pt x="57" y="298"/>
                    </a:lnTo>
                    <a:lnTo>
                      <a:pt x="57" y="296"/>
                    </a:lnTo>
                    <a:lnTo>
                      <a:pt x="55" y="296"/>
                    </a:lnTo>
                    <a:lnTo>
                      <a:pt x="55" y="295"/>
                    </a:lnTo>
                    <a:lnTo>
                      <a:pt x="53" y="295"/>
                    </a:lnTo>
                    <a:lnTo>
                      <a:pt x="53" y="293"/>
                    </a:lnTo>
                    <a:lnTo>
                      <a:pt x="52" y="293"/>
                    </a:lnTo>
                    <a:lnTo>
                      <a:pt x="50" y="291"/>
                    </a:lnTo>
                    <a:lnTo>
                      <a:pt x="50" y="289"/>
                    </a:lnTo>
                    <a:lnTo>
                      <a:pt x="48" y="289"/>
                    </a:lnTo>
                    <a:lnTo>
                      <a:pt x="46" y="289"/>
                    </a:lnTo>
                    <a:lnTo>
                      <a:pt x="46" y="287"/>
                    </a:lnTo>
                    <a:lnTo>
                      <a:pt x="45" y="287"/>
                    </a:lnTo>
                    <a:lnTo>
                      <a:pt x="46" y="287"/>
                    </a:lnTo>
                    <a:lnTo>
                      <a:pt x="45" y="287"/>
                    </a:lnTo>
                    <a:lnTo>
                      <a:pt x="45" y="286"/>
                    </a:lnTo>
                    <a:lnTo>
                      <a:pt x="43" y="286"/>
                    </a:lnTo>
                    <a:lnTo>
                      <a:pt x="41" y="286"/>
                    </a:lnTo>
                    <a:lnTo>
                      <a:pt x="43" y="284"/>
                    </a:lnTo>
                    <a:lnTo>
                      <a:pt x="41" y="284"/>
                    </a:lnTo>
                    <a:lnTo>
                      <a:pt x="41" y="282"/>
                    </a:lnTo>
                    <a:lnTo>
                      <a:pt x="39" y="282"/>
                    </a:lnTo>
                    <a:lnTo>
                      <a:pt x="39" y="280"/>
                    </a:lnTo>
                    <a:lnTo>
                      <a:pt x="41" y="280"/>
                    </a:lnTo>
                    <a:lnTo>
                      <a:pt x="39" y="280"/>
                    </a:lnTo>
                    <a:lnTo>
                      <a:pt x="39" y="278"/>
                    </a:lnTo>
                    <a:lnTo>
                      <a:pt x="39" y="280"/>
                    </a:lnTo>
                    <a:lnTo>
                      <a:pt x="39" y="278"/>
                    </a:lnTo>
                    <a:lnTo>
                      <a:pt x="39" y="277"/>
                    </a:lnTo>
                    <a:lnTo>
                      <a:pt x="39" y="278"/>
                    </a:lnTo>
                    <a:lnTo>
                      <a:pt x="37" y="278"/>
                    </a:lnTo>
                    <a:lnTo>
                      <a:pt x="37" y="277"/>
                    </a:lnTo>
                    <a:lnTo>
                      <a:pt x="37" y="278"/>
                    </a:lnTo>
                    <a:lnTo>
                      <a:pt x="37" y="277"/>
                    </a:lnTo>
                    <a:lnTo>
                      <a:pt x="36" y="277"/>
                    </a:lnTo>
                    <a:lnTo>
                      <a:pt x="36" y="275"/>
                    </a:lnTo>
                    <a:lnTo>
                      <a:pt x="34" y="275"/>
                    </a:lnTo>
                    <a:lnTo>
                      <a:pt x="34" y="273"/>
                    </a:lnTo>
                    <a:lnTo>
                      <a:pt x="32" y="273"/>
                    </a:lnTo>
                    <a:lnTo>
                      <a:pt x="32" y="271"/>
                    </a:lnTo>
                    <a:lnTo>
                      <a:pt x="30" y="271"/>
                    </a:lnTo>
                    <a:lnTo>
                      <a:pt x="30" y="270"/>
                    </a:lnTo>
                    <a:lnTo>
                      <a:pt x="30" y="268"/>
                    </a:lnTo>
                    <a:lnTo>
                      <a:pt x="30" y="266"/>
                    </a:lnTo>
                    <a:lnTo>
                      <a:pt x="30" y="264"/>
                    </a:lnTo>
                    <a:lnTo>
                      <a:pt x="28" y="264"/>
                    </a:lnTo>
                    <a:lnTo>
                      <a:pt x="28" y="262"/>
                    </a:lnTo>
                    <a:lnTo>
                      <a:pt x="30" y="262"/>
                    </a:lnTo>
                    <a:lnTo>
                      <a:pt x="30" y="261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0" y="255"/>
                    </a:lnTo>
                    <a:lnTo>
                      <a:pt x="30" y="253"/>
                    </a:lnTo>
                    <a:lnTo>
                      <a:pt x="32" y="253"/>
                    </a:lnTo>
                    <a:lnTo>
                      <a:pt x="34" y="253"/>
                    </a:lnTo>
                    <a:lnTo>
                      <a:pt x="34" y="255"/>
                    </a:lnTo>
                    <a:lnTo>
                      <a:pt x="36" y="255"/>
                    </a:lnTo>
                    <a:lnTo>
                      <a:pt x="36" y="253"/>
                    </a:lnTo>
                    <a:lnTo>
                      <a:pt x="37" y="253"/>
                    </a:lnTo>
                    <a:lnTo>
                      <a:pt x="39" y="252"/>
                    </a:lnTo>
                    <a:lnTo>
                      <a:pt x="41" y="252"/>
                    </a:lnTo>
                    <a:lnTo>
                      <a:pt x="41" y="250"/>
                    </a:lnTo>
                    <a:lnTo>
                      <a:pt x="43" y="250"/>
                    </a:lnTo>
                    <a:lnTo>
                      <a:pt x="43" y="248"/>
                    </a:lnTo>
                    <a:lnTo>
                      <a:pt x="41" y="246"/>
                    </a:lnTo>
                    <a:lnTo>
                      <a:pt x="41" y="245"/>
                    </a:lnTo>
                    <a:lnTo>
                      <a:pt x="41" y="243"/>
                    </a:lnTo>
                    <a:lnTo>
                      <a:pt x="41" y="241"/>
                    </a:lnTo>
                    <a:lnTo>
                      <a:pt x="43" y="239"/>
                    </a:lnTo>
                    <a:lnTo>
                      <a:pt x="43" y="237"/>
                    </a:lnTo>
                    <a:lnTo>
                      <a:pt x="45" y="237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5" y="232"/>
                    </a:lnTo>
                    <a:lnTo>
                      <a:pt x="46" y="232"/>
                    </a:lnTo>
                    <a:lnTo>
                      <a:pt x="48" y="232"/>
                    </a:lnTo>
                    <a:lnTo>
                      <a:pt x="50" y="232"/>
                    </a:lnTo>
                    <a:lnTo>
                      <a:pt x="50" y="230"/>
                    </a:lnTo>
                    <a:lnTo>
                      <a:pt x="52" y="230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3" y="227"/>
                    </a:lnTo>
                    <a:lnTo>
                      <a:pt x="53" y="225"/>
                    </a:lnTo>
                    <a:lnTo>
                      <a:pt x="53" y="223"/>
                    </a:lnTo>
                    <a:lnTo>
                      <a:pt x="55" y="223"/>
                    </a:lnTo>
                    <a:lnTo>
                      <a:pt x="55" y="221"/>
                    </a:lnTo>
                    <a:lnTo>
                      <a:pt x="55" y="220"/>
                    </a:lnTo>
                    <a:lnTo>
                      <a:pt x="55" y="218"/>
                    </a:lnTo>
                    <a:lnTo>
                      <a:pt x="55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9" y="212"/>
                    </a:lnTo>
                    <a:lnTo>
                      <a:pt x="59" y="211"/>
                    </a:lnTo>
                    <a:lnTo>
                      <a:pt x="61" y="211"/>
                    </a:lnTo>
                    <a:lnTo>
                      <a:pt x="61" y="209"/>
                    </a:lnTo>
                    <a:lnTo>
                      <a:pt x="59" y="209"/>
                    </a:lnTo>
                    <a:lnTo>
                      <a:pt x="59" y="207"/>
                    </a:lnTo>
                    <a:lnTo>
                      <a:pt x="59" y="205"/>
                    </a:lnTo>
                    <a:lnTo>
                      <a:pt x="59" y="203"/>
                    </a:lnTo>
                    <a:lnTo>
                      <a:pt x="61" y="203"/>
                    </a:lnTo>
                    <a:lnTo>
                      <a:pt x="61" y="202"/>
                    </a:lnTo>
                    <a:lnTo>
                      <a:pt x="62" y="202"/>
                    </a:lnTo>
                    <a:lnTo>
                      <a:pt x="62" y="200"/>
                    </a:lnTo>
                    <a:lnTo>
                      <a:pt x="64" y="200"/>
                    </a:lnTo>
                    <a:lnTo>
                      <a:pt x="66" y="200"/>
                    </a:lnTo>
                    <a:lnTo>
                      <a:pt x="68" y="200"/>
                    </a:lnTo>
                    <a:lnTo>
                      <a:pt x="70" y="198"/>
                    </a:lnTo>
                    <a:lnTo>
                      <a:pt x="71" y="198"/>
                    </a:lnTo>
                    <a:lnTo>
                      <a:pt x="73" y="198"/>
                    </a:lnTo>
                    <a:lnTo>
                      <a:pt x="73" y="196"/>
                    </a:lnTo>
                    <a:lnTo>
                      <a:pt x="75" y="196"/>
                    </a:lnTo>
                    <a:lnTo>
                      <a:pt x="77" y="196"/>
                    </a:lnTo>
                    <a:lnTo>
                      <a:pt x="77" y="195"/>
                    </a:lnTo>
                    <a:lnTo>
                      <a:pt x="77" y="196"/>
                    </a:lnTo>
                    <a:lnTo>
                      <a:pt x="78" y="196"/>
                    </a:lnTo>
                    <a:lnTo>
                      <a:pt x="80" y="196"/>
                    </a:lnTo>
                    <a:lnTo>
                      <a:pt x="82" y="196"/>
                    </a:lnTo>
                    <a:lnTo>
                      <a:pt x="84" y="196"/>
                    </a:lnTo>
                    <a:lnTo>
                      <a:pt x="86" y="196"/>
                    </a:lnTo>
                    <a:lnTo>
                      <a:pt x="87" y="196"/>
                    </a:lnTo>
                    <a:lnTo>
                      <a:pt x="87" y="195"/>
                    </a:lnTo>
                    <a:lnTo>
                      <a:pt x="89" y="195"/>
                    </a:lnTo>
                    <a:lnTo>
                      <a:pt x="89" y="193"/>
                    </a:lnTo>
                    <a:lnTo>
                      <a:pt x="91" y="193"/>
                    </a:lnTo>
                    <a:lnTo>
                      <a:pt x="91" y="191"/>
                    </a:lnTo>
                    <a:lnTo>
                      <a:pt x="91" y="189"/>
                    </a:lnTo>
                    <a:lnTo>
                      <a:pt x="93" y="189"/>
                    </a:lnTo>
                    <a:lnTo>
                      <a:pt x="93" y="187"/>
                    </a:lnTo>
                    <a:lnTo>
                      <a:pt x="95" y="187"/>
                    </a:lnTo>
                    <a:lnTo>
                      <a:pt x="95" y="186"/>
                    </a:lnTo>
                    <a:lnTo>
                      <a:pt x="96" y="186"/>
                    </a:lnTo>
                    <a:lnTo>
                      <a:pt x="98" y="186"/>
                    </a:lnTo>
                    <a:lnTo>
                      <a:pt x="100" y="186"/>
                    </a:lnTo>
                    <a:lnTo>
                      <a:pt x="102" y="184"/>
                    </a:lnTo>
                    <a:lnTo>
                      <a:pt x="103" y="184"/>
                    </a:lnTo>
                    <a:lnTo>
                      <a:pt x="103" y="182"/>
                    </a:lnTo>
                    <a:lnTo>
                      <a:pt x="105" y="182"/>
                    </a:lnTo>
                    <a:lnTo>
                      <a:pt x="107" y="182"/>
                    </a:lnTo>
                    <a:lnTo>
                      <a:pt x="107" y="180"/>
                    </a:lnTo>
                    <a:lnTo>
                      <a:pt x="109" y="180"/>
                    </a:lnTo>
                    <a:lnTo>
                      <a:pt x="109" y="178"/>
                    </a:lnTo>
                    <a:lnTo>
                      <a:pt x="111" y="178"/>
                    </a:lnTo>
                    <a:lnTo>
                      <a:pt x="111" y="177"/>
                    </a:lnTo>
                    <a:lnTo>
                      <a:pt x="112" y="177"/>
                    </a:lnTo>
                    <a:lnTo>
                      <a:pt x="114" y="177"/>
                    </a:lnTo>
                    <a:lnTo>
                      <a:pt x="114" y="175"/>
                    </a:lnTo>
                    <a:lnTo>
                      <a:pt x="116" y="175"/>
                    </a:lnTo>
                    <a:lnTo>
                      <a:pt x="118" y="175"/>
                    </a:lnTo>
                    <a:lnTo>
                      <a:pt x="120" y="175"/>
                    </a:lnTo>
                    <a:lnTo>
                      <a:pt x="121" y="175"/>
                    </a:lnTo>
                    <a:lnTo>
                      <a:pt x="121" y="177"/>
                    </a:lnTo>
                    <a:lnTo>
                      <a:pt x="123" y="177"/>
                    </a:lnTo>
                    <a:lnTo>
                      <a:pt x="123" y="178"/>
                    </a:lnTo>
                    <a:lnTo>
                      <a:pt x="125" y="178"/>
                    </a:lnTo>
                    <a:lnTo>
                      <a:pt x="127" y="178"/>
                    </a:lnTo>
                    <a:lnTo>
                      <a:pt x="128" y="178"/>
                    </a:lnTo>
                    <a:lnTo>
                      <a:pt x="128" y="180"/>
                    </a:lnTo>
                    <a:lnTo>
                      <a:pt x="130" y="180"/>
                    </a:lnTo>
                    <a:lnTo>
                      <a:pt x="132" y="180"/>
                    </a:lnTo>
                    <a:lnTo>
                      <a:pt x="132" y="182"/>
                    </a:lnTo>
                    <a:lnTo>
                      <a:pt x="134" y="182"/>
                    </a:lnTo>
                    <a:lnTo>
                      <a:pt x="134" y="180"/>
                    </a:lnTo>
                    <a:lnTo>
                      <a:pt x="136" y="180"/>
                    </a:lnTo>
                    <a:lnTo>
                      <a:pt x="137" y="180"/>
                    </a:lnTo>
                    <a:lnTo>
                      <a:pt x="137" y="182"/>
                    </a:lnTo>
                    <a:lnTo>
                      <a:pt x="139" y="182"/>
                    </a:lnTo>
                    <a:lnTo>
                      <a:pt x="141" y="182"/>
                    </a:lnTo>
                    <a:lnTo>
                      <a:pt x="143" y="182"/>
                    </a:lnTo>
                    <a:lnTo>
                      <a:pt x="143" y="184"/>
                    </a:lnTo>
                    <a:lnTo>
                      <a:pt x="145" y="184"/>
                    </a:lnTo>
                    <a:lnTo>
                      <a:pt x="146" y="184"/>
                    </a:lnTo>
                    <a:lnTo>
                      <a:pt x="146" y="186"/>
                    </a:lnTo>
                    <a:lnTo>
                      <a:pt x="146" y="184"/>
                    </a:lnTo>
                    <a:lnTo>
                      <a:pt x="148" y="184"/>
                    </a:lnTo>
                    <a:lnTo>
                      <a:pt x="148" y="182"/>
                    </a:lnTo>
                    <a:lnTo>
                      <a:pt x="150" y="182"/>
                    </a:lnTo>
                    <a:lnTo>
                      <a:pt x="150" y="180"/>
                    </a:lnTo>
                    <a:lnTo>
                      <a:pt x="150" y="178"/>
                    </a:lnTo>
                    <a:lnTo>
                      <a:pt x="152" y="178"/>
                    </a:lnTo>
                    <a:lnTo>
                      <a:pt x="153" y="178"/>
                    </a:lnTo>
                    <a:lnTo>
                      <a:pt x="155" y="178"/>
                    </a:lnTo>
                    <a:lnTo>
                      <a:pt x="157" y="178"/>
                    </a:lnTo>
                    <a:lnTo>
                      <a:pt x="159" y="178"/>
                    </a:lnTo>
                    <a:lnTo>
                      <a:pt x="161" y="178"/>
                    </a:lnTo>
                    <a:lnTo>
                      <a:pt x="162" y="178"/>
                    </a:lnTo>
                    <a:lnTo>
                      <a:pt x="162" y="180"/>
                    </a:lnTo>
                    <a:lnTo>
                      <a:pt x="162" y="182"/>
                    </a:lnTo>
                    <a:lnTo>
                      <a:pt x="162" y="184"/>
                    </a:lnTo>
                    <a:lnTo>
                      <a:pt x="164" y="184"/>
                    </a:lnTo>
                    <a:lnTo>
                      <a:pt x="164" y="186"/>
                    </a:lnTo>
                    <a:lnTo>
                      <a:pt x="166" y="186"/>
                    </a:lnTo>
                    <a:lnTo>
                      <a:pt x="168" y="186"/>
                    </a:lnTo>
                    <a:lnTo>
                      <a:pt x="168" y="184"/>
                    </a:lnTo>
                    <a:lnTo>
                      <a:pt x="169" y="184"/>
                    </a:lnTo>
                    <a:lnTo>
                      <a:pt x="171" y="184"/>
                    </a:lnTo>
                    <a:lnTo>
                      <a:pt x="171" y="182"/>
                    </a:lnTo>
                    <a:lnTo>
                      <a:pt x="171" y="180"/>
                    </a:lnTo>
                    <a:lnTo>
                      <a:pt x="173" y="180"/>
                    </a:lnTo>
                    <a:lnTo>
                      <a:pt x="173" y="178"/>
                    </a:lnTo>
                    <a:lnTo>
                      <a:pt x="175" y="178"/>
                    </a:lnTo>
                    <a:lnTo>
                      <a:pt x="175" y="177"/>
                    </a:lnTo>
                    <a:lnTo>
                      <a:pt x="177" y="177"/>
                    </a:lnTo>
                    <a:lnTo>
                      <a:pt x="178" y="177"/>
                    </a:lnTo>
                    <a:lnTo>
                      <a:pt x="180" y="177"/>
                    </a:lnTo>
                    <a:lnTo>
                      <a:pt x="180" y="175"/>
                    </a:lnTo>
                    <a:lnTo>
                      <a:pt x="182" y="175"/>
                    </a:lnTo>
                    <a:lnTo>
                      <a:pt x="184" y="177"/>
                    </a:lnTo>
                    <a:lnTo>
                      <a:pt x="186" y="177"/>
                    </a:lnTo>
                    <a:lnTo>
                      <a:pt x="187" y="177"/>
                    </a:lnTo>
                    <a:lnTo>
                      <a:pt x="186" y="177"/>
                    </a:lnTo>
                    <a:lnTo>
                      <a:pt x="186" y="175"/>
                    </a:lnTo>
                    <a:lnTo>
                      <a:pt x="184" y="175"/>
                    </a:lnTo>
                    <a:lnTo>
                      <a:pt x="184" y="173"/>
                    </a:lnTo>
                    <a:lnTo>
                      <a:pt x="182" y="173"/>
                    </a:lnTo>
                    <a:lnTo>
                      <a:pt x="182" y="171"/>
                    </a:lnTo>
                    <a:lnTo>
                      <a:pt x="182" y="170"/>
                    </a:lnTo>
                    <a:lnTo>
                      <a:pt x="182" y="168"/>
                    </a:lnTo>
                    <a:lnTo>
                      <a:pt x="184" y="168"/>
                    </a:lnTo>
                    <a:lnTo>
                      <a:pt x="184" y="166"/>
                    </a:lnTo>
                    <a:lnTo>
                      <a:pt x="184" y="164"/>
                    </a:lnTo>
                    <a:lnTo>
                      <a:pt x="184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6" y="159"/>
                    </a:lnTo>
                    <a:lnTo>
                      <a:pt x="187" y="159"/>
                    </a:lnTo>
                    <a:lnTo>
                      <a:pt x="187" y="161"/>
                    </a:lnTo>
                    <a:lnTo>
                      <a:pt x="189" y="161"/>
                    </a:lnTo>
                    <a:lnTo>
                      <a:pt x="189" y="159"/>
                    </a:lnTo>
                    <a:lnTo>
                      <a:pt x="191" y="159"/>
                    </a:lnTo>
                    <a:lnTo>
                      <a:pt x="193" y="159"/>
                    </a:lnTo>
                    <a:lnTo>
                      <a:pt x="194" y="159"/>
                    </a:lnTo>
                    <a:lnTo>
                      <a:pt x="194" y="157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4" y="155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3"/>
                    </a:lnTo>
                    <a:lnTo>
                      <a:pt x="198" y="152"/>
                    </a:lnTo>
                    <a:lnTo>
                      <a:pt x="200" y="152"/>
                    </a:lnTo>
                    <a:lnTo>
                      <a:pt x="198" y="150"/>
                    </a:lnTo>
                    <a:lnTo>
                      <a:pt x="198" y="148"/>
                    </a:lnTo>
                    <a:lnTo>
                      <a:pt x="200" y="148"/>
                    </a:lnTo>
                    <a:lnTo>
                      <a:pt x="200" y="146"/>
                    </a:lnTo>
                    <a:lnTo>
                      <a:pt x="202" y="146"/>
                    </a:lnTo>
                    <a:lnTo>
                      <a:pt x="202" y="145"/>
                    </a:lnTo>
                    <a:lnTo>
                      <a:pt x="203" y="145"/>
                    </a:lnTo>
                    <a:lnTo>
                      <a:pt x="203" y="143"/>
                    </a:lnTo>
                    <a:lnTo>
                      <a:pt x="205" y="143"/>
                    </a:lnTo>
                    <a:lnTo>
                      <a:pt x="203" y="143"/>
                    </a:lnTo>
                    <a:lnTo>
                      <a:pt x="203" y="141"/>
                    </a:lnTo>
                    <a:lnTo>
                      <a:pt x="202" y="141"/>
                    </a:lnTo>
                    <a:lnTo>
                      <a:pt x="202" y="139"/>
                    </a:lnTo>
                    <a:lnTo>
                      <a:pt x="200" y="139"/>
                    </a:lnTo>
                    <a:lnTo>
                      <a:pt x="200" y="137"/>
                    </a:lnTo>
                    <a:lnTo>
                      <a:pt x="198" y="137"/>
                    </a:lnTo>
                    <a:lnTo>
                      <a:pt x="198" y="139"/>
                    </a:lnTo>
                    <a:lnTo>
                      <a:pt x="196" y="139"/>
                    </a:lnTo>
                    <a:lnTo>
                      <a:pt x="196" y="137"/>
                    </a:lnTo>
                    <a:lnTo>
                      <a:pt x="196" y="136"/>
                    </a:lnTo>
                    <a:lnTo>
                      <a:pt x="196" y="134"/>
                    </a:lnTo>
                    <a:lnTo>
                      <a:pt x="198" y="132"/>
                    </a:lnTo>
                    <a:lnTo>
                      <a:pt x="200" y="132"/>
                    </a:lnTo>
                    <a:lnTo>
                      <a:pt x="202" y="132"/>
                    </a:lnTo>
                    <a:lnTo>
                      <a:pt x="203" y="130"/>
                    </a:lnTo>
                    <a:lnTo>
                      <a:pt x="205" y="128"/>
                    </a:lnTo>
                    <a:lnTo>
                      <a:pt x="207" y="128"/>
                    </a:lnTo>
                    <a:lnTo>
                      <a:pt x="207" y="127"/>
                    </a:lnTo>
                    <a:lnTo>
                      <a:pt x="207" y="125"/>
                    </a:lnTo>
                    <a:lnTo>
                      <a:pt x="207" y="123"/>
                    </a:lnTo>
                    <a:lnTo>
                      <a:pt x="209" y="123"/>
                    </a:lnTo>
                    <a:lnTo>
                      <a:pt x="211" y="123"/>
                    </a:lnTo>
                    <a:lnTo>
                      <a:pt x="211" y="121"/>
                    </a:lnTo>
                    <a:lnTo>
                      <a:pt x="212" y="121"/>
                    </a:lnTo>
                    <a:lnTo>
                      <a:pt x="214" y="121"/>
                    </a:lnTo>
                    <a:lnTo>
                      <a:pt x="214" y="120"/>
                    </a:lnTo>
                    <a:lnTo>
                      <a:pt x="216" y="120"/>
                    </a:lnTo>
                    <a:lnTo>
                      <a:pt x="216" y="118"/>
                    </a:lnTo>
                    <a:lnTo>
                      <a:pt x="218" y="118"/>
                    </a:lnTo>
                    <a:lnTo>
                      <a:pt x="218" y="116"/>
                    </a:lnTo>
                    <a:lnTo>
                      <a:pt x="219" y="116"/>
                    </a:lnTo>
                    <a:lnTo>
                      <a:pt x="219" y="114"/>
                    </a:lnTo>
                    <a:lnTo>
                      <a:pt x="221" y="114"/>
                    </a:lnTo>
                    <a:lnTo>
                      <a:pt x="221" y="112"/>
                    </a:lnTo>
                    <a:lnTo>
                      <a:pt x="219" y="112"/>
                    </a:lnTo>
                    <a:lnTo>
                      <a:pt x="221" y="112"/>
                    </a:lnTo>
                    <a:lnTo>
                      <a:pt x="221" y="111"/>
                    </a:lnTo>
                    <a:lnTo>
                      <a:pt x="223" y="111"/>
                    </a:lnTo>
                    <a:lnTo>
                      <a:pt x="223" y="109"/>
                    </a:lnTo>
                    <a:lnTo>
                      <a:pt x="223" y="107"/>
                    </a:lnTo>
                    <a:lnTo>
                      <a:pt x="221" y="107"/>
                    </a:lnTo>
                    <a:lnTo>
                      <a:pt x="219" y="107"/>
                    </a:lnTo>
                    <a:lnTo>
                      <a:pt x="219" y="109"/>
                    </a:lnTo>
                    <a:lnTo>
                      <a:pt x="218" y="109"/>
                    </a:lnTo>
                    <a:lnTo>
                      <a:pt x="216" y="109"/>
                    </a:lnTo>
                    <a:lnTo>
                      <a:pt x="214" y="109"/>
                    </a:lnTo>
                    <a:lnTo>
                      <a:pt x="214" y="107"/>
                    </a:lnTo>
                    <a:lnTo>
                      <a:pt x="214" y="109"/>
                    </a:lnTo>
                    <a:lnTo>
                      <a:pt x="212" y="109"/>
                    </a:lnTo>
                    <a:lnTo>
                      <a:pt x="212" y="107"/>
                    </a:lnTo>
                    <a:lnTo>
                      <a:pt x="211" y="107"/>
                    </a:lnTo>
                    <a:lnTo>
                      <a:pt x="209" y="107"/>
                    </a:lnTo>
                    <a:lnTo>
                      <a:pt x="209" y="109"/>
                    </a:lnTo>
                    <a:lnTo>
                      <a:pt x="209" y="107"/>
                    </a:lnTo>
                    <a:lnTo>
                      <a:pt x="209" y="105"/>
                    </a:lnTo>
                    <a:lnTo>
                      <a:pt x="209" y="103"/>
                    </a:lnTo>
                    <a:lnTo>
                      <a:pt x="207" y="103"/>
                    </a:lnTo>
                    <a:lnTo>
                      <a:pt x="207" y="102"/>
                    </a:lnTo>
                    <a:lnTo>
                      <a:pt x="205" y="102"/>
                    </a:lnTo>
                    <a:lnTo>
                      <a:pt x="205" y="103"/>
                    </a:lnTo>
                    <a:lnTo>
                      <a:pt x="203" y="103"/>
                    </a:lnTo>
                    <a:lnTo>
                      <a:pt x="203" y="102"/>
                    </a:lnTo>
                    <a:lnTo>
                      <a:pt x="203" y="100"/>
                    </a:lnTo>
                    <a:lnTo>
                      <a:pt x="203" y="102"/>
                    </a:lnTo>
                    <a:lnTo>
                      <a:pt x="202" y="102"/>
                    </a:lnTo>
                    <a:lnTo>
                      <a:pt x="200" y="102"/>
                    </a:lnTo>
                    <a:lnTo>
                      <a:pt x="198" y="102"/>
                    </a:lnTo>
                    <a:lnTo>
                      <a:pt x="196" y="102"/>
                    </a:lnTo>
                    <a:lnTo>
                      <a:pt x="196" y="103"/>
                    </a:lnTo>
                    <a:lnTo>
                      <a:pt x="194" y="103"/>
                    </a:lnTo>
                    <a:lnTo>
                      <a:pt x="194" y="102"/>
                    </a:lnTo>
                    <a:lnTo>
                      <a:pt x="193" y="102"/>
                    </a:lnTo>
                    <a:lnTo>
                      <a:pt x="191" y="102"/>
                    </a:lnTo>
                    <a:lnTo>
                      <a:pt x="189" y="102"/>
                    </a:lnTo>
                    <a:lnTo>
                      <a:pt x="189" y="103"/>
                    </a:lnTo>
                    <a:lnTo>
                      <a:pt x="187" y="103"/>
                    </a:lnTo>
                    <a:lnTo>
                      <a:pt x="186" y="103"/>
                    </a:lnTo>
                    <a:lnTo>
                      <a:pt x="186" y="105"/>
                    </a:lnTo>
                    <a:lnTo>
                      <a:pt x="186" y="107"/>
                    </a:lnTo>
                    <a:lnTo>
                      <a:pt x="184" y="107"/>
                    </a:lnTo>
                    <a:lnTo>
                      <a:pt x="184" y="109"/>
                    </a:lnTo>
                    <a:lnTo>
                      <a:pt x="182" y="109"/>
                    </a:lnTo>
                    <a:lnTo>
                      <a:pt x="182" y="107"/>
                    </a:lnTo>
                    <a:lnTo>
                      <a:pt x="182" y="109"/>
                    </a:lnTo>
                    <a:lnTo>
                      <a:pt x="180" y="109"/>
                    </a:lnTo>
                    <a:lnTo>
                      <a:pt x="180" y="107"/>
                    </a:lnTo>
                    <a:lnTo>
                      <a:pt x="178" y="107"/>
                    </a:lnTo>
                    <a:lnTo>
                      <a:pt x="178" y="105"/>
                    </a:lnTo>
                    <a:lnTo>
                      <a:pt x="177" y="105"/>
                    </a:lnTo>
                    <a:lnTo>
                      <a:pt x="175" y="105"/>
                    </a:lnTo>
                    <a:lnTo>
                      <a:pt x="173" y="105"/>
                    </a:lnTo>
                    <a:lnTo>
                      <a:pt x="171" y="103"/>
                    </a:lnTo>
                    <a:lnTo>
                      <a:pt x="169" y="103"/>
                    </a:lnTo>
                    <a:lnTo>
                      <a:pt x="168" y="103"/>
                    </a:lnTo>
                    <a:lnTo>
                      <a:pt x="168" y="102"/>
                    </a:lnTo>
                    <a:lnTo>
                      <a:pt x="168" y="100"/>
                    </a:lnTo>
                    <a:lnTo>
                      <a:pt x="168" y="98"/>
                    </a:lnTo>
                    <a:lnTo>
                      <a:pt x="166" y="98"/>
                    </a:lnTo>
                    <a:lnTo>
                      <a:pt x="164" y="98"/>
                    </a:lnTo>
                    <a:lnTo>
                      <a:pt x="164" y="96"/>
                    </a:lnTo>
                    <a:lnTo>
                      <a:pt x="162" y="96"/>
                    </a:lnTo>
                    <a:lnTo>
                      <a:pt x="161" y="96"/>
                    </a:lnTo>
                    <a:lnTo>
                      <a:pt x="161" y="95"/>
                    </a:lnTo>
                    <a:lnTo>
                      <a:pt x="159" y="95"/>
                    </a:lnTo>
                    <a:lnTo>
                      <a:pt x="157" y="95"/>
                    </a:lnTo>
                    <a:lnTo>
                      <a:pt x="157" y="96"/>
                    </a:lnTo>
                    <a:lnTo>
                      <a:pt x="155" y="96"/>
                    </a:lnTo>
                    <a:lnTo>
                      <a:pt x="153" y="96"/>
                    </a:lnTo>
                    <a:lnTo>
                      <a:pt x="152" y="96"/>
                    </a:lnTo>
                    <a:lnTo>
                      <a:pt x="150" y="98"/>
                    </a:lnTo>
                    <a:lnTo>
                      <a:pt x="148" y="98"/>
                    </a:lnTo>
                    <a:lnTo>
                      <a:pt x="148" y="100"/>
                    </a:lnTo>
                    <a:lnTo>
                      <a:pt x="146" y="100"/>
                    </a:lnTo>
                    <a:lnTo>
                      <a:pt x="145" y="100"/>
                    </a:lnTo>
                    <a:lnTo>
                      <a:pt x="143" y="100"/>
                    </a:lnTo>
                    <a:lnTo>
                      <a:pt x="141" y="100"/>
                    </a:lnTo>
                    <a:lnTo>
                      <a:pt x="139" y="100"/>
                    </a:lnTo>
                    <a:lnTo>
                      <a:pt x="139" y="98"/>
                    </a:lnTo>
                    <a:lnTo>
                      <a:pt x="139" y="96"/>
                    </a:lnTo>
                    <a:lnTo>
                      <a:pt x="139" y="95"/>
                    </a:lnTo>
                    <a:lnTo>
                      <a:pt x="139" y="93"/>
                    </a:lnTo>
                    <a:lnTo>
                      <a:pt x="137" y="93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39" y="87"/>
                    </a:lnTo>
                    <a:lnTo>
                      <a:pt x="141" y="87"/>
                    </a:lnTo>
                    <a:lnTo>
                      <a:pt x="141" y="86"/>
                    </a:lnTo>
                    <a:lnTo>
                      <a:pt x="143" y="86"/>
                    </a:lnTo>
                    <a:lnTo>
                      <a:pt x="143" y="84"/>
                    </a:lnTo>
                    <a:lnTo>
                      <a:pt x="143" y="82"/>
                    </a:lnTo>
                    <a:lnTo>
                      <a:pt x="145" y="82"/>
                    </a:lnTo>
                    <a:lnTo>
                      <a:pt x="145" y="80"/>
                    </a:lnTo>
                    <a:lnTo>
                      <a:pt x="145" y="78"/>
                    </a:lnTo>
                    <a:lnTo>
                      <a:pt x="146" y="77"/>
                    </a:lnTo>
                    <a:lnTo>
                      <a:pt x="148" y="77"/>
                    </a:lnTo>
                    <a:lnTo>
                      <a:pt x="148" y="75"/>
                    </a:lnTo>
                    <a:lnTo>
                      <a:pt x="148" y="73"/>
                    </a:lnTo>
                    <a:lnTo>
                      <a:pt x="148" y="71"/>
                    </a:lnTo>
                    <a:lnTo>
                      <a:pt x="150" y="71"/>
                    </a:lnTo>
                    <a:lnTo>
                      <a:pt x="150" y="70"/>
                    </a:lnTo>
                    <a:lnTo>
                      <a:pt x="150" y="68"/>
                    </a:lnTo>
                    <a:lnTo>
                      <a:pt x="152" y="68"/>
                    </a:lnTo>
                    <a:lnTo>
                      <a:pt x="153" y="70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9" y="71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2" y="70"/>
                    </a:lnTo>
                    <a:lnTo>
                      <a:pt x="162" y="71"/>
                    </a:lnTo>
                    <a:lnTo>
                      <a:pt x="164" y="71"/>
                    </a:lnTo>
                    <a:lnTo>
                      <a:pt x="164" y="70"/>
                    </a:lnTo>
                    <a:lnTo>
                      <a:pt x="166" y="70"/>
                    </a:lnTo>
                    <a:lnTo>
                      <a:pt x="168" y="70"/>
                    </a:lnTo>
                    <a:lnTo>
                      <a:pt x="169" y="70"/>
                    </a:lnTo>
                    <a:lnTo>
                      <a:pt x="171" y="70"/>
                    </a:lnTo>
                    <a:lnTo>
                      <a:pt x="173" y="70"/>
                    </a:lnTo>
                    <a:lnTo>
                      <a:pt x="173" y="68"/>
                    </a:lnTo>
                    <a:lnTo>
                      <a:pt x="175" y="66"/>
                    </a:lnTo>
                    <a:lnTo>
                      <a:pt x="177" y="66"/>
                    </a:lnTo>
                    <a:lnTo>
                      <a:pt x="178" y="68"/>
                    </a:lnTo>
                    <a:lnTo>
                      <a:pt x="180" y="68"/>
                    </a:lnTo>
                    <a:lnTo>
                      <a:pt x="182" y="66"/>
                    </a:lnTo>
                    <a:lnTo>
                      <a:pt x="184" y="66"/>
                    </a:lnTo>
                    <a:lnTo>
                      <a:pt x="186" y="66"/>
                    </a:lnTo>
                    <a:lnTo>
                      <a:pt x="187" y="66"/>
                    </a:lnTo>
                    <a:lnTo>
                      <a:pt x="187" y="68"/>
                    </a:lnTo>
                    <a:lnTo>
                      <a:pt x="189" y="68"/>
                    </a:lnTo>
                    <a:lnTo>
                      <a:pt x="191" y="70"/>
                    </a:lnTo>
                    <a:lnTo>
                      <a:pt x="191" y="71"/>
                    </a:lnTo>
                    <a:lnTo>
                      <a:pt x="193" y="71"/>
                    </a:lnTo>
                    <a:lnTo>
                      <a:pt x="194" y="71"/>
                    </a:lnTo>
                    <a:lnTo>
                      <a:pt x="196" y="71"/>
                    </a:lnTo>
                    <a:lnTo>
                      <a:pt x="196" y="70"/>
                    </a:lnTo>
                    <a:lnTo>
                      <a:pt x="196" y="71"/>
                    </a:lnTo>
                    <a:lnTo>
                      <a:pt x="198" y="71"/>
                    </a:lnTo>
                    <a:lnTo>
                      <a:pt x="200" y="71"/>
                    </a:lnTo>
                    <a:lnTo>
                      <a:pt x="202" y="71"/>
                    </a:lnTo>
                    <a:lnTo>
                      <a:pt x="203" y="71"/>
                    </a:lnTo>
                    <a:lnTo>
                      <a:pt x="203" y="70"/>
                    </a:lnTo>
                    <a:lnTo>
                      <a:pt x="205" y="70"/>
                    </a:lnTo>
                    <a:lnTo>
                      <a:pt x="205" y="71"/>
                    </a:lnTo>
                    <a:lnTo>
                      <a:pt x="205" y="73"/>
                    </a:lnTo>
                    <a:lnTo>
                      <a:pt x="207" y="73"/>
                    </a:lnTo>
                    <a:lnTo>
                      <a:pt x="209" y="73"/>
                    </a:lnTo>
                    <a:lnTo>
                      <a:pt x="211" y="73"/>
                    </a:lnTo>
                    <a:lnTo>
                      <a:pt x="211" y="71"/>
                    </a:lnTo>
                    <a:lnTo>
                      <a:pt x="211" y="73"/>
                    </a:lnTo>
                    <a:lnTo>
                      <a:pt x="211" y="71"/>
                    </a:lnTo>
                    <a:lnTo>
                      <a:pt x="212" y="71"/>
                    </a:lnTo>
                    <a:lnTo>
                      <a:pt x="214" y="71"/>
                    </a:lnTo>
                    <a:lnTo>
                      <a:pt x="214" y="70"/>
                    </a:lnTo>
                    <a:lnTo>
                      <a:pt x="214" y="68"/>
                    </a:lnTo>
                    <a:lnTo>
                      <a:pt x="216" y="68"/>
                    </a:lnTo>
                    <a:lnTo>
                      <a:pt x="216" y="70"/>
                    </a:lnTo>
                    <a:lnTo>
                      <a:pt x="218" y="70"/>
                    </a:lnTo>
                    <a:lnTo>
                      <a:pt x="218" y="68"/>
                    </a:lnTo>
                    <a:lnTo>
                      <a:pt x="216" y="68"/>
                    </a:lnTo>
                    <a:lnTo>
                      <a:pt x="216" y="66"/>
                    </a:lnTo>
                    <a:lnTo>
                      <a:pt x="214" y="66"/>
                    </a:lnTo>
                    <a:lnTo>
                      <a:pt x="214" y="64"/>
                    </a:lnTo>
                    <a:lnTo>
                      <a:pt x="216" y="64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6" y="62"/>
                    </a:lnTo>
                    <a:lnTo>
                      <a:pt x="218" y="62"/>
                    </a:lnTo>
                    <a:lnTo>
                      <a:pt x="218" y="64"/>
                    </a:lnTo>
                    <a:lnTo>
                      <a:pt x="219" y="64"/>
                    </a:lnTo>
                    <a:lnTo>
                      <a:pt x="219" y="62"/>
                    </a:lnTo>
                    <a:lnTo>
                      <a:pt x="219" y="61"/>
                    </a:lnTo>
                    <a:lnTo>
                      <a:pt x="219" y="59"/>
                    </a:lnTo>
                    <a:lnTo>
                      <a:pt x="221" y="59"/>
                    </a:lnTo>
                    <a:lnTo>
                      <a:pt x="221" y="57"/>
                    </a:lnTo>
                    <a:lnTo>
                      <a:pt x="219" y="57"/>
                    </a:lnTo>
                    <a:lnTo>
                      <a:pt x="219" y="55"/>
                    </a:lnTo>
                    <a:lnTo>
                      <a:pt x="218" y="55"/>
                    </a:lnTo>
                    <a:lnTo>
                      <a:pt x="218" y="54"/>
                    </a:lnTo>
                    <a:lnTo>
                      <a:pt x="216" y="54"/>
                    </a:lnTo>
                    <a:lnTo>
                      <a:pt x="214" y="52"/>
                    </a:lnTo>
                    <a:lnTo>
                      <a:pt x="214" y="50"/>
                    </a:lnTo>
                    <a:lnTo>
                      <a:pt x="212" y="50"/>
                    </a:lnTo>
                    <a:lnTo>
                      <a:pt x="211" y="48"/>
                    </a:lnTo>
                    <a:lnTo>
                      <a:pt x="209" y="48"/>
                    </a:lnTo>
                    <a:lnTo>
                      <a:pt x="207" y="48"/>
                    </a:lnTo>
                    <a:lnTo>
                      <a:pt x="205" y="48"/>
                    </a:lnTo>
                    <a:lnTo>
                      <a:pt x="203" y="48"/>
                    </a:lnTo>
                    <a:lnTo>
                      <a:pt x="202" y="48"/>
                    </a:lnTo>
                    <a:lnTo>
                      <a:pt x="202" y="46"/>
                    </a:lnTo>
                    <a:lnTo>
                      <a:pt x="200" y="45"/>
                    </a:lnTo>
                    <a:lnTo>
                      <a:pt x="202" y="45"/>
                    </a:lnTo>
                    <a:lnTo>
                      <a:pt x="202" y="43"/>
                    </a:lnTo>
                    <a:lnTo>
                      <a:pt x="203" y="43"/>
                    </a:lnTo>
                    <a:lnTo>
                      <a:pt x="205" y="43"/>
                    </a:lnTo>
                    <a:lnTo>
                      <a:pt x="205" y="41"/>
                    </a:lnTo>
                    <a:lnTo>
                      <a:pt x="205" y="39"/>
                    </a:lnTo>
                    <a:lnTo>
                      <a:pt x="205" y="37"/>
                    </a:lnTo>
                    <a:lnTo>
                      <a:pt x="205" y="36"/>
                    </a:lnTo>
                    <a:lnTo>
                      <a:pt x="203" y="36"/>
                    </a:lnTo>
                    <a:lnTo>
                      <a:pt x="203" y="34"/>
                    </a:lnTo>
                    <a:lnTo>
                      <a:pt x="203" y="32"/>
                    </a:lnTo>
                    <a:lnTo>
                      <a:pt x="202" y="30"/>
                    </a:lnTo>
                    <a:lnTo>
                      <a:pt x="202" y="29"/>
                    </a:lnTo>
                    <a:lnTo>
                      <a:pt x="202" y="27"/>
                    </a:lnTo>
                    <a:lnTo>
                      <a:pt x="202" y="25"/>
                    </a:lnTo>
                    <a:lnTo>
                      <a:pt x="202" y="23"/>
                    </a:lnTo>
                    <a:lnTo>
                      <a:pt x="202" y="21"/>
                    </a:lnTo>
                    <a:lnTo>
                      <a:pt x="202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3" y="16"/>
                    </a:lnTo>
                    <a:lnTo>
                      <a:pt x="203" y="14"/>
                    </a:lnTo>
                    <a:lnTo>
                      <a:pt x="203" y="12"/>
                    </a:lnTo>
                    <a:lnTo>
                      <a:pt x="203" y="11"/>
                    </a:lnTo>
                    <a:lnTo>
                      <a:pt x="203" y="9"/>
                    </a:lnTo>
                    <a:lnTo>
                      <a:pt x="202" y="9"/>
                    </a:lnTo>
                    <a:lnTo>
                      <a:pt x="202" y="7"/>
                    </a:lnTo>
                    <a:lnTo>
                      <a:pt x="200" y="7"/>
                    </a:lnTo>
                    <a:lnTo>
                      <a:pt x="198" y="7"/>
                    </a:lnTo>
                    <a:lnTo>
                      <a:pt x="196" y="7"/>
                    </a:lnTo>
                    <a:lnTo>
                      <a:pt x="194" y="7"/>
                    </a:lnTo>
                    <a:lnTo>
                      <a:pt x="194" y="9"/>
                    </a:lnTo>
                    <a:lnTo>
                      <a:pt x="193" y="9"/>
                    </a:lnTo>
                    <a:lnTo>
                      <a:pt x="193" y="11"/>
                    </a:lnTo>
                    <a:lnTo>
                      <a:pt x="194" y="11"/>
                    </a:lnTo>
                    <a:lnTo>
                      <a:pt x="194" y="12"/>
                    </a:lnTo>
                    <a:lnTo>
                      <a:pt x="193" y="12"/>
                    </a:lnTo>
                    <a:lnTo>
                      <a:pt x="191" y="12"/>
                    </a:lnTo>
                    <a:lnTo>
                      <a:pt x="191" y="11"/>
                    </a:lnTo>
                    <a:lnTo>
                      <a:pt x="189" y="12"/>
                    </a:lnTo>
                    <a:lnTo>
                      <a:pt x="187" y="12"/>
                    </a:lnTo>
                    <a:lnTo>
                      <a:pt x="186" y="12"/>
                    </a:lnTo>
                    <a:lnTo>
                      <a:pt x="184" y="12"/>
                    </a:lnTo>
                    <a:lnTo>
                      <a:pt x="184" y="14"/>
                    </a:lnTo>
                    <a:lnTo>
                      <a:pt x="184" y="16"/>
                    </a:lnTo>
                    <a:lnTo>
                      <a:pt x="182" y="16"/>
                    </a:lnTo>
                    <a:lnTo>
                      <a:pt x="180" y="16"/>
                    </a:lnTo>
                    <a:lnTo>
                      <a:pt x="180" y="18"/>
                    </a:lnTo>
                    <a:lnTo>
                      <a:pt x="178" y="18"/>
                    </a:lnTo>
                    <a:lnTo>
                      <a:pt x="178" y="20"/>
                    </a:lnTo>
                    <a:lnTo>
                      <a:pt x="177" y="20"/>
                    </a:lnTo>
                    <a:lnTo>
                      <a:pt x="177" y="21"/>
                    </a:lnTo>
                    <a:lnTo>
                      <a:pt x="175" y="21"/>
                    </a:lnTo>
                    <a:lnTo>
                      <a:pt x="175" y="20"/>
                    </a:lnTo>
                    <a:lnTo>
                      <a:pt x="175" y="18"/>
                    </a:lnTo>
                    <a:lnTo>
                      <a:pt x="173" y="18"/>
                    </a:lnTo>
                    <a:lnTo>
                      <a:pt x="171" y="16"/>
                    </a:lnTo>
                    <a:lnTo>
                      <a:pt x="169" y="16"/>
                    </a:lnTo>
                    <a:lnTo>
                      <a:pt x="168" y="16"/>
                    </a:lnTo>
                    <a:lnTo>
                      <a:pt x="168" y="18"/>
                    </a:lnTo>
                    <a:lnTo>
                      <a:pt x="166" y="18"/>
                    </a:lnTo>
                    <a:lnTo>
                      <a:pt x="166" y="20"/>
                    </a:lnTo>
                    <a:lnTo>
                      <a:pt x="164" y="20"/>
                    </a:lnTo>
                    <a:lnTo>
                      <a:pt x="162" y="20"/>
                    </a:lnTo>
                    <a:lnTo>
                      <a:pt x="161" y="20"/>
                    </a:lnTo>
                    <a:lnTo>
                      <a:pt x="161" y="18"/>
                    </a:lnTo>
                    <a:lnTo>
                      <a:pt x="159" y="18"/>
                    </a:lnTo>
                    <a:lnTo>
                      <a:pt x="157" y="18"/>
                    </a:lnTo>
                    <a:lnTo>
                      <a:pt x="155" y="18"/>
                    </a:lnTo>
                    <a:lnTo>
                      <a:pt x="155" y="16"/>
                    </a:lnTo>
                    <a:lnTo>
                      <a:pt x="157" y="16"/>
                    </a:lnTo>
                    <a:lnTo>
                      <a:pt x="155" y="16"/>
                    </a:lnTo>
                    <a:lnTo>
                      <a:pt x="155" y="14"/>
                    </a:lnTo>
                    <a:lnTo>
                      <a:pt x="153" y="14"/>
                    </a:lnTo>
                    <a:lnTo>
                      <a:pt x="153" y="12"/>
                    </a:lnTo>
                    <a:lnTo>
                      <a:pt x="153" y="14"/>
                    </a:lnTo>
                    <a:lnTo>
                      <a:pt x="152" y="12"/>
                    </a:lnTo>
                    <a:lnTo>
                      <a:pt x="153" y="12"/>
                    </a:lnTo>
                    <a:lnTo>
                      <a:pt x="152" y="12"/>
                    </a:lnTo>
                    <a:lnTo>
                      <a:pt x="153" y="12"/>
                    </a:lnTo>
                    <a:lnTo>
                      <a:pt x="153" y="11"/>
                    </a:lnTo>
                    <a:lnTo>
                      <a:pt x="152" y="11"/>
                    </a:lnTo>
                    <a:lnTo>
                      <a:pt x="152" y="12"/>
                    </a:lnTo>
                    <a:lnTo>
                      <a:pt x="152" y="11"/>
                    </a:lnTo>
                    <a:lnTo>
                      <a:pt x="152" y="9"/>
                    </a:lnTo>
                    <a:lnTo>
                      <a:pt x="150" y="9"/>
                    </a:lnTo>
                    <a:lnTo>
                      <a:pt x="150" y="7"/>
                    </a:lnTo>
                    <a:lnTo>
                      <a:pt x="148" y="7"/>
                    </a:lnTo>
                    <a:lnTo>
                      <a:pt x="148" y="5"/>
                    </a:lnTo>
                    <a:lnTo>
                      <a:pt x="146" y="5"/>
                    </a:lnTo>
                    <a:lnTo>
                      <a:pt x="146" y="7"/>
                    </a:lnTo>
                    <a:lnTo>
                      <a:pt x="145" y="7"/>
                    </a:lnTo>
                    <a:lnTo>
                      <a:pt x="145" y="5"/>
                    </a:lnTo>
                    <a:lnTo>
                      <a:pt x="143" y="5"/>
                    </a:lnTo>
                    <a:lnTo>
                      <a:pt x="143" y="7"/>
                    </a:lnTo>
                    <a:lnTo>
                      <a:pt x="143" y="5"/>
                    </a:lnTo>
                    <a:lnTo>
                      <a:pt x="141" y="5"/>
                    </a:lnTo>
                    <a:lnTo>
                      <a:pt x="141" y="7"/>
                    </a:lnTo>
                    <a:lnTo>
                      <a:pt x="139" y="7"/>
                    </a:lnTo>
                    <a:lnTo>
                      <a:pt x="139" y="5"/>
                    </a:lnTo>
                    <a:lnTo>
                      <a:pt x="139" y="4"/>
                    </a:lnTo>
                    <a:lnTo>
                      <a:pt x="139" y="2"/>
                    </a:lnTo>
                    <a:lnTo>
                      <a:pt x="139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4" name="Freeform 127"/>
              <p:cNvSpPr>
                <a:spLocks/>
              </p:cNvSpPr>
              <p:nvPr/>
            </p:nvSpPr>
            <p:spPr bwMode="auto">
              <a:xfrm>
                <a:off x="3508" y="850"/>
                <a:ext cx="97" cy="88"/>
              </a:xfrm>
              <a:custGeom>
                <a:avLst/>
                <a:gdLst>
                  <a:gd name="T0" fmla="*/ 2 w 97"/>
                  <a:gd name="T1" fmla="*/ 86 h 88"/>
                  <a:gd name="T2" fmla="*/ 6 w 97"/>
                  <a:gd name="T3" fmla="*/ 84 h 88"/>
                  <a:gd name="T4" fmla="*/ 6 w 97"/>
                  <a:gd name="T5" fmla="*/ 81 h 88"/>
                  <a:gd name="T6" fmla="*/ 7 w 97"/>
                  <a:gd name="T7" fmla="*/ 77 h 88"/>
                  <a:gd name="T8" fmla="*/ 9 w 97"/>
                  <a:gd name="T9" fmla="*/ 74 h 88"/>
                  <a:gd name="T10" fmla="*/ 11 w 97"/>
                  <a:gd name="T11" fmla="*/ 70 h 88"/>
                  <a:gd name="T12" fmla="*/ 14 w 97"/>
                  <a:gd name="T13" fmla="*/ 68 h 88"/>
                  <a:gd name="T14" fmla="*/ 16 w 97"/>
                  <a:gd name="T15" fmla="*/ 65 h 88"/>
                  <a:gd name="T16" fmla="*/ 16 w 97"/>
                  <a:gd name="T17" fmla="*/ 61 h 88"/>
                  <a:gd name="T18" fmla="*/ 16 w 97"/>
                  <a:gd name="T19" fmla="*/ 56 h 88"/>
                  <a:gd name="T20" fmla="*/ 13 w 97"/>
                  <a:gd name="T21" fmla="*/ 52 h 88"/>
                  <a:gd name="T22" fmla="*/ 13 w 97"/>
                  <a:gd name="T23" fmla="*/ 47 h 88"/>
                  <a:gd name="T24" fmla="*/ 11 w 97"/>
                  <a:gd name="T25" fmla="*/ 43 h 88"/>
                  <a:gd name="T26" fmla="*/ 9 w 97"/>
                  <a:gd name="T27" fmla="*/ 40 h 88"/>
                  <a:gd name="T28" fmla="*/ 6 w 97"/>
                  <a:gd name="T29" fmla="*/ 36 h 88"/>
                  <a:gd name="T30" fmla="*/ 7 w 97"/>
                  <a:gd name="T31" fmla="*/ 33 h 88"/>
                  <a:gd name="T32" fmla="*/ 11 w 97"/>
                  <a:gd name="T33" fmla="*/ 31 h 88"/>
                  <a:gd name="T34" fmla="*/ 13 w 97"/>
                  <a:gd name="T35" fmla="*/ 31 h 88"/>
                  <a:gd name="T36" fmla="*/ 16 w 97"/>
                  <a:gd name="T37" fmla="*/ 29 h 88"/>
                  <a:gd name="T38" fmla="*/ 14 w 97"/>
                  <a:gd name="T39" fmla="*/ 25 h 88"/>
                  <a:gd name="T40" fmla="*/ 14 w 97"/>
                  <a:gd name="T41" fmla="*/ 20 h 88"/>
                  <a:gd name="T42" fmla="*/ 20 w 97"/>
                  <a:gd name="T43" fmla="*/ 20 h 88"/>
                  <a:gd name="T44" fmla="*/ 23 w 97"/>
                  <a:gd name="T45" fmla="*/ 22 h 88"/>
                  <a:gd name="T46" fmla="*/ 27 w 97"/>
                  <a:gd name="T47" fmla="*/ 20 h 88"/>
                  <a:gd name="T48" fmla="*/ 30 w 97"/>
                  <a:gd name="T49" fmla="*/ 22 h 88"/>
                  <a:gd name="T50" fmla="*/ 32 w 97"/>
                  <a:gd name="T51" fmla="*/ 27 h 88"/>
                  <a:gd name="T52" fmla="*/ 36 w 97"/>
                  <a:gd name="T53" fmla="*/ 25 h 88"/>
                  <a:gd name="T54" fmla="*/ 41 w 97"/>
                  <a:gd name="T55" fmla="*/ 24 h 88"/>
                  <a:gd name="T56" fmla="*/ 43 w 97"/>
                  <a:gd name="T57" fmla="*/ 27 h 88"/>
                  <a:gd name="T58" fmla="*/ 48 w 97"/>
                  <a:gd name="T59" fmla="*/ 29 h 88"/>
                  <a:gd name="T60" fmla="*/ 52 w 97"/>
                  <a:gd name="T61" fmla="*/ 31 h 88"/>
                  <a:gd name="T62" fmla="*/ 54 w 97"/>
                  <a:gd name="T63" fmla="*/ 34 h 88"/>
                  <a:gd name="T64" fmla="*/ 55 w 97"/>
                  <a:gd name="T65" fmla="*/ 38 h 88"/>
                  <a:gd name="T66" fmla="*/ 57 w 97"/>
                  <a:gd name="T67" fmla="*/ 42 h 88"/>
                  <a:gd name="T68" fmla="*/ 61 w 97"/>
                  <a:gd name="T69" fmla="*/ 40 h 88"/>
                  <a:gd name="T70" fmla="*/ 63 w 97"/>
                  <a:gd name="T71" fmla="*/ 36 h 88"/>
                  <a:gd name="T72" fmla="*/ 64 w 97"/>
                  <a:gd name="T73" fmla="*/ 33 h 88"/>
                  <a:gd name="T74" fmla="*/ 68 w 97"/>
                  <a:gd name="T75" fmla="*/ 31 h 88"/>
                  <a:gd name="T76" fmla="*/ 72 w 97"/>
                  <a:gd name="T77" fmla="*/ 31 h 88"/>
                  <a:gd name="T78" fmla="*/ 73 w 97"/>
                  <a:gd name="T79" fmla="*/ 27 h 88"/>
                  <a:gd name="T80" fmla="*/ 79 w 97"/>
                  <a:gd name="T81" fmla="*/ 29 h 88"/>
                  <a:gd name="T82" fmla="*/ 80 w 97"/>
                  <a:gd name="T83" fmla="*/ 25 h 88"/>
                  <a:gd name="T84" fmla="*/ 84 w 97"/>
                  <a:gd name="T85" fmla="*/ 24 h 88"/>
                  <a:gd name="T86" fmla="*/ 84 w 97"/>
                  <a:gd name="T87" fmla="*/ 22 h 88"/>
                  <a:gd name="T88" fmla="*/ 84 w 97"/>
                  <a:gd name="T89" fmla="*/ 18 h 88"/>
                  <a:gd name="T90" fmla="*/ 88 w 97"/>
                  <a:gd name="T91" fmla="*/ 17 h 88"/>
                  <a:gd name="T92" fmla="*/ 89 w 97"/>
                  <a:gd name="T93" fmla="*/ 13 h 88"/>
                  <a:gd name="T94" fmla="*/ 91 w 97"/>
                  <a:gd name="T95" fmla="*/ 9 h 88"/>
                  <a:gd name="T96" fmla="*/ 93 w 97"/>
                  <a:gd name="T97" fmla="*/ 6 h 88"/>
                  <a:gd name="T98" fmla="*/ 97 w 97"/>
                  <a:gd name="T99" fmla="*/ 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7" h="88">
                    <a:moveTo>
                      <a:pt x="0" y="88"/>
                    </a:moveTo>
                    <a:lnTo>
                      <a:pt x="0" y="86"/>
                    </a:lnTo>
                    <a:lnTo>
                      <a:pt x="2" y="86"/>
                    </a:lnTo>
                    <a:lnTo>
                      <a:pt x="4" y="86"/>
                    </a:lnTo>
                    <a:lnTo>
                      <a:pt x="6" y="86"/>
                    </a:lnTo>
                    <a:lnTo>
                      <a:pt x="6" y="84"/>
                    </a:lnTo>
                    <a:lnTo>
                      <a:pt x="7" y="84"/>
                    </a:lnTo>
                    <a:lnTo>
                      <a:pt x="6" y="83"/>
                    </a:lnTo>
                    <a:lnTo>
                      <a:pt x="6" y="81"/>
                    </a:lnTo>
                    <a:lnTo>
                      <a:pt x="6" y="79"/>
                    </a:lnTo>
                    <a:lnTo>
                      <a:pt x="7" y="79"/>
                    </a:lnTo>
                    <a:lnTo>
                      <a:pt x="7" y="77"/>
                    </a:lnTo>
                    <a:lnTo>
                      <a:pt x="9" y="77"/>
                    </a:lnTo>
                    <a:lnTo>
                      <a:pt x="9" y="75"/>
                    </a:lnTo>
                    <a:lnTo>
                      <a:pt x="9" y="74"/>
                    </a:lnTo>
                    <a:lnTo>
                      <a:pt x="9" y="72"/>
                    </a:lnTo>
                    <a:lnTo>
                      <a:pt x="11" y="72"/>
                    </a:lnTo>
                    <a:lnTo>
                      <a:pt x="11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4" y="68"/>
                    </a:lnTo>
                    <a:lnTo>
                      <a:pt x="14" y="67"/>
                    </a:lnTo>
                    <a:lnTo>
                      <a:pt x="14" y="65"/>
                    </a:lnTo>
                    <a:lnTo>
                      <a:pt x="16" y="65"/>
                    </a:lnTo>
                    <a:lnTo>
                      <a:pt x="16" y="63"/>
                    </a:lnTo>
                    <a:lnTo>
                      <a:pt x="18" y="63"/>
                    </a:lnTo>
                    <a:lnTo>
                      <a:pt x="16" y="61"/>
                    </a:lnTo>
                    <a:lnTo>
                      <a:pt x="16" y="59"/>
                    </a:lnTo>
                    <a:lnTo>
                      <a:pt x="16" y="58"/>
                    </a:lnTo>
                    <a:lnTo>
                      <a:pt x="16" y="56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3" y="52"/>
                    </a:lnTo>
                    <a:lnTo>
                      <a:pt x="13" y="50"/>
                    </a:lnTo>
                    <a:lnTo>
                      <a:pt x="13" y="49"/>
                    </a:lnTo>
                    <a:lnTo>
                      <a:pt x="13" y="47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9" y="42"/>
                    </a:lnTo>
                    <a:lnTo>
                      <a:pt x="9" y="40"/>
                    </a:lnTo>
                    <a:lnTo>
                      <a:pt x="7" y="40"/>
                    </a:lnTo>
                    <a:lnTo>
                      <a:pt x="6" y="38"/>
                    </a:lnTo>
                    <a:lnTo>
                      <a:pt x="6" y="36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7" y="33"/>
                    </a:lnTo>
                    <a:lnTo>
                      <a:pt x="9" y="33"/>
                    </a:lnTo>
                    <a:lnTo>
                      <a:pt x="11" y="33"/>
                    </a:lnTo>
                    <a:lnTo>
                      <a:pt x="11" y="31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6" y="29"/>
                    </a:lnTo>
                    <a:lnTo>
                      <a:pt x="16" y="27"/>
                    </a:lnTo>
                    <a:lnTo>
                      <a:pt x="14" y="27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8" y="20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2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7" y="20"/>
                    </a:lnTo>
                    <a:lnTo>
                      <a:pt x="29" y="20"/>
                    </a:lnTo>
                    <a:lnTo>
                      <a:pt x="30" y="20"/>
                    </a:lnTo>
                    <a:lnTo>
                      <a:pt x="30" y="22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32" y="27"/>
                    </a:lnTo>
                    <a:lnTo>
                      <a:pt x="34" y="27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8" y="25"/>
                    </a:lnTo>
                    <a:lnTo>
                      <a:pt x="39" y="25"/>
                    </a:lnTo>
                    <a:lnTo>
                      <a:pt x="41" y="24"/>
                    </a:lnTo>
                    <a:lnTo>
                      <a:pt x="43" y="24"/>
                    </a:lnTo>
                    <a:lnTo>
                      <a:pt x="43" y="25"/>
                    </a:lnTo>
                    <a:lnTo>
                      <a:pt x="43" y="27"/>
                    </a:lnTo>
                    <a:lnTo>
                      <a:pt x="45" y="29"/>
                    </a:lnTo>
                    <a:lnTo>
                      <a:pt x="47" y="29"/>
                    </a:lnTo>
                    <a:lnTo>
                      <a:pt x="48" y="29"/>
                    </a:lnTo>
                    <a:lnTo>
                      <a:pt x="48" y="31"/>
                    </a:lnTo>
                    <a:lnTo>
                      <a:pt x="50" y="31"/>
                    </a:lnTo>
                    <a:lnTo>
                      <a:pt x="52" y="31"/>
                    </a:lnTo>
                    <a:lnTo>
                      <a:pt x="52" y="33"/>
                    </a:lnTo>
                    <a:lnTo>
                      <a:pt x="54" y="33"/>
                    </a:lnTo>
                    <a:lnTo>
                      <a:pt x="54" y="34"/>
                    </a:lnTo>
                    <a:lnTo>
                      <a:pt x="54" y="36"/>
                    </a:lnTo>
                    <a:lnTo>
                      <a:pt x="54" y="38"/>
                    </a:lnTo>
                    <a:lnTo>
                      <a:pt x="55" y="38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7" y="42"/>
                    </a:lnTo>
                    <a:lnTo>
                      <a:pt x="59" y="42"/>
                    </a:lnTo>
                    <a:lnTo>
                      <a:pt x="61" y="42"/>
                    </a:lnTo>
                    <a:lnTo>
                      <a:pt x="61" y="40"/>
                    </a:lnTo>
                    <a:lnTo>
                      <a:pt x="63" y="40"/>
                    </a:lnTo>
                    <a:lnTo>
                      <a:pt x="63" y="38"/>
                    </a:lnTo>
                    <a:lnTo>
                      <a:pt x="63" y="36"/>
                    </a:lnTo>
                    <a:lnTo>
                      <a:pt x="63" y="34"/>
                    </a:lnTo>
                    <a:lnTo>
                      <a:pt x="63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6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70" y="29"/>
                    </a:lnTo>
                    <a:lnTo>
                      <a:pt x="72" y="31"/>
                    </a:lnTo>
                    <a:lnTo>
                      <a:pt x="73" y="31"/>
                    </a:lnTo>
                    <a:lnTo>
                      <a:pt x="73" y="29"/>
                    </a:lnTo>
                    <a:lnTo>
                      <a:pt x="73" y="27"/>
                    </a:lnTo>
                    <a:lnTo>
                      <a:pt x="75" y="27"/>
                    </a:lnTo>
                    <a:lnTo>
                      <a:pt x="77" y="29"/>
                    </a:lnTo>
                    <a:lnTo>
                      <a:pt x="79" y="29"/>
                    </a:lnTo>
                    <a:lnTo>
                      <a:pt x="79" y="27"/>
                    </a:lnTo>
                    <a:lnTo>
                      <a:pt x="80" y="27"/>
                    </a:lnTo>
                    <a:lnTo>
                      <a:pt x="80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22"/>
                    </a:lnTo>
                    <a:lnTo>
                      <a:pt x="84" y="22"/>
                    </a:lnTo>
                    <a:lnTo>
                      <a:pt x="84" y="20"/>
                    </a:lnTo>
                    <a:lnTo>
                      <a:pt x="82" y="18"/>
                    </a:lnTo>
                    <a:lnTo>
                      <a:pt x="84" y="18"/>
                    </a:lnTo>
                    <a:lnTo>
                      <a:pt x="86" y="18"/>
                    </a:lnTo>
                    <a:lnTo>
                      <a:pt x="86" y="17"/>
                    </a:lnTo>
                    <a:lnTo>
                      <a:pt x="88" y="17"/>
                    </a:lnTo>
                    <a:lnTo>
                      <a:pt x="88" y="15"/>
                    </a:lnTo>
                    <a:lnTo>
                      <a:pt x="88" y="13"/>
                    </a:lnTo>
                    <a:lnTo>
                      <a:pt x="89" y="13"/>
                    </a:lnTo>
                    <a:lnTo>
                      <a:pt x="89" y="11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3" y="8"/>
                    </a:lnTo>
                    <a:lnTo>
                      <a:pt x="93" y="6"/>
                    </a:lnTo>
                    <a:lnTo>
                      <a:pt x="95" y="6"/>
                    </a:lnTo>
                    <a:lnTo>
                      <a:pt x="97" y="6"/>
                    </a:lnTo>
                    <a:lnTo>
                      <a:pt x="97" y="4"/>
                    </a:lnTo>
                    <a:lnTo>
                      <a:pt x="97" y="2"/>
                    </a:lnTo>
                    <a:lnTo>
                      <a:pt x="97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5" name="Freeform 128"/>
              <p:cNvSpPr>
                <a:spLocks noEditPoints="1"/>
              </p:cNvSpPr>
              <p:nvPr/>
            </p:nvSpPr>
            <p:spPr bwMode="auto">
              <a:xfrm>
                <a:off x="1796" y="583"/>
                <a:ext cx="1810" cy="3474"/>
              </a:xfrm>
              <a:custGeom>
                <a:avLst/>
                <a:gdLst>
                  <a:gd name="T0" fmla="*/ 330 w 1810"/>
                  <a:gd name="T1" fmla="*/ 2110 h 3474"/>
                  <a:gd name="T2" fmla="*/ 1198 w 1810"/>
                  <a:gd name="T3" fmla="*/ 1705 h 3474"/>
                  <a:gd name="T4" fmla="*/ 659 w 1810"/>
                  <a:gd name="T5" fmla="*/ 1112 h 3474"/>
                  <a:gd name="T6" fmla="*/ 1036 w 1810"/>
                  <a:gd name="T7" fmla="*/ 964 h 3474"/>
                  <a:gd name="T8" fmla="*/ 1303 w 1810"/>
                  <a:gd name="T9" fmla="*/ 755 h 3474"/>
                  <a:gd name="T10" fmla="*/ 1250 w 1810"/>
                  <a:gd name="T11" fmla="*/ 600 h 3474"/>
                  <a:gd name="T12" fmla="*/ 1809 w 1810"/>
                  <a:gd name="T13" fmla="*/ 230 h 3474"/>
                  <a:gd name="T14" fmla="*/ 1564 w 1810"/>
                  <a:gd name="T15" fmla="*/ 84 h 3474"/>
                  <a:gd name="T16" fmla="*/ 1432 w 1810"/>
                  <a:gd name="T17" fmla="*/ 607 h 3474"/>
                  <a:gd name="T18" fmla="*/ 1491 w 1810"/>
                  <a:gd name="T19" fmla="*/ 453 h 3474"/>
                  <a:gd name="T20" fmla="*/ 1666 w 1810"/>
                  <a:gd name="T21" fmla="*/ 403 h 3474"/>
                  <a:gd name="T22" fmla="*/ 1534 w 1810"/>
                  <a:gd name="T23" fmla="*/ 294 h 3474"/>
                  <a:gd name="T24" fmla="*/ 1507 w 1810"/>
                  <a:gd name="T25" fmla="*/ 139 h 3474"/>
                  <a:gd name="T26" fmla="*/ 1614 w 1810"/>
                  <a:gd name="T27" fmla="*/ 35 h 3474"/>
                  <a:gd name="T28" fmla="*/ 1660 w 1810"/>
                  <a:gd name="T29" fmla="*/ 57 h 3474"/>
                  <a:gd name="T30" fmla="*/ 1707 w 1810"/>
                  <a:gd name="T31" fmla="*/ 110 h 3474"/>
                  <a:gd name="T32" fmla="*/ 1762 w 1810"/>
                  <a:gd name="T33" fmla="*/ 216 h 3474"/>
                  <a:gd name="T34" fmla="*/ 1732 w 1810"/>
                  <a:gd name="T35" fmla="*/ 373 h 3474"/>
                  <a:gd name="T36" fmla="*/ 1769 w 1810"/>
                  <a:gd name="T37" fmla="*/ 489 h 3474"/>
                  <a:gd name="T38" fmla="*/ 1651 w 1810"/>
                  <a:gd name="T39" fmla="*/ 676 h 3474"/>
                  <a:gd name="T40" fmla="*/ 1632 w 1810"/>
                  <a:gd name="T41" fmla="*/ 901 h 3474"/>
                  <a:gd name="T42" fmla="*/ 1632 w 1810"/>
                  <a:gd name="T43" fmla="*/ 1137 h 3474"/>
                  <a:gd name="T44" fmla="*/ 1519 w 1810"/>
                  <a:gd name="T45" fmla="*/ 1405 h 3474"/>
                  <a:gd name="T46" fmla="*/ 1302 w 1810"/>
                  <a:gd name="T47" fmla="*/ 1487 h 3474"/>
                  <a:gd name="T48" fmla="*/ 1130 w 1810"/>
                  <a:gd name="T49" fmla="*/ 1596 h 3474"/>
                  <a:gd name="T50" fmla="*/ 1016 w 1810"/>
                  <a:gd name="T51" fmla="*/ 1758 h 3474"/>
                  <a:gd name="T52" fmla="*/ 919 w 1810"/>
                  <a:gd name="T53" fmla="*/ 1924 h 3474"/>
                  <a:gd name="T54" fmla="*/ 912 w 1810"/>
                  <a:gd name="T55" fmla="*/ 2094 h 3474"/>
                  <a:gd name="T56" fmla="*/ 882 w 1810"/>
                  <a:gd name="T57" fmla="*/ 2240 h 3474"/>
                  <a:gd name="T58" fmla="*/ 859 w 1810"/>
                  <a:gd name="T59" fmla="*/ 2463 h 3474"/>
                  <a:gd name="T60" fmla="*/ 957 w 1810"/>
                  <a:gd name="T61" fmla="*/ 2683 h 3474"/>
                  <a:gd name="T62" fmla="*/ 1018 w 1810"/>
                  <a:gd name="T63" fmla="*/ 2878 h 3474"/>
                  <a:gd name="T64" fmla="*/ 932 w 1810"/>
                  <a:gd name="T65" fmla="*/ 3079 h 3474"/>
                  <a:gd name="T66" fmla="*/ 748 w 1810"/>
                  <a:gd name="T67" fmla="*/ 3263 h 3474"/>
                  <a:gd name="T68" fmla="*/ 534 w 1810"/>
                  <a:gd name="T69" fmla="*/ 3436 h 3474"/>
                  <a:gd name="T70" fmla="*/ 478 w 1810"/>
                  <a:gd name="T71" fmla="*/ 3197 h 3474"/>
                  <a:gd name="T72" fmla="*/ 348 w 1810"/>
                  <a:gd name="T73" fmla="*/ 3176 h 3474"/>
                  <a:gd name="T74" fmla="*/ 248 w 1810"/>
                  <a:gd name="T75" fmla="*/ 3224 h 3474"/>
                  <a:gd name="T76" fmla="*/ 155 w 1810"/>
                  <a:gd name="T77" fmla="*/ 3147 h 3474"/>
                  <a:gd name="T78" fmla="*/ 29 w 1810"/>
                  <a:gd name="T79" fmla="*/ 2881 h 3474"/>
                  <a:gd name="T80" fmla="*/ 32 w 1810"/>
                  <a:gd name="T81" fmla="*/ 2688 h 3474"/>
                  <a:gd name="T82" fmla="*/ 77 w 1810"/>
                  <a:gd name="T83" fmla="*/ 2558 h 3474"/>
                  <a:gd name="T84" fmla="*/ 180 w 1810"/>
                  <a:gd name="T85" fmla="*/ 2472 h 3474"/>
                  <a:gd name="T86" fmla="*/ 273 w 1810"/>
                  <a:gd name="T87" fmla="*/ 2294 h 3474"/>
                  <a:gd name="T88" fmla="*/ 350 w 1810"/>
                  <a:gd name="T89" fmla="*/ 2160 h 3474"/>
                  <a:gd name="T90" fmla="*/ 346 w 1810"/>
                  <a:gd name="T91" fmla="*/ 2031 h 3474"/>
                  <a:gd name="T92" fmla="*/ 287 w 1810"/>
                  <a:gd name="T93" fmla="*/ 1887 h 3474"/>
                  <a:gd name="T94" fmla="*/ 225 w 1810"/>
                  <a:gd name="T95" fmla="*/ 1667 h 3474"/>
                  <a:gd name="T96" fmla="*/ 220 w 1810"/>
                  <a:gd name="T97" fmla="*/ 1460 h 3474"/>
                  <a:gd name="T98" fmla="*/ 307 w 1810"/>
                  <a:gd name="T99" fmla="*/ 1323 h 3474"/>
                  <a:gd name="T100" fmla="*/ 402 w 1810"/>
                  <a:gd name="T101" fmla="*/ 1151 h 3474"/>
                  <a:gd name="T102" fmla="*/ 559 w 1810"/>
                  <a:gd name="T103" fmla="*/ 1078 h 3474"/>
                  <a:gd name="T104" fmla="*/ 641 w 1810"/>
                  <a:gd name="T105" fmla="*/ 1115 h 3474"/>
                  <a:gd name="T106" fmla="*/ 727 w 1810"/>
                  <a:gd name="T107" fmla="*/ 1033 h 3474"/>
                  <a:gd name="T108" fmla="*/ 841 w 1810"/>
                  <a:gd name="T109" fmla="*/ 1049 h 3474"/>
                  <a:gd name="T110" fmla="*/ 936 w 1810"/>
                  <a:gd name="T111" fmla="*/ 933 h 3474"/>
                  <a:gd name="T112" fmla="*/ 1034 w 1810"/>
                  <a:gd name="T113" fmla="*/ 964 h 3474"/>
                  <a:gd name="T114" fmla="*/ 1093 w 1810"/>
                  <a:gd name="T115" fmla="*/ 830 h 3474"/>
                  <a:gd name="T116" fmla="*/ 1157 w 1810"/>
                  <a:gd name="T117" fmla="*/ 801 h 3474"/>
                  <a:gd name="T118" fmla="*/ 1264 w 1810"/>
                  <a:gd name="T119" fmla="*/ 730 h 3474"/>
                  <a:gd name="T120" fmla="*/ 1223 w 1810"/>
                  <a:gd name="T121" fmla="*/ 685 h 3474"/>
                  <a:gd name="T122" fmla="*/ 1303 w 1810"/>
                  <a:gd name="T123" fmla="*/ 644 h 3474"/>
                  <a:gd name="T124" fmla="*/ 1380 w 1810"/>
                  <a:gd name="T125" fmla="*/ 1228 h 3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10" h="3474">
                    <a:moveTo>
                      <a:pt x="118" y="3186"/>
                    </a:moveTo>
                    <a:lnTo>
                      <a:pt x="118" y="3188"/>
                    </a:lnTo>
                    <a:lnTo>
                      <a:pt x="120" y="3188"/>
                    </a:lnTo>
                    <a:lnTo>
                      <a:pt x="121" y="3188"/>
                    </a:lnTo>
                    <a:lnTo>
                      <a:pt x="120" y="3188"/>
                    </a:lnTo>
                    <a:lnTo>
                      <a:pt x="120" y="3190"/>
                    </a:lnTo>
                    <a:lnTo>
                      <a:pt x="120" y="3188"/>
                    </a:lnTo>
                    <a:lnTo>
                      <a:pt x="118" y="3188"/>
                    </a:lnTo>
                    <a:lnTo>
                      <a:pt x="118" y="3186"/>
                    </a:lnTo>
                    <a:close/>
                    <a:moveTo>
                      <a:pt x="111" y="3165"/>
                    </a:moveTo>
                    <a:lnTo>
                      <a:pt x="111" y="3167"/>
                    </a:lnTo>
                    <a:lnTo>
                      <a:pt x="113" y="3167"/>
                    </a:lnTo>
                    <a:lnTo>
                      <a:pt x="113" y="3169"/>
                    </a:lnTo>
                    <a:lnTo>
                      <a:pt x="114" y="3169"/>
                    </a:lnTo>
                    <a:lnTo>
                      <a:pt x="113" y="3169"/>
                    </a:lnTo>
                    <a:lnTo>
                      <a:pt x="113" y="3167"/>
                    </a:lnTo>
                    <a:lnTo>
                      <a:pt x="111" y="3167"/>
                    </a:lnTo>
                    <a:lnTo>
                      <a:pt x="111" y="3165"/>
                    </a:lnTo>
                    <a:close/>
                    <a:moveTo>
                      <a:pt x="148" y="3129"/>
                    </a:moveTo>
                    <a:lnTo>
                      <a:pt x="148" y="3131"/>
                    </a:lnTo>
                    <a:lnTo>
                      <a:pt x="148" y="3129"/>
                    </a:lnTo>
                    <a:close/>
                    <a:moveTo>
                      <a:pt x="129" y="3094"/>
                    </a:moveTo>
                    <a:lnTo>
                      <a:pt x="129" y="3095"/>
                    </a:lnTo>
                    <a:lnTo>
                      <a:pt x="129" y="3094"/>
                    </a:lnTo>
                    <a:close/>
                    <a:moveTo>
                      <a:pt x="121" y="3088"/>
                    </a:moveTo>
                    <a:lnTo>
                      <a:pt x="121" y="3090"/>
                    </a:lnTo>
                    <a:lnTo>
                      <a:pt x="123" y="3090"/>
                    </a:lnTo>
                    <a:lnTo>
                      <a:pt x="121" y="3090"/>
                    </a:lnTo>
                    <a:lnTo>
                      <a:pt x="121" y="3088"/>
                    </a:lnTo>
                    <a:close/>
                    <a:moveTo>
                      <a:pt x="30" y="2781"/>
                    </a:moveTo>
                    <a:lnTo>
                      <a:pt x="32" y="2781"/>
                    </a:lnTo>
                    <a:lnTo>
                      <a:pt x="32" y="2783"/>
                    </a:lnTo>
                    <a:lnTo>
                      <a:pt x="30" y="2783"/>
                    </a:lnTo>
                    <a:lnTo>
                      <a:pt x="30" y="2781"/>
                    </a:lnTo>
                    <a:close/>
                    <a:moveTo>
                      <a:pt x="18" y="2774"/>
                    </a:moveTo>
                    <a:lnTo>
                      <a:pt x="16" y="2774"/>
                    </a:lnTo>
                    <a:lnTo>
                      <a:pt x="18" y="2774"/>
                    </a:lnTo>
                    <a:close/>
                    <a:moveTo>
                      <a:pt x="20" y="2772"/>
                    </a:moveTo>
                    <a:lnTo>
                      <a:pt x="20" y="2774"/>
                    </a:lnTo>
                    <a:lnTo>
                      <a:pt x="18" y="2774"/>
                    </a:lnTo>
                    <a:lnTo>
                      <a:pt x="18" y="2772"/>
                    </a:lnTo>
                    <a:lnTo>
                      <a:pt x="20" y="2772"/>
                    </a:lnTo>
                    <a:close/>
                    <a:moveTo>
                      <a:pt x="16" y="2769"/>
                    </a:moveTo>
                    <a:lnTo>
                      <a:pt x="18" y="2769"/>
                    </a:lnTo>
                    <a:lnTo>
                      <a:pt x="18" y="2770"/>
                    </a:lnTo>
                    <a:lnTo>
                      <a:pt x="18" y="2772"/>
                    </a:lnTo>
                    <a:lnTo>
                      <a:pt x="18" y="2774"/>
                    </a:lnTo>
                    <a:lnTo>
                      <a:pt x="16" y="2774"/>
                    </a:lnTo>
                    <a:lnTo>
                      <a:pt x="14" y="2774"/>
                    </a:lnTo>
                    <a:lnTo>
                      <a:pt x="14" y="2776"/>
                    </a:lnTo>
                    <a:lnTo>
                      <a:pt x="14" y="2778"/>
                    </a:lnTo>
                    <a:lnTo>
                      <a:pt x="13" y="2778"/>
                    </a:lnTo>
                    <a:lnTo>
                      <a:pt x="11" y="2778"/>
                    </a:lnTo>
                    <a:lnTo>
                      <a:pt x="13" y="2778"/>
                    </a:lnTo>
                    <a:lnTo>
                      <a:pt x="13" y="2776"/>
                    </a:lnTo>
                    <a:lnTo>
                      <a:pt x="11" y="2776"/>
                    </a:lnTo>
                    <a:lnTo>
                      <a:pt x="11" y="2774"/>
                    </a:lnTo>
                    <a:lnTo>
                      <a:pt x="13" y="2774"/>
                    </a:lnTo>
                    <a:lnTo>
                      <a:pt x="13" y="2772"/>
                    </a:lnTo>
                    <a:lnTo>
                      <a:pt x="14" y="2772"/>
                    </a:lnTo>
                    <a:lnTo>
                      <a:pt x="14" y="2770"/>
                    </a:lnTo>
                    <a:lnTo>
                      <a:pt x="14" y="2772"/>
                    </a:lnTo>
                    <a:lnTo>
                      <a:pt x="14" y="2770"/>
                    </a:lnTo>
                    <a:lnTo>
                      <a:pt x="16" y="2770"/>
                    </a:lnTo>
                    <a:lnTo>
                      <a:pt x="16" y="2769"/>
                    </a:lnTo>
                    <a:close/>
                    <a:moveTo>
                      <a:pt x="2" y="2742"/>
                    </a:moveTo>
                    <a:lnTo>
                      <a:pt x="2" y="2744"/>
                    </a:lnTo>
                    <a:lnTo>
                      <a:pt x="2" y="2745"/>
                    </a:lnTo>
                    <a:lnTo>
                      <a:pt x="0" y="2745"/>
                    </a:lnTo>
                    <a:lnTo>
                      <a:pt x="0" y="2747"/>
                    </a:lnTo>
                    <a:lnTo>
                      <a:pt x="0" y="2745"/>
                    </a:lnTo>
                    <a:lnTo>
                      <a:pt x="0" y="2744"/>
                    </a:lnTo>
                    <a:lnTo>
                      <a:pt x="2" y="2744"/>
                    </a:lnTo>
                    <a:lnTo>
                      <a:pt x="2" y="2742"/>
                    </a:lnTo>
                    <a:close/>
                    <a:moveTo>
                      <a:pt x="13" y="2728"/>
                    </a:moveTo>
                    <a:lnTo>
                      <a:pt x="13" y="2729"/>
                    </a:lnTo>
                    <a:lnTo>
                      <a:pt x="11" y="2729"/>
                    </a:lnTo>
                    <a:lnTo>
                      <a:pt x="11" y="2728"/>
                    </a:lnTo>
                    <a:lnTo>
                      <a:pt x="13" y="2728"/>
                    </a:lnTo>
                    <a:close/>
                    <a:moveTo>
                      <a:pt x="14" y="2726"/>
                    </a:moveTo>
                    <a:lnTo>
                      <a:pt x="13" y="2726"/>
                    </a:lnTo>
                    <a:lnTo>
                      <a:pt x="14" y="2726"/>
                    </a:lnTo>
                    <a:close/>
                    <a:moveTo>
                      <a:pt x="14" y="2720"/>
                    </a:moveTo>
                    <a:lnTo>
                      <a:pt x="14" y="2722"/>
                    </a:lnTo>
                    <a:lnTo>
                      <a:pt x="14" y="2720"/>
                    </a:lnTo>
                    <a:lnTo>
                      <a:pt x="13" y="2720"/>
                    </a:lnTo>
                    <a:lnTo>
                      <a:pt x="14" y="2720"/>
                    </a:lnTo>
                    <a:close/>
                    <a:moveTo>
                      <a:pt x="5" y="2708"/>
                    </a:moveTo>
                    <a:lnTo>
                      <a:pt x="5" y="2710"/>
                    </a:lnTo>
                    <a:lnTo>
                      <a:pt x="4" y="2710"/>
                    </a:lnTo>
                    <a:lnTo>
                      <a:pt x="4" y="2708"/>
                    </a:lnTo>
                    <a:lnTo>
                      <a:pt x="5" y="2708"/>
                    </a:lnTo>
                    <a:close/>
                    <a:moveTo>
                      <a:pt x="39" y="2694"/>
                    </a:moveTo>
                    <a:lnTo>
                      <a:pt x="39" y="2695"/>
                    </a:lnTo>
                    <a:lnTo>
                      <a:pt x="39" y="2697"/>
                    </a:lnTo>
                    <a:lnTo>
                      <a:pt x="39" y="2695"/>
                    </a:lnTo>
                    <a:lnTo>
                      <a:pt x="38" y="2695"/>
                    </a:lnTo>
                    <a:lnTo>
                      <a:pt x="39" y="2695"/>
                    </a:lnTo>
                    <a:lnTo>
                      <a:pt x="39" y="2694"/>
                    </a:lnTo>
                    <a:close/>
                    <a:moveTo>
                      <a:pt x="30" y="2676"/>
                    </a:moveTo>
                    <a:lnTo>
                      <a:pt x="30" y="2678"/>
                    </a:lnTo>
                    <a:lnTo>
                      <a:pt x="30" y="2676"/>
                    </a:lnTo>
                    <a:close/>
                    <a:moveTo>
                      <a:pt x="29" y="2670"/>
                    </a:moveTo>
                    <a:lnTo>
                      <a:pt x="29" y="2672"/>
                    </a:lnTo>
                    <a:lnTo>
                      <a:pt x="29" y="2674"/>
                    </a:lnTo>
                    <a:lnTo>
                      <a:pt x="29" y="2676"/>
                    </a:lnTo>
                    <a:lnTo>
                      <a:pt x="29" y="2674"/>
                    </a:lnTo>
                    <a:lnTo>
                      <a:pt x="29" y="2672"/>
                    </a:lnTo>
                    <a:lnTo>
                      <a:pt x="29" y="2670"/>
                    </a:lnTo>
                    <a:close/>
                    <a:moveTo>
                      <a:pt x="30" y="2658"/>
                    </a:moveTo>
                    <a:lnTo>
                      <a:pt x="32" y="2658"/>
                    </a:lnTo>
                    <a:lnTo>
                      <a:pt x="30" y="2658"/>
                    </a:lnTo>
                    <a:close/>
                    <a:moveTo>
                      <a:pt x="29" y="2647"/>
                    </a:moveTo>
                    <a:lnTo>
                      <a:pt x="29" y="2649"/>
                    </a:lnTo>
                    <a:lnTo>
                      <a:pt x="29" y="2651"/>
                    </a:lnTo>
                    <a:lnTo>
                      <a:pt x="27" y="2651"/>
                    </a:lnTo>
                    <a:lnTo>
                      <a:pt x="27" y="2649"/>
                    </a:lnTo>
                    <a:lnTo>
                      <a:pt x="29" y="2649"/>
                    </a:lnTo>
                    <a:lnTo>
                      <a:pt x="29" y="2647"/>
                    </a:lnTo>
                    <a:close/>
                    <a:moveTo>
                      <a:pt x="41" y="2637"/>
                    </a:moveTo>
                    <a:lnTo>
                      <a:pt x="43" y="2637"/>
                    </a:lnTo>
                    <a:lnTo>
                      <a:pt x="41" y="2637"/>
                    </a:lnTo>
                    <a:close/>
                    <a:moveTo>
                      <a:pt x="75" y="2629"/>
                    </a:moveTo>
                    <a:lnTo>
                      <a:pt x="75" y="2631"/>
                    </a:lnTo>
                    <a:lnTo>
                      <a:pt x="77" y="2631"/>
                    </a:lnTo>
                    <a:lnTo>
                      <a:pt x="75" y="2631"/>
                    </a:lnTo>
                    <a:lnTo>
                      <a:pt x="75" y="2629"/>
                    </a:lnTo>
                    <a:close/>
                    <a:moveTo>
                      <a:pt x="50" y="2626"/>
                    </a:moveTo>
                    <a:lnTo>
                      <a:pt x="50" y="2628"/>
                    </a:lnTo>
                    <a:lnTo>
                      <a:pt x="50" y="2626"/>
                    </a:lnTo>
                    <a:close/>
                    <a:moveTo>
                      <a:pt x="79" y="2578"/>
                    </a:moveTo>
                    <a:lnTo>
                      <a:pt x="79" y="2579"/>
                    </a:lnTo>
                    <a:lnTo>
                      <a:pt x="77" y="2579"/>
                    </a:lnTo>
                    <a:lnTo>
                      <a:pt x="79" y="2579"/>
                    </a:lnTo>
                    <a:lnTo>
                      <a:pt x="79" y="2578"/>
                    </a:lnTo>
                    <a:close/>
                    <a:moveTo>
                      <a:pt x="80" y="2549"/>
                    </a:moveTo>
                    <a:lnTo>
                      <a:pt x="80" y="2551"/>
                    </a:lnTo>
                    <a:lnTo>
                      <a:pt x="82" y="2551"/>
                    </a:lnTo>
                    <a:lnTo>
                      <a:pt x="82" y="2553"/>
                    </a:lnTo>
                    <a:lnTo>
                      <a:pt x="80" y="2553"/>
                    </a:lnTo>
                    <a:lnTo>
                      <a:pt x="80" y="2551"/>
                    </a:lnTo>
                    <a:lnTo>
                      <a:pt x="80" y="2549"/>
                    </a:lnTo>
                    <a:close/>
                    <a:moveTo>
                      <a:pt x="79" y="2549"/>
                    </a:moveTo>
                    <a:lnTo>
                      <a:pt x="80" y="2549"/>
                    </a:lnTo>
                    <a:lnTo>
                      <a:pt x="80" y="2551"/>
                    </a:lnTo>
                    <a:lnTo>
                      <a:pt x="79" y="2551"/>
                    </a:lnTo>
                    <a:lnTo>
                      <a:pt x="79" y="2549"/>
                    </a:lnTo>
                    <a:close/>
                    <a:moveTo>
                      <a:pt x="86" y="2535"/>
                    </a:moveTo>
                    <a:lnTo>
                      <a:pt x="86" y="2537"/>
                    </a:lnTo>
                    <a:lnTo>
                      <a:pt x="86" y="2538"/>
                    </a:lnTo>
                    <a:lnTo>
                      <a:pt x="86" y="2537"/>
                    </a:lnTo>
                    <a:lnTo>
                      <a:pt x="86" y="2535"/>
                    </a:lnTo>
                    <a:close/>
                    <a:moveTo>
                      <a:pt x="98" y="2531"/>
                    </a:moveTo>
                    <a:lnTo>
                      <a:pt x="96" y="2531"/>
                    </a:lnTo>
                    <a:lnTo>
                      <a:pt x="98" y="2531"/>
                    </a:lnTo>
                    <a:close/>
                    <a:moveTo>
                      <a:pt x="120" y="2529"/>
                    </a:moveTo>
                    <a:lnTo>
                      <a:pt x="120" y="2528"/>
                    </a:lnTo>
                    <a:lnTo>
                      <a:pt x="120" y="2529"/>
                    </a:lnTo>
                    <a:close/>
                    <a:moveTo>
                      <a:pt x="113" y="2522"/>
                    </a:moveTo>
                    <a:lnTo>
                      <a:pt x="113" y="2524"/>
                    </a:lnTo>
                    <a:lnTo>
                      <a:pt x="111" y="2524"/>
                    </a:lnTo>
                    <a:lnTo>
                      <a:pt x="111" y="2522"/>
                    </a:lnTo>
                    <a:lnTo>
                      <a:pt x="113" y="2522"/>
                    </a:lnTo>
                    <a:close/>
                    <a:moveTo>
                      <a:pt x="143" y="2519"/>
                    </a:moveTo>
                    <a:lnTo>
                      <a:pt x="143" y="2521"/>
                    </a:lnTo>
                    <a:lnTo>
                      <a:pt x="143" y="2522"/>
                    </a:lnTo>
                    <a:lnTo>
                      <a:pt x="143" y="2521"/>
                    </a:lnTo>
                    <a:lnTo>
                      <a:pt x="143" y="2519"/>
                    </a:lnTo>
                    <a:close/>
                    <a:moveTo>
                      <a:pt x="136" y="2469"/>
                    </a:moveTo>
                    <a:lnTo>
                      <a:pt x="136" y="2471"/>
                    </a:lnTo>
                    <a:lnTo>
                      <a:pt x="134" y="2471"/>
                    </a:lnTo>
                    <a:lnTo>
                      <a:pt x="134" y="2469"/>
                    </a:lnTo>
                    <a:lnTo>
                      <a:pt x="136" y="2469"/>
                    </a:lnTo>
                    <a:close/>
                    <a:moveTo>
                      <a:pt x="155" y="2404"/>
                    </a:moveTo>
                    <a:lnTo>
                      <a:pt x="155" y="2406"/>
                    </a:lnTo>
                    <a:lnTo>
                      <a:pt x="154" y="2406"/>
                    </a:lnTo>
                    <a:lnTo>
                      <a:pt x="154" y="2404"/>
                    </a:lnTo>
                    <a:lnTo>
                      <a:pt x="155" y="2404"/>
                    </a:lnTo>
                    <a:close/>
                    <a:moveTo>
                      <a:pt x="209" y="2387"/>
                    </a:moveTo>
                    <a:lnTo>
                      <a:pt x="211" y="2387"/>
                    </a:lnTo>
                    <a:lnTo>
                      <a:pt x="209" y="2387"/>
                    </a:lnTo>
                    <a:close/>
                    <a:moveTo>
                      <a:pt x="255" y="2315"/>
                    </a:moveTo>
                    <a:lnTo>
                      <a:pt x="255" y="2317"/>
                    </a:lnTo>
                    <a:lnTo>
                      <a:pt x="254" y="2317"/>
                    </a:lnTo>
                    <a:lnTo>
                      <a:pt x="254" y="2315"/>
                    </a:lnTo>
                    <a:lnTo>
                      <a:pt x="255" y="2315"/>
                    </a:lnTo>
                    <a:close/>
                    <a:moveTo>
                      <a:pt x="255" y="2313"/>
                    </a:moveTo>
                    <a:lnTo>
                      <a:pt x="255" y="2315"/>
                    </a:lnTo>
                    <a:lnTo>
                      <a:pt x="255" y="2313"/>
                    </a:lnTo>
                    <a:close/>
                    <a:moveTo>
                      <a:pt x="259" y="2306"/>
                    </a:moveTo>
                    <a:lnTo>
                      <a:pt x="259" y="2308"/>
                    </a:lnTo>
                    <a:lnTo>
                      <a:pt x="259" y="2310"/>
                    </a:lnTo>
                    <a:lnTo>
                      <a:pt x="259" y="2308"/>
                    </a:lnTo>
                    <a:lnTo>
                      <a:pt x="259" y="2310"/>
                    </a:lnTo>
                    <a:lnTo>
                      <a:pt x="257" y="2310"/>
                    </a:lnTo>
                    <a:lnTo>
                      <a:pt x="255" y="2310"/>
                    </a:lnTo>
                    <a:lnTo>
                      <a:pt x="255" y="2308"/>
                    </a:lnTo>
                    <a:lnTo>
                      <a:pt x="255" y="2306"/>
                    </a:lnTo>
                    <a:lnTo>
                      <a:pt x="257" y="2306"/>
                    </a:lnTo>
                    <a:lnTo>
                      <a:pt x="259" y="2306"/>
                    </a:lnTo>
                    <a:close/>
                    <a:moveTo>
                      <a:pt x="280" y="2288"/>
                    </a:moveTo>
                    <a:lnTo>
                      <a:pt x="280" y="2290"/>
                    </a:lnTo>
                    <a:lnTo>
                      <a:pt x="280" y="2288"/>
                    </a:lnTo>
                    <a:close/>
                    <a:moveTo>
                      <a:pt x="320" y="2219"/>
                    </a:moveTo>
                    <a:lnTo>
                      <a:pt x="320" y="2221"/>
                    </a:lnTo>
                    <a:lnTo>
                      <a:pt x="318" y="2221"/>
                    </a:lnTo>
                    <a:lnTo>
                      <a:pt x="318" y="2219"/>
                    </a:lnTo>
                    <a:lnTo>
                      <a:pt x="320" y="2219"/>
                    </a:lnTo>
                    <a:close/>
                    <a:moveTo>
                      <a:pt x="321" y="2217"/>
                    </a:moveTo>
                    <a:lnTo>
                      <a:pt x="321" y="2219"/>
                    </a:lnTo>
                    <a:lnTo>
                      <a:pt x="320" y="2219"/>
                    </a:lnTo>
                    <a:lnTo>
                      <a:pt x="320" y="2221"/>
                    </a:lnTo>
                    <a:lnTo>
                      <a:pt x="320" y="2219"/>
                    </a:lnTo>
                    <a:lnTo>
                      <a:pt x="320" y="2217"/>
                    </a:lnTo>
                    <a:lnTo>
                      <a:pt x="321" y="2217"/>
                    </a:lnTo>
                    <a:close/>
                    <a:moveTo>
                      <a:pt x="330" y="2208"/>
                    </a:moveTo>
                    <a:lnTo>
                      <a:pt x="330" y="2210"/>
                    </a:lnTo>
                    <a:lnTo>
                      <a:pt x="330" y="2208"/>
                    </a:lnTo>
                    <a:close/>
                    <a:moveTo>
                      <a:pt x="334" y="2197"/>
                    </a:moveTo>
                    <a:lnTo>
                      <a:pt x="334" y="2199"/>
                    </a:lnTo>
                    <a:lnTo>
                      <a:pt x="334" y="2197"/>
                    </a:lnTo>
                    <a:close/>
                    <a:moveTo>
                      <a:pt x="346" y="2181"/>
                    </a:moveTo>
                    <a:lnTo>
                      <a:pt x="346" y="2180"/>
                    </a:lnTo>
                    <a:lnTo>
                      <a:pt x="346" y="2181"/>
                    </a:lnTo>
                    <a:close/>
                    <a:moveTo>
                      <a:pt x="348" y="2176"/>
                    </a:moveTo>
                    <a:lnTo>
                      <a:pt x="348" y="2178"/>
                    </a:lnTo>
                    <a:lnTo>
                      <a:pt x="346" y="2178"/>
                    </a:lnTo>
                    <a:lnTo>
                      <a:pt x="346" y="2180"/>
                    </a:lnTo>
                    <a:lnTo>
                      <a:pt x="346" y="2181"/>
                    </a:lnTo>
                    <a:lnTo>
                      <a:pt x="345" y="2181"/>
                    </a:lnTo>
                    <a:lnTo>
                      <a:pt x="345" y="2180"/>
                    </a:lnTo>
                    <a:lnTo>
                      <a:pt x="346" y="2180"/>
                    </a:lnTo>
                    <a:lnTo>
                      <a:pt x="346" y="2178"/>
                    </a:lnTo>
                    <a:lnTo>
                      <a:pt x="346" y="2176"/>
                    </a:lnTo>
                    <a:lnTo>
                      <a:pt x="348" y="2176"/>
                    </a:lnTo>
                    <a:close/>
                    <a:moveTo>
                      <a:pt x="350" y="2167"/>
                    </a:moveTo>
                    <a:lnTo>
                      <a:pt x="350" y="2169"/>
                    </a:lnTo>
                    <a:lnTo>
                      <a:pt x="352" y="2169"/>
                    </a:lnTo>
                    <a:lnTo>
                      <a:pt x="350" y="2169"/>
                    </a:lnTo>
                    <a:lnTo>
                      <a:pt x="350" y="2167"/>
                    </a:lnTo>
                    <a:close/>
                    <a:moveTo>
                      <a:pt x="343" y="2138"/>
                    </a:moveTo>
                    <a:lnTo>
                      <a:pt x="343" y="2140"/>
                    </a:lnTo>
                    <a:lnTo>
                      <a:pt x="343" y="2142"/>
                    </a:lnTo>
                    <a:lnTo>
                      <a:pt x="343" y="2144"/>
                    </a:lnTo>
                    <a:lnTo>
                      <a:pt x="341" y="2144"/>
                    </a:lnTo>
                    <a:lnTo>
                      <a:pt x="341" y="2142"/>
                    </a:lnTo>
                    <a:lnTo>
                      <a:pt x="341" y="2140"/>
                    </a:lnTo>
                    <a:lnTo>
                      <a:pt x="339" y="2140"/>
                    </a:lnTo>
                    <a:lnTo>
                      <a:pt x="339" y="2138"/>
                    </a:lnTo>
                    <a:lnTo>
                      <a:pt x="341" y="2138"/>
                    </a:lnTo>
                    <a:lnTo>
                      <a:pt x="343" y="2138"/>
                    </a:lnTo>
                    <a:close/>
                    <a:moveTo>
                      <a:pt x="345" y="2133"/>
                    </a:moveTo>
                    <a:lnTo>
                      <a:pt x="345" y="2135"/>
                    </a:lnTo>
                    <a:lnTo>
                      <a:pt x="345" y="2137"/>
                    </a:lnTo>
                    <a:lnTo>
                      <a:pt x="343" y="2137"/>
                    </a:lnTo>
                    <a:lnTo>
                      <a:pt x="343" y="2138"/>
                    </a:lnTo>
                    <a:lnTo>
                      <a:pt x="341" y="2138"/>
                    </a:lnTo>
                    <a:lnTo>
                      <a:pt x="341" y="2137"/>
                    </a:lnTo>
                    <a:lnTo>
                      <a:pt x="341" y="2135"/>
                    </a:lnTo>
                    <a:lnTo>
                      <a:pt x="343" y="2135"/>
                    </a:lnTo>
                    <a:lnTo>
                      <a:pt x="343" y="2133"/>
                    </a:lnTo>
                    <a:lnTo>
                      <a:pt x="345" y="2133"/>
                    </a:lnTo>
                    <a:close/>
                    <a:moveTo>
                      <a:pt x="327" y="2124"/>
                    </a:moveTo>
                    <a:lnTo>
                      <a:pt x="327" y="2126"/>
                    </a:lnTo>
                    <a:lnTo>
                      <a:pt x="329" y="2126"/>
                    </a:lnTo>
                    <a:lnTo>
                      <a:pt x="330" y="2126"/>
                    </a:lnTo>
                    <a:lnTo>
                      <a:pt x="330" y="2128"/>
                    </a:lnTo>
                    <a:lnTo>
                      <a:pt x="332" y="2128"/>
                    </a:lnTo>
                    <a:lnTo>
                      <a:pt x="334" y="2128"/>
                    </a:lnTo>
                    <a:lnTo>
                      <a:pt x="336" y="2128"/>
                    </a:lnTo>
                    <a:lnTo>
                      <a:pt x="336" y="2126"/>
                    </a:lnTo>
                    <a:lnTo>
                      <a:pt x="336" y="2128"/>
                    </a:lnTo>
                    <a:lnTo>
                      <a:pt x="334" y="2128"/>
                    </a:lnTo>
                    <a:lnTo>
                      <a:pt x="334" y="2130"/>
                    </a:lnTo>
                    <a:lnTo>
                      <a:pt x="334" y="2131"/>
                    </a:lnTo>
                    <a:lnTo>
                      <a:pt x="332" y="2131"/>
                    </a:lnTo>
                    <a:lnTo>
                      <a:pt x="332" y="2130"/>
                    </a:lnTo>
                    <a:lnTo>
                      <a:pt x="332" y="2131"/>
                    </a:lnTo>
                    <a:lnTo>
                      <a:pt x="330" y="2131"/>
                    </a:lnTo>
                    <a:lnTo>
                      <a:pt x="329" y="2131"/>
                    </a:lnTo>
                    <a:lnTo>
                      <a:pt x="329" y="2130"/>
                    </a:lnTo>
                    <a:lnTo>
                      <a:pt x="327" y="2130"/>
                    </a:lnTo>
                    <a:lnTo>
                      <a:pt x="327" y="2128"/>
                    </a:lnTo>
                    <a:lnTo>
                      <a:pt x="327" y="2126"/>
                    </a:lnTo>
                    <a:lnTo>
                      <a:pt x="327" y="2124"/>
                    </a:lnTo>
                    <a:close/>
                    <a:moveTo>
                      <a:pt x="330" y="2110"/>
                    </a:moveTo>
                    <a:lnTo>
                      <a:pt x="330" y="2112"/>
                    </a:lnTo>
                    <a:lnTo>
                      <a:pt x="330" y="2113"/>
                    </a:lnTo>
                    <a:lnTo>
                      <a:pt x="330" y="2115"/>
                    </a:lnTo>
                    <a:lnTo>
                      <a:pt x="329" y="2115"/>
                    </a:lnTo>
                    <a:lnTo>
                      <a:pt x="329" y="2113"/>
                    </a:lnTo>
                    <a:lnTo>
                      <a:pt x="329" y="2112"/>
                    </a:lnTo>
                    <a:lnTo>
                      <a:pt x="329" y="2110"/>
                    </a:lnTo>
                    <a:lnTo>
                      <a:pt x="330" y="2110"/>
                    </a:lnTo>
                    <a:close/>
                    <a:moveTo>
                      <a:pt x="357" y="2094"/>
                    </a:moveTo>
                    <a:lnTo>
                      <a:pt x="357" y="2096"/>
                    </a:lnTo>
                    <a:lnTo>
                      <a:pt x="355" y="2096"/>
                    </a:lnTo>
                    <a:lnTo>
                      <a:pt x="355" y="2094"/>
                    </a:lnTo>
                    <a:lnTo>
                      <a:pt x="357" y="2094"/>
                    </a:lnTo>
                    <a:close/>
                    <a:moveTo>
                      <a:pt x="348" y="2092"/>
                    </a:moveTo>
                    <a:lnTo>
                      <a:pt x="346" y="2092"/>
                    </a:lnTo>
                    <a:lnTo>
                      <a:pt x="348" y="2092"/>
                    </a:lnTo>
                    <a:close/>
                    <a:moveTo>
                      <a:pt x="345" y="2087"/>
                    </a:moveTo>
                    <a:lnTo>
                      <a:pt x="345" y="2088"/>
                    </a:lnTo>
                    <a:lnTo>
                      <a:pt x="345" y="2090"/>
                    </a:lnTo>
                    <a:lnTo>
                      <a:pt x="346" y="2090"/>
                    </a:lnTo>
                    <a:lnTo>
                      <a:pt x="346" y="2092"/>
                    </a:lnTo>
                    <a:lnTo>
                      <a:pt x="348" y="2092"/>
                    </a:lnTo>
                    <a:lnTo>
                      <a:pt x="346" y="2092"/>
                    </a:lnTo>
                    <a:lnTo>
                      <a:pt x="346" y="2094"/>
                    </a:lnTo>
                    <a:lnTo>
                      <a:pt x="345" y="2094"/>
                    </a:lnTo>
                    <a:lnTo>
                      <a:pt x="345" y="2092"/>
                    </a:lnTo>
                    <a:lnTo>
                      <a:pt x="345" y="2090"/>
                    </a:lnTo>
                    <a:lnTo>
                      <a:pt x="345" y="2088"/>
                    </a:lnTo>
                    <a:lnTo>
                      <a:pt x="345" y="2087"/>
                    </a:lnTo>
                    <a:close/>
                    <a:moveTo>
                      <a:pt x="330" y="2085"/>
                    </a:moveTo>
                    <a:lnTo>
                      <a:pt x="332" y="2085"/>
                    </a:lnTo>
                    <a:lnTo>
                      <a:pt x="332" y="2087"/>
                    </a:lnTo>
                    <a:lnTo>
                      <a:pt x="332" y="2088"/>
                    </a:lnTo>
                    <a:lnTo>
                      <a:pt x="330" y="2088"/>
                    </a:lnTo>
                    <a:lnTo>
                      <a:pt x="330" y="2087"/>
                    </a:lnTo>
                    <a:lnTo>
                      <a:pt x="330" y="2088"/>
                    </a:lnTo>
                    <a:lnTo>
                      <a:pt x="332" y="2088"/>
                    </a:lnTo>
                    <a:lnTo>
                      <a:pt x="332" y="2087"/>
                    </a:lnTo>
                    <a:lnTo>
                      <a:pt x="330" y="2087"/>
                    </a:lnTo>
                    <a:lnTo>
                      <a:pt x="330" y="2085"/>
                    </a:lnTo>
                    <a:close/>
                    <a:moveTo>
                      <a:pt x="336" y="2080"/>
                    </a:moveTo>
                    <a:lnTo>
                      <a:pt x="336" y="2081"/>
                    </a:lnTo>
                    <a:lnTo>
                      <a:pt x="337" y="2081"/>
                    </a:lnTo>
                    <a:lnTo>
                      <a:pt x="339" y="2081"/>
                    </a:lnTo>
                    <a:lnTo>
                      <a:pt x="339" y="2083"/>
                    </a:lnTo>
                    <a:lnTo>
                      <a:pt x="337" y="2083"/>
                    </a:lnTo>
                    <a:lnTo>
                      <a:pt x="337" y="2081"/>
                    </a:lnTo>
                    <a:lnTo>
                      <a:pt x="336" y="2081"/>
                    </a:lnTo>
                    <a:lnTo>
                      <a:pt x="336" y="2083"/>
                    </a:lnTo>
                    <a:lnTo>
                      <a:pt x="334" y="2083"/>
                    </a:lnTo>
                    <a:lnTo>
                      <a:pt x="334" y="2081"/>
                    </a:lnTo>
                    <a:lnTo>
                      <a:pt x="332" y="2081"/>
                    </a:lnTo>
                    <a:lnTo>
                      <a:pt x="334" y="2081"/>
                    </a:lnTo>
                    <a:lnTo>
                      <a:pt x="334" y="2080"/>
                    </a:lnTo>
                    <a:lnTo>
                      <a:pt x="336" y="2080"/>
                    </a:lnTo>
                    <a:close/>
                    <a:moveTo>
                      <a:pt x="337" y="2063"/>
                    </a:moveTo>
                    <a:lnTo>
                      <a:pt x="339" y="2063"/>
                    </a:lnTo>
                    <a:lnTo>
                      <a:pt x="337" y="2063"/>
                    </a:lnTo>
                    <a:lnTo>
                      <a:pt x="337" y="2065"/>
                    </a:lnTo>
                    <a:lnTo>
                      <a:pt x="336" y="2065"/>
                    </a:lnTo>
                    <a:lnTo>
                      <a:pt x="334" y="2065"/>
                    </a:lnTo>
                    <a:lnTo>
                      <a:pt x="334" y="2067"/>
                    </a:lnTo>
                    <a:lnTo>
                      <a:pt x="334" y="2065"/>
                    </a:lnTo>
                    <a:lnTo>
                      <a:pt x="336" y="2065"/>
                    </a:lnTo>
                    <a:lnTo>
                      <a:pt x="336" y="2063"/>
                    </a:lnTo>
                    <a:lnTo>
                      <a:pt x="337" y="2063"/>
                    </a:lnTo>
                    <a:close/>
                    <a:moveTo>
                      <a:pt x="343" y="2055"/>
                    </a:moveTo>
                    <a:lnTo>
                      <a:pt x="345" y="2055"/>
                    </a:lnTo>
                    <a:lnTo>
                      <a:pt x="345" y="2056"/>
                    </a:lnTo>
                    <a:lnTo>
                      <a:pt x="345" y="2058"/>
                    </a:lnTo>
                    <a:lnTo>
                      <a:pt x="345" y="2060"/>
                    </a:lnTo>
                    <a:lnTo>
                      <a:pt x="346" y="2060"/>
                    </a:lnTo>
                    <a:lnTo>
                      <a:pt x="346" y="2062"/>
                    </a:lnTo>
                    <a:lnTo>
                      <a:pt x="346" y="2063"/>
                    </a:lnTo>
                    <a:lnTo>
                      <a:pt x="346" y="2065"/>
                    </a:lnTo>
                    <a:lnTo>
                      <a:pt x="346" y="2067"/>
                    </a:lnTo>
                    <a:lnTo>
                      <a:pt x="346" y="2069"/>
                    </a:lnTo>
                    <a:lnTo>
                      <a:pt x="348" y="2069"/>
                    </a:lnTo>
                    <a:lnTo>
                      <a:pt x="348" y="2071"/>
                    </a:lnTo>
                    <a:lnTo>
                      <a:pt x="348" y="2072"/>
                    </a:lnTo>
                    <a:lnTo>
                      <a:pt x="348" y="2074"/>
                    </a:lnTo>
                    <a:lnTo>
                      <a:pt x="346" y="2074"/>
                    </a:lnTo>
                    <a:lnTo>
                      <a:pt x="346" y="2076"/>
                    </a:lnTo>
                    <a:lnTo>
                      <a:pt x="346" y="2078"/>
                    </a:lnTo>
                    <a:lnTo>
                      <a:pt x="348" y="2078"/>
                    </a:lnTo>
                    <a:lnTo>
                      <a:pt x="348" y="2080"/>
                    </a:lnTo>
                    <a:lnTo>
                      <a:pt x="350" y="2080"/>
                    </a:lnTo>
                    <a:lnTo>
                      <a:pt x="352" y="2080"/>
                    </a:lnTo>
                    <a:lnTo>
                      <a:pt x="354" y="2080"/>
                    </a:lnTo>
                    <a:lnTo>
                      <a:pt x="354" y="2081"/>
                    </a:lnTo>
                    <a:lnTo>
                      <a:pt x="354" y="2083"/>
                    </a:lnTo>
                    <a:lnTo>
                      <a:pt x="355" y="2083"/>
                    </a:lnTo>
                    <a:lnTo>
                      <a:pt x="355" y="2085"/>
                    </a:lnTo>
                    <a:lnTo>
                      <a:pt x="355" y="2087"/>
                    </a:lnTo>
                    <a:lnTo>
                      <a:pt x="357" y="2087"/>
                    </a:lnTo>
                    <a:lnTo>
                      <a:pt x="355" y="2087"/>
                    </a:lnTo>
                    <a:lnTo>
                      <a:pt x="355" y="2088"/>
                    </a:lnTo>
                    <a:lnTo>
                      <a:pt x="355" y="2087"/>
                    </a:lnTo>
                    <a:lnTo>
                      <a:pt x="355" y="2088"/>
                    </a:lnTo>
                    <a:lnTo>
                      <a:pt x="354" y="2088"/>
                    </a:lnTo>
                    <a:lnTo>
                      <a:pt x="354" y="2090"/>
                    </a:lnTo>
                    <a:lnTo>
                      <a:pt x="354" y="2092"/>
                    </a:lnTo>
                    <a:lnTo>
                      <a:pt x="355" y="2092"/>
                    </a:lnTo>
                    <a:lnTo>
                      <a:pt x="355" y="2094"/>
                    </a:lnTo>
                    <a:lnTo>
                      <a:pt x="354" y="2094"/>
                    </a:lnTo>
                    <a:lnTo>
                      <a:pt x="352" y="2094"/>
                    </a:lnTo>
                    <a:lnTo>
                      <a:pt x="350" y="2094"/>
                    </a:lnTo>
                    <a:lnTo>
                      <a:pt x="350" y="2092"/>
                    </a:lnTo>
                    <a:lnTo>
                      <a:pt x="348" y="2092"/>
                    </a:lnTo>
                    <a:lnTo>
                      <a:pt x="348" y="2090"/>
                    </a:lnTo>
                    <a:lnTo>
                      <a:pt x="346" y="2090"/>
                    </a:lnTo>
                    <a:lnTo>
                      <a:pt x="345" y="2090"/>
                    </a:lnTo>
                    <a:lnTo>
                      <a:pt x="345" y="2088"/>
                    </a:lnTo>
                    <a:lnTo>
                      <a:pt x="345" y="2087"/>
                    </a:lnTo>
                    <a:lnTo>
                      <a:pt x="346" y="2087"/>
                    </a:lnTo>
                    <a:lnTo>
                      <a:pt x="346" y="2085"/>
                    </a:lnTo>
                    <a:lnTo>
                      <a:pt x="345" y="2085"/>
                    </a:lnTo>
                    <a:lnTo>
                      <a:pt x="345" y="2083"/>
                    </a:lnTo>
                    <a:lnTo>
                      <a:pt x="343" y="2083"/>
                    </a:lnTo>
                    <a:lnTo>
                      <a:pt x="341" y="2083"/>
                    </a:lnTo>
                    <a:lnTo>
                      <a:pt x="341" y="2081"/>
                    </a:lnTo>
                    <a:lnTo>
                      <a:pt x="339" y="2081"/>
                    </a:lnTo>
                    <a:lnTo>
                      <a:pt x="337" y="2081"/>
                    </a:lnTo>
                    <a:lnTo>
                      <a:pt x="336" y="2081"/>
                    </a:lnTo>
                    <a:lnTo>
                      <a:pt x="336" y="2080"/>
                    </a:lnTo>
                    <a:lnTo>
                      <a:pt x="334" y="2080"/>
                    </a:lnTo>
                    <a:lnTo>
                      <a:pt x="334" y="2081"/>
                    </a:lnTo>
                    <a:lnTo>
                      <a:pt x="332" y="2081"/>
                    </a:lnTo>
                    <a:lnTo>
                      <a:pt x="332" y="2080"/>
                    </a:lnTo>
                    <a:lnTo>
                      <a:pt x="330" y="2080"/>
                    </a:lnTo>
                    <a:lnTo>
                      <a:pt x="330" y="2078"/>
                    </a:lnTo>
                    <a:lnTo>
                      <a:pt x="329" y="2078"/>
                    </a:lnTo>
                    <a:lnTo>
                      <a:pt x="327" y="2078"/>
                    </a:lnTo>
                    <a:lnTo>
                      <a:pt x="327" y="2076"/>
                    </a:lnTo>
                    <a:lnTo>
                      <a:pt x="327" y="2074"/>
                    </a:lnTo>
                    <a:lnTo>
                      <a:pt x="329" y="2074"/>
                    </a:lnTo>
                    <a:lnTo>
                      <a:pt x="329" y="2072"/>
                    </a:lnTo>
                    <a:lnTo>
                      <a:pt x="330" y="2072"/>
                    </a:lnTo>
                    <a:lnTo>
                      <a:pt x="330" y="2074"/>
                    </a:lnTo>
                    <a:lnTo>
                      <a:pt x="329" y="2074"/>
                    </a:lnTo>
                    <a:lnTo>
                      <a:pt x="330" y="2074"/>
                    </a:lnTo>
                    <a:lnTo>
                      <a:pt x="332" y="2074"/>
                    </a:lnTo>
                    <a:lnTo>
                      <a:pt x="332" y="2072"/>
                    </a:lnTo>
                    <a:lnTo>
                      <a:pt x="334" y="2072"/>
                    </a:lnTo>
                    <a:lnTo>
                      <a:pt x="336" y="2072"/>
                    </a:lnTo>
                    <a:lnTo>
                      <a:pt x="336" y="2071"/>
                    </a:lnTo>
                    <a:lnTo>
                      <a:pt x="337" y="2071"/>
                    </a:lnTo>
                    <a:lnTo>
                      <a:pt x="337" y="2069"/>
                    </a:lnTo>
                    <a:lnTo>
                      <a:pt x="339" y="2069"/>
                    </a:lnTo>
                    <a:lnTo>
                      <a:pt x="339" y="2071"/>
                    </a:lnTo>
                    <a:lnTo>
                      <a:pt x="339" y="2069"/>
                    </a:lnTo>
                    <a:lnTo>
                      <a:pt x="339" y="2067"/>
                    </a:lnTo>
                    <a:lnTo>
                      <a:pt x="341" y="2067"/>
                    </a:lnTo>
                    <a:lnTo>
                      <a:pt x="339" y="2067"/>
                    </a:lnTo>
                    <a:lnTo>
                      <a:pt x="339" y="2065"/>
                    </a:lnTo>
                    <a:lnTo>
                      <a:pt x="341" y="2065"/>
                    </a:lnTo>
                    <a:lnTo>
                      <a:pt x="341" y="2063"/>
                    </a:lnTo>
                    <a:lnTo>
                      <a:pt x="341" y="2062"/>
                    </a:lnTo>
                    <a:lnTo>
                      <a:pt x="341" y="2060"/>
                    </a:lnTo>
                    <a:lnTo>
                      <a:pt x="341" y="2058"/>
                    </a:lnTo>
                    <a:lnTo>
                      <a:pt x="341" y="2056"/>
                    </a:lnTo>
                    <a:lnTo>
                      <a:pt x="341" y="2055"/>
                    </a:lnTo>
                    <a:lnTo>
                      <a:pt x="343" y="2055"/>
                    </a:lnTo>
                    <a:close/>
                    <a:moveTo>
                      <a:pt x="336" y="2006"/>
                    </a:moveTo>
                    <a:lnTo>
                      <a:pt x="337" y="2006"/>
                    </a:lnTo>
                    <a:lnTo>
                      <a:pt x="336" y="2006"/>
                    </a:lnTo>
                    <a:close/>
                    <a:moveTo>
                      <a:pt x="286" y="1897"/>
                    </a:moveTo>
                    <a:lnTo>
                      <a:pt x="287" y="1897"/>
                    </a:lnTo>
                    <a:lnTo>
                      <a:pt x="289" y="1897"/>
                    </a:lnTo>
                    <a:lnTo>
                      <a:pt x="287" y="1897"/>
                    </a:lnTo>
                    <a:lnTo>
                      <a:pt x="286" y="1897"/>
                    </a:lnTo>
                    <a:close/>
                    <a:moveTo>
                      <a:pt x="286" y="1881"/>
                    </a:moveTo>
                    <a:lnTo>
                      <a:pt x="286" y="1883"/>
                    </a:lnTo>
                    <a:lnTo>
                      <a:pt x="286" y="1885"/>
                    </a:lnTo>
                    <a:lnTo>
                      <a:pt x="286" y="1887"/>
                    </a:lnTo>
                    <a:lnTo>
                      <a:pt x="284" y="1887"/>
                    </a:lnTo>
                    <a:lnTo>
                      <a:pt x="284" y="1889"/>
                    </a:lnTo>
                    <a:lnTo>
                      <a:pt x="284" y="1887"/>
                    </a:lnTo>
                    <a:lnTo>
                      <a:pt x="284" y="1885"/>
                    </a:lnTo>
                    <a:lnTo>
                      <a:pt x="284" y="1883"/>
                    </a:lnTo>
                    <a:lnTo>
                      <a:pt x="284" y="1881"/>
                    </a:lnTo>
                    <a:lnTo>
                      <a:pt x="286" y="1881"/>
                    </a:lnTo>
                    <a:close/>
                    <a:moveTo>
                      <a:pt x="200" y="1796"/>
                    </a:moveTo>
                    <a:lnTo>
                      <a:pt x="202" y="1796"/>
                    </a:lnTo>
                    <a:lnTo>
                      <a:pt x="202" y="1797"/>
                    </a:lnTo>
                    <a:lnTo>
                      <a:pt x="200" y="1797"/>
                    </a:lnTo>
                    <a:lnTo>
                      <a:pt x="198" y="1797"/>
                    </a:lnTo>
                    <a:lnTo>
                      <a:pt x="200" y="1797"/>
                    </a:lnTo>
                    <a:lnTo>
                      <a:pt x="200" y="1796"/>
                    </a:lnTo>
                    <a:close/>
                    <a:moveTo>
                      <a:pt x="189" y="1790"/>
                    </a:moveTo>
                    <a:lnTo>
                      <a:pt x="189" y="1792"/>
                    </a:lnTo>
                    <a:lnTo>
                      <a:pt x="187" y="1792"/>
                    </a:lnTo>
                    <a:lnTo>
                      <a:pt x="187" y="1790"/>
                    </a:lnTo>
                    <a:lnTo>
                      <a:pt x="189" y="1790"/>
                    </a:lnTo>
                    <a:close/>
                    <a:moveTo>
                      <a:pt x="180" y="1787"/>
                    </a:moveTo>
                    <a:lnTo>
                      <a:pt x="180" y="1789"/>
                    </a:lnTo>
                    <a:lnTo>
                      <a:pt x="182" y="1789"/>
                    </a:lnTo>
                    <a:lnTo>
                      <a:pt x="180" y="1789"/>
                    </a:lnTo>
                    <a:lnTo>
                      <a:pt x="180" y="1787"/>
                    </a:lnTo>
                    <a:close/>
                    <a:moveTo>
                      <a:pt x="193" y="1787"/>
                    </a:moveTo>
                    <a:lnTo>
                      <a:pt x="193" y="1789"/>
                    </a:lnTo>
                    <a:lnTo>
                      <a:pt x="191" y="1789"/>
                    </a:lnTo>
                    <a:lnTo>
                      <a:pt x="191" y="1790"/>
                    </a:lnTo>
                    <a:lnTo>
                      <a:pt x="191" y="1789"/>
                    </a:lnTo>
                    <a:lnTo>
                      <a:pt x="191" y="1787"/>
                    </a:lnTo>
                    <a:lnTo>
                      <a:pt x="193" y="1787"/>
                    </a:lnTo>
                    <a:close/>
                    <a:moveTo>
                      <a:pt x="257" y="1780"/>
                    </a:moveTo>
                    <a:lnTo>
                      <a:pt x="259" y="1780"/>
                    </a:lnTo>
                    <a:lnTo>
                      <a:pt x="259" y="1781"/>
                    </a:lnTo>
                    <a:lnTo>
                      <a:pt x="257" y="1781"/>
                    </a:lnTo>
                    <a:lnTo>
                      <a:pt x="259" y="1781"/>
                    </a:lnTo>
                    <a:lnTo>
                      <a:pt x="257" y="1781"/>
                    </a:lnTo>
                    <a:lnTo>
                      <a:pt x="257" y="1783"/>
                    </a:lnTo>
                    <a:lnTo>
                      <a:pt x="259" y="1783"/>
                    </a:lnTo>
                    <a:lnTo>
                      <a:pt x="257" y="1783"/>
                    </a:lnTo>
                    <a:lnTo>
                      <a:pt x="257" y="1781"/>
                    </a:lnTo>
                    <a:lnTo>
                      <a:pt x="255" y="1781"/>
                    </a:lnTo>
                    <a:lnTo>
                      <a:pt x="255" y="1780"/>
                    </a:lnTo>
                    <a:lnTo>
                      <a:pt x="257" y="1780"/>
                    </a:lnTo>
                    <a:close/>
                    <a:moveTo>
                      <a:pt x="166" y="1771"/>
                    </a:moveTo>
                    <a:lnTo>
                      <a:pt x="166" y="1772"/>
                    </a:lnTo>
                    <a:lnTo>
                      <a:pt x="166" y="1771"/>
                    </a:lnTo>
                    <a:close/>
                    <a:moveTo>
                      <a:pt x="202" y="1751"/>
                    </a:moveTo>
                    <a:lnTo>
                      <a:pt x="200" y="1751"/>
                    </a:lnTo>
                    <a:lnTo>
                      <a:pt x="200" y="1753"/>
                    </a:lnTo>
                    <a:lnTo>
                      <a:pt x="200" y="1751"/>
                    </a:lnTo>
                    <a:lnTo>
                      <a:pt x="202" y="1751"/>
                    </a:lnTo>
                    <a:close/>
                    <a:moveTo>
                      <a:pt x="230" y="1739"/>
                    </a:moveTo>
                    <a:lnTo>
                      <a:pt x="230" y="1740"/>
                    </a:lnTo>
                    <a:lnTo>
                      <a:pt x="230" y="1742"/>
                    </a:lnTo>
                    <a:lnTo>
                      <a:pt x="230" y="1740"/>
                    </a:lnTo>
                    <a:lnTo>
                      <a:pt x="230" y="1739"/>
                    </a:lnTo>
                    <a:close/>
                    <a:moveTo>
                      <a:pt x="152" y="1722"/>
                    </a:moveTo>
                    <a:lnTo>
                      <a:pt x="152" y="1724"/>
                    </a:lnTo>
                    <a:lnTo>
                      <a:pt x="150" y="1724"/>
                    </a:lnTo>
                    <a:lnTo>
                      <a:pt x="152" y="1724"/>
                    </a:lnTo>
                    <a:lnTo>
                      <a:pt x="152" y="1722"/>
                    </a:lnTo>
                    <a:close/>
                    <a:moveTo>
                      <a:pt x="1175" y="1669"/>
                    </a:moveTo>
                    <a:lnTo>
                      <a:pt x="1177" y="1669"/>
                    </a:lnTo>
                    <a:lnTo>
                      <a:pt x="1177" y="1671"/>
                    </a:lnTo>
                    <a:lnTo>
                      <a:pt x="1177" y="1669"/>
                    </a:lnTo>
                    <a:lnTo>
                      <a:pt x="1178" y="1669"/>
                    </a:lnTo>
                    <a:lnTo>
                      <a:pt x="1180" y="1669"/>
                    </a:lnTo>
                    <a:lnTo>
                      <a:pt x="1180" y="1671"/>
                    </a:lnTo>
                    <a:lnTo>
                      <a:pt x="1182" y="1671"/>
                    </a:lnTo>
                    <a:lnTo>
                      <a:pt x="1184" y="1671"/>
                    </a:lnTo>
                    <a:lnTo>
                      <a:pt x="1184" y="1672"/>
                    </a:lnTo>
                    <a:lnTo>
                      <a:pt x="1185" y="1672"/>
                    </a:lnTo>
                    <a:lnTo>
                      <a:pt x="1185" y="1674"/>
                    </a:lnTo>
                    <a:lnTo>
                      <a:pt x="1185" y="1676"/>
                    </a:lnTo>
                    <a:lnTo>
                      <a:pt x="1185" y="1678"/>
                    </a:lnTo>
                    <a:lnTo>
                      <a:pt x="1185" y="1680"/>
                    </a:lnTo>
                    <a:lnTo>
                      <a:pt x="1187" y="1680"/>
                    </a:lnTo>
                    <a:lnTo>
                      <a:pt x="1187" y="1681"/>
                    </a:lnTo>
                    <a:lnTo>
                      <a:pt x="1187" y="1683"/>
                    </a:lnTo>
                    <a:lnTo>
                      <a:pt x="1189" y="1685"/>
                    </a:lnTo>
                    <a:lnTo>
                      <a:pt x="1189" y="1687"/>
                    </a:lnTo>
                    <a:lnTo>
                      <a:pt x="1191" y="1687"/>
                    </a:lnTo>
                    <a:lnTo>
                      <a:pt x="1189" y="1687"/>
                    </a:lnTo>
                    <a:lnTo>
                      <a:pt x="1189" y="1689"/>
                    </a:lnTo>
                    <a:lnTo>
                      <a:pt x="1187" y="1689"/>
                    </a:lnTo>
                    <a:lnTo>
                      <a:pt x="1187" y="1690"/>
                    </a:lnTo>
                    <a:lnTo>
                      <a:pt x="1185" y="1690"/>
                    </a:lnTo>
                    <a:lnTo>
                      <a:pt x="1185" y="1692"/>
                    </a:lnTo>
                    <a:lnTo>
                      <a:pt x="1187" y="1692"/>
                    </a:lnTo>
                    <a:lnTo>
                      <a:pt x="1187" y="1694"/>
                    </a:lnTo>
                    <a:lnTo>
                      <a:pt x="1185" y="1694"/>
                    </a:lnTo>
                    <a:lnTo>
                      <a:pt x="1185" y="1696"/>
                    </a:lnTo>
                    <a:lnTo>
                      <a:pt x="1185" y="1697"/>
                    </a:lnTo>
                    <a:lnTo>
                      <a:pt x="1187" y="1697"/>
                    </a:lnTo>
                    <a:lnTo>
                      <a:pt x="1187" y="1699"/>
                    </a:lnTo>
                    <a:lnTo>
                      <a:pt x="1187" y="1701"/>
                    </a:lnTo>
                    <a:lnTo>
                      <a:pt x="1189" y="1701"/>
                    </a:lnTo>
                    <a:lnTo>
                      <a:pt x="1191" y="1701"/>
                    </a:lnTo>
                    <a:lnTo>
                      <a:pt x="1191" y="1703"/>
                    </a:lnTo>
                    <a:lnTo>
                      <a:pt x="1193" y="1703"/>
                    </a:lnTo>
                    <a:lnTo>
                      <a:pt x="1194" y="1703"/>
                    </a:lnTo>
                    <a:lnTo>
                      <a:pt x="1194" y="1705"/>
                    </a:lnTo>
                    <a:lnTo>
                      <a:pt x="1194" y="1706"/>
                    </a:lnTo>
                    <a:lnTo>
                      <a:pt x="1196" y="1706"/>
                    </a:lnTo>
                    <a:lnTo>
                      <a:pt x="1196" y="1705"/>
                    </a:lnTo>
                    <a:lnTo>
                      <a:pt x="1196" y="1706"/>
                    </a:lnTo>
                    <a:lnTo>
                      <a:pt x="1196" y="1705"/>
                    </a:lnTo>
                    <a:lnTo>
                      <a:pt x="1198" y="1705"/>
                    </a:lnTo>
                    <a:lnTo>
                      <a:pt x="1198" y="1706"/>
                    </a:lnTo>
                    <a:lnTo>
                      <a:pt x="1198" y="1705"/>
                    </a:lnTo>
                    <a:lnTo>
                      <a:pt x="1198" y="1706"/>
                    </a:lnTo>
                    <a:lnTo>
                      <a:pt x="1198" y="1705"/>
                    </a:lnTo>
                    <a:lnTo>
                      <a:pt x="1200" y="1705"/>
                    </a:lnTo>
                    <a:lnTo>
                      <a:pt x="1202" y="1705"/>
                    </a:lnTo>
                    <a:lnTo>
                      <a:pt x="1203" y="1705"/>
                    </a:lnTo>
                    <a:lnTo>
                      <a:pt x="1203" y="1703"/>
                    </a:lnTo>
                    <a:lnTo>
                      <a:pt x="1203" y="1705"/>
                    </a:lnTo>
                    <a:lnTo>
                      <a:pt x="1205" y="1705"/>
                    </a:lnTo>
                    <a:lnTo>
                      <a:pt x="1205" y="1706"/>
                    </a:lnTo>
                    <a:lnTo>
                      <a:pt x="1207" y="1706"/>
                    </a:lnTo>
                    <a:lnTo>
                      <a:pt x="1209" y="1706"/>
                    </a:lnTo>
                    <a:lnTo>
                      <a:pt x="1209" y="1708"/>
                    </a:lnTo>
                    <a:lnTo>
                      <a:pt x="1210" y="1708"/>
                    </a:lnTo>
                    <a:lnTo>
                      <a:pt x="1212" y="1708"/>
                    </a:lnTo>
                    <a:lnTo>
                      <a:pt x="1212" y="1710"/>
                    </a:lnTo>
                    <a:lnTo>
                      <a:pt x="1214" y="1710"/>
                    </a:lnTo>
                    <a:lnTo>
                      <a:pt x="1214" y="1712"/>
                    </a:lnTo>
                    <a:lnTo>
                      <a:pt x="1216" y="1712"/>
                    </a:lnTo>
                    <a:lnTo>
                      <a:pt x="1218" y="1712"/>
                    </a:lnTo>
                    <a:lnTo>
                      <a:pt x="1219" y="1712"/>
                    </a:lnTo>
                    <a:lnTo>
                      <a:pt x="1219" y="1714"/>
                    </a:lnTo>
                    <a:lnTo>
                      <a:pt x="1221" y="1714"/>
                    </a:lnTo>
                    <a:lnTo>
                      <a:pt x="1223" y="1714"/>
                    </a:lnTo>
                    <a:lnTo>
                      <a:pt x="1225" y="1714"/>
                    </a:lnTo>
                    <a:lnTo>
                      <a:pt x="1227" y="1714"/>
                    </a:lnTo>
                    <a:lnTo>
                      <a:pt x="1228" y="1714"/>
                    </a:lnTo>
                    <a:lnTo>
                      <a:pt x="1228" y="1715"/>
                    </a:lnTo>
                    <a:lnTo>
                      <a:pt x="1227" y="1715"/>
                    </a:lnTo>
                    <a:lnTo>
                      <a:pt x="1225" y="1715"/>
                    </a:lnTo>
                    <a:lnTo>
                      <a:pt x="1225" y="1717"/>
                    </a:lnTo>
                    <a:lnTo>
                      <a:pt x="1225" y="1719"/>
                    </a:lnTo>
                    <a:lnTo>
                      <a:pt x="1223" y="1719"/>
                    </a:lnTo>
                    <a:lnTo>
                      <a:pt x="1223" y="1721"/>
                    </a:lnTo>
                    <a:lnTo>
                      <a:pt x="1223" y="1722"/>
                    </a:lnTo>
                    <a:lnTo>
                      <a:pt x="1221" y="1722"/>
                    </a:lnTo>
                    <a:lnTo>
                      <a:pt x="1221" y="1724"/>
                    </a:lnTo>
                    <a:lnTo>
                      <a:pt x="1219" y="1724"/>
                    </a:lnTo>
                    <a:lnTo>
                      <a:pt x="1219" y="1726"/>
                    </a:lnTo>
                    <a:lnTo>
                      <a:pt x="1218" y="1726"/>
                    </a:lnTo>
                    <a:lnTo>
                      <a:pt x="1218" y="1728"/>
                    </a:lnTo>
                    <a:lnTo>
                      <a:pt x="1218" y="1730"/>
                    </a:lnTo>
                    <a:lnTo>
                      <a:pt x="1219" y="1730"/>
                    </a:lnTo>
                    <a:lnTo>
                      <a:pt x="1219" y="1731"/>
                    </a:lnTo>
                    <a:lnTo>
                      <a:pt x="1218" y="1731"/>
                    </a:lnTo>
                    <a:lnTo>
                      <a:pt x="1216" y="1731"/>
                    </a:lnTo>
                    <a:lnTo>
                      <a:pt x="1216" y="1733"/>
                    </a:lnTo>
                    <a:lnTo>
                      <a:pt x="1214" y="1735"/>
                    </a:lnTo>
                    <a:lnTo>
                      <a:pt x="1216" y="1735"/>
                    </a:lnTo>
                    <a:lnTo>
                      <a:pt x="1216" y="1737"/>
                    </a:lnTo>
                    <a:lnTo>
                      <a:pt x="1216" y="1739"/>
                    </a:lnTo>
                    <a:lnTo>
                      <a:pt x="1216" y="1740"/>
                    </a:lnTo>
                    <a:lnTo>
                      <a:pt x="1218" y="1740"/>
                    </a:lnTo>
                    <a:lnTo>
                      <a:pt x="1218" y="1742"/>
                    </a:lnTo>
                    <a:lnTo>
                      <a:pt x="1218" y="1744"/>
                    </a:lnTo>
                    <a:lnTo>
                      <a:pt x="1218" y="1746"/>
                    </a:lnTo>
                    <a:lnTo>
                      <a:pt x="1216" y="1746"/>
                    </a:lnTo>
                    <a:lnTo>
                      <a:pt x="1216" y="1747"/>
                    </a:lnTo>
                    <a:lnTo>
                      <a:pt x="1216" y="1749"/>
                    </a:lnTo>
                    <a:lnTo>
                      <a:pt x="1214" y="1749"/>
                    </a:lnTo>
                    <a:lnTo>
                      <a:pt x="1214" y="1751"/>
                    </a:lnTo>
                    <a:lnTo>
                      <a:pt x="1212" y="1751"/>
                    </a:lnTo>
                    <a:lnTo>
                      <a:pt x="1212" y="1753"/>
                    </a:lnTo>
                    <a:lnTo>
                      <a:pt x="1210" y="1753"/>
                    </a:lnTo>
                    <a:lnTo>
                      <a:pt x="1209" y="1753"/>
                    </a:lnTo>
                    <a:lnTo>
                      <a:pt x="1207" y="1753"/>
                    </a:lnTo>
                    <a:lnTo>
                      <a:pt x="1205" y="1753"/>
                    </a:lnTo>
                    <a:lnTo>
                      <a:pt x="1205" y="1755"/>
                    </a:lnTo>
                    <a:lnTo>
                      <a:pt x="1205" y="1756"/>
                    </a:lnTo>
                    <a:lnTo>
                      <a:pt x="1203" y="1756"/>
                    </a:lnTo>
                    <a:lnTo>
                      <a:pt x="1203" y="1758"/>
                    </a:lnTo>
                    <a:lnTo>
                      <a:pt x="1202" y="1758"/>
                    </a:lnTo>
                    <a:lnTo>
                      <a:pt x="1202" y="1760"/>
                    </a:lnTo>
                    <a:lnTo>
                      <a:pt x="1202" y="1762"/>
                    </a:lnTo>
                    <a:lnTo>
                      <a:pt x="1200" y="1762"/>
                    </a:lnTo>
                    <a:lnTo>
                      <a:pt x="1200" y="1764"/>
                    </a:lnTo>
                    <a:lnTo>
                      <a:pt x="1198" y="1764"/>
                    </a:lnTo>
                    <a:lnTo>
                      <a:pt x="1196" y="1764"/>
                    </a:lnTo>
                    <a:lnTo>
                      <a:pt x="1196" y="1765"/>
                    </a:lnTo>
                    <a:lnTo>
                      <a:pt x="1194" y="1765"/>
                    </a:lnTo>
                    <a:lnTo>
                      <a:pt x="1191" y="1764"/>
                    </a:lnTo>
                    <a:lnTo>
                      <a:pt x="1189" y="1764"/>
                    </a:lnTo>
                    <a:lnTo>
                      <a:pt x="1187" y="1765"/>
                    </a:lnTo>
                    <a:lnTo>
                      <a:pt x="1187" y="1767"/>
                    </a:lnTo>
                    <a:lnTo>
                      <a:pt x="1187" y="1769"/>
                    </a:lnTo>
                    <a:lnTo>
                      <a:pt x="1185" y="1769"/>
                    </a:lnTo>
                    <a:lnTo>
                      <a:pt x="1185" y="1771"/>
                    </a:lnTo>
                    <a:lnTo>
                      <a:pt x="1184" y="1772"/>
                    </a:lnTo>
                    <a:lnTo>
                      <a:pt x="1185" y="1772"/>
                    </a:lnTo>
                    <a:lnTo>
                      <a:pt x="1185" y="1774"/>
                    </a:lnTo>
                    <a:lnTo>
                      <a:pt x="1185" y="1776"/>
                    </a:lnTo>
                    <a:lnTo>
                      <a:pt x="1184" y="1776"/>
                    </a:lnTo>
                    <a:lnTo>
                      <a:pt x="1184" y="1774"/>
                    </a:lnTo>
                    <a:lnTo>
                      <a:pt x="1182" y="1774"/>
                    </a:lnTo>
                    <a:lnTo>
                      <a:pt x="1180" y="1774"/>
                    </a:lnTo>
                    <a:lnTo>
                      <a:pt x="1180" y="1772"/>
                    </a:lnTo>
                    <a:lnTo>
                      <a:pt x="1178" y="1772"/>
                    </a:lnTo>
                    <a:lnTo>
                      <a:pt x="1178" y="1771"/>
                    </a:lnTo>
                    <a:lnTo>
                      <a:pt x="1177" y="1771"/>
                    </a:lnTo>
                    <a:lnTo>
                      <a:pt x="1178" y="1769"/>
                    </a:lnTo>
                    <a:lnTo>
                      <a:pt x="1177" y="1767"/>
                    </a:lnTo>
                    <a:lnTo>
                      <a:pt x="1175" y="1765"/>
                    </a:lnTo>
                    <a:lnTo>
                      <a:pt x="1175" y="1764"/>
                    </a:lnTo>
                    <a:lnTo>
                      <a:pt x="1175" y="1762"/>
                    </a:lnTo>
                    <a:lnTo>
                      <a:pt x="1173" y="1762"/>
                    </a:lnTo>
                    <a:lnTo>
                      <a:pt x="1173" y="1760"/>
                    </a:lnTo>
                    <a:lnTo>
                      <a:pt x="1171" y="1760"/>
                    </a:lnTo>
                    <a:lnTo>
                      <a:pt x="1171" y="1758"/>
                    </a:lnTo>
                    <a:lnTo>
                      <a:pt x="1171" y="1756"/>
                    </a:lnTo>
                    <a:lnTo>
                      <a:pt x="1169" y="1756"/>
                    </a:lnTo>
                    <a:lnTo>
                      <a:pt x="1168" y="1755"/>
                    </a:lnTo>
                    <a:lnTo>
                      <a:pt x="1166" y="1755"/>
                    </a:lnTo>
                    <a:lnTo>
                      <a:pt x="1164" y="1755"/>
                    </a:lnTo>
                    <a:lnTo>
                      <a:pt x="1162" y="1755"/>
                    </a:lnTo>
                    <a:lnTo>
                      <a:pt x="1162" y="1756"/>
                    </a:lnTo>
                    <a:lnTo>
                      <a:pt x="1160" y="1756"/>
                    </a:lnTo>
                    <a:lnTo>
                      <a:pt x="1160" y="1758"/>
                    </a:lnTo>
                    <a:lnTo>
                      <a:pt x="1159" y="1758"/>
                    </a:lnTo>
                    <a:lnTo>
                      <a:pt x="1159" y="1760"/>
                    </a:lnTo>
                    <a:lnTo>
                      <a:pt x="1157" y="1760"/>
                    </a:lnTo>
                    <a:lnTo>
                      <a:pt x="1155" y="1760"/>
                    </a:lnTo>
                    <a:lnTo>
                      <a:pt x="1153" y="1760"/>
                    </a:lnTo>
                    <a:lnTo>
                      <a:pt x="1152" y="1760"/>
                    </a:lnTo>
                    <a:lnTo>
                      <a:pt x="1148" y="1762"/>
                    </a:lnTo>
                    <a:lnTo>
                      <a:pt x="1146" y="1762"/>
                    </a:lnTo>
                    <a:lnTo>
                      <a:pt x="1144" y="1762"/>
                    </a:lnTo>
                    <a:lnTo>
                      <a:pt x="1144" y="1760"/>
                    </a:lnTo>
                    <a:lnTo>
                      <a:pt x="1144" y="1758"/>
                    </a:lnTo>
                    <a:lnTo>
                      <a:pt x="1144" y="1756"/>
                    </a:lnTo>
                    <a:lnTo>
                      <a:pt x="1146" y="1755"/>
                    </a:lnTo>
                    <a:lnTo>
                      <a:pt x="1146" y="1753"/>
                    </a:lnTo>
                    <a:lnTo>
                      <a:pt x="1148" y="1753"/>
                    </a:lnTo>
                    <a:lnTo>
                      <a:pt x="1148" y="1751"/>
                    </a:lnTo>
                    <a:lnTo>
                      <a:pt x="1148" y="1749"/>
                    </a:lnTo>
                    <a:lnTo>
                      <a:pt x="1148" y="1747"/>
                    </a:lnTo>
                    <a:lnTo>
                      <a:pt x="1148" y="1746"/>
                    </a:lnTo>
                    <a:lnTo>
                      <a:pt x="1150" y="1744"/>
                    </a:lnTo>
                    <a:lnTo>
                      <a:pt x="1152" y="1742"/>
                    </a:lnTo>
                    <a:lnTo>
                      <a:pt x="1153" y="1740"/>
                    </a:lnTo>
                    <a:lnTo>
                      <a:pt x="1153" y="1739"/>
                    </a:lnTo>
                    <a:lnTo>
                      <a:pt x="1153" y="1737"/>
                    </a:lnTo>
                    <a:lnTo>
                      <a:pt x="1155" y="1737"/>
                    </a:lnTo>
                    <a:lnTo>
                      <a:pt x="1155" y="1735"/>
                    </a:lnTo>
                    <a:lnTo>
                      <a:pt x="1155" y="1733"/>
                    </a:lnTo>
                    <a:lnTo>
                      <a:pt x="1155" y="1731"/>
                    </a:lnTo>
                    <a:lnTo>
                      <a:pt x="1155" y="1730"/>
                    </a:lnTo>
                    <a:lnTo>
                      <a:pt x="1157" y="1728"/>
                    </a:lnTo>
                    <a:lnTo>
                      <a:pt x="1159" y="1728"/>
                    </a:lnTo>
                    <a:lnTo>
                      <a:pt x="1160" y="1726"/>
                    </a:lnTo>
                    <a:lnTo>
                      <a:pt x="1160" y="1724"/>
                    </a:lnTo>
                    <a:lnTo>
                      <a:pt x="1160" y="1726"/>
                    </a:lnTo>
                    <a:lnTo>
                      <a:pt x="1160" y="1724"/>
                    </a:lnTo>
                    <a:lnTo>
                      <a:pt x="1160" y="1722"/>
                    </a:lnTo>
                    <a:lnTo>
                      <a:pt x="1160" y="1721"/>
                    </a:lnTo>
                    <a:lnTo>
                      <a:pt x="1159" y="1721"/>
                    </a:lnTo>
                    <a:lnTo>
                      <a:pt x="1159" y="1719"/>
                    </a:lnTo>
                    <a:lnTo>
                      <a:pt x="1159" y="1721"/>
                    </a:lnTo>
                    <a:lnTo>
                      <a:pt x="1160" y="1721"/>
                    </a:lnTo>
                    <a:lnTo>
                      <a:pt x="1160" y="1719"/>
                    </a:lnTo>
                    <a:lnTo>
                      <a:pt x="1159" y="1719"/>
                    </a:lnTo>
                    <a:lnTo>
                      <a:pt x="1159" y="1717"/>
                    </a:lnTo>
                    <a:lnTo>
                      <a:pt x="1159" y="1715"/>
                    </a:lnTo>
                    <a:lnTo>
                      <a:pt x="1157" y="1717"/>
                    </a:lnTo>
                    <a:lnTo>
                      <a:pt x="1157" y="1715"/>
                    </a:lnTo>
                    <a:lnTo>
                      <a:pt x="1155" y="1715"/>
                    </a:lnTo>
                    <a:lnTo>
                      <a:pt x="1155" y="1717"/>
                    </a:lnTo>
                    <a:lnTo>
                      <a:pt x="1153" y="1717"/>
                    </a:lnTo>
                    <a:lnTo>
                      <a:pt x="1152" y="1717"/>
                    </a:lnTo>
                    <a:lnTo>
                      <a:pt x="1152" y="1715"/>
                    </a:lnTo>
                    <a:lnTo>
                      <a:pt x="1153" y="1715"/>
                    </a:lnTo>
                    <a:lnTo>
                      <a:pt x="1153" y="1714"/>
                    </a:lnTo>
                    <a:lnTo>
                      <a:pt x="1152" y="1714"/>
                    </a:lnTo>
                    <a:lnTo>
                      <a:pt x="1152" y="1712"/>
                    </a:lnTo>
                    <a:lnTo>
                      <a:pt x="1150" y="1712"/>
                    </a:lnTo>
                    <a:lnTo>
                      <a:pt x="1150" y="1710"/>
                    </a:lnTo>
                    <a:lnTo>
                      <a:pt x="1150" y="1708"/>
                    </a:lnTo>
                    <a:lnTo>
                      <a:pt x="1152" y="1708"/>
                    </a:lnTo>
                    <a:lnTo>
                      <a:pt x="1150" y="1708"/>
                    </a:lnTo>
                    <a:lnTo>
                      <a:pt x="1150" y="1706"/>
                    </a:lnTo>
                    <a:lnTo>
                      <a:pt x="1150" y="1705"/>
                    </a:lnTo>
                    <a:lnTo>
                      <a:pt x="1152" y="1705"/>
                    </a:lnTo>
                    <a:lnTo>
                      <a:pt x="1152" y="1703"/>
                    </a:lnTo>
                    <a:lnTo>
                      <a:pt x="1152" y="1701"/>
                    </a:lnTo>
                    <a:lnTo>
                      <a:pt x="1152" y="1703"/>
                    </a:lnTo>
                    <a:lnTo>
                      <a:pt x="1153" y="1703"/>
                    </a:lnTo>
                    <a:lnTo>
                      <a:pt x="1153" y="1705"/>
                    </a:lnTo>
                    <a:lnTo>
                      <a:pt x="1155" y="1703"/>
                    </a:lnTo>
                    <a:lnTo>
                      <a:pt x="1157" y="1703"/>
                    </a:lnTo>
                    <a:lnTo>
                      <a:pt x="1157" y="1701"/>
                    </a:lnTo>
                    <a:lnTo>
                      <a:pt x="1155" y="1701"/>
                    </a:lnTo>
                    <a:lnTo>
                      <a:pt x="1153" y="1699"/>
                    </a:lnTo>
                    <a:lnTo>
                      <a:pt x="1153" y="1697"/>
                    </a:lnTo>
                    <a:lnTo>
                      <a:pt x="1155" y="1697"/>
                    </a:lnTo>
                    <a:lnTo>
                      <a:pt x="1155" y="1696"/>
                    </a:lnTo>
                    <a:lnTo>
                      <a:pt x="1153" y="1694"/>
                    </a:lnTo>
                    <a:lnTo>
                      <a:pt x="1153" y="1692"/>
                    </a:lnTo>
                    <a:lnTo>
                      <a:pt x="1153" y="1690"/>
                    </a:lnTo>
                    <a:lnTo>
                      <a:pt x="1152" y="1689"/>
                    </a:lnTo>
                    <a:lnTo>
                      <a:pt x="1152" y="1687"/>
                    </a:lnTo>
                    <a:lnTo>
                      <a:pt x="1153" y="1687"/>
                    </a:lnTo>
                    <a:lnTo>
                      <a:pt x="1153" y="1689"/>
                    </a:lnTo>
                    <a:lnTo>
                      <a:pt x="1155" y="1689"/>
                    </a:lnTo>
                    <a:lnTo>
                      <a:pt x="1157" y="1689"/>
                    </a:lnTo>
                    <a:lnTo>
                      <a:pt x="1159" y="1687"/>
                    </a:lnTo>
                    <a:lnTo>
                      <a:pt x="1160" y="1685"/>
                    </a:lnTo>
                    <a:lnTo>
                      <a:pt x="1159" y="1685"/>
                    </a:lnTo>
                    <a:lnTo>
                      <a:pt x="1157" y="1683"/>
                    </a:lnTo>
                    <a:lnTo>
                      <a:pt x="1159" y="1683"/>
                    </a:lnTo>
                    <a:lnTo>
                      <a:pt x="1159" y="1681"/>
                    </a:lnTo>
                    <a:lnTo>
                      <a:pt x="1160" y="1681"/>
                    </a:lnTo>
                    <a:lnTo>
                      <a:pt x="1160" y="1680"/>
                    </a:lnTo>
                    <a:lnTo>
                      <a:pt x="1160" y="1681"/>
                    </a:lnTo>
                    <a:lnTo>
                      <a:pt x="1162" y="1681"/>
                    </a:lnTo>
                    <a:lnTo>
                      <a:pt x="1164" y="1680"/>
                    </a:lnTo>
                    <a:lnTo>
                      <a:pt x="1162" y="1680"/>
                    </a:lnTo>
                    <a:lnTo>
                      <a:pt x="1162" y="1678"/>
                    </a:lnTo>
                    <a:lnTo>
                      <a:pt x="1160" y="1678"/>
                    </a:lnTo>
                    <a:lnTo>
                      <a:pt x="1160" y="1676"/>
                    </a:lnTo>
                    <a:lnTo>
                      <a:pt x="1162" y="1676"/>
                    </a:lnTo>
                    <a:lnTo>
                      <a:pt x="1162" y="1674"/>
                    </a:lnTo>
                    <a:lnTo>
                      <a:pt x="1164" y="1674"/>
                    </a:lnTo>
                    <a:lnTo>
                      <a:pt x="1166" y="1674"/>
                    </a:lnTo>
                    <a:lnTo>
                      <a:pt x="1166" y="1672"/>
                    </a:lnTo>
                    <a:lnTo>
                      <a:pt x="1168" y="1672"/>
                    </a:lnTo>
                    <a:lnTo>
                      <a:pt x="1168" y="1671"/>
                    </a:lnTo>
                    <a:lnTo>
                      <a:pt x="1169" y="1671"/>
                    </a:lnTo>
                    <a:lnTo>
                      <a:pt x="1169" y="1669"/>
                    </a:lnTo>
                    <a:lnTo>
                      <a:pt x="1171" y="1669"/>
                    </a:lnTo>
                    <a:lnTo>
                      <a:pt x="1173" y="1669"/>
                    </a:lnTo>
                    <a:lnTo>
                      <a:pt x="1175" y="1669"/>
                    </a:lnTo>
                    <a:close/>
                    <a:moveTo>
                      <a:pt x="157" y="1499"/>
                    </a:moveTo>
                    <a:lnTo>
                      <a:pt x="157" y="1501"/>
                    </a:lnTo>
                    <a:lnTo>
                      <a:pt x="155" y="1501"/>
                    </a:lnTo>
                    <a:lnTo>
                      <a:pt x="155" y="1499"/>
                    </a:lnTo>
                    <a:lnTo>
                      <a:pt x="157" y="1499"/>
                    </a:lnTo>
                    <a:close/>
                    <a:moveTo>
                      <a:pt x="205" y="1490"/>
                    </a:moveTo>
                    <a:lnTo>
                      <a:pt x="205" y="1492"/>
                    </a:lnTo>
                    <a:lnTo>
                      <a:pt x="204" y="1492"/>
                    </a:lnTo>
                    <a:lnTo>
                      <a:pt x="204" y="1494"/>
                    </a:lnTo>
                    <a:lnTo>
                      <a:pt x="204" y="1496"/>
                    </a:lnTo>
                    <a:lnTo>
                      <a:pt x="202" y="1496"/>
                    </a:lnTo>
                    <a:lnTo>
                      <a:pt x="202" y="1498"/>
                    </a:lnTo>
                    <a:lnTo>
                      <a:pt x="202" y="1496"/>
                    </a:lnTo>
                    <a:lnTo>
                      <a:pt x="202" y="1494"/>
                    </a:lnTo>
                    <a:lnTo>
                      <a:pt x="202" y="1492"/>
                    </a:lnTo>
                    <a:lnTo>
                      <a:pt x="204" y="1492"/>
                    </a:lnTo>
                    <a:lnTo>
                      <a:pt x="204" y="1490"/>
                    </a:lnTo>
                    <a:lnTo>
                      <a:pt x="205" y="1490"/>
                    </a:lnTo>
                    <a:close/>
                    <a:moveTo>
                      <a:pt x="273" y="1383"/>
                    </a:moveTo>
                    <a:lnTo>
                      <a:pt x="271" y="1383"/>
                    </a:lnTo>
                    <a:lnTo>
                      <a:pt x="273" y="1383"/>
                    </a:lnTo>
                    <a:close/>
                    <a:moveTo>
                      <a:pt x="273" y="1381"/>
                    </a:moveTo>
                    <a:lnTo>
                      <a:pt x="273" y="1383"/>
                    </a:lnTo>
                    <a:lnTo>
                      <a:pt x="273" y="1381"/>
                    </a:lnTo>
                    <a:close/>
                    <a:moveTo>
                      <a:pt x="273" y="1381"/>
                    </a:moveTo>
                    <a:lnTo>
                      <a:pt x="273" y="1380"/>
                    </a:lnTo>
                    <a:lnTo>
                      <a:pt x="273" y="1381"/>
                    </a:lnTo>
                    <a:close/>
                    <a:moveTo>
                      <a:pt x="332" y="1257"/>
                    </a:moveTo>
                    <a:lnTo>
                      <a:pt x="332" y="1258"/>
                    </a:lnTo>
                    <a:lnTo>
                      <a:pt x="332" y="1257"/>
                    </a:lnTo>
                    <a:close/>
                    <a:moveTo>
                      <a:pt x="339" y="1219"/>
                    </a:moveTo>
                    <a:lnTo>
                      <a:pt x="339" y="1221"/>
                    </a:lnTo>
                    <a:lnTo>
                      <a:pt x="339" y="1219"/>
                    </a:lnTo>
                    <a:close/>
                    <a:moveTo>
                      <a:pt x="211" y="1183"/>
                    </a:moveTo>
                    <a:lnTo>
                      <a:pt x="211" y="1185"/>
                    </a:lnTo>
                    <a:lnTo>
                      <a:pt x="209" y="1185"/>
                    </a:lnTo>
                    <a:lnTo>
                      <a:pt x="209" y="1183"/>
                    </a:lnTo>
                    <a:lnTo>
                      <a:pt x="211" y="1183"/>
                    </a:lnTo>
                    <a:close/>
                    <a:moveTo>
                      <a:pt x="361" y="1151"/>
                    </a:moveTo>
                    <a:lnTo>
                      <a:pt x="359" y="1151"/>
                    </a:lnTo>
                    <a:lnTo>
                      <a:pt x="361" y="1151"/>
                    </a:lnTo>
                    <a:close/>
                    <a:moveTo>
                      <a:pt x="357" y="1148"/>
                    </a:moveTo>
                    <a:lnTo>
                      <a:pt x="357" y="1149"/>
                    </a:lnTo>
                    <a:lnTo>
                      <a:pt x="357" y="1148"/>
                    </a:lnTo>
                    <a:close/>
                    <a:moveTo>
                      <a:pt x="586" y="1124"/>
                    </a:moveTo>
                    <a:lnTo>
                      <a:pt x="587" y="1124"/>
                    </a:lnTo>
                    <a:lnTo>
                      <a:pt x="587" y="1126"/>
                    </a:lnTo>
                    <a:lnTo>
                      <a:pt x="587" y="1128"/>
                    </a:lnTo>
                    <a:lnTo>
                      <a:pt x="586" y="1128"/>
                    </a:lnTo>
                    <a:lnTo>
                      <a:pt x="584" y="1128"/>
                    </a:lnTo>
                    <a:lnTo>
                      <a:pt x="584" y="1126"/>
                    </a:lnTo>
                    <a:lnTo>
                      <a:pt x="582" y="1126"/>
                    </a:lnTo>
                    <a:lnTo>
                      <a:pt x="582" y="1124"/>
                    </a:lnTo>
                    <a:lnTo>
                      <a:pt x="584" y="1124"/>
                    </a:lnTo>
                    <a:lnTo>
                      <a:pt x="586" y="1124"/>
                    </a:lnTo>
                    <a:close/>
                    <a:moveTo>
                      <a:pt x="659" y="1110"/>
                    </a:moveTo>
                    <a:lnTo>
                      <a:pt x="659" y="1112"/>
                    </a:lnTo>
                    <a:lnTo>
                      <a:pt x="659" y="1110"/>
                    </a:lnTo>
                    <a:close/>
                    <a:moveTo>
                      <a:pt x="643" y="1107"/>
                    </a:moveTo>
                    <a:lnTo>
                      <a:pt x="643" y="1108"/>
                    </a:lnTo>
                    <a:lnTo>
                      <a:pt x="641" y="1108"/>
                    </a:lnTo>
                    <a:lnTo>
                      <a:pt x="641" y="1107"/>
                    </a:lnTo>
                    <a:lnTo>
                      <a:pt x="643" y="1107"/>
                    </a:lnTo>
                    <a:close/>
                    <a:moveTo>
                      <a:pt x="653" y="1107"/>
                    </a:moveTo>
                    <a:lnTo>
                      <a:pt x="653" y="1108"/>
                    </a:lnTo>
                    <a:lnTo>
                      <a:pt x="653" y="1107"/>
                    </a:lnTo>
                    <a:close/>
                    <a:moveTo>
                      <a:pt x="645" y="1105"/>
                    </a:moveTo>
                    <a:lnTo>
                      <a:pt x="643" y="1105"/>
                    </a:lnTo>
                    <a:lnTo>
                      <a:pt x="645" y="1105"/>
                    </a:lnTo>
                    <a:close/>
                    <a:moveTo>
                      <a:pt x="598" y="1103"/>
                    </a:moveTo>
                    <a:lnTo>
                      <a:pt x="600" y="1103"/>
                    </a:lnTo>
                    <a:lnTo>
                      <a:pt x="598" y="1103"/>
                    </a:lnTo>
                    <a:lnTo>
                      <a:pt x="598" y="1105"/>
                    </a:lnTo>
                    <a:lnTo>
                      <a:pt x="596" y="1105"/>
                    </a:lnTo>
                    <a:lnTo>
                      <a:pt x="596" y="1103"/>
                    </a:lnTo>
                    <a:lnTo>
                      <a:pt x="598" y="1103"/>
                    </a:lnTo>
                    <a:close/>
                    <a:moveTo>
                      <a:pt x="653" y="1094"/>
                    </a:moveTo>
                    <a:lnTo>
                      <a:pt x="653" y="1096"/>
                    </a:lnTo>
                    <a:lnTo>
                      <a:pt x="652" y="1096"/>
                    </a:lnTo>
                    <a:lnTo>
                      <a:pt x="652" y="1094"/>
                    </a:lnTo>
                    <a:lnTo>
                      <a:pt x="653" y="1094"/>
                    </a:lnTo>
                    <a:close/>
                    <a:moveTo>
                      <a:pt x="632" y="1083"/>
                    </a:moveTo>
                    <a:lnTo>
                      <a:pt x="632" y="1085"/>
                    </a:lnTo>
                    <a:lnTo>
                      <a:pt x="630" y="1085"/>
                    </a:lnTo>
                    <a:lnTo>
                      <a:pt x="630" y="1083"/>
                    </a:lnTo>
                    <a:lnTo>
                      <a:pt x="632" y="1083"/>
                    </a:lnTo>
                    <a:close/>
                    <a:moveTo>
                      <a:pt x="773" y="1058"/>
                    </a:moveTo>
                    <a:lnTo>
                      <a:pt x="775" y="1058"/>
                    </a:lnTo>
                    <a:lnTo>
                      <a:pt x="775" y="1060"/>
                    </a:lnTo>
                    <a:lnTo>
                      <a:pt x="773" y="1060"/>
                    </a:lnTo>
                    <a:lnTo>
                      <a:pt x="773" y="1058"/>
                    </a:lnTo>
                    <a:close/>
                    <a:moveTo>
                      <a:pt x="775" y="1057"/>
                    </a:moveTo>
                    <a:lnTo>
                      <a:pt x="777" y="1057"/>
                    </a:lnTo>
                    <a:lnTo>
                      <a:pt x="778" y="1057"/>
                    </a:lnTo>
                    <a:lnTo>
                      <a:pt x="780" y="1057"/>
                    </a:lnTo>
                    <a:lnTo>
                      <a:pt x="780" y="1058"/>
                    </a:lnTo>
                    <a:lnTo>
                      <a:pt x="782" y="1058"/>
                    </a:lnTo>
                    <a:lnTo>
                      <a:pt x="782" y="1060"/>
                    </a:lnTo>
                    <a:lnTo>
                      <a:pt x="780" y="1060"/>
                    </a:lnTo>
                    <a:lnTo>
                      <a:pt x="778" y="1060"/>
                    </a:lnTo>
                    <a:lnTo>
                      <a:pt x="778" y="1058"/>
                    </a:lnTo>
                    <a:lnTo>
                      <a:pt x="777" y="1058"/>
                    </a:lnTo>
                    <a:lnTo>
                      <a:pt x="775" y="1058"/>
                    </a:lnTo>
                    <a:lnTo>
                      <a:pt x="775" y="1057"/>
                    </a:lnTo>
                    <a:close/>
                    <a:moveTo>
                      <a:pt x="761" y="1051"/>
                    </a:moveTo>
                    <a:lnTo>
                      <a:pt x="759" y="1051"/>
                    </a:lnTo>
                    <a:lnTo>
                      <a:pt x="757" y="1051"/>
                    </a:lnTo>
                    <a:lnTo>
                      <a:pt x="757" y="1053"/>
                    </a:lnTo>
                    <a:lnTo>
                      <a:pt x="755" y="1053"/>
                    </a:lnTo>
                    <a:lnTo>
                      <a:pt x="753" y="1053"/>
                    </a:lnTo>
                    <a:lnTo>
                      <a:pt x="753" y="1051"/>
                    </a:lnTo>
                    <a:lnTo>
                      <a:pt x="755" y="1051"/>
                    </a:lnTo>
                    <a:lnTo>
                      <a:pt x="757" y="1051"/>
                    </a:lnTo>
                    <a:lnTo>
                      <a:pt x="759" y="1051"/>
                    </a:lnTo>
                    <a:lnTo>
                      <a:pt x="761" y="1051"/>
                    </a:lnTo>
                    <a:close/>
                    <a:moveTo>
                      <a:pt x="661" y="1051"/>
                    </a:moveTo>
                    <a:lnTo>
                      <a:pt x="659" y="1051"/>
                    </a:lnTo>
                    <a:lnTo>
                      <a:pt x="661" y="1051"/>
                    </a:lnTo>
                    <a:lnTo>
                      <a:pt x="661" y="1049"/>
                    </a:lnTo>
                    <a:lnTo>
                      <a:pt x="661" y="1051"/>
                    </a:lnTo>
                    <a:close/>
                    <a:moveTo>
                      <a:pt x="777" y="1046"/>
                    </a:moveTo>
                    <a:lnTo>
                      <a:pt x="775" y="1046"/>
                    </a:lnTo>
                    <a:lnTo>
                      <a:pt x="777" y="1046"/>
                    </a:lnTo>
                    <a:lnTo>
                      <a:pt x="777" y="1044"/>
                    </a:lnTo>
                    <a:lnTo>
                      <a:pt x="777" y="1046"/>
                    </a:lnTo>
                    <a:close/>
                    <a:moveTo>
                      <a:pt x="778" y="1042"/>
                    </a:moveTo>
                    <a:lnTo>
                      <a:pt x="780" y="1042"/>
                    </a:lnTo>
                    <a:lnTo>
                      <a:pt x="780" y="1044"/>
                    </a:lnTo>
                    <a:lnTo>
                      <a:pt x="778" y="1044"/>
                    </a:lnTo>
                    <a:lnTo>
                      <a:pt x="777" y="1044"/>
                    </a:lnTo>
                    <a:lnTo>
                      <a:pt x="778" y="1044"/>
                    </a:lnTo>
                    <a:lnTo>
                      <a:pt x="778" y="1042"/>
                    </a:lnTo>
                    <a:close/>
                    <a:moveTo>
                      <a:pt x="702" y="1041"/>
                    </a:moveTo>
                    <a:lnTo>
                      <a:pt x="702" y="1042"/>
                    </a:lnTo>
                    <a:lnTo>
                      <a:pt x="703" y="1042"/>
                    </a:lnTo>
                    <a:lnTo>
                      <a:pt x="703" y="1044"/>
                    </a:lnTo>
                    <a:lnTo>
                      <a:pt x="705" y="1044"/>
                    </a:lnTo>
                    <a:lnTo>
                      <a:pt x="705" y="1046"/>
                    </a:lnTo>
                    <a:lnTo>
                      <a:pt x="705" y="1044"/>
                    </a:lnTo>
                    <a:lnTo>
                      <a:pt x="705" y="1046"/>
                    </a:lnTo>
                    <a:lnTo>
                      <a:pt x="707" y="1046"/>
                    </a:lnTo>
                    <a:lnTo>
                      <a:pt x="707" y="1048"/>
                    </a:lnTo>
                    <a:lnTo>
                      <a:pt x="709" y="1048"/>
                    </a:lnTo>
                    <a:lnTo>
                      <a:pt x="709" y="1049"/>
                    </a:lnTo>
                    <a:lnTo>
                      <a:pt x="711" y="1049"/>
                    </a:lnTo>
                    <a:lnTo>
                      <a:pt x="711" y="1051"/>
                    </a:lnTo>
                    <a:lnTo>
                      <a:pt x="709" y="1051"/>
                    </a:lnTo>
                    <a:lnTo>
                      <a:pt x="709" y="1053"/>
                    </a:lnTo>
                    <a:lnTo>
                      <a:pt x="707" y="1053"/>
                    </a:lnTo>
                    <a:lnTo>
                      <a:pt x="707" y="1055"/>
                    </a:lnTo>
                    <a:lnTo>
                      <a:pt x="705" y="1055"/>
                    </a:lnTo>
                    <a:lnTo>
                      <a:pt x="705" y="1057"/>
                    </a:lnTo>
                    <a:lnTo>
                      <a:pt x="703" y="1057"/>
                    </a:lnTo>
                    <a:lnTo>
                      <a:pt x="702" y="1057"/>
                    </a:lnTo>
                    <a:lnTo>
                      <a:pt x="700" y="1057"/>
                    </a:lnTo>
                    <a:lnTo>
                      <a:pt x="700" y="1055"/>
                    </a:lnTo>
                    <a:lnTo>
                      <a:pt x="700" y="1053"/>
                    </a:lnTo>
                    <a:lnTo>
                      <a:pt x="700" y="1051"/>
                    </a:lnTo>
                    <a:lnTo>
                      <a:pt x="702" y="1051"/>
                    </a:lnTo>
                    <a:lnTo>
                      <a:pt x="702" y="1049"/>
                    </a:lnTo>
                    <a:lnTo>
                      <a:pt x="702" y="1048"/>
                    </a:lnTo>
                    <a:lnTo>
                      <a:pt x="700" y="1048"/>
                    </a:lnTo>
                    <a:lnTo>
                      <a:pt x="700" y="1046"/>
                    </a:lnTo>
                    <a:lnTo>
                      <a:pt x="702" y="1046"/>
                    </a:lnTo>
                    <a:lnTo>
                      <a:pt x="700" y="1046"/>
                    </a:lnTo>
                    <a:lnTo>
                      <a:pt x="700" y="1044"/>
                    </a:lnTo>
                    <a:lnTo>
                      <a:pt x="700" y="1042"/>
                    </a:lnTo>
                    <a:lnTo>
                      <a:pt x="702" y="1042"/>
                    </a:lnTo>
                    <a:lnTo>
                      <a:pt x="702" y="1041"/>
                    </a:lnTo>
                    <a:close/>
                    <a:moveTo>
                      <a:pt x="712" y="1039"/>
                    </a:moveTo>
                    <a:lnTo>
                      <a:pt x="712" y="1041"/>
                    </a:lnTo>
                    <a:lnTo>
                      <a:pt x="712" y="1042"/>
                    </a:lnTo>
                    <a:lnTo>
                      <a:pt x="711" y="1042"/>
                    </a:lnTo>
                    <a:lnTo>
                      <a:pt x="711" y="1044"/>
                    </a:lnTo>
                    <a:lnTo>
                      <a:pt x="711" y="1046"/>
                    </a:lnTo>
                    <a:lnTo>
                      <a:pt x="711" y="1048"/>
                    </a:lnTo>
                    <a:lnTo>
                      <a:pt x="711" y="1049"/>
                    </a:lnTo>
                    <a:lnTo>
                      <a:pt x="709" y="1049"/>
                    </a:lnTo>
                    <a:lnTo>
                      <a:pt x="709" y="1048"/>
                    </a:lnTo>
                    <a:lnTo>
                      <a:pt x="707" y="1048"/>
                    </a:lnTo>
                    <a:lnTo>
                      <a:pt x="707" y="1046"/>
                    </a:lnTo>
                    <a:lnTo>
                      <a:pt x="705" y="1046"/>
                    </a:lnTo>
                    <a:lnTo>
                      <a:pt x="705" y="1044"/>
                    </a:lnTo>
                    <a:lnTo>
                      <a:pt x="705" y="1042"/>
                    </a:lnTo>
                    <a:lnTo>
                      <a:pt x="703" y="1042"/>
                    </a:lnTo>
                    <a:lnTo>
                      <a:pt x="705" y="1042"/>
                    </a:lnTo>
                    <a:lnTo>
                      <a:pt x="705" y="1041"/>
                    </a:lnTo>
                    <a:lnTo>
                      <a:pt x="707" y="1041"/>
                    </a:lnTo>
                    <a:lnTo>
                      <a:pt x="709" y="1041"/>
                    </a:lnTo>
                    <a:lnTo>
                      <a:pt x="711" y="1041"/>
                    </a:lnTo>
                    <a:lnTo>
                      <a:pt x="711" y="1039"/>
                    </a:lnTo>
                    <a:lnTo>
                      <a:pt x="711" y="1041"/>
                    </a:lnTo>
                    <a:lnTo>
                      <a:pt x="712" y="1041"/>
                    </a:lnTo>
                    <a:lnTo>
                      <a:pt x="712" y="1039"/>
                    </a:lnTo>
                    <a:close/>
                    <a:moveTo>
                      <a:pt x="753" y="1039"/>
                    </a:moveTo>
                    <a:lnTo>
                      <a:pt x="755" y="1039"/>
                    </a:lnTo>
                    <a:lnTo>
                      <a:pt x="755" y="1041"/>
                    </a:lnTo>
                    <a:lnTo>
                      <a:pt x="755" y="1042"/>
                    </a:lnTo>
                    <a:lnTo>
                      <a:pt x="757" y="1042"/>
                    </a:lnTo>
                    <a:lnTo>
                      <a:pt x="757" y="1044"/>
                    </a:lnTo>
                    <a:lnTo>
                      <a:pt x="755" y="1044"/>
                    </a:lnTo>
                    <a:lnTo>
                      <a:pt x="753" y="1044"/>
                    </a:lnTo>
                    <a:lnTo>
                      <a:pt x="755" y="1044"/>
                    </a:lnTo>
                    <a:lnTo>
                      <a:pt x="755" y="1042"/>
                    </a:lnTo>
                    <a:lnTo>
                      <a:pt x="755" y="1041"/>
                    </a:lnTo>
                    <a:lnTo>
                      <a:pt x="755" y="1039"/>
                    </a:lnTo>
                    <a:lnTo>
                      <a:pt x="753" y="1039"/>
                    </a:lnTo>
                    <a:close/>
                    <a:moveTo>
                      <a:pt x="782" y="1039"/>
                    </a:moveTo>
                    <a:lnTo>
                      <a:pt x="780" y="1039"/>
                    </a:lnTo>
                    <a:lnTo>
                      <a:pt x="782" y="1039"/>
                    </a:lnTo>
                    <a:close/>
                    <a:moveTo>
                      <a:pt x="784" y="1039"/>
                    </a:moveTo>
                    <a:lnTo>
                      <a:pt x="782" y="1039"/>
                    </a:lnTo>
                    <a:lnTo>
                      <a:pt x="784" y="1039"/>
                    </a:lnTo>
                    <a:close/>
                    <a:moveTo>
                      <a:pt x="784" y="1039"/>
                    </a:moveTo>
                    <a:lnTo>
                      <a:pt x="782" y="1039"/>
                    </a:lnTo>
                    <a:lnTo>
                      <a:pt x="784" y="1039"/>
                    </a:lnTo>
                    <a:close/>
                    <a:moveTo>
                      <a:pt x="852" y="1032"/>
                    </a:moveTo>
                    <a:lnTo>
                      <a:pt x="852" y="1033"/>
                    </a:lnTo>
                    <a:lnTo>
                      <a:pt x="850" y="1033"/>
                    </a:lnTo>
                    <a:lnTo>
                      <a:pt x="850" y="1032"/>
                    </a:lnTo>
                    <a:lnTo>
                      <a:pt x="852" y="1032"/>
                    </a:lnTo>
                    <a:close/>
                    <a:moveTo>
                      <a:pt x="861" y="1023"/>
                    </a:moveTo>
                    <a:lnTo>
                      <a:pt x="861" y="1024"/>
                    </a:lnTo>
                    <a:lnTo>
                      <a:pt x="859" y="1024"/>
                    </a:lnTo>
                    <a:lnTo>
                      <a:pt x="857" y="1024"/>
                    </a:lnTo>
                    <a:lnTo>
                      <a:pt x="855" y="1024"/>
                    </a:lnTo>
                    <a:lnTo>
                      <a:pt x="855" y="1026"/>
                    </a:lnTo>
                    <a:lnTo>
                      <a:pt x="855" y="1024"/>
                    </a:lnTo>
                    <a:lnTo>
                      <a:pt x="853" y="1024"/>
                    </a:lnTo>
                    <a:lnTo>
                      <a:pt x="852" y="1024"/>
                    </a:lnTo>
                    <a:lnTo>
                      <a:pt x="853" y="1024"/>
                    </a:lnTo>
                    <a:lnTo>
                      <a:pt x="855" y="1024"/>
                    </a:lnTo>
                    <a:lnTo>
                      <a:pt x="857" y="1024"/>
                    </a:lnTo>
                    <a:lnTo>
                      <a:pt x="859" y="1024"/>
                    </a:lnTo>
                    <a:lnTo>
                      <a:pt x="859" y="1023"/>
                    </a:lnTo>
                    <a:lnTo>
                      <a:pt x="861" y="1023"/>
                    </a:lnTo>
                    <a:close/>
                    <a:moveTo>
                      <a:pt x="737" y="1016"/>
                    </a:moveTo>
                    <a:lnTo>
                      <a:pt x="737" y="1017"/>
                    </a:lnTo>
                    <a:lnTo>
                      <a:pt x="736" y="1017"/>
                    </a:lnTo>
                    <a:lnTo>
                      <a:pt x="736" y="1019"/>
                    </a:lnTo>
                    <a:lnTo>
                      <a:pt x="736" y="1021"/>
                    </a:lnTo>
                    <a:lnTo>
                      <a:pt x="734" y="1021"/>
                    </a:lnTo>
                    <a:lnTo>
                      <a:pt x="734" y="1019"/>
                    </a:lnTo>
                    <a:lnTo>
                      <a:pt x="734" y="1017"/>
                    </a:lnTo>
                    <a:lnTo>
                      <a:pt x="736" y="1017"/>
                    </a:lnTo>
                    <a:lnTo>
                      <a:pt x="734" y="1017"/>
                    </a:lnTo>
                    <a:lnTo>
                      <a:pt x="736" y="1017"/>
                    </a:lnTo>
                    <a:lnTo>
                      <a:pt x="737" y="1017"/>
                    </a:lnTo>
                    <a:lnTo>
                      <a:pt x="737" y="1016"/>
                    </a:lnTo>
                    <a:close/>
                    <a:moveTo>
                      <a:pt x="1011" y="987"/>
                    </a:moveTo>
                    <a:lnTo>
                      <a:pt x="1011" y="989"/>
                    </a:lnTo>
                    <a:lnTo>
                      <a:pt x="1012" y="989"/>
                    </a:lnTo>
                    <a:lnTo>
                      <a:pt x="1011" y="989"/>
                    </a:lnTo>
                    <a:lnTo>
                      <a:pt x="1011" y="987"/>
                    </a:lnTo>
                    <a:close/>
                    <a:moveTo>
                      <a:pt x="1007" y="987"/>
                    </a:moveTo>
                    <a:lnTo>
                      <a:pt x="1009" y="987"/>
                    </a:lnTo>
                    <a:lnTo>
                      <a:pt x="1007" y="987"/>
                    </a:lnTo>
                    <a:close/>
                    <a:moveTo>
                      <a:pt x="1019" y="980"/>
                    </a:moveTo>
                    <a:lnTo>
                      <a:pt x="1021" y="980"/>
                    </a:lnTo>
                    <a:lnTo>
                      <a:pt x="1021" y="982"/>
                    </a:lnTo>
                    <a:lnTo>
                      <a:pt x="1019" y="982"/>
                    </a:lnTo>
                    <a:lnTo>
                      <a:pt x="1019" y="980"/>
                    </a:lnTo>
                    <a:close/>
                    <a:moveTo>
                      <a:pt x="1016" y="980"/>
                    </a:moveTo>
                    <a:lnTo>
                      <a:pt x="1016" y="982"/>
                    </a:lnTo>
                    <a:lnTo>
                      <a:pt x="1016" y="983"/>
                    </a:lnTo>
                    <a:lnTo>
                      <a:pt x="1018" y="983"/>
                    </a:lnTo>
                    <a:lnTo>
                      <a:pt x="1016" y="983"/>
                    </a:lnTo>
                    <a:lnTo>
                      <a:pt x="1016" y="985"/>
                    </a:lnTo>
                    <a:lnTo>
                      <a:pt x="1014" y="985"/>
                    </a:lnTo>
                    <a:lnTo>
                      <a:pt x="1012" y="985"/>
                    </a:lnTo>
                    <a:lnTo>
                      <a:pt x="1011" y="985"/>
                    </a:lnTo>
                    <a:lnTo>
                      <a:pt x="1009" y="985"/>
                    </a:lnTo>
                    <a:lnTo>
                      <a:pt x="1007" y="985"/>
                    </a:lnTo>
                    <a:lnTo>
                      <a:pt x="1009" y="985"/>
                    </a:lnTo>
                    <a:lnTo>
                      <a:pt x="1009" y="983"/>
                    </a:lnTo>
                    <a:lnTo>
                      <a:pt x="1011" y="983"/>
                    </a:lnTo>
                    <a:lnTo>
                      <a:pt x="1011" y="982"/>
                    </a:lnTo>
                    <a:lnTo>
                      <a:pt x="1011" y="983"/>
                    </a:lnTo>
                    <a:lnTo>
                      <a:pt x="1012" y="983"/>
                    </a:lnTo>
                    <a:lnTo>
                      <a:pt x="1012" y="982"/>
                    </a:lnTo>
                    <a:lnTo>
                      <a:pt x="1014" y="982"/>
                    </a:lnTo>
                    <a:lnTo>
                      <a:pt x="1014" y="980"/>
                    </a:lnTo>
                    <a:lnTo>
                      <a:pt x="1016" y="980"/>
                    </a:lnTo>
                    <a:close/>
                    <a:moveTo>
                      <a:pt x="891" y="969"/>
                    </a:moveTo>
                    <a:lnTo>
                      <a:pt x="889" y="969"/>
                    </a:lnTo>
                    <a:lnTo>
                      <a:pt x="891" y="969"/>
                    </a:lnTo>
                    <a:close/>
                    <a:moveTo>
                      <a:pt x="891" y="966"/>
                    </a:moveTo>
                    <a:lnTo>
                      <a:pt x="891" y="967"/>
                    </a:lnTo>
                    <a:lnTo>
                      <a:pt x="889" y="967"/>
                    </a:lnTo>
                    <a:lnTo>
                      <a:pt x="889" y="966"/>
                    </a:lnTo>
                    <a:lnTo>
                      <a:pt x="891" y="966"/>
                    </a:lnTo>
                    <a:close/>
                    <a:moveTo>
                      <a:pt x="891" y="966"/>
                    </a:moveTo>
                    <a:lnTo>
                      <a:pt x="893" y="966"/>
                    </a:lnTo>
                    <a:lnTo>
                      <a:pt x="891" y="966"/>
                    </a:lnTo>
                    <a:close/>
                    <a:moveTo>
                      <a:pt x="1043" y="964"/>
                    </a:moveTo>
                    <a:lnTo>
                      <a:pt x="1044" y="964"/>
                    </a:lnTo>
                    <a:lnTo>
                      <a:pt x="1044" y="966"/>
                    </a:lnTo>
                    <a:lnTo>
                      <a:pt x="1044" y="967"/>
                    </a:lnTo>
                    <a:lnTo>
                      <a:pt x="1046" y="967"/>
                    </a:lnTo>
                    <a:lnTo>
                      <a:pt x="1046" y="969"/>
                    </a:lnTo>
                    <a:lnTo>
                      <a:pt x="1046" y="971"/>
                    </a:lnTo>
                    <a:lnTo>
                      <a:pt x="1046" y="973"/>
                    </a:lnTo>
                    <a:lnTo>
                      <a:pt x="1044" y="973"/>
                    </a:lnTo>
                    <a:lnTo>
                      <a:pt x="1044" y="974"/>
                    </a:lnTo>
                    <a:lnTo>
                      <a:pt x="1043" y="974"/>
                    </a:lnTo>
                    <a:lnTo>
                      <a:pt x="1043" y="976"/>
                    </a:lnTo>
                    <a:lnTo>
                      <a:pt x="1043" y="974"/>
                    </a:lnTo>
                    <a:lnTo>
                      <a:pt x="1043" y="973"/>
                    </a:lnTo>
                    <a:lnTo>
                      <a:pt x="1044" y="973"/>
                    </a:lnTo>
                    <a:lnTo>
                      <a:pt x="1044" y="971"/>
                    </a:lnTo>
                    <a:lnTo>
                      <a:pt x="1043" y="971"/>
                    </a:lnTo>
                    <a:lnTo>
                      <a:pt x="1043" y="969"/>
                    </a:lnTo>
                    <a:lnTo>
                      <a:pt x="1041" y="969"/>
                    </a:lnTo>
                    <a:lnTo>
                      <a:pt x="1041" y="967"/>
                    </a:lnTo>
                    <a:lnTo>
                      <a:pt x="1039" y="967"/>
                    </a:lnTo>
                    <a:lnTo>
                      <a:pt x="1041" y="967"/>
                    </a:lnTo>
                    <a:lnTo>
                      <a:pt x="1039" y="967"/>
                    </a:lnTo>
                    <a:lnTo>
                      <a:pt x="1039" y="966"/>
                    </a:lnTo>
                    <a:lnTo>
                      <a:pt x="1041" y="966"/>
                    </a:lnTo>
                    <a:lnTo>
                      <a:pt x="1041" y="964"/>
                    </a:lnTo>
                    <a:lnTo>
                      <a:pt x="1043" y="964"/>
                    </a:lnTo>
                    <a:close/>
                    <a:moveTo>
                      <a:pt x="1034" y="960"/>
                    </a:moveTo>
                    <a:lnTo>
                      <a:pt x="1036" y="960"/>
                    </a:lnTo>
                    <a:lnTo>
                      <a:pt x="1036" y="962"/>
                    </a:lnTo>
                    <a:lnTo>
                      <a:pt x="1036" y="964"/>
                    </a:lnTo>
                    <a:lnTo>
                      <a:pt x="1037" y="964"/>
                    </a:lnTo>
                    <a:lnTo>
                      <a:pt x="1037" y="966"/>
                    </a:lnTo>
                    <a:lnTo>
                      <a:pt x="1039" y="966"/>
                    </a:lnTo>
                    <a:lnTo>
                      <a:pt x="1039" y="967"/>
                    </a:lnTo>
                    <a:lnTo>
                      <a:pt x="1041" y="967"/>
                    </a:lnTo>
                    <a:lnTo>
                      <a:pt x="1041" y="969"/>
                    </a:lnTo>
                    <a:lnTo>
                      <a:pt x="1043" y="969"/>
                    </a:lnTo>
                    <a:lnTo>
                      <a:pt x="1043" y="971"/>
                    </a:lnTo>
                    <a:lnTo>
                      <a:pt x="1043" y="973"/>
                    </a:lnTo>
                    <a:lnTo>
                      <a:pt x="1041" y="973"/>
                    </a:lnTo>
                    <a:lnTo>
                      <a:pt x="1039" y="973"/>
                    </a:lnTo>
                    <a:lnTo>
                      <a:pt x="1039" y="971"/>
                    </a:lnTo>
                    <a:lnTo>
                      <a:pt x="1039" y="969"/>
                    </a:lnTo>
                    <a:lnTo>
                      <a:pt x="1037" y="969"/>
                    </a:lnTo>
                    <a:lnTo>
                      <a:pt x="1037" y="967"/>
                    </a:lnTo>
                    <a:lnTo>
                      <a:pt x="1036" y="967"/>
                    </a:lnTo>
                    <a:lnTo>
                      <a:pt x="1036" y="966"/>
                    </a:lnTo>
                    <a:lnTo>
                      <a:pt x="1036" y="964"/>
                    </a:lnTo>
                    <a:lnTo>
                      <a:pt x="1034" y="964"/>
                    </a:lnTo>
                    <a:lnTo>
                      <a:pt x="1034" y="962"/>
                    </a:lnTo>
                    <a:lnTo>
                      <a:pt x="1034" y="960"/>
                    </a:lnTo>
                    <a:close/>
                    <a:moveTo>
                      <a:pt x="1041" y="958"/>
                    </a:moveTo>
                    <a:lnTo>
                      <a:pt x="1043" y="958"/>
                    </a:lnTo>
                    <a:lnTo>
                      <a:pt x="1043" y="960"/>
                    </a:lnTo>
                    <a:lnTo>
                      <a:pt x="1043" y="962"/>
                    </a:lnTo>
                    <a:lnTo>
                      <a:pt x="1043" y="960"/>
                    </a:lnTo>
                    <a:lnTo>
                      <a:pt x="1041" y="960"/>
                    </a:lnTo>
                    <a:lnTo>
                      <a:pt x="1041" y="958"/>
                    </a:lnTo>
                    <a:close/>
                    <a:moveTo>
                      <a:pt x="1055" y="958"/>
                    </a:moveTo>
                    <a:lnTo>
                      <a:pt x="1057" y="958"/>
                    </a:lnTo>
                    <a:lnTo>
                      <a:pt x="1057" y="960"/>
                    </a:lnTo>
                    <a:lnTo>
                      <a:pt x="1055" y="960"/>
                    </a:lnTo>
                    <a:lnTo>
                      <a:pt x="1055" y="958"/>
                    </a:lnTo>
                    <a:close/>
                    <a:moveTo>
                      <a:pt x="1037" y="957"/>
                    </a:moveTo>
                    <a:lnTo>
                      <a:pt x="1037" y="958"/>
                    </a:lnTo>
                    <a:lnTo>
                      <a:pt x="1039" y="958"/>
                    </a:lnTo>
                    <a:lnTo>
                      <a:pt x="1039" y="960"/>
                    </a:lnTo>
                    <a:lnTo>
                      <a:pt x="1041" y="960"/>
                    </a:lnTo>
                    <a:lnTo>
                      <a:pt x="1041" y="962"/>
                    </a:lnTo>
                    <a:lnTo>
                      <a:pt x="1041" y="964"/>
                    </a:lnTo>
                    <a:lnTo>
                      <a:pt x="1041" y="966"/>
                    </a:lnTo>
                    <a:lnTo>
                      <a:pt x="1039" y="966"/>
                    </a:lnTo>
                    <a:lnTo>
                      <a:pt x="1037" y="966"/>
                    </a:lnTo>
                    <a:lnTo>
                      <a:pt x="1037" y="964"/>
                    </a:lnTo>
                    <a:lnTo>
                      <a:pt x="1037" y="962"/>
                    </a:lnTo>
                    <a:lnTo>
                      <a:pt x="1036" y="962"/>
                    </a:lnTo>
                    <a:lnTo>
                      <a:pt x="1036" y="960"/>
                    </a:lnTo>
                    <a:lnTo>
                      <a:pt x="1036" y="958"/>
                    </a:lnTo>
                    <a:lnTo>
                      <a:pt x="1037" y="958"/>
                    </a:lnTo>
                    <a:lnTo>
                      <a:pt x="1037" y="957"/>
                    </a:lnTo>
                    <a:close/>
                    <a:moveTo>
                      <a:pt x="1039" y="957"/>
                    </a:moveTo>
                    <a:lnTo>
                      <a:pt x="1041" y="957"/>
                    </a:lnTo>
                    <a:lnTo>
                      <a:pt x="1041" y="958"/>
                    </a:lnTo>
                    <a:lnTo>
                      <a:pt x="1041" y="960"/>
                    </a:lnTo>
                    <a:lnTo>
                      <a:pt x="1041" y="958"/>
                    </a:lnTo>
                    <a:lnTo>
                      <a:pt x="1039" y="958"/>
                    </a:lnTo>
                    <a:lnTo>
                      <a:pt x="1039" y="957"/>
                    </a:lnTo>
                    <a:close/>
                    <a:moveTo>
                      <a:pt x="1055" y="955"/>
                    </a:moveTo>
                    <a:lnTo>
                      <a:pt x="1055" y="957"/>
                    </a:lnTo>
                    <a:lnTo>
                      <a:pt x="1057" y="957"/>
                    </a:lnTo>
                    <a:lnTo>
                      <a:pt x="1055" y="957"/>
                    </a:lnTo>
                    <a:lnTo>
                      <a:pt x="1055" y="955"/>
                    </a:lnTo>
                    <a:close/>
                    <a:moveTo>
                      <a:pt x="1048" y="955"/>
                    </a:moveTo>
                    <a:lnTo>
                      <a:pt x="1050" y="955"/>
                    </a:lnTo>
                    <a:lnTo>
                      <a:pt x="1050" y="957"/>
                    </a:lnTo>
                    <a:lnTo>
                      <a:pt x="1052" y="957"/>
                    </a:lnTo>
                    <a:lnTo>
                      <a:pt x="1052" y="958"/>
                    </a:lnTo>
                    <a:lnTo>
                      <a:pt x="1053" y="958"/>
                    </a:lnTo>
                    <a:lnTo>
                      <a:pt x="1053" y="960"/>
                    </a:lnTo>
                    <a:lnTo>
                      <a:pt x="1053" y="958"/>
                    </a:lnTo>
                    <a:lnTo>
                      <a:pt x="1052" y="958"/>
                    </a:lnTo>
                    <a:lnTo>
                      <a:pt x="1050" y="958"/>
                    </a:lnTo>
                    <a:lnTo>
                      <a:pt x="1048" y="958"/>
                    </a:lnTo>
                    <a:lnTo>
                      <a:pt x="1048" y="957"/>
                    </a:lnTo>
                    <a:lnTo>
                      <a:pt x="1048" y="955"/>
                    </a:lnTo>
                    <a:close/>
                    <a:moveTo>
                      <a:pt x="1043" y="955"/>
                    </a:moveTo>
                    <a:lnTo>
                      <a:pt x="1044" y="955"/>
                    </a:lnTo>
                    <a:lnTo>
                      <a:pt x="1044" y="957"/>
                    </a:lnTo>
                    <a:lnTo>
                      <a:pt x="1046" y="957"/>
                    </a:lnTo>
                    <a:lnTo>
                      <a:pt x="1046" y="958"/>
                    </a:lnTo>
                    <a:lnTo>
                      <a:pt x="1046" y="960"/>
                    </a:lnTo>
                    <a:lnTo>
                      <a:pt x="1044" y="960"/>
                    </a:lnTo>
                    <a:lnTo>
                      <a:pt x="1044" y="962"/>
                    </a:lnTo>
                    <a:lnTo>
                      <a:pt x="1044" y="964"/>
                    </a:lnTo>
                    <a:lnTo>
                      <a:pt x="1044" y="962"/>
                    </a:lnTo>
                    <a:lnTo>
                      <a:pt x="1043" y="962"/>
                    </a:lnTo>
                    <a:lnTo>
                      <a:pt x="1043" y="960"/>
                    </a:lnTo>
                    <a:lnTo>
                      <a:pt x="1043" y="958"/>
                    </a:lnTo>
                    <a:lnTo>
                      <a:pt x="1043" y="957"/>
                    </a:lnTo>
                    <a:lnTo>
                      <a:pt x="1041" y="957"/>
                    </a:lnTo>
                    <a:lnTo>
                      <a:pt x="1043" y="957"/>
                    </a:lnTo>
                    <a:lnTo>
                      <a:pt x="1043" y="955"/>
                    </a:lnTo>
                    <a:close/>
                    <a:moveTo>
                      <a:pt x="1055" y="951"/>
                    </a:moveTo>
                    <a:lnTo>
                      <a:pt x="1055" y="953"/>
                    </a:lnTo>
                    <a:lnTo>
                      <a:pt x="1055" y="951"/>
                    </a:lnTo>
                    <a:close/>
                    <a:moveTo>
                      <a:pt x="1052" y="951"/>
                    </a:moveTo>
                    <a:lnTo>
                      <a:pt x="1052" y="953"/>
                    </a:lnTo>
                    <a:lnTo>
                      <a:pt x="1053" y="953"/>
                    </a:lnTo>
                    <a:lnTo>
                      <a:pt x="1053" y="955"/>
                    </a:lnTo>
                    <a:lnTo>
                      <a:pt x="1053" y="957"/>
                    </a:lnTo>
                    <a:lnTo>
                      <a:pt x="1055" y="957"/>
                    </a:lnTo>
                    <a:lnTo>
                      <a:pt x="1055" y="958"/>
                    </a:lnTo>
                    <a:lnTo>
                      <a:pt x="1053" y="958"/>
                    </a:lnTo>
                    <a:lnTo>
                      <a:pt x="1053" y="957"/>
                    </a:lnTo>
                    <a:lnTo>
                      <a:pt x="1052" y="957"/>
                    </a:lnTo>
                    <a:lnTo>
                      <a:pt x="1050" y="957"/>
                    </a:lnTo>
                    <a:lnTo>
                      <a:pt x="1050" y="955"/>
                    </a:lnTo>
                    <a:lnTo>
                      <a:pt x="1048" y="955"/>
                    </a:lnTo>
                    <a:lnTo>
                      <a:pt x="1048" y="953"/>
                    </a:lnTo>
                    <a:lnTo>
                      <a:pt x="1050" y="953"/>
                    </a:lnTo>
                    <a:lnTo>
                      <a:pt x="1050" y="951"/>
                    </a:lnTo>
                    <a:lnTo>
                      <a:pt x="1052" y="951"/>
                    </a:lnTo>
                    <a:close/>
                    <a:moveTo>
                      <a:pt x="1077" y="951"/>
                    </a:moveTo>
                    <a:lnTo>
                      <a:pt x="1078" y="951"/>
                    </a:lnTo>
                    <a:lnTo>
                      <a:pt x="1080" y="951"/>
                    </a:lnTo>
                    <a:lnTo>
                      <a:pt x="1082" y="951"/>
                    </a:lnTo>
                    <a:lnTo>
                      <a:pt x="1084" y="951"/>
                    </a:lnTo>
                    <a:lnTo>
                      <a:pt x="1084" y="953"/>
                    </a:lnTo>
                    <a:lnTo>
                      <a:pt x="1086" y="953"/>
                    </a:lnTo>
                    <a:lnTo>
                      <a:pt x="1084" y="953"/>
                    </a:lnTo>
                    <a:lnTo>
                      <a:pt x="1084" y="955"/>
                    </a:lnTo>
                    <a:lnTo>
                      <a:pt x="1082" y="955"/>
                    </a:lnTo>
                    <a:lnTo>
                      <a:pt x="1080" y="955"/>
                    </a:lnTo>
                    <a:lnTo>
                      <a:pt x="1080" y="953"/>
                    </a:lnTo>
                    <a:lnTo>
                      <a:pt x="1078" y="953"/>
                    </a:lnTo>
                    <a:lnTo>
                      <a:pt x="1077" y="953"/>
                    </a:lnTo>
                    <a:lnTo>
                      <a:pt x="1077" y="951"/>
                    </a:lnTo>
                    <a:lnTo>
                      <a:pt x="1075" y="951"/>
                    </a:lnTo>
                    <a:lnTo>
                      <a:pt x="1077" y="951"/>
                    </a:lnTo>
                    <a:close/>
                    <a:moveTo>
                      <a:pt x="1078" y="949"/>
                    </a:moveTo>
                    <a:lnTo>
                      <a:pt x="1080" y="949"/>
                    </a:lnTo>
                    <a:lnTo>
                      <a:pt x="1080" y="951"/>
                    </a:lnTo>
                    <a:lnTo>
                      <a:pt x="1082" y="951"/>
                    </a:lnTo>
                    <a:lnTo>
                      <a:pt x="1080" y="951"/>
                    </a:lnTo>
                    <a:lnTo>
                      <a:pt x="1078" y="951"/>
                    </a:lnTo>
                    <a:lnTo>
                      <a:pt x="1078" y="949"/>
                    </a:lnTo>
                    <a:lnTo>
                      <a:pt x="1077" y="949"/>
                    </a:lnTo>
                    <a:lnTo>
                      <a:pt x="1078" y="949"/>
                    </a:lnTo>
                    <a:close/>
                    <a:moveTo>
                      <a:pt x="1068" y="948"/>
                    </a:moveTo>
                    <a:lnTo>
                      <a:pt x="1066" y="948"/>
                    </a:lnTo>
                    <a:lnTo>
                      <a:pt x="1068" y="948"/>
                    </a:lnTo>
                    <a:close/>
                    <a:moveTo>
                      <a:pt x="1089" y="948"/>
                    </a:moveTo>
                    <a:lnTo>
                      <a:pt x="1087" y="948"/>
                    </a:lnTo>
                    <a:lnTo>
                      <a:pt x="1087" y="949"/>
                    </a:lnTo>
                    <a:lnTo>
                      <a:pt x="1086" y="949"/>
                    </a:lnTo>
                    <a:lnTo>
                      <a:pt x="1084" y="949"/>
                    </a:lnTo>
                    <a:lnTo>
                      <a:pt x="1082" y="949"/>
                    </a:lnTo>
                    <a:lnTo>
                      <a:pt x="1080" y="949"/>
                    </a:lnTo>
                    <a:lnTo>
                      <a:pt x="1080" y="948"/>
                    </a:lnTo>
                    <a:lnTo>
                      <a:pt x="1082" y="948"/>
                    </a:lnTo>
                    <a:lnTo>
                      <a:pt x="1084" y="948"/>
                    </a:lnTo>
                    <a:lnTo>
                      <a:pt x="1086" y="948"/>
                    </a:lnTo>
                    <a:lnTo>
                      <a:pt x="1087" y="948"/>
                    </a:lnTo>
                    <a:lnTo>
                      <a:pt x="1089" y="948"/>
                    </a:lnTo>
                    <a:close/>
                    <a:moveTo>
                      <a:pt x="1080" y="948"/>
                    </a:moveTo>
                    <a:lnTo>
                      <a:pt x="1078" y="948"/>
                    </a:lnTo>
                    <a:lnTo>
                      <a:pt x="1080" y="948"/>
                    </a:lnTo>
                    <a:close/>
                    <a:moveTo>
                      <a:pt x="1080" y="946"/>
                    </a:moveTo>
                    <a:lnTo>
                      <a:pt x="1082" y="946"/>
                    </a:lnTo>
                    <a:lnTo>
                      <a:pt x="1084" y="946"/>
                    </a:lnTo>
                    <a:lnTo>
                      <a:pt x="1082" y="946"/>
                    </a:lnTo>
                    <a:lnTo>
                      <a:pt x="1080" y="946"/>
                    </a:lnTo>
                    <a:close/>
                    <a:moveTo>
                      <a:pt x="1091" y="944"/>
                    </a:moveTo>
                    <a:lnTo>
                      <a:pt x="1091" y="946"/>
                    </a:lnTo>
                    <a:lnTo>
                      <a:pt x="1089" y="946"/>
                    </a:lnTo>
                    <a:lnTo>
                      <a:pt x="1087" y="946"/>
                    </a:lnTo>
                    <a:lnTo>
                      <a:pt x="1089" y="946"/>
                    </a:lnTo>
                    <a:lnTo>
                      <a:pt x="1089" y="944"/>
                    </a:lnTo>
                    <a:lnTo>
                      <a:pt x="1091" y="944"/>
                    </a:lnTo>
                    <a:close/>
                    <a:moveTo>
                      <a:pt x="1082" y="942"/>
                    </a:moveTo>
                    <a:lnTo>
                      <a:pt x="1080" y="942"/>
                    </a:lnTo>
                    <a:lnTo>
                      <a:pt x="1080" y="944"/>
                    </a:lnTo>
                    <a:lnTo>
                      <a:pt x="1080" y="942"/>
                    </a:lnTo>
                    <a:lnTo>
                      <a:pt x="1082" y="942"/>
                    </a:lnTo>
                    <a:close/>
                    <a:moveTo>
                      <a:pt x="1082" y="941"/>
                    </a:moveTo>
                    <a:lnTo>
                      <a:pt x="1082" y="942"/>
                    </a:lnTo>
                    <a:lnTo>
                      <a:pt x="1080" y="942"/>
                    </a:lnTo>
                    <a:lnTo>
                      <a:pt x="1080" y="941"/>
                    </a:lnTo>
                    <a:lnTo>
                      <a:pt x="1082" y="941"/>
                    </a:lnTo>
                    <a:lnTo>
                      <a:pt x="1082" y="942"/>
                    </a:lnTo>
                    <a:lnTo>
                      <a:pt x="1082" y="941"/>
                    </a:lnTo>
                    <a:close/>
                    <a:moveTo>
                      <a:pt x="1093" y="941"/>
                    </a:moveTo>
                    <a:lnTo>
                      <a:pt x="1093" y="942"/>
                    </a:lnTo>
                    <a:lnTo>
                      <a:pt x="1091" y="942"/>
                    </a:lnTo>
                    <a:lnTo>
                      <a:pt x="1091" y="944"/>
                    </a:lnTo>
                    <a:lnTo>
                      <a:pt x="1089" y="944"/>
                    </a:lnTo>
                    <a:lnTo>
                      <a:pt x="1089" y="946"/>
                    </a:lnTo>
                    <a:lnTo>
                      <a:pt x="1087" y="946"/>
                    </a:lnTo>
                    <a:lnTo>
                      <a:pt x="1086" y="946"/>
                    </a:lnTo>
                    <a:lnTo>
                      <a:pt x="1086" y="948"/>
                    </a:lnTo>
                    <a:lnTo>
                      <a:pt x="1084" y="948"/>
                    </a:lnTo>
                    <a:lnTo>
                      <a:pt x="1084" y="946"/>
                    </a:lnTo>
                    <a:lnTo>
                      <a:pt x="1086" y="946"/>
                    </a:lnTo>
                    <a:lnTo>
                      <a:pt x="1086" y="944"/>
                    </a:lnTo>
                    <a:lnTo>
                      <a:pt x="1087" y="944"/>
                    </a:lnTo>
                    <a:lnTo>
                      <a:pt x="1086" y="944"/>
                    </a:lnTo>
                    <a:lnTo>
                      <a:pt x="1084" y="944"/>
                    </a:lnTo>
                    <a:lnTo>
                      <a:pt x="1084" y="946"/>
                    </a:lnTo>
                    <a:lnTo>
                      <a:pt x="1082" y="946"/>
                    </a:lnTo>
                    <a:lnTo>
                      <a:pt x="1080" y="946"/>
                    </a:lnTo>
                    <a:lnTo>
                      <a:pt x="1080" y="944"/>
                    </a:lnTo>
                    <a:lnTo>
                      <a:pt x="1082" y="944"/>
                    </a:lnTo>
                    <a:lnTo>
                      <a:pt x="1082" y="942"/>
                    </a:lnTo>
                    <a:lnTo>
                      <a:pt x="1084" y="942"/>
                    </a:lnTo>
                    <a:lnTo>
                      <a:pt x="1084" y="941"/>
                    </a:lnTo>
                    <a:lnTo>
                      <a:pt x="1086" y="941"/>
                    </a:lnTo>
                    <a:lnTo>
                      <a:pt x="1086" y="942"/>
                    </a:lnTo>
                    <a:lnTo>
                      <a:pt x="1086" y="941"/>
                    </a:lnTo>
                    <a:lnTo>
                      <a:pt x="1086" y="942"/>
                    </a:lnTo>
                    <a:lnTo>
                      <a:pt x="1087" y="942"/>
                    </a:lnTo>
                    <a:lnTo>
                      <a:pt x="1087" y="941"/>
                    </a:lnTo>
                    <a:lnTo>
                      <a:pt x="1089" y="941"/>
                    </a:lnTo>
                    <a:lnTo>
                      <a:pt x="1091" y="941"/>
                    </a:lnTo>
                    <a:lnTo>
                      <a:pt x="1093" y="941"/>
                    </a:lnTo>
                    <a:close/>
                    <a:moveTo>
                      <a:pt x="1080" y="939"/>
                    </a:moveTo>
                    <a:lnTo>
                      <a:pt x="1080" y="941"/>
                    </a:lnTo>
                    <a:lnTo>
                      <a:pt x="1082" y="941"/>
                    </a:lnTo>
                    <a:lnTo>
                      <a:pt x="1084" y="941"/>
                    </a:lnTo>
                    <a:lnTo>
                      <a:pt x="1082" y="941"/>
                    </a:lnTo>
                    <a:lnTo>
                      <a:pt x="1080" y="941"/>
                    </a:lnTo>
                    <a:lnTo>
                      <a:pt x="1078" y="941"/>
                    </a:lnTo>
                    <a:lnTo>
                      <a:pt x="1078" y="939"/>
                    </a:lnTo>
                    <a:lnTo>
                      <a:pt x="1080" y="939"/>
                    </a:lnTo>
                    <a:close/>
                    <a:moveTo>
                      <a:pt x="1093" y="939"/>
                    </a:moveTo>
                    <a:lnTo>
                      <a:pt x="1091" y="939"/>
                    </a:lnTo>
                    <a:lnTo>
                      <a:pt x="1091" y="941"/>
                    </a:lnTo>
                    <a:lnTo>
                      <a:pt x="1091" y="939"/>
                    </a:lnTo>
                    <a:lnTo>
                      <a:pt x="1093" y="939"/>
                    </a:lnTo>
                    <a:close/>
                    <a:moveTo>
                      <a:pt x="943" y="939"/>
                    </a:moveTo>
                    <a:lnTo>
                      <a:pt x="943" y="941"/>
                    </a:lnTo>
                    <a:lnTo>
                      <a:pt x="943" y="942"/>
                    </a:lnTo>
                    <a:lnTo>
                      <a:pt x="943" y="941"/>
                    </a:lnTo>
                    <a:lnTo>
                      <a:pt x="941" y="941"/>
                    </a:lnTo>
                    <a:lnTo>
                      <a:pt x="943" y="941"/>
                    </a:lnTo>
                    <a:lnTo>
                      <a:pt x="943" y="939"/>
                    </a:lnTo>
                    <a:close/>
                    <a:moveTo>
                      <a:pt x="1078" y="933"/>
                    </a:moveTo>
                    <a:lnTo>
                      <a:pt x="1078" y="935"/>
                    </a:lnTo>
                    <a:lnTo>
                      <a:pt x="1080" y="935"/>
                    </a:lnTo>
                    <a:lnTo>
                      <a:pt x="1080" y="937"/>
                    </a:lnTo>
                    <a:lnTo>
                      <a:pt x="1080" y="939"/>
                    </a:lnTo>
                    <a:lnTo>
                      <a:pt x="1082" y="939"/>
                    </a:lnTo>
                    <a:lnTo>
                      <a:pt x="1080" y="939"/>
                    </a:lnTo>
                    <a:lnTo>
                      <a:pt x="1078" y="939"/>
                    </a:lnTo>
                    <a:lnTo>
                      <a:pt x="1078" y="937"/>
                    </a:lnTo>
                    <a:lnTo>
                      <a:pt x="1078" y="935"/>
                    </a:lnTo>
                    <a:lnTo>
                      <a:pt x="1078" y="933"/>
                    </a:lnTo>
                    <a:close/>
                    <a:moveTo>
                      <a:pt x="1055" y="908"/>
                    </a:moveTo>
                    <a:lnTo>
                      <a:pt x="1053" y="908"/>
                    </a:lnTo>
                    <a:lnTo>
                      <a:pt x="1055" y="908"/>
                    </a:lnTo>
                    <a:close/>
                    <a:moveTo>
                      <a:pt x="1150" y="853"/>
                    </a:moveTo>
                    <a:lnTo>
                      <a:pt x="1150" y="855"/>
                    </a:lnTo>
                    <a:lnTo>
                      <a:pt x="1150" y="853"/>
                    </a:lnTo>
                    <a:close/>
                    <a:moveTo>
                      <a:pt x="1164" y="848"/>
                    </a:moveTo>
                    <a:lnTo>
                      <a:pt x="1164" y="849"/>
                    </a:lnTo>
                    <a:lnTo>
                      <a:pt x="1162" y="849"/>
                    </a:lnTo>
                    <a:lnTo>
                      <a:pt x="1162" y="848"/>
                    </a:lnTo>
                    <a:lnTo>
                      <a:pt x="1164" y="848"/>
                    </a:lnTo>
                    <a:close/>
                    <a:moveTo>
                      <a:pt x="1164" y="846"/>
                    </a:moveTo>
                    <a:lnTo>
                      <a:pt x="1164" y="848"/>
                    </a:lnTo>
                    <a:lnTo>
                      <a:pt x="1164" y="846"/>
                    </a:lnTo>
                    <a:close/>
                    <a:moveTo>
                      <a:pt x="1130" y="796"/>
                    </a:moveTo>
                    <a:lnTo>
                      <a:pt x="1132" y="796"/>
                    </a:lnTo>
                    <a:lnTo>
                      <a:pt x="1132" y="798"/>
                    </a:lnTo>
                    <a:lnTo>
                      <a:pt x="1130" y="798"/>
                    </a:lnTo>
                    <a:lnTo>
                      <a:pt x="1130" y="796"/>
                    </a:lnTo>
                    <a:close/>
                    <a:moveTo>
                      <a:pt x="1123" y="796"/>
                    </a:moveTo>
                    <a:lnTo>
                      <a:pt x="1123" y="798"/>
                    </a:lnTo>
                    <a:lnTo>
                      <a:pt x="1121" y="798"/>
                    </a:lnTo>
                    <a:lnTo>
                      <a:pt x="1121" y="796"/>
                    </a:lnTo>
                    <a:lnTo>
                      <a:pt x="1123" y="796"/>
                    </a:lnTo>
                    <a:close/>
                    <a:moveTo>
                      <a:pt x="1130" y="794"/>
                    </a:moveTo>
                    <a:lnTo>
                      <a:pt x="1130" y="796"/>
                    </a:lnTo>
                    <a:lnTo>
                      <a:pt x="1128" y="796"/>
                    </a:lnTo>
                    <a:lnTo>
                      <a:pt x="1128" y="794"/>
                    </a:lnTo>
                    <a:lnTo>
                      <a:pt x="1130" y="794"/>
                    </a:lnTo>
                    <a:close/>
                    <a:moveTo>
                      <a:pt x="1134" y="792"/>
                    </a:moveTo>
                    <a:lnTo>
                      <a:pt x="1134" y="794"/>
                    </a:lnTo>
                    <a:lnTo>
                      <a:pt x="1132" y="794"/>
                    </a:lnTo>
                    <a:lnTo>
                      <a:pt x="1134" y="794"/>
                    </a:lnTo>
                    <a:lnTo>
                      <a:pt x="1132" y="794"/>
                    </a:lnTo>
                    <a:lnTo>
                      <a:pt x="1132" y="792"/>
                    </a:lnTo>
                    <a:lnTo>
                      <a:pt x="1134" y="792"/>
                    </a:lnTo>
                    <a:close/>
                    <a:moveTo>
                      <a:pt x="1300" y="760"/>
                    </a:moveTo>
                    <a:lnTo>
                      <a:pt x="1300" y="762"/>
                    </a:lnTo>
                    <a:lnTo>
                      <a:pt x="1302" y="762"/>
                    </a:lnTo>
                    <a:lnTo>
                      <a:pt x="1300" y="762"/>
                    </a:lnTo>
                    <a:lnTo>
                      <a:pt x="1302" y="762"/>
                    </a:lnTo>
                    <a:lnTo>
                      <a:pt x="1302" y="764"/>
                    </a:lnTo>
                    <a:lnTo>
                      <a:pt x="1300" y="764"/>
                    </a:lnTo>
                    <a:lnTo>
                      <a:pt x="1300" y="766"/>
                    </a:lnTo>
                    <a:lnTo>
                      <a:pt x="1298" y="766"/>
                    </a:lnTo>
                    <a:lnTo>
                      <a:pt x="1298" y="764"/>
                    </a:lnTo>
                    <a:lnTo>
                      <a:pt x="1298" y="762"/>
                    </a:lnTo>
                    <a:lnTo>
                      <a:pt x="1300" y="762"/>
                    </a:lnTo>
                    <a:lnTo>
                      <a:pt x="1300" y="760"/>
                    </a:lnTo>
                    <a:close/>
                    <a:moveTo>
                      <a:pt x="1302" y="746"/>
                    </a:moveTo>
                    <a:lnTo>
                      <a:pt x="1303" y="746"/>
                    </a:lnTo>
                    <a:lnTo>
                      <a:pt x="1303" y="748"/>
                    </a:lnTo>
                    <a:lnTo>
                      <a:pt x="1305" y="748"/>
                    </a:lnTo>
                    <a:lnTo>
                      <a:pt x="1305" y="749"/>
                    </a:lnTo>
                    <a:lnTo>
                      <a:pt x="1305" y="751"/>
                    </a:lnTo>
                    <a:lnTo>
                      <a:pt x="1305" y="753"/>
                    </a:lnTo>
                    <a:lnTo>
                      <a:pt x="1305" y="755"/>
                    </a:lnTo>
                    <a:lnTo>
                      <a:pt x="1303" y="755"/>
                    </a:lnTo>
                    <a:lnTo>
                      <a:pt x="1303" y="757"/>
                    </a:lnTo>
                    <a:lnTo>
                      <a:pt x="1303" y="758"/>
                    </a:lnTo>
                    <a:lnTo>
                      <a:pt x="1302" y="758"/>
                    </a:lnTo>
                    <a:lnTo>
                      <a:pt x="1302" y="760"/>
                    </a:lnTo>
                    <a:lnTo>
                      <a:pt x="1302" y="762"/>
                    </a:lnTo>
                    <a:lnTo>
                      <a:pt x="1302" y="760"/>
                    </a:lnTo>
                    <a:lnTo>
                      <a:pt x="1300" y="760"/>
                    </a:lnTo>
                    <a:lnTo>
                      <a:pt x="1300" y="758"/>
                    </a:lnTo>
                    <a:lnTo>
                      <a:pt x="1302" y="758"/>
                    </a:lnTo>
                    <a:lnTo>
                      <a:pt x="1302" y="757"/>
                    </a:lnTo>
                    <a:lnTo>
                      <a:pt x="1302" y="755"/>
                    </a:lnTo>
                    <a:lnTo>
                      <a:pt x="1302" y="753"/>
                    </a:lnTo>
                    <a:lnTo>
                      <a:pt x="1302" y="751"/>
                    </a:lnTo>
                    <a:lnTo>
                      <a:pt x="1302" y="749"/>
                    </a:lnTo>
                    <a:lnTo>
                      <a:pt x="1302" y="748"/>
                    </a:lnTo>
                    <a:lnTo>
                      <a:pt x="1302" y="746"/>
                    </a:lnTo>
                    <a:close/>
                    <a:moveTo>
                      <a:pt x="1298" y="733"/>
                    </a:moveTo>
                    <a:lnTo>
                      <a:pt x="1298" y="735"/>
                    </a:lnTo>
                    <a:lnTo>
                      <a:pt x="1300" y="735"/>
                    </a:lnTo>
                    <a:lnTo>
                      <a:pt x="1298" y="735"/>
                    </a:lnTo>
                    <a:lnTo>
                      <a:pt x="1298" y="733"/>
                    </a:lnTo>
                    <a:close/>
                    <a:moveTo>
                      <a:pt x="1296" y="732"/>
                    </a:moveTo>
                    <a:lnTo>
                      <a:pt x="1296" y="733"/>
                    </a:lnTo>
                    <a:lnTo>
                      <a:pt x="1298" y="733"/>
                    </a:lnTo>
                    <a:lnTo>
                      <a:pt x="1296" y="733"/>
                    </a:lnTo>
                    <a:lnTo>
                      <a:pt x="1296" y="732"/>
                    </a:lnTo>
                    <a:close/>
                    <a:moveTo>
                      <a:pt x="1275" y="732"/>
                    </a:moveTo>
                    <a:lnTo>
                      <a:pt x="1277" y="732"/>
                    </a:lnTo>
                    <a:lnTo>
                      <a:pt x="1277" y="733"/>
                    </a:lnTo>
                    <a:lnTo>
                      <a:pt x="1277" y="732"/>
                    </a:lnTo>
                    <a:lnTo>
                      <a:pt x="1275" y="732"/>
                    </a:lnTo>
                    <a:close/>
                    <a:moveTo>
                      <a:pt x="1269" y="732"/>
                    </a:moveTo>
                    <a:lnTo>
                      <a:pt x="1271" y="732"/>
                    </a:lnTo>
                    <a:lnTo>
                      <a:pt x="1271" y="733"/>
                    </a:lnTo>
                    <a:lnTo>
                      <a:pt x="1271" y="732"/>
                    </a:lnTo>
                    <a:lnTo>
                      <a:pt x="1269" y="732"/>
                    </a:lnTo>
                    <a:lnTo>
                      <a:pt x="1268" y="732"/>
                    </a:lnTo>
                    <a:lnTo>
                      <a:pt x="1269" y="732"/>
                    </a:lnTo>
                    <a:close/>
                    <a:moveTo>
                      <a:pt x="1266" y="728"/>
                    </a:moveTo>
                    <a:lnTo>
                      <a:pt x="1268" y="728"/>
                    </a:lnTo>
                    <a:lnTo>
                      <a:pt x="1268" y="730"/>
                    </a:lnTo>
                    <a:lnTo>
                      <a:pt x="1266" y="730"/>
                    </a:lnTo>
                    <a:lnTo>
                      <a:pt x="1266" y="728"/>
                    </a:lnTo>
                    <a:lnTo>
                      <a:pt x="1264" y="728"/>
                    </a:lnTo>
                    <a:lnTo>
                      <a:pt x="1266" y="728"/>
                    </a:lnTo>
                    <a:lnTo>
                      <a:pt x="1264" y="728"/>
                    </a:lnTo>
                    <a:lnTo>
                      <a:pt x="1266" y="728"/>
                    </a:lnTo>
                    <a:close/>
                    <a:moveTo>
                      <a:pt x="1216" y="728"/>
                    </a:moveTo>
                    <a:lnTo>
                      <a:pt x="1214" y="728"/>
                    </a:lnTo>
                    <a:lnTo>
                      <a:pt x="1216" y="728"/>
                    </a:lnTo>
                    <a:close/>
                    <a:moveTo>
                      <a:pt x="1300" y="726"/>
                    </a:moveTo>
                    <a:lnTo>
                      <a:pt x="1302" y="726"/>
                    </a:lnTo>
                    <a:lnTo>
                      <a:pt x="1302" y="728"/>
                    </a:lnTo>
                    <a:lnTo>
                      <a:pt x="1300" y="728"/>
                    </a:lnTo>
                    <a:lnTo>
                      <a:pt x="1300" y="726"/>
                    </a:lnTo>
                    <a:close/>
                    <a:moveTo>
                      <a:pt x="1287" y="725"/>
                    </a:moveTo>
                    <a:lnTo>
                      <a:pt x="1287" y="726"/>
                    </a:lnTo>
                    <a:lnTo>
                      <a:pt x="1287" y="728"/>
                    </a:lnTo>
                    <a:lnTo>
                      <a:pt x="1287" y="730"/>
                    </a:lnTo>
                    <a:lnTo>
                      <a:pt x="1285" y="730"/>
                    </a:lnTo>
                    <a:lnTo>
                      <a:pt x="1284" y="730"/>
                    </a:lnTo>
                    <a:lnTo>
                      <a:pt x="1282" y="730"/>
                    </a:lnTo>
                    <a:lnTo>
                      <a:pt x="1280" y="730"/>
                    </a:lnTo>
                    <a:lnTo>
                      <a:pt x="1278" y="730"/>
                    </a:lnTo>
                    <a:lnTo>
                      <a:pt x="1277" y="730"/>
                    </a:lnTo>
                    <a:lnTo>
                      <a:pt x="1275" y="730"/>
                    </a:lnTo>
                    <a:lnTo>
                      <a:pt x="1275" y="728"/>
                    </a:lnTo>
                    <a:lnTo>
                      <a:pt x="1275" y="726"/>
                    </a:lnTo>
                    <a:lnTo>
                      <a:pt x="1277" y="726"/>
                    </a:lnTo>
                    <a:lnTo>
                      <a:pt x="1278" y="726"/>
                    </a:lnTo>
                    <a:lnTo>
                      <a:pt x="1280" y="726"/>
                    </a:lnTo>
                    <a:lnTo>
                      <a:pt x="1282" y="726"/>
                    </a:lnTo>
                    <a:lnTo>
                      <a:pt x="1284" y="726"/>
                    </a:lnTo>
                    <a:lnTo>
                      <a:pt x="1284" y="725"/>
                    </a:lnTo>
                    <a:lnTo>
                      <a:pt x="1284" y="726"/>
                    </a:lnTo>
                    <a:lnTo>
                      <a:pt x="1284" y="725"/>
                    </a:lnTo>
                    <a:lnTo>
                      <a:pt x="1285" y="725"/>
                    </a:lnTo>
                    <a:lnTo>
                      <a:pt x="1287" y="725"/>
                    </a:lnTo>
                    <a:close/>
                    <a:moveTo>
                      <a:pt x="1260" y="717"/>
                    </a:moveTo>
                    <a:lnTo>
                      <a:pt x="1260" y="719"/>
                    </a:lnTo>
                    <a:lnTo>
                      <a:pt x="1259" y="719"/>
                    </a:lnTo>
                    <a:lnTo>
                      <a:pt x="1257" y="719"/>
                    </a:lnTo>
                    <a:lnTo>
                      <a:pt x="1259" y="719"/>
                    </a:lnTo>
                    <a:lnTo>
                      <a:pt x="1259" y="717"/>
                    </a:lnTo>
                    <a:lnTo>
                      <a:pt x="1260" y="717"/>
                    </a:lnTo>
                    <a:close/>
                    <a:moveTo>
                      <a:pt x="1216" y="716"/>
                    </a:moveTo>
                    <a:lnTo>
                      <a:pt x="1216" y="717"/>
                    </a:lnTo>
                    <a:lnTo>
                      <a:pt x="1214" y="717"/>
                    </a:lnTo>
                    <a:lnTo>
                      <a:pt x="1216" y="717"/>
                    </a:lnTo>
                    <a:lnTo>
                      <a:pt x="1216" y="716"/>
                    </a:lnTo>
                    <a:close/>
                    <a:moveTo>
                      <a:pt x="1194" y="717"/>
                    </a:moveTo>
                    <a:lnTo>
                      <a:pt x="1194" y="716"/>
                    </a:lnTo>
                    <a:lnTo>
                      <a:pt x="1194" y="717"/>
                    </a:lnTo>
                    <a:close/>
                    <a:moveTo>
                      <a:pt x="1193" y="692"/>
                    </a:moveTo>
                    <a:lnTo>
                      <a:pt x="1194" y="692"/>
                    </a:lnTo>
                    <a:lnTo>
                      <a:pt x="1196" y="692"/>
                    </a:lnTo>
                    <a:lnTo>
                      <a:pt x="1196" y="694"/>
                    </a:lnTo>
                    <a:lnTo>
                      <a:pt x="1196" y="696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6" y="701"/>
                    </a:lnTo>
                    <a:lnTo>
                      <a:pt x="1198" y="701"/>
                    </a:lnTo>
                    <a:lnTo>
                      <a:pt x="1198" y="700"/>
                    </a:lnTo>
                    <a:lnTo>
                      <a:pt x="1198" y="701"/>
                    </a:lnTo>
                    <a:lnTo>
                      <a:pt x="1200" y="701"/>
                    </a:lnTo>
                    <a:lnTo>
                      <a:pt x="1200" y="703"/>
                    </a:lnTo>
                    <a:lnTo>
                      <a:pt x="1198" y="703"/>
                    </a:lnTo>
                    <a:lnTo>
                      <a:pt x="1200" y="703"/>
                    </a:lnTo>
                    <a:lnTo>
                      <a:pt x="1202" y="703"/>
                    </a:lnTo>
                    <a:lnTo>
                      <a:pt x="1200" y="703"/>
                    </a:lnTo>
                    <a:lnTo>
                      <a:pt x="1200" y="701"/>
                    </a:lnTo>
                    <a:lnTo>
                      <a:pt x="1202" y="701"/>
                    </a:lnTo>
                    <a:lnTo>
                      <a:pt x="1203" y="701"/>
                    </a:lnTo>
                    <a:lnTo>
                      <a:pt x="1203" y="703"/>
                    </a:lnTo>
                    <a:lnTo>
                      <a:pt x="1202" y="703"/>
                    </a:lnTo>
                    <a:lnTo>
                      <a:pt x="1202" y="705"/>
                    </a:lnTo>
                    <a:lnTo>
                      <a:pt x="1202" y="707"/>
                    </a:lnTo>
                    <a:lnTo>
                      <a:pt x="1203" y="707"/>
                    </a:lnTo>
                    <a:lnTo>
                      <a:pt x="1203" y="708"/>
                    </a:lnTo>
                    <a:lnTo>
                      <a:pt x="1202" y="708"/>
                    </a:lnTo>
                    <a:lnTo>
                      <a:pt x="1202" y="710"/>
                    </a:lnTo>
                    <a:lnTo>
                      <a:pt x="1200" y="710"/>
                    </a:lnTo>
                    <a:lnTo>
                      <a:pt x="1200" y="712"/>
                    </a:lnTo>
                    <a:lnTo>
                      <a:pt x="1198" y="712"/>
                    </a:lnTo>
                    <a:lnTo>
                      <a:pt x="1196" y="712"/>
                    </a:lnTo>
                    <a:lnTo>
                      <a:pt x="1196" y="710"/>
                    </a:lnTo>
                    <a:lnTo>
                      <a:pt x="1196" y="708"/>
                    </a:lnTo>
                    <a:lnTo>
                      <a:pt x="1194" y="708"/>
                    </a:lnTo>
                    <a:lnTo>
                      <a:pt x="1194" y="710"/>
                    </a:lnTo>
                    <a:lnTo>
                      <a:pt x="1193" y="710"/>
                    </a:lnTo>
                    <a:lnTo>
                      <a:pt x="1193" y="712"/>
                    </a:lnTo>
                    <a:lnTo>
                      <a:pt x="1191" y="712"/>
                    </a:lnTo>
                    <a:lnTo>
                      <a:pt x="1189" y="712"/>
                    </a:lnTo>
                    <a:lnTo>
                      <a:pt x="1189" y="710"/>
                    </a:lnTo>
                    <a:lnTo>
                      <a:pt x="1187" y="710"/>
                    </a:lnTo>
                    <a:lnTo>
                      <a:pt x="1189" y="710"/>
                    </a:lnTo>
                    <a:lnTo>
                      <a:pt x="1189" y="708"/>
                    </a:lnTo>
                    <a:lnTo>
                      <a:pt x="1187" y="708"/>
                    </a:lnTo>
                    <a:lnTo>
                      <a:pt x="1187" y="707"/>
                    </a:lnTo>
                    <a:lnTo>
                      <a:pt x="1187" y="705"/>
                    </a:lnTo>
                    <a:lnTo>
                      <a:pt x="1189" y="705"/>
                    </a:lnTo>
                    <a:lnTo>
                      <a:pt x="1189" y="703"/>
                    </a:lnTo>
                    <a:lnTo>
                      <a:pt x="1191" y="703"/>
                    </a:lnTo>
                    <a:lnTo>
                      <a:pt x="1189" y="703"/>
                    </a:lnTo>
                    <a:lnTo>
                      <a:pt x="1189" y="701"/>
                    </a:lnTo>
                    <a:lnTo>
                      <a:pt x="1189" y="700"/>
                    </a:lnTo>
                    <a:lnTo>
                      <a:pt x="1189" y="698"/>
                    </a:lnTo>
                    <a:lnTo>
                      <a:pt x="1189" y="696"/>
                    </a:lnTo>
                    <a:lnTo>
                      <a:pt x="1189" y="694"/>
                    </a:lnTo>
                    <a:lnTo>
                      <a:pt x="1191" y="694"/>
                    </a:lnTo>
                    <a:lnTo>
                      <a:pt x="1191" y="692"/>
                    </a:lnTo>
                    <a:lnTo>
                      <a:pt x="1193" y="692"/>
                    </a:lnTo>
                    <a:close/>
                    <a:moveTo>
                      <a:pt x="1298" y="653"/>
                    </a:moveTo>
                    <a:lnTo>
                      <a:pt x="1298" y="655"/>
                    </a:lnTo>
                    <a:lnTo>
                      <a:pt x="1298" y="653"/>
                    </a:lnTo>
                    <a:lnTo>
                      <a:pt x="1296" y="653"/>
                    </a:lnTo>
                    <a:lnTo>
                      <a:pt x="1298" y="653"/>
                    </a:lnTo>
                    <a:close/>
                    <a:moveTo>
                      <a:pt x="1296" y="653"/>
                    </a:moveTo>
                    <a:lnTo>
                      <a:pt x="1296" y="655"/>
                    </a:lnTo>
                    <a:lnTo>
                      <a:pt x="1296" y="653"/>
                    </a:lnTo>
                    <a:close/>
                    <a:moveTo>
                      <a:pt x="1207" y="651"/>
                    </a:moveTo>
                    <a:lnTo>
                      <a:pt x="1209" y="651"/>
                    </a:lnTo>
                    <a:lnTo>
                      <a:pt x="1209" y="653"/>
                    </a:lnTo>
                    <a:lnTo>
                      <a:pt x="1207" y="653"/>
                    </a:lnTo>
                    <a:lnTo>
                      <a:pt x="1205" y="653"/>
                    </a:lnTo>
                    <a:lnTo>
                      <a:pt x="1203" y="653"/>
                    </a:lnTo>
                    <a:lnTo>
                      <a:pt x="1203" y="651"/>
                    </a:lnTo>
                    <a:lnTo>
                      <a:pt x="1205" y="651"/>
                    </a:lnTo>
                    <a:lnTo>
                      <a:pt x="1207" y="651"/>
                    </a:lnTo>
                    <a:close/>
                    <a:moveTo>
                      <a:pt x="1300" y="648"/>
                    </a:moveTo>
                    <a:lnTo>
                      <a:pt x="1300" y="650"/>
                    </a:lnTo>
                    <a:lnTo>
                      <a:pt x="1298" y="650"/>
                    </a:lnTo>
                    <a:lnTo>
                      <a:pt x="1298" y="651"/>
                    </a:lnTo>
                    <a:lnTo>
                      <a:pt x="1298" y="650"/>
                    </a:lnTo>
                    <a:lnTo>
                      <a:pt x="1298" y="648"/>
                    </a:lnTo>
                    <a:lnTo>
                      <a:pt x="1300" y="648"/>
                    </a:lnTo>
                    <a:close/>
                    <a:moveTo>
                      <a:pt x="1309" y="628"/>
                    </a:moveTo>
                    <a:lnTo>
                      <a:pt x="1309" y="630"/>
                    </a:lnTo>
                    <a:lnTo>
                      <a:pt x="1307" y="630"/>
                    </a:lnTo>
                    <a:lnTo>
                      <a:pt x="1305" y="630"/>
                    </a:lnTo>
                    <a:lnTo>
                      <a:pt x="1307" y="630"/>
                    </a:lnTo>
                    <a:lnTo>
                      <a:pt x="1307" y="628"/>
                    </a:lnTo>
                    <a:lnTo>
                      <a:pt x="1309" y="628"/>
                    </a:lnTo>
                    <a:close/>
                    <a:moveTo>
                      <a:pt x="1312" y="626"/>
                    </a:moveTo>
                    <a:lnTo>
                      <a:pt x="1312" y="628"/>
                    </a:lnTo>
                    <a:lnTo>
                      <a:pt x="1310" y="628"/>
                    </a:lnTo>
                    <a:lnTo>
                      <a:pt x="1309" y="628"/>
                    </a:lnTo>
                    <a:lnTo>
                      <a:pt x="1310" y="628"/>
                    </a:lnTo>
                    <a:lnTo>
                      <a:pt x="1310" y="626"/>
                    </a:lnTo>
                    <a:lnTo>
                      <a:pt x="1312" y="626"/>
                    </a:lnTo>
                    <a:close/>
                    <a:moveTo>
                      <a:pt x="1310" y="625"/>
                    </a:moveTo>
                    <a:lnTo>
                      <a:pt x="1310" y="626"/>
                    </a:lnTo>
                    <a:lnTo>
                      <a:pt x="1309" y="626"/>
                    </a:lnTo>
                    <a:lnTo>
                      <a:pt x="1310" y="626"/>
                    </a:lnTo>
                    <a:lnTo>
                      <a:pt x="1310" y="625"/>
                    </a:lnTo>
                    <a:close/>
                    <a:moveTo>
                      <a:pt x="1307" y="623"/>
                    </a:moveTo>
                    <a:lnTo>
                      <a:pt x="1307" y="625"/>
                    </a:lnTo>
                    <a:lnTo>
                      <a:pt x="1309" y="625"/>
                    </a:lnTo>
                    <a:lnTo>
                      <a:pt x="1309" y="626"/>
                    </a:lnTo>
                    <a:lnTo>
                      <a:pt x="1309" y="625"/>
                    </a:lnTo>
                    <a:lnTo>
                      <a:pt x="1307" y="625"/>
                    </a:lnTo>
                    <a:lnTo>
                      <a:pt x="1307" y="626"/>
                    </a:lnTo>
                    <a:lnTo>
                      <a:pt x="1307" y="625"/>
                    </a:lnTo>
                    <a:lnTo>
                      <a:pt x="1305" y="625"/>
                    </a:lnTo>
                    <a:lnTo>
                      <a:pt x="1305" y="626"/>
                    </a:lnTo>
                    <a:lnTo>
                      <a:pt x="1305" y="625"/>
                    </a:lnTo>
                    <a:lnTo>
                      <a:pt x="1307" y="625"/>
                    </a:lnTo>
                    <a:lnTo>
                      <a:pt x="1307" y="623"/>
                    </a:lnTo>
                    <a:close/>
                    <a:moveTo>
                      <a:pt x="1307" y="623"/>
                    </a:moveTo>
                    <a:lnTo>
                      <a:pt x="1305" y="623"/>
                    </a:lnTo>
                    <a:lnTo>
                      <a:pt x="1305" y="625"/>
                    </a:lnTo>
                    <a:lnTo>
                      <a:pt x="1305" y="623"/>
                    </a:lnTo>
                    <a:lnTo>
                      <a:pt x="1307" y="623"/>
                    </a:lnTo>
                    <a:close/>
                    <a:moveTo>
                      <a:pt x="1303" y="621"/>
                    </a:moveTo>
                    <a:lnTo>
                      <a:pt x="1305" y="621"/>
                    </a:lnTo>
                    <a:lnTo>
                      <a:pt x="1307" y="621"/>
                    </a:lnTo>
                    <a:lnTo>
                      <a:pt x="1307" y="623"/>
                    </a:lnTo>
                    <a:lnTo>
                      <a:pt x="1305" y="623"/>
                    </a:lnTo>
                    <a:lnTo>
                      <a:pt x="1303" y="623"/>
                    </a:lnTo>
                    <a:lnTo>
                      <a:pt x="1303" y="621"/>
                    </a:lnTo>
                    <a:close/>
                    <a:moveTo>
                      <a:pt x="1307" y="617"/>
                    </a:moveTo>
                    <a:lnTo>
                      <a:pt x="1309" y="617"/>
                    </a:lnTo>
                    <a:lnTo>
                      <a:pt x="1309" y="619"/>
                    </a:lnTo>
                    <a:lnTo>
                      <a:pt x="1307" y="619"/>
                    </a:lnTo>
                    <a:lnTo>
                      <a:pt x="1305" y="619"/>
                    </a:lnTo>
                    <a:lnTo>
                      <a:pt x="1305" y="621"/>
                    </a:lnTo>
                    <a:lnTo>
                      <a:pt x="1303" y="621"/>
                    </a:lnTo>
                    <a:lnTo>
                      <a:pt x="1303" y="619"/>
                    </a:lnTo>
                    <a:lnTo>
                      <a:pt x="1303" y="617"/>
                    </a:lnTo>
                    <a:lnTo>
                      <a:pt x="1305" y="617"/>
                    </a:lnTo>
                    <a:lnTo>
                      <a:pt x="1307" y="617"/>
                    </a:lnTo>
                    <a:close/>
                    <a:moveTo>
                      <a:pt x="1302" y="614"/>
                    </a:moveTo>
                    <a:lnTo>
                      <a:pt x="1303" y="614"/>
                    </a:lnTo>
                    <a:lnTo>
                      <a:pt x="1305" y="614"/>
                    </a:lnTo>
                    <a:lnTo>
                      <a:pt x="1305" y="616"/>
                    </a:lnTo>
                    <a:lnTo>
                      <a:pt x="1305" y="617"/>
                    </a:lnTo>
                    <a:lnTo>
                      <a:pt x="1303" y="617"/>
                    </a:lnTo>
                    <a:lnTo>
                      <a:pt x="1302" y="617"/>
                    </a:lnTo>
                    <a:lnTo>
                      <a:pt x="1302" y="616"/>
                    </a:lnTo>
                    <a:lnTo>
                      <a:pt x="1302" y="614"/>
                    </a:lnTo>
                    <a:close/>
                    <a:moveTo>
                      <a:pt x="1302" y="612"/>
                    </a:moveTo>
                    <a:lnTo>
                      <a:pt x="1302" y="614"/>
                    </a:lnTo>
                    <a:lnTo>
                      <a:pt x="1302" y="612"/>
                    </a:lnTo>
                    <a:lnTo>
                      <a:pt x="1300" y="612"/>
                    </a:lnTo>
                    <a:lnTo>
                      <a:pt x="1302" y="612"/>
                    </a:lnTo>
                    <a:close/>
                    <a:moveTo>
                      <a:pt x="1303" y="610"/>
                    </a:moveTo>
                    <a:lnTo>
                      <a:pt x="1303" y="612"/>
                    </a:lnTo>
                    <a:lnTo>
                      <a:pt x="1303" y="610"/>
                    </a:lnTo>
                    <a:close/>
                    <a:moveTo>
                      <a:pt x="1316" y="603"/>
                    </a:moveTo>
                    <a:lnTo>
                      <a:pt x="1316" y="605"/>
                    </a:lnTo>
                    <a:lnTo>
                      <a:pt x="1316" y="603"/>
                    </a:lnTo>
                    <a:close/>
                    <a:moveTo>
                      <a:pt x="1310" y="601"/>
                    </a:moveTo>
                    <a:lnTo>
                      <a:pt x="1310" y="603"/>
                    </a:lnTo>
                    <a:lnTo>
                      <a:pt x="1309" y="603"/>
                    </a:lnTo>
                    <a:lnTo>
                      <a:pt x="1310" y="603"/>
                    </a:lnTo>
                    <a:lnTo>
                      <a:pt x="1310" y="601"/>
                    </a:lnTo>
                    <a:close/>
                    <a:moveTo>
                      <a:pt x="1312" y="600"/>
                    </a:moveTo>
                    <a:lnTo>
                      <a:pt x="1314" y="600"/>
                    </a:lnTo>
                    <a:lnTo>
                      <a:pt x="1314" y="601"/>
                    </a:lnTo>
                    <a:lnTo>
                      <a:pt x="1314" y="603"/>
                    </a:lnTo>
                    <a:lnTo>
                      <a:pt x="1312" y="603"/>
                    </a:lnTo>
                    <a:lnTo>
                      <a:pt x="1312" y="601"/>
                    </a:lnTo>
                    <a:lnTo>
                      <a:pt x="1314" y="601"/>
                    </a:lnTo>
                    <a:lnTo>
                      <a:pt x="1312" y="601"/>
                    </a:lnTo>
                    <a:lnTo>
                      <a:pt x="1312" y="600"/>
                    </a:lnTo>
                    <a:close/>
                    <a:moveTo>
                      <a:pt x="1250" y="592"/>
                    </a:moveTo>
                    <a:lnTo>
                      <a:pt x="1250" y="594"/>
                    </a:lnTo>
                    <a:lnTo>
                      <a:pt x="1252" y="594"/>
                    </a:lnTo>
                    <a:lnTo>
                      <a:pt x="1252" y="596"/>
                    </a:lnTo>
                    <a:lnTo>
                      <a:pt x="1253" y="596"/>
                    </a:lnTo>
                    <a:lnTo>
                      <a:pt x="1255" y="596"/>
                    </a:lnTo>
                    <a:lnTo>
                      <a:pt x="1253" y="596"/>
                    </a:lnTo>
                    <a:lnTo>
                      <a:pt x="1253" y="598"/>
                    </a:lnTo>
                    <a:lnTo>
                      <a:pt x="1255" y="598"/>
                    </a:lnTo>
                    <a:lnTo>
                      <a:pt x="1255" y="600"/>
                    </a:lnTo>
                    <a:lnTo>
                      <a:pt x="1257" y="600"/>
                    </a:lnTo>
                    <a:lnTo>
                      <a:pt x="1257" y="601"/>
                    </a:lnTo>
                    <a:lnTo>
                      <a:pt x="1257" y="603"/>
                    </a:lnTo>
                    <a:lnTo>
                      <a:pt x="1255" y="603"/>
                    </a:lnTo>
                    <a:lnTo>
                      <a:pt x="1255" y="605"/>
                    </a:lnTo>
                    <a:lnTo>
                      <a:pt x="1253" y="605"/>
                    </a:lnTo>
                    <a:lnTo>
                      <a:pt x="1253" y="603"/>
                    </a:lnTo>
                    <a:lnTo>
                      <a:pt x="1252" y="603"/>
                    </a:lnTo>
                    <a:lnTo>
                      <a:pt x="1252" y="601"/>
                    </a:lnTo>
                    <a:lnTo>
                      <a:pt x="1250" y="601"/>
                    </a:lnTo>
                    <a:lnTo>
                      <a:pt x="1250" y="600"/>
                    </a:lnTo>
                    <a:lnTo>
                      <a:pt x="1248" y="600"/>
                    </a:lnTo>
                    <a:lnTo>
                      <a:pt x="1248" y="598"/>
                    </a:lnTo>
                    <a:lnTo>
                      <a:pt x="1250" y="598"/>
                    </a:lnTo>
                    <a:lnTo>
                      <a:pt x="1250" y="596"/>
                    </a:lnTo>
                    <a:lnTo>
                      <a:pt x="1250" y="594"/>
                    </a:lnTo>
                    <a:lnTo>
                      <a:pt x="1248" y="594"/>
                    </a:lnTo>
                    <a:lnTo>
                      <a:pt x="1250" y="594"/>
                    </a:lnTo>
                    <a:lnTo>
                      <a:pt x="1248" y="594"/>
                    </a:lnTo>
                    <a:lnTo>
                      <a:pt x="1248" y="592"/>
                    </a:lnTo>
                    <a:lnTo>
                      <a:pt x="1250" y="592"/>
                    </a:lnTo>
                    <a:close/>
                    <a:moveTo>
                      <a:pt x="1289" y="591"/>
                    </a:moveTo>
                    <a:lnTo>
                      <a:pt x="1291" y="591"/>
                    </a:lnTo>
                    <a:lnTo>
                      <a:pt x="1291" y="592"/>
                    </a:lnTo>
                    <a:lnTo>
                      <a:pt x="1289" y="592"/>
                    </a:lnTo>
                    <a:lnTo>
                      <a:pt x="1289" y="591"/>
                    </a:lnTo>
                    <a:close/>
                    <a:moveTo>
                      <a:pt x="1291" y="589"/>
                    </a:moveTo>
                    <a:lnTo>
                      <a:pt x="1291" y="591"/>
                    </a:lnTo>
                    <a:lnTo>
                      <a:pt x="1291" y="592"/>
                    </a:lnTo>
                    <a:lnTo>
                      <a:pt x="1291" y="591"/>
                    </a:lnTo>
                    <a:lnTo>
                      <a:pt x="1291" y="589"/>
                    </a:lnTo>
                    <a:close/>
                    <a:moveTo>
                      <a:pt x="1237" y="583"/>
                    </a:moveTo>
                    <a:lnTo>
                      <a:pt x="1237" y="585"/>
                    </a:lnTo>
                    <a:lnTo>
                      <a:pt x="1239" y="585"/>
                    </a:lnTo>
                    <a:lnTo>
                      <a:pt x="1237" y="585"/>
                    </a:lnTo>
                    <a:lnTo>
                      <a:pt x="1237" y="587"/>
                    </a:lnTo>
                    <a:lnTo>
                      <a:pt x="1235" y="587"/>
                    </a:lnTo>
                    <a:lnTo>
                      <a:pt x="1234" y="587"/>
                    </a:lnTo>
                    <a:lnTo>
                      <a:pt x="1234" y="589"/>
                    </a:lnTo>
                    <a:lnTo>
                      <a:pt x="1234" y="587"/>
                    </a:lnTo>
                    <a:lnTo>
                      <a:pt x="1232" y="587"/>
                    </a:lnTo>
                    <a:lnTo>
                      <a:pt x="1230" y="587"/>
                    </a:lnTo>
                    <a:lnTo>
                      <a:pt x="1230" y="585"/>
                    </a:lnTo>
                    <a:lnTo>
                      <a:pt x="1232" y="585"/>
                    </a:lnTo>
                    <a:lnTo>
                      <a:pt x="1232" y="583"/>
                    </a:lnTo>
                    <a:lnTo>
                      <a:pt x="1234" y="583"/>
                    </a:lnTo>
                    <a:lnTo>
                      <a:pt x="1234" y="585"/>
                    </a:lnTo>
                    <a:lnTo>
                      <a:pt x="1234" y="583"/>
                    </a:lnTo>
                    <a:lnTo>
                      <a:pt x="1235" y="583"/>
                    </a:lnTo>
                    <a:lnTo>
                      <a:pt x="1237" y="583"/>
                    </a:lnTo>
                    <a:close/>
                    <a:moveTo>
                      <a:pt x="1298" y="573"/>
                    </a:moveTo>
                    <a:lnTo>
                      <a:pt x="1296" y="573"/>
                    </a:lnTo>
                    <a:lnTo>
                      <a:pt x="1298" y="573"/>
                    </a:lnTo>
                    <a:close/>
                    <a:moveTo>
                      <a:pt x="1305" y="553"/>
                    </a:moveTo>
                    <a:lnTo>
                      <a:pt x="1303" y="553"/>
                    </a:lnTo>
                    <a:lnTo>
                      <a:pt x="1305" y="553"/>
                    </a:lnTo>
                    <a:close/>
                    <a:moveTo>
                      <a:pt x="1246" y="546"/>
                    </a:moveTo>
                    <a:lnTo>
                      <a:pt x="1246" y="548"/>
                    </a:lnTo>
                    <a:lnTo>
                      <a:pt x="1246" y="550"/>
                    </a:lnTo>
                    <a:lnTo>
                      <a:pt x="1248" y="550"/>
                    </a:lnTo>
                    <a:lnTo>
                      <a:pt x="1248" y="551"/>
                    </a:lnTo>
                    <a:lnTo>
                      <a:pt x="1250" y="551"/>
                    </a:lnTo>
                    <a:lnTo>
                      <a:pt x="1250" y="553"/>
                    </a:lnTo>
                    <a:lnTo>
                      <a:pt x="1250" y="555"/>
                    </a:lnTo>
                    <a:lnTo>
                      <a:pt x="1250" y="557"/>
                    </a:lnTo>
                    <a:lnTo>
                      <a:pt x="1252" y="557"/>
                    </a:lnTo>
                    <a:lnTo>
                      <a:pt x="1252" y="558"/>
                    </a:lnTo>
                    <a:lnTo>
                      <a:pt x="1253" y="558"/>
                    </a:lnTo>
                    <a:lnTo>
                      <a:pt x="1253" y="560"/>
                    </a:lnTo>
                    <a:lnTo>
                      <a:pt x="1253" y="562"/>
                    </a:lnTo>
                    <a:lnTo>
                      <a:pt x="1255" y="562"/>
                    </a:lnTo>
                    <a:lnTo>
                      <a:pt x="1255" y="564"/>
                    </a:lnTo>
                    <a:lnTo>
                      <a:pt x="1255" y="566"/>
                    </a:lnTo>
                    <a:lnTo>
                      <a:pt x="1257" y="566"/>
                    </a:lnTo>
                    <a:lnTo>
                      <a:pt x="1257" y="567"/>
                    </a:lnTo>
                    <a:lnTo>
                      <a:pt x="1257" y="569"/>
                    </a:lnTo>
                    <a:lnTo>
                      <a:pt x="1259" y="569"/>
                    </a:lnTo>
                    <a:lnTo>
                      <a:pt x="1257" y="569"/>
                    </a:lnTo>
                    <a:lnTo>
                      <a:pt x="1255" y="569"/>
                    </a:lnTo>
                    <a:lnTo>
                      <a:pt x="1253" y="569"/>
                    </a:lnTo>
                    <a:lnTo>
                      <a:pt x="1252" y="569"/>
                    </a:lnTo>
                    <a:lnTo>
                      <a:pt x="1252" y="567"/>
                    </a:lnTo>
                    <a:lnTo>
                      <a:pt x="1250" y="567"/>
                    </a:lnTo>
                    <a:lnTo>
                      <a:pt x="1248" y="567"/>
                    </a:lnTo>
                    <a:lnTo>
                      <a:pt x="1246" y="567"/>
                    </a:lnTo>
                    <a:lnTo>
                      <a:pt x="1246" y="566"/>
                    </a:lnTo>
                    <a:lnTo>
                      <a:pt x="1244" y="566"/>
                    </a:lnTo>
                    <a:lnTo>
                      <a:pt x="1244" y="564"/>
                    </a:lnTo>
                    <a:lnTo>
                      <a:pt x="1246" y="564"/>
                    </a:lnTo>
                    <a:lnTo>
                      <a:pt x="1246" y="562"/>
                    </a:lnTo>
                    <a:lnTo>
                      <a:pt x="1244" y="562"/>
                    </a:lnTo>
                    <a:lnTo>
                      <a:pt x="1246" y="562"/>
                    </a:lnTo>
                    <a:lnTo>
                      <a:pt x="1244" y="562"/>
                    </a:lnTo>
                    <a:lnTo>
                      <a:pt x="1244" y="560"/>
                    </a:lnTo>
                    <a:lnTo>
                      <a:pt x="1244" y="558"/>
                    </a:lnTo>
                    <a:lnTo>
                      <a:pt x="1244" y="557"/>
                    </a:lnTo>
                    <a:lnTo>
                      <a:pt x="1244" y="555"/>
                    </a:lnTo>
                    <a:lnTo>
                      <a:pt x="1243" y="555"/>
                    </a:lnTo>
                    <a:lnTo>
                      <a:pt x="1244" y="555"/>
                    </a:lnTo>
                    <a:lnTo>
                      <a:pt x="1244" y="553"/>
                    </a:lnTo>
                    <a:lnTo>
                      <a:pt x="1244" y="551"/>
                    </a:lnTo>
                    <a:lnTo>
                      <a:pt x="1244" y="550"/>
                    </a:lnTo>
                    <a:lnTo>
                      <a:pt x="1244" y="548"/>
                    </a:lnTo>
                    <a:lnTo>
                      <a:pt x="1244" y="546"/>
                    </a:lnTo>
                    <a:lnTo>
                      <a:pt x="1246" y="546"/>
                    </a:lnTo>
                    <a:close/>
                    <a:moveTo>
                      <a:pt x="1241" y="537"/>
                    </a:moveTo>
                    <a:lnTo>
                      <a:pt x="1243" y="537"/>
                    </a:lnTo>
                    <a:lnTo>
                      <a:pt x="1243" y="539"/>
                    </a:lnTo>
                    <a:lnTo>
                      <a:pt x="1243" y="541"/>
                    </a:lnTo>
                    <a:lnTo>
                      <a:pt x="1243" y="542"/>
                    </a:lnTo>
                    <a:lnTo>
                      <a:pt x="1241" y="542"/>
                    </a:lnTo>
                    <a:lnTo>
                      <a:pt x="1239" y="542"/>
                    </a:lnTo>
                    <a:lnTo>
                      <a:pt x="1239" y="544"/>
                    </a:lnTo>
                    <a:lnTo>
                      <a:pt x="1239" y="542"/>
                    </a:lnTo>
                    <a:lnTo>
                      <a:pt x="1239" y="541"/>
                    </a:lnTo>
                    <a:lnTo>
                      <a:pt x="1237" y="541"/>
                    </a:lnTo>
                    <a:lnTo>
                      <a:pt x="1237" y="539"/>
                    </a:lnTo>
                    <a:lnTo>
                      <a:pt x="1239" y="539"/>
                    </a:lnTo>
                    <a:lnTo>
                      <a:pt x="1239" y="537"/>
                    </a:lnTo>
                    <a:lnTo>
                      <a:pt x="1241" y="537"/>
                    </a:lnTo>
                    <a:close/>
                    <a:moveTo>
                      <a:pt x="1448" y="291"/>
                    </a:moveTo>
                    <a:lnTo>
                      <a:pt x="1450" y="291"/>
                    </a:lnTo>
                    <a:lnTo>
                      <a:pt x="1448" y="291"/>
                    </a:lnTo>
                    <a:close/>
                    <a:moveTo>
                      <a:pt x="1451" y="291"/>
                    </a:moveTo>
                    <a:lnTo>
                      <a:pt x="1451" y="292"/>
                    </a:lnTo>
                    <a:lnTo>
                      <a:pt x="1450" y="292"/>
                    </a:lnTo>
                    <a:lnTo>
                      <a:pt x="1450" y="291"/>
                    </a:lnTo>
                    <a:lnTo>
                      <a:pt x="1451" y="291"/>
                    </a:lnTo>
                    <a:close/>
                    <a:moveTo>
                      <a:pt x="1466" y="280"/>
                    </a:moveTo>
                    <a:lnTo>
                      <a:pt x="1466" y="282"/>
                    </a:lnTo>
                    <a:lnTo>
                      <a:pt x="1464" y="282"/>
                    </a:lnTo>
                    <a:lnTo>
                      <a:pt x="1464" y="280"/>
                    </a:lnTo>
                    <a:lnTo>
                      <a:pt x="1466" y="280"/>
                    </a:lnTo>
                    <a:close/>
                    <a:moveTo>
                      <a:pt x="1450" y="280"/>
                    </a:moveTo>
                    <a:lnTo>
                      <a:pt x="1450" y="282"/>
                    </a:lnTo>
                    <a:lnTo>
                      <a:pt x="1451" y="282"/>
                    </a:lnTo>
                    <a:lnTo>
                      <a:pt x="1450" y="282"/>
                    </a:lnTo>
                    <a:lnTo>
                      <a:pt x="1450" y="284"/>
                    </a:lnTo>
                    <a:lnTo>
                      <a:pt x="1450" y="282"/>
                    </a:lnTo>
                    <a:lnTo>
                      <a:pt x="1450" y="280"/>
                    </a:lnTo>
                    <a:lnTo>
                      <a:pt x="1448" y="280"/>
                    </a:lnTo>
                    <a:lnTo>
                      <a:pt x="1450" y="280"/>
                    </a:lnTo>
                    <a:close/>
                    <a:moveTo>
                      <a:pt x="1435" y="276"/>
                    </a:moveTo>
                    <a:lnTo>
                      <a:pt x="1434" y="276"/>
                    </a:lnTo>
                    <a:lnTo>
                      <a:pt x="1435" y="276"/>
                    </a:lnTo>
                    <a:close/>
                    <a:moveTo>
                      <a:pt x="1507" y="276"/>
                    </a:moveTo>
                    <a:lnTo>
                      <a:pt x="1507" y="278"/>
                    </a:lnTo>
                    <a:lnTo>
                      <a:pt x="1507" y="276"/>
                    </a:lnTo>
                    <a:close/>
                    <a:moveTo>
                      <a:pt x="1462" y="275"/>
                    </a:moveTo>
                    <a:lnTo>
                      <a:pt x="1462" y="276"/>
                    </a:lnTo>
                    <a:lnTo>
                      <a:pt x="1460" y="276"/>
                    </a:lnTo>
                    <a:lnTo>
                      <a:pt x="1462" y="276"/>
                    </a:lnTo>
                    <a:lnTo>
                      <a:pt x="1462" y="275"/>
                    </a:lnTo>
                    <a:close/>
                    <a:moveTo>
                      <a:pt x="1468" y="273"/>
                    </a:moveTo>
                    <a:lnTo>
                      <a:pt x="1468" y="275"/>
                    </a:lnTo>
                    <a:lnTo>
                      <a:pt x="1468" y="276"/>
                    </a:lnTo>
                    <a:lnTo>
                      <a:pt x="1466" y="276"/>
                    </a:lnTo>
                    <a:lnTo>
                      <a:pt x="1466" y="275"/>
                    </a:lnTo>
                    <a:lnTo>
                      <a:pt x="1466" y="273"/>
                    </a:lnTo>
                    <a:lnTo>
                      <a:pt x="1468" y="273"/>
                    </a:lnTo>
                    <a:close/>
                    <a:moveTo>
                      <a:pt x="1464" y="271"/>
                    </a:moveTo>
                    <a:lnTo>
                      <a:pt x="1466" y="271"/>
                    </a:lnTo>
                    <a:lnTo>
                      <a:pt x="1464" y="271"/>
                    </a:lnTo>
                    <a:close/>
                    <a:moveTo>
                      <a:pt x="1475" y="251"/>
                    </a:moveTo>
                    <a:lnTo>
                      <a:pt x="1475" y="253"/>
                    </a:lnTo>
                    <a:lnTo>
                      <a:pt x="1476" y="253"/>
                    </a:lnTo>
                    <a:lnTo>
                      <a:pt x="1475" y="253"/>
                    </a:lnTo>
                    <a:lnTo>
                      <a:pt x="1475" y="251"/>
                    </a:lnTo>
                    <a:close/>
                    <a:moveTo>
                      <a:pt x="1805" y="248"/>
                    </a:moveTo>
                    <a:lnTo>
                      <a:pt x="1807" y="248"/>
                    </a:lnTo>
                    <a:lnTo>
                      <a:pt x="1807" y="250"/>
                    </a:lnTo>
                    <a:lnTo>
                      <a:pt x="1805" y="250"/>
                    </a:lnTo>
                    <a:lnTo>
                      <a:pt x="1805" y="248"/>
                    </a:lnTo>
                    <a:close/>
                    <a:moveTo>
                      <a:pt x="1800" y="239"/>
                    </a:moveTo>
                    <a:lnTo>
                      <a:pt x="1800" y="241"/>
                    </a:lnTo>
                    <a:lnTo>
                      <a:pt x="1801" y="241"/>
                    </a:lnTo>
                    <a:lnTo>
                      <a:pt x="1800" y="241"/>
                    </a:lnTo>
                    <a:lnTo>
                      <a:pt x="1800" y="239"/>
                    </a:lnTo>
                    <a:close/>
                    <a:moveTo>
                      <a:pt x="1459" y="239"/>
                    </a:moveTo>
                    <a:lnTo>
                      <a:pt x="1460" y="239"/>
                    </a:lnTo>
                    <a:lnTo>
                      <a:pt x="1460" y="241"/>
                    </a:lnTo>
                    <a:lnTo>
                      <a:pt x="1459" y="241"/>
                    </a:lnTo>
                    <a:lnTo>
                      <a:pt x="1457" y="241"/>
                    </a:lnTo>
                    <a:lnTo>
                      <a:pt x="1459" y="241"/>
                    </a:lnTo>
                    <a:lnTo>
                      <a:pt x="1459" y="239"/>
                    </a:lnTo>
                    <a:close/>
                    <a:moveTo>
                      <a:pt x="1464" y="235"/>
                    </a:moveTo>
                    <a:lnTo>
                      <a:pt x="1466" y="235"/>
                    </a:lnTo>
                    <a:lnTo>
                      <a:pt x="1466" y="237"/>
                    </a:lnTo>
                    <a:lnTo>
                      <a:pt x="1464" y="237"/>
                    </a:lnTo>
                    <a:lnTo>
                      <a:pt x="1464" y="235"/>
                    </a:lnTo>
                    <a:lnTo>
                      <a:pt x="1464" y="237"/>
                    </a:lnTo>
                    <a:lnTo>
                      <a:pt x="1464" y="235"/>
                    </a:lnTo>
                    <a:close/>
                    <a:moveTo>
                      <a:pt x="1469" y="235"/>
                    </a:moveTo>
                    <a:lnTo>
                      <a:pt x="1471" y="235"/>
                    </a:lnTo>
                    <a:lnTo>
                      <a:pt x="1473" y="235"/>
                    </a:lnTo>
                    <a:lnTo>
                      <a:pt x="1473" y="237"/>
                    </a:lnTo>
                    <a:lnTo>
                      <a:pt x="1473" y="239"/>
                    </a:lnTo>
                    <a:lnTo>
                      <a:pt x="1475" y="239"/>
                    </a:lnTo>
                    <a:lnTo>
                      <a:pt x="1475" y="241"/>
                    </a:lnTo>
                    <a:lnTo>
                      <a:pt x="1473" y="241"/>
                    </a:lnTo>
                    <a:lnTo>
                      <a:pt x="1473" y="242"/>
                    </a:lnTo>
                    <a:lnTo>
                      <a:pt x="1473" y="244"/>
                    </a:lnTo>
                    <a:lnTo>
                      <a:pt x="1473" y="246"/>
                    </a:lnTo>
                    <a:lnTo>
                      <a:pt x="1473" y="244"/>
                    </a:lnTo>
                    <a:lnTo>
                      <a:pt x="1473" y="246"/>
                    </a:lnTo>
                    <a:lnTo>
                      <a:pt x="1471" y="246"/>
                    </a:lnTo>
                    <a:lnTo>
                      <a:pt x="1471" y="244"/>
                    </a:lnTo>
                    <a:lnTo>
                      <a:pt x="1469" y="244"/>
                    </a:lnTo>
                    <a:lnTo>
                      <a:pt x="1469" y="246"/>
                    </a:lnTo>
                    <a:lnTo>
                      <a:pt x="1469" y="248"/>
                    </a:lnTo>
                    <a:lnTo>
                      <a:pt x="1469" y="250"/>
                    </a:lnTo>
                    <a:lnTo>
                      <a:pt x="1468" y="250"/>
                    </a:lnTo>
                    <a:lnTo>
                      <a:pt x="1468" y="251"/>
                    </a:lnTo>
                    <a:lnTo>
                      <a:pt x="1469" y="251"/>
                    </a:lnTo>
                    <a:lnTo>
                      <a:pt x="1468" y="251"/>
                    </a:lnTo>
                    <a:lnTo>
                      <a:pt x="1468" y="253"/>
                    </a:lnTo>
                    <a:lnTo>
                      <a:pt x="1468" y="255"/>
                    </a:lnTo>
                    <a:lnTo>
                      <a:pt x="1469" y="255"/>
                    </a:lnTo>
                    <a:lnTo>
                      <a:pt x="1469" y="257"/>
                    </a:lnTo>
                    <a:lnTo>
                      <a:pt x="1469" y="259"/>
                    </a:lnTo>
                    <a:lnTo>
                      <a:pt x="1469" y="260"/>
                    </a:lnTo>
                    <a:lnTo>
                      <a:pt x="1469" y="259"/>
                    </a:lnTo>
                    <a:lnTo>
                      <a:pt x="1468" y="259"/>
                    </a:lnTo>
                    <a:lnTo>
                      <a:pt x="1468" y="260"/>
                    </a:lnTo>
                    <a:lnTo>
                      <a:pt x="1466" y="260"/>
                    </a:lnTo>
                    <a:lnTo>
                      <a:pt x="1466" y="262"/>
                    </a:lnTo>
                    <a:lnTo>
                      <a:pt x="1466" y="264"/>
                    </a:lnTo>
                    <a:lnTo>
                      <a:pt x="1466" y="262"/>
                    </a:lnTo>
                    <a:lnTo>
                      <a:pt x="1468" y="262"/>
                    </a:lnTo>
                    <a:lnTo>
                      <a:pt x="1468" y="264"/>
                    </a:lnTo>
                    <a:lnTo>
                      <a:pt x="1466" y="264"/>
                    </a:lnTo>
                    <a:lnTo>
                      <a:pt x="1464" y="264"/>
                    </a:lnTo>
                    <a:lnTo>
                      <a:pt x="1464" y="266"/>
                    </a:lnTo>
                    <a:lnTo>
                      <a:pt x="1464" y="267"/>
                    </a:lnTo>
                    <a:lnTo>
                      <a:pt x="1462" y="267"/>
                    </a:lnTo>
                    <a:lnTo>
                      <a:pt x="1462" y="266"/>
                    </a:lnTo>
                    <a:lnTo>
                      <a:pt x="1460" y="266"/>
                    </a:lnTo>
                    <a:lnTo>
                      <a:pt x="1460" y="264"/>
                    </a:lnTo>
                    <a:lnTo>
                      <a:pt x="1459" y="264"/>
                    </a:lnTo>
                    <a:lnTo>
                      <a:pt x="1459" y="262"/>
                    </a:lnTo>
                    <a:lnTo>
                      <a:pt x="1457" y="262"/>
                    </a:lnTo>
                    <a:lnTo>
                      <a:pt x="1457" y="260"/>
                    </a:lnTo>
                    <a:lnTo>
                      <a:pt x="1455" y="260"/>
                    </a:lnTo>
                    <a:lnTo>
                      <a:pt x="1455" y="259"/>
                    </a:lnTo>
                    <a:lnTo>
                      <a:pt x="1455" y="257"/>
                    </a:lnTo>
                    <a:lnTo>
                      <a:pt x="1453" y="257"/>
                    </a:lnTo>
                    <a:lnTo>
                      <a:pt x="1453" y="259"/>
                    </a:lnTo>
                    <a:lnTo>
                      <a:pt x="1453" y="257"/>
                    </a:lnTo>
                    <a:lnTo>
                      <a:pt x="1453" y="255"/>
                    </a:lnTo>
                    <a:lnTo>
                      <a:pt x="1451" y="255"/>
                    </a:lnTo>
                    <a:lnTo>
                      <a:pt x="1450" y="255"/>
                    </a:lnTo>
                    <a:lnTo>
                      <a:pt x="1448" y="255"/>
                    </a:lnTo>
                    <a:lnTo>
                      <a:pt x="1448" y="253"/>
                    </a:lnTo>
                    <a:lnTo>
                      <a:pt x="1450" y="253"/>
                    </a:lnTo>
                    <a:lnTo>
                      <a:pt x="1451" y="253"/>
                    </a:lnTo>
                    <a:lnTo>
                      <a:pt x="1451" y="251"/>
                    </a:lnTo>
                    <a:lnTo>
                      <a:pt x="1453" y="251"/>
                    </a:lnTo>
                    <a:lnTo>
                      <a:pt x="1453" y="253"/>
                    </a:lnTo>
                    <a:lnTo>
                      <a:pt x="1455" y="253"/>
                    </a:lnTo>
                    <a:lnTo>
                      <a:pt x="1457" y="253"/>
                    </a:lnTo>
                    <a:lnTo>
                      <a:pt x="1457" y="255"/>
                    </a:lnTo>
                    <a:lnTo>
                      <a:pt x="1457" y="257"/>
                    </a:lnTo>
                    <a:lnTo>
                      <a:pt x="1457" y="259"/>
                    </a:lnTo>
                    <a:lnTo>
                      <a:pt x="1459" y="259"/>
                    </a:lnTo>
                    <a:lnTo>
                      <a:pt x="1459" y="260"/>
                    </a:lnTo>
                    <a:lnTo>
                      <a:pt x="1460" y="260"/>
                    </a:lnTo>
                    <a:lnTo>
                      <a:pt x="1460" y="259"/>
                    </a:lnTo>
                    <a:lnTo>
                      <a:pt x="1462" y="259"/>
                    </a:lnTo>
                    <a:lnTo>
                      <a:pt x="1460" y="259"/>
                    </a:lnTo>
                    <a:lnTo>
                      <a:pt x="1460" y="257"/>
                    </a:lnTo>
                    <a:lnTo>
                      <a:pt x="1462" y="257"/>
                    </a:lnTo>
                    <a:lnTo>
                      <a:pt x="1462" y="255"/>
                    </a:lnTo>
                    <a:lnTo>
                      <a:pt x="1462" y="253"/>
                    </a:lnTo>
                    <a:lnTo>
                      <a:pt x="1464" y="253"/>
                    </a:lnTo>
                    <a:lnTo>
                      <a:pt x="1464" y="251"/>
                    </a:lnTo>
                    <a:lnTo>
                      <a:pt x="1462" y="251"/>
                    </a:lnTo>
                    <a:lnTo>
                      <a:pt x="1464" y="251"/>
                    </a:lnTo>
                    <a:lnTo>
                      <a:pt x="1466" y="251"/>
                    </a:lnTo>
                    <a:lnTo>
                      <a:pt x="1466" y="250"/>
                    </a:lnTo>
                    <a:lnTo>
                      <a:pt x="1468" y="250"/>
                    </a:lnTo>
                    <a:lnTo>
                      <a:pt x="1468" y="248"/>
                    </a:lnTo>
                    <a:lnTo>
                      <a:pt x="1468" y="246"/>
                    </a:lnTo>
                    <a:lnTo>
                      <a:pt x="1469" y="246"/>
                    </a:lnTo>
                    <a:lnTo>
                      <a:pt x="1469" y="244"/>
                    </a:lnTo>
                    <a:lnTo>
                      <a:pt x="1469" y="242"/>
                    </a:lnTo>
                    <a:lnTo>
                      <a:pt x="1469" y="241"/>
                    </a:lnTo>
                    <a:lnTo>
                      <a:pt x="1469" y="239"/>
                    </a:lnTo>
                    <a:lnTo>
                      <a:pt x="1469" y="237"/>
                    </a:lnTo>
                    <a:lnTo>
                      <a:pt x="1468" y="237"/>
                    </a:lnTo>
                    <a:lnTo>
                      <a:pt x="1468" y="235"/>
                    </a:lnTo>
                    <a:lnTo>
                      <a:pt x="1469" y="235"/>
                    </a:lnTo>
                    <a:close/>
                    <a:moveTo>
                      <a:pt x="1789" y="235"/>
                    </a:moveTo>
                    <a:lnTo>
                      <a:pt x="1787" y="235"/>
                    </a:lnTo>
                    <a:lnTo>
                      <a:pt x="1787" y="234"/>
                    </a:lnTo>
                    <a:lnTo>
                      <a:pt x="1789" y="234"/>
                    </a:lnTo>
                    <a:lnTo>
                      <a:pt x="1789" y="235"/>
                    </a:lnTo>
                    <a:close/>
                    <a:moveTo>
                      <a:pt x="1809" y="230"/>
                    </a:moveTo>
                    <a:lnTo>
                      <a:pt x="1809" y="232"/>
                    </a:lnTo>
                    <a:lnTo>
                      <a:pt x="1810" y="232"/>
                    </a:lnTo>
                    <a:lnTo>
                      <a:pt x="1810" y="234"/>
                    </a:lnTo>
                    <a:lnTo>
                      <a:pt x="1809" y="234"/>
                    </a:lnTo>
                    <a:lnTo>
                      <a:pt x="1809" y="232"/>
                    </a:lnTo>
                    <a:lnTo>
                      <a:pt x="1809" y="230"/>
                    </a:lnTo>
                    <a:close/>
                    <a:moveTo>
                      <a:pt x="1796" y="226"/>
                    </a:moveTo>
                    <a:lnTo>
                      <a:pt x="1798" y="226"/>
                    </a:lnTo>
                    <a:lnTo>
                      <a:pt x="1800" y="226"/>
                    </a:lnTo>
                    <a:lnTo>
                      <a:pt x="1800" y="228"/>
                    </a:lnTo>
                    <a:lnTo>
                      <a:pt x="1800" y="230"/>
                    </a:lnTo>
                    <a:lnTo>
                      <a:pt x="1801" y="230"/>
                    </a:lnTo>
                    <a:lnTo>
                      <a:pt x="1801" y="232"/>
                    </a:lnTo>
                    <a:lnTo>
                      <a:pt x="1801" y="234"/>
                    </a:lnTo>
                    <a:lnTo>
                      <a:pt x="1800" y="234"/>
                    </a:lnTo>
                    <a:lnTo>
                      <a:pt x="1800" y="235"/>
                    </a:lnTo>
                    <a:lnTo>
                      <a:pt x="1800" y="234"/>
                    </a:lnTo>
                    <a:lnTo>
                      <a:pt x="1800" y="232"/>
                    </a:lnTo>
                    <a:lnTo>
                      <a:pt x="1798" y="232"/>
                    </a:lnTo>
                    <a:lnTo>
                      <a:pt x="1798" y="230"/>
                    </a:lnTo>
                    <a:lnTo>
                      <a:pt x="1796" y="230"/>
                    </a:lnTo>
                    <a:lnTo>
                      <a:pt x="1794" y="230"/>
                    </a:lnTo>
                    <a:lnTo>
                      <a:pt x="1794" y="228"/>
                    </a:lnTo>
                    <a:lnTo>
                      <a:pt x="1794" y="226"/>
                    </a:lnTo>
                    <a:lnTo>
                      <a:pt x="1796" y="226"/>
                    </a:lnTo>
                    <a:close/>
                    <a:moveTo>
                      <a:pt x="1784" y="217"/>
                    </a:moveTo>
                    <a:lnTo>
                      <a:pt x="1784" y="219"/>
                    </a:lnTo>
                    <a:lnTo>
                      <a:pt x="1785" y="219"/>
                    </a:lnTo>
                    <a:lnTo>
                      <a:pt x="1785" y="221"/>
                    </a:lnTo>
                    <a:lnTo>
                      <a:pt x="1785" y="223"/>
                    </a:lnTo>
                    <a:lnTo>
                      <a:pt x="1784" y="223"/>
                    </a:lnTo>
                    <a:lnTo>
                      <a:pt x="1782" y="223"/>
                    </a:lnTo>
                    <a:lnTo>
                      <a:pt x="1780" y="223"/>
                    </a:lnTo>
                    <a:lnTo>
                      <a:pt x="1780" y="221"/>
                    </a:lnTo>
                    <a:lnTo>
                      <a:pt x="1782" y="221"/>
                    </a:lnTo>
                    <a:lnTo>
                      <a:pt x="1782" y="219"/>
                    </a:lnTo>
                    <a:lnTo>
                      <a:pt x="1782" y="217"/>
                    </a:lnTo>
                    <a:lnTo>
                      <a:pt x="1784" y="217"/>
                    </a:lnTo>
                    <a:close/>
                    <a:moveTo>
                      <a:pt x="1489" y="210"/>
                    </a:moveTo>
                    <a:lnTo>
                      <a:pt x="1491" y="210"/>
                    </a:lnTo>
                    <a:lnTo>
                      <a:pt x="1491" y="212"/>
                    </a:lnTo>
                    <a:lnTo>
                      <a:pt x="1491" y="214"/>
                    </a:lnTo>
                    <a:lnTo>
                      <a:pt x="1491" y="216"/>
                    </a:lnTo>
                    <a:lnTo>
                      <a:pt x="1489" y="216"/>
                    </a:lnTo>
                    <a:lnTo>
                      <a:pt x="1487" y="216"/>
                    </a:lnTo>
                    <a:lnTo>
                      <a:pt x="1487" y="217"/>
                    </a:lnTo>
                    <a:lnTo>
                      <a:pt x="1485" y="217"/>
                    </a:lnTo>
                    <a:lnTo>
                      <a:pt x="1485" y="219"/>
                    </a:lnTo>
                    <a:lnTo>
                      <a:pt x="1485" y="217"/>
                    </a:lnTo>
                    <a:lnTo>
                      <a:pt x="1485" y="216"/>
                    </a:lnTo>
                    <a:lnTo>
                      <a:pt x="1484" y="216"/>
                    </a:lnTo>
                    <a:lnTo>
                      <a:pt x="1484" y="217"/>
                    </a:lnTo>
                    <a:lnTo>
                      <a:pt x="1482" y="217"/>
                    </a:lnTo>
                    <a:lnTo>
                      <a:pt x="1482" y="216"/>
                    </a:lnTo>
                    <a:lnTo>
                      <a:pt x="1484" y="216"/>
                    </a:lnTo>
                    <a:lnTo>
                      <a:pt x="1485" y="216"/>
                    </a:lnTo>
                    <a:lnTo>
                      <a:pt x="1485" y="214"/>
                    </a:lnTo>
                    <a:lnTo>
                      <a:pt x="1487" y="214"/>
                    </a:lnTo>
                    <a:lnTo>
                      <a:pt x="1487" y="212"/>
                    </a:lnTo>
                    <a:lnTo>
                      <a:pt x="1487" y="210"/>
                    </a:lnTo>
                    <a:lnTo>
                      <a:pt x="1489" y="210"/>
                    </a:lnTo>
                    <a:close/>
                    <a:moveTo>
                      <a:pt x="1544" y="209"/>
                    </a:moveTo>
                    <a:lnTo>
                      <a:pt x="1544" y="210"/>
                    </a:lnTo>
                    <a:lnTo>
                      <a:pt x="1543" y="210"/>
                    </a:lnTo>
                    <a:lnTo>
                      <a:pt x="1543" y="209"/>
                    </a:lnTo>
                    <a:lnTo>
                      <a:pt x="1544" y="209"/>
                    </a:lnTo>
                    <a:close/>
                    <a:moveTo>
                      <a:pt x="1751" y="194"/>
                    </a:moveTo>
                    <a:lnTo>
                      <a:pt x="1751" y="196"/>
                    </a:lnTo>
                    <a:lnTo>
                      <a:pt x="1753" y="196"/>
                    </a:lnTo>
                    <a:lnTo>
                      <a:pt x="1753" y="198"/>
                    </a:lnTo>
                    <a:lnTo>
                      <a:pt x="1753" y="200"/>
                    </a:lnTo>
                    <a:lnTo>
                      <a:pt x="1753" y="201"/>
                    </a:lnTo>
                    <a:lnTo>
                      <a:pt x="1753" y="203"/>
                    </a:lnTo>
                    <a:lnTo>
                      <a:pt x="1753" y="205"/>
                    </a:lnTo>
                    <a:lnTo>
                      <a:pt x="1753" y="203"/>
                    </a:lnTo>
                    <a:lnTo>
                      <a:pt x="1753" y="201"/>
                    </a:lnTo>
                    <a:lnTo>
                      <a:pt x="1751" y="201"/>
                    </a:lnTo>
                    <a:lnTo>
                      <a:pt x="1753" y="201"/>
                    </a:lnTo>
                    <a:lnTo>
                      <a:pt x="1753" y="200"/>
                    </a:lnTo>
                    <a:lnTo>
                      <a:pt x="1751" y="200"/>
                    </a:lnTo>
                    <a:lnTo>
                      <a:pt x="1751" y="198"/>
                    </a:lnTo>
                    <a:lnTo>
                      <a:pt x="1753" y="198"/>
                    </a:lnTo>
                    <a:lnTo>
                      <a:pt x="1751" y="198"/>
                    </a:lnTo>
                    <a:lnTo>
                      <a:pt x="1751" y="196"/>
                    </a:lnTo>
                    <a:lnTo>
                      <a:pt x="1751" y="198"/>
                    </a:lnTo>
                    <a:lnTo>
                      <a:pt x="1750" y="198"/>
                    </a:lnTo>
                    <a:lnTo>
                      <a:pt x="1750" y="200"/>
                    </a:lnTo>
                    <a:lnTo>
                      <a:pt x="1748" y="200"/>
                    </a:lnTo>
                    <a:lnTo>
                      <a:pt x="1748" y="198"/>
                    </a:lnTo>
                    <a:lnTo>
                      <a:pt x="1746" y="198"/>
                    </a:lnTo>
                    <a:lnTo>
                      <a:pt x="1748" y="198"/>
                    </a:lnTo>
                    <a:lnTo>
                      <a:pt x="1748" y="196"/>
                    </a:lnTo>
                    <a:lnTo>
                      <a:pt x="1750" y="196"/>
                    </a:lnTo>
                    <a:lnTo>
                      <a:pt x="1750" y="194"/>
                    </a:lnTo>
                    <a:lnTo>
                      <a:pt x="1751" y="194"/>
                    </a:lnTo>
                    <a:close/>
                    <a:moveTo>
                      <a:pt x="1535" y="194"/>
                    </a:moveTo>
                    <a:lnTo>
                      <a:pt x="1535" y="196"/>
                    </a:lnTo>
                    <a:lnTo>
                      <a:pt x="1535" y="194"/>
                    </a:lnTo>
                    <a:lnTo>
                      <a:pt x="1534" y="194"/>
                    </a:lnTo>
                    <a:lnTo>
                      <a:pt x="1535" y="194"/>
                    </a:lnTo>
                    <a:close/>
                    <a:moveTo>
                      <a:pt x="1725" y="187"/>
                    </a:moveTo>
                    <a:lnTo>
                      <a:pt x="1725" y="189"/>
                    </a:lnTo>
                    <a:lnTo>
                      <a:pt x="1723" y="189"/>
                    </a:lnTo>
                    <a:lnTo>
                      <a:pt x="1723" y="187"/>
                    </a:lnTo>
                    <a:lnTo>
                      <a:pt x="1725" y="187"/>
                    </a:lnTo>
                    <a:close/>
                    <a:moveTo>
                      <a:pt x="1534" y="185"/>
                    </a:moveTo>
                    <a:lnTo>
                      <a:pt x="1532" y="185"/>
                    </a:lnTo>
                    <a:lnTo>
                      <a:pt x="1534" y="185"/>
                    </a:lnTo>
                    <a:close/>
                    <a:moveTo>
                      <a:pt x="1737" y="180"/>
                    </a:moveTo>
                    <a:lnTo>
                      <a:pt x="1737" y="182"/>
                    </a:lnTo>
                    <a:lnTo>
                      <a:pt x="1735" y="182"/>
                    </a:lnTo>
                    <a:lnTo>
                      <a:pt x="1737" y="182"/>
                    </a:lnTo>
                    <a:lnTo>
                      <a:pt x="1737" y="180"/>
                    </a:lnTo>
                    <a:close/>
                    <a:moveTo>
                      <a:pt x="1728" y="180"/>
                    </a:moveTo>
                    <a:lnTo>
                      <a:pt x="1730" y="180"/>
                    </a:lnTo>
                    <a:lnTo>
                      <a:pt x="1732" y="180"/>
                    </a:lnTo>
                    <a:lnTo>
                      <a:pt x="1734" y="180"/>
                    </a:lnTo>
                    <a:lnTo>
                      <a:pt x="1734" y="182"/>
                    </a:lnTo>
                    <a:lnTo>
                      <a:pt x="1735" y="182"/>
                    </a:lnTo>
                    <a:lnTo>
                      <a:pt x="1737" y="182"/>
                    </a:lnTo>
                    <a:lnTo>
                      <a:pt x="1735" y="182"/>
                    </a:lnTo>
                    <a:lnTo>
                      <a:pt x="1735" y="184"/>
                    </a:lnTo>
                    <a:lnTo>
                      <a:pt x="1734" y="184"/>
                    </a:lnTo>
                    <a:lnTo>
                      <a:pt x="1734" y="185"/>
                    </a:lnTo>
                    <a:lnTo>
                      <a:pt x="1732" y="185"/>
                    </a:lnTo>
                    <a:lnTo>
                      <a:pt x="1732" y="184"/>
                    </a:lnTo>
                    <a:lnTo>
                      <a:pt x="1730" y="184"/>
                    </a:lnTo>
                    <a:lnTo>
                      <a:pt x="1730" y="182"/>
                    </a:lnTo>
                    <a:lnTo>
                      <a:pt x="1730" y="180"/>
                    </a:lnTo>
                    <a:lnTo>
                      <a:pt x="1728" y="180"/>
                    </a:lnTo>
                    <a:close/>
                    <a:moveTo>
                      <a:pt x="1530" y="176"/>
                    </a:moveTo>
                    <a:lnTo>
                      <a:pt x="1532" y="176"/>
                    </a:lnTo>
                    <a:lnTo>
                      <a:pt x="1532" y="178"/>
                    </a:lnTo>
                    <a:lnTo>
                      <a:pt x="1530" y="178"/>
                    </a:lnTo>
                    <a:lnTo>
                      <a:pt x="1530" y="176"/>
                    </a:lnTo>
                    <a:close/>
                    <a:moveTo>
                      <a:pt x="1735" y="173"/>
                    </a:moveTo>
                    <a:lnTo>
                      <a:pt x="1735" y="175"/>
                    </a:lnTo>
                    <a:lnTo>
                      <a:pt x="1737" y="175"/>
                    </a:lnTo>
                    <a:lnTo>
                      <a:pt x="1737" y="176"/>
                    </a:lnTo>
                    <a:lnTo>
                      <a:pt x="1737" y="178"/>
                    </a:lnTo>
                    <a:lnTo>
                      <a:pt x="1737" y="180"/>
                    </a:lnTo>
                    <a:lnTo>
                      <a:pt x="1735" y="180"/>
                    </a:lnTo>
                    <a:lnTo>
                      <a:pt x="1735" y="178"/>
                    </a:lnTo>
                    <a:lnTo>
                      <a:pt x="1735" y="180"/>
                    </a:lnTo>
                    <a:lnTo>
                      <a:pt x="1734" y="180"/>
                    </a:lnTo>
                    <a:lnTo>
                      <a:pt x="1732" y="180"/>
                    </a:lnTo>
                    <a:lnTo>
                      <a:pt x="1730" y="180"/>
                    </a:lnTo>
                    <a:lnTo>
                      <a:pt x="1730" y="178"/>
                    </a:lnTo>
                    <a:lnTo>
                      <a:pt x="1730" y="176"/>
                    </a:lnTo>
                    <a:lnTo>
                      <a:pt x="1730" y="175"/>
                    </a:lnTo>
                    <a:lnTo>
                      <a:pt x="1730" y="176"/>
                    </a:lnTo>
                    <a:lnTo>
                      <a:pt x="1732" y="176"/>
                    </a:lnTo>
                    <a:lnTo>
                      <a:pt x="1732" y="175"/>
                    </a:lnTo>
                    <a:lnTo>
                      <a:pt x="1734" y="175"/>
                    </a:lnTo>
                    <a:lnTo>
                      <a:pt x="1734" y="176"/>
                    </a:lnTo>
                    <a:lnTo>
                      <a:pt x="1735" y="176"/>
                    </a:lnTo>
                    <a:lnTo>
                      <a:pt x="1735" y="178"/>
                    </a:lnTo>
                    <a:lnTo>
                      <a:pt x="1735" y="176"/>
                    </a:lnTo>
                    <a:lnTo>
                      <a:pt x="1735" y="175"/>
                    </a:lnTo>
                    <a:lnTo>
                      <a:pt x="1735" y="173"/>
                    </a:lnTo>
                    <a:close/>
                    <a:moveTo>
                      <a:pt x="1734" y="173"/>
                    </a:moveTo>
                    <a:lnTo>
                      <a:pt x="1732" y="173"/>
                    </a:lnTo>
                    <a:lnTo>
                      <a:pt x="1734" y="173"/>
                    </a:lnTo>
                    <a:close/>
                    <a:moveTo>
                      <a:pt x="1726" y="169"/>
                    </a:moveTo>
                    <a:lnTo>
                      <a:pt x="1728" y="169"/>
                    </a:lnTo>
                    <a:lnTo>
                      <a:pt x="1726" y="169"/>
                    </a:lnTo>
                    <a:close/>
                    <a:moveTo>
                      <a:pt x="1730" y="166"/>
                    </a:moveTo>
                    <a:lnTo>
                      <a:pt x="1728" y="166"/>
                    </a:lnTo>
                    <a:lnTo>
                      <a:pt x="1730" y="166"/>
                    </a:lnTo>
                    <a:close/>
                    <a:moveTo>
                      <a:pt x="1534" y="164"/>
                    </a:moveTo>
                    <a:lnTo>
                      <a:pt x="1534" y="166"/>
                    </a:lnTo>
                    <a:lnTo>
                      <a:pt x="1535" y="166"/>
                    </a:lnTo>
                    <a:lnTo>
                      <a:pt x="1535" y="167"/>
                    </a:lnTo>
                    <a:lnTo>
                      <a:pt x="1534" y="167"/>
                    </a:lnTo>
                    <a:lnTo>
                      <a:pt x="1532" y="167"/>
                    </a:lnTo>
                    <a:lnTo>
                      <a:pt x="1532" y="166"/>
                    </a:lnTo>
                    <a:lnTo>
                      <a:pt x="1534" y="166"/>
                    </a:lnTo>
                    <a:lnTo>
                      <a:pt x="1534" y="164"/>
                    </a:lnTo>
                    <a:close/>
                    <a:moveTo>
                      <a:pt x="1514" y="150"/>
                    </a:moveTo>
                    <a:lnTo>
                      <a:pt x="1512" y="150"/>
                    </a:lnTo>
                    <a:lnTo>
                      <a:pt x="1514" y="150"/>
                    </a:lnTo>
                    <a:close/>
                    <a:moveTo>
                      <a:pt x="1516" y="148"/>
                    </a:moveTo>
                    <a:lnTo>
                      <a:pt x="1514" y="148"/>
                    </a:lnTo>
                    <a:lnTo>
                      <a:pt x="1514" y="150"/>
                    </a:lnTo>
                    <a:lnTo>
                      <a:pt x="1514" y="148"/>
                    </a:lnTo>
                    <a:lnTo>
                      <a:pt x="1516" y="148"/>
                    </a:lnTo>
                    <a:close/>
                    <a:moveTo>
                      <a:pt x="1507" y="144"/>
                    </a:moveTo>
                    <a:lnTo>
                      <a:pt x="1509" y="144"/>
                    </a:lnTo>
                    <a:lnTo>
                      <a:pt x="1509" y="146"/>
                    </a:lnTo>
                    <a:lnTo>
                      <a:pt x="1507" y="146"/>
                    </a:lnTo>
                    <a:lnTo>
                      <a:pt x="1507" y="144"/>
                    </a:lnTo>
                    <a:close/>
                    <a:moveTo>
                      <a:pt x="1494" y="139"/>
                    </a:moveTo>
                    <a:lnTo>
                      <a:pt x="1494" y="141"/>
                    </a:lnTo>
                    <a:lnTo>
                      <a:pt x="1493" y="141"/>
                    </a:lnTo>
                    <a:lnTo>
                      <a:pt x="1494" y="141"/>
                    </a:lnTo>
                    <a:lnTo>
                      <a:pt x="1494" y="139"/>
                    </a:lnTo>
                    <a:close/>
                    <a:moveTo>
                      <a:pt x="1498" y="135"/>
                    </a:moveTo>
                    <a:lnTo>
                      <a:pt x="1500" y="135"/>
                    </a:lnTo>
                    <a:lnTo>
                      <a:pt x="1500" y="137"/>
                    </a:lnTo>
                    <a:lnTo>
                      <a:pt x="1498" y="137"/>
                    </a:lnTo>
                    <a:lnTo>
                      <a:pt x="1498" y="135"/>
                    </a:lnTo>
                    <a:close/>
                    <a:moveTo>
                      <a:pt x="1484" y="134"/>
                    </a:moveTo>
                    <a:lnTo>
                      <a:pt x="1485" y="134"/>
                    </a:lnTo>
                    <a:lnTo>
                      <a:pt x="1485" y="135"/>
                    </a:lnTo>
                    <a:lnTo>
                      <a:pt x="1485" y="137"/>
                    </a:lnTo>
                    <a:lnTo>
                      <a:pt x="1484" y="137"/>
                    </a:lnTo>
                    <a:lnTo>
                      <a:pt x="1484" y="135"/>
                    </a:lnTo>
                    <a:lnTo>
                      <a:pt x="1484" y="134"/>
                    </a:lnTo>
                    <a:close/>
                    <a:moveTo>
                      <a:pt x="1494" y="132"/>
                    </a:moveTo>
                    <a:lnTo>
                      <a:pt x="1494" y="134"/>
                    </a:lnTo>
                    <a:lnTo>
                      <a:pt x="1494" y="132"/>
                    </a:lnTo>
                    <a:close/>
                    <a:moveTo>
                      <a:pt x="1496" y="130"/>
                    </a:moveTo>
                    <a:lnTo>
                      <a:pt x="1496" y="132"/>
                    </a:lnTo>
                    <a:lnTo>
                      <a:pt x="1494" y="132"/>
                    </a:lnTo>
                    <a:lnTo>
                      <a:pt x="1496" y="132"/>
                    </a:lnTo>
                    <a:lnTo>
                      <a:pt x="1496" y="130"/>
                    </a:lnTo>
                    <a:close/>
                    <a:moveTo>
                      <a:pt x="1476" y="128"/>
                    </a:moveTo>
                    <a:lnTo>
                      <a:pt x="1478" y="128"/>
                    </a:lnTo>
                    <a:lnTo>
                      <a:pt x="1476" y="128"/>
                    </a:lnTo>
                    <a:close/>
                    <a:moveTo>
                      <a:pt x="1719" y="126"/>
                    </a:moveTo>
                    <a:lnTo>
                      <a:pt x="1721" y="126"/>
                    </a:lnTo>
                    <a:lnTo>
                      <a:pt x="1719" y="126"/>
                    </a:lnTo>
                    <a:close/>
                    <a:moveTo>
                      <a:pt x="1721" y="121"/>
                    </a:moveTo>
                    <a:lnTo>
                      <a:pt x="1723" y="121"/>
                    </a:lnTo>
                    <a:lnTo>
                      <a:pt x="1723" y="123"/>
                    </a:lnTo>
                    <a:lnTo>
                      <a:pt x="1725" y="123"/>
                    </a:lnTo>
                    <a:lnTo>
                      <a:pt x="1725" y="125"/>
                    </a:lnTo>
                    <a:lnTo>
                      <a:pt x="1725" y="126"/>
                    </a:lnTo>
                    <a:lnTo>
                      <a:pt x="1723" y="126"/>
                    </a:lnTo>
                    <a:lnTo>
                      <a:pt x="1723" y="125"/>
                    </a:lnTo>
                    <a:lnTo>
                      <a:pt x="1721" y="125"/>
                    </a:lnTo>
                    <a:lnTo>
                      <a:pt x="1721" y="123"/>
                    </a:lnTo>
                    <a:lnTo>
                      <a:pt x="1719" y="123"/>
                    </a:lnTo>
                    <a:lnTo>
                      <a:pt x="1719" y="121"/>
                    </a:lnTo>
                    <a:lnTo>
                      <a:pt x="1721" y="121"/>
                    </a:lnTo>
                    <a:close/>
                    <a:moveTo>
                      <a:pt x="1493" y="116"/>
                    </a:moveTo>
                    <a:lnTo>
                      <a:pt x="1494" y="116"/>
                    </a:lnTo>
                    <a:lnTo>
                      <a:pt x="1496" y="116"/>
                    </a:lnTo>
                    <a:lnTo>
                      <a:pt x="1496" y="118"/>
                    </a:lnTo>
                    <a:lnTo>
                      <a:pt x="1496" y="119"/>
                    </a:lnTo>
                    <a:lnTo>
                      <a:pt x="1494" y="119"/>
                    </a:lnTo>
                    <a:lnTo>
                      <a:pt x="1493" y="119"/>
                    </a:lnTo>
                    <a:lnTo>
                      <a:pt x="1493" y="118"/>
                    </a:lnTo>
                    <a:lnTo>
                      <a:pt x="1493" y="116"/>
                    </a:lnTo>
                    <a:close/>
                    <a:moveTo>
                      <a:pt x="1685" y="94"/>
                    </a:moveTo>
                    <a:lnTo>
                      <a:pt x="1685" y="96"/>
                    </a:lnTo>
                    <a:lnTo>
                      <a:pt x="1684" y="96"/>
                    </a:lnTo>
                    <a:lnTo>
                      <a:pt x="1684" y="94"/>
                    </a:lnTo>
                    <a:lnTo>
                      <a:pt x="1685" y="94"/>
                    </a:lnTo>
                    <a:close/>
                    <a:moveTo>
                      <a:pt x="1660" y="94"/>
                    </a:moveTo>
                    <a:lnTo>
                      <a:pt x="1660" y="96"/>
                    </a:lnTo>
                    <a:lnTo>
                      <a:pt x="1660" y="94"/>
                    </a:lnTo>
                    <a:close/>
                    <a:moveTo>
                      <a:pt x="1685" y="93"/>
                    </a:moveTo>
                    <a:lnTo>
                      <a:pt x="1685" y="94"/>
                    </a:lnTo>
                    <a:lnTo>
                      <a:pt x="1684" y="94"/>
                    </a:lnTo>
                    <a:lnTo>
                      <a:pt x="1684" y="93"/>
                    </a:lnTo>
                    <a:lnTo>
                      <a:pt x="1685" y="93"/>
                    </a:lnTo>
                    <a:close/>
                    <a:moveTo>
                      <a:pt x="1569" y="89"/>
                    </a:moveTo>
                    <a:lnTo>
                      <a:pt x="1568" y="89"/>
                    </a:lnTo>
                    <a:lnTo>
                      <a:pt x="1569" y="89"/>
                    </a:lnTo>
                    <a:close/>
                    <a:moveTo>
                      <a:pt x="1564" y="84"/>
                    </a:moveTo>
                    <a:lnTo>
                      <a:pt x="1564" y="85"/>
                    </a:lnTo>
                    <a:lnTo>
                      <a:pt x="1564" y="84"/>
                    </a:lnTo>
                    <a:lnTo>
                      <a:pt x="1564" y="85"/>
                    </a:lnTo>
                    <a:lnTo>
                      <a:pt x="1564" y="84"/>
                    </a:lnTo>
                    <a:close/>
                    <a:moveTo>
                      <a:pt x="1682" y="84"/>
                    </a:moveTo>
                    <a:lnTo>
                      <a:pt x="1682" y="85"/>
                    </a:lnTo>
                    <a:lnTo>
                      <a:pt x="1682" y="84"/>
                    </a:lnTo>
                    <a:close/>
                    <a:moveTo>
                      <a:pt x="1562" y="84"/>
                    </a:moveTo>
                    <a:lnTo>
                      <a:pt x="1564" y="84"/>
                    </a:lnTo>
                    <a:lnTo>
                      <a:pt x="1564" y="85"/>
                    </a:lnTo>
                    <a:lnTo>
                      <a:pt x="1562" y="85"/>
                    </a:lnTo>
                    <a:lnTo>
                      <a:pt x="1562" y="84"/>
                    </a:lnTo>
                    <a:close/>
                    <a:moveTo>
                      <a:pt x="1476" y="84"/>
                    </a:moveTo>
                    <a:lnTo>
                      <a:pt x="1476" y="85"/>
                    </a:lnTo>
                    <a:lnTo>
                      <a:pt x="1475" y="85"/>
                    </a:lnTo>
                    <a:lnTo>
                      <a:pt x="1475" y="84"/>
                    </a:lnTo>
                    <a:lnTo>
                      <a:pt x="1476" y="84"/>
                    </a:lnTo>
                    <a:close/>
                    <a:moveTo>
                      <a:pt x="1569" y="84"/>
                    </a:moveTo>
                    <a:lnTo>
                      <a:pt x="1569" y="85"/>
                    </a:lnTo>
                    <a:lnTo>
                      <a:pt x="1568" y="85"/>
                    </a:lnTo>
                    <a:lnTo>
                      <a:pt x="1568" y="84"/>
                    </a:lnTo>
                    <a:lnTo>
                      <a:pt x="1569" y="84"/>
                    </a:lnTo>
                    <a:close/>
                    <a:moveTo>
                      <a:pt x="1566" y="82"/>
                    </a:moveTo>
                    <a:lnTo>
                      <a:pt x="1566" y="84"/>
                    </a:lnTo>
                    <a:lnTo>
                      <a:pt x="1564" y="84"/>
                    </a:lnTo>
                    <a:lnTo>
                      <a:pt x="1566" y="84"/>
                    </a:lnTo>
                    <a:lnTo>
                      <a:pt x="1566" y="82"/>
                    </a:lnTo>
                    <a:close/>
                    <a:moveTo>
                      <a:pt x="1562" y="82"/>
                    </a:moveTo>
                    <a:lnTo>
                      <a:pt x="1562" y="84"/>
                    </a:lnTo>
                    <a:lnTo>
                      <a:pt x="1562" y="82"/>
                    </a:lnTo>
                    <a:close/>
                    <a:moveTo>
                      <a:pt x="1680" y="80"/>
                    </a:moveTo>
                    <a:lnTo>
                      <a:pt x="1682" y="80"/>
                    </a:lnTo>
                    <a:lnTo>
                      <a:pt x="1680" y="80"/>
                    </a:lnTo>
                    <a:close/>
                    <a:moveTo>
                      <a:pt x="1578" y="75"/>
                    </a:moveTo>
                    <a:lnTo>
                      <a:pt x="1578" y="76"/>
                    </a:lnTo>
                    <a:lnTo>
                      <a:pt x="1578" y="75"/>
                    </a:lnTo>
                    <a:lnTo>
                      <a:pt x="1578" y="76"/>
                    </a:lnTo>
                    <a:lnTo>
                      <a:pt x="1578" y="78"/>
                    </a:lnTo>
                    <a:lnTo>
                      <a:pt x="1578" y="80"/>
                    </a:lnTo>
                    <a:lnTo>
                      <a:pt x="1576" y="80"/>
                    </a:lnTo>
                    <a:lnTo>
                      <a:pt x="1576" y="82"/>
                    </a:lnTo>
                    <a:lnTo>
                      <a:pt x="1575" y="82"/>
                    </a:lnTo>
                    <a:lnTo>
                      <a:pt x="1575" y="80"/>
                    </a:lnTo>
                    <a:lnTo>
                      <a:pt x="1576" y="80"/>
                    </a:lnTo>
                    <a:lnTo>
                      <a:pt x="1576" y="78"/>
                    </a:lnTo>
                    <a:lnTo>
                      <a:pt x="1576" y="76"/>
                    </a:lnTo>
                    <a:lnTo>
                      <a:pt x="1576" y="75"/>
                    </a:lnTo>
                    <a:lnTo>
                      <a:pt x="1578" y="75"/>
                    </a:lnTo>
                    <a:close/>
                    <a:moveTo>
                      <a:pt x="1580" y="75"/>
                    </a:moveTo>
                    <a:lnTo>
                      <a:pt x="1578" y="75"/>
                    </a:lnTo>
                    <a:lnTo>
                      <a:pt x="1580" y="75"/>
                    </a:lnTo>
                    <a:close/>
                    <a:moveTo>
                      <a:pt x="1673" y="71"/>
                    </a:moveTo>
                    <a:lnTo>
                      <a:pt x="1675" y="71"/>
                    </a:lnTo>
                    <a:lnTo>
                      <a:pt x="1675" y="73"/>
                    </a:lnTo>
                    <a:lnTo>
                      <a:pt x="1673" y="73"/>
                    </a:lnTo>
                    <a:lnTo>
                      <a:pt x="1673" y="71"/>
                    </a:lnTo>
                    <a:close/>
                    <a:moveTo>
                      <a:pt x="1516" y="66"/>
                    </a:moveTo>
                    <a:lnTo>
                      <a:pt x="1518" y="66"/>
                    </a:lnTo>
                    <a:lnTo>
                      <a:pt x="1516" y="66"/>
                    </a:lnTo>
                    <a:close/>
                    <a:moveTo>
                      <a:pt x="1644" y="64"/>
                    </a:moveTo>
                    <a:lnTo>
                      <a:pt x="1646" y="64"/>
                    </a:lnTo>
                    <a:lnTo>
                      <a:pt x="1644" y="64"/>
                    </a:lnTo>
                    <a:lnTo>
                      <a:pt x="1644" y="66"/>
                    </a:lnTo>
                    <a:lnTo>
                      <a:pt x="1644" y="64"/>
                    </a:lnTo>
                    <a:close/>
                    <a:moveTo>
                      <a:pt x="1680" y="62"/>
                    </a:moveTo>
                    <a:lnTo>
                      <a:pt x="1680" y="64"/>
                    </a:lnTo>
                    <a:lnTo>
                      <a:pt x="1682" y="64"/>
                    </a:lnTo>
                    <a:lnTo>
                      <a:pt x="1682" y="66"/>
                    </a:lnTo>
                    <a:lnTo>
                      <a:pt x="1680" y="66"/>
                    </a:lnTo>
                    <a:lnTo>
                      <a:pt x="1680" y="64"/>
                    </a:lnTo>
                    <a:lnTo>
                      <a:pt x="1680" y="62"/>
                    </a:lnTo>
                    <a:close/>
                    <a:moveTo>
                      <a:pt x="1639" y="60"/>
                    </a:moveTo>
                    <a:lnTo>
                      <a:pt x="1637" y="60"/>
                    </a:lnTo>
                    <a:lnTo>
                      <a:pt x="1639" y="60"/>
                    </a:lnTo>
                    <a:close/>
                    <a:moveTo>
                      <a:pt x="1678" y="59"/>
                    </a:moveTo>
                    <a:lnTo>
                      <a:pt x="1678" y="60"/>
                    </a:lnTo>
                    <a:lnTo>
                      <a:pt x="1680" y="60"/>
                    </a:lnTo>
                    <a:lnTo>
                      <a:pt x="1680" y="62"/>
                    </a:lnTo>
                    <a:lnTo>
                      <a:pt x="1678" y="62"/>
                    </a:lnTo>
                    <a:lnTo>
                      <a:pt x="1678" y="60"/>
                    </a:lnTo>
                    <a:lnTo>
                      <a:pt x="1676" y="60"/>
                    </a:lnTo>
                    <a:lnTo>
                      <a:pt x="1675" y="60"/>
                    </a:lnTo>
                    <a:lnTo>
                      <a:pt x="1676" y="60"/>
                    </a:lnTo>
                    <a:lnTo>
                      <a:pt x="1676" y="59"/>
                    </a:lnTo>
                    <a:lnTo>
                      <a:pt x="1676" y="60"/>
                    </a:lnTo>
                    <a:lnTo>
                      <a:pt x="1678" y="60"/>
                    </a:lnTo>
                    <a:lnTo>
                      <a:pt x="1678" y="59"/>
                    </a:lnTo>
                    <a:close/>
                    <a:moveTo>
                      <a:pt x="1675" y="51"/>
                    </a:moveTo>
                    <a:lnTo>
                      <a:pt x="1675" y="53"/>
                    </a:lnTo>
                    <a:lnTo>
                      <a:pt x="1676" y="53"/>
                    </a:lnTo>
                    <a:lnTo>
                      <a:pt x="1675" y="53"/>
                    </a:lnTo>
                    <a:lnTo>
                      <a:pt x="1675" y="51"/>
                    </a:lnTo>
                    <a:close/>
                    <a:moveTo>
                      <a:pt x="1569" y="50"/>
                    </a:moveTo>
                    <a:lnTo>
                      <a:pt x="1569" y="51"/>
                    </a:lnTo>
                    <a:lnTo>
                      <a:pt x="1569" y="50"/>
                    </a:lnTo>
                    <a:close/>
                    <a:moveTo>
                      <a:pt x="1673" y="48"/>
                    </a:moveTo>
                    <a:lnTo>
                      <a:pt x="1675" y="48"/>
                    </a:lnTo>
                    <a:lnTo>
                      <a:pt x="1675" y="50"/>
                    </a:lnTo>
                    <a:lnTo>
                      <a:pt x="1675" y="51"/>
                    </a:lnTo>
                    <a:lnTo>
                      <a:pt x="1675" y="50"/>
                    </a:lnTo>
                    <a:lnTo>
                      <a:pt x="1673" y="50"/>
                    </a:lnTo>
                    <a:lnTo>
                      <a:pt x="1671" y="50"/>
                    </a:lnTo>
                    <a:lnTo>
                      <a:pt x="1669" y="50"/>
                    </a:lnTo>
                    <a:lnTo>
                      <a:pt x="1671" y="50"/>
                    </a:lnTo>
                    <a:lnTo>
                      <a:pt x="1671" y="48"/>
                    </a:lnTo>
                    <a:lnTo>
                      <a:pt x="1673" y="48"/>
                    </a:lnTo>
                    <a:close/>
                    <a:moveTo>
                      <a:pt x="1587" y="43"/>
                    </a:moveTo>
                    <a:lnTo>
                      <a:pt x="1589" y="43"/>
                    </a:lnTo>
                    <a:lnTo>
                      <a:pt x="1589" y="44"/>
                    </a:lnTo>
                    <a:lnTo>
                      <a:pt x="1587" y="44"/>
                    </a:lnTo>
                    <a:lnTo>
                      <a:pt x="1587" y="46"/>
                    </a:lnTo>
                    <a:lnTo>
                      <a:pt x="1587" y="48"/>
                    </a:lnTo>
                    <a:lnTo>
                      <a:pt x="1585" y="48"/>
                    </a:lnTo>
                    <a:lnTo>
                      <a:pt x="1585" y="46"/>
                    </a:lnTo>
                    <a:lnTo>
                      <a:pt x="1587" y="46"/>
                    </a:lnTo>
                    <a:lnTo>
                      <a:pt x="1587" y="44"/>
                    </a:lnTo>
                    <a:lnTo>
                      <a:pt x="1587" y="43"/>
                    </a:lnTo>
                    <a:close/>
                    <a:moveTo>
                      <a:pt x="1596" y="41"/>
                    </a:moveTo>
                    <a:lnTo>
                      <a:pt x="1594" y="41"/>
                    </a:lnTo>
                    <a:lnTo>
                      <a:pt x="1596" y="41"/>
                    </a:lnTo>
                    <a:close/>
                    <a:moveTo>
                      <a:pt x="1634" y="14"/>
                    </a:moveTo>
                    <a:lnTo>
                      <a:pt x="1634" y="16"/>
                    </a:lnTo>
                    <a:lnTo>
                      <a:pt x="1632" y="16"/>
                    </a:lnTo>
                    <a:lnTo>
                      <a:pt x="1634" y="16"/>
                    </a:lnTo>
                    <a:lnTo>
                      <a:pt x="1634" y="14"/>
                    </a:lnTo>
                    <a:close/>
                    <a:moveTo>
                      <a:pt x="1305" y="553"/>
                    </a:moveTo>
                    <a:lnTo>
                      <a:pt x="1305" y="555"/>
                    </a:lnTo>
                    <a:lnTo>
                      <a:pt x="1307" y="555"/>
                    </a:lnTo>
                    <a:lnTo>
                      <a:pt x="1305" y="557"/>
                    </a:lnTo>
                    <a:lnTo>
                      <a:pt x="1307" y="558"/>
                    </a:lnTo>
                    <a:lnTo>
                      <a:pt x="1307" y="560"/>
                    </a:lnTo>
                    <a:lnTo>
                      <a:pt x="1310" y="562"/>
                    </a:lnTo>
                    <a:lnTo>
                      <a:pt x="1312" y="562"/>
                    </a:lnTo>
                    <a:lnTo>
                      <a:pt x="1314" y="560"/>
                    </a:lnTo>
                    <a:lnTo>
                      <a:pt x="1316" y="560"/>
                    </a:lnTo>
                    <a:lnTo>
                      <a:pt x="1318" y="560"/>
                    </a:lnTo>
                    <a:lnTo>
                      <a:pt x="1319" y="558"/>
                    </a:lnTo>
                    <a:lnTo>
                      <a:pt x="1323" y="558"/>
                    </a:lnTo>
                    <a:lnTo>
                      <a:pt x="1325" y="557"/>
                    </a:lnTo>
                    <a:lnTo>
                      <a:pt x="1323" y="557"/>
                    </a:lnTo>
                    <a:lnTo>
                      <a:pt x="1323" y="555"/>
                    </a:lnTo>
                    <a:lnTo>
                      <a:pt x="1325" y="555"/>
                    </a:lnTo>
                    <a:lnTo>
                      <a:pt x="1325" y="553"/>
                    </a:lnTo>
                    <a:lnTo>
                      <a:pt x="1327" y="553"/>
                    </a:lnTo>
                    <a:lnTo>
                      <a:pt x="1325" y="553"/>
                    </a:lnTo>
                    <a:lnTo>
                      <a:pt x="1325" y="551"/>
                    </a:lnTo>
                    <a:lnTo>
                      <a:pt x="1325" y="550"/>
                    </a:lnTo>
                    <a:lnTo>
                      <a:pt x="1323" y="550"/>
                    </a:lnTo>
                    <a:lnTo>
                      <a:pt x="1323" y="548"/>
                    </a:lnTo>
                    <a:lnTo>
                      <a:pt x="1321" y="548"/>
                    </a:lnTo>
                    <a:lnTo>
                      <a:pt x="1323" y="548"/>
                    </a:lnTo>
                    <a:lnTo>
                      <a:pt x="1325" y="548"/>
                    </a:lnTo>
                    <a:lnTo>
                      <a:pt x="1323" y="548"/>
                    </a:lnTo>
                    <a:lnTo>
                      <a:pt x="1323" y="546"/>
                    </a:lnTo>
                    <a:lnTo>
                      <a:pt x="1323" y="544"/>
                    </a:lnTo>
                    <a:lnTo>
                      <a:pt x="1325" y="544"/>
                    </a:lnTo>
                    <a:lnTo>
                      <a:pt x="1327" y="544"/>
                    </a:lnTo>
                    <a:lnTo>
                      <a:pt x="1328" y="544"/>
                    </a:lnTo>
                    <a:lnTo>
                      <a:pt x="1330" y="546"/>
                    </a:lnTo>
                    <a:lnTo>
                      <a:pt x="1330" y="544"/>
                    </a:lnTo>
                    <a:lnTo>
                      <a:pt x="1332" y="544"/>
                    </a:lnTo>
                    <a:lnTo>
                      <a:pt x="1332" y="542"/>
                    </a:lnTo>
                    <a:lnTo>
                      <a:pt x="1334" y="542"/>
                    </a:lnTo>
                    <a:lnTo>
                      <a:pt x="1334" y="541"/>
                    </a:lnTo>
                    <a:lnTo>
                      <a:pt x="1335" y="541"/>
                    </a:lnTo>
                    <a:lnTo>
                      <a:pt x="1337" y="541"/>
                    </a:lnTo>
                    <a:lnTo>
                      <a:pt x="1335" y="541"/>
                    </a:lnTo>
                    <a:lnTo>
                      <a:pt x="1335" y="539"/>
                    </a:lnTo>
                    <a:lnTo>
                      <a:pt x="1337" y="539"/>
                    </a:lnTo>
                    <a:lnTo>
                      <a:pt x="1339" y="539"/>
                    </a:lnTo>
                    <a:lnTo>
                      <a:pt x="1337" y="539"/>
                    </a:lnTo>
                    <a:lnTo>
                      <a:pt x="1337" y="537"/>
                    </a:lnTo>
                    <a:lnTo>
                      <a:pt x="1337" y="535"/>
                    </a:lnTo>
                    <a:lnTo>
                      <a:pt x="1337" y="533"/>
                    </a:lnTo>
                    <a:lnTo>
                      <a:pt x="1339" y="533"/>
                    </a:lnTo>
                    <a:lnTo>
                      <a:pt x="1339" y="532"/>
                    </a:lnTo>
                    <a:lnTo>
                      <a:pt x="1341" y="532"/>
                    </a:lnTo>
                    <a:lnTo>
                      <a:pt x="1343" y="532"/>
                    </a:lnTo>
                    <a:lnTo>
                      <a:pt x="1344" y="530"/>
                    </a:lnTo>
                    <a:lnTo>
                      <a:pt x="1346" y="530"/>
                    </a:lnTo>
                    <a:lnTo>
                      <a:pt x="1348" y="530"/>
                    </a:lnTo>
                    <a:lnTo>
                      <a:pt x="1350" y="530"/>
                    </a:lnTo>
                    <a:lnTo>
                      <a:pt x="1352" y="530"/>
                    </a:lnTo>
                    <a:lnTo>
                      <a:pt x="1353" y="530"/>
                    </a:lnTo>
                    <a:lnTo>
                      <a:pt x="1355" y="530"/>
                    </a:lnTo>
                    <a:lnTo>
                      <a:pt x="1357" y="530"/>
                    </a:lnTo>
                    <a:lnTo>
                      <a:pt x="1357" y="528"/>
                    </a:lnTo>
                    <a:lnTo>
                      <a:pt x="1359" y="528"/>
                    </a:lnTo>
                    <a:lnTo>
                      <a:pt x="1359" y="526"/>
                    </a:lnTo>
                    <a:lnTo>
                      <a:pt x="1360" y="526"/>
                    </a:lnTo>
                    <a:lnTo>
                      <a:pt x="1360" y="525"/>
                    </a:lnTo>
                    <a:lnTo>
                      <a:pt x="1362" y="525"/>
                    </a:lnTo>
                    <a:lnTo>
                      <a:pt x="1364" y="525"/>
                    </a:lnTo>
                    <a:lnTo>
                      <a:pt x="1364" y="523"/>
                    </a:lnTo>
                    <a:lnTo>
                      <a:pt x="1366" y="523"/>
                    </a:lnTo>
                    <a:lnTo>
                      <a:pt x="1366" y="521"/>
                    </a:lnTo>
                    <a:lnTo>
                      <a:pt x="1368" y="523"/>
                    </a:lnTo>
                    <a:lnTo>
                      <a:pt x="1368" y="521"/>
                    </a:lnTo>
                    <a:lnTo>
                      <a:pt x="1369" y="521"/>
                    </a:lnTo>
                    <a:lnTo>
                      <a:pt x="1371" y="523"/>
                    </a:lnTo>
                    <a:lnTo>
                      <a:pt x="1373" y="523"/>
                    </a:lnTo>
                    <a:lnTo>
                      <a:pt x="1373" y="525"/>
                    </a:lnTo>
                    <a:lnTo>
                      <a:pt x="1375" y="525"/>
                    </a:lnTo>
                    <a:lnTo>
                      <a:pt x="1375" y="526"/>
                    </a:lnTo>
                    <a:lnTo>
                      <a:pt x="1375" y="528"/>
                    </a:lnTo>
                    <a:lnTo>
                      <a:pt x="1375" y="530"/>
                    </a:lnTo>
                    <a:lnTo>
                      <a:pt x="1373" y="530"/>
                    </a:lnTo>
                    <a:lnTo>
                      <a:pt x="1373" y="532"/>
                    </a:lnTo>
                    <a:lnTo>
                      <a:pt x="1371" y="532"/>
                    </a:lnTo>
                    <a:lnTo>
                      <a:pt x="1371" y="533"/>
                    </a:lnTo>
                    <a:lnTo>
                      <a:pt x="1369" y="533"/>
                    </a:lnTo>
                    <a:lnTo>
                      <a:pt x="1368" y="535"/>
                    </a:lnTo>
                    <a:lnTo>
                      <a:pt x="1366" y="537"/>
                    </a:lnTo>
                    <a:lnTo>
                      <a:pt x="1364" y="539"/>
                    </a:lnTo>
                    <a:lnTo>
                      <a:pt x="1364" y="541"/>
                    </a:lnTo>
                    <a:lnTo>
                      <a:pt x="1362" y="541"/>
                    </a:lnTo>
                    <a:lnTo>
                      <a:pt x="1362" y="542"/>
                    </a:lnTo>
                    <a:lnTo>
                      <a:pt x="1360" y="542"/>
                    </a:lnTo>
                    <a:lnTo>
                      <a:pt x="1360" y="544"/>
                    </a:lnTo>
                    <a:lnTo>
                      <a:pt x="1359" y="546"/>
                    </a:lnTo>
                    <a:lnTo>
                      <a:pt x="1359" y="548"/>
                    </a:lnTo>
                    <a:lnTo>
                      <a:pt x="1360" y="548"/>
                    </a:lnTo>
                    <a:lnTo>
                      <a:pt x="1360" y="550"/>
                    </a:lnTo>
                    <a:lnTo>
                      <a:pt x="1360" y="551"/>
                    </a:lnTo>
                    <a:lnTo>
                      <a:pt x="1360" y="553"/>
                    </a:lnTo>
                    <a:lnTo>
                      <a:pt x="1359" y="553"/>
                    </a:lnTo>
                    <a:lnTo>
                      <a:pt x="1360" y="553"/>
                    </a:lnTo>
                    <a:lnTo>
                      <a:pt x="1360" y="555"/>
                    </a:lnTo>
                    <a:lnTo>
                      <a:pt x="1360" y="557"/>
                    </a:lnTo>
                    <a:lnTo>
                      <a:pt x="1362" y="557"/>
                    </a:lnTo>
                    <a:lnTo>
                      <a:pt x="1364" y="558"/>
                    </a:lnTo>
                    <a:lnTo>
                      <a:pt x="1366" y="558"/>
                    </a:lnTo>
                    <a:lnTo>
                      <a:pt x="1368" y="558"/>
                    </a:lnTo>
                    <a:lnTo>
                      <a:pt x="1369" y="558"/>
                    </a:lnTo>
                    <a:lnTo>
                      <a:pt x="1369" y="560"/>
                    </a:lnTo>
                    <a:lnTo>
                      <a:pt x="1371" y="560"/>
                    </a:lnTo>
                    <a:lnTo>
                      <a:pt x="1373" y="560"/>
                    </a:lnTo>
                    <a:lnTo>
                      <a:pt x="1373" y="562"/>
                    </a:lnTo>
                    <a:lnTo>
                      <a:pt x="1375" y="562"/>
                    </a:lnTo>
                    <a:lnTo>
                      <a:pt x="1375" y="564"/>
                    </a:lnTo>
                    <a:lnTo>
                      <a:pt x="1373" y="564"/>
                    </a:lnTo>
                    <a:lnTo>
                      <a:pt x="1371" y="566"/>
                    </a:lnTo>
                    <a:lnTo>
                      <a:pt x="1373" y="566"/>
                    </a:lnTo>
                    <a:lnTo>
                      <a:pt x="1373" y="567"/>
                    </a:lnTo>
                    <a:lnTo>
                      <a:pt x="1373" y="569"/>
                    </a:lnTo>
                    <a:lnTo>
                      <a:pt x="1375" y="569"/>
                    </a:lnTo>
                    <a:lnTo>
                      <a:pt x="1373" y="569"/>
                    </a:lnTo>
                    <a:lnTo>
                      <a:pt x="1373" y="571"/>
                    </a:lnTo>
                    <a:lnTo>
                      <a:pt x="1375" y="571"/>
                    </a:lnTo>
                    <a:lnTo>
                      <a:pt x="1373" y="571"/>
                    </a:lnTo>
                    <a:lnTo>
                      <a:pt x="1373" y="573"/>
                    </a:lnTo>
                    <a:lnTo>
                      <a:pt x="1373" y="575"/>
                    </a:lnTo>
                    <a:lnTo>
                      <a:pt x="1375" y="575"/>
                    </a:lnTo>
                    <a:lnTo>
                      <a:pt x="1377" y="575"/>
                    </a:lnTo>
                    <a:lnTo>
                      <a:pt x="1378" y="575"/>
                    </a:lnTo>
                    <a:lnTo>
                      <a:pt x="1378" y="576"/>
                    </a:lnTo>
                    <a:lnTo>
                      <a:pt x="1380" y="576"/>
                    </a:lnTo>
                    <a:lnTo>
                      <a:pt x="1382" y="576"/>
                    </a:lnTo>
                    <a:lnTo>
                      <a:pt x="1382" y="578"/>
                    </a:lnTo>
                    <a:lnTo>
                      <a:pt x="1384" y="578"/>
                    </a:lnTo>
                    <a:lnTo>
                      <a:pt x="1385" y="578"/>
                    </a:lnTo>
                    <a:lnTo>
                      <a:pt x="1387" y="578"/>
                    </a:lnTo>
                    <a:lnTo>
                      <a:pt x="1389" y="578"/>
                    </a:lnTo>
                    <a:lnTo>
                      <a:pt x="1389" y="580"/>
                    </a:lnTo>
                    <a:lnTo>
                      <a:pt x="1391" y="580"/>
                    </a:lnTo>
                    <a:lnTo>
                      <a:pt x="1391" y="582"/>
                    </a:lnTo>
                    <a:lnTo>
                      <a:pt x="1391" y="583"/>
                    </a:lnTo>
                    <a:lnTo>
                      <a:pt x="1393" y="583"/>
                    </a:lnTo>
                    <a:lnTo>
                      <a:pt x="1393" y="585"/>
                    </a:lnTo>
                    <a:lnTo>
                      <a:pt x="1394" y="585"/>
                    </a:lnTo>
                    <a:lnTo>
                      <a:pt x="1394" y="587"/>
                    </a:lnTo>
                    <a:lnTo>
                      <a:pt x="1396" y="587"/>
                    </a:lnTo>
                    <a:lnTo>
                      <a:pt x="1398" y="587"/>
                    </a:lnTo>
                    <a:lnTo>
                      <a:pt x="1400" y="587"/>
                    </a:lnTo>
                    <a:lnTo>
                      <a:pt x="1400" y="585"/>
                    </a:lnTo>
                    <a:lnTo>
                      <a:pt x="1400" y="583"/>
                    </a:lnTo>
                    <a:lnTo>
                      <a:pt x="1402" y="583"/>
                    </a:lnTo>
                    <a:lnTo>
                      <a:pt x="1402" y="585"/>
                    </a:lnTo>
                    <a:lnTo>
                      <a:pt x="1403" y="585"/>
                    </a:lnTo>
                    <a:lnTo>
                      <a:pt x="1403" y="587"/>
                    </a:lnTo>
                    <a:lnTo>
                      <a:pt x="1403" y="589"/>
                    </a:lnTo>
                    <a:lnTo>
                      <a:pt x="1403" y="591"/>
                    </a:lnTo>
                    <a:lnTo>
                      <a:pt x="1403" y="592"/>
                    </a:lnTo>
                    <a:lnTo>
                      <a:pt x="1405" y="594"/>
                    </a:lnTo>
                    <a:lnTo>
                      <a:pt x="1405" y="596"/>
                    </a:lnTo>
                    <a:lnTo>
                      <a:pt x="1405" y="598"/>
                    </a:lnTo>
                    <a:lnTo>
                      <a:pt x="1405" y="600"/>
                    </a:lnTo>
                    <a:lnTo>
                      <a:pt x="1407" y="600"/>
                    </a:lnTo>
                    <a:lnTo>
                      <a:pt x="1409" y="600"/>
                    </a:lnTo>
                    <a:lnTo>
                      <a:pt x="1409" y="598"/>
                    </a:lnTo>
                    <a:lnTo>
                      <a:pt x="1409" y="600"/>
                    </a:lnTo>
                    <a:lnTo>
                      <a:pt x="1410" y="600"/>
                    </a:lnTo>
                    <a:lnTo>
                      <a:pt x="1412" y="600"/>
                    </a:lnTo>
                    <a:lnTo>
                      <a:pt x="1414" y="600"/>
                    </a:lnTo>
                    <a:lnTo>
                      <a:pt x="1414" y="598"/>
                    </a:lnTo>
                    <a:lnTo>
                      <a:pt x="1416" y="600"/>
                    </a:lnTo>
                    <a:lnTo>
                      <a:pt x="1418" y="600"/>
                    </a:lnTo>
                    <a:lnTo>
                      <a:pt x="1419" y="600"/>
                    </a:lnTo>
                    <a:lnTo>
                      <a:pt x="1421" y="600"/>
                    </a:lnTo>
                    <a:lnTo>
                      <a:pt x="1421" y="598"/>
                    </a:lnTo>
                    <a:lnTo>
                      <a:pt x="1421" y="600"/>
                    </a:lnTo>
                    <a:lnTo>
                      <a:pt x="1423" y="600"/>
                    </a:lnTo>
                    <a:lnTo>
                      <a:pt x="1425" y="600"/>
                    </a:lnTo>
                    <a:lnTo>
                      <a:pt x="1425" y="601"/>
                    </a:lnTo>
                    <a:lnTo>
                      <a:pt x="1426" y="601"/>
                    </a:lnTo>
                    <a:lnTo>
                      <a:pt x="1426" y="603"/>
                    </a:lnTo>
                    <a:lnTo>
                      <a:pt x="1426" y="605"/>
                    </a:lnTo>
                    <a:lnTo>
                      <a:pt x="1428" y="605"/>
                    </a:lnTo>
                    <a:lnTo>
                      <a:pt x="1428" y="607"/>
                    </a:lnTo>
                    <a:lnTo>
                      <a:pt x="1430" y="607"/>
                    </a:lnTo>
                    <a:lnTo>
                      <a:pt x="1432" y="607"/>
                    </a:lnTo>
                    <a:lnTo>
                      <a:pt x="1434" y="607"/>
                    </a:lnTo>
                    <a:lnTo>
                      <a:pt x="1434" y="605"/>
                    </a:lnTo>
                    <a:lnTo>
                      <a:pt x="1435" y="605"/>
                    </a:lnTo>
                    <a:lnTo>
                      <a:pt x="1435" y="607"/>
                    </a:lnTo>
                    <a:lnTo>
                      <a:pt x="1435" y="605"/>
                    </a:lnTo>
                    <a:lnTo>
                      <a:pt x="1435" y="607"/>
                    </a:lnTo>
                    <a:lnTo>
                      <a:pt x="1435" y="605"/>
                    </a:lnTo>
                    <a:lnTo>
                      <a:pt x="1437" y="605"/>
                    </a:lnTo>
                    <a:lnTo>
                      <a:pt x="1437" y="607"/>
                    </a:lnTo>
                    <a:lnTo>
                      <a:pt x="1439" y="607"/>
                    </a:lnTo>
                    <a:lnTo>
                      <a:pt x="1441" y="607"/>
                    </a:lnTo>
                    <a:lnTo>
                      <a:pt x="1441" y="608"/>
                    </a:lnTo>
                    <a:lnTo>
                      <a:pt x="1443" y="608"/>
                    </a:lnTo>
                    <a:lnTo>
                      <a:pt x="1444" y="608"/>
                    </a:lnTo>
                    <a:lnTo>
                      <a:pt x="1446" y="608"/>
                    </a:lnTo>
                    <a:lnTo>
                      <a:pt x="1446" y="610"/>
                    </a:lnTo>
                    <a:lnTo>
                      <a:pt x="1446" y="608"/>
                    </a:lnTo>
                    <a:lnTo>
                      <a:pt x="1448" y="608"/>
                    </a:lnTo>
                    <a:lnTo>
                      <a:pt x="1448" y="607"/>
                    </a:lnTo>
                    <a:lnTo>
                      <a:pt x="1448" y="608"/>
                    </a:lnTo>
                    <a:lnTo>
                      <a:pt x="1450" y="608"/>
                    </a:lnTo>
                    <a:lnTo>
                      <a:pt x="1450" y="607"/>
                    </a:lnTo>
                    <a:lnTo>
                      <a:pt x="1450" y="605"/>
                    </a:lnTo>
                    <a:lnTo>
                      <a:pt x="1451" y="605"/>
                    </a:lnTo>
                    <a:lnTo>
                      <a:pt x="1451" y="607"/>
                    </a:lnTo>
                    <a:lnTo>
                      <a:pt x="1453" y="607"/>
                    </a:lnTo>
                    <a:lnTo>
                      <a:pt x="1455" y="607"/>
                    </a:lnTo>
                    <a:lnTo>
                      <a:pt x="1455" y="608"/>
                    </a:lnTo>
                    <a:lnTo>
                      <a:pt x="1457" y="608"/>
                    </a:lnTo>
                    <a:lnTo>
                      <a:pt x="1459" y="608"/>
                    </a:lnTo>
                    <a:lnTo>
                      <a:pt x="1459" y="610"/>
                    </a:lnTo>
                    <a:lnTo>
                      <a:pt x="1460" y="610"/>
                    </a:lnTo>
                    <a:lnTo>
                      <a:pt x="1460" y="612"/>
                    </a:lnTo>
                    <a:lnTo>
                      <a:pt x="1462" y="612"/>
                    </a:lnTo>
                    <a:lnTo>
                      <a:pt x="1464" y="612"/>
                    </a:lnTo>
                    <a:lnTo>
                      <a:pt x="1466" y="612"/>
                    </a:lnTo>
                    <a:lnTo>
                      <a:pt x="1466" y="614"/>
                    </a:lnTo>
                    <a:lnTo>
                      <a:pt x="1468" y="614"/>
                    </a:lnTo>
                    <a:lnTo>
                      <a:pt x="1469" y="614"/>
                    </a:lnTo>
                    <a:lnTo>
                      <a:pt x="1471" y="614"/>
                    </a:lnTo>
                    <a:lnTo>
                      <a:pt x="1473" y="614"/>
                    </a:lnTo>
                    <a:lnTo>
                      <a:pt x="1475" y="614"/>
                    </a:lnTo>
                    <a:lnTo>
                      <a:pt x="1475" y="616"/>
                    </a:lnTo>
                    <a:lnTo>
                      <a:pt x="1476" y="616"/>
                    </a:lnTo>
                    <a:lnTo>
                      <a:pt x="1476" y="617"/>
                    </a:lnTo>
                    <a:lnTo>
                      <a:pt x="1475" y="617"/>
                    </a:lnTo>
                    <a:lnTo>
                      <a:pt x="1476" y="617"/>
                    </a:lnTo>
                    <a:lnTo>
                      <a:pt x="1478" y="617"/>
                    </a:lnTo>
                    <a:lnTo>
                      <a:pt x="1478" y="619"/>
                    </a:lnTo>
                    <a:lnTo>
                      <a:pt x="1476" y="619"/>
                    </a:lnTo>
                    <a:lnTo>
                      <a:pt x="1478" y="619"/>
                    </a:lnTo>
                    <a:lnTo>
                      <a:pt x="1478" y="617"/>
                    </a:lnTo>
                    <a:lnTo>
                      <a:pt x="1480" y="617"/>
                    </a:lnTo>
                    <a:lnTo>
                      <a:pt x="1482" y="617"/>
                    </a:lnTo>
                    <a:lnTo>
                      <a:pt x="1482" y="619"/>
                    </a:lnTo>
                    <a:lnTo>
                      <a:pt x="1484" y="619"/>
                    </a:lnTo>
                    <a:lnTo>
                      <a:pt x="1485" y="619"/>
                    </a:lnTo>
                    <a:lnTo>
                      <a:pt x="1487" y="619"/>
                    </a:lnTo>
                    <a:lnTo>
                      <a:pt x="1489" y="619"/>
                    </a:lnTo>
                    <a:lnTo>
                      <a:pt x="1491" y="619"/>
                    </a:lnTo>
                    <a:lnTo>
                      <a:pt x="1493" y="619"/>
                    </a:lnTo>
                    <a:lnTo>
                      <a:pt x="1493" y="617"/>
                    </a:lnTo>
                    <a:lnTo>
                      <a:pt x="1494" y="617"/>
                    </a:lnTo>
                    <a:lnTo>
                      <a:pt x="1494" y="616"/>
                    </a:lnTo>
                    <a:lnTo>
                      <a:pt x="1494" y="614"/>
                    </a:lnTo>
                    <a:lnTo>
                      <a:pt x="1496" y="614"/>
                    </a:lnTo>
                    <a:lnTo>
                      <a:pt x="1498" y="614"/>
                    </a:lnTo>
                    <a:lnTo>
                      <a:pt x="1498" y="612"/>
                    </a:lnTo>
                    <a:lnTo>
                      <a:pt x="1500" y="612"/>
                    </a:lnTo>
                    <a:lnTo>
                      <a:pt x="1500" y="610"/>
                    </a:lnTo>
                    <a:lnTo>
                      <a:pt x="1501" y="610"/>
                    </a:lnTo>
                    <a:lnTo>
                      <a:pt x="1503" y="610"/>
                    </a:lnTo>
                    <a:lnTo>
                      <a:pt x="1505" y="610"/>
                    </a:lnTo>
                    <a:lnTo>
                      <a:pt x="1505" y="612"/>
                    </a:lnTo>
                    <a:lnTo>
                      <a:pt x="1507" y="612"/>
                    </a:lnTo>
                    <a:lnTo>
                      <a:pt x="1507" y="610"/>
                    </a:lnTo>
                    <a:lnTo>
                      <a:pt x="1509" y="610"/>
                    </a:lnTo>
                    <a:lnTo>
                      <a:pt x="1509" y="612"/>
                    </a:lnTo>
                    <a:lnTo>
                      <a:pt x="1509" y="614"/>
                    </a:lnTo>
                    <a:lnTo>
                      <a:pt x="1510" y="614"/>
                    </a:lnTo>
                    <a:lnTo>
                      <a:pt x="1510" y="616"/>
                    </a:lnTo>
                    <a:lnTo>
                      <a:pt x="1512" y="616"/>
                    </a:lnTo>
                    <a:lnTo>
                      <a:pt x="1512" y="614"/>
                    </a:lnTo>
                    <a:lnTo>
                      <a:pt x="1512" y="616"/>
                    </a:lnTo>
                    <a:lnTo>
                      <a:pt x="1514" y="616"/>
                    </a:lnTo>
                    <a:lnTo>
                      <a:pt x="1514" y="617"/>
                    </a:lnTo>
                    <a:lnTo>
                      <a:pt x="1514" y="619"/>
                    </a:lnTo>
                    <a:lnTo>
                      <a:pt x="1514" y="621"/>
                    </a:lnTo>
                    <a:lnTo>
                      <a:pt x="1516" y="621"/>
                    </a:lnTo>
                    <a:lnTo>
                      <a:pt x="1516" y="623"/>
                    </a:lnTo>
                    <a:lnTo>
                      <a:pt x="1518" y="623"/>
                    </a:lnTo>
                    <a:lnTo>
                      <a:pt x="1518" y="625"/>
                    </a:lnTo>
                    <a:lnTo>
                      <a:pt x="1519" y="625"/>
                    </a:lnTo>
                    <a:lnTo>
                      <a:pt x="1519" y="626"/>
                    </a:lnTo>
                    <a:lnTo>
                      <a:pt x="1521" y="626"/>
                    </a:lnTo>
                    <a:lnTo>
                      <a:pt x="1523" y="626"/>
                    </a:lnTo>
                    <a:lnTo>
                      <a:pt x="1525" y="626"/>
                    </a:lnTo>
                    <a:lnTo>
                      <a:pt x="1525" y="625"/>
                    </a:lnTo>
                    <a:lnTo>
                      <a:pt x="1526" y="625"/>
                    </a:lnTo>
                    <a:lnTo>
                      <a:pt x="1526" y="623"/>
                    </a:lnTo>
                    <a:lnTo>
                      <a:pt x="1528" y="621"/>
                    </a:lnTo>
                    <a:lnTo>
                      <a:pt x="1530" y="619"/>
                    </a:lnTo>
                    <a:lnTo>
                      <a:pt x="1530" y="617"/>
                    </a:lnTo>
                    <a:lnTo>
                      <a:pt x="1532" y="617"/>
                    </a:lnTo>
                    <a:lnTo>
                      <a:pt x="1534" y="617"/>
                    </a:lnTo>
                    <a:lnTo>
                      <a:pt x="1534" y="616"/>
                    </a:lnTo>
                    <a:lnTo>
                      <a:pt x="1535" y="616"/>
                    </a:lnTo>
                    <a:lnTo>
                      <a:pt x="1537" y="616"/>
                    </a:lnTo>
                    <a:lnTo>
                      <a:pt x="1539" y="616"/>
                    </a:lnTo>
                    <a:lnTo>
                      <a:pt x="1541" y="614"/>
                    </a:lnTo>
                    <a:lnTo>
                      <a:pt x="1543" y="614"/>
                    </a:lnTo>
                    <a:lnTo>
                      <a:pt x="1543" y="612"/>
                    </a:lnTo>
                    <a:lnTo>
                      <a:pt x="1544" y="612"/>
                    </a:lnTo>
                    <a:lnTo>
                      <a:pt x="1544" y="610"/>
                    </a:lnTo>
                    <a:lnTo>
                      <a:pt x="1544" y="608"/>
                    </a:lnTo>
                    <a:lnTo>
                      <a:pt x="1546" y="608"/>
                    </a:lnTo>
                    <a:lnTo>
                      <a:pt x="1546" y="607"/>
                    </a:lnTo>
                    <a:lnTo>
                      <a:pt x="1548" y="607"/>
                    </a:lnTo>
                    <a:lnTo>
                      <a:pt x="1550" y="607"/>
                    </a:lnTo>
                    <a:lnTo>
                      <a:pt x="1550" y="605"/>
                    </a:lnTo>
                    <a:lnTo>
                      <a:pt x="1551" y="605"/>
                    </a:lnTo>
                    <a:lnTo>
                      <a:pt x="1551" y="603"/>
                    </a:lnTo>
                    <a:lnTo>
                      <a:pt x="1551" y="601"/>
                    </a:lnTo>
                    <a:lnTo>
                      <a:pt x="1553" y="601"/>
                    </a:lnTo>
                    <a:lnTo>
                      <a:pt x="1553" y="600"/>
                    </a:lnTo>
                    <a:lnTo>
                      <a:pt x="1555" y="600"/>
                    </a:lnTo>
                    <a:lnTo>
                      <a:pt x="1555" y="598"/>
                    </a:lnTo>
                    <a:lnTo>
                      <a:pt x="1557" y="598"/>
                    </a:lnTo>
                    <a:lnTo>
                      <a:pt x="1559" y="598"/>
                    </a:lnTo>
                    <a:lnTo>
                      <a:pt x="1560" y="598"/>
                    </a:lnTo>
                    <a:lnTo>
                      <a:pt x="1562" y="598"/>
                    </a:lnTo>
                    <a:lnTo>
                      <a:pt x="1562" y="596"/>
                    </a:lnTo>
                    <a:lnTo>
                      <a:pt x="1564" y="594"/>
                    </a:lnTo>
                    <a:lnTo>
                      <a:pt x="1566" y="594"/>
                    </a:lnTo>
                    <a:lnTo>
                      <a:pt x="1568" y="594"/>
                    </a:lnTo>
                    <a:lnTo>
                      <a:pt x="1568" y="592"/>
                    </a:lnTo>
                    <a:lnTo>
                      <a:pt x="1568" y="591"/>
                    </a:lnTo>
                    <a:lnTo>
                      <a:pt x="1569" y="591"/>
                    </a:lnTo>
                    <a:lnTo>
                      <a:pt x="1569" y="589"/>
                    </a:lnTo>
                    <a:lnTo>
                      <a:pt x="1569" y="587"/>
                    </a:lnTo>
                    <a:lnTo>
                      <a:pt x="1568" y="587"/>
                    </a:lnTo>
                    <a:lnTo>
                      <a:pt x="1568" y="585"/>
                    </a:lnTo>
                    <a:lnTo>
                      <a:pt x="1569" y="585"/>
                    </a:lnTo>
                    <a:lnTo>
                      <a:pt x="1569" y="583"/>
                    </a:lnTo>
                    <a:lnTo>
                      <a:pt x="1569" y="582"/>
                    </a:lnTo>
                    <a:lnTo>
                      <a:pt x="1569" y="580"/>
                    </a:lnTo>
                    <a:lnTo>
                      <a:pt x="1569" y="578"/>
                    </a:lnTo>
                    <a:lnTo>
                      <a:pt x="1569" y="576"/>
                    </a:lnTo>
                    <a:lnTo>
                      <a:pt x="1569" y="575"/>
                    </a:lnTo>
                    <a:lnTo>
                      <a:pt x="1569" y="573"/>
                    </a:lnTo>
                    <a:lnTo>
                      <a:pt x="1569" y="571"/>
                    </a:lnTo>
                    <a:lnTo>
                      <a:pt x="1569" y="569"/>
                    </a:lnTo>
                    <a:lnTo>
                      <a:pt x="1569" y="567"/>
                    </a:lnTo>
                    <a:lnTo>
                      <a:pt x="1571" y="567"/>
                    </a:lnTo>
                    <a:lnTo>
                      <a:pt x="1571" y="566"/>
                    </a:lnTo>
                    <a:lnTo>
                      <a:pt x="1569" y="566"/>
                    </a:lnTo>
                    <a:lnTo>
                      <a:pt x="1569" y="564"/>
                    </a:lnTo>
                    <a:lnTo>
                      <a:pt x="1569" y="562"/>
                    </a:lnTo>
                    <a:lnTo>
                      <a:pt x="1568" y="562"/>
                    </a:lnTo>
                    <a:lnTo>
                      <a:pt x="1566" y="560"/>
                    </a:lnTo>
                    <a:lnTo>
                      <a:pt x="1564" y="560"/>
                    </a:lnTo>
                    <a:lnTo>
                      <a:pt x="1566" y="560"/>
                    </a:lnTo>
                    <a:lnTo>
                      <a:pt x="1566" y="558"/>
                    </a:lnTo>
                    <a:lnTo>
                      <a:pt x="1568" y="557"/>
                    </a:lnTo>
                    <a:lnTo>
                      <a:pt x="1568" y="555"/>
                    </a:lnTo>
                    <a:lnTo>
                      <a:pt x="1569" y="555"/>
                    </a:lnTo>
                    <a:lnTo>
                      <a:pt x="1569" y="553"/>
                    </a:lnTo>
                    <a:lnTo>
                      <a:pt x="1569" y="551"/>
                    </a:lnTo>
                    <a:lnTo>
                      <a:pt x="1568" y="551"/>
                    </a:lnTo>
                    <a:lnTo>
                      <a:pt x="1568" y="550"/>
                    </a:lnTo>
                    <a:lnTo>
                      <a:pt x="1568" y="548"/>
                    </a:lnTo>
                    <a:lnTo>
                      <a:pt x="1568" y="546"/>
                    </a:lnTo>
                    <a:lnTo>
                      <a:pt x="1568" y="544"/>
                    </a:lnTo>
                    <a:lnTo>
                      <a:pt x="1568" y="542"/>
                    </a:lnTo>
                    <a:lnTo>
                      <a:pt x="1569" y="542"/>
                    </a:lnTo>
                    <a:lnTo>
                      <a:pt x="1569" y="541"/>
                    </a:lnTo>
                    <a:lnTo>
                      <a:pt x="1569" y="539"/>
                    </a:lnTo>
                    <a:lnTo>
                      <a:pt x="1569" y="537"/>
                    </a:lnTo>
                    <a:lnTo>
                      <a:pt x="1571" y="537"/>
                    </a:lnTo>
                    <a:lnTo>
                      <a:pt x="1571" y="535"/>
                    </a:lnTo>
                    <a:lnTo>
                      <a:pt x="1569" y="535"/>
                    </a:lnTo>
                    <a:lnTo>
                      <a:pt x="1569" y="533"/>
                    </a:lnTo>
                    <a:lnTo>
                      <a:pt x="1569" y="532"/>
                    </a:lnTo>
                    <a:lnTo>
                      <a:pt x="1571" y="532"/>
                    </a:lnTo>
                    <a:lnTo>
                      <a:pt x="1571" y="530"/>
                    </a:lnTo>
                    <a:lnTo>
                      <a:pt x="1569" y="528"/>
                    </a:lnTo>
                    <a:lnTo>
                      <a:pt x="1569" y="526"/>
                    </a:lnTo>
                    <a:lnTo>
                      <a:pt x="1571" y="526"/>
                    </a:lnTo>
                    <a:lnTo>
                      <a:pt x="1569" y="526"/>
                    </a:lnTo>
                    <a:lnTo>
                      <a:pt x="1569" y="525"/>
                    </a:lnTo>
                    <a:lnTo>
                      <a:pt x="1568" y="525"/>
                    </a:lnTo>
                    <a:lnTo>
                      <a:pt x="1568" y="523"/>
                    </a:lnTo>
                    <a:lnTo>
                      <a:pt x="1566" y="523"/>
                    </a:lnTo>
                    <a:lnTo>
                      <a:pt x="1566" y="521"/>
                    </a:lnTo>
                    <a:lnTo>
                      <a:pt x="1564" y="521"/>
                    </a:lnTo>
                    <a:lnTo>
                      <a:pt x="1564" y="519"/>
                    </a:lnTo>
                    <a:lnTo>
                      <a:pt x="1562" y="519"/>
                    </a:lnTo>
                    <a:lnTo>
                      <a:pt x="1560" y="517"/>
                    </a:lnTo>
                    <a:lnTo>
                      <a:pt x="1560" y="519"/>
                    </a:lnTo>
                    <a:lnTo>
                      <a:pt x="1559" y="517"/>
                    </a:lnTo>
                    <a:lnTo>
                      <a:pt x="1557" y="517"/>
                    </a:lnTo>
                    <a:lnTo>
                      <a:pt x="1557" y="519"/>
                    </a:lnTo>
                    <a:lnTo>
                      <a:pt x="1555" y="519"/>
                    </a:lnTo>
                    <a:lnTo>
                      <a:pt x="1555" y="517"/>
                    </a:lnTo>
                    <a:lnTo>
                      <a:pt x="1553" y="517"/>
                    </a:lnTo>
                    <a:lnTo>
                      <a:pt x="1553" y="516"/>
                    </a:lnTo>
                    <a:lnTo>
                      <a:pt x="1551" y="516"/>
                    </a:lnTo>
                    <a:lnTo>
                      <a:pt x="1550" y="514"/>
                    </a:lnTo>
                    <a:lnTo>
                      <a:pt x="1548" y="514"/>
                    </a:lnTo>
                    <a:lnTo>
                      <a:pt x="1546" y="514"/>
                    </a:lnTo>
                    <a:lnTo>
                      <a:pt x="1546" y="512"/>
                    </a:lnTo>
                    <a:lnTo>
                      <a:pt x="1544" y="512"/>
                    </a:lnTo>
                    <a:lnTo>
                      <a:pt x="1544" y="510"/>
                    </a:lnTo>
                    <a:lnTo>
                      <a:pt x="1544" y="508"/>
                    </a:lnTo>
                    <a:lnTo>
                      <a:pt x="1543" y="508"/>
                    </a:lnTo>
                    <a:lnTo>
                      <a:pt x="1541" y="508"/>
                    </a:lnTo>
                    <a:lnTo>
                      <a:pt x="1539" y="508"/>
                    </a:lnTo>
                    <a:lnTo>
                      <a:pt x="1537" y="508"/>
                    </a:lnTo>
                    <a:lnTo>
                      <a:pt x="1537" y="507"/>
                    </a:lnTo>
                    <a:lnTo>
                      <a:pt x="1535" y="507"/>
                    </a:lnTo>
                    <a:lnTo>
                      <a:pt x="1535" y="505"/>
                    </a:lnTo>
                    <a:lnTo>
                      <a:pt x="1534" y="505"/>
                    </a:lnTo>
                    <a:lnTo>
                      <a:pt x="1532" y="505"/>
                    </a:lnTo>
                    <a:lnTo>
                      <a:pt x="1530" y="505"/>
                    </a:lnTo>
                    <a:lnTo>
                      <a:pt x="1530" y="503"/>
                    </a:lnTo>
                    <a:lnTo>
                      <a:pt x="1528" y="501"/>
                    </a:lnTo>
                    <a:lnTo>
                      <a:pt x="1526" y="501"/>
                    </a:lnTo>
                    <a:lnTo>
                      <a:pt x="1525" y="500"/>
                    </a:lnTo>
                    <a:lnTo>
                      <a:pt x="1523" y="500"/>
                    </a:lnTo>
                    <a:lnTo>
                      <a:pt x="1521" y="500"/>
                    </a:lnTo>
                    <a:lnTo>
                      <a:pt x="1521" y="498"/>
                    </a:lnTo>
                    <a:lnTo>
                      <a:pt x="1521" y="496"/>
                    </a:lnTo>
                    <a:lnTo>
                      <a:pt x="1523" y="496"/>
                    </a:lnTo>
                    <a:lnTo>
                      <a:pt x="1523" y="494"/>
                    </a:lnTo>
                    <a:lnTo>
                      <a:pt x="1521" y="492"/>
                    </a:lnTo>
                    <a:lnTo>
                      <a:pt x="1521" y="491"/>
                    </a:lnTo>
                    <a:lnTo>
                      <a:pt x="1519" y="491"/>
                    </a:lnTo>
                    <a:lnTo>
                      <a:pt x="1519" y="489"/>
                    </a:lnTo>
                    <a:lnTo>
                      <a:pt x="1518" y="489"/>
                    </a:lnTo>
                    <a:lnTo>
                      <a:pt x="1516" y="489"/>
                    </a:lnTo>
                    <a:lnTo>
                      <a:pt x="1514" y="489"/>
                    </a:lnTo>
                    <a:lnTo>
                      <a:pt x="1512" y="489"/>
                    </a:lnTo>
                    <a:lnTo>
                      <a:pt x="1510" y="489"/>
                    </a:lnTo>
                    <a:lnTo>
                      <a:pt x="1509" y="489"/>
                    </a:lnTo>
                    <a:lnTo>
                      <a:pt x="1510" y="489"/>
                    </a:lnTo>
                    <a:lnTo>
                      <a:pt x="1510" y="487"/>
                    </a:lnTo>
                    <a:lnTo>
                      <a:pt x="1509" y="487"/>
                    </a:lnTo>
                    <a:lnTo>
                      <a:pt x="1509" y="485"/>
                    </a:lnTo>
                    <a:lnTo>
                      <a:pt x="1509" y="483"/>
                    </a:lnTo>
                    <a:lnTo>
                      <a:pt x="1507" y="483"/>
                    </a:lnTo>
                    <a:lnTo>
                      <a:pt x="1507" y="482"/>
                    </a:lnTo>
                    <a:lnTo>
                      <a:pt x="1509" y="482"/>
                    </a:lnTo>
                    <a:lnTo>
                      <a:pt x="1509" y="480"/>
                    </a:lnTo>
                    <a:lnTo>
                      <a:pt x="1509" y="478"/>
                    </a:lnTo>
                    <a:lnTo>
                      <a:pt x="1507" y="478"/>
                    </a:lnTo>
                    <a:lnTo>
                      <a:pt x="1507" y="476"/>
                    </a:lnTo>
                    <a:lnTo>
                      <a:pt x="1507" y="475"/>
                    </a:lnTo>
                    <a:lnTo>
                      <a:pt x="1505" y="475"/>
                    </a:lnTo>
                    <a:lnTo>
                      <a:pt x="1505" y="473"/>
                    </a:lnTo>
                    <a:lnTo>
                      <a:pt x="1503" y="473"/>
                    </a:lnTo>
                    <a:lnTo>
                      <a:pt x="1503" y="471"/>
                    </a:lnTo>
                    <a:lnTo>
                      <a:pt x="1503" y="473"/>
                    </a:lnTo>
                    <a:lnTo>
                      <a:pt x="1501" y="473"/>
                    </a:lnTo>
                    <a:lnTo>
                      <a:pt x="1500" y="473"/>
                    </a:lnTo>
                    <a:lnTo>
                      <a:pt x="1498" y="473"/>
                    </a:lnTo>
                    <a:lnTo>
                      <a:pt x="1498" y="471"/>
                    </a:lnTo>
                    <a:lnTo>
                      <a:pt x="1496" y="471"/>
                    </a:lnTo>
                    <a:lnTo>
                      <a:pt x="1496" y="469"/>
                    </a:lnTo>
                    <a:lnTo>
                      <a:pt x="1496" y="467"/>
                    </a:lnTo>
                    <a:lnTo>
                      <a:pt x="1494" y="467"/>
                    </a:lnTo>
                    <a:lnTo>
                      <a:pt x="1493" y="467"/>
                    </a:lnTo>
                    <a:lnTo>
                      <a:pt x="1491" y="467"/>
                    </a:lnTo>
                    <a:lnTo>
                      <a:pt x="1491" y="466"/>
                    </a:lnTo>
                    <a:lnTo>
                      <a:pt x="1489" y="466"/>
                    </a:lnTo>
                    <a:lnTo>
                      <a:pt x="1489" y="464"/>
                    </a:lnTo>
                    <a:lnTo>
                      <a:pt x="1487" y="464"/>
                    </a:lnTo>
                    <a:lnTo>
                      <a:pt x="1487" y="462"/>
                    </a:lnTo>
                    <a:lnTo>
                      <a:pt x="1485" y="462"/>
                    </a:lnTo>
                    <a:lnTo>
                      <a:pt x="1485" y="460"/>
                    </a:lnTo>
                    <a:lnTo>
                      <a:pt x="1487" y="460"/>
                    </a:lnTo>
                    <a:lnTo>
                      <a:pt x="1487" y="458"/>
                    </a:lnTo>
                    <a:lnTo>
                      <a:pt x="1489" y="458"/>
                    </a:lnTo>
                    <a:lnTo>
                      <a:pt x="1489" y="457"/>
                    </a:lnTo>
                    <a:lnTo>
                      <a:pt x="1491" y="457"/>
                    </a:lnTo>
                    <a:lnTo>
                      <a:pt x="1491" y="455"/>
                    </a:lnTo>
                    <a:lnTo>
                      <a:pt x="1491" y="453"/>
                    </a:lnTo>
                    <a:lnTo>
                      <a:pt x="1493" y="453"/>
                    </a:lnTo>
                    <a:lnTo>
                      <a:pt x="1493" y="451"/>
                    </a:lnTo>
                    <a:lnTo>
                      <a:pt x="1494" y="451"/>
                    </a:lnTo>
                    <a:lnTo>
                      <a:pt x="1496" y="450"/>
                    </a:lnTo>
                    <a:lnTo>
                      <a:pt x="1498" y="450"/>
                    </a:lnTo>
                    <a:lnTo>
                      <a:pt x="1498" y="448"/>
                    </a:lnTo>
                    <a:lnTo>
                      <a:pt x="1500" y="448"/>
                    </a:lnTo>
                    <a:lnTo>
                      <a:pt x="1500" y="446"/>
                    </a:lnTo>
                    <a:lnTo>
                      <a:pt x="1501" y="446"/>
                    </a:lnTo>
                    <a:lnTo>
                      <a:pt x="1501" y="444"/>
                    </a:lnTo>
                    <a:lnTo>
                      <a:pt x="1501" y="442"/>
                    </a:lnTo>
                    <a:lnTo>
                      <a:pt x="1503" y="442"/>
                    </a:lnTo>
                    <a:lnTo>
                      <a:pt x="1505" y="442"/>
                    </a:lnTo>
                    <a:lnTo>
                      <a:pt x="1505" y="441"/>
                    </a:lnTo>
                    <a:lnTo>
                      <a:pt x="1505" y="439"/>
                    </a:lnTo>
                    <a:lnTo>
                      <a:pt x="1505" y="437"/>
                    </a:lnTo>
                    <a:lnTo>
                      <a:pt x="1507" y="437"/>
                    </a:lnTo>
                    <a:lnTo>
                      <a:pt x="1507" y="435"/>
                    </a:lnTo>
                    <a:lnTo>
                      <a:pt x="1507" y="433"/>
                    </a:lnTo>
                    <a:lnTo>
                      <a:pt x="1509" y="433"/>
                    </a:lnTo>
                    <a:lnTo>
                      <a:pt x="1510" y="433"/>
                    </a:lnTo>
                    <a:lnTo>
                      <a:pt x="1510" y="432"/>
                    </a:lnTo>
                    <a:lnTo>
                      <a:pt x="1512" y="432"/>
                    </a:lnTo>
                    <a:lnTo>
                      <a:pt x="1512" y="430"/>
                    </a:lnTo>
                    <a:lnTo>
                      <a:pt x="1514" y="430"/>
                    </a:lnTo>
                    <a:lnTo>
                      <a:pt x="1514" y="428"/>
                    </a:lnTo>
                    <a:lnTo>
                      <a:pt x="1516" y="428"/>
                    </a:lnTo>
                    <a:lnTo>
                      <a:pt x="1516" y="426"/>
                    </a:lnTo>
                    <a:lnTo>
                      <a:pt x="1518" y="426"/>
                    </a:lnTo>
                    <a:lnTo>
                      <a:pt x="1518" y="428"/>
                    </a:lnTo>
                    <a:lnTo>
                      <a:pt x="1519" y="428"/>
                    </a:lnTo>
                    <a:lnTo>
                      <a:pt x="1521" y="428"/>
                    </a:lnTo>
                    <a:lnTo>
                      <a:pt x="1521" y="430"/>
                    </a:lnTo>
                    <a:lnTo>
                      <a:pt x="1521" y="428"/>
                    </a:lnTo>
                    <a:lnTo>
                      <a:pt x="1523" y="428"/>
                    </a:lnTo>
                    <a:lnTo>
                      <a:pt x="1523" y="426"/>
                    </a:lnTo>
                    <a:lnTo>
                      <a:pt x="1525" y="428"/>
                    </a:lnTo>
                    <a:lnTo>
                      <a:pt x="1525" y="426"/>
                    </a:lnTo>
                    <a:lnTo>
                      <a:pt x="1525" y="428"/>
                    </a:lnTo>
                    <a:lnTo>
                      <a:pt x="1525" y="426"/>
                    </a:lnTo>
                    <a:lnTo>
                      <a:pt x="1526" y="426"/>
                    </a:lnTo>
                    <a:lnTo>
                      <a:pt x="1528" y="426"/>
                    </a:lnTo>
                    <a:lnTo>
                      <a:pt x="1528" y="425"/>
                    </a:lnTo>
                    <a:lnTo>
                      <a:pt x="1530" y="425"/>
                    </a:lnTo>
                    <a:lnTo>
                      <a:pt x="1530" y="426"/>
                    </a:lnTo>
                    <a:lnTo>
                      <a:pt x="1532" y="426"/>
                    </a:lnTo>
                    <a:lnTo>
                      <a:pt x="1534" y="428"/>
                    </a:lnTo>
                    <a:lnTo>
                      <a:pt x="1535" y="428"/>
                    </a:lnTo>
                    <a:lnTo>
                      <a:pt x="1537" y="428"/>
                    </a:lnTo>
                    <a:lnTo>
                      <a:pt x="1539" y="428"/>
                    </a:lnTo>
                    <a:lnTo>
                      <a:pt x="1539" y="430"/>
                    </a:lnTo>
                    <a:lnTo>
                      <a:pt x="1539" y="432"/>
                    </a:lnTo>
                    <a:lnTo>
                      <a:pt x="1541" y="432"/>
                    </a:lnTo>
                    <a:lnTo>
                      <a:pt x="1541" y="430"/>
                    </a:lnTo>
                    <a:lnTo>
                      <a:pt x="1543" y="430"/>
                    </a:lnTo>
                    <a:lnTo>
                      <a:pt x="1544" y="430"/>
                    </a:lnTo>
                    <a:lnTo>
                      <a:pt x="1544" y="428"/>
                    </a:lnTo>
                    <a:lnTo>
                      <a:pt x="1546" y="426"/>
                    </a:lnTo>
                    <a:lnTo>
                      <a:pt x="1548" y="426"/>
                    </a:lnTo>
                    <a:lnTo>
                      <a:pt x="1548" y="425"/>
                    </a:lnTo>
                    <a:lnTo>
                      <a:pt x="1550" y="425"/>
                    </a:lnTo>
                    <a:lnTo>
                      <a:pt x="1550" y="423"/>
                    </a:lnTo>
                    <a:lnTo>
                      <a:pt x="1551" y="423"/>
                    </a:lnTo>
                    <a:lnTo>
                      <a:pt x="1551" y="425"/>
                    </a:lnTo>
                    <a:lnTo>
                      <a:pt x="1551" y="426"/>
                    </a:lnTo>
                    <a:lnTo>
                      <a:pt x="1553" y="426"/>
                    </a:lnTo>
                    <a:lnTo>
                      <a:pt x="1555" y="428"/>
                    </a:lnTo>
                    <a:lnTo>
                      <a:pt x="1557" y="428"/>
                    </a:lnTo>
                    <a:lnTo>
                      <a:pt x="1557" y="430"/>
                    </a:lnTo>
                    <a:lnTo>
                      <a:pt x="1557" y="432"/>
                    </a:lnTo>
                    <a:lnTo>
                      <a:pt x="1557" y="433"/>
                    </a:lnTo>
                    <a:lnTo>
                      <a:pt x="1557" y="435"/>
                    </a:lnTo>
                    <a:lnTo>
                      <a:pt x="1559" y="437"/>
                    </a:lnTo>
                    <a:lnTo>
                      <a:pt x="1559" y="439"/>
                    </a:lnTo>
                    <a:lnTo>
                      <a:pt x="1557" y="439"/>
                    </a:lnTo>
                    <a:lnTo>
                      <a:pt x="1557" y="441"/>
                    </a:lnTo>
                    <a:lnTo>
                      <a:pt x="1555" y="441"/>
                    </a:lnTo>
                    <a:lnTo>
                      <a:pt x="1555" y="442"/>
                    </a:lnTo>
                    <a:lnTo>
                      <a:pt x="1553" y="442"/>
                    </a:lnTo>
                    <a:lnTo>
                      <a:pt x="1551" y="444"/>
                    </a:lnTo>
                    <a:lnTo>
                      <a:pt x="1550" y="444"/>
                    </a:lnTo>
                    <a:lnTo>
                      <a:pt x="1548" y="444"/>
                    </a:lnTo>
                    <a:lnTo>
                      <a:pt x="1548" y="446"/>
                    </a:lnTo>
                    <a:lnTo>
                      <a:pt x="1546" y="446"/>
                    </a:lnTo>
                    <a:lnTo>
                      <a:pt x="1544" y="448"/>
                    </a:lnTo>
                    <a:lnTo>
                      <a:pt x="1544" y="450"/>
                    </a:lnTo>
                    <a:lnTo>
                      <a:pt x="1546" y="450"/>
                    </a:lnTo>
                    <a:lnTo>
                      <a:pt x="1550" y="453"/>
                    </a:lnTo>
                    <a:lnTo>
                      <a:pt x="1551" y="453"/>
                    </a:lnTo>
                    <a:lnTo>
                      <a:pt x="1553" y="453"/>
                    </a:lnTo>
                    <a:lnTo>
                      <a:pt x="1553" y="455"/>
                    </a:lnTo>
                    <a:lnTo>
                      <a:pt x="1555" y="455"/>
                    </a:lnTo>
                    <a:lnTo>
                      <a:pt x="1555" y="457"/>
                    </a:lnTo>
                    <a:lnTo>
                      <a:pt x="1555" y="458"/>
                    </a:lnTo>
                    <a:lnTo>
                      <a:pt x="1557" y="458"/>
                    </a:lnTo>
                    <a:lnTo>
                      <a:pt x="1557" y="460"/>
                    </a:lnTo>
                    <a:lnTo>
                      <a:pt x="1557" y="462"/>
                    </a:lnTo>
                    <a:lnTo>
                      <a:pt x="1559" y="462"/>
                    </a:lnTo>
                    <a:lnTo>
                      <a:pt x="1559" y="464"/>
                    </a:lnTo>
                    <a:lnTo>
                      <a:pt x="1560" y="466"/>
                    </a:lnTo>
                    <a:lnTo>
                      <a:pt x="1560" y="467"/>
                    </a:lnTo>
                    <a:lnTo>
                      <a:pt x="1560" y="469"/>
                    </a:lnTo>
                    <a:lnTo>
                      <a:pt x="1560" y="471"/>
                    </a:lnTo>
                    <a:lnTo>
                      <a:pt x="1560" y="473"/>
                    </a:lnTo>
                    <a:lnTo>
                      <a:pt x="1560" y="475"/>
                    </a:lnTo>
                    <a:lnTo>
                      <a:pt x="1560" y="476"/>
                    </a:lnTo>
                    <a:lnTo>
                      <a:pt x="1562" y="482"/>
                    </a:lnTo>
                    <a:lnTo>
                      <a:pt x="1560" y="483"/>
                    </a:lnTo>
                    <a:lnTo>
                      <a:pt x="1560" y="485"/>
                    </a:lnTo>
                    <a:lnTo>
                      <a:pt x="1559" y="487"/>
                    </a:lnTo>
                    <a:lnTo>
                      <a:pt x="1559" y="489"/>
                    </a:lnTo>
                    <a:lnTo>
                      <a:pt x="1562" y="494"/>
                    </a:lnTo>
                    <a:lnTo>
                      <a:pt x="1562" y="492"/>
                    </a:lnTo>
                    <a:lnTo>
                      <a:pt x="1564" y="492"/>
                    </a:lnTo>
                    <a:lnTo>
                      <a:pt x="1566" y="492"/>
                    </a:lnTo>
                    <a:lnTo>
                      <a:pt x="1568" y="491"/>
                    </a:lnTo>
                    <a:lnTo>
                      <a:pt x="1569" y="489"/>
                    </a:lnTo>
                    <a:lnTo>
                      <a:pt x="1569" y="487"/>
                    </a:lnTo>
                    <a:lnTo>
                      <a:pt x="1569" y="485"/>
                    </a:lnTo>
                    <a:lnTo>
                      <a:pt x="1569" y="483"/>
                    </a:lnTo>
                    <a:lnTo>
                      <a:pt x="1569" y="482"/>
                    </a:lnTo>
                    <a:lnTo>
                      <a:pt x="1569" y="480"/>
                    </a:lnTo>
                    <a:lnTo>
                      <a:pt x="1569" y="478"/>
                    </a:lnTo>
                    <a:lnTo>
                      <a:pt x="1569" y="476"/>
                    </a:lnTo>
                    <a:lnTo>
                      <a:pt x="1571" y="475"/>
                    </a:lnTo>
                    <a:lnTo>
                      <a:pt x="1573" y="475"/>
                    </a:lnTo>
                    <a:lnTo>
                      <a:pt x="1573" y="473"/>
                    </a:lnTo>
                    <a:lnTo>
                      <a:pt x="1575" y="473"/>
                    </a:lnTo>
                    <a:lnTo>
                      <a:pt x="1576" y="473"/>
                    </a:lnTo>
                    <a:lnTo>
                      <a:pt x="1576" y="471"/>
                    </a:lnTo>
                    <a:lnTo>
                      <a:pt x="1578" y="471"/>
                    </a:lnTo>
                    <a:lnTo>
                      <a:pt x="1578" y="469"/>
                    </a:lnTo>
                    <a:lnTo>
                      <a:pt x="1580" y="469"/>
                    </a:lnTo>
                    <a:lnTo>
                      <a:pt x="1580" y="467"/>
                    </a:lnTo>
                    <a:lnTo>
                      <a:pt x="1580" y="466"/>
                    </a:lnTo>
                    <a:lnTo>
                      <a:pt x="1580" y="464"/>
                    </a:lnTo>
                    <a:lnTo>
                      <a:pt x="1582" y="464"/>
                    </a:lnTo>
                    <a:lnTo>
                      <a:pt x="1582" y="462"/>
                    </a:lnTo>
                    <a:lnTo>
                      <a:pt x="1582" y="460"/>
                    </a:lnTo>
                    <a:lnTo>
                      <a:pt x="1584" y="460"/>
                    </a:lnTo>
                    <a:lnTo>
                      <a:pt x="1584" y="458"/>
                    </a:lnTo>
                    <a:lnTo>
                      <a:pt x="1584" y="457"/>
                    </a:lnTo>
                    <a:lnTo>
                      <a:pt x="1584" y="455"/>
                    </a:lnTo>
                    <a:lnTo>
                      <a:pt x="1584" y="453"/>
                    </a:lnTo>
                    <a:lnTo>
                      <a:pt x="1584" y="451"/>
                    </a:lnTo>
                    <a:lnTo>
                      <a:pt x="1584" y="450"/>
                    </a:lnTo>
                    <a:lnTo>
                      <a:pt x="1585" y="450"/>
                    </a:lnTo>
                    <a:lnTo>
                      <a:pt x="1587" y="450"/>
                    </a:lnTo>
                    <a:lnTo>
                      <a:pt x="1587" y="448"/>
                    </a:lnTo>
                    <a:lnTo>
                      <a:pt x="1589" y="448"/>
                    </a:lnTo>
                    <a:lnTo>
                      <a:pt x="1589" y="450"/>
                    </a:lnTo>
                    <a:lnTo>
                      <a:pt x="1591" y="450"/>
                    </a:lnTo>
                    <a:lnTo>
                      <a:pt x="1591" y="448"/>
                    </a:lnTo>
                    <a:lnTo>
                      <a:pt x="1591" y="450"/>
                    </a:lnTo>
                    <a:lnTo>
                      <a:pt x="1591" y="448"/>
                    </a:lnTo>
                    <a:lnTo>
                      <a:pt x="1593" y="448"/>
                    </a:lnTo>
                    <a:lnTo>
                      <a:pt x="1594" y="448"/>
                    </a:lnTo>
                    <a:lnTo>
                      <a:pt x="1594" y="446"/>
                    </a:lnTo>
                    <a:lnTo>
                      <a:pt x="1594" y="444"/>
                    </a:lnTo>
                    <a:lnTo>
                      <a:pt x="1596" y="448"/>
                    </a:lnTo>
                    <a:lnTo>
                      <a:pt x="1596" y="450"/>
                    </a:lnTo>
                    <a:lnTo>
                      <a:pt x="1598" y="450"/>
                    </a:lnTo>
                    <a:lnTo>
                      <a:pt x="1598" y="451"/>
                    </a:lnTo>
                    <a:lnTo>
                      <a:pt x="1600" y="451"/>
                    </a:lnTo>
                    <a:lnTo>
                      <a:pt x="1601" y="451"/>
                    </a:lnTo>
                    <a:lnTo>
                      <a:pt x="1603" y="451"/>
                    </a:lnTo>
                    <a:lnTo>
                      <a:pt x="1605" y="451"/>
                    </a:lnTo>
                    <a:lnTo>
                      <a:pt x="1605" y="453"/>
                    </a:lnTo>
                    <a:lnTo>
                      <a:pt x="1605" y="455"/>
                    </a:lnTo>
                    <a:lnTo>
                      <a:pt x="1607" y="455"/>
                    </a:lnTo>
                    <a:lnTo>
                      <a:pt x="1607" y="457"/>
                    </a:lnTo>
                    <a:lnTo>
                      <a:pt x="1609" y="457"/>
                    </a:lnTo>
                    <a:lnTo>
                      <a:pt x="1609" y="458"/>
                    </a:lnTo>
                    <a:lnTo>
                      <a:pt x="1610" y="458"/>
                    </a:lnTo>
                    <a:lnTo>
                      <a:pt x="1610" y="457"/>
                    </a:lnTo>
                    <a:lnTo>
                      <a:pt x="1612" y="457"/>
                    </a:lnTo>
                    <a:lnTo>
                      <a:pt x="1614" y="457"/>
                    </a:lnTo>
                    <a:lnTo>
                      <a:pt x="1616" y="457"/>
                    </a:lnTo>
                    <a:lnTo>
                      <a:pt x="1616" y="455"/>
                    </a:lnTo>
                    <a:lnTo>
                      <a:pt x="1618" y="455"/>
                    </a:lnTo>
                    <a:lnTo>
                      <a:pt x="1619" y="455"/>
                    </a:lnTo>
                    <a:lnTo>
                      <a:pt x="1619" y="453"/>
                    </a:lnTo>
                    <a:lnTo>
                      <a:pt x="1621" y="453"/>
                    </a:lnTo>
                    <a:lnTo>
                      <a:pt x="1623" y="453"/>
                    </a:lnTo>
                    <a:lnTo>
                      <a:pt x="1625" y="451"/>
                    </a:lnTo>
                    <a:lnTo>
                      <a:pt x="1625" y="453"/>
                    </a:lnTo>
                    <a:lnTo>
                      <a:pt x="1626" y="453"/>
                    </a:lnTo>
                    <a:lnTo>
                      <a:pt x="1628" y="455"/>
                    </a:lnTo>
                    <a:lnTo>
                      <a:pt x="1628" y="457"/>
                    </a:lnTo>
                    <a:lnTo>
                      <a:pt x="1628" y="458"/>
                    </a:lnTo>
                    <a:lnTo>
                      <a:pt x="1628" y="460"/>
                    </a:lnTo>
                    <a:lnTo>
                      <a:pt x="1630" y="460"/>
                    </a:lnTo>
                    <a:lnTo>
                      <a:pt x="1632" y="460"/>
                    </a:lnTo>
                    <a:lnTo>
                      <a:pt x="1634" y="460"/>
                    </a:lnTo>
                    <a:lnTo>
                      <a:pt x="1635" y="460"/>
                    </a:lnTo>
                    <a:lnTo>
                      <a:pt x="1637" y="460"/>
                    </a:lnTo>
                    <a:lnTo>
                      <a:pt x="1637" y="462"/>
                    </a:lnTo>
                    <a:lnTo>
                      <a:pt x="1639" y="462"/>
                    </a:lnTo>
                    <a:lnTo>
                      <a:pt x="1639" y="460"/>
                    </a:lnTo>
                    <a:lnTo>
                      <a:pt x="1641" y="460"/>
                    </a:lnTo>
                    <a:lnTo>
                      <a:pt x="1641" y="458"/>
                    </a:lnTo>
                    <a:lnTo>
                      <a:pt x="1641" y="457"/>
                    </a:lnTo>
                    <a:lnTo>
                      <a:pt x="1643" y="457"/>
                    </a:lnTo>
                    <a:lnTo>
                      <a:pt x="1643" y="455"/>
                    </a:lnTo>
                    <a:lnTo>
                      <a:pt x="1644" y="455"/>
                    </a:lnTo>
                    <a:lnTo>
                      <a:pt x="1646" y="455"/>
                    </a:lnTo>
                    <a:lnTo>
                      <a:pt x="1646" y="457"/>
                    </a:lnTo>
                    <a:lnTo>
                      <a:pt x="1648" y="457"/>
                    </a:lnTo>
                    <a:lnTo>
                      <a:pt x="1648" y="455"/>
                    </a:lnTo>
                    <a:lnTo>
                      <a:pt x="1650" y="455"/>
                    </a:lnTo>
                    <a:lnTo>
                      <a:pt x="1650" y="453"/>
                    </a:lnTo>
                    <a:lnTo>
                      <a:pt x="1651" y="453"/>
                    </a:lnTo>
                    <a:lnTo>
                      <a:pt x="1653" y="453"/>
                    </a:lnTo>
                    <a:lnTo>
                      <a:pt x="1655" y="453"/>
                    </a:lnTo>
                    <a:lnTo>
                      <a:pt x="1657" y="453"/>
                    </a:lnTo>
                    <a:lnTo>
                      <a:pt x="1659" y="453"/>
                    </a:lnTo>
                    <a:lnTo>
                      <a:pt x="1659" y="455"/>
                    </a:lnTo>
                    <a:lnTo>
                      <a:pt x="1660" y="455"/>
                    </a:lnTo>
                    <a:lnTo>
                      <a:pt x="1662" y="455"/>
                    </a:lnTo>
                    <a:lnTo>
                      <a:pt x="1662" y="457"/>
                    </a:lnTo>
                    <a:lnTo>
                      <a:pt x="1664" y="457"/>
                    </a:lnTo>
                    <a:lnTo>
                      <a:pt x="1664" y="458"/>
                    </a:lnTo>
                    <a:lnTo>
                      <a:pt x="1664" y="460"/>
                    </a:lnTo>
                    <a:lnTo>
                      <a:pt x="1666" y="460"/>
                    </a:lnTo>
                    <a:lnTo>
                      <a:pt x="1666" y="462"/>
                    </a:lnTo>
                    <a:lnTo>
                      <a:pt x="1668" y="462"/>
                    </a:lnTo>
                    <a:lnTo>
                      <a:pt x="1669" y="462"/>
                    </a:lnTo>
                    <a:lnTo>
                      <a:pt x="1669" y="464"/>
                    </a:lnTo>
                    <a:lnTo>
                      <a:pt x="1671" y="464"/>
                    </a:lnTo>
                    <a:lnTo>
                      <a:pt x="1673" y="464"/>
                    </a:lnTo>
                    <a:lnTo>
                      <a:pt x="1675" y="464"/>
                    </a:lnTo>
                    <a:lnTo>
                      <a:pt x="1676" y="464"/>
                    </a:lnTo>
                    <a:lnTo>
                      <a:pt x="1676" y="462"/>
                    </a:lnTo>
                    <a:lnTo>
                      <a:pt x="1676" y="460"/>
                    </a:lnTo>
                    <a:lnTo>
                      <a:pt x="1675" y="460"/>
                    </a:lnTo>
                    <a:lnTo>
                      <a:pt x="1675" y="458"/>
                    </a:lnTo>
                    <a:lnTo>
                      <a:pt x="1675" y="457"/>
                    </a:lnTo>
                    <a:lnTo>
                      <a:pt x="1673" y="457"/>
                    </a:lnTo>
                    <a:lnTo>
                      <a:pt x="1671" y="455"/>
                    </a:lnTo>
                    <a:lnTo>
                      <a:pt x="1671" y="453"/>
                    </a:lnTo>
                    <a:lnTo>
                      <a:pt x="1671" y="451"/>
                    </a:lnTo>
                    <a:lnTo>
                      <a:pt x="1673" y="451"/>
                    </a:lnTo>
                    <a:lnTo>
                      <a:pt x="1673" y="450"/>
                    </a:lnTo>
                    <a:lnTo>
                      <a:pt x="1675" y="450"/>
                    </a:lnTo>
                    <a:lnTo>
                      <a:pt x="1676" y="450"/>
                    </a:lnTo>
                    <a:lnTo>
                      <a:pt x="1678" y="448"/>
                    </a:lnTo>
                    <a:lnTo>
                      <a:pt x="1676" y="448"/>
                    </a:lnTo>
                    <a:lnTo>
                      <a:pt x="1676" y="446"/>
                    </a:lnTo>
                    <a:lnTo>
                      <a:pt x="1675" y="444"/>
                    </a:lnTo>
                    <a:lnTo>
                      <a:pt x="1675" y="442"/>
                    </a:lnTo>
                    <a:lnTo>
                      <a:pt x="1676" y="442"/>
                    </a:lnTo>
                    <a:lnTo>
                      <a:pt x="1676" y="441"/>
                    </a:lnTo>
                    <a:lnTo>
                      <a:pt x="1676" y="439"/>
                    </a:lnTo>
                    <a:lnTo>
                      <a:pt x="1675" y="437"/>
                    </a:lnTo>
                    <a:lnTo>
                      <a:pt x="1673" y="435"/>
                    </a:lnTo>
                    <a:lnTo>
                      <a:pt x="1673" y="433"/>
                    </a:lnTo>
                    <a:lnTo>
                      <a:pt x="1673" y="432"/>
                    </a:lnTo>
                    <a:lnTo>
                      <a:pt x="1673" y="430"/>
                    </a:lnTo>
                    <a:lnTo>
                      <a:pt x="1671" y="430"/>
                    </a:lnTo>
                    <a:lnTo>
                      <a:pt x="1669" y="430"/>
                    </a:lnTo>
                    <a:lnTo>
                      <a:pt x="1668" y="430"/>
                    </a:lnTo>
                    <a:lnTo>
                      <a:pt x="1668" y="428"/>
                    </a:lnTo>
                    <a:lnTo>
                      <a:pt x="1669" y="428"/>
                    </a:lnTo>
                    <a:lnTo>
                      <a:pt x="1669" y="426"/>
                    </a:lnTo>
                    <a:lnTo>
                      <a:pt x="1669" y="425"/>
                    </a:lnTo>
                    <a:lnTo>
                      <a:pt x="1669" y="423"/>
                    </a:lnTo>
                    <a:lnTo>
                      <a:pt x="1671" y="423"/>
                    </a:lnTo>
                    <a:lnTo>
                      <a:pt x="1671" y="421"/>
                    </a:lnTo>
                    <a:lnTo>
                      <a:pt x="1671" y="419"/>
                    </a:lnTo>
                    <a:lnTo>
                      <a:pt x="1669" y="419"/>
                    </a:lnTo>
                    <a:lnTo>
                      <a:pt x="1668" y="419"/>
                    </a:lnTo>
                    <a:lnTo>
                      <a:pt x="1668" y="417"/>
                    </a:lnTo>
                    <a:lnTo>
                      <a:pt x="1668" y="416"/>
                    </a:lnTo>
                    <a:lnTo>
                      <a:pt x="1666" y="416"/>
                    </a:lnTo>
                    <a:lnTo>
                      <a:pt x="1666" y="414"/>
                    </a:lnTo>
                    <a:lnTo>
                      <a:pt x="1666" y="412"/>
                    </a:lnTo>
                    <a:lnTo>
                      <a:pt x="1664" y="412"/>
                    </a:lnTo>
                    <a:lnTo>
                      <a:pt x="1664" y="410"/>
                    </a:lnTo>
                    <a:lnTo>
                      <a:pt x="1666" y="410"/>
                    </a:lnTo>
                    <a:lnTo>
                      <a:pt x="1666" y="409"/>
                    </a:lnTo>
                    <a:lnTo>
                      <a:pt x="1668" y="407"/>
                    </a:lnTo>
                    <a:lnTo>
                      <a:pt x="1666" y="407"/>
                    </a:lnTo>
                    <a:lnTo>
                      <a:pt x="1666" y="405"/>
                    </a:lnTo>
                    <a:lnTo>
                      <a:pt x="1666" y="403"/>
                    </a:lnTo>
                    <a:lnTo>
                      <a:pt x="1664" y="403"/>
                    </a:lnTo>
                    <a:lnTo>
                      <a:pt x="1666" y="403"/>
                    </a:lnTo>
                    <a:lnTo>
                      <a:pt x="1666" y="401"/>
                    </a:lnTo>
                    <a:lnTo>
                      <a:pt x="1666" y="400"/>
                    </a:lnTo>
                    <a:lnTo>
                      <a:pt x="1664" y="400"/>
                    </a:lnTo>
                    <a:lnTo>
                      <a:pt x="1664" y="398"/>
                    </a:lnTo>
                    <a:lnTo>
                      <a:pt x="1664" y="396"/>
                    </a:lnTo>
                    <a:lnTo>
                      <a:pt x="1662" y="394"/>
                    </a:lnTo>
                    <a:lnTo>
                      <a:pt x="1662" y="392"/>
                    </a:lnTo>
                    <a:lnTo>
                      <a:pt x="1662" y="391"/>
                    </a:lnTo>
                    <a:lnTo>
                      <a:pt x="1662" y="389"/>
                    </a:lnTo>
                    <a:lnTo>
                      <a:pt x="1662" y="387"/>
                    </a:lnTo>
                    <a:lnTo>
                      <a:pt x="1660" y="387"/>
                    </a:lnTo>
                    <a:lnTo>
                      <a:pt x="1660" y="385"/>
                    </a:lnTo>
                    <a:lnTo>
                      <a:pt x="1660" y="384"/>
                    </a:lnTo>
                    <a:lnTo>
                      <a:pt x="1659" y="384"/>
                    </a:lnTo>
                    <a:lnTo>
                      <a:pt x="1659" y="385"/>
                    </a:lnTo>
                    <a:lnTo>
                      <a:pt x="1657" y="385"/>
                    </a:lnTo>
                    <a:lnTo>
                      <a:pt x="1655" y="385"/>
                    </a:lnTo>
                    <a:lnTo>
                      <a:pt x="1655" y="387"/>
                    </a:lnTo>
                    <a:lnTo>
                      <a:pt x="1653" y="387"/>
                    </a:lnTo>
                    <a:lnTo>
                      <a:pt x="1651" y="387"/>
                    </a:lnTo>
                    <a:lnTo>
                      <a:pt x="1650" y="387"/>
                    </a:lnTo>
                    <a:lnTo>
                      <a:pt x="1648" y="387"/>
                    </a:lnTo>
                    <a:lnTo>
                      <a:pt x="1648" y="385"/>
                    </a:lnTo>
                    <a:lnTo>
                      <a:pt x="1648" y="384"/>
                    </a:lnTo>
                    <a:lnTo>
                      <a:pt x="1648" y="382"/>
                    </a:lnTo>
                    <a:lnTo>
                      <a:pt x="1648" y="380"/>
                    </a:lnTo>
                    <a:lnTo>
                      <a:pt x="1648" y="378"/>
                    </a:lnTo>
                    <a:lnTo>
                      <a:pt x="1648" y="376"/>
                    </a:lnTo>
                    <a:lnTo>
                      <a:pt x="1646" y="376"/>
                    </a:lnTo>
                    <a:lnTo>
                      <a:pt x="1646" y="375"/>
                    </a:lnTo>
                    <a:lnTo>
                      <a:pt x="1644" y="375"/>
                    </a:lnTo>
                    <a:lnTo>
                      <a:pt x="1644" y="373"/>
                    </a:lnTo>
                    <a:lnTo>
                      <a:pt x="1644" y="371"/>
                    </a:lnTo>
                    <a:lnTo>
                      <a:pt x="1644" y="369"/>
                    </a:lnTo>
                    <a:lnTo>
                      <a:pt x="1643" y="369"/>
                    </a:lnTo>
                    <a:lnTo>
                      <a:pt x="1643" y="367"/>
                    </a:lnTo>
                    <a:lnTo>
                      <a:pt x="1644" y="367"/>
                    </a:lnTo>
                    <a:lnTo>
                      <a:pt x="1644" y="366"/>
                    </a:lnTo>
                    <a:lnTo>
                      <a:pt x="1643" y="366"/>
                    </a:lnTo>
                    <a:lnTo>
                      <a:pt x="1643" y="364"/>
                    </a:lnTo>
                    <a:lnTo>
                      <a:pt x="1641" y="362"/>
                    </a:lnTo>
                    <a:lnTo>
                      <a:pt x="1641" y="360"/>
                    </a:lnTo>
                    <a:lnTo>
                      <a:pt x="1639" y="362"/>
                    </a:lnTo>
                    <a:lnTo>
                      <a:pt x="1639" y="360"/>
                    </a:lnTo>
                    <a:lnTo>
                      <a:pt x="1637" y="360"/>
                    </a:lnTo>
                    <a:lnTo>
                      <a:pt x="1637" y="359"/>
                    </a:lnTo>
                    <a:lnTo>
                      <a:pt x="1635" y="359"/>
                    </a:lnTo>
                    <a:lnTo>
                      <a:pt x="1635" y="357"/>
                    </a:lnTo>
                    <a:lnTo>
                      <a:pt x="1634" y="357"/>
                    </a:lnTo>
                    <a:lnTo>
                      <a:pt x="1632" y="357"/>
                    </a:lnTo>
                    <a:lnTo>
                      <a:pt x="1632" y="355"/>
                    </a:lnTo>
                    <a:lnTo>
                      <a:pt x="1632" y="353"/>
                    </a:lnTo>
                    <a:lnTo>
                      <a:pt x="1630" y="353"/>
                    </a:lnTo>
                    <a:lnTo>
                      <a:pt x="1630" y="351"/>
                    </a:lnTo>
                    <a:lnTo>
                      <a:pt x="1632" y="351"/>
                    </a:lnTo>
                    <a:lnTo>
                      <a:pt x="1632" y="350"/>
                    </a:lnTo>
                    <a:lnTo>
                      <a:pt x="1630" y="350"/>
                    </a:lnTo>
                    <a:lnTo>
                      <a:pt x="1630" y="348"/>
                    </a:lnTo>
                    <a:lnTo>
                      <a:pt x="1632" y="348"/>
                    </a:lnTo>
                    <a:lnTo>
                      <a:pt x="1630" y="346"/>
                    </a:lnTo>
                    <a:lnTo>
                      <a:pt x="1628" y="346"/>
                    </a:lnTo>
                    <a:lnTo>
                      <a:pt x="1630" y="346"/>
                    </a:lnTo>
                    <a:lnTo>
                      <a:pt x="1628" y="346"/>
                    </a:lnTo>
                    <a:lnTo>
                      <a:pt x="1628" y="344"/>
                    </a:lnTo>
                    <a:lnTo>
                      <a:pt x="1626" y="344"/>
                    </a:lnTo>
                    <a:lnTo>
                      <a:pt x="1626" y="342"/>
                    </a:lnTo>
                    <a:lnTo>
                      <a:pt x="1625" y="342"/>
                    </a:lnTo>
                    <a:lnTo>
                      <a:pt x="1623" y="342"/>
                    </a:lnTo>
                    <a:lnTo>
                      <a:pt x="1625" y="342"/>
                    </a:lnTo>
                    <a:lnTo>
                      <a:pt x="1625" y="341"/>
                    </a:lnTo>
                    <a:lnTo>
                      <a:pt x="1623" y="341"/>
                    </a:lnTo>
                    <a:lnTo>
                      <a:pt x="1625" y="341"/>
                    </a:lnTo>
                    <a:lnTo>
                      <a:pt x="1625" y="339"/>
                    </a:lnTo>
                    <a:lnTo>
                      <a:pt x="1626" y="339"/>
                    </a:lnTo>
                    <a:lnTo>
                      <a:pt x="1626" y="337"/>
                    </a:lnTo>
                    <a:lnTo>
                      <a:pt x="1626" y="335"/>
                    </a:lnTo>
                    <a:lnTo>
                      <a:pt x="1625" y="335"/>
                    </a:lnTo>
                    <a:lnTo>
                      <a:pt x="1625" y="334"/>
                    </a:lnTo>
                    <a:lnTo>
                      <a:pt x="1623" y="332"/>
                    </a:lnTo>
                    <a:lnTo>
                      <a:pt x="1625" y="332"/>
                    </a:lnTo>
                    <a:lnTo>
                      <a:pt x="1625" y="330"/>
                    </a:lnTo>
                    <a:lnTo>
                      <a:pt x="1623" y="330"/>
                    </a:lnTo>
                    <a:lnTo>
                      <a:pt x="1623" y="328"/>
                    </a:lnTo>
                    <a:lnTo>
                      <a:pt x="1623" y="326"/>
                    </a:lnTo>
                    <a:lnTo>
                      <a:pt x="1621" y="326"/>
                    </a:lnTo>
                    <a:lnTo>
                      <a:pt x="1619" y="326"/>
                    </a:lnTo>
                    <a:lnTo>
                      <a:pt x="1618" y="326"/>
                    </a:lnTo>
                    <a:lnTo>
                      <a:pt x="1616" y="326"/>
                    </a:lnTo>
                    <a:lnTo>
                      <a:pt x="1616" y="325"/>
                    </a:lnTo>
                    <a:lnTo>
                      <a:pt x="1614" y="325"/>
                    </a:lnTo>
                    <a:lnTo>
                      <a:pt x="1614" y="323"/>
                    </a:lnTo>
                    <a:lnTo>
                      <a:pt x="1612" y="325"/>
                    </a:lnTo>
                    <a:lnTo>
                      <a:pt x="1610" y="325"/>
                    </a:lnTo>
                    <a:lnTo>
                      <a:pt x="1610" y="326"/>
                    </a:lnTo>
                    <a:lnTo>
                      <a:pt x="1609" y="326"/>
                    </a:lnTo>
                    <a:lnTo>
                      <a:pt x="1609" y="328"/>
                    </a:lnTo>
                    <a:lnTo>
                      <a:pt x="1607" y="328"/>
                    </a:lnTo>
                    <a:lnTo>
                      <a:pt x="1607" y="330"/>
                    </a:lnTo>
                    <a:lnTo>
                      <a:pt x="1605" y="330"/>
                    </a:lnTo>
                    <a:lnTo>
                      <a:pt x="1605" y="332"/>
                    </a:lnTo>
                    <a:lnTo>
                      <a:pt x="1603" y="332"/>
                    </a:lnTo>
                    <a:lnTo>
                      <a:pt x="1603" y="334"/>
                    </a:lnTo>
                    <a:lnTo>
                      <a:pt x="1601" y="334"/>
                    </a:lnTo>
                    <a:lnTo>
                      <a:pt x="1601" y="335"/>
                    </a:lnTo>
                    <a:lnTo>
                      <a:pt x="1600" y="337"/>
                    </a:lnTo>
                    <a:lnTo>
                      <a:pt x="1598" y="337"/>
                    </a:lnTo>
                    <a:lnTo>
                      <a:pt x="1598" y="339"/>
                    </a:lnTo>
                    <a:lnTo>
                      <a:pt x="1596" y="339"/>
                    </a:lnTo>
                    <a:lnTo>
                      <a:pt x="1596" y="341"/>
                    </a:lnTo>
                    <a:lnTo>
                      <a:pt x="1594" y="341"/>
                    </a:lnTo>
                    <a:lnTo>
                      <a:pt x="1593" y="341"/>
                    </a:lnTo>
                    <a:lnTo>
                      <a:pt x="1593" y="342"/>
                    </a:lnTo>
                    <a:lnTo>
                      <a:pt x="1591" y="342"/>
                    </a:lnTo>
                    <a:lnTo>
                      <a:pt x="1591" y="344"/>
                    </a:lnTo>
                    <a:lnTo>
                      <a:pt x="1589" y="344"/>
                    </a:lnTo>
                    <a:lnTo>
                      <a:pt x="1587" y="344"/>
                    </a:lnTo>
                    <a:lnTo>
                      <a:pt x="1587" y="346"/>
                    </a:lnTo>
                    <a:lnTo>
                      <a:pt x="1585" y="346"/>
                    </a:lnTo>
                    <a:lnTo>
                      <a:pt x="1585" y="348"/>
                    </a:lnTo>
                    <a:lnTo>
                      <a:pt x="1584" y="348"/>
                    </a:lnTo>
                    <a:lnTo>
                      <a:pt x="1584" y="350"/>
                    </a:lnTo>
                    <a:lnTo>
                      <a:pt x="1582" y="350"/>
                    </a:lnTo>
                    <a:lnTo>
                      <a:pt x="1582" y="351"/>
                    </a:lnTo>
                    <a:lnTo>
                      <a:pt x="1580" y="351"/>
                    </a:lnTo>
                    <a:lnTo>
                      <a:pt x="1580" y="353"/>
                    </a:lnTo>
                    <a:lnTo>
                      <a:pt x="1578" y="353"/>
                    </a:lnTo>
                    <a:lnTo>
                      <a:pt x="1578" y="355"/>
                    </a:lnTo>
                    <a:lnTo>
                      <a:pt x="1576" y="357"/>
                    </a:lnTo>
                    <a:lnTo>
                      <a:pt x="1576" y="359"/>
                    </a:lnTo>
                    <a:lnTo>
                      <a:pt x="1575" y="360"/>
                    </a:lnTo>
                    <a:lnTo>
                      <a:pt x="1575" y="362"/>
                    </a:lnTo>
                    <a:lnTo>
                      <a:pt x="1573" y="362"/>
                    </a:lnTo>
                    <a:lnTo>
                      <a:pt x="1573" y="364"/>
                    </a:lnTo>
                    <a:lnTo>
                      <a:pt x="1571" y="362"/>
                    </a:lnTo>
                    <a:lnTo>
                      <a:pt x="1569" y="364"/>
                    </a:lnTo>
                    <a:lnTo>
                      <a:pt x="1568" y="364"/>
                    </a:lnTo>
                    <a:lnTo>
                      <a:pt x="1566" y="364"/>
                    </a:lnTo>
                    <a:lnTo>
                      <a:pt x="1566" y="366"/>
                    </a:lnTo>
                    <a:lnTo>
                      <a:pt x="1566" y="364"/>
                    </a:lnTo>
                    <a:lnTo>
                      <a:pt x="1566" y="362"/>
                    </a:lnTo>
                    <a:lnTo>
                      <a:pt x="1566" y="360"/>
                    </a:lnTo>
                    <a:lnTo>
                      <a:pt x="1566" y="359"/>
                    </a:lnTo>
                    <a:lnTo>
                      <a:pt x="1566" y="357"/>
                    </a:lnTo>
                    <a:lnTo>
                      <a:pt x="1566" y="355"/>
                    </a:lnTo>
                    <a:lnTo>
                      <a:pt x="1568" y="353"/>
                    </a:lnTo>
                    <a:lnTo>
                      <a:pt x="1566" y="351"/>
                    </a:lnTo>
                    <a:lnTo>
                      <a:pt x="1564" y="351"/>
                    </a:lnTo>
                    <a:lnTo>
                      <a:pt x="1564" y="350"/>
                    </a:lnTo>
                    <a:lnTo>
                      <a:pt x="1562" y="351"/>
                    </a:lnTo>
                    <a:lnTo>
                      <a:pt x="1562" y="350"/>
                    </a:lnTo>
                    <a:lnTo>
                      <a:pt x="1564" y="350"/>
                    </a:lnTo>
                    <a:lnTo>
                      <a:pt x="1564" y="348"/>
                    </a:lnTo>
                    <a:lnTo>
                      <a:pt x="1566" y="348"/>
                    </a:lnTo>
                    <a:lnTo>
                      <a:pt x="1566" y="346"/>
                    </a:lnTo>
                    <a:lnTo>
                      <a:pt x="1568" y="346"/>
                    </a:lnTo>
                    <a:lnTo>
                      <a:pt x="1568" y="344"/>
                    </a:lnTo>
                    <a:lnTo>
                      <a:pt x="1568" y="342"/>
                    </a:lnTo>
                    <a:lnTo>
                      <a:pt x="1569" y="342"/>
                    </a:lnTo>
                    <a:lnTo>
                      <a:pt x="1569" y="341"/>
                    </a:lnTo>
                    <a:lnTo>
                      <a:pt x="1568" y="341"/>
                    </a:lnTo>
                    <a:lnTo>
                      <a:pt x="1569" y="341"/>
                    </a:lnTo>
                    <a:lnTo>
                      <a:pt x="1569" y="339"/>
                    </a:lnTo>
                    <a:lnTo>
                      <a:pt x="1569" y="337"/>
                    </a:lnTo>
                    <a:lnTo>
                      <a:pt x="1571" y="337"/>
                    </a:lnTo>
                    <a:lnTo>
                      <a:pt x="1571" y="335"/>
                    </a:lnTo>
                    <a:lnTo>
                      <a:pt x="1573" y="335"/>
                    </a:lnTo>
                    <a:lnTo>
                      <a:pt x="1573" y="334"/>
                    </a:lnTo>
                    <a:lnTo>
                      <a:pt x="1575" y="334"/>
                    </a:lnTo>
                    <a:lnTo>
                      <a:pt x="1575" y="332"/>
                    </a:lnTo>
                    <a:lnTo>
                      <a:pt x="1576" y="332"/>
                    </a:lnTo>
                    <a:lnTo>
                      <a:pt x="1575" y="332"/>
                    </a:lnTo>
                    <a:lnTo>
                      <a:pt x="1575" y="330"/>
                    </a:lnTo>
                    <a:lnTo>
                      <a:pt x="1573" y="330"/>
                    </a:lnTo>
                    <a:lnTo>
                      <a:pt x="1573" y="328"/>
                    </a:lnTo>
                    <a:lnTo>
                      <a:pt x="1573" y="326"/>
                    </a:lnTo>
                    <a:lnTo>
                      <a:pt x="1571" y="326"/>
                    </a:lnTo>
                    <a:lnTo>
                      <a:pt x="1571" y="325"/>
                    </a:lnTo>
                    <a:lnTo>
                      <a:pt x="1571" y="323"/>
                    </a:lnTo>
                    <a:lnTo>
                      <a:pt x="1573" y="323"/>
                    </a:lnTo>
                    <a:lnTo>
                      <a:pt x="1571" y="323"/>
                    </a:lnTo>
                    <a:lnTo>
                      <a:pt x="1571" y="321"/>
                    </a:lnTo>
                    <a:lnTo>
                      <a:pt x="1571" y="319"/>
                    </a:lnTo>
                    <a:lnTo>
                      <a:pt x="1571" y="317"/>
                    </a:lnTo>
                    <a:lnTo>
                      <a:pt x="1571" y="316"/>
                    </a:lnTo>
                    <a:lnTo>
                      <a:pt x="1569" y="316"/>
                    </a:lnTo>
                    <a:lnTo>
                      <a:pt x="1569" y="314"/>
                    </a:lnTo>
                    <a:lnTo>
                      <a:pt x="1569" y="312"/>
                    </a:lnTo>
                    <a:lnTo>
                      <a:pt x="1569" y="310"/>
                    </a:lnTo>
                    <a:lnTo>
                      <a:pt x="1568" y="310"/>
                    </a:lnTo>
                    <a:lnTo>
                      <a:pt x="1568" y="312"/>
                    </a:lnTo>
                    <a:lnTo>
                      <a:pt x="1566" y="314"/>
                    </a:lnTo>
                    <a:lnTo>
                      <a:pt x="1566" y="316"/>
                    </a:lnTo>
                    <a:lnTo>
                      <a:pt x="1564" y="316"/>
                    </a:lnTo>
                    <a:lnTo>
                      <a:pt x="1564" y="317"/>
                    </a:lnTo>
                    <a:lnTo>
                      <a:pt x="1562" y="319"/>
                    </a:lnTo>
                    <a:lnTo>
                      <a:pt x="1562" y="321"/>
                    </a:lnTo>
                    <a:lnTo>
                      <a:pt x="1560" y="321"/>
                    </a:lnTo>
                    <a:lnTo>
                      <a:pt x="1559" y="321"/>
                    </a:lnTo>
                    <a:lnTo>
                      <a:pt x="1557" y="319"/>
                    </a:lnTo>
                    <a:lnTo>
                      <a:pt x="1555" y="319"/>
                    </a:lnTo>
                    <a:lnTo>
                      <a:pt x="1555" y="321"/>
                    </a:lnTo>
                    <a:lnTo>
                      <a:pt x="1553" y="321"/>
                    </a:lnTo>
                    <a:lnTo>
                      <a:pt x="1553" y="323"/>
                    </a:lnTo>
                    <a:lnTo>
                      <a:pt x="1553" y="325"/>
                    </a:lnTo>
                    <a:lnTo>
                      <a:pt x="1553" y="326"/>
                    </a:lnTo>
                    <a:lnTo>
                      <a:pt x="1553" y="325"/>
                    </a:lnTo>
                    <a:lnTo>
                      <a:pt x="1551" y="325"/>
                    </a:lnTo>
                    <a:lnTo>
                      <a:pt x="1551" y="323"/>
                    </a:lnTo>
                    <a:lnTo>
                      <a:pt x="1550" y="323"/>
                    </a:lnTo>
                    <a:lnTo>
                      <a:pt x="1548" y="323"/>
                    </a:lnTo>
                    <a:lnTo>
                      <a:pt x="1546" y="323"/>
                    </a:lnTo>
                    <a:lnTo>
                      <a:pt x="1544" y="323"/>
                    </a:lnTo>
                    <a:lnTo>
                      <a:pt x="1543" y="323"/>
                    </a:lnTo>
                    <a:lnTo>
                      <a:pt x="1541" y="323"/>
                    </a:lnTo>
                    <a:lnTo>
                      <a:pt x="1539" y="323"/>
                    </a:lnTo>
                    <a:lnTo>
                      <a:pt x="1537" y="323"/>
                    </a:lnTo>
                    <a:lnTo>
                      <a:pt x="1535" y="323"/>
                    </a:lnTo>
                    <a:lnTo>
                      <a:pt x="1534" y="323"/>
                    </a:lnTo>
                    <a:lnTo>
                      <a:pt x="1534" y="325"/>
                    </a:lnTo>
                    <a:lnTo>
                      <a:pt x="1532" y="325"/>
                    </a:lnTo>
                    <a:lnTo>
                      <a:pt x="1532" y="323"/>
                    </a:lnTo>
                    <a:lnTo>
                      <a:pt x="1530" y="323"/>
                    </a:lnTo>
                    <a:lnTo>
                      <a:pt x="1528" y="323"/>
                    </a:lnTo>
                    <a:lnTo>
                      <a:pt x="1526" y="323"/>
                    </a:lnTo>
                    <a:lnTo>
                      <a:pt x="1525" y="323"/>
                    </a:lnTo>
                    <a:lnTo>
                      <a:pt x="1525" y="321"/>
                    </a:lnTo>
                    <a:lnTo>
                      <a:pt x="1525" y="323"/>
                    </a:lnTo>
                    <a:lnTo>
                      <a:pt x="1523" y="323"/>
                    </a:lnTo>
                    <a:lnTo>
                      <a:pt x="1523" y="321"/>
                    </a:lnTo>
                    <a:lnTo>
                      <a:pt x="1521" y="321"/>
                    </a:lnTo>
                    <a:lnTo>
                      <a:pt x="1521" y="319"/>
                    </a:lnTo>
                    <a:lnTo>
                      <a:pt x="1521" y="317"/>
                    </a:lnTo>
                    <a:lnTo>
                      <a:pt x="1523" y="317"/>
                    </a:lnTo>
                    <a:lnTo>
                      <a:pt x="1523" y="316"/>
                    </a:lnTo>
                    <a:lnTo>
                      <a:pt x="1523" y="317"/>
                    </a:lnTo>
                    <a:lnTo>
                      <a:pt x="1525" y="317"/>
                    </a:lnTo>
                    <a:lnTo>
                      <a:pt x="1526" y="317"/>
                    </a:lnTo>
                    <a:lnTo>
                      <a:pt x="1525" y="317"/>
                    </a:lnTo>
                    <a:lnTo>
                      <a:pt x="1525" y="316"/>
                    </a:lnTo>
                    <a:lnTo>
                      <a:pt x="1523" y="316"/>
                    </a:lnTo>
                    <a:lnTo>
                      <a:pt x="1525" y="316"/>
                    </a:lnTo>
                    <a:lnTo>
                      <a:pt x="1523" y="316"/>
                    </a:lnTo>
                    <a:lnTo>
                      <a:pt x="1525" y="316"/>
                    </a:lnTo>
                    <a:lnTo>
                      <a:pt x="1525" y="314"/>
                    </a:lnTo>
                    <a:lnTo>
                      <a:pt x="1523" y="314"/>
                    </a:lnTo>
                    <a:lnTo>
                      <a:pt x="1525" y="314"/>
                    </a:lnTo>
                    <a:lnTo>
                      <a:pt x="1525" y="312"/>
                    </a:lnTo>
                    <a:lnTo>
                      <a:pt x="1526" y="312"/>
                    </a:lnTo>
                    <a:lnTo>
                      <a:pt x="1526" y="310"/>
                    </a:lnTo>
                    <a:lnTo>
                      <a:pt x="1525" y="310"/>
                    </a:lnTo>
                    <a:lnTo>
                      <a:pt x="1526" y="310"/>
                    </a:lnTo>
                    <a:lnTo>
                      <a:pt x="1526" y="309"/>
                    </a:lnTo>
                    <a:lnTo>
                      <a:pt x="1525" y="309"/>
                    </a:lnTo>
                    <a:lnTo>
                      <a:pt x="1526" y="309"/>
                    </a:lnTo>
                    <a:lnTo>
                      <a:pt x="1528" y="309"/>
                    </a:lnTo>
                    <a:lnTo>
                      <a:pt x="1530" y="309"/>
                    </a:lnTo>
                    <a:lnTo>
                      <a:pt x="1528" y="309"/>
                    </a:lnTo>
                    <a:lnTo>
                      <a:pt x="1528" y="310"/>
                    </a:lnTo>
                    <a:lnTo>
                      <a:pt x="1530" y="310"/>
                    </a:lnTo>
                    <a:lnTo>
                      <a:pt x="1528" y="310"/>
                    </a:lnTo>
                    <a:lnTo>
                      <a:pt x="1528" y="309"/>
                    </a:lnTo>
                    <a:lnTo>
                      <a:pt x="1530" y="309"/>
                    </a:lnTo>
                    <a:lnTo>
                      <a:pt x="1528" y="309"/>
                    </a:lnTo>
                    <a:lnTo>
                      <a:pt x="1528" y="307"/>
                    </a:lnTo>
                    <a:lnTo>
                      <a:pt x="1528" y="305"/>
                    </a:lnTo>
                    <a:lnTo>
                      <a:pt x="1526" y="305"/>
                    </a:lnTo>
                    <a:lnTo>
                      <a:pt x="1528" y="305"/>
                    </a:lnTo>
                    <a:lnTo>
                      <a:pt x="1528" y="303"/>
                    </a:lnTo>
                    <a:lnTo>
                      <a:pt x="1530" y="303"/>
                    </a:lnTo>
                    <a:lnTo>
                      <a:pt x="1528" y="303"/>
                    </a:lnTo>
                    <a:lnTo>
                      <a:pt x="1530" y="303"/>
                    </a:lnTo>
                    <a:lnTo>
                      <a:pt x="1530" y="301"/>
                    </a:lnTo>
                    <a:lnTo>
                      <a:pt x="1532" y="301"/>
                    </a:lnTo>
                    <a:lnTo>
                      <a:pt x="1532" y="303"/>
                    </a:lnTo>
                    <a:lnTo>
                      <a:pt x="1532" y="301"/>
                    </a:lnTo>
                    <a:lnTo>
                      <a:pt x="1530" y="301"/>
                    </a:lnTo>
                    <a:lnTo>
                      <a:pt x="1532" y="301"/>
                    </a:lnTo>
                    <a:lnTo>
                      <a:pt x="1530" y="301"/>
                    </a:lnTo>
                    <a:lnTo>
                      <a:pt x="1530" y="300"/>
                    </a:lnTo>
                    <a:lnTo>
                      <a:pt x="1532" y="300"/>
                    </a:lnTo>
                    <a:lnTo>
                      <a:pt x="1532" y="298"/>
                    </a:lnTo>
                    <a:lnTo>
                      <a:pt x="1532" y="296"/>
                    </a:lnTo>
                    <a:lnTo>
                      <a:pt x="1534" y="296"/>
                    </a:lnTo>
                    <a:lnTo>
                      <a:pt x="1534" y="298"/>
                    </a:lnTo>
                    <a:lnTo>
                      <a:pt x="1534" y="296"/>
                    </a:lnTo>
                    <a:lnTo>
                      <a:pt x="1534" y="294"/>
                    </a:lnTo>
                    <a:lnTo>
                      <a:pt x="1535" y="294"/>
                    </a:lnTo>
                    <a:lnTo>
                      <a:pt x="1537" y="294"/>
                    </a:lnTo>
                    <a:lnTo>
                      <a:pt x="1535" y="294"/>
                    </a:lnTo>
                    <a:lnTo>
                      <a:pt x="1537" y="294"/>
                    </a:lnTo>
                    <a:lnTo>
                      <a:pt x="1537" y="292"/>
                    </a:lnTo>
                    <a:lnTo>
                      <a:pt x="1537" y="294"/>
                    </a:lnTo>
                    <a:lnTo>
                      <a:pt x="1535" y="294"/>
                    </a:lnTo>
                    <a:lnTo>
                      <a:pt x="1535" y="292"/>
                    </a:lnTo>
                    <a:lnTo>
                      <a:pt x="1537" y="292"/>
                    </a:lnTo>
                    <a:lnTo>
                      <a:pt x="1537" y="291"/>
                    </a:lnTo>
                    <a:lnTo>
                      <a:pt x="1537" y="292"/>
                    </a:lnTo>
                    <a:lnTo>
                      <a:pt x="1537" y="291"/>
                    </a:lnTo>
                    <a:lnTo>
                      <a:pt x="1537" y="289"/>
                    </a:lnTo>
                    <a:lnTo>
                      <a:pt x="1539" y="289"/>
                    </a:lnTo>
                    <a:lnTo>
                      <a:pt x="1541" y="289"/>
                    </a:lnTo>
                    <a:lnTo>
                      <a:pt x="1541" y="291"/>
                    </a:lnTo>
                    <a:lnTo>
                      <a:pt x="1543" y="291"/>
                    </a:lnTo>
                    <a:lnTo>
                      <a:pt x="1541" y="291"/>
                    </a:lnTo>
                    <a:lnTo>
                      <a:pt x="1541" y="289"/>
                    </a:lnTo>
                    <a:lnTo>
                      <a:pt x="1541" y="287"/>
                    </a:lnTo>
                    <a:lnTo>
                      <a:pt x="1541" y="285"/>
                    </a:lnTo>
                    <a:lnTo>
                      <a:pt x="1541" y="284"/>
                    </a:lnTo>
                    <a:lnTo>
                      <a:pt x="1541" y="282"/>
                    </a:lnTo>
                    <a:lnTo>
                      <a:pt x="1543" y="282"/>
                    </a:lnTo>
                    <a:lnTo>
                      <a:pt x="1543" y="284"/>
                    </a:lnTo>
                    <a:lnTo>
                      <a:pt x="1544" y="284"/>
                    </a:lnTo>
                    <a:lnTo>
                      <a:pt x="1544" y="285"/>
                    </a:lnTo>
                    <a:lnTo>
                      <a:pt x="1543" y="285"/>
                    </a:lnTo>
                    <a:lnTo>
                      <a:pt x="1543" y="287"/>
                    </a:lnTo>
                    <a:lnTo>
                      <a:pt x="1544" y="287"/>
                    </a:lnTo>
                    <a:lnTo>
                      <a:pt x="1546" y="287"/>
                    </a:lnTo>
                    <a:lnTo>
                      <a:pt x="1544" y="287"/>
                    </a:lnTo>
                    <a:lnTo>
                      <a:pt x="1544" y="285"/>
                    </a:lnTo>
                    <a:lnTo>
                      <a:pt x="1544" y="284"/>
                    </a:lnTo>
                    <a:lnTo>
                      <a:pt x="1546" y="284"/>
                    </a:lnTo>
                    <a:lnTo>
                      <a:pt x="1544" y="284"/>
                    </a:lnTo>
                    <a:lnTo>
                      <a:pt x="1544" y="282"/>
                    </a:lnTo>
                    <a:lnTo>
                      <a:pt x="1544" y="280"/>
                    </a:lnTo>
                    <a:lnTo>
                      <a:pt x="1544" y="278"/>
                    </a:lnTo>
                    <a:lnTo>
                      <a:pt x="1546" y="278"/>
                    </a:lnTo>
                    <a:lnTo>
                      <a:pt x="1546" y="276"/>
                    </a:lnTo>
                    <a:lnTo>
                      <a:pt x="1546" y="275"/>
                    </a:lnTo>
                    <a:lnTo>
                      <a:pt x="1548" y="275"/>
                    </a:lnTo>
                    <a:lnTo>
                      <a:pt x="1548" y="276"/>
                    </a:lnTo>
                    <a:lnTo>
                      <a:pt x="1550" y="276"/>
                    </a:lnTo>
                    <a:lnTo>
                      <a:pt x="1550" y="278"/>
                    </a:lnTo>
                    <a:lnTo>
                      <a:pt x="1548" y="278"/>
                    </a:lnTo>
                    <a:lnTo>
                      <a:pt x="1548" y="280"/>
                    </a:lnTo>
                    <a:lnTo>
                      <a:pt x="1550" y="280"/>
                    </a:lnTo>
                    <a:lnTo>
                      <a:pt x="1550" y="282"/>
                    </a:lnTo>
                    <a:lnTo>
                      <a:pt x="1550" y="284"/>
                    </a:lnTo>
                    <a:lnTo>
                      <a:pt x="1550" y="282"/>
                    </a:lnTo>
                    <a:lnTo>
                      <a:pt x="1550" y="280"/>
                    </a:lnTo>
                    <a:lnTo>
                      <a:pt x="1548" y="280"/>
                    </a:lnTo>
                    <a:lnTo>
                      <a:pt x="1548" y="278"/>
                    </a:lnTo>
                    <a:lnTo>
                      <a:pt x="1550" y="278"/>
                    </a:lnTo>
                    <a:lnTo>
                      <a:pt x="1550" y="276"/>
                    </a:lnTo>
                    <a:lnTo>
                      <a:pt x="1551" y="276"/>
                    </a:lnTo>
                    <a:lnTo>
                      <a:pt x="1553" y="276"/>
                    </a:lnTo>
                    <a:lnTo>
                      <a:pt x="1553" y="275"/>
                    </a:lnTo>
                    <a:lnTo>
                      <a:pt x="1555" y="275"/>
                    </a:lnTo>
                    <a:lnTo>
                      <a:pt x="1555" y="276"/>
                    </a:lnTo>
                    <a:lnTo>
                      <a:pt x="1555" y="278"/>
                    </a:lnTo>
                    <a:lnTo>
                      <a:pt x="1557" y="278"/>
                    </a:lnTo>
                    <a:lnTo>
                      <a:pt x="1559" y="278"/>
                    </a:lnTo>
                    <a:lnTo>
                      <a:pt x="1557" y="278"/>
                    </a:lnTo>
                    <a:lnTo>
                      <a:pt x="1555" y="278"/>
                    </a:lnTo>
                    <a:lnTo>
                      <a:pt x="1555" y="276"/>
                    </a:lnTo>
                    <a:lnTo>
                      <a:pt x="1555" y="275"/>
                    </a:lnTo>
                    <a:lnTo>
                      <a:pt x="1553" y="275"/>
                    </a:lnTo>
                    <a:lnTo>
                      <a:pt x="1551" y="275"/>
                    </a:lnTo>
                    <a:lnTo>
                      <a:pt x="1550" y="275"/>
                    </a:lnTo>
                    <a:lnTo>
                      <a:pt x="1548" y="275"/>
                    </a:lnTo>
                    <a:lnTo>
                      <a:pt x="1548" y="273"/>
                    </a:lnTo>
                    <a:lnTo>
                      <a:pt x="1550" y="273"/>
                    </a:lnTo>
                    <a:lnTo>
                      <a:pt x="1550" y="271"/>
                    </a:lnTo>
                    <a:lnTo>
                      <a:pt x="1550" y="269"/>
                    </a:lnTo>
                    <a:lnTo>
                      <a:pt x="1550" y="267"/>
                    </a:lnTo>
                    <a:lnTo>
                      <a:pt x="1551" y="267"/>
                    </a:lnTo>
                    <a:lnTo>
                      <a:pt x="1551" y="269"/>
                    </a:lnTo>
                    <a:lnTo>
                      <a:pt x="1553" y="269"/>
                    </a:lnTo>
                    <a:lnTo>
                      <a:pt x="1555" y="269"/>
                    </a:lnTo>
                    <a:lnTo>
                      <a:pt x="1553" y="269"/>
                    </a:lnTo>
                    <a:lnTo>
                      <a:pt x="1553" y="267"/>
                    </a:lnTo>
                    <a:lnTo>
                      <a:pt x="1553" y="269"/>
                    </a:lnTo>
                    <a:lnTo>
                      <a:pt x="1551" y="269"/>
                    </a:lnTo>
                    <a:lnTo>
                      <a:pt x="1551" y="267"/>
                    </a:lnTo>
                    <a:lnTo>
                      <a:pt x="1551" y="266"/>
                    </a:lnTo>
                    <a:lnTo>
                      <a:pt x="1553" y="266"/>
                    </a:lnTo>
                    <a:lnTo>
                      <a:pt x="1555" y="266"/>
                    </a:lnTo>
                    <a:lnTo>
                      <a:pt x="1557" y="266"/>
                    </a:lnTo>
                    <a:lnTo>
                      <a:pt x="1555" y="266"/>
                    </a:lnTo>
                    <a:lnTo>
                      <a:pt x="1555" y="264"/>
                    </a:lnTo>
                    <a:lnTo>
                      <a:pt x="1555" y="266"/>
                    </a:lnTo>
                    <a:lnTo>
                      <a:pt x="1553" y="266"/>
                    </a:lnTo>
                    <a:lnTo>
                      <a:pt x="1553" y="264"/>
                    </a:lnTo>
                    <a:lnTo>
                      <a:pt x="1553" y="262"/>
                    </a:lnTo>
                    <a:lnTo>
                      <a:pt x="1553" y="260"/>
                    </a:lnTo>
                    <a:lnTo>
                      <a:pt x="1555" y="260"/>
                    </a:lnTo>
                    <a:lnTo>
                      <a:pt x="1555" y="259"/>
                    </a:lnTo>
                    <a:lnTo>
                      <a:pt x="1555" y="257"/>
                    </a:lnTo>
                    <a:lnTo>
                      <a:pt x="1555" y="255"/>
                    </a:lnTo>
                    <a:lnTo>
                      <a:pt x="1557" y="255"/>
                    </a:lnTo>
                    <a:lnTo>
                      <a:pt x="1557" y="253"/>
                    </a:lnTo>
                    <a:lnTo>
                      <a:pt x="1559" y="253"/>
                    </a:lnTo>
                    <a:lnTo>
                      <a:pt x="1559" y="255"/>
                    </a:lnTo>
                    <a:lnTo>
                      <a:pt x="1560" y="255"/>
                    </a:lnTo>
                    <a:lnTo>
                      <a:pt x="1562" y="255"/>
                    </a:lnTo>
                    <a:lnTo>
                      <a:pt x="1562" y="253"/>
                    </a:lnTo>
                    <a:lnTo>
                      <a:pt x="1564" y="253"/>
                    </a:lnTo>
                    <a:lnTo>
                      <a:pt x="1564" y="255"/>
                    </a:lnTo>
                    <a:lnTo>
                      <a:pt x="1564" y="253"/>
                    </a:lnTo>
                    <a:lnTo>
                      <a:pt x="1562" y="253"/>
                    </a:lnTo>
                    <a:lnTo>
                      <a:pt x="1560" y="253"/>
                    </a:lnTo>
                    <a:lnTo>
                      <a:pt x="1560" y="255"/>
                    </a:lnTo>
                    <a:lnTo>
                      <a:pt x="1560" y="253"/>
                    </a:lnTo>
                    <a:lnTo>
                      <a:pt x="1559" y="253"/>
                    </a:lnTo>
                    <a:lnTo>
                      <a:pt x="1559" y="251"/>
                    </a:lnTo>
                    <a:lnTo>
                      <a:pt x="1557" y="251"/>
                    </a:lnTo>
                    <a:lnTo>
                      <a:pt x="1557" y="250"/>
                    </a:lnTo>
                    <a:lnTo>
                      <a:pt x="1557" y="248"/>
                    </a:lnTo>
                    <a:lnTo>
                      <a:pt x="1559" y="248"/>
                    </a:lnTo>
                    <a:lnTo>
                      <a:pt x="1559" y="246"/>
                    </a:lnTo>
                    <a:lnTo>
                      <a:pt x="1559" y="244"/>
                    </a:lnTo>
                    <a:lnTo>
                      <a:pt x="1559" y="242"/>
                    </a:lnTo>
                    <a:lnTo>
                      <a:pt x="1559" y="241"/>
                    </a:lnTo>
                    <a:lnTo>
                      <a:pt x="1559" y="239"/>
                    </a:lnTo>
                    <a:lnTo>
                      <a:pt x="1559" y="237"/>
                    </a:lnTo>
                    <a:lnTo>
                      <a:pt x="1559" y="235"/>
                    </a:lnTo>
                    <a:lnTo>
                      <a:pt x="1559" y="237"/>
                    </a:lnTo>
                    <a:lnTo>
                      <a:pt x="1559" y="235"/>
                    </a:lnTo>
                    <a:lnTo>
                      <a:pt x="1559" y="234"/>
                    </a:lnTo>
                    <a:lnTo>
                      <a:pt x="1557" y="234"/>
                    </a:lnTo>
                    <a:lnTo>
                      <a:pt x="1557" y="232"/>
                    </a:lnTo>
                    <a:lnTo>
                      <a:pt x="1555" y="232"/>
                    </a:lnTo>
                    <a:lnTo>
                      <a:pt x="1555" y="230"/>
                    </a:lnTo>
                    <a:lnTo>
                      <a:pt x="1555" y="228"/>
                    </a:lnTo>
                    <a:lnTo>
                      <a:pt x="1553" y="228"/>
                    </a:lnTo>
                    <a:lnTo>
                      <a:pt x="1553" y="226"/>
                    </a:lnTo>
                    <a:lnTo>
                      <a:pt x="1553" y="225"/>
                    </a:lnTo>
                    <a:lnTo>
                      <a:pt x="1551" y="225"/>
                    </a:lnTo>
                    <a:lnTo>
                      <a:pt x="1551" y="223"/>
                    </a:lnTo>
                    <a:lnTo>
                      <a:pt x="1550" y="223"/>
                    </a:lnTo>
                    <a:lnTo>
                      <a:pt x="1548" y="223"/>
                    </a:lnTo>
                    <a:lnTo>
                      <a:pt x="1548" y="221"/>
                    </a:lnTo>
                    <a:lnTo>
                      <a:pt x="1546" y="221"/>
                    </a:lnTo>
                    <a:lnTo>
                      <a:pt x="1546" y="219"/>
                    </a:lnTo>
                    <a:lnTo>
                      <a:pt x="1548" y="219"/>
                    </a:lnTo>
                    <a:lnTo>
                      <a:pt x="1546" y="219"/>
                    </a:lnTo>
                    <a:lnTo>
                      <a:pt x="1546" y="217"/>
                    </a:lnTo>
                    <a:lnTo>
                      <a:pt x="1548" y="217"/>
                    </a:lnTo>
                    <a:lnTo>
                      <a:pt x="1548" y="216"/>
                    </a:lnTo>
                    <a:lnTo>
                      <a:pt x="1548" y="214"/>
                    </a:lnTo>
                    <a:lnTo>
                      <a:pt x="1546" y="214"/>
                    </a:lnTo>
                    <a:lnTo>
                      <a:pt x="1546" y="212"/>
                    </a:lnTo>
                    <a:lnTo>
                      <a:pt x="1546" y="210"/>
                    </a:lnTo>
                    <a:lnTo>
                      <a:pt x="1546" y="209"/>
                    </a:lnTo>
                    <a:lnTo>
                      <a:pt x="1546" y="207"/>
                    </a:lnTo>
                    <a:lnTo>
                      <a:pt x="1546" y="205"/>
                    </a:lnTo>
                    <a:lnTo>
                      <a:pt x="1544" y="205"/>
                    </a:lnTo>
                    <a:lnTo>
                      <a:pt x="1544" y="203"/>
                    </a:lnTo>
                    <a:lnTo>
                      <a:pt x="1543" y="203"/>
                    </a:lnTo>
                    <a:lnTo>
                      <a:pt x="1543" y="201"/>
                    </a:lnTo>
                    <a:lnTo>
                      <a:pt x="1544" y="201"/>
                    </a:lnTo>
                    <a:lnTo>
                      <a:pt x="1546" y="201"/>
                    </a:lnTo>
                    <a:lnTo>
                      <a:pt x="1546" y="200"/>
                    </a:lnTo>
                    <a:lnTo>
                      <a:pt x="1546" y="198"/>
                    </a:lnTo>
                    <a:lnTo>
                      <a:pt x="1546" y="196"/>
                    </a:lnTo>
                    <a:lnTo>
                      <a:pt x="1544" y="196"/>
                    </a:lnTo>
                    <a:lnTo>
                      <a:pt x="1544" y="194"/>
                    </a:lnTo>
                    <a:lnTo>
                      <a:pt x="1543" y="194"/>
                    </a:lnTo>
                    <a:lnTo>
                      <a:pt x="1541" y="194"/>
                    </a:lnTo>
                    <a:lnTo>
                      <a:pt x="1541" y="192"/>
                    </a:lnTo>
                    <a:lnTo>
                      <a:pt x="1539" y="192"/>
                    </a:lnTo>
                    <a:lnTo>
                      <a:pt x="1537" y="192"/>
                    </a:lnTo>
                    <a:lnTo>
                      <a:pt x="1535" y="192"/>
                    </a:lnTo>
                    <a:lnTo>
                      <a:pt x="1535" y="194"/>
                    </a:lnTo>
                    <a:lnTo>
                      <a:pt x="1534" y="194"/>
                    </a:lnTo>
                    <a:lnTo>
                      <a:pt x="1534" y="192"/>
                    </a:lnTo>
                    <a:lnTo>
                      <a:pt x="1535" y="192"/>
                    </a:lnTo>
                    <a:lnTo>
                      <a:pt x="1535" y="191"/>
                    </a:lnTo>
                    <a:lnTo>
                      <a:pt x="1535" y="189"/>
                    </a:lnTo>
                    <a:lnTo>
                      <a:pt x="1534" y="189"/>
                    </a:lnTo>
                    <a:lnTo>
                      <a:pt x="1534" y="187"/>
                    </a:lnTo>
                    <a:lnTo>
                      <a:pt x="1534" y="185"/>
                    </a:lnTo>
                    <a:lnTo>
                      <a:pt x="1535" y="185"/>
                    </a:lnTo>
                    <a:lnTo>
                      <a:pt x="1535" y="187"/>
                    </a:lnTo>
                    <a:lnTo>
                      <a:pt x="1535" y="185"/>
                    </a:lnTo>
                    <a:lnTo>
                      <a:pt x="1537" y="185"/>
                    </a:lnTo>
                    <a:lnTo>
                      <a:pt x="1537" y="184"/>
                    </a:lnTo>
                    <a:lnTo>
                      <a:pt x="1537" y="182"/>
                    </a:lnTo>
                    <a:lnTo>
                      <a:pt x="1537" y="180"/>
                    </a:lnTo>
                    <a:lnTo>
                      <a:pt x="1539" y="180"/>
                    </a:lnTo>
                    <a:lnTo>
                      <a:pt x="1537" y="180"/>
                    </a:lnTo>
                    <a:lnTo>
                      <a:pt x="1537" y="178"/>
                    </a:lnTo>
                    <a:lnTo>
                      <a:pt x="1537" y="180"/>
                    </a:lnTo>
                    <a:lnTo>
                      <a:pt x="1535" y="180"/>
                    </a:lnTo>
                    <a:lnTo>
                      <a:pt x="1535" y="182"/>
                    </a:lnTo>
                    <a:lnTo>
                      <a:pt x="1534" y="182"/>
                    </a:lnTo>
                    <a:lnTo>
                      <a:pt x="1534" y="180"/>
                    </a:lnTo>
                    <a:lnTo>
                      <a:pt x="1534" y="178"/>
                    </a:lnTo>
                    <a:lnTo>
                      <a:pt x="1535" y="178"/>
                    </a:lnTo>
                    <a:lnTo>
                      <a:pt x="1535" y="176"/>
                    </a:lnTo>
                    <a:lnTo>
                      <a:pt x="1535" y="175"/>
                    </a:lnTo>
                    <a:lnTo>
                      <a:pt x="1537" y="175"/>
                    </a:lnTo>
                    <a:lnTo>
                      <a:pt x="1537" y="173"/>
                    </a:lnTo>
                    <a:lnTo>
                      <a:pt x="1537" y="171"/>
                    </a:lnTo>
                    <a:lnTo>
                      <a:pt x="1537" y="169"/>
                    </a:lnTo>
                    <a:lnTo>
                      <a:pt x="1539" y="169"/>
                    </a:lnTo>
                    <a:lnTo>
                      <a:pt x="1539" y="167"/>
                    </a:lnTo>
                    <a:lnTo>
                      <a:pt x="1541" y="167"/>
                    </a:lnTo>
                    <a:lnTo>
                      <a:pt x="1541" y="166"/>
                    </a:lnTo>
                    <a:lnTo>
                      <a:pt x="1543" y="166"/>
                    </a:lnTo>
                    <a:lnTo>
                      <a:pt x="1543" y="164"/>
                    </a:lnTo>
                    <a:lnTo>
                      <a:pt x="1543" y="162"/>
                    </a:lnTo>
                    <a:lnTo>
                      <a:pt x="1541" y="162"/>
                    </a:lnTo>
                    <a:lnTo>
                      <a:pt x="1541" y="160"/>
                    </a:lnTo>
                    <a:lnTo>
                      <a:pt x="1539" y="160"/>
                    </a:lnTo>
                    <a:lnTo>
                      <a:pt x="1539" y="162"/>
                    </a:lnTo>
                    <a:lnTo>
                      <a:pt x="1537" y="162"/>
                    </a:lnTo>
                    <a:lnTo>
                      <a:pt x="1537" y="160"/>
                    </a:lnTo>
                    <a:lnTo>
                      <a:pt x="1535" y="160"/>
                    </a:lnTo>
                    <a:lnTo>
                      <a:pt x="1535" y="162"/>
                    </a:lnTo>
                    <a:lnTo>
                      <a:pt x="1534" y="162"/>
                    </a:lnTo>
                    <a:lnTo>
                      <a:pt x="1534" y="164"/>
                    </a:lnTo>
                    <a:lnTo>
                      <a:pt x="1532" y="164"/>
                    </a:lnTo>
                    <a:lnTo>
                      <a:pt x="1530" y="164"/>
                    </a:lnTo>
                    <a:lnTo>
                      <a:pt x="1528" y="164"/>
                    </a:lnTo>
                    <a:lnTo>
                      <a:pt x="1528" y="166"/>
                    </a:lnTo>
                    <a:lnTo>
                      <a:pt x="1530" y="166"/>
                    </a:lnTo>
                    <a:lnTo>
                      <a:pt x="1530" y="167"/>
                    </a:lnTo>
                    <a:lnTo>
                      <a:pt x="1528" y="167"/>
                    </a:lnTo>
                    <a:lnTo>
                      <a:pt x="1526" y="167"/>
                    </a:lnTo>
                    <a:lnTo>
                      <a:pt x="1526" y="166"/>
                    </a:lnTo>
                    <a:lnTo>
                      <a:pt x="1525" y="166"/>
                    </a:lnTo>
                    <a:lnTo>
                      <a:pt x="1525" y="164"/>
                    </a:lnTo>
                    <a:lnTo>
                      <a:pt x="1526" y="164"/>
                    </a:lnTo>
                    <a:lnTo>
                      <a:pt x="1526" y="162"/>
                    </a:lnTo>
                    <a:lnTo>
                      <a:pt x="1526" y="160"/>
                    </a:lnTo>
                    <a:lnTo>
                      <a:pt x="1526" y="159"/>
                    </a:lnTo>
                    <a:lnTo>
                      <a:pt x="1526" y="157"/>
                    </a:lnTo>
                    <a:lnTo>
                      <a:pt x="1525" y="157"/>
                    </a:lnTo>
                    <a:lnTo>
                      <a:pt x="1525" y="155"/>
                    </a:lnTo>
                    <a:lnTo>
                      <a:pt x="1523" y="155"/>
                    </a:lnTo>
                    <a:lnTo>
                      <a:pt x="1523" y="153"/>
                    </a:lnTo>
                    <a:lnTo>
                      <a:pt x="1523" y="151"/>
                    </a:lnTo>
                    <a:lnTo>
                      <a:pt x="1521" y="151"/>
                    </a:lnTo>
                    <a:lnTo>
                      <a:pt x="1521" y="150"/>
                    </a:lnTo>
                    <a:lnTo>
                      <a:pt x="1521" y="148"/>
                    </a:lnTo>
                    <a:lnTo>
                      <a:pt x="1519" y="148"/>
                    </a:lnTo>
                    <a:lnTo>
                      <a:pt x="1518" y="148"/>
                    </a:lnTo>
                    <a:lnTo>
                      <a:pt x="1516" y="148"/>
                    </a:lnTo>
                    <a:lnTo>
                      <a:pt x="1514" y="148"/>
                    </a:lnTo>
                    <a:lnTo>
                      <a:pt x="1516" y="148"/>
                    </a:lnTo>
                    <a:lnTo>
                      <a:pt x="1516" y="146"/>
                    </a:lnTo>
                    <a:lnTo>
                      <a:pt x="1516" y="148"/>
                    </a:lnTo>
                    <a:lnTo>
                      <a:pt x="1516" y="146"/>
                    </a:lnTo>
                    <a:lnTo>
                      <a:pt x="1516" y="144"/>
                    </a:lnTo>
                    <a:lnTo>
                      <a:pt x="1514" y="144"/>
                    </a:lnTo>
                    <a:lnTo>
                      <a:pt x="1514" y="142"/>
                    </a:lnTo>
                    <a:lnTo>
                      <a:pt x="1512" y="142"/>
                    </a:lnTo>
                    <a:lnTo>
                      <a:pt x="1512" y="141"/>
                    </a:lnTo>
                    <a:lnTo>
                      <a:pt x="1514" y="141"/>
                    </a:lnTo>
                    <a:lnTo>
                      <a:pt x="1514" y="139"/>
                    </a:lnTo>
                    <a:lnTo>
                      <a:pt x="1512" y="139"/>
                    </a:lnTo>
                    <a:lnTo>
                      <a:pt x="1512" y="137"/>
                    </a:lnTo>
                    <a:lnTo>
                      <a:pt x="1514" y="137"/>
                    </a:lnTo>
                    <a:lnTo>
                      <a:pt x="1512" y="137"/>
                    </a:lnTo>
                    <a:lnTo>
                      <a:pt x="1512" y="135"/>
                    </a:lnTo>
                    <a:lnTo>
                      <a:pt x="1512" y="134"/>
                    </a:lnTo>
                    <a:lnTo>
                      <a:pt x="1512" y="132"/>
                    </a:lnTo>
                    <a:lnTo>
                      <a:pt x="1510" y="132"/>
                    </a:lnTo>
                    <a:lnTo>
                      <a:pt x="1509" y="132"/>
                    </a:lnTo>
                    <a:lnTo>
                      <a:pt x="1509" y="134"/>
                    </a:lnTo>
                    <a:lnTo>
                      <a:pt x="1510" y="134"/>
                    </a:lnTo>
                    <a:lnTo>
                      <a:pt x="1509" y="134"/>
                    </a:lnTo>
                    <a:lnTo>
                      <a:pt x="1510" y="134"/>
                    </a:lnTo>
                    <a:lnTo>
                      <a:pt x="1509" y="134"/>
                    </a:lnTo>
                    <a:lnTo>
                      <a:pt x="1510" y="134"/>
                    </a:lnTo>
                    <a:lnTo>
                      <a:pt x="1510" y="135"/>
                    </a:lnTo>
                    <a:lnTo>
                      <a:pt x="1509" y="135"/>
                    </a:lnTo>
                    <a:lnTo>
                      <a:pt x="1509" y="137"/>
                    </a:lnTo>
                    <a:lnTo>
                      <a:pt x="1510" y="137"/>
                    </a:lnTo>
                    <a:lnTo>
                      <a:pt x="1510" y="139"/>
                    </a:lnTo>
                    <a:lnTo>
                      <a:pt x="1509" y="139"/>
                    </a:lnTo>
                    <a:lnTo>
                      <a:pt x="1507" y="139"/>
                    </a:lnTo>
                    <a:lnTo>
                      <a:pt x="1507" y="137"/>
                    </a:lnTo>
                    <a:lnTo>
                      <a:pt x="1507" y="135"/>
                    </a:lnTo>
                    <a:lnTo>
                      <a:pt x="1505" y="135"/>
                    </a:lnTo>
                    <a:lnTo>
                      <a:pt x="1503" y="135"/>
                    </a:lnTo>
                    <a:lnTo>
                      <a:pt x="1503" y="134"/>
                    </a:lnTo>
                    <a:lnTo>
                      <a:pt x="1501" y="134"/>
                    </a:lnTo>
                    <a:lnTo>
                      <a:pt x="1500" y="134"/>
                    </a:lnTo>
                    <a:lnTo>
                      <a:pt x="1500" y="135"/>
                    </a:lnTo>
                    <a:lnTo>
                      <a:pt x="1500" y="134"/>
                    </a:lnTo>
                    <a:lnTo>
                      <a:pt x="1498" y="134"/>
                    </a:lnTo>
                    <a:lnTo>
                      <a:pt x="1498" y="132"/>
                    </a:lnTo>
                    <a:lnTo>
                      <a:pt x="1500" y="132"/>
                    </a:lnTo>
                    <a:lnTo>
                      <a:pt x="1501" y="132"/>
                    </a:lnTo>
                    <a:lnTo>
                      <a:pt x="1501" y="130"/>
                    </a:lnTo>
                    <a:lnTo>
                      <a:pt x="1503" y="130"/>
                    </a:lnTo>
                    <a:lnTo>
                      <a:pt x="1505" y="130"/>
                    </a:lnTo>
                    <a:lnTo>
                      <a:pt x="1505" y="128"/>
                    </a:lnTo>
                    <a:lnTo>
                      <a:pt x="1503" y="128"/>
                    </a:lnTo>
                    <a:lnTo>
                      <a:pt x="1503" y="126"/>
                    </a:lnTo>
                    <a:lnTo>
                      <a:pt x="1503" y="125"/>
                    </a:lnTo>
                    <a:lnTo>
                      <a:pt x="1505" y="125"/>
                    </a:lnTo>
                    <a:lnTo>
                      <a:pt x="1505" y="123"/>
                    </a:lnTo>
                    <a:lnTo>
                      <a:pt x="1503" y="123"/>
                    </a:lnTo>
                    <a:lnTo>
                      <a:pt x="1505" y="123"/>
                    </a:lnTo>
                    <a:lnTo>
                      <a:pt x="1505" y="121"/>
                    </a:lnTo>
                    <a:lnTo>
                      <a:pt x="1507" y="121"/>
                    </a:lnTo>
                    <a:lnTo>
                      <a:pt x="1509" y="121"/>
                    </a:lnTo>
                    <a:lnTo>
                      <a:pt x="1509" y="119"/>
                    </a:lnTo>
                    <a:lnTo>
                      <a:pt x="1510" y="119"/>
                    </a:lnTo>
                    <a:lnTo>
                      <a:pt x="1509" y="119"/>
                    </a:lnTo>
                    <a:lnTo>
                      <a:pt x="1510" y="119"/>
                    </a:lnTo>
                    <a:lnTo>
                      <a:pt x="1510" y="121"/>
                    </a:lnTo>
                    <a:lnTo>
                      <a:pt x="1512" y="121"/>
                    </a:lnTo>
                    <a:lnTo>
                      <a:pt x="1512" y="123"/>
                    </a:lnTo>
                    <a:lnTo>
                      <a:pt x="1514" y="123"/>
                    </a:lnTo>
                    <a:lnTo>
                      <a:pt x="1514" y="125"/>
                    </a:lnTo>
                    <a:lnTo>
                      <a:pt x="1516" y="125"/>
                    </a:lnTo>
                    <a:lnTo>
                      <a:pt x="1518" y="125"/>
                    </a:lnTo>
                    <a:lnTo>
                      <a:pt x="1518" y="123"/>
                    </a:lnTo>
                    <a:lnTo>
                      <a:pt x="1519" y="123"/>
                    </a:lnTo>
                    <a:lnTo>
                      <a:pt x="1521" y="123"/>
                    </a:lnTo>
                    <a:lnTo>
                      <a:pt x="1521" y="125"/>
                    </a:lnTo>
                    <a:lnTo>
                      <a:pt x="1523" y="125"/>
                    </a:lnTo>
                    <a:lnTo>
                      <a:pt x="1525" y="125"/>
                    </a:lnTo>
                    <a:lnTo>
                      <a:pt x="1526" y="125"/>
                    </a:lnTo>
                    <a:lnTo>
                      <a:pt x="1528" y="125"/>
                    </a:lnTo>
                    <a:lnTo>
                      <a:pt x="1530" y="125"/>
                    </a:lnTo>
                    <a:lnTo>
                      <a:pt x="1530" y="126"/>
                    </a:lnTo>
                    <a:lnTo>
                      <a:pt x="1532" y="126"/>
                    </a:lnTo>
                    <a:lnTo>
                      <a:pt x="1534" y="126"/>
                    </a:lnTo>
                    <a:lnTo>
                      <a:pt x="1534" y="125"/>
                    </a:lnTo>
                    <a:lnTo>
                      <a:pt x="1534" y="126"/>
                    </a:lnTo>
                    <a:lnTo>
                      <a:pt x="1535" y="126"/>
                    </a:lnTo>
                    <a:lnTo>
                      <a:pt x="1535" y="128"/>
                    </a:lnTo>
                    <a:lnTo>
                      <a:pt x="1537" y="128"/>
                    </a:lnTo>
                    <a:lnTo>
                      <a:pt x="1537" y="130"/>
                    </a:lnTo>
                    <a:lnTo>
                      <a:pt x="1537" y="132"/>
                    </a:lnTo>
                    <a:lnTo>
                      <a:pt x="1537" y="134"/>
                    </a:lnTo>
                    <a:lnTo>
                      <a:pt x="1537" y="135"/>
                    </a:lnTo>
                    <a:lnTo>
                      <a:pt x="1539" y="135"/>
                    </a:lnTo>
                    <a:lnTo>
                      <a:pt x="1539" y="137"/>
                    </a:lnTo>
                    <a:lnTo>
                      <a:pt x="1541" y="137"/>
                    </a:lnTo>
                    <a:lnTo>
                      <a:pt x="1541" y="139"/>
                    </a:lnTo>
                    <a:lnTo>
                      <a:pt x="1543" y="139"/>
                    </a:lnTo>
                    <a:lnTo>
                      <a:pt x="1543" y="141"/>
                    </a:lnTo>
                    <a:lnTo>
                      <a:pt x="1544" y="141"/>
                    </a:lnTo>
                    <a:lnTo>
                      <a:pt x="1544" y="142"/>
                    </a:lnTo>
                    <a:lnTo>
                      <a:pt x="1543" y="142"/>
                    </a:lnTo>
                    <a:lnTo>
                      <a:pt x="1544" y="142"/>
                    </a:lnTo>
                    <a:lnTo>
                      <a:pt x="1544" y="144"/>
                    </a:lnTo>
                    <a:lnTo>
                      <a:pt x="1544" y="146"/>
                    </a:lnTo>
                    <a:lnTo>
                      <a:pt x="1546" y="146"/>
                    </a:lnTo>
                    <a:lnTo>
                      <a:pt x="1546" y="148"/>
                    </a:lnTo>
                    <a:lnTo>
                      <a:pt x="1546" y="150"/>
                    </a:lnTo>
                    <a:lnTo>
                      <a:pt x="1546" y="151"/>
                    </a:lnTo>
                    <a:lnTo>
                      <a:pt x="1548" y="151"/>
                    </a:lnTo>
                    <a:lnTo>
                      <a:pt x="1548" y="150"/>
                    </a:lnTo>
                    <a:lnTo>
                      <a:pt x="1550" y="150"/>
                    </a:lnTo>
                    <a:lnTo>
                      <a:pt x="1550" y="148"/>
                    </a:lnTo>
                    <a:lnTo>
                      <a:pt x="1550" y="146"/>
                    </a:lnTo>
                    <a:lnTo>
                      <a:pt x="1551" y="146"/>
                    </a:lnTo>
                    <a:lnTo>
                      <a:pt x="1553" y="146"/>
                    </a:lnTo>
                    <a:lnTo>
                      <a:pt x="1553" y="148"/>
                    </a:lnTo>
                    <a:lnTo>
                      <a:pt x="1555" y="148"/>
                    </a:lnTo>
                    <a:lnTo>
                      <a:pt x="1555" y="146"/>
                    </a:lnTo>
                    <a:lnTo>
                      <a:pt x="1557" y="146"/>
                    </a:lnTo>
                    <a:lnTo>
                      <a:pt x="1557" y="144"/>
                    </a:lnTo>
                    <a:lnTo>
                      <a:pt x="1559" y="144"/>
                    </a:lnTo>
                    <a:lnTo>
                      <a:pt x="1559" y="142"/>
                    </a:lnTo>
                    <a:lnTo>
                      <a:pt x="1557" y="142"/>
                    </a:lnTo>
                    <a:lnTo>
                      <a:pt x="1557" y="141"/>
                    </a:lnTo>
                    <a:lnTo>
                      <a:pt x="1559" y="141"/>
                    </a:lnTo>
                    <a:lnTo>
                      <a:pt x="1559" y="139"/>
                    </a:lnTo>
                    <a:lnTo>
                      <a:pt x="1559" y="137"/>
                    </a:lnTo>
                    <a:lnTo>
                      <a:pt x="1559" y="135"/>
                    </a:lnTo>
                    <a:lnTo>
                      <a:pt x="1560" y="135"/>
                    </a:lnTo>
                    <a:lnTo>
                      <a:pt x="1560" y="134"/>
                    </a:lnTo>
                    <a:lnTo>
                      <a:pt x="1560" y="132"/>
                    </a:lnTo>
                    <a:lnTo>
                      <a:pt x="1560" y="130"/>
                    </a:lnTo>
                    <a:lnTo>
                      <a:pt x="1560" y="128"/>
                    </a:lnTo>
                    <a:lnTo>
                      <a:pt x="1560" y="126"/>
                    </a:lnTo>
                    <a:lnTo>
                      <a:pt x="1560" y="125"/>
                    </a:lnTo>
                    <a:lnTo>
                      <a:pt x="1560" y="123"/>
                    </a:lnTo>
                    <a:lnTo>
                      <a:pt x="1562" y="123"/>
                    </a:lnTo>
                    <a:lnTo>
                      <a:pt x="1562" y="121"/>
                    </a:lnTo>
                    <a:lnTo>
                      <a:pt x="1564" y="121"/>
                    </a:lnTo>
                    <a:lnTo>
                      <a:pt x="1564" y="119"/>
                    </a:lnTo>
                    <a:lnTo>
                      <a:pt x="1564" y="118"/>
                    </a:lnTo>
                    <a:lnTo>
                      <a:pt x="1564" y="116"/>
                    </a:lnTo>
                    <a:lnTo>
                      <a:pt x="1562" y="116"/>
                    </a:lnTo>
                    <a:lnTo>
                      <a:pt x="1562" y="114"/>
                    </a:lnTo>
                    <a:lnTo>
                      <a:pt x="1560" y="114"/>
                    </a:lnTo>
                    <a:lnTo>
                      <a:pt x="1562" y="114"/>
                    </a:lnTo>
                    <a:lnTo>
                      <a:pt x="1562" y="112"/>
                    </a:lnTo>
                    <a:lnTo>
                      <a:pt x="1562" y="110"/>
                    </a:lnTo>
                    <a:lnTo>
                      <a:pt x="1564" y="110"/>
                    </a:lnTo>
                    <a:lnTo>
                      <a:pt x="1566" y="110"/>
                    </a:lnTo>
                    <a:lnTo>
                      <a:pt x="1564" y="110"/>
                    </a:lnTo>
                    <a:lnTo>
                      <a:pt x="1564" y="109"/>
                    </a:lnTo>
                    <a:lnTo>
                      <a:pt x="1566" y="109"/>
                    </a:lnTo>
                    <a:lnTo>
                      <a:pt x="1566" y="107"/>
                    </a:lnTo>
                    <a:lnTo>
                      <a:pt x="1566" y="105"/>
                    </a:lnTo>
                    <a:lnTo>
                      <a:pt x="1568" y="105"/>
                    </a:lnTo>
                    <a:lnTo>
                      <a:pt x="1569" y="105"/>
                    </a:lnTo>
                    <a:lnTo>
                      <a:pt x="1569" y="103"/>
                    </a:lnTo>
                    <a:lnTo>
                      <a:pt x="1571" y="103"/>
                    </a:lnTo>
                    <a:lnTo>
                      <a:pt x="1573" y="103"/>
                    </a:lnTo>
                    <a:lnTo>
                      <a:pt x="1573" y="101"/>
                    </a:lnTo>
                    <a:lnTo>
                      <a:pt x="1575" y="101"/>
                    </a:lnTo>
                    <a:lnTo>
                      <a:pt x="1575" y="103"/>
                    </a:lnTo>
                    <a:lnTo>
                      <a:pt x="1575" y="105"/>
                    </a:lnTo>
                    <a:lnTo>
                      <a:pt x="1576" y="105"/>
                    </a:lnTo>
                    <a:lnTo>
                      <a:pt x="1576" y="103"/>
                    </a:lnTo>
                    <a:lnTo>
                      <a:pt x="1578" y="103"/>
                    </a:lnTo>
                    <a:lnTo>
                      <a:pt x="1578" y="101"/>
                    </a:lnTo>
                    <a:lnTo>
                      <a:pt x="1578" y="100"/>
                    </a:lnTo>
                    <a:lnTo>
                      <a:pt x="1576" y="100"/>
                    </a:lnTo>
                    <a:lnTo>
                      <a:pt x="1578" y="100"/>
                    </a:lnTo>
                    <a:lnTo>
                      <a:pt x="1578" y="98"/>
                    </a:lnTo>
                    <a:lnTo>
                      <a:pt x="1578" y="96"/>
                    </a:lnTo>
                    <a:lnTo>
                      <a:pt x="1580" y="96"/>
                    </a:lnTo>
                    <a:lnTo>
                      <a:pt x="1582" y="96"/>
                    </a:lnTo>
                    <a:lnTo>
                      <a:pt x="1582" y="98"/>
                    </a:lnTo>
                    <a:lnTo>
                      <a:pt x="1584" y="98"/>
                    </a:lnTo>
                    <a:lnTo>
                      <a:pt x="1584" y="96"/>
                    </a:lnTo>
                    <a:lnTo>
                      <a:pt x="1585" y="96"/>
                    </a:lnTo>
                    <a:lnTo>
                      <a:pt x="1585" y="94"/>
                    </a:lnTo>
                    <a:lnTo>
                      <a:pt x="1587" y="94"/>
                    </a:lnTo>
                    <a:lnTo>
                      <a:pt x="1587" y="93"/>
                    </a:lnTo>
                    <a:lnTo>
                      <a:pt x="1589" y="93"/>
                    </a:lnTo>
                    <a:lnTo>
                      <a:pt x="1591" y="93"/>
                    </a:lnTo>
                    <a:lnTo>
                      <a:pt x="1589" y="93"/>
                    </a:lnTo>
                    <a:lnTo>
                      <a:pt x="1589" y="94"/>
                    </a:lnTo>
                    <a:lnTo>
                      <a:pt x="1589" y="96"/>
                    </a:lnTo>
                    <a:lnTo>
                      <a:pt x="1589" y="98"/>
                    </a:lnTo>
                    <a:lnTo>
                      <a:pt x="1591" y="98"/>
                    </a:lnTo>
                    <a:lnTo>
                      <a:pt x="1593" y="98"/>
                    </a:lnTo>
                    <a:lnTo>
                      <a:pt x="1593" y="96"/>
                    </a:lnTo>
                    <a:lnTo>
                      <a:pt x="1594" y="96"/>
                    </a:lnTo>
                    <a:lnTo>
                      <a:pt x="1594" y="98"/>
                    </a:lnTo>
                    <a:lnTo>
                      <a:pt x="1596" y="98"/>
                    </a:lnTo>
                    <a:lnTo>
                      <a:pt x="1598" y="98"/>
                    </a:lnTo>
                    <a:lnTo>
                      <a:pt x="1598" y="96"/>
                    </a:lnTo>
                    <a:lnTo>
                      <a:pt x="1598" y="94"/>
                    </a:lnTo>
                    <a:lnTo>
                      <a:pt x="1596" y="94"/>
                    </a:lnTo>
                    <a:lnTo>
                      <a:pt x="1598" y="94"/>
                    </a:lnTo>
                    <a:lnTo>
                      <a:pt x="1598" y="93"/>
                    </a:lnTo>
                    <a:lnTo>
                      <a:pt x="1600" y="93"/>
                    </a:lnTo>
                    <a:lnTo>
                      <a:pt x="1600" y="91"/>
                    </a:lnTo>
                    <a:lnTo>
                      <a:pt x="1600" y="89"/>
                    </a:lnTo>
                    <a:lnTo>
                      <a:pt x="1598" y="89"/>
                    </a:lnTo>
                    <a:lnTo>
                      <a:pt x="1598" y="87"/>
                    </a:lnTo>
                    <a:lnTo>
                      <a:pt x="1598" y="85"/>
                    </a:lnTo>
                    <a:lnTo>
                      <a:pt x="1598" y="84"/>
                    </a:lnTo>
                    <a:lnTo>
                      <a:pt x="1600" y="84"/>
                    </a:lnTo>
                    <a:lnTo>
                      <a:pt x="1600" y="85"/>
                    </a:lnTo>
                    <a:lnTo>
                      <a:pt x="1601" y="85"/>
                    </a:lnTo>
                    <a:lnTo>
                      <a:pt x="1601" y="84"/>
                    </a:lnTo>
                    <a:lnTo>
                      <a:pt x="1603" y="84"/>
                    </a:lnTo>
                    <a:lnTo>
                      <a:pt x="1603" y="82"/>
                    </a:lnTo>
                    <a:lnTo>
                      <a:pt x="1605" y="82"/>
                    </a:lnTo>
                    <a:lnTo>
                      <a:pt x="1605" y="84"/>
                    </a:lnTo>
                    <a:lnTo>
                      <a:pt x="1605" y="85"/>
                    </a:lnTo>
                    <a:lnTo>
                      <a:pt x="1607" y="85"/>
                    </a:lnTo>
                    <a:lnTo>
                      <a:pt x="1609" y="85"/>
                    </a:lnTo>
                    <a:lnTo>
                      <a:pt x="1610" y="85"/>
                    </a:lnTo>
                    <a:lnTo>
                      <a:pt x="1610" y="87"/>
                    </a:lnTo>
                    <a:lnTo>
                      <a:pt x="1612" y="87"/>
                    </a:lnTo>
                    <a:lnTo>
                      <a:pt x="1612" y="85"/>
                    </a:lnTo>
                    <a:lnTo>
                      <a:pt x="1614" y="85"/>
                    </a:lnTo>
                    <a:lnTo>
                      <a:pt x="1614" y="84"/>
                    </a:lnTo>
                    <a:lnTo>
                      <a:pt x="1614" y="82"/>
                    </a:lnTo>
                    <a:lnTo>
                      <a:pt x="1616" y="82"/>
                    </a:lnTo>
                    <a:lnTo>
                      <a:pt x="1616" y="80"/>
                    </a:lnTo>
                    <a:lnTo>
                      <a:pt x="1616" y="78"/>
                    </a:lnTo>
                    <a:lnTo>
                      <a:pt x="1616" y="76"/>
                    </a:lnTo>
                    <a:lnTo>
                      <a:pt x="1616" y="75"/>
                    </a:lnTo>
                    <a:lnTo>
                      <a:pt x="1616" y="73"/>
                    </a:lnTo>
                    <a:lnTo>
                      <a:pt x="1614" y="73"/>
                    </a:lnTo>
                    <a:lnTo>
                      <a:pt x="1614" y="71"/>
                    </a:lnTo>
                    <a:lnTo>
                      <a:pt x="1612" y="71"/>
                    </a:lnTo>
                    <a:lnTo>
                      <a:pt x="1612" y="69"/>
                    </a:lnTo>
                    <a:lnTo>
                      <a:pt x="1614" y="69"/>
                    </a:lnTo>
                    <a:lnTo>
                      <a:pt x="1614" y="68"/>
                    </a:lnTo>
                    <a:lnTo>
                      <a:pt x="1614" y="66"/>
                    </a:lnTo>
                    <a:lnTo>
                      <a:pt x="1616" y="66"/>
                    </a:lnTo>
                    <a:lnTo>
                      <a:pt x="1614" y="66"/>
                    </a:lnTo>
                    <a:lnTo>
                      <a:pt x="1616" y="66"/>
                    </a:lnTo>
                    <a:lnTo>
                      <a:pt x="1618" y="66"/>
                    </a:lnTo>
                    <a:lnTo>
                      <a:pt x="1618" y="64"/>
                    </a:lnTo>
                    <a:lnTo>
                      <a:pt x="1618" y="62"/>
                    </a:lnTo>
                    <a:lnTo>
                      <a:pt x="1616" y="62"/>
                    </a:lnTo>
                    <a:lnTo>
                      <a:pt x="1618" y="62"/>
                    </a:lnTo>
                    <a:lnTo>
                      <a:pt x="1618" y="60"/>
                    </a:lnTo>
                    <a:lnTo>
                      <a:pt x="1619" y="60"/>
                    </a:lnTo>
                    <a:lnTo>
                      <a:pt x="1619" y="59"/>
                    </a:lnTo>
                    <a:lnTo>
                      <a:pt x="1619" y="57"/>
                    </a:lnTo>
                    <a:lnTo>
                      <a:pt x="1621" y="57"/>
                    </a:lnTo>
                    <a:lnTo>
                      <a:pt x="1621" y="59"/>
                    </a:lnTo>
                    <a:lnTo>
                      <a:pt x="1621" y="60"/>
                    </a:lnTo>
                    <a:lnTo>
                      <a:pt x="1623" y="60"/>
                    </a:lnTo>
                    <a:lnTo>
                      <a:pt x="1625" y="60"/>
                    </a:lnTo>
                    <a:lnTo>
                      <a:pt x="1625" y="59"/>
                    </a:lnTo>
                    <a:lnTo>
                      <a:pt x="1626" y="59"/>
                    </a:lnTo>
                    <a:lnTo>
                      <a:pt x="1626" y="57"/>
                    </a:lnTo>
                    <a:lnTo>
                      <a:pt x="1625" y="57"/>
                    </a:lnTo>
                    <a:lnTo>
                      <a:pt x="1625" y="55"/>
                    </a:lnTo>
                    <a:lnTo>
                      <a:pt x="1626" y="55"/>
                    </a:lnTo>
                    <a:lnTo>
                      <a:pt x="1626" y="53"/>
                    </a:lnTo>
                    <a:lnTo>
                      <a:pt x="1626" y="51"/>
                    </a:lnTo>
                    <a:lnTo>
                      <a:pt x="1625" y="51"/>
                    </a:lnTo>
                    <a:lnTo>
                      <a:pt x="1623" y="51"/>
                    </a:lnTo>
                    <a:lnTo>
                      <a:pt x="1623" y="50"/>
                    </a:lnTo>
                    <a:lnTo>
                      <a:pt x="1623" y="48"/>
                    </a:lnTo>
                    <a:lnTo>
                      <a:pt x="1621" y="48"/>
                    </a:lnTo>
                    <a:lnTo>
                      <a:pt x="1621" y="46"/>
                    </a:lnTo>
                    <a:lnTo>
                      <a:pt x="1619" y="46"/>
                    </a:lnTo>
                    <a:lnTo>
                      <a:pt x="1619" y="48"/>
                    </a:lnTo>
                    <a:lnTo>
                      <a:pt x="1618" y="48"/>
                    </a:lnTo>
                    <a:lnTo>
                      <a:pt x="1618" y="50"/>
                    </a:lnTo>
                    <a:lnTo>
                      <a:pt x="1618" y="51"/>
                    </a:lnTo>
                    <a:lnTo>
                      <a:pt x="1616" y="51"/>
                    </a:lnTo>
                    <a:lnTo>
                      <a:pt x="1614" y="51"/>
                    </a:lnTo>
                    <a:lnTo>
                      <a:pt x="1614" y="50"/>
                    </a:lnTo>
                    <a:lnTo>
                      <a:pt x="1614" y="48"/>
                    </a:lnTo>
                    <a:lnTo>
                      <a:pt x="1616" y="48"/>
                    </a:lnTo>
                    <a:lnTo>
                      <a:pt x="1618" y="48"/>
                    </a:lnTo>
                    <a:lnTo>
                      <a:pt x="1618" y="46"/>
                    </a:lnTo>
                    <a:lnTo>
                      <a:pt x="1618" y="44"/>
                    </a:lnTo>
                    <a:lnTo>
                      <a:pt x="1616" y="44"/>
                    </a:lnTo>
                    <a:lnTo>
                      <a:pt x="1616" y="46"/>
                    </a:lnTo>
                    <a:lnTo>
                      <a:pt x="1614" y="46"/>
                    </a:lnTo>
                    <a:lnTo>
                      <a:pt x="1614" y="44"/>
                    </a:lnTo>
                    <a:lnTo>
                      <a:pt x="1616" y="44"/>
                    </a:lnTo>
                    <a:lnTo>
                      <a:pt x="1614" y="44"/>
                    </a:lnTo>
                    <a:lnTo>
                      <a:pt x="1614" y="43"/>
                    </a:lnTo>
                    <a:lnTo>
                      <a:pt x="1614" y="41"/>
                    </a:lnTo>
                    <a:lnTo>
                      <a:pt x="1612" y="41"/>
                    </a:lnTo>
                    <a:lnTo>
                      <a:pt x="1610" y="41"/>
                    </a:lnTo>
                    <a:lnTo>
                      <a:pt x="1609" y="41"/>
                    </a:lnTo>
                    <a:lnTo>
                      <a:pt x="1609" y="43"/>
                    </a:lnTo>
                    <a:lnTo>
                      <a:pt x="1607" y="43"/>
                    </a:lnTo>
                    <a:lnTo>
                      <a:pt x="1605" y="43"/>
                    </a:lnTo>
                    <a:lnTo>
                      <a:pt x="1605" y="44"/>
                    </a:lnTo>
                    <a:lnTo>
                      <a:pt x="1605" y="43"/>
                    </a:lnTo>
                    <a:lnTo>
                      <a:pt x="1603" y="43"/>
                    </a:lnTo>
                    <a:lnTo>
                      <a:pt x="1601" y="43"/>
                    </a:lnTo>
                    <a:lnTo>
                      <a:pt x="1600" y="43"/>
                    </a:lnTo>
                    <a:lnTo>
                      <a:pt x="1598" y="43"/>
                    </a:lnTo>
                    <a:lnTo>
                      <a:pt x="1596" y="43"/>
                    </a:lnTo>
                    <a:lnTo>
                      <a:pt x="1596" y="41"/>
                    </a:lnTo>
                    <a:lnTo>
                      <a:pt x="1598" y="41"/>
                    </a:lnTo>
                    <a:lnTo>
                      <a:pt x="1598" y="39"/>
                    </a:lnTo>
                    <a:lnTo>
                      <a:pt x="1600" y="39"/>
                    </a:lnTo>
                    <a:lnTo>
                      <a:pt x="1601" y="39"/>
                    </a:lnTo>
                    <a:lnTo>
                      <a:pt x="1601" y="37"/>
                    </a:lnTo>
                    <a:lnTo>
                      <a:pt x="1601" y="35"/>
                    </a:lnTo>
                    <a:lnTo>
                      <a:pt x="1603" y="35"/>
                    </a:lnTo>
                    <a:lnTo>
                      <a:pt x="1605" y="35"/>
                    </a:lnTo>
                    <a:lnTo>
                      <a:pt x="1607" y="35"/>
                    </a:lnTo>
                    <a:lnTo>
                      <a:pt x="1609" y="35"/>
                    </a:lnTo>
                    <a:lnTo>
                      <a:pt x="1609" y="34"/>
                    </a:lnTo>
                    <a:lnTo>
                      <a:pt x="1609" y="35"/>
                    </a:lnTo>
                    <a:lnTo>
                      <a:pt x="1610" y="35"/>
                    </a:lnTo>
                    <a:lnTo>
                      <a:pt x="1612" y="35"/>
                    </a:lnTo>
                    <a:lnTo>
                      <a:pt x="1614" y="35"/>
                    </a:lnTo>
                    <a:lnTo>
                      <a:pt x="1612" y="35"/>
                    </a:lnTo>
                    <a:lnTo>
                      <a:pt x="1612" y="34"/>
                    </a:lnTo>
                    <a:lnTo>
                      <a:pt x="1610" y="34"/>
                    </a:lnTo>
                    <a:lnTo>
                      <a:pt x="1612" y="34"/>
                    </a:lnTo>
                    <a:lnTo>
                      <a:pt x="1612" y="32"/>
                    </a:lnTo>
                    <a:lnTo>
                      <a:pt x="1612" y="30"/>
                    </a:lnTo>
                    <a:lnTo>
                      <a:pt x="1614" y="30"/>
                    </a:lnTo>
                    <a:lnTo>
                      <a:pt x="1614" y="28"/>
                    </a:lnTo>
                    <a:lnTo>
                      <a:pt x="1616" y="28"/>
                    </a:lnTo>
                    <a:lnTo>
                      <a:pt x="1616" y="30"/>
                    </a:lnTo>
                    <a:lnTo>
                      <a:pt x="1614" y="30"/>
                    </a:lnTo>
                    <a:lnTo>
                      <a:pt x="1616" y="30"/>
                    </a:lnTo>
                    <a:lnTo>
                      <a:pt x="1616" y="32"/>
                    </a:lnTo>
                    <a:lnTo>
                      <a:pt x="1616" y="30"/>
                    </a:lnTo>
                    <a:lnTo>
                      <a:pt x="1618" y="30"/>
                    </a:lnTo>
                    <a:lnTo>
                      <a:pt x="1618" y="32"/>
                    </a:lnTo>
                    <a:lnTo>
                      <a:pt x="1618" y="34"/>
                    </a:lnTo>
                    <a:lnTo>
                      <a:pt x="1619" y="34"/>
                    </a:lnTo>
                    <a:lnTo>
                      <a:pt x="1621" y="34"/>
                    </a:lnTo>
                    <a:lnTo>
                      <a:pt x="1619" y="34"/>
                    </a:lnTo>
                    <a:lnTo>
                      <a:pt x="1619" y="35"/>
                    </a:lnTo>
                    <a:lnTo>
                      <a:pt x="1619" y="37"/>
                    </a:lnTo>
                    <a:lnTo>
                      <a:pt x="1621" y="37"/>
                    </a:lnTo>
                    <a:lnTo>
                      <a:pt x="1621" y="35"/>
                    </a:lnTo>
                    <a:lnTo>
                      <a:pt x="1621" y="37"/>
                    </a:lnTo>
                    <a:lnTo>
                      <a:pt x="1623" y="37"/>
                    </a:lnTo>
                    <a:lnTo>
                      <a:pt x="1621" y="37"/>
                    </a:lnTo>
                    <a:lnTo>
                      <a:pt x="1621" y="39"/>
                    </a:lnTo>
                    <a:lnTo>
                      <a:pt x="1623" y="39"/>
                    </a:lnTo>
                    <a:lnTo>
                      <a:pt x="1625" y="39"/>
                    </a:lnTo>
                    <a:lnTo>
                      <a:pt x="1625" y="41"/>
                    </a:lnTo>
                    <a:lnTo>
                      <a:pt x="1625" y="43"/>
                    </a:lnTo>
                    <a:lnTo>
                      <a:pt x="1625" y="44"/>
                    </a:lnTo>
                    <a:lnTo>
                      <a:pt x="1626" y="44"/>
                    </a:lnTo>
                    <a:lnTo>
                      <a:pt x="1626" y="43"/>
                    </a:lnTo>
                    <a:lnTo>
                      <a:pt x="1626" y="41"/>
                    </a:lnTo>
                    <a:lnTo>
                      <a:pt x="1628" y="41"/>
                    </a:lnTo>
                    <a:lnTo>
                      <a:pt x="1628" y="39"/>
                    </a:lnTo>
                    <a:lnTo>
                      <a:pt x="1630" y="39"/>
                    </a:lnTo>
                    <a:lnTo>
                      <a:pt x="1630" y="41"/>
                    </a:lnTo>
                    <a:lnTo>
                      <a:pt x="1630" y="43"/>
                    </a:lnTo>
                    <a:lnTo>
                      <a:pt x="1632" y="43"/>
                    </a:lnTo>
                    <a:lnTo>
                      <a:pt x="1632" y="44"/>
                    </a:lnTo>
                    <a:lnTo>
                      <a:pt x="1634" y="44"/>
                    </a:lnTo>
                    <a:lnTo>
                      <a:pt x="1634" y="43"/>
                    </a:lnTo>
                    <a:lnTo>
                      <a:pt x="1634" y="41"/>
                    </a:lnTo>
                    <a:lnTo>
                      <a:pt x="1632" y="41"/>
                    </a:lnTo>
                    <a:lnTo>
                      <a:pt x="1632" y="39"/>
                    </a:lnTo>
                    <a:lnTo>
                      <a:pt x="1632" y="37"/>
                    </a:lnTo>
                    <a:lnTo>
                      <a:pt x="1632" y="35"/>
                    </a:lnTo>
                    <a:lnTo>
                      <a:pt x="1630" y="35"/>
                    </a:lnTo>
                    <a:lnTo>
                      <a:pt x="1630" y="37"/>
                    </a:lnTo>
                    <a:lnTo>
                      <a:pt x="1630" y="35"/>
                    </a:lnTo>
                    <a:lnTo>
                      <a:pt x="1628" y="35"/>
                    </a:lnTo>
                    <a:lnTo>
                      <a:pt x="1630" y="35"/>
                    </a:lnTo>
                    <a:lnTo>
                      <a:pt x="1630" y="34"/>
                    </a:lnTo>
                    <a:lnTo>
                      <a:pt x="1628" y="34"/>
                    </a:lnTo>
                    <a:lnTo>
                      <a:pt x="1626" y="34"/>
                    </a:lnTo>
                    <a:lnTo>
                      <a:pt x="1626" y="32"/>
                    </a:lnTo>
                    <a:lnTo>
                      <a:pt x="1626" y="30"/>
                    </a:lnTo>
                    <a:lnTo>
                      <a:pt x="1628" y="30"/>
                    </a:lnTo>
                    <a:lnTo>
                      <a:pt x="1626" y="30"/>
                    </a:lnTo>
                    <a:lnTo>
                      <a:pt x="1626" y="28"/>
                    </a:lnTo>
                    <a:lnTo>
                      <a:pt x="1628" y="28"/>
                    </a:lnTo>
                    <a:lnTo>
                      <a:pt x="1626" y="28"/>
                    </a:lnTo>
                    <a:lnTo>
                      <a:pt x="1626" y="26"/>
                    </a:lnTo>
                    <a:lnTo>
                      <a:pt x="1628" y="26"/>
                    </a:lnTo>
                    <a:lnTo>
                      <a:pt x="1628" y="25"/>
                    </a:lnTo>
                    <a:lnTo>
                      <a:pt x="1626" y="25"/>
                    </a:lnTo>
                    <a:lnTo>
                      <a:pt x="1625" y="25"/>
                    </a:lnTo>
                    <a:lnTo>
                      <a:pt x="1625" y="26"/>
                    </a:lnTo>
                    <a:lnTo>
                      <a:pt x="1623" y="26"/>
                    </a:lnTo>
                    <a:lnTo>
                      <a:pt x="1623" y="25"/>
                    </a:lnTo>
                    <a:lnTo>
                      <a:pt x="1621" y="25"/>
                    </a:lnTo>
                    <a:lnTo>
                      <a:pt x="1621" y="26"/>
                    </a:lnTo>
                    <a:lnTo>
                      <a:pt x="1619" y="26"/>
                    </a:lnTo>
                    <a:lnTo>
                      <a:pt x="1619" y="25"/>
                    </a:lnTo>
                    <a:lnTo>
                      <a:pt x="1618" y="25"/>
                    </a:lnTo>
                    <a:lnTo>
                      <a:pt x="1618" y="23"/>
                    </a:lnTo>
                    <a:lnTo>
                      <a:pt x="1619" y="23"/>
                    </a:lnTo>
                    <a:lnTo>
                      <a:pt x="1619" y="25"/>
                    </a:lnTo>
                    <a:lnTo>
                      <a:pt x="1619" y="23"/>
                    </a:lnTo>
                    <a:lnTo>
                      <a:pt x="1619" y="25"/>
                    </a:lnTo>
                    <a:lnTo>
                      <a:pt x="1619" y="23"/>
                    </a:lnTo>
                    <a:lnTo>
                      <a:pt x="1621" y="23"/>
                    </a:lnTo>
                    <a:lnTo>
                      <a:pt x="1623" y="23"/>
                    </a:lnTo>
                    <a:lnTo>
                      <a:pt x="1623" y="21"/>
                    </a:lnTo>
                    <a:lnTo>
                      <a:pt x="1623" y="19"/>
                    </a:lnTo>
                    <a:lnTo>
                      <a:pt x="1623" y="18"/>
                    </a:lnTo>
                    <a:lnTo>
                      <a:pt x="1623" y="16"/>
                    </a:lnTo>
                    <a:lnTo>
                      <a:pt x="1625" y="16"/>
                    </a:lnTo>
                    <a:lnTo>
                      <a:pt x="1625" y="18"/>
                    </a:lnTo>
                    <a:lnTo>
                      <a:pt x="1625" y="19"/>
                    </a:lnTo>
                    <a:lnTo>
                      <a:pt x="1626" y="19"/>
                    </a:lnTo>
                    <a:lnTo>
                      <a:pt x="1626" y="21"/>
                    </a:lnTo>
                    <a:lnTo>
                      <a:pt x="1628" y="21"/>
                    </a:lnTo>
                    <a:lnTo>
                      <a:pt x="1630" y="21"/>
                    </a:lnTo>
                    <a:lnTo>
                      <a:pt x="1630" y="19"/>
                    </a:lnTo>
                    <a:lnTo>
                      <a:pt x="1630" y="21"/>
                    </a:lnTo>
                    <a:lnTo>
                      <a:pt x="1632" y="21"/>
                    </a:lnTo>
                    <a:lnTo>
                      <a:pt x="1632" y="19"/>
                    </a:lnTo>
                    <a:lnTo>
                      <a:pt x="1630" y="19"/>
                    </a:lnTo>
                    <a:lnTo>
                      <a:pt x="1632" y="19"/>
                    </a:lnTo>
                    <a:lnTo>
                      <a:pt x="1632" y="18"/>
                    </a:lnTo>
                    <a:lnTo>
                      <a:pt x="1630" y="18"/>
                    </a:lnTo>
                    <a:lnTo>
                      <a:pt x="1628" y="18"/>
                    </a:lnTo>
                    <a:lnTo>
                      <a:pt x="1626" y="18"/>
                    </a:lnTo>
                    <a:lnTo>
                      <a:pt x="1626" y="16"/>
                    </a:lnTo>
                    <a:lnTo>
                      <a:pt x="1625" y="16"/>
                    </a:lnTo>
                    <a:lnTo>
                      <a:pt x="1625" y="14"/>
                    </a:lnTo>
                    <a:lnTo>
                      <a:pt x="1626" y="14"/>
                    </a:lnTo>
                    <a:lnTo>
                      <a:pt x="1626" y="12"/>
                    </a:lnTo>
                    <a:lnTo>
                      <a:pt x="1628" y="12"/>
                    </a:lnTo>
                    <a:lnTo>
                      <a:pt x="1628" y="14"/>
                    </a:lnTo>
                    <a:lnTo>
                      <a:pt x="1630" y="14"/>
                    </a:lnTo>
                    <a:lnTo>
                      <a:pt x="1630" y="16"/>
                    </a:lnTo>
                    <a:lnTo>
                      <a:pt x="1632" y="16"/>
                    </a:lnTo>
                    <a:lnTo>
                      <a:pt x="1632" y="18"/>
                    </a:lnTo>
                    <a:lnTo>
                      <a:pt x="1634" y="18"/>
                    </a:lnTo>
                    <a:lnTo>
                      <a:pt x="1634" y="19"/>
                    </a:lnTo>
                    <a:lnTo>
                      <a:pt x="1634" y="18"/>
                    </a:lnTo>
                    <a:lnTo>
                      <a:pt x="1635" y="18"/>
                    </a:lnTo>
                    <a:lnTo>
                      <a:pt x="1634" y="18"/>
                    </a:lnTo>
                    <a:lnTo>
                      <a:pt x="1635" y="18"/>
                    </a:lnTo>
                    <a:lnTo>
                      <a:pt x="1635" y="16"/>
                    </a:lnTo>
                    <a:lnTo>
                      <a:pt x="1635" y="14"/>
                    </a:lnTo>
                    <a:lnTo>
                      <a:pt x="1637" y="14"/>
                    </a:lnTo>
                    <a:lnTo>
                      <a:pt x="1637" y="12"/>
                    </a:lnTo>
                    <a:lnTo>
                      <a:pt x="1637" y="14"/>
                    </a:lnTo>
                    <a:lnTo>
                      <a:pt x="1635" y="14"/>
                    </a:lnTo>
                    <a:lnTo>
                      <a:pt x="1635" y="12"/>
                    </a:lnTo>
                    <a:lnTo>
                      <a:pt x="1637" y="12"/>
                    </a:lnTo>
                    <a:lnTo>
                      <a:pt x="1635" y="12"/>
                    </a:lnTo>
                    <a:lnTo>
                      <a:pt x="1635" y="10"/>
                    </a:lnTo>
                    <a:lnTo>
                      <a:pt x="1634" y="10"/>
                    </a:lnTo>
                    <a:lnTo>
                      <a:pt x="1634" y="12"/>
                    </a:lnTo>
                    <a:lnTo>
                      <a:pt x="1632" y="12"/>
                    </a:lnTo>
                    <a:lnTo>
                      <a:pt x="1630" y="12"/>
                    </a:lnTo>
                    <a:lnTo>
                      <a:pt x="1628" y="12"/>
                    </a:lnTo>
                    <a:lnTo>
                      <a:pt x="1628" y="10"/>
                    </a:lnTo>
                    <a:lnTo>
                      <a:pt x="1630" y="10"/>
                    </a:lnTo>
                    <a:lnTo>
                      <a:pt x="1630" y="9"/>
                    </a:lnTo>
                    <a:lnTo>
                      <a:pt x="1632" y="9"/>
                    </a:lnTo>
                    <a:lnTo>
                      <a:pt x="1632" y="7"/>
                    </a:lnTo>
                    <a:lnTo>
                      <a:pt x="1634" y="7"/>
                    </a:lnTo>
                    <a:lnTo>
                      <a:pt x="1634" y="5"/>
                    </a:lnTo>
                    <a:lnTo>
                      <a:pt x="1635" y="5"/>
                    </a:lnTo>
                    <a:lnTo>
                      <a:pt x="1635" y="3"/>
                    </a:lnTo>
                    <a:lnTo>
                      <a:pt x="1637" y="3"/>
                    </a:lnTo>
                    <a:lnTo>
                      <a:pt x="1637" y="1"/>
                    </a:lnTo>
                    <a:lnTo>
                      <a:pt x="1639" y="1"/>
                    </a:lnTo>
                    <a:lnTo>
                      <a:pt x="1639" y="3"/>
                    </a:lnTo>
                    <a:lnTo>
                      <a:pt x="1639" y="1"/>
                    </a:lnTo>
                    <a:lnTo>
                      <a:pt x="1639" y="0"/>
                    </a:lnTo>
                    <a:lnTo>
                      <a:pt x="1639" y="1"/>
                    </a:lnTo>
                    <a:lnTo>
                      <a:pt x="1641" y="1"/>
                    </a:lnTo>
                    <a:lnTo>
                      <a:pt x="1641" y="0"/>
                    </a:lnTo>
                    <a:lnTo>
                      <a:pt x="1639" y="0"/>
                    </a:lnTo>
                    <a:lnTo>
                      <a:pt x="1641" y="0"/>
                    </a:lnTo>
                    <a:lnTo>
                      <a:pt x="1641" y="1"/>
                    </a:lnTo>
                    <a:lnTo>
                      <a:pt x="1643" y="1"/>
                    </a:lnTo>
                    <a:lnTo>
                      <a:pt x="1643" y="0"/>
                    </a:lnTo>
                    <a:lnTo>
                      <a:pt x="1644" y="0"/>
                    </a:lnTo>
                    <a:lnTo>
                      <a:pt x="1646" y="0"/>
                    </a:lnTo>
                    <a:lnTo>
                      <a:pt x="1646" y="1"/>
                    </a:lnTo>
                    <a:lnTo>
                      <a:pt x="1646" y="0"/>
                    </a:lnTo>
                    <a:lnTo>
                      <a:pt x="1646" y="1"/>
                    </a:lnTo>
                    <a:lnTo>
                      <a:pt x="1648" y="1"/>
                    </a:lnTo>
                    <a:lnTo>
                      <a:pt x="1648" y="0"/>
                    </a:lnTo>
                    <a:lnTo>
                      <a:pt x="1648" y="1"/>
                    </a:lnTo>
                    <a:lnTo>
                      <a:pt x="1650" y="1"/>
                    </a:lnTo>
                    <a:lnTo>
                      <a:pt x="1650" y="3"/>
                    </a:lnTo>
                    <a:lnTo>
                      <a:pt x="1648" y="3"/>
                    </a:lnTo>
                    <a:lnTo>
                      <a:pt x="1648" y="5"/>
                    </a:lnTo>
                    <a:lnTo>
                      <a:pt x="1650" y="5"/>
                    </a:lnTo>
                    <a:lnTo>
                      <a:pt x="1648" y="5"/>
                    </a:lnTo>
                    <a:lnTo>
                      <a:pt x="1650" y="5"/>
                    </a:lnTo>
                    <a:lnTo>
                      <a:pt x="1650" y="3"/>
                    </a:lnTo>
                    <a:lnTo>
                      <a:pt x="1650" y="5"/>
                    </a:lnTo>
                    <a:lnTo>
                      <a:pt x="1650" y="3"/>
                    </a:lnTo>
                    <a:lnTo>
                      <a:pt x="1651" y="3"/>
                    </a:lnTo>
                    <a:lnTo>
                      <a:pt x="1651" y="5"/>
                    </a:lnTo>
                    <a:lnTo>
                      <a:pt x="1653" y="5"/>
                    </a:lnTo>
                    <a:lnTo>
                      <a:pt x="1653" y="7"/>
                    </a:lnTo>
                    <a:lnTo>
                      <a:pt x="1655" y="7"/>
                    </a:lnTo>
                    <a:lnTo>
                      <a:pt x="1655" y="9"/>
                    </a:lnTo>
                    <a:lnTo>
                      <a:pt x="1655" y="7"/>
                    </a:lnTo>
                    <a:lnTo>
                      <a:pt x="1655" y="9"/>
                    </a:lnTo>
                    <a:lnTo>
                      <a:pt x="1655" y="10"/>
                    </a:lnTo>
                    <a:lnTo>
                      <a:pt x="1657" y="10"/>
                    </a:lnTo>
                    <a:lnTo>
                      <a:pt x="1657" y="12"/>
                    </a:lnTo>
                    <a:lnTo>
                      <a:pt x="1655" y="12"/>
                    </a:lnTo>
                    <a:lnTo>
                      <a:pt x="1653" y="12"/>
                    </a:lnTo>
                    <a:lnTo>
                      <a:pt x="1653" y="14"/>
                    </a:lnTo>
                    <a:lnTo>
                      <a:pt x="1653" y="12"/>
                    </a:lnTo>
                    <a:lnTo>
                      <a:pt x="1653" y="14"/>
                    </a:lnTo>
                    <a:lnTo>
                      <a:pt x="1655" y="14"/>
                    </a:lnTo>
                    <a:lnTo>
                      <a:pt x="1657" y="14"/>
                    </a:lnTo>
                    <a:lnTo>
                      <a:pt x="1659" y="14"/>
                    </a:lnTo>
                    <a:lnTo>
                      <a:pt x="1659" y="16"/>
                    </a:lnTo>
                    <a:lnTo>
                      <a:pt x="1659" y="18"/>
                    </a:lnTo>
                    <a:lnTo>
                      <a:pt x="1659" y="19"/>
                    </a:lnTo>
                    <a:lnTo>
                      <a:pt x="1659" y="21"/>
                    </a:lnTo>
                    <a:lnTo>
                      <a:pt x="1659" y="23"/>
                    </a:lnTo>
                    <a:lnTo>
                      <a:pt x="1657" y="23"/>
                    </a:lnTo>
                    <a:lnTo>
                      <a:pt x="1659" y="23"/>
                    </a:lnTo>
                    <a:lnTo>
                      <a:pt x="1660" y="23"/>
                    </a:lnTo>
                    <a:lnTo>
                      <a:pt x="1660" y="25"/>
                    </a:lnTo>
                    <a:lnTo>
                      <a:pt x="1662" y="25"/>
                    </a:lnTo>
                    <a:lnTo>
                      <a:pt x="1662" y="26"/>
                    </a:lnTo>
                    <a:lnTo>
                      <a:pt x="1662" y="28"/>
                    </a:lnTo>
                    <a:lnTo>
                      <a:pt x="1660" y="28"/>
                    </a:lnTo>
                    <a:lnTo>
                      <a:pt x="1660" y="26"/>
                    </a:lnTo>
                    <a:lnTo>
                      <a:pt x="1659" y="26"/>
                    </a:lnTo>
                    <a:lnTo>
                      <a:pt x="1659" y="28"/>
                    </a:lnTo>
                    <a:lnTo>
                      <a:pt x="1660" y="28"/>
                    </a:lnTo>
                    <a:lnTo>
                      <a:pt x="1660" y="30"/>
                    </a:lnTo>
                    <a:lnTo>
                      <a:pt x="1660" y="28"/>
                    </a:lnTo>
                    <a:lnTo>
                      <a:pt x="1662" y="28"/>
                    </a:lnTo>
                    <a:lnTo>
                      <a:pt x="1662" y="30"/>
                    </a:lnTo>
                    <a:lnTo>
                      <a:pt x="1662" y="28"/>
                    </a:lnTo>
                    <a:lnTo>
                      <a:pt x="1662" y="30"/>
                    </a:lnTo>
                    <a:lnTo>
                      <a:pt x="1664" y="30"/>
                    </a:lnTo>
                    <a:lnTo>
                      <a:pt x="1666" y="30"/>
                    </a:lnTo>
                    <a:lnTo>
                      <a:pt x="1666" y="32"/>
                    </a:lnTo>
                    <a:lnTo>
                      <a:pt x="1664" y="32"/>
                    </a:lnTo>
                    <a:lnTo>
                      <a:pt x="1666" y="32"/>
                    </a:lnTo>
                    <a:lnTo>
                      <a:pt x="1666" y="34"/>
                    </a:lnTo>
                    <a:lnTo>
                      <a:pt x="1668" y="34"/>
                    </a:lnTo>
                    <a:lnTo>
                      <a:pt x="1668" y="35"/>
                    </a:lnTo>
                    <a:lnTo>
                      <a:pt x="1668" y="37"/>
                    </a:lnTo>
                    <a:lnTo>
                      <a:pt x="1668" y="39"/>
                    </a:lnTo>
                    <a:lnTo>
                      <a:pt x="1669" y="39"/>
                    </a:lnTo>
                    <a:lnTo>
                      <a:pt x="1669" y="41"/>
                    </a:lnTo>
                    <a:lnTo>
                      <a:pt x="1671" y="41"/>
                    </a:lnTo>
                    <a:lnTo>
                      <a:pt x="1671" y="43"/>
                    </a:lnTo>
                    <a:lnTo>
                      <a:pt x="1669" y="43"/>
                    </a:lnTo>
                    <a:lnTo>
                      <a:pt x="1669" y="44"/>
                    </a:lnTo>
                    <a:lnTo>
                      <a:pt x="1669" y="43"/>
                    </a:lnTo>
                    <a:lnTo>
                      <a:pt x="1668" y="43"/>
                    </a:lnTo>
                    <a:lnTo>
                      <a:pt x="1668" y="44"/>
                    </a:lnTo>
                    <a:lnTo>
                      <a:pt x="1669" y="44"/>
                    </a:lnTo>
                    <a:lnTo>
                      <a:pt x="1668" y="44"/>
                    </a:lnTo>
                    <a:lnTo>
                      <a:pt x="1669" y="44"/>
                    </a:lnTo>
                    <a:lnTo>
                      <a:pt x="1668" y="44"/>
                    </a:lnTo>
                    <a:lnTo>
                      <a:pt x="1668" y="46"/>
                    </a:lnTo>
                    <a:lnTo>
                      <a:pt x="1666" y="46"/>
                    </a:lnTo>
                    <a:lnTo>
                      <a:pt x="1668" y="46"/>
                    </a:lnTo>
                    <a:lnTo>
                      <a:pt x="1666" y="46"/>
                    </a:lnTo>
                    <a:lnTo>
                      <a:pt x="1666" y="48"/>
                    </a:lnTo>
                    <a:lnTo>
                      <a:pt x="1668" y="48"/>
                    </a:lnTo>
                    <a:lnTo>
                      <a:pt x="1668" y="50"/>
                    </a:lnTo>
                    <a:lnTo>
                      <a:pt x="1666" y="50"/>
                    </a:lnTo>
                    <a:lnTo>
                      <a:pt x="1666" y="51"/>
                    </a:lnTo>
                    <a:lnTo>
                      <a:pt x="1666" y="53"/>
                    </a:lnTo>
                    <a:lnTo>
                      <a:pt x="1668" y="53"/>
                    </a:lnTo>
                    <a:lnTo>
                      <a:pt x="1668" y="55"/>
                    </a:lnTo>
                    <a:lnTo>
                      <a:pt x="1669" y="55"/>
                    </a:lnTo>
                    <a:lnTo>
                      <a:pt x="1669" y="57"/>
                    </a:lnTo>
                    <a:lnTo>
                      <a:pt x="1669" y="59"/>
                    </a:lnTo>
                    <a:lnTo>
                      <a:pt x="1669" y="60"/>
                    </a:lnTo>
                    <a:lnTo>
                      <a:pt x="1669" y="62"/>
                    </a:lnTo>
                    <a:lnTo>
                      <a:pt x="1671" y="62"/>
                    </a:lnTo>
                    <a:lnTo>
                      <a:pt x="1671" y="64"/>
                    </a:lnTo>
                    <a:lnTo>
                      <a:pt x="1671" y="66"/>
                    </a:lnTo>
                    <a:lnTo>
                      <a:pt x="1673" y="66"/>
                    </a:lnTo>
                    <a:lnTo>
                      <a:pt x="1673" y="68"/>
                    </a:lnTo>
                    <a:lnTo>
                      <a:pt x="1673" y="69"/>
                    </a:lnTo>
                    <a:lnTo>
                      <a:pt x="1675" y="69"/>
                    </a:lnTo>
                    <a:lnTo>
                      <a:pt x="1673" y="69"/>
                    </a:lnTo>
                    <a:lnTo>
                      <a:pt x="1673" y="71"/>
                    </a:lnTo>
                    <a:lnTo>
                      <a:pt x="1671" y="71"/>
                    </a:lnTo>
                    <a:lnTo>
                      <a:pt x="1671" y="69"/>
                    </a:lnTo>
                    <a:lnTo>
                      <a:pt x="1669" y="69"/>
                    </a:lnTo>
                    <a:lnTo>
                      <a:pt x="1669" y="68"/>
                    </a:lnTo>
                    <a:lnTo>
                      <a:pt x="1668" y="68"/>
                    </a:lnTo>
                    <a:lnTo>
                      <a:pt x="1668" y="66"/>
                    </a:lnTo>
                    <a:lnTo>
                      <a:pt x="1668" y="64"/>
                    </a:lnTo>
                    <a:lnTo>
                      <a:pt x="1666" y="64"/>
                    </a:lnTo>
                    <a:lnTo>
                      <a:pt x="1666" y="62"/>
                    </a:lnTo>
                    <a:lnTo>
                      <a:pt x="1664" y="62"/>
                    </a:lnTo>
                    <a:lnTo>
                      <a:pt x="1664" y="60"/>
                    </a:lnTo>
                    <a:lnTo>
                      <a:pt x="1664" y="59"/>
                    </a:lnTo>
                    <a:lnTo>
                      <a:pt x="1662" y="59"/>
                    </a:lnTo>
                    <a:lnTo>
                      <a:pt x="1660" y="59"/>
                    </a:lnTo>
                    <a:lnTo>
                      <a:pt x="1660" y="57"/>
                    </a:lnTo>
                    <a:lnTo>
                      <a:pt x="1659" y="57"/>
                    </a:lnTo>
                    <a:lnTo>
                      <a:pt x="1657" y="57"/>
                    </a:lnTo>
                    <a:lnTo>
                      <a:pt x="1657" y="59"/>
                    </a:lnTo>
                    <a:lnTo>
                      <a:pt x="1655" y="59"/>
                    </a:lnTo>
                    <a:lnTo>
                      <a:pt x="1655" y="60"/>
                    </a:lnTo>
                    <a:lnTo>
                      <a:pt x="1655" y="62"/>
                    </a:lnTo>
                    <a:lnTo>
                      <a:pt x="1655" y="64"/>
                    </a:lnTo>
                    <a:lnTo>
                      <a:pt x="1655" y="66"/>
                    </a:lnTo>
                    <a:lnTo>
                      <a:pt x="1657" y="66"/>
                    </a:lnTo>
                    <a:lnTo>
                      <a:pt x="1657" y="68"/>
                    </a:lnTo>
                    <a:lnTo>
                      <a:pt x="1655" y="68"/>
                    </a:lnTo>
                    <a:lnTo>
                      <a:pt x="1655" y="69"/>
                    </a:lnTo>
                    <a:lnTo>
                      <a:pt x="1657" y="69"/>
                    </a:lnTo>
                    <a:lnTo>
                      <a:pt x="1657" y="71"/>
                    </a:lnTo>
                    <a:lnTo>
                      <a:pt x="1655" y="71"/>
                    </a:lnTo>
                    <a:lnTo>
                      <a:pt x="1655" y="69"/>
                    </a:lnTo>
                    <a:lnTo>
                      <a:pt x="1653" y="69"/>
                    </a:lnTo>
                    <a:lnTo>
                      <a:pt x="1655" y="69"/>
                    </a:lnTo>
                    <a:lnTo>
                      <a:pt x="1653" y="69"/>
                    </a:lnTo>
                    <a:lnTo>
                      <a:pt x="1653" y="68"/>
                    </a:lnTo>
                    <a:lnTo>
                      <a:pt x="1655" y="68"/>
                    </a:lnTo>
                    <a:lnTo>
                      <a:pt x="1653" y="68"/>
                    </a:lnTo>
                    <a:lnTo>
                      <a:pt x="1653" y="66"/>
                    </a:lnTo>
                    <a:lnTo>
                      <a:pt x="1653" y="64"/>
                    </a:lnTo>
                    <a:lnTo>
                      <a:pt x="1651" y="64"/>
                    </a:lnTo>
                    <a:lnTo>
                      <a:pt x="1650" y="64"/>
                    </a:lnTo>
                    <a:lnTo>
                      <a:pt x="1650" y="66"/>
                    </a:lnTo>
                    <a:lnTo>
                      <a:pt x="1648" y="66"/>
                    </a:lnTo>
                    <a:lnTo>
                      <a:pt x="1648" y="64"/>
                    </a:lnTo>
                    <a:lnTo>
                      <a:pt x="1648" y="62"/>
                    </a:lnTo>
                    <a:lnTo>
                      <a:pt x="1646" y="62"/>
                    </a:lnTo>
                    <a:lnTo>
                      <a:pt x="1644" y="62"/>
                    </a:lnTo>
                    <a:lnTo>
                      <a:pt x="1644" y="60"/>
                    </a:lnTo>
                    <a:lnTo>
                      <a:pt x="1644" y="59"/>
                    </a:lnTo>
                    <a:lnTo>
                      <a:pt x="1644" y="57"/>
                    </a:lnTo>
                    <a:lnTo>
                      <a:pt x="1643" y="57"/>
                    </a:lnTo>
                    <a:lnTo>
                      <a:pt x="1643" y="55"/>
                    </a:lnTo>
                    <a:lnTo>
                      <a:pt x="1643" y="53"/>
                    </a:lnTo>
                    <a:lnTo>
                      <a:pt x="1644" y="53"/>
                    </a:lnTo>
                    <a:lnTo>
                      <a:pt x="1643" y="53"/>
                    </a:lnTo>
                    <a:lnTo>
                      <a:pt x="1641" y="53"/>
                    </a:lnTo>
                    <a:lnTo>
                      <a:pt x="1639" y="53"/>
                    </a:lnTo>
                    <a:lnTo>
                      <a:pt x="1639" y="55"/>
                    </a:lnTo>
                    <a:lnTo>
                      <a:pt x="1637" y="55"/>
                    </a:lnTo>
                    <a:lnTo>
                      <a:pt x="1637" y="57"/>
                    </a:lnTo>
                    <a:lnTo>
                      <a:pt x="1639" y="57"/>
                    </a:lnTo>
                    <a:lnTo>
                      <a:pt x="1637" y="57"/>
                    </a:lnTo>
                    <a:lnTo>
                      <a:pt x="1637" y="59"/>
                    </a:lnTo>
                    <a:lnTo>
                      <a:pt x="1635" y="59"/>
                    </a:lnTo>
                    <a:lnTo>
                      <a:pt x="1635" y="60"/>
                    </a:lnTo>
                    <a:lnTo>
                      <a:pt x="1634" y="60"/>
                    </a:lnTo>
                    <a:lnTo>
                      <a:pt x="1634" y="62"/>
                    </a:lnTo>
                    <a:lnTo>
                      <a:pt x="1635" y="62"/>
                    </a:lnTo>
                    <a:lnTo>
                      <a:pt x="1635" y="64"/>
                    </a:lnTo>
                    <a:lnTo>
                      <a:pt x="1635" y="66"/>
                    </a:lnTo>
                    <a:lnTo>
                      <a:pt x="1637" y="66"/>
                    </a:lnTo>
                    <a:lnTo>
                      <a:pt x="1637" y="64"/>
                    </a:lnTo>
                    <a:lnTo>
                      <a:pt x="1639" y="64"/>
                    </a:lnTo>
                    <a:lnTo>
                      <a:pt x="1639" y="66"/>
                    </a:lnTo>
                    <a:lnTo>
                      <a:pt x="1639" y="68"/>
                    </a:lnTo>
                    <a:lnTo>
                      <a:pt x="1639" y="69"/>
                    </a:lnTo>
                    <a:lnTo>
                      <a:pt x="1637" y="69"/>
                    </a:lnTo>
                    <a:lnTo>
                      <a:pt x="1637" y="71"/>
                    </a:lnTo>
                    <a:lnTo>
                      <a:pt x="1635" y="71"/>
                    </a:lnTo>
                    <a:lnTo>
                      <a:pt x="1635" y="73"/>
                    </a:lnTo>
                    <a:lnTo>
                      <a:pt x="1634" y="73"/>
                    </a:lnTo>
                    <a:lnTo>
                      <a:pt x="1634" y="75"/>
                    </a:lnTo>
                    <a:lnTo>
                      <a:pt x="1634" y="73"/>
                    </a:lnTo>
                    <a:lnTo>
                      <a:pt x="1634" y="75"/>
                    </a:lnTo>
                    <a:lnTo>
                      <a:pt x="1632" y="75"/>
                    </a:lnTo>
                    <a:lnTo>
                      <a:pt x="1632" y="76"/>
                    </a:lnTo>
                    <a:lnTo>
                      <a:pt x="1634" y="76"/>
                    </a:lnTo>
                    <a:lnTo>
                      <a:pt x="1632" y="76"/>
                    </a:lnTo>
                    <a:lnTo>
                      <a:pt x="1634" y="76"/>
                    </a:lnTo>
                    <a:lnTo>
                      <a:pt x="1634" y="78"/>
                    </a:lnTo>
                    <a:lnTo>
                      <a:pt x="1634" y="76"/>
                    </a:lnTo>
                    <a:lnTo>
                      <a:pt x="1635" y="76"/>
                    </a:lnTo>
                    <a:lnTo>
                      <a:pt x="1637" y="76"/>
                    </a:lnTo>
                    <a:lnTo>
                      <a:pt x="1637" y="78"/>
                    </a:lnTo>
                    <a:lnTo>
                      <a:pt x="1639" y="78"/>
                    </a:lnTo>
                    <a:lnTo>
                      <a:pt x="1639" y="76"/>
                    </a:lnTo>
                    <a:lnTo>
                      <a:pt x="1641" y="76"/>
                    </a:lnTo>
                    <a:lnTo>
                      <a:pt x="1643" y="76"/>
                    </a:lnTo>
                    <a:lnTo>
                      <a:pt x="1641" y="76"/>
                    </a:lnTo>
                    <a:lnTo>
                      <a:pt x="1641" y="78"/>
                    </a:lnTo>
                    <a:lnTo>
                      <a:pt x="1643" y="78"/>
                    </a:lnTo>
                    <a:lnTo>
                      <a:pt x="1644" y="78"/>
                    </a:lnTo>
                    <a:lnTo>
                      <a:pt x="1646" y="78"/>
                    </a:lnTo>
                    <a:lnTo>
                      <a:pt x="1646" y="76"/>
                    </a:lnTo>
                    <a:lnTo>
                      <a:pt x="1648" y="76"/>
                    </a:lnTo>
                    <a:lnTo>
                      <a:pt x="1648" y="78"/>
                    </a:lnTo>
                    <a:lnTo>
                      <a:pt x="1650" y="78"/>
                    </a:lnTo>
                    <a:lnTo>
                      <a:pt x="1650" y="80"/>
                    </a:lnTo>
                    <a:lnTo>
                      <a:pt x="1651" y="80"/>
                    </a:lnTo>
                    <a:lnTo>
                      <a:pt x="1651" y="82"/>
                    </a:lnTo>
                    <a:lnTo>
                      <a:pt x="1650" y="82"/>
                    </a:lnTo>
                    <a:lnTo>
                      <a:pt x="1650" y="84"/>
                    </a:lnTo>
                    <a:lnTo>
                      <a:pt x="1650" y="82"/>
                    </a:lnTo>
                    <a:lnTo>
                      <a:pt x="1648" y="82"/>
                    </a:lnTo>
                    <a:lnTo>
                      <a:pt x="1648" y="84"/>
                    </a:lnTo>
                    <a:lnTo>
                      <a:pt x="1648" y="85"/>
                    </a:lnTo>
                    <a:lnTo>
                      <a:pt x="1648" y="87"/>
                    </a:lnTo>
                    <a:lnTo>
                      <a:pt x="1646" y="87"/>
                    </a:lnTo>
                    <a:lnTo>
                      <a:pt x="1646" y="89"/>
                    </a:lnTo>
                    <a:lnTo>
                      <a:pt x="1644" y="89"/>
                    </a:lnTo>
                    <a:lnTo>
                      <a:pt x="1643" y="89"/>
                    </a:lnTo>
                    <a:lnTo>
                      <a:pt x="1643" y="91"/>
                    </a:lnTo>
                    <a:lnTo>
                      <a:pt x="1643" y="93"/>
                    </a:lnTo>
                    <a:lnTo>
                      <a:pt x="1641" y="93"/>
                    </a:lnTo>
                    <a:lnTo>
                      <a:pt x="1641" y="91"/>
                    </a:lnTo>
                    <a:lnTo>
                      <a:pt x="1639" y="91"/>
                    </a:lnTo>
                    <a:lnTo>
                      <a:pt x="1639" y="89"/>
                    </a:lnTo>
                    <a:lnTo>
                      <a:pt x="1637" y="89"/>
                    </a:lnTo>
                    <a:lnTo>
                      <a:pt x="1637" y="87"/>
                    </a:lnTo>
                    <a:lnTo>
                      <a:pt x="1637" y="85"/>
                    </a:lnTo>
                    <a:lnTo>
                      <a:pt x="1635" y="85"/>
                    </a:lnTo>
                    <a:lnTo>
                      <a:pt x="1635" y="84"/>
                    </a:lnTo>
                    <a:lnTo>
                      <a:pt x="1635" y="82"/>
                    </a:lnTo>
                    <a:lnTo>
                      <a:pt x="1634" y="82"/>
                    </a:lnTo>
                    <a:lnTo>
                      <a:pt x="1634" y="80"/>
                    </a:lnTo>
                    <a:lnTo>
                      <a:pt x="1632" y="80"/>
                    </a:lnTo>
                    <a:lnTo>
                      <a:pt x="1632" y="82"/>
                    </a:lnTo>
                    <a:lnTo>
                      <a:pt x="1630" y="82"/>
                    </a:lnTo>
                    <a:lnTo>
                      <a:pt x="1630" y="84"/>
                    </a:lnTo>
                    <a:lnTo>
                      <a:pt x="1630" y="85"/>
                    </a:lnTo>
                    <a:lnTo>
                      <a:pt x="1630" y="84"/>
                    </a:lnTo>
                    <a:lnTo>
                      <a:pt x="1628" y="84"/>
                    </a:lnTo>
                    <a:lnTo>
                      <a:pt x="1628" y="85"/>
                    </a:lnTo>
                    <a:lnTo>
                      <a:pt x="1628" y="87"/>
                    </a:lnTo>
                    <a:lnTo>
                      <a:pt x="1630" y="87"/>
                    </a:lnTo>
                    <a:lnTo>
                      <a:pt x="1630" y="89"/>
                    </a:lnTo>
                    <a:lnTo>
                      <a:pt x="1628" y="89"/>
                    </a:lnTo>
                    <a:lnTo>
                      <a:pt x="1628" y="91"/>
                    </a:lnTo>
                    <a:lnTo>
                      <a:pt x="1626" y="91"/>
                    </a:lnTo>
                    <a:lnTo>
                      <a:pt x="1626" y="93"/>
                    </a:lnTo>
                    <a:lnTo>
                      <a:pt x="1626" y="94"/>
                    </a:lnTo>
                    <a:lnTo>
                      <a:pt x="1628" y="94"/>
                    </a:lnTo>
                    <a:lnTo>
                      <a:pt x="1628" y="96"/>
                    </a:lnTo>
                    <a:lnTo>
                      <a:pt x="1630" y="96"/>
                    </a:lnTo>
                    <a:lnTo>
                      <a:pt x="1632" y="96"/>
                    </a:lnTo>
                    <a:lnTo>
                      <a:pt x="1632" y="98"/>
                    </a:lnTo>
                    <a:lnTo>
                      <a:pt x="1630" y="98"/>
                    </a:lnTo>
                    <a:lnTo>
                      <a:pt x="1630" y="100"/>
                    </a:lnTo>
                    <a:lnTo>
                      <a:pt x="1630" y="101"/>
                    </a:lnTo>
                    <a:lnTo>
                      <a:pt x="1632" y="101"/>
                    </a:lnTo>
                    <a:lnTo>
                      <a:pt x="1634" y="101"/>
                    </a:lnTo>
                    <a:lnTo>
                      <a:pt x="1634" y="100"/>
                    </a:lnTo>
                    <a:lnTo>
                      <a:pt x="1634" y="98"/>
                    </a:lnTo>
                    <a:lnTo>
                      <a:pt x="1635" y="98"/>
                    </a:lnTo>
                    <a:lnTo>
                      <a:pt x="1635" y="96"/>
                    </a:lnTo>
                    <a:lnTo>
                      <a:pt x="1637" y="96"/>
                    </a:lnTo>
                    <a:lnTo>
                      <a:pt x="1637" y="94"/>
                    </a:lnTo>
                    <a:lnTo>
                      <a:pt x="1639" y="94"/>
                    </a:lnTo>
                    <a:lnTo>
                      <a:pt x="1641" y="94"/>
                    </a:lnTo>
                    <a:lnTo>
                      <a:pt x="1643" y="94"/>
                    </a:lnTo>
                    <a:lnTo>
                      <a:pt x="1644" y="94"/>
                    </a:lnTo>
                    <a:lnTo>
                      <a:pt x="1646" y="94"/>
                    </a:lnTo>
                    <a:lnTo>
                      <a:pt x="1648" y="94"/>
                    </a:lnTo>
                    <a:lnTo>
                      <a:pt x="1648" y="93"/>
                    </a:lnTo>
                    <a:lnTo>
                      <a:pt x="1648" y="91"/>
                    </a:lnTo>
                    <a:lnTo>
                      <a:pt x="1648" y="89"/>
                    </a:lnTo>
                    <a:lnTo>
                      <a:pt x="1650" y="89"/>
                    </a:lnTo>
                    <a:lnTo>
                      <a:pt x="1651" y="89"/>
                    </a:lnTo>
                    <a:lnTo>
                      <a:pt x="1651" y="87"/>
                    </a:lnTo>
                    <a:lnTo>
                      <a:pt x="1650" y="87"/>
                    </a:lnTo>
                    <a:lnTo>
                      <a:pt x="1651" y="87"/>
                    </a:lnTo>
                    <a:lnTo>
                      <a:pt x="1651" y="85"/>
                    </a:lnTo>
                    <a:lnTo>
                      <a:pt x="1653" y="85"/>
                    </a:lnTo>
                    <a:lnTo>
                      <a:pt x="1655" y="85"/>
                    </a:lnTo>
                    <a:lnTo>
                      <a:pt x="1655" y="87"/>
                    </a:lnTo>
                    <a:lnTo>
                      <a:pt x="1653" y="87"/>
                    </a:lnTo>
                    <a:lnTo>
                      <a:pt x="1655" y="87"/>
                    </a:lnTo>
                    <a:lnTo>
                      <a:pt x="1657" y="87"/>
                    </a:lnTo>
                    <a:lnTo>
                      <a:pt x="1659" y="87"/>
                    </a:lnTo>
                    <a:lnTo>
                      <a:pt x="1657" y="87"/>
                    </a:lnTo>
                    <a:lnTo>
                      <a:pt x="1657" y="89"/>
                    </a:lnTo>
                    <a:lnTo>
                      <a:pt x="1659" y="89"/>
                    </a:lnTo>
                    <a:lnTo>
                      <a:pt x="1659" y="91"/>
                    </a:lnTo>
                    <a:lnTo>
                      <a:pt x="1659" y="93"/>
                    </a:lnTo>
                    <a:lnTo>
                      <a:pt x="1657" y="93"/>
                    </a:lnTo>
                    <a:lnTo>
                      <a:pt x="1657" y="94"/>
                    </a:lnTo>
                    <a:lnTo>
                      <a:pt x="1655" y="94"/>
                    </a:lnTo>
                    <a:lnTo>
                      <a:pt x="1655" y="96"/>
                    </a:lnTo>
                    <a:lnTo>
                      <a:pt x="1657" y="96"/>
                    </a:lnTo>
                    <a:lnTo>
                      <a:pt x="1659" y="96"/>
                    </a:lnTo>
                    <a:lnTo>
                      <a:pt x="1659" y="98"/>
                    </a:lnTo>
                    <a:lnTo>
                      <a:pt x="1660" y="98"/>
                    </a:lnTo>
                    <a:lnTo>
                      <a:pt x="1660" y="96"/>
                    </a:lnTo>
                    <a:lnTo>
                      <a:pt x="1660" y="98"/>
                    </a:lnTo>
                    <a:lnTo>
                      <a:pt x="1662" y="98"/>
                    </a:lnTo>
                    <a:lnTo>
                      <a:pt x="1664" y="98"/>
                    </a:lnTo>
                    <a:lnTo>
                      <a:pt x="1666" y="98"/>
                    </a:lnTo>
                    <a:lnTo>
                      <a:pt x="1668" y="98"/>
                    </a:lnTo>
                    <a:lnTo>
                      <a:pt x="1668" y="96"/>
                    </a:lnTo>
                    <a:lnTo>
                      <a:pt x="1669" y="96"/>
                    </a:lnTo>
                    <a:lnTo>
                      <a:pt x="1669" y="94"/>
                    </a:lnTo>
                    <a:lnTo>
                      <a:pt x="1669" y="93"/>
                    </a:lnTo>
                    <a:lnTo>
                      <a:pt x="1669" y="91"/>
                    </a:lnTo>
                    <a:lnTo>
                      <a:pt x="1671" y="91"/>
                    </a:lnTo>
                    <a:lnTo>
                      <a:pt x="1671" y="89"/>
                    </a:lnTo>
                    <a:lnTo>
                      <a:pt x="1671" y="87"/>
                    </a:lnTo>
                    <a:lnTo>
                      <a:pt x="1669" y="87"/>
                    </a:lnTo>
                    <a:lnTo>
                      <a:pt x="1668" y="87"/>
                    </a:lnTo>
                    <a:lnTo>
                      <a:pt x="1668" y="85"/>
                    </a:lnTo>
                    <a:lnTo>
                      <a:pt x="1666" y="85"/>
                    </a:lnTo>
                    <a:lnTo>
                      <a:pt x="1668" y="85"/>
                    </a:lnTo>
                    <a:lnTo>
                      <a:pt x="1668" y="84"/>
                    </a:lnTo>
                    <a:lnTo>
                      <a:pt x="1666" y="84"/>
                    </a:lnTo>
                    <a:lnTo>
                      <a:pt x="1666" y="82"/>
                    </a:lnTo>
                    <a:lnTo>
                      <a:pt x="1666" y="80"/>
                    </a:lnTo>
                    <a:lnTo>
                      <a:pt x="1668" y="80"/>
                    </a:lnTo>
                    <a:lnTo>
                      <a:pt x="1668" y="78"/>
                    </a:lnTo>
                    <a:lnTo>
                      <a:pt x="1668" y="76"/>
                    </a:lnTo>
                    <a:lnTo>
                      <a:pt x="1669" y="76"/>
                    </a:lnTo>
                    <a:lnTo>
                      <a:pt x="1671" y="76"/>
                    </a:lnTo>
                    <a:lnTo>
                      <a:pt x="1671" y="75"/>
                    </a:lnTo>
                    <a:lnTo>
                      <a:pt x="1673" y="75"/>
                    </a:lnTo>
                    <a:lnTo>
                      <a:pt x="1673" y="76"/>
                    </a:lnTo>
                    <a:lnTo>
                      <a:pt x="1675" y="76"/>
                    </a:lnTo>
                    <a:lnTo>
                      <a:pt x="1675" y="78"/>
                    </a:lnTo>
                    <a:lnTo>
                      <a:pt x="1676" y="78"/>
                    </a:lnTo>
                    <a:lnTo>
                      <a:pt x="1678" y="78"/>
                    </a:lnTo>
                    <a:lnTo>
                      <a:pt x="1678" y="80"/>
                    </a:lnTo>
                    <a:lnTo>
                      <a:pt x="1680" y="80"/>
                    </a:lnTo>
                    <a:lnTo>
                      <a:pt x="1680" y="82"/>
                    </a:lnTo>
                    <a:lnTo>
                      <a:pt x="1682" y="82"/>
                    </a:lnTo>
                    <a:lnTo>
                      <a:pt x="1682" y="84"/>
                    </a:lnTo>
                    <a:lnTo>
                      <a:pt x="1680" y="84"/>
                    </a:lnTo>
                    <a:lnTo>
                      <a:pt x="1682" y="84"/>
                    </a:lnTo>
                    <a:lnTo>
                      <a:pt x="1682" y="82"/>
                    </a:lnTo>
                    <a:lnTo>
                      <a:pt x="1680" y="82"/>
                    </a:lnTo>
                    <a:lnTo>
                      <a:pt x="1680" y="84"/>
                    </a:lnTo>
                    <a:lnTo>
                      <a:pt x="1680" y="85"/>
                    </a:lnTo>
                    <a:lnTo>
                      <a:pt x="1680" y="87"/>
                    </a:lnTo>
                    <a:lnTo>
                      <a:pt x="1682" y="87"/>
                    </a:lnTo>
                    <a:lnTo>
                      <a:pt x="1684" y="87"/>
                    </a:lnTo>
                    <a:lnTo>
                      <a:pt x="1684" y="89"/>
                    </a:lnTo>
                    <a:lnTo>
                      <a:pt x="1682" y="89"/>
                    </a:lnTo>
                    <a:lnTo>
                      <a:pt x="1684" y="89"/>
                    </a:lnTo>
                    <a:lnTo>
                      <a:pt x="1684" y="91"/>
                    </a:lnTo>
                    <a:lnTo>
                      <a:pt x="1682" y="91"/>
                    </a:lnTo>
                    <a:lnTo>
                      <a:pt x="1682" y="89"/>
                    </a:lnTo>
                    <a:lnTo>
                      <a:pt x="1682" y="91"/>
                    </a:lnTo>
                    <a:lnTo>
                      <a:pt x="1682" y="93"/>
                    </a:lnTo>
                    <a:lnTo>
                      <a:pt x="1684" y="93"/>
                    </a:lnTo>
                    <a:lnTo>
                      <a:pt x="1684" y="94"/>
                    </a:lnTo>
                    <a:lnTo>
                      <a:pt x="1684" y="96"/>
                    </a:lnTo>
                    <a:lnTo>
                      <a:pt x="1685" y="96"/>
                    </a:lnTo>
                    <a:lnTo>
                      <a:pt x="1685" y="98"/>
                    </a:lnTo>
                    <a:lnTo>
                      <a:pt x="1685" y="100"/>
                    </a:lnTo>
                    <a:lnTo>
                      <a:pt x="1685" y="101"/>
                    </a:lnTo>
                    <a:lnTo>
                      <a:pt x="1687" y="101"/>
                    </a:lnTo>
                    <a:lnTo>
                      <a:pt x="1687" y="103"/>
                    </a:lnTo>
                    <a:lnTo>
                      <a:pt x="1685" y="103"/>
                    </a:lnTo>
                    <a:lnTo>
                      <a:pt x="1687" y="103"/>
                    </a:lnTo>
                    <a:lnTo>
                      <a:pt x="1687" y="105"/>
                    </a:lnTo>
                    <a:lnTo>
                      <a:pt x="1685" y="105"/>
                    </a:lnTo>
                    <a:lnTo>
                      <a:pt x="1687" y="105"/>
                    </a:lnTo>
                    <a:lnTo>
                      <a:pt x="1687" y="107"/>
                    </a:lnTo>
                    <a:lnTo>
                      <a:pt x="1689" y="107"/>
                    </a:lnTo>
                    <a:lnTo>
                      <a:pt x="1689" y="105"/>
                    </a:lnTo>
                    <a:lnTo>
                      <a:pt x="1691" y="105"/>
                    </a:lnTo>
                    <a:lnTo>
                      <a:pt x="1691" y="107"/>
                    </a:lnTo>
                    <a:lnTo>
                      <a:pt x="1691" y="109"/>
                    </a:lnTo>
                    <a:lnTo>
                      <a:pt x="1693" y="109"/>
                    </a:lnTo>
                    <a:lnTo>
                      <a:pt x="1693" y="110"/>
                    </a:lnTo>
                    <a:lnTo>
                      <a:pt x="1694" y="110"/>
                    </a:lnTo>
                    <a:lnTo>
                      <a:pt x="1693" y="110"/>
                    </a:lnTo>
                    <a:lnTo>
                      <a:pt x="1693" y="112"/>
                    </a:lnTo>
                    <a:lnTo>
                      <a:pt x="1693" y="114"/>
                    </a:lnTo>
                    <a:lnTo>
                      <a:pt x="1693" y="116"/>
                    </a:lnTo>
                    <a:lnTo>
                      <a:pt x="1694" y="116"/>
                    </a:lnTo>
                    <a:lnTo>
                      <a:pt x="1694" y="118"/>
                    </a:lnTo>
                    <a:lnTo>
                      <a:pt x="1694" y="116"/>
                    </a:lnTo>
                    <a:lnTo>
                      <a:pt x="1696" y="116"/>
                    </a:lnTo>
                    <a:lnTo>
                      <a:pt x="1696" y="114"/>
                    </a:lnTo>
                    <a:lnTo>
                      <a:pt x="1698" y="114"/>
                    </a:lnTo>
                    <a:lnTo>
                      <a:pt x="1698" y="112"/>
                    </a:lnTo>
                    <a:lnTo>
                      <a:pt x="1700" y="112"/>
                    </a:lnTo>
                    <a:lnTo>
                      <a:pt x="1701" y="112"/>
                    </a:lnTo>
                    <a:lnTo>
                      <a:pt x="1701" y="110"/>
                    </a:lnTo>
                    <a:lnTo>
                      <a:pt x="1703" y="110"/>
                    </a:lnTo>
                    <a:lnTo>
                      <a:pt x="1703" y="109"/>
                    </a:lnTo>
                    <a:lnTo>
                      <a:pt x="1705" y="109"/>
                    </a:lnTo>
                    <a:lnTo>
                      <a:pt x="1705" y="110"/>
                    </a:lnTo>
                    <a:lnTo>
                      <a:pt x="1707" y="110"/>
                    </a:lnTo>
                    <a:lnTo>
                      <a:pt x="1707" y="109"/>
                    </a:lnTo>
                    <a:lnTo>
                      <a:pt x="1709" y="109"/>
                    </a:lnTo>
                    <a:lnTo>
                      <a:pt x="1709" y="110"/>
                    </a:lnTo>
                    <a:lnTo>
                      <a:pt x="1710" y="110"/>
                    </a:lnTo>
                    <a:lnTo>
                      <a:pt x="1710" y="109"/>
                    </a:lnTo>
                    <a:lnTo>
                      <a:pt x="1712" y="109"/>
                    </a:lnTo>
                    <a:lnTo>
                      <a:pt x="1712" y="110"/>
                    </a:lnTo>
                    <a:lnTo>
                      <a:pt x="1714" y="110"/>
                    </a:lnTo>
                    <a:lnTo>
                      <a:pt x="1712" y="110"/>
                    </a:lnTo>
                    <a:lnTo>
                      <a:pt x="1714" y="110"/>
                    </a:lnTo>
                    <a:lnTo>
                      <a:pt x="1714" y="112"/>
                    </a:lnTo>
                    <a:lnTo>
                      <a:pt x="1716" y="112"/>
                    </a:lnTo>
                    <a:lnTo>
                      <a:pt x="1716" y="114"/>
                    </a:lnTo>
                    <a:lnTo>
                      <a:pt x="1716" y="116"/>
                    </a:lnTo>
                    <a:lnTo>
                      <a:pt x="1718" y="116"/>
                    </a:lnTo>
                    <a:lnTo>
                      <a:pt x="1718" y="118"/>
                    </a:lnTo>
                    <a:lnTo>
                      <a:pt x="1719" y="118"/>
                    </a:lnTo>
                    <a:lnTo>
                      <a:pt x="1719" y="119"/>
                    </a:lnTo>
                    <a:lnTo>
                      <a:pt x="1719" y="121"/>
                    </a:lnTo>
                    <a:lnTo>
                      <a:pt x="1718" y="121"/>
                    </a:lnTo>
                    <a:lnTo>
                      <a:pt x="1718" y="123"/>
                    </a:lnTo>
                    <a:lnTo>
                      <a:pt x="1718" y="125"/>
                    </a:lnTo>
                    <a:lnTo>
                      <a:pt x="1718" y="126"/>
                    </a:lnTo>
                    <a:lnTo>
                      <a:pt x="1719" y="126"/>
                    </a:lnTo>
                    <a:lnTo>
                      <a:pt x="1719" y="128"/>
                    </a:lnTo>
                    <a:lnTo>
                      <a:pt x="1718" y="128"/>
                    </a:lnTo>
                    <a:lnTo>
                      <a:pt x="1719" y="128"/>
                    </a:lnTo>
                    <a:lnTo>
                      <a:pt x="1718" y="128"/>
                    </a:lnTo>
                    <a:lnTo>
                      <a:pt x="1718" y="130"/>
                    </a:lnTo>
                    <a:lnTo>
                      <a:pt x="1716" y="130"/>
                    </a:lnTo>
                    <a:lnTo>
                      <a:pt x="1716" y="128"/>
                    </a:lnTo>
                    <a:lnTo>
                      <a:pt x="1716" y="126"/>
                    </a:lnTo>
                    <a:lnTo>
                      <a:pt x="1714" y="126"/>
                    </a:lnTo>
                    <a:lnTo>
                      <a:pt x="1712" y="126"/>
                    </a:lnTo>
                    <a:lnTo>
                      <a:pt x="1712" y="125"/>
                    </a:lnTo>
                    <a:lnTo>
                      <a:pt x="1712" y="123"/>
                    </a:lnTo>
                    <a:lnTo>
                      <a:pt x="1712" y="121"/>
                    </a:lnTo>
                    <a:lnTo>
                      <a:pt x="1710" y="121"/>
                    </a:lnTo>
                    <a:lnTo>
                      <a:pt x="1709" y="121"/>
                    </a:lnTo>
                    <a:lnTo>
                      <a:pt x="1709" y="123"/>
                    </a:lnTo>
                    <a:lnTo>
                      <a:pt x="1707" y="123"/>
                    </a:lnTo>
                    <a:lnTo>
                      <a:pt x="1707" y="125"/>
                    </a:lnTo>
                    <a:lnTo>
                      <a:pt x="1705" y="125"/>
                    </a:lnTo>
                    <a:lnTo>
                      <a:pt x="1707" y="125"/>
                    </a:lnTo>
                    <a:lnTo>
                      <a:pt x="1705" y="125"/>
                    </a:lnTo>
                    <a:lnTo>
                      <a:pt x="1705" y="126"/>
                    </a:lnTo>
                    <a:lnTo>
                      <a:pt x="1705" y="128"/>
                    </a:lnTo>
                    <a:lnTo>
                      <a:pt x="1703" y="128"/>
                    </a:lnTo>
                    <a:lnTo>
                      <a:pt x="1703" y="126"/>
                    </a:lnTo>
                    <a:lnTo>
                      <a:pt x="1703" y="128"/>
                    </a:lnTo>
                    <a:lnTo>
                      <a:pt x="1703" y="130"/>
                    </a:lnTo>
                    <a:lnTo>
                      <a:pt x="1705" y="130"/>
                    </a:lnTo>
                    <a:lnTo>
                      <a:pt x="1703" y="130"/>
                    </a:lnTo>
                    <a:lnTo>
                      <a:pt x="1705" y="130"/>
                    </a:lnTo>
                    <a:lnTo>
                      <a:pt x="1705" y="132"/>
                    </a:lnTo>
                    <a:lnTo>
                      <a:pt x="1707" y="132"/>
                    </a:lnTo>
                    <a:lnTo>
                      <a:pt x="1707" y="130"/>
                    </a:lnTo>
                    <a:lnTo>
                      <a:pt x="1707" y="128"/>
                    </a:lnTo>
                    <a:lnTo>
                      <a:pt x="1709" y="128"/>
                    </a:lnTo>
                    <a:lnTo>
                      <a:pt x="1710" y="128"/>
                    </a:lnTo>
                    <a:lnTo>
                      <a:pt x="1712" y="128"/>
                    </a:lnTo>
                    <a:lnTo>
                      <a:pt x="1714" y="128"/>
                    </a:lnTo>
                    <a:lnTo>
                      <a:pt x="1714" y="130"/>
                    </a:lnTo>
                    <a:lnTo>
                      <a:pt x="1716" y="130"/>
                    </a:lnTo>
                    <a:lnTo>
                      <a:pt x="1716" y="132"/>
                    </a:lnTo>
                    <a:lnTo>
                      <a:pt x="1714" y="132"/>
                    </a:lnTo>
                    <a:lnTo>
                      <a:pt x="1714" y="134"/>
                    </a:lnTo>
                    <a:lnTo>
                      <a:pt x="1714" y="135"/>
                    </a:lnTo>
                    <a:lnTo>
                      <a:pt x="1714" y="137"/>
                    </a:lnTo>
                    <a:lnTo>
                      <a:pt x="1714" y="139"/>
                    </a:lnTo>
                    <a:lnTo>
                      <a:pt x="1714" y="141"/>
                    </a:lnTo>
                    <a:lnTo>
                      <a:pt x="1714" y="139"/>
                    </a:lnTo>
                    <a:lnTo>
                      <a:pt x="1716" y="139"/>
                    </a:lnTo>
                    <a:lnTo>
                      <a:pt x="1716" y="141"/>
                    </a:lnTo>
                    <a:lnTo>
                      <a:pt x="1718" y="141"/>
                    </a:lnTo>
                    <a:lnTo>
                      <a:pt x="1719" y="141"/>
                    </a:lnTo>
                    <a:lnTo>
                      <a:pt x="1719" y="139"/>
                    </a:lnTo>
                    <a:lnTo>
                      <a:pt x="1721" y="139"/>
                    </a:lnTo>
                    <a:lnTo>
                      <a:pt x="1719" y="139"/>
                    </a:lnTo>
                    <a:lnTo>
                      <a:pt x="1718" y="139"/>
                    </a:lnTo>
                    <a:lnTo>
                      <a:pt x="1718" y="137"/>
                    </a:lnTo>
                    <a:lnTo>
                      <a:pt x="1716" y="137"/>
                    </a:lnTo>
                    <a:lnTo>
                      <a:pt x="1716" y="135"/>
                    </a:lnTo>
                    <a:lnTo>
                      <a:pt x="1718" y="135"/>
                    </a:lnTo>
                    <a:lnTo>
                      <a:pt x="1718" y="134"/>
                    </a:lnTo>
                    <a:lnTo>
                      <a:pt x="1719" y="134"/>
                    </a:lnTo>
                    <a:lnTo>
                      <a:pt x="1719" y="135"/>
                    </a:lnTo>
                    <a:lnTo>
                      <a:pt x="1719" y="134"/>
                    </a:lnTo>
                    <a:lnTo>
                      <a:pt x="1719" y="135"/>
                    </a:lnTo>
                    <a:lnTo>
                      <a:pt x="1721" y="135"/>
                    </a:lnTo>
                    <a:lnTo>
                      <a:pt x="1721" y="134"/>
                    </a:lnTo>
                    <a:lnTo>
                      <a:pt x="1721" y="135"/>
                    </a:lnTo>
                    <a:lnTo>
                      <a:pt x="1723" y="135"/>
                    </a:lnTo>
                    <a:lnTo>
                      <a:pt x="1723" y="137"/>
                    </a:lnTo>
                    <a:lnTo>
                      <a:pt x="1725" y="137"/>
                    </a:lnTo>
                    <a:lnTo>
                      <a:pt x="1725" y="139"/>
                    </a:lnTo>
                    <a:lnTo>
                      <a:pt x="1725" y="141"/>
                    </a:lnTo>
                    <a:lnTo>
                      <a:pt x="1725" y="139"/>
                    </a:lnTo>
                    <a:lnTo>
                      <a:pt x="1725" y="137"/>
                    </a:lnTo>
                    <a:lnTo>
                      <a:pt x="1725" y="135"/>
                    </a:lnTo>
                    <a:lnTo>
                      <a:pt x="1725" y="134"/>
                    </a:lnTo>
                    <a:lnTo>
                      <a:pt x="1723" y="134"/>
                    </a:lnTo>
                    <a:lnTo>
                      <a:pt x="1723" y="132"/>
                    </a:lnTo>
                    <a:lnTo>
                      <a:pt x="1723" y="130"/>
                    </a:lnTo>
                    <a:lnTo>
                      <a:pt x="1723" y="128"/>
                    </a:lnTo>
                    <a:lnTo>
                      <a:pt x="1725" y="128"/>
                    </a:lnTo>
                    <a:lnTo>
                      <a:pt x="1725" y="130"/>
                    </a:lnTo>
                    <a:lnTo>
                      <a:pt x="1726" y="130"/>
                    </a:lnTo>
                    <a:lnTo>
                      <a:pt x="1726" y="132"/>
                    </a:lnTo>
                    <a:lnTo>
                      <a:pt x="1726" y="134"/>
                    </a:lnTo>
                    <a:lnTo>
                      <a:pt x="1726" y="135"/>
                    </a:lnTo>
                    <a:lnTo>
                      <a:pt x="1726" y="137"/>
                    </a:lnTo>
                    <a:lnTo>
                      <a:pt x="1726" y="139"/>
                    </a:lnTo>
                    <a:lnTo>
                      <a:pt x="1728" y="139"/>
                    </a:lnTo>
                    <a:lnTo>
                      <a:pt x="1728" y="141"/>
                    </a:lnTo>
                    <a:lnTo>
                      <a:pt x="1728" y="142"/>
                    </a:lnTo>
                    <a:lnTo>
                      <a:pt x="1728" y="144"/>
                    </a:lnTo>
                    <a:lnTo>
                      <a:pt x="1730" y="144"/>
                    </a:lnTo>
                    <a:lnTo>
                      <a:pt x="1730" y="146"/>
                    </a:lnTo>
                    <a:lnTo>
                      <a:pt x="1730" y="148"/>
                    </a:lnTo>
                    <a:lnTo>
                      <a:pt x="1730" y="150"/>
                    </a:lnTo>
                    <a:lnTo>
                      <a:pt x="1732" y="150"/>
                    </a:lnTo>
                    <a:lnTo>
                      <a:pt x="1732" y="151"/>
                    </a:lnTo>
                    <a:lnTo>
                      <a:pt x="1732" y="153"/>
                    </a:lnTo>
                    <a:lnTo>
                      <a:pt x="1732" y="155"/>
                    </a:lnTo>
                    <a:lnTo>
                      <a:pt x="1732" y="157"/>
                    </a:lnTo>
                    <a:lnTo>
                      <a:pt x="1734" y="157"/>
                    </a:lnTo>
                    <a:lnTo>
                      <a:pt x="1734" y="159"/>
                    </a:lnTo>
                    <a:lnTo>
                      <a:pt x="1732" y="159"/>
                    </a:lnTo>
                    <a:lnTo>
                      <a:pt x="1734" y="159"/>
                    </a:lnTo>
                    <a:lnTo>
                      <a:pt x="1734" y="160"/>
                    </a:lnTo>
                    <a:lnTo>
                      <a:pt x="1732" y="160"/>
                    </a:lnTo>
                    <a:lnTo>
                      <a:pt x="1730" y="160"/>
                    </a:lnTo>
                    <a:lnTo>
                      <a:pt x="1728" y="160"/>
                    </a:lnTo>
                    <a:lnTo>
                      <a:pt x="1726" y="160"/>
                    </a:lnTo>
                    <a:lnTo>
                      <a:pt x="1726" y="159"/>
                    </a:lnTo>
                    <a:lnTo>
                      <a:pt x="1726" y="160"/>
                    </a:lnTo>
                    <a:lnTo>
                      <a:pt x="1725" y="160"/>
                    </a:lnTo>
                    <a:lnTo>
                      <a:pt x="1725" y="159"/>
                    </a:lnTo>
                    <a:lnTo>
                      <a:pt x="1725" y="157"/>
                    </a:lnTo>
                    <a:lnTo>
                      <a:pt x="1725" y="155"/>
                    </a:lnTo>
                    <a:lnTo>
                      <a:pt x="1725" y="153"/>
                    </a:lnTo>
                    <a:lnTo>
                      <a:pt x="1725" y="151"/>
                    </a:lnTo>
                    <a:lnTo>
                      <a:pt x="1725" y="150"/>
                    </a:lnTo>
                    <a:lnTo>
                      <a:pt x="1723" y="150"/>
                    </a:lnTo>
                    <a:lnTo>
                      <a:pt x="1723" y="148"/>
                    </a:lnTo>
                    <a:lnTo>
                      <a:pt x="1723" y="146"/>
                    </a:lnTo>
                    <a:lnTo>
                      <a:pt x="1723" y="144"/>
                    </a:lnTo>
                    <a:lnTo>
                      <a:pt x="1723" y="146"/>
                    </a:lnTo>
                    <a:lnTo>
                      <a:pt x="1721" y="146"/>
                    </a:lnTo>
                    <a:lnTo>
                      <a:pt x="1721" y="148"/>
                    </a:lnTo>
                    <a:lnTo>
                      <a:pt x="1721" y="150"/>
                    </a:lnTo>
                    <a:lnTo>
                      <a:pt x="1721" y="151"/>
                    </a:lnTo>
                    <a:lnTo>
                      <a:pt x="1721" y="153"/>
                    </a:lnTo>
                    <a:lnTo>
                      <a:pt x="1721" y="155"/>
                    </a:lnTo>
                    <a:lnTo>
                      <a:pt x="1723" y="155"/>
                    </a:lnTo>
                    <a:lnTo>
                      <a:pt x="1723" y="157"/>
                    </a:lnTo>
                    <a:lnTo>
                      <a:pt x="1723" y="155"/>
                    </a:lnTo>
                    <a:lnTo>
                      <a:pt x="1723" y="157"/>
                    </a:lnTo>
                    <a:lnTo>
                      <a:pt x="1723" y="159"/>
                    </a:lnTo>
                    <a:lnTo>
                      <a:pt x="1723" y="160"/>
                    </a:lnTo>
                    <a:lnTo>
                      <a:pt x="1721" y="160"/>
                    </a:lnTo>
                    <a:lnTo>
                      <a:pt x="1723" y="160"/>
                    </a:lnTo>
                    <a:lnTo>
                      <a:pt x="1721" y="160"/>
                    </a:lnTo>
                    <a:lnTo>
                      <a:pt x="1721" y="162"/>
                    </a:lnTo>
                    <a:lnTo>
                      <a:pt x="1723" y="162"/>
                    </a:lnTo>
                    <a:lnTo>
                      <a:pt x="1723" y="164"/>
                    </a:lnTo>
                    <a:lnTo>
                      <a:pt x="1725" y="164"/>
                    </a:lnTo>
                    <a:lnTo>
                      <a:pt x="1725" y="166"/>
                    </a:lnTo>
                    <a:lnTo>
                      <a:pt x="1725" y="167"/>
                    </a:lnTo>
                    <a:lnTo>
                      <a:pt x="1726" y="167"/>
                    </a:lnTo>
                    <a:lnTo>
                      <a:pt x="1726" y="169"/>
                    </a:lnTo>
                    <a:lnTo>
                      <a:pt x="1725" y="169"/>
                    </a:lnTo>
                    <a:lnTo>
                      <a:pt x="1726" y="169"/>
                    </a:lnTo>
                    <a:lnTo>
                      <a:pt x="1726" y="171"/>
                    </a:lnTo>
                    <a:lnTo>
                      <a:pt x="1725" y="171"/>
                    </a:lnTo>
                    <a:lnTo>
                      <a:pt x="1725" y="173"/>
                    </a:lnTo>
                    <a:lnTo>
                      <a:pt x="1726" y="173"/>
                    </a:lnTo>
                    <a:lnTo>
                      <a:pt x="1725" y="173"/>
                    </a:lnTo>
                    <a:lnTo>
                      <a:pt x="1726" y="173"/>
                    </a:lnTo>
                    <a:lnTo>
                      <a:pt x="1726" y="175"/>
                    </a:lnTo>
                    <a:lnTo>
                      <a:pt x="1726" y="176"/>
                    </a:lnTo>
                    <a:lnTo>
                      <a:pt x="1725" y="176"/>
                    </a:lnTo>
                    <a:lnTo>
                      <a:pt x="1725" y="178"/>
                    </a:lnTo>
                    <a:lnTo>
                      <a:pt x="1725" y="180"/>
                    </a:lnTo>
                    <a:lnTo>
                      <a:pt x="1723" y="180"/>
                    </a:lnTo>
                    <a:lnTo>
                      <a:pt x="1723" y="182"/>
                    </a:lnTo>
                    <a:lnTo>
                      <a:pt x="1721" y="182"/>
                    </a:lnTo>
                    <a:lnTo>
                      <a:pt x="1721" y="184"/>
                    </a:lnTo>
                    <a:lnTo>
                      <a:pt x="1721" y="185"/>
                    </a:lnTo>
                    <a:lnTo>
                      <a:pt x="1721" y="187"/>
                    </a:lnTo>
                    <a:lnTo>
                      <a:pt x="1721" y="189"/>
                    </a:lnTo>
                    <a:lnTo>
                      <a:pt x="1721" y="191"/>
                    </a:lnTo>
                    <a:lnTo>
                      <a:pt x="1723" y="191"/>
                    </a:lnTo>
                    <a:lnTo>
                      <a:pt x="1723" y="189"/>
                    </a:lnTo>
                    <a:lnTo>
                      <a:pt x="1725" y="189"/>
                    </a:lnTo>
                    <a:lnTo>
                      <a:pt x="1725" y="187"/>
                    </a:lnTo>
                    <a:lnTo>
                      <a:pt x="1725" y="189"/>
                    </a:lnTo>
                    <a:lnTo>
                      <a:pt x="1726" y="189"/>
                    </a:lnTo>
                    <a:lnTo>
                      <a:pt x="1726" y="191"/>
                    </a:lnTo>
                    <a:lnTo>
                      <a:pt x="1725" y="191"/>
                    </a:lnTo>
                    <a:lnTo>
                      <a:pt x="1725" y="192"/>
                    </a:lnTo>
                    <a:lnTo>
                      <a:pt x="1725" y="191"/>
                    </a:lnTo>
                    <a:lnTo>
                      <a:pt x="1726" y="191"/>
                    </a:lnTo>
                    <a:lnTo>
                      <a:pt x="1728" y="191"/>
                    </a:lnTo>
                    <a:lnTo>
                      <a:pt x="1726" y="191"/>
                    </a:lnTo>
                    <a:lnTo>
                      <a:pt x="1726" y="192"/>
                    </a:lnTo>
                    <a:lnTo>
                      <a:pt x="1726" y="194"/>
                    </a:lnTo>
                    <a:lnTo>
                      <a:pt x="1728" y="194"/>
                    </a:lnTo>
                    <a:lnTo>
                      <a:pt x="1728" y="192"/>
                    </a:lnTo>
                    <a:lnTo>
                      <a:pt x="1730" y="192"/>
                    </a:lnTo>
                    <a:lnTo>
                      <a:pt x="1730" y="191"/>
                    </a:lnTo>
                    <a:lnTo>
                      <a:pt x="1732" y="191"/>
                    </a:lnTo>
                    <a:lnTo>
                      <a:pt x="1732" y="192"/>
                    </a:lnTo>
                    <a:lnTo>
                      <a:pt x="1734" y="192"/>
                    </a:lnTo>
                    <a:lnTo>
                      <a:pt x="1734" y="191"/>
                    </a:lnTo>
                    <a:lnTo>
                      <a:pt x="1735" y="191"/>
                    </a:lnTo>
                    <a:lnTo>
                      <a:pt x="1735" y="192"/>
                    </a:lnTo>
                    <a:lnTo>
                      <a:pt x="1737" y="192"/>
                    </a:lnTo>
                    <a:lnTo>
                      <a:pt x="1737" y="191"/>
                    </a:lnTo>
                    <a:lnTo>
                      <a:pt x="1737" y="192"/>
                    </a:lnTo>
                    <a:lnTo>
                      <a:pt x="1737" y="194"/>
                    </a:lnTo>
                    <a:lnTo>
                      <a:pt x="1739" y="194"/>
                    </a:lnTo>
                    <a:lnTo>
                      <a:pt x="1739" y="196"/>
                    </a:lnTo>
                    <a:lnTo>
                      <a:pt x="1741" y="196"/>
                    </a:lnTo>
                    <a:lnTo>
                      <a:pt x="1741" y="198"/>
                    </a:lnTo>
                    <a:lnTo>
                      <a:pt x="1742" y="198"/>
                    </a:lnTo>
                    <a:lnTo>
                      <a:pt x="1742" y="200"/>
                    </a:lnTo>
                    <a:lnTo>
                      <a:pt x="1744" y="200"/>
                    </a:lnTo>
                    <a:lnTo>
                      <a:pt x="1744" y="201"/>
                    </a:lnTo>
                    <a:lnTo>
                      <a:pt x="1746" y="201"/>
                    </a:lnTo>
                    <a:lnTo>
                      <a:pt x="1746" y="203"/>
                    </a:lnTo>
                    <a:lnTo>
                      <a:pt x="1746" y="205"/>
                    </a:lnTo>
                    <a:lnTo>
                      <a:pt x="1748" y="205"/>
                    </a:lnTo>
                    <a:lnTo>
                      <a:pt x="1748" y="207"/>
                    </a:lnTo>
                    <a:lnTo>
                      <a:pt x="1748" y="209"/>
                    </a:lnTo>
                    <a:lnTo>
                      <a:pt x="1748" y="210"/>
                    </a:lnTo>
                    <a:lnTo>
                      <a:pt x="1750" y="210"/>
                    </a:lnTo>
                    <a:lnTo>
                      <a:pt x="1750" y="212"/>
                    </a:lnTo>
                    <a:lnTo>
                      <a:pt x="1750" y="214"/>
                    </a:lnTo>
                    <a:lnTo>
                      <a:pt x="1750" y="216"/>
                    </a:lnTo>
                    <a:lnTo>
                      <a:pt x="1751" y="216"/>
                    </a:lnTo>
                    <a:lnTo>
                      <a:pt x="1751" y="217"/>
                    </a:lnTo>
                    <a:lnTo>
                      <a:pt x="1751" y="219"/>
                    </a:lnTo>
                    <a:lnTo>
                      <a:pt x="1753" y="219"/>
                    </a:lnTo>
                    <a:lnTo>
                      <a:pt x="1753" y="221"/>
                    </a:lnTo>
                    <a:lnTo>
                      <a:pt x="1753" y="223"/>
                    </a:lnTo>
                    <a:lnTo>
                      <a:pt x="1755" y="223"/>
                    </a:lnTo>
                    <a:lnTo>
                      <a:pt x="1753" y="223"/>
                    </a:lnTo>
                    <a:lnTo>
                      <a:pt x="1753" y="225"/>
                    </a:lnTo>
                    <a:lnTo>
                      <a:pt x="1753" y="226"/>
                    </a:lnTo>
                    <a:lnTo>
                      <a:pt x="1751" y="226"/>
                    </a:lnTo>
                    <a:lnTo>
                      <a:pt x="1751" y="228"/>
                    </a:lnTo>
                    <a:lnTo>
                      <a:pt x="1750" y="228"/>
                    </a:lnTo>
                    <a:lnTo>
                      <a:pt x="1750" y="230"/>
                    </a:lnTo>
                    <a:lnTo>
                      <a:pt x="1750" y="232"/>
                    </a:lnTo>
                    <a:lnTo>
                      <a:pt x="1748" y="232"/>
                    </a:lnTo>
                    <a:lnTo>
                      <a:pt x="1748" y="234"/>
                    </a:lnTo>
                    <a:lnTo>
                      <a:pt x="1748" y="232"/>
                    </a:lnTo>
                    <a:lnTo>
                      <a:pt x="1750" y="232"/>
                    </a:lnTo>
                    <a:lnTo>
                      <a:pt x="1750" y="230"/>
                    </a:lnTo>
                    <a:lnTo>
                      <a:pt x="1751" y="230"/>
                    </a:lnTo>
                    <a:lnTo>
                      <a:pt x="1751" y="232"/>
                    </a:lnTo>
                    <a:lnTo>
                      <a:pt x="1751" y="230"/>
                    </a:lnTo>
                    <a:lnTo>
                      <a:pt x="1753" y="230"/>
                    </a:lnTo>
                    <a:lnTo>
                      <a:pt x="1753" y="232"/>
                    </a:lnTo>
                    <a:lnTo>
                      <a:pt x="1755" y="232"/>
                    </a:lnTo>
                    <a:lnTo>
                      <a:pt x="1755" y="234"/>
                    </a:lnTo>
                    <a:lnTo>
                      <a:pt x="1757" y="234"/>
                    </a:lnTo>
                    <a:lnTo>
                      <a:pt x="1757" y="232"/>
                    </a:lnTo>
                    <a:lnTo>
                      <a:pt x="1757" y="230"/>
                    </a:lnTo>
                    <a:lnTo>
                      <a:pt x="1757" y="228"/>
                    </a:lnTo>
                    <a:lnTo>
                      <a:pt x="1755" y="228"/>
                    </a:lnTo>
                    <a:lnTo>
                      <a:pt x="1757" y="228"/>
                    </a:lnTo>
                    <a:lnTo>
                      <a:pt x="1759" y="228"/>
                    </a:lnTo>
                    <a:lnTo>
                      <a:pt x="1759" y="226"/>
                    </a:lnTo>
                    <a:lnTo>
                      <a:pt x="1760" y="226"/>
                    </a:lnTo>
                    <a:lnTo>
                      <a:pt x="1760" y="225"/>
                    </a:lnTo>
                    <a:lnTo>
                      <a:pt x="1760" y="223"/>
                    </a:lnTo>
                    <a:lnTo>
                      <a:pt x="1759" y="223"/>
                    </a:lnTo>
                    <a:lnTo>
                      <a:pt x="1759" y="221"/>
                    </a:lnTo>
                    <a:lnTo>
                      <a:pt x="1760" y="221"/>
                    </a:lnTo>
                    <a:lnTo>
                      <a:pt x="1760" y="219"/>
                    </a:lnTo>
                    <a:lnTo>
                      <a:pt x="1760" y="217"/>
                    </a:lnTo>
                    <a:lnTo>
                      <a:pt x="1762" y="217"/>
                    </a:lnTo>
                    <a:lnTo>
                      <a:pt x="1762" y="216"/>
                    </a:lnTo>
                    <a:lnTo>
                      <a:pt x="1762" y="214"/>
                    </a:lnTo>
                    <a:lnTo>
                      <a:pt x="1764" y="214"/>
                    </a:lnTo>
                    <a:lnTo>
                      <a:pt x="1766" y="214"/>
                    </a:lnTo>
                    <a:lnTo>
                      <a:pt x="1766" y="212"/>
                    </a:lnTo>
                    <a:lnTo>
                      <a:pt x="1767" y="212"/>
                    </a:lnTo>
                    <a:lnTo>
                      <a:pt x="1767" y="214"/>
                    </a:lnTo>
                    <a:lnTo>
                      <a:pt x="1766" y="214"/>
                    </a:lnTo>
                    <a:lnTo>
                      <a:pt x="1767" y="214"/>
                    </a:lnTo>
                    <a:lnTo>
                      <a:pt x="1767" y="216"/>
                    </a:lnTo>
                    <a:lnTo>
                      <a:pt x="1769" y="216"/>
                    </a:lnTo>
                    <a:lnTo>
                      <a:pt x="1769" y="214"/>
                    </a:lnTo>
                    <a:lnTo>
                      <a:pt x="1769" y="216"/>
                    </a:lnTo>
                    <a:lnTo>
                      <a:pt x="1771" y="216"/>
                    </a:lnTo>
                    <a:lnTo>
                      <a:pt x="1771" y="217"/>
                    </a:lnTo>
                    <a:lnTo>
                      <a:pt x="1769" y="217"/>
                    </a:lnTo>
                    <a:lnTo>
                      <a:pt x="1771" y="217"/>
                    </a:lnTo>
                    <a:lnTo>
                      <a:pt x="1769" y="217"/>
                    </a:lnTo>
                    <a:lnTo>
                      <a:pt x="1769" y="219"/>
                    </a:lnTo>
                    <a:lnTo>
                      <a:pt x="1769" y="221"/>
                    </a:lnTo>
                    <a:lnTo>
                      <a:pt x="1769" y="223"/>
                    </a:lnTo>
                    <a:lnTo>
                      <a:pt x="1771" y="223"/>
                    </a:lnTo>
                    <a:lnTo>
                      <a:pt x="1773" y="223"/>
                    </a:lnTo>
                    <a:lnTo>
                      <a:pt x="1773" y="225"/>
                    </a:lnTo>
                    <a:lnTo>
                      <a:pt x="1773" y="223"/>
                    </a:lnTo>
                    <a:lnTo>
                      <a:pt x="1775" y="223"/>
                    </a:lnTo>
                    <a:lnTo>
                      <a:pt x="1775" y="221"/>
                    </a:lnTo>
                    <a:lnTo>
                      <a:pt x="1776" y="221"/>
                    </a:lnTo>
                    <a:lnTo>
                      <a:pt x="1778" y="221"/>
                    </a:lnTo>
                    <a:lnTo>
                      <a:pt x="1778" y="223"/>
                    </a:lnTo>
                    <a:lnTo>
                      <a:pt x="1776" y="223"/>
                    </a:lnTo>
                    <a:lnTo>
                      <a:pt x="1776" y="225"/>
                    </a:lnTo>
                    <a:lnTo>
                      <a:pt x="1778" y="225"/>
                    </a:lnTo>
                    <a:lnTo>
                      <a:pt x="1778" y="226"/>
                    </a:lnTo>
                    <a:lnTo>
                      <a:pt x="1780" y="226"/>
                    </a:lnTo>
                    <a:lnTo>
                      <a:pt x="1780" y="228"/>
                    </a:lnTo>
                    <a:lnTo>
                      <a:pt x="1782" y="228"/>
                    </a:lnTo>
                    <a:lnTo>
                      <a:pt x="1782" y="230"/>
                    </a:lnTo>
                    <a:lnTo>
                      <a:pt x="1784" y="230"/>
                    </a:lnTo>
                    <a:lnTo>
                      <a:pt x="1785" y="230"/>
                    </a:lnTo>
                    <a:lnTo>
                      <a:pt x="1785" y="232"/>
                    </a:lnTo>
                    <a:lnTo>
                      <a:pt x="1787" y="232"/>
                    </a:lnTo>
                    <a:lnTo>
                      <a:pt x="1787" y="234"/>
                    </a:lnTo>
                    <a:lnTo>
                      <a:pt x="1785" y="234"/>
                    </a:lnTo>
                    <a:lnTo>
                      <a:pt x="1785" y="235"/>
                    </a:lnTo>
                    <a:lnTo>
                      <a:pt x="1785" y="237"/>
                    </a:lnTo>
                    <a:lnTo>
                      <a:pt x="1785" y="239"/>
                    </a:lnTo>
                    <a:lnTo>
                      <a:pt x="1787" y="239"/>
                    </a:lnTo>
                    <a:lnTo>
                      <a:pt x="1787" y="241"/>
                    </a:lnTo>
                    <a:lnTo>
                      <a:pt x="1785" y="241"/>
                    </a:lnTo>
                    <a:lnTo>
                      <a:pt x="1785" y="242"/>
                    </a:lnTo>
                    <a:lnTo>
                      <a:pt x="1787" y="242"/>
                    </a:lnTo>
                    <a:lnTo>
                      <a:pt x="1787" y="244"/>
                    </a:lnTo>
                    <a:lnTo>
                      <a:pt x="1787" y="246"/>
                    </a:lnTo>
                    <a:lnTo>
                      <a:pt x="1789" y="246"/>
                    </a:lnTo>
                    <a:lnTo>
                      <a:pt x="1789" y="248"/>
                    </a:lnTo>
                    <a:lnTo>
                      <a:pt x="1789" y="250"/>
                    </a:lnTo>
                    <a:lnTo>
                      <a:pt x="1791" y="250"/>
                    </a:lnTo>
                    <a:lnTo>
                      <a:pt x="1791" y="251"/>
                    </a:lnTo>
                    <a:lnTo>
                      <a:pt x="1789" y="251"/>
                    </a:lnTo>
                    <a:lnTo>
                      <a:pt x="1791" y="251"/>
                    </a:lnTo>
                    <a:lnTo>
                      <a:pt x="1791" y="253"/>
                    </a:lnTo>
                    <a:lnTo>
                      <a:pt x="1792" y="253"/>
                    </a:lnTo>
                    <a:lnTo>
                      <a:pt x="1792" y="255"/>
                    </a:lnTo>
                    <a:lnTo>
                      <a:pt x="1794" y="255"/>
                    </a:lnTo>
                    <a:lnTo>
                      <a:pt x="1796" y="255"/>
                    </a:lnTo>
                    <a:lnTo>
                      <a:pt x="1796" y="257"/>
                    </a:lnTo>
                    <a:lnTo>
                      <a:pt x="1796" y="255"/>
                    </a:lnTo>
                    <a:lnTo>
                      <a:pt x="1798" y="255"/>
                    </a:lnTo>
                    <a:lnTo>
                      <a:pt x="1798" y="253"/>
                    </a:lnTo>
                    <a:lnTo>
                      <a:pt x="1800" y="253"/>
                    </a:lnTo>
                    <a:lnTo>
                      <a:pt x="1801" y="253"/>
                    </a:lnTo>
                    <a:lnTo>
                      <a:pt x="1803" y="253"/>
                    </a:lnTo>
                    <a:lnTo>
                      <a:pt x="1803" y="255"/>
                    </a:lnTo>
                    <a:lnTo>
                      <a:pt x="1803" y="257"/>
                    </a:lnTo>
                    <a:lnTo>
                      <a:pt x="1805" y="257"/>
                    </a:lnTo>
                    <a:lnTo>
                      <a:pt x="1805" y="255"/>
                    </a:lnTo>
                    <a:lnTo>
                      <a:pt x="1805" y="257"/>
                    </a:lnTo>
                    <a:lnTo>
                      <a:pt x="1807" y="257"/>
                    </a:lnTo>
                    <a:lnTo>
                      <a:pt x="1807" y="259"/>
                    </a:lnTo>
                    <a:lnTo>
                      <a:pt x="1807" y="260"/>
                    </a:lnTo>
                    <a:lnTo>
                      <a:pt x="1805" y="260"/>
                    </a:lnTo>
                    <a:lnTo>
                      <a:pt x="1805" y="262"/>
                    </a:lnTo>
                    <a:lnTo>
                      <a:pt x="1805" y="260"/>
                    </a:lnTo>
                    <a:lnTo>
                      <a:pt x="1803" y="260"/>
                    </a:lnTo>
                    <a:lnTo>
                      <a:pt x="1801" y="260"/>
                    </a:lnTo>
                    <a:lnTo>
                      <a:pt x="1801" y="262"/>
                    </a:lnTo>
                    <a:lnTo>
                      <a:pt x="1800" y="262"/>
                    </a:lnTo>
                    <a:lnTo>
                      <a:pt x="1800" y="264"/>
                    </a:lnTo>
                    <a:lnTo>
                      <a:pt x="1801" y="264"/>
                    </a:lnTo>
                    <a:lnTo>
                      <a:pt x="1801" y="266"/>
                    </a:lnTo>
                    <a:lnTo>
                      <a:pt x="1801" y="267"/>
                    </a:lnTo>
                    <a:lnTo>
                      <a:pt x="1800" y="267"/>
                    </a:lnTo>
                    <a:lnTo>
                      <a:pt x="1798" y="267"/>
                    </a:lnTo>
                    <a:lnTo>
                      <a:pt x="1800" y="267"/>
                    </a:lnTo>
                    <a:lnTo>
                      <a:pt x="1801" y="267"/>
                    </a:lnTo>
                    <a:lnTo>
                      <a:pt x="1801" y="266"/>
                    </a:lnTo>
                    <a:lnTo>
                      <a:pt x="1801" y="267"/>
                    </a:lnTo>
                    <a:lnTo>
                      <a:pt x="1801" y="269"/>
                    </a:lnTo>
                    <a:lnTo>
                      <a:pt x="1801" y="271"/>
                    </a:lnTo>
                    <a:lnTo>
                      <a:pt x="1803" y="271"/>
                    </a:lnTo>
                    <a:lnTo>
                      <a:pt x="1803" y="273"/>
                    </a:lnTo>
                    <a:lnTo>
                      <a:pt x="1805" y="273"/>
                    </a:lnTo>
                    <a:lnTo>
                      <a:pt x="1807" y="273"/>
                    </a:lnTo>
                    <a:lnTo>
                      <a:pt x="1805" y="273"/>
                    </a:lnTo>
                    <a:lnTo>
                      <a:pt x="1805" y="275"/>
                    </a:lnTo>
                    <a:lnTo>
                      <a:pt x="1803" y="275"/>
                    </a:lnTo>
                    <a:lnTo>
                      <a:pt x="1803" y="276"/>
                    </a:lnTo>
                    <a:lnTo>
                      <a:pt x="1803" y="278"/>
                    </a:lnTo>
                    <a:lnTo>
                      <a:pt x="1801" y="278"/>
                    </a:lnTo>
                    <a:lnTo>
                      <a:pt x="1801" y="280"/>
                    </a:lnTo>
                    <a:lnTo>
                      <a:pt x="1800" y="280"/>
                    </a:lnTo>
                    <a:lnTo>
                      <a:pt x="1800" y="282"/>
                    </a:lnTo>
                    <a:lnTo>
                      <a:pt x="1800" y="284"/>
                    </a:lnTo>
                    <a:lnTo>
                      <a:pt x="1798" y="284"/>
                    </a:lnTo>
                    <a:lnTo>
                      <a:pt x="1798" y="285"/>
                    </a:lnTo>
                    <a:lnTo>
                      <a:pt x="1796" y="285"/>
                    </a:lnTo>
                    <a:lnTo>
                      <a:pt x="1794" y="285"/>
                    </a:lnTo>
                    <a:lnTo>
                      <a:pt x="1796" y="287"/>
                    </a:lnTo>
                    <a:lnTo>
                      <a:pt x="1796" y="289"/>
                    </a:lnTo>
                    <a:lnTo>
                      <a:pt x="1798" y="289"/>
                    </a:lnTo>
                    <a:lnTo>
                      <a:pt x="1798" y="291"/>
                    </a:lnTo>
                    <a:lnTo>
                      <a:pt x="1796" y="291"/>
                    </a:lnTo>
                    <a:lnTo>
                      <a:pt x="1794" y="291"/>
                    </a:lnTo>
                    <a:lnTo>
                      <a:pt x="1794" y="292"/>
                    </a:lnTo>
                    <a:lnTo>
                      <a:pt x="1792" y="292"/>
                    </a:lnTo>
                    <a:lnTo>
                      <a:pt x="1792" y="294"/>
                    </a:lnTo>
                    <a:lnTo>
                      <a:pt x="1791" y="294"/>
                    </a:lnTo>
                    <a:lnTo>
                      <a:pt x="1791" y="296"/>
                    </a:lnTo>
                    <a:lnTo>
                      <a:pt x="1789" y="296"/>
                    </a:lnTo>
                    <a:lnTo>
                      <a:pt x="1787" y="294"/>
                    </a:lnTo>
                    <a:lnTo>
                      <a:pt x="1785" y="294"/>
                    </a:lnTo>
                    <a:lnTo>
                      <a:pt x="1785" y="296"/>
                    </a:lnTo>
                    <a:lnTo>
                      <a:pt x="1785" y="298"/>
                    </a:lnTo>
                    <a:lnTo>
                      <a:pt x="1784" y="298"/>
                    </a:lnTo>
                    <a:lnTo>
                      <a:pt x="1782" y="296"/>
                    </a:lnTo>
                    <a:lnTo>
                      <a:pt x="1780" y="296"/>
                    </a:lnTo>
                    <a:lnTo>
                      <a:pt x="1780" y="298"/>
                    </a:lnTo>
                    <a:lnTo>
                      <a:pt x="1778" y="298"/>
                    </a:lnTo>
                    <a:lnTo>
                      <a:pt x="1776" y="298"/>
                    </a:lnTo>
                    <a:lnTo>
                      <a:pt x="1776" y="300"/>
                    </a:lnTo>
                    <a:lnTo>
                      <a:pt x="1775" y="300"/>
                    </a:lnTo>
                    <a:lnTo>
                      <a:pt x="1775" y="301"/>
                    </a:lnTo>
                    <a:lnTo>
                      <a:pt x="1775" y="303"/>
                    </a:lnTo>
                    <a:lnTo>
                      <a:pt x="1775" y="305"/>
                    </a:lnTo>
                    <a:lnTo>
                      <a:pt x="1775" y="307"/>
                    </a:lnTo>
                    <a:lnTo>
                      <a:pt x="1773" y="307"/>
                    </a:lnTo>
                    <a:lnTo>
                      <a:pt x="1773" y="309"/>
                    </a:lnTo>
                    <a:lnTo>
                      <a:pt x="1771" y="309"/>
                    </a:lnTo>
                    <a:lnTo>
                      <a:pt x="1769" y="309"/>
                    </a:lnTo>
                    <a:lnTo>
                      <a:pt x="1767" y="309"/>
                    </a:lnTo>
                    <a:lnTo>
                      <a:pt x="1767" y="307"/>
                    </a:lnTo>
                    <a:lnTo>
                      <a:pt x="1767" y="305"/>
                    </a:lnTo>
                    <a:lnTo>
                      <a:pt x="1766" y="305"/>
                    </a:lnTo>
                    <a:lnTo>
                      <a:pt x="1766" y="303"/>
                    </a:lnTo>
                    <a:lnTo>
                      <a:pt x="1766" y="301"/>
                    </a:lnTo>
                    <a:lnTo>
                      <a:pt x="1766" y="300"/>
                    </a:lnTo>
                    <a:lnTo>
                      <a:pt x="1764" y="300"/>
                    </a:lnTo>
                    <a:lnTo>
                      <a:pt x="1764" y="298"/>
                    </a:lnTo>
                    <a:lnTo>
                      <a:pt x="1762" y="298"/>
                    </a:lnTo>
                    <a:lnTo>
                      <a:pt x="1760" y="298"/>
                    </a:lnTo>
                    <a:lnTo>
                      <a:pt x="1760" y="296"/>
                    </a:lnTo>
                    <a:lnTo>
                      <a:pt x="1759" y="296"/>
                    </a:lnTo>
                    <a:lnTo>
                      <a:pt x="1757" y="296"/>
                    </a:lnTo>
                    <a:lnTo>
                      <a:pt x="1755" y="294"/>
                    </a:lnTo>
                    <a:lnTo>
                      <a:pt x="1755" y="292"/>
                    </a:lnTo>
                    <a:lnTo>
                      <a:pt x="1755" y="291"/>
                    </a:lnTo>
                    <a:lnTo>
                      <a:pt x="1753" y="291"/>
                    </a:lnTo>
                    <a:lnTo>
                      <a:pt x="1751" y="292"/>
                    </a:lnTo>
                    <a:lnTo>
                      <a:pt x="1750" y="292"/>
                    </a:lnTo>
                    <a:lnTo>
                      <a:pt x="1748" y="292"/>
                    </a:lnTo>
                    <a:lnTo>
                      <a:pt x="1748" y="294"/>
                    </a:lnTo>
                    <a:lnTo>
                      <a:pt x="1746" y="294"/>
                    </a:lnTo>
                    <a:lnTo>
                      <a:pt x="1744" y="294"/>
                    </a:lnTo>
                    <a:lnTo>
                      <a:pt x="1742" y="292"/>
                    </a:lnTo>
                    <a:lnTo>
                      <a:pt x="1742" y="291"/>
                    </a:lnTo>
                    <a:lnTo>
                      <a:pt x="1742" y="289"/>
                    </a:lnTo>
                    <a:lnTo>
                      <a:pt x="1742" y="287"/>
                    </a:lnTo>
                    <a:lnTo>
                      <a:pt x="1741" y="287"/>
                    </a:lnTo>
                    <a:lnTo>
                      <a:pt x="1739" y="287"/>
                    </a:lnTo>
                    <a:lnTo>
                      <a:pt x="1739" y="289"/>
                    </a:lnTo>
                    <a:lnTo>
                      <a:pt x="1737" y="289"/>
                    </a:lnTo>
                    <a:lnTo>
                      <a:pt x="1735" y="289"/>
                    </a:lnTo>
                    <a:lnTo>
                      <a:pt x="1735" y="287"/>
                    </a:lnTo>
                    <a:lnTo>
                      <a:pt x="1734" y="287"/>
                    </a:lnTo>
                    <a:lnTo>
                      <a:pt x="1732" y="287"/>
                    </a:lnTo>
                    <a:lnTo>
                      <a:pt x="1730" y="287"/>
                    </a:lnTo>
                    <a:lnTo>
                      <a:pt x="1728" y="287"/>
                    </a:lnTo>
                    <a:lnTo>
                      <a:pt x="1726" y="287"/>
                    </a:lnTo>
                    <a:lnTo>
                      <a:pt x="1726" y="289"/>
                    </a:lnTo>
                    <a:lnTo>
                      <a:pt x="1726" y="291"/>
                    </a:lnTo>
                    <a:lnTo>
                      <a:pt x="1726" y="292"/>
                    </a:lnTo>
                    <a:lnTo>
                      <a:pt x="1726" y="294"/>
                    </a:lnTo>
                    <a:lnTo>
                      <a:pt x="1728" y="294"/>
                    </a:lnTo>
                    <a:lnTo>
                      <a:pt x="1728" y="296"/>
                    </a:lnTo>
                    <a:lnTo>
                      <a:pt x="1726" y="296"/>
                    </a:lnTo>
                    <a:lnTo>
                      <a:pt x="1726" y="298"/>
                    </a:lnTo>
                    <a:lnTo>
                      <a:pt x="1725" y="298"/>
                    </a:lnTo>
                    <a:lnTo>
                      <a:pt x="1723" y="298"/>
                    </a:lnTo>
                    <a:lnTo>
                      <a:pt x="1725" y="298"/>
                    </a:lnTo>
                    <a:lnTo>
                      <a:pt x="1723" y="298"/>
                    </a:lnTo>
                    <a:lnTo>
                      <a:pt x="1723" y="300"/>
                    </a:lnTo>
                    <a:lnTo>
                      <a:pt x="1721" y="300"/>
                    </a:lnTo>
                    <a:lnTo>
                      <a:pt x="1719" y="300"/>
                    </a:lnTo>
                    <a:lnTo>
                      <a:pt x="1719" y="301"/>
                    </a:lnTo>
                    <a:lnTo>
                      <a:pt x="1718" y="301"/>
                    </a:lnTo>
                    <a:lnTo>
                      <a:pt x="1718" y="303"/>
                    </a:lnTo>
                    <a:lnTo>
                      <a:pt x="1718" y="305"/>
                    </a:lnTo>
                    <a:lnTo>
                      <a:pt x="1719" y="307"/>
                    </a:lnTo>
                    <a:lnTo>
                      <a:pt x="1721" y="307"/>
                    </a:lnTo>
                    <a:lnTo>
                      <a:pt x="1721" y="309"/>
                    </a:lnTo>
                    <a:lnTo>
                      <a:pt x="1721" y="310"/>
                    </a:lnTo>
                    <a:lnTo>
                      <a:pt x="1723" y="310"/>
                    </a:lnTo>
                    <a:lnTo>
                      <a:pt x="1725" y="310"/>
                    </a:lnTo>
                    <a:lnTo>
                      <a:pt x="1725" y="312"/>
                    </a:lnTo>
                    <a:lnTo>
                      <a:pt x="1725" y="314"/>
                    </a:lnTo>
                    <a:lnTo>
                      <a:pt x="1725" y="316"/>
                    </a:lnTo>
                    <a:lnTo>
                      <a:pt x="1725" y="317"/>
                    </a:lnTo>
                    <a:lnTo>
                      <a:pt x="1725" y="319"/>
                    </a:lnTo>
                    <a:lnTo>
                      <a:pt x="1726" y="321"/>
                    </a:lnTo>
                    <a:lnTo>
                      <a:pt x="1728" y="321"/>
                    </a:lnTo>
                    <a:lnTo>
                      <a:pt x="1728" y="323"/>
                    </a:lnTo>
                    <a:lnTo>
                      <a:pt x="1728" y="325"/>
                    </a:lnTo>
                    <a:lnTo>
                      <a:pt x="1728" y="326"/>
                    </a:lnTo>
                    <a:lnTo>
                      <a:pt x="1728" y="328"/>
                    </a:lnTo>
                    <a:lnTo>
                      <a:pt x="1730" y="330"/>
                    </a:lnTo>
                    <a:lnTo>
                      <a:pt x="1728" y="330"/>
                    </a:lnTo>
                    <a:lnTo>
                      <a:pt x="1728" y="332"/>
                    </a:lnTo>
                    <a:lnTo>
                      <a:pt x="1726" y="332"/>
                    </a:lnTo>
                    <a:lnTo>
                      <a:pt x="1726" y="334"/>
                    </a:lnTo>
                    <a:lnTo>
                      <a:pt x="1726" y="335"/>
                    </a:lnTo>
                    <a:lnTo>
                      <a:pt x="1725" y="335"/>
                    </a:lnTo>
                    <a:lnTo>
                      <a:pt x="1725" y="337"/>
                    </a:lnTo>
                    <a:lnTo>
                      <a:pt x="1723" y="337"/>
                    </a:lnTo>
                    <a:lnTo>
                      <a:pt x="1723" y="339"/>
                    </a:lnTo>
                    <a:lnTo>
                      <a:pt x="1721" y="339"/>
                    </a:lnTo>
                    <a:lnTo>
                      <a:pt x="1721" y="341"/>
                    </a:lnTo>
                    <a:lnTo>
                      <a:pt x="1721" y="342"/>
                    </a:lnTo>
                    <a:lnTo>
                      <a:pt x="1721" y="344"/>
                    </a:lnTo>
                    <a:lnTo>
                      <a:pt x="1719" y="344"/>
                    </a:lnTo>
                    <a:lnTo>
                      <a:pt x="1719" y="346"/>
                    </a:lnTo>
                    <a:lnTo>
                      <a:pt x="1718" y="346"/>
                    </a:lnTo>
                    <a:lnTo>
                      <a:pt x="1718" y="348"/>
                    </a:lnTo>
                    <a:lnTo>
                      <a:pt x="1718" y="350"/>
                    </a:lnTo>
                    <a:lnTo>
                      <a:pt x="1719" y="351"/>
                    </a:lnTo>
                    <a:lnTo>
                      <a:pt x="1718" y="351"/>
                    </a:lnTo>
                    <a:lnTo>
                      <a:pt x="1718" y="353"/>
                    </a:lnTo>
                    <a:lnTo>
                      <a:pt x="1716" y="353"/>
                    </a:lnTo>
                    <a:lnTo>
                      <a:pt x="1714" y="353"/>
                    </a:lnTo>
                    <a:lnTo>
                      <a:pt x="1712" y="353"/>
                    </a:lnTo>
                    <a:lnTo>
                      <a:pt x="1712" y="355"/>
                    </a:lnTo>
                    <a:lnTo>
                      <a:pt x="1712" y="357"/>
                    </a:lnTo>
                    <a:lnTo>
                      <a:pt x="1712" y="359"/>
                    </a:lnTo>
                    <a:lnTo>
                      <a:pt x="1712" y="360"/>
                    </a:lnTo>
                    <a:lnTo>
                      <a:pt x="1712" y="362"/>
                    </a:lnTo>
                    <a:lnTo>
                      <a:pt x="1714" y="362"/>
                    </a:lnTo>
                    <a:lnTo>
                      <a:pt x="1714" y="360"/>
                    </a:lnTo>
                    <a:lnTo>
                      <a:pt x="1716" y="360"/>
                    </a:lnTo>
                    <a:lnTo>
                      <a:pt x="1716" y="362"/>
                    </a:lnTo>
                    <a:lnTo>
                      <a:pt x="1716" y="360"/>
                    </a:lnTo>
                    <a:lnTo>
                      <a:pt x="1718" y="360"/>
                    </a:lnTo>
                    <a:lnTo>
                      <a:pt x="1718" y="362"/>
                    </a:lnTo>
                    <a:lnTo>
                      <a:pt x="1719" y="362"/>
                    </a:lnTo>
                    <a:lnTo>
                      <a:pt x="1719" y="360"/>
                    </a:lnTo>
                    <a:lnTo>
                      <a:pt x="1721" y="360"/>
                    </a:lnTo>
                    <a:lnTo>
                      <a:pt x="1721" y="362"/>
                    </a:lnTo>
                    <a:lnTo>
                      <a:pt x="1723" y="362"/>
                    </a:lnTo>
                    <a:lnTo>
                      <a:pt x="1723" y="364"/>
                    </a:lnTo>
                    <a:lnTo>
                      <a:pt x="1725" y="364"/>
                    </a:lnTo>
                    <a:lnTo>
                      <a:pt x="1725" y="366"/>
                    </a:lnTo>
                    <a:lnTo>
                      <a:pt x="1725" y="367"/>
                    </a:lnTo>
                    <a:lnTo>
                      <a:pt x="1725" y="366"/>
                    </a:lnTo>
                    <a:lnTo>
                      <a:pt x="1726" y="366"/>
                    </a:lnTo>
                    <a:lnTo>
                      <a:pt x="1726" y="367"/>
                    </a:lnTo>
                    <a:lnTo>
                      <a:pt x="1725" y="367"/>
                    </a:lnTo>
                    <a:lnTo>
                      <a:pt x="1726" y="367"/>
                    </a:lnTo>
                    <a:lnTo>
                      <a:pt x="1725" y="367"/>
                    </a:lnTo>
                    <a:lnTo>
                      <a:pt x="1726" y="369"/>
                    </a:lnTo>
                    <a:lnTo>
                      <a:pt x="1726" y="367"/>
                    </a:lnTo>
                    <a:lnTo>
                      <a:pt x="1726" y="369"/>
                    </a:lnTo>
                    <a:lnTo>
                      <a:pt x="1728" y="369"/>
                    </a:lnTo>
                    <a:lnTo>
                      <a:pt x="1728" y="371"/>
                    </a:lnTo>
                    <a:lnTo>
                      <a:pt x="1730" y="371"/>
                    </a:lnTo>
                    <a:lnTo>
                      <a:pt x="1728" y="371"/>
                    </a:lnTo>
                    <a:lnTo>
                      <a:pt x="1728" y="373"/>
                    </a:lnTo>
                    <a:lnTo>
                      <a:pt x="1730" y="373"/>
                    </a:lnTo>
                    <a:lnTo>
                      <a:pt x="1732" y="373"/>
                    </a:lnTo>
                    <a:lnTo>
                      <a:pt x="1734" y="373"/>
                    </a:lnTo>
                    <a:lnTo>
                      <a:pt x="1734" y="375"/>
                    </a:lnTo>
                    <a:lnTo>
                      <a:pt x="1735" y="375"/>
                    </a:lnTo>
                    <a:lnTo>
                      <a:pt x="1737" y="375"/>
                    </a:lnTo>
                    <a:lnTo>
                      <a:pt x="1739" y="375"/>
                    </a:lnTo>
                    <a:lnTo>
                      <a:pt x="1739" y="373"/>
                    </a:lnTo>
                    <a:lnTo>
                      <a:pt x="1741" y="373"/>
                    </a:lnTo>
                    <a:lnTo>
                      <a:pt x="1741" y="371"/>
                    </a:lnTo>
                    <a:lnTo>
                      <a:pt x="1742" y="371"/>
                    </a:lnTo>
                    <a:lnTo>
                      <a:pt x="1744" y="371"/>
                    </a:lnTo>
                    <a:lnTo>
                      <a:pt x="1746" y="373"/>
                    </a:lnTo>
                    <a:lnTo>
                      <a:pt x="1748" y="373"/>
                    </a:lnTo>
                    <a:lnTo>
                      <a:pt x="1748" y="375"/>
                    </a:lnTo>
                    <a:lnTo>
                      <a:pt x="1748" y="376"/>
                    </a:lnTo>
                    <a:lnTo>
                      <a:pt x="1750" y="376"/>
                    </a:lnTo>
                    <a:lnTo>
                      <a:pt x="1750" y="375"/>
                    </a:lnTo>
                    <a:lnTo>
                      <a:pt x="1751" y="375"/>
                    </a:lnTo>
                    <a:lnTo>
                      <a:pt x="1751" y="373"/>
                    </a:lnTo>
                    <a:lnTo>
                      <a:pt x="1753" y="373"/>
                    </a:lnTo>
                    <a:lnTo>
                      <a:pt x="1753" y="371"/>
                    </a:lnTo>
                    <a:lnTo>
                      <a:pt x="1755" y="371"/>
                    </a:lnTo>
                    <a:lnTo>
                      <a:pt x="1757" y="371"/>
                    </a:lnTo>
                    <a:lnTo>
                      <a:pt x="1757" y="369"/>
                    </a:lnTo>
                    <a:lnTo>
                      <a:pt x="1757" y="367"/>
                    </a:lnTo>
                    <a:lnTo>
                      <a:pt x="1759" y="367"/>
                    </a:lnTo>
                    <a:lnTo>
                      <a:pt x="1760" y="367"/>
                    </a:lnTo>
                    <a:lnTo>
                      <a:pt x="1762" y="367"/>
                    </a:lnTo>
                    <a:lnTo>
                      <a:pt x="1764" y="366"/>
                    </a:lnTo>
                    <a:lnTo>
                      <a:pt x="1764" y="367"/>
                    </a:lnTo>
                    <a:lnTo>
                      <a:pt x="1766" y="367"/>
                    </a:lnTo>
                    <a:lnTo>
                      <a:pt x="1767" y="367"/>
                    </a:lnTo>
                    <a:lnTo>
                      <a:pt x="1767" y="366"/>
                    </a:lnTo>
                    <a:lnTo>
                      <a:pt x="1766" y="366"/>
                    </a:lnTo>
                    <a:lnTo>
                      <a:pt x="1766" y="364"/>
                    </a:lnTo>
                    <a:lnTo>
                      <a:pt x="1767" y="364"/>
                    </a:lnTo>
                    <a:lnTo>
                      <a:pt x="1767" y="362"/>
                    </a:lnTo>
                    <a:lnTo>
                      <a:pt x="1769" y="362"/>
                    </a:lnTo>
                    <a:lnTo>
                      <a:pt x="1771" y="362"/>
                    </a:lnTo>
                    <a:lnTo>
                      <a:pt x="1773" y="362"/>
                    </a:lnTo>
                    <a:lnTo>
                      <a:pt x="1775" y="362"/>
                    </a:lnTo>
                    <a:lnTo>
                      <a:pt x="1775" y="364"/>
                    </a:lnTo>
                    <a:lnTo>
                      <a:pt x="1776" y="364"/>
                    </a:lnTo>
                    <a:lnTo>
                      <a:pt x="1776" y="366"/>
                    </a:lnTo>
                    <a:lnTo>
                      <a:pt x="1776" y="367"/>
                    </a:lnTo>
                    <a:lnTo>
                      <a:pt x="1776" y="369"/>
                    </a:lnTo>
                    <a:lnTo>
                      <a:pt x="1776" y="371"/>
                    </a:lnTo>
                    <a:lnTo>
                      <a:pt x="1776" y="373"/>
                    </a:lnTo>
                    <a:lnTo>
                      <a:pt x="1776" y="375"/>
                    </a:lnTo>
                    <a:lnTo>
                      <a:pt x="1775" y="375"/>
                    </a:lnTo>
                    <a:lnTo>
                      <a:pt x="1775" y="376"/>
                    </a:lnTo>
                    <a:lnTo>
                      <a:pt x="1775" y="378"/>
                    </a:lnTo>
                    <a:lnTo>
                      <a:pt x="1775" y="380"/>
                    </a:lnTo>
                    <a:lnTo>
                      <a:pt x="1775" y="382"/>
                    </a:lnTo>
                    <a:lnTo>
                      <a:pt x="1775" y="384"/>
                    </a:lnTo>
                    <a:lnTo>
                      <a:pt x="1775" y="385"/>
                    </a:lnTo>
                    <a:lnTo>
                      <a:pt x="1776" y="387"/>
                    </a:lnTo>
                    <a:lnTo>
                      <a:pt x="1776" y="389"/>
                    </a:lnTo>
                    <a:lnTo>
                      <a:pt x="1776" y="391"/>
                    </a:lnTo>
                    <a:lnTo>
                      <a:pt x="1778" y="391"/>
                    </a:lnTo>
                    <a:lnTo>
                      <a:pt x="1778" y="392"/>
                    </a:lnTo>
                    <a:lnTo>
                      <a:pt x="1778" y="394"/>
                    </a:lnTo>
                    <a:lnTo>
                      <a:pt x="1778" y="396"/>
                    </a:lnTo>
                    <a:lnTo>
                      <a:pt x="1778" y="398"/>
                    </a:lnTo>
                    <a:lnTo>
                      <a:pt x="1776" y="398"/>
                    </a:lnTo>
                    <a:lnTo>
                      <a:pt x="1775" y="398"/>
                    </a:lnTo>
                    <a:lnTo>
                      <a:pt x="1775" y="400"/>
                    </a:lnTo>
                    <a:lnTo>
                      <a:pt x="1773" y="400"/>
                    </a:lnTo>
                    <a:lnTo>
                      <a:pt x="1775" y="401"/>
                    </a:lnTo>
                    <a:lnTo>
                      <a:pt x="1775" y="403"/>
                    </a:lnTo>
                    <a:lnTo>
                      <a:pt x="1776" y="403"/>
                    </a:lnTo>
                    <a:lnTo>
                      <a:pt x="1778" y="403"/>
                    </a:lnTo>
                    <a:lnTo>
                      <a:pt x="1780" y="403"/>
                    </a:lnTo>
                    <a:lnTo>
                      <a:pt x="1782" y="403"/>
                    </a:lnTo>
                    <a:lnTo>
                      <a:pt x="1784" y="403"/>
                    </a:lnTo>
                    <a:lnTo>
                      <a:pt x="1785" y="405"/>
                    </a:lnTo>
                    <a:lnTo>
                      <a:pt x="1787" y="405"/>
                    </a:lnTo>
                    <a:lnTo>
                      <a:pt x="1787" y="407"/>
                    </a:lnTo>
                    <a:lnTo>
                      <a:pt x="1789" y="409"/>
                    </a:lnTo>
                    <a:lnTo>
                      <a:pt x="1791" y="409"/>
                    </a:lnTo>
                    <a:lnTo>
                      <a:pt x="1791" y="410"/>
                    </a:lnTo>
                    <a:lnTo>
                      <a:pt x="1792" y="410"/>
                    </a:lnTo>
                    <a:lnTo>
                      <a:pt x="1792" y="412"/>
                    </a:lnTo>
                    <a:lnTo>
                      <a:pt x="1794" y="412"/>
                    </a:lnTo>
                    <a:lnTo>
                      <a:pt x="1794" y="414"/>
                    </a:lnTo>
                    <a:lnTo>
                      <a:pt x="1792" y="414"/>
                    </a:lnTo>
                    <a:lnTo>
                      <a:pt x="1792" y="416"/>
                    </a:lnTo>
                    <a:lnTo>
                      <a:pt x="1792" y="417"/>
                    </a:lnTo>
                    <a:lnTo>
                      <a:pt x="1792" y="419"/>
                    </a:lnTo>
                    <a:lnTo>
                      <a:pt x="1791" y="419"/>
                    </a:lnTo>
                    <a:lnTo>
                      <a:pt x="1791" y="417"/>
                    </a:lnTo>
                    <a:lnTo>
                      <a:pt x="1789" y="417"/>
                    </a:lnTo>
                    <a:lnTo>
                      <a:pt x="1789" y="419"/>
                    </a:lnTo>
                    <a:lnTo>
                      <a:pt x="1789" y="421"/>
                    </a:lnTo>
                    <a:lnTo>
                      <a:pt x="1789" y="419"/>
                    </a:lnTo>
                    <a:lnTo>
                      <a:pt x="1787" y="419"/>
                    </a:lnTo>
                    <a:lnTo>
                      <a:pt x="1787" y="421"/>
                    </a:lnTo>
                    <a:lnTo>
                      <a:pt x="1789" y="421"/>
                    </a:lnTo>
                    <a:lnTo>
                      <a:pt x="1789" y="423"/>
                    </a:lnTo>
                    <a:lnTo>
                      <a:pt x="1791" y="423"/>
                    </a:lnTo>
                    <a:lnTo>
                      <a:pt x="1791" y="425"/>
                    </a:lnTo>
                    <a:lnTo>
                      <a:pt x="1789" y="425"/>
                    </a:lnTo>
                    <a:lnTo>
                      <a:pt x="1789" y="423"/>
                    </a:lnTo>
                    <a:lnTo>
                      <a:pt x="1787" y="423"/>
                    </a:lnTo>
                    <a:lnTo>
                      <a:pt x="1787" y="425"/>
                    </a:lnTo>
                    <a:lnTo>
                      <a:pt x="1787" y="426"/>
                    </a:lnTo>
                    <a:lnTo>
                      <a:pt x="1785" y="426"/>
                    </a:lnTo>
                    <a:lnTo>
                      <a:pt x="1784" y="426"/>
                    </a:lnTo>
                    <a:lnTo>
                      <a:pt x="1784" y="428"/>
                    </a:lnTo>
                    <a:lnTo>
                      <a:pt x="1784" y="426"/>
                    </a:lnTo>
                    <a:lnTo>
                      <a:pt x="1784" y="428"/>
                    </a:lnTo>
                    <a:lnTo>
                      <a:pt x="1782" y="428"/>
                    </a:lnTo>
                    <a:lnTo>
                      <a:pt x="1780" y="428"/>
                    </a:lnTo>
                    <a:lnTo>
                      <a:pt x="1778" y="428"/>
                    </a:lnTo>
                    <a:lnTo>
                      <a:pt x="1778" y="426"/>
                    </a:lnTo>
                    <a:lnTo>
                      <a:pt x="1778" y="425"/>
                    </a:lnTo>
                    <a:lnTo>
                      <a:pt x="1776" y="425"/>
                    </a:lnTo>
                    <a:lnTo>
                      <a:pt x="1776" y="426"/>
                    </a:lnTo>
                    <a:lnTo>
                      <a:pt x="1775" y="426"/>
                    </a:lnTo>
                    <a:lnTo>
                      <a:pt x="1773" y="426"/>
                    </a:lnTo>
                    <a:lnTo>
                      <a:pt x="1771" y="426"/>
                    </a:lnTo>
                    <a:lnTo>
                      <a:pt x="1769" y="426"/>
                    </a:lnTo>
                    <a:lnTo>
                      <a:pt x="1769" y="425"/>
                    </a:lnTo>
                    <a:lnTo>
                      <a:pt x="1769" y="426"/>
                    </a:lnTo>
                    <a:lnTo>
                      <a:pt x="1767" y="426"/>
                    </a:lnTo>
                    <a:lnTo>
                      <a:pt x="1766" y="426"/>
                    </a:lnTo>
                    <a:lnTo>
                      <a:pt x="1764" y="426"/>
                    </a:lnTo>
                    <a:lnTo>
                      <a:pt x="1764" y="425"/>
                    </a:lnTo>
                    <a:lnTo>
                      <a:pt x="1762" y="423"/>
                    </a:lnTo>
                    <a:lnTo>
                      <a:pt x="1760" y="423"/>
                    </a:lnTo>
                    <a:lnTo>
                      <a:pt x="1760" y="421"/>
                    </a:lnTo>
                    <a:lnTo>
                      <a:pt x="1759" y="421"/>
                    </a:lnTo>
                    <a:lnTo>
                      <a:pt x="1757" y="421"/>
                    </a:lnTo>
                    <a:lnTo>
                      <a:pt x="1755" y="421"/>
                    </a:lnTo>
                    <a:lnTo>
                      <a:pt x="1753" y="423"/>
                    </a:lnTo>
                    <a:lnTo>
                      <a:pt x="1751" y="423"/>
                    </a:lnTo>
                    <a:lnTo>
                      <a:pt x="1750" y="421"/>
                    </a:lnTo>
                    <a:lnTo>
                      <a:pt x="1748" y="421"/>
                    </a:lnTo>
                    <a:lnTo>
                      <a:pt x="1746" y="423"/>
                    </a:lnTo>
                    <a:lnTo>
                      <a:pt x="1746" y="425"/>
                    </a:lnTo>
                    <a:lnTo>
                      <a:pt x="1744" y="425"/>
                    </a:lnTo>
                    <a:lnTo>
                      <a:pt x="1742" y="425"/>
                    </a:lnTo>
                    <a:lnTo>
                      <a:pt x="1741" y="425"/>
                    </a:lnTo>
                    <a:lnTo>
                      <a:pt x="1739" y="425"/>
                    </a:lnTo>
                    <a:lnTo>
                      <a:pt x="1737" y="425"/>
                    </a:lnTo>
                    <a:lnTo>
                      <a:pt x="1737" y="426"/>
                    </a:lnTo>
                    <a:lnTo>
                      <a:pt x="1735" y="426"/>
                    </a:lnTo>
                    <a:lnTo>
                      <a:pt x="1735" y="425"/>
                    </a:lnTo>
                    <a:lnTo>
                      <a:pt x="1734" y="425"/>
                    </a:lnTo>
                    <a:lnTo>
                      <a:pt x="1732" y="425"/>
                    </a:lnTo>
                    <a:lnTo>
                      <a:pt x="1732" y="426"/>
                    </a:lnTo>
                    <a:lnTo>
                      <a:pt x="1730" y="425"/>
                    </a:lnTo>
                    <a:lnTo>
                      <a:pt x="1728" y="425"/>
                    </a:lnTo>
                    <a:lnTo>
                      <a:pt x="1726" y="425"/>
                    </a:lnTo>
                    <a:lnTo>
                      <a:pt x="1725" y="423"/>
                    </a:lnTo>
                    <a:lnTo>
                      <a:pt x="1723" y="423"/>
                    </a:lnTo>
                    <a:lnTo>
                      <a:pt x="1723" y="425"/>
                    </a:lnTo>
                    <a:lnTo>
                      <a:pt x="1723" y="426"/>
                    </a:lnTo>
                    <a:lnTo>
                      <a:pt x="1721" y="426"/>
                    </a:lnTo>
                    <a:lnTo>
                      <a:pt x="1721" y="428"/>
                    </a:lnTo>
                    <a:lnTo>
                      <a:pt x="1721" y="430"/>
                    </a:lnTo>
                    <a:lnTo>
                      <a:pt x="1721" y="432"/>
                    </a:lnTo>
                    <a:lnTo>
                      <a:pt x="1719" y="432"/>
                    </a:lnTo>
                    <a:lnTo>
                      <a:pt x="1718" y="433"/>
                    </a:lnTo>
                    <a:lnTo>
                      <a:pt x="1718" y="435"/>
                    </a:lnTo>
                    <a:lnTo>
                      <a:pt x="1718" y="437"/>
                    </a:lnTo>
                    <a:lnTo>
                      <a:pt x="1716" y="437"/>
                    </a:lnTo>
                    <a:lnTo>
                      <a:pt x="1716" y="439"/>
                    </a:lnTo>
                    <a:lnTo>
                      <a:pt x="1716" y="441"/>
                    </a:lnTo>
                    <a:lnTo>
                      <a:pt x="1714" y="441"/>
                    </a:lnTo>
                    <a:lnTo>
                      <a:pt x="1714" y="442"/>
                    </a:lnTo>
                    <a:lnTo>
                      <a:pt x="1712" y="442"/>
                    </a:lnTo>
                    <a:lnTo>
                      <a:pt x="1712" y="444"/>
                    </a:lnTo>
                    <a:lnTo>
                      <a:pt x="1710" y="444"/>
                    </a:lnTo>
                    <a:lnTo>
                      <a:pt x="1710" y="446"/>
                    </a:lnTo>
                    <a:lnTo>
                      <a:pt x="1710" y="448"/>
                    </a:lnTo>
                    <a:lnTo>
                      <a:pt x="1712" y="448"/>
                    </a:lnTo>
                    <a:lnTo>
                      <a:pt x="1712" y="450"/>
                    </a:lnTo>
                    <a:lnTo>
                      <a:pt x="1712" y="451"/>
                    </a:lnTo>
                    <a:lnTo>
                      <a:pt x="1712" y="453"/>
                    </a:lnTo>
                    <a:lnTo>
                      <a:pt x="1712" y="455"/>
                    </a:lnTo>
                    <a:lnTo>
                      <a:pt x="1714" y="455"/>
                    </a:lnTo>
                    <a:lnTo>
                      <a:pt x="1716" y="455"/>
                    </a:lnTo>
                    <a:lnTo>
                      <a:pt x="1718" y="455"/>
                    </a:lnTo>
                    <a:lnTo>
                      <a:pt x="1719" y="455"/>
                    </a:lnTo>
                    <a:lnTo>
                      <a:pt x="1721" y="455"/>
                    </a:lnTo>
                    <a:lnTo>
                      <a:pt x="1721" y="453"/>
                    </a:lnTo>
                    <a:lnTo>
                      <a:pt x="1723" y="453"/>
                    </a:lnTo>
                    <a:lnTo>
                      <a:pt x="1725" y="451"/>
                    </a:lnTo>
                    <a:lnTo>
                      <a:pt x="1726" y="451"/>
                    </a:lnTo>
                    <a:lnTo>
                      <a:pt x="1728" y="451"/>
                    </a:lnTo>
                    <a:lnTo>
                      <a:pt x="1730" y="451"/>
                    </a:lnTo>
                    <a:lnTo>
                      <a:pt x="1730" y="450"/>
                    </a:lnTo>
                    <a:lnTo>
                      <a:pt x="1732" y="450"/>
                    </a:lnTo>
                    <a:lnTo>
                      <a:pt x="1734" y="450"/>
                    </a:lnTo>
                    <a:lnTo>
                      <a:pt x="1734" y="451"/>
                    </a:lnTo>
                    <a:lnTo>
                      <a:pt x="1735" y="451"/>
                    </a:lnTo>
                    <a:lnTo>
                      <a:pt x="1737" y="451"/>
                    </a:lnTo>
                    <a:lnTo>
                      <a:pt x="1737" y="453"/>
                    </a:lnTo>
                    <a:lnTo>
                      <a:pt x="1739" y="453"/>
                    </a:lnTo>
                    <a:lnTo>
                      <a:pt x="1741" y="453"/>
                    </a:lnTo>
                    <a:lnTo>
                      <a:pt x="1741" y="455"/>
                    </a:lnTo>
                    <a:lnTo>
                      <a:pt x="1741" y="457"/>
                    </a:lnTo>
                    <a:lnTo>
                      <a:pt x="1741" y="458"/>
                    </a:lnTo>
                    <a:lnTo>
                      <a:pt x="1742" y="458"/>
                    </a:lnTo>
                    <a:lnTo>
                      <a:pt x="1744" y="458"/>
                    </a:lnTo>
                    <a:lnTo>
                      <a:pt x="1746" y="460"/>
                    </a:lnTo>
                    <a:lnTo>
                      <a:pt x="1748" y="460"/>
                    </a:lnTo>
                    <a:lnTo>
                      <a:pt x="1750" y="460"/>
                    </a:lnTo>
                    <a:lnTo>
                      <a:pt x="1751" y="460"/>
                    </a:lnTo>
                    <a:lnTo>
                      <a:pt x="1751" y="462"/>
                    </a:lnTo>
                    <a:lnTo>
                      <a:pt x="1753" y="462"/>
                    </a:lnTo>
                    <a:lnTo>
                      <a:pt x="1753" y="464"/>
                    </a:lnTo>
                    <a:lnTo>
                      <a:pt x="1755" y="464"/>
                    </a:lnTo>
                    <a:lnTo>
                      <a:pt x="1755" y="462"/>
                    </a:lnTo>
                    <a:lnTo>
                      <a:pt x="1755" y="464"/>
                    </a:lnTo>
                    <a:lnTo>
                      <a:pt x="1757" y="464"/>
                    </a:lnTo>
                    <a:lnTo>
                      <a:pt x="1757" y="462"/>
                    </a:lnTo>
                    <a:lnTo>
                      <a:pt x="1759" y="462"/>
                    </a:lnTo>
                    <a:lnTo>
                      <a:pt x="1759" y="460"/>
                    </a:lnTo>
                    <a:lnTo>
                      <a:pt x="1759" y="458"/>
                    </a:lnTo>
                    <a:lnTo>
                      <a:pt x="1760" y="458"/>
                    </a:lnTo>
                    <a:lnTo>
                      <a:pt x="1762" y="458"/>
                    </a:lnTo>
                    <a:lnTo>
                      <a:pt x="1762" y="457"/>
                    </a:lnTo>
                    <a:lnTo>
                      <a:pt x="1764" y="457"/>
                    </a:lnTo>
                    <a:lnTo>
                      <a:pt x="1766" y="457"/>
                    </a:lnTo>
                    <a:lnTo>
                      <a:pt x="1767" y="457"/>
                    </a:lnTo>
                    <a:lnTo>
                      <a:pt x="1767" y="458"/>
                    </a:lnTo>
                    <a:lnTo>
                      <a:pt x="1769" y="458"/>
                    </a:lnTo>
                    <a:lnTo>
                      <a:pt x="1769" y="457"/>
                    </a:lnTo>
                    <a:lnTo>
                      <a:pt x="1771" y="457"/>
                    </a:lnTo>
                    <a:lnTo>
                      <a:pt x="1773" y="457"/>
                    </a:lnTo>
                    <a:lnTo>
                      <a:pt x="1775" y="457"/>
                    </a:lnTo>
                    <a:lnTo>
                      <a:pt x="1776" y="457"/>
                    </a:lnTo>
                    <a:lnTo>
                      <a:pt x="1776" y="455"/>
                    </a:lnTo>
                    <a:lnTo>
                      <a:pt x="1776" y="457"/>
                    </a:lnTo>
                    <a:lnTo>
                      <a:pt x="1776" y="458"/>
                    </a:lnTo>
                    <a:lnTo>
                      <a:pt x="1778" y="458"/>
                    </a:lnTo>
                    <a:lnTo>
                      <a:pt x="1778" y="457"/>
                    </a:lnTo>
                    <a:lnTo>
                      <a:pt x="1780" y="457"/>
                    </a:lnTo>
                    <a:lnTo>
                      <a:pt x="1780" y="458"/>
                    </a:lnTo>
                    <a:lnTo>
                      <a:pt x="1782" y="458"/>
                    </a:lnTo>
                    <a:lnTo>
                      <a:pt x="1782" y="460"/>
                    </a:lnTo>
                    <a:lnTo>
                      <a:pt x="1782" y="462"/>
                    </a:lnTo>
                    <a:lnTo>
                      <a:pt x="1782" y="464"/>
                    </a:lnTo>
                    <a:lnTo>
                      <a:pt x="1782" y="462"/>
                    </a:lnTo>
                    <a:lnTo>
                      <a:pt x="1784" y="462"/>
                    </a:lnTo>
                    <a:lnTo>
                      <a:pt x="1785" y="462"/>
                    </a:lnTo>
                    <a:lnTo>
                      <a:pt x="1785" y="464"/>
                    </a:lnTo>
                    <a:lnTo>
                      <a:pt x="1787" y="464"/>
                    </a:lnTo>
                    <a:lnTo>
                      <a:pt x="1787" y="462"/>
                    </a:lnTo>
                    <a:lnTo>
                      <a:pt x="1787" y="464"/>
                    </a:lnTo>
                    <a:lnTo>
                      <a:pt x="1789" y="464"/>
                    </a:lnTo>
                    <a:lnTo>
                      <a:pt x="1791" y="464"/>
                    </a:lnTo>
                    <a:lnTo>
                      <a:pt x="1792" y="464"/>
                    </a:lnTo>
                    <a:lnTo>
                      <a:pt x="1792" y="462"/>
                    </a:lnTo>
                    <a:lnTo>
                      <a:pt x="1794" y="462"/>
                    </a:lnTo>
                    <a:lnTo>
                      <a:pt x="1796" y="462"/>
                    </a:lnTo>
                    <a:lnTo>
                      <a:pt x="1796" y="464"/>
                    </a:lnTo>
                    <a:lnTo>
                      <a:pt x="1796" y="466"/>
                    </a:lnTo>
                    <a:lnTo>
                      <a:pt x="1794" y="466"/>
                    </a:lnTo>
                    <a:lnTo>
                      <a:pt x="1794" y="467"/>
                    </a:lnTo>
                    <a:lnTo>
                      <a:pt x="1792" y="467"/>
                    </a:lnTo>
                    <a:lnTo>
                      <a:pt x="1794" y="467"/>
                    </a:lnTo>
                    <a:lnTo>
                      <a:pt x="1794" y="469"/>
                    </a:lnTo>
                    <a:lnTo>
                      <a:pt x="1792" y="469"/>
                    </a:lnTo>
                    <a:lnTo>
                      <a:pt x="1792" y="471"/>
                    </a:lnTo>
                    <a:lnTo>
                      <a:pt x="1791" y="471"/>
                    </a:lnTo>
                    <a:lnTo>
                      <a:pt x="1791" y="473"/>
                    </a:lnTo>
                    <a:lnTo>
                      <a:pt x="1789" y="473"/>
                    </a:lnTo>
                    <a:lnTo>
                      <a:pt x="1789" y="475"/>
                    </a:lnTo>
                    <a:lnTo>
                      <a:pt x="1787" y="475"/>
                    </a:lnTo>
                    <a:lnTo>
                      <a:pt x="1787" y="476"/>
                    </a:lnTo>
                    <a:lnTo>
                      <a:pt x="1785" y="476"/>
                    </a:lnTo>
                    <a:lnTo>
                      <a:pt x="1784" y="476"/>
                    </a:lnTo>
                    <a:lnTo>
                      <a:pt x="1784" y="478"/>
                    </a:lnTo>
                    <a:lnTo>
                      <a:pt x="1782" y="478"/>
                    </a:lnTo>
                    <a:lnTo>
                      <a:pt x="1780" y="478"/>
                    </a:lnTo>
                    <a:lnTo>
                      <a:pt x="1780" y="480"/>
                    </a:lnTo>
                    <a:lnTo>
                      <a:pt x="1780" y="482"/>
                    </a:lnTo>
                    <a:lnTo>
                      <a:pt x="1780" y="483"/>
                    </a:lnTo>
                    <a:lnTo>
                      <a:pt x="1778" y="483"/>
                    </a:lnTo>
                    <a:lnTo>
                      <a:pt x="1776" y="485"/>
                    </a:lnTo>
                    <a:lnTo>
                      <a:pt x="1775" y="487"/>
                    </a:lnTo>
                    <a:lnTo>
                      <a:pt x="1773" y="487"/>
                    </a:lnTo>
                    <a:lnTo>
                      <a:pt x="1771" y="487"/>
                    </a:lnTo>
                    <a:lnTo>
                      <a:pt x="1769" y="489"/>
                    </a:lnTo>
                    <a:lnTo>
                      <a:pt x="1769" y="491"/>
                    </a:lnTo>
                    <a:lnTo>
                      <a:pt x="1769" y="492"/>
                    </a:lnTo>
                    <a:lnTo>
                      <a:pt x="1769" y="494"/>
                    </a:lnTo>
                    <a:lnTo>
                      <a:pt x="1771" y="494"/>
                    </a:lnTo>
                    <a:lnTo>
                      <a:pt x="1771" y="492"/>
                    </a:lnTo>
                    <a:lnTo>
                      <a:pt x="1773" y="492"/>
                    </a:lnTo>
                    <a:lnTo>
                      <a:pt x="1773" y="494"/>
                    </a:lnTo>
                    <a:lnTo>
                      <a:pt x="1775" y="494"/>
                    </a:lnTo>
                    <a:lnTo>
                      <a:pt x="1775" y="496"/>
                    </a:lnTo>
                    <a:lnTo>
                      <a:pt x="1776" y="496"/>
                    </a:lnTo>
                    <a:lnTo>
                      <a:pt x="1776" y="498"/>
                    </a:lnTo>
                    <a:lnTo>
                      <a:pt x="1778" y="498"/>
                    </a:lnTo>
                    <a:lnTo>
                      <a:pt x="1776" y="498"/>
                    </a:lnTo>
                    <a:lnTo>
                      <a:pt x="1776" y="500"/>
                    </a:lnTo>
                    <a:lnTo>
                      <a:pt x="1775" y="500"/>
                    </a:lnTo>
                    <a:lnTo>
                      <a:pt x="1775" y="501"/>
                    </a:lnTo>
                    <a:lnTo>
                      <a:pt x="1773" y="501"/>
                    </a:lnTo>
                    <a:lnTo>
                      <a:pt x="1773" y="503"/>
                    </a:lnTo>
                    <a:lnTo>
                      <a:pt x="1771" y="503"/>
                    </a:lnTo>
                    <a:lnTo>
                      <a:pt x="1771" y="505"/>
                    </a:lnTo>
                    <a:lnTo>
                      <a:pt x="1773" y="507"/>
                    </a:lnTo>
                    <a:lnTo>
                      <a:pt x="1771" y="507"/>
                    </a:lnTo>
                    <a:lnTo>
                      <a:pt x="1771" y="508"/>
                    </a:lnTo>
                    <a:lnTo>
                      <a:pt x="1771" y="510"/>
                    </a:lnTo>
                    <a:lnTo>
                      <a:pt x="1769" y="510"/>
                    </a:lnTo>
                    <a:lnTo>
                      <a:pt x="1767" y="510"/>
                    </a:lnTo>
                    <a:lnTo>
                      <a:pt x="1766" y="510"/>
                    </a:lnTo>
                    <a:lnTo>
                      <a:pt x="1767" y="510"/>
                    </a:lnTo>
                    <a:lnTo>
                      <a:pt x="1767" y="512"/>
                    </a:lnTo>
                    <a:lnTo>
                      <a:pt x="1767" y="514"/>
                    </a:lnTo>
                    <a:lnTo>
                      <a:pt x="1766" y="514"/>
                    </a:lnTo>
                    <a:lnTo>
                      <a:pt x="1764" y="514"/>
                    </a:lnTo>
                    <a:lnTo>
                      <a:pt x="1762" y="514"/>
                    </a:lnTo>
                    <a:lnTo>
                      <a:pt x="1762" y="516"/>
                    </a:lnTo>
                    <a:lnTo>
                      <a:pt x="1760" y="516"/>
                    </a:lnTo>
                    <a:lnTo>
                      <a:pt x="1760" y="514"/>
                    </a:lnTo>
                    <a:lnTo>
                      <a:pt x="1759" y="514"/>
                    </a:lnTo>
                    <a:lnTo>
                      <a:pt x="1759" y="516"/>
                    </a:lnTo>
                    <a:lnTo>
                      <a:pt x="1759" y="517"/>
                    </a:lnTo>
                    <a:lnTo>
                      <a:pt x="1757" y="517"/>
                    </a:lnTo>
                    <a:lnTo>
                      <a:pt x="1757" y="519"/>
                    </a:lnTo>
                    <a:lnTo>
                      <a:pt x="1757" y="521"/>
                    </a:lnTo>
                    <a:lnTo>
                      <a:pt x="1757" y="523"/>
                    </a:lnTo>
                    <a:lnTo>
                      <a:pt x="1755" y="523"/>
                    </a:lnTo>
                    <a:lnTo>
                      <a:pt x="1755" y="525"/>
                    </a:lnTo>
                    <a:lnTo>
                      <a:pt x="1755" y="526"/>
                    </a:lnTo>
                    <a:lnTo>
                      <a:pt x="1755" y="528"/>
                    </a:lnTo>
                    <a:lnTo>
                      <a:pt x="1757" y="528"/>
                    </a:lnTo>
                    <a:lnTo>
                      <a:pt x="1757" y="530"/>
                    </a:lnTo>
                    <a:lnTo>
                      <a:pt x="1759" y="530"/>
                    </a:lnTo>
                    <a:lnTo>
                      <a:pt x="1759" y="532"/>
                    </a:lnTo>
                    <a:lnTo>
                      <a:pt x="1760" y="532"/>
                    </a:lnTo>
                    <a:lnTo>
                      <a:pt x="1759" y="532"/>
                    </a:lnTo>
                    <a:lnTo>
                      <a:pt x="1757" y="532"/>
                    </a:lnTo>
                    <a:lnTo>
                      <a:pt x="1755" y="530"/>
                    </a:lnTo>
                    <a:lnTo>
                      <a:pt x="1753" y="530"/>
                    </a:lnTo>
                    <a:lnTo>
                      <a:pt x="1753" y="532"/>
                    </a:lnTo>
                    <a:lnTo>
                      <a:pt x="1751" y="532"/>
                    </a:lnTo>
                    <a:lnTo>
                      <a:pt x="1750" y="532"/>
                    </a:lnTo>
                    <a:lnTo>
                      <a:pt x="1748" y="532"/>
                    </a:lnTo>
                    <a:lnTo>
                      <a:pt x="1748" y="533"/>
                    </a:lnTo>
                    <a:lnTo>
                      <a:pt x="1746" y="533"/>
                    </a:lnTo>
                    <a:lnTo>
                      <a:pt x="1746" y="535"/>
                    </a:lnTo>
                    <a:lnTo>
                      <a:pt x="1744" y="535"/>
                    </a:lnTo>
                    <a:lnTo>
                      <a:pt x="1744" y="537"/>
                    </a:lnTo>
                    <a:lnTo>
                      <a:pt x="1744" y="539"/>
                    </a:lnTo>
                    <a:lnTo>
                      <a:pt x="1742" y="539"/>
                    </a:lnTo>
                    <a:lnTo>
                      <a:pt x="1741" y="539"/>
                    </a:lnTo>
                    <a:lnTo>
                      <a:pt x="1741" y="541"/>
                    </a:lnTo>
                    <a:lnTo>
                      <a:pt x="1739" y="541"/>
                    </a:lnTo>
                    <a:lnTo>
                      <a:pt x="1737" y="541"/>
                    </a:lnTo>
                    <a:lnTo>
                      <a:pt x="1737" y="539"/>
                    </a:lnTo>
                    <a:lnTo>
                      <a:pt x="1735" y="539"/>
                    </a:lnTo>
                    <a:lnTo>
                      <a:pt x="1735" y="537"/>
                    </a:lnTo>
                    <a:lnTo>
                      <a:pt x="1735" y="535"/>
                    </a:lnTo>
                    <a:lnTo>
                      <a:pt x="1735" y="533"/>
                    </a:lnTo>
                    <a:lnTo>
                      <a:pt x="1734" y="533"/>
                    </a:lnTo>
                    <a:lnTo>
                      <a:pt x="1732" y="533"/>
                    </a:lnTo>
                    <a:lnTo>
                      <a:pt x="1730" y="533"/>
                    </a:lnTo>
                    <a:lnTo>
                      <a:pt x="1728" y="533"/>
                    </a:lnTo>
                    <a:lnTo>
                      <a:pt x="1726" y="533"/>
                    </a:lnTo>
                    <a:lnTo>
                      <a:pt x="1725" y="533"/>
                    </a:lnTo>
                    <a:lnTo>
                      <a:pt x="1723" y="533"/>
                    </a:lnTo>
                    <a:lnTo>
                      <a:pt x="1723" y="535"/>
                    </a:lnTo>
                    <a:lnTo>
                      <a:pt x="1723" y="537"/>
                    </a:lnTo>
                    <a:lnTo>
                      <a:pt x="1721" y="537"/>
                    </a:lnTo>
                    <a:lnTo>
                      <a:pt x="1721" y="539"/>
                    </a:lnTo>
                    <a:lnTo>
                      <a:pt x="1719" y="539"/>
                    </a:lnTo>
                    <a:lnTo>
                      <a:pt x="1719" y="541"/>
                    </a:lnTo>
                    <a:lnTo>
                      <a:pt x="1719" y="539"/>
                    </a:lnTo>
                    <a:lnTo>
                      <a:pt x="1718" y="539"/>
                    </a:lnTo>
                    <a:lnTo>
                      <a:pt x="1716" y="539"/>
                    </a:lnTo>
                    <a:lnTo>
                      <a:pt x="1716" y="537"/>
                    </a:lnTo>
                    <a:lnTo>
                      <a:pt x="1714" y="537"/>
                    </a:lnTo>
                    <a:lnTo>
                      <a:pt x="1712" y="537"/>
                    </a:lnTo>
                    <a:lnTo>
                      <a:pt x="1710" y="537"/>
                    </a:lnTo>
                    <a:lnTo>
                      <a:pt x="1710" y="535"/>
                    </a:lnTo>
                    <a:lnTo>
                      <a:pt x="1709" y="535"/>
                    </a:lnTo>
                    <a:lnTo>
                      <a:pt x="1707" y="535"/>
                    </a:lnTo>
                    <a:lnTo>
                      <a:pt x="1707" y="537"/>
                    </a:lnTo>
                    <a:lnTo>
                      <a:pt x="1705" y="537"/>
                    </a:lnTo>
                    <a:lnTo>
                      <a:pt x="1705" y="535"/>
                    </a:lnTo>
                    <a:lnTo>
                      <a:pt x="1703" y="535"/>
                    </a:lnTo>
                    <a:lnTo>
                      <a:pt x="1701" y="535"/>
                    </a:lnTo>
                    <a:lnTo>
                      <a:pt x="1701" y="533"/>
                    </a:lnTo>
                    <a:lnTo>
                      <a:pt x="1700" y="533"/>
                    </a:lnTo>
                    <a:lnTo>
                      <a:pt x="1698" y="533"/>
                    </a:lnTo>
                    <a:lnTo>
                      <a:pt x="1696" y="533"/>
                    </a:lnTo>
                    <a:lnTo>
                      <a:pt x="1696" y="532"/>
                    </a:lnTo>
                    <a:lnTo>
                      <a:pt x="1694" y="532"/>
                    </a:lnTo>
                    <a:lnTo>
                      <a:pt x="1694" y="530"/>
                    </a:lnTo>
                    <a:lnTo>
                      <a:pt x="1693" y="530"/>
                    </a:lnTo>
                    <a:lnTo>
                      <a:pt x="1691" y="530"/>
                    </a:lnTo>
                    <a:lnTo>
                      <a:pt x="1689" y="530"/>
                    </a:lnTo>
                    <a:lnTo>
                      <a:pt x="1687" y="530"/>
                    </a:lnTo>
                    <a:lnTo>
                      <a:pt x="1687" y="532"/>
                    </a:lnTo>
                    <a:lnTo>
                      <a:pt x="1685" y="532"/>
                    </a:lnTo>
                    <a:lnTo>
                      <a:pt x="1684" y="532"/>
                    </a:lnTo>
                    <a:lnTo>
                      <a:pt x="1684" y="533"/>
                    </a:lnTo>
                    <a:lnTo>
                      <a:pt x="1682" y="533"/>
                    </a:lnTo>
                    <a:lnTo>
                      <a:pt x="1682" y="535"/>
                    </a:lnTo>
                    <a:lnTo>
                      <a:pt x="1680" y="535"/>
                    </a:lnTo>
                    <a:lnTo>
                      <a:pt x="1680" y="537"/>
                    </a:lnTo>
                    <a:lnTo>
                      <a:pt x="1678" y="537"/>
                    </a:lnTo>
                    <a:lnTo>
                      <a:pt x="1676" y="537"/>
                    </a:lnTo>
                    <a:lnTo>
                      <a:pt x="1676" y="539"/>
                    </a:lnTo>
                    <a:lnTo>
                      <a:pt x="1675" y="539"/>
                    </a:lnTo>
                    <a:lnTo>
                      <a:pt x="1673" y="541"/>
                    </a:lnTo>
                    <a:lnTo>
                      <a:pt x="1671" y="541"/>
                    </a:lnTo>
                    <a:lnTo>
                      <a:pt x="1669" y="541"/>
                    </a:lnTo>
                    <a:lnTo>
                      <a:pt x="1668" y="541"/>
                    </a:lnTo>
                    <a:lnTo>
                      <a:pt x="1668" y="542"/>
                    </a:lnTo>
                    <a:lnTo>
                      <a:pt x="1666" y="542"/>
                    </a:lnTo>
                    <a:lnTo>
                      <a:pt x="1666" y="544"/>
                    </a:lnTo>
                    <a:lnTo>
                      <a:pt x="1664" y="544"/>
                    </a:lnTo>
                    <a:lnTo>
                      <a:pt x="1664" y="546"/>
                    </a:lnTo>
                    <a:lnTo>
                      <a:pt x="1664" y="548"/>
                    </a:lnTo>
                    <a:lnTo>
                      <a:pt x="1662" y="548"/>
                    </a:lnTo>
                    <a:lnTo>
                      <a:pt x="1662" y="550"/>
                    </a:lnTo>
                    <a:lnTo>
                      <a:pt x="1660" y="550"/>
                    </a:lnTo>
                    <a:lnTo>
                      <a:pt x="1660" y="551"/>
                    </a:lnTo>
                    <a:lnTo>
                      <a:pt x="1659" y="551"/>
                    </a:lnTo>
                    <a:lnTo>
                      <a:pt x="1657" y="551"/>
                    </a:lnTo>
                    <a:lnTo>
                      <a:pt x="1655" y="551"/>
                    </a:lnTo>
                    <a:lnTo>
                      <a:pt x="1653" y="551"/>
                    </a:lnTo>
                    <a:lnTo>
                      <a:pt x="1651" y="551"/>
                    </a:lnTo>
                    <a:lnTo>
                      <a:pt x="1650" y="551"/>
                    </a:lnTo>
                    <a:lnTo>
                      <a:pt x="1650" y="550"/>
                    </a:lnTo>
                    <a:lnTo>
                      <a:pt x="1650" y="551"/>
                    </a:lnTo>
                    <a:lnTo>
                      <a:pt x="1648" y="551"/>
                    </a:lnTo>
                    <a:lnTo>
                      <a:pt x="1646" y="551"/>
                    </a:lnTo>
                    <a:lnTo>
                      <a:pt x="1646" y="553"/>
                    </a:lnTo>
                    <a:lnTo>
                      <a:pt x="1644" y="553"/>
                    </a:lnTo>
                    <a:lnTo>
                      <a:pt x="1643" y="553"/>
                    </a:lnTo>
                    <a:lnTo>
                      <a:pt x="1641" y="555"/>
                    </a:lnTo>
                    <a:lnTo>
                      <a:pt x="1639" y="555"/>
                    </a:lnTo>
                    <a:lnTo>
                      <a:pt x="1637" y="555"/>
                    </a:lnTo>
                    <a:lnTo>
                      <a:pt x="1635" y="555"/>
                    </a:lnTo>
                    <a:lnTo>
                      <a:pt x="1635" y="557"/>
                    </a:lnTo>
                    <a:lnTo>
                      <a:pt x="1634" y="557"/>
                    </a:lnTo>
                    <a:lnTo>
                      <a:pt x="1634" y="558"/>
                    </a:lnTo>
                    <a:lnTo>
                      <a:pt x="1632" y="558"/>
                    </a:lnTo>
                    <a:lnTo>
                      <a:pt x="1632" y="560"/>
                    </a:lnTo>
                    <a:lnTo>
                      <a:pt x="1632" y="562"/>
                    </a:lnTo>
                    <a:lnTo>
                      <a:pt x="1632" y="564"/>
                    </a:lnTo>
                    <a:lnTo>
                      <a:pt x="1634" y="564"/>
                    </a:lnTo>
                    <a:lnTo>
                      <a:pt x="1634" y="566"/>
                    </a:lnTo>
                    <a:lnTo>
                      <a:pt x="1632" y="566"/>
                    </a:lnTo>
                    <a:lnTo>
                      <a:pt x="1632" y="567"/>
                    </a:lnTo>
                    <a:lnTo>
                      <a:pt x="1630" y="569"/>
                    </a:lnTo>
                    <a:lnTo>
                      <a:pt x="1630" y="571"/>
                    </a:lnTo>
                    <a:lnTo>
                      <a:pt x="1628" y="571"/>
                    </a:lnTo>
                    <a:lnTo>
                      <a:pt x="1628" y="573"/>
                    </a:lnTo>
                    <a:lnTo>
                      <a:pt x="1628" y="575"/>
                    </a:lnTo>
                    <a:lnTo>
                      <a:pt x="1628" y="576"/>
                    </a:lnTo>
                    <a:lnTo>
                      <a:pt x="1628" y="578"/>
                    </a:lnTo>
                    <a:lnTo>
                      <a:pt x="1626" y="578"/>
                    </a:lnTo>
                    <a:lnTo>
                      <a:pt x="1626" y="580"/>
                    </a:lnTo>
                    <a:lnTo>
                      <a:pt x="1626" y="582"/>
                    </a:lnTo>
                    <a:lnTo>
                      <a:pt x="1626" y="583"/>
                    </a:lnTo>
                    <a:lnTo>
                      <a:pt x="1625" y="583"/>
                    </a:lnTo>
                    <a:lnTo>
                      <a:pt x="1625" y="585"/>
                    </a:lnTo>
                    <a:lnTo>
                      <a:pt x="1623" y="585"/>
                    </a:lnTo>
                    <a:lnTo>
                      <a:pt x="1623" y="587"/>
                    </a:lnTo>
                    <a:lnTo>
                      <a:pt x="1621" y="587"/>
                    </a:lnTo>
                    <a:lnTo>
                      <a:pt x="1619" y="587"/>
                    </a:lnTo>
                    <a:lnTo>
                      <a:pt x="1618" y="587"/>
                    </a:lnTo>
                    <a:lnTo>
                      <a:pt x="1618" y="589"/>
                    </a:lnTo>
                    <a:lnTo>
                      <a:pt x="1618" y="591"/>
                    </a:lnTo>
                    <a:lnTo>
                      <a:pt x="1618" y="592"/>
                    </a:lnTo>
                    <a:lnTo>
                      <a:pt x="1616" y="592"/>
                    </a:lnTo>
                    <a:lnTo>
                      <a:pt x="1616" y="594"/>
                    </a:lnTo>
                    <a:lnTo>
                      <a:pt x="1614" y="596"/>
                    </a:lnTo>
                    <a:lnTo>
                      <a:pt x="1614" y="598"/>
                    </a:lnTo>
                    <a:lnTo>
                      <a:pt x="1614" y="600"/>
                    </a:lnTo>
                    <a:lnTo>
                      <a:pt x="1614" y="601"/>
                    </a:lnTo>
                    <a:lnTo>
                      <a:pt x="1616" y="603"/>
                    </a:lnTo>
                    <a:lnTo>
                      <a:pt x="1616" y="605"/>
                    </a:lnTo>
                    <a:lnTo>
                      <a:pt x="1614" y="605"/>
                    </a:lnTo>
                    <a:lnTo>
                      <a:pt x="1614" y="607"/>
                    </a:lnTo>
                    <a:lnTo>
                      <a:pt x="1612" y="607"/>
                    </a:lnTo>
                    <a:lnTo>
                      <a:pt x="1610" y="608"/>
                    </a:lnTo>
                    <a:lnTo>
                      <a:pt x="1609" y="608"/>
                    </a:lnTo>
                    <a:lnTo>
                      <a:pt x="1609" y="610"/>
                    </a:lnTo>
                    <a:lnTo>
                      <a:pt x="1607" y="610"/>
                    </a:lnTo>
                    <a:lnTo>
                      <a:pt x="1607" y="608"/>
                    </a:lnTo>
                    <a:lnTo>
                      <a:pt x="1605" y="608"/>
                    </a:lnTo>
                    <a:lnTo>
                      <a:pt x="1603" y="608"/>
                    </a:lnTo>
                    <a:lnTo>
                      <a:pt x="1603" y="610"/>
                    </a:lnTo>
                    <a:lnTo>
                      <a:pt x="1603" y="612"/>
                    </a:lnTo>
                    <a:lnTo>
                      <a:pt x="1603" y="614"/>
                    </a:lnTo>
                    <a:lnTo>
                      <a:pt x="1603" y="616"/>
                    </a:lnTo>
                    <a:lnTo>
                      <a:pt x="1603" y="617"/>
                    </a:lnTo>
                    <a:lnTo>
                      <a:pt x="1601" y="617"/>
                    </a:lnTo>
                    <a:lnTo>
                      <a:pt x="1601" y="619"/>
                    </a:lnTo>
                    <a:lnTo>
                      <a:pt x="1603" y="619"/>
                    </a:lnTo>
                    <a:lnTo>
                      <a:pt x="1603" y="621"/>
                    </a:lnTo>
                    <a:lnTo>
                      <a:pt x="1603" y="623"/>
                    </a:lnTo>
                    <a:lnTo>
                      <a:pt x="1603" y="625"/>
                    </a:lnTo>
                    <a:lnTo>
                      <a:pt x="1603" y="626"/>
                    </a:lnTo>
                    <a:lnTo>
                      <a:pt x="1605" y="626"/>
                    </a:lnTo>
                    <a:lnTo>
                      <a:pt x="1605" y="628"/>
                    </a:lnTo>
                    <a:lnTo>
                      <a:pt x="1607" y="628"/>
                    </a:lnTo>
                    <a:lnTo>
                      <a:pt x="1607" y="630"/>
                    </a:lnTo>
                    <a:lnTo>
                      <a:pt x="1609" y="630"/>
                    </a:lnTo>
                    <a:lnTo>
                      <a:pt x="1609" y="632"/>
                    </a:lnTo>
                    <a:lnTo>
                      <a:pt x="1610" y="632"/>
                    </a:lnTo>
                    <a:lnTo>
                      <a:pt x="1610" y="633"/>
                    </a:lnTo>
                    <a:lnTo>
                      <a:pt x="1610" y="632"/>
                    </a:lnTo>
                    <a:lnTo>
                      <a:pt x="1610" y="633"/>
                    </a:lnTo>
                    <a:lnTo>
                      <a:pt x="1612" y="633"/>
                    </a:lnTo>
                    <a:lnTo>
                      <a:pt x="1612" y="632"/>
                    </a:lnTo>
                    <a:lnTo>
                      <a:pt x="1612" y="633"/>
                    </a:lnTo>
                    <a:lnTo>
                      <a:pt x="1612" y="635"/>
                    </a:lnTo>
                    <a:lnTo>
                      <a:pt x="1612" y="633"/>
                    </a:lnTo>
                    <a:lnTo>
                      <a:pt x="1612" y="635"/>
                    </a:lnTo>
                    <a:lnTo>
                      <a:pt x="1614" y="635"/>
                    </a:lnTo>
                    <a:lnTo>
                      <a:pt x="1612" y="635"/>
                    </a:lnTo>
                    <a:lnTo>
                      <a:pt x="1612" y="637"/>
                    </a:lnTo>
                    <a:lnTo>
                      <a:pt x="1614" y="637"/>
                    </a:lnTo>
                    <a:lnTo>
                      <a:pt x="1614" y="639"/>
                    </a:lnTo>
                    <a:lnTo>
                      <a:pt x="1616" y="639"/>
                    </a:lnTo>
                    <a:lnTo>
                      <a:pt x="1614" y="641"/>
                    </a:lnTo>
                    <a:lnTo>
                      <a:pt x="1616" y="641"/>
                    </a:lnTo>
                    <a:lnTo>
                      <a:pt x="1618" y="641"/>
                    </a:lnTo>
                    <a:lnTo>
                      <a:pt x="1618" y="642"/>
                    </a:lnTo>
                    <a:lnTo>
                      <a:pt x="1619" y="642"/>
                    </a:lnTo>
                    <a:lnTo>
                      <a:pt x="1618" y="642"/>
                    </a:lnTo>
                    <a:lnTo>
                      <a:pt x="1619" y="642"/>
                    </a:lnTo>
                    <a:lnTo>
                      <a:pt x="1619" y="644"/>
                    </a:lnTo>
                    <a:lnTo>
                      <a:pt x="1621" y="644"/>
                    </a:lnTo>
                    <a:lnTo>
                      <a:pt x="1623" y="644"/>
                    </a:lnTo>
                    <a:lnTo>
                      <a:pt x="1623" y="646"/>
                    </a:lnTo>
                    <a:lnTo>
                      <a:pt x="1625" y="648"/>
                    </a:lnTo>
                    <a:lnTo>
                      <a:pt x="1626" y="648"/>
                    </a:lnTo>
                    <a:lnTo>
                      <a:pt x="1626" y="650"/>
                    </a:lnTo>
                    <a:lnTo>
                      <a:pt x="1628" y="650"/>
                    </a:lnTo>
                    <a:lnTo>
                      <a:pt x="1628" y="651"/>
                    </a:lnTo>
                    <a:lnTo>
                      <a:pt x="1630" y="651"/>
                    </a:lnTo>
                    <a:lnTo>
                      <a:pt x="1630" y="653"/>
                    </a:lnTo>
                    <a:lnTo>
                      <a:pt x="1632" y="653"/>
                    </a:lnTo>
                    <a:lnTo>
                      <a:pt x="1632" y="651"/>
                    </a:lnTo>
                    <a:lnTo>
                      <a:pt x="1634" y="651"/>
                    </a:lnTo>
                    <a:lnTo>
                      <a:pt x="1634" y="653"/>
                    </a:lnTo>
                    <a:lnTo>
                      <a:pt x="1635" y="653"/>
                    </a:lnTo>
                    <a:lnTo>
                      <a:pt x="1637" y="653"/>
                    </a:lnTo>
                    <a:lnTo>
                      <a:pt x="1637" y="655"/>
                    </a:lnTo>
                    <a:lnTo>
                      <a:pt x="1639" y="655"/>
                    </a:lnTo>
                    <a:lnTo>
                      <a:pt x="1641" y="655"/>
                    </a:lnTo>
                    <a:lnTo>
                      <a:pt x="1641" y="657"/>
                    </a:lnTo>
                    <a:lnTo>
                      <a:pt x="1641" y="658"/>
                    </a:lnTo>
                    <a:lnTo>
                      <a:pt x="1641" y="660"/>
                    </a:lnTo>
                    <a:lnTo>
                      <a:pt x="1643" y="662"/>
                    </a:lnTo>
                    <a:lnTo>
                      <a:pt x="1643" y="664"/>
                    </a:lnTo>
                    <a:lnTo>
                      <a:pt x="1641" y="664"/>
                    </a:lnTo>
                    <a:lnTo>
                      <a:pt x="1641" y="666"/>
                    </a:lnTo>
                    <a:lnTo>
                      <a:pt x="1643" y="667"/>
                    </a:lnTo>
                    <a:lnTo>
                      <a:pt x="1644" y="667"/>
                    </a:lnTo>
                    <a:lnTo>
                      <a:pt x="1644" y="669"/>
                    </a:lnTo>
                    <a:lnTo>
                      <a:pt x="1644" y="671"/>
                    </a:lnTo>
                    <a:lnTo>
                      <a:pt x="1646" y="671"/>
                    </a:lnTo>
                    <a:lnTo>
                      <a:pt x="1646" y="673"/>
                    </a:lnTo>
                    <a:lnTo>
                      <a:pt x="1648" y="673"/>
                    </a:lnTo>
                    <a:lnTo>
                      <a:pt x="1650" y="675"/>
                    </a:lnTo>
                    <a:lnTo>
                      <a:pt x="1651" y="675"/>
                    </a:lnTo>
                    <a:lnTo>
                      <a:pt x="1651" y="676"/>
                    </a:lnTo>
                    <a:lnTo>
                      <a:pt x="1651" y="678"/>
                    </a:lnTo>
                    <a:lnTo>
                      <a:pt x="1653" y="678"/>
                    </a:lnTo>
                    <a:lnTo>
                      <a:pt x="1653" y="680"/>
                    </a:lnTo>
                    <a:lnTo>
                      <a:pt x="1655" y="680"/>
                    </a:lnTo>
                    <a:lnTo>
                      <a:pt x="1655" y="678"/>
                    </a:lnTo>
                    <a:lnTo>
                      <a:pt x="1657" y="678"/>
                    </a:lnTo>
                    <a:lnTo>
                      <a:pt x="1659" y="678"/>
                    </a:lnTo>
                    <a:lnTo>
                      <a:pt x="1660" y="678"/>
                    </a:lnTo>
                    <a:lnTo>
                      <a:pt x="1660" y="680"/>
                    </a:lnTo>
                    <a:lnTo>
                      <a:pt x="1662" y="680"/>
                    </a:lnTo>
                    <a:lnTo>
                      <a:pt x="1662" y="682"/>
                    </a:lnTo>
                    <a:lnTo>
                      <a:pt x="1662" y="683"/>
                    </a:lnTo>
                    <a:lnTo>
                      <a:pt x="1664" y="683"/>
                    </a:lnTo>
                    <a:lnTo>
                      <a:pt x="1666" y="683"/>
                    </a:lnTo>
                    <a:lnTo>
                      <a:pt x="1668" y="683"/>
                    </a:lnTo>
                    <a:lnTo>
                      <a:pt x="1669" y="683"/>
                    </a:lnTo>
                    <a:lnTo>
                      <a:pt x="1671" y="683"/>
                    </a:lnTo>
                    <a:lnTo>
                      <a:pt x="1673" y="683"/>
                    </a:lnTo>
                    <a:lnTo>
                      <a:pt x="1673" y="685"/>
                    </a:lnTo>
                    <a:lnTo>
                      <a:pt x="1675" y="685"/>
                    </a:lnTo>
                    <a:lnTo>
                      <a:pt x="1675" y="687"/>
                    </a:lnTo>
                    <a:lnTo>
                      <a:pt x="1675" y="689"/>
                    </a:lnTo>
                    <a:lnTo>
                      <a:pt x="1676" y="689"/>
                    </a:lnTo>
                    <a:lnTo>
                      <a:pt x="1678" y="689"/>
                    </a:lnTo>
                    <a:lnTo>
                      <a:pt x="1678" y="691"/>
                    </a:lnTo>
                    <a:lnTo>
                      <a:pt x="1680" y="691"/>
                    </a:lnTo>
                    <a:lnTo>
                      <a:pt x="1680" y="692"/>
                    </a:lnTo>
                    <a:lnTo>
                      <a:pt x="1682" y="692"/>
                    </a:lnTo>
                    <a:lnTo>
                      <a:pt x="1685" y="694"/>
                    </a:lnTo>
                    <a:lnTo>
                      <a:pt x="1685" y="696"/>
                    </a:lnTo>
                    <a:lnTo>
                      <a:pt x="1684" y="696"/>
                    </a:lnTo>
                    <a:lnTo>
                      <a:pt x="1682" y="696"/>
                    </a:lnTo>
                    <a:lnTo>
                      <a:pt x="1680" y="696"/>
                    </a:lnTo>
                    <a:lnTo>
                      <a:pt x="1678" y="696"/>
                    </a:lnTo>
                    <a:lnTo>
                      <a:pt x="1678" y="698"/>
                    </a:lnTo>
                    <a:lnTo>
                      <a:pt x="1676" y="700"/>
                    </a:lnTo>
                    <a:lnTo>
                      <a:pt x="1675" y="700"/>
                    </a:lnTo>
                    <a:lnTo>
                      <a:pt x="1675" y="701"/>
                    </a:lnTo>
                    <a:lnTo>
                      <a:pt x="1673" y="701"/>
                    </a:lnTo>
                    <a:lnTo>
                      <a:pt x="1671" y="701"/>
                    </a:lnTo>
                    <a:lnTo>
                      <a:pt x="1669" y="701"/>
                    </a:lnTo>
                    <a:lnTo>
                      <a:pt x="1669" y="703"/>
                    </a:lnTo>
                    <a:lnTo>
                      <a:pt x="1668" y="703"/>
                    </a:lnTo>
                    <a:lnTo>
                      <a:pt x="1668" y="705"/>
                    </a:lnTo>
                    <a:lnTo>
                      <a:pt x="1668" y="707"/>
                    </a:lnTo>
                    <a:lnTo>
                      <a:pt x="1668" y="708"/>
                    </a:lnTo>
                    <a:lnTo>
                      <a:pt x="1669" y="708"/>
                    </a:lnTo>
                    <a:lnTo>
                      <a:pt x="1669" y="710"/>
                    </a:lnTo>
                    <a:lnTo>
                      <a:pt x="1669" y="712"/>
                    </a:lnTo>
                    <a:lnTo>
                      <a:pt x="1671" y="712"/>
                    </a:lnTo>
                    <a:lnTo>
                      <a:pt x="1671" y="714"/>
                    </a:lnTo>
                    <a:lnTo>
                      <a:pt x="1673" y="714"/>
                    </a:lnTo>
                    <a:lnTo>
                      <a:pt x="1675" y="714"/>
                    </a:lnTo>
                    <a:lnTo>
                      <a:pt x="1675" y="716"/>
                    </a:lnTo>
                    <a:lnTo>
                      <a:pt x="1676" y="716"/>
                    </a:lnTo>
                    <a:lnTo>
                      <a:pt x="1676" y="717"/>
                    </a:lnTo>
                    <a:lnTo>
                      <a:pt x="1676" y="719"/>
                    </a:lnTo>
                    <a:lnTo>
                      <a:pt x="1676" y="721"/>
                    </a:lnTo>
                    <a:lnTo>
                      <a:pt x="1678" y="721"/>
                    </a:lnTo>
                    <a:lnTo>
                      <a:pt x="1678" y="723"/>
                    </a:lnTo>
                    <a:lnTo>
                      <a:pt x="1680" y="723"/>
                    </a:lnTo>
                    <a:lnTo>
                      <a:pt x="1680" y="725"/>
                    </a:lnTo>
                    <a:lnTo>
                      <a:pt x="1682" y="725"/>
                    </a:lnTo>
                    <a:lnTo>
                      <a:pt x="1682" y="726"/>
                    </a:lnTo>
                    <a:lnTo>
                      <a:pt x="1684" y="726"/>
                    </a:lnTo>
                    <a:lnTo>
                      <a:pt x="1684" y="728"/>
                    </a:lnTo>
                    <a:lnTo>
                      <a:pt x="1684" y="730"/>
                    </a:lnTo>
                    <a:lnTo>
                      <a:pt x="1685" y="730"/>
                    </a:lnTo>
                    <a:lnTo>
                      <a:pt x="1685" y="732"/>
                    </a:lnTo>
                    <a:lnTo>
                      <a:pt x="1685" y="733"/>
                    </a:lnTo>
                    <a:lnTo>
                      <a:pt x="1687" y="733"/>
                    </a:lnTo>
                    <a:lnTo>
                      <a:pt x="1687" y="735"/>
                    </a:lnTo>
                    <a:lnTo>
                      <a:pt x="1689" y="737"/>
                    </a:lnTo>
                    <a:lnTo>
                      <a:pt x="1689" y="739"/>
                    </a:lnTo>
                    <a:lnTo>
                      <a:pt x="1689" y="741"/>
                    </a:lnTo>
                    <a:lnTo>
                      <a:pt x="1689" y="742"/>
                    </a:lnTo>
                    <a:lnTo>
                      <a:pt x="1691" y="742"/>
                    </a:lnTo>
                    <a:lnTo>
                      <a:pt x="1691" y="744"/>
                    </a:lnTo>
                    <a:lnTo>
                      <a:pt x="1693" y="744"/>
                    </a:lnTo>
                    <a:lnTo>
                      <a:pt x="1693" y="746"/>
                    </a:lnTo>
                    <a:lnTo>
                      <a:pt x="1693" y="748"/>
                    </a:lnTo>
                    <a:lnTo>
                      <a:pt x="1691" y="748"/>
                    </a:lnTo>
                    <a:lnTo>
                      <a:pt x="1691" y="749"/>
                    </a:lnTo>
                    <a:lnTo>
                      <a:pt x="1689" y="749"/>
                    </a:lnTo>
                    <a:lnTo>
                      <a:pt x="1689" y="751"/>
                    </a:lnTo>
                    <a:lnTo>
                      <a:pt x="1689" y="753"/>
                    </a:lnTo>
                    <a:lnTo>
                      <a:pt x="1689" y="755"/>
                    </a:lnTo>
                    <a:lnTo>
                      <a:pt x="1691" y="755"/>
                    </a:lnTo>
                    <a:lnTo>
                      <a:pt x="1691" y="757"/>
                    </a:lnTo>
                    <a:lnTo>
                      <a:pt x="1693" y="757"/>
                    </a:lnTo>
                    <a:lnTo>
                      <a:pt x="1694" y="758"/>
                    </a:lnTo>
                    <a:lnTo>
                      <a:pt x="1694" y="760"/>
                    </a:lnTo>
                    <a:lnTo>
                      <a:pt x="1694" y="762"/>
                    </a:lnTo>
                    <a:lnTo>
                      <a:pt x="1694" y="764"/>
                    </a:lnTo>
                    <a:lnTo>
                      <a:pt x="1696" y="764"/>
                    </a:lnTo>
                    <a:lnTo>
                      <a:pt x="1696" y="766"/>
                    </a:lnTo>
                    <a:lnTo>
                      <a:pt x="1698" y="767"/>
                    </a:lnTo>
                    <a:lnTo>
                      <a:pt x="1698" y="769"/>
                    </a:lnTo>
                    <a:lnTo>
                      <a:pt x="1700" y="769"/>
                    </a:lnTo>
                    <a:lnTo>
                      <a:pt x="1700" y="771"/>
                    </a:lnTo>
                    <a:lnTo>
                      <a:pt x="1701" y="771"/>
                    </a:lnTo>
                    <a:lnTo>
                      <a:pt x="1700" y="771"/>
                    </a:lnTo>
                    <a:lnTo>
                      <a:pt x="1700" y="773"/>
                    </a:lnTo>
                    <a:lnTo>
                      <a:pt x="1701" y="773"/>
                    </a:lnTo>
                    <a:lnTo>
                      <a:pt x="1703" y="773"/>
                    </a:lnTo>
                    <a:lnTo>
                      <a:pt x="1703" y="774"/>
                    </a:lnTo>
                    <a:lnTo>
                      <a:pt x="1703" y="776"/>
                    </a:lnTo>
                    <a:lnTo>
                      <a:pt x="1703" y="778"/>
                    </a:lnTo>
                    <a:lnTo>
                      <a:pt x="1703" y="780"/>
                    </a:lnTo>
                    <a:lnTo>
                      <a:pt x="1701" y="780"/>
                    </a:lnTo>
                    <a:lnTo>
                      <a:pt x="1701" y="782"/>
                    </a:lnTo>
                    <a:lnTo>
                      <a:pt x="1700" y="783"/>
                    </a:lnTo>
                    <a:lnTo>
                      <a:pt x="1700" y="785"/>
                    </a:lnTo>
                    <a:lnTo>
                      <a:pt x="1698" y="785"/>
                    </a:lnTo>
                    <a:lnTo>
                      <a:pt x="1698" y="787"/>
                    </a:lnTo>
                    <a:lnTo>
                      <a:pt x="1696" y="787"/>
                    </a:lnTo>
                    <a:lnTo>
                      <a:pt x="1694" y="787"/>
                    </a:lnTo>
                    <a:lnTo>
                      <a:pt x="1693" y="787"/>
                    </a:lnTo>
                    <a:lnTo>
                      <a:pt x="1693" y="789"/>
                    </a:lnTo>
                    <a:lnTo>
                      <a:pt x="1691" y="789"/>
                    </a:lnTo>
                    <a:lnTo>
                      <a:pt x="1689" y="789"/>
                    </a:lnTo>
                    <a:lnTo>
                      <a:pt x="1689" y="791"/>
                    </a:lnTo>
                    <a:lnTo>
                      <a:pt x="1687" y="791"/>
                    </a:lnTo>
                    <a:lnTo>
                      <a:pt x="1687" y="792"/>
                    </a:lnTo>
                    <a:lnTo>
                      <a:pt x="1687" y="794"/>
                    </a:lnTo>
                    <a:lnTo>
                      <a:pt x="1687" y="796"/>
                    </a:lnTo>
                    <a:lnTo>
                      <a:pt x="1689" y="796"/>
                    </a:lnTo>
                    <a:lnTo>
                      <a:pt x="1689" y="798"/>
                    </a:lnTo>
                    <a:lnTo>
                      <a:pt x="1691" y="798"/>
                    </a:lnTo>
                    <a:lnTo>
                      <a:pt x="1691" y="799"/>
                    </a:lnTo>
                    <a:lnTo>
                      <a:pt x="1691" y="801"/>
                    </a:lnTo>
                    <a:lnTo>
                      <a:pt x="1691" y="803"/>
                    </a:lnTo>
                    <a:lnTo>
                      <a:pt x="1693" y="803"/>
                    </a:lnTo>
                    <a:lnTo>
                      <a:pt x="1694" y="803"/>
                    </a:lnTo>
                    <a:lnTo>
                      <a:pt x="1696" y="803"/>
                    </a:lnTo>
                    <a:lnTo>
                      <a:pt x="1698" y="803"/>
                    </a:lnTo>
                    <a:lnTo>
                      <a:pt x="1700" y="803"/>
                    </a:lnTo>
                    <a:lnTo>
                      <a:pt x="1700" y="805"/>
                    </a:lnTo>
                    <a:lnTo>
                      <a:pt x="1700" y="807"/>
                    </a:lnTo>
                    <a:lnTo>
                      <a:pt x="1700" y="808"/>
                    </a:lnTo>
                    <a:lnTo>
                      <a:pt x="1700" y="810"/>
                    </a:lnTo>
                    <a:lnTo>
                      <a:pt x="1698" y="810"/>
                    </a:lnTo>
                    <a:lnTo>
                      <a:pt x="1700" y="810"/>
                    </a:lnTo>
                    <a:lnTo>
                      <a:pt x="1700" y="812"/>
                    </a:lnTo>
                    <a:lnTo>
                      <a:pt x="1698" y="812"/>
                    </a:lnTo>
                    <a:lnTo>
                      <a:pt x="1698" y="814"/>
                    </a:lnTo>
                    <a:lnTo>
                      <a:pt x="1698" y="816"/>
                    </a:lnTo>
                    <a:lnTo>
                      <a:pt x="1698" y="817"/>
                    </a:lnTo>
                    <a:lnTo>
                      <a:pt x="1698" y="819"/>
                    </a:lnTo>
                    <a:lnTo>
                      <a:pt x="1698" y="821"/>
                    </a:lnTo>
                    <a:lnTo>
                      <a:pt x="1696" y="821"/>
                    </a:lnTo>
                    <a:lnTo>
                      <a:pt x="1696" y="823"/>
                    </a:lnTo>
                    <a:lnTo>
                      <a:pt x="1696" y="824"/>
                    </a:lnTo>
                    <a:lnTo>
                      <a:pt x="1696" y="826"/>
                    </a:lnTo>
                    <a:lnTo>
                      <a:pt x="1698" y="826"/>
                    </a:lnTo>
                    <a:lnTo>
                      <a:pt x="1700" y="828"/>
                    </a:lnTo>
                    <a:lnTo>
                      <a:pt x="1700" y="830"/>
                    </a:lnTo>
                    <a:lnTo>
                      <a:pt x="1700" y="832"/>
                    </a:lnTo>
                    <a:lnTo>
                      <a:pt x="1698" y="832"/>
                    </a:lnTo>
                    <a:lnTo>
                      <a:pt x="1698" y="833"/>
                    </a:lnTo>
                    <a:lnTo>
                      <a:pt x="1698" y="835"/>
                    </a:lnTo>
                    <a:lnTo>
                      <a:pt x="1698" y="837"/>
                    </a:lnTo>
                    <a:lnTo>
                      <a:pt x="1696" y="837"/>
                    </a:lnTo>
                    <a:lnTo>
                      <a:pt x="1696" y="839"/>
                    </a:lnTo>
                    <a:lnTo>
                      <a:pt x="1696" y="841"/>
                    </a:lnTo>
                    <a:lnTo>
                      <a:pt x="1696" y="842"/>
                    </a:lnTo>
                    <a:lnTo>
                      <a:pt x="1696" y="844"/>
                    </a:lnTo>
                    <a:lnTo>
                      <a:pt x="1694" y="844"/>
                    </a:lnTo>
                    <a:lnTo>
                      <a:pt x="1694" y="846"/>
                    </a:lnTo>
                    <a:lnTo>
                      <a:pt x="1694" y="848"/>
                    </a:lnTo>
                    <a:lnTo>
                      <a:pt x="1696" y="848"/>
                    </a:lnTo>
                    <a:lnTo>
                      <a:pt x="1696" y="849"/>
                    </a:lnTo>
                    <a:lnTo>
                      <a:pt x="1696" y="851"/>
                    </a:lnTo>
                    <a:lnTo>
                      <a:pt x="1694" y="851"/>
                    </a:lnTo>
                    <a:lnTo>
                      <a:pt x="1693" y="851"/>
                    </a:lnTo>
                    <a:lnTo>
                      <a:pt x="1693" y="853"/>
                    </a:lnTo>
                    <a:lnTo>
                      <a:pt x="1691" y="853"/>
                    </a:lnTo>
                    <a:lnTo>
                      <a:pt x="1691" y="855"/>
                    </a:lnTo>
                    <a:lnTo>
                      <a:pt x="1693" y="855"/>
                    </a:lnTo>
                    <a:lnTo>
                      <a:pt x="1693" y="857"/>
                    </a:lnTo>
                    <a:lnTo>
                      <a:pt x="1691" y="855"/>
                    </a:lnTo>
                    <a:lnTo>
                      <a:pt x="1689" y="855"/>
                    </a:lnTo>
                    <a:lnTo>
                      <a:pt x="1689" y="857"/>
                    </a:lnTo>
                    <a:lnTo>
                      <a:pt x="1689" y="855"/>
                    </a:lnTo>
                    <a:lnTo>
                      <a:pt x="1689" y="853"/>
                    </a:lnTo>
                    <a:lnTo>
                      <a:pt x="1689" y="851"/>
                    </a:lnTo>
                    <a:lnTo>
                      <a:pt x="1687" y="851"/>
                    </a:lnTo>
                    <a:lnTo>
                      <a:pt x="1685" y="851"/>
                    </a:lnTo>
                    <a:lnTo>
                      <a:pt x="1685" y="853"/>
                    </a:lnTo>
                    <a:lnTo>
                      <a:pt x="1685" y="851"/>
                    </a:lnTo>
                    <a:lnTo>
                      <a:pt x="1684" y="849"/>
                    </a:lnTo>
                    <a:lnTo>
                      <a:pt x="1682" y="849"/>
                    </a:lnTo>
                    <a:lnTo>
                      <a:pt x="1682" y="848"/>
                    </a:lnTo>
                    <a:lnTo>
                      <a:pt x="1680" y="846"/>
                    </a:lnTo>
                    <a:lnTo>
                      <a:pt x="1680" y="848"/>
                    </a:lnTo>
                    <a:lnTo>
                      <a:pt x="1680" y="849"/>
                    </a:lnTo>
                    <a:lnTo>
                      <a:pt x="1678" y="848"/>
                    </a:lnTo>
                    <a:lnTo>
                      <a:pt x="1678" y="846"/>
                    </a:lnTo>
                    <a:lnTo>
                      <a:pt x="1678" y="844"/>
                    </a:lnTo>
                    <a:lnTo>
                      <a:pt x="1676" y="844"/>
                    </a:lnTo>
                    <a:lnTo>
                      <a:pt x="1676" y="846"/>
                    </a:lnTo>
                    <a:lnTo>
                      <a:pt x="1675" y="846"/>
                    </a:lnTo>
                    <a:lnTo>
                      <a:pt x="1676" y="846"/>
                    </a:lnTo>
                    <a:lnTo>
                      <a:pt x="1676" y="848"/>
                    </a:lnTo>
                    <a:lnTo>
                      <a:pt x="1675" y="846"/>
                    </a:lnTo>
                    <a:lnTo>
                      <a:pt x="1673" y="846"/>
                    </a:lnTo>
                    <a:lnTo>
                      <a:pt x="1675" y="846"/>
                    </a:lnTo>
                    <a:lnTo>
                      <a:pt x="1675" y="844"/>
                    </a:lnTo>
                    <a:lnTo>
                      <a:pt x="1673" y="844"/>
                    </a:lnTo>
                    <a:lnTo>
                      <a:pt x="1671" y="844"/>
                    </a:lnTo>
                    <a:lnTo>
                      <a:pt x="1671" y="846"/>
                    </a:lnTo>
                    <a:lnTo>
                      <a:pt x="1671" y="848"/>
                    </a:lnTo>
                    <a:lnTo>
                      <a:pt x="1671" y="849"/>
                    </a:lnTo>
                    <a:lnTo>
                      <a:pt x="1669" y="849"/>
                    </a:lnTo>
                    <a:lnTo>
                      <a:pt x="1669" y="851"/>
                    </a:lnTo>
                    <a:lnTo>
                      <a:pt x="1669" y="853"/>
                    </a:lnTo>
                    <a:lnTo>
                      <a:pt x="1669" y="855"/>
                    </a:lnTo>
                    <a:lnTo>
                      <a:pt x="1669" y="857"/>
                    </a:lnTo>
                    <a:lnTo>
                      <a:pt x="1669" y="858"/>
                    </a:lnTo>
                    <a:lnTo>
                      <a:pt x="1669" y="860"/>
                    </a:lnTo>
                    <a:lnTo>
                      <a:pt x="1671" y="860"/>
                    </a:lnTo>
                    <a:lnTo>
                      <a:pt x="1671" y="862"/>
                    </a:lnTo>
                    <a:lnTo>
                      <a:pt x="1673" y="862"/>
                    </a:lnTo>
                    <a:lnTo>
                      <a:pt x="1673" y="864"/>
                    </a:lnTo>
                    <a:lnTo>
                      <a:pt x="1673" y="866"/>
                    </a:lnTo>
                    <a:lnTo>
                      <a:pt x="1673" y="867"/>
                    </a:lnTo>
                    <a:lnTo>
                      <a:pt x="1673" y="869"/>
                    </a:lnTo>
                    <a:lnTo>
                      <a:pt x="1673" y="871"/>
                    </a:lnTo>
                    <a:lnTo>
                      <a:pt x="1673" y="873"/>
                    </a:lnTo>
                    <a:lnTo>
                      <a:pt x="1675" y="873"/>
                    </a:lnTo>
                    <a:lnTo>
                      <a:pt x="1675" y="874"/>
                    </a:lnTo>
                    <a:lnTo>
                      <a:pt x="1675" y="876"/>
                    </a:lnTo>
                    <a:lnTo>
                      <a:pt x="1675" y="878"/>
                    </a:lnTo>
                    <a:lnTo>
                      <a:pt x="1675" y="880"/>
                    </a:lnTo>
                    <a:lnTo>
                      <a:pt x="1675" y="882"/>
                    </a:lnTo>
                    <a:lnTo>
                      <a:pt x="1675" y="883"/>
                    </a:lnTo>
                    <a:lnTo>
                      <a:pt x="1675" y="885"/>
                    </a:lnTo>
                    <a:lnTo>
                      <a:pt x="1675" y="887"/>
                    </a:lnTo>
                    <a:lnTo>
                      <a:pt x="1673" y="887"/>
                    </a:lnTo>
                    <a:lnTo>
                      <a:pt x="1673" y="889"/>
                    </a:lnTo>
                    <a:lnTo>
                      <a:pt x="1675" y="889"/>
                    </a:lnTo>
                    <a:lnTo>
                      <a:pt x="1673" y="889"/>
                    </a:lnTo>
                    <a:lnTo>
                      <a:pt x="1673" y="891"/>
                    </a:lnTo>
                    <a:lnTo>
                      <a:pt x="1671" y="891"/>
                    </a:lnTo>
                    <a:lnTo>
                      <a:pt x="1671" y="892"/>
                    </a:lnTo>
                    <a:lnTo>
                      <a:pt x="1669" y="892"/>
                    </a:lnTo>
                    <a:lnTo>
                      <a:pt x="1669" y="894"/>
                    </a:lnTo>
                    <a:lnTo>
                      <a:pt x="1668" y="894"/>
                    </a:lnTo>
                    <a:lnTo>
                      <a:pt x="1666" y="894"/>
                    </a:lnTo>
                    <a:lnTo>
                      <a:pt x="1666" y="892"/>
                    </a:lnTo>
                    <a:lnTo>
                      <a:pt x="1666" y="891"/>
                    </a:lnTo>
                    <a:lnTo>
                      <a:pt x="1664" y="891"/>
                    </a:lnTo>
                    <a:lnTo>
                      <a:pt x="1664" y="892"/>
                    </a:lnTo>
                    <a:lnTo>
                      <a:pt x="1662" y="892"/>
                    </a:lnTo>
                    <a:lnTo>
                      <a:pt x="1660" y="892"/>
                    </a:lnTo>
                    <a:lnTo>
                      <a:pt x="1659" y="892"/>
                    </a:lnTo>
                    <a:lnTo>
                      <a:pt x="1659" y="891"/>
                    </a:lnTo>
                    <a:lnTo>
                      <a:pt x="1657" y="891"/>
                    </a:lnTo>
                    <a:lnTo>
                      <a:pt x="1657" y="892"/>
                    </a:lnTo>
                    <a:lnTo>
                      <a:pt x="1655" y="892"/>
                    </a:lnTo>
                    <a:lnTo>
                      <a:pt x="1655" y="894"/>
                    </a:lnTo>
                    <a:lnTo>
                      <a:pt x="1655" y="896"/>
                    </a:lnTo>
                    <a:lnTo>
                      <a:pt x="1653" y="896"/>
                    </a:lnTo>
                    <a:lnTo>
                      <a:pt x="1653" y="898"/>
                    </a:lnTo>
                    <a:lnTo>
                      <a:pt x="1651" y="898"/>
                    </a:lnTo>
                    <a:lnTo>
                      <a:pt x="1651" y="899"/>
                    </a:lnTo>
                    <a:lnTo>
                      <a:pt x="1650" y="899"/>
                    </a:lnTo>
                    <a:lnTo>
                      <a:pt x="1650" y="901"/>
                    </a:lnTo>
                    <a:lnTo>
                      <a:pt x="1650" y="903"/>
                    </a:lnTo>
                    <a:lnTo>
                      <a:pt x="1648" y="903"/>
                    </a:lnTo>
                    <a:lnTo>
                      <a:pt x="1646" y="903"/>
                    </a:lnTo>
                    <a:lnTo>
                      <a:pt x="1648" y="903"/>
                    </a:lnTo>
                    <a:lnTo>
                      <a:pt x="1648" y="901"/>
                    </a:lnTo>
                    <a:lnTo>
                      <a:pt x="1646" y="901"/>
                    </a:lnTo>
                    <a:lnTo>
                      <a:pt x="1644" y="901"/>
                    </a:lnTo>
                    <a:lnTo>
                      <a:pt x="1643" y="901"/>
                    </a:lnTo>
                    <a:lnTo>
                      <a:pt x="1643" y="903"/>
                    </a:lnTo>
                    <a:lnTo>
                      <a:pt x="1641" y="903"/>
                    </a:lnTo>
                    <a:lnTo>
                      <a:pt x="1639" y="903"/>
                    </a:lnTo>
                    <a:lnTo>
                      <a:pt x="1637" y="903"/>
                    </a:lnTo>
                    <a:lnTo>
                      <a:pt x="1637" y="905"/>
                    </a:lnTo>
                    <a:lnTo>
                      <a:pt x="1637" y="903"/>
                    </a:lnTo>
                    <a:lnTo>
                      <a:pt x="1635" y="903"/>
                    </a:lnTo>
                    <a:lnTo>
                      <a:pt x="1634" y="903"/>
                    </a:lnTo>
                    <a:lnTo>
                      <a:pt x="1632" y="903"/>
                    </a:lnTo>
                    <a:lnTo>
                      <a:pt x="1632" y="901"/>
                    </a:lnTo>
                    <a:lnTo>
                      <a:pt x="1632" y="903"/>
                    </a:lnTo>
                    <a:lnTo>
                      <a:pt x="1630" y="903"/>
                    </a:lnTo>
                    <a:lnTo>
                      <a:pt x="1630" y="905"/>
                    </a:lnTo>
                    <a:lnTo>
                      <a:pt x="1628" y="905"/>
                    </a:lnTo>
                    <a:lnTo>
                      <a:pt x="1626" y="905"/>
                    </a:lnTo>
                    <a:lnTo>
                      <a:pt x="1625" y="905"/>
                    </a:lnTo>
                    <a:lnTo>
                      <a:pt x="1623" y="905"/>
                    </a:lnTo>
                    <a:lnTo>
                      <a:pt x="1623" y="907"/>
                    </a:lnTo>
                    <a:lnTo>
                      <a:pt x="1623" y="908"/>
                    </a:lnTo>
                    <a:lnTo>
                      <a:pt x="1621" y="908"/>
                    </a:lnTo>
                    <a:lnTo>
                      <a:pt x="1621" y="910"/>
                    </a:lnTo>
                    <a:lnTo>
                      <a:pt x="1621" y="912"/>
                    </a:lnTo>
                    <a:lnTo>
                      <a:pt x="1619" y="912"/>
                    </a:lnTo>
                    <a:lnTo>
                      <a:pt x="1618" y="912"/>
                    </a:lnTo>
                    <a:lnTo>
                      <a:pt x="1616" y="912"/>
                    </a:lnTo>
                    <a:lnTo>
                      <a:pt x="1616" y="914"/>
                    </a:lnTo>
                    <a:lnTo>
                      <a:pt x="1614" y="914"/>
                    </a:lnTo>
                    <a:lnTo>
                      <a:pt x="1612" y="914"/>
                    </a:lnTo>
                    <a:lnTo>
                      <a:pt x="1610" y="914"/>
                    </a:lnTo>
                    <a:lnTo>
                      <a:pt x="1609" y="914"/>
                    </a:lnTo>
                    <a:lnTo>
                      <a:pt x="1610" y="916"/>
                    </a:lnTo>
                    <a:lnTo>
                      <a:pt x="1609" y="916"/>
                    </a:lnTo>
                    <a:lnTo>
                      <a:pt x="1607" y="916"/>
                    </a:lnTo>
                    <a:lnTo>
                      <a:pt x="1605" y="917"/>
                    </a:lnTo>
                    <a:lnTo>
                      <a:pt x="1603" y="917"/>
                    </a:lnTo>
                    <a:lnTo>
                      <a:pt x="1603" y="919"/>
                    </a:lnTo>
                    <a:lnTo>
                      <a:pt x="1601" y="919"/>
                    </a:lnTo>
                    <a:lnTo>
                      <a:pt x="1601" y="921"/>
                    </a:lnTo>
                    <a:lnTo>
                      <a:pt x="1600" y="921"/>
                    </a:lnTo>
                    <a:lnTo>
                      <a:pt x="1600" y="919"/>
                    </a:lnTo>
                    <a:lnTo>
                      <a:pt x="1600" y="917"/>
                    </a:lnTo>
                    <a:lnTo>
                      <a:pt x="1598" y="917"/>
                    </a:lnTo>
                    <a:lnTo>
                      <a:pt x="1596" y="917"/>
                    </a:lnTo>
                    <a:lnTo>
                      <a:pt x="1594" y="917"/>
                    </a:lnTo>
                    <a:lnTo>
                      <a:pt x="1594" y="919"/>
                    </a:lnTo>
                    <a:lnTo>
                      <a:pt x="1593" y="919"/>
                    </a:lnTo>
                    <a:lnTo>
                      <a:pt x="1591" y="919"/>
                    </a:lnTo>
                    <a:lnTo>
                      <a:pt x="1591" y="921"/>
                    </a:lnTo>
                    <a:lnTo>
                      <a:pt x="1589" y="921"/>
                    </a:lnTo>
                    <a:lnTo>
                      <a:pt x="1589" y="919"/>
                    </a:lnTo>
                    <a:lnTo>
                      <a:pt x="1587" y="919"/>
                    </a:lnTo>
                    <a:lnTo>
                      <a:pt x="1587" y="921"/>
                    </a:lnTo>
                    <a:lnTo>
                      <a:pt x="1585" y="921"/>
                    </a:lnTo>
                    <a:lnTo>
                      <a:pt x="1585" y="923"/>
                    </a:lnTo>
                    <a:lnTo>
                      <a:pt x="1584" y="923"/>
                    </a:lnTo>
                    <a:lnTo>
                      <a:pt x="1582" y="923"/>
                    </a:lnTo>
                    <a:lnTo>
                      <a:pt x="1580" y="923"/>
                    </a:lnTo>
                    <a:lnTo>
                      <a:pt x="1578" y="923"/>
                    </a:lnTo>
                    <a:lnTo>
                      <a:pt x="1576" y="921"/>
                    </a:lnTo>
                    <a:lnTo>
                      <a:pt x="1575" y="921"/>
                    </a:lnTo>
                    <a:lnTo>
                      <a:pt x="1575" y="923"/>
                    </a:lnTo>
                    <a:lnTo>
                      <a:pt x="1575" y="924"/>
                    </a:lnTo>
                    <a:lnTo>
                      <a:pt x="1575" y="926"/>
                    </a:lnTo>
                    <a:lnTo>
                      <a:pt x="1575" y="928"/>
                    </a:lnTo>
                    <a:lnTo>
                      <a:pt x="1573" y="928"/>
                    </a:lnTo>
                    <a:lnTo>
                      <a:pt x="1575" y="928"/>
                    </a:lnTo>
                    <a:lnTo>
                      <a:pt x="1575" y="930"/>
                    </a:lnTo>
                    <a:lnTo>
                      <a:pt x="1575" y="928"/>
                    </a:lnTo>
                    <a:lnTo>
                      <a:pt x="1576" y="928"/>
                    </a:lnTo>
                    <a:lnTo>
                      <a:pt x="1576" y="930"/>
                    </a:lnTo>
                    <a:lnTo>
                      <a:pt x="1576" y="932"/>
                    </a:lnTo>
                    <a:lnTo>
                      <a:pt x="1578" y="932"/>
                    </a:lnTo>
                    <a:lnTo>
                      <a:pt x="1578" y="933"/>
                    </a:lnTo>
                    <a:lnTo>
                      <a:pt x="1576" y="933"/>
                    </a:lnTo>
                    <a:lnTo>
                      <a:pt x="1576" y="935"/>
                    </a:lnTo>
                    <a:lnTo>
                      <a:pt x="1578" y="935"/>
                    </a:lnTo>
                    <a:lnTo>
                      <a:pt x="1578" y="937"/>
                    </a:lnTo>
                    <a:lnTo>
                      <a:pt x="1576" y="937"/>
                    </a:lnTo>
                    <a:lnTo>
                      <a:pt x="1576" y="939"/>
                    </a:lnTo>
                    <a:lnTo>
                      <a:pt x="1578" y="939"/>
                    </a:lnTo>
                    <a:lnTo>
                      <a:pt x="1578" y="941"/>
                    </a:lnTo>
                    <a:lnTo>
                      <a:pt x="1578" y="942"/>
                    </a:lnTo>
                    <a:lnTo>
                      <a:pt x="1580" y="942"/>
                    </a:lnTo>
                    <a:lnTo>
                      <a:pt x="1580" y="944"/>
                    </a:lnTo>
                    <a:lnTo>
                      <a:pt x="1578" y="944"/>
                    </a:lnTo>
                    <a:lnTo>
                      <a:pt x="1580" y="944"/>
                    </a:lnTo>
                    <a:lnTo>
                      <a:pt x="1580" y="946"/>
                    </a:lnTo>
                    <a:lnTo>
                      <a:pt x="1582" y="946"/>
                    </a:lnTo>
                    <a:lnTo>
                      <a:pt x="1582" y="948"/>
                    </a:lnTo>
                    <a:lnTo>
                      <a:pt x="1584" y="948"/>
                    </a:lnTo>
                    <a:lnTo>
                      <a:pt x="1584" y="949"/>
                    </a:lnTo>
                    <a:lnTo>
                      <a:pt x="1585" y="949"/>
                    </a:lnTo>
                    <a:lnTo>
                      <a:pt x="1587" y="949"/>
                    </a:lnTo>
                    <a:lnTo>
                      <a:pt x="1589" y="951"/>
                    </a:lnTo>
                    <a:lnTo>
                      <a:pt x="1589" y="949"/>
                    </a:lnTo>
                    <a:lnTo>
                      <a:pt x="1591" y="949"/>
                    </a:lnTo>
                    <a:lnTo>
                      <a:pt x="1591" y="948"/>
                    </a:lnTo>
                    <a:lnTo>
                      <a:pt x="1593" y="949"/>
                    </a:lnTo>
                    <a:lnTo>
                      <a:pt x="1594" y="949"/>
                    </a:lnTo>
                    <a:lnTo>
                      <a:pt x="1596" y="949"/>
                    </a:lnTo>
                    <a:lnTo>
                      <a:pt x="1596" y="948"/>
                    </a:lnTo>
                    <a:lnTo>
                      <a:pt x="1598" y="948"/>
                    </a:lnTo>
                    <a:lnTo>
                      <a:pt x="1598" y="946"/>
                    </a:lnTo>
                    <a:lnTo>
                      <a:pt x="1600" y="946"/>
                    </a:lnTo>
                    <a:lnTo>
                      <a:pt x="1600" y="948"/>
                    </a:lnTo>
                    <a:lnTo>
                      <a:pt x="1601" y="948"/>
                    </a:lnTo>
                    <a:lnTo>
                      <a:pt x="1601" y="949"/>
                    </a:lnTo>
                    <a:lnTo>
                      <a:pt x="1601" y="951"/>
                    </a:lnTo>
                    <a:lnTo>
                      <a:pt x="1603" y="951"/>
                    </a:lnTo>
                    <a:lnTo>
                      <a:pt x="1605" y="951"/>
                    </a:lnTo>
                    <a:lnTo>
                      <a:pt x="1605" y="949"/>
                    </a:lnTo>
                    <a:lnTo>
                      <a:pt x="1605" y="948"/>
                    </a:lnTo>
                    <a:lnTo>
                      <a:pt x="1607" y="948"/>
                    </a:lnTo>
                    <a:lnTo>
                      <a:pt x="1609" y="948"/>
                    </a:lnTo>
                    <a:lnTo>
                      <a:pt x="1609" y="949"/>
                    </a:lnTo>
                    <a:lnTo>
                      <a:pt x="1609" y="951"/>
                    </a:lnTo>
                    <a:lnTo>
                      <a:pt x="1609" y="953"/>
                    </a:lnTo>
                    <a:lnTo>
                      <a:pt x="1609" y="955"/>
                    </a:lnTo>
                    <a:lnTo>
                      <a:pt x="1607" y="955"/>
                    </a:lnTo>
                    <a:lnTo>
                      <a:pt x="1605" y="955"/>
                    </a:lnTo>
                    <a:lnTo>
                      <a:pt x="1603" y="955"/>
                    </a:lnTo>
                    <a:lnTo>
                      <a:pt x="1605" y="955"/>
                    </a:lnTo>
                    <a:lnTo>
                      <a:pt x="1605" y="957"/>
                    </a:lnTo>
                    <a:lnTo>
                      <a:pt x="1603" y="957"/>
                    </a:lnTo>
                    <a:lnTo>
                      <a:pt x="1603" y="958"/>
                    </a:lnTo>
                    <a:lnTo>
                      <a:pt x="1603" y="960"/>
                    </a:lnTo>
                    <a:lnTo>
                      <a:pt x="1601" y="960"/>
                    </a:lnTo>
                    <a:lnTo>
                      <a:pt x="1601" y="962"/>
                    </a:lnTo>
                    <a:lnTo>
                      <a:pt x="1600" y="962"/>
                    </a:lnTo>
                    <a:lnTo>
                      <a:pt x="1598" y="962"/>
                    </a:lnTo>
                    <a:lnTo>
                      <a:pt x="1598" y="964"/>
                    </a:lnTo>
                    <a:lnTo>
                      <a:pt x="1598" y="966"/>
                    </a:lnTo>
                    <a:lnTo>
                      <a:pt x="1596" y="966"/>
                    </a:lnTo>
                    <a:lnTo>
                      <a:pt x="1596" y="967"/>
                    </a:lnTo>
                    <a:lnTo>
                      <a:pt x="1594" y="967"/>
                    </a:lnTo>
                    <a:lnTo>
                      <a:pt x="1593" y="967"/>
                    </a:lnTo>
                    <a:lnTo>
                      <a:pt x="1593" y="969"/>
                    </a:lnTo>
                    <a:lnTo>
                      <a:pt x="1594" y="969"/>
                    </a:lnTo>
                    <a:lnTo>
                      <a:pt x="1594" y="971"/>
                    </a:lnTo>
                    <a:lnTo>
                      <a:pt x="1594" y="973"/>
                    </a:lnTo>
                    <a:lnTo>
                      <a:pt x="1594" y="974"/>
                    </a:lnTo>
                    <a:lnTo>
                      <a:pt x="1594" y="976"/>
                    </a:lnTo>
                    <a:lnTo>
                      <a:pt x="1596" y="976"/>
                    </a:lnTo>
                    <a:lnTo>
                      <a:pt x="1596" y="978"/>
                    </a:lnTo>
                    <a:lnTo>
                      <a:pt x="1598" y="978"/>
                    </a:lnTo>
                    <a:lnTo>
                      <a:pt x="1598" y="980"/>
                    </a:lnTo>
                    <a:lnTo>
                      <a:pt x="1598" y="982"/>
                    </a:lnTo>
                    <a:lnTo>
                      <a:pt x="1598" y="983"/>
                    </a:lnTo>
                    <a:lnTo>
                      <a:pt x="1596" y="983"/>
                    </a:lnTo>
                    <a:lnTo>
                      <a:pt x="1596" y="985"/>
                    </a:lnTo>
                    <a:lnTo>
                      <a:pt x="1594" y="987"/>
                    </a:lnTo>
                    <a:lnTo>
                      <a:pt x="1596" y="987"/>
                    </a:lnTo>
                    <a:lnTo>
                      <a:pt x="1596" y="989"/>
                    </a:lnTo>
                    <a:lnTo>
                      <a:pt x="1594" y="989"/>
                    </a:lnTo>
                    <a:lnTo>
                      <a:pt x="1594" y="991"/>
                    </a:lnTo>
                    <a:lnTo>
                      <a:pt x="1594" y="992"/>
                    </a:lnTo>
                    <a:lnTo>
                      <a:pt x="1594" y="994"/>
                    </a:lnTo>
                    <a:lnTo>
                      <a:pt x="1594" y="996"/>
                    </a:lnTo>
                    <a:lnTo>
                      <a:pt x="1594" y="998"/>
                    </a:lnTo>
                    <a:lnTo>
                      <a:pt x="1594" y="999"/>
                    </a:lnTo>
                    <a:lnTo>
                      <a:pt x="1594" y="1001"/>
                    </a:lnTo>
                    <a:lnTo>
                      <a:pt x="1594" y="1003"/>
                    </a:lnTo>
                    <a:lnTo>
                      <a:pt x="1594" y="1005"/>
                    </a:lnTo>
                    <a:lnTo>
                      <a:pt x="1594" y="1007"/>
                    </a:lnTo>
                    <a:lnTo>
                      <a:pt x="1594" y="1008"/>
                    </a:lnTo>
                    <a:lnTo>
                      <a:pt x="1593" y="1008"/>
                    </a:lnTo>
                    <a:lnTo>
                      <a:pt x="1591" y="1008"/>
                    </a:lnTo>
                    <a:lnTo>
                      <a:pt x="1591" y="1010"/>
                    </a:lnTo>
                    <a:lnTo>
                      <a:pt x="1591" y="1012"/>
                    </a:lnTo>
                    <a:lnTo>
                      <a:pt x="1591" y="1014"/>
                    </a:lnTo>
                    <a:lnTo>
                      <a:pt x="1591" y="1016"/>
                    </a:lnTo>
                    <a:lnTo>
                      <a:pt x="1591" y="1017"/>
                    </a:lnTo>
                    <a:lnTo>
                      <a:pt x="1589" y="1017"/>
                    </a:lnTo>
                    <a:lnTo>
                      <a:pt x="1589" y="1019"/>
                    </a:lnTo>
                    <a:lnTo>
                      <a:pt x="1591" y="1019"/>
                    </a:lnTo>
                    <a:lnTo>
                      <a:pt x="1589" y="1021"/>
                    </a:lnTo>
                    <a:lnTo>
                      <a:pt x="1589" y="1023"/>
                    </a:lnTo>
                    <a:lnTo>
                      <a:pt x="1589" y="1024"/>
                    </a:lnTo>
                    <a:lnTo>
                      <a:pt x="1587" y="1024"/>
                    </a:lnTo>
                    <a:lnTo>
                      <a:pt x="1587" y="1026"/>
                    </a:lnTo>
                    <a:lnTo>
                      <a:pt x="1587" y="1028"/>
                    </a:lnTo>
                    <a:lnTo>
                      <a:pt x="1587" y="1030"/>
                    </a:lnTo>
                    <a:lnTo>
                      <a:pt x="1585" y="1030"/>
                    </a:lnTo>
                    <a:lnTo>
                      <a:pt x="1585" y="1032"/>
                    </a:lnTo>
                    <a:lnTo>
                      <a:pt x="1587" y="1032"/>
                    </a:lnTo>
                    <a:lnTo>
                      <a:pt x="1587" y="1033"/>
                    </a:lnTo>
                    <a:lnTo>
                      <a:pt x="1589" y="1033"/>
                    </a:lnTo>
                    <a:lnTo>
                      <a:pt x="1589" y="1035"/>
                    </a:lnTo>
                    <a:lnTo>
                      <a:pt x="1591" y="1035"/>
                    </a:lnTo>
                    <a:lnTo>
                      <a:pt x="1591" y="1037"/>
                    </a:lnTo>
                    <a:lnTo>
                      <a:pt x="1591" y="1039"/>
                    </a:lnTo>
                    <a:lnTo>
                      <a:pt x="1593" y="1039"/>
                    </a:lnTo>
                    <a:lnTo>
                      <a:pt x="1593" y="1037"/>
                    </a:lnTo>
                    <a:lnTo>
                      <a:pt x="1594" y="1037"/>
                    </a:lnTo>
                    <a:lnTo>
                      <a:pt x="1594" y="1039"/>
                    </a:lnTo>
                    <a:lnTo>
                      <a:pt x="1596" y="1039"/>
                    </a:lnTo>
                    <a:lnTo>
                      <a:pt x="1598" y="1039"/>
                    </a:lnTo>
                    <a:lnTo>
                      <a:pt x="1598" y="1041"/>
                    </a:lnTo>
                    <a:lnTo>
                      <a:pt x="1600" y="1042"/>
                    </a:lnTo>
                    <a:lnTo>
                      <a:pt x="1598" y="1044"/>
                    </a:lnTo>
                    <a:lnTo>
                      <a:pt x="1598" y="1046"/>
                    </a:lnTo>
                    <a:lnTo>
                      <a:pt x="1600" y="1048"/>
                    </a:lnTo>
                    <a:lnTo>
                      <a:pt x="1600" y="1049"/>
                    </a:lnTo>
                    <a:lnTo>
                      <a:pt x="1600" y="1051"/>
                    </a:lnTo>
                    <a:lnTo>
                      <a:pt x="1600" y="1053"/>
                    </a:lnTo>
                    <a:lnTo>
                      <a:pt x="1600" y="1055"/>
                    </a:lnTo>
                    <a:lnTo>
                      <a:pt x="1601" y="1055"/>
                    </a:lnTo>
                    <a:lnTo>
                      <a:pt x="1601" y="1057"/>
                    </a:lnTo>
                    <a:lnTo>
                      <a:pt x="1601" y="1058"/>
                    </a:lnTo>
                    <a:lnTo>
                      <a:pt x="1601" y="1060"/>
                    </a:lnTo>
                    <a:lnTo>
                      <a:pt x="1600" y="1060"/>
                    </a:lnTo>
                    <a:lnTo>
                      <a:pt x="1601" y="1060"/>
                    </a:lnTo>
                    <a:lnTo>
                      <a:pt x="1601" y="1062"/>
                    </a:lnTo>
                    <a:lnTo>
                      <a:pt x="1601" y="1064"/>
                    </a:lnTo>
                    <a:lnTo>
                      <a:pt x="1600" y="1064"/>
                    </a:lnTo>
                    <a:lnTo>
                      <a:pt x="1600" y="1065"/>
                    </a:lnTo>
                    <a:lnTo>
                      <a:pt x="1601" y="1065"/>
                    </a:lnTo>
                    <a:lnTo>
                      <a:pt x="1603" y="1065"/>
                    </a:lnTo>
                    <a:lnTo>
                      <a:pt x="1603" y="1067"/>
                    </a:lnTo>
                    <a:lnTo>
                      <a:pt x="1603" y="1069"/>
                    </a:lnTo>
                    <a:lnTo>
                      <a:pt x="1603" y="1071"/>
                    </a:lnTo>
                    <a:lnTo>
                      <a:pt x="1605" y="1071"/>
                    </a:lnTo>
                    <a:lnTo>
                      <a:pt x="1605" y="1073"/>
                    </a:lnTo>
                    <a:lnTo>
                      <a:pt x="1607" y="1073"/>
                    </a:lnTo>
                    <a:lnTo>
                      <a:pt x="1609" y="1074"/>
                    </a:lnTo>
                    <a:lnTo>
                      <a:pt x="1609" y="1076"/>
                    </a:lnTo>
                    <a:lnTo>
                      <a:pt x="1610" y="1076"/>
                    </a:lnTo>
                    <a:lnTo>
                      <a:pt x="1612" y="1076"/>
                    </a:lnTo>
                    <a:lnTo>
                      <a:pt x="1612" y="1078"/>
                    </a:lnTo>
                    <a:lnTo>
                      <a:pt x="1614" y="1078"/>
                    </a:lnTo>
                    <a:lnTo>
                      <a:pt x="1614" y="1080"/>
                    </a:lnTo>
                    <a:lnTo>
                      <a:pt x="1616" y="1082"/>
                    </a:lnTo>
                    <a:lnTo>
                      <a:pt x="1616" y="1083"/>
                    </a:lnTo>
                    <a:lnTo>
                      <a:pt x="1618" y="1083"/>
                    </a:lnTo>
                    <a:lnTo>
                      <a:pt x="1618" y="1085"/>
                    </a:lnTo>
                    <a:lnTo>
                      <a:pt x="1619" y="1087"/>
                    </a:lnTo>
                    <a:lnTo>
                      <a:pt x="1621" y="1089"/>
                    </a:lnTo>
                    <a:lnTo>
                      <a:pt x="1621" y="1090"/>
                    </a:lnTo>
                    <a:lnTo>
                      <a:pt x="1623" y="1090"/>
                    </a:lnTo>
                    <a:lnTo>
                      <a:pt x="1623" y="1092"/>
                    </a:lnTo>
                    <a:lnTo>
                      <a:pt x="1625" y="1092"/>
                    </a:lnTo>
                    <a:lnTo>
                      <a:pt x="1625" y="1094"/>
                    </a:lnTo>
                    <a:lnTo>
                      <a:pt x="1626" y="1094"/>
                    </a:lnTo>
                    <a:lnTo>
                      <a:pt x="1628" y="1098"/>
                    </a:lnTo>
                    <a:lnTo>
                      <a:pt x="1630" y="1098"/>
                    </a:lnTo>
                    <a:lnTo>
                      <a:pt x="1630" y="1096"/>
                    </a:lnTo>
                    <a:lnTo>
                      <a:pt x="1630" y="1098"/>
                    </a:lnTo>
                    <a:lnTo>
                      <a:pt x="1632" y="1098"/>
                    </a:lnTo>
                    <a:lnTo>
                      <a:pt x="1634" y="1098"/>
                    </a:lnTo>
                    <a:lnTo>
                      <a:pt x="1634" y="1099"/>
                    </a:lnTo>
                    <a:lnTo>
                      <a:pt x="1635" y="1099"/>
                    </a:lnTo>
                    <a:lnTo>
                      <a:pt x="1635" y="1101"/>
                    </a:lnTo>
                    <a:lnTo>
                      <a:pt x="1637" y="1099"/>
                    </a:lnTo>
                    <a:lnTo>
                      <a:pt x="1637" y="1101"/>
                    </a:lnTo>
                    <a:lnTo>
                      <a:pt x="1637" y="1103"/>
                    </a:lnTo>
                    <a:lnTo>
                      <a:pt x="1639" y="1103"/>
                    </a:lnTo>
                    <a:lnTo>
                      <a:pt x="1639" y="1101"/>
                    </a:lnTo>
                    <a:lnTo>
                      <a:pt x="1639" y="1103"/>
                    </a:lnTo>
                    <a:lnTo>
                      <a:pt x="1641" y="1103"/>
                    </a:lnTo>
                    <a:lnTo>
                      <a:pt x="1643" y="1103"/>
                    </a:lnTo>
                    <a:lnTo>
                      <a:pt x="1644" y="1103"/>
                    </a:lnTo>
                    <a:lnTo>
                      <a:pt x="1643" y="1103"/>
                    </a:lnTo>
                    <a:lnTo>
                      <a:pt x="1643" y="1105"/>
                    </a:lnTo>
                    <a:lnTo>
                      <a:pt x="1643" y="1107"/>
                    </a:lnTo>
                    <a:lnTo>
                      <a:pt x="1641" y="1107"/>
                    </a:lnTo>
                    <a:lnTo>
                      <a:pt x="1641" y="1108"/>
                    </a:lnTo>
                    <a:lnTo>
                      <a:pt x="1641" y="1110"/>
                    </a:lnTo>
                    <a:lnTo>
                      <a:pt x="1641" y="1112"/>
                    </a:lnTo>
                    <a:lnTo>
                      <a:pt x="1641" y="1114"/>
                    </a:lnTo>
                    <a:lnTo>
                      <a:pt x="1639" y="1114"/>
                    </a:lnTo>
                    <a:lnTo>
                      <a:pt x="1637" y="1114"/>
                    </a:lnTo>
                    <a:lnTo>
                      <a:pt x="1635" y="1114"/>
                    </a:lnTo>
                    <a:lnTo>
                      <a:pt x="1635" y="1115"/>
                    </a:lnTo>
                    <a:lnTo>
                      <a:pt x="1634" y="1115"/>
                    </a:lnTo>
                    <a:lnTo>
                      <a:pt x="1634" y="1117"/>
                    </a:lnTo>
                    <a:lnTo>
                      <a:pt x="1632" y="1117"/>
                    </a:lnTo>
                    <a:lnTo>
                      <a:pt x="1630" y="1119"/>
                    </a:lnTo>
                    <a:lnTo>
                      <a:pt x="1628" y="1119"/>
                    </a:lnTo>
                    <a:lnTo>
                      <a:pt x="1628" y="1121"/>
                    </a:lnTo>
                    <a:lnTo>
                      <a:pt x="1626" y="1121"/>
                    </a:lnTo>
                    <a:lnTo>
                      <a:pt x="1626" y="1123"/>
                    </a:lnTo>
                    <a:lnTo>
                      <a:pt x="1625" y="1123"/>
                    </a:lnTo>
                    <a:lnTo>
                      <a:pt x="1625" y="1124"/>
                    </a:lnTo>
                    <a:lnTo>
                      <a:pt x="1625" y="1126"/>
                    </a:lnTo>
                    <a:lnTo>
                      <a:pt x="1625" y="1128"/>
                    </a:lnTo>
                    <a:lnTo>
                      <a:pt x="1625" y="1130"/>
                    </a:lnTo>
                    <a:lnTo>
                      <a:pt x="1626" y="1130"/>
                    </a:lnTo>
                    <a:lnTo>
                      <a:pt x="1628" y="1130"/>
                    </a:lnTo>
                    <a:lnTo>
                      <a:pt x="1628" y="1132"/>
                    </a:lnTo>
                    <a:lnTo>
                      <a:pt x="1630" y="1132"/>
                    </a:lnTo>
                    <a:lnTo>
                      <a:pt x="1632" y="1132"/>
                    </a:lnTo>
                    <a:lnTo>
                      <a:pt x="1634" y="1133"/>
                    </a:lnTo>
                    <a:lnTo>
                      <a:pt x="1632" y="1133"/>
                    </a:lnTo>
                    <a:lnTo>
                      <a:pt x="1632" y="1135"/>
                    </a:lnTo>
                    <a:lnTo>
                      <a:pt x="1630" y="1137"/>
                    </a:lnTo>
                    <a:lnTo>
                      <a:pt x="1632" y="1137"/>
                    </a:lnTo>
                    <a:lnTo>
                      <a:pt x="1632" y="1139"/>
                    </a:lnTo>
                    <a:lnTo>
                      <a:pt x="1630" y="1139"/>
                    </a:lnTo>
                    <a:lnTo>
                      <a:pt x="1630" y="1140"/>
                    </a:lnTo>
                    <a:lnTo>
                      <a:pt x="1630" y="1142"/>
                    </a:lnTo>
                    <a:lnTo>
                      <a:pt x="1632" y="1142"/>
                    </a:lnTo>
                    <a:lnTo>
                      <a:pt x="1632" y="1144"/>
                    </a:lnTo>
                    <a:lnTo>
                      <a:pt x="1632" y="1146"/>
                    </a:lnTo>
                    <a:lnTo>
                      <a:pt x="1630" y="1146"/>
                    </a:lnTo>
                    <a:lnTo>
                      <a:pt x="1630" y="1148"/>
                    </a:lnTo>
                    <a:lnTo>
                      <a:pt x="1632" y="1148"/>
                    </a:lnTo>
                    <a:lnTo>
                      <a:pt x="1630" y="1148"/>
                    </a:lnTo>
                    <a:lnTo>
                      <a:pt x="1632" y="1148"/>
                    </a:lnTo>
                    <a:lnTo>
                      <a:pt x="1632" y="1149"/>
                    </a:lnTo>
                    <a:lnTo>
                      <a:pt x="1630" y="1149"/>
                    </a:lnTo>
                    <a:lnTo>
                      <a:pt x="1630" y="1151"/>
                    </a:lnTo>
                    <a:lnTo>
                      <a:pt x="1630" y="1153"/>
                    </a:lnTo>
                    <a:lnTo>
                      <a:pt x="1630" y="1155"/>
                    </a:lnTo>
                    <a:lnTo>
                      <a:pt x="1628" y="1155"/>
                    </a:lnTo>
                    <a:lnTo>
                      <a:pt x="1630" y="1155"/>
                    </a:lnTo>
                    <a:lnTo>
                      <a:pt x="1630" y="1157"/>
                    </a:lnTo>
                    <a:lnTo>
                      <a:pt x="1630" y="1158"/>
                    </a:lnTo>
                    <a:lnTo>
                      <a:pt x="1630" y="1160"/>
                    </a:lnTo>
                    <a:lnTo>
                      <a:pt x="1630" y="1162"/>
                    </a:lnTo>
                    <a:lnTo>
                      <a:pt x="1630" y="1164"/>
                    </a:lnTo>
                    <a:lnTo>
                      <a:pt x="1632" y="1164"/>
                    </a:lnTo>
                    <a:lnTo>
                      <a:pt x="1632" y="1165"/>
                    </a:lnTo>
                    <a:lnTo>
                      <a:pt x="1630" y="1167"/>
                    </a:lnTo>
                    <a:lnTo>
                      <a:pt x="1628" y="1167"/>
                    </a:lnTo>
                    <a:lnTo>
                      <a:pt x="1628" y="1169"/>
                    </a:lnTo>
                    <a:lnTo>
                      <a:pt x="1626" y="1169"/>
                    </a:lnTo>
                    <a:lnTo>
                      <a:pt x="1625" y="1169"/>
                    </a:lnTo>
                    <a:lnTo>
                      <a:pt x="1625" y="1171"/>
                    </a:lnTo>
                    <a:lnTo>
                      <a:pt x="1625" y="1173"/>
                    </a:lnTo>
                    <a:lnTo>
                      <a:pt x="1623" y="1173"/>
                    </a:lnTo>
                    <a:lnTo>
                      <a:pt x="1623" y="1174"/>
                    </a:lnTo>
                    <a:lnTo>
                      <a:pt x="1621" y="1174"/>
                    </a:lnTo>
                    <a:lnTo>
                      <a:pt x="1623" y="1174"/>
                    </a:lnTo>
                    <a:lnTo>
                      <a:pt x="1623" y="1176"/>
                    </a:lnTo>
                    <a:lnTo>
                      <a:pt x="1625" y="1176"/>
                    </a:lnTo>
                    <a:lnTo>
                      <a:pt x="1625" y="1178"/>
                    </a:lnTo>
                    <a:lnTo>
                      <a:pt x="1625" y="1180"/>
                    </a:lnTo>
                    <a:lnTo>
                      <a:pt x="1625" y="1182"/>
                    </a:lnTo>
                    <a:lnTo>
                      <a:pt x="1626" y="1182"/>
                    </a:lnTo>
                    <a:lnTo>
                      <a:pt x="1626" y="1183"/>
                    </a:lnTo>
                    <a:lnTo>
                      <a:pt x="1626" y="1185"/>
                    </a:lnTo>
                    <a:lnTo>
                      <a:pt x="1625" y="1185"/>
                    </a:lnTo>
                    <a:lnTo>
                      <a:pt x="1625" y="1187"/>
                    </a:lnTo>
                    <a:lnTo>
                      <a:pt x="1625" y="1185"/>
                    </a:lnTo>
                    <a:lnTo>
                      <a:pt x="1623" y="1185"/>
                    </a:lnTo>
                    <a:lnTo>
                      <a:pt x="1621" y="1185"/>
                    </a:lnTo>
                    <a:lnTo>
                      <a:pt x="1619" y="1185"/>
                    </a:lnTo>
                    <a:lnTo>
                      <a:pt x="1619" y="1187"/>
                    </a:lnTo>
                    <a:lnTo>
                      <a:pt x="1618" y="1187"/>
                    </a:lnTo>
                    <a:lnTo>
                      <a:pt x="1616" y="1187"/>
                    </a:lnTo>
                    <a:lnTo>
                      <a:pt x="1616" y="1189"/>
                    </a:lnTo>
                    <a:lnTo>
                      <a:pt x="1614" y="1189"/>
                    </a:lnTo>
                    <a:lnTo>
                      <a:pt x="1614" y="1190"/>
                    </a:lnTo>
                    <a:lnTo>
                      <a:pt x="1614" y="1192"/>
                    </a:lnTo>
                    <a:lnTo>
                      <a:pt x="1614" y="1194"/>
                    </a:lnTo>
                    <a:lnTo>
                      <a:pt x="1612" y="1194"/>
                    </a:lnTo>
                    <a:lnTo>
                      <a:pt x="1612" y="1196"/>
                    </a:lnTo>
                    <a:lnTo>
                      <a:pt x="1612" y="1198"/>
                    </a:lnTo>
                    <a:lnTo>
                      <a:pt x="1614" y="1198"/>
                    </a:lnTo>
                    <a:lnTo>
                      <a:pt x="1614" y="1199"/>
                    </a:lnTo>
                    <a:lnTo>
                      <a:pt x="1612" y="1199"/>
                    </a:lnTo>
                    <a:lnTo>
                      <a:pt x="1612" y="1201"/>
                    </a:lnTo>
                    <a:lnTo>
                      <a:pt x="1612" y="1203"/>
                    </a:lnTo>
                    <a:lnTo>
                      <a:pt x="1612" y="1205"/>
                    </a:lnTo>
                    <a:lnTo>
                      <a:pt x="1610" y="1205"/>
                    </a:lnTo>
                    <a:lnTo>
                      <a:pt x="1612" y="1205"/>
                    </a:lnTo>
                    <a:lnTo>
                      <a:pt x="1614" y="1205"/>
                    </a:lnTo>
                    <a:lnTo>
                      <a:pt x="1614" y="1207"/>
                    </a:lnTo>
                    <a:lnTo>
                      <a:pt x="1616" y="1207"/>
                    </a:lnTo>
                    <a:lnTo>
                      <a:pt x="1618" y="1207"/>
                    </a:lnTo>
                    <a:lnTo>
                      <a:pt x="1618" y="1208"/>
                    </a:lnTo>
                    <a:lnTo>
                      <a:pt x="1619" y="1208"/>
                    </a:lnTo>
                    <a:lnTo>
                      <a:pt x="1619" y="1210"/>
                    </a:lnTo>
                    <a:lnTo>
                      <a:pt x="1618" y="1210"/>
                    </a:lnTo>
                    <a:lnTo>
                      <a:pt x="1618" y="1212"/>
                    </a:lnTo>
                    <a:lnTo>
                      <a:pt x="1616" y="1212"/>
                    </a:lnTo>
                    <a:lnTo>
                      <a:pt x="1618" y="1212"/>
                    </a:lnTo>
                    <a:lnTo>
                      <a:pt x="1618" y="1214"/>
                    </a:lnTo>
                    <a:lnTo>
                      <a:pt x="1618" y="1215"/>
                    </a:lnTo>
                    <a:lnTo>
                      <a:pt x="1618" y="1217"/>
                    </a:lnTo>
                    <a:lnTo>
                      <a:pt x="1616" y="1217"/>
                    </a:lnTo>
                    <a:lnTo>
                      <a:pt x="1616" y="1219"/>
                    </a:lnTo>
                    <a:lnTo>
                      <a:pt x="1616" y="1221"/>
                    </a:lnTo>
                    <a:lnTo>
                      <a:pt x="1614" y="1221"/>
                    </a:lnTo>
                    <a:lnTo>
                      <a:pt x="1614" y="1223"/>
                    </a:lnTo>
                    <a:lnTo>
                      <a:pt x="1612" y="1223"/>
                    </a:lnTo>
                    <a:lnTo>
                      <a:pt x="1610" y="1223"/>
                    </a:lnTo>
                    <a:lnTo>
                      <a:pt x="1609" y="1223"/>
                    </a:lnTo>
                    <a:lnTo>
                      <a:pt x="1609" y="1221"/>
                    </a:lnTo>
                    <a:lnTo>
                      <a:pt x="1607" y="1221"/>
                    </a:lnTo>
                    <a:lnTo>
                      <a:pt x="1607" y="1223"/>
                    </a:lnTo>
                    <a:lnTo>
                      <a:pt x="1605" y="1223"/>
                    </a:lnTo>
                    <a:lnTo>
                      <a:pt x="1603" y="1223"/>
                    </a:lnTo>
                    <a:lnTo>
                      <a:pt x="1603" y="1224"/>
                    </a:lnTo>
                    <a:lnTo>
                      <a:pt x="1601" y="1224"/>
                    </a:lnTo>
                    <a:lnTo>
                      <a:pt x="1600" y="1224"/>
                    </a:lnTo>
                    <a:lnTo>
                      <a:pt x="1600" y="1226"/>
                    </a:lnTo>
                    <a:lnTo>
                      <a:pt x="1598" y="1226"/>
                    </a:lnTo>
                    <a:lnTo>
                      <a:pt x="1596" y="1226"/>
                    </a:lnTo>
                    <a:lnTo>
                      <a:pt x="1594" y="1226"/>
                    </a:lnTo>
                    <a:lnTo>
                      <a:pt x="1593" y="1226"/>
                    </a:lnTo>
                    <a:lnTo>
                      <a:pt x="1593" y="1228"/>
                    </a:lnTo>
                    <a:lnTo>
                      <a:pt x="1591" y="1228"/>
                    </a:lnTo>
                    <a:lnTo>
                      <a:pt x="1589" y="1228"/>
                    </a:lnTo>
                    <a:lnTo>
                      <a:pt x="1589" y="1230"/>
                    </a:lnTo>
                    <a:lnTo>
                      <a:pt x="1587" y="1230"/>
                    </a:lnTo>
                    <a:lnTo>
                      <a:pt x="1587" y="1232"/>
                    </a:lnTo>
                    <a:lnTo>
                      <a:pt x="1585" y="1232"/>
                    </a:lnTo>
                    <a:lnTo>
                      <a:pt x="1585" y="1233"/>
                    </a:lnTo>
                    <a:lnTo>
                      <a:pt x="1584" y="1233"/>
                    </a:lnTo>
                    <a:lnTo>
                      <a:pt x="1582" y="1233"/>
                    </a:lnTo>
                    <a:lnTo>
                      <a:pt x="1582" y="1235"/>
                    </a:lnTo>
                    <a:lnTo>
                      <a:pt x="1580" y="1237"/>
                    </a:lnTo>
                    <a:lnTo>
                      <a:pt x="1578" y="1237"/>
                    </a:lnTo>
                    <a:lnTo>
                      <a:pt x="1578" y="1239"/>
                    </a:lnTo>
                    <a:lnTo>
                      <a:pt x="1576" y="1239"/>
                    </a:lnTo>
                    <a:lnTo>
                      <a:pt x="1575" y="1239"/>
                    </a:lnTo>
                    <a:lnTo>
                      <a:pt x="1575" y="1240"/>
                    </a:lnTo>
                    <a:lnTo>
                      <a:pt x="1573" y="1240"/>
                    </a:lnTo>
                    <a:lnTo>
                      <a:pt x="1573" y="1242"/>
                    </a:lnTo>
                    <a:lnTo>
                      <a:pt x="1573" y="1244"/>
                    </a:lnTo>
                    <a:lnTo>
                      <a:pt x="1571" y="1244"/>
                    </a:lnTo>
                    <a:lnTo>
                      <a:pt x="1571" y="1246"/>
                    </a:lnTo>
                    <a:lnTo>
                      <a:pt x="1573" y="1246"/>
                    </a:lnTo>
                    <a:lnTo>
                      <a:pt x="1573" y="1248"/>
                    </a:lnTo>
                    <a:lnTo>
                      <a:pt x="1571" y="1248"/>
                    </a:lnTo>
                    <a:lnTo>
                      <a:pt x="1573" y="1249"/>
                    </a:lnTo>
                    <a:lnTo>
                      <a:pt x="1571" y="1249"/>
                    </a:lnTo>
                    <a:lnTo>
                      <a:pt x="1573" y="1251"/>
                    </a:lnTo>
                    <a:lnTo>
                      <a:pt x="1573" y="1253"/>
                    </a:lnTo>
                    <a:lnTo>
                      <a:pt x="1571" y="1253"/>
                    </a:lnTo>
                    <a:lnTo>
                      <a:pt x="1571" y="1255"/>
                    </a:lnTo>
                    <a:lnTo>
                      <a:pt x="1569" y="1255"/>
                    </a:lnTo>
                    <a:lnTo>
                      <a:pt x="1569" y="1257"/>
                    </a:lnTo>
                    <a:lnTo>
                      <a:pt x="1571" y="1257"/>
                    </a:lnTo>
                    <a:lnTo>
                      <a:pt x="1571" y="1258"/>
                    </a:lnTo>
                    <a:lnTo>
                      <a:pt x="1569" y="1258"/>
                    </a:lnTo>
                    <a:lnTo>
                      <a:pt x="1569" y="1260"/>
                    </a:lnTo>
                    <a:lnTo>
                      <a:pt x="1568" y="1260"/>
                    </a:lnTo>
                    <a:lnTo>
                      <a:pt x="1568" y="1258"/>
                    </a:lnTo>
                    <a:lnTo>
                      <a:pt x="1566" y="1258"/>
                    </a:lnTo>
                    <a:lnTo>
                      <a:pt x="1564" y="1260"/>
                    </a:lnTo>
                    <a:lnTo>
                      <a:pt x="1564" y="1262"/>
                    </a:lnTo>
                    <a:lnTo>
                      <a:pt x="1562" y="1264"/>
                    </a:lnTo>
                    <a:lnTo>
                      <a:pt x="1562" y="1265"/>
                    </a:lnTo>
                    <a:lnTo>
                      <a:pt x="1562" y="1267"/>
                    </a:lnTo>
                    <a:lnTo>
                      <a:pt x="1564" y="1267"/>
                    </a:lnTo>
                    <a:lnTo>
                      <a:pt x="1564" y="1269"/>
                    </a:lnTo>
                    <a:lnTo>
                      <a:pt x="1566" y="1271"/>
                    </a:lnTo>
                    <a:lnTo>
                      <a:pt x="1566" y="1273"/>
                    </a:lnTo>
                    <a:lnTo>
                      <a:pt x="1568" y="1273"/>
                    </a:lnTo>
                    <a:lnTo>
                      <a:pt x="1568" y="1274"/>
                    </a:lnTo>
                    <a:lnTo>
                      <a:pt x="1569" y="1274"/>
                    </a:lnTo>
                    <a:lnTo>
                      <a:pt x="1571" y="1274"/>
                    </a:lnTo>
                    <a:lnTo>
                      <a:pt x="1571" y="1276"/>
                    </a:lnTo>
                    <a:lnTo>
                      <a:pt x="1571" y="1278"/>
                    </a:lnTo>
                    <a:lnTo>
                      <a:pt x="1571" y="1276"/>
                    </a:lnTo>
                    <a:lnTo>
                      <a:pt x="1571" y="1278"/>
                    </a:lnTo>
                    <a:lnTo>
                      <a:pt x="1569" y="1278"/>
                    </a:lnTo>
                    <a:lnTo>
                      <a:pt x="1568" y="1276"/>
                    </a:lnTo>
                    <a:lnTo>
                      <a:pt x="1566" y="1276"/>
                    </a:lnTo>
                    <a:lnTo>
                      <a:pt x="1564" y="1276"/>
                    </a:lnTo>
                    <a:lnTo>
                      <a:pt x="1562" y="1278"/>
                    </a:lnTo>
                    <a:lnTo>
                      <a:pt x="1562" y="1280"/>
                    </a:lnTo>
                    <a:lnTo>
                      <a:pt x="1560" y="1280"/>
                    </a:lnTo>
                    <a:lnTo>
                      <a:pt x="1560" y="1278"/>
                    </a:lnTo>
                    <a:lnTo>
                      <a:pt x="1559" y="1278"/>
                    </a:lnTo>
                    <a:lnTo>
                      <a:pt x="1559" y="1280"/>
                    </a:lnTo>
                    <a:lnTo>
                      <a:pt x="1557" y="1280"/>
                    </a:lnTo>
                    <a:lnTo>
                      <a:pt x="1557" y="1282"/>
                    </a:lnTo>
                    <a:lnTo>
                      <a:pt x="1555" y="1282"/>
                    </a:lnTo>
                    <a:lnTo>
                      <a:pt x="1553" y="1283"/>
                    </a:lnTo>
                    <a:lnTo>
                      <a:pt x="1551" y="1283"/>
                    </a:lnTo>
                    <a:lnTo>
                      <a:pt x="1551" y="1285"/>
                    </a:lnTo>
                    <a:lnTo>
                      <a:pt x="1550" y="1285"/>
                    </a:lnTo>
                    <a:lnTo>
                      <a:pt x="1548" y="1285"/>
                    </a:lnTo>
                    <a:lnTo>
                      <a:pt x="1548" y="1287"/>
                    </a:lnTo>
                    <a:lnTo>
                      <a:pt x="1548" y="1289"/>
                    </a:lnTo>
                    <a:lnTo>
                      <a:pt x="1546" y="1290"/>
                    </a:lnTo>
                    <a:lnTo>
                      <a:pt x="1546" y="1289"/>
                    </a:lnTo>
                    <a:lnTo>
                      <a:pt x="1546" y="1290"/>
                    </a:lnTo>
                    <a:lnTo>
                      <a:pt x="1544" y="1290"/>
                    </a:lnTo>
                    <a:lnTo>
                      <a:pt x="1543" y="1290"/>
                    </a:lnTo>
                    <a:lnTo>
                      <a:pt x="1543" y="1292"/>
                    </a:lnTo>
                    <a:lnTo>
                      <a:pt x="1541" y="1292"/>
                    </a:lnTo>
                    <a:lnTo>
                      <a:pt x="1541" y="1294"/>
                    </a:lnTo>
                    <a:lnTo>
                      <a:pt x="1541" y="1296"/>
                    </a:lnTo>
                    <a:lnTo>
                      <a:pt x="1541" y="1298"/>
                    </a:lnTo>
                    <a:lnTo>
                      <a:pt x="1541" y="1299"/>
                    </a:lnTo>
                    <a:lnTo>
                      <a:pt x="1541" y="1301"/>
                    </a:lnTo>
                    <a:lnTo>
                      <a:pt x="1541" y="1303"/>
                    </a:lnTo>
                    <a:lnTo>
                      <a:pt x="1541" y="1305"/>
                    </a:lnTo>
                    <a:lnTo>
                      <a:pt x="1541" y="1307"/>
                    </a:lnTo>
                    <a:lnTo>
                      <a:pt x="1541" y="1308"/>
                    </a:lnTo>
                    <a:lnTo>
                      <a:pt x="1539" y="1308"/>
                    </a:lnTo>
                    <a:lnTo>
                      <a:pt x="1537" y="1308"/>
                    </a:lnTo>
                    <a:lnTo>
                      <a:pt x="1535" y="1308"/>
                    </a:lnTo>
                    <a:lnTo>
                      <a:pt x="1535" y="1310"/>
                    </a:lnTo>
                    <a:lnTo>
                      <a:pt x="1535" y="1312"/>
                    </a:lnTo>
                    <a:lnTo>
                      <a:pt x="1534" y="1312"/>
                    </a:lnTo>
                    <a:lnTo>
                      <a:pt x="1534" y="1314"/>
                    </a:lnTo>
                    <a:lnTo>
                      <a:pt x="1534" y="1315"/>
                    </a:lnTo>
                    <a:lnTo>
                      <a:pt x="1532" y="1315"/>
                    </a:lnTo>
                    <a:lnTo>
                      <a:pt x="1532" y="1317"/>
                    </a:lnTo>
                    <a:lnTo>
                      <a:pt x="1532" y="1319"/>
                    </a:lnTo>
                    <a:lnTo>
                      <a:pt x="1530" y="1319"/>
                    </a:lnTo>
                    <a:lnTo>
                      <a:pt x="1530" y="1321"/>
                    </a:lnTo>
                    <a:lnTo>
                      <a:pt x="1530" y="1323"/>
                    </a:lnTo>
                    <a:lnTo>
                      <a:pt x="1528" y="1323"/>
                    </a:lnTo>
                    <a:lnTo>
                      <a:pt x="1528" y="1324"/>
                    </a:lnTo>
                    <a:lnTo>
                      <a:pt x="1528" y="1326"/>
                    </a:lnTo>
                    <a:lnTo>
                      <a:pt x="1526" y="1326"/>
                    </a:lnTo>
                    <a:lnTo>
                      <a:pt x="1526" y="1328"/>
                    </a:lnTo>
                    <a:lnTo>
                      <a:pt x="1526" y="1330"/>
                    </a:lnTo>
                    <a:lnTo>
                      <a:pt x="1525" y="1330"/>
                    </a:lnTo>
                    <a:lnTo>
                      <a:pt x="1525" y="1332"/>
                    </a:lnTo>
                    <a:lnTo>
                      <a:pt x="1525" y="1333"/>
                    </a:lnTo>
                    <a:lnTo>
                      <a:pt x="1525" y="1335"/>
                    </a:lnTo>
                    <a:lnTo>
                      <a:pt x="1526" y="1333"/>
                    </a:lnTo>
                    <a:lnTo>
                      <a:pt x="1528" y="1333"/>
                    </a:lnTo>
                    <a:lnTo>
                      <a:pt x="1528" y="1335"/>
                    </a:lnTo>
                    <a:lnTo>
                      <a:pt x="1526" y="1335"/>
                    </a:lnTo>
                    <a:lnTo>
                      <a:pt x="1526" y="1337"/>
                    </a:lnTo>
                    <a:lnTo>
                      <a:pt x="1526" y="1339"/>
                    </a:lnTo>
                    <a:lnTo>
                      <a:pt x="1528" y="1339"/>
                    </a:lnTo>
                    <a:lnTo>
                      <a:pt x="1530" y="1339"/>
                    </a:lnTo>
                    <a:lnTo>
                      <a:pt x="1530" y="1340"/>
                    </a:lnTo>
                    <a:lnTo>
                      <a:pt x="1530" y="1342"/>
                    </a:lnTo>
                    <a:lnTo>
                      <a:pt x="1530" y="1344"/>
                    </a:lnTo>
                    <a:lnTo>
                      <a:pt x="1528" y="1344"/>
                    </a:lnTo>
                    <a:lnTo>
                      <a:pt x="1528" y="1346"/>
                    </a:lnTo>
                    <a:lnTo>
                      <a:pt x="1530" y="1346"/>
                    </a:lnTo>
                    <a:lnTo>
                      <a:pt x="1530" y="1348"/>
                    </a:lnTo>
                    <a:lnTo>
                      <a:pt x="1530" y="1349"/>
                    </a:lnTo>
                    <a:lnTo>
                      <a:pt x="1530" y="1351"/>
                    </a:lnTo>
                    <a:lnTo>
                      <a:pt x="1530" y="1353"/>
                    </a:lnTo>
                    <a:lnTo>
                      <a:pt x="1530" y="1355"/>
                    </a:lnTo>
                    <a:lnTo>
                      <a:pt x="1528" y="1355"/>
                    </a:lnTo>
                    <a:lnTo>
                      <a:pt x="1530" y="1356"/>
                    </a:lnTo>
                    <a:lnTo>
                      <a:pt x="1528" y="1356"/>
                    </a:lnTo>
                    <a:lnTo>
                      <a:pt x="1528" y="1358"/>
                    </a:lnTo>
                    <a:lnTo>
                      <a:pt x="1526" y="1360"/>
                    </a:lnTo>
                    <a:lnTo>
                      <a:pt x="1526" y="1362"/>
                    </a:lnTo>
                    <a:lnTo>
                      <a:pt x="1526" y="1364"/>
                    </a:lnTo>
                    <a:lnTo>
                      <a:pt x="1525" y="1364"/>
                    </a:lnTo>
                    <a:lnTo>
                      <a:pt x="1525" y="1365"/>
                    </a:lnTo>
                    <a:lnTo>
                      <a:pt x="1526" y="1365"/>
                    </a:lnTo>
                    <a:lnTo>
                      <a:pt x="1526" y="1367"/>
                    </a:lnTo>
                    <a:lnTo>
                      <a:pt x="1525" y="1367"/>
                    </a:lnTo>
                    <a:lnTo>
                      <a:pt x="1525" y="1369"/>
                    </a:lnTo>
                    <a:lnTo>
                      <a:pt x="1523" y="1369"/>
                    </a:lnTo>
                    <a:lnTo>
                      <a:pt x="1521" y="1369"/>
                    </a:lnTo>
                    <a:lnTo>
                      <a:pt x="1521" y="1371"/>
                    </a:lnTo>
                    <a:lnTo>
                      <a:pt x="1519" y="1371"/>
                    </a:lnTo>
                    <a:lnTo>
                      <a:pt x="1521" y="1373"/>
                    </a:lnTo>
                    <a:lnTo>
                      <a:pt x="1519" y="1373"/>
                    </a:lnTo>
                    <a:lnTo>
                      <a:pt x="1519" y="1374"/>
                    </a:lnTo>
                    <a:lnTo>
                      <a:pt x="1518" y="1374"/>
                    </a:lnTo>
                    <a:lnTo>
                      <a:pt x="1518" y="1376"/>
                    </a:lnTo>
                    <a:lnTo>
                      <a:pt x="1516" y="1376"/>
                    </a:lnTo>
                    <a:lnTo>
                      <a:pt x="1518" y="1376"/>
                    </a:lnTo>
                    <a:lnTo>
                      <a:pt x="1518" y="1378"/>
                    </a:lnTo>
                    <a:lnTo>
                      <a:pt x="1518" y="1380"/>
                    </a:lnTo>
                    <a:lnTo>
                      <a:pt x="1518" y="1381"/>
                    </a:lnTo>
                    <a:lnTo>
                      <a:pt x="1516" y="1381"/>
                    </a:lnTo>
                    <a:lnTo>
                      <a:pt x="1518" y="1381"/>
                    </a:lnTo>
                    <a:lnTo>
                      <a:pt x="1516" y="1381"/>
                    </a:lnTo>
                    <a:lnTo>
                      <a:pt x="1516" y="1383"/>
                    </a:lnTo>
                    <a:lnTo>
                      <a:pt x="1516" y="1385"/>
                    </a:lnTo>
                    <a:lnTo>
                      <a:pt x="1516" y="1387"/>
                    </a:lnTo>
                    <a:lnTo>
                      <a:pt x="1518" y="1387"/>
                    </a:lnTo>
                    <a:lnTo>
                      <a:pt x="1518" y="1389"/>
                    </a:lnTo>
                    <a:lnTo>
                      <a:pt x="1518" y="1390"/>
                    </a:lnTo>
                    <a:lnTo>
                      <a:pt x="1518" y="1392"/>
                    </a:lnTo>
                    <a:lnTo>
                      <a:pt x="1518" y="1394"/>
                    </a:lnTo>
                    <a:lnTo>
                      <a:pt x="1518" y="1396"/>
                    </a:lnTo>
                    <a:lnTo>
                      <a:pt x="1518" y="1398"/>
                    </a:lnTo>
                    <a:lnTo>
                      <a:pt x="1519" y="1398"/>
                    </a:lnTo>
                    <a:lnTo>
                      <a:pt x="1519" y="1399"/>
                    </a:lnTo>
                    <a:lnTo>
                      <a:pt x="1519" y="1401"/>
                    </a:lnTo>
                    <a:lnTo>
                      <a:pt x="1519" y="1403"/>
                    </a:lnTo>
                    <a:lnTo>
                      <a:pt x="1519" y="1405"/>
                    </a:lnTo>
                    <a:lnTo>
                      <a:pt x="1519" y="1406"/>
                    </a:lnTo>
                    <a:lnTo>
                      <a:pt x="1518" y="1406"/>
                    </a:lnTo>
                    <a:lnTo>
                      <a:pt x="1516" y="1406"/>
                    </a:lnTo>
                    <a:lnTo>
                      <a:pt x="1514" y="1406"/>
                    </a:lnTo>
                    <a:lnTo>
                      <a:pt x="1512" y="1406"/>
                    </a:lnTo>
                    <a:lnTo>
                      <a:pt x="1510" y="1406"/>
                    </a:lnTo>
                    <a:lnTo>
                      <a:pt x="1509" y="1406"/>
                    </a:lnTo>
                    <a:lnTo>
                      <a:pt x="1509" y="1405"/>
                    </a:lnTo>
                    <a:lnTo>
                      <a:pt x="1507" y="1405"/>
                    </a:lnTo>
                    <a:lnTo>
                      <a:pt x="1505" y="1406"/>
                    </a:lnTo>
                    <a:lnTo>
                      <a:pt x="1505" y="1408"/>
                    </a:lnTo>
                    <a:lnTo>
                      <a:pt x="1503" y="1408"/>
                    </a:lnTo>
                    <a:lnTo>
                      <a:pt x="1503" y="1410"/>
                    </a:lnTo>
                    <a:lnTo>
                      <a:pt x="1501" y="1412"/>
                    </a:lnTo>
                    <a:lnTo>
                      <a:pt x="1501" y="1414"/>
                    </a:lnTo>
                    <a:lnTo>
                      <a:pt x="1501" y="1415"/>
                    </a:lnTo>
                    <a:lnTo>
                      <a:pt x="1503" y="1415"/>
                    </a:lnTo>
                    <a:lnTo>
                      <a:pt x="1503" y="1417"/>
                    </a:lnTo>
                    <a:lnTo>
                      <a:pt x="1501" y="1417"/>
                    </a:lnTo>
                    <a:lnTo>
                      <a:pt x="1500" y="1415"/>
                    </a:lnTo>
                    <a:lnTo>
                      <a:pt x="1498" y="1415"/>
                    </a:lnTo>
                    <a:lnTo>
                      <a:pt x="1498" y="1417"/>
                    </a:lnTo>
                    <a:lnTo>
                      <a:pt x="1498" y="1419"/>
                    </a:lnTo>
                    <a:lnTo>
                      <a:pt x="1498" y="1421"/>
                    </a:lnTo>
                    <a:lnTo>
                      <a:pt x="1496" y="1421"/>
                    </a:lnTo>
                    <a:lnTo>
                      <a:pt x="1494" y="1421"/>
                    </a:lnTo>
                    <a:lnTo>
                      <a:pt x="1494" y="1419"/>
                    </a:lnTo>
                    <a:lnTo>
                      <a:pt x="1494" y="1417"/>
                    </a:lnTo>
                    <a:lnTo>
                      <a:pt x="1493" y="1417"/>
                    </a:lnTo>
                    <a:lnTo>
                      <a:pt x="1494" y="1417"/>
                    </a:lnTo>
                    <a:lnTo>
                      <a:pt x="1494" y="1415"/>
                    </a:lnTo>
                    <a:lnTo>
                      <a:pt x="1493" y="1415"/>
                    </a:lnTo>
                    <a:lnTo>
                      <a:pt x="1493" y="1414"/>
                    </a:lnTo>
                    <a:lnTo>
                      <a:pt x="1491" y="1414"/>
                    </a:lnTo>
                    <a:lnTo>
                      <a:pt x="1489" y="1414"/>
                    </a:lnTo>
                    <a:lnTo>
                      <a:pt x="1487" y="1414"/>
                    </a:lnTo>
                    <a:lnTo>
                      <a:pt x="1485" y="1414"/>
                    </a:lnTo>
                    <a:lnTo>
                      <a:pt x="1484" y="1414"/>
                    </a:lnTo>
                    <a:lnTo>
                      <a:pt x="1484" y="1415"/>
                    </a:lnTo>
                    <a:lnTo>
                      <a:pt x="1484" y="1417"/>
                    </a:lnTo>
                    <a:lnTo>
                      <a:pt x="1482" y="1417"/>
                    </a:lnTo>
                    <a:lnTo>
                      <a:pt x="1482" y="1419"/>
                    </a:lnTo>
                    <a:lnTo>
                      <a:pt x="1482" y="1421"/>
                    </a:lnTo>
                    <a:lnTo>
                      <a:pt x="1480" y="1421"/>
                    </a:lnTo>
                    <a:lnTo>
                      <a:pt x="1480" y="1423"/>
                    </a:lnTo>
                    <a:lnTo>
                      <a:pt x="1478" y="1421"/>
                    </a:lnTo>
                    <a:lnTo>
                      <a:pt x="1476" y="1421"/>
                    </a:lnTo>
                    <a:lnTo>
                      <a:pt x="1476" y="1423"/>
                    </a:lnTo>
                    <a:lnTo>
                      <a:pt x="1475" y="1423"/>
                    </a:lnTo>
                    <a:lnTo>
                      <a:pt x="1475" y="1421"/>
                    </a:lnTo>
                    <a:lnTo>
                      <a:pt x="1473" y="1419"/>
                    </a:lnTo>
                    <a:lnTo>
                      <a:pt x="1471" y="1419"/>
                    </a:lnTo>
                    <a:lnTo>
                      <a:pt x="1471" y="1417"/>
                    </a:lnTo>
                    <a:lnTo>
                      <a:pt x="1471" y="1415"/>
                    </a:lnTo>
                    <a:lnTo>
                      <a:pt x="1471" y="1417"/>
                    </a:lnTo>
                    <a:lnTo>
                      <a:pt x="1469" y="1417"/>
                    </a:lnTo>
                    <a:lnTo>
                      <a:pt x="1468" y="1417"/>
                    </a:lnTo>
                    <a:lnTo>
                      <a:pt x="1466" y="1417"/>
                    </a:lnTo>
                    <a:lnTo>
                      <a:pt x="1466" y="1419"/>
                    </a:lnTo>
                    <a:lnTo>
                      <a:pt x="1464" y="1419"/>
                    </a:lnTo>
                    <a:lnTo>
                      <a:pt x="1462" y="1419"/>
                    </a:lnTo>
                    <a:lnTo>
                      <a:pt x="1460" y="1419"/>
                    </a:lnTo>
                    <a:lnTo>
                      <a:pt x="1460" y="1421"/>
                    </a:lnTo>
                    <a:lnTo>
                      <a:pt x="1459" y="1424"/>
                    </a:lnTo>
                    <a:lnTo>
                      <a:pt x="1457" y="1426"/>
                    </a:lnTo>
                    <a:lnTo>
                      <a:pt x="1455" y="1430"/>
                    </a:lnTo>
                    <a:lnTo>
                      <a:pt x="1453" y="1430"/>
                    </a:lnTo>
                    <a:lnTo>
                      <a:pt x="1451" y="1430"/>
                    </a:lnTo>
                    <a:lnTo>
                      <a:pt x="1450" y="1430"/>
                    </a:lnTo>
                    <a:lnTo>
                      <a:pt x="1448" y="1430"/>
                    </a:lnTo>
                    <a:lnTo>
                      <a:pt x="1446" y="1430"/>
                    </a:lnTo>
                    <a:lnTo>
                      <a:pt x="1444" y="1430"/>
                    </a:lnTo>
                    <a:lnTo>
                      <a:pt x="1443" y="1430"/>
                    </a:lnTo>
                    <a:lnTo>
                      <a:pt x="1443" y="1428"/>
                    </a:lnTo>
                    <a:lnTo>
                      <a:pt x="1441" y="1428"/>
                    </a:lnTo>
                    <a:lnTo>
                      <a:pt x="1441" y="1426"/>
                    </a:lnTo>
                    <a:lnTo>
                      <a:pt x="1439" y="1424"/>
                    </a:lnTo>
                    <a:lnTo>
                      <a:pt x="1437" y="1423"/>
                    </a:lnTo>
                    <a:lnTo>
                      <a:pt x="1435" y="1423"/>
                    </a:lnTo>
                    <a:lnTo>
                      <a:pt x="1435" y="1421"/>
                    </a:lnTo>
                    <a:lnTo>
                      <a:pt x="1434" y="1421"/>
                    </a:lnTo>
                    <a:lnTo>
                      <a:pt x="1434" y="1419"/>
                    </a:lnTo>
                    <a:lnTo>
                      <a:pt x="1432" y="1419"/>
                    </a:lnTo>
                    <a:lnTo>
                      <a:pt x="1430" y="1419"/>
                    </a:lnTo>
                    <a:lnTo>
                      <a:pt x="1428" y="1419"/>
                    </a:lnTo>
                    <a:lnTo>
                      <a:pt x="1426" y="1419"/>
                    </a:lnTo>
                    <a:lnTo>
                      <a:pt x="1425" y="1419"/>
                    </a:lnTo>
                    <a:lnTo>
                      <a:pt x="1423" y="1419"/>
                    </a:lnTo>
                    <a:lnTo>
                      <a:pt x="1421" y="1419"/>
                    </a:lnTo>
                    <a:lnTo>
                      <a:pt x="1419" y="1417"/>
                    </a:lnTo>
                    <a:lnTo>
                      <a:pt x="1418" y="1417"/>
                    </a:lnTo>
                    <a:lnTo>
                      <a:pt x="1416" y="1417"/>
                    </a:lnTo>
                    <a:lnTo>
                      <a:pt x="1414" y="1417"/>
                    </a:lnTo>
                    <a:lnTo>
                      <a:pt x="1414" y="1415"/>
                    </a:lnTo>
                    <a:lnTo>
                      <a:pt x="1414" y="1414"/>
                    </a:lnTo>
                    <a:lnTo>
                      <a:pt x="1414" y="1412"/>
                    </a:lnTo>
                    <a:lnTo>
                      <a:pt x="1414" y="1410"/>
                    </a:lnTo>
                    <a:lnTo>
                      <a:pt x="1414" y="1408"/>
                    </a:lnTo>
                    <a:lnTo>
                      <a:pt x="1412" y="1408"/>
                    </a:lnTo>
                    <a:lnTo>
                      <a:pt x="1412" y="1406"/>
                    </a:lnTo>
                    <a:lnTo>
                      <a:pt x="1410" y="1405"/>
                    </a:lnTo>
                    <a:lnTo>
                      <a:pt x="1412" y="1405"/>
                    </a:lnTo>
                    <a:lnTo>
                      <a:pt x="1410" y="1405"/>
                    </a:lnTo>
                    <a:lnTo>
                      <a:pt x="1410" y="1403"/>
                    </a:lnTo>
                    <a:lnTo>
                      <a:pt x="1409" y="1403"/>
                    </a:lnTo>
                    <a:lnTo>
                      <a:pt x="1409" y="1405"/>
                    </a:lnTo>
                    <a:lnTo>
                      <a:pt x="1407" y="1405"/>
                    </a:lnTo>
                    <a:lnTo>
                      <a:pt x="1405" y="1405"/>
                    </a:lnTo>
                    <a:lnTo>
                      <a:pt x="1405" y="1403"/>
                    </a:lnTo>
                    <a:lnTo>
                      <a:pt x="1403" y="1403"/>
                    </a:lnTo>
                    <a:lnTo>
                      <a:pt x="1402" y="1403"/>
                    </a:lnTo>
                    <a:lnTo>
                      <a:pt x="1402" y="1405"/>
                    </a:lnTo>
                    <a:lnTo>
                      <a:pt x="1400" y="1405"/>
                    </a:lnTo>
                    <a:lnTo>
                      <a:pt x="1400" y="1403"/>
                    </a:lnTo>
                    <a:lnTo>
                      <a:pt x="1398" y="1403"/>
                    </a:lnTo>
                    <a:lnTo>
                      <a:pt x="1396" y="1403"/>
                    </a:lnTo>
                    <a:lnTo>
                      <a:pt x="1396" y="1401"/>
                    </a:lnTo>
                    <a:lnTo>
                      <a:pt x="1394" y="1401"/>
                    </a:lnTo>
                    <a:lnTo>
                      <a:pt x="1394" y="1399"/>
                    </a:lnTo>
                    <a:lnTo>
                      <a:pt x="1393" y="1399"/>
                    </a:lnTo>
                    <a:lnTo>
                      <a:pt x="1393" y="1398"/>
                    </a:lnTo>
                    <a:lnTo>
                      <a:pt x="1393" y="1396"/>
                    </a:lnTo>
                    <a:lnTo>
                      <a:pt x="1393" y="1394"/>
                    </a:lnTo>
                    <a:lnTo>
                      <a:pt x="1391" y="1394"/>
                    </a:lnTo>
                    <a:lnTo>
                      <a:pt x="1389" y="1392"/>
                    </a:lnTo>
                    <a:lnTo>
                      <a:pt x="1389" y="1390"/>
                    </a:lnTo>
                    <a:lnTo>
                      <a:pt x="1389" y="1389"/>
                    </a:lnTo>
                    <a:lnTo>
                      <a:pt x="1389" y="1387"/>
                    </a:lnTo>
                    <a:lnTo>
                      <a:pt x="1387" y="1387"/>
                    </a:lnTo>
                    <a:lnTo>
                      <a:pt x="1387" y="1385"/>
                    </a:lnTo>
                    <a:lnTo>
                      <a:pt x="1387" y="1383"/>
                    </a:lnTo>
                    <a:lnTo>
                      <a:pt x="1385" y="1383"/>
                    </a:lnTo>
                    <a:lnTo>
                      <a:pt x="1384" y="1381"/>
                    </a:lnTo>
                    <a:lnTo>
                      <a:pt x="1382" y="1381"/>
                    </a:lnTo>
                    <a:lnTo>
                      <a:pt x="1380" y="1380"/>
                    </a:lnTo>
                    <a:lnTo>
                      <a:pt x="1378" y="1380"/>
                    </a:lnTo>
                    <a:lnTo>
                      <a:pt x="1378" y="1378"/>
                    </a:lnTo>
                    <a:lnTo>
                      <a:pt x="1378" y="1376"/>
                    </a:lnTo>
                    <a:lnTo>
                      <a:pt x="1380" y="1376"/>
                    </a:lnTo>
                    <a:lnTo>
                      <a:pt x="1380" y="1374"/>
                    </a:lnTo>
                    <a:lnTo>
                      <a:pt x="1380" y="1373"/>
                    </a:lnTo>
                    <a:lnTo>
                      <a:pt x="1380" y="1371"/>
                    </a:lnTo>
                    <a:lnTo>
                      <a:pt x="1380" y="1369"/>
                    </a:lnTo>
                    <a:lnTo>
                      <a:pt x="1378" y="1367"/>
                    </a:lnTo>
                    <a:lnTo>
                      <a:pt x="1377" y="1369"/>
                    </a:lnTo>
                    <a:lnTo>
                      <a:pt x="1375" y="1369"/>
                    </a:lnTo>
                    <a:lnTo>
                      <a:pt x="1375" y="1371"/>
                    </a:lnTo>
                    <a:lnTo>
                      <a:pt x="1373" y="1371"/>
                    </a:lnTo>
                    <a:lnTo>
                      <a:pt x="1373" y="1373"/>
                    </a:lnTo>
                    <a:lnTo>
                      <a:pt x="1373" y="1374"/>
                    </a:lnTo>
                    <a:lnTo>
                      <a:pt x="1371" y="1376"/>
                    </a:lnTo>
                    <a:lnTo>
                      <a:pt x="1369" y="1376"/>
                    </a:lnTo>
                    <a:lnTo>
                      <a:pt x="1368" y="1376"/>
                    </a:lnTo>
                    <a:lnTo>
                      <a:pt x="1368" y="1378"/>
                    </a:lnTo>
                    <a:lnTo>
                      <a:pt x="1368" y="1380"/>
                    </a:lnTo>
                    <a:lnTo>
                      <a:pt x="1366" y="1381"/>
                    </a:lnTo>
                    <a:lnTo>
                      <a:pt x="1364" y="1381"/>
                    </a:lnTo>
                    <a:lnTo>
                      <a:pt x="1362" y="1381"/>
                    </a:lnTo>
                    <a:lnTo>
                      <a:pt x="1360" y="1381"/>
                    </a:lnTo>
                    <a:lnTo>
                      <a:pt x="1360" y="1383"/>
                    </a:lnTo>
                    <a:lnTo>
                      <a:pt x="1359" y="1383"/>
                    </a:lnTo>
                    <a:lnTo>
                      <a:pt x="1359" y="1381"/>
                    </a:lnTo>
                    <a:lnTo>
                      <a:pt x="1357" y="1381"/>
                    </a:lnTo>
                    <a:lnTo>
                      <a:pt x="1357" y="1383"/>
                    </a:lnTo>
                    <a:lnTo>
                      <a:pt x="1355" y="1383"/>
                    </a:lnTo>
                    <a:lnTo>
                      <a:pt x="1353" y="1383"/>
                    </a:lnTo>
                    <a:lnTo>
                      <a:pt x="1353" y="1385"/>
                    </a:lnTo>
                    <a:lnTo>
                      <a:pt x="1352" y="1385"/>
                    </a:lnTo>
                    <a:lnTo>
                      <a:pt x="1352" y="1387"/>
                    </a:lnTo>
                    <a:lnTo>
                      <a:pt x="1352" y="1389"/>
                    </a:lnTo>
                    <a:lnTo>
                      <a:pt x="1352" y="1390"/>
                    </a:lnTo>
                    <a:lnTo>
                      <a:pt x="1352" y="1392"/>
                    </a:lnTo>
                    <a:lnTo>
                      <a:pt x="1350" y="1392"/>
                    </a:lnTo>
                    <a:lnTo>
                      <a:pt x="1352" y="1392"/>
                    </a:lnTo>
                    <a:lnTo>
                      <a:pt x="1352" y="1394"/>
                    </a:lnTo>
                    <a:lnTo>
                      <a:pt x="1353" y="1394"/>
                    </a:lnTo>
                    <a:lnTo>
                      <a:pt x="1353" y="1396"/>
                    </a:lnTo>
                    <a:lnTo>
                      <a:pt x="1353" y="1398"/>
                    </a:lnTo>
                    <a:lnTo>
                      <a:pt x="1353" y="1399"/>
                    </a:lnTo>
                    <a:lnTo>
                      <a:pt x="1353" y="1401"/>
                    </a:lnTo>
                    <a:lnTo>
                      <a:pt x="1353" y="1403"/>
                    </a:lnTo>
                    <a:lnTo>
                      <a:pt x="1353" y="1405"/>
                    </a:lnTo>
                    <a:lnTo>
                      <a:pt x="1355" y="1405"/>
                    </a:lnTo>
                    <a:lnTo>
                      <a:pt x="1353" y="1406"/>
                    </a:lnTo>
                    <a:lnTo>
                      <a:pt x="1353" y="1408"/>
                    </a:lnTo>
                    <a:lnTo>
                      <a:pt x="1355" y="1408"/>
                    </a:lnTo>
                    <a:lnTo>
                      <a:pt x="1355" y="1410"/>
                    </a:lnTo>
                    <a:lnTo>
                      <a:pt x="1353" y="1410"/>
                    </a:lnTo>
                    <a:lnTo>
                      <a:pt x="1353" y="1412"/>
                    </a:lnTo>
                    <a:lnTo>
                      <a:pt x="1355" y="1412"/>
                    </a:lnTo>
                    <a:lnTo>
                      <a:pt x="1355" y="1414"/>
                    </a:lnTo>
                    <a:lnTo>
                      <a:pt x="1355" y="1415"/>
                    </a:lnTo>
                    <a:lnTo>
                      <a:pt x="1357" y="1415"/>
                    </a:lnTo>
                    <a:lnTo>
                      <a:pt x="1357" y="1417"/>
                    </a:lnTo>
                    <a:lnTo>
                      <a:pt x="1355" y="1417"/>
                    </a:lnTo>
                    <a:lnTo>
                      <a:pt x="1355" y="1419"/>
                    </a:lnTo>
                    <a:lnTo>
                      <a:pt x="1353" y="1419"/>
                    </a:lnTo>
                    <a:lnTo>
                      <a:pt x="1353" y="1421"/>
                    </a:lnTo>
                    <a:lnTo>
                      <a:pt x="1353" y="1423"/>
                    </a:lnTo>
                    <a:lnTo>
                      <a:pt x="1353" y="1424"/>
                    </a:lnTo>
                    <a:lnTo>
                      <a:pt x="1352" y="1426"/>
                    </a:lnTo>
                    <a:lnTo>
                      <a:pt x="1350" y="1426"/>
                    </a:lnTo>
                    <a:lnTo>
                      <a:pt x="1350" y="1428"/>
                    </a:lnTo>
                    <a:lnTo>
                      <a:pt x="1350" y="1430"/>
                    </a:lnTo>
                    <a:lnTo>
                      <a:pt x="1348" y="1430"/>
                    </a:lnTo>
                    <a:lnTo>
                      <a:pt x="1348" y="1428"/>
                    </a:lnTo>
                    <a:lnTo>
                      <a:pt x="1346" y="1428"/>
                    </a:lnTo>
                    <a:lnTo>
                      <a:pt x="1346" y="1430"/>
                    </a:lnTo>
                    <a:lnTo>
                      <a:pt x="1344" y="1430"/>
                    </a:lnTo>
                    <a:lnTo>
                      <a:pt x="1344" y="1431"/>
                    </a:lnTo>
                    <a:lnTo>
                      <a:pt x="1343" y="1433"/>
                    </a:lnTo>
                    <a:lnTo>
                      <a:pt x="1343" y="1435"/>
                    </a:lnTo>
                    <a:lnTo>
                      <a:pt x="1343" y="1437"/>
                    </a:lnTo>
                    <a:lnTo>
                      <a:pt x="1343" y="1435"/>
                    </a:lnTo>
                    <a:lnTo>
                      <a:pt x="1343" y="1437"/>
                    </a:lnTo>
                    <a:lnTo>
                      <a:pt x="1341" y="1437"/>
                    </a:lnTo>
                    <a:lnTo>
                      <a:pt x="1341" y="1439"/>
                    </a:lnTo>
                    <a:lnTo>
                      <a:pt x="1343" y="1439"/>
                    </a:lnTo>
                    <a:lnTo>
                      <a:pt x="1343" y="1440"/>
                    </a:lnTo>
                    <a:lnTo>
                      <a:pt x="1343" y="1442"/>
                    </a:lnTo>
                    <a:lnTo>
                      <a:pt x="1343" y="1444"/>
                    </a:lnTo>
                    <a:lnTo>
                      <a:pt x="1343" y="1446"/>
                    </a:lnTo>
                    <a:lnTo>
                      <a:pt x="1343" y="1448"/>
                    </a:lnTo>
                    <a:lnTo>
                      <a:pt x="1343" y="1449"/>
                    </a:lnTo>
                    <a:lnTo>
                      <a:pt x="1343" y="1451"/>
                    </a:lnTo>
                    <a:lnTo>
                      <a:pt x="1343" y="1453"/>
                    </a:lnTo>
                    <a:lnTo>
                      <a:pt x="1344" y="1453"/>
                    </a:lnTo>
                    <a:lnTo>
                      <a:pt x="1343" y="1455"/>
                    </a:lnTo>
                    <a:lnTo>
                      <a:pt x="1341" y="1455"/>
                    </a:lnTo>
                    <a:lnTo>
                      <a:pt x="1341" y="1456"/>
                    </a:lnTo>
                    <a:lnTo>
                      <a:pt x="1339" y="1456"/>
                    </a:lnTo>
                    <a:lnTo>
                      <a:pt x="1339" y="1458"/>
                    </a:lnTo>
                    <a:lnTo>
                      <a:pt x="1337" y="1458"/>
                    </a:lnTo>
                    <a:lnTo>
                      <a:pt x="1335" y="1458"/>
                    </a:lnTo>
                    <a:lnTo>
                      <a:pt x="1334" y="1458"/>
                    </a:lnTo>
                    <a:lnTo>
                      <a:pt x="1334" y="1456"/>
                    </a:lnTo>
                    <a:lnTo>
                      <a:pt x="1332" y="1456"/>
                    </a:lnTo>
                    <a:lnTo>
                      <a:pt x="1332" y="1458"/>
                    </a:lnTo>
                    <a:lnTo>
                      <a:pt x="1330" y="1460"/>
                    </a:lnTo>
                    <a:lnTo>
                      <a:pt x="1330" y="1462"/>
                    </a:lnTo>
                    <a:lnTo>
                      <a:pt x="1330" y="1464"/>
                    </a:lnTo>
                    <a:lnTo>
                      <a:pt x="1330" y="1465"/>
                    </a:lnTo>
                    <a:lnTo>
                      <a:pt x="1330" y="1467"/>
                    </a:lnTo>
                    <a:lnTo>
                      <a:pt x="1330" y="1469"/>
                    </a:lnTo>
                    <a:lnTo>
                      <a:pt x="1332" y="1469"/>
                    </a:lnTo>
                    <a:lnTo>
                      <a:pt x="1332" y="1471"/>
                    </a:lnTo>
                    <a:lnTo>
                      <a:pt x="1332" y="1473"/>
                    </a:lnTo>
                    <a:lnTo>
                      <a:pt x="1332" y="1474"/>
                    </a:lnTo>
                    <a:lnTo>
                      <a:pt x="1332" y="1476"/>
                    </a:lnTo>
                    <a:lnTo>
                      <a:pt x="1332" y="1478"/>
                    </a:lnTo>
                    <a:lnTo>
                      <a:pt x="1330" y="1478"/>
                    </a:lnTo>
                    <a:lnTo>
                      <a:pt x="1328" y="1478"/>
                    </a:lnTo>
                    <a:lnTo>
                      <a:pt x="1327" y="1478"/>
                    </a:lnTo>
                    <a:lnTo>
                      <a:pt x="1325" y="1478"/>
                    </a:lnTo>
                    <a:lnTo>
                      <a:pt x="1325" y="1480"/>
                    </a:lnTo>
                    <a:lnTo>
                      <a:pt x="1323" y="1480"/>
                    </a:lnTo>
                    <a:lnTo>
                      <a:pt x="1325" y="1480"/>
                    </a:lnTo>
                    <a:lnTo>
                      <a:pt x="1323" y="1480"/>
                    </a:lnTo>
                    <a:lnTo>
                      <a:pt x="1323" y="1481"/>
                    </a:lnTo>
                    <a:lnTo>
                      <a:pt x="1323" y="1480"/>
                    </a:lnTo>
                    <a:lnTo>
                      <a:pt x="1321" y="1480"/>
                    </a:lnTo>
                    <a:lnTo>
                      <a:pt x="1321" y="1478"/>
                    </a:lnTo>
                    <a:lnTo>
                      <a:pt x="1321" y="1476"/>
                    </a:lnTo>
                    <a:lnTo>
                      <a:pt x="1321" y="1478"/>
                    </a:lnTo>
                    <a:lnTo>
                      <a:pt x="1319" y="1478"/>
                    </a:lnTo>
                    <a:lnTo>
                      <a:pt x="1319" y="1476"/>
                    </a:lnTo>
                    <a:lnTo>
                      <a:pt x="1318" y="1476"/>
                    </a:lnTo>
                    <a:lnTo>
                      <a:pt x="1316" y="1478"/>
                    </a:lnTo>
                    <a:lnTo>
                      <a:pt x="1316" y="1476"/>
                    </a:lnTo>
                    <a:lnTo>
                      <a:pt x="1314" y="1476"/>
                    </a:lnTo>
                    <a:lnTo>
                      <a:pt x="1314" y="1474"/>
                    </a:lnTo>
                    <a:lnTo>
                      <a:pt x="1312" y="1474"/>
                    </a:lnTo>
                    <a:lnTo>
                      <a:pt x="1312" y="1473"/>
                    </a:lnTo>
                    <a:lnTo>
                      <a:pt x="1310" y="1473"/>
                    </a:lnTo>
                    <a:lnTo>
                      <a:pt x="1309" y="1473"/>
                    </a:lnTo>
                    <a:lnTo>
                      <a:pt x="1309" y="1474"/>
                    </a:lnTo>
                    <a:lnTo>
                      <a:pt x="1309" y="1476"/>
                    </a:lnTo>
                    <a:lnTo>
                      <a:pt x="1307" y="1478"/>
                    </a:lnTo>
                    <a:lnTo>
                      <a:pt x="1305" y="1478"/>
                    </a:lnTo>
                    <a:lnTo>
                      <a:pt x="1305" y="1480"/>
                    </a:lnTo>
                    <a:lnTo>
                      <a:pt x="1305" y="1481"/>
                    </a:lnTo>
                    <a:lnTo>
                      <a:pt x="1303" y="1481"/>
                    </a:lnTo>
                    <a:lnTo>
                      <a:pt x="1303" y="1483"/>
                    </a:lnTo>
                    <a:lnTo>
                      <a:pt x="1303" y="1485"/>
                    </a:lnTo>
                    <a:lnTo>
                      <a:pt x="1302" y="1485"/>
                    </a:lnTo>
                    <a:lnTo>
                      <a:pt x="1302" y="1487"/>
                    </a:lnTo>
                    <a:lnTo>
                      <a:pt x="1302" y="1489"/>
                    </a:lnTo>
                    <a:lnTo>
                      <a:pt x="1300" y="1489"/>
                    </a:lnTo>
                    <a:lnTo>
                      <a:pt x="1298" y="1489"/>
                    </a:lnTo>
                    <a:lnTo>
                      <a:pt x="1298" y="1487"/>
                    </a:lnTo>
                    <a:lnTo>
                      <a:pt x="1296" y="1487"/>
                    </a:lnTo>
                    <a:lnTo>
                      <a:pt x="1294" y="1487"/>
                    </a:lnTo>
                    <a:lnTo>
                      <a:pt x="1294" y="1485"/>
                    </a:lnTo>
                    <a:lnTo>
                      <a:pt x="1294" y="1487"/>
                    </a:lnTo>
                    <a:lnTo>
                      <a:pt x="1294" y="1489"/>
                    </a:lnTo>
                    <a:lnTo>
                      <a:pt x="1293" y="1489"/>
                    </a:lnTo>
                    <a:lnTo>
                      <a:pt x="1293" y="1490"/>
                    </a:lnTo>
                    <a:lnTo>
                      <a:pt x="1291" y="1490"/>
                    </a:lnTo>
                    <a:lnTo>
                      <a:pt x="1289" y="1490"/>
                    </a:lnTo>
                    <a:lnTo>
                      <a:pt x="1289" y="1492"/>
                    </a:lnTo>
                    <a:lnTo>
                      <a:pt x="1287" y="1492"/>
                    </a:lnTo>
                    <a:lnTo>
                      <a:pt x="1287" y="1494"/>
                    </a:lnTo>
                    <a:lnTo>
                      <a:pt x="1285" y="1494"/>
                    </a:lnTo>
                    <a:lnTo>
                      <a:pt x="1284" y="1494"/>
                    </a:lnTo>
                    <a:lnTo>
                      <a:pt x="1284" y="1492"/>
                    </a:lnTo>
                    <a:lnTo>
                      <a:pt x="1284" y="1490"/>
                    </a:lnTo>
                    <a:lnTo>
                      <a:pt x="1284" y="1492"/>
                    </a:lnTo>
                    <a:lnTo>
                      <a:pt x="1282" y="1492"/>
                    </a:lnTo>
                    <a:lnTo>
                      <a:pt x="1282" y="1494"/>
                    </a:lnTo>
                    <a:lnTo>
                      <a:pt x="1282" y="1496"/>
                    </a:lnTo>
                    <a:lnTo>
                      <a:pt x="1282" y="1498"/>
                    </a:lnTo>
                    <a:lnTo>
                      <a:pt x="1280" y="1498"/>
                    </a:lnTo>
                    <a:lnTo>
                      <a:pt x="1282" y="1498"/>
                    </a:lnTo>
                    <a:lnTo>
                      <a:pt x="1282" y="1499"/>
                    </a:lnTo>
                    <a:lnTo>
                      <a:pt x="1282" y="1501"/>
                    </a:lnTo>
                    <a:lnTo>
                      <a:pt x="1284" y="1501"/>
                    </a:lnTo>
                    <a:lnTo>
                      <a:pt x="1284" y="1503"/>
                    </a:lnTo>
                    <a:lnTo>
                      <a:pt x="1284" y="1505"/>
                    </a:lnTo>
                    <a:lnTo>
                      <a:pt x="1284" y="1506"/>
                    </a:lnTo>
                    <a:lnTo>
                      <a:pt x="1284" y="1508"/>
                    </a:lnTo>
                    <a:lnTo>
                      <a:pt x="1285" y="1510"/>
                    </a:lnTo>
                    <a:lnTo>
                      <a:pt x="1287" y="1510"/>
                    </a:lnTo>
                    <a:lnTo>
                      <a:pt x="1287" y="1512"/>
                    </a:lnTo>
                    <a:lnTo>
                      <a:pt x="1287" y="1514"/>
                    </a:lnTo>
                    <a:lnTo>
                      <a:pt x="1289" y="1514"/>
                    </a:lnTo>
                    <a:lnTo>
                      <a:pt x="1289" y="1515"/>
                    </a:lnTo>
                    <a:lnTo>
                      <a:pt x="1291" y="1515"/>
                    </a:lnTo>
                    <a:lnTo>
                      <a:pt x="1291" y="1517"/>
                    </a:lnTo>
                    <a:lnTo>
                      <a:pt x="1291" y="1519"/>
                    </a:lnTo>
                    <a:lnTo>
                      <a:pt x="1293" y="1519"/>
                    </a:lnTo>
                    <a:lnTo>
                      <a:pt x="1294" y="1517"/>
                    </a:lnTo>
                    <a:lnTo>
                      <a:pt x="1296" y="1517"/>
                    </a:lnTo>
                    <a:lnTo>
                      <a:pt x="1298" y="1517"/>
                    </a:lnTo>
                    <a:lnTo>
                      <a:pt x="1298" y="1519"/>
                    </a:lnTo>
                    <a:lnTo>
                      <a:pt x="1296" y="1519"/>
                    </a:lnTo>
                    <a:lnTo>
                      <a:pt x="1296" y="1521"/>
                    </a:lnTo>
                    <a:lnTo>
                      <a:pt x="1296" y="1523"/>
                    </a:lnTo>
                    <a:lnTo>
                      <a:pt x="1296" y="1524"/>
                    </a:lnTo>
                    <a:lnTo>
                      <a:pt x="1296" y="1526"/>
                    </a:lnTo>
                    <a:lnTo>
                      <a:pt x="1294" y="1526"/>
                    </a:lnTo>
                    <a:lnTo>
                      <a:pt x="1294" y="1528"/>
                    </a:lnTo>
                    <a:lnTo>
                      <a:pt x="1296" y="1528"/>
                    </a:lnTo>
                    <a:lnTo>
                      <a:pt x="1296" y="1530"/>
                    </a:lnTo>
                    <a:lnTo>
                      <a:pt x="1298" y="1530"/>
                    </a:lnTo>
                    <a:lnTo>
                      <a:pt x="1298" y="1531"/>
                    </a:lnTo>
                    <a:lnTo>
                      <a:pt x="1300" y="1531"/>
                    </a:lnTo>
                    <a:lnTo>
                      <a:pt x="1302" y="1531"/>
                    </a:lnTo>
                    <a:lnTo>
                      <a:pt x="1302" y="1533"/>
                    </a:lnTo>
                    <a:lnTo>
                      <a:pt x="1303" y="1533"/>
                    </a:lnTo>
                    <a:lnTo>
                      <a:pt x="1303" y="1535"/>
                    </a:lnTo>
                    <a:lnTo>
                      <a:pt x="1303" y="1537"/>
                    </a:lnTo>
                    <a:lnTo>
                      <a:pt x="1305" y="1537"/>
                    </a:lnTo>
                    <a:lnTo>
                      <a:pt x="1305" y="1539"/>
                    </a:lnTo>
                    <a:lnTo>
                      <a:pt x="1307" y="1539"/>
                    </a:lnTo>
                    <a:lnTo>
                      <a:pt x="1309" y="1539"/>
                    </a:lnTo>
                    <a:lnTo>
                      <a:pt x="1309" y="1540"/>
                    </a:lnTo>
                    <a:lnTo>
                      <a:pt x="1310" y="1540"/>
                    </a:lnTo>
                    <a:lnTo>
                      <a:pt x="1310" y="1542"/>
                    </a:lnTo>
                    <a:lnTo>
                      <a:pt x="1310" y="1540"/>
                    </a:lnTo>
                    <a:lnTo>
                      <a:pt x="1312" y="1540"/>
                    </a:lnTo>
                    <a:lnTo>
                      <a:pt x="1314" y="1542"/>
                    </a:lnTo>
                    <a:lnTo>
                      <a:pt x="1316" y="1542"/>
                    </a:lnTo>
                    <a:lnTo>
                      <a:pt x="1318" y="1542"/>
                    </a:lnTo>
                    <a:lnTo>
                      <a:pt x="1318" y="1544"/>
                    </a:lnTo>
                    <a:lnTo>
                      <a:pt x="1316" y="1544"/>
                    </a:lnTo>
                    <a:lnTo>
                      <a:pt x="1316" y="1546"/>
                    </a:lnTo>
                    <a:lnTo>
                      <a:pt x="1316" y="1548"/>
                    </a:lnTo>
                    <a:lnTo>
                      <a:pt x="1316" y="1549"/>
                    </a:lnTo>
                    <a:lnTo>
                      <a:pt x="1314" y="1549"/>
                    </a:lnTo>
                    <a:lnTo>
                      <a:pt x="1314" y="1551"/>
                    </a:lnTo>
                    <a:lnTo>
                      <a:pt x="1312" y="1551"/>
                    </a:lnTo>
                    <a:lnTo>
                      <a:pt x="1312" y="1549"/>
                    </a:lnTo>
                    <a:lnTo>
                      <a:pt x="1310" y="1549"/>
                    </a:lnTo>
                    <a:lnTo>
                      <a:pt x="1310" y="1551"/>
                    </a:lnTo>
                    <a:lnTo>
                      <a:pt x="1309" y="1551"/>
                    </a:lnTo>
                    <a:lnTo>
                      <a:pt x="1307" y="1551"/>
                    </a:lnTo>
                    <a:lnTo>
                      <a:pt x="1305" y="1551"/>
                    </a:lnTo>
                    <a:lnTo>
                      <a:pt x="1305" y="1553"/>
                    </a:lnTo>
                    <a:lnTo>
                      <a:pt x="1303" y="1553"/>
                    </a:lnTo>
                    <a:lnTo>
                      <a:pt x="1302" y="1553"/>
                    </a:lnTo>
                    <a:lnTo>
                      <a:pt x="1302" y="1555"/>
                    </a:lnTo>
                    <a:lnTo>
                      <a:pt x="1300" y="1555"/>
                    </a:lnTo>
                    <a:lnTo>
                      <a:pt x="1300" y="1556"/>
                    </a:lnTo>
                    <a:lnTo>
                      <a:pt x="1300" y="1558"/>
                    </a:lnTo>
                    <a:lnTo>
                      <a:pt x="1300" y="1560"/>
                    </a:lnTo>
                    <a:lnTo>
                      <a:pt x="1302" y="1560"/>
                    </a:lnTo>
                    <a:lnTo>
                      <a:pt x="1303" y="1562"/>
                    </a:lnTo>
                    <a:lnTo>
                      <a:pt x="1303" y="1564"/>
                    </a:lnTo>
                    <a:lnTo>
                      <a:pt x="1302" y="1564"/>
                    </a:lnTo>
                    <a:lnTo>
                      <a:pt x="1302" y="1565"/>
                    </a:lnTo>
                    <a:lnTo>
                      <a:pt x="1300" y="1565"/>
                    </a:lnTo>
                    <a:lnTo>
                      <a:pt x="1298" y="1565"/>
                    </a:lnTo>
                    <a:lnTo>
                      <a:pt x="1298" y="1564"/>
                    </a:lnTo>
                    <a:lnTo>
                      <a:pt x="1296" y="1564"/>
                    </a:lnTo>
                    <a:lnTo>
                      <a:pt x="1296" y="1565"/>
                    </a:lnTo>
                    <a:lnTo>
                      <a:pt x="1296" y="1567"/>
                    </a:lnTo>
                    <a:lnTo>
                      <a:pt x="1296" y="1569"/>
                    </a:lnTo>
                    <a:lnTo>
                      <a:pt x="1296" y="1571"/>
                    </a:lnTo>
                    <a:lnTo>
                      <a:pt x="1294" y="1573"/>
                    </a:lnTo>
                    <a:lnTo>
                      <a:pt x="1293" y="1573"/>
                    </a:lnTo>
                    <a:lnTo>
                      <a:pt x="1293" y="1574"/>
                    </a:lnTo>
                    <a:lnTo>
                      <a:pt x="1293" y="1576"/>
                    </a:lnTo>
                    <a:lnTo>
                      <a:pt x="1293" y="1578"/>
                    </a:lnTo>
                    <a:lnTo>
                      <a:pt x="1291" y="1578"/>
                    </a:lnTo>
                    <a:lnTo>
                      <a:pt x="1289" y="1580"/>
                    </a:lnTo>
                    <a:lnTo>
                      <a:pt x="1291" y="1580"/>
                    </a:lnTo>
                    <a:lnTo>
                      <a:pt x="1291" y="1581"/>
                    </a:lnTo>
                    <a:lnTo>
                      <a:pt x="1291" y="1583"/>
                    </a:lnTo>
                    <a:lnTo>
                      <a:pt x="1293" y="1585"/>
                    </a:lnTo>
                    <a:lnTo>
                      <a:pt x="1293" y="1587"/>
                    </a:lnTo>
                    <a:lnTo>
                      <a:pt x="1291" y="1589"/>
                    </a:lnTo>
                    <a:lnTo>
                      <a:pt x="1291" y="1590"/>
                    </a:lnTo>
                    <a:lnTo>
                      <a:pt x="1289" y="1590"/>
                    </a:lnTo>
                    <a:lnTo>
                      <a:pt x="1289" y="1592"/>
                    </a:lnTo>
                    <a:lnTo>
                      <a:pt x="1291" y="1592"/>
                    </a:lnTo>
                    <a:lnTo>
                      <a:pt x="1291" y="1594"/>
                    </a:lnTo>
                    <a:lnTo>
                      <a:pt x="1289" y="1594"/>
                    </a:lnTo>
                    <a:lnTo>
                      <a:pt x="1289" y="1596"/>
                    </a:lnTo>
                    <a:lnTo>
                      <a:pt x="1289" y="1598"/>
                    </a:lnTo>
                    <a:lnTo>
                      <a:pt x="1287" y="1599"/>
                    </a:lnTo>
                    <a:lnTo>
                      <a:pt x="1285" y="1599"/>
                    </a:lnTo>
                    <a:lnTo>
                      <a:pt x="1285" y="1601"/>
                    </a:lnTo>
                    <a:lnTo>
                      <a:pt x="1285" y="1603"/>
                    </a:lnTo>
                    <a:lnTo>
                      <a:pt x="1285" y="1605"/>
                    </a:lnTo>
                    <a:lnTo>
                      <a:pt x="1287" y="1605"/>
                    </a:lnTo>
                    <a:lnTo>
                      <a:pt x="1285" y="1605"/>
                    </a:lnTo>
                    <a:lnTo>
                      <a:pt x="1284" y="1605"/>
                    </a:lnTo>
                    <a:lnTo>
                      <a:pt x="1282" y="1605"/>
                    </a:lnTo>
                    <a:lnTo>
                      <a:pt x="1282" y="1603"/>
                    </a:lnTo>
                    <a:lnTo>
                      <a:pt x="1282" y="1605"/>
                    </a:lnTo>
                    <a:lnTo>
                      <a:pt x="1282" y="1603"/>
                    </a:lnTo>
                    <a:lnTo>
                      <a:pt x="1280" y="1603"/>
                    </a:lnTo>
                    <a:lnTo>
                      <a:pt x="1280" y="1601"/>
                    </a:lnTo>
                    <a:lnTo>
                      <a:pt x="1280" y="1599"/>
                    </a:lnTo>
                    <a:lnTo>
                      <a:pt x="1278" y="1599"/>
                    </a:lnTo>
                    <a:lnTo>
                      <a:pt x="1277" y="1599"/>
                    </a:lnTo>
                    <a:lnTo>
                      <a:pt x="1277" y="1598"/>
                    </a:lnTo>
                    <a:lnTo>
                      <a:pt x="1275" y="1596"/>
                    </a:lnTo>
                    <a:lnTo>
                      <a:pt x="1275" y="1594"/>
                    </a:lnTo>
                    <a:lnTo>
                      <a:pt x="1273" y="1594"/>
                    </a:lnTo>
                    <a:lnTo>
                      <a:pt x="1273" y="1592"/>
                    </a:lnTo>
                    <a:lnTo>
                      <a:pt x="1273" y="1590"/>
                    </a:lnTo>
                    <a:lnTo>
                      <a:pt x="1275" y="1590"/>
                    </a:lnTo>
                    <a:lnTo>
                      <a:pt x="1275" y="1589"/>
                    </a:lnTo>
                    <a:lnTo>
                      <a:pt x="1275" y="1587"/>
                    </a:lnTo>
                    <a:lnTo>
                      <a:pt x="1275" y="1585"/>
                    </a:lnTo>
                    <a:lnTo>
                      <a:pt x="1275" y="1583"/>
                    </a:lnTo>
                    <a:lnTo>
                      <a:pt x="1275" y="1581"/>
                    </a:lnTo>
                    <a:lnTo>
                      <a:pt x="1273" y="1581"/>
                    </a:lnTo>
                    <a:lnTo>
                      <a:pt x="1271" y="1581"/>
                    </a:lnTo>
                    <a:lnTo>
                      <a:pt x="1269" y="1581"/>
                    </a:lnTo>
                    <a:lnTo>
                      <a:pt x="1269" y="1580"/>
                    </a:lnTo>
                    <a:lnTo>
                      <a:pt x="1268" y="1580"/>
                    </a:lnTo>
                    <a:lnTo>
                      <a:pt x="1268" y="1578"/>
                    </a:lnTo>
                    <a:lnTo>
                      <a:pt x="1268" y="1576"/>
                    </a:lnTo>
                    <a:lnTo>
                      <a:pt x="1266" y="1576"/>
                    </a:lnTo>
                    <a:lnTo>
                      <a:pt x="1266" y="1574"/>
                    </a:lnTo>
                    <a:lnTo>
                      <a:pt x="1264" y="1574"/>
                    </a:lnTo>
                    <a:lnTo>
                      <a:pt x="1262" y="1574"/>
                    </a:lnTo>
                    <a:lnTo>
                      <a:pt x="1262" y="1573"/>
                    </a:lnTo>
                    <a:lnTo>
                      <a:pt x="1260" y="1573"/>
                    </a:lnTo>
                    <a:lnTo>
                      <a:pt x="1260" y="1571"/>
                    </a:lnTo>
                    <a:lnTo>
                      <a:pt x="1259" y="1571"/>
                    </a:lnTo>
                    <a:lnTo>
                      <a:pt x="1259" y="1569"/>
                    </a:lnTo>
                    <a:lnTo>
                      <a:pt x="1259" y="1571"/>
                    </a:lnTo>
                    <a:lnTo>
                      <a:pt x="1257" y="1571"/>
                    </a:lnTo>
                    <a:lnTo>
                      <a:pt x="1255" y="1571"/>
                    </a:lnTo>
                    <a:lnTo>
                      <a:pt x="1253" y="1573"/>
                    </a:lnTo>
                    <a:lnTo>
                      <a:pt x="1252" y="1573"/>
                    </a:lnTo>
                    <a:lnTo>
                      <a:pt x="1250" y="1573"/>
                    </a:lnTo>
                    <a:lnTo>
                      <a:pt x="1250" y="1571"/>
                    </a:lnTo>
                    <a:lnTo>
                      <a:pt x="1248" y="1571"/>
                    </a:lnTo>
                    <a:lnTo>
                      <a:pt x="1246" y="1571"/>
                    </a:lnTo>
                    <a:lnTo>
                      <a:pt x="1244" y="1571"/>
                    </a:lnTo>
                    <a:lnTo>
                      <a:pt x="1244" y="1573"/>
                    </a:lnTo>
                    <a:lnTo>
                      <a:pt x="1243" y="1574"/>
                    </a:lnTo>
                    <a:lnTo>
                      <a:pt x="1243" y="1576"/>
                    </a:lnTo>
                    <a:lnTo>
                      <a:pt x="1241" y="1576"/>
                    </a:lnTo>
                    <a:lnTo>
                      <a:pt x="1239" y="1578"/>
                    </a:lnTo>
                    <a:lnTo>
                      <a:pt x="1237" y="1578"/>
                    </a:lnTo>
                    <a:lnTo>
                      <a:pt x="1235" y="1578"/>
                    </a:lnTo>
                    <a:lnTo>
                      <a:pt x="1234" y="1578"/>
                    </a:lnTo>
                    <a:lnTo>
                      <a:pt x="1232" y="1576"/>
                    </a:lnTo>
                    <a:lnTo>
                      <a:pt x="1232" y="1574"/>
                    </a:lnTo>
                    <a:lnTo>
                      <a:pt x="1230" y="1574"/>
                    </a:lnTo>
                    <a:lnTo>
                      <a:pt x="1228" y="1574"/>
                    </a:lnTo>
                    <a:lnTo>
                      <a:pt x="1227" y="1573"/>
                    </a:lnTo>
                    <a:lnTo>
                      <a:pt x="1225" y="1573"/>
                    </a:lnTo>
                    <a:lnTo>
                      <a:pt x="1223" y="1574"/>
                    </a:lnTo>
                    <a:lnTo>
                      <a:pt x="1221" y="1574"/>
                    </a:lnTo>
                    <a:lnTo>
                      <a:pt x="1221" y="1576"/>
                    </a:lnTo>
                    <a:lnTo>
                      <a:pt x="1219" y="1578"/>
                    </a:lnTo>
                    <a:lnTo>
                      <a:pt x="1218" y="1580"/>
                    </a:lnTo>
                    <a:lnTo>
                      <a:pt x="1218" y="1581"/>
                    </a:lnTo>
                    <a:lnTo>
                      <a:pt x="1216" y="1581"/>
                    </a:lnTo>
                    <a:lnTo>
                      <a:pt x="1216" y="1583"/>
                    </a:lnTo>
                    <a:lnTo>
                      <a:pt x="1216" y="1585"/>
                    </a:lnTo>
                    <a:lnTo>
                      <a:pt x="1214" y="1585"/>
                    </a:lnTo>
                    <a:lnTo>
                      <a:pt x="1214" y="1587"/>
                    </a:lnTo>
                    <a:lnTo>
                      <a:pt x="1214" y="1589"/>
                    </a:lnTo>
                    <a:lnTo>
                      <a:pt x="1212" y="1589"/>
                    </a:lnTo>
                    <a:lnTo>
                      <a:pt x="1212" y="1590"/>
                    </a:lnTo>
                    <a:lnTo>
                      <a:pt x="1210" y="1592"/>
                    </a:lnTo>
                    <a:lnTo>
                      <a:pt x="1209" y="1592"/>
                    </a:lnTo>
                    <a:lnTo>
                      <a:pt x="1209" y="1594"/>
                    </a:lnTo>
                    <a:lnTo>
                      <a:pt x="1207" y="1594"/>
                    </a:lnTo>
                    <a:lnTo>
                      <a:pt x="1205" y="1596"/>
                    </a:lnTo>
                    <a:lnTo>
                      <a:pt x="1205" y="1598"/>
                    </a:lnTo>
                    <a:lnTo>
                      <a:pt x="1203" y="1598"/>
                    </a:lnTo>
                    <a:lnTo>
                      <a:pt x="1203" y="1599"/>
                    </a:lnTo>
                    <a:lnTo>
                      <a:pt x="1202" y="1599"/>
                    </a:lnTo>
                    <a:lnTo>
                      <a:pt x="1200" y="1599"/>
                    </a:lnTo>
                    <a:lnTo>
                      <a:pt x="1200" y="1601"/>
                    </a:lnTo>
                    <a:lnTo>
                      <a:pt x="1198" y="1601"/>
                    </a:lnTo>
                    <a:lnTo>
                      <a:pt x="1198" y="1603"/>
                    </a:lnTo>
                    <a:lnTo>
                      <a:pt x="1196" y="1603"/>
                    </a:lnTo>
                    <a:lnTo>
                      <a:pt x="1196" y="1605"/>
                    </a:lnTo>
                    <a:lnTo>
                      <a:pt x="1194" y="1605"/>
                    </a:lnTo>
                    <a:lnTo>
                      <a:pt x="1194" y="1603"/>
                    </a:lnTo>
                    <a:lnTo>
                      <a:pt x="1193" y="1603"/>
                    </a:lnTo>
                    <a:lnTo>
                      <a:pt x="1191" y="1603"/>
                    </a:lnTo>
                    <a:lnTo>
                      <a:pt x="1191" y="1605"/>
                    </a:lnTo>
                    <a:lnTo>
                      <a:pt x="1189" y="1605"/>
                    </a:lnTo>
                    <a:lnTo>
                      <a:pt x="1189" y="1603"/>
                    </a:lnTo>
                    <a:lnTo>
                      <a:pt x="1189" y="1605"/>
                    </a:lnTo>
                    <a:lnTo>
                      <a:pt x="1187" y="1605"/>
                    </a:lnTo>
                    <a:lnTo>
                      <a:pt x="1187" y="1606"/>
                    </a:lnTo>
                    <a:lnTo>
                      <a:pt x="1189" y="1606"/>
                    </a:lnTo>
                    <a:lnTo>
                      <a:pt x="1187" y="1606"/>
                    </a:lnTo>
                    <a:lnTo>
                      <a:pt x="1185" y="1606"/>
                    </a:lnTo>
                    <a:lnTo>
                      <a:pt x="1185" y="1605"/>
                    </a:lnTo>
                    <a:lnTo>
                      <a:pt x="1184" y="1605"/>
                    </a:lnTo>
                    <a:lnTo>
                      <a:pt x="1182" y="1605"/>
                    </a:lnTo>
                    <a:lnTo>
                      <a:pt x="1180" y="1605"/>
                    </a:lnTo>
                    <a:lnTo>
                      <a:pt x="1180" y="1606"/>
                    </a:lnTo>
                    <a:lnTo>
                      <a:pt x="1178" y="1606"/>
                    </a:lnTo>
                    <a:lnTo>
                      <a:pt x="1177" y="1606"/>
                    </a:lnTo>
                    <a:lnTo>
                      <a:pt x="1175" y="1606"/>
                    </a:lnTo>
                    <a:lnTo>
                      <a:pt x="1173" y="1606"/>
                    </a:lnTo>
                    <a:lnTo>
                      <a:pt x="1171" y="1606"/>
                    </a:lnTo>
                    <a:lnTo>
                      <a:pt x="1169" y="1606"/>
                    </a:lnTo>
                    <a:lnTo>
                      <a:pt x="1168" y="1608"/>
                    </a:lnTo>
                    <a:lnTo>
                      <a:pt x="1166" y="1608"/>
                    </a:lnTo>
                    <a:lnTo>
                      <a:pt x="1166" y="1610"/>
                    </a:lnTo>
                    <a:lnTo>
                      <a:pt x="1164" y="1610"/>
                    </a:lnTo>
                    <a:lnTo>
                      <a:pt x="1164" y="1612"/>
                    </a:lnTo>
                    <a:lnTo>
                      <a:pt x="1162" y="1612"/>
                    </a:lnTo>
                    <a:lnTo>
                      <a:pt x="1160" y="1612"/>
                    </a:lnTo>
                    <a:lnTo>
                      <a:pt x="1159" y="1612"/>
                    </a:lnTo>
                    <a:lnTo>
                      <a:pt x="1157" y="1612"/>
                    </a:lnTo>
                    <a:lnTo>
                      <a:pt x="1155" y="1612"/>
                    </a:lnTo>
                    <a:lnTo>
                      <a:pt x="1153" y="1612"/>
                    </a:lnTo>
                    <a:lnTo>
                      <a:pt x="1152" y="1612"/>
                    </a:lnTo>
                    <a:lnTo>
                      <a:pt x="1152" y="1610"/>
                    </a:lnTo>
                    <a:lnTo>
                      <a:pt x="1150" y="1610"/>
                    </a:lnTo>
                    <a:lnTo>
                      <a:pt x="1148" y="1610"/>
                    </a:lnTo>
                    <a:lnTo>
                      <a:pt x="1148" y="1608"/>
                    </a:lnTo>
                    <a:lnTo>
                      <a:pt x="1148" y="1606"/>
                    </a:lnTo>
                    <a:lnTo>
                      <a:pt x="1146" y="1606"/>
                    </a:lnTo>
                    <a:lnTo>
                      <a:pt x="1144" y="1605"/>
                    </a:lnTo>
                    <a:lnTo>
                      <a:pt x="1143" y="1605"/>
                    </a:lnTo>
                    <a:lnTo>
                      <a:pt x="1141" y="1605"/>
                    </a:lnTo>
                    <a:lnTo>
                      <a:pt x="1141" y="1603"/>
                    </a:lnTo>
                    <a:lnTo>
                      <a:pt x="1139" y="1603"/>
                    </a:lnTo>
                    <a:lnTo>
                      <a:pt x="1137" y="1603"/>
                    </a:lnTo>
                    <a:lnTo>
                      <a:pt x="1135" y="1601"/>
                    </a:lnTo>
                    <a:lnTo>
                      <a:pt x="1134" y="1601"/>
                    </a:lnTo>
                    <a:lnTo>
                      <a:pt x="1134" y="1599"/>
                    </a:lnTo>
                    <a:lnTo>
                      <a:pt x="1132" y="1599"/>
                    </a:lnTo>
                    <a:lnTo>
                      <a:pt x="1132" y="1598"/>
                    </a:lnTo>
                    <a:lnTo>
                      <a:pt x="1130" y="1598"/>
                    </a:lnTo>
                    <a:lnTo>
                      <a:pt x="1130" y="1596"/>
                    </a:lnTo>
                    <a:lnTo>
                      <a:pt x="1128" y="1594"/>
                    </a:lnTo>
                    <a:lnTo>
                      <a:pt x="1127" y="1592"/>
                    </a:lnTo>
                    <a:lnTo>
                      <a:pt x="1127" y="1590"/>
                    </a:lnTo>
                    <a:lnTo>
                      <a:pt x="1127" y="1589"/>
                    </a:lnTo>
                    <a:lnTo>
                      <a:pt x="1125" y="1589"/>
                    </a:lnTo>
                    <a:lnTo>
                      <a:pt x="1125" y="1587"/>
                    </a:lnTo>
                    <a:lnTo>
                      <a:pt x="1125" y="1585"/>
                    </a:lnTo>
                    <a:lnTo>
                      <a:pt x="1125" y="1583"/>
                    </a:lnTo>
                    <a:lnTo>
                      <a:pt x="1127" y="1583"/>
                    </a:lnTo>
                    <a:lnTo>
                      <a:pt x="1127" y="1581"/>
                    </a:lnTo>
                    <a:lnTo>
                      <a:pt x="1127" y="1580"/>
                    </a:lnTo>
                    <a:lnTo>
                      <a:pt x="1127" y="1578"/>
                    </a:lnTo>
                    <a:lnTo>
                      <a:pt x="1127" y="1576"/>
                    </a:lnTo>
                    <a:lnTo>
                      <a:pt x="1125" y="1576"/>
                    </a:lnTo>
                    <a:lnTo>
                      <a:pt x="1125" y="1578"/>
                    </a:lnTo>
                    <a:lnTo>
                      <a:pt x="1127" y="1578"/>
                    </a:lnTo>
                    <a:lnTo>
                      <a:pt x="1125" y="1578"/>
                    </a:lnTo>
                    <a:lnTo>
                      <a:pt x="1123" y="1580"/>
                    </a:lnTo>
                    <a:lnTo>
                      <a:pt x="1123" y="1578"/>
                    </a:lnTo>
                    <a:lnTo>
                      <a:pt x="1121" y="1578"/>
                    </a:lnTo>
                    <a:lnTo>
                      <a:pt x="1119" y="1578"/>
                    </a:lnTo>
                    <a:lnTo>
                      <a:pt x="1119" y="1576"/>
                    </a:lnTo>
                    <a:lnTo>
                      <a:pt x="1118" y="1576"/>
                    </a:lnTo>
                    <a:lnTo>
                      <a:pt x="1119" y="1574"/>
                    </a:lnTo>
                    <a:lnTo>
                      <a:pt x="1118" y="1574"/>
                    </a:lnTo>
                    <a:lnTo>
                      <a:pt x="1118" y="1573"/>
                    </a:lnTo>
                    <a:lnTo>
                      <a:pt x="1116" y="1573"/>
                    </a:lnTo>
                    <a:lnTo>
                      <a:pt x="1114" y="1573"/>
                    </a:lnTo>
                    <a:lnTo>
                      <a:pt x="1112" y="1573"/>
                    </a:lnTo>
                    <a:lnTo>
                      <a:pt x="1110" y="1571"/>
                    </a:lnTo>
                    <a:lnTo>
                      <a:pt x="1109" y="1571"/>
                    </a:lnTo>
                    <a:lnTo>
                      <a:pt x="1107" y="1569"/>
                    </a:lnTo>
                    <a:lnTo>
                      <a:pt x="1103" y="1569"/>
                    </a:lnTo>
                    <a:lnTo>
                      <a:pt x="1102" y="1569"/>
                    </a:lnTo>
                    <a:lnTo>
                      <a:pt x="1102" y="1571"/>
                    </a:lnTo>
                    <a:lnTo>
                      <a:pt x="1100" y="1571"/>
                    </a:lnTo>
                    <a:lnTo>
                      <a:pt x="1100" y="1569"/>
                    </a:lnTo>
                    <a:lnTo>
                      <a:pt x="1098" y="1569"/>
                    </a:lnTo>
                    <a:lnTo>
                      <a:pt x="1098" y="1571"/>
                    </a:lnTo>
                    <a:lnTo>
                      <a:pt x="1098" y="1573"/>
                    </a:lnTo>
                    <a:lnTo>
                      <a:pt x="1096" y="1573"/>
                    </a:lnTo>
                    <a:lnTo>
                      <a:pt x="1094" y="1573"/>
                    </a:lnTo>
                    <a:lnTo>
                      <a:pt x="1094" y="1574"/>
                    </a:lnTo>
                    <a:lnTo>
                      <a:pt x="1093" y="1574"/>
                    </a:lnTo>
                    <a:lnTo>
                      <a:pt x="1093" y="1573"/>
                    </a:lnTo>
                    <a:lnTo>
                      <a:pt x="1091" y="1574"/>
                    </a:lnTo>
                    <a:lnTo>
                      <a:pt x="1089" y="1574"/>
                    </a:lnTo>
                    <a:lnTo>
                      <a:pt x="1087" y="1574"/>
                    </a:lnTo>
                    <a:lnTo>
                      <a:pt x="1087" y="1573"/>
                    </a:lnTo>
                    <a:lnTo>
                      <a:pt x="1086" y="1573"/>
                    </a:lnTo>
                    <a:lnTo>
                      <a:pt x="1086" y="1571"/>
                    </a:lnTo>
                    <a:lnTo>
                      <a:pt x="1084" y="1571"/>
                    </a:lnTo>
                    <a:lnTo>
                      <a:pt x="1082" y="1571"/>
                    </a:lnTo>
                    <a:lnTo>
                      <a:pt x="1082" y="1573"/>
                    </a:lnTo>
                    <a:lnTo>
                      <a:pt x="1080" y="1573"/>
                    </a:lnTo>
                    <a:lnTo>
                      <a:pt x="1078" y="1574"/>
                    </a:lnTo>
                    <a:lnTo>
                      <a:pt x="1077" y="1576"/>
                    </a:lnTo>
                    <a:lnTo>
                      <a:pt x="1077" y="1578"/>
                    </a:lnTo>
                    <a:lnTo>
                      <a:pt x="1077" y="1580"/>
                    </a:lnTo>
                    <a:lnTo>
                      <a:pt x="1077" y="1581"/>
                    </a:lnTo>
                    <a:lnTo>
                      <a:pt x="1075" y="1581"/>
                    </a:lnTo>
                    <a:lnTo>
                      <a:pt x="1073" y="1581"/>
                    </a:lnTo>
                    <a:lnTo>
                      <a:pt x="1073" y="1583"/>
                    </a:lnTo>
                    <a:lnTo>
                      <a:pt x="1071" y="1583"/>
                    </a:lnTo>
                    <a:lnTo>
                      <a:pt x="1069" y="1583"/>
                    </a:lnTo>
                    <a:lnTo>
                      <a:pt x="1069" y="1581"/>
                    </a:lnTo>
                    <a:lnTo>
                      <a:pt x="1068" y="1581"/>
                    </a:lnTo>
                    <a:lnTo>
                      <a:pt x="1066" y="1581"/>
                    </a:lnTo>
                    <a:lnTo>
                      <a:pt x="1064" y="1580"/>
                    </a:lnTo>
                    <a:lnTo>
                      <a:pt x="1064" y="1578"/>
                    </a:lnTo>
                    <a:lnTo>
                      <a:pt x="1062" y="1578"/>
                    </a:lnTo>
                    <a:lnTo>
                      <a:pt x="1062" y="1580"/>
                    </a:lnTo>
                    <a:lnTo>
                      <a:pt x="1061" y="1580"/>
                    </a:lnTo>
                    <a:lnTo>
                      <a:pt x="1059" y="1580"/>
                    </a:lnTo>
                    <a:lnTo>
                      <a:pt x="1059" y="1581"/>
                    </a:lnTo>
                    <a:lnTo>
                      <a:pt x="1057" y="1583"/>
                    </a:lnTo>
                    <a:lnTo>
                      <a:pt x="1055" y="1583"/>
                    </a:lnTo>
                    <a:lnTo>
                      <a:pt x="1055" y="1585"/>
                    </a:lnTo>
                    <a:lnTo>
                      <a:pt x="1053" y="1587"/>
                    </a:lnTo>
                    <a:lnTo>
                      <a:pt x="1052" y="1587"/>
                    </a:lnTo>
                    <a:lnTo>
                      <a:pt x="1050" y="1589"/>
                    </a:lnTo>
                    <a:lnTo>
                      <a:pt x="1048" y="1590"/>
                    </a:lnTo>
                    <a:lnTo>
                      <a:pt x="1048" y="1592"/>
                    </a:lnTo>
                    <a:lnTo>
                      <a:pt x="1048" y="1594"/>
                    </a:lnTo>
                    <a:lnTo>
                      <a:pt x="1046" y="1594"/>
                    </a:lnTo>
                    <a:lnTo>
                      <a:pt x="1046" y="1596"/>
                    </a:lnTo>
                    <a:lnTo>
                      <a:pt x="1046" y="1598"/>
                    </a:lnTo>
                    <a:lnTo>
                      <a:pt x="1046" y="1599"/>
                    </a:lnTo>
                    <a:lnTo>
                      <a:pt x="1046" y="1601"/>
                    </a:lnTo>
                    <a:lnTo>
                      <a:pt x="1046" y="1603"/>
                    </a:lnTo>
                    <a:lnTo>
                      <a:pt x="1048" y="1601"/>
                    </a:lnTo>
                    <a:lnTo>
                      <a:pt x="1048" y="1603"/>
                    </a:lnTo>
                    <a:lnTo>
                      <a:pt x="1050" y="1603"/>
                    </a:lnTo>
                    <a:lnTo>
                      <a:pt x="1050" y="1605"/>
                    </a:lnTo>
                    <a:lnTo>
                      <a:pt x="1052" y="1605"/>
                    </a:lnTo>
                    <a:lnTo>
                      <a:pt x="1053" y="1605"/>
                    </a:lnTo>
                    <a:lnTo>
                      <a:pt x="1055" y="1606"/>
                    </a:lnTo>
                    <a:lnTo>
                      <a:pt x="1055" y="1608"/>
                    </a:lnTo>
                    <a:lnTo>
                      <a:pt x="1055" y="1610"/>
                    </a:lnTo>
                    <a:lnTo>
                      <a:pt x="1057" y="1610"/>
                    </a:lnTo>
                    <a:lnTo>
                      <a:pt x="1057" y="1612"/>
                    </a:lnTo>
                    <a:lnTo>
                      <a:pt x="1059" y="1612"/>
                    </a:lnTo>
                    <a:lnTo>
                      <a:pt x="1061" y="1614"/>
                    </a:lnTo>
                    <a:lnTo>
                      <a:pt x="1061" y="1615"/>
                    </a:lnTo>
                    <a:lnTo>
                      <a:pt x="1061" y="1617"/>
                    </a:lnTo>
                    <a:lnTo>
                      <a:pt x="1061" y="1619"/>
                    </a:lnTo>
                    <a:lnTo>
                      <a:pt x="1062" y="1619"/>
                    </a:lnTo>
                    <a:lnTo>
                      <a:pt x="1062" y="1621"/>
                    </a:lnTo>
                    <a:lnTo>
                      <a:pt x="1062" y="1623"/>
                    </a:lnTo>
                    <a:lnTo>
                      <a:pt x="1064" y="1623"/>
                    </a:lnTo>
                    <a:lnTo>
                      <a:pt x="1064" y="1621"/>
                    </a:lnTo>
                    <a:lnTo>
                      <a:pt x="1064" y="1623"/>
                    </a:lnTo>
                    <a:lnTo>
                      <a:pt x="1066" y="1623"/>
                    </a:lnTo>
                    <a:lnTo>
                      <a:pt x="1066" y="1624"/>
                    </a:lnTo>
                    <a:lnTo>
                      <a:pt x="1066" y="1626"/>
                    </a:lnTo>
                    <a:lnTo>
                      <a:pt x="1066" y="1628"/>
                    </a:lnTo>
                    <a:lnTo>
                      <a:pt x="1068" y="1630"/>
                    </a:lnTo>
                    <a:lnTo>
                      <a:pt x="1068" y="1631"/>
                    </a:lnTo>
                    <a:lnTo>
                      <a:pt x="1068" y="1633"/>
                    </a:lnTo>
                    <a:lnTo>
                      <a:pt x="1069" y="1633"/>
                    </a:lnTo>
                    <a:lnTo>
                      <a:pt x="1071" y="1633"/>
                    </a:lnTo>
                    <a:lnTo>
                      <a:pt x="1069" y="1633"/>
                    </a:lnTo>
                    <a:lnTo>
                      <a:pt x="1069" y="1635"/>
                    </a:lnTo>
                    <a:lnTo>
                      <a:pt x="1069" y="1637"/>
                    </a:lnTo>
                    <a:lnTo>
                      <a:pt x="1069" y="1639"/>
                    </a:lnTo>
                    <a:lnTo>
                      <a:pt x="1069" y="1640"/>
                    </a:lnTo>
                    <a:lnTo>
                      <a:pt x="1071" y="1640"/>
                    </a:lnTo>
                    <a:lnTo>
                      <a:pt x="1073" y="1640"/>
                    </a:lnTo>
                    <a:lnTo>
                      <a:pt x="1075" y="1640"/>
                    </a:lnTo>
                    <a:lnTo>
                      <a:pt x="1075" y="1642"/>
                    </a:lnTo>
                    <a:lnTo>
                      <a:pt x="1075" y="1644"/>
                    </a:lnTo>
                    <a:lnTo>
                      <a:pt x="1073" y="1644"/>
                    </a:lnTo>
                    <a:lnTo>
                      <a:pt x="1073" y="1646"/>
                    </a:lnTo>
                    <a:lnTo>
                      <a:pt x="1075" y="1646"/>
                    </a:lnTo>
                    <a:lnTo>
                      <a:pt x="1077" y="1646"/>
                    </a:lnTo>
                    <a:lnTo>
                      <a:pt x="1078" y="1646"/>
                    </a:lnTo>
                    <a:lnTo>
                      <a:pt x="1080" y="1646"/>
                    </a:lnTo>
                    <a:lnTo>
                      <a:pt x="1080" y="1648"/>
                    </a:lnTo>
                    <a:lnTo>
                      <a:pt x="1082" y="1648"/>
                    </a:lnTo>
                    <a:lnTo>
                      <a:pt x="1082" y="1649"/>
                    </a:lnTo>
                    <a:lnTo>
                      <a:pt x="1080" y="1649"/>
                    </a:lnTo>
                    <a:lnTo>
                      <a:pt x="1080" y="1651"/>
                    </a:lnTo>
                    <a:lnTo>
                      <a:pt x="1082" y="1651"/>
                    </a:lnTo>
                    <a:lnTo>
                      <a:pt x="1080" y="1653"/>
                    </a:lnTo>
                    <a:lnTo>
                      <a:pt x="1080" y="1655"/>
                    </a:lnTo>
                    <a:lnTo>
                      <a:pt x="1078" y="1655"/>
                    </a:lnTo>
                    <a:lnTo>
                      <a:pt x="1078" y="1656"/>
                    </a:lnTo>
                    <a:lnTo>
                      <a:pt x="1078" y="1658"/>
                    </a:lnTo>
                    <a:lnTo>
                      <a:pt x="1077" y="1658"/>
                    </a:lnTo>
                    <a:lnTo>
                      <a:pt x="1077" y="1660"/>
                    </a:lnTo>
                    <a:lnTo>
                      <a:pt x="1075" y="1660"/>
                    </a:lnTo>
                    <a:lnTo>
                      <a:pt x="1075" y="1662"/>
                    </a:lnTo>
                    <a:lnTo>
                      <a:pt x="1075" y="1664"/>
                    </a:lnTo>
                    <a:lnTo>
                      <a:pt x="1073" y="1664"/>
                    </a:lnTo>
                    <a:lnTo>
                      <a:pt x="1071" y="1664"/>
                    </a:lnTo>
                    <a:lnTo>
                      <a:pt x="1069" y="1664"/>
                    </a:lnTo>
                    <a:lnTo>
                      <a:pt x="1066" y="1664"/>
                    </a:lnTo>
                    <a:lnTo>
                      <a:pt x="1066" y="1662"/>
                    </a:lnTo>
                    <a:lnTo>
                      <a:pt x="1064" y="1664"/>
                    </a:lnTo>
                    <a:lnTo>
                      <a:pt x="1062" y="1664"/>
                    </a:lnTo>
                    <a:lnTo>
                      <a:pt x="1061" y="1664"/>
                    </a:lnTo>
                    <a:lnTo>
                      <a:pt x="1059" y="1665"/>
                    </a:lnTo>
                    <a:lnTo>
                      <a:pt x="1057" y="1665"/>
                    </a:lnTo>
                    <a:lnTo>
                      <a:pt x="1057" y="1664"/>
                    </a:lnTo>
                    <a:lnTo>
                      <a:pt x="1055" y="1664"/>
                    </a:lnTo>
                    <a:lnTo>
                      <a:pt x="1055" y="1665"/>
                    </a:lnTo>
                    <a:lnTo>
                      <a:pt x="1053" y="1665"/>
                    </a:lnTo>
                    <a:lnTo>
                      <a:pt x="1053" y="1664"/>
                    </a:lnTo>
                    <a:lnTo>
                      <a:pt x="1052" y="1664"/>
                    </a:lnTo>
                    <a:lnTo>
                      <a:pt x="1050" y="1664"/>
                    </a:lnTo>
                    <a:lnTo>
                      <a:pt x="1050" y="1665"/>
                    </a:lnTo>
                    <a:lnTo>
                      <a:pt x="1048" y="1665"/>
                    </a:lnTo>
                    <a:lnTo>
                      <a:pt x="1046" y="1665"/>
                    </a:lnTo>
                    <a:lnTo>
                      <a:pt x="1046" y="1664"/>
                    </a:lnTo>
                    <a:lnTo>
                      <a:pt x="1044" y="1664"/>
                    </a:lnTo>
                    <a:lnTo>
                      <a:pt x="1044" y="1665"/>
                    </a:lnTo>
                    <a:lnTo>
                      <a:pt x="1044" y="1664"/>
                    </a:lnTo>
                    <a:lnTo>
                      <a:pt x="1043" y="1665"/>
                    </a:lnTo>
                    <a:lnTo>
                      <a:pt x="1041" y="1665"/>
                    </a:lnTo>
                    <a:lnTo>
                      <a:pt x="1039" y="1665"/>
                    </a:lnTo>
                    <a:lnTo>
                      <a:pt x="1037" y="1665"/>
                    </a:lnTo>
                    <a:lnTo>
                      <a:pt x="1037" y="1667"/>
                    </a:lnTo>
                    <a:lnTo>
                      <a:pt x="1039" y="1667"/>
                    </a:lnTo>
                    <a:lnTo>
                      <a:pt x="1037" y="1667"/>
                    </a:lnTo>
                    <a:lnTo>
                      <a:pt x="1036" y="1669"/>
                    </a:lnTo>
                    <a:lnTo>
                      <a:pt x="1036" y="1667"/>
                    </a:lnTo>
                    <a:lnTo>
                      <a:pt x="1034" y="1667"/>
                    </a:lnTo>
                    <a:lnTo>
                      <a:pt x="1032" y="1667"/>
                    </a:lnTo>
                    <a:lnTo>
                      <a:pt x="1030" y="1667"/>
                    </a:lnTo>
                    <a:lnTo>
                      <a:pt x="1030" y="1665"/>
                    </a:lnTo>
                    <a:lnTo>
                      <a:pt x="1028" y="1665"/>
                    </a:lnTo>
                    <a:lnTo>
                      <a:pt x="1028" y="1664"/>
                    </a:lnTo>
                    <a:lnTo>
                      <a:pt x="1027" y="1664"/>
                    </a:lnTo>
                    <a:lnTo>
                      <a:pt x="1027" y="1662"/>
                    </a:lnTo>
                    <a:lnTo>
                      <a:pt x="1027" y="1660"/>
                    </a:lnTo>
                    <a:lnTo>
                      <a:pt x="1025" y="1660"/>
                    </a:lnTo>
                    <a:lnTo>
                      <a:pt x="1023" y="1660"/>
                    </a:lnTo>
                    <a:lnTo>
                      <a:pt x="1021" y="1658"/>
                    </a:lnTo>
                    <a:lnTo>
                      <a:pt x="1021" y="1656"/>
                    </a:lnTo>
                    <a:lnTo>
                      <a:pt x="1019" y="1656"/>
                    </a:lnTo>
                    <a:lnTo>
                      <a:pt x="1018" y="1656"/>
                    </a:lnTo>
                    <a:lnTo>
                      <a:pt x="1018" y="1655"/>
                    </a:lnTo>
                    <a:lnTo>
                      <a:pt x="1016" y="1656"/>
                    </a:lnTo>
                    <a:lnTo>
                      <a:pt x="1016" y="1658"/>
                    </a:lnTo>
                    <a:lnTo>
                      <a:pt x="1014" y="1658"/>
                    </a:lnTo>
                    <a:lnTo>
                      <a:pt x="1014" y="1660"/>
                    </a:lnTo>
                    <a:lnTo>
                      <a:pt x="1012" y="1660"/>
                    </a:lnTo>
                    <a:lnTo>
                      <a:pt x="1012" y="1662"/>
                    </a:lnTo>
                    <a:lnTo>
                      <a:pt x="1012" y="1664"/>
                    </a:lnTo>
                    <a:lnTo>
                      <a:pt x="1012" y="1665"/>
                    </a:lnTo>
                    <a:lnTo>
                      <a:pt x="1014" y="1665"/>
                    </a:lnTo>
                    <a:lnTo>
                      <a:pt x="1014" y="1667"/>
                    </a:lnTo>
                    <a:lnTo>
                      <a:pt x="1014" y="1669"/>
                    </a:lnTo>
                    <a:lnTo>
                      <a:pt x="1016" y="1669"/>
                    </a:lnTo>
                    <a:lnTo>
                      <a:pt x="1016" y="1671"/>
                    </a:lnTo>
                    <a:lnTo>
                      <a:pt x="1018" y="1671"/>
                    </a:lnTo>
                    <a:lnTo>
                      <a:pt x="1018" y="1672"/>
                    </a:lnTo>
                    <a:lnTo>
                      <a:pt x="1018" y="1674"/>
                    </a:lnTo>
                    <a:lnTo>
                      <a:pt x="1018" y="1676"/>
                    </a:lnTo>
                    <a:lnTo>
                      <a:pt x="1018" y="1678"/>
                    </a:lnTo>
                    <a:lnTo>
                      <a:pt x="1019" y="1678"/>
                    </a:lnTo>
                    <a:lnTo>
                      <a:pt x="1019" y="1680"/>
                    </a:lnTo>
                    <a:lnTo>
                      <a:pt x="1021" y="1680"/>
                    </a:lnTo>
                    <a:lnTo>
                      <a:pt x="1019" y="1680"/>
                    </a:lnTo>
                    <a:lnTo>
                      <a:pt x="1019" y="1681"/>
                    </a:lnTo>
                    <a:lnTo>
                      <a:pt x="1019" y="1683"/>
                    </a:lnTo>
                    <a:lnTo>
                      <a:pt x="1018" y="1683"/>
                    </a:lnTo>
                    <a:lnTo>
                      <a:pt x="1016" y="1683"/>
                    </a:lnTo>
                    <a:lnTo>
                      <a:pt x="1016" y="1685"/>
                    </a:lnTo>
                    <a:lnTo>
                      <a:pt x="1016" y="1687"/>
                    </a:lnTo>
                    <a:lnTo>
                      <a:pt x="1014" y="1689"/>
                    </a:lnTo>
                    <a:lnTo>
                      <a:pt x="1012" y="1690"/>
                    </a:lnTo>
                    <a:lnTo>
                      <a:pt x="1012" y="1692"/>
                    </a:lnTo>
                    <a:lnTo>
                      <a:pt x="1012" y="1694"/>
                    </a:lnTo>
                    <a:lnTo>
                      <a:pt x="1011" y="1694"/>
                    </a:lnTo>
                    <a:lnTo>
                      <a:pt x="1011" y="1696"/>
                    </a:lnTo>
                    <a:lnTo>
                      <a:pt x="1011" y="1697"/>
                    </a:lnTo>
                    <a:lnTo>
                      <a:pt x="1009" y="1697"/>
                    </a:lnTo>
                    <a:lnTo>
                      <a:pt x="1009" y="1699"/>
                    </a:lnTo>
                    <a:lnTo>
                      <a:pt x="1009" y="1701"/>
                    </a:lnTo>
                    <a:lnTo>
                      <a:pt x="1011" y="1701"/>
                    </a:lnTo>
                    <a:lnTo>
                      <a:pt x="1011" y="1705"/>
                    </a:lnTo>
                    <a:lnTo>
                      <a:pt x="1012" y="1705"/>
                    </a:lnTo>
                    <a:lnTo>
                      <a:pt x="1012" y="1706"/>
                    </a:lnTo>
                    <a:lnTo>
                      <a:pt x="1012" y="1708"/>
                    </a:lnTo>
                    <a:lnTo>
                      <a:pt x="1012" y="1710"/>
                    </a:lnTo>
                    <a:lnTo>
                      <a:pt x="1012" y="1712"/>
                    </a:lnTo>
                    <a:lnTo>
                      <a:pt x="1014" y="1712"/>
                    </a:lnTo>
                    <a:lnTo>
                      <a:pt x="1014" y="1714"/>
                    </a:lnTo>
                    <a:lnTo>
                      <a:pt x="1012" y="1714"/>
                    </a:lnTo>
                    <a:lnTo>
                      <a:pt x="1014" y="1714"/>
                    </a:lnTo>
                    <a:lnTo>
                      <a:pt x="1014" y="1715"/>
                    </a:lnTo>
                    <a:lnTo>
                      <a:pt x="1012" y="1715"/>
                    </a:lnTo>
                    <a:lnTo>
                      <a:pt x="1014" y="1715"/>
                    </a:lnTo>
                    <a:lnTo>
                      <a:pt x="1014" y="1717"/>
                    </a:lnTo>
                    <a:lnTo>
                      <a:pt x="1014" y="1719"/>
                    </a:lnTo>
                    <a:lnTo>
                      <a:pt x="1014" y="1721"/>
                    </a:lnTo>
                    <a:lnTo>
                      <a:pt x="1014" y="1722"/>
                    </a:lnTo>
                    <a:lnTo>
                      <a:pt x="1016" y="1724"/>
                    </a:lnTo>
                    <a:lnTo>
                      <a:pt x="1014" y="1724"/>
                    </a:lnTo>
                    <a:lnTo>
                      <a:pt x="1014" y="1726"/>
                    </a:lnTo>
                    <a:lnTo>
                      <a:pt x="1012" y="1726"/>
                    </a:lnTo>
                    <a:lnTo>
                      <a:pt x="1012" y="1728"/>
                    </a:lnTo>
                    <a:lnTo>
                      <a:pt x="1011" y="1728"/>
                    </a:lnTo>
                    <a:lnTo>
                      <a:pt x="1011" y="1730"/>
                    </a:lnTo>
                    <a:lnTo>
                      <a:pt x="1009" y="1730"/>
                    </a:lnTo>
                    <a:lnTo>
                      <a:pt x="1009" y="1731"/>
                    </a:lnTo>
                    <a:lnTo>
                      <a:pt x="1009" y="1733"/>
                    </a:lnTo>
                    <a:lnTo>
                      <a:pt x="1011" y="1733"/>
                    </a:lnTo>
                    <a:lnTo>
                      <a:pt x="1011" y="1735"/>
                    </a:lnTo>
                    <a:lnTo>
                      <a:pt x="1012" y="1735"/>
                    </a:lnTo>
                    <a:lnTo>
                      <a:pt x="1012" y="1737"/>
                    </a:lnTo>
                    <a:lnTo>
                      <a:pt x="1012" y="1739"/>
                    </a:lnTo>
                    <a:lnTo>
                      <a:pt x="1012" y="1740"/>
                    </a:lnTo>
                    <a:lnTo>
                      <a:pt x="1012" y="1742"/>
                    </a:lnTo>
                    <a:lnTo>
                      <a:pt x="1014" y="1742"/>
                    </a:lnTo>
                    <a:lnTo>
                      <a:pt x="1014" y="1744"/>
                    </a:lnTo>
                    <a:lnTo>
                      <a:pt x="1014" y="1746"/>
                    </a:lnTo>
                    <a:lnTo>
                      <a:pt x="1014" y="1747"/>
                    </a:lnTo>
                    <a:lnTo>
                      <a:pt x="1014" y="1749"/>
                    </a:lnTo>
                    <a:lnTo>
                      <a:pt x="1016" y="1749"/>
                    </a:lnTo>
                    <a:lnTo>
                      <a:pt x="1016" y="1751"/>
                    </a:lnTo>
                    <a:lnTo>
                      <a:pt x="1016" y="1753"/>
                    </a:lnTo>
                    <a:lnTo>
                      <a:pt x="1016" y="1755"/>
                    </a:lnTo>
                    <a:lnTo>
                      <a:pt x="1016" y="1756"/>
                    </a:lnTo>
                    <a:lnTo>
                      <a:pt x="1016" y="1758"/>
                    </a:lnTo>
                    <a:lnTo>
                      <a:pt x="1016" y="1760"/>
                    </a:lnTo>
                    <a:lnTo>
                      <a:pt x="1016" y="1762"/>
                    </a:lnTo>
                    <a:lnTo>
                      <a:pt x="1018" y="1762"/>
                    </a:lnTo>
                    <a:lnTo>
                      <a:pt x="1018" y="1764"/>
                    </a:lnTo>
                    <a:lnTo>
                      <a:pt x="1018" y="1765"/>
                    </a:lnTo>
                    <a:lnTo>
                      <a:pt x="1018" y="1767"/>
                    </a:lnTo>
                    <a:lnTo>
                      <a:pt x="1018" y="1769"/>
                    </a:lnTo>
                    <a:lnTo>
                      <a:pt x="1018" y="1771"/>
                    </a:lnTo>
                    <a:lnTo>
                      <a:pt x="1019" y="1771"/>
                    </a:lnTo>
                    <a:lnTo>
                      <a:pt x="1019" y="1772"/>
                    </a:lnTo>
                    <a:lnTo>
                      <a:pt x="1018" y="1772"/>
                    </a:lnTo>
                    <a:lnTo>
                      <a:pt x="1016" y="1772"/>
                    </a:lnTo>
                    <a:lnTo>
                      <a:pt x="1014" y="1772"/>
                    </a:lnTo>
                    <a:lnTo>
                      <a:pt x="1014" y="1771"/>
                    </a:lnTo>
                    <a:lnTo>
                      <a:pt x="1014" y="1769"/>
                    </a:lnTo>
                    <a:lnTo>
                      <a:pt x="1012" y="1767"/>
                    </a:lnTo>
                    <a:lnTo>
                      <a:pt x="1012" y="1765"/>
                    </a:lnTo>
                    <a:lnTo>
                      <a:pt x="1011" y="1765"/>
                    </a:lnTo>
                    <a:lnTo>
                      <a:pt x="1009" y="1765"/>
                    </a:lnTo>
                    <a:lnTo>
                      <a:pt x="1009" y="1767"/>
                    </a:lnTo>
                    <a:lnTo>
                      <a:pt x="1007" y="1767"/>
                    </a:lnTo>
                    <a:lnTo>
                      <a:pt x="1005" y="1767"/>
                    </a:lnTo>
                    <a:lnTo>
                      <a:pt x="1005" y="1765"/>
                    </a:lnTo>
                    <a:lnTo>
                      <a:pt x="1003" y="1765"/>
                    </a:lnTo>
                    <a:lnTo>
                      <a:pt x="1003" y="1764"/>
                    </a:lnTo>
                    <a:lnTo>
                      <a:pt x="1002" y="1764"/>
                    </a:lnTo>
                    <a:lnTo>
                      <a:pt x="1002" y="1762"/>
                    </a:lnTo>
                    <a:lnTo>
                      <a:pt x="1000" y="1762"/>
                    </a:lnTo>
                    <a:lnTo>
                      <a:pt x="1000" y="1764"/>
                    </a:lnTo>
                    <a:lnTo>
                      <a:pt x="998" y="1764"/>
                    </a:lnTo>
                    <a:lnTo>
                      <a:pt x="998" y="1762"/>
                    </a:lnTo>
                    <a:lnTo>
                      <a:pt x="996" y="1762"/>
                    </a:lnTo>
                    <a:lnTo>
                      <a:pt x="994" y="1762"/>
                    </a:lnTo>
                    <a:lnTo>
                      <a:pt x="994" y="1760"/>
                    </a:lnTo>
                    <a:lnTo>
                      <a:pt x="993" y="1760"/>
                    </a:lnTo>
                    <a:lnTo>
                      <a:pt x="993" y="1762"/>
                    </a:lnTo>
                    <a:lnTo>
                      <a:pt x="991" y="1762"/>
                    </a:lnTo>
                    <a:lnTo>
                      <a:pt x="991" y="1760"/>
                    </a:lnTo>
                    <a:lnTo>
                      <a:pt x="989" y="1760"/>
                    </a:lnTo>
                    <a:lnTo>
                      <a:pt x="987" y="1760"/>
                    </a:lnTo>
                    <a:lnTo>
                      <a:pt x="987" y="1758"/>
                    </a:lnTo>
                    <a:lnTo>
                      <a:pt x="986" y="1758"/>
                    </a:lnTo>
                    <a:lnTo>
                      <a:pt x="984" y="1758"/>
                    </a:lnTo>
                    <a:lnTo>
                      <a:pt x="984" y="1760"/>
                    </a:lnTo>
                    <a:lnTo>
                      <a:pt x="984" y="1762"/>
                    </a:lnTo>
                    <a:lnTo>
                      <a:pt x="982" y="1762"/>
                    </a:lnTo>
                    <a:lnTo>
                      <a:pt x="980" y="1764"/>
                    </a:lnTo>
                    <a:lnTo>
                      <a:pt x="980" y="1765"/>
                    </a:lnTo>
                    <a:lnTo>
                      <a:pt x="978" y="1765"/>
                    </a:lnTo>
                    <a:lnTo>
                      <a:pt x="978" y="1767"/>
                    </a:lnTo>
                    <a:lnTo>
                      <a:pt x="977" y="1767"/>
                    </a:lnTo>
                    <a:lnTo>
                      <a:pt x="977" y="1769"/>
                    </a:lnTo>
                    <a:lnTo>
                      <a:pt x="975" y="1769"/>
                    </a:lnTo>
                    <a:lnTo>
                      <a:pt x="975" y="1771"/>
                    </a:lnTo>
                    <a:lnTo>
                      <a:pt x="973" y="1771"/>
                    </a:lnTo>
                    <a:lnTo>
                      <a:pt x="973" y="1772"/>
                    </a:lnTo>
                    <a:lnTo>
                      <a:pt x="973" y="1774"/>
                    </a:lnTo>
                    <a:lnTo>
                      <a:pt x="971" y="1774"/>
                    </a:lnTo>
                    <a:lnTo>
                      <a:pt x="971" y="1776"/>
                    </a:lnTo>
                    <a:lnTo>
                      <a:pt x="969" y="1776"/>
                    </a:lnTo>
                    <a:lnTo>
                      <a:pt x="969" y="1778"/>
                    </a:lnTo>
                    <a:lnTo>
                      <a:pt x="969" y="1780"/>
                    </a:lnTo>
                    <a:lnTo>
                      <a:pt x="969" y="1781"/>
                    </a:lnTo>
                    <a:lnTo>
                      <a:pt x="968" y="1781"/>
                    </a:lnTo>
                    <a:lnTo>
                      <a:pt x="968" y="1783"/>
                    </a:lnTo>
                    <a:lnTo>
                      <a:pt x="966" y="1783"/>
                    </a:lnTo>
                    <a:lnTo>
                      <a:pt x="964" y="1783"/>
                    </a:lnTo>
                    <a:lnTo>
                      <a:pt x="962" y="1783"/>
                    </a:lnTo>
                    <a:lnTo>
                      <a:pt x="962" y="1781"/>
                    </a:lnTo>
                    <a:lnTo>
                      <a:pt x="961" y="1781"/>
                    </a:lnTo>
                    <a:lnTo>
                      <a:pt x="959" y="1781"/>
                    </a:lnTo>
                    <a:lnTo>
                      <a:pt x="959" y="1780"/>
                    </a:lnTo>
                    <a:lnTo>
                      <a:pt x="957" y="1780"/>
                    </a:lnTo>
                    <a:lnTo>
                      <a:pt x="957" y="1781"/>
                    </a:lnTo>
                    <a:lnTo>
                      <a:pt x="957" y="1783"/>
                    </a:lnTo>
                    <a:lnTo>
                      <a:pt x="955" y="1783"/>
                    </a:lnTo>
                    <a:lnTo>
                      <a:pt x="955" y="1785"/>
                    </a:lnTo>
                    <a:lnTo>
                      <a:pt x="955" y="1787"/>
                    </a:lnTo>
                    <a:lnTo>
                      <a:pt x="955" y="1789"/>
                    </a:lnTo>
                    <a:lnTo>
                      <a:pt x="955" y="1790"/>
                    </a:lnTo>
                    <a:lnTo>
                      <a:pt x="953" y="1790"/>
                    </a:lnTo>
                    <a:lnTo>
                      <a:pt x="952" y="1790"/>
                    </a:lnTo>
                    <a:lnTo>
                      <a:pt x="950" y="1790"/>
                    </a:lnTo>
                    <a:lnTo>
                      <a:pt x="948" y="1790"/>
                    </a:lnTo>
                    <a:lnTo>
                      <a:pt x="948" y="1792"/>
                    </a:lnTo>
                    <a:lnTo>
                      <a:pt x="946" y="1792"/>
                    </a:lnTo>
                    <a:lnTo>
                      <a:pt x="944" y="1792"/>
                    </a:lnTo>
                    <a:lnTo>
                      <a:pt x="944" y="1794"/>
                    </a:lnTo>
                    <a:lnTo>
                      <a:pt x="943" y="1794"/>
                    </a:lnTo>
                    <a:lnTo>
                      <a:pt x="941" y="1792"/>
                    </a:lnTo>
                    <a:lnTo>
                      <a:pt x="939" y="1792"/>
                    </a:lnTo>
                    <a:lnTo>
                      <a:pt x="937" y="1790"/>
                    </a:lnTo>
                    <a:lnTo>
                      <a:pt x="936" y="1790"/>
                    </a:lnTo>
                    <a:lnTo>
                      <a:pt x="936" y="1789"/>
                    </a:lnTo>
                    <a:lnTo>
                      <a:pt x="934" y="1789"/>
                    </a:lnTo>
                    <a:lnTo>
                      <a:pt x="932" y="1789"/>
                    </a:lnTo>
                    <a:lnTo>
                      <a:pt x="930" y="1789"/>
                    </a:lnTo>
                    <a:lnTo>
                      <a:pt x="928" y="1790"/>
                    </a:lnTo>
                    <a:lnTo>
                      <a:pt x="928" y="1792"/>
                    </a:lnTo>
                    <a:lnTo>
                      <a:pt x="928" y="1794"/>
                    </a:lnTo>
                    <a:lnTo>
                      <a:pt x="928" y="1796"/>
                    </a:lnTo>
                    <a:lnTo>
                      <a:pt x="927" y="1796"/>
                    </a:lnTo>
                    <a:lnTo>
                      <a:pt x="928" y="1796"/>
                    </a:lnTo>
                    <a:lnTo>
                      <a:pt x="928" y="1797"/>
                    </a:lnTo>
                    <a:lnTo>
                      <a:pt x="928" y="1799"/>
                    </a:lnTo>
                    <a:lnTo>
                      <a:pt x="928" y="1801"/>
                    </a:lnTo>
                    <a:lnTo>
                      <a:pt x="928" y="1803"/>
                    </a:lnTo>
                    <a:lnTo>
                      <a:pt x="928" y="1805"/>
                    </a:lnTo>
                    <a:lnTo>
                      <a:pt x="927" y="1805"/>
                    </a:lnTo>
                    <a:lnTo>
                      <a:pt x="925" y="1806"/>
                    </a:lnTo>
                    <a:lnTo>
                      <a:pt x="923" y="1806"/>
                    </a:lnTo>
                    <a:lnTo>
                      <a:pt x="923" y="1808"/>
                    </a:lnTo>
                    <a:lnTo>
                      <a:pt x="925" y="1810"/>
                    </a:lnTo>
                    <a:lnTo>
                      <a:pt x="925" y="1812"/>
                    </a:lnTo>
                    <a:lnTo>
                      <a:pt x="927" y="1812"/>
                    </a:lnTo>
                    <a:lnTo>
                      <a:pt x="927" y="1814"/>
                    </a:lnTo>
                    <a:lnTo>
                      <a:pt x="927" y="1815"/>
                    </a:lnTo>
                    <a:lnTo>
                      <a:pt x="925" y="1815"/>
                    </a:lnTo>
                    <a:lnTo>
                      <a:pt x="925" y="1817"/>
                    </a:lnTo>
                    <a:lnTo>
                      <a:pt x="925" y="1819"/>
                    </a:lnTo>
                    <a:lnTo>
                      <a:pt x="925" y="1821"/>
                    </a:lnTo>
                    <a:lnTo>
                      <a:pt x="927" y="1821"/>
                    </a:lnTo>
                    <a:lnTo>
                      <a:pt x="927" y="1822"/>
                    </a:lnTo>
                    <a:lnTo>
                      <a:pt x="925" y="1822"/>
                    </a:lnTo>
                    <a:lnTo>
                      <a:pt x="925" y="1824"/>
                    </a:lnTo>
                    <a:lnTo>
                      <a:pt x="925" y="1826"/>
                    </a:lnTo>
                    <a:lnTo>
                      <a:pt x="925" y="1828"/>
                    </a:lnTo>
                    <a:lnTo>
                      <a:pt x="925" y="1830"/>
                    </a:lnTo>
                    <a:lnTo>
                      <a:pt x="927" y="1830"/>
                    </a:lnTo>
                    <a:lnTo>
                      <a:pt x="928" y="1830"/>
                    </a:lnTo>
                    <a:lnTo>
                      <a:pt x="928" y="1831"/>
                    </a:lnTo>
                    <a:lnTo>
                      <a:pt x="930" y="1831"/>
                    </a:lnTo>
                    <a:lnTo>
                      <a:pt x="930" y="1833"/>
                    </a:lnTo>
                    <a:lnTo>
                      <a:pt x="932" y="1833"/>
                    </a:lnTo>
                    <a:lnTo>
                      <a:pt x="932" y="1835"/>
                    </a:lnTo>
                    <a:lnTo>
                      <a:pt x="930" y="1835"/>
                    </a:lnTo>
                    <a:lnTo>
                      <a:pt x="930" y="1837"/>
                    </a:lnTo>
                    <a:lnTo>
                      <a:pt x="928" y="1837"/>
                    </a:lnTo>
                    <a:lnTo>
                      <a:pt x="928" y="1839"/>
                    </a:lnTo>
                    <a:lnTo>
                      <a:pt x="928" y="1840"/>
                    </a:lnTo>
                    <a:lnTo>
                      <a:pt x="928" y="1842"/>
                    </a:lnTo>
                    <a:lnTo>
                      <a:pt x="927" y="1842"/>
                    </a:lnTo>
                    <a:lnTo>
                      <a:pt x="925" y="1842"/>
                    </a:lnTo>
                    <a:lnTo>
                      <a:pt x="925" y="1840"/>
                    </a:lnTo>
                    <a:lnTo>
                      <a:pt x="925" y="1842"/>
                    </a:lnTo>
                    <a:lnTo>
                      <a:pt x="923" y="1842"/>
                    </a:lnTo>
                    <a:lnTo>
                      <a:pt x="923" y="1844"/>
                    </a:lnTo>
                    <a:lnTo>
                      <a:pt x="925" y="1844"/>
                    </a:lnTo>
                    <a:lnTo>
                      <a:pt x="923" y="1846"/>
                    </a:lnTo>
                    <a:lnTo>
                      <a:pt x="921" y="1846"/>
                    </a:lnTo>
                    <a:lnTo>
                      <a:pt x="921" y="1847"/>
                    </a:lnTo>
                    <a:lnTo>
                      <a:pt x="919" y="1849"/>
                    </a:lnTo>
                    <a:lnTo>
                      <a:pt x="918" y="1849"/>
                    </a:lnTo>
                    <a:lnTo>
                      <a:pt x="918" y="1851"/>
                    </a:lnTo>
                    <a:lnTo>
                      <a:pt x="918" y="1853"/>
                    </a:lnTo>
                    <a:lnTo>
                      <a:pt x="918" y="1855"/>
                    </a:lnTo>
                    <a:lnTo>
                      <a:pt x="919" y="1855"/>
                    </a:lnTo>
                    <a:lnTo>
                      <a:pt x="918" y="1855"/>
                    </a:lnTo>
                    <a:lnTo>
                      <a:pt x="918" y="1856"/>
                    </a:lnTo>
                    <a:lnTo>
                      <a:pt x="918" y="1858"/>
                    </a:lnTo>
                    <a:lnTo>
                      <a:pt x="916" y="1856"/>
                    </a:lnTo>
                    <a:lnTo>
                      <a:pt x="914" y="1856"/>
                    </a:lnTo>
                    <a:lnTo>
                      <a:pt x="914" y="1858"/>
                    </a:lnTo>
                    <a:lnTo>
                      <a:pt x="914" y="1860"/>
                    </a:lnTo>
                    <a:lnTo>
                      <a:pt x="916" y="1860"/>
                    </a:lnTo>
                    <a:lnTo>
                      <a:pt x="916" y="1862"/>
                    </a:lnTo>
                    <a:lnTo>
                      <a:pt x="914" y="1862"/>
                    </a:lnTo>
                    <a:lnTo>
                      <a:pt x="912" y="1864"/>
                    </a:lnTo>
                    <a:lnTo>
                      <a:pt x="914" y="1864"/>
                    </a:lnTo>
                    <a:lnTo>
                      <a:pt x="914" y="1865"/>
                    </a:lnTo>
                    <a:lnTo>
                      <a:pt x="912" y="1865"/>
                    </a:lnTo>
                    <a:lnTo>
                      <a:pt x="912" y="1867"/>
                    </a:lnTo>
                    <a:lnTo>
                      <a:pt x="914" y="1867"/>
                    </a:lnTo>
                    <a:lnTo>
                      <a:pt x="912" y="1867"/>
                    </a:lnTo>
                    <a:lnTo>
                      <a:pt x="912" y="1869"/>
                    </a:lnTo>
                    <a:lnTo>
                      <a:pt x="911" y="1869"/>
                    </a:lnTo>
                    <a:lnTo>
                      <a:pt x="911" y="1871"/>
                    </a:lnTo>
                    <a:lnTo>
                      <a:pt x="911" y="1872"/>
                    </a:lnTo>
                    <a:lnTo>
                      <a:pt x="911" y="1874"/>
                    </a:lnTo>
                    <a:lnTo>
                      <a:pt x="912" y="1874"/>
                    </a:lnTo>
                    <a:lnTo>
                      <a:pt x="911" y="1874"/>
                    </a:lnTo>
                    <a:lnTo>
                      <a:pt x="912" y="1876"/>
                    </a:lnTo>
                    <a:lnTo>
                      <a:pt x="912" y="1878"/>
                    </a:lnTo>
                    <a:lnTo>
                      <a:pt x="911" y="1878"/>
                    </a:lnTo>
                    <a:lnTo>
                      <a:pt x="911" y="1880"/>
                    </a:lnTo>
                    <a:lnTo>
                      <a:pt x="909" y="1880"/>
                    </a:lnTo>
                    <a:lnTo>
                      <a:pt x="909" y="1881"/>
                    </a:lnTo>
                    <a:lnTo>
                      <a:pt x="909" y="1883"/>
                    </a:lnTo>
                    <a:lnTo>
                      <a:pt x="907" y="1883"/>
                    </a:lnTo>
                    <a:lnTo>
                      <a:pt x="907" y="1885"/>
                    </a:lnTo>
                    <a:lnTo>
                      <a:pt x="907" y="1887"/>
                    </a:lnTo>
                    <a:lnTo>
                      <a:pt x="907" y="1889"/>
                    </a:lnTo>
                    <a:lnTo>
                      <a:pt x="905" y="1889"/>
                    </a:lnTo>
                    <a:lnTo>
                      <a:pt x="905" y="1890"/>
                    </a:lnTo>
                    <a:lnTo>
                      <a:pt x="903" y="1890"/>
                    </a:lnTo>
                    <a:lnTo>
                      <a:pt x="903" y="1892"/>
                    </a:lnTo>
                    <a:lnTo>
                      <a:pt x="902" y="1892"/>
                    </a:lnTo>
                    <a:lnTo>
                      <a:pt x="902" y="1894"/>
                    </a:lnTo>
                    <a:lnTo>
                      <a:pt x="900" y="1894"/>
                    </a:lnTo>
                    <a:lnTo>
                      <a:pt x="900" y="1896"/>
                    </a:lnTo>
                    <a:lnTo>
                      <a:pt x="902" y="1896"/>
                    </a:lnTo>
                    <a:lnTo>
                      <a:pt x="902" y="1897"/>
                    </a:lnTo>
                    <a:lnTo>
                      <a:pt x="903" y="1897"/>
                    </a:lnTo>
                    <a:lnTo>
                      <a:pt x="903" y="1899"/>
                    </a:lnTo>
                    <a:lnTo>
                      <a:pt x="902" y="1899"/>
                    </a:lnTo>
                    <a:lnTo>
                      <a:pt x="900" y="1899"/>
                    </a:lnTo>
                    <a:lnTo>
                      <a:pt x="900" y="1901"/>
                    </a:lnTo>
                    <a:lnTo>
                      <a:pt x="898" y="1899"/>
                    </a:lnTo>
                    <a:lnTo>
                      <a:pt x="898" y="1897"/>
                    </a:lnTo>
                    <a:lnTo>
                      <a:pt x="896" y="1897"/>
                    </a:lnTo>
                    <a:lnTo>
                      <a:pt x="896" y="1896"/>
                    </a:lnTo>
                    <a:lnTo>
                      <a:pt x="894" y="1896"/>
                    </a:lnTo>
                    <a:lnTo>
                      <a:pt x="893" y="1896"/>
                    </a:lnTo>
                    <a:lnTo>
                      <a:pt x="894" y="1896"/>
                    </a:lnTo>
                    <a:lnTo>
                      <a:pt x="894" y="1897"/>
                    </a:lnTo>
                    <a:lnTo>
                      <a:pt x="894" y="1899"/>
                    </a:lnTo>
                    <a:lnTo>
                      <a:pt x="893" y="1901"/>
                    </a:lnTo>
                    <a:lnTo>
                      <a:pt x="893" y="1903"/>
                    </a:lnTo>
                    <a:lnTo>
                      <a:pt x="894" y="1903"/>
                    </a:lnTo>
                    <a:lnTo>
                      <a:pt x="894" y="1905"/>
                    </a:lnTo>
                    <a:lnTo>
                      <a:pt x="896" y="1905"/>
                    </a:lnTo>
                    <a:lnTo>
                      <a:pt x="898" y="1905"/>
                    </a:lnTo>
                    <a:lnTo>
                      <a:pt x="898" y="1906"/>
                    </a:lnTo>
                    <a:lnTo>
                      <a:pt x="896" y="1906"/>
                    </a:lnTo>
                    <a:lnTo>
                      <a:pt x="898" y="1906"/>
                    </a:lnTo>
                    <a:lnTo>
                      <a:pt x="900" y="1906"/>
                    </a:lnTo>
                    <a:lnTo>
                      <a:pt x="900" y="1908"/>
                    </a:lnTo>
                    <a:lnTo>
                      <a:pt x="902" y="1908"/>
                    </a:lnTo>
                    <a:lnTo>
                      <a:pt x="903" y="1908"/>
                    </a:lnTo>
                    <a:lnTo>
                      <a:pt x="905" y="1908"/>
                    </a:lnTo>
                    <a:lnTo>
                      <a:pt x="905" y="1906"/>
                    </a:lnTo>
                    <a:lnTo>
                      <a:pt x="907" y="1906"/>
                    </a:lnTo>
                    <a:lnTo>
                      <a:pt x="907" y="1908"/>
                    </a:lnTo>
                    <a:lnTo>
                      <a:pt x="909" y="1908"/>
                    </a:lnTo>
                    <a:lnTo>
                      <a:pt x="911" y="1908"/>
                    </a:lnTo>
                    <a:lnTo>
                      <a:pt x="911" y="1910"/>
                    </a:lnTo>
                    <a:lnTo>
                      <a:pt x="911" y="1912"/>
                    </a:lnTo>
                    <a:lnTo>
                      <a:pt x="912" y="1914"/>
                    </a:lnTo>
                    <a:lnTo>
                      <a:pt x="914" y="1915"/>
                    </a:lnTo>
                    <a:lnTo>
                      <a:pt x="914" y="1917"/>
                    </a:lnTo>
                    <a:lnTo>
                      <a:pt x="916" y="1915"/>
                    </a:lnTo>
                    <a:lnTo>
                      <a:pt x="918" y="1915"/>
                    </a:lnTo>
                    <a:lnTo>
                      <a:pt x="918" y="1914"/>
                    </a:lnTo>
                    <a:lnTo>
                      <a:pt x="919" y="1914"/>
                    </a:lnTo>
                    <a:lnTo>
                      <a:pt x="919" y="1915"/>
                    </a:lnTo>
                    <a:lnTo>
                      <a:pt x="919" y="1914"/>
                    </a:lnTo>
                    <a:lnTo>
                      <a:pt x="921" y="1914"/>
                    </a:lnTo>
                    <a:lnTo>
                      <a:pt x="921" y="1915"/>
                    </a:lnTo>
                    <a:lnTo>
                      <a:pt x="923" y="1915"/>
                    </a:lnTo>
                    <a:lnTo>
                      <a:pt x="923" y="1914"/>
                    </a:lnTo>
                    <a:lnTo>
                      <a:pt x="925" y="1914"/>
                    </a:lnTo>
                    <a:lnTo>
                      <a:pt x="927" y="1914"/>
                    </a:lnTo>
                    <a:lnTo>
                      <a:pt x="928" y="1914"/>
                    </a:lnTo>
                    <a:lnTo>
                      <a:pt x="930" y="1914"/>
                    </a:lnTo>
                    <a:lnTo>
                      <a:pt x="932" y="1912"/>
                    </a:lnTo>
                    <a:lnTo>
                      <a:pt x="932" y="1914"/>
                    </a:lnTo>
                    <a:lnTo>
                      <a:pt x="934" y="1914"/>
                    </a:lnTo>
                    <a:lnTo>
                      <a:pt x="932" y="1914"/>
                    </a:lnTo>
                    <a:lnTo>
                      <a:pt x="932" y="1915"/>
                    </a:lnTo>
                    <a:lnTo>
                      <a:pt x="932" y="1917"/>
                    </a:lnTo>
                    <a:lnTo>
                      <a:pt x="934" y="1919"/>
                    </a:lnTo>
                    <a:lnTo>
                      <a:pt x="936" y="1919"/>
                    </a:lnTo>
                    <a:lnTo>
                      <a:pt x="937" y="1919"/>
                    </a:lnTo>
                    <a:lnTo>
                      <a:pt x="939" y="1919"/>
                    </a:lnTo>
                    <a:lnTo>
                      <a:pt x="939" y="1921"/>
                    </a:lnTo>
                    <a:lnTo>
                      <a:pt x="941" y="1921"/>
                    </a:lnTo>
                    <a:lnTo>
                      <a:pt x="941" y="1922"/>
                    </a:lnTo>
                    <a:lnTo>
                      <a:pt x="943" y="1922"/>
                    </a:lnTo>
                    <a:lnTo>
                      <a:pt x="943" y="1924"/>
                    </a:lnTo>
                    <a:lnTo>
                      <a:pt x="941" y="1926"/>
                    </a:lnTo>
                    <a:lnTo>
                      <a:pt x="941" y="1928"/>
                    </a:lnTo>
                    <a:lnTo>
                      <a:pt x="939" y="1928"/>
                    </a:lnTo>
                    <a:lnTo>
                      <a:pt x="939" y="1930"/>
                    </a:lnTo>
                    <a:lnTo>
                      <a:pt x="937" y="1930"/>
                    </a:lnTo>
                    <a:lnTo>
                      <a:pt x="937" y="1928"/>
                    </a:lnTo>
                    <a:lnTo>
                      <a:pt x="936" y="1928"/>
                    </a:lnTo>
                    <a:lnTo>
                      <a:pt x="934" y="1926"/>
                    </a:lnTo>
                    <a:lnTo>
                      <a:pt x="932" y="1926"/>
                    </a:lnTo>
                    <a:lnTo>
                      <a:pt x="930" y="1926"/>
                    </a:lnTo>
                    <a:lnTo>
                      <a:pt x="928" y="1926"/>
                    </a:lnTo>
                    <a:lnTo>
                      <a:pt x="927" y="1926"/>
                    </a:lnTo>
                    <a:lnTo>
                      <a:pt x="925" y="1926"/>
                    </a:lnTo>
                    <a:lnTo>
                      <a:pt x="923" y="1926"/>
                    </a:lnTo>
                    <a:lnTo>
                      <a:pt x="921" y="1926"/>
                    </a:lnTo>
                    <a:lnTo>
                      <a:pt x="921" y="1924"/>
                    </a:lnTo>
                    <a:lnTo>
                      <a:pt x="919" y="1924"/>
                    </a:lnTo>
                    <a:lnTo>
                      <a:pt x="918" y="1926"/>
                    </a:lnTo>
                    <a:lnTo>
                      <a:pt x="916" y="1926"/>
                    </a:lnTo>
                    <a:lnTo>
                      <a:pt x="916" y="1928"/>
                    </a:lnTo>
                    <a:lnTo>
                      <a:pt x="918" y="1928"/>
                    </a:lnTo>
                    <a:lnTo>
                      <a:pt x="918" y="1930"/>
                    </a:lnTo>
                    <a:lnTo>
                      <a:pt x="918" y="1931"/>
                    </a:lnTo>
                    <a:lnTo>
                      <a:pt x="918" y="1933"/>
                    </a:lnTo>
                    <a:lnTo>
                      <a:pt x="918" y="1935"/>
                    </a:lnTo>
                    <a:lnTo>
                      <a:pt x="916" y="1935"/>
                    </a:lnTo>
                    <a:lnTo>
                      <a:pt x="914" y="1935"/>
                    </a:lnTo>
                    <a:lnTo>
                      <a:pt x="912" y="1935"/>
                    </a:lnTo>
                    <a:lnTo>
                      <a:pt x="912" y="1937"/>
                    </a:lnTo>
                    <a:lnTo>
                      <a:pt x="912" y="1939"/>
                    </a:lnTo>
                    <a:lnTo>
                      <a:pt x="912" y="1940"/>
                    </a:lnTo>
                    <a:lnTo>
                      <a:pt x="911" y="1940"/>
                    </a:lnTo>
                    <a:lnTo>
                      <a:pt x="911" y="1942"/>
                    </a:lnTo>
                    <a:lnTo>
                      <a:pt x="912" y="1942"/>
                    </a:lnTo>
                    <a:lnTo>
                      <a:pt x="914" y="1942"/>
                    </a:lnTo>
                    <a:lnTo>
                      <a:pt x="914" y="1944"/>
                    </a:lnTo>
                    <a:lnTo>
                      <a:pt x="916" y="1944"/>
                    </a:lnTo>
                    <a:lnTo>
                      <a:pt x="916" y="1946"/>
                    </a:lnTo>
                    <a:lnTo>
                      <a:pt x="916" y="1947"/>
                    </a:lnTo>
                    <a:lnTo>
                      <a:pt x="916" y="1949"/>
                    </a:lnTo>
                    <a:lnTo>
                      <a:pt x="914" y="1949"/>
                    </a:lnTo>
                    <a:lnTo>
                      <a:pt x="914" y="1951"/>
                    </a:lnTo>
                    <a:lnTo>
                      <a:pt x="912" y="1953"/>
                    </a:lnTo>
                    <a:lnTo>
                      <a:pt x="912" y="1955"/>
                    </a:lnTo>
                    <a:lnTo>
                      <a:pt x="914" y="1956"/>
                    </a:lnTo>
                    <a:lnTo>
                      <a:pt x="914" y="1955"/>
                    </a:lnTo>
                    <a:lnTo>
                      <a:pt x="916" y="1955"/>
                    </a:lnTo>
                    <a:lnTo>
                      <a:pt x="916" y="1956"/>
                    </a:lnTo>
                    <a:lnTo>
                      <a:pt x="916" y="1955"/>
                    </a:lnTo>
                    <a:lnTo>
                      <a:pt x="918" y="1955"/>
                    </a:lnTo>
                    <a:lnTo>
                      <a:pt x="918" y="1956"/>
                    </a:lnTo>
                    <a:lnTo>
                      <a:pt x="919" y="1956"/>
                    </a:lnTo>
                    <a:lnTo>
                      <a:pt x="921" y="1956"/>
                    </a:lnTo>
                    <a:lnTo>
                      <a:pt x="923" y="1956"/>
                    </a:lnTo>
                    <a:lnTo>
                      <a:pt x="923" y="1958"/>
                    </a:lnTo>
                    <a:lnTo>
                      <a:pt x="925" y="1958"/>
                    </a:lnTo>
                    <a:lnTo>
                      <a:pt x="923" y="1958"/>
                    </a:lnTo>
                    <a:lnTo>
                      <a:pt x="925" y="1958"/>
                    </a:lnTo>
                    <a:lnTo>
                      <a:pt x="925" y="1960"/>
                    </a:lnTo>
                    <a:lnTo>
                      <a:pt x="923" y="1960"/>
                    </a:lnTo>
                    <a:lnTo>
                      <a:pt x="923" y="1962"/>
                    </a:lnTo>
                    <a:lnTo>
                      <a:pt x="925" y="1962"/>
                    </a:lnTo>
                    <a:lnTo>
                      <a:pt x="925" y="1964"/>
                    </a:lnTo>
                    <a:lnTo>
                      <a:pt x="925" y="1965"/>
                    </a:lnTo>
                    <a:lnTo>
                      <a:pt x="925" y="1967"/>
                    </a:lnTo>
                    <a:lnTo>
                      <a:pt x="927" y="1967"/>
                    </a:lnTo>
                    <a:lnTo>
                      <a:pt x="925" y="1967"/>
                    </a:lnTo>
                    <a:lnTo>
                      <a:pt x="923" y="1967"/>
                    </a:lnTo>
                    <a:lnTo>
                      <a:pt x="923" y="1969"/>
                    </a:lnTo>
                    <a:lnTo>
                      <a:pt x="925" y="1969"/>
                    </a:lnTo>
                    <a:lnTo>
                      <a:pt x="923" y="1969"/>
                    </a:lnTo>
                    <a:lnTo>
                      <a:pt x="921" y="1969"/>
                    </a:lnTo>
                    <a:lnTo>
                      <a:pt x="921" y="1971"/>
                    </a:lnTo>
                    <a:lnTo>
                      <a:pt x="919" y="1971"/>
                    </a:lnTo>
                    <a:lnTo>
                      <a:pt x="918" y="1971"/>
                    </a:lnTo>
                    <a:lnTo>
                      <a:pt x="918" y="1969"/>
                    </a:lnTo>
                    <a:lnTo>
                      <a:pt x="919" y="1969"/>
                    </a:lnTo>
                    <a:lnTo>
                      <a:pt x="918" y="1969"/>
                    </a:lnTo>
                    <a:lnTo>
                      <a:pt x="916" y="1969"/>
                    </a:lnTo>
                    <a:lnTo>
                      <a:pt x="914" y="1969"/>
                    </a:lnTo>
                    <a:lnTo>
                      <a:pt x="912" y="1969"/>
                    </a:lnTo>
                    <a:lnTo>
                      <a:pt x="912" y="1971"/>
                    </a:lnTo>
                    <a:lnTo>
                      <a:pt x="911" y="1971"/>
                    </a:lnTo>
                    <a:lnTo>
                      <a:pt x="909" y="1971"/>
                    </a:lnTo>
                    <a:lnTo>
                      <a:pt x="909" y="1972"/>
                    </a:lnTo>
                    <a:lnTo>
                      <a:pt x="911" y="1972"/>
                    </a:lnTo>
                    <a:lnTo>
                      <a:pt x="911" y="1974"/>
                    </a:lnTo>
                    <a:lnTo>
                      <a:pt x="912" y="1974"/>
                    </a:lnTo>
                    <a:lnTo>
                      <a:pt x="912" y="1976"/>
                    </a:lnTo>
                    <a:lnTo>
                      <a:pt x="914" y="1976"/>
                    </a:lnTo>
                    <a:lnTo>
                      <a:pt x="914" y="1978"/>
                    </a:lnTo>
                    <a:lnTo>
                      <a:pt x="914" y="1980"/>
                    </a:lnTo>
                    <a:lnTo>
                      <a:pt x="916" y="1980"/>
                    </a:lnTo>
                    <a:lnTo>
                      <a:pt x="916" y="1981"/>
                    </a:lnTo>
                    <a:lnTo>
                      <a:pt x="918" y="1981"/>
                    </a:lnTo>
                    <a:lnTo>
                      <a:pt x="918" y="1983"/>
                    </a:lnTo>
                    <a:lnTo>
                      <a:pt x="919" y="1983"/>
                    </a:lnTo>
                    <a:lnTo>
                      <a:pt x="921" y="1983"/>
                    </a:lnTo>
                    <a:lnTo>
                      <a:pt x="921" y="1985"/>
                    </a:lnTo>
                    <a:lnTo>
                      <a:pt x="923" y="1985"/>
                    </a:lnTo>
                    <a:lnTo>
                      <a:pt x="925" y="1985"/>
                    </a:lnTo>
                    <a:lnTo>
                      <a:pt x="925" y="1987"/>
                    </a:lnTo>
                    <a:lnTo>
                      <a:pt x="927" y="1987"/>
                    </a:lnTo>
                    <a:lnTo>
                      <a:pt x="927" y="1985"/>
                    </a:lnTo>
                    <a:lnTo>
                      <a:pt x="928" y="1985"/>
                    </a:lnTo>
                    <a:lnTo>
                      <a:pt x="930" y="1985"/>
                    </a:lnTo>
                    <a:lnTo>
                      <a:pt x="932" y="1985"/>
                    </a:lnTo>
                    <a:lnTo>
                      <a:pt x="932" y="1983"/>
                    </a:lnTo>
                    <a:lnTo>
                      <a:pt x="932" y="1981"/>
                    </a:lnTo>
                    <a:lnTo>
                      <a:pt x="932" y="1980"/>
                    </a:lnTo>
                    <a:lnTo>
                      <a:pt x="932" y="1978"/>
                    </a:lnTo>
                    <a:lnTo>
                      <a:pt x="932" y="1976"/>
                    </a:lnTo>
                    <a:lnTo>
                      <a:pt x="934" y="1976"/>
                    </a:lnTo>
                    <a:lnTo>
                      <a:pt x="936" y="1976"/>
                    </a:lnTo>
                    <a:lnTo>
                      <a:pt x="936" y="1978"/>
                    </a:lnTo>
                    <a:lnTo>
                      <a:pt x="936" y="1976"/>
                    </a:lnTo>
                    <a:lnTo>
                      <a:pt x="937" y="1976"/>
                    </a:lnTo>
                    <a:lnTo>
                      <a:pt x="937" y="1978"/>
                    </a:lnTo>
                    <a:lnTo>
                      <a:pt x="937" y="1976"/>
                    </a:lnTo>
                    <a:lnTo>
                      <a:pt x="939" y="1976"/>
                    </a:lnTo>
                    <a:lnTo>
                      <a:pt x="941" y="1976"/>
                    </a:lnTo>
                    <a:lnTo>
                      <a:pt x="941" y="1974"/>
                    </a:lnTo>
                    <a:lnTo>
                      <a:pt x="943" y="1974"/>
                    </a:lnTo>
                    <a:lnTo>
                      <a:pt x="943" y="1976"/>
                    </a:lnTo>
                    <a:lnTo>
                      <a:pt x="944" y="1976"/>
                    </a:lnTo>
                    <a:lnTo>
                      <a:pt x="944" y="1978"/>
                    </a:lnTo>
                    <a:lnTo>
                      <a:pt x="946" y="1978"/>
                    </a:lnTo>
                    <a:lnTo>
                      <a:pt x="946" y="1980"/>
                    </a:lnTo>
                    <a:lnTo>
                      <a:pt x="948" y="1980"/>
                    </a:lnTo>
                    <a:lnTo>
                      <a:pt x="948" y="1981"/>
                    </a:lnTo>
                    <a:lnTo>
                      <a:pt x="950" y="1981"/>
                    </a:lnTo>
                    <a:lnTo>
                      <a:pt x="948" y="1981"/>
                    </a:lnTo>
                    <a:lnTo>
                      <a:pt x="948" y="1983"/>
                    </a:lnTo>
                    <a:lnTo>
                      <a:pt x="946" y="1983"/>
                    </a:lnTo>
                    <a:lnTo>
                      <a:pt x="946" y="1985"/>
                    </a:lnTo>
                    <a:lnTo>
                      <a:pt x="946" y="1987"/>
                    </a:lnTo>
                    <a:lnTo>
                      <a:pt x="948" y="1987"/>
                    </a:lnTo>
                    <a:lnTo>
                      <a:pt x="948" y="1988"/>
                    </a:lnTo>
                    <a:lnTo>
                      <a:pt x="950" y="1988"/>
                    </a:lnTo>
                    <a:lnTo>
                      <a:pt x="950" y="1990"/>
                    </a:lnTo>
                    <a:lnTo>
                      <a:pt x="950" y="1992"/>
                    </a:lnTo>
                    <a:lnTo>
                      <a:pt x="952" y="1992"/>
                    </a:lnTo>
                    <a:lnTo>
                      <a:pt x="952" y="1994"/>
                    </a:lnTo>
                    <a:lnTo>
                      <a:pt x="952" y="1996"/>
                    </a:lnTo>
                    <a:lnTo>
                      <a:pt x="950" y="1996"/>
                    </a:lnTo>
                    <a:lnTo>
                      <a:pt x="950" y="1994"/>
                    </a:lnTo>
                    <a:lnTo>
                      <a:pt x="950" y="1996"/>
                    </a:lnTo>
                    <a:lnTo>
                      <a:pt x="950" y="1994"/>
                    </a:lnTo>
                    <a:lnTo>
                      <a:pt x="948" y="1994"/>
                    </a:lnTo>
                    <a:lnTo>
                      <a:pt x="948" y="1992"/>
                    </a:lnTo>
                    <a:lnTo>
                      <a:pt x="948" y="1994"/>
                    </a:lnTo>
                    <a:lnTo>
                      <a:pt x="946" y="1994"/>
                    </a:lnTo>
                    <a:lnTo>
                      <a:pt x="944" y="1994"/>
                    </a:lnTo>
                    <a:lnTo>
                      <a:pt x="944" y="1996"/>
                    </a:lnTo>
                    <a:lnTo>
                      <a:pt x="943" y="1996"/>
                    </a:lnTo>
                    <a:lnTo>
                      <a:pt x="944" y="1997"/>
                    </a:lnTo>
                    <a:lnTo>
                      <a:pt x="944" y="1999"/>
                    </a:lnTo>
                    <a:lnTo>
                      <a:pt x="943" y="1997"/>
                    </a:lnTo>
                    <a:lnTo>
                      <a:pt x="941" y="1997"/>
                    </a:lnTo>
                    <a:lnTo>
                      <a:pt x="941" y="1999"/>
                    </a:lnTo>
                    <a:lnTo>
                      <a:pt x="941" y="2001"/>
                    </a:lnTo>
                    <a:lnTo>
                      <a:pt x="939" y="2001"/>
                    </a:lnTo>
                    <a:lnTo>
                      <a:pt x="937" y="2001"/>
                    </a:lnTo>
                    <a:lnTo>
                      <a:pt x="937" y="2003"/>
                    </a:lnTo>
                    <a:lnTo>
                      <a:pt x="936" y="2003"/>
                    </a:lnTo>
                    <a:lnTo>
                      <a:pt x="934" y="2001"/>
                    </a:lnTo>
                    <a:lnTo>
                      <a:pt x="934" y="2003"/>
                    </a:lnTo>
                    <a:lnTo>
                      <a:pt x="936" y="2003"/>
                    </a:lnTo>
                    <a:lnTo>
                      <a:pt x="936" y="2005"/>
                    </a:lnTo>
                    <a:lnTo>
                      <a:pt x="934" y="2005"/>
                    </a:lnTo>
                    <a:lnTo>
                      <a:pt x="934" y="2003"/>
                    </a:lnTo>
                    <a:lnTo>
                      <a:pt x="934" y="2005"/>
                    </a:lnTo>
                    <a:lnTo>
                      <a:pt x="932" y="2005"/>
                    </a:lnTo>
                    <a:lnTo>
                      <a:pt x="930" y="2005"/>
                    </a:lnTo>
                    <a:lnTo>
                      <a:pt x="930" y="2006"/>
                    </a:lnTo>
                    <a:lnTo>
                      <a:pt x="930" y="2008"/>
                    </a:lnTo>
                    <a:lnTo>
                      <a:pt x="930" y="2006"/>
                    </a:lnTo>
                    <a:lnTo>
                      <a:pt x="928" y="2006"/>
                    </a:lnTo>
                    <a:lnTo>
                      <a:pt x="927" y="2006"/>
                    </a:lnTo>
                    <a:lnTo>
                      <a:pt x="927" y="2008"/>
                    </a:lnTo>
                    <a:lnTo>
                      <a:pt x="927" y="2010"/>
                    </a:lnTo>
                    <a:lnTo>
                      <a:pt x="927" y="2012"/>
                    </a:lnTo>
                    <a:lnTo>
                      <a:pt x="927" y="2013"/>
                    </a:lnTo>
                    <a:lnTo>
                      <a:pt x="925" y="2015"/>
                    </a:lnTo>
                    <a:lnTo>
                      <a:pt x="923" y="2015"/>
                    </a:lnTo>
                    <a:lnTo>
                      <a:pt x="923" y="2017"/>
                    </a:lnTo>
                    <a:lnTo>
                      <a:pt x="921" y="2017"/>
                    </a:lnTo>
                    <a:lnTo>
                      <a:pt x="921" y="2019"/>
                    </a:lnTo>
                    <a:lnTo>
                      <a:pt x="921" y="2017"/>
                    </a:lnTo>
                    <a:lnTo>
                      <a:pt x="919" y="2019"/>
                    </a:lnTo>
                    <a:lnTo>
                      <a:pt x="918" y="2019"/>
                    </a:lnTo>
                    <a:lnTo>
                      <a:pt x="916" y="2019"/>
                    </a:lnTo>
                    <a:lnTo>
                      <a:pt x="914" y="2019"/>
                    </a:lnTo>
                    <a:lnTo>
                      <a:pt x="914" y="2021"/>
                    </a:lnTo>
                    <a:lnTo>
                      <a:pt x="916" y="2021"/>
                    </a:lnTo>
                    <a:lnTo>
                      <a:pt x="916" y="2022"/>
                    </a:lnTo>
                    <a:lnTo>
                      <a:pt x="918" y="2022"/>
                    </a:lnTo>
                    <a:lnTo>
                      <a:pt x="918" y="2024"/>
                    </a:lnTo>
                    <a:lnTo>
                      <a:pt x="919" y="2024"/>
                    </a:lnTo>
                    <a:lnTo>
                      <a:pt x="919" y="2026"/>
                    </a:lnTo>
                    <a:lnTo>
                      <a:pt x="921" y="2026"/>
                    </a:lnTo>
                    <a:lnTo>
                      <a:pt x="921" y="2028"/>
                    </a:lnTo>
                    <a:lnTo>
                      <a:pt x="923" y="2028"/>
                    </a:lnTo>
                    <a:lnTo>
                      <a:pt x="923" y="2030"/>
                    </a:lnTo>
                    <a:lnTo>
                      <a:pt x="925" y="2031"/>
                    </a:lnTo>
                    <a:lnTo>
                      <a:pt x="925" y="2033"/>
                    </a:lnTo>
                    <a:lnTo>
                      <a:pt x="925" y="2035"/>
                    </a:lnTo>
                    <a:lnTo>
                      <a:pt x="925" y="2033"/>
                    </a:lnTo>
                    <a:lnTo>
                      <a:pt x="927" y="2033"/>
                    </a:lnTo>
                    <a:lnTo>
                      <a:pt x="927" y="2035"/>
                    </a:lnTo>
                    <a:lnTo>
                      <a:pt x="928" y="2035"/>
                    </a:lnTo>
                    <a:lnTo>
                      <a:pt x="928" y="2037"/>
                    </a:lnTo>
                    <a:lnTo>
                      <a:pt x="930" y="2037"/>
                    </a:lnTo>
                    <a:lnTo>
                      <a:pt x="932" y="2037"/>
                    </a:lnTo>
                    <a:lnTo>
                      <a:pt x="932" y="2035"/>
                    </a:lnTo>
                    <a:lnTo>
                      <a:pt x="934" y="2035"/>
                    </a:lnTo>
                    <a:lnTo>
                      <a:pt x="936" y="2035"/>
                    </a:lnTo>
                    <a:lnTo>
                      <a:pt x="936" y="2033"/>
                    </a:lnTo>
                    <a:lnTo>
                      <a:pt x="937" y="2033"/>
                    </a:lnTo>
                    <a:lnTo>
                      <a:pt x="939" y="2033"/>
                    </a:lnTo>
                    <a:lnTo>
                      <a:pt x="939" y="2035"/>
                    </a:lnTo>
                    <a:lnTo>
                      <a:pt x="941" y="2035"/>
                    </a:lnTo>
                    <a:lnTo>
                      <a:pt x="943" y="2035"/>
                    </a:lnTo>
                    <a:lnTo>
                      <a:pt x="943" y="2037"/>
                    </a:lnTo>
                    <a:lnTo>
                      <a:pt x="943" y="2038"/>
                    </a:lnTo>
                    <a:lnTo>
                      <a:pt x="944" y="2040"/>
                    </a:lnTo>
                    <a:lnTo>
                      <a:pt x="946" y="2042"/>
                    </a:lnTo>
                    <a:lnTo>
                      <a:pt x="944" y="2042"/>
                    </a:lnTo>
                    <a:lnTo>
                      <a:pt x="944" y="2044"/>
                    </a:lnTo>
                    <a:lnTo>
                      <a:pt x="943" y="2044"/>
                    </a:lnTo>
                    <a:lnTo>
                      <a:pt x="944" y="2044"/>
                    </a:lnTo>
                    <a:lnTo>
                      <a:pt x="944" y="2046"/>
                    </a:lnTo>
                    <a:lnTo>
                      <a:pt x="946" y="2046"/>
                    </a:lnTo>
                    <a:lnTo>
                      <a:pt x="944" y="2046"/>
                    </a:lnTo>
                    <a:lnTo>
                      <a:pt x="944" y="2047"/>
                    </a:lnTo>
                    <a:lnTo>
                      <a:pt x="944" y="2049"/>
                    </a:lnTo>
                    <a:lnTo>
                      <a:pt x="946" y="2049"/>
                    </a:lnTo>
                    <a:lnTo>
                      <a:pt x="946" y="2051"/>
                    </a:lnTo>
                    <a:lnTo>
                      <a:pt x="944" y="2051"/>
                    </a:lnTo>
                    <a:lnTo>
                      <a:pt x="943" y="2051"/>
                    </a:lnTo>
                    <a:lnTo>
                      <a:pt x="943" y="2053"/>
                    </a:lnTo>
                    <a:lnTo>
                      <a:pt x="941" y="2053"/>
                    </a:lnTo>
                    <a:lnTo>
                      <a:pt x="941" y="2055"/>
                    </a:lnTo>
                    <a:lnTo>
                      <a:pt x="943" y="2055"/>
                    </a:lnTo>
                    <a:lnTo>
                      <a:pt x="941" y="2055"/>
                    </a:lnTo>
                    <a:lnTo>
                      <a:pt x="941" y="2056"/>
                    </a:lnTo>
                    <a:lnTo>
                      <a:pt x="941" y="2058"/>
                    </a:lnTo>
                    <a:lnTo>
                      <a:pt x="939" y="2058"/>
                    </a:lnTo>
                    <a:lnTo>
                      <a:pt x="939" y="2060"/>
                    </a:lnTo>
                    <a:lnTo>
                      <a:pt x="939" y="2062"/>
                    </a:lnTo>
                    <a:lnTo>
                      <a:pt x="937" y="2062"/>
                    </a:lnTo>
                    <a:lnTo>
                      <a:pt x="936" y="2062"/>
                    </a:lnTo>
                    <a:lnTo>
                      <a:pt x="934" y="2062"/>
                    </a:lnTo>
                    <a:lnTo>
                      <a:pt x="932" y="2062"/>
                    </a:lnTo>
                    <a:lnTo>
                      <a:pt x="930" y="2062"/>
                    </a:lnTo>
                    <a:lnTo>
                      <a:pt x="930" y="2060"/>
                    </a:lnTo>
                    <a:lnTo>
                      <a:pt x="928" y="2060"/>
                    </a:lnTo>
                    <a:lnTo>
                      <a:pt x="928" y="2062"/>
                    </a:lnTo>
                    <a:lnTo>
                      <a:pt x="928" y="2063"/>
                    </a:lnTo>
                    <a:lnTo>
                      <a:pt x="928" y="2065"/>
                    </a:lnTo>
                    <a:lnTo>
                      <a:pt x="928" y="2067"/>
                    </a:lnTo>
                    <a:lnTo>
                      <a:pt x="927" y="2067"/>
                    </a:lnTo>
                    <a:lnTo>
                      <a:pt x="927" y="2065"/>
                    </a:lnTo>
                    <a:lnTo>
                      <a:pt x="925" y="2065"/>
                    </a:lnTo>
                    <a:lnTo>
                      <a:pt x="925" y="2063"/>
                    </a:lnTo>
                    <a:lnTo>
                      <a:pt x="923" y="2063"/>
                    </a:lnTo>
                    <a:lnTo>
                      <a:pt x="923" y="2065"/>
                    </a:lnTo>
                    <a:lnTo>
                      <a:pt x="921" y="2065"/>
                    </a:lnTo>
                    <a:lnTo>
                      <a:pt x="921" y="2067"/>
                    </a:lnTo>
                    <a:lnTo>
                      <a:pt x="923" y="2067"/>
                    </a:lnTo>
                    <a:lnTo>
                      <a:pt x="923" y="2069"/>
                    </a:lnTo>
                    <a:lnTo>
                      <a:pt x="923" y="2071"/>
                    </a:lnTo>
                    <a:lnTo>
                      <a:pt x="921" y="2071"/>
                    </a:lnTo>
                    <a:lnTo>
                      <a:pt x="921" y="2072"/>
                    </a:lnTo>
                    <a:lnTo>
                      <a:pt x="923" y="2072"/>
                    </a:lnTo>
                    <a:lnTo>
                      <a:pt x="923" y="2074"/>
                    </a:lnTo>
                    <a:lnTo>
                      <a:pt x="921" y="2074"/>
                    </a:lnTo>
                    <a:lnTo>
                      <a:pt x="921" y="2072"/>
                    </a:lnTo>
                    <a:lnTo>
                      <a:pt x="919" y="2074"/>
                    </a:lnTo>
                    <a:lnTo>
                      <a:pt x="918" y="2074"/>
                    </a:lnTo>
                    <a:lnTo>
                      <a:pt x="918" y="2076"/>
                    </a:lnTo>
                    <a:lnTo>
                      <a:pt x="916" y="2076"/>
                    </a:lnTo>
                    <a:lnTo>
                      <a:pt x="914" y="2076"/>
                    </a:lnTo>
                    <a:lnTo>
                      <a:pt x="914" y="2078"/>
                    </a:lnTo>
                    <a:lnTo>
                      <a:pt x="912" y="2078"/>
                    </a:lnTo>
                    <a:lnTo>
                      <a:pt x="912" y="2080"/>
                    </a:lnTo>
                    <a:lnTo>
                      <a:pt x="914" y="2081"/>
                    </a:lnTo>
                    <a:lnTo>
                      <a:pt x="914" y="2083"/>
                    </a:lnTo>
                    <a:lnTo>
                      <a:pt x="916" y="2083"/>
                    </a:lnTo>
                    <a:lnTo>
                      <a:pt x="916" y="2085"/>
                    </a:lnTo>
                    <a:lnTo>
                      <a:pt x="916" y="2087"/>
                    </a:lnTo>
                    <a:lnTo>
                      <a:pt x="918" y="2087"/>
                    </a:lnTo>
                    <a:lnTo>
                      <a:pt x="919" y="2087"/>
                    </a:lnTo>
                    <a:lnTo>
                      <a:pt x="919" y="2088"/>
                    </a:lnTo>
                    <a:lnTo>
                      <a:pt x="919" y="2090"/>
                    </a:lnTo>
                    <a:lnTo>
                      <a:pt x="919" y="2092"/>
                    </a:lnTo>
                    <a:lnTo>
                      <a:pt x="918" y="2092"/>
                    </a:lnTo>
                    <a:lnTo>
                      <a:pt x="918" y="2090"/>
                    </a:lnTo>
                    <a:lnTo>
                      <a:pt x="916" y="2090"/>
                    </a:lnTo>
                    <a:lnTo>
                      <a:pt x="916" y="2092"/>
                    </a:lnTo>
                    <a:lnTo>
                      <a:pt x="916" y="2094"/>
                    </a:lnTo>
                    <a:lnTo>
                      <a:pt x="914" y="2094"/>
                    </a:lnTo>
                    <a:lnTo>
                      <a:pt x="912" y="2094"/>
                    </a:lnTo>
                    <a:lnTo>
                      <a:pt x="911" y="2094"/>
                    </a:lnTo>
                    <a:lnTo>
                      <a:pt x="911" y="2096"/>
                    </a:lnTo>
                    <a:lnTo>
                      <a:pt x="909" y="2096"/>
                    </a:lnTo>
                    <a:lnTo>
                      <a:pt x="909" y="2097"/>
                    </a:lnTo>
                    <a:lnTo>
                      <a:pt x="909" y="2099"/>
                    </a:lnTo>
                    <a:lnTo>
                      <a:pt x="907" y="2099"/>
                    </a:lnTo>
                    <a:lnTo>
                      <a:pt x="907" y="2101"/>
                    </a:lnTo>
                    <a:lnTo>
                      <a:pt x="905" y="2101"/>
                    </a:lnTo>
                    <a:lnTo>
                      <a:pt x="903" y="2101"/>
                    </a:lnTo>
                    <a:lnTo>
                      <a:pt x="902" y="2101"/>
                    </a:lnTo>
                    <a:lnTo>
                      <a:pt x="902" y="2103"/>
                    </a:lnTo>
                    <a:lnTo>
                      <a:pt x="900" y="2103"/>
                    </a:lnTo>
                    <a:lnTo>
                      <a:pt x="900" y="2105"/>
                    </a:lnTo>
                    <a:lnTo>
                      <a:pt x="900" y="2106"/>
                    </a:lnTo>
                    <a:lnTo>
                      <a:pt x="898" y="2106"/>
                    </a:lnTo>
                    <a:lnTo>
                      <a:pt x="898" y="2105"/>
                    </a:lnTo>
                    <a:lnTo>
                      <a:pt x="898" y="2106"/>
                    </a:lnTo>
                    <a:lnTo>
                      <a:pt x="898" y="2108"/>
                    </a:lnTo>
                    <a:lnTo>
                      <a:pt x="896" y="2108"/>
                    </a:lnTo>
                    <a:lnTo>
                      <a:pt x="896" y="2106"/>
                    </a:lnTo>
                    <a:lnTo>
                      <a:pt x="896" y="2105"/>
                    </a:lnTo>
                    <a:lnTo>
                      <a:pt x="894" y="2105"/>
                    </a:lnTo>
                    <a:lnTo>
                      <a:pt x="894" y="2103"/>
                    </a:lnTo>
                    <a:lnTo>
                      <a:pt x="894" y="2101"/>
                    </a:lnTo>
                    <a:lnTo>
                      <a:pt x="893" y="2101"/>
                    </a:lnTo>
                    <a:lnTo>
                      <a:pt x="891" y="2101"/>
                    </a:lnTo>
                    <a:lnTo>
                      <a:pt x="891" y="2103"/>
                    </a:lnTo>
                    <a:lnTo>
                      <a:pt x="889" y="2103"/>
                    </a:lnTo>
                    <a:lnTo>
                      <a:pt x="889" y="2101"/>
                    </a:lnTo>
                    <a:lnTo>
                      <a:pt x="889" y="2103"/>
                    </a:lnTo>
                    <a:lnTo>
                      <a:pt x="891" y="2103"/>
                    </a:lnTo>
                    <a:lnTo>
                      <a:pt x="891" y="2105"/>
                    </a:lnTo>
                    <a:lnTo>
                      <a:pt x="891" y="2106"/>
                    </a:lnTo>
                    <a:lnTo>
                      <a:pt x="889" y="2106"/>
                    </a:lnTo>
                    <a:lnTo>
                      <a:pt x="889" y="2108"/>
                    </a:lnTo>
                    <a:lnTo>
                      <a:pt x="887" y="2108"/>
                    </a:lnTo>
                    <a:lnTo>
                      <a:pt x="886" y="2110"/>
                    </a:lnTo>
                    <a:lnTo>
                      <a:pt x="886" y="2112"/>
                    </a:lnTo>
                    <a:lnTo>
                      <a:pt x="884" y="2112"/>
                    </a:lnTo>
                    <a:lnTo>
                      <a:pt x="884" y="2113"/>
                    </a:lnTo>
                    <a:lnTo>
                      <a:pt x="884" y="2115"/>
                    </a:lnTo>
                    <a:lnTo>
                      <a:pt x="882" y="2115"/>
                    </a:lnTo>
                    <a:lnTo>
                      <a:pt x="882" y="2117"/>
                    </a:lnTo>
                    <a:lnTo>
                      <a:pt x="884" y="2117"/>
                    </a:lnTo>
                    <a:lnTo>
                      <a:pt x="884" y="2119"/>
                    </a:lnTo>
                    <a:lnTo>
                      <a:pt x="882" y="2119"/>
                    </a:lnTo>
                    <a:lnTo>
                      <a:pt x="882" y="2121"/>
                    </a:lnTo>
                    <a:lnTo>
                      <a:pt x="882" y="2122"/>
                    </a:lnTo>
                    <a:lnTo>
                      <a:pt x="882" y="2121"/>
                    </a:lnTo>
                    <a:lnTo>
                      <a:pt x="880" y="2121"/>
                    </a:lnTo>
                    <a:lnTo>
                      <a:pt x="882" y="2122"/>
                    </a:lnTo>
                    <a:lnTo>
                      <a:pt x="882" y="2124"/>
                    </a:lnTo>
                    <a:lnTo>
                      <a:pt x="884" y="2124"/>
                    </a:lnTo>
                    <a:lnTo>
                      <a:pt x="884" y="2126"/>
                    </a:lnTo>
                    <a:lnTo>
                      <a:pt x="884" y="2128"/>
                    </a:lnTo>
                    <a:lnTo>
                      <a:pt x="884" y="2126"/>
                    </a:lnTo>
                    <a:lnTo>
                      <a:pt x="882" y="2126"/>
                    </a:lnTo>
                    <a:lnTo>
                      <a:pt x="880" y="2126"/>
                    </a:lnTo>
                    <a:lnTo>
                      <a:pt x="880" y="2128"/>
                    </a:lnTo>
                    <a:lnTo>
                      <a:pt x="880" y="2130"/>
                    </a:lnTo>
                    <a:lnTo>
                      <a:pt x="878" y="2130"/>
                    </a:lnTo>
                    <a:lnTo>
                      <a:pt x="878" y="2128"/>
                    </a:lnTo>
                    <a:lnTo>
                      <a:pt x="877" y="2128"/>
                    </a:lnTo>
                    <a:lnTo>
                      <a:pt x="875" y="2128"/>
                    </a:lnTo>
                    <a:lnTo>
                      <a:pt x="873" y="2128"/>
                    </a:lnTo>
                    <a:lnTo>
                      <a:pt x="871" y="2126"/>
                    </a:lnTo>
                    <a:lnTo>
                      <a:pt x="869" y="2126"/>
                    </a:lnTo>
                    <a:lnTo>
                      <a:pt x="869" y="2128"/>
                    </a:lnTo>
                    <a:lnTo>
                      <a:pt x="871" y="2128"/>
                    </a:lnTo>
                    <a:lnTo>
                      <a:pt x="871" y="2130"/>
                    </a:lnTo>
                    <a:lnTo>
                      <a:pt x="873" y="2130"/>
                    </a:lnTo>
                    <a:lnTo>
                      <a:pt x="871" y="2130"/>
                    </a:lnTo>
                    <a:lnTo>
                      <a:pt x="871" y="2131"/>
                    </a:lnTo>
                    <a:lnTo>
                      <a:pt x="869" y="2131"/>
                    </a:lnTo>
                    <a:lnTo>
                      <a:pt x="869" y="2130"/>
                    </a:lnTo>
                    <a:lnTo>
                      <a:pt x="869" y="2131"/>
                    </a:lnTo>
                    <a:lnTo>
                      <a:pt x="869" y="2133"/>
                    </a:lnTo>
                    <a:lnTo>
                      <a:pt x="871" y="2133"/>
                    </a:lnTo>
                    <a:lnTo>
                      <a:pt x="873" y="2133"/>
                    </a:lnTo>
                    <a:lnTo>
                      <a:pt x="873" y="2135"/>
                    </a:lnTo>
                    <a:lnTo>
                      <a:pt x="875" y="2135"/>
                    </a:lnTo>
                    <a:lnTo>
                      <a:pt x="875" y="2137"/>
                    </a:lnTo>
                    <a:lnTo>
                      <a:pt x="875" y="2138"/>
                    </a:lnTo>
                    <a:lnTo>
                      <a:pt x="873" y="2138"/>
                    </a:lnTo>
                    <a:lnTo>
                      <a:pt x="875" y="2138"/>
                    </a:lnTo>
                    <a:lnTo>
                      <a:pt x="873" y="2138"/>
                    </a:lnTo>
                    <a:lnTo>
                      <a:pt x="875" y="2140"/>
                    </a:lnTo>
                    <a:lnTo>
                      <a:pt x="875" y="2138"/>
                    </a:lnTo>
                    <a:lnTo>
                      <a:pt x="877" y="2138"/>
                    </a:lnTo>
                    <a:lnTo>
                      <a:pt x="877" y="2140"/>
                    </a:lnTo>
                    <a:lnTo>
                      <a:pt x="878" y="2140"/>
                    </a:lnTo>
                    <a:lnTo>
                      <a:pt x="878" y="2142"/>
                    </a:lnTo>
                    <a:lnTo>
                      <a:pt x="877" y="2142"/>
                    </a:lnTo>
                    <a:lnTo>
                      <a:pt x="877" y="2144"/>
                    </a:lnTo>
                    <a:lnTo>
                      <a:pt x="877" y="2142"/>
                    </a:lnTo>
                    <a:lnTo>
                      <a:pt x="878" y="2142"/>
                    </a:lnTo>
                    <a:lnTo>
                      <a:pt x="878" y="2144"/>
                    </a:lnTo>
                    <a:lnTo>
                      <a:pt x="877" y="2144"/>
                    </a:lnTo>
                    <a:lnTo>
                      <a:pt x="877" y="2146"/>
                    </a:lnTo>
                    <a:lnTo>
                      <a:pt x="878" y="2146"/>
                    </a:lnTo>
                    <a:lnTo>
                      <a:pt x="880" y="2146"/>
                    </a:lnTo>
                    <a:lnTo>
                      <a:pt x="882" y="2146"/>
                    </a:lnTo>
                    <a:lnTo>
                      <a:pt x="882" y="2147"/>
                    </a:lnTo>
                    <a:lnTo>
                      <a:pt x="882" y="2149"/>
                    </a:lnTo>
                    <a:lnTo>
                      <a:pt x="882" y="2151"/>
                    </a:lnTo>
                    <a:lnTo>
                      <a:pt x="884" y="2151"/>
                    </a:lnTo>
                    <a:lnTo>
                      <a:pt x="882" y="2153"/>
                    </a:lnTo>
                    <a:lnTo>
                      <a:pt x="880" y="2153"/>
                    </a:lnTo>
                    <a:lnTo>
                      <a:pt x="882" y="2155"/>
                    </a:lnTo>
                    <a:lnTo>
                      <a:pt x="884" y="2155"/>
                    </a:lnTo>
                    <a:lnTo>
                      <a:pt x="886" y="2156"/>
                    </a:lnTo>
                    <a:lnTo>
                      <a:pt x="886" y="2158"/>
                    </a:lnTo>
                    <a:lnTo>
                      <a:pt x="887" y="2158"/>
                    </a:lnTo>
                    <a:lnTo>
                      <a:pt x="887" y="2160"/>
                    </a:lnTo>
                    <a:lnTo>
                      <a:pt x="889" y="2160"/>
                    </a:lnTo>
                    <a:lnTo>
                      <a:pt x="891" y="2160"/>
                    </a:lnTo>
                    <a:lnTo>
                      <a:pt x="893" y="2160"/>
                    </a:lnTo>
                    <a:lnTo>
                      <a:pt x="891" y="2162"/>
                    </a:lnTo>
                    <a:lnTo>
                      <a:pt x="891" y="2163"/>
                    </a:lnTo>
                    <a:lnTo>
                      <a:pt x="893" y="2163"/>
                    </a:lnTo>
                    <a:lnTo>
                      <a:pt x="891" y="2165"/>
                    </a:lnTo>
                    <a:lnTo>
                      <a:pt x="891" y="2167"/>
                    </a:lnTo>
                    <a:lnTo>
                      <a:pt x="891" y="2169"/>
                    </a:lnTo>
                    <a:lnTo>
                      <a:pt x="889" y="2169"/>
                    </a:lnTo>
                    <a:lnTo>
                      <a:pt x="889" y="2171"/>
                    </a:lnTo>
                    <a:lnTo>
                      <a:pt x="889" y="2172"/>
                    </a:lnTo>
                    <a:lnTo>
                      <a:pt x="889" y="2174"/>
                    </a:lnTo>
                    <a:lnTo>
                      <a:pt x="891" y="2174"/>
                    </a:lnTo>
                    <a:lnTo>
                      <a:pt x="893" y="2176"/>
                    </a:lnTo>
                    <a:lnTo>
                      <a:pt x="891" y="2176"/>
                    </a:lnTo>
                    <a:lnTo>
                      <a:pt x="889" y="2176"/>
                    </a:lnTo>
                    <a:lnTo>
                      <a:pt x="889" y="2178"/>
                    </a:lnTo>
                    <a:lnTo>
                      <a:pt x="887" y="2178"/>
                    </a:lnTo>
                    <a:lnTo>
                      <a:pt x="886" y="2178"/>
                    </a:lnTo>
                    <a:lnTo>
                      <a:pt x="886" y="2176"/>
                    </a:lnTo>
                    <a:lnTo>
                      <a:pt x="884" y="2176"/>
                    </a:lnTo>
                    <a:lnTo>
                      <a:pt x="882" y="2176"/>
                    </a:lnTo>
                    <a:lnTo>
                      <a:pt x="880" y="2176"/>
                    </a:lnTo>
                    <a:lnTo>
                      <a:pt x="878" y="2176"/>
                    </a:lnTo>
                    <a:lnTo>
                      <a:pt x="878" y="2178"/>
                    </a:lnTo>
                    <a:lnTo>
                      <a:pt x="878" y="2176"/>
                    </a:lnTo>
                    <a:lnTo>
                      <a:pt x="877" y="2176"/>
                    </a:lnTo>
                    <a:lnTo>
                      <a:pt x="875" y="2176"/>
                    </a:lnTo>
                    <a:lnTo>
                      <a:pt x="873" y="2176"/>
                    </a:lnTo>
                    <a:lnTo>
                      <a:pt x="871" y="2176"/>
                    </a:lnTo>
                    <a:lnTo>
                      <a:pt x="871" y="2174"/>
                    </a:lnTo>
                    <a:lnTo>
                      <a:pt x="869" y="2174"/>
                    </a:lnTo>
                    <a:lnTo>
                      <a:pt x="868" y="2174"/>
                    </a:lnTo>
                    <a:lnTo>
                      <a:pt x="866" y="2174"/>
                    </a:lnTo>
                    <a:lnTo>
                      <a:pt x="866" y="2176"/>
                    </a:lnTo>
                    <a:lnTo>
                      <a:pt x="864" y="2176"/>
                    </a:lnTo>
                    <a:lnTo>
                      <a:pt x="864" y="2178"/>
                    </a:lnTo>
                    <a:lnTo>
                      <a:pt x="862" y="2178"/>
                    </a:lnTo>
                    <a:lnTo>
                      <a:pt x="862" y="2180"/>
                    </a:lnTo>
                    <a:lnTo>
                      <a:pt x="861" y="2180"/>
                    </a:lnTo>
                    <a:lnTo>
                      <a:pt x="861" y="2178"/>
                    </a:lnTo>
                    <a:lnTo>
                      <a:pt x="859" y="2178"/>
                    </a:lnTo>
                    <a:lnTo>
                      <a:pt x="859" y="2180"/>
                    </a:lnTo>
                    <a:lnTo>
                      <a:pt x="857" y="2180"/>
                    </a:lnTo>
                    <a:lnTo>
                      <a:pt x="857" y="2178"/>
                    </a:lnTo>
                    <a:lnTo>
                      <a:pt x="855" y="2180"/>
                    </a:lnTo>
                    <a:lnTo>
                      <a:pt x="853" y="2180"/>
                    </a:lnTo>
                    <a:lnTo>
                      <a:pt x="852" y="2180"/>
                    </a:lnTo>
                    <a:lnTo>
                      <a:pt x="850" y="2180"/>
                    </a:lnTo>
                    <a:lnTo>
                      <a:pt x="848" y="2180"/>
                    </a:lnTo>
                    <a:lnTo>
                      <a:pt x="848" y="2181"/>
                    </a:lnTo>
                    <a:lnTo>
                      <a:pt x="846" y="2181"/>
                    </a:lnTo>
                    <a:lnTo>
                      <a:pt x="844" y="2181"/>
                    </a:lnTo>
                    <a:lnTo>
                      <a:pt x="843" y="2181"/>
                    </a:lnTo>
                    <a:lnTo>
                      <a:pt x="843" y="2183"/>
                    </a:lnTo>
                    <a:lnTo>
                      <a:pt x="841" y="2183"/>
                    </a:lnTo>
                    <a:lnTo>
                      <a:pt x="839" y="2183"/>
                    </a:lnTo>
                    <a:lnTo>
                      <a:pt x="837" y="2183"/>
                    </a:lnTo>
                    <a:lnTo>
                      <a:pt x="836" y="2183"/>
                    </a:lnTo>
                    <a:lnTo>
                      <a:pt x="836" y="2185"/>
                    </a:lnTo>
                    <a:lnTo>
                      <a:pt x="834" y="2185"/>
                    </a:lnTo>
                    <a:lnTo>
                      <a:pt x="832" y="2185"/>
                    </a:lnTo>
                    <a:lnTo>
                      <a:pt x="830" y="2185"/>
                    </a:lnTo>
                    <a:lnTo>
                      <a:pt x="828" y="2185"/>
                    </a:lnTo>
                    <a:lnTo>
                      <a:pt x="827" y="2185"/>
                    </a:lnTo>
                    <a:lnTo>
                      <a:pt x="827" y="2187"/>
                    </a:lnTo>
                    <a:lnTo>
                      <a:pt x="828" y="2187"/>
                    </a:lnTo>
                    <a:lnTo>
                      <a:pt x="830" y="2187"/>
                    </a:lnTo>
                    <a:lnTo>
                      <a:pt x="832" y="2187"/>
                    </a:lnTo>
                    <a:lnTo>
                      <a:pt x="832" y="2188"/>
                    </a:lnTo>
                    <a:lnTo>
                      <a:pt x="834" y="2188"/>
                    </a:lnTo>
                    <a:lnTo>
                      <a:pt x="834" y="2190"/>
                    </a:lnTo>
                    <a:lnTo>
                      <a:pt x="836" y="2190"/>
                    </a:lnTo>
                    <a:lnTo>
                      <a:pt x="836" y="2192"/>
                    </a:lnTo>
                    <a:lnTo>
                      <a:pt x="836" y="2194"/>
                    </a:lnTo>
                    <a:lnTo>
                      <a:pt x="836" y="2196"/>
                    </a:lnTo>
                    <a:lnTo>
                      <a:pt x="837" y="2196"/>
                    </a:lnTo>
                    <a:lnTo>
                      <a:pt x="839" y="2196"/>
                    </a:lnTo>
                    <a:lnTo>
                      <a:pt x="839" y="2197"/>
                    </a:lnTo>
                    <a:lnTo>
                      <a:pt x="839" y="2199"/>
                    </a:lnTo>
                    <a:lnTo>
                      <a:pt x="837" y="2199"/>
                    </a:lnTo>
                    <a:lnTo>
                      <a:pt x="837" y="2201"/>
                    </a:lnTo>
                    <a:lnTo>
                      <a:pt x="839" y="2203"/>
                    </a:lnTo>
                    <a:lnTo>
                      <a:pt x="839" y="2205"/>
                    </a:lnTo>
                    <a:lnTo>
                      <a:pt x="837" y="2205"/>
                    </a:lnTo>
                    <a:lnTo>
                      <a:pt x="836" y="2205"/>
                    </a:lnTo>
                    <a:lnTo>
                      <a:pt x="836" y="2203"/>
                    </a:lnTo>
                    <a:lnTo>
                      <a:pt x="834" y="2203"/>
                    </a:lnTo>
                    <a:lnTo>
                      <a:pt x="832" y="2203"/>
                    </a:lnTo>
                    <a:lnTo>
                      <a:pt x="832" y="2205"/>
                    </a:lnTo>
                    <a:lnTo>
                      <a:pt x="832" y="2206"/>
                    </a:lnTo>
                    <a:lnTo>
                      <a:pt x="834" y="2206"/>
                    </a:lnTo>
                    <a:lnTo>
                      <a:pt x="836" y="2206"/>
                    </a:lnTo>
                    <a:lnTo>
                      <a:pt x="836" y="2208"/>
                    </a:lnTo>
                    <a:lnTo>
                      <a:pt x="836" y="2210"/>
                    </a:lnTo>
                    <a:lnTo>
                      <a:pt x="836" y="2212"/>
                    </a:lnTo>
                    <a:lnTo>
                      <a:pt x="836" y="2213"/>
                    </a:lnTo>
                    <a:lnTo>
                      <a:pt x="837" y="2213"/>
                    </a:lnTo>
                    <a:lnTo>
                      <a:pt x="837" y="2215"/>
                    </a:lnTo>
                    <a:lnTo>
                      <a:pt x="839" y="2215"/>
                    </a:lnTo>
                    <a:lnTo>
                      <a:pt x="839" y="2213"/>
                    </a:lnTo>
                    <a:lnTo>
                      <a:pt x="841" y="2215"/>
                    </a:lnTo>
                    <a:lnTo>
                      <a:pt x="839" y="2217"/>
                    </a:lnTo>
                    <a:lnTo>
                      <a:pt x="841" y="2217"/>
                    </a:lnTo>
                    <a:lnTo>
                      <a:pt x="841" y="2219"/>
                    </a:lnTo>
                    <a:lnTo>
                      <a:pt x="839" y="2219"/>
                    </a:lnTo>
                    <a:lnTo>
                      <a:pt x="839" y="2221"/>
                    </a:lnTo>
                    <a:lnTo>
                      <a:pt x="837" y="2221"/>
                    </a:lnTo>
                    <a:lnTo>
                      <a:pt x="836" y="2221"/>
                    </a:lnTo>
                    <a:lnTo>
                      <a:pt x="836" y="2219"/>
                    </a:lnTo>
                    <a:lnTo>
                      <a:pt x="834" y="2219"/>
                    </a:lnTo>
                    <a:lnTo>
                      <a:pt x="834" y="2221"/>
                    </a:lnTo>
                    <a:lnTo>
                      <a:pt x="832" y="2221"/>
                    </a:lnTo>
                    <a:lnTo>
                      <a:pt x="830" y="2221"/>
                    </a:lnTo>
                    <a:lnTo>
                      <a:pt x="830" y="2219"/>
                    </a:lnTo>
                    <a:lnTo>
                      <a:pt x="830" y="2221"/>
                    </a:lnTo>
                    <a:lnTo>
                      <a:pt x="830" y="2222"/>
                    </a:lnTo>
                    <a:lnTo>
                      <a:pt x="830" y="2224"/>
                    </a:lnTo>
                    <a:lnTo>
                      <a:pt x="828" y="2224"/>
                    </a:lnTo>
                    <a:lnTo>
                      <a:pt x="828" y="2226"/>
                    </a:lnTo>
                    <a:lnTo>
                      <a:pt x="830" y="2226"/>
                    </a:lnTo>
                    <a:lnTo>
                      <a:pt x="830" y="2228"/>
                    </a:lnTo>
                    <a:lnTo>
                      <a:pt x="830" y="2230"/>
                    </a:lnTo>
                    <a:lnTo>
                      <a:pt x="832" y="2230"/>
                    </a:lnTo>
                    <a:lnTo>
                      <a:pt x="832" y="2231"/>
                    </a:lnTo>
                    <a:lnTo>
                      <a:pt x="834" y="2231"/>
                    </a:lnTo>
                    <a:lnTo>
                      <a:pt x="834" y="2233"/>
                    </a:lnTo>
                    <a:lnTo>
                      <a:pt x="834" y="2235"/>
                    </a:lnTo>
                    <a:lnTo>
                      <a:pt x="836" y="2235"/>
                    </a:lnTo>
                    <a:lnTo>
                      <a:pt x="837" y="2235"/>
                    </a:lnTo>
                    <a:lnTo>
                      <a:pt x="839" y="2235"/>
                    </a:lnTo>
                    <a:lnTo>
                      <a:pt x="839" y="2237"/>
                    </a:lnTo>
                    <a:lnTo>
                      <a:pt x="839" y="2238"/>
                    </a:lnTo>
                    <a:lnTo>
                      <a:pt x="841" y="2238"/>
                    </a:lnTo>
                    <a:lnTo>
                      <a:pt x="843" y="2238"/>
                    </a:lnTo>
                    <a:lnTo>
                      <a:pt x="843" y="2240"/>
                    </a:lnTo>
                    <a:lnTo>
                      <a:pt x="844" y="2240"/>
                    </a:lnTo>
                    <a:lnTo>
                      <a:pt x="846" y="2240"/>
                    </a:lnTo>
                    <a:lnTo>
                      <a:pt x="848" y="2240"/>
                    </a:lnTo>
                    <a:lnTo>
                      <a:pt x="850" y="2240"/>
                    </a:lnTo>
                    <a:lnTo>
                      <a:pt x="852" y="2240"/>
                    </a:lnTo>
                    <a:lnTo>
                      <a:pt x="852" y="2242"/>
                    </a:lnTo>
                    <a:lnTo>
                      <a:pt x="853" y="2242"/>
                    </a:lnTo>
                    <a:lnTo>
                      <a:pt x="855" y="2242"/>
                    </a:lnTo>
                    <a:lnTo>
                      <a:pt x="855" y="2244"/>
                    </a:lnTo>
                    <a:lnTo>
                      <a:pt x="857" y="2244"/>
                    </a:lnTo>
                    <a:lnTo>
                      <a:pt x="859" y="2244"/>
                    </a:lnTo>
                    <a:lnTo>
                      <a:pt x="859" y="2246"/>
                    </a:lnTo>
                    <a:lnTo>
                      <a:pt x="861" y="2246"/>
                    </a:lnTo>
                    <a:lnTo>
                      <a:pt x="861" y="2247"/>
                    </a:lnTo>
                    <a:lnTo>
                      <a:pt x="862" y="2247"/>
                    </a:lnTo>
                    <a:lnTo>
                      <a:pt x="862" y="2246"/>
                    </a:lnTo>
                    <a:lnTo>
                      <a:pt x="864" y="2246"/>
                    </a:lnTo>
                    <a:lnTo>
                      <a:pt x="864" y="2244"/>
                    </a:lnTo>
                    <a:lnTo>
                      <a:pt x="866" y="2244"/>
                    </a:lnTo>
                    <a:lnTo>
                      <a:pt x="868" y="2244"/>
                    </a:lnTo>
                    <a:lnTo>
                      <a:pt x="869" y="2244"/>
                    </a:lnTo>
                    <a:lnTo>
                      <a:pt x="871" y="2242"/>
                    </a:lnTo>
                    <a:lnTo>
                      <a:pt x="873" y="2242"/>
                    </a:lnTo>
                    <a:lnTo>
                      <a:pt x="875" y="2242"/>
                    </a:lnTo>
                    <a:lnTo>
                      <a:pt x="875" y="2240"/>
                    </a:lnTo>
                    <a:lnTo>
                      <a:pt x="875" y="2242"/>
                    </a:lnTo>
                    <a:lnTo>
                      <a:pt x="877" y="2242"/>
                    </a:lnTo>
                    <a:lnTo>
                      <a:pt x="877" y="2240"/>
                    </a:lnTo>
                    <a:lnTo>
                      <a:pt x="878" y="2240"/>
                    </a:lnTo>
                    <a:lnTo>
                      <a:pt x="878" y="2238"/>
                    </a:lnTo>
                    <a:lnTo>
                      <a:pt x="880" y="2238"/>
                    </a:lnTo>
                    <a:lnTo>
                      <a:pt x="880" y="2237"/>
                    </a:lnTo>
                    <a:lnTo>
                      <a:pt x="882" y="2237"/>
                    </a:lnTo>
                    <a:lnTo>
                      <a:pt x="882" y="2238"/>
                    </a:lnTo>
                    <a:lnTo>
                      <a:pt x="882" y="2240"/>
                    </a:lnTo>
                    <a:lnTo>
                      <a:pt x="884" y="2240"/>
                    </a:lnTo>
                    <a:lnTo>
                      <a:pt x="884" y="2242"/>
                    </a:lnTo>
                    <a:lnTo>
                      <a:pt x="884" y="2244"/>
                    </a:lnTo>
                    <a:lnTo>
                      <a:pt x="886" y="2244"/>
                    </a:lnTo>
                    <a:lnTo>
                      <a:pt x="886" y="2246"/>
                    </a:lnTo>
                    <a:lnTo>
                      <a:pt x="887" y="2246"/>
                    </a:lnTo>
                    <a:lnTo>
                      <a:pt x="887" y="2247"/>
                    </a:lnTo>
                    <a:lnTo>
                      <a:pt x="886" y="2247"/>
                    </a:lnTo>
                    <a:lnTo>
                      <a:pt x="884" y="2249"/>
                    </a:lnTo>
                    <a:lnTo>
                      <a:pt x="884" y="2251"/>
                    </a:lnTo>
                    <a:lnTo>
                      <a:pt x="884" y="2253"/>
                    </a:lnTo>
                    <a:lnTo>
                      <a:pt x="886" y="2253"/>
                    </a:lnTo>
                    <a:lnTo>
                      <a:pt x="887" y="2251"/>
                    </a:lnTo>
                    <a:lnTo>
                      <a:pt x="887" y="2253"/>
                    </a:lnTo>
                    <a:lnTo>
                      <a:pt x="889" y="2253"/>
                    </a:lnTo>
                    <a:lnTo>
                      <a:pt x="889" y="2251"/>
                    </a:lnTo>
                    <a:lnTo>
                      <a:pt x="889" y="2253"/>
                    </a:lnTo>
                    <a:lnTo>
                      <a:pt x="891" y="2253"/>
                    </a:lnTo>
                    <a:lnTo>
                      <a:pt x="893" y="2255"/>
                    </a:lnTo>
                    <a:lnTo>
                      <a:pt x="893" y="2256"/>
                    </a:lnTo>
                    <a:lnTo>
                      <a:pt x="894" y="2256"/>
                    </a:lnTo>
                    <a:lnTo>
                      <a:pt x="894" y="2258"/>
                    </a:lnTo>
                    <a:lnTo>
                      <a:pt x="896" y="2260"/>
                    </a:lnTo>
                    <a:lnTo>
                      <a:pt x="896" y="2262"/>
                    </a:lnTo>
                    <a:lnTo>
                      <a:pt x="898" y="2262"/>
                    </a:lnTo>
                    <a:lnTo>
                      <a:pt x="898" y="2263"/>
                    </a:lnTo>
                    <a:lnTo>
                      <a:pt x="900" y="2263"/>
                    </a:lnTo>
                    <a:lnTo>
                      <a:pt x="900" y="2265"/>
                    </a:lnTo>
                    <a:lnTo>
                      <a:pt x="900" y="2267"/>
                    </a:lnTo>
                    <a:lnTo>
                      <a:pt x="900" y="2269"/>
                    </a:lnTo>
                    <a:lnTo>
                      <a:pt x="902" y="2271"/>
                    </a:lnTo>
                    <a:lnTo>
                      <a:pt x="902" y="2272"/>
                    </a:lnTo>
                    <a:lnTo>
                      <a:pt x="902" y="2274"/>
                    </a:lnTo>
                    <a:lnTo>
                      <a:pt x="902" y="2276"/>
                    </a:lnTo>
                    <a:lnTo>
                      <a:pt x="902" y="2278"/>
                    </a:lnTo>
                    <a:lnTo>
                      <a:pt x="903" y="2279"/>
                    </a:lnTo>
                    <a:lnTo>
                      <a:pt x="903" y="2281"/>
                    </a:lnTo>
                    <a:lnTo>
                      <a:pt x="905" y="2283"/>
                    </a:lnTo>
                    <a:lnTo>
                      <a:pt x="905" y="2285"/>
                    </a:lnTo>
                    <a:lnTo>
                      <a:pt x="903" y="2285"/>
                    </a:lnTo>
                    <a:lnTo>
                      <a:pt x="903" y="2287"/>
                    </a:lnTo>
                    <a:lnTo>
                      <a:pt x="902" y="2287"/>
                    </a:lnTo>
                    <a:lnTo>
                      <a:pt x="903" y="2288"/>
                    </a:lnTo>
                    <a:lnTo>
                      <a:pt x="902" y="2288"/>
                    </a:lnTo>
                    <a:lnTo>
                      <a:pt x="902" y="2290"/>
                    </a:lnTo>
                    <a:lnTo>
                      <a:pt x="903" y="2290"/>
                    </a:lnTo>
                    <a:lnTo>
                      <a:pt x="903" y="2292"/>
                    </a:lnTo>
                    <a:lnTo>
                      <a:pt x="905" y="2294"/>
                    </a:lnTo>
                    <a:lnTo>
                      <a:pt x="905" y="2296"/>
                    </a:lnTo>
                    <a:lnTo>
                      <a:pt x="907" y="2296"/>
                    </a:lnTo>
                    <a:lnTo>
                      <a:pt x="907" y="2297"/>
                    </a:lnTo>
                    <a:lnTo>
                      <a:pt x="905" y="2297"/>
                    </a:lnTo>
                    <a:lnTo>
                      <a:pt x="907" y="2297"/>
                    </a:lnTo>
                    <a:lnTo>
                      <a:pt x="907" y="2299"/>
                    </a:lnTo>
                    <a:lnTo>
                      <a:pt x="909" y="2301"/>
                    </a:lnTo>
                    <a:lnTo>
                      <a:pt x="909" y="2303"/>
                    </a:lnTo>
                    <a:lnTo>
                      <a:pt x="909" y="2304"/>
                    </a:lnTo>
                    <a:lnTo>
                      <a:pt x="909" y="2306"/>
                    </a:lnTo>
                    <a:lnTo>
                      <a:pt x="909" y="2308"/>
                    </a:lnTo>
                    <a:lnTo>
                      <a:pt x="911" y="2308"/>
                    </a:lnTo>
                    <a:lnTo>
                      <a:pt x="911" y="2310"/>
                    </a:lnTo>
                    <a:lnTo>
                      <a:pt x="911" y="2312"/>
                    </a:lnTo>
                    <a:lnTo>
                      <a:pt x="911" y="2313"/>
                    </a:lnTo>
                    <a:lnTo>
                      <a:pt x="909" y="2313"/>
                    </a:lnTo>
                    <a:lnTo>
                      <a:pt x="909" y="2315"/>
                    </a:lnTo>
                    <a:lnTo>
                      <a:pt x="909" y="2317"/>
                    </a:lnTo>
                    <a:lnTo>
                      <a:pt x="909" y="2319"/>
                    </a:lnTo>
                    <a:lnTo>
                      <a:pt x="909" y="2321"/>
                    </a:lnTo>
                    <a:lnTo>
                      <a:pt x="909" y="2322"/>
                    </a:lnTo>
                    <a:lnTo>
                      <a:pt x="907" y="2322"/>
                    </a:lnTo>
                    <a:lnTo>
                      <a:pt x="905" y="2322"/>
                    </a:lnTo>
                    <a:lnTo>
                      <a:pt x="905" y="2324"/>
                    </a:lnTo>
                    <a:lnTo>
                      <a:pt x="903" y="2324"/>
                    </a:lnTo>
                    <a:lnTo>
                      <a:pt x="903" y="2326"/>
                    </a:lnTo>
                    <a:lnTo>
                      <a:pt x="902" y="2326"/>
                    </a:lnTo>
                    <a:lnTo>
                      <a:pt x="902" y="2328"/>
                    </a:lnTo>
                    <a:lnTo>
                      <a:pt x="900" y="2328"/>
                    </a:lnTo>
                    <a:lnTo>
                      <a:pt x="900" y="2329"/>
                    </a:lnTo>
                    <a:lnTo>
                      <a:pt x="898" y="2329"/>
                    </a:lnTo>
                    <a:lnTo>
                      <a:pt x="900" y="2329"/>
                    </a:lnTo>
                    <a:lnTo>
                      <a:pt x="900" y="2331"/>
                    </a:lnTo>
                    <a:lnTo>
                      <a:pt x="900" y="2333"/>
                    </a:lnTo>
                    <a:lnTo>
                      <a:pt x="902" y="2333"/>
                    </a:lnTo>
                    <a:lnTo>
                      <a:pt x="902" y="2335"/>
                    </a:lnTo>
                    <a:lnTo>
                      <a:pt x="903" y="2337"/>
                    </a:lnTo>
                    <a:lnTo>
                      <a:pt x="903" y="2338"/>
                    </a:lnTo>
                    <a:lnTo>
                      <a:pt x="905" y="2340"/>
                    </a:lnTo>
                    <a:lnTo>
                      <a:pt x="905" y="2342"/>
                    </a:lnTo>
                    <a:lnTo>
                      <a:pt x="905" y="2344"/>
                    </a:lnTo>
                    <a:lnTo>
                      <a:pt x="907" y="2344"/>
                    </a:lnTo>
                    <a:lnTo>
                      <a:pt x="907" y="2346"/>
                    </a:lnTo>
                    <a:lnTo>
                      <a:pt x="909" y="2346"/>
                    </a:lnTo>
                    <a:lnTo>
                      <a:pt x="911" y="2346"/>
                    </a:lnTo>
                    <a:lnTo>
                      <a:pt x="911" y="2344"/>
                    </a:lnTo>
                    <a:lnTo>
                      <a:pt x="912" y="2344"/>
                    </a:lnTo>
                    <a:lnTo>
                      <a:pt x="912" y="2346"/>
                    </a:lnTo>
                    <a:lnTo>
                      <a:pt x="914" y="2346"/>
                    </a:lnTo>
                    <a:lnTo>
                      <a:pt x="914" y="2347"/>
                    </a:lnTo>
                    <a:lnTo>
                      <a:pt x="916" y="2347"/>
                    </a:lnTo>
                    <a:lnTo>
                      <a:pt x="918" y="2347"/>
                    </a:lnTo>
                    <a:lnTo>
                      <a:pt x="918" y="2349"/>
                    </a:lnTo>
                    <a:lnTo>
                      <a:pt x="918" y="2351"/>
                    </a:lnTo>
                    <a:lnTo>
                      <a:pt x="919" y="2351"/>
                    </a:lnTo>
                    <a:lnTo>
                      <a:pt x="919" y="2353"/>
                    </a:lnTo>
                    <a:lnTo>
                      <a:pt x="921" y="2353"/>
                    </a:lnTo>
                    <a:lnTo>
                      <a:pt x="919" y="2354"/>
                    </a:lnTo>
                    <a:lnTo>
                      <a:pt x="919" y="2356"/>
                    </a:lnTo>
                    <a:lnTo>
                      <a:pt x="919" y="2358"/>
                    </a:lnTo>
                    <a:lnTo>
                      <a:pt x="918" y="2358"/>
                    </a:lnTo>
                    <a:lnTo>
                      <a:pt x="918" y="2360"/>
                    </a:lnTo>
                    <a:lnTo>
                      <a:pt x="918" y="2362"/>
                    </a:lnTo>
                    <a:lnTo>
                      <a:pt x="918" y="2363"/>
                    </a:lnTo>
                    <a:lnTo>
                      <a:pt x="918" y="2365"/>
                    </a:lnTo>
                    <a:lnTo>
                      <a:pt x="918" y="2367"/>
                    </a:lnTo>
                    <a:lnTo>
                      <a:pt x="918" y="2369"/>
                    </a:lnTo>
                    <a:lnTo>
                      <a:pt x="918" y="2371"/>
                    </a:lnTo>
                    <a:lnTo>
                      <a:pt x="916" y="2371"/>
                    </a:lnTo>
                    <a:lnTo>
                      <a:pt x="916" y="2369"/>
                    </a:lnTo>
                    <a:lnTo>
                      <a:pt x="916" y="2367"/>
                    </a:lnTo>
                    <a:lnTo>
                      <a:pt x="914" y="2367"/>
                    </a:lnTo>
                    <a:lnTo>
                      <a:pt x="914" y="2365"/>
                    </a:lnTo>
                    <a:lnTo>
                      <a:pt x="914" y="2367"/>
                    </a:lnTo>
                    <a:lnTo>
                      <a:pt x="912" y="2367"/>
                    </a:lnTo>
                    <a:lnTo>
                      <a:pt x="912" y="2369"/>
                    </a:lnTo>
                    <a:lnTo>
                      <a:pt x="911" y="2369"/>
                    </a:lnTo>
                    <a:lnTo>
                      <a:pt x="911" y="2371"/>
                    </a:lnTo>
                    <a:lnTo>
                      <a:pt x="909" y="2371"/>
                    </a:lnTo>
                    <a:lnTo>
                      <a:pt x="907" y="2369"/>
                    </a:lnTo>
                    <a:lnTo>
                      <a:pt x="909" y="2367"/>
                    </a:lnTo>
                    <a:lnTo>
                      <a:pt x="907" y="2367"/>
                    </a:lnTo>
                    <a:lnTo>
                      <a:pt x="905" y="2365"/>
                    </a:lnTo>
                    <a:lnTo>
                      <a:pt x="905" y="2367"/>
                    </a:lnTo>
                    <a:lnTo>
                      <a:pt x="903" y="2367"/>
                    </a:lnTo>
                    <a:lnTo>
                      <a:pt x="902" y="2367"/>
                    </a:lnTo>
                    <a:lnTo>
                      <a:pt x="902" y="2369"/>
                    </a:lnTo>
                    <a:lnTo>
                      <a:pt x="903" y="2369"/>
                    </a:lnTo>
                    <a:lnTo>
                      <a:pt x="903" y="2371"/>
                    </a:lnTo>
                    <a:lnTo>
                      <a:pt x="902" y="2371"/>
                    </a:lnTo>
                    <a:lnTo>
                      <a:pt x="903" y="2371"/>
                    </a:lnTo>
                    <a:lnTo>
                      <a:pt x="902" y="2371"/>
                    </a:lnTo>
                    <a:lnTo>
                      <a:pt x="902" y="2372"/>
                    </a:lnTo>
                    <a:lnTo>
                      <a:pt x="902" y="2374"/>
                    </a:lnTo>
                    <a:lnTo>
                      <a:pt x="900" y="2376"/>
                    </a:lnTo>
                    <a:lnTo>
                      <a:pt x="898" y="2376"/>
                    </a:lnTo>
                    <a:lnTo>
                      <a:pt x="898" y="2378"/>
                    </a:lnTo>
                    <a:lnTo>
                      <a:pt x="896" y="2378"/>
                    </a:lnTo>
                    <a:lnTo>
                      <a:pt x="894" y="2378"/>
                    </a:lnTo>
                    <a:lnTo>
                      <a:pt x="893" y="2379"/>
                    </a:lnTo>
                    <a:lnTo>
                      <a:pt x="893" y="2381"/>
                    </a:lnTo>
                    <a:lnTo>
                      <a:pt x="891" y="2381"/>
                    </a:lnTo>
                    <a:lnTo>
                      <a:pt x="889" y="2383"/>
                    </a:lnTo>
                    <a:lnTo>
                      <a:pt x="887" y="2383"/>
                    </a:lnTo>
                    <a:lnTo>
                      <a:pt x="887" y="2385"/>
                    </a:lnTo>
                    <a:lnTo>
                      <a:pt x="886" y="2385"/>
                    </a:lnTo>
                    <a:lnTo>
                      <a:pt x="884" y="2385"/>
                    </a:lnTo>
                    <a:lnTo>
                      <a:pt x="882" y="2385"/>
                    </a:lnTo>
                    <a:lnTo>
                      <a:pt x="880" y="2385"/>
                    </a:lnTo>
                    <a:lnTo>
                      <a:pt x="880" y="2387"/>
                    </a:lnTo>
                    <a:lnTo>
                      <a:pt x="878" y="2387"/>
                    </a:lnTo>
                    <a:lnTo>
                      <a:pt x="880" y="2387"/>
                    </a:lnTo>
                    <a:lnTo>
                      <a:pt x="878" y="2388"/>
                    </a:lnTo>
                    <a:lnTo>
                      <a:pt x="877" y="2388"/>
                    </a:lnTo>
                    <a:lnTo>
                      <a:pt x="877" y="2390"/>
                    </a:lnTo>
                    <a:lnTo>
                      <a:pt x="875" y="2390"/>
                    </a:lnTo>
                    <a:lnTo>
                      <a:pt x="875" y="2388"/>
                    </a:lnTo>
                    <a:lnTo>
                      <a:pt x="873" y="2388"/>
                    </a:lnTo>
                    <a:lnTo>
                      <a:pt x="871" y="2387"/>
                    </a:lnTo>
                    <a:lnTo>
                      <a:pt x="871" y="2385"/>
                    </a:lnTo>
                    <a:lnTo>
                      <a:pt x="869" y="2385"/>
                    </a:lnTo>
                    <a:lnTo>
                      <a:pt x="868" y="2385"/>
                    </a:lnTo>
                    <a:lnTo>
                      <a:pt x="866" y="2385"/>
                    </a:lnTo>
                    <a:lnTo>
                      <a:pt x="864" y="2385"/>
                    </a:lnTo>
                    <a:lnTo>
                      <a:pt x="864" y="2383"/>
                    </a:lnTo>
                    <a:lnTo>
                      <a:pt x="864" y="2381"/>
                    </a:lnTo>
                    <a:lnTo>
                      <a:pt x="864" y="2379"/>
                    </a:lnTo>
                    <a:lnTo>
                      <a:pt x="864" y="2378"/>
                    </a:lnTo>
                    <a:lnTo>
                      <a:pt x="864" y="2376"/>
                    </a:lnTo>
                    <a:lnTo>
                      <a:pt x="862" y="2376"/>
                    </a:lnTo>
                    <a:lnTo>
                      <a:pt x="861" y="2376"/>
                    </a:lnTo>
                    <a:lnTo>
                      <a:pt x="859" y="2378"/>
                    </a:lnTo>
                    <a:lnTo>
                      <a:pt x="857" y="2378"/>
                    </a:lnTo>
                    <a:lnTo>
                      <a:pt x="857" y="2379"/>
                    </a:lnTo>
                    <a:lnTo>
                      <a:pt x="855" y="2379"/>
                    </a:lnTo>
                    <a:lnTo>
                      <a:pt x="855" y="2381"/>
                    </a:lnTo>
                    <a:lnTo>
                      <a:pt x="855" y="2383"/>
                    </a:lnTo>
                    <a:lnTo>
                      <a:pt x="853" y="2383"/>
                    </a:lnTo>
                    <a:lnTo>
                      <a:pt x="853" y="2385"/>
                    </a:lnTo>
                    <a:lnTo>
                      <a:pt x="852" y="2385"/>
                    </a:lnTo>
                    <a:lnTo>
                      <a:pt x="852" y="2383"/>
                    </a:lnTo>
                    <a:lnTo>
                      <a:pt x="850" y="2383"/>
                    </a:lnTo>
                    <a:lnTo>
                      <a:pt x="850" y="2385"/>
                    </a:lnTo>
                    <a:lnTo>
                      <a:pt x="852" y="2385"/>
                    </a:lnTo>
                    <a:lnTo>
                      <a:pt x="850" y="2385"/>
                    </a:lnTo>
                    <a:lnTo>
                      <a:pt x="850" y="2387"/>
                    </a:lnTo>
                    <a:lnTo>
                      <a:pt x="850" y="2388"/>
                    </a:lnTo>
                    <a:lnTo>
                      <a:pt x="848" y="2388"/>
                    </a:lnTo>
                    <a:lnTo>
                      <a:pt x="846" y="2390"/>
                    </a:lnTo>
                    <a:lnTo>
                      <a:pt x="844" y="2390"/>
                    </a:lnTo>
                    <a:lnTo>
                      <a:pt x="844" y="2392"/>
                    </a:lnTo>
                    <a:lnTo>
                      <a:pt x="843" y="2392"/>
                    </a:lnTo>
                    <a:lnTo>
                      <a:pt x="843" y="2394"/>
                    </a:lnTo>
                    <a:lnTo>
                      <a:pt x="841" y="2394"/>
                    </a:lnTo>
                    <a:lnTo>
                      <a:pt x="839" y="2394"/>
                    </a:lnTo>
                    <a:lnTo>
                      <a:pt x="841" y="2396"/>
                    </a:lnTo>
                    <a:lnTo>
                      <a:pt x="839" y="2396"/>
                    </a:lnTo>
                    <a:lnTo>
                      <a:pt x="839" y="2397"/>
                    </a:lnTo>
                    <a:lnTo>
                      <a:pt x="841" y="2397"/>
                    </a:lnTo>
                    <a:lnTo>
                      <a:pt x="839" y="2397"/>
                    </a:lnTo>
                    <a:lnTo>
                      <a:pt x="839" y="2399"/>
                    </a:lnTo>
                    <a:lnTo>
                      <a:pt x="841" y="2401"/>
                    </a:lnTo>
                    <a:lnTo>
                      <a:pt x="839" y="2401"/>
                    </a:lnTo>
                    <a:lnTo>
                      <a:pt x="841" y="2401"/>
                    </a:lnTo>
                    <a:lnTo>
                      <a:pt x="841" y="2403"/>
                    </a:lnTo>
                    <a:lnTo>
                      <a:pt x="839" y="2403"/>
                    </a:lnTo>
                    <a:lnTo>
                      <a:pt x="837" y="2403"/>
                    </a:lnTo>
                    <a:lnTo>
                      <a:pt x="837" y="2404"/>
                    </a:lnTo>
                    <a:lnTo>
                      <a:pt x="836" y="2404"/>
                    </a:lnTo>
                    <a:lnTo>
                      <a:pt x="834" y="2404"/>
                    </a:lnTo>
                    <a:lnTo>
                      <a:pt x="832" y="2406"/>
                    </a:lnTo>
                    <a:lnTo>
                      <a:pt x="832" y="2408"/>
                    </a:lnTo>
                    <a:lnTo>
                      <a:pt x="834" y="2408"/>
                    </a:lnTo>
                    <a:lnTo>
                      <a:pt x="834" y="2410"/>
                    </a:lnTo>
                    <a:lnTo>
                      <a:pt x="836" y="2410"/>
                    </a:lnTo>
                    <a:lnTo>
                      <a:pt x="834" y="2412"/>
                    </a:lnTo>
                    <a:lnTo>
                      <a:pt x="834" y="2413"/>
                    </a:lnTo>
                    <a:lnTo>
                      <a:pt x="836" y="2413"/>
                    </a:lnTo>
                    <a:lnTo>
                      <a:pt x="836" y="2415"/>
                    </a:lnTo>
                    <a:lnTo>
                      <a:pt x="836" y="2417"/>
                    </a:lnTo>
                    <a:lnTo>
                      <a:pt x="834" y="2417"/>
                    </a:lnTo>
                    <a:lnTo>
                      <a:pt x="834" y="2419"/>
                    </a:lnTo>
                    <a:lnTo>
                      <a:pt x="834" y="2421"/>
                    </a:lnTo>
                    <a:lnTo>
                      <a:pt x="836" y="2421"/>
                    </a:lnTo>
                    <a:lnTo>
                      <a:pt x="836" y="2422"/>
                    </a:lnTo>
                    <a:lnTo>
                      <a:pt x="836" y="2424"/>
                    </a:lnTo>
                    <a:lnTo>
                      <a:pt x="837" y="2424"/>
                    </a:lnTo>
                    <a:lnTo>
                      <a:pt x="836" y="2424"/>
                    </a:lnTo>
                    <a:lnTo>
                      <a:pt x="837" y="2426"/>
                    </a:lnTo>
                    <a:lnTo>
                      <a:pt x="837" y="2424"/>
                    </a:lnTo>
                    <a:lnTo>
                      <a:pt x="837" y="2426"/>
                    </a:lnTo>
                    <a:lnTo>
                      <a:pt x="839" y="2426"/>
                    </a:lnTo>
                    <a:lnTo>
                      <a:pt x="839" y="2424"/>
                    </a:lnTo>
                    <a:lnTo>
                      <a:pt x="841" y="2424"/>
                    </a:lnTo>
                    <a:lnTo>
                      <a:pt x="841" y="2422"/>
                    </a:lnTo>
                    <a:lnTo>
                      <a:pt x="843" y="2422"/>
                    </a:lnTo>
                    <a:lnTo>
                      <a:pt x="844" y="2422"/>
                    </a:lnTo>
                    <a:lnTo>
                      <a:pt x="846" y="2424"/>
                    </a:lnTo>
                    <a:lnTo>
                      <a:pt x="848" y="2424"/>
                    </a:lnTo>
                    <a:lnTo>
                      <a:pt x="850" y="2426"/>
                    </a:lnTo>
                    <a:lnTo>
                      <a:pt x="852" y="2426"/>
                    </a:lnTo>
                    <a:lnTo>
                      <a:pt x="853" y="2428"/>
                    </a:lnTo>
                    <a:lnTo>
                      <a:pt x="855" y="2428"/>
                    </a:lnTo>
                    <a:lnTo>
                      <a:pt x="857" y="2428"/>
                    </a:lnTo>
                    <a:lnTo>
                      <a:pt x="859" y="2428"/>
                    </a:lnTo>
                    <a:lnTo>
                      <a:pt x="861" y="2426"/>
                    </a:lnTo>
                    <a:lnTo>
                      <a:pt x="862" y="2426"/>
                    </a:lnTo>
                    <a:lnTo>
                      <a:pt x="864" y="2428"/>
                    </a:lnTo>
                    <a:lnTo>
                      <a:pt x="866" y="2429"/>
                    </a:lnTo>
                    <a:lnTo>
                      <a:pt x="866" y="2431"/>
                    </a:lnTo>
                    <a:lnTo>
                      <a:pt x="866" y="2433"/>
                    </a:lnTo>
                    <a:lnTo>
                      <a:pt x="864" y="2435"/>
                    </a:lnTo>
                    <a:lnTo>
                      <a:pt x="864" y="2437"/>
                    </a:lnTo>
                    <a:lnTo>
                      <a:pt x="862" y="2437"/>
                    </a:lnTo>
                    <a:lnTo>
                      <a:pt x="861" y="2437"/>
                    </a:lnTo>
                    <a:lnTo>
                      <a:pt x="859" y="2438"/>
                    </a:lnTo>
                    <a:lnTo>
                      <a:pt x="857" y="2438"/>
                    </a:lnTo>
                    <a:lnTo>
                      <a:pt x="855" y="2440"/>
                    </a:lnTo>
                    <a:lnTo>
                      <a:pt x="853" y="2440"/>
                    </a:lnTo>
                    <a:lnTo>
                      <a:pt x="853" y="2442"/>
                    </a:lnTo>
                    <a:lnTo>
                      <a:pt x="853" y="2444"/>
                    </a:lnTo>
                    <a:lnTo>
                      <a:pt x="855" y="2446"/>
                    </a:lnTo>
                    <a:lnTo>
                      <a:pt x="855" y="2447"/>
                    </a:lnTo>
                    <a:lnTo>
                      <a:pt x="855" y="2449"/>
                    </a:lnTo>
                    <a:lnTo>
                      <a:pt x="855" y="2451"/>
                    </a:lnTo>
                    <a:lnTo>
                      <a:pt x="857" y="2451"/>
                    </a:lnTo>
                    <a:lnTo>
                      <a:pt x="857" y="2453"/>
                    </a:lnTo>
                    <a:lnTo>
                      <a:pt x="857" y="2454"/>
                    </a:lnTo>
                    <a:lnTo>
                      <a:pt x="857" y="2456"/>
                    </a:lnTo>
                    <a:lnTo>
                      <a:pt x="859" y="2456"/>
                    </a:lnTo>
                    <a:lnTo>
                      <a:pt x="857" y="2456"/>
                    </a:lnTo>
                    <a:lnTo>
                      <a:pt x="857" y="2458"/>
                    </a:lnTo>
                    <a:lnTo>
                      <a:pt x="857" y="2460"/>
                    </a:lnTo>
                    <a:lnTo>
                      <a:pt x="859" y="2460"/>
                    </a:lnTo>
                    <a:lnTo>
                      <a:pt x="859" y="2462"/>
                    </a:lnTo>
                    <a:lnTo>
                      <a:pt x="861" y="2462"/>
                    </a:lnTo>
                    <a:lnTo>
                      <a:pt x="861" y="2463"/>
                    </a:lnTo>
                    <a:lnTo>
                      <a:pt x="859" y="2463"/>
                    </a:lnTo>
                    <a:lnTo>
                      <a:pt x="857" y="2463"/>
                    </a:lnTo>
                    <a:lnTo>
                      <a:pt x="857" y="2465"/>
                    </a:lnTo>
                    <a:lnTo>
                      <a:pt x="857" y="2467"/>
                    </a:lnTo>
                    <a:lnTo>
                      <a:pt x="855" y="2467"/>
                    </a:lnTo>
                    <a:lnTo>
                      <a:pt x="855" y="2469"/>
                    </a:lnTo>
                    <a:lnTo>
                      <a:pt x="857" y="2471"/>
                    </a:lnTo>
                    <a:lnTo>
                      <a:pt x="859" y="2471"/>
                    </a:lnTo>
                    <a:lnTo>
                      <a:pt x="861" y="2471"/>
                    </a:lnTo>
                    <a:lnTo>
                      <a:pt x="861" y="2472"/>
                    </a:lnTo>
                    <a:lnTo>
                      <a:pt x="861" y="2474"/>
                    </a:lnTo>
                    <a:lnTo>
                      <a:pt x="861" y="2476"/>
                    </a:lnTo>
                    <a:lnTo>
                      <a:pt x="862" y="2474"/>
                    </a:lnTo>
                    <a:lnTo>
                      <a:pt x="862" y="2476"/>
                    </a:lnTo>
                    <a:lnTo>
                      <a:pt x="864" y="2476"/>
                    </a:lnTo>
                    <a:lnTo>
                      <a:pt x="864" y="2478"/>
                    </a:lnTo>
                    <a:lnTo>
                      <a:pt x="864" y="2479"/>
                    </a:lnTo>
                    <a:lnTo>
                      <a:pt x="866" y="2479"/>
                    </a:lnTo>
                    <a:lnTo>
                      <a:pt x="866" y="2481"/>
                    </a:lnTo>
                    <a:lnTo>
                      <a:pt x="866" y="2483"/>
                    </a:lnTo>
                    <a:lnTo>
                      <a:pt x="866" y="2485"/>
                    </a:lnTo>
                    <a:lnTo>
                      <a:pt x="868" y="2485"/>
                    </a:lnTo>
                    <a:lnTo>
                      <a:pt x="868" y="2487"/>
                    </a:lnTo>
                    <a:lnTo>
                      <a:pt x="869" y="2488"/>
                    </a:lnTo>
                    <a:lnTo>
                      <a:pt x="868" y="2488"/>
                    </a:lnTo>
                    <a:lnTo>
                      <a:pt x="868" y="2490"/>
                    </a:lnTo>
                    <a:lnTo>
                      <a:pt x="869" y="2490"/>
                    </a:lnTo>
                    <a:lnTo>
                      <a:pt x="869" y="2492"/>
                    </a:lnTo>
                    <a:lnTo>
                      <a:pt x="868" y="2492"/>
                    </a:lnTo>
                    <a:lnTo>
                      <a:pt x="868" y="2494"/>
                    </a:lnTo>
                    <a:lnTo>
                      <a:pt x="869" y="2494"/>
                    </a:lnTo>
                    <a:lnTo>
                      <a:pt x="869" y="2496"/>
                    </a:lnTo>
                    <a:lnTo>
                      <a:pt x="869" y="2497"/>
                    </a:lnTo>
                    <a:lnTo>
                      <a:pt x="868" y="2497"/>
                    </a:lnTo>
                    <a:lnTo>
                      <a:pt x="866" y="2497"/>
                    </a:lnTo>
                    <a:lnTo>
                      <a:pt x="866" y="2496"/>
                    </a:lnTo>
                    <a:lnTo>
                      <a:pt x="864" y="2496"/>
                    </a:lnTo>
                    <a:lnTo>
                      <a:pt x="864" y="2497"/>
                    </a:lnTo>
                    <a:lnTo>
                      <a:pt x="864" y="2496"/>
                    </a:lnTo>
                    <a:lnTo>
                      <a:pt x="862" y="2497"/>
                    </a:lnTo>
                    <a:lnTo>
                      <a:pt x="862" y="2499"/>
                    </a:lnTo>
                    <a:lnTo>
                      <a:pt x="862" y="2501"/>
                    </a:lnTo>
                    <a:lnTo>
                      <a:pt x="862" y="2503"/>
                    </a:lnTo>
                    <a:lnTo>
                      <a:pt x="864" y="2503"/>
                    </a:lnTo>
                    <a:lnTo>
                      <a:pt x="864" y="2504"/>
                    </a:lnTo>
                    <a:lnTo>
                      <a:pt x="862" y="2504"/>
                    </a:lnTo>
                    <a:lnTo>
                      <a:pt x="862" y="2506"/>
                    </a:lnTo>
                    <a:lnTo>
                      <a:pt x="862" y="2508"/>
                    </a:lnTo>
                    <a:lnTo>
                      <a:pt x="862" y="2510"/>
                    </a:lnTo>
                    <a:lnTo>
                      <a:pt x="861" y="2510"/>
                    </a:lnTo>
                    <a:lnTo>
                      <a:pt x="861" y="2512"/>
                    </a:lnTo>
                    <a:lnTo>
                      <a:pt x="859" y="2512"/>
                    </a:lnTo>
                    <a:lnTo>
                      <a:pt x="859" y="2510"/>
                    </a:lnTo>
                    <a:lnTo>
                      <a:pt x="859" y="2512"/>
                    </a:lnTo>
                    <a:lnTo>
                      <a:pt x="859" y="2513"/>
                    </a:lnTo>
                    <a:lnTo>
                      <a:pt x="859" y="2515"/>
                    </a:lnTo>
                    <a:lnTo>
                      <a:pt x="859" y="2517"/>
                    </a:lnTo>
                    <a:lnTo>
                      <a:pt x="857" y="2517"/>
                    </a:lnTo>
                    <a:lnTo>
                      <a:pt x="857" y="2515"/>
                    </a:lnTo>
                    <a:lnTo>
                      <a:pt x="857" y="2517"/>
                    </a:lnTo>
                    <a:lnTo>
                      <a:pt x="855" y="2517"/>
                    </a:lnTo>
                    <a:lnTo>
                      <a:pt x="855" y="2515"/>
                    </a:lnTo>
                    <a:lnTo>
                      <a:pt x="855" y="2517"/>
                    </a:lnTo>
                    <a:lnTo>
                      <a:pt x="853" y="2517"/>
                    </a:lnTo>
                    <a:lnTo>
                      <a:pt x="853" y="2519"/>
                    </a:lnTo>
                    <a:lnTo>
                      <a:pt x="853" y="2521"/>
                    </a:lnTo>
                    <a:lnTo>
                      <a:pt x="852" y="2521"/>
                    </a:lnTo>
                    <a:lnTo>
                      <a:pt x="850" y="2521"/>
                    </a:lnTo>
                    <a:lnTo>
                      <a:pt x="850" y="2522"/>
                    </a:lnTo>
                    <a:lnTo>
                      <a:pt x="848" y="2522"/>
                    </a:lnTo>
                    <a:lnTo>
                      <a:pt x="848" y="2524"/>
                    </a:lnTo>
                    <a:lnTo>
                      <a:pt x="846" y="2524"/>
                    </a:lnTo>
                    <a:lnTo>
                      <a:pt x="846" y="2522"/>
                    </a:lnTo>
                    <a:lnTo>
                      <a:pt x="844" y="2522"/>
                    </a:lnTo>
                    <a:lnTo>
                      <a:pt x="843" y="2522"/>
                    </a:lnTo>
                    <a:lnTo>
                      <a:pt x="843" y="2521"/>
                    </a:lnTo>
                    <a:lnTo>
                      <a:pt x="843" y="2522"/>
                    </a:lnTo>
                    <a:lnTo>
                      <a:pt x="841" y="2521"/>
                    </a:lnTo>
                    <a:lnTo>
                      <a:pt x="843" y="2521"/>
                    </a:lnTo>
                    <a:lnTo>
                      <a:pt x="841" y="2521"/>
                    </a:lnTo>
                    <a:lnTo>
                      <a:pt x="839" y="2521"/>
                    </a:lnTo>
                    <a:lnTo>
                      <a:pt x="839" y="2522"/>
                    </a:lnTo>
                    <a:lnTo>
                      <a:pt x="837" y="2522"/>
                    </a:lnTo>
                    <a:lnTo>
                      <a:pt x="837" y="2524"/>
                    </a:lnTo>
                    <a:lnTo>
                      <a:pt x="839" y="2524"/>
                    </a:lnTo>
                    <a:lnTo>
                      <a:pt x="841" y="2524"/>
                    </a:lnTo>
                    <a:lnTo>
                      <a:pt x="841" y="2526"/>
                    </a:lnTo>
                    <a:lnTo>
                      <a:pt x="843" y="2526"/>
                    </a:lnTo>
                    <a:lnTo>
                      <a:pt x="843" y="2528"/>
                    </a:lnTo>
                    <a:lnTo>
                      <a:pt x="843" y="2529"/>
                    </a:lnTo>
                    <a:lnTo>
                      <a:pt x="844" y="2529"/>
                    </a:lnTo>
                    <a:lnTo>
                      <a:pt x="844" y="2531"/>
                    </a:lnTo>
                    <a:lnTo>
                      <a:pt x="844" y="2533"/>
                    </a:lnTo>
                    <a:lnTo>
                      <a:pt x="846" y="2533"/>
                    </a:lnTo>
                    <a:lnTo>
                      <a:pt x="848" y="2531"/>
                    </a:lnTo>
                    <a:lnTo>
                      <a:pt x="848" y="2529"/>
                    </a:lnTo>
                    <a:lnTo>
                      <a:pt x="850" y="2529"/>
                    </a:lnTo>
                    <a:lnTo>
                      <a:pt x="852" y="2529"/>
                    </a:lnTo>
                    <a:lnTo>
                      <a:pt x="853" y="2529"/>
                    </a:lnTo>
                    <a:lnTo>
                      <a:pt x="855" y="2529"/>
                    </a:lnTo>
                    <a:lnTo>
                      <a:pt x="857" y="2529"/>
                    </a:lnTo>
                    <a:lnTo>
                      <a:pt x="859" y="2529"/>
                    </a:lnTo>
                    <a:lnTo>
                      <a:pt x="859" y="2531"/>
                    </a:lnTo>
                    <a:lnTo>
                      <a:pt x="861" y="2531"/>
                    </a:lnTo>
                    <a:lnTo>
                      <a:pt x="861" y="2533"/>
                    </a:lnTo>
                    <a:lnTo>
                      <a:pt x="862" y="2533"/>
                    </a:lnTo>
                    <a:lnTo>
                      <a:pt x="862" y="2535"/>
                    </a:lnTo>
                    <a:lnTo>
                      <a:pt x="862" y="2537"/>
                    </a:lnTo>
                    <a:lnTo>
                      <a:pt x="862" y="2538"/>
                    </a:lnTo>
                    <a:lnTo>
                      <a:pt x="862" y="2540"/>
                    </a:lnTo>
                    <a:lnTo>
                      <a:pt x="862" y="2542"/>
                    </a:lnTo>
                    <a:lnTo>
                      <a:pt x="864" y="2542"/>
                    </a:lnTo>
                    <a:lnTo>
                      <a:pt x="864" y="2544"/>
                    </a:lnTo>
                    <a:lnTo>
                      <a:pt x="864" y="2546"/>
                    </a:lnTo>
                    <a:lnTo>
                      <a:pt x="864" y="2547"/>
                    </a:lnTo>
                    <a:lnTo>
                      <a:pt x="864" y="2549"/>
                    </a:lnTo>
                    <a:lnTo>
                      <a:pt x="864" y="2551"/>
                    </a:lnTo>
                    <a:lnTo>
                      <a:pt x="866" y="2551"/>
                    </a:lnTo>
                    <a:lnTo>
                      <a:pt x="866" y="2553"/>
                    </a:lnTo>
                    <a:lnTo>
                      <a:pt x="866" y="2554"/>
                    </a:lnTo>
                    <a:lnTo>
                      <a:pt x="868" y="2554"/>
                    </a:lnTo>
                    <a:lnTo>
                      <a:pt x="868" y="2556"/>
                    </a:lnTo>
                    <a:lnTo>
                      <a:pt x="869" y="2556"/>
                    </a:lnTo>
                    <a:lnTo>
                      <a:pt x="869" y="2558"/>
                    </a:lnTo>
                    <a:lnTo>
                      <a:pt x="869" y="2560"/>
                    </a:lnTo>
                    <a:lnTo>
                      <a:pt x="869" y="2562"/>
                    </a:lnTo>
                    <a:lnTo>
                      <a:pt x="869" y="2563"/>
                    </a:lnTo>
                    <a:lnTo>
                      <a:pt x="869" y="2565"/>
                    </a:lnTo>
                    <a:lnTo>
                      <a:pt x="868" y="2565"/>
                    </a:lnTo>
                    <a:lnTo>
                      <a:pt x="868" y="2567"/>
                    </a:lnTo>
                    <a:lnTo>
                      <a:pt x="868" y="2569"/>
                    </a:lnTo>
                    <a:lnTo>
                      <a:pt x="866" y="2571"/>
                    </a:lnTo>
                    <a:lnTo>
                      <a:pt x="864" y="2571"/>
                    </a:lnTo>
                    <a:lnTo>
                      <a:pt x="864" y="2572"/>
                    </a:lnTo>
                    <a:lnTo>
                      <a:pt x="862" y="2572"/>
                    </a:lnTo>
                    <a:lnTo>
                      <a:pt x="862" y="2574"/>
                    </a:lnTo>
                    <a:lnTo>
                      <a:pt x="862" y="2576"/>
                    </a:lnTo>
                    <a:lnTo>
                      <a:pt x="864" y="2574"/>
                    </a:lnTo>
                    <a:lnTo>
                      <a:pt x="864" y="2576"/>
                    </a:lnTo>
                    <a:lnTo>
                      <a:pt x="866" y="2576"/>
                    </a:lnTo>
                    <a:lnTo>
                      <a:pt x="868" y="2576"/>
                    </a:lnTo>
                    <a:lnTo>
                      <a:pt x="868" y="2578"/>
                    </a:lnTo>
                    <a:lnTo>
                      <a:pt x="868" y="2579"/>
                    </a:lnTo>
                    <a:lnTo>
                      <a:pt x="869" y="2579"/>
                    </a:lnTo>
                    <a:lnTo>
                      <a:pt x="871" y="2579"/>
                    </a:lnTo>
                    <a:lnTo>
                      <a:pt x="873" y="2581"/>
                    </a:lnTo>
                    <a:lnTo>
                      <a:pt x="875" y="2581"/>
                    </a:lnTo>
                    <a:lnTo>
                      <a:pt x="875" y="2583"/>
                    </a:lnTo>
                    <a:lnTo>
                      <a:pt x="875" y="2585"/>
                    </a:lnTo>
                    <a:lnTo>
                      <a:pt x="877" y="2585"/>
                    </a:lnTo>
                    <a:lnTo>
                      <a:pt x="877" y="2587"/>
                    </a:lnTo>
                    <a:lnTo>
                      <a:pt x="877" y="2588"/>
                    </a:lnTo>
                    <a:lnTo>
                      <a:pt x="877" y="2590"/>
                    </a:lnTo>
                    <a:lnTo>
                      <a:pt x="877" y="2592"/>
                    </a:lnTo>
                    <a:lnTo>
                      <a:pt x="875" y="2592"/>
                    </a:lnTo>
                    <a:lnTo>
                      <a:pt x="875" y="2594"/>
                    </a:lnTo>
                    <a:lnTo>
                      <a:pt x="877" y="2594"/>
                    </a:lnTo>
                    <a:lnTo>
                      <a:pt x="877" y="2595"/>
                    </a:lnTo>
                    <a:lnTo>
                      <a:pt x="878" y="2595"/>
                    </a:lnTo>
                    <a:lnTo>
                      <a:pt x="880" y="2597"/>
                    </a:lnTo>
                    <a:lnTo>
                      <a:pt x="882" y="2599"/>
                    </a:lnTo>
                    <a:lnTo>
                      <a:pt x="882" y="2601"/>
                    </a:lnTo>
                    <a:lnTo>
                      <a:pt x="884" y="2601"/>
                    </a:lnTo>
                    <a:lnTo>
                      <a:pt x="886" y="2603"/>
                    </a:lnTo>
                    <a:lnTo>
                      <a:pt x="887" y="2603"/>
                    </a:lnTo>
                    <a:lnTo>
                      <a:pt x="887" y="2601"/>
                    </a:lnTo>
                    <a:lnTo>
                      <a:pt x="889" y="2601"/>
                    </a:lnTo>
                    <a:lnTo>
                      <a:pt x="891" y="2601"/>
                    </a:lnTo>
                    <a:lnTo>
                      <a:pt x="893" y="2601"/>
                    </a:lnTo>
                    <a:lnTo>
                      <a:pt x="891" y="2599"/>
                    </a:lnTo>
                    <a:lnTo>
                      <a:pt x="891" y="2597"/>
                    </a:lnTo>
                    <a:lnTo>
                      <a:pt x="893" y="2597"/>
                    </a:lnTo>
                    <a:lnTo>
                      <a:pt x="893" y="2595"/>
                    </a:lnTo>
                    <a:lnTo>
                      <a:pt x="894" y="2595"/>
                    </a:lnTo>
                    <a:lnTo>
                      <a:pt x="896" y="2597"/>
                    </a:lnTo>
                    <a:lnTo>
                      <a:pt x="898" y="2597"/>
                    </a:lnTo>
                    <a:lnTo>
                      <a:pt x="900" y="2597"/>
                    </a:lnTo>
                    <a:lnTo>
                      <a:pt x="900" y="2599"/>
                    </a:lnTo>
                    <a:lnTo>
                      <a:pt x="900" y="2597"/>
                    </a:lnTo>
                    <a:lnTo>
                      <a:pt x="902" y="2597"/>
                    </a:lnTo>
                    <a:lnTo>
                      <a:pt x="902" y="2599"/>
                    </a:lnTo>
                    <a:lnTo>
                      <a:pt x="903" y="2599"/>
                    </a:lnTo>
                    <a:lnTo>
                      <a:pt x="905" y="2599"/>
                    </a:lnTo>
                    <a:lnTo>
                      <a:pt x="907" y="2599"/>
                    </a:lnTo>
                    <a:lnTo>
                      <a:pt x="907" y="2601"/>
                    </a:lnTo>
                    <a:lnTo>
                      <a:pt x="909" y="2601"/>
                    </a:lnTo>
                    <a:lnTo>
                      <a:pt x="909" y="2603"/>
                    </a:lnTo>
                    <a:lnTo>
                      <a:pt x="909" y="2604"/>
                    </a:lnTo>
                    <a:lnTo>
                      <a:pt x="911" y="2604"/>
                    </a:lnTo>
                    <a:lnTo>
                      <a:pt x="911" y="2606"/>
                    </a:lnTo>
                    <a:lnTo>
                      <a:pt x="911" y="2608"/>
                    </a:lnTo>
                    <a:lnTo>
                      <a:pt x="911" y="2610"/>
                    </a:lnTo>
                    <a:lnTo>
                      <a:pt x="911" y="2612"/>
                    </a:lnTo>
                    <a:lnTo>
                      <a:pt x="911" y="2613"/>
                    </a:lnTo>
                    <a:lnTo>
                      <a:pt x="911" y="2615"/>
                    </a:lnTo>
                    <a:lnTo>
                      <a:pt x="912" y="2615"/>
                    </a:lnTo>
                    <a:lnTo>
                      <a:pt x="912" y="2617"/>
                    </a:lnTo>
                    <a:lnTo>
                      <a:pt x="914" y="2617"/>
                    </a:lnTo>
                    <a:lnTo>
                      <a:pt x="914" y="2619"/>
                    </a:lnTo>
                    <a:lnTo>
                      <a:pt x="914" y="2620"/>
                    </a:lnTo>
                    <a:lnTo>
                      <a:pt x="914" y="2622"/>
                    </a:lnTo>
                    <a:lnTo>
                      <a:pt x="916" y="2622"/>
                    </a:lnTo>
                    <a:lnTo>
                      <a:pt x="916" y="2624"/>
                    </a:lnTo>
                    <a:lnTo>
                      <a:pt x="916" y="2626"/>
                    </a:lnTo>
                    <a:lnTo>
                      <a:pt x="916" y="2628"/>
                    </a:lnTo>
                    <a:lnTo>
                      <a:pt x="916" y="2629"/>
                    </a:lnTo>
                    <a:lnTo>
                      <a:pt x="918" y="2629"/>
                    </a:lnTo>
                    <a:lnTo>
                      <a:pt x="918" y="2631"/>
                    </a:lnTo>
                    <a:lnTo>
                      <a:pt x="918" y="2633"/>
                    </a:lnTo>
                    <a:lnTo>
                      <a:pt x="919" y="2633"/>
                    </a:lnTo>
                    <a:lnTo>
                      <a:pt x="921" y="2633"/>
                    </a:lnTo>
                    <a:lnTo>
                      <a:pt x="921" y="2635"/>
                    </a:lnTo>
                    <a:lnTo>
                      <a:pt x="921" y="2637"/>
                    </a:lnTo>
                    <a:lnTo>
                      <a:pt x="921" y="2638"/>
                    </a:lnTo>
                    <a:lnTo>
                      <a:pt x="919" y="2640"/>
                    </a:lnTo>
                    <a:lnTo>
                      <a:pt x="919" y="2642"/>
                    </a:lnTo>
                    <a:lnTo>
                      <a:pt x="921" y="2642"/>
                    </a:lnTo>
                    <a:lnTo>
                      <a:pt x="921" y="2644"/>
                    </a:lnTo>
                    <a:lnTo>
                      <a:pt x="919" y="2644"/>
                    </a:lnTo>
                    <a:lnTo>
                      <a:pt x="919" y="2645"/>
                    </a:lnTo>
                    <a:lnTo>
                      <a:pt x="919" y="2647"/>
                    </a:lnTo>
                    <a:lnTo>
                      <a:pt x="919" y="2649"/>
                    </a:lnTo>
                    <a:lnTo>
                      <a:pt x="919" y="2651"/>
                    </a:lnTo>
                    <a:lnTo>
                      <a:pt x="919" y="2653"/>
                    </a:lnTo>
                    <a:lnTo>
                      <a:pt x="919" y="2654"/>
                    </a:lnTo>
                    <a:lnTo>
                      <a:pt x="919" y="2656"/>
                    </a:lnTo>
                    <a:lnTo>
                      <a:pt x="919" y="2658"/>
                    </a:lnTo>
                    <a:lnTo>
                      <a:pt x="921" y="2658"/>
                    </a:lnTo>
                    <a:lnTo>
                      <a:pt x="921" y="2660"/>
                    </a:lnTo>
                    <a:lnTo>
                      <a:pt x="921" y="2662"/>
                    </a:lnTo>
                    <a:lnTo>
                      <a:pt x="923" y="2662"/>
                    </a:lnTo>
                    <a:lnTo>
                      <a:pt x="923" y="2660"/>
                    </a:lnTo>
                    <a:lnTo>
                      <a:pt x="925" y="2660"/>
                    </a:lnTo>
                    <a:lnTo>
                      <a:pt x="927" y="2660"/>
                    </a:lnTo>
                    <a:lnTo>
                      <a:pt x="928" y="2660"/>
                    </a:lnTo>
                    <a:lnTo>
                      <a:pt x="928" y="2662"/>
                    </a:lnTo>
                    <a:lnTo>
                      <a:pt x="930" y="2662"/>
                    </a:lnTo>
                    <a:lnTo>
                      <a:pt x="932" y="2662"/>
                    </a:lnTo>
                    <a:lnTo>
                      <a:pt x="932" y="2663"/>
                    </a:lnTo>
                    <a:lnTo>
                      <a:pt x="932" y="2665"/>
                    </a:lnTo>
                    <a:lnTo>
                      <a:pt x="934" y="2665"/>
                    </a:lnTo>
                    <a:lnTo>
                      <a:pt x="934" y="2667"/>
                    </a:lnTo>
                    <a:lnTo>
                      <a:pt x="934" y="2669"/>
                    </a:lnTo>
                    <a:lnTo>
                      <a:pt x="934" y="2670"/>
                    </a:lnTo>
                    <a:lnTo>
                      <a:pt x="934" y="2672"/>
                    </a:lnTo>
                    <a:lnTo>
                      <a:pt x="934" y="2674"/>
                    </a:lnTo>
                    <a:lnTo>
                      <a:pt x="936" y="2674"/>
                    </a:lnTo>
                    <a:lnTo>
                      <a:pt x="936" y="2676"/>
                    </a:lnTo>
                    <a:lnTo>
                      <a:pt x="936" y="2678"/>
                    </a:lnTo>
                    <a:lnTo>
                      <a:pt x="937" y="2678"/>
                    </a:lnTo>
                    <a:lnTo>
                      <a:pt x="937" y="2679"/>
                    </a:lnTo>
                    <a:lnTo>
                      <a:pt x="939" y="2679"/>
                    </a:lnTo>
                    <a:lnTo>
                      <a:pt x="939" y="2681"/>
                    </a:lnTo>
                    <a:lnTo>
                      <a:pt x="939" y="2683"/>
                    </a:lnTo>
                    <a:lnTo>
                      <a:pt x="941" y="2683"/>
                    </a:lnTo>
                    <a:lnTo>
                      <a:pt x="939" y="2683"/>
                    </a:lnTo>
                    <a:lnTo>
                      <a:pt x="939" y="2685"/>
                    </a:lnTo>
                    <a:lnTo>
                      <a:pt x="939" y="2687"/>
                    </a:lnTo>
                    <a:lnTo>
                      <a:pt x="939" y="2688"/>
                    </a:lnTo>
                    <a:lnTo>
                      <a:pt x="937" y="2688"/>
                    </a:lnTo>
                    <a:lnTo>
                      <a:pt x="937" y="2690"/>
                    </a:lnTo>
                    <a:lnTo>
                      <a:pt x="939" y="2690"/>
                    </a:lnTo>
                    <a:lnTo>
                      <a:pt x="941" y="2690"/>
                    </a:lnTo>
                    <a:lnTo>
                      <a:pt x="943" y="2690"/>
                    </a:lnTo>
                    <a:lnTo>
                      <a:pt x="943" y="2692"/>
                    </a:lnTo>
                    <a:lnTo>
                      <a:pt x="944" y="2692"/>
                    </a:lnTo>
                    <a:lnTo>
                      <a:pt x="946" y="2692"/>
                    </a:lnTo>
                    <a:lnTo>
                      <a:pt x="948" y="2692"/>
                    </a:lnTo>
                    <a:lnTo>
                      <a:pt x="950" y="2692"/>
                    </a:lnTo>
                    <a:lnTo>
                      <a:pt x="950" y="2690"/>
                    </a:lnTo>
                    <a:lnTo>
                      <a:pt x="952" y="2690"/>
                    </a:lnTo>
                    <a:lnTo>
                      <a:pt x="953" y="2690"/>
                    </a:lnTo>
                    <a:lnTo>
                      <a:pt x="953" y="2692"/>
                    </a:lnTo>
                    <a:lnTo>
                      <a:pt x="955" y="2692"/>
                    </a:lnTo>
                    <a:lnTo>
                      <a:pt x="955" y="2694"/>
                    </a:lnTo>
                    <a:lnTo>
                      <a:pt x="957" y="2694"/>
                    </a:lnTo>
                    <a:lnTo>
                      <a:pt x="957" y="2692"/>
                    </a:lnTo>
                    <a:lnTo>
                      <a:pt x="959" y="2692"/>
                    </a:lnTo>
                    <a:lnTo>
                      <a:pt x="959" y="2690"/>
                    </a:lnTo>
                    <a:lnTo>
                      <a:pt x="957" y="2688"/>
                    </a:lnTo>
                    <a:lnTo>
                      <a:pt x="959" y="2688"/>
                    </a:lnTo>
                    <a:lnTo>
                      <a:pt x="959" y="2687"/>
                    </a:lnTo>
                    <a:lnTo>
                      <a:pt x="959" y="2685"/>
                    </a:lnTo>
                    <a:lnTo>
                      <a:pt x="957" y="2685"/>
                    </a:lnTo>
                    <a:lnTo>
                      <a:pt x="957" y="2683"/>
                    </a:lnTo>
                    <a:lnTo>
                      <a:pt x="955" y="2683"/>
                    </a:lnTo>
                    <a:lnTo>
                      <a:pt x="957" y="2683"/>
                    </a:lnTo>
                    <a:lnTo>
                      <a:pt x="957" y="2681"/>
                    </a:lnTo>
                    <a:lnTo>
                      <a:pt x="959" y="2681"/>
                    </a:lnTo>
                    <a:lnTo>
                      <a:pt x="959" y="2679"/>
                    </a:lnTo>
                    <a:lnTo>
                      <a:pt x="961" y="2679"/>
                    </a:lnTo>
                    <a:lnTo>
                      <a:pt x="962" y="2679"/>
                    </a:lnTo>
                    <a:lnTo>
                      <a:pt x="964" y="2679"/>
                    </a:lnTo>
                    <a:lnTo>
                      <a:pt x="964" y="2678"/>
                    </a:lnTo>
                    <a:lnTo>
                      <a:pt x="964" y="2676"/>
                    </a:lnTo>
                    <a:lnTo>
                      <a:pt x="966" y="2676"/>
                    </a:lnTo>
                    <a:lnTo>
                      <a:pt x="968" y="2676"/>
                    </a:lnTo>
                    <a:lnTo>
                      <a:pt x="969" y="2678"/>
                    </a:lnTo>
                    <a:lnTo>
                      <a:pt x="971" y="2678"/>
                    </a:lnTo>
                    <a:lnTo>
                      <a:pt x="973" y="2678"/>
                    </a:lnTo>
                    <a:lnTo>
                      <a:pt x="975" y="2678"/>
                    </a:lnTo>
                    <a:lnTo>
                      <a:pt x="975" y="2679"/>
                    </a:lnTo>
                    <a:lnTo>
                      <a:pt x="977" y="2679"/>
                    </a:lnTo>
                    <a:lnTo>
                      <a:pt x="978" y="2681"/>
                    </a:lnTo>
                    <a:lnTo>
                      <a:pt x="978" y="2683"/>
                    </a:lnTo>
                    <a:lnTo>
                      <a:pt x="980" y="2683"/>
                    </a:lnTo>
                    <a:lnTo>
                      <a:pt x="980" y="2685"/>
                    </a:lnTo>
                    <a:lnTo>
                      <a:pt x="982" y="2685"/>
                    </a:lnTo>
                    <a:lnTo>
                      <a:pt x="982" y="2687"/>
                    </a:lnTo>
                    <a:lnTo>
                      <a:pt x="984" y="2687"/>
                    </a:lnTo>
                    <a:lnTo>
                      <a:pt x="984" y="2688"/>
                    </a:lnTo>
                    <a:lnTo>
                      <a:pt x="984" y="2690"/>
                    </a:lnTo>
                    <a:lnTo>
                      <a:pt x="986" y="2690"/>
                    </a:lnTo>
                    <a:lnTo>
                      <a:pt x="987" y="2690"/>
                    </a:lnTo>
                    <a:lnTo>
                      <a:pt x="987" y="2692"/>
                    </a:lnTo>
                    <a:lnTo>
                      <a:pt x="989" y="2692"/>
                    </a:lnTo>
                    <a:lnTo>
                      <a:pt x="991" y="2694"/>
                    </a:lnTo>
                    <a:lnTo>
                      <a:pt x="991" y="2695"/>
                    </a:lnTo>
                    <a:lnTo>
                      <a:pt x="993" y="2695"/>
                    </a:lnTo>
                    <a:lnTo>
                      <a:pt x="993" y="2697"/>
                    </a:lnTo>
                    <a:lnTo>
                      <a:pt x="993" y="2699"/>
                    </a:lnTo>
                    <a:lnTo>
                      <a:pt x="991" y="2699"/>
                    </a:lnTo>
                    <a:lnTo>
                      <a:pt x="991" y="2701"/>
                    </a:lnTo>
                    <a:lnTo>
                      <a:pt x="991" y="2703"/>
                    </a:lnTo>
                    <a:lnTo>
                      <a:pt x="991" y="2704"/>
                    </a:lnTo>
                    <a:lnTo>
                      <a:pt x="993" y="2706"/>
                    </a:lnTo>
                    <a:lnTo>
                      <a:pt x="993" y="2708"/>
                    </a:lnTo>
                    <a:lnTo>
                      <a:pt x="993" y="2710"/>
                    </a:lnTo>
                    <a:lnTo>
                      <a:pt x="993" y="2712"/>
                    </a:lnTo>
                    <a:lnTo>
                      <a:pt x="993" y="2713"/>
                    </a:lnTo>
                    <a:lnTo>
                      <a:pt x="993" y="2715"/>
                    </a:lnTo>
                    <a:lnTo>
                      <a:pt x="993" y="2717"/>
                    </a:lnTo>
                    <a:lnTo>
                      <a:pt x="994" y="2717"/>
                    </a:lnTo>
                    <a:lnTo>
                      <a:pt x="994" y="2719"/>
                    </a:lnTo>
                    <a:lnTo>
                      <a:pt x="996" y="2719"/>
                    </a:lnTo>
                    <a:lnTo>
                      <a:pt x="998" y="2719"/>
                    </a:lnTo>
                    <a:lnTo>
                      <a:pt x="998" y="2720"/>
                    </a:lnTo>
                    <a:lnTo>
                      <a:pt x="1000" y="2720"/>
                    </a:lnTo>
                    <a:lnTo>
                      <a:pt x="1002" y="2720"/>
                    </a:lnTo>
                    <a:lnTo>
                      <a:pt x="1003" y="2720"/>
                    </a:lnTo>
                    <a:lnTo>
                      <a:pt x="1003" y="2722"/>
                    </a:lnTo>
                    <a:lnTo>
                      <a:pt x="1005" y="2722"/>
                    </a:lnTo>
                    <a:lnTo>
                      <a:pt x="1005" y="2720"/>
                    </a:lnTo>
                    <a:lnTo>
                      <a:pt x="1007" y="2720"/>
                    </a:lnTo>
                    <a:lnTo>
                      <a:pt x="1007" y="2719"/>
                    </a:lnTo>
                    <a:lnTo>
                      <a:pt x="1005" y="2719"/>
                    </a:lnTo>
                    <a:lnTo>
                      <a:pt x="1005" y="2717"/>
                    </a:lnTo>
                    <a:lnTo>
                      <a:pt x="1005" y="2715"/>
                    </a:lnTo>
                    <a:lnTo>
                      <a:pt x="1007" y="2715"/>
                    </a:lnTo>
                    <a:lnTo>
                      <a:pt x="1009" y="2715"/>
                    </a:lnTo>
                    <a:lnTo>
                      <a:pt x="1011" y="2715"/>
                    </a:lnTo>
                    <a:lnTo>
                      <a:pt x="1012" y="2715"/>
                    </a:lnTo>
                    <a:lnTo>
                      <a:pt x="1014" y="2715"/>
                    </a:lnTo>
                    <a:lnTo>
                      <a:pt x="1014" y="2713"/>
                    </a:lnTo>
                    <a:lnTo>
                      <a:pt x="1016" y="2713"/>
                    </a:lnTo>
                    <a:lnTo>
                      <a:pt x="1018" y="2713"/>
                    </a:lnTo>
                    <a:lnTo>
                      <a:pt x="1018" y="2712"/>
                    </a:lnTo>
                    <a:lnTo>
                      <a:pt x="1019" y="2713"/>
                    </a:lnTo>
                    <a:lnTo>
                      <a:pt x="1019" y="2715"/>
                    </a:lnTo>
                    <a:lnTo>
                      <a:pt x="1021" y="2715"/>
                    </a:lnTo>
                    <a:lnTo>
                      <a:pt x="1023" y="2715"/>
                    </a:lnTo>
                    <a:lnTo>
                      <a:pt x="1025" y="2715"/>
                    </a:lnTo>
                    <a:lnTo>
                      <a:pt x="1025" y="2713"/>
                    </a:lnTo>
                    <a:lnTo>
                      <a:pt x="1027" y="2713"/>
                    </a:lnTo>
                    <a:lnTo>
                      <a:pt x="1027" y="2712"/>
                    </a:lnTo>
                    <a:lnTo>
                      <a:pt x="1028" y="2712"/>
                    </a:lnTo>
                    <a:lnTo>
                      <a:pt x="1030" y="2712"/>
                    </a:lnTo>
                    <a:lnTo>
                      <a:pt x="1030" y="2713"/>
                    </a:lnTo>
                    <a:lnTo>
                      <a:pt x="1032" y="2713"/>
                    </a:lnTo>
                    <a:lnTo>
                      <a:pt x="1034" y="2713"/>
                    </a:lnTo>
                    <a:lnTo>
                      <a:pt x="1034" y="2712"/>
                    </a:lnTo>
                    <a:lnTo>
                      <a:pt x="1034" y="2710"/>
                    </a:lnTo>
                    <a:lnTo>
                      <a:pt x="1034" y="2708"/>
                    </a:lnTo>
                    <a:lnTo>
                      <a:pt x="1034" y="2706"/>
                    </a:lnTo>
                    <a:lnTo>
                      <a:pt x="1034" y="2704"/>
                    </a:lnTo>
                    <a:lnTo>
                      <a:pt x="1036" y="2704"/>
                    </a:lnTo>
                    <a:lnTo>
                      <a:pt x="1036" y="2706"/>
                    </a:lnTo>
                    <a:lnTo>
                      <a:pt x="1037" y="2706"/>
                    </a:lnTo>
                    <a:lnTo>
                      <a:pt x="1037" y="2704"/>
                    </a:lnTo>
                    <a:lnTo>
                      <a:pt x="1039" y="2704"/>
                    </a:lnTo>
                    <a:lnTo>
                      <a:pt x="1041" y="2704"/>
                    </a:lnTo>
                    <a:lnTo>
                      <a:pt x="1043" y="2704"/>
                    </a:lnTo>
                    <a:lnTo>
                      <a:pt x="1044" y="2704"/>
                    </a:lnTo>
                    <a:lnTo>
                      <a:pt x="1046" y="2704"/>
                    </a:lnTo>
                    <a:lnTo>
                      <a:pt x="1046" y="2706"/>
                    </a:lnTo>
                    <a:lnTo>
                      <a:pt x="1048" y="2706"/>
                    </a:lnTo>
                    <a:lnTo>
                      <a:pt x="1048" y="2708"/>
                    </a:lnTo>
                    <a:lnTo>
                      <a:pt x="1046" y="2708"/>
                    </a:lnTo>
                    <a:lnTo>
                      <a:pt x="1046" y="2710"/>
                    </a:lnTo>
                    <a:lnTo>
                      <a:pt x="1048" y="2710"/>
                    </a:lnTo>
                    <a:lnTo>
                      <a:pt x="1050" y="2710"/>
                    </a:lnTo>
                    <a:lnTo>
                      <a:pt x="1050" y="2712"/>
                    </a:lnTo>
                    <a:lnTo>
                      <a:pt x="1052" y="2712"/>
                    </a:lnTo>
                    <a:lnTo>
                      <a:pt x="1053" y="2712"/>
                    </a:lnTo>
                    <a:lnTo>
                      <a:pt x="1055" y="2712"/>
                    </a:lnTo>
                    <a:lnTo>
                      <a:pt x="1055" y="2713"/>
                    </a:lnTo>
                    <a:lnTo>
                      <a:pt x="1057" y="2715"/>
                    </a:lnTo>
                    <a:lnTo>
                      <a:pt x="1059" y="2713"/>
                    </a:lnTo>
                    <a:lnTo>
                      <a:pt x="1059" y="2715"/>
                    </a:lnTo>
                    <a:lnTo>
                      <a:pt x="1061" y="2715"/>
                    </a:lnTo>
                    <a:lnTo>
                      <a:pt x="1062" y="2715"/>
                    </a:lnTo>
                    <a:lnTo>
                      <a:pt x="1062" y="2717"/>
                    </a:lnTo>
                    <a:lnTo>
                      <a:pt x="1061" y="2717"/>
                    </a:lnTo>
                    <a:lnTo>
                      <a:pt x="1061" y="2719"/>
                    </a:lnTo>
                    <a:lnTo>
                      <a:pt x="1062" y="2719"/>
                    </a:lnTo>
                    <a:lnTo>
                      <a:pt x="1062" y="2720"/>
                    </a:lnTo>
                    <a:lnTo>
                      <a:pt x="1062" y="2722"/>
                    </a:lnTo>
                    <a:lnTo>
                      <a:pt x="1064" y="2722"/>
                    </a:lnTo>
                    <a:lnTo>
                      <a:pt x="1064" y="2724"/>
                    </a:lnTo>
                    <a:lnTo>
                      <a:pt x="1064" y="2726"/>
                    </a:lnTo>
                    <a:lnTo>
                      <a:pt x="1062" y="2726"/>
                    </a:lnTo>
                    <a:lnTo>
                      <a:pt x="1061" y="2728"/>
                    </a:lnTo>
                    <a:lnTo>
                      <a:pt x="1061" y="2729"/>
                    </a:lnTo>
                    <a:lnTo>
                      <a:pt x="1062" y="2729"/>
                    </a:lnTo>
                    <a:lnTo>
                      <a:pt x="1062" y="2731"/>
                    </a:lnTo>
                    <a:lnTo>
                      <a:pt x="1064" y="2731"/>
                    </a:lnTo>
                    <a:lnTo>
                      <a:pt x="1066" y="2731"/>
                    </a:lnTo>
                    <a:lnTo>
                      <a:pt x="1066" y="2733"/>
                    </a:lnTo>
                    <a:lnTo>
                      <a:pt x="1068" y="2733"/>
                    </a:lnTo>
                    <a:lnTo>
                      <a:pt x="1068" y="2735"/>
                    </a:lnTo>
                    <a:lnTo>
                      <a:pt x="1068" y="2737"/>
                    </a:lnTo>
                    <a:lnTo>
                      <a:pt x="1068" y="2738"/>
                    </a:lnTo>
                    <a:lnTo>
                      <a:pt x="1068" y="2740"/>
                    </a:lnTo>
                    <a:lnTo>
                      <a:pt x="1066" y="2740"/>
                    </a:lnTo>
                    <a:lnTo>
                      <a:pt x="1066" y="2742"/>
                    </a:lnTo>
                    <a:lnTo>
                      <a:pt x="1068" y="2742"/>
                    </a:lnTo>
                    <a:lnTo>
                      <a:pt x="1069" y="2742"/>
                    </a:lnTo>
                    <a:lnTo>
                      <a:pt x="1071" y="2742"/>
                    </a:lnTo>
                    <a:lnTo>
                      <a:pt x="1073" y="2742"/>
                    </a:lnTo>
                    <a:lnTo>
                      <a:pt x="1073" y="2744"/>
                    </a:lnTo>
                    <a:lnTo>
                      <a:pt x="1075" y="2744"/>
                    </a:lnTo>
                    <a:lnTo>
                      <a:pt x="1073" y="2744"/>
                    </a:lnTo>
                    <a:lnTo>
                      <a:pt x="1071" y="2744"/>
                    </a:lnTo>
                    <a:lnTo>
                      <a:pt x="1071" y="2745"/>
                    </a:lnTo>
                    <a:lnTo>
                      <a:pt x="1069" y="2745"/>
                    </a:lnTo>
                    <a:lnTo>
                      <a:pt x="1068" y="2745"/>
                    </a:lnTo>
                    <a:lnTo>
                      <a:pt x="1066" y="2745"/>
                    </a:lnTo>
                    <a:lnTo>
                      <a:pt x="1064" y="2745"/>
                    </a:lnTo>
                    <a:lnTo>
                      <a:pt x="1062" y="2745"/>
                    </a:lnTo>
                    <a:lnTo>
                      <a:pt x="1061" y="2745"/>
                    </a:lnTo>
                    <a:lnTo>
                      <a:pt x="1061" y="2747"/>
                    </a:lnTo>
                    <a:lnTo>
                      <a:pt x="1061" y="2749"/>
                    </a:lnTo>
                    <a:lnTo>
                      <a:pt x="1061" y="2751"/>
                    </a:lnTo>
                    <a:lnTo>
                      <a:pt x="1062" y="2751"/>
                    </a:lnTo>
                    <a:lnTo>
                      <a:pt x="1062" y="2753"/>
                    </a:lnTo>
                    <a:lnTo>
                      <a:pt x="1061" y="2753"/>
                    </a:lnTo>
                    <a:lnTo>
                      <a:pt x="1061" y="2754"/>
                    </a:lnTo>
                    <a:lnTo>
                      <a:pt x="1061" y="2756"/>
                    </a:lnTo>
                    <a:lnTo>
                      <a:pt x="1059" y="2756"/>
                    </a:lnTo>
                    <a:lnTo>
                      <a:pt x="1059" y="2758"/>
                    </a:lnTo>
                    <a:lnTo>
                      <a:pt x="1057" y="2758"/>
                    </a:lnTo>
                    <a:lnTo>
                      <a:pt x="1055" y="2758"/>
                    </a:lnTo>
                    <a:lnTo>
                      <a:pt x="1053" y="2758"/>
                    </a:lnTo>
                    <a:lnTo>
                      <a:pt x="1053" y="2760"/>
                    </a:lnTo>
                    <a:lnTo>
                      <a:pt x="1052" y="2758"/>
                    </a:lnTo>
                    <a:lnTo>
                      <a:pt x="1050" y="2758"/>
                    </a:lnTo>
                    <a:lnTo>
                      <a:pt x="1048" y="2758"/>
                    </a:lnTo>
                    <a:lnTo>
                      <a:pt x="1048" y="2760"/>
                    </a:lnTo>
                    <a:lnTo>
                      <a:pt x="1048" y="2762"/>
                    </a:lnTo>
                    <a:lnTo>
                      <a:pt x="1046" y="2762"/>
                    </a:lnTo>
                    <a:lnTo>
                      <a:pt x="1044" y="2762"/>
                    </a:lnTo>
                    <a:lnTo>
                      <a:pt x="1044" y="2763"/>
                    </a:lnTo>
                    <a:lnTo>
                      <a:pt x="1044" y="2765"/>
                    </a:lnTo>
                    <a:lnTo>
                      <a:pt x="1043" y="2765"/>
                    </a:lnTo>
                    <a:lnTo>
                      <a:pt x="1041" y="2765"/>
                    </a:lnTo>
                    <a:lnTo>
                      <a:pt x="1041" y="2767"/>
                    </a:lnTo>
                    <a:lnTo>
                      <a:pt x="1039" y="2767"/>
                    </a:lnTo>
                    <a:lnTo>
                      <a:pt x="1039" y="2765"/>
                    </a:lnTo>
                    <a:lnTo>
                      <a:pt x="1037" y="2765"/>
                    </a:lnTo>
                    <a:lnTo>
                      <a:pt x="1036" y="2765"/>
                    </a:lnTo>
                    <a:lnTo>
                      <a:pt x="1034" y="2765"/>
                    </a:lnTo>
                    <a:lnTo>
                      <a:pt x="1032" y="2765"/>
                    </a:lnTo>
                    <a:lnTo>
                      <a:pt x="1032" y="2763"/>
                    </a:lnTo>
                    <a:lnTo>
                      <a:pt x="1030" y="2763"/>
                    </a:lnTo>
                    <a:lnTo>
                      <a:pt x="1028" y="2763"/>
                    </a:lnTo>
                    <a:lnTo>
                      <a:pt x="1027" y="2763"/>
                    </a:lnTo>
                    <a:lnTo>
                      <a:pt x="1025" y="2763"/>
                    </a:lnTo>
                    <a:lnTo>
                      <a:pt x="1025" y="2762"/>
                    </a:lnTo>
                    <a:lnTo>
                      <a:pt x="1023" y="2762"/>
                    </a:lnTo>
                    <a:lnTo>
                      <a:pt x="1023" y="2763"/>
                    </a:lnTo>
                    <a:lnTo>
                      <a:pt x="1021" y="2765"/>
                    </a:lnTo>
                    <a:lnTo>
                      <a:pt x="1021" y="2763"/>
                    </a:lnTo>
                    <a:lnTo>
                      <a:pt x="1019" y="2765"/>
                    </a:lnTo>
                    <a:lnTo>
                      <a:pt x="1019" y="2767"/>
                    </a:lnTo>
                    <a:lnTo>
                      <a:pt x="1018" y="2767"/>
                    </a:lnTo>
                    <a:lnTo>
                      <a:pt x="1018" y="2769"/>
                    </a:lnTo>
                    <a:lnTo>
                      <a:pt x="1016" y="2769"/>
                    </a:lnTo>
                    <a:lnTo>
                      <a:pt x="1014" y="2770"/>
                    </a:lnTo>
                    <a:lnTo>
                      <a:pt x="1014" y="2772"/>
                    </a:lnTo>
                    <a:lnTo>
                      <a:pt x="1016" y="2772"/>
                    </a:lnTo>
                    <a:lnTo>
                      <a:pt x="1014" y="2774"/>
                    </a:lnTo>
                    <a:lnTo>
                      <a:pt x="1014" y="2776"/>
                    </a:lnTo>
                    <a:lnTo>
                      <a:pt x="1012" y="2776"/>
                    </a:lnTo>
                    <a:lnTo>
                      <a:pt x="1011" y="2776"/>
                    </a:lnTo>
                    <a:lnTo>
                      <a:pt x="1011" y="2778"/>
                    </a:lnTo>
                    <a:lnTo>
                      <a:pt x="1009" y="2779"/>
                    </a:lnTo>
                    <a:lnTo>
                      <a:pt x="1011" y="2779"/>
                    </a:lnTo>
                    <a:lnTo>
                      <a:pt x="1011" y="2781"/>
                    </a:lnTo>
                    <a:lnTo>
                      <a:pt x="1012" y="2781"/>
                    </a:lnTo>
                    <a:lnTo>
                      <a:pt x="1012" y="2783"/>
                    </a:lnTo>
                    <a:lnTo>
                      <a:pt x="1012" y="2785"/>
                    </a:lnTo>
                    <a:lnTo>
                      <a:pt x="1012" y="2787"/>
                    </a:lnTo>
                    <a:lnTo>
                      <a:pt x="1012" y="2788"/>
                    </a:lnTo>
                    <a:lnTo>
                      <a:pt x="1011" y="2788"/>
                    </a:lnTo>
                    <a:lnTo>
                      <a:pt x="1011" y="2790"/>
                    </a:lnTo>
                    <a:lnTo>
                      <a:pt x="1011" y="2792"/>
                    </a:lnTo>
                    <a:lnTo>
                      <a:pt x="1011" y="2794"/>
                    </a:lnTo>
                    <a:lnTo>
                      <a:pt x="1011" y="2795"/>
                    </a:lnTo>
                    <a:lnTo>
                      <a:pt x="1009" y="2795"/>
                    </a:lnTo>
                    <a:lnTo>
                      <a:pt x="1009" y="2797"/>
                    </a:lnTo>
                    <a:lnTo>
                      <a:pt x="1011" y="2797"/>
                    </a:lnTo>
                    <a:lnTo>
                      <a:pt x="1011" y="2799"/>
                    </a:lnTo>
                    <a:lnTo>
                      <a:pt x="1011" y="2801"/>
                    </a:lnTo>
                    <a:lnTo>
                      <a:pt x="1011" y="2803"/>
                    </a:lnTo>
                    <a:lnTo>
                      <a:pt x="1011" y="2804"/>
                    </a:lnTo>
                    <a:lnTo>
                      <a:pt x="1011" y="2806"/>
                    </a:lnTo>
                    <a:lnTo>
                      <a:pt x="1012" y="2806"/>
                    </a:lnTo>
                    <a:lnTo>
                      <a:pt x="1012" y="2808"/>
                    </a:lnTo>
                    <a:lnTo>
                      <a:pt x="1012" y="2810"/>
                    </a:lnTo>
                    <a:lnTo>
                      <a:pt x="1012" y="2812"/>
                    </a:lnTo>
                    <a:lnTo>
                      <a:pt x="1012" y="2813"/>
                    </a:lnTo>
                    <a:lnTo>
                      <a:pt x="1012" y="2815"/>
                    </a:lnTo>
                    <a:lnTo>
                      <a:pt x="1012" y="2817"/>
                    </a:lnTo>
                    <a:lnTo>
                      <a:pt x="1011" y="2817"/>
                    </a:lnTo>
                    <a:lnTo>
                      <a:pt x="1011" y="2819"/>
                    </a:lnTo>
                    <a:lnTo>
                      <a:pt x="1011" y="2820"/>
                    </a:lnTo>
                    <a:lnTo>
                      <a:pt x="1012" y="2820"/>
                    </a:lnTo>
                    <a:lnTo>
                      <a:pt x="1012" y="2822"/>
                    </a:lnTo>
                    <a:lnTo>
                      <a:pt x="1012" y="2824"/>
                    </a:lnTo>
                    <a:lnTo>
                      <a:pt x="1012" y="2826"/>
                    </a:lnTo>
                    <a:lnTo>
                      <a:pt x="1012" y="2828"/>
                    </a:lnTo>
                    <a:lnTo>
                      <a:pt x="1014" y="2829"/>
                    </a:lnTo>
                    <a:lnTo>
                      <a:pt x="1014" y="2831"/>
                    </a:lnTo>
                    <a:lnTo>
                      <a:pt x="1014" y="2833"/>
                    </a:lnTo>
                    <a:lnTo>
                      <a:pt x="1014" y="2835"/>
                    </a:lnTo>
                    <a:lnTo>
                      <a:pt x="1012" y="2837"/>
                    </a:lnTo>
                    <a:lnTo>
                      <a:pt x="1014" y="2837"/>
                    </a:lnTo>
                    <a:lnTo>
                      <a:pt x="1016" y="2837"/>
                    </a:lnTo>
                    <a:lnTo>
                      <a:pt x="1018" y="2837"/>
                    </a:lnTo>
                    <a:lnTo>
                      <a:pt x="1018" y="2838"/>
                    </a:lnTo>
                    <a:lnTo>
                      <a:pt x="1018" y="2840"/>
                    </a:lnTo>
                    <a:lnTo>
                      <a:pt x="1019" y="2840"/>
                    </a:lnTo>
                    <a:lnTo>
                      <a:pt x="1021" y="2842"/>
                    </a:lnTo>
                    <a:lnTo>
                      <a:pt x="1021" y="2844"/>
                    </a:lnTo>
                    <a:lnTo>
                      <a:pt x="1023" y="2844"/>
                    </a:lnTo>
                    <a:lnTo>
                      <a:pt x="1023" y="2845"/>
                    </a:lnTo>
                    <a:lnTo>
                      <a:pt x="1023" y="2847"/>
                    </a:lnTo>
                    <a:lnTo>
                      <a:pt x="1023" y="2849"/>
                    </a:lnTo>
                    <a:lnTo>
                      <a:pt x="1023" y="2851"/>
                    </a:lnTo>
                    <a:lnTo>
                      <a:pt x="1023" y="2853"/>
                    </a:lnTo>
                    <a:lnTo>
                      <a:pt x="1025" y="2853"/>
                    </a:lnTo>
                    <a:lnTo>
                      <a:pt x="1023" y="2853"/>
                    </a:lnTo>
                    <a:lnTo>
                      <a:pt x="1023" y="2854"/>
                    </a:lnTo>
                    <a:lnTo>
                      <a:pt x="1021" y="2854"/>
                    </a:lnTo>
                    <a:lnTo>
                      <a:pt x="1021" y="2856"/>
                    </a:lnTo>
                    <a:lnTo>
                      <a:pt x="1021" y="2858"/>
                    </a:lnTo>
                    <a:lnTo>
                      <a:pt x="1021" y="2860"/>
                    </a:lnTo>
                    <a:lnTo>
                      <a:pt x="1021" y="2862"/>
                    </a:lnTo>
                    <a:lnTo>
                      <a:pt x="1021" y="2863"/>
                    </a:lnTo>
                    <a:lnTo>
                      <a:pt x="1021" y="2865"/>
                    </a:lnTo>
                    <a:lnTo>
                      <a:pt x="1023" y="2865"/>
                    </a:lnTo>
                    <a:lnTo>
                      <a:pt x="1025" y="2865"/>
                    </a:lnTo>
                    <a:lnTo>
                      <a:pt x="1025" y="2867"/>
                    </a:lnTo>
                    <a:lnTo>
                      <a:pt x="1025" y="2869"/>
                    </a:lnTo>
                    <a:lnTo>
                      <a:pt x="1023" y="2869"/>
                    </a:lnTo>
                    <a:lnTo>
                      <a:pt x="1023" y="2870"/>
                    </a:lnTo>
                    <a:lnTo>
                      <a:pt x="1021" y="2870"/>
                    </a:lnTo>
                    <a:lnTo>
                      <a:pt x="1021" y="2872"/>
                    </a:lnTo>
                    <a:lnTo>
                      <a:pt x="1021" y="2874"/>
                    </a:lnTo>
                    <a:lnTo>
                      <a:pt x="1019" y="2874"/>
                    </a:lnTo>
                    <a:lnTo>
                      <a:pt x="1019" y="2876"/>
                    </a:lnTo>
                    <a:lnTo>
                      <a:pt x="1018" y="2876"/>
                    </a:lnTo>
                    <a:lnTo>
                      <a:pt x="1018" y="2878"/>
                    </a:lnTo>
                    <a:lnTo>
                      <a:pt x="1019" y="2878"/>
                    </a:lnTo>
                    <a:lnTo>
                      <a:pt x="1019" y="2879"/>
                    </a:lnTo>
                    <a:lnTo>
                      <a:pt x="1018" y="2879"/>
                    </a:lnTo>
                    <a:lnTo>
                      <a:pt x="1019" y="2879"/>
                    </a:lnTo>
                    <a:lnTo>
                      <a:pt x="1019" y="2881"/>
                    </a:lnTo>
                    <a:lnTo>
                      <a:pt x="1018" y="2881"/>
                    </a:lnTo>
                    <a:lnTo>
                      <a:pt x="1016" y="2881"/>
                    </a:lnTo>
                    <a:lnTo>
                      <a:pt x="1016" y="2883"/>
                    </a:lnTo>
                    <a:lnTo>
                      <a:pt x="1018" y="2883"/>
                    </a:lnTo>
                    <a:lnTo>
                      <a:pt x="1018" y="2885"/>
                    </a:lnTo>
                    <a:lnTo>
                      <a:pt x="1019" y="2885"/>
                    </a:lnTo>
                    <a:lnTo>
                      <a:pt x="1019" y="2886"/>
                    </a:lnTo>
                    <a:lnTo>
                      <a:pt x="1019" y="2888"/>
                    </a:lnTo>
                    <a:lnTo>
                      <a:pt x="1019" y="2890"/>
                    </a:lnTo>
                    <a:lnTo>
                      <a:pt x="1018" y="2890"/>
                    </a:lnTo>
                    <a:lnTo>
                      <a:pt x="1018" y="2892"/>
                    </a:lnTo>
                    <a:lnTo>
                      <a:pt x="1018" y="2894"/>
                    </a:lnTo>
                    <a:lnTo>
                      <a:pt x="1016" y="2894"/>
                    </a:lnTo>
                    <a:lnTo>
                      <a:pt x="1016" y="2892"/>
                    </a:lnTo>
                    <a:lnTo>
                      <a:pt x="1014" y="2892"/>
                    </a:lnTo>
                    <a:lnTo>
                      <a:pt x="1012" y="2892"/>
                    </a:lnTo>
                    <a:lnTo>
                      <a:pt x="1012" y="2894"/>
                    </a:lnTo>
                    <a:lnTo>
                      <a:pt x="1011" y="2894"/>
                    </a:lnTo>
                    <a:lnTo>
                      <a:pt x="1009" y="2894"/>
                    </a:lnTo>
                    <a:lnTo>
                      <a:pt x="1009" y="2895"/>
                    </a:lnTo>
                    <a:lnTo>
                      <a:pt x="1007" y="2895"/>
                    </a:lnTo>
                    <a:lnTo>
                      <a:pt x="1007" y="2897"/>
                    </a:lnTo>
                    <a:lnTo>
                      <a:pt x="1005" y="2897"/>
                    </a:lnTo>
                    <a:lnTo>
                      <a:pt x="1003" y="2897"/>
                    </a:lnTo>
                    <a:lnTo>
                      <a:pt x="1003" y="2899"/>
                    </a:lnTo>
                    <a:lnTo>
                      <a:pt x="1002" y="2899"/>
                    </a:lnTo>
                    <a:lnTo>
                      <a:pt x="1000" y="2899"/>
                    </a:lnTo>
                    <a:lnTo>
                      <a:pt x="1000" y="2901"/>
                    </a:lnTo>
                    <a:lnTo>
                      <a:pt x="998" y="2901"/>
                    </a:lnTo>
                    <a:lnTo>
                      <a:pt x="996" y="2901"/>
                    </a:lnTo>
                    <a:lnTo>
                      <a:pt x="994" y="2901"/>
                    </a:lnTo>
                    <a:lnTo>
                      <a:pt x="993" y="2901"/>
                    </a:lnTo>
                    <a:lnTo>
                      <a:pt x="991" y="2903"/>
                    </a:lnTo>
                    <a:lnTo>
                      <a:pt x="989" y="2903"/>
                    </a:lnTo>
                    <a:lnTo>
                      <a:pt x="989" y="2901"/>
                    </a:lnTo>
                    <a:lnTo>
                      <a:pt x="987" y="2901"/>
                    </a:lnTo>
                    <a:lnTo>
                      <a:pt x="986" y="2901"/>
                    </a:lnTo>
                    <a:lnTo>
                      <a:pt x="986" y="2903"/>
                    </a:lnTo>
                    <a:lnTo>
                      <a:pt x="986" y="2904"/>
                    </a:lnTo>
                    <a:lnTo>
                      <a:pt x="987" y="2904"/>
                    </a:lnTo>
                    <a:lnTo>
                      <a:pt x="989" y="2906"/>
                    </a:lnTo>
                    <a:lnTo>
                      <a:pt x="989" y="2908"/>
                    </a:lnTo>
                    <a:lnTo>
                      <a:pt x="991" y="2908"/>
                    </a:lnTo>
                    <a:lnTo>
                      <a:pt x="991" y="2910"/>
                    </a:lnTo>
                    <a:lnTo>
                      <a:pt x="989" y="2910"/>
                    </a:lnTo>
                    <a:lnTo>
                      <a:pt x="991" y="2910"/>
                    </a:lnTo>
                    <a:lnTo>
                      <a:pt x="991" y="2911"/>
                    </a:lnTo>
                    <a:lnTo>
                      <a:pt x="991" y="2913"/>
                    </a:lnTo>
                    <a:lnTo>
                      <a:pt x="989" y="2913"/>
                    </a:lnTo>
                    <a:lnTo>
                      <a:pt x="987" y="2915"/>
                    </a:lnTo>
                    <a:lnTo>
                      <a:pt x="986" y="2915"/>
                    </a:lnTo>
                    <a:lnTo>
                      <a:pt x="984" y="2915"/>
                    </a:lnTo>
                    <a:lnTo>
                      <a:pt x="982" y="2915"/>
                    </a:lnTo>
                    <a:lnTo>
                      <a:pt x="982" y="2917"/>
                    </a:lnTo>
                    <a:lnTo>
                      <a:pt x="980" y="2917"/>
                    </a:lnTo>
                    <a:lnTo>
                      <a:pt x="978" y="2917"/>
                    </a:lnTo>
                    <a:lnTo>
                      <a:pt x="978" y="2919"/>
                    </a:lnTo>
                    <a:lnTo>
                      <a:pt x="977" y="2920"/>
                    </a:lnTo>
                    <a:lnTo>
                      <a:pt x="978" y="2920"/>
                    </a:lnTo>
                    <a:lnTo>
                      <a:pt x="978" y="2922"/>
                    </a:lnTo>
                    <a:lnTo>
                      <a:pt x="980" y="2924"/>
                    </a:lnTo>
                    <a:lnTo>
                      <a:pt x="978" y="2924"/>
                    </a:lnTo>
                    <a:lnTo>
                      <a:pt x="978" y="2926"/>
                    </a:lnTo>
                    <a:lnTo>
                      <a:pt x="980" y="2926"/>
                    </a:lnTo>
                    <a:lnTo>
                      <a:pt x="980" y="2928"/>
                    </a:lnTo>
                    <a:lnTo>
                      <a:pt x="982" y="2928"/>
                    </a:lnTo>
                    <a:lnTo>
                      <a:pt x="984" y="2928"/>
                    </a:lnTo>
                    <a:lnTo>
                      <a:pt x="986" y="2926"/>
                    </a:lnTo>
                    <a:lnTo>
                      <a:pt x="987" y="2926"/>
                    </a:lnTo>
                    <a:lnTo>
                      <a:pt x="987" y="2924"/>
                    </a:lnTo>
                    <a:lnTo>
                      <a:pt x="989" y="2924"/>
                    </a:lnTo>
                    <a:lnTo>
                      <a:pt x="989" y="2926"/>
                    </a:lnTo>
                    <a:lnTo>
                      <a:pt x="987" y="2926"/>
                    </a:lnTo>
                    <a:lnTo>
                      <a:pt x="987" y="2928"/>
                    </a:lnTo>
                    <a:lnTo>
                      <a:pt x="986" y="2928"/>
                    </a:lnTo>
                    <a:lnTo>
                      <a:pt x="986" y="2929"/>
                    </a:lnTo>
                    <a:lnTo>
                      <a:pt x="987" y="2929"/>
                    </a:lnTo>
                    <a:lnTo>
                      <a:pt x="989" y="2929"/>
                    </a:lnTo>
                    <a:lnTo>
                      <a:pt x="991" y="2929"/>
                    </a:lnTo>
                    <a:lnTo>
                      <a:pt x="993" y="2929"/>
                    </a:lnTo>
                    <a:lnTo>
                      <a:pt x="993" y="2931"/>
                    </a:lnTo>
                    <a:lnTo>
                      <a:pt x="994" y="2931"/>
                    </a:lnTo>
                    <a:lnTo>
                      <a:pt x="994" y="2933"/>
                    </a:lnTo>
                    <a:lnTo>
                      <a:pt x="996" y="2933"/>
                    </a:lnTo>
                    <a:lnTo>
                      <a:pt x="996" y="2935"/>
                    </a:lnTo>
                    <a:lnTo>
                      <a:pt x="998" y="2936"/>
                    </a:lnTo>
                    <a:lnTo>
                      <a:pt x="998" y="2938"/>
                    </a:lnTo>
                    <a:lnTo>
                      <a:pt x="996" y="2938"/>
                    </a:lnTo>
                    <a:lnTo>
                      <a:pt x="996" y="2940"/>
                    </a:lnTo>
                    <a:lnTo>
                      <a:pt x="996" y="2942"/>
                    </a:lnTo>
                    <a:lnTo>
                      <a:pt x="994" y="2942"/>
                    </a:lnTo>
                    <a:lnTo>
                      <a:pt x="994" y="2944"/>
                    </a:lnTo>
                    <a:lnTo>
                      <a:pt x="996" y="2944"/>
                    </a:lnTo>
                    <a:lnTo>
                      <a:pt x="998" y="2944"/>
                    </a:lnTo>
                    <a:lnTo>
                      <a:pt x="998" y="2945"/>
                    </a:lnTo>
                    <a:lnTo>
                      <a:pt x="1000" y="2947"/>
                    </a:lnTo>
                    <a:lnTo>
                      <a:pt x="1002" y="2947"/>
                    </a:lnTo>
                    <a:lnTo>
                      <a:pt x="1003" y="2947"/>
                    </a:lnTo>
                    <a:lnTo>
                      <a:pt x="1005" y="2947"/>
                    </a:lnTo>
                    <a:lnTo>
                      <a:pt x="1005" y="2949"/>
                    </a:lnTo>
                    <a:lnTo>
                      <a:pt x="1007" y="2949"/>
                    </a:lnTo>
                    <a:lnTo>
                      <a:pt x="1007" y="2951"/>
                    </a:lnTo>
                    <a:lnTo>
                      <a:pt x="1009" y="2951"/>
                    </a:lnTo>
                    <a:lnTo>
                      <a:pt x="1009" y="2953"/>
                    </a:lnTo>
                    <a:lnTo>
                      <a:pt x="1009" y="2954"/>
                    </a:lnTo>
                    <a:lnTo>
                      <a:pt x="1009" y="2956"/>
                    </a:lnTo>
                    <a:lnTo>
                      <a:pt x="1011" y="2958"/>
                    </a:lnTo>
                    <a:lnTo>
                      <a:pt x="1012" y="2958"/>
                    </a:lnTo>
                    <a:lnTo>
                      <a:pt x="1012" y="2960"/>
                    </a:lnTo>
                    <a:lnTo>
                      <a:pt x="1012" y="2961"/>
                    </a:lnTo>
                    <a:lnTo>
                      <a:pt x="1011" y="2961"/>
                    </a:lnTo>
                    <a:lnTo>
                      <a:pt x="1011" y="2963"/>
                    </a:lnTo>
                    <a:lnTo>
                      <a:pt x="1011" y="2965"/>
                    </a:lnTo>
                    <a:lnTo>
                      <a:pt x="1011" y="2967"/>
                    </a:lnTo>
                    <a:lnTo>
                      <a:pt x="1009" y="2967"/>
                    </a:lnTo>
                    <a:lnTo>
                      <a:pt x="1009" y="2969"/>
                    </a:lnTo>
                    <a:lnTo>
                      <a:pt x="1009" y="2970"/>
                    </a:lnTo>
                    <a:lnTo>
                      <a:pt x="1009" y="2972"/>
                    </a:lnTo>
                    <a:lnTo>
                      <a:pt x="1009" y="2974"/>
                    </a:lnTo>
                    <a:lnTo>
                      <a:pt x="1007" y="2974"/>
                    </a:lnTo>
                    <a:lnTo>
                      <a:pt x="1007" y="2976"/>
                    </a:lnTo>
                    <a:lnTo>
                      <a:pt x="1009" y="2976"/>
                    </a:lnTo>
                    <a:lnTo>
                      <a:pt x="1009" y="2978"/>
                    </a:lnTo>
                    <a:lnTo>
                      <a:pt x="1009" y="2979"/>
                    </a:lnTo>
                    <a:lnTo>
                      <a:pt x="1007" y="2979"/>
                    </a:lnTo>
                    <a:lnTo>
                      <a:pt x="1005" y="2981"/>
                    </a:lnTo>
                    <a:lnTo>
                      <a:pt x="1003" y="2981"/>
                    </a:lnTo>
                    <a:lnTo>
                      <a:pt x="1003" y="2983"/>
                    </a:lnTo>
                    <a:lnTo>
                      <a:pt x="1003" y="2985"/>
                    </a:lnTo>
                    <a:lnTo>
                      <a:pt x="1003" y="2983"/>
                    </a:lnTo>
                    <a:lnTo>
                      <a:pt x="1002" y="2983"/>
                    </a:lnTo>
                    <a:lnTo>
                      <a:pt x="1002" y="2981"/>
                    </a:lnTo>
                    <a:lnTo>
                      <a:pt x="1000" y="2981"/>
                    </a:lnTo>
                    <a:lnTo>
                      <a:pt x="1000" y="2983"/>
                    </a:lnTo>
                    <a:lnTo>
                      <a:pt x="998" y="2983"/>
                    </a:lnTo>
                    <a:lnTo>
                      <a:pt x="998" y="2981"/>
                    </a:lnTo>
                    <a:lnTo>
                      <a:pt x="996" y="2981"/>
                    </a:lnTo>
                    <a:lnTo>
                      <a:pt x="996" y="2979"/>
                    </a:lnTo>
                    <a:lnTo>
                      <a:pt x="996" y="2978"/>
                    </a:lnTo>
                    <a:lnTo>
                      <a:pt x="994" y="2978"/>
                    </a:lnTo>
                    <a:lnTo>
                      <a:pt x="994" y="2976"/>
                    </a:lnTo>
                    <a:lnTo>
                      <a:pt x="994" y="2978"/>
                    </a:lnTo>
                    <a:lnTo>
                      <a:pt x="993" y="2978"/>
                    </a:lnTo>
                    <a:lnTo>
                      <a:pt x="993" y="2976"/>
                    </a:lnTo>
                    <a:lnTo>
                      <a:pt x="993" y="2974"/>
                    </a:lnTo>
                    <a:lnTo>
                      <a:pt x="991" y="2974"/>
                    </a:lnTo>
                    <a:lnTo>
                      <a:pt x="989" y="2974"/>
                    </a:lnTo>
                    <a:lnTo>
                      <a:pt x="987" y="2974"/>
                    </a:lnTo>
                    <a:lnTo>
                      <a:pt x="986" y="2974"/>
                    </a:lnTo>
                    <a:lnTo>
                      <a:pt x="986" y="2972"/>
                    </a:lnTo>
                    <a:lnTo>
                      <a:pt x="984" y="2972"/>
                    </a:lnTo>
                    <a:lnTo>
                      <a:pt x="982" y="2972"/>
                    </a:lnTo>
                    <a:lnTo>
                      <a:pt x="982" y="2974"/>
                    </a:lnTo>
                    <a:lnTo>
                      <a:pt x="980" y="2974"/>
                    </a:lnTo>
                    <a:lnTo>
                      <a:pt x="980" y="2972"/>
                    </a:lnTo>
                    <a:lnTo>
                      <a:pt x="978" y="2972"/>
                    </a:lnTo>
                    <a:lnTo>
                      <a:pt x="978" y="2974"/>
                    </a:lnTo>
                    <a:lnTo>
                      <a:pt x="977" y="2974"/>
                    </a:lnTo>
                    <a:lnTo>
                      <a:pt x="978" y="2974"/>
                    </a:lnTo>
                    <a:lnTo>
                      <a:pt x="978" y="2976"/>
                    </a:lnTo>
                    <a:lnTo>
                      <a:pt x="977" y="2976"/>
                    </a:lnTo>
                    <a:lnTo>
                      <a:pt x="977" y="2978"/>
                    </a:lnTo>
                    <a:lnTo>
                      <a:pt x="975" y="2979"/>
                    </a:lnTo>
                    <a:lnTo>
                      <a:pt x="975" y="2981"/>
                    </a:lnTo>
                    <a:lnTo>
                      <a:pt x="977" y="2981"/>
                    </a:lnTo>
                    <a:lnTo>
                      <a:pt x="975" y="2983"/>
                    </a:lnTo>
                    <a:lnTo>
                      <a:pt x="975" y="2985"/>
                    </a:lnTo>
                    <a:lnTo>
                      <a:pt x="973" y="2985"/>
                    </a:lnTo>
                    <a:lnTo>
                      <a:pt x="973" y="2986"/>
                    </a:lnTo>
                    <a:lnTo>
                      <a:pt x="975" y="2988"/>
                    </a:lnTo>
                    <a:lnTo>
                      <a:pt x="975" y="2990"/>
                    </a:lnTo>
                    <a:lnTo>
                      <a:pt x="977" y="2990"/>
                    </a:lnTo>
                    <a:lnTo>
                      <a:pt x="977" y="2992"/>
                    </a:lnTo>
                    <a:lnTo>
                      <a:pt x="978" y="2992"/>
                    </a:lnTo>
                    <a:lnTo>
                      <a:pt x="977" y="2992"/>
                    </a:lnTo>
                    <a:lnTo>
                      <a:pt x="977" y="2994"/>
                    </a:lnTo>
                    <a:lnTo>
                      <a:pt x="977" y="2995"/>
                    </a:lnTo>
                    <a:lnTo>
                      <a:pt x="978" y="2995"/>
                    </a:lnTo>
                    <a:lnTo>
                      <a:pt x="980" y="2995"/>
                    </a:lnTo>
                    <a:lnTo>
                      <a:pt x="980" y="2997"/>
                    </a:lnTo>
                    <a:lnTo>
                      <a:pt x="980" y="2999"/>
                    </a:lnTo>
                    <a:lnTo>
                      <a:pt x="982" y="2999"/>
                    </a:lnTo>
                    <a:lnTo>
                      <a:pt x="982" y="3001"/>
                    </a:lnTo>
                    <a:lnTo>
                      <a:pt x="984" y="3001"/>
                    </a:lnTo>
                    <a:lnTo>
                      <a:pt x="986" y="3001"/>
                    </a:lnTo>
                    <a:lnTo>
                      <a:pt x="986" y="3003"/>
                    </a:lnTo>
                    <a:lnTo>
                      <a:pt x="986" y="3004"/>
                    </a:lnTo>
                    <a:lnTo>
                      <a:pt x="987" y="3004"/>
                    </a:lnTo>
                    <a:lnTo>
                      <a:pt x="987" y="3006"/>
                    </a:lnTo>
                    <a:lnTo>
                      <a:pt x="989" y="3006"/>
                    </a:lnTo>
                    <a:lnTo>
                      <a:pt x="989" y="3008"/>
                    </a:lnTo>
                    <a:lnTo>
                      <a:pt x="991" y="3008"/>
                    </a:lnTo>
                    <a:lnTo>
                      <a:pt x="991" y="3010"/>
                    </a:lnTo>
                    <a:lnTo>
                      <a:pt x="993" y="3010"/>
                    </a:lnTo>
                    <a:lnTo>
                      <a:pt x="993" y="3011"/>
                    </a:lnTo>
                    <a:lnTo>
                      <a:pt x="993" y="3013"/>
                    </a:lnTo>
                    <a:lnTo>
                      <a:pt x="994" y="3013"/>
                    </a:lnTo>
                    <a:lnTo>
                      <a:pt x="994" y="3015"/>
                    </a:lnTo>
                    <a:lnTo>
                      <a:pt x="994" y="3017"/>
                    </a:lnTo>
                    <a:lnTo>
                      <a:pt x="996" y="3017"/>
                    </a:lnTo>
                    <a:lnTo>
                      <a:pt x="996" y="3019"/>
                    </a:lnTo>
                    <a:lnTo>
                      <a:pt x="996" y="3020"/>
                    </a:lnTo>
                    <a:lnTo>
                      <a:pt x="996" y="3022"/>
                    </a:lnTo>
                    <a:lnTo>
                      <a:pt x="996" y="3024"/>
                    </a:lnTo>
                    <a:lnTo>
                      <a:pt x="994" y="3024"/>
                    </a:lnTo>
                    <a:lnTo>
                      <a:pt x="994" y="3026"/>
                    </a:lnTo>
                    <a:lnTo>
                      <a:pt x="993" y="3026"/>
                    </a:lnTo>
                    <a:lnTo>
                      <a:pt x="993" y="3028"/>
                    </a:lnTo>
                    <a:lnTo>
                      <a:pt x="991" y="3028"/>
                    </a:lnTo>
                    <a:lnTo>
                      <a:pt x="991" y="3029"/>
                    </a:lnTo>
                    <a:lnTo>
                      <a:pt x="993" y="3029"/>
                    </a:lnTo>
                    <a:lnTo>
                      <a:pt x="993" y="3031"/>
                    </a:lnTo>
                    <a:lnTo>
                      <a:pt x="991" y="3033"/>
                    </a:lnTo>
                    <a:lnTo>
                      <a:pt x="991" y="3035"/>
                    </a:lnTo>
                    <a:lnTo>
                      <a:pt x="991" y="3036"/>
                    </a:lnTo>
                    <a:lnTo>
                      <a:pt x="989" y="3036"/>
                    </a:lnTo>
                    <a:lnTo>
                      <a:pt x="987" y="3036"/>
                    </a:lnTo>
                    <a:lnTo>
                      <a:pt x="987" y="3035"/>
                    </a:lnTo>
                    <a:lnTo>
                      <a:pt x="986" y="3035"/>
                    </a:lnTo>
                    <a:lnTo>
                      <a:pt x="986" y="3036"/>
                    </a:lnTo>
                    <a:lnTo>
                      <a:pt x="986" y="3038"/>
                    </a:lnTo>
                    <a:lnTo>
                      <a:pt x="986" y="3040"/>
                    </a:lnTo>
                    <a:lnTo>
                      <a:pt x="986" y="3042"/>
                    </a:lnTo>
                    <a:lnTo>
                      <a:pt x="984" y="3042"/>
                    </a:lnTo>
                    <a:lnTo>
                      <a:pt x="984" y="3044"/>
                    </a:lnTo>
                    <a:lnTo>
                      <a:pt x="984" y="3045"/>
                    </a:lnTo>
                    <a:lnTo>
                      <a:pt x="984" y="3047"/>
                    </a:lnTo>
                    <a:lnTo>
                      <a:pt x="984" y="3049"/>
                    </a:lnTo>
                    <a:lnTo>
                      <a:pt x="982" y="3049"/>
                    </a:lnTo>
                    <a:lnTo>
                      <a:pt x="980" y="3049"/>
                    </a:lnTo>
                    <a:lnTo>
                      <a:pt x="980" y="3051"/>
                    </a:lnTo>
                    <a:lnTo>
                      <a:pt x="978" y="3051"/>
                    </a:lnTo>
                    <a:lnTo>
                      <a:pt x="978" y="3049"/>
                    </a:lnTo>
                    <a:lnTo>
                      <a:pt x="978" y="3047"/>
                    </a:lnTo>
                    <a:lnTo>
                      <a:pt x="977" y="3047"/>
                    </a:lnTo>
                    <a:lnTo>
                      <a:pt x="977" y="3049"/>
                    </a:lnTo>
                    <a:lnTo>
                      <a:pt x="975" y="3049"/>
                    </a:lnTo>
                    <a:lnTo>
                      <a:pt x="973" y="3049"/>
                    </a:lnTo>
                    <a:lnTo>
                      <a:pt x="971" y="3051"/>
                    </a:lnTo>
                    <a:lnTo>
                      <a:pt x="969" y="3051"/>
                    </a:lnTo>
                    <a:lnTo>
                      <a:pt x="968" y="3051"/>
                    </a:lnTo>
                    <a:lnTo>
                      <a:pt x="968" y="3053"/>
                    </a:lnTo>
                    <a:lnTo>
                      <a:pt x="968" y="3054"/>
                    </a:lnTo>
                    <a:lnTo>
                      <a:pt x="966" y="3054"/>
                    </a:lnTo>
                    <a:lnTo>
                      <a:pt x="966" y="3056"/>
                    </a:lnTo>
                    <a:lnTo>
                      <a:pt x="964" y="3056"/>
                    </a:lnTo>
                    <a:lnTo>
                      <a:pt x="964" y="3058"/>
                    </a:lnTo>
                    <a:lnTo>
                      <a:pt x="964" y="3060"/>
                    </a:lnTo>
                    <a:lnTo>
                      <a:pt x="964" y="3061"/>
                    </a:lnTo>
                    <a:lnTo>
                      <a:pt x="964" y="3063"/>
                    </a:lnTo>
                    <a:lnTo>
                      <a:pt x="962" y="3063"/>
                    </a:lnTo>
                    <a:lnTo>
                      <a:pt x="962" y="3065"/>
                    </a:lnTo>
                    <a:lnTo>
                      <a:pt x="961" y="3065"/>
                    </a:lnTo>
                    <a:lnTo>
                      <a:pt x="959" y="3065"/>
                    </a:lnTo>
                    <a:lnTo>
                      <a:pt x="957" y="3065"/>
                    </a:lnTo>
                    <a:lnTo>
                      <a:pt x="955" y="3067"/>
                    </a:lnTo>
                    <a:lnTo>
                      <a:pt x="953" y="3067"/>
                    </a:lnTo>
                    <a:lnTo>
                      <a:pt x="953" y="3069"/>
                    </a:lnTo>
                    <a:lnTo>
                      <a:pt x="952" y="3069"/>
                    </a:lnTo>
                    <a:lnTo>
                      <a:pt x="952" y="3070"/>
                    </a:lnTo>
                    <a:lnTo>
                      <a:pt x="950" y="3070"/>
                    </a:lnTo>
                    <a:lnTo>
                      <a:pt x="948" y="3070"/>
                    </a:lnTo>
                    <a:lnTo>
                      <a:pt x="946" y="3070"/>
                    </a:lnTo>
                    <a:lnTo>
                      <a:pt x="946" y="3072"/>
                    </a:lnTo>
                    <a:lnTo>
                      <a:pt x="946" y="3074"/>
                    </a:lnTo>
                    <a:lnTo>
                      <a:pt x="944" y="3074"/>
                    </a:lnTo>
                    <a:lnTo>
                      <a:pt x="943" y="3074"/>
                    </a:lnTo>
                    <a:lnTo>
                      <a:pt x="944" y="3074"/>
                    </a:lnTo>
                    <a:lnTo>
                      <a:pt x="944" y="3076"/>
                    </a:lnTo>
                    <a:lnTo>
                      <a:pt x="943" y="3076"/>
                    </a:lnTo>
                    <a:lnTo>
                      <a:pt x="943" y="3078"/>
                    </a:lnTo>
                    <a:lnTo>
                      <a:pt x="941" y="3079"/>
                    </a:lnTo>
                    <a:lnTo>
                      <a:pt x="941" y="3078"/>
                    </a:lnTo>
                    <a:lnTo>
                      <a:pt x="939" y="3078"/>
                    </a:lnTo>
                    <a:lnTo>
                      <a:pt x="939" y="3079"/>
                    </a:lnTo>
                    <a:lnTo>
                      <a:pt x="937" y="3079"/>
                    </a:lnTo>
                    <a:lnTo>
                      <a:pt x="937" y="3078"/>
                    </a:lnTo>
                    <a:lnTo>
                      <a:pt x="936" y="3078"/>
                    </a:lnTo>
                    <a:lnTo>
                      <a:pt x="934" y="3078"/>
                    </a:lnTo>
                    <a:lnTo>
                      <a:pt x="932" y="3078"/>
                    </a:lnTo>
                    <a:lnTo>
                      <a:pt x="932" y="3079"/>
                    </a:lnTo>
                    <a:lnTo>
                      <a:pt x="930" y="3079"/>
                    </a:lnTo>
                    <a:lnTo>
                      <a:pt x="928" y="3079"/>
                    </a:lnTo>
                    <a:lnTo>
                      <a:pt x="927" y="3079"/>
                    </a:lnTo>
                    <a:lnTo>
                      <a:pt x="927" y="3078"/>
                    </a:lnTo>
                    <a:lnTo>
                      <a:pt x="925" y="3076"/>
                    </a:lnTo>
                    <a:lnTo>
                      <a:pt x="925" y="3074"/>
                    </a:lnTo>
                    <a:lnTo>
                      <a:pt x="923" y="3074"/>
                    </a:lnTo>
                    <a:lnTo>
                      <a:pt x="923" y="3076"/>
                    </a:lnTo>
                    <a:lnTo>
                      <a:pt x="921" y="3076"/>
                    </a:lnTo>
                    <a:lnTo>
                      <a:pt x="919" y="3076"/>
                    </a:lnTo>
                    <a:lnTo>
                      <a:pt x="918" y="3076"/>
                    </a:lnTo>
                    <a:lnTo>
                      <a:pt x="916" y="3076"/>
                    </a:lnTo>
                    <a:lnTo>
                      <a:pt x="914" y="3076"/>
                    </a:lnTo>
                    <a:lnTo>
                      <a:pt x="912" y="3076"/>
                    </a:lnTo>
                    <a:lnTo>
                      <a:pt x="911" y="3076"/>
                    </a:lnTo>
                    <a:lnTo>
                      <a:pt x="909" y="3076"/>
                    </a:lnTo>
                    <a:lnTo>
                      <a:pt x="907" y="3076"/>
                    </a:lnTo>
                    <a:lnTo>
                      <a:pt x="905" y="3076"/>
                    </a:lnTo>
                    <a:lnTo>
                      <a:pt x="905" y="3078"/>
                    </a:lnTo>
                    <a:lnTo>
                      <a:pt x="903" y="3078"/>
                    </a:lnTo>
                    <a:lnTo>
                      <a:pt x="902" y="3079"/>
                    </a:lnTo>
                    <a:lnTo>
                      <a:pt x="900" y="3079"/>
                    </a:lnTo>
                    <a:lnTo>
                      <a:pt x="900" y="3081"/>
                    </a:lnTo>
                    <a:lnTo>
                      <a:pt x="898" y="3081"/>
                    </a:lnTo>
                    <a:lnTo>
                      <a:pt x="896" y="3081"/>
                    </a:lnTo>
                    <a:lnTo>
                      <a:pt x="896" y="3079"/>
                    </a:lnTo>
                    <a:lnTo>
                      <a:pt x="894" y="3079"/>
                    </a:lnTo>
                    <a:lnTo>
                      <a:pt x="893" y="3079"/>
                    </a:lnTo>
                    <a:lnTo>
                      <a:pt x="893" y="3081"/>
                    </a:lnTo>
                    <a:lnTo>
                      <a:pt x="891" y="3081"/>
                    </a:lnTo>
                    <a:lnTo>
                      <a:pt x="891" y="3083"/>
                    </a:lnTo>
                    <a:lnTo>
                      <a:pt x="889" y="3083"/>
                    </a:lnTo>
                    <a:lnTo>
                      <a:pt x="887" y="3083"/>
                    </a:lnTo>
                    <a:lnTo>
                      <a:pt x="886" y="3083"/>
                    </a:lnTo>
                    <a:lnTo>
                      <a:pt x="886" y="3085"/>
                    </a:lnTo>
                    <a:lnTo>
                      <a:pt x="886" y="3086"/>
                    </a:lnTo>
                    <a:lnTo>
                      <a:pt x="887" y="3086"/>
                    </a:lnTo>
                    <a:lnTo>
                      <a:pt x="887" y="3088"/>
                    </a:lnTo>
                    <a:lnTo>
                      <a:pt x="889" y="3088"/>
                    </a:lnTo>
                    <a:lnTo>
                      <a:pt x="891" y="3088"/>
                    </a:lnTo>
                    <a:lnTo>
                      <a:pt x="891" y="3090"/>
                    </a:lnTo>
                    <a:lnTo>
                      <a:pt x="889" y="3090"/>
                    </a:lnTo>
                    <a:lnTo>
                      <a:pt x="889" y="3092"/>
                    </a:lnTo>
                    <a:lnTo>
                      <a:pt x="887" y="3092"/>
                    </a:lnTo>
                    <a:lnTo>
                      <a:pt x="886" y="3092"/>
                    </a:lnTo>
                    <a:lnTo>
                      <a:pt x="884" y="3092"/>
                    </a:lnTo>
                    <a:lnTo>
                      <a:pt x="884" y="3094"/>
                    </a:lnTo>
                    <a:lnTo>
                      <a:pt x="882" y="3094"/>
                    </a:lnTo>
                    <a:lnTo>
                      <a:pt x="882" y="3095"/>
                    </a:lnTo>
                    <a:lnTo>
                      <a:pt x="884" y="3095"/>
                    </a:lnTo>
                    <a:lnTo>
                      <a:pt x="884" y="3097"/>
                    </a:lnTo>
                    <a:lnTo>
                      <a:pt x="882" y="3097"/>
                    </a:lnTo>
                    <a:lnTo>
                      <a:pt x="882" y="3099"/>
                    </a:lnTo>
                    <a:lnTo>
                      <a:pt x="884" y="3099"/>
                    </a:lnTo>
                    <a:lnTo>
                      <a:pt x="882" y="3099"/>
                    </a:lnTo>
                    <a:lnTo>
                      <a:pt x="882" y="3101"/>
                    </a:lnTo>
                    <a:lnTo>
                      <a:pt x="882" y="3103"/>
                    </a:lnTo>
                    <a:lnTo>
                      <a:pt x="880" y="3103"/>
                    </a:lnTo>
                    <a:lnTo>
                      <a:pt x="878" y="3103"/>
                    </a:lnTo>
                    <a:lnTo>
                      <a:pt x="878" y="3104"/>
                    </a:lnTo>
                    <a:lnTo>
                      <a:pt x="877" y="3104"/>
                    </a:lnTo>
                    <a:lnTo>
                      <a:pt x="875" y="3104"/>
                    </a:lnTo>
                    <a:lnTo>
                      <a:pt x="875" y="3106"/>
                    </a:lnTo>
                    <a:lnTo>
                      <a:pt x="873" y="3106"/>
                    </a:lnTo>
                    <a:lnTo>
                      <a:pt x="873" y="3108"/>
                    </a:lnTo>
                    <a:lnTo>
                      <a:pt x="871" y="3108"/>
                    </a:lnTo>
                    <a:lnTo>
                      <a:pt x="871" y="3110"/>
                    </a:lnTo>
                    <a:lnTo>
                      <a:pt x="869" y="3110"/>
                    </a:lnTo>
                    <a:lnTo>
                      <a:pt x="869" y="3111"/>
                    </a:lnTo>
                    <a:lnTo>
                      <a:pt x="871" y="3111"/>
                    </a:lnTo>
                    <a:lnTo>
                      <a:pt x="869" y="3111"/>
                    </a:lnTo>
                    <a:lnTo>
                      <a:pt x="869" y="3113"/>
                    </a:lnTo>
                    <a:lnTo>
                      <a:pt x="869" y="3115"/>
                    </a:lnTo>
                    <a:lnTo>
                      <a:pt x="871" y="3115"/>
                    </a:lnTo>
                    <a:lnTo>
                      <a:pt x="871" y="3117"/>
                    </a:lnTo>
                    <a:lnTo>
                      <a:pt x="873" y="3117"/>
                    </a:lnTo>
                    <a:lnTo>
                      <a:pt x="873" y="3119"/>
                    </a:lnTo>
                    <a:lnTo>
                      <a:pt x="875" y="3119"/>
                    </a:lnTo>
                    <a:lnTo>
                      <a:pt x="875" y="3120"/>
                    </a:lnTo>
                    <a:lnTo>
                      <a:pt x="875" y="3122"/>
                    </a:lnTo>
                    <a:lnTo>
                      <a:pt x="875" y="3124"/>
                    </a:lnTo>
                    <a:lnTo>
                      <a:pt x="873" y="3124"/>
                    </a:lnTo>
                    <a:lnTo>
                      <a:pt x="875" y="3124"/>
                    </a:lnTo>
                    <a:lnTo>
                      <a:pt x="877" y="3124"/>
                    </a:lnTo>
                    <a:lnTo>
                      <a:pt x="877" y="3126"/>
                    </a:lnTo>
                    <a:lnTo>
                      <a:pt x="877" y="3128"/>
                    </a:lnTo>
                    <a:lnTo>
                      <a:pt x="878" y="3128"/>
                    </a:lnTo>
                    <a:lnTo>
                      <a:pt x="877" y="3129"/>
                    </a:lnTo>
                    <a:lnTo>
                      <a:pt x="878" y="3129"/>
                    </a:lnTo>
                    <a:lnTo>
                      <a:pt x="878" y="3131"/>
                    </a:lnTo>
                    <a:lnTo>
                      <a:pt x="877" y="3131"/>
                    </a:lnTo>
                    <a:lnTo>
                      <a:pt x="875" y="3131"/>
                    </a:lnTo>
                    <a:lnTo>
                      <a:pt x="875" y="3133"/>
                    </a:lnTo>
                    <a:lnTo>
                      <a:pt x="877" y="3133"/>
                    </a:lnTo>
                    <a:lnTo>
                      <a:pt x="878" y="3133"/>
                    </a:lnTo>
                    <a:lnTo>
                      <a:pt x="878" y="3135"/>
                    </a:lnTo>
                    <a:lnTo>
                      <a:pt x="880" y="3135"/>
                    </a:lnTo>
                    <a:lnTo>
                      <a:pt x="882" y="3135"/>
                    </a:lnTo>
                    <a:lnTo>
                      <a:pt x="884" y="3135"/>
                    </a:lnTo>
                    <a:lnTo>
                      <a:pt x="886" y="3135"/>
                    </a:lnTo>
                    <a:lnTo>
                      <a:pt x="886" y="3136"/>
                    </a:lnTo>
                    <a:lnTo>
                      <a:pt x="886" y="3138"/>
                    </a:lnTo>
                    <a:lnTo>
                      <a:pt x="886" y="3140"/>
                    </a:lnTo>
                    <a:lnTo>
                      <a:pt x="886" y="3142"/>
                    </a:lnTo>
                    <a:lnTo>
                      <a:pt x="887" y="3142"/>
                    </a:lnTo>
                    <a:lnTo>
                      <a:pt x="887" y="3144"/>
                    </a:lnTo>
                    <a:lnTo>
                      <a:pt x="889" y="3145"/>
                    </a:lnTo>
                    <a:lnTo>
                      <a:pt x="889" y="3144"/>
                    </a:lnTo>
                    <a:lnTo>
                      <a:pt x="891" y="3144"/>
                    </a:lnTo>
                    <a:lnTo>
                      <a:pt x="891" y="3145"/>
                    </a:lnTo>
                    <a:lnTo>
                      <a:pt x="891" y="3147"/>
                    </a:lnTo>
                    <a:lnTo>
                      <a:pt x="893" y="3149"/>
                    </a:lnTo>
                    <a:lnTo>
                      <a:pt x="894" y="3149"/>
                    </a:lnTo>
                    <a:lnTo>
                      <a:pt x="894" y="3151"/>
                    </a:lnTo>
                    <a:lnTo>
                      <a:pt x="894" y="3153"/>
                    </a:lnTo>
                    <a:lnTo>
                      <a:pt x="893" y="3153"/>
                    </a:lnTo>
                    <a:lnTo>
                      <a:pt x="893" y="3154"/>
                    </a:lnTo>
                    <a:lnTo>
                      <a:pt x="894" y="3154"/>
                    </a:lnTo>
                    <a:lnTo>
                      <a:pt x="893" y="3154"/>
                    </a:lnTo>
                    <a:lnTo>
                      <a:pt x="893" y="3156"/>
                    </a:lnTo>
                    <a:lnTo>
                      <a:pt x="894" y="3156"/>
                    </a:lnTo>
                    <a:lnTo>
                      <a:pt x="896" y="3156"/>
                    </a:lnTo>
                    <a:lnTo>
                      <a:pt x="896" y="3158"/>
                    </a:lnTo>
                    <a:lnTo>
                      <a:pt x="896" y="3160"/>
                    </a:lnTo>
                    <a:lnTo>
                      <a:pt x="896" y="3161"/>
                    </a:lnTo>
                    <a:lnTo>
                      <a:pt x="894" y="3161"/>
                    </a:lnTo>
                    <a:lnTo>
                      <a:pt x="894" y="3163"/>
                    </a:lnTo>
                    <a:lnTo>
                      <a:pt x="893" y="3165"/>
                    </a:lnTo>
                    <a:lnTo>
                      <a:pt x="893" y="3167"/>
                    </a:lnTo>
                    <a:lnTo>
                      <a:pt x="893" y="3169"/>
                    </a:lnTo>
                    <a:lnTo>
                      <a:pt x="893" y="3170"/>
                    </a:lnTo>
                    <a:lnTo>
                      <a:pt x="893" y="3172"/>
                    </a:lnTo>
                    <a:lnTo>
                      <a:pt x="891" y="3172"/>
                    </a:lnTo>
                    <a:lnTo>
                      <a:pt x="889" y="3172"/>
                    </a:lnTo>
                    <a:lnTo>
                      <a:pt x="887" y="3172"/>
                    </a:lnTo>
                    <a:lnTo>
                      <a:pt x="886" y="3172"/>
                    </a:lnTo>
                    <a:lnTo>
                      <a:pt x="886" y="3174"/>
                    </a:lnTo>
                    <a:lnTo>
                      <a:pt x="884" y="3174"/>
                    </a:lnTo>
                    <a:lnTo>
                      <a:pt x="884" y="3176"/>
                    </a:lnTo>
                    <a:lnTo>
                      <a:pt x="884" y="3178"/>
                    </a:lnTo>
                    <a:lnTo>
                      <a:pt x="884" y="3179"/>
                    </a:lnTo>
                    <a:lnTo>
                      <a:pt x="882" y="3179"/>
                    </a:lnTo>
                    <a:lnTo>
                      <a:pt x="882" y="3181"/>
                    </a:lnTo>
                    <a:lnTo>
                      <a:pt x="884" y="3181"/>
                    </a:lnTo>
                    <a:lnTo>
                      <a:pt x="884" y="3183"/>
                    </a:lnTo>
                    <a:lnTo>
                      <a:pt x="882" y="3183"/>
                    </a:lnTo>
                    <a:lnTo>
                      <a:pt x="882" y="3185"/>
                    </a:lnTo>
                    <a:lnTo>
                      <a:pt x="880" y="3185"/>
                    </a:lnTo>
                    <a:lnTo>
                      <a:pt x="880" y="3186"/>
                    </a:lnTo>
                    <a:lnTo>
                      <a:pt x="880" y="3188"/>
                    </a:lnTo>
                    <a:lnTo>
                      <a:pt x="878" y="3188"/>
                    </a:lnTo>
                    <a:lnTo>
                      <a:pt x="878" y="3190"/>
                    </a:lnTo>
                    <a:lnTo>
                      <a:pt x="877" y="3190"/>
                    </a:lnTo>
                    <a:lnTo>
                      <a:pt x="875" y="3190"/>
                    </a:lnTo>
                    <a:lnTo>
                      <a:pt x="875" y="3192"/>
                    </a:lnTo>
                    <a:lnTo>
                      <a:pt x="873" y="3192"/>
                    </a:lnTo>
                    <a:lnTo>
                      <a:pt x="873" y="3194"/>
                    </a:lnTo>
                    <a:lnTo>
                      <a:pt x="873" y="3195"/>
                    </a:lnTo>
                    <a:lnTo>
                      <a:pt x="875" y="3195"/>
                    </a:lnTo>
                    <a:lnTo>
                      <a:pt x="875" y="3197"/>
                    </a:lnTo>
                    <a:lnTo>
                      <a:pt x="875" y="3199"/>
                    </a:lnTo>
                    <a:lnTo>
                      <a:pt x="873" y="3199"/>
                    </a:lnTo>
                    <a:lnTo>
                      <a:pt x="873" y="3201"/>
                    </a:lnTo>
                    <a:lnTo>
                      <a:pt x="871" y="3201"/>
                    </a:lnTo>
                    <a:lnTo>
                      <a:pt x="871" y="3202"/>
                    </a:lnTo>
                    <a:lnTo>
                      <a:pt x="871" y="3204"/>
                    </a:lnTo>
                    <a:lnTo>
                      <a:pt x="871" y="3206"/>
                    </a:lnTo>
                    <a:lnTo>
                      <a:pt x="869" y="3206"/>
                    </a:lnTo>
                    <a:lnTo>
                      <a:pt x="869" y="3208"/>
                    </a:lnTo>
                    <a:lnTo>
                      <a:pt x="869" y="3210"/>
                    </a:lnTo>
                    <a:lnTo>
                      <a:pt x="868" y="3210"/>
                    </a:lnTo>
                    <a:lnTo>
                      <a:pt x="868" y="3211"/>
                    </a:lnTo>
                    <a:lnTo>
                      <a:pt x="868" y="3213"/>
                    </a:lnTo>
                    <a:lnTo>
                      <a:pt x="868" y="3215"/>
                    </a:lnTo>
                    <a:lnTo>
                      <a:pt x="869" y="3215"/>
                    </a:lnTo>
                    <a:lnTo>
                      <a:pt x="869" y="3217"/>
                    </a:lnTo>
                    <a:lnTo>
                      <a:pt x="868" y="3217"/>
                    </a:lnTo>
                    <a:lnTo>
                      <a:pt x="866" y="3217"/>
                    </a:lnTo>
                    <a:lnTo>
                      <a:pt x="866" y="3215"/>
                    </a:lnTo>
                    <a:lnTo>
                      <a:pt x="864" y="3215"/>
                    </a:lnTo>
                    <a:lnTo>
                      <a:pt x="862" y="3217"/>
                    </a:lnTo>
                    <a:lnTo>
                      <a:pt x="861" y="3215"/>
                    </a:lnTo>
                    <a:lnTo>
                      <a:pt x="859" y="3213"/>
                    </a:lnTo>
                    <a:lnTo>
                      <a:pt x="857" y="3213"/>
                    </a:lnTo>
                    <a:lnTo>
                      <a:pt x="853" y="3215"/>
                    </a:lnTo>
                    <a:lnTo>
                      <a:pt x="852" y="3213"/>
                    </a:lnTo>
                    <a:lnTo>
                      <a:pt x="850" y="3213"/>
                    </a:lnTo>
                    <a:lnTo>
                      <a:pt x="848" y="3213"/>
                    </a:lnTo>
                    <a:lnTo>
                      <a:pt x="848" y="3211"/>
                    </a:lnTo>
                    <a:lnTo>
                      <a:pt x="846" y="3211"/>
                    </a:lnTo>
                    <a:lnTo>
                      <a:pt x="844" y="3211"/>
                    </a:lnTo>
                    <a:lnTo>
                      <a:pt x="844" y="3213"/>
                    </a:lnTo>
                    <a:lnTo>
                      <a:pt x="843" y="3213"/>
                    </a:lnTo>
                    <a:lnTo>
                      <a:pt x="843" y="3215"/>
                    </a:lnTo>
                    <a:lnTo>
                      <a:pt x="843" y="3217"/>
                    </a:lnTo>
                    <a:lnTo>
                      <a:pt x="841" y="3217"/>
                    </a:lnTo>
                    <a:lnTo>
                      <a:pt x="841" y="3219"/>
                    </a:lnTo>
                    <a:lnTo>
                      <a:pt x="839" y="3219"/>
                    </a:lnTo>
                    <a:lnTo>
                      <a:pt x="839" y="3217"/>
                    </a:lnTo>
                    <a:lnTo>
                      <a:pt x="837" y="3217"/>
                    </a:lnTo>
                    <a:lnTo>
                      <a:pt x="837" y="3215"/>
                    </a:lnTo>
                    <a:lnTo>
                      <a:pt x="836" y="3217"/>
                    </a:lnTo>
                    <a:lnTo>
                      <a:pt x="834" y="3217"/>
                    </a:lnTo>
                    <a:lnTo>
                      <a:pt x="834" y="3215"/>
                    </a:lnTo>
                    <a:lnTo>
                      <a:pt x="832" y="3215"/>
                    </a:lnTo>
                    <a:lnTo>
                      <a:pt x="830" y="3217"/>
                    </a:lnTo>
                    <a:lnTo>
                      <a:pt x="830" y="3219"/>
                    </a:lnTo>
                    <a:lnTo>
                      <a:pt x="827" y="3220"/>
                    </a:lnTo>
                    <a:lnTo>
                      <a:pt x="827" y="3222"/>
                    </a:lnTo>
                    <a:lnTo>
                      <a:pt x="827" y="3224"/>
                    </a:lnTo>
                    <a:lnTo>
                      <a:pt x="827" y="3226"/>
                    </a:lnTo>
                    <a:lnTo>
                      <a:pt x="825" y="3226"/>
                    </a:lnTo>
                    <a:lnTo>
                      <a:pt x="825" y="3227"/>
                    </a:lnTo>
                    <a:lnTo>
                      <a:pt x="823" y="3227"/>
                    </a:lnTo>
                    <a:lnTo>
                      <a:pt x="823" y="3229"/>
                    </a:lnTo>
                    <a:lnTo>
                      <a:pt x="821" y="3229"/>
                    </a:lnTo>
                    <a:lnTo>
                      <a:pt x="819" y="3229"/>
                    </a:lnTo>
                    <a:lnTo>
                      <a:pt x="819" y="3231"/>
                    </a:lnTo>
                    <a:lnTo>
                      <a:pt x="818" y="3231"/>
                    </a:lnTo>
                    <a:lnTo>
                      <a:pt x="818" y="3233"/>
                    </a:lnTo>
                    <a:lnTo>
                      <a:pt x="816" y="3233"/>
                    </a:lnTo>
                    <a:lnTo>
                      <a:pt x="818" y="3233"/>
                    </a:lnTo>
                    <a:lnTo>
                      <a:pt x="818" y="3235"/>
                    </a:lnTo>
                    <a:lnTo>
                      <a:pt x="819" y="3235"/>
                    </a:lnTo>
                    <a:lnTo>
                      <a:pt x="821" y="3235"/>
                    </a:lnTo>
                    <a:lnTo>
                      <a:pt x="819" y="3236"/>
                    </a:lnTo>
                    <a:lnTo>
                      <a:pt x="818" y="3238"/>
                    </a:lnTo>
                    <a:lnTo>
                      <a:pt x="818" y="3240"/>
                    </a:lnTo>
                    <a:lnTo>
                      <a:pt x="816" y="3240"/>
                    </a:lnTo>
                    <a:lnTo>
                      <a:pt x="816" y="3242"/>
                    </a:lnTo>
                    <a:lnTo>
                      <a:pt x="814" y="3242"/>
                    </a:lnTo>
                    <a:lnTo>
                      <a:pt x="814" y="3240"/>
                    </a:lnTo>
                    <a:lnTo>
                      <a:pt x="812" y="3238"/>
                    </a:lnTo>
                    <a:lnTo>
                      <a:pt x="811" y="3238"/>
                    </a:lnTo>
                    <a:lnTo>
                      <a:pt x="809" y="3238"/>
                    </a:lnTo>
                    <a:lnTo>
                      <a:pt x="807" y="3238"/>
                    </a:lnTo>
                    <a:lnTo>
                      <a:pt x="805" y="3238"/>
                    </a:lnTo>
                    <a:lnTo>
                      <a:pt x="803" y="3238"/>
                    </a:lnTo>
                    <a:lnTo>
                      <a:pt x="803" y="3240"/>
                    </a:lnTo>
                    <a:lnTo>
                      <a:pt x="802" y="3240"/>
                    </a:lnTo>
                    <a:lnTo>
                      <a:pt x="802" y="3242"/>
                    </a:lnTo>
                    <a:lnTo>
                      <a:pt x="800" y="3242"/>
                    </a:lnTo>
                    <a:lnTo>
                      <a:pt x="798" y="3242"/>
                    </a:lnTo>
                    <a:lnTo>
                      <a:pt x="796" y="3242"/>
                    </a:lnTo>
                    <a:lnTo>
                      <a:pt x="794" y="3242"/>
                    </a:lnTo>
                    <a:lnTo>
                      <a:pt x="794" y="3244"/>
                    </a:lnTo>
                    <a:lnTo>
                      <a:pt x="793" y="3244"/>
                    </a:lnTo>
                    <a:lnTo>
                      <a:pt x="793" y="3245"/>
                    </a:lnTo>
                    <a:lnTo>
                      <a:pt x="791" y="3245"/>
                    </a:lnTo>
                    <a:lnTo>
                      <a:pt x="789" y="3245"/>
                    </a:lnTo>
                    <a:lnTo>
                      <a:pt x="787" y="3245"/>
                    </a:lnTo>
                    <a:lnTo>
                      <a:pt x="786" y="3245"/>
                    </a:lnTo>
                    <a:lnTo>
                      <a:pt x="786" y="3244"/>
                    </a:lnTo>
                    <a:lnTo>
                      <a:pt x="784" y="3245"/>
                    </a:lnTo>
                    <a:lnTo>
                      <a:pt x="782" y="3245"/>
                    </a:lnTo>
                    <a:lnTo>
                      <a:pt x="780" y="3245"/>
                    </a:lnTo>
                    <a:lnTo>
                      <a:pt x="780" y="3247"/>
                    </a:lnTo>
                    <a:lnTo>
                      <a:pt x="778" y="3247"/>
                    </a:lnTo>
                    <a:lnTo>
                      <a:pt x="777" y="3247"/>
                    </a:lnTo>
                    <a:lnTo>
                      <a:pt x="778" y="3249"/>
                    </a:lnTo>
                    <a:lnTo>
                      <a:pt x="777" y="3249"/>
                    </a:lnTo>
                    <a:lnTo>
                      <a:pt x="777" y="3251"/>
                    </a:lnTo>
                    <a:lnTo>
                      <a:pt x="777" y="3252"/>
                    </a:lnTo>
                    <a:lnTo>
                      <a:pt x="775" y="3252"/>
                    </a:lnTo>
                    <a:lnTo>
                      <a:pt x="775" y="3254"/>
                    </a:lnTo>
                    <a:lnTo>
                      <a:pt x="773" y="3254"/>
                    </a:lnTo>
                    <a:lnTo>
                      <a:pt x="771" y="3254"/>
                    </a:lnTo>
                    <a:lnTo>
                      <a:pt x="771" y="3256"/>
                    </a:lnTo>
                    <a:lnTo>
                      <a:pt x="773" y="3256"/>
                    </a:lnTo>
                    <a:lnTo>
                      <a:pt x="773" y="3258"/>
                    </a:lnTo>
                    <a:lnTo>
                      <a:pt x="771" y="3258"/>
                    </a:lnTo>
                    <a:lnTo>
                      <a:pt x="770" y="3258"/>
                    </a:lnTo>
                    <a:lnTo>
                      <a:pt x="768" y="3258"/>
                    </a:lnTo>
                    <a:lnTo>
                      <a:pt x="766" y="3258"/>
                    </a:lnTo>
                    <a:lnTo>
                      <a:pt x="766" y="3260"/>
                    </a:lnTo>
                    <a:lnTo>
                      <a:pt x="764" y="3260"/>
                    </a:lnTo>
                    <a:lnTo>
                      <a:pt x="762" y="3260"/>
                    </a:lnTo>
                    <a:lnTo>
                      <a:pt x="762" y="3261"/>
                    </a:lnTo>
                    <a:lnTo>
                      <a:pt x="761" y="3261"/>
                    </a:lnTo>
                    <a:lnTo>
                      <a:pt x="759" y="3261"/>
                    </a:lnTo>
                    <a:lnTo>
                      <a:pt x="757" y="3263"/>
                    </a:lnTo>
                    <a:lnTo>
                      <a:pt x="755" y="3263"/>
                    </a:lnTo>
                    <a:lnTo>
                      <a:pt x="755" y="3261"/>
                    </a:lnTo>
                    <a:lnTo>
                      <a:pt x="753" y="3261"/>
                    </a:lnTo>
                    <a:lnTo>
                      <a:pt x="750" y="3263"/>
                    </a:lnTo>
                    <a:lnTo>
                      <a:pt x="748" y="3263"/>
                    </a:lnTo>
                    <a:lnTo>
                      <a:pt x="746" y="3265"/>
                    </a:lnTo>
                    <a:lnTo>
                      <a:pt x="745" y="3265"/>
                    </a:lnTo>
                    <a:lnTo>
                      <a:pt x="743" y="3265"/>
                    </a:lnTo>
                    <a:lnTo>
                      <a:pt x="741" y="3265"/>
                    </a:lnTo>
                    <a:lnTo>
                      <a:pt x="741" y="3263"/>
                    </a:lnTo>
                    <a:lnTo>
                      <a:pt x="739" y="3263"/>
                    </a:lnTo>
                    <a:lnTo>
                      <a:pt x="737" y="3263"/>
                    </a:lnTo>
                    <a:lnTo>
                      <a:pt x="737" y="3265"/>
                    </a:lnTo>
                    <a:lnTo>
                      <a:pt x="736" y="3265"/>
                    </a:lnTo>
                    <a:lnTo>
                      <a:pt x="734" y="3265"/>
                    </a:lnTo>
                    <a:lnTo>
                      <a:pt x="734" y="3267"/>
                    </a:lnTo>
                    <a:lnTo>
                      <a:pt x="734" y="3269"/>
                    </a:lnTo>
                    <a:lnTo>
                      <a:pt x="734" y="3270"/>
                    </a:lnTo>
                    <a:lnTo>
                      <a:pt x="734" y="3272"/>
                    </a:lnTo>
                    <a:lnTo>
                      <a:pt x="732" y="3272"/>
                    </a:lnTo>
                    <a:lnTo>
                      <a:pt x="728" y="3272"/>
                    </a:lnTo>
                    <a:lnTo>
                      <a:pt x="728" y="3270"/>
                    </a:lnTo>
                    <a:lnTo>
                      <a:pt x="727" y="3270"/>
                    </a:lnTo>
                    <a:lnTo>
                      <a:pt x="725" y="3270"/>
                    </a:lnTo>
                    <a:lnTo>
                      <a:pt x="725" y="3272"/>
                    </a:lnTo>
                    <a:lnTo>
                      <a:pt x="723" y="3274"/>
                    </a:lnTo>
                    <a:lnTo>
                      <a:pt x="723" y="3276"/>
                    </a:lnTo>
                    <a:lnTo>
                      <a:pt x="723" y="3277"/>
                    </a:lnTo>
                    <a:lnTo>
                      <a:pt x="723" y="3279"/>
                    </a:lnTo>
                    <a:lnTo>
                      <a:pt x="723" y="3281"/>
                    </a:lnTo>
                    <a:lnTo>
                      <a:pt x="723" y="3283"/>
                    </a:lnTo>
                    <a:lnTo>
                      <a:pt x="723" y="3285"/>
                    </a:lnTo>
                    <a:lnTo>
                      <a:pt x="723" y="3286"/>
                    </a:lnTo>
                    <a:lnTo>
                      <a:pt x="725" y="3288"/>
                    </a:lnTo>
                    <a:lnTo>
                      <a:pt x="725" y="3290"/>
                    </a:lnTo>
                    <a:lnTo>
                      <a:pt x="725" y="3292"/>
                    </a:lnTo>
                    <a:lnTo>
                      <a:pt x="723" y="3292"/>
                    </a:lnTo>
                    <a:lnTo>
                      <a:pt x="721" y="3292"/>
                    </a:lnTo>
                    <a:lnTo>
                      <a:pt x="721" y="3294"/>
                    </a:lnTo>
                    <a:lnTo>
                      <a:pt x="721" y="3295"/>
                    </a:lnTo>
                    <a:lnTo>
                      <a:pt x="721" y="3297"/>
                    </a:lnTo>
                    <a:lnTo>
                      <a:pt x="721" y="3299"/>
                    </a:lnTo>
                    <a:lnTo>
                      <a:pt x="721" y="3301"/>
                    </a:lnTo>
                    <a:lnTo>
                      <a:pt x="720" y="3301"/>
                    </a:lnTo>
                    <a:lnTo>
                      <a:pt x="720" y="3302"/>
                    </a:lnTo>
                    <a:lnTo>
                      <a:pt x="718" y="3302"/>
                    </a:lnTo>
                    <a:lnTo>
                      <a:pt x="718" y="3304"/>
                    </a:lnTo>
                    <a:lnTo>
                      <a:pt x="718" y="3306"/>
                    </a:lnTo>
                    <a:lnTo>
                      <a:pt x="716" y="3308"/>
                    </a:lnTo>
                    <a:lnTo>
                      <a:pt x="716" y="3310"/>
                    </a:lnTo>
                    <a:lnTo>
                      <a:pt x="716" y="3311"/>
                    </a:lnTo>
                    <a:lnTo>
                      <a:pt x="716" y="3313"/>
                    </a:lnTo>
                    <a:lnTo>
                      <a:pt x="714" y="3313"/>
                    </a:lnTo>
                    <a:lnTo>
                      <a:pt x="714" y="3315"/>
                    </a:lnTo>
                    <a:lnTo>
                      <a:pt x="714" y="3317"/>
                    </a:lnTo>
                    <a:lnTo>
                      <a:pt x="712" y="3317"/>
                    </a:lnTo>
                    <a:lnTo>
                      <a:pt x="712" y="3319"/>
                    </a:lnTo>
                    <a:lnTo>
                      <a:pt x="711" y="3319"/>
                    </a:lnTo>
                    <a:lnTo>
                      <a:pt x="711" y="3317"/>
                    </a:lnTo>
                    <a:lnTo>
                      <a:pt x="711" y="3315"/>
                    </a:lnTo>
                    <a:lnTo>
                      <a:pt x="709" y="3315"/>
                    </a:lnTo>
                    <a:lnTo>
                      <a:pt x="707" y="3315"/>
                    </a:lnTo>
                    <a:lnTo>
                      <a:pt x="705" y="3315"/>
                    </a:lnTo>
                    <a:lnTo>
                      <a:pt x="703" y="3315"/>
                    </a:lnTo>
                    <a:lnTo>
                      <a:pt x="703" y="3317"/>
                    </a:lnTo>
                    <a:lnTo>
                      <a:pt x="703" y="3319"/>
                    </a:lnTo>
                    <a:lnTo>
                      <a:pt x="702" y="3319"/>
                    </a:lnTo>
                    <a:lnTo>
                      <a:pt x="700" y="3319"/>
                    </a:lnTo>
                    <a:lnTo>
                      <a:pt x="698" y="3319"/>
                    </a:lnTo>
                    <a:lnTo>
                      <a:pt x="698" y="3320"/>
                    </a:lnTo>
                    <a:lnTo>
                      <a:pt x="696" y="3320"/>
                    </a:lnTo>
                    <a:lnTo>
                      <a:pt x="696" y="3322"/>
                    </a:lnTo>
                    <a:lnTo>
                      <a:pt x="696" y="3324"/>
                    </a:lnTo>
                    <a:lnTo>
                      <a:pt x="696" y="3326"/>
                    </a:lnTo>
                    <a:lnTo>
                      <a:pt x="696" y="3327"/>
                    </a:lnTo>
                    <a:lnTo>
                      <a:pt x="696" y="3329"/>
                    </a:lnTo>
                    <a:lnTo>
                      <a:pt x="698" y="3331"/>
                    </a:lnTo>
                    <a:lnTo>
                      <a:pt x="698" y="3333"/>
                    </a:lnTo>
                    <a:lnTo>
                      <a:pt x="698" y="3335"/>
                    </a:lnTo>
                    <a:lnTo>
                      <a:pt x="698" y="3336"/>
                    </a:lnTo>
                    <a:lnTo>
                      <a:pt x="696" y="3336"/>
                    </a:lnTo>
                    <a:lnTo>
                      <a:pt x="696" y="3338"/>
                    </a:lnTo>
                    <a:lnTo>
                      <a:pt x="696" y="3340"/>
                    </a:lnTo>
                    <a:lnTo>
                      <a:pt x="695" y="3342"/>
                    </a:lnTo>
                    <a:lnTo>
                      <a:pt x="695" y="3344"/>
                    </a:lnTo>
                    <a:lnTo>
                      <a:pt x="695" y="3345"/>
                    </a:lnTo>
                    <a:lnTo>
                      <a:pt x="695" y="3347"/>
                    </a:lnTo>
                    <a:lnTo>
                      <a:pt x="695" y="3349"/>
                    </a:lnTo>
                    <a:lnTo>
                      <a:pt x="693" y="3349"/>
                    </a:lnTo>
                    <a:lnTo>
                      <a:pt x="693" y="3351"/>
                    </a:lnTo>
                    <a:lnTo>
                      <a:pt x="693" y="3352"/>
                    </a:lnTo>
                    <a:lnTo>
                      <a:pt x="691" y="3352"/>
                    </a:lnTo>
                    <a:lnTo>
                      <a:pt x="691" y="3354"/>
                    </a:lnTo>
                    <a:lnTo>
                      <a:pt x="691" y="3356"/>
                    </a:lnTo>
                    <a:lnTo>
                      <a:pt x="691" y="3358"/>
                    </a:lnTo>
                    <a:lnTo>
                      <a:pt x="689" y="3358"/>
                    </a:lnTo>
                    <a:lnTo>
                      <a:pt x="687" y="3358"/>
                    </a:lnTo>
                    <a:lnTo>
                      <a:pt x="687" y="3360"/>
                    </a:lnTo>
                    <a:lnTo>
                      <a:pt x="687" y="3361"/>
                    </a:lnTo>
                    <a:lnTo>
                      <a:pt x="686" y="3363"/>
                    </a:lnTo>
                    <a:lnTo>
                      <a:pt x="684" y="3363"/>
                    </a:lnTo>
                    <a:lnTo>
                      <a:pt x="684" y="3365"/>
                    </a:lnTo>
                    <a:lnTo>
                      <a:pt x="682" y="3365"/>
                    </a:lnTo>
                    <a:lnTo>
                      <a:pt x="680" y="3365"/>
                    </a:lnTo>
                    <a:lnTo>
                      <a:pt x="680" y="3367"/>
                    </a:lnTo>
                    <a:lnTo>
                      <a:pt x="680" y="3369"/>
                    </a:lnTo>
                    <a:lnTo>
                      <a:pt x="680" y="3370"/>
                    </a:lnTo>
                    <a:lnTo>
                      <a:pt x="678" y="3372"/>
                    </a:lnTo>
                    <a:lnTo>
                      <a:pt x="677" y="3372"/>
                    </a:lnTo>
                    <a:lnTo>
                      <a:pt x="675" y="3372"/>
                    </a:lnTo>
                    <a:lnTo>
                      <a:pt x="673" y="3372"/>
                    </a:lnTo>
                    <a:lnTo>
                      <a:pt x="675" y="3374"/>
                    </a:lnTo>
                    <a:lnTo>
                      <a:pt x="675" y="3376"/>
                    </a:lnTo>
                    <a:lnTo>
                      <a:pt x="675" y="3377"/>
                    </a:lnTo>
                    <a:lnTo>
                      <a:pt x="673" y="3377"/>
                    </a:lnTo>
                    <a:lnTo>
                      <a:pt x="673" y="3379"/>
                    </a:lnTo>
                    <a:lnTo>
                      <a:pt x="675" y="3379"/>
                    </a:lnTo>
                    <a:lnTo>
                      <a:pt x="677" y="3379"/>
                    </a:lnTo>
                    <a:lnTo>
                      <a:pt x="677" y="3381"/>
                    </a:lnTo>
                    <a:lnTo>
                      <a:pt x="678" y="3381"/>
                    </a:lnTo>
                    <a:lnTo>
                      <a:pt x="678" y="3383"/>
                    </a:lnTo>
                    <a:lnTo>
                      <a:pt x="678" y="3385"/>
                    </a:lnTo>
                    <a:lnTo>
                      <a:pt x="677" y="3385"/>
                    </a:lnTo>
                    <a:lnTo>
                      <a:pt x="675" y="3385"/>
                    </a:lnTo>
                    <a:lnTo>
                      <a:pt x="675" y="3383"/>
                    </a:lnTo>
                    <a:lnTo>
                      <a:pt x="673" y="3383"/>
                    </a:lnTo>
                    <a:lnTo>
                      <a:pt x="671" y="3383"/>
                    </a:lnTo>
                    <a:lnTo>
                      <a:pt x="671" y="3385"/>
                    </a:lnTo>
                    <a:lnTo>
                      <a:pt x="671" y="3386"/>
                    </a:lnTo>
                    <a:lnTo>
                      <a:pt x="671" y="3388"/>
                    </a:lnTo>
                    <a:lnTo>
                      <a:pt x="670" y="3388"/>
                    </a:lnTo>
                    <a:lnTo>
                      <a:pt x="668" y="3388"/>
                    </a:lnTo>
                    <a:lnTo>
                      <a:pt x="666" y="3388"/>
                    </a:lnTo>
                    <a:lnTo>
                      <a:pt x="666" y="3390"/>
                    </a:lnTo>
                    <a:lnTo>
                      <a:pt x="664" y="3390"/>
                    </a:lnTo>
                    <a:lnTo>
                      <a:pt x="662" y="3390"/>
                    </a:lnTo>
                    <a:lnTo>
                      <a:pt x="661" y="3388"/>
                    </a:lnTo>
                    <a:lnTo>
                      <a:pt x="659" y="3388"/>
                    </a:lnTo>
                    <a:lnTo>
                      <a:pt x="659" y="3390"/>
                    </a:lnTo>
                    <a:lnTo>
                      <a:pt x="659" y="3392"/>
                    </a:lnTo>
                    <a:lnTo>
                      <a:pt x="659" y="3394"/>
                    </a:lnTo>
                    <a:lnTo>
                      <a:pt x="657" y="3394"/>
                    </a:lnTo>
                    <a:lnTo>
                      <a:pt x="657" y="3395"/>
                    </a:lnTo>
                    <a:lnTo>
                      <a:pt x="657" y="3397"/>
                    </a:lnTo>
                    <a:lnTo>
                      <a:pt x="657" y="3399"/>
                    </a:lnTo>
                    <a:lnTo>
                      <a:pt x="655" y="3399"/>
                    </a:lnTo>
                    <a:lnTo>
                      <a:pt x="653" y="3399"/>
                    </a:lnTo>
                    <a:lnTo>
                      <a:pt x="653" y="3401"/>
                    </a:lnTo>
                    <a:lnTo>
                      <a:pt x="653" y="3399"/>
                    </a:lnTo>
                    <a:lnTo>
                      <a:pt x="653" y="3397"/>
                    </a:lnTo>
                    <a:lnTo>
                      <a:pt x="652" y="3397"/>
                    </a:lnTo>
                    <a:lnTo>
                      <a:pt x="650" y="3397"/>
                    </a:lnTo>
                    <a:lnTo>
                      <a:pt x="650" y="3399"/>
                    </a:lnTo>
                    <a:lnTo>
                      <a:pt x="648" y="3399"/>
                    </a:lnTo>
                    <a:lnTo>
                      <a:pt x="648" y="3401"/>
                    </a:lnTo>
                    <a:lnTo>
                      <a:pt x="646" y="3401"/>
                    </a:lnTo>
                    <a:lnTo>
                      <a:pt x="646" y="3402"/>
                    </a:lnTo>
                    <a:lnTo>
                      <a:pt x="645" y="3402"/>
                    </a:lnTo>
                    <a:lnTo>
                      <a:pt x="643" y="3402"/>
                    </a:lnTo>
                    <a:lnTo>
                      <a:pt x="643" y="3404"/>
                    </a:lnTo>
                    <a:lnTo>
                      <a:pt x="641" y="3404"/>
                    </a:lnTo>
                    <a:lnTo>
                      <a:pt x="641" y="3406"/>
                    </a:lnTo>
                    <a:lnTo>
                      <a:pt x="639" y="3406"/>
                    </a:lnTo>
                    <a:lnTo>
                      <a:pt x="639" y="3408"/>
                    </a:lnTo>
                    <a:lnTo>
                      <a:pt x="637" y="3408"/>
                    </a:lnTo>
                    <a:lnTo>
                      <a:pt x="637" y="3410"/>
                    </a:lnTo>
                    <a:lnTo>
                      <a:pt x="636" y="3410"/>
                    </a:lnTo>
                    <a:lnTo>
                      <a:pt x="634" y="3410"/>
                    </a:lnTo>
                    <a:lnTo>
                      <a:pt x="634" y="3411"/>
                    </a:lnTo>
                    <a:lnTo>
                      <a:pt x="632" y="3411"/>
                    </a:lnTo>
                    <a:lnTo>
                      <a:pt x="630" y="3410"/>
                    </a:lnTo>
                    <a:lnTo>
                      <a:pt x="630" y="3411"/>
                    </a:lnTo>
                    <a:lnTo>
                      <a:pt x="628" y="3411"/>
                    </a:lnTo>
                    <a:lnTo>
                      <a:pt x="628" y="3413"/>
                    </a:lnTo>
                    <a:lnTo>
                      <a:pt x="630" y="3413"/>
                    </a:lnTo>
                    <a:lnTo>
                      <a:pt x="630" y="3415"/>
                    </a:lnTo>
                    <a:lnTo>
                      <a:pt x="630" y="3417"/>
                    </a:lnTo>
                    <a:lnTo>
                      <a:pt x="630" y="3419"/>
                    </a:lnTo>
                    <a:lnTo>
                      <a:pt x="628" y="3419"/>
                    </a:lnTo>
                    <a:lnTo>
                      <a:pt x="628" y="3420"/>
                    </a:lnTo>
                    <a:lnTo>
                      <a:pt x="628" y="3422"/>
                    </a:lnTo>
                    <a:lnTo>
                      <a:pt x="628" y="3424"/>
                    </a:lnTo>
                    <a:lnTo>
                      <a:pt x="627" y="3424"/>
                    </a:lnTo>
                    <a:lnTo>
                      <a:pt x="627" y="3426"/>
                    </a:lnTo>
                    <a:lnTo>
                      <a:pt x="625" y="3426"/>
                    </a:lnTo>
                    <a:lnTo>
                      <a:pt x="625" y="3427"/>
                    </a:lnTo>
                    <a:lnTo>
                      <a:pt x="625" y="3429"/>
                    </a:lnTo>
                    <a:lnTo>
                      <a:pt x="623" y="3429"/>
                    </a:lnTo>
                    <a:lnTo>
                      <a:pt x="621" y="3429"/>
                    </a:lnTo>
                    <a:lnTo>
                      <a:pt x="621" y="3431"/>
                    </a:lnTo>
                    <a:lnTo>
                      <a:pt x="620" y="3431"/>
                    </a:lnTo>
                    <a:lnTo>
                      <a:pt x="620" y="3433"/>
                    </a:lnTo>
                    <a:lnTo>
                      <a:pt x="618" y="3433"/>
                    </a:lnTo>
                    <a:lnTo>
                      <a:pt x="616" y="3433"/>
                    </a:lnTo>
                    <a:lnTo>
                      <a:pt x="616" y="3435"/>
                    </a:lnTo>
                    <a:lnTo>
                      <a:pt x="614" y="3435"/>
                    </a:lnTo>
                    <a:lnTo>
                      <a:pt x="614" y="3436"/>
                    </a:lnTo>
                    <a:lnTo>
                      <a:pt x="614" y="3438"/>
                    </a:lnTo>
                    <a:lnTo>
                      <a:pt x="612" y="3438"/>
                    </a:lnTo>
                    <a:lnTo>
                      <a:pt x="612" y="3440"/>
                    </a:lnTo>
                    <a:lnTo>
                      <a:pt x="612" y="3442"/>
                    </a:lnTo>
                    <a:lnTo>
                      <a:pt x="611" y="3442"/>
                    </a:lnTo>
                    <a:lnTo>
                      <a:pt x="611" y="3444"/>
                    </a:lnTo>
                    <a:lnTo>
                      <a:pt x="611" y="3445"/>
                    </a:lnTo>
                    <a:lnTo>
                      <a:pt x="609" y="3445"/>
                    </a:lnTo>
                    <a:lnTo>
                      <a:pt x="609" y="3447"/>
                    </a:lnTo>
                    <a:lnTo>
                      <a:pt x="609" y="3449"/>
                    </a:lnTo>
                    <a:lnTo>
                      <a:pt x="609" y="3451"/>
                    </a:lnTo>
                    <a:lnTo>
                      <a:pt x="609" y="3452"/>
                    </a:lnTo>
                    <a:lnTo>
                      <a:pt x="611" y="3452"/>
                    </a:lnTo>
                    <a:lnTo>
                      <a:pt x="611" y="3454"/>
                    </a:lnTo>
                    <a:lnTo>
                      <a:pt x="611" y="3456"/>
                    </a:lnTo>
                    <a:lnTo>
                      <a:pt x="611" y="3458"/>
                    </a:lnTo>
                    <a:lnTo>
                      <a:pt x="609" y="3458"/>
                    </a:lnTo>
                    <a:lnTo>
                      <a:pt x="609" y="3460"/>
                    </a:lnTo>
                    <a:lnTo>
                      <a:pt x="609" y="3461"/>
                    </a:lnTo>
                    <a:lnTo>
                      <a:pt x="607" y="3461"/>
                    </a:lnTo>
                    <a:lnTo>
                      <a:pt x="605" y="3461"/>
                    </a:lnTo>
                    <a:lnTo>
                      <a:pt x="607" y="3461"/>
                    </a:lnTo>
                    <a:lnTo>
                      <a:pt x="605" y="3461"/>
                    </a:lnTo>
                    <a:lnTo>
                      <a:pt x="605" y="3463"/>
                    </a:lnTo>
                    <a:lnTo>
                      <a:pt x="607" y="3463"/>
                    </a:lnTo>
                    <a:lnTo>
                      <a:pt x="605" y="3463"/>
                    </a:lnTo>
                    <a:lnTo>
                      <a:pt x="605" y="3465"/>
                    </a:lnTo>
                    <a:lnTo>
                      <a:pt x="603" y="3465"/>
                    </a:lnTo>
                    <a:lnTo>
                      <a:pt x="603" y="3467"/>
                    </a:lnTo>
                    <a:lnTo>
                      <a:pt x="602" y="3467"/>
                    </a:lnTo>
                    <a:lnTo>
                      <a:pt x="600" y="3467"/>
                    </a:lnTo>
                    <a:lnTo>
                      <a:pt x="598" y="3467"/>
                    </a:lnTo>
                    <a:lnTo>
                      <a:pt x="598" y="3469"/>
                    </a:lnTo>
                    <a:lnTo>
                      <a:pt x="598" y="3467"/>
                    </a:lnTo>
                    <a:lnTo>
                      <a:pt x="598" y="3469"/>
                    </a:lnTo>
                    <a:lnTo>
                      <a:pt x="596" y="3469"/>
                    </a:lnTo>
                    <a:lnTo>
                      <a:pt x="595" y="3469"/>
                    </a:lnTo>
                    <a:lnTo>
                      <a:pt x="595" y="3470"/>
                    </a:lnTo>
                    <a:lnTo>
                      <a:pt x="595" y="3472"/>
                    </a:lnTo>
                    <a:lnTo>
                      <a:pt x="595" y="3474"/>
                    </a:lnTo>
                    <a:lnTo>
                      <a:pt x="593" y="3474"/>
                    </a:lnTo>
                    <a:lnTo>
                      <a:pt x="593" y="3472"/>
                    </a:lnTo>
                    <a:lnTo>
                      <a:pt x="591" y="3472"/>
                    </a:lnTo>
                    <a:lnTo>
                      <a:pt x="591" y="3470"/>
                    </a:lnTo>
                    <a:lnTo>
                      <a:pt x="589" y="3470"/>
                    </a:lnTo>
                    <a:lnTo>
                      <a:pt x="589" y="3469"/>
                    </a:lnTo>
                    <a:lnTo>
                      <a:pt x="589" y="3467"/>
                    </a:lnTo>
                    <a:lnTo>
                      <a:pt x="587" y="3467"/>
                    </a:lnTo>
                    <a:lnTo>
                      <a:pt x="587" y="3465"/>
                    </a:lnTo>
                    <a:lnTo>
                      <a:pt x="586" y="3465"/>
                    </a:lnTo>
                    <a:lnTo>
                      <a:pt x="586" y="3463"/>
                    </a:lnTo>
                    <a:lnTo>
                      <a:pt x="586" y="3461"/>
                    </a:lnTo>
                    <a:lnTo>
                      <a:pt x="584" y="3461"/>
                    </a:lnTo>
                    <a:lnTo>
                      <a:pt x="584" y="3460"/>
                    </a:lnTo>
                    <a:lnTo>
                      <a:pt x="582" y="3460"/>
                    </a:lnTo>
                    <a:lnTo>
                      <a:pt x="582" y="3458"/>
                    </a:lnTo>
                    <a:lnTo>
                      <a:pt x="580" y="3458"/>
                    </a:lnTo>
                    <a:lnTo>
                      <a:pt x="578" y="3458"/>
                    </a:lnTo>
                    <a:lnTo>
                      <a:pt x="577" y="3458"/>
                    </a:lnTo>
                    <a:lnTo>
                      <a:pt x="575" y="3458"/>
                    </a:lnTo>
                    <a:lnTo>
                      <a:pt x="575" y="3460"/>
                    </a:lnTo>
                    <a:lnTo>
                      <a:pt x="573" y="3460"/>
                    </a:lnTo>
                    <a:lnTo>
                      <a:pt x="571" y="3460"/>
                    </a:lnTo>
                    <a:lnTo>
                      <a:pt x="570" y="3460"/>
                    </a:lnTo>
                    <a:lnTo>
                      <a:pt x="568" y="3460"/>
                    </a:lnTo>
                    <a:lnTo>
                      <a:pt x="568" y="3458"/>
                    </a:lnTo>
                    <a:lnTo>
                      <a:pt x="566" y="3458"/>
                    </a:lnTo>
                    <a:lnTo>
                      <a:pt x="564" y="3456"/>
                    </a:lnTo>
                    <a:lnTo>
                      <a:pt x="562" y="3456"/>
                    </a:lnTo>
                    <a:lnTo>
                      <a:pt x="562" y="3454"/>
                    </a:lnTo>
                    <a:lnTo>
                      <a:pt x="561" y="3454"/>
                    </a:lnTo>
                    <a:lnTo>
                      <a:pt x="559" y="3454"/>
                    </a:lnTo>
                    <a:lnTo>
                      <a:pt x="557" y="3454"/>
                    </a:lnTo>
                    <a:lnTo>
                      <a:pt x="557" y="3452"/>
                    </a:lnTo>
                    <a:lnTo>
                      <a:pt x="555" y="3451"/>
                    </a:lnTo>
                    <a:lnTo>
                      <a:pt x="553" y="3451"/>
                    </a:lnTo>
                    <a:lnTo>
                      <a:pt x="552" y="3451"/>
                    </a:lnTo>
                    <a:lnTo>
                      <a:pt x="550" y="3451"/>
                    </a:lnTo>
                    <a:lnTo>
                      <a:pt x="548" y="3449"/>
                    </a:lnTo>
                    <a:lnTo>
                      <a:pt x="548" y="3447"/>
                    </a:lnTo>
                    <a:lnTo>
                      <a:pt x="546" y="3447"/>
                    </a:lnTo>
                    <a:lnTo>
                      <a:pt x="546" y="3445"/>
                    </a:lnTo>
                    <a:lnTo>
                      <a:pt x="545" y="3445"/>
                    </a:lnTo>
                    <a:lnTo>
                      <a:pt x="545" y="3444"/>
                    </a:lnTo>
                    <a:lnTo>
                      <a:pt x="543" y="3444"/>
                    </a:lnTo>
                    <a:lnTo>
                      <a:pt x="541" y="3444"/>
                    </a:lnTo>
                    <a:lnTo>
                      <a:pt x="539" y="3444"/>
                    </a:lnTo>
                    <a:lnTo>
                      <a:pt x="539" y="3442"/>
                    </a:lnTo>
                    <a:lnTo>
                      <a:pt x="537" y="3442"/>
                    </a:lnTo>
                    <a:lnTo>
                      <a:pt x="537" y="3440"/>
                    </a:lnTo>
                    <a:lnTo>
                      <a:pt x="537" y="3438"/>
                    </a:lnTo>
                    <a:lnTo>
                      <a:pt x="536" y="3438"/>
                    </a:lnTo>
                    <a:lnTo>
                      <a:pt x="536" y="3436"/>
                    </a:lnTo>
                    <a:lnTo>
                      <a:pt x="534" y="3436"/>
                    </a:lnTo>
                    <a:lnTo>
                      <a:pt x="534" y="3435"/>
                    </a:lnTo>
                    <a:lnTo>
                      <a:pt x="534" y="3433"/>
                    </a:lnTo>
                    <a:lnTo>
                      <a:pt x="532" y="3433"/>
                    </a:lnTo>
                    <a:lnTo>
                      <a:pt x="532" y="3431"/>
                    </a:lnTo>
                    <a:lnTo>
                      <a:pt x="532" y="3429"/>
                    </a:lnTo>
                    <a:lnTo>
                      <a:pt x="532" y="3427"/>
                    </a:lnTo>
                    <a:lnTo>
                      <a:pt x="534" y="3427"/>
                    </a:lnTo>
                    <a:lnTo>
                      <a:pt x="534" y="3426"/>
                    </a:lnTo>
                    <a:lnTo>
                      <a:pt x="534" y="3424"/>
                    </a:lnTo>
                    <a:lnTo>
                      <a:pt x="534" y="3422"/>
                    </a:lnTo>
                    <a:lnTo>
                      <a:pt x="532" y="3422"/>
                    </a:lnTo>
                    <a:lnTo>
                      <a:pt x="532" y="3420"/>
                    </a:lnTo>
                    <a:lnTo>
                      <a:pt x="530" y="3420"/>
                    </a:lnTo>
                    <a:lnTo>
                      <a:pt x="530" y="3419"/>
                    </a:lnTo>
                    <a:lnTo>
                      <a:pt x="528" y="3417"/>
                    </a:lnTo>
                    <a:lnTo>
                      <a:pt x="527" y="3417"/>
                    </a:lnTo>
                    <a:lnTo>
                      <a:pt x="525" y="3417"/>
                    </a:lnTo>
                    <a:lnTo>
                      <a:pt x="525" y="3415"/>
                    </a:lnTo>
                    <a:lnTo>
                      <a:pt x="523" y="3417"/>
                    </a:lnTo>
                    <a:lnTo>
                      <a:pt x="523" y="3415"/>
                    </a:lnTo>
                    <a:lnTo>
                      <a:pt x="521" y="3415"/>
                    </a:lnTo>
                    <a:lnTo>
                      <a:pt x="520" y="3415"/>
                    </a:lnTo>
                    <a:lnTo>
                      <a:pt x="520" y="3417"/>
                    </a:lnTo>
                    <a:lnTo>
                      <a:pt x="518" y="3417"/>
                    </a:lnTo>
                    <a:lnTo>
                      <a:pt x="516" y="3417"/>
                    </a:lnTo>
                    <a:lnTo>
                      <a:pt x="516" y="3419"/>
                    </a:lnTo>
                    <a:lnTo>
                      <a:pt x="514" y="3419"/>
                    </a:lnTo>
                    <a:lnTo>
                      <a:pt x="512" y="3419"/>
                    </a:lnTo>
                    <a:lnTo>
                      <a:pt x="512" y="3417"/>
                    </a:lnTo>
                    <a:lnTo>
                      <a:pt x="514" y="3417"/>
                    </a:lnTo>
                    <a:lnTo>
                      <a:pt x="514" y="3415"/>
                    </a:lnTo>
                    <a:lnTo>
                      <a:pt x="516" y="3415"/>
                    </a:lnTo>
                    <a:lnTo>
                      <a:pt x="516" y="3413"/>
                    </a:lnTo>
                    <a:lnTo>
                      <a:pt x="516" y="3411"/>
                    </a:lnTo>
                    <a:lnTo>
                      <a:pt x="514" y="3411"/>
                    </a:lnTo>
                    <a:lnTo>
                      <a:pt x="514" y="3410"/>
                    </a:lnTo>
                    <a:lnTo>
                      <a:pt x="516" y="3408"/>
                    </a:lnTo>
                    <a:lnTo>
                      <a:pt x="516" y="3406"/>
                    </a:lnTo>
                    <a:lnTo>
                      <a:pt x="516" y="3404"/>
                    </a:lnTo>
                    <a:lnTo>
                      <a:pt x="516" y="3402"/>
                    </a:lnTo>
                    <a:lnTo>
                      <a:pt x="516" y="3401"/>
                    </a:lnTo>
                    <a:lnTo>
                      <a:pt x="514" y="3401"/>
                    </a:lnTo>
                    <a:lnTo>
                      <a:pt x="512" y="3401"/>
                    </a:lnTo>
                    <a:lnTo>
                      <a:pt x="512" y="3399"/>
                    </a:lnTo>
                    <a:lnTo>
                      <a:pt x="514" y="3399"/>
                    </a:lnTo>
                    <a:lnTo>
                      <a:pt x="512" y="3397"/>
                    </a:lnTo>
                    <a:lnTo>
                      <a:pt x="514" y="3397"/>
                    </a:lnTo>
                    <a:lnTo>
                      <a:pt x="514" y="3395"/>
                    </a:lnTo>
                    <a:lnTo>
                      <a:pt x="514" y="3394"/>
                    </a:lnTo>
                    <a:lnTo>
                      <a:pt x="512" y="3394"/>
                    </a:lnTo>
                    <a:lnTo>
                      <a:pt x="512" y="3392"/>
                    </a:lnTo>
                    <a:lnTo>
                      <a:pt x="511" y="3392"/>
                    </a:lnTo>
                    <a:lnTo>
                      <a:pt x="509" y="3392"/>
                    </a:lnTo>
                    <a:lnTo>
                      <a:pt x="509" y="3390"/>
                    </a:lnTo>
                    <a:lnTo>
                      <a:pt x="509" y="3388"/>
                    </a:lnTo>
                    <a:lnTo>
                      <a:pt x="511" y="3388"/>
                    </a:lnTo>
                    <a:lnTo>
                      <a:pt x="511" y="3386"/>
                    </a:lnTo>
                    <a:lnTo>
                      <a:pt x="511" y="3385"/>
                    </a:lnTo>
                    <a:lnTo>
                      <a:pt x="509" y="3385"/>
                    </a:lnTo>
                    <a:lnTo>
                      <a:pt x="509" y="3383"/>
                    </a:lnTo>
                    <a:lnTo>
                      <a:pt x="507" y="3383"/>
                    </a:lnTo>
                    <a:lnTo>
                      <a:pt x="507" y="3381"/>
                    </a:lnTo>
                    <a:lnTo>
                      <a:pt x="507" y="3379"/>
                    </a:lnTo>
                    <a:lnTo>
                      <a:pt x="509" y="3379"/>
                    </a:lnTo>
                    <a:lnTo>
                      <a:pt x="507" y="3379"/>
                    </a:lnTo>
                    <a:lnTo>
                      <a:pt x="507" y="3377"/>
                    </a:lnTo>
                    <a:lnTo>
                      <a:pt x="505" y="3377"/>
                    </a:lnTo>
                    <a:lnTo>
                      <a:pt x="505" y="3376"/>
                    </a:lnTo>
                    <a:lnTo>
                      <a:pt x="505" y="3374"/>
                    </a:lnTo>
                    <a:lnTo>
                      <a:pt x="505" y="3372"/>
                    </a:lnTo>
                    <a:lnTo>
                      <a:pt x="507" y="3372"/>
                    </a:lnTo>
                    <a:lnTo>
                      <a:pt x="507" y="3370"/>
                    </a:lnTo>
                    <a:lnTo>
                      <a:pt x="505" y="3370"/>
                    </a:lnTo>
                    <a:lnTo>
                      <a:pt x="505" y="3369"/>
                    </a:lnTo>
                    <a:lnTo>
                      <a:pt x="505" y="3367"/>
                    </a:lnTo>
                    <a:lnTo>
                      <a:pt x="505" y="3365"/>
                    </a:lnTo>
                    <a:lnTo>
                      <a:pt x="503" y="3365"/>
                    </a:lnTo>
                    <a:lnTo>
                      <a:pt x="505" y="3363"/>
                    </a:lnTo>
                    <a:lnTo>
                      <a:pt x="503" y="3363"/>
                    </a:lnTo>
                    <a:lnTo>
                      <a:pt x="503" y="3361"/>
                    </a:lnTo>
                    <a:lnTo>
                      <a:pt x="503" y="3360"/>
                    </a:lnTo>
                    <a:lnTo>
                      <a:pt x="505" y="3360"/>
                    </a:lnTo>
                    <a:lnTo>
                      <a:pt x="505" y="3358"/>
                    </a:lnTo>
                    <a:lnTo>
                      <a:pt x="505" y="3356"/>
                    </a:lnTo>
                    <a:lnTo>
                      <a:pt x="505" y="3354"/>
                    </a:lnTo>
                    <a:lnTo>
                      <a:pt x="505" y="3352"/>
                    </a:lnTo>
                    <a:lnTo>
                      <a:pt x="505" y="3351"/>
                    </a:lnTo>
                    <a:lnTo>
                      <a:pt x="507" y="3351"/>
                    </a:lnTo>
                    <a:lnTo>
                      <a:pt x="507" y="3349"/>
                    </a:lnTo>
                    <a:lnTo>
                      <a:pt x="507" y="3347"/>
                    </a:lnTo>
                    <a:lnTo>
                      <a:pt x="507" y="3345"/>
                    </a:lnTo>
                    <a:lnTo>
                      <a:pt x="509" y="3345"/>
                    </a:lnTo>
                    <a:lnTo>
                      <a:pt x="509" y="3344"/>
                    </a:lnTo>
                    <a:lnTo>
                      <a:pt x="509" y="3342"/>
                    </a:lnTo>
                    <a:lnTo>
                      <a:pt x="509" y="3340"/>
                    </a:lnTo>
                    <a:lnTo>
                      <a:pt x="509" y="3338"/>
                    </a:lnTo>
                    <a:lnTo>
                      <a:pt x="509" y="3336"/>
                    </a:lnTo>
                    <a:lnTo>
                      <a:pt x="511" y="3336"/>
                    </a:lnTo>
                    <a:lnTo>
                      <a:pt x="511" y="3335"/>
                    </a:lnTo>
                    <a:lnTo>
                      <a:pt x="511" y="3333"/>
                    </a:lnTo>
                    <a:lnTo>
                      <a:pt x="512" y="3333"/>
                    </a:lnTo>
                    <a:lnTo>
                      <a:pt x="514" y="3333"/>
                    </a:lnTo>
                    <a:lnTo>
                      <a:pt x="514" y="3331"/>
                    </a:lnTo>
                    <a:lnTo>
                      <a:pt x="516" y="3331"/>
                    </a:lnTo>
                    <a:lnTo>
                      <a:pt x="516" y="3329"/>
                    </a:lnTo>
                    <a:lnTo>
                      <a:pt x="518" y="3329"/>
                    </a:lnTo>
                    <a:lnTo>
                      <a:pt x="518" y="3327"/>
                    </a:lnTo>
                    <a:lnTo>
                      <a:pt x="518" y="3326"/>
                    </a:lnTo>
                    <a:lnTo>
                      <a:pt x="520" y="3326"/>
                    </a:lnTo>
                    <a:lnTo>
                      <a:pt x="520" y="3324"/>
                    </a:lnTo>
                    <a:lnTo>
                      <a:pt x="521" y="3324"/>
                    </a:lnTo>
                    <a:lnTo>
                      <a:pt x="523" y="3324"/>
                    </a:lnTo>
                    <a:lnTo>
                      <a:pt x="523" y="3322"/>
                    </a:lnTo>
                    <a:lnTo>
                      <a:pt x="523" y="3320"/>
                    </a:lnTo>
                    <a:lnTo>
                      <a:pt x="525" y="3320"/>
                    </a:lnTo>
                    <a:lnTo>
                      <a:pt x="525" y="3319"/>
                    </a:lnTo>
                    <a:lnTo>
                      <a:pt x="525" y="3317"/>
                    </a:lnTo>
                    <a:lnTo>
                      <a:pt x="527" y="3317"/>
                    </a:lnTo>
                    <a:lnTo>
                      <a:pt x="527" y="3315"/>
                    </a:lnTo>
                    <a:lnTo>
                      <a:pt x="527" y="3313"/>
                    </a:lnTo>
                    <a:lnTo>
                      <a:pt x="528" y="3313"/>
                    </a:lnTo>
                    <a:lnTo>
                      <a:pt x="528" y="3311"/>
                    </a:lnTo>
                    <a:lnTo>
                      <a:pt x="530" y="3311"/>
                    </a:lnTo>
                    <a:lnTo>
                      <a:pt x="530" y="3310"/>
                    </a:lnTo>
                    <a:lnTo>
                      <a:pt x="532" y="3310"/>
                    </a:lnTo>
                    <a:lnTo>
                      <a:pt x="532" y="3308"/>
                    </a:lnTo>
                    <a:lnTo>
                      <a:pt x="532" y="3306"/>
                    </a:lnTo>
                    <a:lnTo>
                      <a:pt x="530" y="3306"/>
                    </a:lnTo>
                    <a:lnTo>
                      <a:pt x="530" y="3304"/>
                    </a:lnTo>
                    <a:lnTo>
                      <a:pt x="530" y="3302"/>
                    </a:lnTo>
                    <a:lnTo>
                      <a:pt x="530" y="3301"/>
                    </a:lnTo>
                    <a:lnTo>
                      <a:pt x="530" y="3299"/>
                    </a:lnTo>
                    <a:lnTo>
                      <a:pt x="530" y="3297"/>
                    </a:lnTo>
                    <a:lnTo>
                      <a:pt x="530" y="3295"/>
                    </a:lnTo>
                    <a:lnTo>
                      <a:pt x="532" y="3295"/>
                    </a:lnTo>
                    <a:lnTo>
                      <a:pt x="532" y="3294"/>
                    </a:lnTo>
                    <a:lnTo>
                      <a:pt x="532" y="3292"/>
                    </a:lnTo>
                    <a:lnTo>
                      <a:pt x="530" y="3292"/>
                    </a:lnTo>
                    <a:lnTo>
                      <a:pt x="530" y="3290"/>
                    </a:lnTo>
                    <a:lnTo>
                      <a:pt x="532" y="3290"/>
                    </a:lnTo>
                    <a:lnTo>
                      <a:pt x="530" y="3290"/>
                    </a:lnTo>
                    <a:lnTo>
                      <a:pt x="530" y="3288"/>
                    </a:lnTo>
                    <a:lnTo>
                      <a:pt x="532" y="3288"/>
                    </a:lnTo>
                    <a:lnTo>
                      <a:pt x="530" y="3288"/>
                    </a:lnTo>
                    <a:lnTo>
                      <a:pt x="530" y="3286"/>
                    </a:lnTo>
                    <a:lnTo>
                      <a:pt x="530" y="3285"/>
                    </a:lnTo>
                    <a:lnTo>
                      <a:pt x="532" y="3285"/>
                    </a:lnTo>
                    <a:lnTo>
                      <a:pt x="532" y="3283"/>
                    </a:lnTo>
                    <a:lnTo>
                      <a:pt x="532" y="3281"/>
                    </a:lnTo>
                    <a:lnTo>
                      <a:pt x="532" y="3279"/>
                    </a:lnTo>
                    <a:lnTo>
                      <a:pt x="532" y="3277"/>
                    </a:lnTo>
                    <a:lnTo>
                      <a:pt x="532" y="3276"/>
                    </a:lnTo>
                    <a:lnTo>
                      <a:pt x="534" y="3276"/>
                    </a:lnTo>
                    <a:lnTo>
                      <a:pt x="534" y="3274"/>
                    </a:lnTo>
                    <a:lnTo>
                      <a:pt x="534" y="3272"/>
                    </a:lnTo>
                    <a:lnTo>
                      <a:pt x="534" y="3270"/>
                    </a:lnTo>
                    <a:lnTo>
                      <a:pt x="534" y="3269"/>
                    </a:lnTo>
                    <a:lnTo>
                      <a:pt x="536" y="3269"/>
                    </a:lnTo>
                    <a:lnTo>
                      <a:pt x="536" y="3267"/>
                    </a:lnTo>
                    <a:lnTo>
                      <a:pt x="536" y="3265"/>
                    </a:lnTo>
                    <a:lnTo>
                      <a:pt x="534" y="3265"/>
                    </a:lnTo>
                    <a:lnTo>
                      <a:pt x="532" y="3265"/>
                    </a:lnTo>
                    <a:lnTo>
                      <a:pt x="532" y="3263"/>
                    </a:lnTo>
                    <a:lnTo>
                      <a:pt x="534" y="3263"/>
                    </a:lnTo>
                    <a:lnTo>
                      <a:pt x="534" y="3261"/>
                    </a:lnTo>
                    <a:lnTo>
                      <a:pt x="536" y="3261"/>
                    </a:lnTo>
                    <a:lnTo>
                      <a:pt x="537" y="3261"/>
                    </a:lnTo>
                    <a:lnTo>
                      <a:pt x="537" y="3260"/>
                    </a:lnTo>
                    <a:lnTo>
                      <a:pt x="539" y="3260"/>
                    </a:lnTo>
                    <a:lnTo>
                      <a:pt x="539" y="3258"/>
                    </a:lnTo>
                    <a:lnTo>
                      <a:pt x="541" y="3258"/>
                    </a:lnTo>
                    <a:lnTo>
                      <a:pt x="541" y="3256"/>
                    </a:lnTo>
                    <a:lnTo>
                      <a:pt x="543" y="3256"/>
                    </a:lnTo>
                    <a:lnTo>
                      <a:pt x="543" y="3254"/>
                    </a:lnTo>
                    <a:lnTo>
                      <a:pt x="543" y="3252"/>
                    </a:lnTo>
                    <a:lnTo>
                      <a:pt x="543" y="3251"/>
                    </a:lnTo>
                    <a:lnTo>
                      <a:pt x="541" y="3251"/>
                    </a:lnTo>
                    <a:lnTo>
                      <a:pt x="541" y="3249"/>
                    </a:lnTo>
                    <a:lnTo>
                      <a:pt x="539" y="3249"/>
                    </a:lnTo>
                    <a:lnTo>
                      <a:pt x="539" y="3247"/>
                    </a:lnTo>
                    <a:lnTo>
                      <a:pt x="537" y="3247"/>
                    </a:lnTo>
                    <a:lnTo>
                      <a:pt x="537" y="3245"/>
                    </a:lnTo>
                    <a:lnTo>
                      <a:pt x="539" y="3245"/>
                    </a:lnTo>
                    <a:lnTo>
                      <a:pt x="539" y="3244"/>
                    </a:lnTo>
                    <a:lnTo>
                      <a:pt x="539" y="3242"/>
                    </a:lnTo>
                    <a:lnTo>
                      <a:pt x="539" y="3240"/>
                    </a:lnTo>
                    <a:lnTo>
                      <a:pt x="539" y="3238"/>
                    </a:lnTo>
                    <a:lnTo>
                      <a:pt x="537" y="3238"/>
                    </a:lnTo>
                    <a:lnTo>
                      <a:pt x="537" y="3236"/>
                    </a:lnTo>
                    <a:lnTo>
                      <a:pt x="537" y="3235"/>
                    </a:lnTo>
                    <a:lnTo>
                      <a:pt x="536" y="3233"/>
                    </a:lnTo>
                    <a:lnTo>
                      <a:pt x="536" y="3231"/>
                    </a:lnTo>
                    <a:lnTo>
                      <a:pt x="534" y="3231"/>
                    </a:lnTo>
                    <a:lnTo>
                      <a:pt x="534" y="3229"/>
                    </a:lnTo>
                    <a:lnTo>
                      <a:pt x="532" y="3229"/>
                    </a:lnTo>
                    <a:lnTo>
                      <a:pt x="530" y="3229"/>
                    </a:lnTo>
                    <a:lnTo>
                      <a:pt x="528" y="3229"/>
                    </a:lnTo>
                    <a:lnTo>
                      <a:pt x="527" y="3229"/>
                    </a:lnTo>
                    <a:lnTo>
                      <a:pt x="525" y="3229"/>
                    </a:lnTo>
                    <a:lnTo>
                      <a:pt x="523" y="3229"/>
                    </a:lnTo>
                    <a:lnTo>
                      <a:pt x="521" y="3229"/>
                    </a:lnTo>
                    <a:lnTo>
                      <a:pt x="520" y="3229"/>
                    </a:lnTo>
                    <a:lnTo>
                      <a:pt x="520" y="3231"/>
                    </a:lnTo>
                    <a:lnTo>
                      <a:pt x="520" y="3233"/>
                    </a:lnTo>
                    <a:lnTo>
                      <a:pt x="520" y="3235"/>
                    </a:lnTo>
                    <a:lnTo>
                      <a:pt x="518" y="3235"/>
                    </a:lnTo>
                    <a:lnTo>
                      <a:pt x="516" y="3235"/>
                    </a:lnTo>
                    <a:lnTo>
                      <a:pt x="516" y="3233"/>
                    </a:lnTo>
                    <a:lnTo>
                      <a:pt x="514" y="3233"/>
                    </a:lnTo>
                    <a:lnTo>
                      <a:pt x="512" y="3233"/>
                    </a:lnTo>
                    <a:lnTo>
                      <a:pt x="514" y="3231"/>
                    </a:lnTo>
                    <a:lnTo>
                      <a:pt x="514" y="3229"/>
                    </a:lnTo>
                    <a:lnTo>
                      <a:pt x="512" y="3229"/>
                    </a:lnTo>
                    <a:lnTo>
                      <a:pt x="512" y="3227"/>
                    </a:lnTo>
                    <a:lnTo>
                      <a:pt x="512" y="3226"/>
                    </a:lnTo>
                    <a:lnTo>
                      <a:pt x="512" y="3224"/>
                    </a:lnTo>
                    <a:lnTo>
                      <a:pt x="512" y="3222"/>
                    </a:lnTo>
                    <a:lnTo>
                      <a:pt x="511" y="3222"/>
                    </a:lnTo>
                    <a:lnTo>
                      <a:pt x="511" y="3220"/>
                    </a:lnTo>
                    <a:lnTo>
                      <a:pt x="511" y="3219"/>
                    </a:lnTo>
                    <a:lnTo>
                      <a:pt x="511" y="3217"/>
                    </a:lnTo>
                    <a:lnTo>
                      <a:pt x="511" y="3215"/>
                    </a:lnTo>
                    <a:lnTo>
                      <a:pt x="511" y="3213"/>
                    </a:lnTo>
                    <a:lnTo>
                      <a:pt x="511" y="3211"/>
                    </a:lnTo>
                    <a:lnTo>
                      <a:pt x="509" y="3210"/>
                    </a:lnTo>
                    <a:lnTo>
                      <a:pt x="509" y="3208"/>
                    </a:lnTo>
                    <a:lnTo>
                      <a:pt x="507" y="3206"/>
                    </a:lnTo>
                    <a:lnTo>
                      <a:pt x="505" y="3204"/>
                    </a:lnTo>
                    <a:lnTo>
                      <a:pt x="503" y="3204"/>
                    </a:lnTo>
                    <a:lnTo>
                      <a:pt x="503" y="3202"/>
                    </a:lnTo>
                    <a:lnTo>
                      <a:pt x="502" y="3202"/>
                    </a:lnTo>
                    <a:lnTo>
                      <a:pt x="502" y="3201"/>
                    </a:lnTo>
                    <a:lnTo>
                      <a:pt x="500" y="3201"/>
                    </a:lnTo>
                    <a:lnTo>
                      <a:pt x="498" y="3201"/>
                    </a:lnTo>
                    <a:lnTo>
                      <a:pt x="498" y="3199"/>
                    </a:lnTo>
                    <a:lnTo>
                      <a:pt x="500" y="3197"/>
                    </a:lnTo>
                    <a:lnTo>
                      <a:pt x="500" y="3195"/>
                    </a:lnTo>
                    <a:lnTo>
                      <a:pt x="498" y="3195"/>
                    </a:lnTo>
                    <a:lnTo>
                      <a:pt x="498" y="3194"/>
                    </a:lnTo>
                    <a:lnTo>
                      <a:pt x="496" y="3194"/>
                    </a:lnTo>
                    <a:lnTo>
                      <a:pt x="496" y="3195"/>
                    </a:lnTo>
                    <a:lnTo>
                      <a:pt x="496" y="3194"/>
                    </a:lnTo>
                    <a:lnTo>
                      <a:pt x="495" y="3194"/>
                    </a:lnTo>
                    <a:lnTo>
                      <a:pt x="496" y="3192"/>
                    </a:lnTo>
                    <a:lnTo>
                      <a:pt x="496" y="3190"/>
                    </a:lnTo>
                    <a:lnTo>
                      <a:pt x="495" y="3190"/>
                    </a:lnTo>
                    <a:lnTo>
                      <a:pt x="493" y="3190"/>
                    </a:lnTo>
                    <a:lnTo>
                      <a:pt x="493" y="3188"/>
                    </a:lnTo>
                    <a:lnTo>
                      <a:pt x="495" y="3188"/>
                    </a:lnTo>
                    <a:lnTo>
                      <a:pt x="495" y="3186"/>
                    </a:lnTo>
                    <a:lnTo>
                      <a:pt x="495" y="3188"/>
                    </a:lnTo>
                    <a:lnTo>
                      <a:pt x="496" y="3188"/>
                    </a:lnTo>
                    <a:lnTo>
                      <a:pt x="498" y="3188"/>
                    </a:lnTo>
                    <a:lnTo>
                      <a:pt x="500" y="3188"/>
                    </a:lnTo>
                    <a:lnTo>
                      <a:pt x="502" y="3188"/>
                    </a:lnTo>
                    <a:lnTo>
                      <a:pt x="500" y="3186"/>
                    </a:lnTo>
                    <a:lnTo>
                      <a:pt x="500" y="3185"/>
                    </a:lnTo>
                    <a:lnTo>
                      <a:pt x="500" y="3183"/>
                    </a:lnTo>
                    <a:lnTo>
                      <a:pt x="498" y="3183"/>
                    </a:lnTo>
                    <a:lnTo>
                      <a:pt x="496" y="3183"/>
                    </a:lnTo>
                    <a:lnTo>
                      <a:pt x="495" y="3183"/>
                    </a:lnTo>
                    <a:lnTo>
                      <a:pt x="493" y="3183"/>
                    </a:lnTo>
                    <a:lnTo>
                      <a:pt x="493" y="3181"/>
                    </a:lnTo>
                    <a:lnTo>
                      <a:pt x="493" y="3179"/>
                    </a:lnTo>
                    <a:lnTo>
                      <a:pt x="491" y="3179"/>
                    </a:lnTo>
                    <a:lnTo>
                      <a:pt x="489" y="3179"/>
                    </a:lnTo>
                    <a:lnTo>
                      <a:pt x="489" y="3181"/>
                    </a:lnTo>
                    <a:lnTo>
                      <a:pt x="487" y="3181"/>
                    </a:lnTo>
                    <a:lnTo>
                      <a:pt x="487" y="3183"/>
                    </a:lnTo>
                    <a:lnTo>
                      <a:pt x="486" y="3183"/>
                    </a:lnTo>
                    <a:lnTo>
                      <a:pt x="486" y="3185"/>
                    </a:lnTo>
                    <a:lnTo>
                      <a:pt x="487" y="3185"/>
                    </a:lnTo>
                    <a:lnTo>
                      <a:pt x="486" y="3185"/>
                    </a:lnTo>
                    <a:lnTo>
                      <a:pt x="486" y="3186"/>
                    </a:lnTo>
                    <a:lnTo>
                      <a:pt x="487" y="3186"/>
                    </a:lnTo>
                    <a:lnTo>
                      <a:pt x="487" y="3188"/>
                    </a:lnTo>
                    <a:lnTo>
                      <a:pt x="486" y="3188"/>
                    </a:lnTo>
                    <a:lnTo>
                      <a:pt x="486" y="3190"/>
                    </a:lnTo>
                    <a:lnTo>
                      <a:pt x="484" y="3190"/>
                    </a:lnTo>
                    <a:lnTo>
                      <a:pt x="484" y="3192"/>
                    </a:lnTo>
                    <a:lnTo>
                      <a:pt x="484" y="3194"/>
                    </a:lnTo>
                    <a:lnTo>
                      <a:pt x="482" y="3194"/>
                    </a:lnTo>
                    <a:lnTo>
                      <a:pt x="484" y="3195"/>
                    </a:lnTo>
                    <a:lnTo>
                      <a:pt x="482" y="3197"/>
                    </a:lnTo>
                    <a:lnTo>
                      <a:pt x="480" y="3197"/>
                    </a:lnTo>
                    <a:lnTo>
                      <a:pt x="478" y="3197"/>
                    </a:lnTo>
                    <a:lnTo>
                      <a:pt x="477" y="3197"/>
                    </a:lnTo>
                    <a:lnTo>
                      <a:pt x="475" y="3195"/>
                    </a:lnTo>
                    <a:lnTo>
                      <a:pt x="475" y="3194"/>
                    </a:lnTo>
                    <a:lnTo>
                      <a:pt x="475" y="3192"/>
                    </a:lnTo>
                    <a:lnTo>
                      <a:pt x="477" y="3192"/>
                    </a:lnTo>
                    <a:lnTo>
                      <a:pt x="477" y="3190"/>
                    </a:lnTo>
                    <a:lnTo>
                      <a:pt x="478" y="3190"/>
                    </a:lnTo>
                    <a:lnTo>
                      <a:pt x="478" y="3188"/>
                    </a:lnTo>
                    <a:lnTo>
                      <a:pt x="480" y="3188"/>
                    </a:lnTo>
                    <a:lnTo>
                      <a:pt x="480" y="3186"/>
                    </a:lnTo>
                    <a:lnTo>
                      <a:pt x="480" y="3185"/>
                    </a:lnTo>
                    <a:lnTo>
                      <a:pt x="480" y="3183"/>
                    </a:lnTo>
                    <a:lnTo>
                      <a:pt x="480" y="3181"/>
                    </a:lnTo>
                    <a:lnTo>
                      <a:pt x="480" y="3179"/>
                    </a:lnTo>
                    <a:lnTo>
                      <a:pt x="478" y="3179"/>
                    </a:lnTo>
                    <a:lnTo>
                      <a:pt x="477" y="3179"/>
                    </a:lnTo>
                    <a:lnTo>
                      <a:pt x="475" y="3179"/>
                    </a:lnTo>
                    <a:lnTo>
                      <a:pt x="473" y="3178"/>
                    </a:lnTo>
                    <a:lnTo>
                      <a:pt x="471" y="3178"/>
                    </a:lnTo>
                    <a:lnTo>
                      <a:pt x="471" y="3176"/>
                    </a:lnTo>
                    <a:lnTo>
                      <a:pt x="470" y="3176"/>
                    </a:lnTo>
                    <a:lnTo>
                      <a:pt x="470" y="3174"/>
                    </a:lnTo>
                    <a:lnTo>
                      <a:pt x="468" y="3174"/>
                    </a:lnTo>
                    <a:lnTo>
                      <a:pt x="466" y="3174"/>
                    </a:lnTo>
                    <a:lnTo>
                      <a:pt x="464" y="3174"/>
                    </a:lnTo>
                    <a:lnTo>
                      <a:pt x="462" y="3174"/>
                    </a:lnTo>
                    <a:lnTo>
                      <a:pt x="461" y="3174"/>
                    </a:lnTo>
                    <a:lnTo>
                      <a:pt x="461" y="3176"/>
                    </a:lnTo>
                    <a:lnTo>
                      <a:pt x="461" y="3178"/>
                    </a:lnTo>
                    <a:lnTo>
                      <a:pt x="459" y="3178"/>
                    </a:lnTo>
                    <a:lnTo>
                      <a:pt x="459" y="3179"/>
                    </a:lnTo>
                    <a:lnTo>
                      <a:pt x="457" y="3179"/>
                    </a:lnTo>
                    <a:lnTo>
                      <a:pt x="457" y="3178"/>
                    </a:lnTo>
                    <a:lnTo>
                      <a:pt x="455" y="3178"/>
                    </a:lnTo>
                    <a:lnTo>
                      <a:pt x="455" y="3179"/>
                    </a:lnTo>
                    <a:lnTo>
                      <a:pt x="453" y="3179"/>
                    </a:lnTo>
                    <a:lnTo>
                      <a:pt x="453" y="3178"/>
                    </a:lnTo>
                    <a:lnTo>
                      <a:pt x="452" y="3178"/>
                    </a:lnTo>
                    <a:lnTo>
                      <a:pt x="450" y="3178"/>
                    </a:lnTo>
                    <a:lnTo>
                      <a:pt x="450" y="3179"/>
                    </a:lnTo>
                    <a:lnTo>
                      <a:pt x="450" y="3181"/>
                    </a:lnTo>
                    <a:lnTo>
                      <a:pt x="452" y="3181"/>
                    </a:lnTo>
                    <a:lnTo>
                      <a:pt x="452" y="3183"/>
                    </a:lnTo>
                    <a:lnTo>
                      <a:pt x="450" y="3183"/>
                    </a:lnTo>
                    <a:lnTo>
                      <a:pt x="450" y="3185"/>
                    </a:lnTo>
                    <a:lnTo>
                      <a:pt x="448" y="3185"/>
                    </a:lnTo>
                    <a:lnTo>
                      <a:pt x="448" y="3186"/>
                    </a:lnTo>
                    <a:lnTo>
                      <a:pt x="448" y="3188"/>
                    </a:lnTo>
                    <a:lnTo>
                      <a:pt x="448" y="3190"/>
                    </a:lnTo>
                    <a:lnTo>
                      <a:pt x="448" y="3192"/>
                    </a:lnTo>
                    <a:lnTo>
                      <a:pt x="446" y="3192"/>
                    </a:lnTo>
                    <a:lnTo>
                      <a:pt x="446" y="3194"/>
                    </a:lnTo>
                    <a:lnTo>
                      <a:pt x="446" y="3195"/>
                    </a:lnTo>
                    <a:lnTo>
                      <a:pt x="445" y="3195"/>
                    </a:lnTo>
                    <a:lnTo>
                      <a:pt x="445" y="3197"/>
                    </a:lnTo>
                    <a:lnTo>
                      <a:pt x="445" y="3199"/>
                    </a:lnTo>
                    <a:lnTo>
                      <a:pt x="446" y="3199"/>
                    </a:lnTo>
                    <a:lnTo>
                      <a:pt x="448" y="3199"/>
                    </a:lnTo>
                    <a:lnTo>
                      <a:pt x="448" y="3201"/>
                    </a:lnTo>
                    <a:lnTo>
                      <a:pt x="450" y="3201"/>
                    </a:lnTo>
                    <a:lnTo>
                      <a:pt x="450" y="3202"/>
                    </a:lnTo>
                    <a:lnTo>
                      <a:pt x="452" y="3202"/>
                    </a:lnTo>
                    <a:lnTo>
                      <a:pt x="453" y="3202"/>
                    </a:lnTo>
                    <a:lnTo>
                      <a:pt x="455" y="3202"/>
                    </a:lnTo>
                    <a:lnTo>
                      <a:pt x="455" y="3204"/>
                    </a:lnTo>
                    <a:lnTo>
                      <a:pt x="455" y="3206"/>
                    </a:lnTo>
                    <a:lnTo>
                      <a:pt x="457" y="3206"/>
                    </a:lnTo>
                    <a:lnTo>
                      <a:pt x="455" y="3206"/>
                    </a:lnTo>
                    <a:lnTo>
                      <a:pt x="455" y="3208"/>
                    </a:lnTo>
                    <a:lnTo>
                      <a:pt x="453" y="3208"/>
                    </a:lnTo>
                    <a:lnTo>
                      <a:pt x="453" y="3210"/>
                    </a:lnTo>
                    <a:lnTo>
                      <a:pt x="455" y="3210"/>
                    </a:lnTo>
                    <a:lnTo>
                      <a:pt x="455" y="3211"/>
                    </a:lnTo>
                    <a:lnTo>
                      <a:pt x="457" y="3211"/>
                    </a:lnTo>
                    <a:lnTo>
                      <a:pt x="457" y="3213"/>
                    </a:lnTo>
                    <a:lnTo>
                      <a:pt x="459" y="3213"/>
                    </a:lnTo>
                    <a:lnTo>
                      <a:pt x="457" y="3213"/>
                    </a:lnTo>
                    <a:lnTo>
                      <a:pt x="457" y="3215"/>
                    </a:lnTo>
                    <a:lnTo>
                      <a:pt x="455" y="3215"/>
                    </a:lnTo>
                    <a:lnTo>
                      <a:pt x="455" y="3217"/>
                    </a:lnTo>
                    <a:lnTo>
                      <a:pt x="455" y="3219"/>
                    </a:lnTo>
                    <a:lnTo>
                      <a:pt x="457" y="3219"/>
                    </a:lnTo>
                    <a:lnTo>
                      <a:pt x="457" y="3220"/>
                    </a:lnTo>
                    <a:lnTo>
                      <a:pt x="457" y="3222"/>
                    </a:lnTo>
                    <a:lnTo>
                      <a:pt x="457" y="3224"/>
                    </a:lnTo>
                    <a:lnTo>
                      <a:pt x="455" y="3224"/>
                    </a:lnTo>
                    <a:lnTo>
                      <a:pt x="455" y="3226"/>
                    </a:lnTo>
                    <a:lnTo>
                      <a:pt x="453" y="3226"/>
                    </a:lnTo>
                    <a:lnTo>
                      <a:pt x="453" y="3227"/>
                    </a:lnTo>
                    <a:lnTo>
                      <a:pt x="453" y="3229"/>
                    </a:lnTo>
                    <a:lnTo>
                      <a:pt x="455" y="3229"/>
                    </a:lnTo>
                    <a:lnTo>
                      <a:pt x="455" y="3231"/>
                    </a:lnTo>
                    <a:lnTo>
                      <a:pt x="455" y="3233"/>
                    </a:lnTo>
                    <a:lnTo>
                      <a:pt x="455" y="3235"/>
                    </a:lnTo>
                    <a:lnTo>
                      <a:pt x="455" y="3236"/>
                    </a:lnTo>
                    <a:lnTo>
                      <a:pt x="455" y="3238"/>
                    </a:lnTo>
                    <a:lnTo>
                      <a:pt x="455" y="3240"/>
                    </a:lnTo>
                    <a:lnTo>
                      <a:pt x="455" y="3242"/>
                    </a:lnTo>
                    <a:lnTo>
                      <a:pt x="455" y="3244"/>
                    </a:lnTo>
                    <a:lnTo>
                      <a:pt x="453" y="3244"/>
                    </a:lnTo>
                    <a:lnTo>
                      <a:pt x="453" y="3245"/>
                    </a:lnTo>
                    <a:lnTo>
                      <a:pt x="453" y="3244"/>
                    </a:lnTo>
                    <a:lnTo>
                      <a:pt x="452" y="3244"/>
                    </a:lnTo>
                    <a:lnTo>
                      <a:pt x="450" y="3244"/>
                    </a:lnTo>
                    <a:lnTo>
                      <a:pt x="450" y="3245"/>
                    </a:lnTo>
                    <a:lnTo>
                      <a:pt x="448" y="3245"/>
                    </a:lnTo>
                    <a:lnTo>
                      <a:pt x="448" y="3247"/>
                    </a:lnTo>
                    <a:lnTo>
                      <a:pt x="448" y="3249"/>
                    </a:lnTo>
                    <a:lnTo>
                      <a:pt x="446" y="3249"/>
                    </a:lnTo>
                    <a:lnTo>
                      <a:pt x="446" y="3251"/>
                    </a:lnTo>
                    <a:lnTo>
                      <a:pt x="445" y="3252"/>
                    </a:lnTo>
                    <a:lnTo>
                      <a:pt x="443" y="3252"/>
                    </a:lnTo>
                    <a:lnTo>
                      <a:pt x="441" y="3252"/>
                    </a:lnTo>
                    <a:lnTo>
                      <a:pt x="439" y="3252"/>
                    </a:lnTo>
                    <a:lnTo>
                      <a:pt x="437" y="3254"/>
                    </a:lnTo>
                    <a:lnTo>
                      <a:pt x="437" y="3252"/>
                    </a:lnTo>
                    <a:lnTo>
                      <a:pt x="436" y="3252"/>
                    </a:lnTo>
                    <a:lnTo>
                      <a:pt x="436" y="3251"/>
                    </a:lnTo>
                    <a:lnTo>
                      <a:pt x="437" y="3251"/>
                    </a:lnTo>
                    <a:lnTo>
                      <a:pt x="437" y="3249"/>
                    </a:lnTo>
                    <a:lnTo>
                      <a:pt x="436" y="3249"/>
                    </a:lnTo>
                    <a:lnTo>
                      <a:pt x="434" y="3249"/>
                    </a:lnTo>
                    <a:lnTo>
                      <a:pt x="432" y="3249"/>
                    </a:lnTo>
                    <a:lnTo>
                      <a:pt x="430" y="3249"/>
                    </a:lnTo>
                    <a:lnTo>
                      <a:pt x="429" y="3249"/>
                    </a:lnTo>
                    <a:lnTo>
                      <a:pt x="429" y="3247"/>
                    </a:lnTo>
                    <a:lnTo>
                      <a:pt x="427" y="3247"/>
                    </a:lnTo>
                    <a:lnTo>
                      <a:pt x="427" y="3245"/>
                    </a:lnTo>
                    <a:lnTo>
                      <a:pt x="425" y="3245"/>
                    </a:lnTo>
                    <a:lnTo>
                      <a:pt x="423" y="3245"/>
                    </a:lnTo>
                    <a:lnTo>
                      <a:pt x="421" y="3245"/>
                    </a:lnTo>
                    <a:lnTo>
                      <a:pt x="421" y="3247"/>
                    </a:lnTo>
                    <a:lnTo>
                      <a:pt x="420" y="3247"/>
                    </a:lnTo>
                    <a:lnTo>
                      <a:pt x="420" y="3249"/>
                    </a:lnTo>
                    <a:lnTo>
                      <a:pt x="420" y="3251"/>
                    </a:lnTo>
                    <a:lnTo>
                      <a:pt x="418" y="3251"/>
                    </a:lnTo>
                    <a:lnTo>
                      <a:pt x="416" y="3251"/>
                    </a:lnTo>
                    <a:lnTo>
                      <a:pt x="414" y="3251"/>
                    </a:lnTo>
                    <a:lnTo>
                      <a:pt x="412" y="3251"/>
                    </a:lnTo>
                    <a:lnTo>
                      <a:pt x="412" y="3249"/>
                    </a:lnTo>
                    <a:lnTo>
                      <a:pt x="412" y="3247"/>
                    </a:lnTo>
                    <a:lnTo>
                      <a:pt x="412" y="3245"/>
                    </a:lnTo>
                    <a:lnTo>
                      <a:pt x="411" y="3245"/>
                    </a:lnTo>
                    <a:lnTo>
                      <a:pt x="411" y="3244"/>
                    </a:lnTo>
                    <a:lnTo>
                      <a:pt x="409" y="3242"/>
                    </a:lnTo>
                    <a:lnTo>
                      <a:pt x="409" y="3238"/>
                    </a:lnTo>
                    <a:lnTo>
                      <a:pt x="409" y="3236"/>
                    </a:lnTo>
                    <a:lnTo>
                      <a:pt x="409" y="3235"/>
                    </a:lnTo>
                    <a:lnTo>
                      <a:pt x="411" y="3235"/>
                    </a:lnTo>
                    <a:lnTo>
                      <a:pt x="411" y="3233"/>
                    </a:lnTo>
                    <a:lnTo>
                      <a:pt x="411" y="3231"/>
                    </a:lnTo>
                    <a:lnTo>
                      <a:pt x="412" y="3231"/>
                    </a:lnTo>
                    <a:lnTo>
                      <a:pt x="412" y="3229"/>
                    </a:lnTo>
                    <a:lnTo>
                      <a:pt x="411" y="3227"/>
                    </a:lnTo>
                    <a:lnTo>
                      <a:pt x="411" y="3226"/>
                    </a:lnTo>
                    <a:lnTo>
                      <a:pt x="411" y="3224"/>
                    </a:lnTo>
                    <a:lnTo>
                      <a:pt x="412" y="3224"/>
                    </a:lnTo>
                    <a:lnTo>
                      <a:pt x="412" y="3222"/>
                    </a:lnTo>
                    <a:lnTo>
                      <a:pt x="412" y="3220"/>
                    </a:lnTo>
                    <a:lnTo>
                      <a:pt x="414" y="3220"/>
                    </a:lnTo>
                    <a:lnTo>
                      <a:pt x="414" y="3219"/>
                    </a:lnTo>
                    <a:lnTo>
                      <a:pt x="414" y="3217"/>
                    </a:lnTo>
                    <a:lnTo>
                      <a:pt x="414" y="3215"/>
                    </a:lnTo>
                    <a:lnTo>
                      <a:pt x="416" y="3215"/>
                    </a:lnTo>
                    <a:lnTo>
                      <a:pt x="416" y="3213"/>
                    </a:lnTo>
                    <a:lnTo>
                      <a:pt x="418" y="3213"/>
                    </a:lnTo>
                    <a:lnTo>
                      <a:pt x="418" y="3211"/>
                    </a:lnTo>
                    <a:lnTo>
                      <a:pt x="420" y="3211"/>
                    </a:lnTo>
                    <a:lnTo>
                      <a:pt x="420" y="3210"/>
                    </a:lnTo>
                    <a:lnTo>
                      <a:pt x="421" y="3210"/>
                    </a:lnTo>
                    <a:lnTo>
                      <a:pt x="421" y="3208"/>
                    </a:lnTo>
                    <a:lnTo>
                      <a:pt x="421" y="3206"/>
                    </a:lnTo>
                    <a:lnTo>
                      <a:pt x="421" y="3204"/>
                    </a:lnTo>
                    <a:lnTo>
                      <a:pt x="421" y="3202"/>
                    </a:lnTo>
                    <a:lnTo>
                      <a:pt x="423" y="3201"/>
                    </a:lnTo>
                    <a:lnTo>
                      <a:pt x="423" y="3199"/>
                    </a:lnTo>
                    <a:lnTo>
                      <a:pt x="423" y="3197"/>
                    </a:lnTo>
                    <a:lnTo>
                      <a:pt x="423" y="3195"/>
                    </a:lnTo>
                    <a:lnTo>
                      <a:pt x="423" y="3194"/>
                    </a:lnTo>
                    <a:lnTo>
                      <a:pt x="421" y="3192"/>
                    </a:lnTo>
                    <a:lnTo>
                      <a:pt x="420" y="3192"/>
                    </a:lnTo>
                    <a:lnTo>
                      <a:pt x="420" y="3190"/>
                    </a:lnTo>
                    <a:lnTo>
                      <a:pt x="420" y="3192"/>
                    </a:lnTo>
                    <a:lnTo>
                      <a:pt x="418" y="3192"/>
                    </a:lnTo>
                    <a:lnTo>
                      <a:pt x="418" y="3190"/>
                    </a:lnTo>
                    <a:lnTo>
                      <a:pt x="416" y="3190"/>
                    </a:lnTo>
                    <a:lnTo>
                      <a:pt x="416" y="3188"/>
                    </a:lnTo>
                    <a:lnTo>
                      <a:pt x="416" y="3186"/>
                    </a:lnTo>
                    <a:lnTo>
                      <a:pt x="414" y="3186"/>
                    </a:lnTo>
                    <a:lnTo>
                      <a:pt x="414" y="3185"/>
                    </a:lnTo>
                    <a:lnTo>
                      <a:pt x="414" y="3183"/>
                    </a:lnTo>
                    <a:lnTo>
                      <a:pt x="416" y="3183"/>
                    </a:lnTo>
                    <a:lnTo>
                      <a:pt x="416" y="3181"/>
                    </a:lnTo>
                    <a:lnTo>
                      <a:pt x="416" y="3179"/>
                    </a:lnTo>
                    <a:lnTo>
                      <a:pt x="416" y="3178"/>
                    </a:lnTo>
                    <a:lnTo>
                      <a:pt x="418" y="3178"/>
                    </a:lnTo>
                    <a:lnTo>
                      <a:pt x="416" y="3178"/>
                    </a:lnTo>
                    <a:lnTo>
                      <a:pt x="416" y="3176"/>
                    </a:lnTo>
                    <a:lnTo>
                      <a:pt x="416" y="3174"/>
                    </a:lnTo>
                    <a:lnTo>
                      <a:pt x="418" y="3174"/>
                    </a:lnTo>
                    <a:lnTo>
                      <a:pt x="418" y="3172"/>
                    </a:lnTo>
                    <a:lnTo>
                      <a:pt x="420" y="3172"/>
                    </a:lnTo>
                    <a:lnTo>
                      <a:pt x="420" y="3170"/>
                    </a:lnTo>
                    <a:lnTo>
                      <a:pt x="421" y="3170"/>
                    </a:lnTo>
                    <a:lnTo>
                      <a:pt x="421" y="3169"/>
                    </a:lnTo>
                    <a:lnTo>
                      <a:pt x="423" y="3169"/>
                    </a:lnTo>
                    <a:lnTo>
                      <a:pt x="423" y="3167"/>
                    </a:lnTo>
                    <a:lnTo>
                      <a:pt x="421" y="3167"/>
                    </a:lnTo>
                    <a:lnTo>
                      <a:pt x="421" y="3165"/>
                    </a:lnTo>
                    <a:lnTo>
                      <a:pt x="423" y="3165"/>
                    </a:lnTo>
                    <a:lnTo>
                      <a:pt x="423" y="3163"/>
                    </a:lnTo>
                    <a:lnTo>
                      <a:pt x="423" y="3161"/>
                    </a:lnTo>
                    <a:lnTo>
                      <a:pt x="423" y="3160"/>
                    </a:lnTo>
                    <a:lnTo>
                      <a:pt x="425" y="3160"/>
                    </a:lnTo>
                    <a:lnTo>
                      <a:pt x="423" y="3158"/>
                    </a:lnTo>
                    <a:lnTo>
                      <a:pt x="421" y="3158"/>
                    </a:lnTo>
                    <a:lnTo>
                      <a:pt x="420" y="3158"/>
                    </a:lnTo>
                    <a:lnTo>
                      <a:pt x="418" y="3158"/>
                    </a:lnTo>
                    <a:lnTo>
                      <a:pt x="418" y="3160"/>
                    </a:lnTo>
                    <a:lnTo>
                      <a:pt x="416" y="3160"/>
                    </a:lnTo>
                    <a:lnTo>
                      <a:pt x="414" y="3160"/>
                    </a:lnTo>
                    <a:lnTo>
                      <a:pt x="412" y="3160"/>
                    </a:lnTo>
                    <a:lnTo>
                      <a:pt x="412" y="3158"/>
                    </a:lnTo>
                    <a:lnTo>
                      <a:pt x="414" y="3156"/>
                    </a:lnTo>
                    <a:lnTo>
                      <a:pt x="414" y="3154"/>
                    </a:lnTo>
                    <a:lnTo>
                      <a:pt x="414" y="3153"/>
                    </a:lnTo>
                    <a:lnTo>
                      <a:pt x="414" y="3151"/>
                    </a:lnTo>
                    <a:lnTo>
                      <a:pt x="412" y="3151"/>
                    </a:lnTo>
                    <a:lnTo>
                      <a:pt x="412" y="3149"/>
                    </a:lnTo>
                    <a:lnTo>
                      <a:pt x="412" y="3147"/>
                    </a:lnTo>
                    <a:lnTo>
                      <a:pt x="411" y="3147"/>
                    </a:lnTo>
                    <a:lnTo>
                      <a:pt x="411" y="3145"/>
                    </a:lnTo>
                    <a:lnTo>
                      <a:pt x="409" y="3145"/>
                    </a:lnTo>
                    <a:lnTo>
                      <a:pt x="409" y="3147"/>
                    </a:lnTo>
                    <a:lnTo>
                      <a:pt x="407" y="3147"/>
                    </a:lnTo>
                    <a:lnTo>
                      <a:pt x="405" y="3147"/>
                    </a:lnTo>
                    <a:lnTo>
                      <a:pt x="405" y="3149"/>
                    </a:lnTo>
                    <a:lnTo>
                      <a:pt x="404" y="3149"/>
                    </a:lnTo>
                    <a:lnTo>
                      <a:pt x="404" y="3147"/>
                    </a:lnTo>
                    <a:lnTo>
                      <a:pt x="402" y="3147"/>
                    </a:lnTo>
                    <a:lnTo>
                      <a:pt x="400" y="3147"/>
                    </a:lnTo>
                    <a:lnTo>
                      <a:pt x="398" y="3149"/>
                    </a:lnTo>
                    <a:lnTo>
                      <a:pt x="396" y="3149"/>
                    </a:lnTo>
                    <a:lnTo>
                      <a:pt x="395" y="3149"/>
                    </a:lnTo>
                    <a:lnTo>
                      <a:pt x="395" y="3151"/>
                    </a:lnTo>
                    <a:lnTo>
                      <a:pt x="393" y="3151"/>
                    </a:lnTo>
                    <a:lnTo>
                      <a:pt x="391" y="3153"/>
                    </a:lnTo>
                    <a:lnTo>
                      <a:pt x="389" y="3153"/>
                    </a:lnTo>
                    <a:lnTo>
                      <a:pt x="387" y="3153"/>
                    </a:lnTo>
                    <a:lnTo>
                      <a:pt x="386" y="3153"/>
                    </a:lnTo>
                    <a:lnTo>
                      <a:pt x="384" y="3153"/>
                    </a:lnTo>
                    <a:lnTo>
                      <a:pt x="382" y="3153"/>
                    </a:lnTo>
                    <a:lnTo>
                      <a:pt x="380" y="3153"/>
                    </a:lnTo>
                    <a:lnTo>
                      <a:pt x="380" y="3151"/>
                    </a:lnTo>
                    <a:lnTo>
                      <a:pt x="380" y="3149"/>
                    </a:lnTo>
                    <a:lnTo>
                      <a:pt x="379" y="3149"/>
                    </a:lnTo>
                    <a:lnTo>
                      <a:pt x="377" y="3149"/>
                    </a:lnTo>
                    <a:lnTo>
                      <a:pt x="377" y="3151"/>
                    </a:lnTo>
                    <a:lnTo>
                      <a:pt x="377" y="3153"/>
                    </a:lnTo>
                    <a:lnTo>
                      <a:pt x="375" y="3153"/>
                    </a:lnTo>
                    <a:lnTo>
                      <a:pt x="373" y="3153"/>
                    </a:lnTo>
                    <a:lnTo>
                      <a:pt x="373" y="3151"/>
                    </a:lnTo>
                    <a:lnTo>
                      <a:pt x="371" y="3151"/>
                    </a:lnTo>
                    <a:lnTo>
                      <a:pt x="370" y="3151"/>
                    </a:lnTo>
                    <a:lnTo>
                      <a:pt x="370" y="3153"/>
                    </a:lnTo>
                    <a:lnTo>
                      <a:pt x="368" y="3153"/>
                    </a:lnTo>
                    <a:lnTo>
                      <a:pt x="366" y="3153"/>
                    </a:lnTo>
                    <a:lnTo>
                      <a:pt x="366" y="3154"/>
                    </a:lnTo>
                    <a:lnTo>
                      <a:pt x="364" y="3154"/>
                    </a:lnTo>
                    <a:lnTo>
                      <a:pt x="362" y="3154"/>
                    </a:lnTo>
                    <a:lnTo>
                      <a:pt x="361" y="3154"/>
                    </a:lnTo>
                    <a:lnTo>
                      <a:pt x="359" y="3156"/>
                    </a:lnTo>
                    <a:lnTo>
                      <a:pt x="357" y="3156"/>
                    </a:lnTo>
                    <a:lnTo>
                      <a:pt x="357" y="3158"/>
                    </a:lnTo>
                    <a:lnTo>
                      <a:pt x="355" y="3160"/>
                    </a:lnTo>
                    <a:lnTo>
                      <a:pt x="355" y="3161"/>
                    </a:lnTo>
                    <a:lnTo>
                      <a:pt x="355" y="3163"/>
                    </a:lnTo>
                    <a:lnTo>
                      <a:pt x="355" y="3165"/>
                    </a:lnTo>
                    <a:lnTo>
                      <a:pt x="354" y="3167"/>
                    </a:lnTo>
                    <a:lnTo>
                      <a:pt x="354" y="3169"/>
                    </a:lnTo>
                    <a:lnTo>
                      <a:pt x="354" y="3170"/>
                    </a:lnTo>
                    <a:lnTo>
                      <a:pt x="352" y="3172"/>
                    </a:lnTo>
                    <a:lnTo>
                      <a:pt x="352" y="3174"/>
                    </a:lnTo>
                    <a:lnTo>
                      <a:pt x="350" y="3174"/>
                    </a:lnTo>
                    <a:lnTo>
                      <a:pt x="350" y="3176"/>
                    </a:lnTo>
                    <a:lnTo>
                      <a:pt x="348" y="3176"/>
                    </a:lnTo>
                    <a:lnTo>
                      <a:pt x="346" y="3176"/>
                    </a:lnTo>
                    <a:lnTo>
                      <a:pt x="345" y="3176"/>
                    </a:lnTo>
                    <a:lnTo>
                      <a:pt x="343" y="3176"/>
                    </a:lnTo>
                    <a:lnTo>
                      <a:pt x="343" y="3174"/>
                    </a:lnTo>
                    <a:lnTo>
                      <a:pt x="341" y="3174"/>
                    </a:lnTo>
                    <a:lnTo>
                      <a:pt x="339" y="3174"/>
                    </a:lnTo>
                    <a:lnTo>
                      <a:pt x="339" y="3172"/>
                    </a:lnTo>
                    <a:lnTo>
                      <a:pt x="337" y="3172"/>
                    </a:lnTo>
                    <a:lnTo>
                      <a:pt x="336" y="3172"/>
                    </a:lnTo>
                    <a:lnTo>
                      <a:pt x="334" y="3172"/>
                    </a:lnTo>
                    <a:lnTo>
                      <a:pt x="332" y="3172"/>
                    </a:lnTo>
                    <a:lnTo>
                      <a:pt x="330" y="3174"/>
                    </a:lnTo>
                    <a:lnTo>
                      <a:pt x="329" y="3174"/>
                    </a:lnTo>
                    <a:lnTo>
                      <a:pt x="329" y="3176"/>
                    </a:lnTo>
                    <a:lnTo>
                      <a:pt x="327" y="3176"/>
                    </a:lnTo>
                    <a:lnTo>
                      <a:pt x="325" y="3176"/>
                    </a:lnTo>
                    <a:lnTo>
                      <a:pt x="325" y="3174"/>
                    </a:lnTo>
                    <a:lnTo>
                      <a:pt x="327" y="3174"/>
                    </a:lnTo>
                    <a:lnTo>
                      <a:pt x="327" y="3172"/>
                    </a:lnTo>
                    <a:lnTo>
                      <a:pt x="327" y="3170"/>
                    </a:lnTo>
                    <a:lnTo>
                      <a:pt x="329" y="3170"/>
                    </a:lnTo>
                    <a:lnTo>
                      <a:pt x="329" y="3169"/>
                    </a:lnTo>
                    <a:lnTo>
                      <a:pt x="329" y="3167"/>
                    </a:lnTo>
                    <a:lnTo>
                      <a:pt x="327" y="3167"/>
                    </a:lnTo>
                    <a:lnTo>
                      <a:pt x="327" y="3165"/>
                    </a:lnTo>
                    <a:lnTo>
                      <a:pt x="327" y="3163"/>
                    </a:lnTo>
                    <a:lnTo>
                      <a:pt x="325" y="3163"/>
                    </a:lnTo>
                    <a:lnTo>
                      <a:pt x="325" y="3161"/>
                    </a:lnTo>
                    <a:lnTo>
                      <a:pt x="323" y="3160"/>
                    </a:lnTo>
                    <a:lnTo>
                      <a:pt x="323" y="3158"/>
                    </a:lnTo>
                    <a:lnTo>
                      <a:pt x="321" y="3158"/>
                    </a:lnTo>
                    <a:lnTo>
                      <a:pt x="321" y="3156"/>
                    </a:lnTo>
                    <a:lnTo>
                      <a:pt x="321" y="3154"/>
                    </a:lnTo>
                    <a:lnTo>
                      <a:pt x="321" y="3153"/>
                    </a:lnTo>
                    <a:lnTo>
                      <a:pt x="323" y="3153"/>
                    </a:lnTo>
                    <a:lnTo>
                      <a:pt x="323" y="3151"/>
                    </a:lnTo>
                    <a:lnTo>
                      <a:pt x="321" y="3151"/>
                    </a:lnTo>
                    <a:lnTo>
                      <a:pt x="320" y="3151"/>
                    </a:lnTo>
                    <a:lnTo>
                      <a:pt x="320" y="3149"/>
                    </a:lnTo>
                    <a:lnTo>
                      <a:pt x="318" y="3149"/>
                    </a:lnTo>
                    <a:lnTo>
                      <a:pt x="318" y="3147"/>
                    </a:lnTo>
                    <a:lnTo>
                      <a:pt x="316" y="3147"/>
                    </a:lnTo>
                    <a:lnTo>
                      <a:pt x="314" y="3147"/>
                    </a:lnTo>
                    <a:lnTo>
                      <a:pt x="314" y="3145"/>
                    </a:lnTo>
                    <a:lnTo>
                      <a:pt x="312" y="3145"/>
                    </a:lnTo>
                    <a:lnTo>
                      <a:pt x="311" y="3145"/>
                    </a:lnTo>
                    <a:lnTo>
                      <a:pt x="311" y="3144"/>
                    </a:lnTo>
                    <a:lnTo>
                      <a:pt x="309" y="3144"/>
                    </a:lnTo>
                    <a:lnTo>
                      <a:pt x="309" y="3142"/>
                    </a:lnTo>
                    <a:lnTo>
                      <a:pt x="309" y="3140"/>
                    </a:lnTo>
                    <a:lnTo>
                      <a:pt x="309" y="3138"/>
                    </a:lnTo>
                    <a:lnTo>
                      <a:pt x="309" y="3136"/>
                    </a:lnTo>
                    <a:lnTo>
                      <a:pt x="307" y="3136"/>
                    </a:lnTo>
                    <a:lnTo>
                      <a:pt x="307" y="3135"/>
                    </a:lnTo>
                    <a:lnTo>
                      <a:pt x="305" y="3135"/>
                    </a:lnTo>
                    <a:lnTo>
                      <a:pt x="304" y="3135"/>
                    </a:lnTo>
                    <a:lnTo>
                      <a:pt x="302" y="3135"/>
                    </a:lnTo>
                    <a:lnTo>
                      <a:pt x="300" y="3135"/>
                    </a:lnTo>
                    <a:lnTo>
                      <a:pt x="300" y="3136"/>
                    </a:lnTo>
                    <a:lnTo>
                      <a:pt x="298" y="3136"/>
                    </a:lnTo>
                    <a:lnTo>
                      <a:pt x="296" y="3136"/>
                    </a:lnTo>
                    <a:lnTo>
                      <a:pt x="296" y="3138"/>
                    </a:lnTo>
                    <a:lnTo>
                      <a:pt x="295" y="3140"/>
                    </a:lnTo>
                    <a:lnTo>
                      <a:pt x="295" y="3142"/>
                    </a:lnTo>
                    <a:lnTo>
                      <a:pt x="293" y="3142"/>
                    </a:lnTo>
                    <a:lnTo>
                      <a:pt x="293" y="3144"/>
                    </a:lnTo>
                    <a:lnTo>
                      <a:pt x="293" y="3145"/>
                    </a:lnTo>
                    <a:lnTo>
                      <a:pt x="291" y="3145"/>
                    </a:lnTo>
                    <a:lnTo>
                      <a:pt x="289" y="3145"/>
                    </a:lnTo>
                    <a:lnTo>
                      <a:pt x="289" y="3147"/>
                    </a:lnTo>
                    <a:lnTo>
                      <a:pt x="287" y="3147"/>
                    </a:lnTo>
                    <a:lnTo>
                      <a:pt x="286" y="3147"/>
                    </a:lnTo>
                    <a:lnTo>
                      <a:pt x="284" y="3147"/>
                    </a:lnTo>
                    <a:lnTo>
                      <a:pt x="282" y="3147"/>
                    </a:lnTo>
                    <a:lnTo>
                      <a:pt x="280" y="3147"/>
                    </a:lnTo>
                    <a:lnTo>
                      <a:pt x="280" y="3145"/>
                    </a:lnTo>
                    <a:lnTo>
                      <a:pt x="279" y="3145"/>
                    </a:lnTo>
                    <a:lnTo>
                      <a:pt x="277" y="3144"/>
                    </a:lnTo>
                    <a:lnTo>
                      <a:pt x="277" y="3142"/>
                    </a:lnTo>
                    <a:lnTo>
                      <a:pt x="277" y="3140"/>
                    </a:lnTo>
                    <a:lnTo>
                      <a:pt x="279" y="3138"/>
                    </a:lnTo>
                    <a:lnTo>
                      <a:pt x="277" y="3138"/>
                    </a:lnTo>
                    <a:lnTo>
                      <a:pt x="275" y="3138"/>
                    </a:lnTo>
                    <a:lnTo>
                      <a:pt x="273" y="3138"/>
                    </a:lnTo>
                    <a:lnTo>
                      <a:pt x="273" y="3140"/>
                    </a:lnTo>
                    <a:lnTo>
                      <a:pt x="271" y="3140"/>
                    </a:lnTo>
                    <a:lnTo>
                      <a:pt x="270" y="3140"/>
                    </a:lnTo>
                    <a:lnTo>
                      <a:pt x="268" y="3140"/>
                    </a:lnTo>
                    <a:lnTo>
                      <a:pt x="266" y="3140"/>
                    </a:lnTo>
                    <a:lnTo>
                      <a:pt x="266" y="3142"/>
                    </a:lnTo>
                    <a:lnTo>
                      <a:pt x="264" y="3142"/>
                    </a:lnTo>
                    <a:lnTo>
                      <a:pt x="262" y="3142"/>
                    </a:lnTo>
                    <a:lnTo>
                      <a:pt x="261" y="3140"/>
                    </a:lnTo>
                    <a:lnTo>
                      <a:pt x="261" y="3138"/>
                    </a:lnTo>
                    <a:lnTo>
                      <a:pt x="261" y="3136"/>
                    </a:lnTo>
                    <a:lnTo>
                      <a:pt x="261" y="3135"/>
                    </a:lnTo>
                    <a:lnTo>
                      <a:pt x="261" y="3133"/>
                    </a:lnTo>
                    <a:lnTo>
                      <a:pt x="261" y="3135"/>
                    </a:lnTo>
                    <a:lnTo>
                      <a:pt x="259" y="3136"/>
                    </a:lnTo>
                    <a:lnTo>
                      <a:pt x="259" y="3138"/>
                    </a:lnTo>
                    <a:lnTo>
                      <a:pt x="257" y="3138"/>
                    </a:lnTo>
                    <a:lnTo>
                      <a:pt x="257" y="3140"/>
                    </a:lnTo>
                    <a:lnTo>
                      <a:pt x="257" y="3142"/>
                    </a:lnTo>
                    <a:lnTo>
                      <a:pt x="257" y="3144"/>
                    </a:lnTo>
                    <a:lnTo>
                      <a:pt x="257" y="3145"/>
                    </a:lnTo>
                    <a:lnTo>
                      <a:pt x="255" y="3145"/>
                    </a:lnTo>
                    <a:lnTo>
                      <a:pt x="255" y="3147"/>
                    </a:lnTo>
                    <a:lnTo>
                      <a:pt x="257" y="3147"/>
                    </a:lnTo>
                    <a:lnTo>
                      <a:pt x="257" y="3149"/>
                    </a:lnTo>
                    <a:lnTo>
                      <a:pt x="255" y="3149"/>
                    </a:lnTo>
                    <a:lnTo>
                      <a:pt x="254" y="3151"/>
                    </a:lnTo>
                    <a:lnTo>
                      <a:pt x="252" y="3151"/>
                    </a:lnTo>
                    <a:lnTo>
                      <a:pt x="252" y="3149"/>
                    </a:lnTo>
                    <a:lnTo>
                      <a:pt x="250" y="3149"/>
                    </a:lnTo>
                    <a:lnTo>
                      <a:pt x="250" y="3147"/>
                    </a:lnTo>
                    <a:lnTo>
                      <a:pt x="248" y="3147"/>
                    </a:lnTo>
                    <a:lnTo>
                      <a:pt x="246" y="3147"/>
                    </a:lnTo>
                    <a:lnTo>
                      <a:pt x="245" y="3149"/>
                    </a:lnTo>
                    <a:lnTo>
                      <a:pt x="243" y="3149"/>
                    </a:lnTo>
                    <a:lnTo>
                      <a:pt x="241" y="3149"/>
                    </a:lnTo>
                    <a:lnTo>
                      <a:pt x="241" y="3147"/>
                    </a:lnTo>
                    <a:lnTo>
                      <a:pt x="241" y="3145"/>
                    </a:lnTo>
                    <a:lnTo>
                      <a:pt x="243" y="3145"/>
                    </a:lnTo>
                    <a:lnTo>
                      <a:pt x="241" y="3144"/>
                    </a:lnTo>
                    <a:lnTo>
                      <a:pt x="241" y="3142"/>
                    </a:lnTo>
                    <a:lnTo>
                      <a:pt x="239" y="3142"/>
                    </a:lnTo>
                    <a:lnTo>
                      <a:pt x="237" y="3144"/>
                    </a:lnTo>
                    <a:lnTo>
                      <a:pt x="237" y="3145"/>
                    </a:lnTo>
                    <a:lnTo>
                      <a:pt x="237" y="3147"/>
                    </a:lnTo>
                    <a:lnTo>
                      <a:pt x="236" y="3147"/>
                    </a:lnTo>
                    <a:lnTo>
                      <a:pt x="236" y="3149"/>
                    </a:lnTo>
                    <a:lnTo>
                      <a:pt x="234" y="3151"/>
                    </a:lnTo>
                    <a:lnTo>
                      <a:pt x="234" y="3153"/>
                    </a:lnTo>
                    <a:lnTo>
                      <a:pt x="234" y="3154"/>
                    </a:lnTo>
                    <a:lnTo>
                      <a:pt x="232" y="3154"/>
                    </a:lnTo>
                    <a:lnTo>
                      <a:pt x="230" y="3154"/>
                    </a:lnTo>
                    <a:lnTo>
                      <a:pt x="229" y="3156"/>
                    </a:lnTo>
                    <a:lnTo>
                      <a:pt x="229" y="3158"/>
                    </a:lnTo>
                    <a:lnTo>
                      <a:pt x="227" y="3158"/>
                    </a:lnTo>
                    <a:lnTo>
                      <a:pt x="225" y="3158"/>
                    </a:lnTo>
                    <a:lnTo>
                      <a:pt x="225" y="3156"/>
                    </a:lnTo>
                    <a:lnTo>
                      <a:pt x="223" y="3156"/>
                    </a:lnTo>
                    <a:lnTo>
                      <a:pt x="221" y="3156"/>
                    </a:lnTo>
                    <a:lnTo>
                      <a:pt x="220" y="3154"/>
                    </a:lnTo>
                    <a:lnTo>
                      <a:pt x="220" y="3153"/>
                    </a:lnTo>
                    <a:lnTo>
                      <a:pt x="220" y="3151"/>
                    </a:lnTo>
                    <a:lnTo>
                      <a:pt x="218" y="3151"/>
                    </a:lnTo>
                    <a:lnTo>
                      <a:pt x="218" y="3153"/>
                    </a:lnTo>
                    <a:lnTo>
                      <a:pt x="216" y="3153"/>
                    </a:lnTo>
                    <a:lnTo>
                      <a:pt x="214" y="3153"/>
                    </a:lnTo>
                    <a:lnTo>
                      <a:pt x="212" y="3153"/>
                    </a:lnTo>
                    <a:lnTo>
                      <a:pt x="211" y="3154"/>
                    </a:lnTo>
                    <a:lnTo>
                      <a:pt x="209" y="3154"/>
                    </a:lnTo>
                    <a:lnTo>
                      <a:pt x="207" y="3154"/>
                    </a:lnTo>
                    <a:lnTo>
                      <a:pt x="207" y="3156"/>
                    </a:lnTo>
                    <a:lnTo>
                      <a:pt x="205" y="3156"/>
                    </a:lnTo>
                    <a:lnTo>
                      <a:pt x="205" y="3158"/>
                    </a:lnTo>
                    <a:lnTo>
                      <a:pt x="204" y="3158"/>
                    </a:lnTo>
                    <a:lnTo>
                      <a:pt x="202" y="3158"/>
                    </a:lnTo>
                    <a:lnTo>
                      <a:pt x="200" y="3158"/>
                    </a:lnTo>
                    <a:lnTo>
                      <a:pt x="198" y="3160"/>
                    </a:lnTo>
                    <a:lnTo>
                      <a:pt x="198" y="3158"/>
                    </a:lnTo>
                    <a:lnTo>
                      <a:pt x="196" y="3158"/>
                    </a:lnTo>
                    <a:lnTo>
                      <a:pt x="196" y="3156"/>
                    </a:lnTo>
                    <a:lnTo>
                      <a:pt x="196" y="3154"/>
                    </a:lnTo>
                    <a:lnTo>
                      <a:pt x="195" y="3153"/>
                    </a:lnTo>
                    <a:lnTo>
                      <a:pt x="195" y="3151"/>
                    </a:lnTo>
                    <a:lnTo>
                      <a:pt x="193" y="3151"/>
                    </a:lnTo>
                    <a:lnTo>
                      <a:pt x="193" y="3153"/>
                    </a:lnTo>
                    <a:lnTo>
                      <a:pt x="191" y="3153"/>
                    </a:lnTo>
                    <a:lnTo>
                      <a:pt x="191" y="3154"/>
                    </a:lnTo>
                    <a:lnTo>
                      <a:pt x="191" y="3156"/>
                    </a:lnTo>
                    <a:lnTo>
                      <a:pt x="191" y="3158"/>
                    </a:lnTo>
                    <a:lnTo>
                      <a:pt x="193" y="3158"/>
                    </a:lnTo>
                    <a:lnTo>
                      <a:pt x="193" y="3160"/>
                    </a:lnTo>
                    <a:lnTo>
                      <a:pt x="195" y="3161"/>
                    </a:lnTo>
                    <a:lnTo>
                      <a:pt x="195" y="3163"/>
                    </a:lnTo>
                    <a:lnTo>
                      <a:pt x="193" y="3163"/>
                    </a:lnTo>
                    <a:lnTo>
                      <a:pt x="191" y="3165"/>
                    </a:lnTo>
                    <a:lnTo>
                      <a:pt x="191" y="3167"/>
                    </a:lnTo>
                    <a:lnTo>
                      <a:pt x="189" y="3169"/>
                    </a:lnTo>
                    <a:lnTo>
                      <a:pt x="189" y="3170"/>
                    </a:lnTo>
                    <a:lnTo>
                      <a:pt x="189" y="3172"/>
                    </a:lnTo>
                    <a:lnTo>
                      <a:pt x="191" y="3172"/>
                    </a:lnTo>
                    <a:lnTo>
                      <a:pt x="191" y="3174"/>
                    </a:lnTo>
                    <a:lnTo>
                      <a:pt x="191" y="3176"/>
                    </a:lnTo>
                    <a:lnTo>
                      <a:pt x="193" y="3176"/>
                    </a:lnTo>
                    <a:lnTo>
                      <a:pt x="195" y="3176"/>
                    </a:lnTo>
                    <a:lnTo>
                      <a:pt x="195" y="3178"/>
                    </a:lnTo>
                    <a:lnTo>
                      <a:pt x="196" y="3179"/>
                    </a:lnTo>
                    <a:lnTo>
                      <a:pt x="198" y="3179"/>
                    </a:lnTo>
                    <a:lnTo>
                      <a:pt x="198" y="3178"/>
                    </a:lnTo>
                    <a:lnTo>
                      <a:pt x="200" y="3178"/>
                    </a:lnTo>
                    <a:lnTo>
                      <a:pt x="200" y="3179"/>
                    </a:lnTo>
                    <a:lnTo>
                      <a:pt x="202" y="3179"/>
                    </a:lnTo>
                    <a:lnTo>
                      <a:pt x="202" y="3178"/>
                    </a:lnTo>
                    <a:lnTo>
                      <a:pt x="202" y="3176"/>
                    </a:lnTo>
                    <a:lnTo>
                      <a:pt x="204" y="3176"/>
                    </a:lnTo>
                    <a:lnTo>
                      <a:pt x="204" y="3178"/>
                    </a:lnTo>
                    <a:lnTo>
                      <a:pt x="202" y="3178"/>
                    </a:lnTo>
                    <a:lnTo>
                      <a:pt x="204" y="3179"/>
                    </a:lnTo>
                    <a:lnTo>
                      <a:pt x="204" y="3178"/>
                    </a:lnTo>
                    <a:lnTo>
                      <a:pt x="205" y="3178"/>
                    </a:lnTo>
                    <a:lnTo>
                      <a:pt x="205" y="3179"/>
                    </a:lnTo>
                    <a:lnTo>
                      <a:pt x="207" y="3179"/>
                    </a:lnTo>
                    <a:lnTo>
                      <a:pt x="209" y="3179"/>
                    </a:lnTo>
                    <a:lnTo>
                      <a:pt x="211" y="3179"/>
                    </a:lnTo>
                    <a:lnTo>
                      <a:pt x="209" y="3179"/>
                    </a:lnTo>
                    <a:lnTo>
                      <a:pt x="209" y="3181"/>
                    </a:lnTo>
                    <a:lnTo>
                      <a:pt x="211" y="3181"/>
                    </a:lnTo>
                    <a:lnTo>
                      <a:pt x="209" y="3181"/>
                    </a:lnTo>
                    <a:lnTo>
                      <a:pt x="211" y="3181"/>
                    </a:lnTo>
                    <a:lnTo>
                      <a:pt x="211" y="3183"/>
                    </a:lnTo>
                    <a:lnTo>
                      <a:pt x="211" y="3185"/>
                    </a:lnTo>
                    <a:lnTo>
                      <a:pt x="211" y="3186"/>
                    </a:lnTo>
                    <a:lnTo>
                      <a:pt x="211" y="3188"/>
                    </a:lnTo>
                    <a:lnTo>
                      <a:pt x="209" y="3190"/>
                    </a:lnTo>
                    <a:lnTo>
                      <a:pt x="209" y="3192"/>
                    </a:lnTo>
                    <a:lnTo>
                      <a:pt x="209" y="3194"/>
                    </a:lnTo>
                    <a:lnTo>
                      <a:pt x="207" y="3194"/>
                    </a:lnTo>
                    <a:lnTo>
                      <a:pt x="207" y="3195"/>
                    </a:lnTo>
                    <a:lnTo>
                      <a:pt x="205" y="3195"/>
                    </a:lnTo>
                    <a:lnTo>
                      <a:pt x="205" y="3197"/>
                    </a:lnTo>
                    <a:lnTo>
                      <a:pt x="205" y="3199"/>
                    </a:lnTo>
                    <a:lnTo>
                      <a:pt x="204" y="3199"/>
                    </a:lnTo>
                    <a:lnTo>
                      <a:pt x="204" y="3201"/>
                    </a:lnTo>
                    <a:lnTo>
                      <a:pt x="204" y="3202"/>
                    </a:lnTo>
                    <a:lnTo>
                      <a:pt x="204" y="3204"/>
                    </a:lnTo>
                    <a:lnTo>
                      <a:pt x="204" y="3206"/>
                    </a:lnTo>
                    <a:lnTo>
                      <a:pt x="204" y="3208"/>
                    </a:lnTo>
                    <a:lnTo>
                      <a:pt x="202" y="3210"/>
                    </a:lnTo>
                    <a:lnTo>
                      <a:pt x="204" y="3210"/>
                    </a:lnTo>
                    <a:lnTo>
                      <a:pt x="204" y="3211"/>
                    </a:lnTo>
                    <a:lnTo>
                      <a:pt x="204" y="3213"/>
                    </a:lnTo>
                    <a:lnTo>
                      <a:pt x="204" y="3215"/>
                    </a:lnTo>
                    <a:lnTo>
                      <a:pt x="205" y="3217"/>
                    </a:lnTo>
                    <a:lnTo>
                      <a:pt x="205" y="3219"/>
                    </a:lnTo>
                    <a:lnTo>
                      <a:pt x="205" y="3220"/>
                    </a:lnTo>
                    <a:lnTo>
                      <a:pt x="204" y="3220"/>
                    </a:lnTo>
                    <a:lnTo>
                      <a:pt x="204" y="3222"/>
                    </a:lnTo>
                    <a:lnTo>
                      <a:pt x="204" y="3224"/>
                    </a:lnTo>
                    <a:lnTo>
                      <a:pt x="202" y="3224"/>
                    </a:lnTo>
                    <a:lnTo>
                      <a:pt x="202" y="3226"/>
                    </a:lnTo>
                    <a:lnTo>
                      <a:pt x="200" y="3226"/>
                    </a:lnTo>
                    <a:lnTo>
                      <a:pt x="200" y="3227"/>
                    </a:lnTo>
                    <a:lnTo>
                      <a:pt x="202" y="3227"/>
                    </a:lnTo>
                    <a:lnTo>
                      <a:pt x="202" y="3226"/>
                    </a:lnTo>
                    <a:lnTo>
                      <a:pt x="204" y="3226"/>
                    </a:lnTo>
                    <a:lnTo>
                      <a:pt x="205" y="3226"/>
                    </a:lnTo>
                    <a:lnTo>
                      <a:pt x="207" y="3226"/>
                    </a:lnTo>
                    <a:lnTo>
                      <a:pt x="209" y="3226"/>
                    </a:lnTo>
                    <a:lnTo>
                      <a:pt x="209" y="3224"/>
                    </a:lnTo>
                    <a:lnTo>
                      <a:pt x="211" y="3224"/>
                    </a:lnTo>
                    <a:lnTo>
                      <a:pt x="211" y="3222"/>
                    </a:lnTo>
                    <a:lnTo>
                      <a:pt x="212" y="3222"/>
                    </a:lnTo>
                    <a:lnTo>
                      <a:pt x="214" y="3222"/>
                    </a:lnTo>
                    <a:lnTo>
                      <a:pt x="216" y="3222"/>
                    </a:lnTo>
                    <a:lnTo>
                      <a:pt x="218" y="3222"/>
                    </a:lnTo>
                    <a:lnTo>
                      <a:pt x="220" y="3222"/>
                    </a:lnTo>
                    <a:lnTo>
                      <a:pt x="220" y="3220"/>
                    </a:lnTo>
                    <a:lnTo>
                      <a:pt x="221" y="3220"/>
                    </a:lnTo>
                    <a:lnTo>
                      <a:pt x="223" y="3220"/>
                    </a:lnTo>
                    <a:lnTo>
                      <a:pt x="223" y="3219"/>
                    </a:lnTo>
                    <a:lnTo>
                      <a:pt x="225" y="3219"/>
                    </a:lnTo>
                    <a:lnTo>
                      <a:pt x="227" y="3219"/>
                    </a:lnTo>
                    <a:lnTo>
                      <a:pt x="230" y="3217"/>
                    </a:lnTo>
                    <a:lnTo>
                      <a:pt x="232" y="3217"/>
                    </a:lnTo>
                    <a:lnTo>
                      <a:pt x="232" y="3215"/>
                    </a:lnTo>
                    <a:lnTo>
                      <a:pt x="234" y="3215"/>
                    </a:lnTo>
                    <a:lnTo>
                      <a:pt x="236" y="3215"/>
                    </a:lnTo>
                    <a:lnTo>
                      <a:pt x="236" y="3213"/>
                    </a:lnTo>
                    <a:lnTo>
                      <a:pt x="237" y="3215"/>
                    </a:lnTo>
                    <a:lnTo>
                      <a:pt x="239" y="3215"/>
                    </a:lnTo>
                    <a:lnTo>
                      <a:pt x="241" y="3215"/>
                    </a:lnTo>
                    <a:lnTo>
                      <a:pt x="243" y="3213"/>
                    </a:lnTo>
                    <a:lnTo>
                      <a:pt x="245" y="3213"/>
                    </a:lnTo>
                    <a:lnTo>
                      <a:pt x="246" y="3213"/>
                    </a:lnTo>
                    <a:lnTo>
                      <a:pt x="248" y="3213"/>
                    </a:lnTo>
                    <a:lnTo>
                      <a:pt x="248" y="3215"/>
                    </a:lnTo>
                    <a:lnTo>
                      <a:pt x="250" y="3215"/>
                    </a:lnTo>
                    <a:lnTo>
                      <a:pt x="250" y="3217"/>
                    </a:lnTo>
                    <a:lnTo>
                      <a:pt x="250" y="3219"/>
                    </a:lnTo>
                    <a:lnTo>
                      <a:pt x="250" y="3220"/>
                    </a:lnTo>
                    <a:lnTo>
                      <a:pt x="248" y="3220"/>
                    </a:lnTo>
                    <a:lnTo>
                      <a:pt x="248" y="3222"/>
                    </a:lnTo>
                    <a:lnTo>
                      <a:pt x="248" y="3224"/>
                    </a:lnTo>
                    <a:lnTo>
                      <a:pt x="246" y="3226"/>
                    </a:lnTo>
                    <a:lnTo>
                      <a:pt x="246" y="3227"/>
                    </a:lnTo>
                    <a:lnTo>
                      <a:pt x="246" y="3229"/>
                    </a:lnTo>
                    <a:lnTo>
                      <a:pt x="246" y="3231"/>
                    </a:lnTo>
                    <a:lnTo>
                      <a:pt x="245" y="3231"/>
                    </a:lnTo>
                    <a:lnTo>
                      <a:pt x="245" y="3233"/>
                    </a:lnTo>
                    <a:lnTo>
                      <a:pt x="243" y="3235"/>
                    </a:lnTo>
                    <a:lnTo>
                      <a:pt x="241" y="3236"/>
                    </a:lnTo>
                    <a:lnTo>
                      <a:pt x="239" y="3238"/>
                    </a:lnTo>
                    <a:lnTo>
                      <a:pt x="237" y="3240"/>
                    </a:lnTo>
                    <a:lnTo>
                      <a:pt x="236" y="3242"/>
                    </a:lnTo>
                    <a:lnTo>
                      <a:pt x="236" y="3244"/>
                    </a:lnTo>
                    <a:lnTo>
                      <a:pt x="236" y="3245"/>
                    </a:lnTo>
                    <a:lnTo>
                      <a:pt x="234" y="3247"/>
                    </a:lnTo>
                    <a:lnTo>
                      <a:pt x="234" y="3249"/>
                    </a:lnTo>
                    <a:lnTo>
                      <a:pt x="236" y="3249"/>
                    </a:lnTo>
                    <a:lnTo>
                      <a:pt x="236" y="3251"/>
                    </a:lnTo>
                    <a:lnTo>
                      <a:pt x="237" y="3251"/>
                    </a:lnTo>
                    <a:lnTo>
                      <a:pt x="239" y="3251"/>
                    </a:lnTo>
                    <a:lnTo>
                      <a:pt x="241" y="3251"/>
                    </a:lnTo>
                    <a:lnTo>
                      <a:pt x="243" y="3252"/>
                    </a:lnTo>
                    <a:lnTo>
                      <a:pt x="243" y="3254"/>
                    </a:lnTo>
                    <a:lnTo>
                      <a:pt x="245" y="3254"/>
                    </a:lnTo>
                    <a:lnTo>
                      <a:pt x="245" y="3256"/>
                    </a:lnTo>
                    <a:lnTo>
                      <a:pt x="241" y="3260"/>
                    </a:lnTo>
                    <a:lnTo>
                      <a:pt x="241" y="3261"/>
                    </a:lnTo>
                    <a:lnTo>
                      <a:pt x="241" y="3263"/>
                    </a:lnTo>
                    <a:lnTo>
                      <a:pt x="239" y="3265"/>
                    </a:lnTo>
                    <a:lnTo>
                      <a:pt x="239" y="3267"/>
                    </a:lnTo>
                    <a:lnTo>
                      <a:pt x="237" y="3269"/>
                    </a:lnTo>
                    <a:lnTo>
                      <a:pt x="236" y="3269"/>
                    </a:lnTo>
                    <a:lnTo>
                      <a:pt x="234" y="3269"/>
                    </a:lnTo>
                    <a:lnTo>
                      <a:pt x="234" y="3270"/>
                    </a:lnTo>
                    <a:lnTo>
                      <a:pt x="234" y="3272"/>
                    </a:lnTo>
                    <a:lnTo>
                      <a:pt x="232" y="3272"/>
                    </a:lnTo>
                    <a:lnTo>
                      <a:pt x="232" y="3274"/>
                    </a:lnTo>
                    <a:lnTo>
                      <a:pt x="230" y="3276"/>
                    </a:lnTo>
                    <a:lnTo>
                      <a:pt x="229" y="3276"/>
                    </a:lnTo>
                    <a:lnTo>
                      <a:pt x="227" y="3277"/>
                    </a:lnTo>
                    <a:lnTo>
                      <a:pt x="229" y="3277"/>
                    </a:lnTo>
                    <a:lnTo>
                      <a:pt x="229" y="3279"/>
                    </a:lnTo>
                    <a:lnTo>
                      <a:pt x="227" y="3279"/>
                    </a:lnTo>
                    <a:lnTo>
                      <a:pt x="227" y="3281"/>
                    </a:lnTo>
                    <a:lnTo>
                      <a:pt x="227" y="3283"/>
                    </a:lnTo>
                    <a:lnTo>
                      <a:pt x="225" y="3285"/>
                    </a:lnTo>
                    <a:lnTo>
                      <a:pt x="225" y="3286"/>
                    </a:lnTo>
                    <a:lnTo>
                      <a:pt x="223" y="3286"/>
                    </a:lnTo>
                    <a:lnTo>
                      <a:pt x="223" y="3288"/>
                    </a:lnTo>
                    <a:lnTo>
                      <a:pt x="223" y="3290"/>
                    </a:lnTo>
                    <a:lnTo>
                      <a:pt x="223" y="3292"/>
                    </a:lnTo>
                    <a:lnTo>
                      <a:pt x="221" y="3294"/>
                    </a:lnTo>
                    <a:lnTo>
                      <a:pt x="221" y="3295"/>
                    </a:lnTo>
                    <a:lnTo>
                      <a:pt x="221" y="3297"/>
                    </a:lnTo>
                    <a:lnTo>
                      <a:pt x="221" y="3299"/>
                    </a:lnTo>
                    <a:lnTo>
                      <a:pt x="221" y="3301"/>
                    </a:lnTo>
                    <a:lnTo>
                      <a:pt x="221" y="3302"/>
                    </a:lnTo>
                    <a:lnTo>
                      <a:pt x="220" y="3304"/>
                    </a:lnTo>
                    <a:lnTo>
                      <a:pt x="220" y="3306"/>
                    </a:lnTo>
                    <a:lnTo>
                      <a:pt x="218" y="3308"/>
                    </a:lnTo>
                    <a:lnTo>
                      <a:pt x="218" y="3310"/>
                    </a:lnTo>
                    <a:lnTo>
                      <a:pt x="218" y="3311"/>
                    </a:lnTo>
                    <a:lnTo>
                      <a:pt x="220" y="3313"/>
                    </a:lnTo>
                    <a:lnTo>
                      <a:pt x="220" y="3315"/>
                    </a:lnTo>
                    <a:lnTo>
                      <a:pt x="218" y="3315"/>
                    </a:lnTo>
                    <a:lnTo>
                      <a:pt x="218" y="3317"/>
                    </a:lnTo>
                    <a:lnTo>
                      <a:pt x="216" y="3317"/>
                    </a:lnTo>
                    <a:lnTo>
                      <a:pt x="214" y="3317"/>
                    </a:lnTo>
                    <a:lnTo>
                      <a:pt x="214" y="3319"/>
                    </a:lnTo>
                    <a:lnTo>
                      <a:pt x="212" y="3319"/>
                    </a:lnTo>
                    <a:lnTo>
                      <a:pt x="212" y="3317"/>
                    </a:lnTo>
                    <a:lnTo>
                      <a:pt x="211" y="3317"/>
                    </a:lnTo>
                    <a:lnTo>
                      <a:pt x="209" y="3317"/>
                    </a:lnTo>
                    <a:lnTo>
                      <a:pt x="209" y="3319"/>
                    </a:lnTo>
                    <a:lnTo>
                      <a:pt x="207" y="3319"/>
                    </a:lnTo>
                    <a:lnTo>
                      <a:pt x="205" y="3319"/>
                    </a:lnTo>
                    <a:lnTo>
                      <a:pt x="205" y="3317"/>
                    </a:lnTo>
                    <a:lnTo>
                      <a:pt x="204" y="3317"/>
                    </a:lnTo>
                    <a:lnTo>
                      <a:pt x="204" y="3319"/>
                    </a:lnTo>
                    <a:lnTo>
                      <a:pt x="202" y="3319"/>
                    </a:lnTo>
                    <a:lnTo>
                      <a:pt x="200" y="3319"/>
                    </a:lnTo>
                    <a:lnTo>
                      <a:pt x="198" y="3319"/>
                    </a:lnTo>
                    <a:lnTo>
                      <a:pt x="196" y="3319"/>
                    </a:lnTo>
                    <a:lnTo>
                      <a:pt x="195" y="3319"/>
                    </a:lnTo>
                    <a:lnTo>
                      <a:pt x="193" y="3319"/>
                    </a:lnTo>
                    <a:lnTo>
                      <a:pt x="191" y="3319"/>
                    </a:lnTo>
                    <a:lnTo>
                      <a:pt x="191" y="3320"/>
                    </a:lnTo>
                    <a:lnTo>
                      <a:pt x="189" y="3320"/>
                    </a:lnTo>
                    <a:lnTo>
                      <a:pt x="189" y="3322"/>
                    </a:lnTo>
                    <a:lnTo>
                      <a:pt x="187" y="3322"/>
                    </a:lnTo>
                    <a:lnTo>
                      <a:pt x="187" y="3324"/>
                    </a:lnTo>
                    <a:lnTo>
                      <a:pt x="186" y="3324"/>
                    </a:lnTo>
                    <a:lnTo>
                      <a:pt x="186" y="3322"/>
                    </a:lnTo>
                    <a:lnTo>
                      <a:pt x="184" y="3322"/>
                    </a:lnTo>
                    <a:lnTo>
                      <a:pt x="182" y="3322"/>
                    </a:lnTo>
                    <a:lnTo>
                      <a:pt x="182" y="3324"/>
                    </a:lnTo>
                    <a:lnTo>
                      <a:pt x="180" y="3324"/>
                    </a:lnTo>
                    <a:lnTo>
                      <a:pt x="179" y="3324"/>
                    </a:lnTo>
                    <a:lnTo>
                      <a:pt x="177" y="3324"/>
                    </a:lnTo>
                    <a:lnTo>
                      <a:pt x="175" y="3324"/>
                    </a:lnTo>
                    <a:lnTo>
                      <a:pt x="173" y="3324"/>
                    </a:lnTo>
                    <a:lnTo>
                      <a:pt x="171" y="3324"/>
                    </a:lnTo>
                    <a:lnTo>
                      <a:pt x="170" y="3324"/>
                    </a:lnTo>
                    <a:lnTo>
                      <a:pt x="168" y="3324"/>
                    </a:lnTo>
                    <a:lnTo>
                      <a:pt x="168" y="3322"/>
                    </a:lnTo>
                    <a:lnTo>
                      <a:pt x="166" y="3322"/>
                    </a:lnTo>
                    <a:lnTo>
                      <a:pt x="164" y="3322"/>
                    </a:lnTo>
                    <a:lnTo>
                      <a:pt x="164" y="3320"/>
                    </a:lnTo>
                    <a:lnTo>
                      <a:pt x="162" y="3320"/>
                    </a:lnTo>
                    <a:lnTo>
                      <a:pt x="162" y="3322"/>
                    </a:lnTo>
                    <a:lnTo>
                      <a:pt x="161" y="3322"/>
                    </a:lnTo>
                    <a:lnTo>
                      <a:pt x="161" y="3320"/>
                    </a:lnTo>
                    <a:lnTo>
                      <a:pt x="159" y="3320"/>
                    </a:lnTo>
                    <a:lnTo>
                      <a:pt x="159" y="3322"/>
                    </a:lnTo>
                    <a:lnTo>
                      <a:pt x="157" y="3322"/>
                    </a:lnTo>
                    <a:lnTo>
                      <a:pt x="155" y="3322"/>
                    </a:lnTo>
                    <a:lnTo>
                      <a:pt x="154" y="3322"/>
                    </a:lnTo>
                    <a:lnTo>
                      <a:pt x="152" y="3322"/>
                    </a:lnTo>
                    <a:lnTo>
                      <a:pt x="150" y="3322"/>
                    </a:lnTo>
                    <a:lnTo>
                      <a:pt x="150" y="3324"/>
                    </a:lnTo>
                    <a:lnTo>
                      <a:pt x="148" y="3324"/>
                    </a:lnTo>
                    <a:lnTo>
                      <a:pt x="146" y="3324"/>
                    </a:lnTo>
                    <a:lnTo>
                      <a:pt x="145" y="3324"/>
                    </a:lnTo>
                    <a:lnTo>
                      <a:pt x="143" y="3324"/>
                    </a:lnTo>
                    <a:lnTo>
                      <a:pt x="141" y="3322"/>
                    </a:lnTo>
                    <a:lnTo>
                      <a:pt x="141" y="3320"/>
                    </a:lnTo>
                    <a:lnTo>
                      <a:pt x="139" y="3320"/>
                    </a:lnTo>
                    <a:lnTo>
                      <a:pt x="137" y="3320"/>
                    </a:lnTo>
                    <a:lnTo>
                      <a:pt x="136" y="3320"/>
                    </a:lnTo>
                    <a:lnTo>
                      <a:pt x="134" y="3320"/>
                    </a:lnTo>
                    <a:lnTo>
                      <a:pt x="132" y="3320"/>
                    </a:lnTo>
                    <a:lnTo>
                      <a:pt x="130" y="3320"/>
                    </a:lnTo>
                    <a:lnTo>
                      <a:pt x="130" y="3319"/>
                    </a:lnTo>
                    <a:lnTo>
                      <a:pt x="129" y="3319"/>
                    </a:lnTo>
                    <a:lnTo>
                      <a:pt x="129" y="3317"/>
                    </a:lnTo>
                    <a:lnTo>
                      <a:pt x="129" y="3315"/>
                    </a:lnTo>
                    <a:lnTo>
                      <a:pt x="129" y="3313"/>
                    </a:lnTo>
                    <a:lnTo>
                      <a:pt x="129" y="3311"/>
                    </a:lnTo>
                    <a:lnTo>
                      <a:pt x="130" y="3311"/>
                    </a:lnTo>
                    <a:lnTo>
                      <a:pt x="130" y="3310"/>
                    </a:lnTo>
                    <a:lnTo>
                      <a:pt x="130" y="3308"/>
                    </a:lnTo>
                    <a:lnTo>
                      <a:pt x="130" y="3306"/>
                    </a:lnTo>
                    <a:lnTo>
                      <a:pt x="130" y="3304"/>
                    </a:lnTo>
                    <a:lnTo>
                      <a:pt x="129" y="3304"/>
                    </a:lnTo>
                    <a:lnTo>
                      <a:pt x="130" y="3304"/>
                    </a:lnTo>
                    <a:lnTo>
                      <a:pt x="130" y="3302"/>
                    </a:lnTo>
                    <a:lnTo>
                      <a:pt x="130" y="3301"/>
                    </a:lnTo>
                    <a:lnTo>
                      <a:pt x="130" y="3299"/>
                    </a:lnTo>
                    <a:lnTo>
                      <a:pt x="130" y="3297"/>
                    </a:lnTo>
                    <a:lnTo>
                      <a:pt x="130" y="3295"/>
                    </a:lnTo>
                    <a:lnTo>
                      <a:pt x="130" y="3294"/>
                    </a:lnTo>
                    <a:lnTo>
                      <a:pt x="130" y="3292"/>
                    </a:lnTo>
                    <a:lnTo>
                      <a:pt x="130" y="3290"/>
                    </a:lnTo>
                    <a:lnTo>
                      <a:pt x="130" y="3288"/>
                    </a:lnTo>
                    <a:lnTo>
                      <a:pt x="130" y="3286"/>
                    </a:lnTo>
                    <a:lnTo>
                      <a:pt x="130" y="3285"/>
                    </a:lnTo>
                    <a:lnTo>
                      <a:pt x="130" y="3283"/>
                    </a:lnTo>
                    <a:lnTo>
                      <a:pt x="132" y="3283"/>
                    </a:lnTo>
                    <a:lnTo>
                      <a:pt x="132" y="3281"/>
                    </a:lnTo>
                    <a:lnTo>
                      <a:pt x="132" y="3279"/>
                    </a:lnTo>
                    <a:lnTo>
                      <a:pt x="132" y="3277"/>
                    </a:lnTo>
                    <a:lnTo>
                      <a:pt x="132" y="3276"/>
                    </a:lnTo>
                    <a:lnTo>
                      <a:pt x="132" y="3274"/>
                    </a:lnTo>
                    <a:lnTo>
                      <a:pt x="132" y="3272"/>
                    </a:lnTo>
                    <a:lnTo>
                      <a:pt x="132" y="3270"/>
                    </a:lnTo>
                    <a:lnTo>
                      <a:pt x="130" y="3270"/>
                    </a:lnTo>
                    <a:lnTo>
                      <a:pt x="130" y="3269"/>
                    </a:lnTo>
                    <a:lnTo>
                      <a:pt x="130" y="3267"/>
                    </a:lnTo>
                    <a:lnTo>
                      <a:pt x="130" y="3265"/>
                    </a:lnTo>
                    <a:lnTo>
                      <a:pt x="129" y="3265"/>
                    </a:lnTo>
                    <a:lnTo>
                      <a:pt x="129" y="3263"/>
                    </a:lnTo>
                    <a:lnTo>
                      <a:pt x="129" y="3261"/>
                    </a:lnTo>
                    <a:lnTo>
                      <a:pt x="130" y="3261"/>
                    </a:lnTo>
                    <a:lnTo>
                      <a:pt x="130" y="3260"/>
                    </a:lnTo>
                    <a:lnTo>
                      <a:pt x="130" y="3258"/>
                    </a:lnTo>
                    <a:lnTo>
                      <a:pt x="130" y="3256"/>
                    </a:lnTo>
                    <a:lnTo>
                      <a:pt x="129" y="3256"/>
                    </a:lnTo>
                    <a:lnTo>
                      <a:pt x="129" y="3254"/>
                    </a:lnTo>
                    <a:lnTo>
                      <a:pt x="129" y="3252"/>
                    </a:lnTo>
                    <a:lnTo>
                      <a:pt x="129" y="3251"/>
                    </a:lnTo>
                    <a:lnTo>
                      <a:pt x="129" y="3249"/>
                    </a:lnTo>
                    <a:lnTo>
                      <a:pt x="129" y="3247"/>
                    </a:lnTo>
                    <a:lnTo>
                      <a:pt x="129" y="3245"/>
                    </a:lnTo>
                    <a:lnTo>
                      <a:pt x="129" y="3244"/>
                    </a:lnTo>
                    <a:lnTo>
                      <a:pt x="129" y="3242"/>
                    </a:lnTo>
                    <a:lnTo>
                      <a:pt x="129" y="3240"/>
                    </a:lnTo>
                    <a:lnTo>
                      <a:pt x="130" y="3240"/>
                    </a:lnTo>
                    <a:lnTo>
                      <a:pt x="130" y="3238"/>
                    </a:lnTo>
                    <a:lnTo>
                      <a:pt x="132" y="3238"/>
                    </a:lnTo>
                    <a:lnTo>
                      <a:pt x="132" y="3236"/>
                    </a:lnTo>
                    <a:lnTo>
                      <a:pt x="132" y="3235"/>
                    </a:lnTo>
                    <a:lnTo>
                      <a:pt x="132" y="3233"/>
                    </a:lnTo>
                    <a:lnTo>
                      <a:pt x="132" y="3231"/>
                    </a:lnTo>
                    <a:lnTo>
                      <a:pt x="130" y="3231"/>
                    </a:lnTo>
                    <a:lnTo>
                      <a:pt x="130" y="3229"/>
                    </a:lnTo>
                    <a:lnTo>
                      <a:pt x="130" y="3227"/>
                    </a:lnTo>
                    <a:lnTo>
                      <a:pt x="130" y="3226"/>
                    </a:lnTo>
                    <a:lnTo>
                      <a:pt x="129" y="3226"/>
                    </a:lnTo>
                    <a:lnTo>
                      <a:pt x="129" y="3224"/>
                    </a:lnTo>
                    <a:lnTo>
                      <a:pt x="129" y="3222"/>
                    </a:lnTo>
                    <a:lnTo>
                      <a:pt x="127" y="3222"/>
                    </a:lnTo>
                    <a:lnTo>
                      <a:pt x="127" y="3220"/>
                    </a:lnTo>
                    <a:lnTo>
                      <a:pt x="125" y="3220"/>
                    </a:lnTo>
                    <a:lnTo>
                      <a:pt x="125" y="3219"/>
                    </a:lnTo>
                    <a:lnTo>
                      <a:pt x="125" y="3217"/>
                    </a:lnTo>
                    <a:lnTo>
                      <a:pt x="127" y="3217"/>
                    </a:lnTo>
                    <a:lnTo>
                      <a:pt x="129" y="3217"/>
                    </a:lnTo>
                    <a:lnTo>
                      <a:pt x="129" y="3215"/>
                    </a:lnTo>
                    <a:lnTo>
                      <a:pt x="129" y="3213"/>
                    </a:lnTo>
                    <a:lnTo>
                      <a:pt x="129" y="3211"/>
                    </a:lnTo>
                    <a:lnTo>
                      <a:pt x="129" y="3210"/>
                    </a:lnTo>
                    <a:lnTo>
                      <a:pt x="127" y="3210"/>
                    </a:lnTo>
                    <a:lnTo>
                      <a:pt x="127" y="3208"/>
                    </a:lnTo>
                    <a:lnTo>
                      <a:pt x="125" y="3208"/>
                    </a:lnTo>
                    <a:lnTo>
                      <a:pt x="125" y="3206"/>
                    </a:lnTo>
                    <a:lnTo>
                      <a:pt x="125" y="3204"/>
                    </a:lnTo>
                    <a:lnTo>
                      <a:pt x="123" y="3204"/>
                    </a:lnTo>
                    <a:lnTo>
                      <a:pt x="123" y="3202"/>
                    </a:lnTo>
                    <a:lnTo>
                      <a:pt x="123" y="3201"/>
                    </a:lnTo>
                    <a:lnTo>
                      <a:pt x="123" y="3199"/>
                    </a:lnTo>
                    <a:lnTo>
                      <a:pt x="121" y="3199"/>
                    </a:lnTo>
                    <a:lnTo>
                      <a:pt x="121" y="3197"/>
                    </a:lnTo>
                    <a:lnTo>
                      <a:pt x="121" y="3195"/>
                    </a:lnTo>
                    <a:lnTo>
                      <a:pt x="120" y="3195"/>
                    </a:lnTo>
                    <a:lnTo>
                      <a:pt x="121" y="3195"/>
                    </a:lnTo>
                    <a:lnTo>
                      <a:pt x="123" y="3195"/>
                    </a:lnTo>
                    <a:lnTo>
                      <a:pt x="123" y="3197"/>
                    </a:lnTo>
                    <a:lnTo>
                      <a:pt x="123" y="3195"/>
                    </a:lnTo>
                    <a:lnTo>
                      <a:pt x="125" y="3195"/>
                    </a:lnTo>
                    <a:lnTo>
                      <a:pt x="123" y="3195"/>
                    </a:lnTo>
                    <a:lnTo>
                      <a:pt x="125" y="3195"/>
                    </a:lnTo>
                    <a:lnTo>
                      <a:pt x="125" y="3194"/>
                    </a:lnTo>
                    <a:lnTo>
                      <a:pt x="125" y="3192"/>
                    </a:lnTo>
                    <a:lnTo>
                      <a:pt x="125" y="3190"/>
                    </a:lnTo>
                    <a:lnTo>
                      <a:pt x="123" y="3190"/>
                    </a:lnTo>
                    <a:lnTo>
                      <a:pt x="123" y="3188"/>
                    </a:lnTo>
                    <a:lnTo>
                      <a:pt x="121" y="3188"/>
                    </a:lnTo>
                    <a:lnTo>
                      <a:pt x="123" y="3188"/>
                    </a:lnTo>
                    <a:lnTo>
                      <a:pt x="123" y="3186"/>
                    </a:lnTo>
                    <a:lnTo>
                      <a:pt x="123" y="3185"/>
                    </a:lnTo>
                    <a:lnTo>
                      <a:pt x="125" y="3185"/>
                    </a:lnTo>
                    <a:lnTo>
                      <a:pt x="125" y="3183"/>
                    </a:lnTo>
                    <a:lnTo>
                      <a:pt x="123" y="3183"/>
                    </a:lnTo>
                    <a:lnTo>
                      <a:pt x="123" y="3181"/>
                    </a:lnTo>
                    <a:lnTo>
                      <a:pt x="123" y="3179"/>
                    </a:lnTo>
                    <a:lnTo>
                      <a:pt x="123" y="3178"/>
                    </a:lnTo>
                    <a:lnTo>
                      <a:pt x="125" y="3178"/>
                    </a:lnTo>
                    <a:lnTo>
                      <a:pt x="125" y="3176"/>
                    </a:lnTo>
                    <a:lnTo>
                      <a:pt x="125" y="3174"/>
                    </a:lnTo>
                    <a:lnTo>
                      <a:pt x="123" y="3174"/>
                    </a:lnTo>
                    <a:lnTo>
                      <a:pt x="121" y="3174"/>
                    </a:lnTo>
                    <a:lnTo>
                      <a:pt x="121" y="3172"/>
                    </a:lnTo>
                    <a:lnTo>
                      <a:pt x="123" y="3172"/>
                    </a:lnTo>
                    <a:lnTo>
                      <a:pt x="123" y="3170"/>
                    </a:lnTo>
                    <a:lnTo>
                      <a:pt x="125" y="3170"/>
                    </a:lnTo>
                    <a:lnTo>
                      <a:pt x="125" y="3169"/>
                    </a:lnTo>
                    <a:lnTo>
                      <a:pt x="125" y="3167"/>
                    </a:lnTo>
                    <a:lnTo>
                      <a:pt x="125" y="3165"/>
                    </a:lnTo>
                    <a:lnTo>
                      <a:pt x="125" y="3163"/>
                    </a:lnTo>
                    <a:lnTo>
                      <a:pt x="125" y="3161"/>
                    </a:lnTo>
                    <a:lnTo>
                      <a:pt x="127" y="3161"/>
                    </a:lnTo>
                    <a:lnTo>
                      <a:pt x="127" y="3160"/>
                    </a:lnTo>
                    <a:lnTo>
                      <a:pt x="127" y="3158"/>
                    </a:lnTo>
                    <a:lnTo>
                      <a:pt x="129" y="3158"/>
                    </a:lnTo>
                    <a:lnTo>
                      <a:pt x="129" y="3156"/>
                    </a:lnTo>
                    <a:lnTo>
                      <a:pt x="130" y="3156"/>
                    </a:lnTo>
                    <a:lnTo>
                      <a:pt x="132" y="3156"/>
                    </a:lnTo>
                    <a:lnTo>
                      <a:pt x="132" y="3154"/>
                    </a:lnTo>
                    <a:lnTo>
                      <a:pt x="134" y="3154"/>
                    </a:lnTo>
                    <a:lnTo>
                      <a:pt x="136" y="3154"/>
                    </a:lnTo>
                    <a:lnTo>
                      <a:pt x="137" y="3154"/>
                    </a:lnTo>
                    <a:lnTo>
                      <a:pt x="139" y="3154"/>
                    </a:lnTo>
                    <a:lnTo>
                      <a:pt x="139" y="3153"/>
                    </a:lnTo>
                    <a:lnTo>
                      <a:pt x="141" y="3153"/>
                    </a:lnTo>
                    <a:lnTo>
                      <a:pt x="143" y="3153"/>
                    </a:lnTo>
                    <a:lnTo>
                      <a:pt x="145" y="3153"/>
                    </a:lnTo>
                    <a:lnTo>
                      <a:pt x="146" y="3153"/>
                    </a:lnTo>
                    <a:lnTo>
                      <a:pt x="146" y="3151"/>
                    </a:lnTo>
                    <a:lnTo>
                      <a:pt x="148" y="3151"/>
                    </a:lnTo>
                    <a:lnTo>
                      <a:pt x="150" y="3151"/>
                    </a:lnTo>
                    <a:lnTo>
                      <a:pt x="150" y="3149"/>
                    </a:lnTo>
                    <a:lnTo>
                      <a:pt x="150" y="3151"/>
                    </a:lnTo>
                    <a:lnTo>
                      <a:pt x="152" y="3151"/>
                    </a:lnTo>
                    <a:lnTo>
                      <a:pt x="152" y="3149"/>
                    </a:lnTo>
                    <a:lnTo>
                      <a:pt x="152" y="3147"/>
                    </a:lnTo>
                    <a:lnTo>
                      <a:pt x="154" y="3147"/>
                    </a:lnTo>
                    <a:lnTo>
                      <a:pt x="155" y="3147"/>
                    </a:lnTo>
                    <a:lnTo>
                      <a:pt x="155" y="3145"/>
                    </a:lnTo>
                    <a:lnTo>
                      <a:pt x="155" y="3144"/>
                    </a:lnTo>
                    <a:lnTo>
                      <a:pt x="154" y="3144"/>
                    </a:lnTo>
                    <a:lnTo>
                      <a:pt x="154" y="3142"/>
                    </a:lnTo>
                    <a:lnTo>
                      <a:pt x="154" y="3140"/>
                    </a:lnTo>
                    <a:lnTo>
                      <a:pt x="152" y="3140"/>
                    </a:lnTo>
                    <a:lnTo>
                      <a:pt x="152" y="3142"/>
                    </a:lnTo>
                    <a:lnTo>
                      <a:pt x="150" y="3142"/>
                    </a:lnTo>
                    <a:lnTo>
                      <a:pt x="150" y="3140"/>
                    </a:lnTo>
                    <a:lnTo>
                      <a:pt x="152" y="3140"/>
                    </a:lnTo>
                    <a:lnTo>
                      <a:pt x="152" y="3138"/>
                    </a:lnTo>
                    <a:lnTo>
                      <a:pt x="150" y="3138"/>
                    </a:lnTo>
                    <a:lnTo>
                      <a:pt x="152" y="3138"/>
                    </a:lnTo>
                    <a:lnTo>
                      <a:pt x="150" y="3138"/>
                    </a:lnTo>
                    <a:lnTo>
                      <a:pt x="150" y="3136"/>
                    </a:lnTo>
                    <a:lnTo>
                      <a:pt x="148" y="3136"/>
                    </a:lnTo>
                    <a:lnTo>
                      <a:pt x="148" y="3135"/>
                    </a:lnTo>
                    <a:lnTo>
                      <a:pt x="148" y="3133"/>
                    </a:lnTo>
                    <a:lnTo>
                      <a:pt x="148" y="3135"/>
                    </a:lnTo>
                    <a:lnTo>
                      <a:pt x="148" y="3133"/>
                    </a:lnTo>
                    <a:lnTo>
                      <a:pt x="150" y="3133"/>
                    </a:lnTo>
                    <a:lnTo>
                      <a:pt x="150" y="3135"/>
                    </a:lnTo>
                    <a:lnTo>
                      <a:pt x="152" y="3135"/>
                    </a:lnTo>
                    <a:lnTo>
                      <a:pt x="152" y="3133"/>
                    </a:lnTo>
                    <a:lnTo>
                      <a:pt x="154" y="3133"/>
                    </a:lnTo>
                    <a:lnTo>
                      <a:pt x="154" y="3131"/>
                    </a:lnTo>
                    <a:lnTo>
                      <a:pt x="154" y="3129"/>
                    </a:lnTo>
                    <a:lnTo>
                      <a:pt x="154" y="3128"/>
                    </a:lnTo>
                    <a:lnTo>
                      <a:pt x="155" y="3128"/>
                    </a:lnTo>
                    <a:lnTo>
                      <a:pt x="155" y="3126"/>
                    </a:lnTo>
                    <a:lnTo>
                      <a:pt x="155" y="3124"/>
                    </a:lnTo>
                    <a:lnTo>
                      <a:pt x="155" y="3122"/>
                    </a:lnTo>
                    <a:lnTo>
                      <a:pt x="155" y="3120"/>
                    </a:lnTo>
                    <a:lnTo>
                      <a:pt x="155" y="3119"/>
                    </a:lnTo>
                    <a:lnTo>
                      <a:pt x="157" y="3119"/>
                    </a:lnTo>
                    <a:lnTo>
                      <a:pt x="157" y="3117"/>
                    </a:lnTo>
                    <a:lnTo>
                      <a:pt x="155" y="3117"/>
                    </a:lnTo>
                    <a:lnTo>
                      <a:pt x="155" y="3115"/>
                    </a:lnTo>
                    <a:lnTo>
                      <a:pt x="155" y="3113"/>
                    </a:lnTo>
                    <a:lnTo>
                      <a:pt x="154" y="3113"/>
                    </a:lnTo>
                    <a:lnTo>
                      <a:pt x="154" y="3111"/>
                    </a:lnTo>
                    <a:lnTo>
                      <a:pt x="152" y="3111"/>
                    </a:lnTo>
                    <a:lnTo>
                      <a:pt x="152" y="3110"/>
                    </a:lnTo>
                    <a:lnTo>
                      <a:pt x="150" y="3110"/>
                    </a:lnTo>
                    <a:lnTo>
                      <a:pt x="150" y="3108"/>
                    </a:lnTo>
                    <a:lnTo>
                      <a:pt x="148" y="3108"/>
                    </a:lnTo>
                    <a:lnTo>
                      <a:pt x="146" y="3108"/>
                    </a:lnTo>
                    <a:lnTo>
                      <a:pt x="145" y="3108"/>
                    </a:lnTo>
                    <a:lnTo>
                      <a:pt x="145" y="3106"/>
                    </a:lnTo>
                    <a:lnTo>
                      <a:pt x="145" y="3104"/>
                    </a:lnTo>
                    <a:lnTo>
                      <a:pt x="143" y="3104"/>
                    </a:lnTo>
                    <a:lnTo>
                      <a:pt x="143" y="3103"/>
                    </a:lnTo>
                    <a:lnTo>
                      <a:pt x="143" y="3101"/>
                    </a:lnTo>
                    <a:lnTo>
                      <a:pt x="143" y="3103"/>
                    </a:lnTo>
                    <a:lnTo>
                      <a:pt x="143" y="3101"/>
                    </a:lnTo>
                    <a:lnTo>
                      <a:pt x="141" y="3101"/>
                    </a:lnTo>
                    <a:lnTo>
                      <a:pt x="141" y="3099"/>
                    </a:lnTo>
                    <a:lnTo>
                      <a:pt x="139" y="3099"/>
                    </a:lnTo>
                    <a:lnTo>
                      <a:pt x="137" y="3099"/>
                    </a:lnTo>
                    <a:lnTo>
                      <a:pt x="136" y="3099"/>
                    </a:lnTo>
                    <a:lnTo>
                      <a:pt x="136" y="3097"/>
                    </a:lnTo>
                    <a:lnTo>
                      <a:pt x="136" y="3095"/>
                    </a:lnTo>
                    <a:lnTo>
                      <a:pt x="134" y="3095"/>
                    </a:lnTo>
                    <a:lnTo>
                      <a:pt x="134" y="3094"/>
                    </a:lnTo>
                    <a:lnTo>
                      <a:pt x="132" y="3094"/>
                    </a:lnTo>
                    <a:lnTo>
                      <a:pt x="132" y="3092"/>
                    </a:lnTo>
                    <a:lnTo>
                      <a:pt x="130" y="3092"/>
                    </a:lnTo>
                    <a:lnTo>
                      <a:pt x="130" y="3090"/>
                    </a:lnTo>
                    <a:lnTo>
                      <a:pt x="129" y="3090"/>
                    </a:lnTo>
                    <a:lnTo>
                      <a:pt x="129" y="3088"/>
                    </a:lnTo>
                    <a:lnTo>
                      <a:pt x="129" y="3090"/>
                    </a:lnTo>
                    <a:lnTo>
                      <a:pt x="127" y="3090"/>
                    </a:lnTo>
                    <a:lnTo>
                      <a:pt x="127" y="3088"/>
                    </a:lnTo>
                    <a:lnTo>
                      <a:pt x="125" y="3088"/>
                    </a:lnTo>
                    <a:lnTo>
                      <a:pt x="125" y="3090"/>
                    </a:lnTo>
                    <a:lnTo>
                      <a:pt x="123" y="3090"/>
                    </a:lnTo>
                    <a:lnTo>
                      <a:pt x="123" y="3088"/>
                    </a:lnTo>
                    <a:lnTo>
                      <a:pt x="123" y="3086"/>
                    </a:lnTo>
                    <a:lnTo>
                      <a:pt x="123" y="3085"/>
                    </a:lnTo>
                    <a:lnTo>
                      <a:pt x="121" y="3085"/>
                    </a:lnTo>
                    <a:lnTo>
                      <a:pt x="121" y="3083"/>
                    </a:lnTo>
                    <a:lnTo>
                      <a:pt x="123" y="3083"/>
                    </a:lnTo>
                    <a:lnTo>
                      <a:pt x="121" y="3083"/>
                    </a:lnTo>
                    <a:lnTo>
                      <a:pt x="120" y="3083"/>
                    </a:lnTo>
                    <a:lnTo>
                      <a:pt x="120" y="3081"/>
                    </a:lnTo>
                    <a:lnTo>
                      <a:pt x="120" y="3079"/>
                    </a:lnTo>
                    <a:lnTo>
                      <a:pt x="118" y="3079"/>
                    </a:lnTo>
                    <a:lnTo>
                      <a:pt x="118" y="3078"/>
                    </a:lnTo>
                    <a:lnTo>
                      <a:pt x="120" y="3078"/>
                    </a:lnTo>
                    <a:lnTo>
                      <a:pt x="120" y="3079"/>
                    </a:lnTo>
                    <a:lnTo>
                      <a:pt x="120" y="3078"/>
                    </a:lnTo>
                    <a:lnTo>
                      <a:pt x="118" y="3078"/>
                    </a:lnTo>
                    <a:lnTo>
                      <a:pt x="118" y="3076"/>
                    </a:lnTo>
                    <a:lnTo>
                      <a:pt x="118" y="3078"/>
                    </a:lnTo>
                    <a:lnTo>
                      <a:pt x="116" y="3078"/>
                    </a:lnTo>
                    <a:lnTo>
                      <a:pt x="116" y="3076"/>
                    </a:lnTo>
                    <a:lnTo>
                      <a:pt x="116" y="3074"/>
                    </a:lnTo>
                    <a:lnTo>
                      <a:pt x="118" y="3074"/>
                    </a:lnTo>
                    <a:lnTo>
                      <a:pt x="118" y="3072"/>
                    </a:lnTo>
                    <a:lnTo>
                      <a:pt x="118" y="3070"/>
                    </a:lnTo>
                    <a:lnTo>
                      <a:pt x="118" y="3069"/>
                    </a:lnTo>
                    <a:lnTo>
                      <a:pt x="118" y="3067"/>
                    </a:lnTo>
                    <a:lnTo>
                      <a:pt x="118" y="3069"/>
                    </a:lnTo>
                    <a:lnTo>
                      <a:pt x="116" y="3069"/>
                    </a:lnTo>
                    <a:lnTo>
                      <a:pt x="116" y="3067"/>
                    </a:lnTo>
                    <a:lnTo>
                      <a:pt x="116" y="3065"/>
                    </a:lnTo>
                    <a:lnTo>
                      <a:pt x="116" y="3063"/>
                    </a:lnTo>
                    <a:lnTo>
                      <a:pt x="114" y="3063"/>
                    </a:lnTo>
                    <a:lnTo>
                      <a:pt x="114" y="3061"/>
                    </a:lnTo>
                    <a:lnTo>
                      <a:pt x="116" y="3061"/>
                    </a:lnTo>
                    <a:lnTo>
                      <a:pt x="116" y="3060"/>
                    </a:lnTo>
                    <a:lnTo>
                      <a:pt x="118" y="3060"/>
                    </a:lnTo>
                    <a:lnTo>
                      <a:pt x="118" y="3058"/>
                    </a:lnTo>
                    <a:lnTo>
                      <a:pt x="118" y="3056"/>
                    </a:lnTo>
                    <a:lnTo>
                      <a:pt x="116" y="3056"/>
                    </a:lnTo>
                    <a:lnTo>
                      <a:pt x="116" y="3054"/>
                    </a:lnTo>
                    <a:lnTo>
                      <a:pt x="118" y="3054"/>
                    </a:lnTo>
                    <a:lnTo>
                      <a:pt x="116" y="3054"/>
                    </a:lnTo>
                    <a:lnTo>
                      <a:pt x="116" y="3053"/>
                    </a:lnTo>
                    <a:lnTo>
                      <a:pt x="118" y="3053"/>
                    </a:lnTo>
                    <a:lnTo>
                      <a:pt x="118" y="3051"/>
                    </a:lnTo>
                    <a:lnTo>
                      <a:pt x="116" y="3051"/>
                    </a:lnTo>
                    <a:lnTo>
                      <a:pt x="118" y="3051"/>
                    </a:lnTo>
                    <a:lnTo>
                      <a:pt x="118" y="3049"/>
                    </a:lnTo>
                    <a:lnTo>
                      <a:pt x="118" y="3047"/>
                    </a:lnTo>
                    <a:lnTo>
                      <a:pt x="116" y="3047"/>
                    </a:lnTo>
                    <a:lnTo>
                      <a:pt x="116" y="3045"/>
                    </a:lnTo>
                    <a:lnTo>
                      <a:pt x="116" y="3044"/>
                    </a:lnTo>
                    <a:lnTo>
                      <a:pt x="116" y="3042"/>
                    </a:lnTo>
                    <a:lnTo>
                      <a:pt x="116" y="3040"/>
                    </a:lnTo>
                    <a:lnTo>
                      <a:pt x="114" y="3040"/>
                    </a:lnTo>
                    <a:lnTo>
                      <a:pt x="114" y="3038"/>
                    </a:lnTo>
                    <a:lnTo>
                      <a:pt x="114" y="3036"/>
                    </a:lnTo>
                    <a:lnTo>
                      <a:pt x="114" y="3035"/>
                    </a:lnTo>
                    <a:lnTo>
                      <a:pt x="114" y="3033"/>
                    </a:lnTo>
                    <a:lnTo>
                      <a:pt x="114" y="3031"/>
                    </a:lnTo>
                    <a:lnTo>
                      <a:pt x="114" y="3029"/>
                    </a:lnTo>
                    <a:lnTo>
                      <a:pt x="113" y="3029"/>
                    </a:lnTo>
                    <a:lnTo>
                      <a:pt x="113" y="3028"/>
                    </a:lnTo>
                    <a:lnTo>
                      <a:pt x="113" y="3026"/>
                    </a:lnTo>
                    <a:lnTo>
                      <a:pt x="114" y="3026"/>
                    </a:lnTo>
                    <a:lnTo>
                      <a:pt x="114" y="3024"/>
                    </a:lnTo>
                    <a:lnTo>
                      <a:pt x="114" y="3022"/>
                    </a:lnTo>
                    <a:lnTo>
                      <a:pt x="114" y="3020"/>
                    </a:lnTo>
                    <a:lnTo>
                      <a:pt x="114" y="3019"/>
                    </a:lnTo>
                    <a:lnTo>
                      <a:pt x="113" y="3019"/>
                    </a:lnTo>
                    <a:lnTo>
                      <a:pt x="113" y="3017"/>
                    </a:lnTo>
                    <a:lnTo>
                      <a:pt x="113" y="3015"/>
                    </a:lnTo>
                    <a:lnTo>
                      <a:pt x="111" y="3015"/>
                    </a:lnTo>
                    <a:lnTo>
                      <a:pt x="111" y="3013"/>
                    </a:lnTo>
                    <a:lnTo>
                      <a:pt x="111" y="3011"/>
                    </a:lnTo>
                    <a:lnTo>
                      <a:pt x="109" y="3011"/>
                    </a:lnTo>
                    <a:lnTo>
                      <a:pt x="109" y="3010"/>
                    </a:lnTo>
                    <a:lnTo>
                      <a:pt x="107" y="3010"/>
                    </a:lnTo>
                    <a:lnTo>
                      <a:pt x="107" y="3008"/>
                    </a:lnTo>
                    <a:lnTo>
                      <a:pt x="105" y="3008"/>
                    </a:lnTo>
                    <a:lnTo>
                      <a:pt x="105" y="3006"/>
                    </a:lnTo>
                    <a:lnTo>
                      <a:pt x="104" y="3006"/>
                    </a:lnTo>
                    <a:lnTo>
                      <a:pt x="104" y="3004"/>
                    </a:lnTo>
                    <a:lnTo>
                      <a:pt x="102" y="3004"/>
                    </a:lnTo>
                    <a:lnTo>
                      <a:pt x="102" y="3003"/>
                    </a:lnTo>
                    <a:lnTo>
                      <a:pt x="100" y="3003"/>
                    </a:lnTo>
                    <a:lnTo>
                      <a:pt x="98" y="3003"/>
                    </a:lnTo>
                    <a:lnTo>
                      <a:pt x="98" y="3001"/>
                    </a:lnTo>
                    <a:lnTo>
                      <a:pt x="96" y="3001"/>
                    </a:lnTo>
                    <a:lnTo>
                      <a:pt x="95" y="3001"/>
                    </a:lnTo>
                    <a:lnTo>
                      <a:pt x="95" y="2999"/>
                    </a:lnTo>
                    <a:lnTo>
                      <a:pt x="93" y="2999"/>
                    </a:lnTo>
                    <a:lnTo>
                      <a:pt x="93" y="2997"/>
                    </a:lnTo>
                    <a:lnTo>
                      <a:pt x="91" y="2997"/>
                    </a:lnTo>
                    <a:lnTo>
                      <a:pt x="91" y="2995"/>
                    </a:lnTo>
                    <a:lnTo>
                      <a:pt x="89" y="2995"/>
                    </a:lnTo>
                    <a:lnTo>
                      <a:pt x="88" y="2995"/>
                    </a:lnTo>
                    <a:lnTo>
                      <a:pt x="88" y="2994"/>
                    </a:lnTo>
                    <a:lnTo>
                      <a:pt x="86" y="2994"/>
                    </a:lnTo>
                    <a:lnTo>
                      <a:pt x="84" y="2994"/>
                    </a:lnTo>
                    <a:lnTo>
                      <a:pt x="84" y="2995"/>
                    </a:lnTo>
                    <a:lnTo>
                      <a:pt x="82" y="2995"/>
                    </a:lnTo>
                    <a:lnTo>
                      <a:pt x="82" y="2994"/>
                    </a:lnTo>
                    <a:lnTo>
                      <a:pt x="80" y="2994"/>
                    </a:lnTo>
                    <a:lnTo>
                      <a:pt x="80" y="2992"/>
                    </a:lnTo>
                    <a:lnTo>
                      <a:pt x="80" y="2990"/>
                    </a:lnTo>
                    <a:lnTo>
                      <a:pt x="80" y="2988"/>
                    </a:lnTo>
                    <a:lnTo>
                      <a:pt x="79" y="2988"/>
                    </a:lnTo>
                    <a:lnTo>
                      <a:pt x="79" y="2986"/>
                    </a:lnTo>
                    <a:lnTo>
                      <a:pt x="77" y="2986"/>
                    </a:lnTo>
                    <a:lnTo>
                      <a:pt x="77" y="2985"/>
                    </a:lnTo>
                    <a:lnTo>
                      <a:pt x="75" y="2985"/>
                    </a:lnTo>
                    <a:lnTo>
                      <a:pt x="75" y="2983"/>
                    </a:lnTo>
                    <a:lnTo>
                      <a:pt x="75" y="2981"/>
                    </a:lnTo>
                    <a:lnTo>
                      <a:pt x="75" y="2983"/>
                    </a:lnTo>
                    <a:lnTo>
                      <a:pt x="75" y="2981"/>
                    </a:lnTo>
                    <a:lnTo>
                      <a:pt x="73" y="2981"/>
                    </a:lnTo>
                    <a:lnTo>
                      <a:pt x="73" y="2979"/>
                    </a:lnTo>
                    <a:lnTo>
                      <a:pt x="71" y="2979"/>
                    </a:lnTo>
                    <a:lnTo>
                      <a:pt x="70" y="2979"/>
                    </a:lnTo>
                    <a:lnTo>
                      <a:pt x="71" y="2979"/>
                    </a:lnTo>
                    <a:lnTo>
                      <a:pt x="71" y="2978"/>
                    </a:lnTo>
                    <a:lnTo>
                      <a:pt x="70" y="2978"/>
                    </a:lnTo>
                    <a:lnTo>
                      <a:pt x="70" y="2976"/>
                    </a:lnTo>
                    <a:lnTo>
                      <a:pt x="70" y="2974"/>
                    </a:lnTo>
                    <a:lnTo>
                      <a:pt x="68" y="2974"/>
                    </a:lnTo>
                    <a:lnTo>
                      <a:pt x="68" y="2972"/>
                    </a:lnTo>
                    <a:lnTo>
                      <a:pt x="68" y="2970"/>
                    </a:lnTo>
                    <a:lnTo>
                      <a:pt x="66" y="2970"/>
                    </a:lnTo>
                    <a:lnTo>
                      <a:pt x="66" y="2969"/>
                    </a:lnTo>
                    <a:lnTo>
                      <a:pt x="64" y="2969"/>
                    </a:lnTo>
                    <a:lnTo>
                      <a:pt x="64" y="2967"/>
                    </a:lnTo>
                    <a:lnTo>
                      <a:pt x="63" y="2967"/>
                    </a:lnTo>
                    <a:lnTo>
                      <a:pt x="63" y="2965"/>
                    </a:lnTo>
                    <a:lnTo>
                      <a:pt x="61" y="2965"/>
                    </a:lnTo>
                    <a:lnTo>
                      <a:pt x="61" y="2963"/>
                    </a:lnTo>
                    <a:lnTo>
                      <a:pt x="59" y="2963"/>
                    </a:lnTo>
                    <a:lnTo>
                      <a:pt x="59" y="2961"/>
                    </a:lnTo>
                    <a:lnTo>
                      <a:pt x="57" y="2961"/>
                    </a:lnTo>
                    <a:lnTo>
                      <a:pt x="57" y="2960"/>
                    </a:lnTo>
                    <a:lnTo>
                      <a:pt x="55" y="2960"/>
                    </a:lnTo>
                    <a:lnTo>
                      <a:pt x="55" y="2958"/>
                    </a:lnTo>
                    <a:lnTo>
                      <a:pt x="55" y="2956"/>
                    </a:lnTo>
                    <a:lnTo>
                      <a:pt x="54" y="2956"/>
                    </a:lnTo>
                    <a:lnTo>
                      <a:pt x="54" y="2954"/>
                    </a:lnTo>
                    <a:lnTo>
                      <a:pt x="52" y="2954"/>
                    </a:lnTo>
                    <a:lnTo>
                      <a:pt x="52" y="2953"/>
                    </a:lnTo>
                    <a:lnTo>
                      <a:pt x="50" y="2953"/>
                    </a:lnTo>
                    <a:lnTo>
                      <a:pt x="50" y="2951"/>
                    </a:lnTo>
                    <a:lnTo>
                      <a:pt x="50" y="2949"/>
                    </a:lnTo>
                    <a:lnTo>
                      <a:pt x="48" y="2949"/>
                    </a:lnTo>
                    <a:lnTo>
                      <a:pt x="48" y="2947"/>
                    </a:lnTo>
                    <a:lnTo>
                      <a:pt x="48" y="2945"/>
                    </a:lnTo>
                    <a:lnTo>
                      <a:pt x="48" y="2944"/>
                    </a:lnTo>
                    <a:lnTo>
                      <a:pt x="46" y="2944"/>
                    </a:lnTo>
                    <a:lnTo>
                      <a:pt x="46" y="2942"/>
                    </a:lnTo>
                    <a:lnTo>
                      <a:pt x="45" y="2942"/>
                    </a:lnTo>
                    <a:lnTo>
                      <a:pt x="45" y="2940"/>
                    </a:lnTo>
                    <a:lnTo>
                      <a:pt x="46" y="2940"/>
                    </a:lnTo>
                    <a:lnTo>
                      <a:pt x="45" y="2940"/>
                    </a:lnTo>
                    <a:lnTo>
                      <a:pt x="45" y="2938"/>
                    </a:lnTo>
                    <a:lnTo>
                      <a:pt x="45" y="2936"/>
                    </a:lnTo>
                    <a:lnTo>
                      <a:pt x="45" y="2935"/>
                    </a:lnTo>
                    <a:lnTo>
                      <a:pt x="45" y="2933"/>
                    </a:lnTo>
                    <a:lnTo>
                      <a:pt x="43" y="2933"/>
                    </a:lnTo>
                    <a:lnTo>
                      <a:pt x="43" y="2931"/>
                    </a:lnTo>
                    <a:lnTo>
                      <a:pt x="45" y="2931"/>
                    </a:lnTo>
                    <a:lnTo>
                      <a:pt x="45" y="2929"/>
                    </a:lnTo>
                    <a:lnTo>
                      <a:pt x="43" y="2929"/>
                    </a:lnTo>
                    <a:lnTo>
                      <a:pt x="43" y="2928"/>
                    </a:lnTo>
                    <a:lnTo>
                      <a:pt x="45" y="2928"/>
                    </a:lnTo>
                    <a:lnTo>
                      <a:pt x="43" y="2928"/>
                    </a:lnTo>
                    <a:lnTo>
                      <a:pt x="43" y="2926"/>
                    </a:lnTo>
                    <a:lnTo>
                      <a:pt x="43" y="2924"/>
                    </a:lnTo>
                    <a:lnTo>
                      <a:pt x="43" y="2922"/>
                    </a:lnTo>
                    <a:lnTo>
                      <a:pt x="41" y="2922"/>
                    </a:lnTo>
                    <a:lnTo>
                      <a:pt x="41" y="2920"/>
                    </a:lnTo>
                    <a:lnTo>
                      <a:pt x="41" y="2919"/>
                    </a:lnTo>
                    <a:lnTo>
                      <a:pt x="41" y="2917"/>
                    </a:lnTo>
                    <a:lnTo>
                      <a:pt x="41" y="2915"/>
                    </a:lnTo>
                    <a:lnTo>
                      <a:pt x="41" y="2913"/>
                    </a:lnTo>
                    <a:lnTo>
                      <a:pt x="41" y="2911"/>
                    </a:lnTo>
                    <a:lnTo>
                      <a:pt x="39" y="2911"/>
                    </a:lnTo>
                    <a:lnTo>
                      <a:pt x="39" y="2910"/>
                    </a:lnTo>
                    <a:lnTo>
                      <a:pt x="39" y="2908"/>
                    </a:lnTo>
                    <a:lnTo>
                      <a:pt x="39" y="2906"/>
                    </a:lnTo>
                    <a:lnTo>
                      <a:pt x="38" y="2906"/>
                    </a:lnTo>
                    <a:lnTo>
                      <a:pt x="38" y="2904"/>
                    </a:lnTo>
                    <a:lnTo>
                      <a:pt x="36" y="2904"/>
                    </a:lnTo>
                    <a:lnTo>
                      <a:pt x="36" y="2903"/>
                    </a:lnTo>
                    <a:lnTo>
                      <a:pt x="36" y="2901"/>
                    </a:lnTo>
                    <a:lnTo>
                      <a:pt x="36" y="2899"/>
                    </a:lnTo>
                    <a:lnTo>
                      <a:pt x="34" y="2899"/>
                    </a:lnTo>
                    <a:lnTo>
                      <a:pt x="36" y="2899"/>
                    </a:lnTo>
                    <a:lnTo>
                      <a:pt x="34" y="2899"/>
                    </a:lnTo>
                    <a:lnTo>
                      <a:pt x="34" y="2897"/>
                    </a:lnTo>
                    <a:lnTo>
                      <a:pt x="34" y="2895"/>
                    </a:lnTo>
                    <a:lnTo>
                      <a:pt x="32" y="2895"/>
                    </a:lnTo>
                    <a:lnTo>
                      <a:pt x="32" y="2894"/>
                    </a:lnTo>
                    <a:lnTo>
                      <a:pt x="32" y="2892"/>
                    </a:lnTo>
                    <a:lnTo>
                      <a:pt x="32" y="2890"/>
                    </a:lnTo>
                    <a:lnTo>
                      <a:pt x="30" y="2890"/>
                    </a:lnTo>
                    <a:lnTo>
                      <a:pt x="32" y="2890"/>
                    </a:lnTo>
                    <a:lnTo>
                      <a:pt x="30" y="2890"/>
                    </a:lnTo>
                    <a:lnTo>
                      <a:pt x="30" y="2888"/>
                    </a:lnTo>
                    <a:lnTo>
                      <a:pt x="30" y="2886"/>
                    </a:lnTo>
                    <a:lnTo>
                      <a:pt x="30" y="2885"/>
                    </a:lnTo>
                    <a:lnTo>
                      <a:pt x="29" y="2885"/>
                    </a:lnTo>
                    <a:lnTo>
                      <a:pt x="29" y="2883"/>
                    </a:lnTo>
                    <a:lnTo>
                      <a:pt x="29" y="2881"/>
                    </a:lnTo>
                    <a:lnTo>
                      <a:pt x="29" y="2879"/>
                    </a:lnTo>
                    <a:lnTo>
                      <a:pt x="27" y="2879"/>
                    </a:lnTo>
                    <a:lnTo>
                      <a:pt x="27" y="2878"/>
                    </a:lnTo>
                    <a:lnTo>
                      <a:pt x="27" y="2876"/>
                    </a:lnTo>
                    <a:lnTo>
                      <a:pt x="27" y="2874"/>
                    </a:lnTo>
                    <a:lnTo>
                      <a:pt x="27" y="2872"/>
                    </a:lnTo>
                    <a:lnTo>
                      <a:pt x="25" y="2872"/>
                    </a:lnTo>
                    <a:lnTo>
                      <a:pt x="25" y="2870"/>
                    </a:lnTo>
                    <a:lnTo>
                      <a:pt x="27" y="2870"/>
                    </a:lnTo>
                    <a:lnTo>
                      <a:pt x="27" y="2869"/>
                    </a:lnTo>
                    <a:lnTo>
                      <a:pt x="27" y="2867"/>
                    </a:lnTo>
                    <a:lnTo>
                      <a:pt x="27" y="2865"/>
                    </a:lnTo>
                    <a:lnTo>
                      <a:pt x="27" y="2863"/>
                    </a:lnTo>
                    <a:lnTo>
                      <a:pt x="27" y="2862"/>
                    </a:lnTo>
                    <a:lnTo>
                      <a:pt x="27" y="2860"/>
                    </a:lnTo>
                    <a:lnTo>
                      <a:pt x="27" y="2858"/>
                    </a:lnTo>
                    <a:lnTo>
                      <a:pt x="27" y="2856"/>
                    </a:lnTo>
                    <a:lnTo>
                      <a:pt x="27" y="2854"/>
                    </a:lnTo>
                    <a:lnTo>
                      <a:pt x="27" y="2853"/>
                    </a:lnTo>
                    <a:lnTo>
                      <a:pt x="25" y="2853"/>
                    </a:lnTo>
                    <a:lnTo>
                      <a:pt x="25" y="2851"/>
                    </a:lnTo>
                    <a:lnTo>
                      <a:pt x="23" y="2851"/>
                    </a:lnTo>
                    <a:lnTo>
                      <a:pt x="23" y="2849"/>
                    </a:lnTo>
                    <a:lnTo>
                      <a:pt x="23" y="2847"/>
                    </a:lnTo>
                    <a:lnTo>
                      <a:pt x="23" y="2845"/>
                    </a:lnTo>
                    <a:lnTo>
                      <a:pt x="21" y="2845"/>
                    </a:lnTo>
                    <a:lnTo>
                      <a:pt x="21" y="2844"/>
                    </a:lnTo>
                    <a:lnTo>
                      <a:pt x="21" y="2842"/>
                    </a:lnTo>
                    <a:lnTo>
                      <a:pt x="21" y="2840"/>
                    </a:lnTo>
                    <a:lnTo>
                      <a:pt x="21" y="2838"/>
                    </a:lnTo>
                    <a:lnTo>
                      <a:pt x="21" y="2837"/>
                    </a:lnTo>
                    <a:lnTo>
                      <a:pt x="21" y="2835"/>
                    </a:lnTo>
                    <a:lnTo>
                      <a:pt x="21" y="2833"/>
                    </a:lnTo>
                    <a:lnTo>
                      <a:pt x="21" y="2831"/>
                    </a:lnTo>
                    <a:lnTo>
                      <a:pt x="21" y="2829"/>
                    </a:lnTo>
                    <a:lnTo>
                      <a:pt x="21" y="2828"/>
                    </a:lnTo>
                    <a:lnTo>
                      <a:pt x="20" y="2828"/>
                    </a:lnTo>
                    <a:lnTo>
                      <a:pt x="20" y="2826"/>
                    </a:lnTo>
                    <a:lnTo>
                      <a:pt x="20" y="2824"/>
                    </a:lnTo>
                    <a:lnTo>
                      <a:pt x="20" y="2822"/>
                    </a:lnTo>
                    <a:lnTo>
                      <a:pt x="20" y="2820"/>
                    </a:lnTo>
                    <a:lnTo>
                      <a:pt x="18" y="2820"/>
                    </a:lnTo>
                    <a:lnTo>
                      <a:pt x="18" y="2819"/>
                    </a:lnTo>
                    <a:lnTo>
                      <a:pt x="16" y="2819"/>
                    </a:lnTo>
                    <a:lnTo>
                      <a:pt x="16" y="2817"/>
                    </a:lnTo>
                    <a:lnTo>
                      <a:pt x="14" y="2817"/>
                    </a:lnTo>
                    <a:lnTo>
                      <a:pt x="14" y="2815"/>
                    </a:lnTo>
                    <a:lnTo>
                      <a:pt x="14" y="2813"/>
                    </a:lnTo>
                    <a:lnTo>
                      <a:pt x="13" y="2813"/>
                    </a:lnTo>
                    <a:lnTo>
                      <a:pt x="13" y="2812"/>
                    </a:lnTo>
                    <a:lnTo>
                      <a:pt x="13" y="2810"/>
                    </a:lnTo>
                    <a:lnTo>
                      <a:pt x="13" y="2808"/>
                    </a:lnTo>
                    <a:lnTo>
                      <a:pt x="13" y="2810"/>
                    </a:lnTo>
                    <a:lnTo>
                      <a:pt x="11" y="2810"/>
                    </a:lnTo>
                    <a:lnTo>
                      <a:pt x="11" y="2808"/>
                    </a:lnTo>
                    <a:lnTo>
                      <a:pt x="11" y="2806"/>
                    </a:lnTo>
                    <a:lnTo>
                      <a:pt x="11" y="2804"/>
                    </a:lnTo>
                    <a:lnTo>
                      <a:pt x="11" y="2803"/>
                    </a:lnTo>
                    <a:lnTo>
                      <a:pt x="13" y="2803"/>
                    </a:lnTo>
                    <a:lnTo>
                      <a:pt x="13" y="2801"/>
                    </a:lnTo>
                    <a:lnTo>
                      <a:pt x="14" y="2801"/>
                    </a:lnTo>
                    <a:lnTo>
                      <a:pt x="14" y="2799"/>
                    </a:lnTo>
                    <a:lnTo>
                      <a:pt x="14" y="2797"/>
                    </a:lnTo>
                    <a:lnTo>
                      <a:pt x="13" y="2797"/>
                    </a:lnTo>
                    <a:lnTo>
                      <a:pt x="13" y="2795"/>
                    </a:lnTo>
                    <a:lnTo>
                      <a:pt x="11" y="2795"/>
                    </a:lnTo>
                    <a:lnTo>
                      <a:pt x="11" y="2794"/>
                    </a:lnTo>
                    <a:lnTo>
                      <a:pt x="9" y="2794"/>
                    </a:lnTo>
                    <a:lnTo>
                      <a:pt x="11" y="2794"/>
                    </a:lnTo>
                    <a:lnTo>
                      <a:pt x="9" y="2794"/>
                    </a:lnTo>
                    <a:lnTo>
                      <a:pt x="9" y="2792"/>
                    </a:lnTo>
                    <a:lnTo>
                      <a:pt x="11" y="2792"/>
                    </a:lnTo>
                    <a:lnTo>
                      <a:pt x="9" y="2792"/>
                    </a:lnTo>
                    <a:lnTo>
                      <a:pt x="9" y="2790"/>
                    </a:lnTo>
                    <a:lnTo>
                      <a:pt x="9" y="2788"/>
                    </a:lnTo>
                    <a:lnTo>
                      <a:pt x="11" y="2788"/>
                    </a:lnTo>
                    <a:lnTo>
                      <a:pt x="13" y="2788"/>
                    </a:lnTo>
                    <a:lnTo>
                      <a:pt x="13" y="2787"/>
                    </a:lnTo>
                    <a:lnTo>
                      <a:pt x="13" y="2785"/>
                    </a:lnTo>
                    <a:lnTo>
                      <a:pt x="13" y="2783"/>
                    </a:lnTo>
                    <a:lnTo>
                      <a:pt x="13" y="2781"/>
                    </a:lnTo>
                    <a:lnTo>
                      <a:pt x="14" y="2781"/>
                    </a:lnTo>
                    <a:lnTo>
                      <a:pt x="14" y="2783"/>
                    </a:lnTo>
                    <a:lnTo>
                      <a:pt x="14" y="2781"/>
                    </a:lnTo>
                    <a:lnTo>
                      <a:pt x="16" y="2781"/>
                    </a:lnTo>
                    <a:lnTo>
                      <a:pt x="18" y="2781"/>
                    </a:lnTo>
                    <a:lnTo>
                      <a:pt x="18" y="2779"/>
                    </a:lnTo>
                    <a:lnTo>
                      <a:pt x="18" y="2781"/>
                    </a:lnTo>
                    <a:lnTo>
                      <a:pt x="18" y="2779"/>
                    </a:lnTo>
                    <a:lnTo>
                      <a:pt x="20" y="2779"/>
                    </a:lnTo>
                    <a:lnTo>
                      <a:pt x="20" y="2781"/>
                    </a:lnTo>
                    <a:lnTo>
                      <a:pt x="21" y="2781"/>
                    </a:lnTo>
                    <a:lnTo>
                      <a:pt x="21" y="2783"/>
                    </a:lnTo>
                    <a:lnTo>
                      <a:pt x="23" y="2783"/>
                    </a:lnTo>
                    <a:lnTo>
                      <a:pt x="23" y="2781"/>
                    </a:lnTo>
                    <a:lnTo>
                      <a:pt x="25" y="2781"/>
                    </a:lnTo>
                    <a:lnTo>
                      <a:pt x="25" y="2783"/>
                    </a:lnTo>
                    <a:lnTo>
                      <a:pt x="27" y="2783"/>
                    </a:lnTo>
                    <a:lnTo>
                      <a:pt x="29" y="2783"/>
                    </a:lnTo>
                    <a:lnTo>
                      <a:pt x="29" y="2785"/>
                    </a:lnTo>
                    <a:lnTo>
                      <a:pt x="29" y="2783"/>
                    </a:lnTo>
                    <a:lnTo>
                      <a:pt x="29" y="2785"/>
                    </a:lnTo>
                    <a:lnTo>
                      <a:pt x="27" y="2785"/>
                    </a:lnTo>
                    <a:lnTo>
                      <a:pt x="29" y="2785"/>
                    </a:lnTo>
                    <a:lnTo>
                      <a:pt x="29" y="2787"/>
                    </a:lnTo>
                    <a:lnTo>
                      <a:pt x="27" y="2787"/>
                    </a:lnTo>
                    <a:lnTo>
                      <a:pt x="29" y="2787"/>
                    </a:lnTo>
                    <a:lnTo>
                      <a:pt x="27" y="2787"/>
                    </a:lnTo>
                    <a:lnTo>
                      <a:pt x="27" y="2788"/>
                    </a:lnTo>
                    <a:lnTo>
                      <a:pt x="29" y="2788"/>
                    </a:lnTo>
                    <a:lnTo>
                      <a:pt x="29" y="2790"/>
                    </a:lnTo>
                    <a:lnTo>
                      <a:pt x="29" y="2788"/>
                    </a:lnTo>
                    <a:lnTo>
                      <a:pt x="29" y="2787"/>
                    </a:lnTo>
                    <a:lnTo>
                      <a:pt x="29" y="2785"/>
                    </a:lnTo>
                    <a:lnTo>
                      <a:pt x="30" y="2785"/>
                    </a:lnTo>
                    <a:lnTo>
                      <a:pt x="30" y="2783"/>
                    </a:lnTo>
                    <a:lnTo>
                      <a:pt x="30" y="2785"/>
                    </a:lnTo>
                    <a:lnTo>
                      <a:pt x="30" y="2787"/>
                    </a:lnTo>
                    <a:lnTo>
                      <a:pt x="32" y="2787"/>
                    </a:lnTo>
                    <a:lnTo>
                      <a:pt x="32" y="2785"/>
                    </a:lnTo>
                    <a:lnTo>
                      <a:pt x="32" y="2783"/>
                    </a:lnTo>
                    <a:lnTo>
                      <a:pt x="32" y="2781"/>
                    </a:lnTo>
                    <a:lnTo>
                      <a:pt x="34" y="2781"/>
                    </a:lnTo>
                    <a:lnTo>
                      <a:pt x="34" y="2779"/>
                    </a:lnTo>
                    <a:lnTo>
                      <a:pt x="34" y="2778"/>
                    </a:lnTo>
                    <a:lnTo>
                      <a:pt x="34" y="2776"/>
                    </a:lnTo>
                    <a:lnTo>
                      <a:pt x="32" y="2776"/>
                    </a:lnTo>
                    <a:lnTo>
                      <a:pt x="32" y="2778"/>
                    </a:lnTo>
                    <a:lnTo>
                      <a:pt x="32" y="2776"/>
                    </a:lnTo>
                    <a:lnTo>
                      <a:pt x="30" y="2776"/>
                    </a:lnTo>
                    <a:lnTo>
                      <a:pt x="30" y="2774"/>
                    </a:lnTo>
                    <a:lnTo>
                      <a:pt x="29" y="2774"/>
                    </a:lnTo>
                    <a:lnTo>
                      <a:pt x="30" y="2774"/>
                    </a:lnTo>
                    <a:lnTo>
                      <a:pt x="30" y="2772"/>
                    </a:lnTo>
                    <a:lnTo>
                      <a:pt x="29" y="2772"/>
                    </a:lnTo>
                    <a:lnTo>
                      <a:pt x="29" y="2770"/>
                    </a:lnTo>
                    <a:lnTo>
                      <a:pt x="30" y="2770"/>
                    </a:lnTo>
                    <a:lnTo>
                      <a:pt x="32" y="2770"/>
                    </a:lnTo>
                    <a:lnTo>
                      <a:pt x="30" y="2770"/>
                    </a:lnTo>
                    <a:lnTo>
                      <a:pt x="30" y="2769"/>
                    </a:lnTo>
                    <a:lnTo>
                      <a:pt x="32" y="2769"/>
                    </a:lnTo>
                    <a:lnTo>
                      <a:pt x="30" y="2769"/>
                    </a:lnTo>
                    <a:lnTo>
                      <a:pt x="30" y="2767"/>
                    </a:lnTo>
                    <a:lnTo>
                      <a:pt x="30" y="2765"/>
                    </a:lnTo>
                    <a:lnTo>
                      <a:pt x="30" y="2767"/>
                    </a:lnTo>
                    <a:lnTo>
                      <a:pt x="29" y="2767"/>
                    </a:lnTo>
                    <a:lnTo>
                      <a:pt x="29" y="2765"/>
                    </a:lnTo>
                    <a:lnTo>
                      <a:pt x="29" y="2763"/>
                    </a:lnTo>
                    <a:lnTo>
                      <a:pt x="27" y="2763"/>
                    </a:lnTo>
                    <a:lnTo>
                      <a:pt x="27" y="2765"/>
                    </a:lnTo>
                    <a:lnTo>
                      <a:pt x="27" y="2763"/>
                    </a:lnTo>
                    <a:lnTo>
                      <a:pt x="25" y="2763"/>
                    </a:lnTo>
                    <a:lnTo>
                      <a:pt x="25" y="2765"/>
                    </a:lnTo>
                    <a:lnTo>
                      <a:pt x="27" y="2765"/>
                    </a:lnTo>
                    <a:lnTo>
                      <a:pt x="27" y="2767"/>
                    </a:lnTo>
                    <a:lnTo>
                      <a:pt x="25" y="2767"/>
                    </a:lnTo>
                    <a:lnTo>
                      <a:pt x="25" y="2769"/>
                    </a:lnTo>
                    <a:lnTo>
                      <a:pt x="25" y="2770"/>
                    </a:lnTo>
                    <a:lnTo>
                      <a:pt x="23" y="2770"/>
                    </a:lnTo>
                    <a:lnTo>
                      <a:pt x="23" y="2772"/>
                    </a:lnTo>
                    <a:lnTo>
                      <a:pt x="21" y="2772"/>
                    </a:lnTo>
                    <a:lnTo>
                      <a:pt x="21" y="2774"/>
                    </a:lnTo>
                    <a:lnTo>
                      <a:pt x="20" y="2774"/>
                    </a:lnTo>
                    <a:lnTo>
                      <a:pt x="20" y="2772"/>
                    </a:lnTo>
                    <a:lnTo>
                      <a:pt x="20" y="2770"/>
                    </a:lnTo>
                    <a:lnTo>
                      <a:pt x="18" y="2770"/>
                    </a:lnTo>
                    <a:lnTo>
                      <a:pt x="20" y="2770"/>
                    </a:lnTo>
                    <a:lnTo>
                      <a:pt x="18" y="2770"/>
                    </a:lnTo>
                    <a:lnTo>
                      <a:pt x="18" y="2769"/>
                    </a:lnTo>
                    <a:lnTo>
                      <a:pt x="18" y="2767"/>
                    </a:lnTo>
                    <a:lnTo>
                      <a:pt x="16" y="2767"/>
                    </a:lnTo>
                    <a:lnTo>
                      <a:pt x="18" y="2767"/>
                    </a:lnTo>
                    <a:lnTo>
                      <a:pt x="16" y="2767"/>
                    </a:lnTo>
                    <a:lnTo>
                      <a:pt x="16" y="2765"/>
                    </a:lnTo>
                    <a:lnTo>
                      <a:pt x="16" y="2763"/>
                    </a:lnTo>
                    <a:lnTo>
                      <a:pt x="18" y="2763"/>
                    </a:lnTo>
                    <a:lnTo>
                      <a:pt x="16" y="2763"/>
                    </a:lnTo>
                    <a:lnTo>
                      <a:pt x="16" y="2765"/>
                    </a:lnTo>
                    <a:lnTo>
                      <a:pt x="14" y="2765"/>
                    </a:lnTo>
                    <a:lnTo>
                      <a:pt x="13" y="2765"/>
                    </a:lnTo>
                    <a:lnTo>
                      <a:pt x="11" y="2765"/>
                    </a:lnTo>
                    <a:lnTo>
                      <a:pt x="13" y="2765"/>
                    </a:lnTo>
                    <a:lnTo>
                      <a:pt x="13" y="2763"/>
                    </a:lnTo>
                    <a:lnTo>
                      <a:pt x="13" y="2762"/>
                    </a:lnTo>
                    <a:lnTo>
                      <a:pt x="13" y="2760"/>
                    </a:lnTo>
                    <a:lnTo>
                      <a:pt x="13" y="2762"/>
                    </a:lnTo>
                    <a:lnTo>
                      <a:pt x="13" y="2760"/>
                    </a:lnTo>
                    <a:lnTo>
                      <a:pt x="13" y="2758"/>
                    </a:lnTo>
                    <a:lnTo>
                      <a:pt x="14" y="2758"/>
                    </a:lnTo>
                    <a:lnTo>
                      <a:pt x="14" y="2756"/>
                    </a:lnTo>
                    <a:lnTo>
                      <a:pt x="14" y="2754"/>
                    </a:lnTo>
                    <a:lnTo>
                      <a:pt x="14" y="2753"/>
                    </a:lnTo>
                    <a:lnTo>
                      <a:pt x="14" y="2751"/>
                    </a:lnTo>
                    <a:lnTo>
                      <a:pt x="14" y="2749"/>
                    </a:lnTo>
                    <a:lnTo>
                      <a:pt x="13" y="2749"/>
                    </a:lnTo>
                    <a:lnTo>
                      <a:pt x="13" y="2747"/>
                    </a:lnTo>
                    <a:lnTo>
                      <a:pt x="13" y="2745"/>
                    </a:lnTo>
                    <a:lnTo>
                      <a:pt x="14" y="2745"/>
                    </a:lnTo>
                    <a:lnTo>
                      <a:pt x="14" y="2747"/>
                    </a:lnTo>
                    <a:lnTo>
                      <a:pt x="14" y="2745"/>
                    </a:lnTo>
                    <a:lnTo>
                      <a:pt x="16" y="2745"/>
                    </a:lnTo>
                    <a:lnTo>
                      <a:pt x="16" y="2744"/>
                    </a:lnTo>
                    <a:lnTo>
                      <a:pt x="16" y="2742"/>
                    </a:lnTo>
                    <a:lnTo>
                      <a:pt x="14" y="2742"/>
                    </a:lnTo>
                    <a:lnTo>
                      <a:pt x="14" y="2744"/>
                    </a:lnTo>
                    <a:lnTo>
                      <a:pt x="14" y="2742"/>
                    </a:lnTo>
                    <a:lnTo>
                      <a:pt x="13" y="2742"/>
                    </a:lnTo>
                    <a:lnTo>
                      <a:pt x="13" y="2740"/>
                    </a:lnTo>
                    <a:lnTo>
                      <a:pt x="13" y="2742"/>
                    </a:lnTo>
                    <a:lnTo>
                      <a:pt x="13" y="2740"/>
                    </a:lnTo>
                    <a:lnTo>
                      <a:pt x="14" y="2740"/>
                    </a:lnTo>
                    <a:lnTo>
                      <a:pt x="14" y="2738"/>
                    </a:lnTo>
                    <a:lnTo>
                      <a:pt x="13" y="2738"/>
                    </a:lnTo>
                    <a:lnTo>
                      <a:pt x="14" y="2738"/>
                    </a:lnTo>
                    <a:lnTo>
                      <a:pt x="14" y="2737"/>
                    </a:lnTo>
                    <a:lnTo>
                      <a:pt x="14" y="2735"/>
                    </a:lnTo>
                    <a:lnTo>
                      <a:pt x="14" y="2733"/>
                    </a:lnTo>
                    <a:lnTo>
                      <a:pt x="14" y="2731"/>
                    </a:lnTo>
                    <a:lnTo>
                      <a:pt x="14" y="2729"/>
                    </a:lnTo>
                    <a:lnTo>
                      <a:pt x="16" y="2729"/>
                    </a:lnTo>
                    <a:lnTo>
                      <a:pt x="16" y="2728"/>
                    </a:lnTo>
                    <a:lnTo>
                      <a:pt x="18" y="2728"/>
                    </a:lnTo>
                    <a:lnTo>
                      <a:pt x="18" y="2726"/>
                    </a:lnTo>
                    <a:lnTo>
                      <a:pt x="18" y="2724"/>
                    </a:lnTo>
                    <a:lnTo>
                      <a:pt x="20" y="2724"/>
                    </a:lnTo>
                    <a:lnTo>
                      <a:pt x="20" y="2722"/>
                    </a:lnTo>
                    <a:lnTo>
                      <a:pt x="20" y="2720"/>
                    </a:lnTo>
                    <a:lnTo>
                      <a:pt x="20" y="2719"/>
                    </a:lnTo>
                    <a:lnTo>
                      <a:pt x="20" y="2717"/>
                    </a:lnTo>
                    <a:lnTo>
                      <a:pt x="20" y="2715"/>
                    </a:lnTo>
                    <a:lnTo>
                      <a:pt x="20" y="2713"/>
                    </a:lnTo>
                    <a:lnTo>
                      <a:pt x="18" y="2713"/>
                    </a:lnTo>
                    <a:lnTo>
                      <a:pt x="18" y="2712"/>
                    </a:lnTo>
                    <a:lnTo>
                      <a:pt x="20" y="2712"/>
                    </a:lnTo>
                    <a:lnTo>
                      <a:pt x="20" y="2710"/>
                    </a:lnTo>
                    <a:lnTo>
                      <a:pt x="20" y="2708"/>
                    </a:lnTo>
                    <a:lnTo>
                      <a:pt x="20" y="2710"/>
                    </a:lnTo>
                    <a:lnTo>
                      <a:pt x="21" y="2710"/>
                    </a:lnTo>
                    <a:lnTo>
                      <a:pt x="23" y="2710"/>
                    </a:lnTo>
                    <a:lnTo>
                      <a:pt x="23" y="2712"/>
                    </a:lnTo>
                    <a:lnTo>
                      <a:pt x="23" y="2710"/>
                    </a:lnTo>
                    <a:lnTo>
                      <a:pt x="23" y="2712"/>
                    </a:lnTo>
                    <a:lnTo>
                      <a:pt x="23" y="2713"/>
                    </a:lnTo>
                    <a:lnTo>
                      <a:pt x="21" y="2713"/>
                    </a:lnTo>
                    <a:lnTo>
                      <a:pt x="23" y="2713"/>
                    </a:lnTo>
                    <a:lnTo>
                      <a:pt x="21" y="2713"/>
                    </a:lnTo>
                    <a:lnTo>
                      <a:pt x="23" y="2713"/>
                    </a:lnTo>
                    <a:lnTo>
                      <a:pt x="23" y="2712"/>
                    </a:lnTo>
                    <a:lnTo>
                      <a:pt x="25" y="2712"/>
                    </a:lnTo>
                    <a:lnTo>
                      <a:pt x="25" y="2713"/>
                    </a:lnTo>
                    <a:lnTo>
                      <a:pt x="23" y="2713"/>
                    </a:lnTo>
                    <a:lnTo>
                      <a:pt x="25" y="2713"/>
                    </a:lnTo>
                    <a:lnTo>
                      <a:pt x="25" y="2712"/>
                    </a:lnTo>
                    <a:lnTo>
                      <a:pt x="25" y="2710"/>
                    </a:lnTo>
                    <a:lnTo>
                      <a:pt x="25" y="2708"/>
                    </a:lnTo>
                    <a:lnTo>
                      <a:pt x="27" y="2708"/>
                    </a:lnTo>
                    <a:lnTo>
                      <a:pt x="27" y="2706"/>
                    </a:lnTo>
                    <a:lnTo>
                      <a:pt x="27" y="2704"/>
                    </a:lnTo>
                    <a:lnTo>
                      <a:pt x="27" y="2703"/>
                    </a:lnTo>
                    <a:lnTo>
                      <a:pt x="27" y="2701"/>
                    </a:lnTo>
                    <a:lnTo>
                      <a:pt x="25" y="2701"/>
                    </a:lnTo>
                    <a:lnTo>
                      <a:pt x="25" y="2699"/>
                    </a:lnTo>
                    <a:lnTo>
                      <a:pt x="25" y="2697"/>
                    </a:lnTo>
                    <a:lnTo>
                      <a:pt x="23" y="2697"/>
                    </a:lnTo>
                    <a:lnTo>
                      <a:pt x="25" y="2697"/>
                    </a:lnTo>
                    <a:lnTo>
                      <a:pt x="23" y="2697"/>
                    </a:lnTo>
                    <a:lnTo>
                      <a:pt x="23" y="2695"/>
                    </a:lnTo>
                    <a:lnTo>
                      <a:pt x="25" y="2695"/>
                    </a:lnTo>
                    <a:lnTo>
                      <a:pt x="25" y="2694"/>
                    </a:lnTo>
                    <a:lnTo>
                      <a:pt x="27" y="2694"/>
                    </a:lnTo>
                    <a:lnTo>
                      <a:pt x="27" y="2692"/>
                    </a:lnTo>
                    <a:lnTo>
                      <a:pt x="27" y="2690"/>
                    </a:lnTo>
                    <a:lnTo>
                      <a:pt x="29" y="2690"/>
                    </a:lnTo>
                    <a:lnTo>
                      <a:pt x="29" y="2692"/>
                    </a:lnTo>
                    <a:lnTo>
                      <a:pt x="29" y="2690"/>
                    </a:lnTo>
                    <a:lnTo>
                      <a:pt x="29" y="2688"/>
                    </a:lnTo>
                    <a:lnTo>
                      <a:pt x="30" y="2688"/>
                    </a:lnTo>
                    <a:lnTo>
                      <a:pt x="30" y="2687"/>
                    </a:lnTo>
                    <a:lnTo>
                      <a:pt x="29" y="2687"/>
                    </a:lnTo>
                    <a:lnTo>
                      <a:pt x="30" y="2687"/>
                    </a:lnTo>
                    <a:lnTo>
                      <a:pt x="30" y="2685"/>
                    </a:lnTo>
                    <a:lnTo>
                      <a:pt x="30" y="2683"/>
                    </a:lnTo>
                    <a:lnTo>
                      <a:pt x="32" y="2683"/>
                    </a:lnTo>
                    <a:lnTo>
                      <a:pt x="32" y="2685"/>
                    </a:lnTo>
                    <a:lnTo>
                      <a:pt x="32" y="2687"/>
                    </a:lnTo>
                    <a:lnTo>
                      <a:pt x="32" y="2688"/>
                    </a:lnTo>
                    <a:lnTo>
                      <a:pt x="34" y="2688"/>
                    </a:lnTo>
                    <a:lnTo>
                      <a:pt x="34" y="2690"/>
                    </a:lnTo>
                    <a:lnTo>
                      <a:pt x="34" y="2692"/>
                    </a:lnTo>
                    <a:lnTo>
                      <a:pt x="32" y="2692"/>
                    </a:lnTo>
                    <a:lnTo>
                      <a:pt x="32" y="2694"/>
                    </a:lnTo>
                    <a:lnTo>
                      <a:pt x="34" y="2694"/>
                    </a:lnTo>
                    <a:lnTo>
                      <a:pt x="34" y="2695"/>
                    </a:lnTo>
                    <a:lnTo>
                      <a:pt x="34" y="2697"/>
                    </a:lnTo>
                    <a:lnTo>
                      <a:pt x="32" y="2697"/>
                    </a:lnTo>
                    <a:lnTo>
                      <a:pt x="32" y="2699"/>
                    </a:lnTo>
                    <a:lnTo>
                      <a:pt x="32" y="2701"/>
                    </a:lnTo>
                    <a:lnTo>
                      <a:pt x="32" y="2699"/>
                    </a:lnTo>
                    <a:lnTo>
                      <a:pt x="34" y="2699"/>
                    </a:lnTo>
                    <a:lnTo>
                      <a:pt x="34" y="2697"/>
                    </a:lnTo>
                    <a:lnTo>
                      <a:pt x="34" y="2699"/>
                    </a:lnTo>
                    <a:lnTo>
                      <a:pt x="34" y="2701"/>
                    </a:lnTo>
                    <a:lnTo>
                      <a:pt x="34" y="2703"/>
                    </a:lnTo>
                    <a:lnTo>
                      <a:pt x="34" y="2704"/>
                    </a:lnTo>
                    <a:lnTo>
                      <a:pt x="34" y="2706"/>
                    </a:lnTo>
                    <a:lnTo>
                      <a:pt x="32" y="2706"/>
                    </a:lnTo>
                    <a:lnTo>
                      <a:pt x="32" y="2708"/>
                    </a:lnTo>
                    <a:lnTo>
                      <a:pt x="32" y="2710"/>
                    </a:lnTo>
                    <a:lnTo>
                      <a:pt x="34" y="2710"/>
                    </a:lnTo>
                    <a:lnTo>
                      <a:pt x="34" y="2708"/>
                    </a:lnTo>
                    <a:lnTo>
                      <a:pt x="32" y="2708"/>
                    </a:lnTo>
                    <a:lnTo>
                      <a:pt x="32" y="2706"/>
                    </a:lnTo>
                    <a:lnTo>
                      <a:pt x="34" y="2706"/>
                    </a:lnTo>
                    <a:lnTo>
                      <a:pt x="36" y="2706"/>
                    </a:lnTo>
                    <a:lnTo>
                      <a:pt x="36" y="2704"/>
                    </a:lnTo>
                    <a:lnTo>
                      <a:pt x="36" y="2703"/>
                    </a:lnTo>
                    <a:lnTo>
                      <a:pt x="36" y="2701"/>
                    </a:lnTo>
                    <a:lnTo>
                      <a:pt x="34" y="2701"/>
                    </a:lnTo>
                    <a:lnTo>
                      <a:pt x="34" y="2699"/>
                    </a:lnTo>
                    <a:lnTo>
                      <a:pt x="36" y="2699"/>
                    </a:lnTo>
                    <a:lnTo>
                      <a:pt x="36" y="2697"/>
                    </a:lnTo>
                    <a:lnTo>
                      <a:pt x="38" y="2697"/>
                    </a:lnTo>
                    <a:lnTo>
                      <a:pt x="38" y="2695"/>
                    </a:lnTo>
                    <a:lnTo>
                      <a:pt x="38" y="2697"/>
                    </a:lnTo>
                    <a:lnTo>
                      <a:pt x="39" y="2697"/>
                    </a:lnTo>
                    <a:lnTo>
                      <a:pt x="38" y="2697"/>
                    </a:lnTo>
                    <a:lnTo>
                      <a:pt x="39" y="2697"/>
                    </a:lnTo>
                    <a:lnTo>
                      <a:pt x="39" y="2699"/>
                    </a:lnTo>
                    <a:lnTo>
                      <a:pt x="39" y="2701"/>
                    </a:lnTo>
                    <a:lnTo>
                      <a:pt x="39" y="2699"/>
                    </a:lnTo>
                    <a:lnTo>
                      <a:pt x="39" y="2697"/>
                    </a:lnTo>
                    <a:lnTo>
                      <a:pt x="39" y="2695"/>
                    </a:lnTo>
                    <a:lnTo>
                      <a:pt x="41" y="2695"/>
                    </a:lnTo>
                    <a:lnTo>
                      <a:pt x="41" y="2694"/>
                    </a:lnTo>
                    <a:lnTo>
                      <a:pt x="43" y="2694"/>
                    </a:lnTo>
                    <a:lnTo>
                      <a:pt x="43" y="2692"/>
                    </a:lnTo>
                    <a:lnTo>
                      <a:pt x="43" y="2690"/>
                    </a:lnTo>
                    <a:lnTo>
                      <a:pt x="41" y="2690"/>
                    </a:lnTo>
                    <a:lnTo>
                      <a:pt x="41" y="2688"/>
                    </a:lnTo>
                    <a:lnTo>
                      <a:pt x="39" y="2688"/>
                    </a:lnTo>
                    <a:lnTo>
                      <a:pt x="39" y="2687"/>
                    </a:lnTo>
                    <a:lnTo>
                      <a:pt x="38" y="2687"/>
                    </a:lnTo>
                    <a:lnTo>
                      <a:pt x="38" y="2685"/>
                    </a:lnTo>
                    <a:lnTo>
                      <a:pt x="38" y="2683"/>
                    </a:lnTo>
                    <a:lnTo>
                      <a:pt x="39" y="2683"/>
                    </a:lnTo>
                    <a:lnTo>
                      <a:pt x="39" y="2681"/>
                    </a:lnTo>
                    <a:lnTo>
                      <a:pt x="39" y="2679"/>
                    </a:lnTo>
                    <a:lnTo>
                      <a:pt x="39" y="2678"/>
                    </a:lnTo>
                    <a:lnTo>
                      <a:pt x="39" y="2676"/>
                    </a:lnTo>
                    <a:lnTo>
                      <a:pt x="39" y="2674"/>
                    </a:lnTo>
                    <a:lnTo>
                      <a:pt x="39" y="2672"/>
                    </a:lnTo>
                    <a:lnTo>
                      <a:pt x="39" y="2670"/>
                    </a:lnTo>
                    <a:lnTo>
                      <a:pt x="39" y="2669"/>
                    </a:lnTo>
                    <a:lnTo>
                      <a:pt x="39" y="2667"/>
                    </a:lnTo>
                    <a:lnTo>
                      <a:pt x="39" y="2665"/>
                    </a:lnTo>
                    <a:lnTo>
                      <a:pt x="41" y="2665"/>
                    </a:lnTo>
                    <a:lnTo>
                      <a:pt x="41" y="2667"/>
                    </a:lnTo>
                    <a:lnTo>
                      <a:pt x="41" y="2665"/>
                    </a:lnTo>
                    <a:lnTo>
                      <a:pt x="41" y="2663"/>
                    </a:lnTo>
                    <a:lnTo>
                      <a:pt x="39" y="2663"/>
                    </a:lnTo>
                    <a:lnTo>
                      <a:pt x="41" y="2663"/>
                    </a:lnTo>
                    <a:lnTo>
                      <a:pt x="41" y="2662"/>
                    </a:lnTo>
                    <a:lnTo>
                      <a:pt x="41" y="2660"/>
                    </a:lnTo>
                    <a:lnTo>
                      <a:pt x="41" y="2658"/>
                    </a:lnTo>
                    <a:lnTo>
                      <a:pt x="43" y="2658"/>
                    </a:lnTo>
                    <a:lnTo>
                      <a:pt x="43" y="2656"/>
                    </a:lnTo>
                    <a:lnTo>
                      <a:pt x="43" y="2654"/>
                    </a:lnTo>
                    <a:lnTo>
                      <a:pt x="43" y="2653"/>
                    </a:lnTo>
                    <a:lnTo>
                      <a:pt x="45" y="2653"/>
                    </a:lnTo>
                    <a:lnTo>
                      <a:pt x="45" y="2651"/>
                    </a:lnTo>
                    <a:lnTo>
                      <a:pt x="46" y="2651"/>
                    </a:lnTo>
                    <a:lnTo>
                      <a:pt x="48" y="2651"/>
                    </a:lnTo>
                    <a:lnTo>
                      <a:pt x="50" y="2651"/>
                    </a:lnTo>
                    <a:lnTo>
                      <a:pt x="50" y="2649"/>
                    </a:lnTo>
                    <a:lnTo>
                      <a:pt x="52" y="2649"/>
                    </a:lnTo>
                    <a:lnTo>
                      <a:pt x="52" y="2647"/>
                    </a:lnTo>
                    <a:lnTo>
                      <a:pt x="54" y="2647"/>
                    </a:lnTo>
                    <a:lnTo>
                      <a:pt x="54" y="2645"/>
                    </a:lnTo>
                    <a:lnTo>
                      <a:pt x="55" y="2645"/>
                    </a:lnTo>
                    <a:lnTo>
                      <a:pt x="55" y="2644"/>
                    </a:lnTo>
                    <a:lnTo>
                      <a:pt x="57" y="2644"/>
                    </a:lnTo>
                    <a:lnTo>
                      <a:pt x="57" y="2642"/>
                    </a:lnTo>
                    <a:lnTo>
                      <a:pt x="59" y="2642"/>
                    </a:lnTo>
                    <a:lnTo>
                      <a:pt x="59" y="2640"/>
                    </a:lnTo>
                    <a:lnTo>
                      <a:pt x="59" y="2638"/>
                    </a:lnTo>
                    <a:lnTo>
                      <a:pt x="61" y="2638"/>
                    </a:lnTo>
                    <a:lnTo>
                      <a:pt x="61" y="2637"/>
                    </a:lnTo>
                    <a:lnTo>
                      <a:pt x="61" y="2635"/>
                    </a:lnTo>
                    <a:lnTo>
                      <a:pt x="63" y="2635"/>
                    </a:lnTo>
                    <a:lnTo>
                      <a:pt x="63" y="2633"/>
                    </a:lnTo>
                    <a:lnTo>
                      <a:pt x="64" y="2633"/>
                    </a:lnTo>
                    <a:lnTo>
                      <a:pt x="64" y="2631"/>
                    </a:lnTo>
                    <a:lnTo>
                      <a:pt x="64" y="2629"/>
                    </a:lnTo>
                    <a:lnTo>
                      <a:pt x="64" y="2628"/>
                    </a:lnTo>
                    <a:lnTo>
                      <a:pt x="66" y="2628"/>
                    </a:lnTo>
                    <a:lnTo>
                      <a:pt x="66" y="2626"/>
                    </a:lnTo>
                    <a:lnTo>
                      <a:pt x="68" y="2626"/>
                    </a:lnTo>
                    <a:lnTo>
                      <a:pt x="68" y="2628"/>
                    </a:lnTo>
                    <a:lnTo>
                      <a:pt x="66" y="2628"/>
                    </a:lnTo>
                    <a:lnTo>
                      <a:pt x="68" y="2628"/>
                    </a:lnTo>
                    <a:lnTo>
                      <a:pt x="70" y="2628"/>
                    </a:lnTo>
                    <a:lnTo>
                      <a:pt x="71" y="2628"/>
                    </a:lnTo>
                    <a:lnTo>
                      <a:pt x="71" y="2626"/>
                    </a:lnTo>
                    <a:lnTo>
                      <a:pt x="73" y="2626"/>
                    </a:lnTo>
                    <a:lnTo>
                      <a:pt x="73" y="2624"/>
                    </a:lnTo>
                    <a:lnTo>
                      <a:pt x="73" y="2626"/>
                    </a:lnTo>
                    <a:lnTo>
                      <a:pt x="73" y="2628"/>
                    </a:lnTo>
                    <a:lnTo>
                      <a:pt x="73" y="2629"/>
                    </a:lnTo>
                    <a:lnTo>
                      <a:pt x="73" y="2631"/>
                    </a:lnTo>
                    <a:lnTo>
                      <a:pt x="75" y="2631"/>
                    </a:lnTo>
                    <a:lnTo>
                      <a:pt x="73" y="2631"/>
                    </a:lnTo>
                    <a:lnTo>
                      <a:pt x="73" y="2633"/>
                    </a:lnTo>
                    <a:lnTo>
                      <a:pt x="75" y="2633"/>
                    </a:lnTo>
                    <a:lnTo>
                      <a:pt x="73" y="2633"/>
                    </a:lnTo>
                    <a:lnTo>
                      <a:pt x="73" y="2631"/>
                    </a:lnTo>
                    <a:lnTo>
                      <a:pt x="75" y="2631"/>
                    </a:lnTo>
                    <a:lnTo>
                      <a:pt x="73" y="2631"/>
                    </a:lnTo>
                    <a:lnTo>
                      <a:pt x="75" y="2631"/>
                    </a:lnTo>
                    <a:lnTo>
                      <a:pt x="75" y="2629"/>
                    </a:lnTo>
                    <a:lnTo>
                      <a:pt x="75" y="2631"/>
                    </a:lnTo>
                    <a:lnTo>
                      <a:pt x="77" y="2631"/>
                    </a:lnTo>
                    <a:lnTo>
                      <a:pt x="77" y="2633"/>
                    </a:lnTo>
                    <a:lnTo>
                      <a:pt x="79" y="2633"/>
                    </a:lnTo>
                    <a:lnTo>
                      <a:pt x="79" y="2635"/>
                    </a:lnTo>
                    <a:lnTo>
                      <a:pt x="80" y="2635"/>
                    </a:lnTo>
                    <a:lnTo>
                      <a:pt x="80" y="2637"/>
                    </a:lnTo>
                    <a:lnTo>
                      <a:pt x="82" y="2637"/>
                    </a:lnTo>
                    <a:lnTo>
                      <a:pt x="82" y="2638"/>
                    </a:lnTo>
                    <a:lnTo>
                      <a:pt x="82" y="2637"/>
                    </a:lnTo>
                    <a:lnTo>
                      <a:pt x="80" y="2637"/>
                    </a:lnTo>
                    <a:lnTo>
                      <a:pt x="80" y="2635"/>
                    </a:lnTo>
                    <a:lnTo>
                      <a:pt x="80" y="2633"/>
                    </a:lnTo>
                    <a:lnTo>
                      <a:pt x="82" y="2633"/>
                    </a:lnTo>
                    <a:lnTo>
                      <a:pt x="82" y="2635"/>
                    </a:lnTo>
                    <a:lnTo>
                      <a:pt x="82" y="2633"/>
                    </a:lnTo>
                    <a:lnTo>
                      <a:pt x="80" y="2633"/>
                    </a:lnTo>
                    <a:lnTo>
                      <a:pt x="80" y="2635"/>
                    </a:lnTo>
                    <a:lnTo>
                      <a:pt x="79" y="2635"/>
                    </a:lnTo>
                    <a:lnTo>
                      <a:pt x="79" y="2633"/>
                    </a:lnTo>
                    <a:lnTo>
                      <a:pt x="79" y="2631"/>
                    </a:lnTo>
                    <a:lnTo>
                      <a:pt x="77" y="2631"/>
                    </a:lnTo>
                    <a:lnTo>
                      <a:pt x="77" y="2629"/>
                    </a:lnTo>
                    <a:lnTo>
                      <a:pt x="75" y="2629"/>
                    </a:lnTo>
                    <a:lnTo>
                      <a:pt x="75" y="2628"/>
                    </a:lnTo>
                    <a:lnTo>
                      <a:pt x="75" y="2626"/>
                    </a:lnTo>
                    <a:lnTo>
                      <a:pt x="75" y="2624"/>
                    </a:lnTo>
                    <a:lnTo>
                      <a:pt x="75" y="2622"/>
                    </a:lnTo>
                    <a:lnTo>
                      <a:pt x="75" y="2620"/>
                    </a:lnTo>
                    <a:lnTo>
                      <a:pt x="75" y="2619"/>
                    </a:lnTo>
                    <a:lnTo>
                      <a:pt x="77" y="2619"/>
                    </a:lnTo>
                    <a:lnTo>
                      <a:pt x="79" y="2619"/>
                    </a:lnTo>
                    <a:lnTo>
                      <a:pt x="79" y="2617"/>
                    </a:lnTo>
                    <a:lnTo>
                      <a:pt x="79" y="2615"/>
                    </a:lnTo>
                    <a:lnTo>
                      <a:pt x="80" y="2615"/>
                    </a:lnTo>
                    <a:lnTo>
                      <a:pt x="80" y="2613"/>
                    </a:lnTo>
                    <a:lnTo>
                      <a:pt x="79" y="2613"/>
                    </a:lnTo>
                    <a:lnTo>
                      <a:pt x="79" y="2612"/>
                    </a:lnTo>
                    <a:lnTo>
                      <a:pt x="79" y="2613"/>
                    </a:lnTo>
                    <a:lnTo>
                      <a:pt x="80" y="2613"/>
                    </a:lnTo>
                    <a:lnTo>
                      <a:pt x="80" y="2615"/>
                    </a:lnTo>
                    <a:lnTo>
                      <a:pt x="79" y="2615"/>
                    </a:lnTo>
                    <a:lnTo>
                      <a:pt x="79" y="2617"/>
                    </a:lnTo>
                    <a:lnTo>
                      <a:pt x="77" y="2617"/>
                    </a:lnTo>
                    <a:lnTo>
                      <a:pt x="77" y="2615"/>
                    </a:lnTo>
                    <a:lnTo>
                      <a:pt x="77" y="2613"/>
                    </a:lnTo>
                    <a:lnTo>
                      <a:pt x="77" y="2612"/>
                    </a:lnTo>
                    <a:lnTo>
                      <a:pt x="77" y="2610"/>
                    </a:lnTo>
                    <a:lnTo>
                      <a:pt x="77" y="2608"/>
                    </a:lnTo>
                    <a:lnTo>
                      <a:pt x="77" y="2606"/>
                    </a:lnTo>
                    <a:lnTo>
                      <a:pt x="77" y="2604"/>
                    </a:lnTo>
                    <a:lnTo>
                      <a:pt x="75" y="2604"/>
                    </a:lnTo>
                    <a:lnTo>
                      <a:pt x="75" y="2603"/>
                    </a:lnTo>
                    <a:lnTo>
                      <a:pt x="75" y="2601"/>
                    </a:lnTo>
                    <a:lnTo>
                      <a:pt x="75" y="2599"/>
                    </a:lnTo>
                    <a:lnTo>
                      <a:pt x="77" y="2599"/>
                    </a:lnTo>
                    <a:lnTo>
                      <a:pt x="79" y="2599"/>
                    </a:lnTo>
                    <a:lnTo>
                      <a:pt x="80" y="2599"/>
                    </a:lnTo>
                    <a:lnTo>
                      <a:pt x="82" y="2599"/>
                    </a:lnTo>
                    <a:lnTo>
                      <a:pt x="80" y="2599"/>
                    </a:lnTo>
                    <a:lnTo>
                      <a:pt x="79" y="2599"/>
                    </a:lnTo>
                    <a:lnTo>
                      <a:pt x="77" y="2599"/>
                    </a:lnTo>
                    <a:lnTo>
                      <a:pt x="77" y="2597"/>
                    </a:lnTo>
                    <a:lnTo>
                      <a:pt x="75" y="2597"/>
                    </a:lnTo>
                    <a:lnTo>
                      <a:pt x="73" y="2597"/>
                    </a:lnTo>
                    <a:lnTo>
                      <a:pt x="73" y="2595"/>
                    </a:lnTo>
                    <a:lnTo>
                      <a:pt x="75" y="2595"/>
                    </a:lnTo>
                    <a:lnTo>
                      <a:pt x="77" y="2595"/>
                    </a:lnTo>
                    <a:lnTo>
                      <a:pt x="79" y="2595"/>
                    </a:lnTo>
                    <a:lnTo>
                      <a:pt x="80" y="2595"/>
                    </a:lnTo>
                    <a:lnTo>
                      <a:pt x="79" y="2595"/>
                    </a:lnTo>
                    <a:lnTo>
                      <a:pt x="77" y="2595"/>
                    </a:lnTo>
                    <a:lnTo>
                      <a:pt x="75" y="2595"/>
                    </a:lnTo>
                    <a:lnTo>
                      <a:pt x="73" y="2595"/>
                    </a:lnTo>
                    <a:lnTo>
                      <a:pt x="73" y="2594"/>
                    </a:lnTo>
                    <a:lnTo>
                      <a:pt x="73" y="2592"/>
                    </a:lnTo>
                    <a:lnTo>
                      <a:pt x="73" y="2590"/>
                    </a:lnTo>
                    <a:lnTo>
                      <a:pt x="73" y="2588"/>
                    </a:lnTo>
                    <a:lnTo>
                      <a:pt x="73" y="2587"/>
                    </a:lnTo>
                    <a:lnTo>
                      <a:pt x="73" y="2588"/>
                    </a:lnTo>
                    <a:lnTo>
                      <a:pt x="73" y="2590"/>
                    </a:lnTo>
                    <a:lnTo>
                      <a:pt x="73" y="2588"/>
                    </a:lnTo>
                    <a:lnTo>
                      <a:pt x="75" y="2588"/>
                    </a:lnTo>
                    <a:lnTo>
                      <a:pt x="75" y="2590"/>
                    </a:lnTo>
                    <a:lnTo>
                      <a:pt x="77" y="2590"/>
                    </a:lnTo>
                    <a:lnTo>
                      <a:pt x="77" y="2588"/>
                    </a:lnTo>
                    <a:lnTo>
                      <a:pt x="77" y="2590"/>
                    </a:lnTo>
                    <a:lnTo>
                      <a:pt x="75" y="2590"/>
                    </a:lnTo>
                    <a:lnTo>
                      <a:pt x="75" y="2588"/>
                    </a:lnTo>
                    <a:lnTo>
                      <a:pt x="75" y="2587"/>
                    </a:lnTo>
                    <a:lnTo>
                      <a:pt x="77" y="2587"/>
                    </a:lnTo>
                    <a:lnTo>
                      <a:pt x="77" y="2585"/>
                    </a:lnTo>
                    <a:lnTo>
                      <a:pt x="77" y="2587"/>
                    </a:lnTo>
                    <a:lnTo>
                      <a:pt x="79" y="2587"/>
                    </a:lnTo>
                    <a:lnTo>
                      <a:pt x="79" y="2585"/>
                    </a:lnTo>
                    <a:lnTo>
                      <a:pt x="79" y="2583"/>
                    </a:lnTo>
                    <a:lnTo>
                      <a:pt x="79" y="2585"/>
                    </a:lnTo>
                    <a:lnTo>
                      <a:pt x="77" y="2585"/>
                    </a:lnTo>
                    <a:lnTo>
                      <a:pt x="77" y="2587"/>
                    </a:lnTo>
                    <a:lnTo>
                      <a:pt x="77" y="2585"/>
                    </a:lnTo>
                    <a:lnTo>
                      <a:pt x="75" y="2585"/>
                    </a:lnTo>
                    <a:lnTo>
                      <a:pt x="75" y="2587"/>
                    </a:lnTo>
                    <a:lnTo>
                      <a:pt x="73" y="2587"/>
                    </a:lnTo>
                    <a:lnTo>
                      <a:pt x="73" y="2585"/>
                    </a:lnTo>
                    <a:lnTo>
                      <a:pt x="75" y="2585"/>
                    </a:lnTo>
                    <a:lnTo>
                      <a:pt x="75" y="2583"/>
                    </a:lnTo>
                    <a:lnTo>
                      <a:pt x="75" y="2581"/>
                    </a:lnTo>
                    <a:lnTo>
                      <a:pt x="77" y="2581"/>
                    </a:lnTo>
                    <a:lnTo>
                      <a:pt x="79" y="2581"/>
                    </a:lnTo>
                    <a:lnTo>
                      <a:pt x="79" y="2579"/>
                    </a:lnTo>
                    <a:lnTo>
                      <a:pt x="80" y="2579"/>
                    </a:lnTo>
                    <a:lnTo>
                      <a:pt x="80" y="2578"/>
                    </a:lnTo>
                    <a:lnTo>
                      <a:pt x="79" y="2578"/>
                    </a:lnTo>
                    <a:lnTo>
                      <a:pt x="77" y="2578"/>
                    </a:lnTo>
                    <a:lnTo>
                      <a:pt x="77" y="2579"/>
                    </a:lnTo>
                    <a:lnTo>
                      <a:pt x="75" y="2579"/>
                    </a:lnTo>
                    <a:lnTo>
                      <a:pt x="75" y="2581"/>
                    </a:lnTo>
                    <a:lnTo>
                      <a:pt x="73" y="2581"/>
                    </a:lnTo>
                    <a:lnTo>
                      <a:pt x="73" y="2583"/>
                    </a:lnTo>
                    <a:lnTo>
                      <a:pt x="73" y="2581"/>
                    </a:lnTo>
                    <a:lnTo>
                      <a:pt x="73" y="2579"/>
                    </a:lnTo>
                    <a:lnTo>
                      <a:pt x="73" y="2578"/>
                    </a:lnTo>
                    <a:lnTo>
                      <a:pt x="71" y="2578"/>
                    </a:lnTo>
                    <a:lnTo>
                      <a:pt x="71" y="2576"/>
                    </a:lnTo>
                    <a:lnTo>
                      <a:pt x="71" y="2574"/>
                    </a:lnTo>
                    <a:lnTo>
                      <a:pt x="71" y="2572"/>
                    </a:lnTo>
                    <a:lnTo>
                      <a:pt x="70" y="2572"/>
                    </a:lnTo>
                    <a:lnTo>
                      <a:pt x="70" y="2571"/>
                    </a:lnTo>
                    <a:lnTo>
                      <a:pt x="71" y="2571"/>
                    </a:lnTo>
                    <a:lnTo>
                      <a:pt x="71" y="2572"/>
                    </a:lnTo>
                    <a:lnTo>
                      <a:pt x="71" y="2574"/>
                    </a:lnTo>
                    <a:lnTo>
                      <a:pt x="73" y="2574"/>
                    </a:lnTo>
                    <a:lnTo>
                      <a:pt x="71" y="2574"/>
                    </a:lnTo>
                    <a:lnTo>
                      <a:pt x="73" y="2574"/>
                    </a:lnTo>
                    <a:lnTo>
                      <a:pt x="71" y="2574"/>
                    </a:lnTo>
                    <a:lnTo>
                      <a:pt x="71" y="2572"/>
                    </a:lnTo>
                    <a:lnTo>
                      <a:pt x="73" y="2572"/>
                    </a:lnTo>
                    <a:lnTo>
                      <a:pt x="73" y="2571"/>
                    </a:lnTo>
                    <a:lnTo>
                      <a:pt x="75" y="2571"/>
                    </a:lnTo>
                    <a:lnTo>
                      <a:pt x="75" y="2569"/>
                    </a:lnTo>
                    <a:lnTo>
                      <a:pt x="75" y="2567"/>
                    </a:lnTo>
                    <a:lnTo>
                      <a:pt x="75" y="2569"/>
                    </a:lnTo>
                    <a:lnTo>
                      <a:pt x="73" y="2569"/>
                    </a:lnTo>
                    <a:lnTo>
                      <a:pt x="73" y="2567"/>
                    </a:lnTo>
                    <a:lnTo>
                      <a:pt x="75" y="2567"/>
                    </a:lnTo>
                    <a:lnTo>
                      <a:pt x="75" y="2565"/>
                    </a:lnTo>
                    <a:lnTo>
                      <a:pt x="75" y="2563"/>
                    </a:lnTo>
                    <a:lnTo>
                      <a:pt x="77" y="2563"/>
                    </a:lnTo>
                    <a:lnTo>
                      <a:pt x="77" y="2562"/>
                    </a:lnTo>
                    <a:lnTo>
                      <a:pt x="77" y="2560"/>
                    </a:lnTo>
                    <a:lnTo>
                      <a:pt x="77" y="2558"/>
                    </a:lnTo>
                    <a:lnTo>
                      <a:pt x="77" y="2556"/>
                    </a:lnTo>
                    <a:lnTo>
                      <a:pt x="77" y="2558"/>
                    </a:lnTo>
                    <a:lnTo>
                      <a:pt x="77" y="2556"/>
                    </a:lnTo>
                    <a:lnTo>
                      <a:pt x="77" y="2554"/>
                    </a:lnTo>
                    <a:lnTo>
                      <a:pt x="79" y="2554"/>
                    </a:lnTo>
                    <a:lnTo>
                      <a:pt x="77" y="2554"/>
                    </a:lnTo>
                    <a:lnTo>
                      <a:pt x="77" y="2553"/>
                    </a:lnTo>
                    <a:lnTo>
                      <a:pt x="79" y="2553"/>
                    </a:lnTo>
                    <a:lnTo>
                      <a:pt x="79" y="2554"/>
                    </a:lnTo>
                    <a:lnTo>
                      <a:pt x="79" y="2553"/>
                    </a:lnTo>
                    <a:lnTo>
                      <a:pt x="79" y="2551"/>
                    </a:lnTo>
                    <a:lnTo>
                      <a:pt x="80" y="2551"/>
                    </a:lnTo>
                    <a:lnTo>
                      <a:pt x="80" y="2553"/>
                    </a:lnTo>
                    <a:lnTo>
                      <a:pt x="82" y="2553"/>
                    </a:lnTo>
                    <a:lnTo>
                      <a:pt x="82" y="2554"/>
                    </a:lnTo>
                    <a:lnTo>
                      <a:pt x="82" y="2553"/>
                    </a:lnTo>
                    <a:lnTo>
                      <a:pt x="82" y="2551"/>
                    </a:lnTo>
                    <a:lnTo>
                      <a:pt x="80" y="2551"/>
                    </a:lnTo>
                    <a:lnTo>
                      <a:pt x="82" y="2551"/>
                    </a:lnTo>
                    <a:lnTo>
                      <a:pt x="82" y="2549"/>
                    </a:lnTo>
                    <a:lnTo>
                      <a:pt x="80" y="2549"/>
                    </a:lnTo>
                    <a:lnTo>
                      <a:pt x="80" y="2547"/>
                    </a:lnTo>
                    <a:lnTo>
                      <a:pt x="80" y="2546"/>
                    </a:lnTo>
                    <a:lnTo>
                      <a:pt x="82" y="2546"/>
                    </a:lnTo>
                    <a:lnTo>
                      <a:pt x="82" y="2544"/>
                    </a:lnTo>
                    <a:lnTo>
                      <a:pt x="82" y="2542"/>
                    </a:lnTo>
                    <a:lnTo>
                      <a:pt x="82" y="2540"/>
                    </a:lnTo>
                    <a:lnTo>
                      <a:pt x="84" y="2540"/>
                    </a:lnTo>
                    <a:lnTo>
                      <a:pt x="84" y="2538"/>
                    </a:lnTo>
                    <a:lnTo>
                      <a:pt x="84" y="2537"/>
                    </a:lnTo>
                    <a:lnTo>
                      <a:pt x="84" y="2535"/>
                    </a:lnTo>
                    <a:lnTo>
                      <a:pt x="84" y="2533"/>
                    </a:lnTo>
                    <a:lnTo>
                      <a:pt x="86" y="2533"/>
                    </a:lnTo>
                    <a:lnTo>
                      <a:pt x="86" y="2535"/>
                    </a:lnTo>
                    <a:lnTo>
                      <a:pt x="86" y="2537"/>
                    </a:lnTo>
                    <a:lnTo>
                      <a:pt x="86" y="2538"/>
                    </a:lnTo>
                    <a:lnTo>
                      <a:pt x="86" y="2540"/>
                    </a:lnTo>
                    <a:lnTo>
                      <a:pt x="86" y="2538"/>
                    </a:lnTo>
                    <a:lnTo>
                      <a:pt x="86" y="2540"/>
                    </a:lnTo>
                    <a:lnTo>
                      <a:pt x="86" y="2542"/>
                    </a:lnTo>
                    <a:lnTo>
                      <a:pt x="86" y="2544"/>
                    </a:lnTo>
                    <a:lnTo>
                      <a:pt x="86" y="2546"/>
                    </a:lnTo>
                    <a:lnTo>
                      <a:pt x="86" y="2547"/>
                    </a:lnTo>
                    <a:lnTo>
                      <a:pt x="86" y="2546"/>
                    </a:lnTo>
                    <a:lnTo>
                      <a:pt x="86" y="2544"/>
                    </a:lnTo>
                    <a:lnTo>
                      <a:pt x="86" y="2542"/>
                    </a:lnTo>
                    <a:lnTo>
                      <a:pt x="88" y="2542"/>
                    </a:lnTo>
                    <a:lnTo>
                      <a:pt x="88" y="2540"/>
                    </a:lnTo>
                    <a:lnTo>
                      <a:pt x="88" y="2538"/>
                    </a:lnTo>
                    <a:lnTo>
                      <a:pt x="88" y="2537"/>
                    </a:lnTo>
                    <a:lnTo>
                      <a:pt x="88" y="2535"/>
                    </a:lnTo>
                    <a:lnTo>
                      <a:pt x="88" y="2533"/>
                    </a:lnTo>
                    <a:lnTo>
                      <a:pt x="89" y="2533"/>
                    </a:lnTo>
                    <a:lnTo>
                      <a:pt x="89" y="2535"/>
                    </a:lnTo>
                    <a:lnTo>
                      <a:pt x="89" y="2537"/>
                    </a:lnTo>
                    <a:lnTo>
                      <a:pt x="91" y="2537"/>
                    </a:lnTo>
                    <a:lnTo>
                      <a:pt x="91" y="2538"/>
                    </a:lnTo>
                    <a:lnTo>
                      <a:pt x="93" y="2538"/>
                    </a:lnTo>
                    <a:lnTo>
                      <a:pt x="93" y="2540"/>
                    </a:lnTo>
                    <a:lnTo>
                      <a:pt x="95" y="2540"/>
                    </a:lnTo>
                    <a:lnTo>
                      <a:pt x="95" y="2538"/>
                    </a:lnTo>
                    <a:lnTo>
                      <a:pt x="93" y="2538"/>
                    </a:lnTo>
                    <a:lnTo>
                      <a:pt x="91" y="2538"/>
                    </a:lnTo>
                    <a:lnTo>
                      <a:pt x="91" y="2537"/>
                    </a:lnTo>
                    <a:lnTo>
                      <a:pt x="91" y="2535"/>
                    </a:lnTo>
                    <a:lnTo>
                      <a:pt x="91" y="2533"/>
                    </a:lnTo>
                    <a:lnTo>
                      <a:pt x="93" y="2533"/>
                    </a:lnTo>
                    <a:lnTo>
                      <a:pt x="95" y="2533"/>
                    </a:lnTo>
                    <a:lnTo>
                      <a:pt x="96" y="2533"/>
                    </a:lnTo>
                    <a:lnTo>
                      <a:pt x="96" y="2531"/>
                    </a:lnTo>
                    <a:lnTo>
                      <a:pt x="96" y="2533"/>
                    </a:lnTo>
                    <a:lnTo>
                      <a:pt x="95" y="2533"/>
                    </a:lnTo>
                    <a:lnTo>
                      <a:pt x="95" y="2535"/>
                    </a:lnTo>
                    <a:lnTo>
                      <a:pt x="95" y="2533"/>
                    </a:lnTo>
                    <a:lnTo>
                      <a:pt x="96" y="2533"/>
                    </a:lnTo>
                    <a:lnTo>
                      <a:pt x="96" y="2531"/>
                    </a:lnTo>
                    <a:lnTo>
                      <a:pt x="98" y="2531"/>
                    </a:lnTo>
                    <a:lnTo>
                      <a:pt x="100" y="2531"/>
                    </a:lnTo>
                    <a:lnTo>
                      <a:pt x="102" y="2531"/>
                    </a:lnTo>
                    <a:lnTo>
                      <a:pt x="104" y="2531"/>
                    </a:lnTo>
                    <a:lnTo>
                      <a:pt x="104" y="2529"/>
                    </a:lnTo>
                    <a:lnTo>
                      <a:pt x="105" y="2529"/>
                    </a:lnTo>
                    <a:lnTo>
                      <a:pt x="105" y="2531"/>
                    </a:lnTo>
                    <a:lnTo>
                      <a:pt x="107" y="2531"/>
                    </a:lnTo>
                    <a:lnTo>
                      <a:pt x="107" y="2533"/>
                    </a:lnTo>
                    <a:lnTo>
                      <a:pt x="105" y="2533"/>
                    </a:lnTo>
                    <a:lnTo>
                      <a:pt x="107" y="2533"/>
                    </a:lnTo>
                    <a:lnTo>
                      <a:pt x="107" y="2531"/>
                    </a:lnTo>
                    <a:lnTo>
                      <a:pt x="105" y="2531"/>
                    </a:lnTo>
                    <a:lnTo>
                      <a:pt x="105" y="2529"/>
                    </a:lnTo>
                    <a:lnTo>
                      <a:pt x="104" y="2529"/>
                    </a:lnTo>
                    <a:lnTo>
                      <a:pt x="102" y="2529"/>
                    </a:lnTo>
                    <a:lnTo>
                      <a:pt x="102" y="2531"/>
                    </a:lnTo>
                    <a:lnTo>
                      <a:pt x="100" y="2531"/>
                    </a:lnTo>
                    <a:lnTo>
                      <a:pt x="100" y="2529"/>
                    </a:lnTo>
                    <a:lnTo>
                      <a:pt x="102" y="2529"/>
                    </a:lnTo>
                    <a:lnTo>
                      <a:pt x="102" y="2528"/>
                    </a:lnTo>
                    <a:lnTo>
                      <a:pt x="100" y="2528"/>
                    </a:lnTo>
                    <a:lnTo>
                      <a:pt x="102" y="2528"/>
                    </a:lnTo>
                    <a:lnTo>
                      <a:pt x="104" y="2528"/>
                    </a:lnTo>
                    <a:lnTo>
                      <a:pt x="104" y="2526"/>
                    </a:lnTo>
                    <a:lnTo>
                      <a:pt x="105" y="2526"/>
                    </a:lnTo>
                    <a:lnTo>
                      <a:pt x="105" y="2528"/>
                    </a:lnTo>
                    <a:lnTo>
                      <a:pt x="107" y="2528"/>
                    </a:lnTo>
                    <a:lnTo>
                      <a:pt x="107" y="2529"/>
                    </a:lnTo>
                    <a:lnTo>
                      <a:pt x="109" y="2529"/>
                    </a:lnTo>
                    <a:lnTo>
                      <a:pt x="109" y="2531"/>
                    </a:lnTo>
                    <a:lnTo>
                      <a:pt x="109" y="2533"/>
                    </a:lnTo>
                    <a:lnTo>
                      <a:pt x="109" y="2531"/>
                    </a:lnTo>
                    <a:lnTo>
                      <a:pt x="109" y="2529"/>
                    </a:lnTo>
                    <a:lnTo>
                      <a:pt x="107" y="2529"/>
                    </a:lnTo>
                    <a:lnTo>
                      <a:pt x="107" y="2528"/>
                    </a:lnTo>
                    <a:lnTo>
                      <a:pt x="107" y="2526"/>
                    </a:lnTo>
                    <a:lnTo>
                      <a:pt x="109" y="2526"/>
                    </a:lnTo>
                    <a:lnTo>
                      <a:pt x="109" y="2524"/>
                    </a:lnTo>
                    <a:lnTo>
                      <a:pt x="107" y="2524"/>
                    </a:lnTo>
                    <a:lnTo>
                      <a:pt x="109" y="2524"/>
                    </a:lnTo>
                    <a:lnTo>
                      <a:pt x="111" y="2524"/>
                    </a:lnTo>
                    <a:lnTo>
                      <a:pt x="109" y="2524"/>
                    </a:lnTo>
                    <a:lnTo>
                      <a:pt x="109" y="2526"/>
                    </a:lnTo>
                    <a:lnTo>
                      <a:pt x="111" y="2526"/>
                    </a:lnTo>
                    <a:lnTo>
                      <a:pt x="109" y="2526"/>
                    </a:lnTo>
                    <a:lnTo>
                      <a:pt x="109" y="2524"/>
                    </a:lnTo>
                    <a:lnTo>
                      <a:pt x="111" y="2524"/>
                    </a:lnTo>
                    <a:lnTo>
                      <a:pt x="111" y="2526"/>
                    </a:lnTo>
                    <a:lnTo>
                      <a:pt x="113" y="2526"/>
                    </a:lnTo>
                    <a:lnTo>
                      <a:pt x="113" y="2528"/>
                    </a:lnTo>
                    <a:lnTo>
                      <a:pt x="113" y="2526"/>
                    </a:lnTo>
                    <a:lnTo>
                      <a:pt x="114" y="2526"/>
                    </a:lnTo>
                    <a:lnTo>
                      <a:pt x="116" y="2526"/>
                    </a:lnTo>
                    <a:lnTo>
                      <a:pt x="116" y="2528"/>
                    </a:lnTo>
                    <a:lnTo>
                      <a:pt x="114" y="2528"/>
                    </a:lnTo>
                    <a:lnTo>
                      <a:pt x="116" y="2528"/>
                    </a:lnTo>
                    <a:lnTo>
                      <a:pt x="116" y="2529"/>
                    </a:lnTo>
                    <a:lnTo>
                      <a:pt x="116" y="2528"/>
                    </a:lnTo>
                    <a:lnTo>
                      <a:pt x="116" y="2526"/>
                    </a:lnTo>
                    <a:lnTo>
                      <a:pt x="118" y="2526"/>
                    </a:lnTo>
                    <a:lnTo>
                      <a:pt x="120" y="2526"/>
                    </a:lnTo>
                    <a:lnTo>
                      <a:pt x="120" y="2524"/>
                    </a:lnTo>
                    <a:lnTo>
                      <a:pt x="120" y="2526"/>
                    </a:lnTo>
                    <a:lnTo>
                      <a:pt x="120" y="2528"/>
                    </a:lnTo>
                    <a:lnTo>
                      <a:pt x="120" y="2529"/>
                    </a:lnTo>
                    <a:lnTo>
                      <a:pt x="120" y="2531"/>
                    </a:lnTo>
                    <a:lnTo>
                      <a:pt x="120" y="2533"/>
                    </a:lnTo>
                    <a:lnTo>
                      <a:pt x="120" y="2531"/>
                    </a:lnTo>
                    <a:lnTo>
                      <a:pt x="120" y="2529"/>
                    </a:lnTo>
                    <a:lnTo>
                      <a:pt x="120" y="2528"/>
                    </a:lnTo>
                    <a:lnTo>
                      <a:pt x="121" y="2528"/>
                    </a:lnTo>
                    <a:lnTo>
                      <a:pt x="121" y="2529"/>
                    </a:lnTo>
                    <a:lnTo>
                      <a:pt x="120" y="2529"/>
                    </a:lnTo>
                    <a:lnTo>
                      <a:pt x="121" y="2529"/>
                    </a:lnTo>
                    <a:lnTo>
                      <a:pt x="121" y="2531"/>
                    </a:lnTo>
                    <a:lnTo>
                      <a:pt x="123" y="2531"/>
                    </a:lnTo>
                    <a:lnTo>
                      <a:pt x="123" y="2533"/>
                    </a:lnTo>
                    <a:lnTo>
                      <a:pt x="125" y="2533"/>
                    </a:lnTo>
                    <a:lnTo>
                      <a:pt x="125" y="2535"/>
                    </a:lnTo>
                    <a:lnTo>
                      <a:pt x="125" y="2537"/>
                    </a:lnTo>
                    <a:lnTo>
                      <a:pt x="127" y="2537"/>
                    </a:lnTo>
                    <a:lnTo>
                      <a:pt x="125" y="2537"/>
                    </a:lnTo>
                    <a:lnTo>
                      <a:pt x="125" y="2535"/>
                    </a:lnTo>
                    <a:lnTo>
                      <a:pt x="125" y="2533"/>
                    </a:lnTo>
                    <a:lnTo>
                      <a:pt x="123" y="2533"/>
                    </a:lnTo>
                    <a:lnTo>
                      <a:pt x="123" y="2531"/>
                    </a:lnTo>
                    <a:lnTo>
                      <a:pt x="121" y="2531"/>
                    </a:lnTo>
                    <a:lnTo>
                      <a:pt x="121" y="2529"/>
                    </a:lnTo>
                    <a:lnTo>
                      <a:pt x="121" y="2528"/>
                    </a:lnTo>
                    <a:lnTo>
                      <a:pt x="121" y="2526"/>
                    </a:lnTo>
                    <a:lnTo>
                      <a:pt x="121" y="2524"/>
                    </a:lnTo>
                    <a:lnTo>
                      <a:pt x="123" y="2524"/>
                    </a:lnTo>
                    <a:lnTo>
                      <a:pt x="125" y="2524"/>
                    </a:lnTo>
                    <a:lnTo>
                      <a:pt x="127" y="2524"/>
                    </a:lnTo>
                    <a:lnTo>
                      <a:pt x="129" y="2524"/>
                    </a:lnTo>
                    <a:lnTo>
                      <a:pt x="130" y="2524"/>
                    </a:lnTo>
                    <a:lnTo>
                      <a:pt x="132" y="2524"/>
                    </a:lnTo>
                    <a:lnTo>
                      <a:pt x="132" y="2526"/>
                    </a:lnTo>
                    <a:lnTo>
                      <a:pt x="132" y="2524"/>
                    </a:lnTo>
                    <a:lnTo>
                      <a:pt x="134" y="2524"/>
                    </a:lnTo>
                    <a:lnTo>
                      <a:pt x="136" y="2524"/>
                    </a:lnTo>
                    <a:lnTo>
                      <a:pt x="136" y="2526"/>
                    </a:lnTo>
                    <a:lnTo>
                      <a:pt x="134" y="2526"/>
                    </a:lnTo>
                    <a:lnTo>
                      <a:pt x="134" y="2528"/>
                    </a:lnTo>
                    <a:lnTo>
                      <a:pt x="132" y="2528"/>
                    </a:lnTo>
                    <a:lnTo>
                      <a:pt x="130" y="2528"/>
                    </a:lnTo>
                    <a:lnTo>
                      <a:pt x="130" y="2529"/>
                    </a:lnTo>
                    <a:lnTo>
                      <a:pt x="132" y="2529"/>
                    </a:lnTo>
                    <a:lnTo>
                      <a:pt x="134" y="2529"/>
                    </a:lnTo>
                    <a:lnTo>
                      <a:pt x="134" y="2528"/>
                    </a:lnTo>
                    <a:lnTo>
                      <a:pt x="136" y="2528"/>
                    </a:lnTo>
                    <a:lnTo>
                      <a:pt x="136" y="2526"/>
                    </a:lnTo>
                    <a:lnTo>
                      <a:pt x="136" y="2524"/>
                    </a:lnTo>
                    <a:lnTo>
                      <a:pt x="137" y="2524"/>
                    </a:lnTo>
                    <a:lnTo>
                      <a:pt x="139" y="2524"/>
                    </a:lnTo>
                    <a:lnTo>
                      <a:pt x="139" y="2522"/>
                    </a:lnTo>
                    <a:lnTo>
                      <a:pt x="139" y="2524"/>
                    </a:lnTo>
                    <a:lnTo>
                      <a:pt x="141" y="2524"/>
                    </a:lnTo>
                    <a:lnTo>
                      <a:pt x="141" y="2526"/>
                    </a:lnTo>
                    <a:lnTo>
                      <a:pt x="141" y="2528"/>
                    </a:lnTo>
                    <a:lnTo>
                      <a:pt x="139" y="2528"/>
                    </a:lnTo>
                    <a:lnTo>
                      <a:pt x="139" y="2529"/>
                    </a:lnTo>
                    <a:lnTo>
                      <a:pt x="137" y="2529"/>
                    </a:lnTo>
                    <a:lnTo>
                      <a:pt x="137" y="2531"/>
                    </a:lnTo>
                    <a:lnTo>
                      <a:pt x="137" y="2529"/>
                    </a:lnTo>
                    <a:lnTo>
                      <a:pt x="139" y="2529"/>
                    </a:lnTo>
                    <a:lnTo>
                      <a:pt x="141" y="2529"/>
                    </a:lnTo>
                    <a:lnTo>
                      <a:pt x="141" y="2528"/>
                    </a:lnTo>
                    <a:lnTo>
                      <a:pt x="143" y="2528"/>
                    </a:lnTo>
                    <a:lnTo>
                      <a:pt x="143" y="2529"/>
                    </a:lnTo>
                    <a:lnTo>
                      <a:pt x="145" y="2529"/>
                    </a:lnTo>
                    <a:lnTo>
                      <a:pt x="145" y="2531"/>
                    </a:lnTo>
                    <a:lnTo>
                      <a:pt x="146" y="2531"/>
                    </a:lnTo>
                    <a:lnTo>
                      <a:pt x="145" y="2531"/>
                    </a:lnTo>
                    <a:lnTo>
                      <a:pt x="145" y="2533"/>
                    </a:lnTo>
                    <a:lnTo>
                      <a:pt x="146" y="2533"/>
                    </a:lnTo>
                    <a:lnTo>
                      <a:pt x="146" y="2535"/>
                    </a:lnTo>
                    <a:lnTo>
                      <a:pt x="148" y="2535"/>
                    </a:lnTo>
                    <a:lnTo>
                      <a:pt x="146" y="2535"/>
                    </a:lnTo>
                    <a:lnTo>
                      <a:pt x="146" y="2537"/>
                    </a:lnTo>
                    <a:lnTo>
                      <a:pt x="145" y="2537"/>
                    </a:lnTo>
                    <a:lnTo>
                      <a:pt x="145" y="2538"/>
                    </a:lnTo>
                    <a:lnTo>
                      <a:pt x="146" y="2538"/>
                    </a:lnTo>
                    <a:lnTo>
                      <a:pt x="146" y="2537"/>
                    </a:lnTo>
                    <a:lnTo>
                      <a:pt x="146" y="2538"/>
                    </a:lnTo>
                    <a:lnTo>
                      <a:pt x="145" y="2538"/>
                    </a:lnTo>
                    <a:lnTo>
                      <a:pt x="145" y="2537"/>
                    </a:lnTo>
                    <a:lnTo>
                      <a:pt x="146" y="2537"/>
                    </a:lnTo>
                    <a:lnTo>
                      <a:pt x="146" y="2535"/>
                    </a:lnTo>
                    <a:lnTo>
                      <a:pt x="148" y="2535"/>
                    </a:lnTo>
                    <a:lnTo>
                      <a:pt x="148" y="2533"/>
                    </a:lnTo>
                    <a:lnTo>
                      <a:pt x="146" y="2533"/>
                    </a:lnTo>
                    <a:lnTo>
                      <a:pt x="145" y="2533"/>
                    </a:lnTo>
                    <a:lnTo>
                      <a:pt x="145" y="2531"/>
                    </a:lnTo>
                    <a:lnTo>
                      <a:pt x="146" y="2531"/>
                    </a:lnTo>
                    <a:lnTo>
                      <a:pt x="146" y="2529"/>
                    </a:lnTo>
                    <a:lnTo>
                      <a:pt x="145" y="2529"/>
                    </a:lnTo>
                    <a:lnTo>
                      <a:pt x="145" y="2528"/>
                    </a:lnTo>
                    <a:lnTo>
                      <a:pt x="146" y="2528"/>
                    </a:lnTo>
                    <a:lnTo>
                      <a:pt x="146" y="2526"/>
                    </a:lnTo>
                    <a:lnTo>
                      <a:pt x="148" y="2526"/>
                    </a:lnTo>
                    <a:lnTo>
                      <a:pt x="150" y="2526"/>
                    </a:lnTo>
                    <a:lnTo>
                      <a:pt x="150" y="2524"/>
                    </a:lnTo>
                    <a:lnTo>
                      <a:pt x="152" y="2524"/>
                    </a:lnTo>
                    <a:lnTo>
                      <a:pt x="154" y="2524"/>
                    </a:lnTo>
                    <a:lnTo>
                      <a:pt x="154" y="2522"/>
                    </a:lnTo>
                    <a:lnTo>
                      <a:pt x="155" y="2522"/>
                    </a:lnTo>
                    <a:lnTo>
                      <a:pt x="157" y="2522"/>
                    </a:lnTo>
                    <a:lnTo>
                      <a:pt x="157" y="2521"/>
                    </a:lnTo>
                    <a:lnTo>
                      <a:pt x="155" y="2521"/>
                    </a:lnTo>
                    <a:lnTo>
                      <a:pt x="157" y="2521"/>
                    </a:lnTo>
                    <a:lnTo>
                      <a:pt x="157" y="2519"/>
                    </a:lnTo>
                    <a:lnTo>
                      <a:pt x="159" y="2519"/>
                    </a:lnTo>
                    <a:lnTo>
                      <a:pt x="161" y="2519"/>
                    </a:lnTo>
                    <a:lnTo>
                      <a:pt x="161" y="2517"/>
                    </a:lnTo>
                    <a:lnTo>
                      <a:pt x="162" y="2517"/>
                    </a:lnTo>
                    <a:lnTo>
                      <a:pt x="162" y="2515"/>
                    </a:lnTo>
                    <a:lnTo>
                      <a:pt x="164" y="2515"/>
                    </a:lnTo>
                    <a:lnTo>
                      <a:pt x="164" y="2513"/>
                    </a:lnTo>
                    <a:lnTo>
                      <a:pt x="164" y="2512"/>
                    </a:lnTo>
                    <a:lnTo>
                      <a:pt x="166" y="2512"/>
                    </a:lnTo>
                    <a:lnTo>
                      <a:pt x="166" y="2510"/>
                    </a:lnTo>
                    <a:lnTo>
                      <a:pt x="168" y="2510"/>
                    </a:lnTo>
                    <a:lnTo>
                      <a:pt x="168" y="2508"/>
                    </a:lnTo>
                    <a:lnTo>
                      <a:pt x="168" y="2506"/>
                    </a:lnTo>
                    <a:lnTo>
                      <a:pt x="168" y="2504"/>
                    </a:lnTo>
                    <a:lnTo>
                      <a:pt x="170" y="2504"/>
                    </a:lnTo>
                    <a:lnTo>
                      <a:pt x="170" y="2503"/>
                    </a:lnTo>
                    <a:lnTo>
                      <a:pt x="170" y="2501"/>
                    </a:lnTo>
                    <a:lnTo>
                      <a:pt x="171" y="2501"/>
                    </a:lnTo>
                    <a:lnTo>
                      <a:pt x="171" y="2499"/>
                    </a:lnTo>
                    <a:lnTo>
                      <a:pt x="171" y="2497"/>
                    </a:lnTo>
                    <a:lnTo>
                      <a:pt x="171" y="2496"/>
                    </a:lnTo>
                    <a:lnTo>
                      <a:pt x="173" y="2496"/>
                    </a:lnTo>
                    <a:lnTo>
                      <a:pt x="173" y="2494"/>
                    </a:lnTo>
                    <a:lnTo>
                      <a:pt x="173" y="2492"/>
                    </a:lnTo>
                    <a:lnTo>
                      <a:pt x="175" y="2492"/>
                    </a:lnTo>
                    <a:lnTo>
                      <a:pt x="175" y="2490"/>
                    </a:lnTo>
                    <a:lnTo>
                      <a:pt x="175" y="2488"/>
                    </a:lnTo>
                    <a:lnTo>
                      <a:pt x="177" y="2488"/>
                    </a:lnTo>
                    <a:lnTo>
                      <a:pt x="177" y="2487"/>
                    </a:lnTo>
                    <a:lnTo>
                      <a:pt x="177" y="2485"/>
                    </a:lnTo>
                    <a:lnTo>
                      <a:pt x="177" y="2483"/>
                    </a:lnTo>
                    <a:lnTo>
                      <a:pt x="177" y="2481"/>
                    </a:lnTo>
                    <a:lnTo>
                      <a:pt x="177" y="2479"/>
                    </a:lnTo>
                    <a:lnTo>
                      <a:pt x="179" y="2479"/>
                    </a:lnTo>
                    <a:lnTo>
                      <a:pt x="179" y="2478"/>
                    </a:lnTo>
                    <a:lnTo>
                      <a:pt x="179" y="2476"/>
                    </a:lnTo>
                    <a:lnTo>
                      <a:pt x="180" y="2476"/>
                    </a:lnTo>
                    <a:lnTo>
                      <a:pt x="180" y="2474"/>
                    </a:lnTo>
                    <a:lnTo>
                      <a:pt x="180" y="2472"/>
                    </a:lnTo>
                    <a:lnTo>
                      <a:pt x="180" y="2471"/>
                    </a:lnTo>
                    <a:lnTo>
                      <a:pt x="180" y="2469"/>
                    </a:lnTo>
                    <a:lnTo>
                      <a:pt x="180" y="2467"/>
                    </a:lnTo>
                    <a:lnTo>
                      <a:pt x="180" y="2465"/>
                    </a:lnTo>
                    <a:lnTo>
                      <a:pt x="182" y="2465"/>
                    </a:lnTo>
                    <a:lnTo>
                      <a:pt x="182" y="2463"/>
                    </a:lnTo>
                    <a:lnTo>
                      <a:pt x="182" y="2462"/>
                    </a:lnTo>
                    <a:lnTo>
                      <a:pt x="182" y="2460"/>
                    </a:lnTo>
                    <a:lnTo>
                      <a:pt x="184" y="2460"/>
                    </a:lnTo>
                    <a:lnTo>
                      <a:pt x="184" y="2458"/>
                    </a:lnTo>
                    <a:lnTo>
                      <a:pt x="184" y="2456"/>
                    </a:lnTo>
                    <a:lnTo>
                      <a:pt x="184" y="2454"/>
                    </a:lnTo>
                    <a:lnTo>
                      <a:pt x="184" y="2453"/>
                    </a:lnTo>
                    <a:lnTo>
                      <a:pt x="184" y="2451"/>
                    </a:lnTo>
                    <a:lnTo>
                      <a:pt x="186" y="2451"/>
                    </a:lnTo>
                    <a:lnTo>
                      <a:pt x="184" y="2451"/>
                    </a:lnTo>
                    <a:lnTo>
                      <a:pt x="186" y="2451"/>
                    </a:lnTo>
                    <a:lnTo>
                      <a:pt x="186" y="2449"/>
                    </a:lnTo>
                    <a:lnTo>
                      <a:pt x="184" y="2449"/>
                    </a:lnTo>
                    <a:lnTo>
                      <a:pt x="186" y="2449"/>
                    </a:lnTo>
                    <a:lnTo>
                      <a:pt x="186" y="2447"/>
                    </a:lnTo>
                    <a:lnTo>
                      <a:pt x="186" y="2446"/>
                    </a:lnTo>
                    <a:lnTo>
                      <a:pt x="186" y="2444"/>
                    </a:lnTo>
                    <a:lnTo>
                      <a:pt x="186" y="2442"/>
                    </a:lnTo>
                    <a:lnTo>
                      <a:pt x="186" y="2440"/>
                    </a:lnTo>
                    <a:lnTo>
                      <a:pt x="186" y="2438"/>
                    </a:lnTo>
                    <a:lnTo>
                      <a:pt x="184" y="2438"/>
                    </a:lnTo>
                    <a:lnTo>
                      <a:pt x="186" y="2438"/>
                    </a:lnTo>
                    <a:lnTo>
                      <a:pt x="186" y="2437"/>
                    </a:lnTo>
                    <a:lnTo>
                      <a:pt x="184" y="2437"/>
                    </a:lnTo>
                    <a:lnTo>
                      <a:pt x="186" y="2437"/>
                    </a:lnTo>
                    <a:lnTo>
                      <a:pt x="186" y="2435"/>
                    </a:lnTo>
                    <a:lnTo>
                      <a:pt x="187" y="2435"/>
                    </a:lnTo>
                    <a:lnTo>
                      <a:pt x="187" y="2433"/>
                    </a:lnTo>
                    <a:lnTo>
                      <a:pt x="187" y="2431"/>
                    </a:lnTo>
                    <a:lnTo>
                      <a:pt x="187" y="2429"/>
                    </a:lnTo>
                    <a:lnTo>
                      <a:pt x="187" y="2428"/>
                    </a:lnTo>
                    <a:lnTo>
                      <a:pt x="187" y="2426"/>
                    </a:lnTo>
                    <a:lnTo>
                      <a:pt x="187" y="2424"/>
                    </a:lnTo>
                    <a:lnTo>
                      <a:pt x="189" y="2424"/>
                    </a:lnTo>
                    <a:lnTo>
                      <a:pt x="189" y="2422"/>
                    </a:lnTo>
                    <a:lnTo>
                      <a:pt x="189" y="2421"/>
                    </a:lnTo>
                    <a:lnTo>
                      <a:pt x="191" y="2421"/>
                    </a:lnTo>
                    <a:lnTo>
                      <a:pt x="191" y="2419"/>
                    </a:lnTo>
                    <a:lnTo>
                      <a:pt x="191" y="2417"/>
                    </a:lnTo>
                    <a:lnTo>
                      <a:pt x="193" y="2417"/>
                    </a:lnTo>
                    <a:lnTo>
                      <a:pt x="191" y="2417"/>
                    </a:lnTo>
                    <a:lnTo>
                      <a:pt x="193" y="2417"/>
                    </a:lnTo>
                    <a:lnTo>
                      <a:pt x="193" y="2415"/>
                    </a:lnTo>
                    <a:lnTo>
                      <a:pt x="193" y="2413"/>
                    </a:lnTo>
                    <a:lnTo>
                      <a:pt x="193" y="2412"/>
                    </a:lnTo>
                    <a:lnTo>
                      <a:pt x="195" y="2412"/>
                    </a:lnTo>
                    <a:lnTo>
                      <a:pt x="196" y="2412"/>
                    </a:lnTo>
                    <a:lnTo>
                      <a:pt x="196" y="2410"/>
                    </a:lnTo>
                    <a:lnTo>
                      <a:pt x="196" y="2408"/>
                    </a:lnTo>
                    <a:lnTo>
                      <a:pt x="198" y="2408"/>
                    </a:lnTo>
                    <a:lnTo>
                      <a:pt x="198" y="2406"/>
                    </a:lnTo>
                    <a:lnTo>
                      <a:pt x="200" y="2406"/>
                    </a:lnTo>
                    <a:lnTo>
                      <a:pt x="198" y="2406"/>
                    </a:lnTo>
                    <a:lnTo>
                      <a:pt x="198" y="2408"/>
                    </a:lnTo>
                    <a:lnTo>
                      <a:pt x="196" y="2408"/>
                    </a:lnTo>
                    <a:lnTo>
                      <a:pt x="196" y="2410"/>
                    </a:lnTo>
                    <a:lnTo>
                      <a:pt x="195" y="2410"/>
                    </a:lnTo>
                    <a:lnTo>
                      <a:pt x="195" y="2412"/>
                    </a:lnTo>
                    <a:lnTo>
                      <a:pt x="195" y="2410"/>
                    </a:lnTo>
                    <a:lnTo>
                      <a:pt x="195" y="2408"/>
                    </a:lnTo>
                    <a:lnTo>
                      <a:pt x="196" y="2408"/>
                    </a:lnTo>
                    <a:lnTo>
                      <a:pt x="196" y="2406"/>
                    </a:lnTo>
                    <a:lnTo>
                      <a:pt x="196" y="2404"/>
                    </a:lnTo>
                    <a:lnTo>
                      <a:pt x="198" y="2404"/>
                    </a:lnTo>
                    <a:lnTo>
                      <a:pt x="198" y="2403"/>
                    </a:lnTo>
                    <a:lnTo>
                      <a:pt x="198" y="2401"/>
                    </a:lnTo>
                    <a:lnTo>
                      <a:pt x="200" y="2401"/>
                    </a:lnTo>
                    <a:lnTo>
                      <a:pt x="200" y="2399"/>
                    </a:lnTo>
                    <a:lnTo>
                      <a:pt x="200" y="2397"/>
                    </a:lnTo>
                    <a:lnTo>
                      <a:pt x="202" y="2397"/>
                    </a:lnTo>
                    <a:lnTo>
                      <a:pt x="202" y="2396"/>
                    </a:lnTo>
                    <a:lnTo>
                      <a:pt x="202" y="2394"/>
                    </a:lnTo>
                    <a:lnTo>
                      <a:pt x="204" y="2394"/>
                    </a:lnTo>
                    <a:lnTo>
                      <a:pt x="204" y="2392"/>
                    </a:lnTo>
                    <a:lnTo>
                      <a:pt x="205" y="2392"/>
                    </a:lnTo>
                    <a:lnTo>
                      <a:pt x="205" y="2390"/>
                    </a:lnTo>
                    <a:lnTo>
                      <a:pt x="207" y="2390"/>
                    </a:lnTo>
                    <a:lnTo>
                      <a:pt x="207" y="2388"/>
                    </a:lnTo>
                    <a:lnTo>
                      <a:pt x="209" y="2388"/>
                    </a:lnTo>
                    <a:lnTo>
                      <a:pt x="209" y="2390"/>
                    </a:lnTo>
                    <a:lnTo>
                      <a:pt x="207" y="2390"/>
                    </a:lnTo>
                    <a:lnTo>
                      <a:pt x="207" y="2392"/>
                    </a:lnTo>
                    <a:lnTo>
                      <a:pt x="205" y="2392"/>
                    </a:lnTo>
                    <a:lnTo>
                      <a:pt x="205" y="2394"/>
                    </a:lnTo>
                    <a:lnTo>
                      <a:pt x="205" y="2396"/>
                    </a:lnTo>
                    <a:lnTo>
                      <a:pt x="205" y="2397"/>
                    </a:lnTo>
                    <a:lnTo>
                      <a:pt x="204" y="2397"/>
                    </a:lnTo>
                    <a:lnTo>
                      <a:pt x="205" y="2397"/>
                    </a:lnTo>
                    <a:lnTo>
                      <a:pt x="205" y="2396"/>
                    </a:lnTo>
                    <a:lnTo>
                      <a:pt x="205" y="2394"/>
                    </a:lnTo>
                    <a:lnTo>
                      <a:pt x="207" y="2394"/>
                    </a:lnTo>
                    <a:lnTo>
                      <a:pt x="207" y="2392"/>
                    </a:lnTo>
                    <a:lnTo>
                      <a:pt x="209" y="2392"/>
                    </a:lnTo>
                    <a:lnTo>
                      <a:pt x="209" y="2390"/>
                    </a:lnTo>
                    <a:lnTo>
                      <a:pt x="209" y="2392"/>
                    </a:lnTo>
                    <a:lnTo>
                      <a:pt x="211" y="2392"/>
                    </a:lnTo>
                    <a:lnTo>
                      <a:pt x="211" y="2390"/>
                    </a:lnTo>
                    <a:lnTo>
                      <a:pt x="212" y="2390"/>
                    </a:lnTo>
                    <a:lnTo>
                      <a:pt x="211" y="2390"/>
                    </a:lnTo>
                    <a:lnTo>
                      <a:pt x="211" y="2388"/>
                    </a:lnTo>
                    <a:lnTo>
                      <a:pt x="212" y="2388"/>
                    </a:lnTo>
                    <a:lnTo>
                      <a:pt x="212" y="2387"/>
                    </a:lnTo>
                    <a:lnTo>
                      <a:pt x="211" y="2387"/>
                    </a:lnTo>
                    <a:lnTo>
                      <a:pt x="211" y="2385"/>
                    </a:lnTo>
                    <a:lnTo>
                      <a:pt x="211" y="2383"/>
                    </a:lnTo>
                    <a:lnTo>
                      <a:pt x="211" y="2381"/>
                    </a:lnTo>
                    <a:lnTo>
                      <a:pt x="212" y="2381"/>
                    </a:lnTo>
                    <a:lnTo>
                      <a:pt x="211" y="2381"/>
                    </a:lnTo>
                    <a:lnTo>
                      <a:pt x="211" y="2383"/>
                    </a:lnTo>
                    <a:lnTo>
                      <a:pt x="211" y="2385"/>
                    </a:lnTo>
                    <a:lnTo>
                      <a:pt x="211" y="2383"/>
                    </a:lnTo>
                    <a:lnTo>
                      <a:pt x="212" y="2383"/>
                    </a:lnTo>
                    <a:lnTo>
                      <a:pt x="212" y="2381"/>
                    </a:lnTo>
                    <a:lnTo>
                      <a:pt x="214" y="2381"/>
                    </a:lnTo>
                    <a:lnTo>
                      <a:pt x="216" y="2381"/>
                    </a:lnTo>
                    <a:lnTo>
                      <a:pt x="216" y="2383"/>
                    </a:lnTo>
                    <a:lnTo>
                      <a:pt x="216" y="2385"/>
                    </a:lnTo>
                    <a:lnTo>
                      <a:pt x="218" y="2385"/>
                    </a:lnTo>
                    <a:lnTo>
                      <a:pt x="218" y="2387"/>
                    </a:lnTo>
                    <a:lnTo>
                      <a:pt x="216" y="2387"/>
                    </a:lnTo>
                    <a:lnTo>
                      <a:pt x="218" y="2387"/>
                    </a:lnTo>
                    <a:lnTo>
                      <a:pt x="218" y="2388"/>
                    </a:lnTo>
                    <a:lnTo>
                      <a:pt x="218" y="2387"/>
                    </a:lnTo>
                    <a:lnTo>
                      <a:pt x="218" y="2385"/>
                    </a:lnTo>
                    <a:lnTo>
                      <a:pt x="220" y="2385"/>
                    </a:lnTo>
                    <a:lnTo>
                      <a:pt x="220" y="2387"/>
                    </a:lnTo>
                    <a:lnTo>
                      <a:pt x="221" y="2387"/>
                    </a:lnTo>
                    <a:lnTo>
                      <a:pt x="221" y="2388"/>
                    </a:lnTo>
                    <a:lnTo>
                      <a:pt x="223" y="2388"/>
                    </a:lnTo>
                    <a:lnTo>
                      <a:pt x="225" y="2388"/>
                    </a:lnTo>
                    <a:lnTo>
                      <a:pt x="225" y="2387"/>
                    </a:lnTo>
                    <a:lnTo>
                      <a:pt x="227" y="2387"/>
                    </a:lnTo>
                    <a:lnTo>
                      <a:pt x="225" y="2387"/>
                    </a:lnTo>
                    <a:lnTo>
                      <a:pt x="223" y="2387"/>
                    </a:lnTo>
                    <a:lnTo>
                      <a:pt x="221" y="2387"/>
                    </a:lnTo>
                    <a:lnTo>
                      <a:pt x="221" y="2385"/>
                    </a:lnTo>
                    <a:lnTo>
                      <a:pt x="223" y="2385"/>
                    </a:lnTo>
                    <a:lnTo>
                      <a:pt x="225" y="2385"/>
                    </a:lnTo>
                    <a:lnTo>
                      <a:pt x="227" y="2385"/>
                    </a:lnTo>
                    <a:lnTo>
                      <a:pt x="229" y="2385"/>
                    </a:lnTo>
                    <a:lnTo>
                      <a:pt x="229" y="2383"/>
                    </a:lnTo>
                    <a:lnTo>
                      <a:pt x="230" y="2383"/>
                    </a:lnTo>
                    <a:lnTo>
                      <a:pt x="229" y="2383"/>
                    </a:lnTo>
                    <a:lnTo>
                      <a:pt x="229" y="2381"/>
                    </a:lnTo>
                    <a:lnTo>
                      <a:pt x="229" y="2383"/>
                    </a:lnTo>
                    <a:lnTo>
                      <a:pt x="227" y="2383"/>
                    </a:lnTo>
                    <a:lnTo>
                      <a:pt x="225" y="2383"/>
                    </a:lnTo>
                    <a:lnTo>
                      <a:pt x="225" y="2381"/>
                    </a:lnTo>
                    <a:lnTo>
                      <a:pt x="223" y="2381"/>
                    </a:lnTo>
                    <a:lnTo>
                      <a:pt x="225" y="2381"/>
                    </a:lnTo>
                    <a:lnTo>
                      <a:pt x="225" y="2383"/>
                    </a:lnTo>
                    <a:lnTo>
                      <a:pt x="223" y="2383"/>
                    </a:lnTo>
                    <a:lnTo>
                      <a:pt x="221" y="2383"/>
                    </a:lnTo>
                    <a:lnTo>
                      <a:pt x="221" y="2385"/>
                    </a:lnTo>
                    <a:lnTo>
                      <a:pt x="220" y="2385"/>
                    </a:lnTo>
                    <a:lnTo>
                      <a:pt x="220" y="2383"/>
                    </a:lnTo>
                    <a:lnTo>
                      <a:pt x="218" y="2383"/>
                    </a:lnTo>
                    <a:lnTo>
                      <a:pt x="218" y="2381"/>
                    </a:lnTo>
                    <a:lnTo>
                      <a:pt x="220" y="2381"/>
                    </a:lnTo>
                    <a:lnTo>
                      <a:pt x="220" y="2379"/>
                    </a:lnTo>
                    <a:lnTo>
                      <a:pt x="220" y="2378"/>
                    </a:lnTo>
                    <a:lnTo>
                      <a:pt x="220" y="2379"/>
                    </a:lnTo>
                    <a:lnTo>
                      <a:pt x="220" y="2378"/>
                    </a:lnTo>
                    <a:lnTo>
                      <a:pt x="220" y="2379"/>
                    </a:lnTo>
                    <a:lnTo>
                      <a:pt x="218" y="2379"/>
                    </a:lnTo>
                    <a:lnTo>
                      <a:pt x="220" y="2379"/>
                    </a:lnTo>
                    <a:lnTo>
                      <a:pt x="220" y="2378"/>
                    </a:lnTo>
                    <a:lnTo>
                      <a:pt x="221" y="2378"/>
                    </a:lnTo>
                    <a:lnTo>
                      <a:pt x="221" y="2376"/>
                    </a:lnTo>
                    <a:lnTo>
                      <a:pt x="223" y="2376"/>
                    </a:lnTo>
                    <a:lnTo>
                      <a:pt x="225" y="2376"/>
                    </a:lnTo>
                    <a:lnTo>
                      <a:pt x="225" y="2374"/>
                    </a:lnTo>
                    <a:lnTo>
                      <a:pt x="227" y="2374"/>
                    </a:lnTo>
                    <a:lnTo>
                      <a:pt x="229" y="2374"/>
                    </a:lnTo>
                    <a:lnTo>
                      <a:pt x="229" y="2372"/>
                    </a:lnTo>
                    <a:lnTo>
                      <a:pt x="230" y="2372"/>
                    </a:lnTo>
                    <a:lnTo>
                      <a:pt x="232" y="2372"/>
                    </a:lnTo>
                    <a:lnTo>
                      <a:pt x="232" y="2374"/>
                    </a:lnTo>
                    <a:lnTo>
                      <a:pt x="232" y="2372"/>
                    </a:lnTo>
                    <a:lnTo>
                      <a:pt x="232" y="2374"/>
                    </a:lnTo>
                    <a:lnTo>
                      <a:pt x="232" y="2372"/>
                    </a:lnTo>
                    <a:lnTo>
                      <a:pt x="234" y="2372"/>
                    </a:lnTo>
                    <a:lnTo>
                      <a:pt x="236" y="2372"/>
                    </a:lnTo>
                    <a:lnTo>
                      <a:pt x="236" y="2371"/>
                    </a:lnTo>
                    <a:lnTo>
                      <a:pt x="237" y="2371"/>
                    </a:lnTo>
                    <a:lnTo>
                      <a:pt x="237" y="2369"/>
                    </a:lnTo>
                    <a:lnTo>
                      <a:pt x="237" y="2371"/>
                    </a:lnTo>
                    <a:lnTo>
                      <a:pt x="236" y="2371"/>
                    </a:lnTo>
                    <a:lnTo>
                      <a:pt x="237" y="2371"/>
                    </a:lnTo>
                    <a:lnTo>
                      <a:pt x="236" y="2371"/>
                    </a:lnTo>
                    <a:lnTo>
                      <a:pt x="234" y="2371"/>
                    </a:lnTo>
                    <a:lnTo>
                      <a:pt x="234" y="2372"/>
                    </a:lnTo>
                    <a:lnTo>
                      <a:pt x="232" y="2372"/>
                    </a:lnTo>
                    <a:lnTo>
                      <a:pt x="232" y="2371"/>
                    </a:lnTo>
                    <a:lnTo>
                      <a:pt x="232" y="2369"/>
                    </a:lnTo>
                    <a:lnTo>
                      <a:pt x="234" y="2369"/>
                    </a:lnTo>
                    <a:lnTo>
                      <a:pt x="234" y="2367"/>
                    </a:lnTo>
                    <a:lnTo>
                      <a:pt x="236" y="2367"/>
                    </a:lnTo>
                    <a:lnTo>
                      <a:pt x="236" y="2365"/>
                    </a:lnTo>
                    <a:lnTo>
                      <a:pt x="236" y="2363"/>
                    </a:lnTo>
                    <a:lnTo>
                      <a:pt x="237" y="2363"/>
                    </a:lnTo>
                    <a:lnTo>
                      <a:pt x="237" y="2362"/>
                    </a:lnTo>
                    <a:lnTo>
                      <a:pt x="237" y="2360"/>
                    </a:lnTo>
                    <a:lnTo>
                      <a:pt x="237" y="2358"/>
                    </a:lnTo>
                    <a:lnTo>
                      <a:pt x="237" y="2356"/>
                    </a:lnTo>
                    <a:lnTo>
                      <a:pt x="237" y="2354"/>
                    </a:lnTo>
                    <a:lnTo>
                      <a:pt x="239" y="2354"/>
                    </a:lnTo>
                    <a:lnTo>
                      <a:pt x="239" y="2353"/>
                    </a:lnTo>
                    <a:lnTo>
                      <a:pt x="239" y="2351"/>
                    </a:lnTo>
                    <a:lnTo>
                      <a:pt x="241" y="2351"/>
                    </a:lnTo>
                    <a:lnTo>
                      <a:pt x="239" y="2351"/>
                    </a:lnTo>
                    <a:lnTo>
                      <a:pt x="241" y="2351"/>
                    </a:lnTo>
                    <a:lnTo>
                      <a:pt x="241" y="2349"/>
                    </a:lnTo>
                    <a:lnTo>
                      <a:pt x="241" y="2347"/>
                    </a:lnTo>
                    <a:lnTo>
                      <a:pt x="241" y="2346"/>
                    </a:lnTo>
                    <a:lnTo>
                      <a:pt x="243" y="2346"/>
                    </a:lnTo>
                    <a:lnTo>
                      <a:pt x="243" y="2344"/>
                    </a:lnTo>
                    <a:lnTo>
                      <a:pt x="243" y="2342"/>
                    </a:lnTo>
                    <a:lnTo>
                      <a:pt x="243" y="2340"/>
                    </a:lnTo>
                    <a:lnTo>
                      <a:pt x="243" y="2338"/>
                    </a:lnTo>
                    <a:lnTo>
                      <a:pt x="243" y="2337"/>
                    </a:lnTo>
                    <a:lnTo>
                      <a:pt x="243" y="2335"/>
                    </a:lnTo>
                    <a:lnTo>
                      <a:pt x="245" y="2335"/>
                    </a:lnTo>
                    <a:lnTo>
                      <a:pt x="245" y="2333"/>
                    </a:lnTo>
                    <a:lnTo>
                      <a:pt x="245" y="2331"/>
                    </a:lnTo>
                    <a:lnTo>
                      <a:pt x="245" y="2329"/>
                    </a:lnTo>
                    <a:lnTo>
                      <a:pt x="246" y="2329"/>
                    </a:lnTo>
                    <a:lnTo>
                      <a:pt x="246" y="2328"/>
                    </a:lnTo>
                    <a:lnTo>
                      <a:pt x="246" y="2326"/>
                    </a:lnTo>
                    <a:lnTo>
                      <a:pt x="248" y="2326"/>
                    </a:lnTo>
                    <a:lnTo>
                      <a:pt x="248" y="2324"/>
                    </a:lnTo>
                    <a:lnTo>
                      <a:pt x="248" y="2322"/>
                    </a:lnTo>
                    <a:lnTo>
                      <a:pt x="248" y="2321"/>
                    </a:lnTo>
                    <a:lnTo>
                      <a:pt x="248" y="2319"/>
                    </a:lnTo>
                    <a:lnTo>
                      <a:pt x="248" y="2317"/>
                    </a:lnTo>
                    <a:lnTo>
                      <a:pt x="250" y="2317"/>
                    </a:lnTo>
                    <a:lnTo>
                      <a:pt x="250" y="2315"/>
                    </a:lnTo>
                    <a:lnTo>
                      <a:pt x="250" y="2313"/>
                    </a:lnTo>
                    <a:lnTo>
                      <a:pt x="250" y="2312"/>
                    </a:lnTo>
                    <a:lnTo>
                      <a:pt x="252" y="2312"/>
                    </a:lnTo>
                    <a:lnTo>
                      <a:pt x="254" y="2312"/>
                    </a:lnTo>
                    <a:lnTo>
                      <a:pt x="255" y="2312"/>
                    </a:lnTo>
                    <a:lnTo>
                      <a:pt x="257" y="2312"/>
                    </a:lnTo>
                    <a:lnTo>
                      <a:pt x="255" y="2312"/>
                    </a:lnTo>
                    <a:lnTo>
                      <a:pt x="255" y="2313"/>
                    </a:lnTo>
                    <a:lnTo>
                      <a:pt x="254" y="2313"/>
                    </a:lnTo>
                    <a:lnTo>
                      <a:pt x="254" y="2315"/>
                    </a:lnTo>
                    <a:lnTo>
                      <a:pt x="254" y="2317"/>
                    </a:lnTo>
                    <a:lnTo>
                      <a:pt x="252" y="2317"/>
                    </a:lnTo>
                    <a:lnTo>
                      <a:pt x="252" y="2319"/>
                    </a:lnTo>
                    <a:lnTo>
                      <a:pt x="252" y="2321"/>
                    </a:lnTo>
                    <a:lnTo>
                      <a:pt x="252" y="2319"/>
                    </a:lnTo>
                    <a:lnTo>
                      <a:pt x="252" y="2317"/>
                    </a:lnTo>
                    <a:lnTo>
                      <a:pt x="254" y="2317"/>
                    </a:lnTo>
                    <a:lnTo>
                      <a:pt x="255" y="2317"/>
                    </a:lnTo>
                    <a:lnTo>
                      <a:pt x="255" y="2315"/>
                    </a:lnTo>
                    <a:lnTo>
                      <a:pt x="257" y="2315"/>
                    </a:lnTo>
                    <a:lnTo>
                      <a:pt x="257" y="2313"/>
                    </a:lnTo>
                    <a:lnTo>
                      <a:pt x="257" y="2312"/>
                    </a:lnTo>
                    <a:lnTo>
                      <a:pt x="257" y="2310"/>
                    </a:lnTo>
                    <a:lnTo>
                      <a:pt x="259" y="2310"/>
                    </a:lnTo>
                    <a:lnTo>
                      <a:pt x="261" y="2310"/>
                    </a:lnTo>
                    <a:lnTo>
                      <a:pt x="261" y="2308"/>
                    </a:lnTo>
                    <a:lnTo>
                      <a:pt x="261" y="2306"/>
                    </a:lnTo>
                    <a:lnTo>
                      <a:pt x="261" y="2304"/>
                    </a:lnTo>
                    <a:lnTo>
                      <a:pt x="262" y="2304"/>
                    </a:lnTo>
                    <a:lnTo>
                      <a:pt x="262" y="2303"/>
                    </a:lnTo>
                    <a:lnTo>
                      <a:pt x="262" y="2301"/>
                    </a:lnTo>
                    <a:lnTo>
                      <a:pt x="264" y="2301"/>
                    </a:lnTo>
                    <a:lnTo>
                      <a:pt x="264" y="2299"/>
                    </a:lnTo>
                    <a:lnTo>
                      <a:pt x="266" y="2299"/>
                    </a:lnTo>
                    <a:lnTo>
                      <a:pt x="268" y="2299"/>
                    </a:lnTo>
                    <a:lnTo>
                      <a:pt x="266" y="2299"/>
                    </a:lnTo>
                    <a:lnTo>
                      <a:pt x="268" y="2299"/>
                    </a:lnTo>
                    <a:lnTo>
                      <a:pt x="268" y="2297"/>
                    </a:lnTo>
                    <a:lnTo>
                      <a:pt x="270" y="2297"/>
                    </a:lnTo>
                    <a:lnTo>
                      <a:pt x="270" y="2296"/>
                    </a:lnTo>
                    <a:lnTo>
                      <a:pt x="271" y="2296"/>
                    </a:lnTo>
                    <a:lnTo>
                      <a:pt x="273" y="2296"/>
                    </a:lnTo>
                    <a:lnTo>
                      <a:pt x="273" y="2294"/>
                    </a:lnTo>
                    <a:lnTo>
                      <a:pt x="275" y="2294"/>
                    </a:lnTo>
                    <a:lnTo>
                      <a:pt x="275" y="2292"/>
                    </a:lnTo>
                    <a:lnTo>
                      <a:pt x="277" y="2292"/>
                    </a:lnTo>
                    <a:lnTo>
                      <a:pt x="277" y="2290"/>
                    </a:lnTo>
                    <a:lnTo>
                      <a:pt x="279" y="2290"/>
                    </a:lnTo>
                    <a:lnTo>
                      <a:pt x="279" y="2288"/>
                    </a:lnTo>
                    <a:lnTo>
                      <a:pt x="279" y="2290"/>
                    </a:lnTo>
                    <a:lnTo>
                      <a:pt x="279" y="2292"/>
                    </a:lnTo>
                    <a:lnTo>
                      <a:pt x="280" y="2292"/>
                    </a:lnTo>
                    <a:lnTo>
                      <a:pt x="280" y="2290"/>
                    </a:lnTo>
                    <a:lnTo>
                      <a:pt x="280" y="2288"/>
                    </a:lnTo>
                    <a:lnTo>
                      <a:pt x="282" y="2288"/>
                    </a:lnTo>
                    <a:lnTo>
                      <a:pt x="284" y="2288"/>
                    </a:lnTo>
                    <a:lnTo>
                      <a:pt x="282" y="2288"/>
                    </a:lnTo>
                    <a:lnTo>
                      <a:pt x="282" y="2287"/>
                    </a:lnTo>
                    <a:lnTo>
                      <a:pt x="284" y="2287"/>
                    </a:lnTo>
                    <a:lnTo>
                      <a:pt x="284" y="2285"/>
                    </a:lnTo>
                    <a:lnTo>
                      <a:pt x="282" y="2285"/>
                    </a:lnTo>
                    <a:lnTo>
                      <a:pt x="282" y="2287"/>
                    </a:lnTo>
                    <a:lnTo>
                      <a:pt x="282" y="2285"/>
                    </a:lnTo>
                    <a:lnTo>
                      <a:pt x="284" y="2285"/>
                    </a:lnTo>
                    <a:lnTo>
                      <a:pt x="286" y="2285"/>
                    </a:lnTo>
                    <a:lnTo>
                      <a:pt x="287" y="2285"/>
                    </a:lnTo>
                    <a:lnTo>
                      <a:pt x="287" y="2283"/>
                    </a:lnTo>
                    <a:lnTo>
                      <a:pt x="287" y="2285"/>
                    </a:lnTo>
                    <a:lnTo>
                      <a:pt x="286" y="2285"/>
                    </a:lnTo>
                    <a:lnTo>
                      <a:pt x="286" y="2283"/>
                    </a:lnTo>
                    <a:lnTo>
                      <a:pt x="287" y="2283"/>
                    </a:lnTo>
                    <a:lnTo>
                      <a:pt x="286" y="2283"/>
                    </a:lnTo>
                    <a:lnTo>
                      <a:pt x="287" y="2283"/>
                    </a:lnTo>
                    <a:lnTo>
                      <a:pt x="287" y="2281"/>
                    </a:lnTo>
                    <a:lnTo>
                      <a:pt x="286" y="2281"/>
                    </a:lnTo>
                    <a:lnTo>
                      <a:pt x="287" y="2281"/>
                    </a:lnTo>
                    <a:lnTo>
                      <a:pt x="287" y="2279"/>
                    </a:lnTo>
                    <a:lnTo>
                      <a:pt x="287" y="2278"/>
                    </a:lnTo>
                    <a:lnTo>
                      <a:pt x="287" y="2276"/>
                    </a:lnTo>
                    <a:lnTo>
                      <a:pt x="287" y="2274"/>
                    </a:lnTo>
                    <a:lnTo>
                      <a:pt x="287" y="2272"/>
                    </a:lnTo>
                    <a:lnTo>
                      <a:pt x="289" y="2272"/>
                    </a:lnTo>
                    <a:lnTo>
                      <a:pt x="287" y="2272"/>
                    </a:lnTo>
                    <a:lnTo>
                      <a:pt x="289" y="2272"/>
                    </a:lnTo>
                    <a:lnTo>
                      <a:pt x="289" y="2271"/>
                    </a:lnTo>
                    <a:lnTo>
                      <a:pt x="289" y="2269"/>
                    </a:lnTo>
                    <a:lnTo>
                      <a:pt x="289" y="2271"/>
                    </a:lnTo>
                    <a:lnTo>
                      <a:pt x="289" y="2272"/>
                    </a:lnTo>
                    <a:lnTo>
                      <a:pt x="291" y="2272"/>
                    </a:lnTo>
                    <a:lnTo>
                      <a:pt x="291" y="2271"/>
                    </a:lnTo>
                    <a:lnTo>
                      <a:pt x="291" y="2272"/>
                    </a:lnTo>
                    <a:lnTo>
                      <a:pt x="293" y="2272"/>
                    </a:lnTo>
                    <a:lnTo>
                      <a:pt x="293" y="2274"/>
                    </a:lnTo>
                    <a:lnTo>
                      <a:pt x="295" y="2274"/>
                    </a:lnTo>
                    <a:lnTo>
                      <a:pt x="293" y="2274"/>
                    </a:lnTo>
                    <a:lnTo>
                      <a:pt x="293" y="2272"/>
                    </a:lnTo>
                    <a:lnTo>
                      <a:pt x="291" y="2272"/>
                    </a:lnTo>
                    <a:lnTo>
                      <a:pt x="291" y="2271"/>
                    </a:lnTo>
                    <a:lnTo>
                      <a:pt x="289" y="2271"/>
                    </a:lnTo>
                    <a:lnTo>
                      <a:pt x="289" y="2269"/>
                    </a:lnTo>
                    <a:lnTo>
                      <a:pt x="291" y="2269"/>
                    </a:lnTo>
                    <a:lnTo>
                      <a:pt x="289" y="2269"/>
                    </a:lnTo>
                    <a:lnTo>
                      <a:pt x="289" y="2267"/>
                    </a:lnTo>
                    <a:lnTo>
                      <a:pt x="289" y="2265"/>
                    </a:lnTo>
                    <a:lnTo>
                      <a:pt x="291" y="2265"/>
                    </a:lnTo>
                    <a:lnTo>
                      <a:pt x="291" y="2263"/>
                    </a:lnTo>
                    <a:lnTo>
                      <a:pt x="293" y="2263"/>
                    </a:lnTo>
                    <a:lnTo>
                      <a:pt x="295" y="2263"/>
                    </a:lnTo>
                    <a:lnTo>
                      <a:pt x="295" y="2265"/>
                    </a:lnTo>
                    <a:lnTo>
                      <a:pt x="295" y="2263"/>
                    </a:lnTo>
                    <a:lnTo>
                      <a:pt x="293" y="2263"/>
                    </a:lnTo>
                    <a:lnTo>
                      <a:pt x="293" y="2262"/>
                    </a:lnTo>
                    <a:lnTo>
                      <a:pt x="291" y="2262"/>
                    </a:lnTo>
                    <a:lnTo>
                      <a:pt x="293" y="2262"/>
                    </a:lnTo>
                    <a:lnTo>
                      <a:pt x="293" y="2260"/>
                    </a:lnTo>
                    <a:lnTo>
                      <a:pt x="293" y="2258"/>
                    </a:lnTo>
                    <a:lnTo>
                      <a:pt x="295" y="2258"/>
                    </a:lnTo>
                    <a:lnTo>
                      <a:pt x="295" y="2256"/>
                    </a:lnTo>
                    <a:lnTo>
                      <a:pt x="296" y="2256"/>
                    </a:lnTo>
                    <a:lnTo>
                      <a:pt x="298" y="2256"/>
                    </a:lnTo>
                    <a:lnTo>
                      <a:pt x="298" y="2255"/>
                    </a:lnTo>
                    <a:lnTo>
                      <a:pt x="298" y="2253"/>
                    </a:lnTo>
                    <a:lnTo>
                      <a:pt x="298" y="2251"/>
                    </a:lnTo>
                    <a:lnTo>
                      <a:pt x="300" y="2251"/>
                    </a:lnTo>
                    <a:lnTo>
                      <a:pt x="300" y="2249"/>
                    </a:lnTo>
                    <a:lnTo>
                      <a:pt x="300" y="2247"/>
                    </a:lnTo>
                    <a:lnTo>
                      <a:pt x="302" y="2247"/>
                    </a:lnTo>
                    <a:lnTo>
                      <a:pt x="302" y="2246"/>
                    </a:lnTo>
                    <a:lnTo>
                      <a:pt x="302" y="2244"/>
                    </a:lnTo>
                    <a:lnTo>
                      <a:pt x="304" y="2244"/>
                    </a:lnTo>
                    <a:lnTo>
                      <a:pt x="304" y="2242"/>
                    </a:lnTo>
                    <a:lnTo>
                      <a:pt x="305" y="2242"/>
                    </a:lnTo>
                    <a:lnTo>
                      <a:pt x="305" y="2240"/>
                    </a:lnTo>
                    <a:lnTo>
                      <a:pt x="305" y="2238"/>
                    </a:lnTo>
                    <a:lnTo>
                      <a:pt x="307" y="2238"/>
                    </a:lnTo>
                    <a:lnTo>
                      <a:pt x="307" y="2237"/>
                    </a:lnTo>
                    <a:lnTo>
                      <a:pt x="309" y="2237"/>
                    </a:lnTo>
                    <a:lnTo>
                      <a:pt x="309" y="2238"/>
                    </a:lnTo>
                    <a:lnTo>
                      <a:pt x="309" y="2237"/>
                    </a:lnTo>
                    <a:lnTo>
                      <a:pt x="309" y="2235"/>
                    </a:lnTo>
                    <a:lnTo>
                      <a:pt x="309" y="2233"/>
                    </a:lnTo>
                    <a:lnTo>
                      <a:pt x="311" y="2233"/>
                    </a:lnTo>
                    <a:lnTo>
                      <a:pt x="311" y="2231"/>
                    </a:lnTo>
                    <a:lnTo>
                      <a:pt x="312" y="2231"/>
                    </a:lnTo>
                    <a:lnTo>
                      <a:pt x="312" y="2230"/>
                    </a:lnTo>
                    <a:lnTo>
                      <a:pt x="314" y="2230"/>
                    </a:lnTo>
                    <a:lnTo>
                      <a:pt x="314" y="2228"/>
                    </a:lnTo>
                    <a:lnTo>
                      <a:pt x="314" y="2226"/>
                    </a:lnTo>
                    <a:lnTo>
                      <a:pt x="314" y="2228"/>
                    </a:lnTo>
                    <a:lnTo>
                      <a:pt x="316" y="2228"/>
                    </a:lnTo>
                    <a:lnTo>
                      <a:pt x="316" y="2230"/>
                    </a:lnTo>
                    <a:lnTo>
                      <a:pt x="316" y="2231"/>
                    </a:lnTo>
                    <a:lnTo>
                      <a:pt x="316" y="2230"/>
                    </a:lnTo>
                    <a:lnTo>
                      <a:pt x="316" y="2228"/>
                    </a:lnTo>
                    <a:lnTo>
                      <a:pt x="316" y="2226"/>
                    </a:lnTo>
                    <a:lnTo>
                      <a:pt x="318" y="2226"/>
                    </a:lnTo>
                    <a:lnTo>
                      <a:pt x="318" y="2224"/>
                    </a:lnTo>
                    <a:lnTo>
                      <a:pt x="318" y="2222"/>
                    </a:lnTo>
                    <a:lnTo>
                      <a:pt x="320" y="2222"/>
                    </a:lnTo>
                    <a:lnTo>
                      <a:pt x="320" y="2221"/>
                    </a:lnTo>
                    <a:lnTo>
                      <a:pt x="320" y="2222"/>
                    </a:lnTo>
                    <a:lnTo>
                      <a:pt x="321" y="2222"/>
                    </a:lnTo>
                    <a:lnTo>
                      <a:pt x="321" y="2221"/>
                    </a:lnTo>
                    <a:lnTo>
                      <a:pt x="321" y="2222"/>
                    </a:lnTo>
                    <a:lnTo>
                      <a:pt x="321" y="2221"/>
                    </a:lnTo>
                    <a:lnTo>
                      <a:pt x="321" y="2222"/>
                    </a:lnTo>
                    <a:lnTo>
                      <a:pt x="320" y="2222"/>
                    </a:lnTo>
                    <a:lnTo>
                      <a:pt x="320" y="2221"/>
                    </a:lnTo>
                    <a:lnTo>
                      <a:pt x="321" y="2221"/>
                    </a:lnTo>
                    <a:lnTo>
                      <a:pt x="321" y="2219"/>
                    </a:lnTo>
                    <a:lnTo>
                      <a:pt x="321" y="2217"/>
                    </a:lnTo>
                    <a:lnTo>
                      <a:pt x="321" y="2215"/>
                    </a:lnTo>
                    <a:lnTo>
                      <a:pt x="323" y="2215"/>
                    </a:lnTo>
                    <a:lnTo>
                      <a:pt x="323" y="2217"/>
                    </a:lnTo>
                    <a:lnTo>
                      <a:pt x="323" y="2219"/>
                    </a:lnTo>
                    <a:lnTo>
                      <a:pt x="325" y="2219"/>
                    </a:lnTo>
                    <a:lnTo>
                      <a:pt x="327" y="2219"/>
                    </a:lnTo>
                    <a:lnTo>
                      <a:pt x="327" y="2221"/>
                    </a:lnTo>
                    <a:lnTo>
                      <a:pt x="327" y="2219"/>
                    </a:lnTo>
                    <a:lnTo>
                      <a:pt x="325" y="2219"/>
                    </a:lnTo>
                    <a:lnTo>
                      <a:pt x="325" y="2217"/>
                    </a:lnTo>
                    <a:lnTo>
                      <a:pt x="323" y="2217"/>
                    </a:lnTo>
                    <a:lnTo>
                      <a:pt x="325" y="2217"/>
                    </a:lnTo>
                    <a:lnTo>
                      <a:pt x="325" y="2215"/>
                    </a:lnTo>
                    <a:lnTo>
                      <a:pt x="327" y="2215"/>
                    </a:lnTo>
                    <a:lnTo>
                      <a:pt x="325" y="2215"/>
                    </a:lnTo>
                    <a:lnTo>
                      <a:pt x="323" y="2215"/>
                    </a:lnTo>
                    <a:lnTo>
                      <a:pt x="323" y="2213"/>
                    </a:lnTo>
                    <a:lnTo>
                      <a:pt x="325" y="2213"/>
                    </a:lnTo>
                    <a:lnTo>
                      <a:pt x="323" y="2213"/>
                    </a:lnTo>
                    <a:lnTo>
                      <a:pt x="323" y="2212"/>
                    </a:lnTo>
                    <a:lnTo>
                      <a:pt x="325" y="2212"/>
                    </a:lnTo>
                    <a:lnTo>
                      <a:pt x="325" y="2210"/>
                    </a:lnTo>
                    <a:lnTo>
                      <a:pt x="327" y="2210"/>
                    </a:lnTo>
                    <a:lnTo>
                      <a:pt x="329" y="2210"/>
                    </a:lnTo>
                    <a:lnTo>
                      <a:pt x="327" y="2210"/>
                    </a:lnTo>
                    <a:lnTo>
                      <a:pt x="327" y="2208"/>
                    </a:lnTo>
                    <a:lnTo>
                      <a:pt x="329" y="2208"/>
                    </a:lnTo>
                    <a:lnTo>
                      <a:pt x="329" y="2206"/>
                    </a:lnTo>
                    <a:lnTo>
                      <a:pt x="329" y="2208"/>
                    </a:lnTo>
                    <a:lnTo>
                      <a:pt x="330" y="2208"/>
                    </a:lnTo>
                    <a:lnTo>
                      <a:pt x="330" y="2210"/>
                    </a:lnTo>
                    <a:lnTo>
                      <a:pt x="332" y="2210"/>
                    </a:lnTo>
                    <a:lnTo>
                      <a:pt x="330" y="2210"/>
                    </a:lnTo>
                    <a:lnTo>
                      <a:pt x="330" y="2208"/>
                    </a:lnTo>
                    <a:lnTo>
                      <a:pt x="332" y="2208"/>
                    </a:lnTo>
                    <a:lnTo>
                      <a:pt x="332" y="2206"/>
                    </a:lnTo>
                    <a:lnTo>
                      <a:pt x="332" y="2205"/>
                    </a:lnTo>
                    <a:lnTo>
                      <a:pt x="332" y="2206"/>
                    </a:lnTo>
                    <a:lnTo>
                      <a:pt x="330" y="2206"/>
                    </a:lnTo>
                    <a:lnTo>
                      <a:pt x="332" y="2206"/>
                    </a:lnTo>
                    <a:lnTo>
                      <a:pt x="330" y="2206"/>
                    </a:lnTo>
                    <a:lnTo>
                      <a:pt x="330" y="2205"/>
                    </a:lnTo>
                    <a:lnTo>
                      <a:pt x="332" y="2205"/>
                    </a:lnTo>
                    <a:lnTo>
                      <a:pt x="332" y="2203"/>
                    </a:lnTo>
                    <a:lnTo>
                      <a:pt x="334" y="2203"/>
                    </a:lnTo>
                    <a:lnTo>
                      <a:pt x="334" y="2201"/>
                    </a:lnTo>
                    <a:lnTo>
                      <a:pt x="334" y="2199"/>
                    </a:lnTo>
                    <a:lnTo>
                      <a:pt x="336" y="2199"/>
                    </a:lnTo>
                    <a:lnTo>
                      <a:pt x="336" y="2201"/>
                    </a:lnTo>
                    <a:lnTo>
                      <a:pt x="334" y="2201"/>
                    </a:lnTo>
                    <a:lnTo>
                      <a:pt x="334" y="2203"/>
                    </a:lnTo>
                    <a:lnTo>
                      <a:pt x="336" y="2203"/>
                    </a:lnTo>
                    <a:lnTo>
                      <a:pt x="334" y="2203"/>
                    </a:lnTo>
                    <a:lnTo>
                      <a:pt x="334" y="2201"/>
                    </a:lnTo>
                    <a:lnTo>
                      <a:pt x="336" y="2201"/>
                    </a:lnTo>
                    <a:lnTo>
                      <a:pt x="336" y="2199"/>
                    </a:lnTo>
                    <a:lnTo>
                      <a:pt x="337" y="2199"/>
                    </a:lnTo>
                    <a:lnTo>
                      <a:pt x="339" y="2199"/>
                    </a:lnTo>
                    <a:lnTo>
                      <a:pt x="339" y="2197"/>
                    </a:lnTo>
                    <a:lnTo>
                      <a:pt x="337" y="2197"/>
                    </a:lnTo>
                    <a:lnTo>
                      <a:pt x="337" y="2199"/>
                    </a:lnTo>
                    <a:lnTo>
                      <a:pt x="337" y="2197"/>
                    </a:lnTo>
                    <a:lnTo>
                      <a:pt x="337" y="2196"/>
                    </a:lnTo>
                    <a:lnTo>
                      <a:pt x="337" y="2194"/>
                    </a:lnTo>
                    <a:lnTo>
                      <a:pt x="339" y="2194"/>
                    </a:lnTo>
                    <a:lnTo>
                      <a:pt x="341" y="2194"/>
                    </a:lnTo>
                    <a:lnTo>
                      <a:pt x="339" y="2194"/>
                    </a:lnTo>
                    <a:lnTo>
                      <a:pt x="339" y="2192"/>
                    </a:lnTo>
                    <a:lnTo>
                      <a:pt x="341" y="2192"/>
                    </a:lnTo>
                    <a:lnTo>
                      <a:pt x="343" y="2192"/>
                    </a:lnTo>
                    <a:lnTo>
                      <a:pt x="343" y="2190"/>
                    </a:lnTo>
                    <a:lnTo>
                      <a:pt x="343" y="2192"/>
                    </a:lnTo>
                    <a:lnTo>
                      <a:pt x="345" y="2192"/>
                    </a:lnTo>
                    <a:lnTo>
                      <a:pt x="345" y="2190"/>
                    </a:lnTo>
                    <a:lnTo>
                      <a:pt x="346" y="2190"/>
                    </a:lnTo>
                    <a:lnTo>
                      <a:pt x="348" y="2190"/>
                    </a:lnTo>
                    <a:lnTo>
                      <a:pt x="346" y="2190"/>
                    </a:lnTo>
                    <a:lnTo>
                      <a:pt x="345" y="2190"/>
                    </a:lnTo>
                    <a:lnTo>
                      <a:pt x="343" y="2190"/>
                    </a:lnTo>
                    <a:lnTo>
                      <a:pt x="341" y="2190"/>
                    </a:lnTo>
                    <a:lnTo>
                      <a:pt x="341" y="2188"/>
                    </a:lnTo>
                    <a:lnTo>
                      <a:pt x="343" y="2188"/>
                    </a:lnTo>
                    <a:lnTo>
                      <a:pt x="343" y="2187"/>
                    </a:lnTo>
                    <a:lnTo>
                      <a:pt x="343" y="2188"/>
                    </a:lnTo>
                    <a:lnTo>
                      <a:pt x="341" y="2188"/>
                    </a:lnTo>
                    <a:lnTo>
                      <a:pt x="341" y="2187"/>
                    </a:lnTo>
                    <a:lnTo>
                      <a:pt x="343" y="2187"/>
                    </a:lnTo>
                    <a:lnTo>
                      <a:pt x="343" y="2185"/>
                    </a:lnTo>
                    <a:lnTo>
                      <a:pt x="343" y="2183"/>
                    </a:lnTo>
                    <a:lnTo>
                      <a:pt x="343" y="2181"/>
                    </a:lnTo>
                    <a:lnTo>
                      <a:pt x="343" y="2180"/>
                    </a:lnTo>
                    <a:lnTo>
                      <a:pt x="345" y="2180"/>
                    </a:lnTo>
                    <a:lnTo>
                      <a:pt x="343" y="2180"/>
                    </a:lnTo>
                    <a:lnTo>
                      <a:pt x="345" y="2180"/>
                    </a:lnTo>
                    <a:lnTo>
                      <a:pt x="345" y="2178"/>
                    </a:lnTo>
                    <a:lnTo>
                      <a:pt x="345" y="2176"/>
                    </a:lnTo>
                    <a:lnTo>
                      <a:pt x="345" y="2174"/>
                    </a:lnTo>
                    <a:lnTo>
                      <a:pt x="345" y="2172"/>
                    </a:lnTo>
                    <a:lnTo>
                      <a:pt x="345" y="2171"/>
                    </a:lnTo>
                    <a:lnTo>
                      <a:pt x="346" y="2171"/>
                    </a:lnTo>
                    <a:lnTo>
                      <a:pt x="346" y="2169"/>
                    </a:lnTo>
                    <a:lnTo>
                      <a:pt x="348" y="2169"/>
                    </a:lnTo>
                    <a:lnTo>
                      <a:pt x="348" y="2171"/>
                    </a:lnTo>
                    <a:lnTo>
                      <a:pt x="346" y="2171"/>
                    </a:lnTo>
                    <a:lnTo>
                      <a:pt x="346" y="2172"/>
                    </a:lnTo>
                    <a:lnTo>
                      <a:pt x="346" y="2174"/>
                    </a:lnTo>
                    <a:lnTo>
                      <a:pt x="346" y="2176"/>
                    </a:lnTo>
                    <a:lnTo>
                      <a:pt x="345" y="2176"/>
                    </a:lnTo>
                    <a:lnTo>
                      <a:pt x="345" y="2178"/>
                    </a:lnTo>
                    <a:lnTo>
                      <a:pt x="345" y="2180"/>
                    </a:lnTo>
                    <a:lnTo>
                      <a:pt x="345" y="2181"/>
                    </a:lnTo>
                    <a:lnTo>
                      <a:pt x="346" y="2181"/>
                    </a:lnTo>
                    <a:lnTo>
                      <a:pt x="346" y="2183"/>
                    </a:lnTo>
                    <a:lnTo>
                      <a:pt x="345" y="2183"/>
                    </a:lnTo>
                    <a:lnTo>
                      <a:pt x="346" y="2183"/>
                    </a:lnTo>
                    <a:lnTo>
                      <a:pt x="348" y="2183"/>
                    </a:lnTo>
                    <a:lnTo>
                      <a:pt x="350" y="2183"/>
                    </a:lnTo>
                    <a:lnTo>
                      <a:pt x="350" y="2185"/>
                    </a:lnTo>
                    <a:lnTo>
                      <a:pt x="350" y="2183"/>
                    </a:lnTo>
                    <a:lnTo>
                      <a:pt x="352" y="2183"/>
                    </a:lnTo>
                    <a:lnTo>
                      <a:pt x="352" y="2185"/>
                    </a:lnTo>
                    <a:lnTo>
                      <a:pt x="352" y="2183"/>
                    </a:lnTo>
                    <a:lnTo>
                      <a:pt x="354" y="2183"/>
                    </a:lnTo>
                    <a:lnTo>
                      <a:pt x="352" y="2183"/>
                    </a:lnTo>
                    <a:lnTo>
                      <a:pt x="352" y="2181"/>
                    </a:lnTo>
                    <a:lnTo>
                      <a:pt x="350" y="2181"/>
                    </a:lnTo>
                    <a:lnTo>
                      <a:pt x="348" y="2181"/>
                    </a:lnTo>
                    <a:lnTo>
                      <a:pt x="348" y="2180"/>
                    </a:lnTo>
                    <a:lnTo>
                      <a:pt x="346" y="2180"/>
                    </a:lnTo>
                    <a:lnTo>
                      <a:pt x="348" y="2180"/>
                    </a:lnTo>
                    <a:lnTo>
                      <a:pt x="346" y="2180"/>
                    </a:lnTo>
                    <a:lnTo>
                      <a:pt x="348" y="2180"/>
                    </a:lnTo>
                    <a:lnTo>
                      <a:pt x="348" y="2178"/>
                    </a:lnTo>
                    <a:lnTo>
                      <a:pt x="350" y="2178"/>
                    </a:lnTo>
                    <a:lnTo>
                      <a:pt x="350" y="2176"/>
                    </a:lnTo>
                    <a:lnTo>
                      <a:pt x="352" y="2176"/>
                    </a:lnTo>
                    <a:lnTo>
                      <a:pt x="352" y="2174"/>
                    </a:lnTo>
                    <a:lnTo>
                      <a:pt x="354" y="2174"/>
                    </a:lnTo>
                    <a:lnTo>
                      <a:pt x="355" y="2174"/>
                    </a:lnTo>
                    <a:lnTo>
                      <a:pt x="355" y="2172"/>
                    </a:lnTo>
                    <a:lnTo>
                      <a:pt x="355" y="2174"/>
                    </a:lnTo>
                    <a:lnTo>
                      <a:pt x="354" y="2174"/>
                    </a:lnTo>
                    <a:lnTo>
                      <a:pt x="354" y="2172"/>
                    </a:lnTo>
                    <a:lnTo>
                      <a:pt x="354" y="2174"/>
                    </a:lnTo>
                    <a:lnTo>
                      <a:pt x="352" y="2174"/>
                    </a:lnTo>
                    <a:lnTo>
                      <a:pt x="350" y="2174"/>
                    </a:lnTo>
                    <a:lnTo>
                      <a:pt x="350" y="2172"/>
                    </a:lnTo>
                    <a:lnTo>
                      <a:pt x="352" y="2172"/>
                    </a:lnTo>
                    <a:lnTo>
                      <a:pt x="352" y="2171"/>
                    </a:lnTo>
                    <a:lnTo>
                      <a:pt x="352" y="2169"/>
                    </a:lnTo>
                    <a:lnTo>
                      <a:pt x="352" y="2167"/>
                    </a:lnTo>
                    <a:lnTo>
                      <a:pt x="352" y="2165"/>
                    </a:lnTo>
                    <a:lnTo>
                      <a:pt x="350" y="2165"/>
                    </a:lnTo>
                    <a:lnTo>
                      <a:pt x="352" y="2165"/>
                    </a:lnTo>
                    <a:lnTo>
                      <a:pt x="352" y="2163"/>
                    </a:lnTo>
                    <a:lnTo>
                      <a:pt x="352" y="2162"/>
                    </a:lnTo>
                    <a:lnTo>
                      <a:pt x="350" y="2162"/>
                    </a:lnTo>
                    <a:lnTo>
                      <a:pt x="350" y="2160"/>
                    </a:lnTo>
                    <a:lnTo>
                      <a:pt x="350" y="2158"/>
                    </a:lnTo>
                    <a:lnTo>
                      <a:pt x="350" y="2156"/>
                    </a:lnTo>
                    <a:lnTo>
                      <a:pt x="348" y="2156"/>
                    </a:lnTo>
                    <a:lnTo>
                      <a:pt x="348" y="2155"/>
                    </a:lnTo>
                    <a:lnTo>
                      <a:pt x="348" y="2153"/>
                    </a:lnTo>
                    <a:lnTo>
                      <a:pt x="346" y="2153"/>
                    </a:lnTo>
                    <a:lnTo>
                      <a:pt x="346" y="2151"/>
                    </a:lnTo>
                    <a:lnTo>
                      <a:pt x="346" y="2149"/>
                    </a:lnTo>
                    <a:lnTo>
                      <a:pt x="346" y="2147"/>
                    </a:lnTo>
                    <a:lnTo>
                      <a:pt x="348" y="2147"/>
                    </a:lnTo>
                    <a:lnTo>
                      <a:pt x="348" y="2146"/>
                    </a:lnTo>
                    <a:lnTo>
                      <a:pt x="348" y="2147"/>
                    </a:lnTo>
                    <a:lnTo>
                      <a:pt x="350" y="2147"/>
                    </a:lnTo>
                    <a:lnTo>
                      <a:pt x="348" y="2147"/>
                    </a:lnTo>
                    <a:lnTo>
                      <a:pt x="348" y="2146"/>
                    </a:lnTo>
                    <a:lnTo>
                      <a:pt x="346" y="2146"/>
                    </a:lnTo>
                    <a:lnTo>
                      <a:pt x="346" y="2144"/>
                    </a:lnTo>
                    <a:lnTo>
                      <a:pt x="348" y="2144"/>
                    </a:lnTo>
                    <a:lnTo>
                      <a:pt x="346" y="2144"/>
                    </a:lnTo>
                    <a:lnTo>
                      <a:pt x="346" y="2142"/>
                    </a:lnTo>
                    <a:lnTo>
                      <a:pt x="345" y="2142"/>
                    </a:lnTo>
                    <a:lnTo>
                      <a:pt x="345" y="2144"/>
                    </a:lnTo>
                    <a:lnTo>
                      <a:pt x="345" y="2142"/>
                    </a:lnTo>
                    <a:lnTo>
                      <a:pt x="345" y="2140"/>
                    </a:lnTo>
                    <a:lnTo>
                      <a:pt x="345" y="2138"/>
                    </a:lnTo>
                    <a:lnTo>
                      <a:pt x="345" y="2137"/>
                    </a:lnTo>
                    <a:lnTo>
                      <a:pt x="345" y="2135"/>
                    </a:lnTo>
                    <a:lnTo>
                      <a:pt x="346" y="2135"/>
                    </a:lnTo>
                    <a:lnTo>
                      <a:pt x="346" y="2133"/>
                    </a:lnTo>
                    <a:lnTo>
                      <a:pt x="348" y="2133"/>
                    </a:lnTo>
                    <a:lnTo>
                      <a:pt x="348" y="2131"/>
                    </a:lnTo>
                    <a:lnTo>
                      <a:pt x="348" y="2130"/>
                    </a:lnTo>
                    <a:lnTo>
                      <a:pt x="348" y="2128"/>
                    </a:lnTo>
                    <a:lnTo>
                      <a:pt x="348" y="2126"/>
                    </a:lnTo>
                    <a:lnTo>
                      <a:pt x="350" y="2126"/>
                    </a:lnTo>
                    <a:lnTo>
                      <a:pt x="350" y="2124"/>
                    </a:lnTo>
                    <a:lnTo>
                      <a:pt x="348" y="2124"/>
                    </a:lnTo>
                    <a:lnTo>
                      <a:pt x="346" y="2124"/>
                    </a:lnTo>
                    <a:lnTo>
                      <a:pt x="348" y="2124"/>
                    </a:lnTo>
                    <a:lnTo>
                      <a:pt x="348" y="2126"/>
                    </a:lnTo>
                    <a:lnTo>
                      <a:pt x="350" y="2126"/>
                    </a:lnTo>
                    <a:lnTo>
                      <a:pt x="348" y="2126"/>
                    </a:lnTo>
                    <a:lnTo>
                      <a:pt x="348" y="2128"/>
                    </a:lnTo>
                    <a:lnTo>
                      <a:pt x="348" y="2130"/>
                    </a:lnTo>
                    <a:lnTo>
                      <a:pt x="348" y="2131"/>
                    </a:lnTo>
                    <a:lnTo>
                      <a:pt x="346" y="2131"/>
                    </a:lnTo>
                    <a:lnTo>
                      <a:pt x="346" y="2133"/>
                    </a:lnTo>
                    <a:lnTo>
                      <a:pt x="345" y="2133"/>
                    </a:lnTo>
                    <a:lnTo>
                      <a:pt x="343" y="2133"/>
                    </a:lnTo>
                    <a:lnTo>
                      <a:pt x="341" y="2133"/>
                    </a:lnTo>
                    <a:lnTo>
                      <a:pt x="339" y="2133"/>
                    </a:lnTo>
                    <a:lnTo>
                      <a:pt x="339" y="2135"/>
                    </a:lnTo>
                    <a:lnTo>
                      <a:pt x="337" y="2135"/>
                    </a:lnTo>
                    <a:lnTo>
                      <a:pt x="337" y="2137"/>
                    </a:lnTo>
                    <a:lnTo>
                      <a:pt x="336" y="2137"/>
                    </a:lnTo>
                    <a:lnTo>
                      <a:pt x="336" y="2135"/>
                    </a:lnTo>
                    <a:lnTo>
                      <a:pt x="336" y="2137"/>
                    </a:lnTo>
                    <a:lnTo>
                      <a:pt x="334" y="2137"/>
                    </a:lnTo>
                    <a:lnTo>
                      <a:pt x="336" y="2137"/>
                    </a:lnTo>
                    <a:lnTo>
                      <a:pt x="336" y="2138"/>
                    </a:lnTo>
                    <a:lnTo>
                      <a:pt x="334" y="2138"/>
                    </a:lnTo>
                    <a:lnTo>
                      <a:pt x="334" y="2137"/>
                    </a:lnTo>
                    <a:lnTo>
                      <a:pt x="332" y="2137"/>
                    </a:lnTo>
                    <a:lnTo>
                      <a:pt x="330" y="2137"/>
                    </a:lnTo>
                    <a:lnTo>
                      <a:pt x="330" y="2135"/>
                    </a:lnTo>
                    <a:lnTo>
                      <a:pt x="330" y="2133"/>
                    </a:lnTo>
                    <a:lnTo>
                      <a:pt x="330" y="2131"/>
                    </a:lnTo>
                    <a:lnTo>
                      <a:pt x="332" y="2131"/>
                    </a:lnTo>
                    <a:lnTo>
                      <a:pt x="334" y="2131"/>
                    </a:lnTo>
                    <a:lnTo>
                      <a:pt x="334" y="2130"/>
                    </a:lnTo>
                    <a:lnTo>
                      <a:pt x="336" y="2130"/>
                    </a:lnTo>
                    <a:lnTo>
                      <a:pt x="336" y="2128"/>
                    </a:lnTo>
                    <a:lnTo>
                      <a:pt x="336" y="2126"/>
                    </a:lnTo>
                    <a:lnTo>
                      <a:pt x="337" y="2126"/>
                    </a:lnTo>
                    <a:lnTo>
                      <a:pt x="336" y="2126"/>
                    </a:lnTo>
                    <a:lnTo>
                      <a:pt x="334" y="2126"/>
                    </a:lnTo>
                    <a:lnTo>
                      <a:pt x="334" y="2128"/>
                    </a:lnTo>
                    <a:lnTo>
                      <a:pt x="332" y="2128"/>
                    </a:lnTo>
                    <a:lnTo>
                      <a:pt x="330" y="2128"/>
                    </a:lnTo>
                    <a:lnTo>
                      <a:pt x="330" y="2126"/>
                    </a:lnTo>
                    <a:lnTo>
                      <a:pt x="329" y="2126"/>
                    </a:lnTo>
                    <a:lnTo>
                      <a:pt x="329" y="2124"/>
                    </a:lnTo>
                    <a:lnTo>
                      <a:pt x="327" y="2124"/>
                    </a:lnTo>
                    <a:lnTo>
                      <a:pt x="329" y="2124"/>
                    </a:lnTo>
                    <a:lnTo>
                      <a:pt x="329" y="2122"/>
                    </a:lnTo>
                    <a:lnTo>
                      <a:pt x="327" y="2122"/>
                    </a:lnTo>
                    <a:lnTo>
                      <a:pt x="327" y="2121"/>
                    </a:lnTo>
                    <a:lnTo>
                      <a:pt x="325" y="2121"/>
                    </a:lnTo>
                    <a:lnTo>
                      <a:pt x="325" y="2119"/>
                    </a:lnTo>
                    <a:lnTo>
                      <a:pt x="327" y="2119"/>
                    </a:lnTo>
                    <a:lnTo>
                      <a:pt x="327" y="2117"/>
                    </a:lnTo>
                    <a:lnTo>
                      <a:pt x="327" y="2115"/>
                    </a:lnTo>
                    <a:lnTo>
                      <a:pt x="327" y="2113"/>
                    </a:lnTo>
                    <a:lnTo>
                      <a:pt x="327" y="2112"/>
                    </a:lnTo>
                    <a:lnTo>
                      <a:pt x="327" y="2110"/>
                    </a:lnTo>
                    <a:lnTo>
                      <a:pt x="327" y="2108"/>
                    </a:lnTo>
                    <a:lnTo>
                      <a:pt x="327" y="2106"/>
                    </a:lnTo>
                    <a:lnTo>
                      <a:pt x="329" y="2106"/>
                    </a:lnTo>
                    <a:lnTo>
                      <a:pt x="329" y="2108"/>
                    </a:lnTo>
                    <a:lnTo>
                      <a:pt x="329" y="2110"/>
                    </a:lnTo>
                    <a:lnTo>
                      <a:pt x="327" y="2110"/>
                    </a:lnTo>
                    <a:lnTo>
                      <a:pt x="329" y="2110"/>
                    </a:lnTo>
                    <a:lnTo>
                      <a:pt x="329" y="2112"/>
                    </a:lnTo>
                    <a:lnTo>
                      <a:pt x="327" y="2112"/>
                    </a:lnTo>
                    <a:lnTo>
                      <a:pt x="329" y="2112"/>
                    </a:lnTo>
                    <a:lnTo>
                      <a:pt x="329" y="2113"/>
                    </a:lnTo>
                    <a:lnTo>
                      <a:pt x="329" y="2115"/>
                    </a:lnTo>
                    <a:lnTo>
                      <a:pt x="330" y="2115"/>
                    </a:lnTo>
                    <a:lnTo>
                      <a:pt x="330" y="2117"/>
                    </a:lnTo>
                    <a:lnTo>
                      <a:pt x="332" y="2117"/>
                    </a:lnTo>
                    <a:lnTo>
                      <a:pt x="332" y="2119"/>
                    </a:lnTo>
                    <a:lnTo>
                      <a:pt x="334" y="2119"/>
                    </a:lnTo>
                    <a:lnTo>
                      <a:pt x="334" y="2121"/>
                    </a:lnTo>
                    <a:lnTo>
                      <a:pt x="336" y="2121"/>
                    </a:lnTo>
                    <a:lnTo>
                      <a:pt x="336" y="2119"/>
                    </a:lnTo>
                    <a:lnTo>
                      <a:pt x="334" y="2119"/>
                    </a:lnTo>
                    <a:lnTo>
                      <a:pt x="332" y="2119"/>
                    </a:lnTo>
                    <a:lnTo>
                      <a:pt x="332" y="2117"/>
                    </a:lnTo>
                    <a:lnTo>
                      <a:pt x="330" y="2117"/>
                    </a:lnTo>
                    <a:lnTo>
                      <a:pt x="330" y="2115"/>
                    </a:lnTo>
                    <a:lnTo>
                      <a:pt x="332" y="2115"/>
                    </a:lnTo>
                    <a:lnTo>
                      <a:pt x="330" y="2115"/>
                    </a:lnTo>
                    <a:lnTo>
                      <a:pt x="330" y="2113"/>
                    </a:lnTo>
                    <a:lnTo>
                      <a:pt x="330" y="2112"/>
                    </a:lnTo>
                    <a:lnTo>
                      <a:pt x="332" y="2112"/>
                    </a:lnTo>
                    <a:lnTo>
                      <a:pt x="332" y="2110"/>
                    </a:lnTo>
                    <a:lnTo>
                      <a:pt x="334" y="2110"/>
                    </a:lnTo>
                    <a:lnTo>
                      <a:pt x="334" y="2112"/>
                    </a:lnTo>
                    <a:lnTo>
                      <a:pt x="334" y="2110"/>
                    </a:lnTo>
                    <a:lnTo>
                      <a:pt x="332" y="2110"/>
                    </a:lnTo>
                    <a:lnTo>
                      <a:pt x="332" y="2108"/>
                    </a:lnTo>
                    <a:lnTo>
                      <a:pt x="332" y="2106"/>
                    </a:lnTo>
                    <a:lnTo>
                      <a:pt x="334" y="2106"/>
                    </a:lnTo>
                    <a:lnTo>
                      <a:pt x="334" y="2105"/>
                    </a:lnTo>
                    <a:lnTo>
                      <a:pt x="332" y="2105"/>
                    </a:lnTo>
                    <a:lnTo>
                      <a:pt x="332" y="2103"/>
                    </a:lnTo>
                    <a:lnTo>
                      <a:pt x="332" y="2101"/>
                    </a:lnTo>
                    <a:lnTo>
                      <a:pt x="332" y="2099"/>
                    </a:lnTo>
                    <a:lnTo>
                      <a:pt x="332" y="2097"/>
                    </a:lnTo>
                    <a:lnTo>
                      <a:pt x="330" y="2097"/>
                    </a:lnTo>
                    <a:lnTo>
                      <a:pt x="332" y="2097"/>
                    </a:lnTo>
                    <a:lnTo>
                      <a:pt x="332" y="2096"/>
                    </a:lnTo>
                    <a:lnTo>
                      <a:pt x="332" y="2094"/>
                    </a:lnTo>
                    <a:lnTo>
                      <a:pt x="330" y="2094"/>
                    </a:lnTo>
                    <a:lnTo>
                      <a:pt x="330" y="2092"/>
                    </a:lnTo>
                    <a:lnTo>
                      <a:pt x="330" y="2090"/>
                    </a:lnTo>
                    <a:lnTo>
                      <a:pt x="332" y="2090"/>
                    </a:lnTo>
                    <a:lnTo>
                      <a:pt x="332" y="2088"/>
                    </a:lnTo>
                    <a:lnTo>
                      <a:pt x="332" y="2090"/>
                    </a:lnTo>
                    <a:lnTo>
                      <a:pt x="334" y="2090"/>
                    </a:lnTo>
                    <a:lnTo>
                      <a:pt x="334" y="2092"/>
                    </a:lnTo>
                    <a:lnTo>
                      <a:pt x="334" y="2094"/>
                    </a:lnTo>
                    <a:lnTo>
                      <a:pt x="336" y="2094"/>
                    </a:lnTo>
                    <a:lnTo>
                      <a:pt x="336" y="2096"/>
                    </a:lnTo>
                    <a:lnTo>
                      <a:pt x="336" y="2097"/>
                    </a:lnTo>
                    <a:lnTo>
                      <a:pt x="336" y="2099"/>
                    </a:lnTo>
                    <a:lnTo>
                      <a:pt x="336" y="2101"/>
                    </a:lnTo>
                    <a:lnTo>
                      <a:pt x="336" y="2103"/>
                    </a:lnTo>
                    <a:lnTo>
                      <a:pt x="337" y="2103"/>
                    </a:lnTo>
                    <a:lnTo>
                      <a:pt x="336" y="2103"/>
                    </a:lnTo>
                    <a:lnTo>
                      <a:pt x="336" y="2101"/>
                    </a:lnTo>
                    <a:lnTo>
                      <a:pt x="336" y="2099"/>
                    </a:lnTo>
                    <a:lnTo>
                      <a:pt x="336" y="2101"/>
                    </a:lnTo>
                    <a:lnTo>
                      <a:pt x="337" y="2101"/>
                    </a:lnTo>
                    <a:lnTo>
                      <a:pt x="337" y="2103"/>
                    </a:lnTo>
                    <a:lnTo>
                      <a:pt x="339" y="2103"/>
                    </a:lnTo>
                    <a:lnTo>
                      <a:pt x="337" y="2103"/>
                    </a:lnTo>
                    <a:lnTo>
                      <a:pt x="337" y="2101"/>
                    </a:lnTo>
                    <a:lnTo>
                      <a:pt x="337" y="2099"/>
                    </a:lnTo>
                    <a:lnTo>
                      <a:pt x="336" y="2099"/>
                    </a:lnTo>
                    <a:lnTo>
                      <a:pt x="336" y="2097"/>
                    </a:lnTo>
                    <a:lnTo>
                      <a:pt x="337" y="2097"/>
                    </a:lnTo>
                    <a:lnTo>
                      <a:pt x="337" y="2096"/>
                    </a:lnTo>
                    <a:lnTo>
                      <a:pt x="337" y="2094"/>
                    </a:lnTo>
                    <a:lnTo>
                      <a:pt x="337" y="2092"/>
                    </a:lnTo>
                    <a:lnTo>
                      <a:pt x="339" y="2092"/>
                    </a:lnTo>
                    <a:lnTo>
                      <a:pt x="339" y="2090"/>
                    </a:lnTo>
                    <a:lnTo>
                      <a:pt x="337" y="2090"/>
                    </a:lnTo>
                    <a:lnTo>
                      <a:pt x="337" y="2092"/>
                    </a:lnTo>
                    <a:lnTo>
                      <a:pt x="337" y="2094"/>
                    </a:lnTo>
                    <a:lnTo>
                      <a:pt x="336" y="2094"/>
                    </a:lnTo>
                    <a:lnTo>
                      <a:pt x="336" y="2092"/>
                    </a:lnTo>
                    <a:lnTo>
                      <a:pt x="336" y="2090"/>
                    </a:lnTo>
                    <a:lnTo>
                      <a:pt x="334" y="2090"/>
                    </a:lnTo>
                    <a:lnTo>
                      <a:pt x="334" y="2088"/>
                    </a:lnTo>
                    <a:lnTo>
                      <a:pt x="334" y="2087"/>
                    </a:lnTo>
                    <a:lnTo>
                      <a:pt x="332" y="2087"/>
                    </a:lnTo>
                    <a:lnTo>
                      <a:pt x="334" y="2087"/>
                    </a:lnTo>
                    <a:lnTo>
                      <a:pt x="332" y="2087"/>
                    </a:lnTo>
                    <a:lnTo>
                      <a:pt x="332" y="2085"/>
                    </a:lnTo>
                    <a:lnTo>
                      <a:pt x="330" y="2085"/>
                    </a:lnTo>
                    <a:lnTo>
                      <a:pt x="329" y="2085"/>
                    </a:lnTo>
                    <a:lnTo>
                      <a:pt x="329" y="2083"/>
                    </a:lnTo>
                    <a:lnTo>
                      <a:pt x="327" y="2083"/>
                    </a:lnTo>
                    <a:lnTo>
                      <a:pt x="327" y="2081"/>
                    </a:lnTo>
                    <a:lnTo>
                      <a:pt x="329" y="2081"/>
                    </a:lnTo>
                    <a:lnTo>
                      <a:pt x="329" y="2083"/>
                    </a:lnTo>
                    <a:lnTo>
                      <a:pt x="330" y="2083"/>
                    </a:lnTo>
                    <a:lnTo>
                      <a:pt x="332" y="2083"/>
                    </a:lnTo>
                    <a:lnTo>
                      <a:pt x="334" y="2083"/>
                    </a:lnTo>
                    <a:lnTo>
                      <a:pt x="336" y="2083"/>
                    </a:lnTo>
                    <a:lnTo>
                      <a:pt x="337" y="2083"/>
                    </a:lnTo>
                    <a:lnTo>
                      <a:pt x="339" y="2083"/>
                    </a:lnTo>
                    <a:lnTo>
                      <a:pt x="341" y="2083"/>
                    </a:lnTo>
                    <a:lnTo>
                      <a:pt x="343" y="2083"/>
                    </a:lnTo>
                    <a:lnTo>
                      <a:pt x="345" y="2083"/>
                    </a:lnTo>
                    <a:lnTo>
                      <a:pt x="345" y="2085"/>
                    </a:lnTo>
                    <a:lnTo>
                      <a:pt x="345" y="2087"/>
                    </a:lnTo>
                    <a:lnTo>
                      <a:pt x="345" y="2088"/>
                    </a:lnTo>
                    <a:lnTo>
                      <a:pt x="345" y="2090"/>
                    </a:lnTo>
                    <a:lnTo>
                      <a:pt x="345" y="2092"/>
                    </a:lnTo>
                    <a:lnTo>
                      <a:pt x="345" y="2094"/>
                    </a:lnTo>
                    <a:lnTo>
                      <a:pt x="346" y="2094"/>
                    </a:lnTo>
                    <a:lnTo>
                      <a:pt x="346" y="2092"/>
                    </a:lnTo>
                    <a:lnTo>
                      <a:pt x="348" y="2092"/>
                    </a:lnTo>
                    <a:lnTo>
                      <a:pt x="348" y="2094"/>
                    </a:lnTo>
                    <a:lnTo>
                      <a:pt x="350" y="2094"/>
                    </a:lnTo>
                    <a:lnTo>
                      <a:pt x="352" y="2094"/>
                    </a:lnTo>
                    <a:lnTo>
                      <a:pt x="354" y="2094"/>
                    </a:lnTo>
                    <a:lnTo>
                      <a:pt x="355" y="2094"/>
                    </a:lnTo>
                    <a:lnTo>
                      <a:pt x="355" y="2096"/>
                    </a:lnTo>
                    <a:lnTo>
                      <a:pt x="357" y="2096"/>
                    </a:lnTo>
                    <a:lnTo>
                      <a:pt x="357" y="2094"/>
                    </a:lnTo>
                    <a:lnTo>
                      <a:pt x="357" y="2096"/>
                    </a:lnTo>
                    <a:lnTo>
                      <a:pt x="357" y="2094"/>
                    </a:lnTo>
                    <a:lnTo>
                      <a:pt x="357" y="2092"/>
                    </a:lnTo>
                    <a:lnTo>
                      <a:pt x="355" y="2092"/>
                    </a:lnTo>
                    <a:lnTo>
                      <a:pt x="355" y="2090"/>
                    </a:lnTo>
                    <a:lnTo>
                      <a:pt x="354" y="2090"/>
                    </a:lnTo>
                    <a:lnTo>
                      <a:pt x="354" y="2088"/>
                    </a:lnTo>
                    <a:lnTo>
                      <a:pt x="355" y="2088"/>
                    </a:lnTo>
                    <a:lnTo>
                      <a:pt x="355" y="2087"/>
                    </a:lnTo>
                    <a:lnTo>
                      <a:pt x="357" y="2087"/>
                    </a:lnTo>
                    <a:lnTo>
                      <a:pt x="357" y="2085"/>
                    </a:lnTo>
                    <a:lnTo>
                      <a:pt x="355" y="2085"/>
                    </a:lnTo>
                    <a:lnTo>
                      <a:pt x="355" y="2083"/>
                    </a:lnTo>
                    <a:lnTo>
                      <a:pt x="354" y="2083"/>
                    </a:lnTo>
                    <a:lnTo>
                      <a:pt x="354" y="2081"/>
                    </a:lnTo>
                    <a:lnTo>
                      <a:pt x="354" y="2080"/>
                    </a:lnTo>
                    <a:lnTo>
                      <a:pt x="352" y="2080"/>
                    </a:lnTo>
                    <a:lnTo>
                      <a:pt x="350" y="2080"/>
                    </a:lnTo>
                    <a:lnTo>
                      <a:pt x="348" y="2080"/>
                    </a:lnTo>
                    <a:lnTo>
                      <a:pt x="348" y="2078"/>
                    </a:lnTo>
                    <a:lnTo>
                      <a:pt x="346" y="2078"/>
                    </a:lnTo>
                    <a:lnTo>
                      <a:pt x="346" y="2076"/>
                    </a:lnTo>
                    <a:lnTo>
                      <a:pt x="346" y="2074"/>
                    </a:lnTo>
                    <a:lnTo>
                      <a:pt x="348" y="2074"/>
                    </a:lnTo>
                    <a:lnTo>
                      <a:pt x="348" y="2072"/>
                    </a:lnTo>
                    <a:lnTo>
                      <a:pt x="350" y="2072"/>
                    </a:lnTo>
                    <a:lnTo>
                      <a:pt x="350" y="2071"/>
                    </a:lnTo>
                    <a:lnTo>
                      <a:pt x="350" y="2072"/>
                    </a:lnTo>
                    <a:lnTo>
                      <a:pt x="350" y="2071"/>
                    </a:lnTo>
                    <a:lnTo>
                      <a:pt x="350" y="2069"/>
                    </a:lnTo>
                    <a:lnTo>
                      <a:pt x="348" y="2069"/>
                    </a:lnTo>
                    <a:lnTo>
                      <a:pt x="348" y="2067"/>
                    </a:lnTo>
                    <a:lnTo>
                      <a:pt x="346" y="2067"/>
                    </a:lnTo>
                    <a:lnTo>
                      <a:pt x="346" y="2065"/>
                    </a:lnTo>
                    <a:lnTo>
                      <a:pt x="348" y="2065"/>
                    </a:lnTo>
                    <a:lnTo>
                      <a:pt x="348" y="2063"/>
                    </a:lnTo>
                    <a:lnTo>
                      <a:pt x="346" y="2063"/>
                    </a:lnTo>
                    <a:lnTo>
                      <a:pt x="346" y="2062"/>
                    </a:lnTo>
                    <a:lnTo>
                      <a:pt x="346" y="2060"/>
                    </a:lnTo>
                    <a:lnTo>
                      <a:pt x="346" y="2058"/>
                    </a:lnTo>
                    <a:lnTo>
                      <a:pt x="346" y="2056"/>
                    </a:lnTo>
                    <a:lnTo>
                      <a:pt x="348" y="2056"/>
                    </a:lnTo>
                    <a:lnTo>
                      <a:pt x="346" y="2056"/>
                    </a:lnTo>
                    <a:lnTo>
                      <a:pt x="348" y="2056"/>
                    </a:lnTo>
                    <a:lnTo>
                      <a:pt x="348" y="2055"/>
                    </a:lnTo>
                    <a:lnTo>
                      <a:pt x="348" y="2053"/>
                    </a:lnTo>
                    <a:lnTo>
                      <a:pt x="346" y="2053"/>
                    </a:lnTo>
                    <a:lnTo>
                      <a:pt x="346" y="2051"/>
                    </a:lnTo>
                    <a:lnTo>
                      <a:pt x="346" y="2049"/>
                    </a:lnTo>
                    <a:lnTo>
                      <a:pt x="345" y="2049"/>
                    </a:lnTo>
                    <a:lnTo>
                      <a:pt x="345" y="2047"/>
                    </a:lnTo>
                    <a:lnTo>
                      <a:pt x="345" y="2046"/>
                    </a:lnTo>
                    <a:lnTo>
                      <a:pt x="345" y="2044"/>
                    </a:lnTo>
                    <a:lnTo>
                      <a:pt x="345" y="2042"/>
                    </a:lnTo>
                    <a:lnTo>
                      <a:pt x="345" y="2040"/>
                    </a:lnTo>
                    <a:lnTo>
                      <a:pt x="346" y="2040"/>
                    </a:lnTo>
                    <a:lnTo>
                      <a:pt x="346" y="2038"/>
                    </a:lnTo>
                    <a:lnTo>
                      <a:pt x="346" y="2037"/>
                    </a:lnTo>
                    <a:lnTo>
                      <a:pt x="346" y="2035"/>
                    </a:lnTo>
                    <a:lnTo>
                      <a:pt x="346" y="2033"/>
                    </a:lnTo>
                    <a:lnTo>
                      <a:pt x="348" y="2033"/>
                    </a:lnTo>
                    <a:lnTo>
                      <a:pt x="346" y="2033"/>
                    </a:lnTo>
                    <a:lnTo>
                      <a:pt x="346" y="2031"/>
                    </a:lnTo>
                    <a:lnTo>
                      <a:pt x="346" y="2030"/>
                    </a:lnTo>
                    <a:lnTo>
                      <a:pt x="345" y="2030"/>
                    </a:lnTo>
                    <a:lnTo>
                      <a:pt x="345" y="2028"/>
                    </a:lnTo>
                    <a:lnTo>
                      <a:pt x="345" y="2026"/>
                    </a:lnTo>
                    <a:lnTo>
                      <a:pt x="345" y="2024"/>
                    </a:lnTo>
                    <a:lnTo>
                      <a:pt x="343" y="2024"/>
                    </a:lnTo>
                    <a:lnTo>
                      <a:pt x="343" y="2022"/>
                    </a:lnTo>
                    <a:lnTo>
                      <a:pt x="343" y="2021"/>
                    </a:lnTo>
                    <a:lnTo>
                      <a:pt x="343" y="2019"/>
                    </a:lnTo>
                    <a:lnTo>
                      <a:pt x="341" y="2019"/>
                    </a:lnTo>
                    <a:lnTo>
                      <a:pt x="341" y="2017"/>
                    </a:lnTo>
                    <a:lnTo>
                      <a:pt x="341" y="2015"/>
                    </a:lnTo>
                    <a:lnTo>
                      <a:pt x="339" y="2015"/>
                    </a:lnTo>
                    <a:lnTo>
                      <a:pt x="339" y="2013"/>
                    </a:lnTo>
                    <a:lnTo>
                      <a:pt x="337" y="2013"/>
                    </a:lnTo>
                    <a:lnTo>
                      <a:pt x="337" y="2012"/>
                    </a:lnTo>
                    <a:lnTo>
                      <a:pt x="337" y="2010"/>
                    </a:lnTo>
                    <a:lnTo>
                      <a:pt x="336" y="2010"/>
                    </a:lnTo>
                    <a:lnTo>
                      <a:pt x="336" y="2008"/>
                    </a:lnTo>
                    <a:lnTo>
                      <a:pt x="334" y="2008"/>
                    </a:lnTo>
                    <a:lnTo>
                      <a:pt x="334" y="2006"/>
                    </a:lnTo>
                    <a:lnTo>
                      <a:pt x="332" y="2006"/>
                    </a:lnTo>
                    <a:lnTo>
                      <a:pt x="332" y="2005"/>
                    </a:lnTo>
                    <a:lnTo>
                      <a:pt x="332" y="2003"/>
                    </a:lnTo>
                    <a:lnTo>
                      <a:pt x="332" y="2005"/>
                    </a:lnTo>
                    <a:lnTo>
                      <a:pt x="334" y="2005"/>
                    </a:lnTo>
                    <a:lnTo>
                      <a:pt x="334" y="2006"/>
                    </a:lnTo>
                    <a:lnTo>
                      <a:pt x="336" y="2006"/>
                    </a:lnTo>
                    <a:lnTo>
                      <a:pt x="337" y="2006"/>
                    </a:lnTo>
                    <a:lnTo>
                      <a:pt x="336" y="2006"/>
                    </a:lnTo>
                    <a:lnTo>
                      <a:pt x="336" y="2005"/>
                    </a:lnTo>
                    <a:lnTo>
                      <a:pt x="334" y="2005"/>
                    </a:lnTo>
                    <a:lnTo>
                      <a:pt x="334" y="2003"/>
                    </a:lnTo>
                    <a:lnTo>
                      <a:pt x="334" y="2001"/>
                    </a:lnTo>
                    <a:lnTo>
                      <a:pt x="332" y="2001"/>
                    </a:lnTo>
                    <a:lnTo>
                      <a:pt x="330" y="2001"/>
                    </a:lnTo>
                    <a:lnTo>
                      <a:pt x="332" y="2001"/>
                    </a:lnTo>
                    <a:lnTo>
                      <a:pt x="330" y="2001"/>
                    </a:lnTo>
                    <a:lnTo>
                      <a:pt x="329" y="2001"/>
                    </a:lnTo>
                    <a:lnTo>
                      <a:pt x="329" y="2003"/>
                    </a:lnTo>
                    <a:lnTo>
                      <a:pt x="329" y="2001"/>
                    </a:lnTo>
                    <a:lnTo>
                      <a:pt x="327" y="2001"/>
                    </a:lnTo>
                    <a:lnTo>
                      <a:pt x="327" y="1999"/>
                    </a:lnTo>
                    <a:lnTo>
                      <a:pt x="325" y="1999"/>
                    </a:lnTo>
                    <a:lnTo>
                      <a:pt x="323" y="1999"/>
                    </a:lnTo>
                    <a:lnTo>
                      <a:pt x="323" y="1997"/>
                    </a:lnTo>
                    <a:lnTo>
                      <a:pt x="321" y="1997"/>
                    </a:lnTo>
                    <a:lnTo>
                      <a:pt x="321" y="1996"/>
                    </a:lnTo>
                    <a:lnTo>
                      <a:pt x="321" y="1994"/>
                    </a:lnTo>
                    <a:lnTo>
                      <a:pt x="320" y="1994"/>
                    </a:lnTo>
                    <a:lnTo>
                      <a:pt x="320" y="1996"/>
                    </a:lnTo>
                    <a:lnTo>
                      <a:pt x="318" y="1996"/>
                    </a:lnTo>
                    <a:lnTo>
                      <a:pt x="318" y="1994"/>
                    </a:lnTo>
                    <a:lnTo>
                      <a:pt x="316" y="1994"/>
                    </a:lnTo>
                    <a:lnTo>
                      <a:pt x="316" y="1992"/>
                    </a:lnTo>
                    <a:lnTo>
                      <a:pt x="314" y="1992"/>
                    </a:lnTo>
                    <a:lnTo>
                      <a:pt x="314" y="1990"/>
                    </a:lnTo>
                    <a:lnTo>
                      <a:pt x="316" y="1990"/>
                    </a:lnTo>
                    <a:lnTo>
                      <a:pt x="316" y="1988"/>
                    </a:lnTo>
                    <a:lnTo>
                      <a:pt x="316" y="1987"/>
                    </a:lnTo>
                    <a:lnTo>
                      <a:pt x="314" y="1987"/>
                    </a:lnTo>
                    <a:lnTo>
                      <a:pt x="314" y="1985"/>
                    </a:lnTo>
                    <a:lnTo>
                      <a:pt x="314" y="1983"/>
                    </a:lnTo>
                    <a:lnTo>
                      <a:pt x="314" y="1985"/>
                    </a:lnTo>
                    <a:lnTo>
                      <a:pt x="314" y="1983"/>
                    </a:lnTo>
                    <a:lnTo>
                      <a:pt x="314" y="1981"/>
                    </a:lnTo>
                    <a:lnTo>
                      <a:pt x="312" y="1981"/>
                    </a:lnTo>
                    <a:lnTo>
                      <a:pt x="312" y="1980"/>
                    </a:lnTo>
                    <a:lnTo>
                      <a:pt x="312" y="1978"/>
                    </a:lnTo>
                    <a:lnTo>
                      <a:pt x="311" y="1978"/>
                    </a:lnTo>
                    <a:lnTo>
                      <a:pt x="311" y="1976"/>
                    </a:lnTo>
                    <a:lnTo>
                      <a:pt x="312" y="1976"/>
                    </a:lnTo>
                    <a:lnTo>
                      <a:pt x="312" y="1978"/>
                    </a:lnTo>
                    <a:lnTo>
                      <a:pt x="312" y="1980"/>
                    </a:lnTo>
                    <a:lnTo>
                      <a:pt x="314" y="1980"/>
                    </a:lnTo>
                    <a:lnTo>
                      <a:pt x="314" y="1978"/>
                    </a:lnTo>
                    <a:lnTo>
                      <a:pt x="312" y="1978"/>
                    </a:lnTo>
                    <a:lnTo>
                      <a:pt x="312" y="1976"/>
                    </a:lnTo>
                    <a:lnTo>
                      <a:pt x="312" y="1974"/>
                    </a:lnTo>
                    <a:lnTo>
                      <a:pt x="311" y="1974"/>
                    </a:lnTo>
                    <a:lnTo>
                      <a:pt x="311" y="1972"/>
                    </a:lnTo>
                    <a:lnTo>
                      <a:pt x="312" y="1972"/>
                    </a:lnTo>
                    <a:lnTo>
                      <a:pt x="312" y="1971"/>
                    </a:lnTo>
                    <a:lnTo>
                      <a:pt x="314" y="1971"/>
                    </a:lnTo>
                    <a:lnTo>
                      <a:pt x="314" y="1969"/>
                    </a:lnTo>
                    <a:lnTo>
                      <a:pt x="312" y="1969"/>
                    </a:lnTo>
                    <a:lnTo>
                      <a:pt x="312" y="1971"/>
                    </a:lnTo>
                    <a:lnTo>
                      <a:pt x="312" y="1972"/>
                    </a:lnTo>
                    <a:lnTo>
                      <a:pt x="311" y="1972"/>
                    </a:lnTo>
                    <a:lnTo>
                      <a:pt x="309" y="1972"/>
                    </a:lnTo>
                    <a:lnTo>
                      <a:pt x="309" y="1971"/>
                    </a:lnTo>
                    <a:lnTo>
                      <a:pt x="307" y="1971"/>
                    </a:lnTo>
                    <a:lnTo>
                      <a:pt x="307" y="1969"/>
                    </a:lnTo>
                    <a:lnTo>
                      <a:pt x="307" y="1967"/>
                    </a:lnTo>
                    <a:lnTo>
                      <a:pt x="305" y="1967"/>
                    </a:lnTo>
                    <a:lnTo>
                      <a:pt x="305" y="1965"/>
                    </a:lnTo>
                    <a:lnTo>
                      <a:pt x="304" y="1965"/>
                    </a:lnTo>
                    <a:lnTo>
                      <a:pt x="304" y="1964"/>
                    </a:lnTo>
                    <a:lnTo>
                      <a:pt x="302" y="1964"/>
                    </a:lnTo>
                    <a:lnTo>
                      <a:pt x="302" y="1962"/>
                    </a:lnTo>
                    <a:lnTo>
                      <a:pt x="300" y="1962"/>
                    </a:lnTo>
                    <a:lnTo>
                      <a:pt x="300" y="1960"/>
                    </a:lnTo>
                    <a:lnTo>
                      <a:pt x="300" y="1958"/>
                    </a:lnTo>
                    <a:lnTo>
                      <a:pt x="298" y="1958"/>
                    </a:lnTo>
                    <a:lnTo>
                      <a:pt x="298" y="1956"/>
                    </a:lnTo>
                    <a:lnTo>
                      <a:pt x="296" y="1956"/>
                    </a:lnTo>
                    <a:lnTo>
                      <a:pt x="296" y="1955"/>
                    </a:lnTo>
                    <a:lnTo>
                      <a:pt x="298" y="1955"/>
                    </a:lnTo>
                    <a:lnTo>
                      <a:pt x="300" y="1955"/>
                    </a:lnTo>
                    <a:lnTo>
                      <a:pt x="300" y="1953"/>
                    </a:lnTo>
                    <a:lnTo>
                      <a:pt x="302" y="1953"/>
                    </a:lnTo>
                    <a:lnTo>
                      <a:pt x="304" y="1953"/>
                    </a:lnTo>
                    <a:lnTo>
                      <a:pt x="304" y="1951"/>
                    </a:lnTo>
                    <a:lnTo>
                      <a:pt x="302" y="1951"/>
                    </a:lnTo>
                    <a:lnTo>
                      <a:pt x="302" y="1953"/>
                    </a:lnTo>
                    <a:lnTo>
                      <a:pt x="300" y="1953"/>
                    </a:lnTo>
                    <a:lnTo>
                      <a:pt x="298" y="1953"/>
                    </a:lnTo>
                    <a:lnTo>
                      <a:pt x="296" y="1953"/>
                    </a:lnTo>
                    <a:lnTo>
                      <a:pt x="295" y="1953"/>
                    </a:lnTo>
                    <a:lnTo>
                      <a:pt x="295" y="1955"/>
                    </a:lnTo>
                    <a:lnTo>
                      <a:pt x="295" y="1953"/>
                    </a:lnTo>
                    <a:lnTo>
                      <a:pt x="293" y="1953"/>
                    </a:lnTo>
                    <a:lnTo>
                      <a:pt x="293" y="1951"/>
                    </a:lnTo>
                    <a:lnTo>
                      <a:pt x="293" y="1949"/>
                    </a:lnTo>
                    <a:lnTo>
                      <a:pt x="295" y="1949"/>
                    </a:lnTo>
                    <a:lnTo>
                      <a:pt x="295" y="1947"/>
                    </a:lnTo>
                    <a:lnTo>
                      <a:pt x="295" y="1946"/>
                    </a:lnTo>
                    <a:lnTo>
                      <a:pt x="295" y="1944"/>
                    </a:lnTo>
                    <a:lnTo>
                      <a:pt x="293" y="1944"/>
                    </a:lnTo>
                    <a:lnTo>
                      <a:pt x="293" y="1942"/>
                    </a:lnTo>
                    <a:lnTo>
                      <a:pt x="295" y="1942"/>
                    </a:lnTo>
                    <a:lnTo>
                      <a:pt x="296" y="1942"/>
                    </a:lnTo>
                    <a:lnTo>
                      <a:pt x="296" y="1940"/>
                    </a:lnTo>
                    <a:lnTo>
                      <a:pt x="296" y="1939"/>
                    </a:lnTo>
                    <a:lnTo>
                      <a:pt x="298" y="1939"/>
                    </a:lnTo>
                    <a:lnTo>
                      <a:pt x="298" y="1937"/>
                    </a:lnTo>
                    <a:lnTo>
                      <a:pt x="298" y="1939"/>
                    </a:lnTo>
                    <a:lnTo>
                      <a:pt x="296" y="1939"/>
                    </a:lnTo>
                    <a:lnTo>
                      <a:pt x="296" y="1940"/>
                    </a:lnTo>
                    <a:lnTo>
                      <a:pt x="295" y="1940"/>
                    </a:lnTo>
                    <a:lnTo>
                      <a:pt x="295" y="1942"/>
                    </a:lnTo>
                    <a:lnTo>
                      <a:pt x="293" y="1942"/>
                    </a:lnTo>
                    <a:lnTo>
                      <a:pt x="293" y="1944"/>
                    </a:lnTo>
                    <a:lnTo>
                      <a:pt x="293" y="1946"/>
                    </a:lnTo>
                    <a:lnTo>
                      <a:pt x="291" y="1946"/>
                    </a:lnTo>
                    <a:lnTo>
                      <a:pt x="291" y="1944"/>
                    </a:lnTo>
                    <a:lnTo>
                      <a:pt x="289" y="1944"/>
                    </a:lnTo>
                    <a:lnTo>
                      <a:pt x="289" y="1942"/>
                    </a:lnTo>
                    <a:lnTo>
                      <a:pt x="289" y="1940"/>
                    </a:lnTo>
                    <a:lnTo>
                      <a:pt x="289" y="1939"/>
                    </a:lnTo>
                    <a:lnTo>
                      <a:pt x="287" y="1939"/>
                    </a:lnTo>
                    <a:lnTo>
                      <a:pt x="287" y="1937"/>
                    </a:lnTo>
                    <a:lnTo>
                      <a:pt x="287" y="1935"/>
                    </a:lnTo>
                    <a:lnTo>
                      <a:pt x="286" y="1935"/>
                    </a:lnTo>
                    <a:lnTo>
                      <a:pt x="286" y="1933"/>
                    </a:lnTo>
                    <a:lnTo>
                      <a:pt x="287" y="1933"/>
                    </a:lnTo>
                    <a:lnTo>
                      <a:pt x="287" y="1935"/>
                    </a:lnTo>
                    <a:lnTo>
                      <a:pt x="287" y="1937"/>
                    </a:lnTo>
                    <a:lnTo>
                      <a:pt x="289" y="1937"/>
                    </a:lnTo>
                    <a:lnTo>
                      <a:pt x="291" y="1937"/>
                    </a:lnTo>
                    <a:lnTo>
                      <a:pt x="293" y="1937"/>
                    </a:lnTo>
                    <a:lnTo>
                      <a:pt x="295" y="1937"/>
                    </a:lnTo>
                    <a:lnTo>
                      <a:pt x="296" y="1937"/>
                    </a:lnTo>
                    <a:lnTo>
                      <a:pt x="296" y="1935"/>
                    </a:lnTo>
                    <a:lnTo>
                      <a:pt x="296" y="1937"/>
                    </a:lnTo>
                    <a:lnTo>
                      <a:pt x="295" y="1937"/>
                    </a:lnTo>
                    <a:lnTo>
                      <a:pt x="295" y="1935"/>
                    </a:lnTo>
                    <a:lnTo>
                      <a:pt x="293" y="1935"/>
                    </a:lnTo>
                    <a:lnTo>
                      <a:pt x="293" y="1937"/>
                    </a:lnTo>
                    <a:lnTo>
                      <a:pt x="291" y="1937"/>
                    </a:lnTo>
                    <a:lnTo>
                      <a:pt x="291" y="1935"/>
                    </a:lnTo>
                    <a:lnTo>
                      <a:pt x="289" y="1935"/>
                    </a:lnTo>
                    <a:lnTo>
                      <a:pt x="291" y="1935"/>
                    </a:lnTo>
                    <a:lnTo>
                      <a:pt x="291" y="1937"/>
                    </a:lnTo>
                    <a:lnTo>
                      <a:pt x="291" y="1935"/>
                    </a:lnTo>
                    <a:lnTo>
                      <a:pt x="293" y="1935"/>
                    </a:lnTo>
                    <a:lnTo>
                      <a:pt x="295" y="1935"/>
                    </a:lnTo>
                    <a:lnTo>
                      <a:pt x="295" y="1933"/>
                    </a:lnTo>
                    <a:lnTo>
                      <a:pt x="293" y="1933"/>
                    </a:lnTo>
                    <a:lnTo>
                      <a:pt x="293" y="1931"/>
                    </a:lnTo>
                    <a:lnTo>
                      <a:pt x="295" y="1931"/>
                    </a:lnTo>
                    <a:lnTo>
                      <a:pt x="295" y="1933"/>
                    </a:lnTo>
                    <a:lnTo>
                      <a:pt x="295" y="1931"/>
                    </a:lnTo>
                    <a:lnTo>
                      <a:pt x="293" y="1931"/>
                    </a:lnTo>
                    <a:lnTo>
                      <a:pt x="293" y="1933"/>
                    </a:lnTo>
                    <a:lnTo>
                      <a:pt x="295" y="1933"/>
                    </a:lnTo>
                    <a:lnTo>
                      <a:pt x="295" y="1935"/>
                    </a:lnTo>
                    <a:lnTo>
                      <a:pt x="293" y="1935"/>
                    </a:lnTo>
                    <a:lnTo>
                      <a:pt x="293" y="1933"/>
                    </a:lnTo>
                    <a:lnTo>
                      <a:pt x="291" y="1933"/>
                    </a:lnTo>
                    <a:lnTo>
                      <a:pt x="291" y="1935"/>
                    </a:lnTo>
                    <a:lnTo>
                      <a:pt x="289" y="1935"/>
                    </a:lnTo>
                    <a:lnTo>
                      <a:pt x="289" y="1933"/>
                    </a:lnTo>
                    <a:lnTo>
                      <a:pt x="289" y="1931"/>
                    </a:lnTo>
                    <a:lnTo>
                      <a:pt x="287" y="1931"/>
                    </a:lnTo>
                    <a:lnTo>
                      <a:pt x="287" y="1930"/>
                    </a:lnTo>
                    <a:lnTo>
                      <a:pt x="287" y="1928"/>
                    </a:lnTo>
                    <a:lnTo>
                      <a:pt x="287" y="1926"/>
                    </a:lnTo>
                    <a:lnTo>
                      <a:pt x="289" y="1926"/>
                    </a:lnTo>
                    <a:lnTo>
                      <a:pt x="287" y="1926"/>
                    </a:lnTo>
                    <a:lnTo>
                      <a:pt x="289" y="1926"/>
                    </a:lnTo>
                    <a:lnTo>
                      <a:pt x="289" y="1924"/>
                    </a:lnTo>
                    <a:lnTo>
                      <a:pt x="291" y="1924"/>
                    </a:lnTo>
                    <a:lnTo>
                      <a:pt x="291" y="1926"/>
                    </a:lnTo>
                    <a:lnTo>
                      <a:pt x="291" y="1924"/>
                    </a:lnTo>
                    <a:lnTo>
                      <a:pt x="289" y="1924"/>
                    </a:lnTo>
                    <a:lnTo>
                      <a:pt x="287" y="1924"/>
                    </a:lnTo>
                    <a:lnTo>
                      <a:pt x="287" y="1926"/>
                    </a:lnTo>
                    <a:lnTo>
                      <a:pt x="287" y="1928"/>
                    </a:lnTo>
                    <a:lnTo>
                      <a:pt x="286" y="1928"/>
                    </a:lnTo>
                    <a:lnTo>
                      <a:pt x="286" y="1926"/>
                    </a:lnTo>
                    <a:lnTo>
                      <a:pt x="286" y="1924"/>
                    </a:lnTo>
                    <a:lnTo>
                      <a:pt x="286" y="1922"/>
                    </a:lnTo>
                    <a:lnTo>
                      <a:pt x="286" y="1921"/>
                    </a:lnTo>
                    <a:lnTo>
                      <a:pt x="286" y="1919"/>
                    </a:lnTo>
                    <a:lnTo>
                      <a:pt x="284" y="1919"/>
                    </a:lnTo>
                    <a:lnTo>
                      <a:pt x="284" y="1917"/>
                    </a:lnTo>
                    <a:lnTo>
                      <a:pt x="284" y="1915"/>
                    </a:lnTo>
                    <a:lnTo>
                      <a:pt x="284" y="1914"/>
                    </a:lnTo>
                    <a:lnTo>
                      <a:pt x="284" y="1912"/>
                    </a:lnTo>
                    <a:lnTo>
                      <a:pt x="284" y="1914"/>
                    </a:lnTo>
                    <a:lnTo>
                      <a:pt x="286" y="1914"/>
                    </a:lnTo>
                    <a:lnTo>
                      <a:pt x="284" y="1914"/>
                    </a:lnTo>
                    <a:lnTo>
                      <a:pt x="286" y="1914"/>
                    </a:lnTo>
                    <a:lnTo>
                      <a:pt x="286" y="1912"/>
                    </a:lnTo>
                    <a:lnTo>
                      <a:pt x="286" y="1910"/>
                    </a:lnTo>
                    <a:lnTo>
                      <a:pt x="284" y="1910"/>
                    </a:lnTo>
                    <a:lnTo>
                      <a:pt x="284" y="1908"/>
                    </a:lnTo>
                    <a:lnTo>
                      <a:pt x="286" y="1908"/>
                    </a:lnTo>
                    <a:lnTo>
                      <a:pt x="284" y="1908"/>
                    </a:lnTo>
                    <a:lnTo>
                      <a:pt x="284" y="1906"/>
                    </a:lnTo>
                    <a:lnTo>
                      <a:pt x="284" y="1905"/>
                    </a:lnTo>
                    <a:lnTo>
                      <a:pt x="284" y="1903"/>
                    </a:lnTo>
                    <a:lnTo>
                      <a:pt x="284" y="1901"/>
                    </a:lnTo>
                    <a:lnTo>
                      <a:pt x="284" y="1899"/>
                    </a:lnTo>
                    <a:lnTo>
                      <a:pt x="284" y="1897"/>
                    </a:lnTo>
                    <a:lnTo>
                      <a:pt x="284" y="1896"/>
                    </a:lnTo>
                    <a:lnTo>
                      <a:pt x="284" y="1897"/>
                    </a:lnTo>
                    <a:lnTo>
                      <a:pt x="284" y="1899"/>
                    </a:lnTo>
                    <a:lnTo>
                      <a:pt x="284" y="1901"/>
                    </a:lnTo>
                    <a:lnTo>
                      <a:pt x="286" y="1901"/>
                    </a:lnTo>
                    <a:lnTo>
                      <a:pt x="286" y="1899"/>
                    </a:lnTo>
                    <a:lnTo>
                      <a:pt x="284" y="1899"/>
                    </a:lnTo>
                    <a:lnTo>
                      <a:pt x="286" y="1899"/>
                    </a:lnTo>
                    <a:lnTo>
                      <a:pt x="287" y="1899"/>
                    </a:lnTo>
                    <a:lnTo>
                      <a:pt x="287" y="1901"/>
                    </a:lnTo>
                    <a:lnTo>
                      <a:pt x="287" y="1903"/>
                    </a:lnTo>
                    <a:lnTo>
                      <a:pt x="289" y="1903"/>
                    </a:lnTo>
                    <a:lnTo>
                      <a:pt x="291" y="1903"/>
                    </a:lnTo>
                    <a:lnTo>
                      <a:pt x="293" y="1903"/>
                    </a:lnTo>
                    <a:lnTo>
                      <a:pt x="291" y="1903"/>
                    </a:lnTo>
                    <a:lnTo>
                      <a:pt x="291" y="1905"/>
                    </a:lnTo>
                    <a:lnTo>
                      <a:pt x="291" y="1903"/>
                    </a:lnTo>
                    <a:lnTo>
                      <a:pt x="291" y="1905"/>
                    </a:lnTo>
                    <a:lnTo>
                      <a:pt x="291" y="1903"/>
                    </a:lnTo>
                    <a:lnTo>
                      <a:pt x="291" y="1905"/>
                    </a:lnTo>
                    <a:lnTo>
                      <a:pt x="291" y="1903"/>
                    </a:lnTo>
                    <a:lnTo>
                      <a:pt x="293" y="1903"/>
                    </a:lnTo>
                    <a:lnTo>
                      <a:pt x="291" y="1903"/>
                    </a:lnTo>
                    <a:lnTo>
                      <a:pt x="289" y="1903"/>
                    </a:lnTo>
                    <a:lnTo>
                      <a:pt x="287" y="1903"/>
                    </a:lnTo>
                    <a:lnTo>
                      <a:pt x="287" y="1901"/>
                    </a:lnTo>
                    <a:lnTo>
                      <a:pt x="287" y="1899"/>
                    </a:lnTo>
                    <a:lnTo>
                      <a:pt x="286" y="1899"/>
                    </a:lnTo>
                    <a:lnTo>
                      <a:pt x="287" y="1899"/>
                    </a:lnTo>
                    <a:lnTo>
                      <a:pt x="289" y="1899"/>
                    </a:lnTo>
                    <a:lnTo>
                      <a:pt x="291" y="1899"/>
                    </a:lnTo>
                    <a:lnTo>
                      <a:pt x="291" y="1901"/>
                    </a:lnTo>
                    <a:lnTo>
                      <a:pt x="293" y="1901"/>
                    </a:lnTo>
                    <a:lnTo>
                      <a:pt x="293" y="1903"/>
                    </a:lnTo>
                    <a:lnTo>
                      <a:pt x="295" y="1903"/>
                    </a:lnTo>
                    <a:lnTo>
                      <a:pt x="295" y="1901"/>
                    </a:lnTo>
                    <a:lnTo>
                      <a:pt x="293" y="1901"/>
                    </a:lnTo>
                    <a:lnTo>
                      <a:pt x="293" y="1899"/>
                    </a:lnTo>
                    <a:lnTo>
                      <a:pt x="291" y="1899"/>
                    </a:lnTo>
                    <a:lnTo>
                      <a:pt x="291" y="1897"/>
                    </a:lnTo>
                    <a:lnTo>
                      <a:pt x="289" y="1897"/>
                    </a:lnTo>
                    <a:lnTo>
                      <a:pt x="287" y="1897"/>
                    </a:lnTo>
                    <a:lnTo>
                      <a:pt x="287" y="1896"/>
                    </a:lnTo>
                    <a:lnTo>
                      <a:pt x="286" y="1896"/>
                    </a:lnTo>
                    <a:lnTo>
                      <a:pt x="286" y="1894"/>
                    </a:lnTo>
                    <a:lnTo>
                      <a:pt x="286" y="1892"/>
                    </a:lnTo>
                    <a:lnTo>
                      <a:pt x="286" y="1890"/>
                    </a:lnTo>
                    <a:lnTo>
                      <a:pt x="286" y="1889"/>
                    </a:lnTo>
                    <a:lnTo>
                      <a:pt x="286" y="1887"/>
                    </a:lnTo>
                    <a:lnTo>
                      <a:pt x="287" y="1887"/>
                    </a:lnTo>
                    <a:lnTo>
                      <a:pt x="287" y="1885"/>
                    </a:lnTo>
                    <a:lnTo>
                      <a:pt x="287" y="1883"/>
                    </a:lnTo>
                    <a:lnTo>
                      <a:pt x="289" y="1883"/>
                    </a:lnTo>
                    <a:lnTo>
                      <a:pt x="287" y="1883"/>
                    </a:lnTo>
                    <a:lnTo>
                      <a:pt x="287" y="1881"/>
                    </a:lnTo>
                    <a:lnTo>
                      <a:pt x="287" y="1880"/>
                    </a:lnTo>
                    <a:lnTo>
                      <a:pt x="286" y="1880"/>
                    </a:lnTo>
                    <a:lnTo>
                      <a:pt x="286" y="1878"/>
                    </a:lnTo>
                    <a:lnTo>
                      <a:pt x="286" y="1876"/>
                    </a:lnTo>
                    <a:lnTo>
                      <a:pt x="284" y="1876"/>
                    </a:lnTo>
                    <a:lnTo>
                      <a:pt x="284" y="1874"/>
                    </a:lnTo>
                    <a:lnTo>
                      <a:pt x="286" y="1874"/>
                    </a:lnTo>
                    <a:lnTo>
                      <a:pt x="286" y="1872"/>
                    </a:lnTo>
                    <a:lnTo>
                      <a:pt x="287" y="1872"/>
                    </a:lnTo>
                    <a:lnTo>
                      <a:pt x="289" y="1872"/>
                    </a:lnTo>
                    <a:lnTo>
                      <a:pt x="289" y="1871"/>
                    </a:lnTo>
                    <a:lnTo>
                      <a:pt x="291" y="1871"/>
                    </a:lnTo>
                    <a:lnTo>
                      <a:pt x="291" y="1869"/>
                    </a:lnTo>
                    <a:lnTo>
                      <a:pt x="291" y="1867"/>
                    </a:lnTo>
                    <a:lnTo>
                      <a:pt x="289" y="1867"/>
                    </a:lnTo>
                    <a:lnTo>
                      <a:pt x="289" y="1865"/>
                    </a:lnTo>
                    <a:lnTo>
                      <a:pt x="289" y="1864"/>
                    </a:lnTo>
                    <a:lnTo>
                      <a:pt x="289" y="1862"/>
                    </a:lnTo>
                    <a:lnTo>
                      <a:pt x="289" y="1860"/>
                    </a:lnTo>
                    <a:lnTo>
                      <a:pt x="289" y="1858"/>
                    </a:lnTo>
                    <a:lnTo>
                      <a:pt x="289" y="1856"/>
                    </a:lnTo>
                    <a:lnTo>
                      <a:pt x="287" y="1856"/>
                    </a:lnTo>
                    <a:lnTo>
                      <a:pt x="287" y="1855"/>
                    </a:lnTo>
                    <a:lnTo>
                      <a:pt x="287" y="1853"/>
                    </a:lnTo>
                    <a:lnTo>
                      <a:pt x="287" y="1851"/>
                    </a:lnTo>
                    <a:lnTo>
                      <a:pt x="286" y="1851"/>
                    </a:lnTo>
                    <a:lnTo>
                      <a:pt x="286" y="1849"/>
                    </a:lnTo>
                    <a:lnTo>
                      <a:pt x="286" y="1847"/>
                    </a:lnTo>
                    <a:lnTo>
                      <a:pt x="286" y="1846"/>
                    </a:lnTo>
                    <a:lnTo>
                      <a:pt x="284" y="1846"/>
                    </a:lnTo>
                    <a:lnTo>
                      <a:pt x="284" y="1844"/>
                    </a:lnTo>
                    <a:lnTo>
                      <a:pt x="284" y="1842"/>
                    </a:lnTo>
                    <a:lnTo>
                      <a:pt x="284" y="1840"/>
                    </a:lnTo>
                    <a:lnTo>
                      <a:pt x="282" y="1840"/>
                    </a:lnTo>
                    <a:lnTo>
                      <a:pt x="282" y="1839"/>
                    </a:lnTo>
                    <a:lnTo>
                      <a:pt x="282" y="1837"/>
                    </a:lnTo>
                    <a:lnTo>
                      <a:pt x="280" y="1837"/>
                    </a:lnTo>
                    <a:lnTo>
                      <a:pt x="280" y="1835"/>
                    </a:lnTo>
                    <a:lnTo>
                      <a:pt x="280" y="1833"/>
                    </a:lnTo>
                    <a:lnTo>
                      <a:pt x="279" y="1833"/>
                    </a:lnTo>
                    <a:lnTo>
                      <a:pt x="279" y="1831"/>
                    </a:lnTo>
                    <a:lnTo>
                      <a:pt x="279" y="1830"/>
                    </a:lnTo>
                    <a:lnTo>
                      <a:pt x="277" y="1830"/>
                    </a:lnTo>
                    <a:lnTo>
                      <a:pt x="277" y="1828"/>
                    </a:lnTo>
                    <a:lnTo>
                      <a:pt x="277" y="1826"/>
                    </a:lnTo>
                    <a:lnTo>
                      <a:pt x="277" y="1824"/>
                    </a:lnTo>
                    <a:lnTo>
                      <a:pt x="275" y="1824"/>
                    </a:lnTo>
                    <a:lnTo>
                      <a:pt x="275" y="1822"/>
                    </a:lnTo>
                    <a:lnTo>
                      <a:pt x="275" y="1821"/>
                    </a:lnTo>
                    <a:lnTo>
                      <a:pt x="273" y="1821"/>
                    </a:lnTo>
                    <a:lnTo>
                      <a:pt x="273" y="1819"/>
                    </a:lnTo>
                    <a:lnTo>
                      <a:pt x="273" y="1817"/>
                    </a:lnTo>
                    <a:lnTo>
                      <a:pt x="271" y="1817"/>
                    </a:lnTo>
                    <a:lnTo>
                      <a:pt x="271" y="1815"/>
                    </a:lnTo>
                    <a:lnTo>
                      <a:pt x="271" y="1814"/>
                    </a:lnTo>
                    <a:lnTo>
                      <a:pt x="270" y="1814"/>
                    </a:lnTo>
                    <a:lnTo>
                      <a:pt x="270" y="1812"/>
                    </a:lnTo>
                    <a:lnTo>
                      <a:pt x="270" y="1810"/>
                    </a:lnTo>
                    <a:lnTo>
                      <a:pt x="268" y="1810"/>
                    </a:lnTo>
                    <a:lnTo>
                      <a:pt x="268" y="1808"/>
                    </a:lnTo>
                    <a:lnTo>
                      <a:pt x="268" y="1806"/>
                    </a:lnTo>
                    <a:lnTo>
                      <a:pt x="266" y="1806"/>
                    </a:lnTo>
                    <a:lnTo>
                      <a:pt x="266" y="1805"/>
                    </a:lnTo>
                    <a:lnTo>
                      <a:pt x="264" y="1805"/>
                    </a:lnTo>
                    <a:lnTo>
                      <a:pt x="264" y="1803"/>
                    </a:lnTo>
                    <a:lnTo>
                      <a:pt x="264" y="1801"/>
                    </a:lnTo>
                    <a:lnTo>
                      <a:pt x="262" y="1801"/>
                    </a:lnTo>
                    <a:lnTo>
                      <a:pt x="262" y="1799"/>
                    </a:lnTo>
                    <a:lnTo>
                      <a:pt x="264" y="1799"/>
                    </a:lnTo>
                    <a:lnTo>
                      <a:pt x="264" y="1797"/>
                    </a:lnTo>
                    <a:lnTo>
                      <a:pt x="264" y="1796"/>
                    </a:lnTo>
                    <a:lnTo>
                      <a:pt x="264" y="1794"/>
                    </a:lnTo>
                    <a:lnTo>
                      <a:pt x="262" y="1794"/>
                    </a:lnTo>
                    <a:lnTo>
                      <a:pt x="262" y="1792"/>
                    </a:lnTo>
                    <a:lnTo>
                      <a:pt x="261" y="1792"/>
                    </a:lnTo>
                    <a:lnTo>
                      <a:pt x="261" y="1790"/>
                    </a:lnTo>
                    <a:lnTo>
                      <a:pt x="261" y="1789"/>
                    </a:lnTo>
                    <a:lnTo>
                      <a:pt x="259" y="1789"/>
                    </a:lnTo>
                    <a:lnTo>
                      <a:pt x="259" y="1787"/>
                    </a:lnTo>
                    <a:lnTo>
                      <a:pt x="257" y="1787"/>
                    </a:lnTo>
                    <a:lnTo>
                      <a:pt x="257" y="1785"/>
                    </a:lnTo>
                    <a:lnTo>
                      <a:pt x="257" y="1787"/>
                    </a:lnTo>
                    <a:lnTo>
                      <a:pt x="257" y="1785"/>
                    </a:lnTo>
                    <a:lnTo>
                      <a:pt x="259" y="1785"/>
                    </a:lnTo>
                    <a:lnTo>
                      <a:pt x="259" y="1783"/>
                    </a:lnTo>
                    <a:lnTo>
                      <a:pt x="257" y="1783"/>
                    </a:lnTo>
                    <a:lnTo>
                      <a:pt x="259" y="1783"/>
                    </a:lnTo>
                    <a:lnTo>
                      <a:pt x="259" y="1781"/>
                    </a:lnTo>
                    <a:lnTo>
                      <a:pt x="259" y="1783"/>
                    </a:lnTo>
                    <a:lnTo>
                      <a:pt x="259" y="1781"/>
                    </a:lnTo>
                    <a:lnTo>
                      <a:pt x="259" y="1783"/>
                    </a:lnTo>
                    <a:lnTo>
                      <a:pt x="259" y="1781"/>
                    </a:lnTo>
                    <a:lnTo>
                      <a:pt x="257" y="1781"/>
                    </a:lnTo>
                    <a:lnTo>
                      <a:pt x="259" y="1781"/>
                    </a:lnTo>
                    <a:lnTo>
                      <a:pt x="259" y="1780"/>
                    </a:lnTo>
                    <a:lnTo>
                      <a:pt x="257" y="1780"/>
                    </a:lnTo>
                    <a:lnTo>
                      <a:pt x="255" y="1780"/>
                    </a:lnTo>
                    <a:lnTo>
                      <a:pt x="255" y="1781"/>
                    </a:lnTo>
                    <a:lnTo>
                      <a:pt x="257" y="1781"/>
                    </a:lnTo>
                    <a:lnTo>
                      <a:pt x="257" y="1783"/>
                    </a:lnTo>
                    <a:lnTo>
                      <a:pt x="259" y="1783"/>
                    </a:lnTo>
                    <a:lnTo>
                      <a:pt x="259" y="1785"/>
                    </a:lnTo>
                    <a:lnTo>
                      <a:pt x="257" y="1785"/>
                    </a:lnTo>
                    <a:lnTo>
                      <a:pt x="257" y="1783"/>
                    </a:lnTo>
                    <a:lnTo>
                      <a:pt x="255" y="1783"/>
                    </a:lnTo>
                    <a:lnTo>
                      <a:pt x="255" y="1781"/>
                    </a:lnTo>
                    <a:lnTo>
                      <a:pt x="254" y="1781"/>
                    </a:lnTo>
                    <a:lnTo>
                      <a:pt x="254" y="1780"/>
                    </a:lnTo>
                    <a:lnTo>
                      <a:pt x="254" y="1778"/>
                    </a:lnTo>
                    <a:lnTo>
                      <a:pt x="252" y="1778"/>
                    </a:lnTo>
                    <a:lnTo>
                      <a:pt x="252" y="1776"/>
                    </a:lnTo>
                    <a:lnTo>
                      <a:pt x="252" y="1778"/>
                    </a:lnTo>
                    <a:lnTo>
                      <a:pt x="252" y="1776"/>
                    </a:lnTo>
                    <a:lnTo>
                      <a:pt x="252" y="1774"/>
                    </a:lnTo>
                    <a:lnTo>
                      <a:pt x="250" y="1774"/>
                    </a:lnTo>
                    <a:lnTo>
                      <a:pt x="250" y="1772"/>
                    </a:lnTo>
                    <a:lnTo>
                      <a:pt x="250" y="1771"/>
                    </a:lnTo>
                    <a:lnTo>
                      <a:pt x="248" y="1771"/>
                    </a:lnTo>
                    <a:lnTo>
                      <a:pt x="248" y="1769"/>
                    </a:lnTo>
                    <a:lnTo>
                      <a:pt x="246" y="1769"/>
                    </a:lnTo>
                    <a:lnTo>
                      <a:pt x="246" y="1767"/>
                    </a:lnTo>
                    <a:lnTo>
                      <a:pt x="245" y="1767"/>
                    </a:lnTo>
                    <a:lnTo>
                      <a:pt x="245" y="1765"/>
                    </a:lnTo>
                    <a:lnTo>
                      <a:pt x="243" y="1765"/>
                    </a:lnTo>
                    <a:lnTo>
                      <a:pt x="243" y="1764"/>
                    </a:lnTo>
                    <a:lnTo>
                      <a:pt x="241" y="1764"/>
                    </a:lnTo>
                    <a:lnTo>
                      <a:pt x="241" y="1762"/>
                    </a:lnTo>
                    <a:lnTo>
                      <a:pt x="239" y="1762"/>
                    </a:lnTo>
                    <a:lnTo>
                      <a:pt x="239" y="1760"/>
                    </a:lnTo>
                    <a:lnTo>
                      <a:pt x="237" y="1760"/>
                    </a:lnTo>
                    <a:lnTo>
                      <a:pt x="237" y="1758"/>
                    </a:lnTo>
                    <a:lnTo>
                      <a:pt x="236" y="1758"/>
                    </a:lnTo>
                    <a:lnTo>
                      <a:pt x="236" y="1756"/>
                    </a:lnTo>
                    <a:lnTo>
                      <a:pt x="236" y="1755"/>
                    </a:lnTo>
                    <a:lnTo>
                      <a:pt x="236" y="1753"/>
                    </a:lnTo>
                    <a:lnTo>
                      <a:pt x="236" y="1755"/>
                    </a:lnTo>
                    <a:lnTo>
                      <a:pt x="237" y="1755"/>
                    </a:lnTo>
                    <a:lnTo>
                      <a:pt x="237" y="1753"/>
                    </a:lnTo>
                    <a:lnTo>
                      <a:pt x="236" y="1753"/>
                    </a:lnTo>
                    <a:lnTo>
                      <a:pt x="237" y="1753"/>
                    </a:lnTo>
                    <a:lnTo>
                      <a:pt x="237" y="1751"/>
                    </a:lnTo>
                    <a:lnTo>
                      <a:pt x="237" y="1753"/>
                    </a:lnTo>
                    <a:lnTo>
                      <a:pt x="236" y="1753"/>
                    </a:lnTo>
                    <a:lnTo>
                      <a:pt x="234" y="1753"/>
                    </a:lnTo>
                    <a:lnTo>
                      <a:pt x="234" y="1751"/>
                    </a:lnTo>
                    <a:lnTo>
                      <a:pt x="234" y="1749"/>
                    </a:lnTo>
                    <a:lnTo>
                      <a:pt x="232" y="1749"/>
                    </a:lnTo>
                    <a:lnTo>
                      <a:pt x="232" y="1747"/>
                    </a:lnTo>
                    <a:lnTo>
                      <a:pt x="230" y="1747"/>
                    </a:lnTo>
                    <a:lnTo>
                      <a:pt x="230" y="1746"/>
                    </a:lnTo>
                    <a:lnTo>
                      <a:pt x="230" y="1744"/>
                    </a:lnTo>
                    <a:lnTo>
                      <a:pt x="229" y="1744"/>
                    </a:lnTo>
                    <a:lnTo>
                      <a:pt x="229" y="1742"/>
                    </a:lnTo>
                    <a:lnTo>
                      <a:pt x="230" y="1742"/>
                    </a:lnTo>
                    <a:lnTo>
                      <a:pt x="230" y="1744"/>
                    </a:lnTo>
                    <a:lnTo>
                      <a:pt x="230" y="1746"/>
                    </a:lnTo>
                    <a:lnTo>
                      <a:pt x="232" y="1746"/>
                    </a:lnTo>
                    <a:lnTo>
                      <a:pt x="234" y="1746"/>
                    </a:lnTo>
                    <a:lnTo>
                      <a:pt x="234" y="1747"/>
                    </a:lnTo>
                    <a:lnTo>
                      <a:pt x="236" y="1747"/>
                    </a:lnTo>
                    <a:lnTo>
                      <a:pt x="236" y="1746"/>
                    </a:lnTo>
                    <a:lnTo>
                      <a:pt x="234" y="1746"/>
                    </a:lnTo>
                    <a:lnTo>
                      <a:pt x="236" y="1746"/>
                    </a:lnTo>
                    <a:lnTo>
                      <a:pt x="236" y="1744"/>
                    </a:lnTo>
                    <a:lnTo>
                      <a:pt x="237" y="1744"/>
                    </a:lnTo>
                    <a:lnTo>
                      <a:pt x="236" y="1744"/>
                    </a:lnTo>
                    <a:lnTo>
                      <a:pt x="236" y="1746"/>
                    </a:lnTo>
                    <a:lnTo>
                      <a:pt x="234" y="1746"/>
                    </a:lnTo>
                    <a:lnTo>
                      <a:pt x="236" y="1746"/>
                    </a:lnTo>
                    <a:lnTo>
                      <a:pt x="236" y="1747"/>
                    </a:lnTo>
                    <a:lnTo>
                      <a:pt x="234" y="1747"/>
                    </a:lnTo>
                    <a:lnTo>
                      <a:pt x="234" y="1746"/>
                    </a:lnTo>
                    <a:lnTo>
                      <a:pt x="232" y="1746"/>
                    </a:lnTo>
                    <a:lnTo>
                      <a:pt x="232" y="1744"/>
                    </a:lnTo>
                    <a:lnTo>
                      <a:pt x="232" y="1742"/>
                    </a:lnTo>
                    <a:lnTo>
                      <a:pt x="230" y="1742"/>
                    </a:lnTo>
                    <a:lnTo>
                      <a:pt x="232" y="1742"/>
                    </a:lnTo>
                    <a:lnTo>
                      <a:pt x="230" y="1742"/>
                    </a:lnTo>
                    <a:lnTo>
                      <a:pt x="230" y="1740"/>
                    </a:lnTo>
                    <a:lnTo>
                      <a:pt x="230" y="1739"/>
                    </a:lnTo>
                    <a:lnTo>
                      <a:pt x="232" y="1739"/>
                    </a:lnTo>
                    <a:lnTo>
                      <a:pt x="232" y="1740"/>
                    </a:lnTo>
                    <a:lnTo>
                      <a:pt x="232" y="1742"/>
                    </a:lnTo>
                    <a:lnTo>
                      <a:pt x="232" y="1740"/>
                    </a:lnTo>
                    <a:lnTo>
                      <a:pt x="234" y="1740"/>
                    </a:lnTo>
                    <a:lnTo>
                      <a:pt x="234" y="1739"/>
                    </a:lnTo>
                    <a:lnTo>
                      <a:pt x="234" y="1740"/>
                    </a:lnTo>
                    <a:lnTo>
                      <a:pt x="232" y="1740"/>
                    </a:lnTo>
                    <a:lnTo>
                      <a:pt x="232" y="1739"/>
                    </a:lnTo>
                    <a:lnTo>
                      <a:pt x="234" y="1739"/>
                    </a:lnTo>
                    <a:lnTo>
                      <a:pt x="232" y="1739"/>
                    </a:lnTo>
                    <a:lnTo>
                      <a:pt x="232" y="1737"/>
                    </a:lnTo>
                    <a:lnTo>
                      <a:pt x="230" y="1737"/>
                    </a:lnTo>
                    <a:lnTo>
                      <a:pt x="230" y="1735"/>
                    </a:lnTo>
                    <a:lnTo>
                      <a:pt x="232" y="1735"/>
                    </a:lnTo>
                    <a:lnTo>
                      <a:pt x="232" y="1733"/>
                    </a:lnTo>
                    <a:lnTo>
                      <a:pt x="234" y="1733"/>
                    </a:lnTo>
                    <a:lnTo>
                      <a:pt x="232" y="1733"/>
                    </a:lnTo>
                    <a:lnTo>
                      <a:pt x="232" y="1731"/>
                    </a:lnTo>
                    <a:lnTo>
                      <a:pt x="232" y="1730"/>
                    </a:lnTo>
                    <a:lnTo>
                      <a:pt x="232" y="1731"/>
                    </a:lnTo>
                    <a:lnTo>
                      <a:pt x="232" y="1730"/>
                    </a:lnTo>
                    <a:lnTo>
                      <a:pt x="232" y="1728"/>
                    </a:lnTo>
                    <a:lnTo>
                      <a:pt x="234" y="1728"/>
                    </a:lnTo>
                    <a:lnTo>
                      <a:pt x="234" y="1726"/>
                    </a:lnTo>
                    <a:lnTo>
                      <a:pt x="234" y="1724"/>
                    </a:lnTo>
                    <a:lnTo>
                      <a:pt x="234" y="1721"/>
                    </a:lnTo>
                    <a:lnTo>
                      <a:pt x="234" y="1717"/>
                    </a:lnTo>
                    <a:lnTo>
                      <a:pt x="234" y="1715"/>
                    </a:lnTo>
                    <a:lnTo>
                      <a:pt x="234" y="1714"/>
                    </a:lnTo>
                    <a:lnTo>
                      <a:pt x="234" y="1712"/>
                    </a:lnTo>
                    <a:lnTo>
                      <a:pt x="232" y="1712"/>
                    </a:lnTo>
                    <a:lnTo>
                      <a:pt x="234" y="1712"/>
                    </a:lnTo>
                    <a:lnTo>
                      <a:pt x="232" y="1712"/>
                    </a:lnTo>
                    <a:lnTo>
                      <a:pt x="232" y="1710"/>
                    </a:lnTo>
                    <a:lnTo>
                      <a:pt x="232" y="1708"/>
                    </a:lnTo>
                    <a:lnTo>
                      <a:pt x="232" y="1706"/>
                    </a:lnTo>
                    <a:lnTo>
                      <a:pt x="232" y="1705"/>
                    </a:lnTo>
                    <a:lnTo>
                      <a:pt x="232" y="1703"/>
                    </a:lnTo>
                    <a:lnTo>
                      <a:pt x="230" y="1703"/>
                    </a:lnTo>
                    <a:lnTo>
                      <a:pt x="230" y="1701"/>
                    </a:lnTo>
                    <a:lnTo>
                      <a:pt x="230" y="1699"/>
                    </a:lnTo>
                    <a:lnTo>
                      <a:pt x="230" y="1701"/>
                    </a:lnTo>
                    <a:lnTo>
                      <a:pt x="232" y="1701"/>
                    </a:lnTo>
                    <a:lnTo>
                      <a:pt x="234" y="1701"/>
                    </a:lnTo>
                    <a:lnTo>
                      <a:pt x="234" y="1703"/>
                    </a:lnTo>
                    <a:lnTo>
                      <a:pt x="234" y="1705"/>
                    </a:lnTo>
                    <a:lnTo>
                      <a:pt x="236" y="1705"/>
                    </a:lnTo>
                    <a:lnTo>
                      <a:pt x="234" y="1705"/>
                    </a:lnTo>
                    <a:lnTo>
                      <a:pt x="234" y="1703"/>
                    </a:lnTo>
                    <a:lnTo>
                      <a:pt x="234" y="1701"/>
                    </a:lnTo>
                    <a:lnTo>
                      <a:pt x="232" y="1701"/>
                    </a:lnTo>
                    <a:lnTo>
                      <a:pt x="232" y="1699"/>
                    </a:lnTo>
                    <a:lnTo>
                      <a:pt x="230" y="1699"/>
                    </a:lnTo>
                    <a:lnTo>
                      <a:pt x="232" y="1699"/>
                    </a:lnTo>
                    <a:lnTo>
                      <a:pt x="232" y="1697"/>
                    </a:lnTo>
                    <a:lnTo>
                      <a:pt x="230" y="1697"/>
                    </a:lnTo>
                    <a:lnTo>
                      <a:pt x="230" y="1696"/>
                    </a:lnTo>
                    <a:lnTo>
                      <a:pt x="232" y="1696"/>
                    </a:lnTo>
                    <a:lnTo>
                      <a:pt x="232" y="1694"/>
                    </a:lnTo>
                    <a:lnTo>
                      <a:pt x="232" y="1692"/>
                    </a:lnTo>
                    <a:lnTo>
                      <a:pt x="230" y="1692"/>
                    </a:lnTo>
                    <a:lnTo>
                      <a:pt x="230" y="1690"/>
                    </a:lnTo>
                    <a:lnTo>
                      <a:pt x="230" y="1689"/>
                    </a:lnTo>
                    <a:lnTo>
                      <a:pt x="230" y="1687"/>
                    </a:lnTo>
                    <a:lnTo>
                      <a:pt x="230" y="1685"/>
                    </a:lnTo>
                    <a:lnTo>
                      <a:pt x="230" y="1683"/>
                    </a:lnTo>
                    <a:lnTo>
                      <a:pt x="229" y="1683"/>
                    </a:lnTo>
                    <a:lnTo>
                      <a:pt x="229" y="1681"/>
                    </a:lnTo>
                    <a:lnTo>
                      <a:pt x="230" y="1681"/>
                    </a:lnTo>
                    <a:lnTo>
                      <a:pt x="230" y="1683"/>
                    </a:lnTo>
                    <a:lnTo>
                      <a:pt x="230" y="1681"/>
                    </a:lnTo>
                    <a:lnTo>
                      <a:pt x="232" y="1681"/>
                    </a:lnTo>
                    <a:lnTo>
                      <a:pt x="232" y="1683"/>
                    </a:lnTo>
                    <a:lnTo>
                      <a:pt x="232" y="1681"/>
                    </a:lnTo>
                    <a:lnTo>
                      <a:pt x="230" y="1681"/>
                    </a:lnTo>
                    <a:lnTo>
                      <a:pt x="232" y="1681"/>
                    </a:lnTo>
                    <a:lnTo>
                      <a:pt x="232" y="1680"/>
                    </a:lnTo>
                    <a:lnTo>
                      <a:pt x="232" y="1681"/>
                    </a:lnTo>
                    <a:lnTo>
                      <a:pt x="234" y="1681"/>
                    </a:lnTo>
                    <a:lnTo>
                      <a:pt x="234" y="1680"/>
                    </a:lnTo>
                    <a:lnTo>
                      <a:pt x="236" y="1680"/>
                    </a:lnTo>
                    <a:lnTo>
                      <a:pt x="234" y="1680"/>
                    </a:lnTo>
                    <a:lnTo>
                      <a:pt x="234" y="1678"/>
                    </a:lnTo>
                    <a:lnTo>
                      <a:pt x="234" y="1680"/>
                    </a:lnTo>
                    <a:lnTo>
                      <a:pt x="234" y="1681"/>
                    </a:lnTo>
                    <a:lnTo>
                      <a:pt x="232" y="1681"/>
                    </a:lnTo>
                    <a:lnTo>
                      <a:pt x="232" y="1680"/>
                    </a:lnTo>
                    <a:lnTo>
                      <a:pt x="230" y="1680"/>
                    </a:lnTo>
                    <a:lnTo>
                      <a:pt x="229" y="1680"/>
                    </a:lnTo>
                    <a:lnTo>
                      <a:pt x="229" y="1678"/>
                    </a:lnTo>
                    <a:lnTo>
                      <a:pt x="229" y="1676"/>
                    </a:lnTo>
                    <a:lnTo>
                      <a:pt x="227" y="1676"/>
                    </a:lnTo>
                    <a:lnTo>
                      <a:pt x="227" y="1674"/>
                    </a:lnTo>
                    <a:lnTo>
                      <a:pt x="227" y="1672"/>
                    </a:lnTo>
                    <a:lnTo>
                      <a:pt x="227" y="1671"/>
                    </a:lnTo>
                    <a:lnTo>
                      <a:pt x="225" y="1671"/>
                    </a:lnTo>
                    <a:lnTo>
                      <a:pt x="225" y="1669"/>
                    </a:lnTo>
                    <a:lnTo>
                      <a:pt x="225" y="1667"/>
                    </a:lnTo>
                    <a:lnTo>
                      <a:pt x="225" y="1665"/>
                    </a:lnTo>
                    <a:lnTo>
                      <a:pt x="225" y="1667"/>
                    </a:lnTo>
                    <a:lnTo>
                      <a:pt x="225" y="1669"/>
                    </a:lnTo>
                    <a:lnTo>
                      <a:pt x="227" y="1669"/>
                    </a:lnTo>
                    <a:lnTo>
                      <a:pt x="227" y="1671"/>
                    </a:lnTo>
                    <a:lnTo>
                      <a:pt x="227" y="1672"/>
                    </a:lnTo>
                    <a:lnTo>
                      <a:pt x="229" y="1672"/>
                    </a:lnTo>
                    <a:lnTo>
                      <a:pt x="230" y="1672"/>
                    </a:lnTo>
                    <a:lnTo>
                      <a:pt x="230" y="1671"/>
                    </a:lnTo>
                    <a:lnTo>
                      <a:pt x="230" y="1672"/>
                    </a:lnTo>
                    <a:lnTo>
                      <a:pt x="229" y="1672"/>
                    </a:lnTo>
                    <a:lnTo>
                      <a:pt x="227" y="1672"/>
                    </a:lnTo>
                    <a:lnTo>
                      <a:pt x="227" y="1671"/>
                    </a:lnTo>
                    <a:lnTo>
                      <a:pt x="227" y="1669"/>
                    </a:lnTo>
                    <a:lnTo>
                      <a:pt x="227" y="1667"/>
                    </a:lnTo>
                    <a:lnTo>
                      <a:pt x="227" y="1665"/>
                    </a:lnTo>
                    <a:lnTo>
                      <a:pt x="225" y="1665"/>
                    </a:lnTo>
                    <a:lnTo>
                      <a:pt x="225" y="1664"/>
                    </a:lnTo>
                    <a:lnTo>
                      <a:pt x="225" y="1662"/>
                    </a:lnTo>
                    <a:lnTo>
                      <a:pt x="227" y="1662"/>
                    </a:lnTo>
                    <a:lnTo>
                      <a:pt x="227" y="1660"/>
                    </a:lnTo>
                    <a:lnTo>
                      <a:pt x="227" y="1662"/>
                    </a:lnTo>
                    <a:lnTo>
                      <a:pt x="225" y="1662"/>
                    </a:lnTo>
                    <a:lnTo>
                      <a:pt x="225" y="1660"/>
                    </a:lnTo>
                    <a:lnTo>
                      <a:pt x="225" y="1658"/>
                    </a:lnTo>
                    <a:lnTo>
                      <a:pt x="225" y="1656"/>
                    </a:lnTo>
                    <a:lnTo>
                      <a:pt x="225" y="1655"/>
                    </a:lnTo>
                    <a:lnTo>
                      <a:pt x="225" y="1653"/>
                    </a:lnTo>
                    <a:lnTo>
                      <a:pt x="225" y="1651"/>
                    </a:lnTo>
                    <a:lnTo>
                      <a:pt x="223" y="1651"/>
                    </a:lnTo>
                    <a:lnTo>
                      <a:pt x="223" y="1649"/>
                    </a:lnTo>
                    <a:lnTo>
                      <a:pt x="223" y="1648"/>
                    </a:lnTo>
                    <a:lnTo>
                      <a:pt x="223" y="1646"/>
                    </a:lnTo>
                    <a:lnTo>
                      <a:pt x="223" y="1644"/>
                    </a:lnTo>
                    <a:lnTo>
                      <a:pt x="223" y="1642"/>
                    </a:lnTo>
                    <a:lnTo>
                      <a:pt x="223" y="1640"/>
                    </a:lnTo>
                    <a:lnTo>
                      <a:pt x="223" y="1639"/>
                    </a:lnTo>
                    <a:lnTo>
                      <a:pt x="223" y="1637"/>
                    </a:lnTo>
                    <a:lnTo>
                      <a:pt x="223" y="1635"/>
                    </a:lnTo>
                    <a:lnTo>
                      <a:pt x="223" y="1633"/>
                    </a:lnTo>
                    <a:lnTo>
                      <a:pt x="223" y="1631"/>
                    </a:lnTo>
                    <a:lnTo>
                      <a:pt x="223" y="1630"/>
                    </a:lnTo>
                    <a:lnTo>
                      <a:pt x="223" y="1628"/>
                    </a:lnTo>
                    <a:lnTo>
                      <a:pt x="223" y="1626"/>
                    </a:lnTo>
                    <a:lnTo>
                      <a:pt x="223" y="1624"/>
                    </a:lnTo>
                    <a:lnTo>
                      <a:pt x="223" y="1623"/>
                    </a:lnTo>
                    <a:lnTo>
                      <a:pt x="223" y="1624"/>
                    </a:lnTo>
                    <a:lnTo>
                      <a:pt x="223" y="1623"/>
                    </a:lnTo>
                    <a:lnTo>
                      <a:pt x="223" y="1621"/>
                    </a:lnTo>
                    <a:lnTo>
                      <a:pt x="223" y="1619"/>
                    </a:lnTo>
                    <a:lnTo>
                      <a:pt x="223" y="1615"/>
                    </a:lnTo>
                    <a:lnTo>
                      <a:pt x="223" y="1614"/>
                    </a:lnTo>
                    <a:lnTo>
                      <a:pt x="223" y="1612"/>
                    </a:lnTo>
                    <a:lnTo>
                      <a:pt x="223" y="1610"/>
                    </a:lnTo>
                    <a:lnTo>
                      <a:pt x="225" y="1610"/>
                    </a:lnTo>
                    <a:lnTo>
                      <a:pt x="227" y="1610"/>
                    </a:lnTo>
                    <a:lnTo>
                      <a:pt x="229" y="1610"/>
                    </a:lnTo>
                    <a:lnTo>
                      <a:pt x="229" y="1612"/>
                    </a:lnTo>
                    <a:lnTo>
                      <a:pt x="229" y="1610"/>
                    </a:lnTo>
                    <a:lnTo>
                      <a:pt x="229" y="1608"/>
                    </a:lnTo>
                    <a:lnTo>
                      <a:pt x="230" y="1608"/>
                    </a:lnTo>
                    <a:lnTo>
                      <a:pt x="229" y="1608"/>
                    </a:lnTo>
                    <a:lnTo>
                      <a:pt x="229" y="1610"/>
                    </a:lnTo>
                    <a:lnTo>
                      <a:pt x="227" y="1610"/>
                    </a:lnTo>
                    <a:lnTo>
                      <a:pt x="225" y="1610"/>
                    </a:lnTo>
                    <a:lnTo>
                      <a:pt x="223" y="1610"/>
                    </a:lnTo>
                    <a:lnTo>
                      <a:pt x="223" y="1608"/>
                    </a:lnTo>
                    <a:lnTo>
                      <a:pt x="223" y="1606"/>
                    </a:lnTo>
                    <a:lnTo>
                      <a:pt x="225" y="1606"/>
                    </a:lnTo>
                    <a:lnTo>
                      <a:pt x="225" y="1605"/>
                    </a:lnTo>
                    <a:lnTo>
                      <a:pt x="225" y="1603"/>
                    </a:lnTo>
                    <a:lnTo>
                      <a:pt x="225" y="1601"/>
                    </a:lnTo>
                    <a:lnTo>
                      <a:pt x="227" y="1601"/>
                    </a:lnTo>
                    <a:lnTo>
                      <a:pt x="229" y="1601"/>
                    </a:lnTo>
                    <a:lnTo>
                      <a:pt x="229" y="1599"/>
                    </a:lnTo>
                    <a:lnTo>
                      <a:pt x="229" y="1596"/>
                    </a:lnTo>
                    <a:lnTo>
                      <a:pt x="229" y="1594"/>
                    </a:lnTo>
                    <a:lnTo>
                      <a:pt x="229" y="1592"/>
                    </a:lnTo>
                    <a:lnTo>
                      <a:pt x="229" y="1589"/>
                    </a:lnTo>
                    <a:lnTo>
                      <a:pt x="229" y="1587"/>
                    </a:lnTo>
                    <a:lnTo>
                      <a:pt x="230" y="1587"/>
                    </a:lnTo>
                    <a:lnTo>
                      <a:pt x="230" y="1585"/>
                    </a:lnTo>
                    <a:lnTo>
                      <a:pt x="229" y="1585"/>
                    </a:lnTo>
                    <a:lnTo>
                      <a:pt x="229" y="1583"/>
                    </a:lnTo>
                    <a:lnTo>
                      <a:pt x="229" y="1581"/>
                    </a:lnTo>
                    <a:lnTo>
                      <a:pt x="229" y="1580"/>
                    </a:lnTo>
                    <a:lnTo>
                      <a:pt x="229" y="1578"/>
                    </a:lnTo>
                    <a:lnTo>
                      <a:pt x="227" y="1578"/>
                    </a:lnTo>
                    <a:lnTo>
                      <a:pt x="227" y="1576"/>
                    </a:lnTo>
                    <a:lnTo>
                      <a:pt x="229" y="1576"/>
                    </a:lnTo>
                    <a:lnTo>
                      <a:pt x="230" y="1576"/>
                    </a:lnTo>
                    <a:lnTo>
                      <a:pt x="230" y="1574"/>
                    </a:lnTo>
                    <a:lnTo>
                      <a:pt x="230" y="1573"/>
                    </a:lnTo>
                    <a:lnTo>
                      <a:pt x="229" y="1573"/>
                    </a:lnTo>
                    <a:lnTo>
                      <a:pt x="229" y="1571"/>
                    </a:lnTo>
                    <a:lnTo>
                      <a:pt x="229" y="1573"/>
                    </a:lnTo>
                    <a:lnTo>
                      <a:pt x="229" y="1574"/>
                    </a:lnTo>
                    <a:lnTo>
                      <a:pt x="227" y="1574"/>
                    </a:lnTo>
                    <a:lnTo>
                      <a:pt x="227" y="1573"/>
                    </a:lnTo>
                    <a:lnTo>
                      <a:pt x="227" y="1574"/>
                    </a:lnTo>
                    <a:lnTo>
                      <a:pt x="227" y="1573"/>
                    </a:lnTo>
                    <a:lnTo>
                      <a:pt x="225" y="1573"/>
                    </a:lnTo>
                    <a:lnTo>
                      <a:pt x="225" y="1571"/>
                    </a:lnTo>
                    <a:lnTo>
                      <a:pt x="223" y="1571"/>
                    </a:lnTo>
                    <a:lnTo>
                      <a:pt x="223" y="1569"/>
                    </a:lnTo>
                    <a:lnTo>
                      <a:pt x="223" y="1567"/>
                    </a:lnTo>
                    <a:lnTo>
                      <a:pt x="221" y="1567"/>
                    </a:lnTo>
                    <a:lnTo>
                      <a:pt x="221" y="1569"/>
                    </a:lnTo>
                    <a:lnTo>
                      <a:pt x="223" y="1569"/>
                    </a:lnTo>
                    <a:lnTo>
                      <a:pt x="223" y="1571"/>
                    </a:lnTo>
                    <a:lnTo>
                      <a:pt x="223" y="1569"/>
                    </a:lnTo>
                    <a:lnTo>
                      <a:pt x="221" y="1569"/>
                    </a:lnTo>
                    <a:lnTo>
                      <a:pt x="221" y="1567"/>
                    </a:lnTo>
                    <a:lnTo>
                      <a:pt x="220" y="1567"/>
                    </a:lnTo>
                    <a:lnTo>
                      <a:pt x="218" y="1567"/>
                    </a:lnTo>
                    <a:lnTo>
                      <a:pt x="218" y="1565"/>
                    </a:lnTo>
                    <a:lnTo>
                      <a:pt x="218" y="1564"/>
                    </a:lnTo>
                    <a:lnTo>
                      <a:pt x="216" y="1564"/>
                    </a:lnTo>
                    <a:lnTo>
                      <a:pt x="218" y="1564"/>
                    </a:lnTo>
                    <a:lnTo>
                      <a:pt x="218" y="1562"/>
                    </a:lnTo>
                    <a:lnTo>
                      <a:pt x="216" y="1562"/>
                    </a:lnTo>
                    <a:lnTo>
                      <a:pt x="214" y="1562"/>
                    </a:lnTo>
                    <a:lnTo>
                      <a:pt x="212" y="1562"/>
                    </a:lnTo>
                    <a:lnTo>
                      <a:pt x="211" y="1562"/>
                    </a:lnTo>
                    <a:lnTo>
                      <a:pt x="209" y="1562"/>
                    </a:lnTo>
                    <a:lnTo>
                      <a:pt x="209" y="1560"/>
                    </a:lnTo>
                    <a:lnTo>
                      <a:pt x="207" y="1560"/>
                    </a:lnTo>
                    <a:lnTo>
                      <a:pt x="207" y="1558"/>
                    </a:lnTo>
                    <a:lnTo>
                      <a:pt x="209" y="1558"/>
                    </a:lnTo>
                    <a:lnTo>
                      <a:pt x="209" y="1560"/>
                    </a:lnTo>
                    <a:lnTo>
                      <a:pt x="209" y="1558"/>
                    </a:lnTo>
                    <a:lnTo>
                      <a:pt x="209" y="1560"/>
                    </a:lnTo>
                    <a:lnTo>
                      <a:pt x="209" y="1558"/>
                    </a:lnTo>
                    <a:lnTo>
                      <a:pt x="211" y="1558"/>
                    </a:lnTo>
                    <a:lnTo>
                      <a:pt x="209" y="1558"/>
                    </a:lnTo>
                    <a:lnTo>
                      <a:pt x="211" y="1558"/>
                    </a:lnTo>
                    <a:lnTo>
                      <a:pt x="211" y="1560"/>
                    </a:lnTo>
                    <a:lnTo>
                      <a:pt x="211" y="1558"/>
                    </a:lnTo>
                    <a:lnTo>
                      <a:pt x="212" y="1558"/>
                    </a:lnTo>
                    <a:lnTo>
                      <a:pt x="214" y="1558"/>
                    </a:lnTo>
                    <a:lnTo>
                      <a:pt x="214" y="1556"/>
                    </a:lnTo>
                    <a:lnTo>
                      <a:pt x="212" y="1556"/>
                    </a:lnTo>
                    <a:lnTo>
                      <a:pt x="211" y="1556"/>
                    </a:lnTo>
                    <a:lnTo>
                      <a:pt x="209" y="1556"/>
                    </a:lnTo>
                    <a:lnTo>
                      <a:pt x="209" y="1555"/>
                    </a:lnTo>
                    <a:lnTo>
                      <a:pt x="209" y="1553"/>
                    </a:lnTo>
                    <a:lnTo>
                      <a:pt x="207" y="1553"/>
                    </a:lnTo>
                    <a:lnTo>
                      <a:pt x="209" y="1553"/>
                    </a:lnTo>
                    <a:lnTo>
                      <a:pt x="211" y="1553"/>
                    </a:lnTo>
                    <a:lnTo>
                      <a:pt x="212" y="1553"/>
                    </a:lnTo>
                    <a:lnTo>
                      <a:pt x="212" y="1551"/>
                    </a:lnTo>
                    <a:lnTo>
                      <a:pt x="214" y="1551"/>
                    </a:lnTo>
                    <a:lnTo>
                      <a:pt x="214" y="1553"/>
                    </a:lnTo>
                    <a:lnTo>
                      <a:pt x="216" y="1553"/>
                    </a:lnTo>
                    <a:lnTo>
                      <a:pt x="216" y="1555"/>
                    </a:lnTo>
                    <a:lnTo>
                      <a:pt x="218" y="1555"/>
                    </a:lnTo>
                    <a:lnTo>
                      <a:pt x="220" y="1555"/>
                    </a:lnTo>
                    <a:lnTo>
                      <a:pt x="218" y="1555"/>
                    </a:lnTo>
                    <a:lnTo>
                      <a:pt x="216" y="1555"/>
                    </a:lnTo>
                    <a:lnTo>
                      <a:pt x="216" y="1553"/>
                    </a:lnTo>
                    <a:lnTo>
                      <a:pt x="216" y="1551"/>
                    </a:lnTo>
                    <a:lnTo>
                      <a:pt x="214" y="1551"/>
                    </a:lnTo>
                    <a:lnTo>
                      <a:pt x="212" y="1551"/>
                    </a:lnTo>
                    <a:lnTo>
                      <a:pt x="211" y="1551"/>
                    </a:lnTo>
                    <a:lnTo>
                      <a:pt x="211" y="1549"/>
                    </a:lnTo>
                    <a:lnTo>
                      <a:pt x="209" y="1549"/>
                    </a:lnTo>
                    <a:lnTo>
                      <a:pt x="209" y="1548"/>
                    </a:lnTo>
                    <a:lnTo>
                      <a:pt x="207" y="1548"/>
                    </a:lnTo>
                    <a:lnTo>
                      <a:pt x="207" y="1546"/>
                    </a:lnTo>
                    <a:lnTo>
                      <a:pt x="207" y="1544"/>
                    </a:lnTo>
                    <a:lnTo>
                      <a:pt x="207" y="1542"/>
                    </a:lnTo>
                    <a:lnTo>
                      <a:pt x="209" y="1542"/>
                    </a:lnTo>
                    <a:lnTo>
                      <a:pt x="209" y="1544"/>
                    </a:lnTo>
                    <a:lnTo>
                      <a:pt x="209" y="1542"/>
                    </a:lnTo>
                    <a:lnTo>
                      <a:pt x="211" y="1542"/>
                    </a:lnTo>
                    <a:lnTo>
                      <a:pt x="209" y="1542"/>
                    </a:lnTo>
                    <a:lnTo>
                      <a:pt x="209" y="1540"/>
                    </a:lnTo>
                    <a:lnTo>
                      <a:pt x="211" y="1540"/>
                    </a:lnTo>
                    <a:lnTo>
                      <a:pt x="209" y="1540"/>
                    </a:lnTo>
                    <a:lnTo>
                      <a:pt x="211" y="1540"/>
                    </a:lnTo>
                    <a:lnTo>
                      <a:pt x="211" y="1539"/>
                    </a:lnTo>
                    <a:lnTo>
                      <a:pt x="211" y="1540"/>
                    </a:lnTo>
                    <a:lnTo>
                      <a:pt x="209" y="1540"/>
                    </a:lnTo>
                    <a:lnTo>
                      <a:pt x="207" y="1540"/>
                    </a:lnTo>
                    <a:lnTo>
                      <a:pt x="205" y="1540"/>
                    </a:lnTo>
                    <a:lnTo>
                      <a:pt x="205" y="1539"/>
                    </a:lnTo>
                    <a:lnTo>
                      <a:pt x="205" y="1537"/>
                    </a:lnTo>
                    <a:lnTo>
                      <a:pt x="205" y="1535"/>
                    </a:lnTo>
                    <a:lnTo>
                      <a:pt x="207" y="1535"/>
                    </a:lnTo>
                    <a:lnTo>
                      <a:pt x="209" y="1535"/>
                    </a:lnTo>
                    <a:lnTo>
                      <a:pt x="209" y="1533"/>
                    </a:lnTo>
                    <a:lnTo>
                      <a:pt x="207" y="1533"/>
                    </a:lnTo>
                    <a:lnTo>
                      <a:pt x="209" y="1533"/>
                    </a:lnTo>
                    <a:lnTo>
                      <a:pt x="209" y="1531"/>
                    </a:lnTo>
                    <a:lnTo>
                      <a:pt x="211" y="1531"/>
                    </a:lnTo>
                    <a:lnTo>
                      <a:pt x="209" y="1531"/>
                    </a:lnTo>
                    <a:lnTo>
                      <a:pt x="207" y="1531"/>
                    </a:lnTo>
                    <a:lnTo>
                      <a:pt x="207" y="1533"/>
                    </a:lnTo>
                    <a:lnTo>
                      <a:pt x="207" y="1535"/>
                    </a:lnTo>
                    <a:lnTo>
                      <a:pt x="205" y="1535"/>
                    </a:lnTo>
                    <a:lnTo>
                      <a:pt x="205" y="1533"/>
                    </a:lnTo>
                    <a:lnTo>
                      <a:pt x="205" y="1531"/>
                    </a:lnTo>
                    <a:lnTo>
                      <a:pt x="205" y="1530"/>
                    </a:lnTo>
                    <a:lnTo>
                      <a:pt x="207" y="1530"/>
                    </a:lnTo>
                    <a:lnTo>
                      <a:pt x="207" y="1531"/>
                    </a:lnTo>
                    <a:lnTo>
                      <a:pt x="209" y="1531"/>
                    </a:lnTo>
                    <a:lnTo>
                      <a:pt x="209" y="1530"/>
                    </a:lnTo>
                    <a:lnTo>
                      <a:pt x="209" y="1528"/>
                    </a:lnTo>
                    <a:lnTo>
                      <a:pt x="209" y="1530"/>
                    </a:lnTo>
                    <a:lnTo>
                      <a:pt x="207" y="1530"/>
                    </a:lnTo>
                    <a:lnTo>
                      <a:pt x="205" y="1530"/>
                    </a:lnTo>
                    <a:lnTo>
                      <a:pt x="205" y="1531"/>
                    </a:lnTo>
                    <a:lnTo>
                      <a:pt x="204" y="1531"/>
                    </a:lnTo>
                    <a:lnTo>
                      <a:pt x="204" y="1530"/>
                    </a:lnTo>
                    <a:lnTo>
                      <a:pt x="204" y="1528"/>
                    </a:lnTo>
                    <a:lnTo>
                      <a:pt x="202" y="1528"/>
                    </a:lnTo>
                    <a:lnTo>
                      <a:pt x="202" y="1526"/>
                    </a:lnTo>
                    <a:lnTo>
                      <a:pt x="202" y="1524"/>
                    </a:lnTo>
                    <a:lnTo>
                      <a:pt x="202" y="1523"/>
                    </a:lnTo>
                    <a:lnTo>
                      <a:pt x="202" y="1521"/>
                    </a:lnTo>
                    <a:lnTo>
                      <a:pt x="202" y="1519"/>
                    </a:lnTo>
                    <a:lnTo>
                      <a:pt x="202" y="1517"/>
                    </a:lnTo>
                    <a:lnTo>
                      <a:pt x="204" y="1517"/>
                    </a:lnTo>
                    <a:lnTo>
                      <a:pt x="202" y="1517"/>
                    </a:lnTo>
                    <a:lnTo>
                      <a:pt x="202" y="1515"/>
                    </a:lnTo>
                    <a:lnTo>
                      <a:pt x="204" y="1515"/>
                    </a:lnTo>
                    <a:lnTo>
                      <a:pt x="202" y="1515"/>
                    </a:lnTo>
                    <a:lnTo>
                      <a:pt x="202" y="1514"/>
                    </a:lnTo>
                    <a:lnTo>
                      <a:pt x="202" y="1512"/>
                    </a:lnTo>
                    <a:lnTo>
                      <a:pt x="202" y="1510"/>
                    </a:lnTo>
                    <a:lnTo>
                      <a:pt x="200" y="1510"/>
                    </a:lnTo>
                    <a:lnTo>
                      <a:pt x="200" y="1508"/>
                    </a:lnTo>
                    <a:lnTo>
                      <a:pt x="200" y="1506"/>
                    </a:lnTo>
                    <a:lnTo>
                      <a:pt x="200" y="1505"/>
                    </a:lnTo>
                    <a:lnTo>
                      <a:pt x="202" y="1505"/>
                    </a:lnTo>
                    <a:lnTo>
                      <a:pt x="202" y="1506"/>
                    </a:lnTo>
                    <a:lnTo>
                      <a:pt x="202" y="1505"/>
                    </a:lnTo>
                    <a:lnTo>
                      <a:pt x="204" y="1505"/>
                    </a:lnTo>
                    <a:lnTo>
                      <a:pt x="204" y="1503"/>
                    </a:lnTo>
                    <a:lnTo>
                      <a:pt x="204" y="1501"/>
                    </a:lnTo>
                    <a:lnTo>
                      <a:pt x="202" y="1501"/>
                    </a:lnTo>
                    <a:lnTo>
                      <a:pt x="202" y="1499"/>
                    </a:lnTo>
                    <a:lnTo>
                      <a:pt x="204" y="1499"/>
                    </a:lnTo>
                    <a:lnTo>
                      <a:pt x="204" y="1498"/>
                    </a:lnTo>
                    <a:lnTo>
                      <a:pt x="204" y="1496"/>
                    </a:lnTo>
                    <a:lnTo>
                      <a:pt x="205" y="1496"/>
                    </a:lnTo>
                    <a:lnTo>
                      <a:pt x="205" y="1494"/>
                    </a:lnTo>
                    <a:lnTo>
                      <a:pt x="207" y="1494"/>
                    </a:lnTo>
                    <a:lnTo>
                      <a:pt x="207" y="1492"/>
                    </a:lnTo>
                    <a:lnTo>
                      <a:pt x="207" y="1490"/>
                    </a:lnTo>
                    <a:lnTo>
                      <a:pt x="207" y="1489"/>
                    </a:lnTo>
                    <a:lnTo>
                      <a:pt x="209" y="1489"/>
                    </a:lnTo>
                    <a:lnTo>
                      <a:pt x="209" y="1487"/>
                    </a:lnTo>
                    <a:lnTo>
                      <a:pt x="209" y="1485"/>
                    </a:lnTo>
                    <a:lnTo>
                      <a:pt x="211" y="1485"/>
                    </a:lnTo>
                    <a:lnTo>
                      <a:pt x="211" y="1483"/>
                    </a:lnTo>
                    <a:lnTo>
                      <a:pt x="211" y="1481"/>
                    </a:lnTo>
                    <a:lnTo>
                      <a:pt x="211" y="1480"/>
                    </a:lnTo>
                    <a:lnTo>
                      <a:pt x="212" y="1480"/>
                    </a:lnTo>
                    <a:lnTo>
                      <a:pt x="212" y="1478"/>
                    </a:lnTo>
                    <a:lnTo>
                      <a:pt x="212" y="1476"/>
                    </a:lnTo>
                    <a:lnTo>
                      <a:pt x="212" y="1474"/>
                    </a:lnTo>
                    <a:lnTo>
                      <a:pt x="212" y="1476"/>
                    </a:lnTo>
                    <a:lnTo>
                      <a:pt x="214" y="1476"/>
                    </a:lnTo>
                    <a:lnTo>
                      <a:pt x="214" y="1478"/>
                    </a:lnTo>
                    <a:lnTo>
                      <a:pt x="212" y="1478"/>
                    </a:lnTo>
                    <a:lnTo>
                      <a:pt x="212" y="1480"/>
                    </a:lnTo>
                    <a:lnTo>
                      <a:pt x="212" y="1478"/>
                    </a:lnTo>
                    <a:lnTo>
                      <a:pt x="214" y="1478"/>
                    </a:lnTo>
                    <a:lnTo>
                      <a:pt x="214" y="1476"/>
                    </a:lnTo>
                    <a:lnTo>
                      <a:pt x="214" y="1474"/>
                    </a:lnTo>
                    <a:lnTo>
                      <a:pt x="214" y="1476"/>
                    </a:lnTo>
                    <a:lnTo>
                      <a:pt x="216" y="1476"/>
                    </a:lnTo>
                    <a:lnTo>
                      <a:pt x="216" y="1474"/>
                    </a:lnTo>
                    <a:lnTo>
                      <a:pt x="218" y="1474"/>
                    </a:lnTo>
                    <a:lnTo>
                      <a:pt x="218" y="1473"/>
                    </a:lnTo>
                    <a:lnTo>
                      <a:pt x="218" y="1474"/>
                    </a:lnTo>
                    <a:lnTo>
                      <a:pt x="216" y="1474"/>
                    </a:lnTo>
                    <a:lnTo>
                      <a:pt x="216" y="1473"/>
                    </a:lnTo>
                    <a:lnTo>
                      <a:pt x="216" y="1471"/>
                    </a:lnTo>
                    <a:lnTo>
                      <a:pt x="216" y="1469"/>
                    </a:lnTo>
                    <a:lnTo>
                      <a:pt x="218" y="1469"/>
                    </a:lnTo>
                    <a:lnTo>
                      <a:pt x="218" y="1467"/>
                    </a:lnTo>
                    <a:lnTo>
                      <a:pt x="218" y="1465"/>
                    </a:lnTo>
                    <a:lnTo>
                      <a:pt x="218" y="1464"/>
                    </a:lnTo>
                    <a:lnTo>
                      <a:pt x="220" y="1464"/>
                    </a:lnTo>
                    <a:lnTo>
                      <a:pt x="220" y="1462"/>
                    </a:lnTo>
                    <a:lnTo>
                      <a:pt x="220" y="1460"/>
                    </a:lnTo>
                    <a:lnTo>
                      <a:pt x="221" y="1460"/>
                    </a:lnTo>
                    <a:lnTo>
                      <a:pt x="221" y="1458"/>
                    </a:lnTo>
                    <a:lnTo>
                      <a:pt x="221" y="1460"/>
                    </a:lnTo>
                    <a:lnTo>
                      <a:pt x="223" y="1460"/>
                    </a:lnTo>
                    <a:lnTo>
                      <a:pt x="223" y="1462"/>
                    </a:lnTo>
                    <a:lnTo>
                      <a:pt x="223" y="1464"/>
                    </a:lnTo>
                    <a:lnTo>
                      <a:pt x="225" y="1464"/>
                    </a:lnTo>
                    <a:lnTo>
                      <a:pt x="225" y="1465"/>
                    </a:lnTo>
                    <a:lnTo>
                      <a:pt x="225" y="1467"/>
                    </a:lnTo>
                    <a:lnTo>
                      <a:pt x="225" y="1465"/>
                    </a:lnTo>
                    <a:lnTo>
                      <a:pt x="225" y="1464"/>
                    </a:lnTo>
                    <a:lnTo>
                      <a:pt x="227" y="1464"/>
                    </a:lnTo>
                    <a:lnTo>
                      <a:pt x="229" y="1464"/>
                    </a:lnTo>
                    <a:lnTo>
                      <a:pt x="229" y="1462"/>
                    </a:lnTo>
                    <a:lnTo>
                      <a:pt x="229" y="1460"/>
                    </a:lnTo>
                    <a:lnTo>
                      <a:pt x="227" y="1460"/>
                    </a:lnTo>
                    <a:lnTo>
                      <a:pt x="227" y="1458"/>
                    </a:lnTo>
                    <a:lnTo>
                      <a:pt x="229" y="1458"/>
                    </a:lnTo>
                    <a:lnTo>
                      <a:pt x="230" y="1458"/>
                    </a:lnTo>
                    <a:lnTo>
                      <a:pt x="229" y="1458"/>
                    </a:lnTo>
                    <a:lnTo>
                      <a:pt x="227" y="1458"/>
                    </a:lnTo>
                    <a:lnTo>
                      <a:pt x="227" y="1460"/>
                    </a:lnTo>
                    <a:lnTo>
                      <a:pt x="227" y="1462"/>
                    </a:lnTo>
                    <a:lnTo>
                      <a:pt x="227" y="1464"/>
                    </a:lnTo>
                    <a:lnTo>
                      <a:pt x="225" y="1464"/>
                    </a:lnTo>
                    <a:lnTo>
                      <a:pt x="225" y="1462"/>
                    </a:lnTo>
                    <a:lnTo>
                      <a:pt x="225" y="1460"/>
                    </a:lnTo>
                    <a:lnTo>
                      <a:pt x="223" y="1460"/>
                    </a:lnTo>
                    <a:lnTo>
                      <a:pt x="225" y="1460"/>
                    </a:lnTo>
                    <a:lnTo>
                      <a:pt x="225" y="1458"/>
                    </a:lnTo>
                    <a:lnTo>
                      <a:pt x="225" y="1456"/>
                    </a:lnTo>
                    <a:lnTo>
                      <a:pt x="225" y="1455"/>
                    </a:lnTo>
                    <a:lnTo>
                      <a:pt x="227" y="1455"/>
                    </a:lnTo>
                    <a:lnTo>
                      <a:pt x="227" y="1453"/>
                    </a:lnTo>
                    <a:lnTo>
                      <a:pt x="227" y="1451"/>
                    </a:lnTo>
                    <a:lnTo>
                      <a:pt x="229" y="1451"/>
                    </a:lnTo>
                    <a:lnTo>
                      <a:pt x="229" y="1449"/>
                    </a:lnTo>
                    <a:lnTo>
                      <a:pt x="230" y="1449"/>
                    </a:lnTo>
                    <a:lnTo>
                      <a:pt x="230" y="1448"/>
                    </a:lnTo>
                    <a:lnTo>
                      <a:pt x="232" y="1448"/>
                    </a:lnTo>
                    <a:lnTo>
                      <a:pt x="232" y="1446"/>
                    </a:lnTo>
                    <a:lnTo>
                      <a:pt x="232" y="1444"/>
                    </a:lnTo>
                    <a:lnTo>
                      <a:pt x="234" y="1444"/>
                    </a:lnTo>
                    <a:lnTo>
                      <a:pt x="234" y="1442"/>
                    </a:lnTo>
                    <a:lnTo>
                      <a:pt x="234" y="1440"/>
                    </a:lnTo>
                    <a:lnTo>
                      <a:pt x="236" y="1440"/>
                    </a:lnTo>
                    <a:lnTo>
                      <a:pt x="236" y="1439"/>
                    </a:lnTo>
                    <a:lnTo>
                      <a:pt x="237" y="1439"/>
                    </a:lnTo>
                    <a:lnTo>
                      <a:pt x="237" y="1437"/>
                    </a:lnTo>
                    <a:lnTo>
                      <a:pt x="237" y="1435"/>
                    </a:lnTo>
                    <a:lnTo>
                      <a:pt x="239" y="1435"/>
                    </a:lnTo>
                    <a:lnTo>
                      <a:pt x="239" y="1437"/>
                    </a:lnTo>
                    <a:lnTo>
                      <a:pt x="237" y="1437"/>
                    </a:lnTo>
                    <a:lnTo>
                      <a:pt x="239" y="1437"/>
                    </a:lnTo>
                    <a:lnTo>
                      <a:pt x="239" y="1439"/>
                    </a:lnTo>
                    <a:lnTo>
                      <a:pt x="239" y="1437"/>
                    </a:lnTo>
                    <a:lnTo>
                      <a:pt x="239" y="1435"/>
                    </a:lnTo>
                    <a:lnTo>
                      <a:pt x="241" y="1435"/>
                    </a:lnTo>
                    <a:lnTo>
                      <a:pt x="241" y="1433"/>
                    </a:lnTo>
                    <a:lnTo>
                      <a:pt x="243" y="1433"/>
                    </a:lnTo>
                    <a:lnTo>
                      <a:pt x="245" y="1433"/>
                    </a:lnTo>
                    <a:lnTo>
                      <a:pt x="245" y="1431"/>
                    </a:lnTo>
                    <a:lnTo>
                      <a:pt x="246" y="1431"/>
                    </a:lnTo>
                    <a:lnTo>
                      <a:pt x="246" y="1430"/>
                    </a:lnTo>
                    <a:lnTo>
                      <a:pt x="246" y="1431"/>
                    </a:lnTo>
                    <a:lnTo>
                      <a:pt x="245" y="1431"/>
                    </a:lnTo>
                    <a:lnTo>
                      <a:pt x="243" y="1431"/>
                    </a:lnTo>
                    <a:lnTo>
                      <a:pt x="243" y="1430"/>
                    </a:lnTo>
                    <a:lnTo>
                      <a:pt x="245" y="1430"/>
                    </a:lnTo>
                    <a:lnTo>
                      <a:pt x="245" y="1428"/>
                    </a:lnTo>
                    <a:lnTo>
                      <a:pt x="245" y="1426"/>
                    </a:lnTo>
                    <a:lnTo>
                      <a:pt x="245" y="1424"/>
                    </a:lnTo>
                    <a:lnTo>
                      <a:pt x="246" y="1424"/>
                    </a:lnTo>
                    <a:lnTo>
                      <a:pt x="246" y="1423"/>
                    </a:lnTo>
                    <a:lnTo>
                      <a:pt x="246" y="1421"/>
                    </a:lnTo>
                    <a:lnTo>
                      <a:pt x="246" y="1419"/>
                    </a:lnTo>
                    <a:lnTo>
                      <a:pt x="246" y="1417"/>
                    </a:lnTo>
                    <a:lnTo>
                      <a:pt x="248" y="1417"/>
                    </a:lnTo>
                    <a:lnTo>
                      <a:pt x="248" y="1415"/>
                    </a:lnTo>
                    <a:lnTo>
                      <a:pt x="250" y="1415"/>
                    </a:lnTo>
                    <a:lnTo>
                      <a:pt x="250" y="1417"/>
                    </a:lnTo>
                    <a:lnTo>
                      <a:pt x="250" y="1419"/>
                    </a:lnTo>
                    <a:lnTo>
                      <a:pt x="250" y="1421"/>
                    </a:lnTo>
                    <a:lnTo>
                      <a:pt x="250" y="1423"/>
                    </a:lnTo>
                    <a:lnTo>
                      <a:pt x="250" y="1421"/>
                    </a:lnTo>
                    <a:lnTo>
                      <a:pt x="252" y="1421"/>
                    </a:lnTo>
                    <a:lnTo>
                      <a:pt x="252" y="1419"/>
                    </a:lnTo>
                    <a:lnTo>
                      <a:pt x="250" y="1419"/>
                    </a:lnTo>
                    <a:lnTo>
                      <a:pt x="252" y="1419"/>
                    </a:lnTo>
                    <a:lnTo>
                      <a:pt x="252" y="1417"/>
                    </a:lnTo>
                    <a:lnTo>
                      <a:pt x="252" y="1415"/>
                    </a:lnTo>
                    <a:lnTo>
                      <a:pt x="252" y="1414"/>
                    </a:lnTo>
                    <a:lnTo>
                      <a:pt x="250" y="1414"/>
                    </a:lnTo>
                    <a:lnTo>
                      <a:pt x="250" y="1412"/>
                    </a:lnTo>
                    <a:lnTo>
                      <a:pt x="252" y="1412"/>
                    </a:lnTo>
                    <a:lnTo>
                      <a:pt x="252" y="1410"/>
                    </a:lnTo>
                    <a:lnTo>
                      <a:pt x="254" y="1410"/>
                    </a:lnTo>
                    <a:lnTo>
                      <a:pt x="254" y="1412"/>
                    </a:lnTo>
                    <a:lnTo>
                      <a:pt x="254" y="1414"/>
                    </a:lnTo>
                    <a:lnTo>
                      <a:pt x="255" y="1414"/>
                    </a:lnTo>
                    <a:lnTo>
                      <a:pt x="255" y="1412"/>
                    </a:lnTo>
                    <a:lnTo>
                      <a:pt x="254" y="1412"/>
                    </a:lnTo>
                    <a:lnTo>
                      <a:pt x="254" y="1410"/>
                    </a:lnTo>
                    <a:lnTo>
                      <a:pt x="252" y="1410"/>
                    </a:lnTo>
                    <a:lnTo>
                      <a:pt x="252" y="1412"/>
                    </a:lnTo>
                    <a:lnTo>
                      <a:pt x="250" y="1412"/>
                    </a:lnTo>
                    <a:lnTo>
                      <a:pt x="250" y="1414"/>
                    </a:lnTo>
                    <a:lnTo>
                      <a:pt x="248" y="1414"/>
                    </a:lnTo>
                    <a:lnTo>
                      <a:pt x="246" y="1414"/>
                    </a:lnTo>
                    <a:lnTo>
                      <a:pt x="246" y="1412"/>
                    </a:lnTo>
                    <a:lnTo>
                      <a:pt x="246" y="1410"/>
                    </a:lnTo>
                    <a:lnTo>
                      <a:pt x="248" y="1410"/>
                    </a:lnTo>
                    <a:lnTo>
                      <a:pt x="248" y="1408"/>
                    </a:lnTo>
                    <a:lnTo>
                      <a:pt x="250" y="1408"/>
                    </a:lnTo>
                    <a:lnTo>
                      <a:pt x="250" y="1410"/>
                    </a:lnTo>
                    <a:lnTo>
                      <a:pt x="250" y="1408"/>
                    </a:lnTo>
                    <a:lnTo>
                      <a:pt x="252" y="1408"/>
                    </a:lnTo>
                    <a:lnTo>
                      <a:pt x="252" y="1406"/>
                    </a:lnTo>
                    <a:lnTo>
                      <a:pt x="252" y="1405"/>
                    </a:lnTo>
                    <a:lnTo>
                      <a:pt x="254" y="1405"/>
                    </a:lnTo>
                    <a:lnTo>
                      <a:pt x="254" y="1403"/>
                    </a:lnTo>
                    <a:lnTo>
                      <a:pt x="254" y="1401"/>
                    </a:lnTo>
                    <a:lnTo>
                      <a:pt x="254" y="1399"/>
                    </a:lnTo>
                    <a:lnTo>
                      <a:pt x="255" y="1399"/>
                    </a:lnTo>
                    <a:lnTo>
                      <a:pt x="255" y="1398"/>
                    </a:lnTo>
                    <a:lnTo>
                      <a:pt x="257" y="1398"/>
                    </a:lnTo>
                    <a:lnTo>
                      <a:pt x="257" y="1396"/>
                    </a:lnTo>
                    <a:lnTo>
                      <a:pt x="259" y="1396"/>
                    </a:lnTo>
                    <a:lnTo>
                      <a:pt x="259" y="1394"/>
                    </a:lnTo>
                    <a:lnTo>
                      <a:pt x="261" y="1394"/>
                    </a:lnTo>
                    <a:lnTo>
                      <a:pt x="261" y="1396"/>
                    </a:lnTo>
                    <a:lnTo>
                      <a:pt x="261" y="1398"/>
                    </a:lnTo>
                    <a:lnTo>
                      <a:pt x="262" y="1398"/>
                    </a:lnTo>
                    <a:lnTo>
                      <a:pt x="264" y="1398"/>
                    </a:lnTo>
                    <a:lnTo>
                      <a:pt x="264" y="1399"/>
                    </a:lnTo>
                    <a:lnTo>
                      <a:pt x="266" y="1399"/>
                    </a:lnTo>
                    <a:lnTo>
                      <a:pt x="268" y="1399"/>
                    </a:lnTo>
                    <a:lnTo>
                      <a:pt x="268" y="1401"/>
                    </a:lnTo>
                    <a:lnTo>
                      <a:pt x="266" y="1401"/>
                    </a:lnTo>
                    <a:lnTo>
                      <a:pt x="266" y="1403"/>
                    </a:lnTo>
                    <a:lnTo>
                      <a:pt x="266" y="1401"/>
                    </a:lnTo>
                    <a:lnTo>
                      <a:pt x="268" y="1401"/>
                    </a:lnTo>
                    <a:lnTo>
                      <a:pt x="268" y="1399"/>
                    </a:lnTo>
                    <a:lnTo>
                      <a:pt x="270" y="1399"/>
                    </a:lnTo>
                    <a:lnTo>
                      <a:pt x="268" y="1399"/>
                    </a:lnTo>
                    <a:lnTo>
                      <a:pt x="266" y="1399"/>
                    </a:lnTo>
                    <a:lnTo>
                      <a:pt x="266" y="1398"/>
                    </a:lnTo>
                    <a:lnTo>
                      <a:pt x="264" y="1398"/>
                    </a:lnTo>
                    <a:lnTo>
                      <a:pt x="262" y="1398"/>
                    </a:lnTo>
                    <a:lnTo>
                      <a:pt x="264" y="1398"/>
                    </a:lnTo>
                    <a:lnTo>
                      <a:pt x="264" y="1396"/>
                    </a:lnTo>
                    <a:lnTo>
                      <a:pt x="264" y="1398"/>
                    </a:lnTo>
                    <a:lnTo>
                      <a:pt x="266" y="1398"/>
                    </a:lnTo>
                    <a:lnTo>
                      <a:pt x="264" y="1398"/>
                    </a:lnTo>
                    <a:lnTo>
                      <a:pt x="264" y="1396"/>
                    </a:lnTo>
                    <a:lnTo>
                      <a:pt x="262" y="1396"/>
                    </a:lnTo>
                    <a:lnTo>
                      <a:pt x="262" y="1394"/>
                    </a:lnTo>
                    <a:lnTo>
                      <a:pt x="262" y="1392"/>
                    </a:lnTo>
                    <a:lnTo>
                      <a:pt x="262" y="1390"/>
                    </a:lnTo>
                    <a:lnTo>
                      <a:pt x="262" y="1392"/>
                    </a:lnTo>
                    <a:lnTo>
                      <a:pt x="264" y="1392"/>
                    </a:lnTo>
                    <a:lnTo>
                      <a:pt x="264" y="1390"/>
                    </a:lnTo>
                    <a:lnTo>
                      <a:pt x="266" y="1390"/>
                    </a:lnTo>
                    <a:lnTo>
                      <a:pt x="266" y="1389"/>
                    </a:lnTo>
                    <a:lnTo>
                      <a:pt x="268" y="1389"/>
                    </a:lnTo>
                    <a:lnTo>
                      <a:pt x="268" y="1387"/>
                    </a:lnTo>
                    <a:lnTo>
                      <a:pt x="270" y="1387"/>
                    </a:lnTo>
                    <a:lnTo>
                      <a:pt x="270" y="1385"/>
                    </a:lnTo>
                    <a:lnTo>
                      <a:pt x="270" y="1383"/>
                    </a:lnTo>
                    <a:lnTo>
                      <a:pt x="271" y="1383"/>
                    </a:lnTo>
                    <a:lnTo>
                      <a:pt x="271" y="1381"/>
                    </a:lnTo>
                    <a:lnTo>
                      <a:pt x="271" y="1380"/>
                    </a:lnTo>
                    <a:lnTo>
                      <a:pt x="273" y="1380"/>
                    </a:lnTo>
                    <a:lnTo>
                      <a:pt x="273" y="1378"/>
                    </a:lnTo>
                    <a:lnTo>
                      <a:pt x="275" y="1378"/>
                    </a:lnTo>
                    <a:lnTo>
                      <a:pt x="275" y="1380"/>
                    </a:lnTo>
                    <a:lnTo>
                      <a:pt x="273" y="1380"/>
                    </a:lnTo>
                    <a:lnTo>
                      <a:pt x="273" y="1381"/>
                    </a:lnTo>
                    <a:lnTo>
                      <a:pt x="273" y="1383"/>
                    </a:lnTo>
                    <a:lnTo>
                      <a:pt x="271" y="1383"/>
                    </a:lnTo>
                    <a:lnTo>
                      <a:pt x="271" y="1385"/>
                    </a:lnTo>
                    <a:lnTo>
                      <a:pt x="271" y="1383"/>
                    </a:lnTo>
                    <a:lnTo>
                      <a:pt x="273" y="1383"/>
                    </a:lnTo>
                    <a:lnTo>
                      <a:pt x="273" y="1381"/>
                    </a:lnTo>
                    <a:lnTo>
                      <a:pt x="275" y="1381"/>
                    </a:lnTo>
                    <a:lnTo>
                      <a:pt x="275" y="1380"/>
                    </a:lnTo>
                    <a:lnTo>
                      <a:pt x="277" y="1380"/>
                    </a:lnTo>
                    <a:lnTo>
                      <a:pt x="277" y="1378"/>
                    </a:lnTo>
                    <a:lnTo>
                      <a:pt x="277" y="1376"/>
                    </a:lnTo>
                    <a:lnTo>
                      <a:pt x="279" y="1376"/>
                    </a:lnTo>
                    <a:lnTo>
                      <a:pt x="279" y="1374"/>
                    </a:lnTo>
                    <a:lnTo>
                      <a:pt x="280" y="1374"/>
                    </a:lnTo>
                    <a:lnTo>
                      <a:pt x="279" y="1374"/>
                    </a:lnTo>
                    <a:lnTo>
                      <a:pt x="279" y="1373"/>
                    </a:lnTo>
                    <a:lnTo>
                      <a:pt x="280" y="1373"/>
                    </a:lnTo>
                    <a:lnTo>
                      <a:pt x="280" y="1371"/>
                    </a:lnTo>
                    <a:lnTo>
                      <a:pt x="280" y="1369"/>
                    </a:lnTo>
                    <a:lnTo>
                      <a:pt x="282" y="1369"/>
                    </a:lnTo>
                    <a:lnTo>
                      <a:pt x="282" y="1367"/>
                    </a:lnTo>
                    <a:lnTo>
                      <a:pt x="282" y="1365"/>
                    </a:lnTo>
                    <a:lnTo>
                      <a:pt x="284" y="1365"/>
                    </a:lnTo>
                    <a:lnTo>
                      <a:pt x="284" y="1364"/>
                    </a:lnTo>
                    <a:lnTo>
                      <a:pt x="284" y="1362"/>
                    </a:lnTo>
                    <a:lnTo>
                      <a:pt x="286" y="1362"/>
                    </a:lnTo>
                    <a:lnTo>
                      <a:pt x="286" y="1364"/>
                    </a:lnTo>
                    <a:lnTo>
                      <a:pt x="284" y="1364"/>
                    </a:lnTo>
                    <a:lnTo>
                      <a:pt x="284" y="1365"/>
                    </a:lnTo>
                    <a:lnTo>
                      <a:pt x="286" y="1365"/>
                    </a:lnTo>
                    <a:lnTo>
                      <a:pt x="286" y="1364"/>
                    </a:lnTo>
                    <a:lnTo>
                      <a:pt x="286" y="1362"/>
                    </a:lnTo>
                    <a:lnTo>
                      <a:pt x="286" y="1360"/>
                    </a:lnTo>
                    <a:lnTo>
                      <a:pt x="286" y="1358"/>
                    </a:lnTo>
                    <a:lnTo>
                      <a:pt x="286" y="1356"/>
                    </a:lnTo>
                    <a:lnTo>
                      <a:pt x="287" y="1356"/>
                    </a:lnTo>
                    <a:lnTo>
                      <a:pt x="287" y="1355"/>
                    </a:lnTo>
                    <a:lnTo>
                      <a:pt x="287" y="1356"/>
                    </a:lnTo>
                    <a:lnTo>
                      <a:pt x="287" y="1355"/>
                    </a:lnTo>
                    <a:lnTo>
                      <a:pt x="289" y="1355"/>
                    </a:lnTo>
                    <a:lnTo>
                      <a:pt x="289" y="1353"/>
                    </a:lnTo>
                    <a:lnTo>
                      <a:pt x="291" y="1353"/>
                    </a:lnTo>
                    <a:lnTo>
                      <a:pt x="291" y="1355"/>
                    </a:lnTo>
                    <a:lnTo>
                      <a:pt x="293" y="1355"/>
                    </a:lnTo>
                    <a:lnTo>
                      <a:pt x="293" y="1356"/>
                    </a:lnTo>
                    <a:lnTo>
                      <a:pt x="293" y="1358"/>
                    </a:lnTo>
                    <a:lnTo>
                      <a:pt x="295" y="1358"/>
                    </a:lnTo>
                    <a:lnTo>
                      <a:pt x="295" y="1360"/>
                    </a:lnTo>
                    <a:lnTo>
                      <a:pt x="295" y="1362"/>
                    </a:lnTo>
                    <a:lnTo>
                      <a:pt x="295" y="1360"/>
                    </a:lnTo>
                    <a:lnTo>
                      <a:pt x="296" y="1360"/>
                    </a:lnTo>
                    <a:lnTo>
                      <a:pt x="296" y="1358"/>
                    </a:lnTo>
                    <a:lnTo>
                      <a:pt x="295" y="1358"/>
                    </a:lnTo>
                    <a:lnTo>
                      <a:pt x="293" y="1358"/>
                    </a:lnTo>
                    <a:lnTo>
                      <a:pt x="293" y="1356"/>
                    </a:lnTo>
                    <a:lnTo>
                      <a:pt x="293" y="1355"/>
                    </a:lnTo>
                    <a:lnTo>
                      <a:pt x="295" y="1355"/>
                    </a:lnTo>
                    <a:lnTo>
                      <a:pt x="293" y="1355"/>
                    </a:lnTo>
                    <a:lnTo>
                      <a:pt x="293" y="1353"/>
                    </a:lnTo>
                    <a:lnTo>
                      <a:pt x="295" y="1353"/>
                    </a:lnTo>
                    <a:lnTo>
                      <a:pt x="295" y="1351"/>
                    </a:lnTo>
                    <a:lnTo>
                      <a:pt x="295" y="1349"/>
                    </a:lnTo>
                    <a:lnTo>
                      <a:pt x="296" y="1349"/>
                    </a:lnTo>
                    <a:lnTo>
                      <a:pt x="296" y="1351"/>
                    </a:lnTo>
                    <a:lnTo>
                      <a:pt x="296" y="1349"/>
                    </a:lnTo>
                    <a:lnTo>
                      <a:pt x="295" y="1349"/>
                    </a:lnTo>
                    <a:lnTo>
                      <a:pt x="293" y="1349"/>
                    </a:lnTo>
                    <a:lnTo>
                      <a:pt x="293" y="1351"/>
                    </a:lnTo>
                    <a:lnTo>
                      <a:pt x="291" y="1351"/>
                    </a:lnTo>
                    <a:lnTo>
                      <a:pt x="291" y="1349"/>
                    </a:lnTo>
                    <a:lnTo>
                      <a:pt x="293" y="1349"/>
                    </a:lnTo>
                    <a:lnTo>
                      <a:pt x="293" y="1348"/>
                    </a:lnTo>
                    <a:lnTo>
                      <a:pt x="295" y="1348"/>
                    </a:lnTo>
                    <a:lnTo>
                      <a:pt x="295" y="1346"/>
                    </a:lnTo>
                    <a:lnTo>
                      <a:pt x="295" y="1344"/>
                    </a:lnTo>
                    <a:lnTo>
                      <a:pt x="296" y="1344"/>
                    </a:lnTo>
                    <a:lnTo>
                      <a:pt x="296" y="1342"/>
                    </a:lnTo>
                    <a:lnTo>
                      <a:pt x="296" y="1340"/>
                    </a:lnTo>
                    <a:lnTo>
                      <a:pt x="298" y="1340"/>
                    </a:lnTo>
                    <a:lnTo>
                      <a:pt x="300" y="1340"/>
                    </a:lnTo>
                    <a:lnTo>
                      <a:pt x="298" y="1340"/>
                    </a:lnTo>
                    <a:lnTo>
                      <a:pt x="298" y="1339"/>
                    </a:lnTo>
                    <a:lnTo>
                      <a:pt x="300" y="1339"/>
                    </a:lnTo>
                    <a:lnTo>
                      <a:pt x="298" y="1339"/>
                    </a:lnTo>
                    <a:lnTo>
                      <a:pt x="298" y="1340"/>
                    </a:lnTo>
                    <a:lnTo>
                      <a:pt x="298" y="1339"/>
                    </a:lnTo>
                    <a:lnTo>
                      <a:pt x="298" y="1337"/>
                    </a:lnTo>
                    <a:lnTo>
                      <a:pt x="298" y="1335"/>
                    </a:lnTo>
                    <a:lnTo>
                      <a:pt x="300" y="1335"/>
                    </a:lnTo>
                    <a:lnTo>
                      <a:pt x="302" y="1335"/>
                    </a:lnTo>
                    <a:lnTo>
                      <a:pt x="300" y="1335"/>
                    </a:lnTo>
                    <a:lnTo>
                      <a:pt x="300" y="1333"/>
                    </a:lnTo>
                    <a:lnTo>
                      <a:pt x="302" y="1333"/>
                    </a:lnTo>
                    <a:lnTo>
                      <a:pt x="302" y="1332"/>
                    </a:lnTo>
                    <a:lnTo>
                      <a:pt x="304" y="1332"/>
                    </a:lnTo>
                    <a:lnTo>
                      <a:pt x="304" y="1330"/>
                    </a:lnTo>
                    <a:lnTo>
                      <a:pt x="304" y="1328"/>
                    </a:lnTo>
                    <a:lnTo>
                      <a:pt x="305" y="1328"/>
                    </a:lnTo>
                    <a:lnTo>
                      <a:pt x="304" y="1328"/>
                    </a:lnTo>
                    <a:lnTo>
                      <a:pt x="305" y="1328"/>
                    </a:lnTo>
                    <a:lnTo>
                      <a:pt x="305" y="1326"/>
                    </a:lnTo>
                    <a:lnTo>
                      <a:pt x="305" y="1324"/>
                    </a:lnTo>
                    <a:lnTo>
                      <a:pt x="305" y="1323"/>
                    </a:lnTo>
                    <a:lnTo>
                      <a:pt x="307" y="1323"/>
                    </a:lnTo>
                    <a:lnTo>
                      <a:pt x="307" y="1321"/>
                    </a:lnTo>
                    <a:lnTo>
                      <a:pt x="309" y="1321"/>
                    </a:lnTo>
                    <a:lnTo>
                      <a:pt x="307" y="1321"/>
                    </a:lnTo>
                    <a:lnTo>
                      <a:pt x="307" y="1323"/>
                    </a:lnTo>
                    <a:lnTo>
                      <a:pt x="307" y="1324"/>
                    </a:lnTo>
                    <a:lnTo>
                      <a:pt x="305" y="1324"/>
                    </a:lnTo>
                    <a:lnTo>
                      <a:pt x="305" y="1326"/>
                    </a:lnTo>
                    <a:lnTo>
                      <a:pt x="307" y="1326"/>
                    </a:lnTo>
                    <a:lnTo>
                      <a:pt x="307" y="1328"/>
                    </a:lnTo>
                    <a:lnTo>
                      <a:pt x="309" y="1328"/>
                    </a:lnTo>
                    <a:lnTo>
                      <a:pt x="311" y="1328"/>
                    </a:lnTo>
                    <a:lnTo>
                      <a:pt x="312" y="1328"/>
                    </a:lnTo>
                    <a:lnTo>
                      <a:pt x="312" y="1326"/>
                    </a:lnTo>
                    <a:lnTo>
                      <a:pt x="311" y="1326"/>
                    </a:lnTo>
                    <a:lnTo>
                      <a:pt x="311" y="1328"/>
                    </a:lnTo>
                    <a:lnTo>
                      <a:pt x="311" y="1326"/>
                    </a:lnTo>
                    <a:lnTo>
                      <a:pt x="309" y="1326"/>
                    </a:lnTo>
                    <a:lnTo>
                      <a:pt x="307" y="1326"/>
                    </a:lnTo>
                    <a:lnTo>
                      <a:pt x="307" y="1324"/>
                    </a:lnTo>
                    <a:lnTo>
                      <a:pt x="309" y="1324"/>
                    </a:lnTo>
                    <a:lnTo>
                      <a:pt x="309" y="1323"/>
                    </a:lnTo>
                    <a:lnTo>
                      <a:pt x="309" y="1321"/>
                    </a:lnTo>
                    <a:lnTo>
                      <a:pt x="311" y="1321"/>
                    </a:lnTo>
                    <a:lnTo>
                      <a:pt x="311" y="1319"/>
                    </a:lnTo>
                    <a:lnTo>
                      <a:pt x="311" y="1317"/>
                    </a:lnTo>
                    <a:lnTo>
                      <a:pt x="312" y="1317"/>
                    </a:lnTo>
                    <a:lnTo>
                      <a:pt x="312" y="1315"/>
                    </a:lnTo>
                    <a:lnTo>
                      <a:pt x="312" y="1314"/>
                    </a:lnTo>
                    <a:lnTo>
                      <a:pt x="314" y="1314"/>
                    </a:lnTo>
                    <a:lnTo>
                      <a:pt x="314" y="1312"/>
                    </a:lnTo>
                    <a:lnTo>
                      <a:pt x="314" y="1314"/>
                    </a:lnTo>
                    <a:lnTo>
                      <a:pt x="316" y="1314"/>
                    </a:lnTo>
                    <a:lnTo>
                      <a:pt x="318" y="1314"/>
                    </a:lnTo>
                    <a:lnTo>
                      <a:pt x="318" y="1315"/>
                    </a:lnTo>
                    <a:lnTo>
                      <a:pt x="320" y="1315"/>
                    </a:lnTo>
                    <a:lnTo>
                      <a:pt x="321" y="1315"/>
                    </a:lnTo>
                    <a:lnTo>
                      <a:pt x="323" y="1315"/>
                    </a:lnTo>
                    <a:lnTo>
                      <a:pt x="321" y="1315"/>
                    </a:lnTo>
                    <a:lnTo>
                      <a:pt x="321" y="1314"/>
                    </a:lnTo>
                    <a:lnTo>
                      <a:pt x="323" y="1314"/>
                    </a:lnTo>
                    <a:lnTo>
                      <a:pt x="325" y="1314"/>
                    </a:lnTo>
                    <a:lnTo>
                      <a:pt x="323" y="1314"/>
                    </a:lnTo>
                    <a:lnTo>
                      <a:pt x="321" y="1314"/>
                    </a:lnTo>
                    <a:lnTo>
                      <a:pt x="321" y="1315"/>
                    </a:lnTo>
                    <a:lnTo>
                      <a:pt x="323" y="1315"/>
                    </a:lnTo>
                    <a:lnTo>
                      <a:pt x="321" y="1315"/>
                    </a:lnTo>
                    <a:lnTo>
                      <a:pt x="320" y="1315"/>
                    </a:lnTo>
                    <a:lnTo>
                      <a:pt x="318" y="1315"/>
                    </a:lnTo>
                    <a:lnTo>
                      <a:pt x="318" y="1314"/>
                    </a:lnTo>
                    <a:lnTo>
                      <a:pt x="316" y="1314"/>
                    </a:lnTo>
                    <a:lnTo>
                      <a:pt x="316" y="1312"/>
                    </a:lnTo>
                    <a:lnTo>
                      <a:pt x="316" y="1310"/>
                    </a:lnTo>
                    <a:lnTo>
                      <a:pt x="316" y="1308"/>
                    </a:lnTo>
                    <a:lnTo>
                      <a:pt x="318" y="1308"/>
                    </a:lnTo>
                    <a:lnTo>
                      <a:pt x="320" y="1308"/>
                    </a:lnTo>
                    <a:lnTo>
                      <a:pt x="320" y="1307"/>
                    </a:lnTo>
                    <a:lnTo>
                      <a:pt x="321" y="1307"/>
                    </a:lnTo>
                    <a:lnTo>
                      <a:pt x="321" y="1305"/>
                    </a:lnTo>
                    <a:lnTo>
                      <a:pt x="323" y="1305"/>
                    </a:lnTo>
                    <a:lnTo>
                      <a:pt x="323" y="1303"/>
                    </a:lnTo>
                    <a:lnTo>
                      <a:pt x="323" y="1301"/>
                    </a:lnTo>
                    <a:lnTo>
                      <a:pt x="323" y="1299"/>
                    </a:lnTo>
                    <a:lnTo>
                      <a:pt x="325" y="1299"/>
                    </a:lnTo>
                    <a:lnTo>
                      <a:pt x="325" y="1298"/>
                    </a:lnTo>
                    <a:lnTo>
                      <a:pt x="325" y="1296"/>
                    </a:lnTo>
                    <a:lnTo>
                      <a:pt x="327" y="1296"/>
                    </a:lnTo>
                    <a:lnTo>
                      <a:pt x="329" y="1296"/>
                    </a:lnTo>
                    <a:lnTo>
                      <a:pt x="329" y="1294"/>
                    </a:lnTo>
                    <a:lnTo>
                      <a:pt x="329" y="1292"/>
                    </a:lnTo>
                    <a:lnTo>
                      <a:pt x="330" y="1292"/>
                    </a:lnTo>
                    <a:lnTo>
                      <a:pt x="330" y="1290"/>
                    </a:lnTo>
                    <a:lnTo>
                      <a:pt x="332" y="1290"/>
                    </a:lnTo>
                    <a:lnTo>
                      <a:pt x="332" y="1292"/>
                    </a:lnTo>
                    <a:lnTo>
                      <a:pt x="334" y="1292"/>
                    </a:lnTo>
                    <a:lnTo>
                      <a:pt x="334" y="1290"/>
                    </a:lnTo>
                    <a:lnTo>
                      <a:pt x="336" y="1290"/>
                    </a:lnTo>
                    <a:lnTo>
                      <a:pt x="336" y="1289"/>
                    </a:lnTo>
                    <a:lnTo>
                      <a:pt x="336" y="1287"/>
                    </a:lnTo>
                    <a:lnTo>
                      <a:pt x="336" y="1285"/>
                    </a:lnTo>
                    <a:lnTo>
                      <a:pt x="336" y="1283"/>
                    </a:lnTo>
                    <a:lnTo>
                      <a:pt x="336" y="1282"/>
                    </a:lnTo>
                    <a:lnTo>
                      <a:pt x="337" y="1282"/>
                    </a:lnTo>
                    <a:lnTo>
                      <a:pt x="337" y="1280"/>
                    </a:lnTo>
                    <a:lnTo>
                      <a:pt x="337" y="1282"/>
                    </a:lnTo>
                    <a:lnTo>
                      <a:pt x="337" y="1283"/>
                    </a:lnTo>
                    <a:lnTo>
                      <a:pt x="337" y="1285"/>
                    </a:lnTo>
                    <a:lnTo>
                      <a:pt x="337" y="1283"/>
                    </a:lnTo>
                    <a:lnTo>
                      <a:pt x="339" y="1283"/>
                    </a:lnTo>
                    <a:lnTo>
                      <a:pt x="339" y="1282"/>
                    </a:lnTo>
                    <a:lnTo>
                      <a:pt x="339" y="1280"/>
                    </a:lnTo>
                    <a:lnTo>
                      <a:pt x="339" y="1278"/>
                    </a:lnTo>
                    <a:lnTo>
                      <a:pt x="339" y="1276"/>
                    </a:lnTo>
                    <a:lnTo>
                      <a:pt x="339" y="1274"/>
                    </a:lnTo>
                    <a:lnTo>
                      <a:pt x="339" y="1273"/>
                    </a:lnTo>
                    <a:lnTo>
                      <a:pt x="337" y="1273"/>
                    </a:lnTo>
                    <a:lnTo>
                      <a:pt x="337" y="1271"/>
                    </a:lnTo>
                    <a:lnTo>
                      <a:pt x="337" y="1269"/>
                    </a:lnTo>
                    <a:lnTo>
                      <a:pt x="337" y="1267"/>
                    </a:lnTo>
                    <a:lnTo>
                      <a:pt x="337" y="1265"/>
                    </a:lnTo>
                    <a:lnTo>
                      <a:pt x="337" y="1264"/>
                    </a:lnTo>
                    <a:lnTo>
                      <a:pt x="336" y="1264"/>
                    </a:lnTo>
                    <a:lnTo>
                      <a:pt x="336" y="1262"/>
                    </a:lnTo>
                    <a:lnTo>
                      <a:pt x="337" y="1262"/>
                    </a:lnTo>
                    <a:lnTo>
                      <a:pt x="337" y="1260"/>
                    </a:lnTo>
                    <a:lnTo>
                      <a:pt x="337" y="1258"/>
                    </a:lnTo>
                    <a:lnTo>
                      <a:pt x="336" y="1258"/>
                    </a:lnTo>
                    <a:lnTo>
                      <a:pt x="336" y="1257"/>
                    </a:lnTo>
                    <a:lnTo>
                      <a:pt x="334" y="1257"/>
                    </a:lnTo>
                    <a:lnTo>
                      <a:pt x="336" y="1257"/>
                    </a:lnTo>
                    <a:lnTo>
                      <a:pt x="334" y="1257"/>
                    </a:lnTo>
                    <a:lnTo>
                      <a:pt x="334" y="1255"/>
                    </a:lnTo>
                    <a:lnTo>
                      <a:pt x="336" y="1255"/>
                    </a:lnTo>
                    <a:lnTo>
                      <a:pt x="334" y="1255"/>
                    </a:lnTo>
                    <a:lnTo>
                      <a:pt x="334" y="1253"/>
                    </a:lnTo>
                    <a:lnTo>
                      <a:pt x="336" y="1253"/>
                    </a:lnTo>
                    <a:lnTo>
                      <a:pt x="336" y="1251"/>
                    </a:lnTo>
                    <a:lnTo>
                      <a:pt x="336" y="1249"/>
                    </a:lnTo>
                    <a:lnTo>
                      <a:pt x="337" y="1249"/>
                    </a:lnTo>
                    <a:lnTo>
                      <a:pt x="339" y="1249"/>
                    </a:lnTo>
                    <a:lnTo>
                      <a:pt x="339" y="1248"/>
                    </a:lnTo>
                    <a:lnTo>
                      <a:pt x="341" y="1248"/>
                    </a:lnTo>
                    <a:lnTo>
                      <a:pt x="341" y="1246"/>
                    </a:lnTo>
                    <a:lnTo>
                      <a:pt x="343" y="1246"/>
                    </a:lnTo>
                    <a:lnTo>
                      <a:pt x="345" y="1246"/>
                    </a:lnTo>
                    <a:lnTo>
                      <a:pt x="346" y="1246"/>
                    </a:lnTo>
                    <a:lnTo>
                      <a:pt x="346" y="1244"/>
                    </a:lnTo>
                    <a:lnTo>
                      <a:pt x="346" y="1242"/>
                    </a:lnTo>
                    <a:lnTo>
                      <a:pt x="346" y="1240"/>
                    </a:lnTo>
                    <a:lnTo>
                      <a:pt x="348" y="1240"/>
                    </a:lnTo>
                    <a:lnTo>
                      <a:pt x="348" y="1239"/>
                    </a:lnTo>
                    <a:lnTo>
                      <a:pt x="348" y="1235"/>
                    </a:lnTo>
                    <a:lnTo>
                      <a:pt x="348" y="1233"/>
                    </a:lnTo>
                    <a:lnTo>
                      <a:pt x="346" y="1233"/>
                    </a:lnTo>
                    <a:lnTo>
                      <a:pt x="346" y="1232"/>
                    </a:lnTo>
                    <a:lnTo>
                      <a:pt x="346" y="1230"/>
                    </a:lnTo>
                    <a:lnTo>
                      <a:pt x="346" y="1228"/>
                    </a:lnTo>
                    <a:lnTo>
                      <a:pt x="346" y="1226"/>
                    </a:lnTo>
                    <a:lnTo>
                      <a:pt x="345" y="1226"/>
                    </a:lnTo>
                    <a:lnTo>
                      <a:pt x="345" y="1224"/>
                    </a:lnTo>
                    <a:lnTo>
                      <a:pt x="345" y="1223"/>
                    </a:lnTo>
                    <a:lnTo>
                      <a:pt x="343" y="1223"/>
                    </a:lnTo>
                    <a:lnTo>
                      <a:pt x="343" y="1221"/>
                    </a:lnTo>
                    <a:lnTo>
                      <a:pt x="343" y="1219"/>
                    </a:lnTo>
                    <a:lnTo>
                      <a:pt x="341" y="1219"/>
                    </a:lnTo>
                    <a:lnTo>
                      <a:pt x="341" y="1217"/>
                    </a:lnTo>
                    <a:lnTo>
                      <a:pt x="341" y="1219"/>
                    </a:lnTo>
                    <a:lnTo>
                      <a:pt x="341" y="1221"/>
                    </a:lnTo>
                    <a:lnTo>
                      <a:pt x="341" y="1219"/>
                    </a:lnTo>
                    <a:lnTo>
                      <a:pt x="339" y="1219"/>
                    </a:lnTo>
                    <a:lnTo>
                      <a:pt x="339" y="1217"/>
                    </a:lnTo>
                    <a:lnTo>
                      <a:pt x="339" y="1215"/>
                    </a:lnTo>
                    <a:lnTo>
                      <a:pt x="339" y="1214"/>
                    </a:lnTo>
                    <a:lnTo>
                      <a:pt x="337" y="1214"/>
                    </a:lnTo>
                    <a:lnTo>
                      <a:pt x="339" y="1214"/>
                    </a:lnTo>
                    <a:lnTo>
                      <a:pt x="339" y="1215"/>
                    </a:lnTo>
                    <a:lnTo>
                      <a:pt x="339" y="1217"/>
                    </a:lnTo>
                    <a:lnTo>
                      <a:pt x="341" y="1217"/>
                    </a:lnTo>
                    <a:lnTo>
                      <a:pt x="341" y="1215"/>
                    </a:lnTo>
                    <a:lnTo>
                      <a:pt x="341" y="1214"/>
                    </a:lnTo>
                    <a:lnTo>
                      <a:pt x="339" y="1214"/>
                    </a:lnTo>
                    <a:lnTo>
                      <a:pt x="339" y="1212"/>
                    </a:lnTo>
                    <a:lnTo>
                      <a:pt x="339" y="1210"/>
                    </a:lnTo>
                    <a:lnTo>
                      <a:pt x="337" y="1210"/>
                    </a:lnTo>
                    <a:lnTo>
                      <a:pt x="337" y="1208"/>
                    </a:lnTo>
                    <a:lnTo>
                      <a:pt x="337" y="1207"/>
                    </a:lnTo>
                    <a:lnTo>
                      <a:pt x="336" y="1207"/>
                    </a:lnTo>
                    <a:lnTo>
                      <a:pt x="336" y="1205"/>
                    </a:lnTo>
                    <a:lnTo>
                      <a:pt x="336" y="1203"/>
                    </a:lnTo>
                    <a:lnTo>
                      <a:pt x="334" y="1203"/>
                    </a:lnTo>
                    <a:lnTo>
                      <a:pt x="334" y="1201"/>
                    </a:lnTo>
                    <a:lnTo>
                      <a:pt x="334" y="1199"/>
                    </a:lnTo>
                    <a:lnTo>
                      <a:pt x="332" y="1199"/>
                    </a:lnTo>
                    <a:lnTo>
                      <a:pt x="332" y="1198"/>
                    </a:lnTo>
                    <a:lnTo>
                      <a:pt x="332" y="1196"/>
                    </a:lnTo>
                    <a:lnTo>
                      <a:pt x="332" y="1194"/>
                    </a:lnTo>
                    <a:lnTo>
                      <a:pt x="330" y="1194"/>
                    </a:lnTo>
                    <a:lnTo>
                      <a:pt x="330" y="1192"/>
                    </a:lnTo>
                    <a:lnTo>
                      <a:pt x="330" y="1190"/>
                    </a:lnTo>
                    <a:lnTo>
                      <a:pt x="330" y="1189"/>
                    </a:lnTo>
                    <a:lnTo>
                      <a:pt x="330" y="1187"/>
                    </a:lnTo>
                    <a:lnTo>
                      <a:pt x="330" y="1185"/>
                    </a:lnTo>
                    <a:lnTo>
                      <a:pt x="330" y="1183"/>
                    </a:lnTo>
                    <a:lnTo>
                      <a:pt x="330" y="1182"/>
                    </a:lnTo>
                    <a:lnTo>
                      <a:pt x="332" y="1182"/>
                    </a:lnTo>
                    <a:lnTo>
                      <a:pt x="332" y="1180"/>
                    </a:lnTo>
                    <a:lnTo>
                      <a:pt x="334" y="1180"/>
                    </a:lnTo>
                    <a:lnTo>
                      <a:pt x="334" y="1178"/>
                    </a:lnTo>
                    <a:lnTo>
                      <a:pt x="334" y="1176"/>
                    </a:lnTo>
                    <a:lnTo>
                      <a:pt x="336" y="1176"/>
                    </a:lnTo>
                    <a:lnTo>
                      <a:pt x="336" y="1174"/>
                    </a:lnTo>
                    <a:lnTo>
                      <a:pt x="336" y="1173"/>
                    </a:lnTo>
                    <a:lnTo>
                      <a:pt x="337" y="1173"/>
                    </a:lnTo>
                    <a:lnTo>
                      <a:pt x="337" y="1171"/>
                    </a:lnTo>
                    <a:lnTo>
                      <a:pt x="337" y="1169"/>
                    </a:lnTo>
                    <a:lnTo>
                      <a:pt x="337" y="1167"/>
                    </a:lnTo>
                    <a:lnTo>
                      <a:pt x="339" y="1167"/>
                    </a:lnTo>
                    <a:lnTo>
                      <a:pt x="339" y="1165"/>
                    </a:lnTo>
                    <a:lnTo>
                      <a:pt x="339" y="1164"/>
                    </a:lnTo>
                    <a:lnTo>
                      <a:pt x="339" y="1162"/>
                    </a:lnTo>
                    <a:lnTo>
                      <a:pt x="339" y="1160"/>
                    </a:lnTo>
                    <a:lnTo>
                      <a:pt x="341" y="1160"/>
                    </a:lnTo>
                    <a:lnTo>
                      <a:pt x="341" y="1162"/>
                    </a:lnTo>
                    <a:lnTo>
                      <a:pt x="341" y="1160"/>
                    </a:lnTo>
                    <a:lnTo>
                      <a:pt x="341" y="1158"/>
                    </a:lnTo>
                    <a:lnTo>
                      <a:pt x="341" y="1157"/>
                    </a:lnTo>
                    <a:lnTo>
                      <a:pt x="341" y="1155"/>
                    </a:lnTo>
                    <a:lnTo>
                      <a:pt x="341" y="1153"/>
                    </a:lnTo>
                    <a:lnTo>
                      <a:pt x="341" y="1155"/>
                    </a:lnTo>
                    <a:lnTo>
                      <a:pt x="341" y="1153"/>
                    </a:lnTo>
                    <a:lnTo>
                      <a:pt x="341" y="1155"/>
                    </a:lnTo>
                    <a:lnTo>
                      <a:pt x="339" y="1155"/>
                    </a:lnTo>
                    <a:lnTo>
                      <a:pt x="339" y="1153"/>
                    </a:lnTo>
                    <a:lnTo>
                      <a:pt x="339" y="1151"/>
                    </a:lnTo>
                    <a:lnTo>
                      <a:pt x="339" y="1149"/>
                    </a:lnTo>
                    <a:lnTo>
                      <a:pt x="341" y="1149"/>
                    </a:lnTo>
                    <a:lnTo>
                      <a:pt x="341" y="1148"/>
                    </a:lnTo>
                    <a:lnTo>
                      <a:pt x="343" y="1148"/>
                    </a:lnTo>
                    <a:lnTo>
                      <a:pt x="343" y="1146"/>
                    </a:lnTo>
                    <a:lnTo>
                      <a:pt x="343" y="1148"/>
                    </a:lnTo>
                    <a:lnTo>
                      <a:pt x="341" y="1148"/>
                    </a:lnTo>
                    <a:lnTo>
                      <a:pt x="343" y="1148"/>
                    </a:lnTo>
                    <a:lnTo>
                      <a:pt x="345" y="1148"/>
                    </a:lnTo>
                    <a:lnTo>
                      <a:pt x="345" y="1146"/>
                    </a:lnTo>
                    <a:lnTo>
                      <a:pt x="346" y="1146"/>
                    </a:lnTo>
                    <a:lnTo>
                      <a:pt x="348" y="1146"/>
                    </a:lnTo>
                    <a:lnTo>
                      <a:pt x="350" y="1146"/>
                    </a:lnTo>
                    <a:lnTo>
                      <a:pt x="352" y="1146"/>
                    </a:lnTo>
                    <a:lnTo>
                      <a:pt x="352" y="1148"/>
                    </a:lnTo>
                    <a:lnTo>
                      <a:pt x="354" y="1148"/>
                    </a:lnTo>
                    <a:lnTo>
                      <a:pt x="354" y="1149"/>
                    </a:lnTo>
                    <a:lnTo>
                      <a:pt x="355" y="1149"/>
                    </a:lnTo>
                    <a:lnTo>
                      <a:pt x="357" y="1149"/>
                    </a:lnTo>
                    <a:lnTo>
                      <a:pt x="357" y="1151"/>
                    </a:lnTo>
                    <a:lnTo>
                      <a:pt x="359" y="1151"/>
                    </a:lnTo>
                    <a:lnTo>
                      <a:pt x="359" y="1153"/>
                    </a:lnTo>
                    <a:lnTo>
                      <a:pt x="361" y="1153"/>
                    </a:lnTo>
                    <a:lnTo>
                      <a:pt x="361" y="1155"/>
                    </a:lnTo>
                    <a:lnTo>
                      <a:pt x="359" y="1155"/>
                    </a:lnTo>
                    <a:lnTo>
                      <a:pt x="359" y="1157"/>
                    </a:lnTo>
                    <a:lnTo>
                      <a:pt x="359" y="1158"/>
                    </a:lnTo>
                    <a:lnTo>
                      <a:pt x="361" y="1158"/>
                    </a:lnTo>
                    <a:lnTo>
                      <a:pt x="361" y="1157"/>
                    </a:lnTo>
                    <a:lnTo>
                      <a:pt x="361" y="1155"/>
                    </a:lnTo>
                    <a:lnTo>
                      <a:pt x="361" y="1157"/>
                    </a:lnTo>
                    <a:lnTo>
                      <a:pt x="361" y="1155"/>
                    </a:lnTo>
                    <a:lnTo>
                      <a:pt x="362" y="1155"/>
                    </a:lnTo>
                    <a:lnTo>
                      <a:pt x="361" y="1155"/>
                    </a:lnTo>
                    <a:lnTo>
                      <a:pt x="361" y="1157"/>
                    </a:lnTo>
                    <a:lnTo>
                      <a:pt x="362" y="1157"/>
                    </a:lnTo>
                    <a:lnTo>
                      <a:pt x="362" y="1155"/>
                    </a:lnTo>
                    <a:lnTo>
                      <a:pt x="362" y="1153"/>
                    </a:lnTo>
                    <a:lnTo>
                      <a:pt x="362" y="1151"/>
                    </a:lnTo>
                    <a:lnTo>
                      <a:pt x="361" y="1151"/>
                    </a:lnTo>
                    <a:lnTo>
                      <a:pt x="361" y="1149"/>
                    </a:lnTo>
                    <a:lnTo>
                      <a:pt x="362" y="1149"/>
                    </a:lnTo>
                    <a:lnTo>
                      <a:pt x="361" y="1149"/>
                    </a:lnTo>
                    <a:lnTo>
                      <a:pt x="359" y="1149"/>
                    </a:lnTo>
                    <a:lnTo>
                      <a:pt x="359" y="1148"/>
                    </a:lnTo>
                    <a:lnTo>
                      <a:pt x="357" y="1148"/>
                    </a:lnTo>
                    <a:lnTo>
                      <a:pt x="355" y="1148"/>
                    </a:lnTo>
                    <a:lnTo>
                      <a:pt x="355" y="1146"/>
                    </a:lnTo>
                    <a:lnTo>
                      <a:pt x="357" y="1146"/>
                    </a:lnTo>
                    <a:lnTo>
                      <a:pt x="359" y="1146"/>
                    </a:lnTo>
                    <a:lnTo>
                      <a:pt x="361" y="1146"/>
                    </a:lnTo>
                    <a:lnTo>
                      <a:pt x="362" y="1146"/>
                    </a:lnTo>
                    <a:lnTo>
                      <a:pt x="364" y="1146"/>
                    </a:lnTo>
                    <a:lnTo>
                      <a:pt x="366" y="1146"/>
                    </a:lnTo>
                    <a:lnTo>
                      <a:pt x="366" y="1148"/>
                    </a:lnTo>
                    <a:lnTo>
                      <a:pt x="368" y="1148"/>
                    </a:lnTo>
                    <a:lnTo>
                      <a:pt x="370" y="1148"/>
                    </a:lnTo>
                    <a:lnTo>
                      <a:pt x="371" y="1148"/>
                    </a:lnTo>
                    <a:lnTo>
                      <a:pt x="373" y="1148"/>
                    </a:lnTo>
                    <a:lnTo>
                      <a:pt x="375" y="1148"/>
                    </a:lnTo>
                    <a:lnTo>
                      <a:pt x="377" y="1148"/>
                    </a:lnTo>
                    <a:lnTo>
                      <a:pt x="379" y="1148"/>
                    </a:lnTo>
                    <a:lnTo>
                      <a:pt x="380" y="1148"/>
                    </a:lnTo>
                    <a:lnTo>
                      <a:pt x="382" y="1148"/>
                    </a:lnTo>
                    <a:lnTo>
                      <a:pt x="384" y="1148"/>
                    </a:lnTo>
                    <a:lnTo>
                      <a:pt x="384" y="1149"/>
                    </a:lnTo>
                    <a:lnTo>
                      <a:pt x="386" y="1149"/>
                    </a:lnTo>
                    <a:lnTo>
                      <a:pt x="387" y="1149"/>
                    </a:lnTo>
                    <a:lnTo>
                      <a:pt x="389" y="1149"/>
                    </a:lnTo>
                    <a:lnTo>
                      <a:pt x="391" y="1149"/>
                    </a:lnTo>
                    <a:lnTo>
                      <a:pt x="391" y="1151"/>
                    </a:lnTo>
                    <a:lnTo>
                      <a:pt x="393" y="1151"/>
                    </a:lnTo>
                    <a:lnTo>
                      <a:pt x="395" y="1151"/>
                    </a:lnTo>
                    <a:lnTo>
                      <a:pt x="395" y="1149"/>
                    </a:lnTo>
                    <a:lnTo>
                      <a:pt x="400" y="1149"/>
                    </a:lnTo>
                    <a:lnTo>
                      <a:pt x="400" y="1151"/>
                    </a:lnTo>
                    <a:lnTo>
                      <a:pt x="402" y="1151"/>
                    </a:lnTo>
                    <a:lnTo>
                      <a:pt x="402" y="1149"/>
                    </a:lnTo>
                    <a:lnTo>
                      <a:pt x="404" y="1149"/>
                    </a:lnTo>
                    <a:lnTo>
                      <a:pt x="404" y="1151"/>
                    </a:lnTo>
                    <a:lnTo>
                      <a:pt x="402" y="1151"/>
                    </a:lnTo>
                    <a:lnTo>
                      <a:pt x="400" y="1151"/>
                    </a:lnTo>
                    <a:lnTo>
                      <a:pt x="402" y="1151"/>
                    </a:lnTo>
                    <a:lnTo>
                      <a:pt x="402" y="1153"/>
                    </a:lnTo>
                    <a:lnTo>
                      <a:pt x="402" y="1151"/>
                    </a:lnTo>
                    <a:lnTo>
                      <a:pt x="402" y="1153"/>
                    </a:lnTo>
                    <a:lnTo>
                      <a:pt x="404" y="1153"/>
                    </a:lnTo>
                    <a:lnTo>
                      <a:pt x="404" y="1151"/>
                    </a:lnTo>
                    <a:lnTo>
                      <a:pt x="405" y="1151"/>
                    </a:lnTo>
                    <a:lnTo>
                      <a:pt x="407" y="1151"/>
                    </a:lnTo>
                    <a:lnTo>
                      <a:pt x="409" y="1151"/>
                    </a:lnTo>
                    <a:lnTo>
                      <a:pt x="411" y="1151"/>
                    </a:lnTo>
                    <a:lnTo>
                      <a:pt x="412" y="1151"/>
                    </a:lnTo>
                    <a:lnTo>
                      <a:pt x="414" y="1151"/>
                    </a:lnTo>
                    <a:lnTo>
                      <a:pt x="416" y="1151"/>
                    </a:lnTo>
                    <a:lnTo>
                      <a:pt x="418" y="1151"/>
                    </a:lnTo>
                    <a:lnTo>
                      <a:pt x="420" y="1151"/>
                    </a:lnTo>
                    <a:lnTo>
                      <a:pt x="421" y="1151"/>
                    </a:lnTo>
                    <a:lnTo>
                      <a:pt x="425" y="1151"/>
                    </a:lnTo>
                    <a:lnTo>
                      <a:pt x="427" y="1151"/>
                    </a:lnTo>
                    <a:lnTo>
                      <a:pt x="429" y="1151"/>
                    </a:lnTo>
                    <a:lnTo>
                      <a:pt x="430" y="1151"/>
                    </a:lnTo>
                    <a:lnTo>
                      <a:pt x="432" y="1151"/>
                    </a:lnTo>
                    <a:lnTo>
                      <a:pt x="434" y="1151"/>
                    </a:lnTo>
                    <a:lnTo>
                      <a:pt x="434" y="1153"/>
                    </a:lnTo>
                    <a:lnTo>
                      <a:pt x="436" y="1153"/>
                    </a:lnTo>
                    <a:lnTo>
                      <a:pt x="434" y="1153"/>
                    </a:lnTo>
                    <a:lnTo>
                      <a:pt x="432" y="1153"/>
                    </a:lnTo>
                    <a:lnTo>
                      <a:pt x="430" y="1153"/>
                    </a:lnTo>
                    <a:lnTo>
                      <a:pt x="429" y="1153"/>
                    </a:lnTo>
                    <a:lnTo>
                      <a:pt x="427" y="1153"/>
                    </a:lnTo>
                    <a:lnTo>
                      <a:pt x="425" y="1153"/>
                    </a:lnTo>
                    <a:lnTo>
                      <a:pt x="423" y="1153"/>
                    </a:lnTo>
                    <a:lnTo>
                      <a:pt x="423" y="1151"/>
                    </a:lnTo>
                    <a:lnTo>
                      <a:pt x="421" y="1151"/>
                    </a:lnTo>
                    <a:lnTo>
                      <a:pt x="421" y="1153"/>
                    </a:lnTo>
                    <a:lnTo>
                      <a:pt x="421" y="1151"/>
                    </a:lnTo>
                    <a:lnTo>
                      <a:pt x="421" y="1153"/>
                    </a:lnTo>
                    <a:lnTo>
                      <a:pt x="420" y="1153"/>
                    </a:lnTo>
                    <a:lnTo>
                      <a:pt x="421" y="1153"/>
                    </a:lnTo>
                    <a:lnTo>
                      <a:pt x="420" y="1153"/>
                    </a:lnTo>
                    <a:lnTo>
                      <a:pt x="421" y="1153"/>
                    </a:lnTo>
                    <a:lnTo>
                      <a:pt x="423" y="1153"/>
                    </a:lnTo>
                    <a:lnTo>
                      <a:pt x="423" y="1155"/>
                    </a:lnTo>
                    <a:lnTo>
                      <a:pt x="425" y="1155"/>
                    </a:lnTo>
                    <a:lnTo>
                      <a:pt x="425" y="1157"/>
                    </a:lnTo>
                    <a:lnTo>
                      <a:pt x="423" y="1157"/>
                    </a:lnTo>
                    <a:lnTo>
                      <a:pt x="423" y="1158"/>
                    </a:lnTo>
                    <a:lnTo>
                      <a:pt x="423" y="1160"/>
                    </a:lnTo>
                    <a:lnTo>
                      <a:pt x="421" y="1160"/>
                    </a:lnTo>
                    <a:lnTo>
                      <a:pt x="421" y="1162"/>
                    </a:lnTo>
                    <a:lnTo>
                      <a:pt x="421" y="1160"/>
                    </a:lnTo>
                    <a:lnTo>
                      <a:pt x="423" y="1160"/>
                    </a:lnTo>
                    <a:lnTo>
                      <a:pt x="425" y="1160"/>
                    </a:lnTo>
                    <a:lnTo>
                      <a:pt x="425" y="1158"/>
                    </a:lnTo>
                    <a:lnTo>
                      <a:pt x="427" y="1158"/>
                    </a:lnTo>
                    <a:lnTo>
                      <a:pt x="429" y="1158"/>
                    </a:lnTo>
                    <a:lnTo>
                      <a:pt x="430" y="1158"/>
                    </a:lnTo>
                    <a:lnTo>
                      <a:pt x="430" y="1160"/>
                    </a:lnTo>
                    <a:lnTo>
                      <a:pt x="432" y="1160"/>
                    </a:lnTo>
                    <a:lnTo>
                      <a:pt x="432" y="1162"/>
                    </a:lnTo>
                    <a:lnTo>
                      <a:pt x="434" y="1162"/>
                    </a:lnTo>
                    <a:lnTo>
                      <a:pt x="436" y="1162"/>
                    </a:lnTo>
                    <a:lnTo>
                      <a:pt x="437" y="1162"/>
                    </a:lnTo>
                    <a:lnTo>
                      <a:pt x="439" y="1162"/>
                    </a:lnTo>
                    <a:lnTo>
                      <a:pt x="441" y="1162"/>
                    </a:lnTo>
                    <a:lnTo>
                      <a:pt x="441" y="1164"/>
                    </a:lnTo>
                    <a:lnTo>
                      <a:pt x="441" y="1165"/>
                    </a:lnTo>
                    <a:lnTo>
                      <a:pt x="441" y="1167"/>
                    </a:lnTo>
                    <a:lnTo>
                      <a:pt x="443" y="1167"/>
                    </a:lnTo>
                    <a:lnTo>
                      <a:pt x="443" y="1169"/>
                    </a:lnTo>
                    <a:lnTo>
                      <a:pt x="443" y="1167"/>
                    </a:lnTo>
                    <a:lnTo>
                      <a:pt x="441" y="1167"/>
                    </a:lnTo>
                    <a:lnTo>
                      <a:pt x="443" y="1167"/>
                    </a:lnTo>
                    <a:lnTo>
                      <a:pt x="443" y="1165"/>
                    </a:lnTo>
                    <a:lnTo>
                      <a:pt x="445" y="1165"/>
                    </a:lnTo>
                    <a:lnTo>
                      <a:pt x="443" y="1165"/>
                    </a:lnTo>
                    <a:lnTo>
                      <a:pt x="443" y="1164"/>
                    </a:lnTo>
                    <a:lnTo>
                      <a:pt x="445" y="1164"/>
                    </a:lnTo>
                    <a:lnTo>
                      <a:pt x="445" y="1165"/>
                    </a:lnTo>
                    <a:lnTo>
                      <a:pt x="446" y="1165"/>
                    </a:lnTo>
                    <a:lnTo>
                      <a:pt x="448" y="1165"/>
                    </a:lnTo>
                    <a:lnTo>
                      <a:pt x="450" y="1165"/>
                    </a:lnTo>
                    <a:lnTo>
                      <a:pt x="450" y="1167"/>
                    </a:lnTo>
                    <a:lnTo>
                      <a:pt x="448" y="1167"/>
                    </a:lnTo>
                    <a:lnTo>
                      <a:pt x="448" y="1169"/>
                    </a:lnTo>
                    <a:lnTo>
                      <a:pt x="448" y="1167"/>
                    </a:lnTo>
                    <a:lnTo>
                      <a:pt x="450" y="1167"/>
                    </a:lnTo>
                    <a:lnTo>
                      <a:pt x="450" y="1165"/>
                    </a:lnTo>
                    <a:lnTo>
                      <a:pt x="450" y="1167"/>
                    </a:lnTo>
                    <a:lnTo>
                      <a:pt x="452" y="1167"/>
                    </a:lnTo>
                    <a:lnTo>
                      <a:pt x="452" y="1169"/>
                    </a:lnTo>
                    <a:lnTo>
                      <a:pt x="452" y="1167"/>
                    </a:lnTo>
                    <a:lnTo>
                      <a:pt x="453" y="1167"/>
                    </a:lnTo>
                    <a:lnTo>
                      <a:pt x="453" y="1169"/>
                    </a:lnTo>
                    <a:lnTo>
                      <a:pt x="453" y="1167"/>
                    </a:lnTo>
                    <a:lnTo>
                      <a:pt x="452" y="1167"/>
                    </a:lnTo>
                    <a:lnTo>
                      <a:pt x="452" y="1169"/>
                    </a:lnTo>
                    <a:lnTo>
                      <a:pt x="452" y="1167"/>
                    </a:lnTo>
                    <a:lnTo>
                      <a:pt x="450" y="1167"/>
                    </a:lnTo>
                    <a:lnTo>
                      <a:pt x="450" y="1165"/>
                    </a:lnTo>
                    <a:lnTo>
                      <a:pt x="448" y="1165"/>
                    </a:lnTo>
                    <a:lnTo>
                      <a:pt x="446" y="1165"/>
                    </a:lnTo>
                    <a:lnTo>
                      <a:pt x="446" y="1164"/>
                    </a:lnTo>
                    <a:lnTo>
                      <a:pt x="446" y="1162"/>
                    </a:lnTo>
                    <a:lnTo>
                      <a:pt x="448" y="1162"/>
                    </a:lnTo>
                    <a:lnTo>
                      <a:pt x="448" y="1160"/>
                    </a:lnTo>
                    <a:lnTo>
                      <a:pt x="450" y="1160"/>
                    </a:lnTo>
                    <a:lnTo>
                      <a:pt x="452" y="1160"/>
                    </a:lnTo>
                    <a:lnTo>
                      <a:pt x="452" y="1162"/>
                    </a:lnTo>
                    <a:lnTo>
                      <a:pt x="453" y="1162"/>
                    </a:lnTo>
                    <a:lnTo>
                      <a:pt x="452" y="1162"/>
                    </a:lnTo>
                    <a:lnTo>
                      <a:pt x="453" y="1162"/>
                    </a:lnTo>
                    <a:lnTo>
                      <a:pt x="453" y="1160"/>
                    </a:lnTo>
                    <a:lnTo>
                      <a:pt x="452" y="1160"/>
                    </a:lnTo>
                    <a:lnTo>
                      <a:pt x="452" y="1158"/>
                    </a:lnTo>
                    <a:lnTo>
                      <a:pt x="450" y="1158"/>
                    </a:lnTo>
                    <a:lnTo>
                      <a:pt x="450" y="1160"/>
                    </a:lnTo>
                    <a:lnTo>
                      <a:pt x="450" y="1158"/>
                    </a:lnTo>
                    <a:lnTo>
                      <a:pt x="450" y="1157"/>
                    </a:lnTo>
                    <a:lnTo>
                      <a:pt x="452" y="1157"/>
                    </a:lnTo>
                    <a:lnTo>
                      <a:pt x="452" y="1155"/>
                    </a:lnTo>
                    <a:lnTo>
                      <a:pt x="453" y="1155"/>
                    </a:lnTo>
                    <a:lnTo>
                      <a:pt x="453" y="1153"/>
                    </a:lnTo>
                    <a:lnTo>
                      <a:pt x="455" y="1153"/>
                    </a:lnTo>
                    <a:lnTo>
                      <a:pt x="455" y="1155"/>
                    </a:lnTo>
                    <a:lnTo>
                      <a:pt x="455" y="1153"/>
                    </a:lnTo>
                    <a:lnTo>
                      <a:pt x="457" y="1153"/>
                    </a:lnTo>
                    <a:lnTo>
                      <a:pt x="459" y="1153"/>
                    </a:lnTo>
                    <a:lnTo>
                      <a:pt x="459" y="1155"/>
                    </a:lnTo>
                    <a:lnTo>
                      <a:pt x="459" y="1153"/>
                    </a:lnTo>
                    <a:lnTo>
                      <a:pt x="457" y="1153"/>
                    </a:lnTo>
                    <a:lnTo>
                      <a:pt x="457" y="1151"/>
                    </a:lnTo>
                    <a:lnTo>
                      <a:pt x="457" y="1149"/>
                    </a:lnTo>
                    <a:lnTo>
                      <a:pt x="459" y="1149"/>
                    </a:lnTo>
                    <a:lnTo>
                      <a:pt x="457" y="1149"/>
                    </a:lnTo>
                    <a:lnTo>
                      <a:pt x="459" y="1149"/>
                    </a:lnTo>
                    <a:lnTo>
                      <a:pt x="457" y="1149"/>
                    </a:lnTo>
                    <a:lnTo>
                      <a:pt x="457" y="1148"/>
                    </a:lnTo>
                    <a:lnTo>
                      <a:pt x="459" y="1148"/>
                    </a:lnTo>
                    <a:lnTo>
                      <a:pt x="459" y="1146"/>
                    </a:lnTo>
                    <a:lnTo>
                      <a:pt x="461" y="1146"/>
                    </a:lnTo>
                    <a:lnTo>
                      <a:pt x="461" y="1148"/>
                    </a:lnTo>
                    <a:lnTo>
                      <a:pt x="462" y="1148"/>
                    </a:lnTo>
                    <a:lnTo>
                      <a:pt x="464" y="1148"/>
                    </a:lnTo>
                    <a:lnTo>
                      <a:pt x="466" y="1148"/>
                    </a:lnTo>
                    <a:lnTo>
                      <a:pt x="466" y="1146"/>
                    </a:lnTo>
                    <a:lnTo>
                      <a:pt x="468" y="1146"/>
                    </a:lnTo>
                    <a:lnTo>
                      <a:pt x="470" y="1146"/>
                    </a:lnTo>
                    <a:lnTo>
                      <a:pt x="471" y="1146"/>
                    </a:lnTo>
                    <a:lnTo>
                      <a:pt x="473" y="1146"/>
                    </a:lnTo>
                    <a:lnTo>
                      <a:pt x="475" y="1146"/>
                    </a:lnTo>
                    <a:lnTo>
                      <a:pt x="475" y="1148"/>
                    </a:lnTo>
                    <a:lnTo>
                      <a:pt x="473" y="1148"/>
                    </a:lnTo>
                    <a:lnTo>
                      <a:pt x="473" y="1149"/>
                    </a:lnTo>
                    <a:lnTo>
                      <a:pt x="473" y="1148"/>
                    </a:lnTo>
                    <a:lnTo>
                      <a:pt x="475" y="1148"/>
                    </a:lnTo>
                    <a:lnTo>
                      <a:pt x="477" y="1148"/>
                    </a:lnTo>
                    <a:lnTo>
                      <a:pt x="477" y="1146"/>
                    </a:lnTo>
                    <a:lnTo>
                      <a:pt x="477" y="1144"/>
                    </a:lnTo>
                    <a:lnTo>
                      <a:pt x="478" y="1144"/>
                    </a:lnTo>
                    <a:lnTo>
                      <a:pt x="478" y="1142"/>
                    </a:lnTo>
                    <a:lnTo>
                      <a:pt x="477" y="1142"/>
                    </a:lnTo>
                    <a:lnTo>
                      <a:pt x="478" y="1142"/>
                    </a:lnTo>
                    <a:lnTo>
                      <a:pt x="478" y="1140"/>
                    </a:lnTo>
                    <a:lnTo>
                      <a:pt x="477" y="1140"/>
                    </a:lnTo>
                    <a:lnTo>
                      <a:pt x="477" y="1142"/>
                    </a:lnTo>
                    <a:lnTo>
                      <a:pt x="475" y="1142"/>
                    </a:lnTo>
                    <a:lnTo>
                      <a:pt x="475" y="1140"/>
                    </a:lnTo>
                    <a:lnTo>
                      <a:pt x="477" y="1140"/>
                    </a:lnTo>
                    <a:lnTo>
                      <a:pt x="478" y="1140"/>
                    </a:lnTo>
                    <a:lnTo>
                      <a:pt x="478" y="1139"/>
                    </a:lnTo>
                    <a:lnTo>
                      <a:pt x="480" y="1139"/>
                    </a:lnTo>
                    <a:lnTo>
                      <a:pt x="482" y="1139"/>
                    </a:lnTo>
                    <a:lnTo>
                      <a:pt x="482" y="1137"/>
                    </a:lnTo>
                    <a:lnTo>
                      <a:pt x="484" y="1137"/>
                    </a:lnTo>
                    <a:lnTo>
                      <a:pt x="482" y="1137"/>
                    </a:lnTo>
                    <a:lnTo>
                      <a:pt x="482" y="1139"/>
                    </a:lnTo>
                    <a:lnTo>
                      <a:pt x="484" y="1139"/>
                    </a:lnTo>
                    <a:lnTo>
                      <a:pt x="484" y="1137"/>
                    </a:lnTo>
                    <a:lnTo>
                      <a:pt x="486" y="1137"/>
                    </a:lnTo>
                    <a:lnTo>
                      <a:pt x="487" y="1137"/>
                    </a:lnTo>
                    <a:lnTo>
                      <a:pt x="486" y="1137"/>
                    </a:lnTo>
                    <a:lnTo>
                      <a:pt x="486" y="1135"/>
                    </a:lnTo>
                    <a:lnTo>
                      <a:pt x="484" y="1135"/>
                    </a:lnTo>
                    <a:lnTo>
                      <a:pt x="484" y="1137"/>
                    </a:lnTo>
                    <a:lnTo>
                      <a:pt x="484" y="1135"/>
                    </a:lnTo>
                    <a:lnTo>
                      <a:pt x="486" y="1135"/>
                    </a:lnTo>
                    <a:lnTo>
                      <a:pt x="487" y="1135"/>
                    </a:lnTo>
                    <a:lnTo>
                      <a:pt x="487" y="1133"/>
                    </a:lnTo>
                    <a:lnTo>
                      <a:pt x="489" y="1133"/>
                    </a:lnTo>
                    <a:lnTo>
                      <a:pt x="489" y="1132"/>
                    </a:lnTo>
                    <a:lnTo>
                      <a:pt x="491" y="1132"/>
                    </a:lnTo>
                    <a:lnTo>
                      <a:pt x="491" y="1133"/>
                    </a:lnTo>
                    <a:lnTo>
                      <a:pt x="491" y="1132"/>
                    </a:lnTo>
                    <a:lnTo>
                      <a:pt x="493" y="1132"/>
                    </a:lnTo>
                    <a:lnTo>
                      <a:pt x="493" y="1130"/>
                    </a:lnTo>
                    <a:lnTo>
                      <a:pt x="495" y="1130"/>
                    </a:lnTo>
                    <a:lnTo>
                      <a:pt x="496" y="1130"/>
                    </a:lnTo>
                    <a:lnTo>
                      <a:pt x="496" y="1128"/>
                    </a:lnTo>
                    <a:lnTo>
                      <a:pt x="496" y="1130"/>
                    </a:lnTo>
                    <a:lnTo>
                      <a:pt x="498" y="1130"/>
                    </a:lnTo>
                    <a:lnTo>
                      <a:pt x="496" y="1130"/>
                    </a:lnTo>
                    <a:lnTo>
                      <a:pt x="498" y="1130"/>
                    </a:lnTo>
                    <a:lnTo>
                      <a:pt x="498" y="1128"/>
                    </a:lnTo>
                    <a:lnTo>
                      <a:pt x="496" y="1128"/>
                    </a:lnTo>
                    <a:lnTo>
                      <a:pt x="496" y="1126"/>
                    </a:lnTo>
                    <a:lnTo>
                      <a:pt x="498" y="1126"/>
                    </a:lnTo>
                    <a:lnTo>
                      <a:pt x="498" y="1124"/>
                    </a:lnTo>
                    <a:lnTo>
                      <a:pt x="500" y="1124"/>
                    </a:lnTo>
                    <a:lnTo>
                      <a:pt x="500" y="1123"/>
                    </a:lnTo>
                    <a:lnTo>
                      <a:pt x="502" y="1123"/>
                    </a:lnTo>
                    <a:lnTo>
                      <a:pt x="503" y="1123"/>
                    </a:lnTo>
                    <a:lnTo>
                      <a:pt x="503" y="1121"/>
                    </a:lnTo>
                    <a:lnTo>
                      <a:pt x="505" y="1121"/>
                    </a:lnTo>
                    <a:lnTo>
                      <a:pt x="505" y="1119"/>
                    </a:lnTo>
                    <a:lnTo>
                      <a:pt x="507" y="1119"/>
                    </a:lnTo>
                    <a:lnTo>
                      <a:pt x="507" y="1117"/>
                    </a:lnTo>
                    <a:lnTo>
                      <a:pt x="509" y="1117"/>
                    </a:lnTo>
                    <a:lnTo>
                      <a:pt x="509" y="1115"/>
                    </a:lnTo>
                    <a:lnTo>
                      <a:pt x="511" y="1115"/>
                    </a:lnTo>
                    <a:lnTo>
                      <a:pt x="511" y="1114"/>
                    </a:lnTo>
                    <a:lnTo>
                      <a:pt x="511" y="1112"/>
                    </a:lnTo>
                    <a:lnTo>
                      <a:pt x="512" y="1112"/>
                    </a:lnTo>
                    <a:lnTo>
                      <a:pt x="512" y="1110"/>
                    </a:lnTo>
                    <a:lnTo>
                      <a:pt x="514" y="1110"/>
                    </a:lnTo>
                    <a:lnTo>
                      <a:pt x="514" y="1108"/>
                    </a:lnTo>
                    <a:lnTo>
                      <a:pt x="516" y="1108"/>
                    </a:lnTo>
                    <a:lnTo>
                      <a:pt x="516" y="1107"/>
                    </a:lnTo>
                    <a:lnTo>
                      <a:pt x="518" y="1107"/>
                    </a:lnTo>
                    <a:lnTo>
                      <a:pt x="516" y="1107"/>
                    </a:lnTo>
                    <a:lnTo>
                      <a:pt x="518" y="1107"/>
                    </a:lnTo>
                    <a:lnTo>
                      <a:pt x="518" y="1105"/>
                    </a:lnTo>
                    <a:lnTo>
                      <a:pt x="520" y="1105"/>
                    </a:lnTo>
                    <a:lnTo>
                      <a:pt x="520" y="1103"/>
                    </a:lnTo>
                    <a:lnTo>
                      <a:pt x="521" y="1103"/>
                    </a:lnTo>
                    <a:lnTo>
                      <a:pt x="521" y="1101"/>
                    </a:lnTo>
                    <a:lnTo>
                      <a:pt x="523" y="1101"/>
                    </a:lnTo>
                    <a:lnTo>
                      <a:pt x="523" y="1099"/>
                    </a:lnTo>
                    <a:lnTo>
                      <a:pt x="525" y="1099"/>
                    </a:lnTo>
                    <a:lnTo>
                      <a:pt x="527" y="1099"/>
                    </a:lnTo>
                    <a:lnTo>
                      <a:pt x="527" y="1098"/>
                    </a:lnTo>
                    <a:lnTo>
                      <a:pt x="527" y="1099"/>
                    </a:lnTo>
                    <a:lnTo>
                      <a:pt x="527" y="1101"/>
                    </a:lnTo>
                    <a:lnTo>
                      <a:pt x="527" y="1103"/>
                    </a:lnTo>
                    <a:lnTo>
                      <a:pt x="528" y="1103"/>
                    </a:lnTo>
                    <a:lnTo>
                      <a:pt x="528" y="1101"/>
                    </a:lnTo>
                    <a:lnTo>
                      <a:pt x="528" y="1103"/>
                    </a:lnTo>
                    <a:lnTo>
                      <a:pt x="528" y="1101"/>
                    </a:lnTo>
                    <a:lnTo>
                      <a:pt x="527" y="1101"/>
                    </a:lnTo>
                    <a:lnTo>
                      <a:pt x="527" y="1099"/>
                    </a:lnTo>
                    <a:lnTo>
                      <a:pt x="528" y="1099"/>
                    </a:lnTo>
                    <a:lnTo>
                      <a:pt x="528" y="1098"/>
                    </a:lnTo>
                    <a:lnTo>
                      <a:pt x="528" y="1096"/>
                    </a:lnTo>
                    <a:lnTo>
                      <a:pt x="530" y="1096"/>
                    </a:lnTo>
                    <a:lnTo>
                      <a:pt x="532" y="1096"/>
                    </a:lnTo>
                    <a:lnTo>
                      <a:pt x="532" y="1094"/>
                    </a:lnTo>
                    <a:lnTo>
                      <a:pt x="534" y="1094"/>
                    </a:lnTo>
                    <a:lnTo>
                      <a:pt x="536" y="1094"/>
                    </a:lnTo>
                    <a:lnTo>
                      <a:pt x="536" y="1092"/>
                    </a:lnTo>
                    <a:lnTo>
                      <a:pt x="537" y="1092"/>
                    </a:lnTo>
                    <a:lnTo>
                      <a:pt x="537" y="1090"/>
                    </a:lnTo>
                    <a:lnTo>
                      <a:pt x="539" y="1090"/>
                    </a:lnTo>
                    <a:lnTo>
                      <a:pt x="541" y="1090"/>
                    </a:lnTo>
                    <a:lnTo>
                      <a:pt x="541" y="1089"/>
                    </a:lnTo>
                    <a:lnTo>
                      <a:pt x="541" y="1087"/>
                    </a:lnTo>
                    <a:lnTo>
                      <a:pt x="541" y="1089"/>
                    </a:lnTo>
                    <a:lnTo>
                      <a:pt x="541" y="1087"/>
                    </a:lnTo>
                    <a:lnTo>
                      <a:pt x="543" y="1087"/>
                    </a:lnTo>
                    <a:lnTo>
                      <a:pt x="545" y="1087"/>
                    </a:lnTo>
                    <a:lnTo>
                      <a:pt x="545" y="1085"/>
                    </a:lnTo>
                    <a:lnTo>
                      <a:pt x="546" y="1085"/>
                    </a:lnTo>
                    <a:lnTo>
                      <a:pt x="546" y="1083"/>
                    </a:lnTo>
                    <a:lnTo>
                      <a:pt x="548" y="1083"/>
                    </a:lnTo>
                    <a:lnTo>
                      <a:pt x="548" y="1082"/>
                    </a:lnTo>
                    <a:lnTo>
                      <a:pt x="550" y="1082"/>
                    </a:lnTo>
                    <a:lnTo>
                      <a:pt x="552" y="1082"/>
                    </a:lnTo>
                    <a:lnTo>
                      <a:pt x="553" y="1082"/>
                    </a:lnTo>
                    <a:lnTo>
                      <a:pt x="555" y="1082"/>
                    </a:lnTo>
                    <a:lnTo>
                      <a:pt x="555" y="1080"/>
                    </a:lnTo>
                    <a:lnTo>
                      <a:pt x="557" y="1080"/>
                    </a:lnTo>
                    <a:lnTo>
                      <a:pt x="559" y="1080"/>
                    </a:lnTo>
                    <a:lnTo>
                      <a:pt x="559" y="1078"/>
                    </a:lnTo>
                    <a:lnTo>
                      <a:pt x="561" y="1078"/>
                    </a:lnTo>
                    <a:lnTo>
                      <a:pt x="562" y="1078"/>
                    </a:lnTo>
                    <a:lnTo>
                      <a:pt x="562" y="1080"/>
                    </a:lnTo>
                    <a:lnTo>
                      <a:pt x="562" y="1082"/>
                    </a:lnTo>
                    <a:lnTo>
                      <a:pt x="562" y="1083"/>
                    </a:lnTo>
                    <a:lnTo>
                      <a:pt x="562" y="1085"/>
                    </a:lnTo>
                    <a:lnTo>
                      <a:pt x="562" y="1089"/>
                    </a:lnTo>
                    <a:lnTo>
                      <a:pt x="562" y="1090"/>
                    </a:lnTo>
                    <a:lnTo>
                      <a:pt x="562" y="1092"/>
                    </a:lnTo>
                    <a:lnTo>
                      <a:pt x="562" y="1094"/>
                    </a:lnTo>
                    <a:lnTo>
                      <a:pt x="564" y="1094"/>
                    </a:lnTo>
                    <a:lnTo>
                      <a:pt x="562" y="1094"/>
                    </a:lnTo>
                    <a:lnTo>
                      <a:pt x="562" y="1096"/>
                    </a:lnTo>
                    <a:lnTo>
                      <a:pt x="564" y="1096"/>
                    </a:lnTo>
                    <a:lnTo>
                      <a:pt x="562" y="1096"/>
                    </a:lnTo>
                    <a:lnTo>
                      <a:pt x="562" y="1098"/>
                    </a:lnTo>
                    <a:lnTo>
                      <a:pt x="564" y="1098"/>
                    </a:lnTo>
                    <a:lnTo>
                      <a:pt x="564" y="1099"/>
                    </a:lnTo>
                    <a:lnTo>
                      <a:pt x="564" y="1101"/>
                    </a:lnTo>
                    <a:lnTo>
                      <a:pt x="566" y="1101"/>
                    </a:lnTo>
                    <a:lnTo>
                      <a:pt x="566" y="1103"/>
                    </a:lnTo>
                    <a:lnTo>
                      <a:pt x="568" y="1103"/>
                    </a:lnTo>
                    <a:lnTo>
                      <a:pt x="568" y="1105"/>
                    </a:lnTo>
                    <a:lnTo>
                      <a:pt x="570" y="1105"/>
                    </a:lnTo>
                    <a:lnTo>
                      <a:pt x="570" y="1107"/>
                    </a:lnTo>
                    <a:lnTo>
                      <a:pt x="570" y="1108"/>
                    </a:lnTo>
                    <a:lnTo>
                      <a:pt x="570" y="1110"/>
                    </a:lnTo>
                    <a:lnTo>
                      <a:pt x="570" y="1112"/>
                    </a:lnTo>
                    <a:lnTo>
                      <a:pt x="568" y="1112"/>
                    </a:lnTo>
                    <a:lnTo>
                      <a:pt x="570" y="1112"/>
                    </a:lnTo>
                    <a:lnTo>
                      <a:pt x="568" y="1112"/>
                    </a:lnTo>
                    <a:lnTo>
                      <a:pt x="568" y="1110"/>
                    </a:lnTo>
                    <a:lnTo>
                      <a:pt x="566" y="1110"/>
                    </a:lnTo>
                    <a:lnTo>
                      <a:pt x="566" y="1108"/>
                    </a:lnTo>
                    <a:lnTo>
                      <a:pt x="568" y="1108"/>
                    </a:lnTo>
                    <a:lnTo>
                      <a:pt x="568" y="1107"/>
                    </a:lnTo>
                    <a:lnTo>
                      <a:pt x="568" y="1108"/>
                    </a:lnTo>
                    <a:lnTo>
                      <a:pt x="566" y="1108"/>
                    </a:lnTo>
                    <a:lnTo>
                      <a:pt x="566" y="1110"/>
                    </a:lnTo>
                    <a:lnTo>
                      <a:pt x="566" y="1112"/>
                    </a:lnTo>
                    <a:lnTo>
                      <a:pt x="566" y="1114"/>
                    </a:lnTo>
                    <a:lnTo>
                      <a:pt x="566" y="1115"/>
                    </a:lnTo>
                    <a:lnTo>
                      <a:pt x="566" y="1117"/>
                    </a:lnTo>
                    <a:lnTo>
                      <a:pt x="568" y="1117"/>
                    </a:lnTo>
                    <a:lnTo>
                      <a:pt x="568" y="1119"/>
                    </a:lnTo>
                    <a:lnTo>
                      <a:pt x="566" y="1119"/>
                    </a:lnTo>
                    <a:lnTo>
                      <a:pt x="566" y="1121"/>
                    </a:lnTo>
                    <a:lnTo>
                      <a:pt x="564" y="1121"/>
                    </a:lnTo>
                    <a:lnTo>
                      <a:pt x="564" y="1123"/>
                    </a:lnTo>
                    <a:lnTo>
                      <a:pt x="564" y="1124"/>
                    </a:lnTo>
                    <a:lnTo>
                      <a:pt x="562" y="1124"/>
                    </a:lnTo>
                    <a:lnTo>
                      <a:pt x="562" y="1126"/>
                    </a:lnTo>
                    <a:lnTo>
                      <a:pt x="564" y="1126"/>
                    </a:lnTo>
                    <a:lnTo>
                      <a:pt x="564" y="1128"/>
                    </a:lnTo>
                    <a:lnTo>
                      <a:pt x="566" y="1128"/>
                    </a:lnTo>
                    <a:lnTo>
                      <a:pt x="566" y="1130"/>
                    </a:lnTo>
                    <a:lnTo>
                      <a:pt x="568" y="1130"/>
                    </a:lnTo>
                    <a:lnTo>
                      <a:pt x="568" y="1132"/>
                    </a:lnTo>
                    <a:lnTo>
                      <a:pt x="570" y="1132"/>
                    </a:lnTo>
                    <a:lnTo>
                      <a:pt x="570" y="1133"/>
                    </a:lnTo>
                    <a:lnTo>
                      <a:pt x="571" y="1133"/>
                    </a:lnTo>
                    <a:lnTo>
                      <a:pt x="573" y="1133"/>
                    </a:lnTo>
                    <a:lnTo>
                      <a:pt x="573" y="1135"/>
                    </a:lnTo>
                    <a:lnTo>
                      <a:pt x="573" y="1137"/>
                    </a:lnTo>
                    <a:lnTo>
                      <a:pt x="573" y="1135"/>
                    </a:lnTo>
                    <a:lnTo>
                      <a:pt x="573" y="1133"/>
                    </a:lnTo>
                    <a:lnTo>
                      <a:pt x="571" y="1133"/>
                    </a:lnTo>
                    <a:lnTo>
                      <a:pt x="570" y="1133"/>
                    </a:lnTo>
                    <a:lnTo>
                      <a:pt x="570" y="1132"/>
                    </a:lnTo>
                    <a:lnTo>
                      <a:pt x="570" y="1130"/>
                    </a:lnTo>
                    <a:lnTo>
                      <a:pt x="570" y="1132"/>
                    </a:lnTo>
                    <a:lnTo>
                      <a:pt x="571" y="1132"/>
                    </a:lnTo>
                    <a:lnTo>
                      <a:pt x="571" y="1130"/>
                    </a:lnTo>
                    <a:lnTo>
                      <a:pt x="573" y="1130"/>
                    </a:lnTo>
                    <a:lnTo>
                      <a:pt x="575" y="1130"/>
                    </a:lnTo>
                    <a:lnTo>
                      <a:pt x="575" y="1128"/>
                    </a:lnTo>
                    <a:lnTo>
                      <a:pt x="577" y="1128"/>
                    </a:lnTo>
                    <a:lnTo>
                      <a:pt x="577" y="1126"/>
                    </a:lnTo>
                    <a:lnTo>
                      <a:pt x="578" y="1126"/>
                    </a:lnTo>
                    <a:lnTo>
                      <a:pt x="580" y="1126"/>
                    </a:lnTo>
                    <a:lnTo>
                      <a:pt x="582" y="1126"/>
                    </a:lnTo>
                    <a:lnTo>
                      <a:pt x="582" y="1124"/>
                    </a:lnTo>
                    <a:lnTo>
                      <a:pt x="582" y="1126"/>
                    </a:lnTo>
                    <a:lnTo>
                      <a:pt x="584" y="1126"/>
                    </a:lnTo>
                    <a:lnTo>
                      <a:pt x="584" y="1128"/>
                    </a:lnTo>
                    <a:lnTo>
                      <a:pt x="586" y="1128"/>
                    </a:lnTo>
                    <a:lnTo>
                      <a:pt x="587" y="1128"/>
                    </a:lnTo>
                    <a:lnTo>
                      <a:pt x="587" y="1126"/>
                    </a:lnTo>
                    <a:lnTo>
                      <a:pt x="587" y="1128"/>
                    </a:lnTo>
                    <a:lnTo>
                      <a:pt x="589" y="1128"/>
                    </a:lnTo>
                    <a:lnTo>
                      <a:pt x="589" y="1130"/>
                    </a:lnTo>
                    <a:lnTo>
                      <a:pt x="591" y="1130"/>
                    </a:lnTo>
                    <a:lnTo>
                      <a:pt x="593" y="1130"/>
                    </a:lnTo>
                    <a:lnTo>
                      <a:pt x="593" y="1128"/>
                    </a:lnTo>
                    <a:lnTo>
                      <a:pt x="593" y="1126"/>
                    </a:lnTo>
                    <a:lnTo>
                      <a:pt x="593" y="1124"/>
                    </a:lnTo>
                    <a:lnTo>
                      <a:pt x="593" y="1126"/>
                    </a:lnTo>
                    <a:lnTo>
                      <a:pt x="593" y="1128"/>
                    </a:lnTo>
                    <a:lnTo>
                      <a:pt x="591" y="1128"/>
                    </a:lnTo>
                    <a:lnTo>
                      <a:pt x="591" y="1130"/>
                    </a:lnTo>
                    <a:lnTo>
                      <a:pt x="589" y="1130"/>
                    </a:lnTo>
                    <a:lnTo>
                      <a:pt x="589" y="1128"/>
                    </a:lnTo>
                    <a:lnTo>
                      <a:pt x="589" y="1126"/>
                    </a:lnTo>
                    <a:lnTo>
                      <a:pt x="587" y="1126"/>
                    </a:lnTo>
                    <a:lnTo>
                      <a:pt x="587" y="1124"/>
                    </a:lnTo>
                    <a:lnTo>
                      <a:pt x="586" y="1124"/>
                    </a:lnTo>
                    <a:lnTo>
                      <a:pt x="584" y="1124"/>
                    </a:lnTo>
                    <a:lnTo>
                      <a:pt x="584" y="1123"/>
                    </a:lnTo>
                    <a:lnTo>
                      <a:pt x="582" y="1123"/>
                    </a:lnTo>
                    <a:lnTo>
                      <a:pt x="582" y="1124"/>
                    </a:lnTo>
                    <a:lnTo>
                      <a:pt x="582" y="1123"/>
                    </a:lnTo>
                    <a:lnTo>
                      <a:pt x="580" y="1123"/>
                    </a:lnTo>
                    <a:lnTo>
                      <a:pt x="580" y="1124"/>
                    </a:lnTo>
                    <a:lnTo>
                      <a:pt x="578" y="1124"/>
                    </a:lnTo>
                    <a:lnTo>
                      <a:pt x="578" y="1123"/>
                    </a:lnTo>
                    <a:lnTo>
                      <a:pt x="580" y="1123"/>
                    </a:lnTo>
                    <a:lnTo>
                      <a:pt x="580" y="1121"/>
                    </a:lnTo>
                    <a:lnTo>
                      <a:pt x="582" y="1121"/>
                    </a:lnTo>
                    <a:lnTo>
                      <a:pt x="582" y="1119"/>
                    </a:lnTo>
                    <a:lnTo>
                      <a:pt x="582" y="1117"/>
                    </a:lnTo>
                    <a:lnTo>
                      <a:pt x="582" y="1119"/>
                    </a:lnTo>
                    <a:lnTo>
                      <a:pt x="582" y="1117"/>
                    </a:lnTo>
                    <a:lnTo>
                      <a:pt x="584" y="1117"/>
                    </a:lnTo>
                    <a:lnTo>
                      <a:pt x="586" y="1117"/>
                    </a:lnTo>
                    <a:lnTo>
                      <a:pt x="587" y="1117"/>
                    </a:lnTo>
                    <a:lnTo>
                      <a:pt x="589" y="1117"/>
                    </a:lnTo>
                    <a:lnTo>
                      <a:pt x="591" y="1117"/>
                    </a:lnTo>
                    <a:lnTo>
                      <a:pt x="591" y="1115"/>
                    </a:lnTo>
                    <a:lnTo>
                      <a:pt x="593" y="1115"/>
                    </a:lnTo>
                    <a:lnTo>
                      <a:pt x="595" y="1115"/>
                    </a:lnTo>
                    <a:lnTo>
                      <a:pt x="595" y="1114"/>
                    </a:lnTo>
                    <a:lnTo>
                      <a:pt x="595" y="1112"/>
                    </a:lnTo>
                    <a:lnTo>
                      <a:pt x="596" y="1112"/>
                    </a:lnTo>
                    <a:lnTo>
                      <a:pt x="596" y="1110"/>
                    </a:lnTo>
                    <a:lnTo>
                      <a:pt x="595" y="1110"/>
                    </a:lnTo>
                    <a:lnTo>
                      <a:pt x="596" y="1110"/>
                    </a:lnTo>
                    <a:lnTo>
                      <a:pt x="596" y="1108"/>
                    </a:lnTo>
                    <a:lnTo>
                      <a:pt x="596" y="1110"/>
                    </a:lnTo>
                    <a:lnTo>
                      <a:pt x="596" y="1108"/>
                    </a:lnTo>
                    <a:lnTo>
                      <a:pt x="598" y="1108"/>
                    </a:lnTo>
                    <a:lnTo>
                      <a:pt x="598" y="1107"/>
                    </a:lnTo>
                    <a:lnTo>
                      <a:pt x="598" y="1108"/>
                    </a:lnTo>
                    <a:lnTo>
                      <a:pt x="600" y="1108"/>
                    </a:lnTo>
                    <a:lnTo>
                      <a:pt x="600" y="1107"/>
                    </a:lnTo>
                    <a:lnTo>
                      <a:pt x="602" y="1107"/>
                    </a:lnTo>
                    <a:lnTo>
                      <a:pt x="602" y="1105"/>
                    </a:lnTo>
                    <a:lnTo>
                      <a:pt x="603" y="1105"/>
                    </a:lnTo>
                    <a:lnTo>
                      <a:pt x="602" y="1105"/>
                    </a:lnTo>
                    <a:lnTo>
                      <a:pt x="602" y="1103"/>
                    </a:lnTo>
                    <a:lnTo>
                      <a:pt x="602" y="1101"/>
                    </a:lnTo>
                    <a:lnTo>
                      <a:pt x="602" y="1099"/>
                    </a:lnTo>
                    <a:lnTo>
                      <a:pt x="603" y="1099"/>
                    </a:lnTo>
                    <a:lnTo>
                      <a:pt x="602" y="1099"/>
                    </a:lnTo>
                    <a:lnTo>
                      <a:pt x="602" y="1101"/>
                    </a:lnTo>
                    <a:lnTo>
                      <a:pt x="600" y="1101"/>
                    </a:lnTo>
                    <a:lnTo>
                      <a:pt x="598" y="1101"/>
                    </a:lnTo>
                    <a:lnTo>
                      <a:pt x="598" y="1099"/>
                    </a:lnTo>
                    <a:lnTo>
                      <a:pt x="596" y="1099"/>
                    </a:lnTo>
                    <a:lnTo>
                      <a:pt x="595" y="1099"/>
                    </a:lnTo>
                    <a:lnTo>
                      <a:pt x="595" y="1101"/>
                    </a:lnTo>
                    <a:lnTo>
                      <a:pt x="593" y="1101"/>
                    </a:lnTo>
                    <a:lnTo>
                      <a:pt x="593" y="1103"/>
                    </a:lnTo>
                    <a:lnTo>
                      <a:pt x="591" y="1103"/>
                    </a:lnTo>
                    <a:lnTo>
                      <a:pt x="591" y="1105"/>
                    </a:lnTo>
                    <a:lnTo>
                      <a:pt x="593" y="1105"/>
                    </a:lnTo>
                    <a:lnTo>
                      <a:pt x="595" y="1105"/>
                    </a:lnTo>
                    <a:lnTo>
                      <a:pt x="595" y="1107"/>
                    </a:lnTo>
                    <a:lnTo>
                      <a:pt x="593" y="1107"/>
                    </a:lnTo>
                    <a:lnTo>
                      <a:pt x="593" y="1105"/>
                    </a:lnTo>
                    <a:lnTo>
                      <a:pt x="591" y="1105"/>
                    </a:lnTo>
                    <a:lnTo>
                      <a:pt x="591" y="1103"/>
                    </a:lnTo>
                    <a:lnTo>
                      <a:pt x="589" y="1103"/>
                    </a:lnTo>
                    <a:lnTo>
                      <a:pt x="589" y="1101"/>
                    </a:lnTo>
                    <a:lnTo>
                      <a:pt x="589" y="1099"/>
                    </a:lnTo>
                    <a:lnTo>
                      <a:pt x="589" y="1098"/>
                    </a:lnTo>
                    <a:lnTo>
                      <a:pt x="587" y="1098"/>
                    </a:lnTo>
                    <a:lnTo>
                      <a:pt x="587" y="1096"/>
                    </a:lnTo>
                    <a:lnTo>
                      <a:pt x="586" y="1096"/>
                    </a:lnTo>
                    <a:lnTo>
                      <a:pt x="586" y="1094"/>
                    </a:lnTo>
                    <a:lnTo>
                      <a:pt x="586" y="1092"/>
                    </a:lnTo>
                    <a:lnTo>
                      <a:pt x="587" y="1092"/>
                    </a:lnTo>
                    <a:lnTo>
                      <a:pt x="589" y="1092"/>
                    </a:lnTo>
                    <a:lnTo>
                      <a:pt x="591" y="1092"/>
                    </a:lnTo>
                    <a:lnTo>
                      <a:pt x="593" y="1092"/>
                    </a:lnTo>
                    <a:lnTo>
                      <a:pt x="593" y="1090"/>
                    </a:lnTo>
                    <a:lnTo>
                      <a:pt x="595" y="1090"/>
                    </a:lnTo>
                    <a:lnTo>
                      <a:pt x="596" y="1090"/>
                    </a:lnTo>
                    <a:lnTo>
                      <a:pt x="598" y="1090"/>
                    </a:lnTo>
                    <a:lnTo>
                      <a:pt x="598" y="1092"/>
                    </a:lnTo>
                    <a:lnTo>
                      <a:pt x="600" y="1092"/>
                    </a:lnTo>
                    <a:lnTo>
                      <a:pt x="602" y="1092"/>
                    </a:lnTo>
                    <a:lnTo>
                      <a:pt x="603" y="1092"/>
                    </a:lnTo>
                    <a:lnTo>
                      <a:pt x="605" y="1092"/>
                    </a:lnTo>
                    <a:lnTo>
                      <a:pt x="607" y="1092"/>
                    </a:lnTo>
                    <a:lnTo>
                      <a:pt x="607" y="1090"/>
                    </a:lnTo>
                    <a:lnTo>
                      <a:pt x="609" y="1090"/>
                    </a:lnTo>
                    <a:lnTo>
                      <a:pt x="611" y="1090"/>
                    </a:lnTo>
                    <a:lnTo>
                      <a:pt x="612" y="1090"/>
                    </a:lnTo>
                    <a:lnTo>
                      <a:pt x="612" y="1089"/>
                    </a:lnTo>
                    <a:lnTo>
                      <a:pt x="614" y="1089"/>
                    </a:lnTo>
                    <a:lnTo>
                      <a:pt x="616" y="1089"/>
                    </a:lnTo>
                    <a:lnTo>
                      <a:pt x="618" y="1089"/>
                    </a:lnTo>
                    <a:lnTo>
                      <a:pt x="620" y="1089"/>
                    </a:lnTo>
                    <a:lnTo>
                      <a:pt x="621" y="1089"/>
                    </a:lnTo>
                    <a:lnTo>
                      <a:pt x="621" y="1087"/>
                    </a:lnTo>
                    <a:lnTo>
                      <a:pt x="623" y="1087"/>
                    </a:lnTo>
                    <a:lnTo>
                      <a:pt x="625" y="1087"/>
                    </a:lnTo>
                    <a:lnTo>
                      <a:pt x="627" y="1087"/>
                    </a:lnTo>
                    <a:lnTo>
                      <a:pt x="628" y="1087"/>
                    </a:lnTo>
                    <a:lnTo>
                      <a:pt x="630" y="1087"/>
                    </a:lnTo>
                    <a:lnTo>
                      <a:pt x="630" y="1085"/>
                    </a:lnTo>
                    <a:lnTo>
                      <a:pt x="632" y="1085"/>
                    </a:lnTo>
                    <a:lnTo>
                      <a:pt x="634" y="1085"/>
                    </a:lnTo>
                    <a:lnTo>
                      <a:pt x="634" y="1083"/>
                    </a:lnTo>
                    <a:lnTo>
                      <a:pt x="636" y="1083"/>
                    </a:lnTo>
                    <a:lnTo>
                      <a:pt x="637" y="1083"/>
                    </a:lnTo>
                    <a:lnTo>
                      <a:pt x="639" y="1083"/>
                    </a:lnTo>
                    <a:lnTo>
                      <a:pt x="639" y="1085"/>
                    </a:lnTo>
                    <a:lnTo>
                      <a:pt x="637" y="1085"/>
                    </a:lnTo>
                    <a:lnTo>
                      <a:pt x="639" y="1085"/>
                    </a:lnTo>
                    <a:lnTo>
                      <a:pt x="641" y="1085"/>
                    </a:lnTo>
                    <a:lnTo>
                      <a:pt x="643" y="1085"/>
                    </a:lnTo>
                    <a:lnTo>
                      <a:pt x="641" y="1085"/>
                    </a:lnTo>
                    <a:lnTo>
                      <a:pt x="643" y="1085"/>
                    </a:lnTo>
                    <a:lnTo>
                      <a:pt x="643" y="1087"/>
                    </a:lnTo>
                    <a:lnTo>
                      <a:pt x="643" y="1089"/>
                    </a:lnTo>
                    <a:lnTo>
                      <a:pt x="643" y="1090"/>
                    </a:lnTo>
                    <a:lnTo>
                      <a:pt x="645" y="1090"/>
                    </a:lnTo>
                    <a:lnTo>
                      <a:pt x="646" y="1090"/>
                    </a:lnTo>
                    <a:lnTo>
                      <a:pt x="646" y="1092"/>
                    </a:lnTo>
                    <a:lnTo>
                      <a:pt x="646" y="1094"/>
                    </a:lnTo>
                    <a:lnTo>
                      <a:pt x="648" y="1094"/>
                    </a:lnTo>
                    <a:lnTo>
                      <a:pt x="648" y="1096"/>
                    </a:lnTo>
                    <a:lnTo>
                      <a:pt x="648" y="1098"/>
                    </a:lnTo>
                    <a:lnTo>
                      <a:pt x="646" y="1098"/>
                    </a:lnTo>
                    <a:lnTo>
                      <a:pt x="646" y="1099"/>
                    </a:lnTo>
                    <a:lnTo>
                      <a:pt x="645" y="1099"/>
                    </a:lnTo>
                    <a:lnTo>
                      <a:pt x="645" y="1101"/>
                    </a:lnTo>
                    <a:lnTo>
                      <a:pt x="643" y="1101"/>
                    </a:lnTo>
                    <a:lnTo>
                      <a:pt x="643" y="1103"/>
                    </a:lnTo>
                    <a:lnTo>
                      <a:pt x="641" y="1103"/>
                    </a:lnTo>
                    <a:lnTo>
                      <a:pt x="643" y="1103"/>
                    </a:lnTo>
                    <a:lnTo>
                      <a:pt x="641" y="1103"/>
                    </a:lnTo>
                    <a:lnTo>
                      <a:pt x="641" y="1105"/>
                    </a:lnTo>
                    <a:lnTo>
                      <a:pt x="639" y="1105"/>
                    </a:lnTo>
                    <a:lnTo>
                      <a:pt x="637" y="1105"/>
                    </a:lnTo>
                    <a:lnTo>
                      <a:pt x="637" y="1103"/>
                    </a:lnTo>
                    <a:lnTo>
                      <a:pt x="636" y="1103"/>
                    </a:lnTo>
                    <a:lnTo>
                      <a:pt x="634" y="1103"/>
                    </a:lnTo>
                    <a:lnTo>
                      <a:pt x="636" y="1103"/>
                    </a:lnTo>
                    <a:lnTo>
                      <a:pt x="637" y="1103"/>
                    </a:lnTo>
                    <a:lnTo>
                      <a:pt x="637" y="1105"/>
                    </a:lnTo>
                    <a:lnTo>
                      <a:pt x="639" y="1105"/>
                    </a:lnTo>
                    <a:lnTo>
                      <a:pt x="639" y="1107"/>
                    </a:lnTo>
                    <a:lnTo>
                      <a:pt x="639" y="1108"/>
                    </a:lnTo>
                    <a:lnTo>
                      <a:pt x="637" y="1108"/>
                    </a:lnTo>
                    <a:lnTo>
                      <a:pt x="637" y="1110"/>
                    </a:lnTo>
                    <a:lnTo>
                      <a:pt x="636" y="1110"/>
                    </a:lnTo>
                    <a:lnTo>
                      <a:pt x="636" y="1112"/>
                    </a:lnTo>
                    <a:lnTo>
                      <a:pt x="636" y="1114"/>
                    </a:lnTo>
                    <a:lnTo>
                      <a:pt x="634" y="1114"/>
                    </a:lnTo>
                    <a:lnTo>
                      <a:pt x="634" y="1115"/>
                    </a:lnTo>
                    <a:lnTo>
                      <a:pt x="632" y="1115"/>
                    </a:lnTo>
                    <a:lnTo>
                      <a:pt x="630" y="1115"/>
                    </a:lnTo>
                    <a:lnTo>
                      <a:pt x="630" y="1114"/>
                    </a:lnTo>
                    <a:lnTo>
                      <a:pt x="628" y="1114"/>
                    </a:lnTo>
                    <a:lnTo>
                      <a:pt x="628" y="1115"/>
                    </a:lnTo>
                    <a:lnTo>
                      <a:pt x="627" y="1115"/>
                    </a:lnTo>
                    <a:lnTo>
                      <a:pt x="627" y="1114"/>
                    </a:lnTo>
                    <a:lnTo>
                      <a:pt x="625" y="1114"/>
                    </a:lnTo>
                    <a:lnTo>
                      <a:pt x="625" y="1115"/>
                    </a:lnTo>
                    <a:lnTo>
                      <a:pt x="625" y="1114"/>
                    </a:lnTo>
                    <a:lnTo>
                      <a:pt x="627" y="1114"/>
                    </a:lnTo>
                    <a:lnTo>
                      <a:pt x="627" y="1115"/>
                    </a:lnTo>
                    <a:lnTo>
                      <a:pt x="628" y="1115"/>
                    </a:lnTo>
                    <a:lnTo>
                      <a:pt x="630" y="1115"/>
                    </a:lnTo>
                    <a:lnTo>
                      <a:pt x="632" y="1115"/>
                    </a:lnTo>
                    <a:lnTo>
                      <a:pt x="634" y="1115"/>
                    </a:lnTo>
                    <a:lnTo>
                      <a:pt x="636" y="1115"/>
                    </a:lnTo>
                    <a:lnTo>
                      <a:pt x="636" y="1114"/>
                    </a:lnTo>
                    <a:lnTo>
                      <a:pt x="637" y="1114"/>
                    </a:lnTo>
                    <a:lnTo>
                      <a:pt x="637" y="1112"/>
                    </a:lnTo>
                    <a:lnTo>
                      <a:pt x="637" y="1114"/>
                    </a:lnTo>
                    <a:lnTo>
                      <a:pt x="639" y="1114"/>
                    </a:lnTo>
                    <a:lnTo>
                      <a:pt x="639" y="1115"/>
                    </a:lnTo>
                    <a:lnTo>
                      <a:pt x="641" y="1115"/>
                    </a:lnTo>
                    <a:lnTo>
                      <a:pt x="639" y="1115"/>
                    </a:lnTo>
                    <a:lnTo>
                      <a:pt x="639" y="1114"/>
                    </a:lnTo>
                    <a:lnTo>
                      <a:pt x="637" y="1114"/>
                    </a:lnTo>
                    <a:lnTo>
                      <a:pt x="637" y="1112"/>
                    </a:lnTo>
                    <a:lnTo>
                      <a:pt x="637" y="1110"/>
                    </a:lnTo>
                    <a:lnTo>
                      <a:pt x="639" y="1110"/>
                    </a:lnTo>
                    <a:lnTo>
                      <a:pt x="639" y="1108"/>
                    </a:lnTo>
                    <a:lnTo>
                      <a:pt x="641" y="1108"/>
                    </a:lnTo>
                    <a:lnTo>
                      <a:pt x="643" y="1108"/>
                    </a:lnTo>
                    <a:lnTo>
                      <a:pt x="641" y="1108"/>
                    </a:lnTo>
                    <a:lnTo>
                      <a:pt x="641" y="1110"/>
                    </a:lnTo>
                    <a:lnTo>
                      <a:pt x="643" y="1110"/>
                    </a:lnTo>
                    <a:lnTo>
                      <a:pt x="643" y="1108"/>
                    </a:lnTo>
                    <a:lnTo>
                      <a:pt x="645" y="1108"/>
                    </a:lnTo>
                    <a:lnTo>
                      <a:pt x="646" y="1108"/>
                    </a:lnTo>
                    <a:lnTo>
                      <a:pt x="646" y="1107"/>
                    </a:lnTo>
                    <a:lnTo>
                      <a:pt x="646" y="1105"/>
                    </a:lnTo>
                    <a:lnTo>
                      <a:pt x="646" y="1103"/>
                    </a:lnTo>
                    <a:lnTo>
                      <a:pt x="648" y="1103"/>
                    </a:lnTo>
                    <a:lnTo>
                      <a:pt x="650" y="1103"/>
                    </a:lnTo>
                    <a:lnTo>
                      <a:pt x="650" y="1105"/>
                    </a:lnTo>
                    <a:lnTo>
                      <a:pt x="652" y="1105"/>
                    </a:lnTo>
                    <a:lnTo>
                      <a:pt x="652" y="1107"/>
                    </a:lnTo>
                    <a:lnTo>
                      <a:pt x="650" y="1107"/>
                    </a:lnTo>
                    <a:lnTo>
                      <a:pt x="650" y="1108"/>
                    </a:lnTo>
                    <a:lnTo>
                      <a:pt x="650" y="1110"/>
                    </a:lnTo>
                    <a:lnTo>
                      <a:pt x="650" y="1112"/>
                    </a:lnTo>
                    <a:lnTo>
                      <a:pt x="650" y="1114"/>
                    </a:lnTo>
                    <a:lnTo>
                      <a:pt x="648" y="1114"/>
                    </a:lnTo>
                    <a:lnTo>
                      <a:pt x="646" y="1114"/>
                    </a:lnTo>
                    <a:lnTo>
                      <a:pt x="646" y="1115"/>
                    </a:lnTo>
                    <a:lnTo>
                      <a:pt x="648" y="1115"/>
                    </a:lnTo>
                    <a:lnTo>
                      <a:pt x="648" y="1114"/>
                    </a:lnTo>
                    <a:lnTo>
                      <a:pt x="650" y="1114"/>
                    </a:lnTo>
                    <a:lnTo>
                      <a:pt x="650" y="1115"/>
                    </a:lnTo>
                    <a:lnTo>
                      <a:pt x="650" y="1114"/>
                    </a:lnTo>
                    <a:lnTo>
                      <a:pt x="650" y="1112"/>
                    </a:lnTo>
                    <a:lnTo>
                      <a:pt x="652" y="1112"/>
                    </a:lnTo>
                    <a:lnTo>
                      <a:pt x="652" y="1110"/>
                    </a:lnTo>
                    <a:lnTo>
                      <a:pt x="652" y="1108"/>
                    </a:lnTo>
                    <a:lnTo>
                      <a:pt x="652" y="1110"/>
                    </a:lnTo>
                    <a:lnTo>
                      <a:pt x="652" y="1108"/>
                    </a:lnTo>
                    <a:lnTo>
                      <a:pt x="652" y="1110"/>
                    </a:lnTo>
                    <a:lnTo>
                      <a:pt x="653" y="1110"/>
                    </a:lnTo>
                    <a:lnTo>
                      <a:pt x="653" y="1108"/>
                    </a:lnTo>
                    <a:lnTo>
                      <a:pt x="653" y="1110"/>
                    </a:lnTo>
                    <a:lnTo>
                      <a:pt x="655" y="1110"/>
                    </a:lnTo>
                    <a:lnTo>
                      <a:pt x="655" y="1112"/>
                    </a:lnTo>
                    <a:lnTo>
                      <a:pt x="655" y="1114"/>
                    </a:lnTo>
                    <a:lnTo>
                      <a:pt x="655" y="1115"/>
                    </a:lnTo>
                    <a:lnTo>
                      <a:pt x="655" y="1117"/>
                    </a:lnTo>
                    <a:lnTo>
                      <a:pt x="655" y="1115"/>
                    </a:lnTo>
                    <a:lnTo>
                      <a:pt x="657" y="1115"/>
                    </a:lnTo>
                    <a:lnTo>
                      <a:pt x="657" y="1114"/>
                    </a:lnTo>
                    <a:lnTo>
                      <a:pt x="657" y="1115"/>
                    </a:lnTo>
                    <a:lnTo>
                      <a:pt x="657" y="1114"/>
                    </a:lnTo>
                    <a:lnTo>
                      <a:pt x="657" y="1112"/>
                    </a:lnTo>
                    <a:lnTo>
                      <a:pt x="657" y="1110"/>
                    </a:lnTo>
                    <a:lnTo>
                      <a:pt x="655" y="1110"/>
                    </a:lnTo>
                    <a:lnTo>
                      <a:pt x="655" y="1108"/>
                    </a:lnTo>
                    <a:lnTo>
                      <a:pt x="655" y="1107"/>
                    </a:lnTo>
                    <a:lnTo>
                      <a:pt x="653" y="1107"/>
                    </a:lnTo>
                    <a:lnTo>
                      <a:pt x="653" y="1105"/>
                    </a:lnTo>
                    <a:lnTo>
                      <a:pt x="655" y="1105"/>
                    </a:lnTo>
                    <a:lnTo>
                      <a:pt x="655" y="1107"/>
                    </a:lnTo>
                    <a:lnTo>
                      <a:pt x="657" y="1107"/>
                    </a:lnTo>
                    <a:lnTo>
                      <a:pt x="657" y="1108"/>
                    </a:lnTo>
                    <a:lnTo>
                      <a:pt x="657" y="1110"/>
                    </a:lnTo>
                    <a:lnTo>
                      <a:pt x="659" y="1110"/>
                    </a:lnTo>
                    <a:lnTo>
                      <a:pt x="659" y="1112"/>
                    </a:lnTo>
                    <a:lnTo>
                      <a:pt x="661" y="1112"/>
                    </a:lnTo>
                    <a:lnTo>
                      <a:pt x="661" y="1114"/>
                    </a:lnTo>
                    <a:lnTo>
                      <a:pt x="662" y="1114"/>
                    </a:lnTo>
                    <a:lnTo>
                      <a:pt x="664" y="1114"/>
                    </a:lnTo>
                    <a:lnTo>
                      <a:pt x="662" y="1114"/>
                    </a:lnTo>
                    <a:lnTo>
                      <a:pt x="661" y="1114"/>
                    </a:lnTo>
                    <a:lnTo>
                      <a:pt x="661" y="1112"/>
                    </a:lnTo>
                    <a:lnTo>
                      <a:pt x="659" y="1112"/>
                    </a:lnTo>
                    <a:lnTo>
                      <a:pt x="659" y="1110"/>
                    </a:lnTo>
                    <a:lnTo>
                      <a:pt x="659" y="1108"/>
                    </a:lnTo>
                    <a:lnTo>
                      <a:pt x="657" y="1108"/>
                    </a:lnTo>
                    <a:lnTo>
                      <a:pt x="659" y="1108"/>
                    </a:lnTo>
                    <a:lnTo>
                      <a:pt x="659" y="1110"/>
                    </a:lnTo>
                    <a:lnTo>
                      <a:pt x="659" y="1108"/>
                    </a:lnTo>
                    <a:lnTo>
                      <a:pt x="659" y="1107"/>
                    </a:lnTo>
                    <a:lnTo>
                      <a:pt x="657" y="1107"/>
                    </a:lnTo>
                    <a:lnTo>
                      <a:pt x="657" y="1105"/>
                    </a:lnTo>
                    <a:lnTo>
                      <a:pt x="657" y="1103"/>
                    </a:lnTo>
                    <a:lnTo>
                      <a:pt x="655" y="1103"/>
                    </a:lnTo>
                    <a:lnTo>
                      <a:pt x="653" y="1103"/>
                    </a:lnTo>
                    <a:lnTo>
                      <a:pt x="653" y="1101"/>
                    </a:lnTo>
                    <a:lnTo>
                      <a:pt x="652" y="1101"/>
                    </a:lnTo>
                    <a:lnTo>
                      <a:pt x="652" y="1099"/>
                    </a:lnTo>
                    <a:lnTo>
                      <a:pt x="652" y="1098"/>
                    </a:lnTo>
                    <a:lnTo>
                      <a:pt x="653" y="1098"/>
                    </a:lnTo>
                    <a:lnTo>
                      <a:pt x="653" y="1096"/>
                    </a:lnTo>
                    <a:lnTo>
                      <a:pt x="653" y="1094"/>
                    </a:lnTo>
                    <a:lnTo>
                      <a:pt x="653" y="1092"/>
                    </a:lnTo>
                    <a:lnTo>
                      <a:pt x="653" y="1090"/>
                    </a:lnTo>
                    <a:lnTo>
                      <a:pt x="653" y="1089"/>
                    </a:lnTo>
                    <a:lnTo>
                      <a:pt x="655" y="1089"/>
                    </a:lnTo>
                    <a:lnTo>
                      <a:pt x="657" y="1089"/>
                    </a:lnTo>
                    <a:lnTo>
                      <a:pt x="655" y="1089"/>
                    </a:lnTo>
                    <a:lnTo>
                      <a:pt x="655" y="1087"/>
                    </a:lnTo>
                    <a:lnTo>
                      <a:pt x="653" y="1087"/>
                    </a:lnTo>
                    <a:lnTo>
                      <a:pt x="655" y="1087"/>
                    </a:lnTo>
                    <a:lnTo>
                      <a:pt x="655" y="1085"/>
                    </a:lnTo>
                    <a:lnTo>
                      <a:pt x="655" y="1087"/>
                    </a:lnTo>
                    <a:lnTo>
                      <a:pt x="657" y="1087"/>
                    </a:lnTo>
                    <a:lnTo>
                      <a:pt x="659" y="1087"/>
                    </a:lnTo>
                    <a:lnTo>
                      <a:pt x="661" y="1087"/>
                    </a:lnTo>
                    <a:lnTo>
                      <a:pt x="659" y="1087"/>
                    </a:lnTo>
                    <a:lnTo>
                      <a:pt x="659" y="1085"/>
                    </a:lnTo>
                    <a:lnTo>
                      <a:pt x="657" y="1085"/>
                    </a:lnTo>
                    <a:lnTo>
                      <a:pt x="655" y="1085"/>
                    </a:lnTo>
                    <a:lnTo>
                      <a:pt x="657" y="1085"/>
                    </a:lnTo>
                    <a:lnTo>
                      <a:pt x="659" y="1085"/>
                    </a:lnTo>
                    <a:lnTo>
                      <a:pt x="659" y="1083"/>
                    </a:lnTo>
                    <a:lnTo>
                      <a:pt x="659" y="1082"/>
                    </a:lnTo>
                    <a:lnTo>
                      <a:pt x="659" y="1080"/>
                    </a:lnTo>
                    <a:lnTo>
                      <a:pt x="659" y="1078"/>
                    </a:lnTo>
                    <a:lnTo>
                      <a:pt x="659" y="1076"/>
                    </a:lnTo>
                    <a:lnTo>
                      <a:pt x="659" y="1074"/>
                    </a:lnTo>
                    <a:lnTo>
                      <a:pt x="661" y="1074"/>
                    </a:lnTo>
                    <a:lnTo>
                      <a:pt x="662" y="1074"/>
                    </a:lnTo>
                    <a:lnTo>
                      <a:pt x="662" y="1076"/>
                    </a:lnTo>
                    <a:lnTo>
                      <a:pt x="662" y="1074"/>
                    </a:lnTo>
                    <a:lnTo>
                      <a:pt x="662" y="1073"/>
                    </a:lnTo>
                    <a:lnTo>
                      <a:pt x="661" y="1073"/>
                    </a:lnTo>
                    <a:lnTo>
                      <a:pt x="661" y="1071"/>
                    </a:lnTo>
                    <a:lnTo>
                      <a:pt x="662" y="1071"/>
                    </a:lnTo>
                    <a:lnTo>
                      <a:pt x="662" y="1069"/>
                    </a:lnTo>
                    <a:lnTo>
                      <a:pt x="662" y="1067"/>
                    </a:lnTo>
                    <a:lnTo>
                      <a:pt x="662" y="1065"/>
                    </a:lnTo>
                    <a:lnTo>
                      <a:pt x="661" y="1065"/>
                    </a:lnTo>
                    <a:lnTo>
                      <a:pt x="661" y="1067"/>
                    </a:lnTo>
                    <a:lnTo>
                      <a:pt x="661" y="1065"/>
                    </a:lnTo>
                    <a:lnTo>
                      <a:pt x="661" y="1064"/>
                    </a:lnTo>
                    <a:lnTo>
                      <a:pt x="661" y="1062"/>
                    </a:lnTo>
                    <a:lnTo>
                      <a:pt x="661" y="1064"/>
                    </a:lnTo>
                    <a:lnTo>
                      <a:pt x="659" y="1064"/>
                    </a:lnTo>
                    <a:lnTo>
                      <a:pt x="659" y="1062"/>
                    </a:lnTo>
                    <a:lnTo>
                      <a:pt x="657" y="1062"/>
                    </a:lnTo>
                    <a:lnTo>
                      <a:pt x="657" y="1060"/>
                    </a:lnTo>
                    <a:lnTo>
                      <a:pt x="657" y="1058"/>
                    </a:lnTo>
                    <a:lnTo>
                      <a:pt x="657" y="1057"/>
                    </a:lnTo>
                    <a:lnTo>
                      <a:pt x="655" y="1057"/>
                    </a:lnTo>
                    <a:lnTo>
                      <a:pt x="657" y="1057"/>
                    </a:lnTo>
                    <a:lnTo>
                      <a:pt x="655" y="1057"/>
                    </a:lnTo>
                    <a:lnTo>
                      <a:pt x="655" y="1055"/>
                    </a:lnTo>
                    <a:lnTo>
                      <a:pt x="657" y="1055"/>
                    </a:lnTo>
                    <a:lnTo>
                      <a:pt x="657" y="1053"/>
                    </a:lnTo>
                    <a:lnTo>
                      <a:pt x="659" y="1053"/>
                    </a:lnTo>
                    <a:lnTo>
                      <a:pt x="659" y="1051"/>
                    </a:lnTo>
                    <a:lnTo>
                      <a:pt x="659" y="1053"/>
                    </a:lnTo>
                    <a:lnTo>
                      <a:pt x="661" y="1053"/>
                    </a:lnTo>
                    <a:lnTo>
                      <a:pt x="661" y="1051"/>
                    </a:lnTo>
                    <a:lnTo>
                      <a:pt x="662" y="1051"/>
                    </a:lnTo>
                    <a:lnTo>
                      <a:pt x="662" y="1049"/>
                    </a:lnTo>
                    <a:lnTo>
                      <a:pt x="664" y="1049"/>
                    </a:lnTo>
                    <a:lnTo>
                      <a:pt x="664" y="1051"/>
                    </a:lnTo>
                    <a:lnTo>
                      <a:pt x="664" y="1049"/>
                    </a:lnTo>
                    <a:lnTo>
                      <a:pt x="662" y="1049"/>
                    </a:lnTo>
                    <a:lnTo>
                      <a:pt x="661" y="1049"/>
                    </a:lnTo>
                    <a:lnTo>
                      <a:pt x="661" y="1051"/>
                    </a:lnTo>
                    <a:lnTo>
                      <a:pt x="659" y="1051"/>
                    </a:lnTo>
                    <a:lnTo>
                      <a:pt x="657" y="1051"/>
                    </a:lnTo>
                    <a:lnTo>
                      <a:pt x="657" y="1053"/>
                    </a:lnTo>
                    <a:lnTo>
                      <a:pt x="655" y="1053"/>
                    </a:lnTo>
                    <a:lnTo>
                      <a:pt x="655" y="1055"/>
                    </a:lnTo>
                    <a:lnTo>
                      <a:pt x="655" y="1053"/>
                    </a:lnTo>
                    <a:lnTo>
                      <a:pt x="657" y="1053"/>
                    </a:lnTo>
                    <a:lnTo>
                      <a:pt x="657" y="1051"/>
                    </a:lnTo>
                    <a:lnTo>
                      <a:pt x="659" y="1051"/>
                    </a:lnTo>
                    <a:lnTo>
                      <a:pt x="659" y="1049"/>
                    </a:lnTo>
                    <a:lnTo>
                      <a:pt x="661" y="1049"/>
                    </a:lnTo>
                    <a:lnTo>
                      <a:pt x="662" y="1049"/>
                    </a:lnTo>
                    <a:lnTo>
                      <a:pt x="662" y="1048"/>
                    </a:lnTo>
                    <a:lnTo>
                      <a:pt x="664" y="1048"/>
                    </a:lnTo>
                    <a:lnTo>
                      <a:pt x="666" y="1048"/>
                    </a:lnTo>
                    <a:lnTo>
                      <a:pt x="666" y="1046"/>
                    </a:lnTo>
                    <a:lnTo>
                      <a:pt x="668" y="1046"/>
                    </a:lnTo>
                    <a:lnTo>
                      <a:pt x="668" y="1044"/>
                    </a:lnTo>
                    <a:lnTo>
                      <a:pt x="668" y="1042"/>
                    </a:lnTo>
                    <a:lnTo>
                      <a:pt x="670" y="1042"/>
                    </a:lnTo>
                    <a:lnTo>
                      <a:pt x="670" y="1041"/>
                    </a:lnTo>
                    <a:lnTo>
                      <a:pt x="671" y="1041"/>
                    </a:lnTo>
                    <a:lnTo>
                      <a:pt x="673" y="1041"/>
                    </a:lnTo>
                    <a:lnTo>
                      <a:pt x="673" y="1039"/>
                    </a:lnTo>
                    <a:lnTo>
                      <a:pt x="673" y="1037"/>
                    </a:lnTo>
                    <a:lnTo>
                      <a:pt x="671" y="1037"/>
                    </a:lnTo>
                    <a:lnTo>
                      <a:pt x="671" y="1035"/>
                    </a:lnTo>
                    <a:lnTo>
                      <a:pt x="673" y="1035"/>
                    </a:lnTo>
                    <a:lnTo>
                      <a:pt x="673" y="1037"/>
                    </a:lnTo>
                    <a:lnTo>
                      <a:pt x="675" y="1037"/>
                    </a:lnTo>
                    <a:lnTo>
                      <a:pt x="677" y="1037"/>
                    </a:lnTo>
                    <a:lnTo>
                      <a:pt x="677" y="1039"/>
                    </a:lnTo>
                    <a:lnTo>
                      <a:pt x="678" y="1039"/>
                    </a:lnTo>
                    <a:lnTo>
                      <a:pt x="680" y="1039"/>
                    </a:lnTo>
                    <a:lnTo>
                      <a:pt x="680" y="1041"/>
                    </a:lnTo>
                    <a:lnTo>
                      <a:pt x="682" y="1041"/>
                    </a:lnTo>
                    <a:lnTo>
                      <a:pt x="684" y="1041"/>
                    </a:lnTo>
                    <a:lnTo>
                      <a:pt x="686" y="1041"/>
                    </a:lnTo>
                    <a:lnTo>
                      <a:pt x="687" y="1041"/>
                    </a:lnTo>
                    <a:lnTo>
                      <a:pt x="689" y="1041"/>
                    </a:lnTo>
                    <a:lnTo>
                      <a:pt x="691" y="1041"/>
                    </a:lnTo>
                    <a:lnTo>
                      <a:pt x="693" y="1041"/>
                    </a:lnTo>
                    <a:lnTo>
                      <a:pt x="693" y="1042"/>
                    </a:lnTo>
                    <a:lnTo>
                      <a:pt x="695" y="1042"/>
                    </a:lnTo>
                    <a:lnTo>
                      <a:pt x="695" y="1041"/>
                    </a:lnTo>
                    <a:lnTo>
                      <a:pt x="696" y="1041"/>
                    </a:lnTo>
                    <a:lnTo>
                      <a:pt x="698" y="1041"/>
                    </a:lnTo>
                    <a:lnTo>
                      <a:pt x="698" y="1042"/>
                    </a:lnTo>
                    <a:lnTo>
                      <a:pt x="698" y="1044"/>
                    </a:lnTo>
                    <a:lnTo>
                      <a:pt x="698" y="1042"/>
                    </a:lnTo>
                    <a:lnTo>
                      <a:pt x="696" y="1042"/>
                    </a:lnTo>
                    <a:lnTo>
                      <a:pt x="695" y="1042"/>
                    </a:lnTo>
                    <a:lnTo>
                      <a:pt x="693" y="1042"/>
                    </a:lnTo>
                    <a:lnTo>
                      <a:pt x="693" y="1044"/>
                    </a:lnTo>
                    <a:lnTo>
                      <a:pt x="691" y="1044"/>
                    </a:lnTo>
                    <a:lnTo>
                      <a:pt x="689" y="1044"/>
                    </a:lnTo>
                    <a:lnTo>
                      <a:pt x="689" y="1046"/>
                    </a:lnTo>
                    <a:lnTo>
                      <a:pt x="687" y="1046"/>
                    </a:lnTo>
                    <a:lnTo>
                      <a:pt x="689" y="1046"/>
                    </a:lnTo>
                    <a:lnTo>
                      <a:pt x="691" y="1046"/>
                    </a:lnTo>
                    <a:lnTo>
                      <a:pt x="691" y="1044"/>
                    </a:lnTo>
                    <a:lnTo>
                      <a:pt x="693" y="1044"/>
                    </a:lnTo>
                    <a:lnTo>
                      <a:pt x="695" y="1044"/>
                    </a:lnTo>
                    <a:lnTo>
                      <a:pt x="695" y="1042"/>
                    </a:lnTo>
                    <a:lnTo>
                      <a:pt x="696" y="1042"/>
                    </a:lnTo>
                    <a:lnTo>
                      <a:pt x="696" y="1044"/>
                    </a:lnTo>
                    <a:lnTo>
                      <a:pt x="698" y="1044"/>
                    </a:lnTo>
                    <a:lnTo>
                      <a:pt x="698" y="1046"/>
                    </a:lnTo>
                    <a:lnTo>
                      <a:pt x="700" y="1046"/>
                    </a:lnTo>
                    <a:lnTo>
                      <a:pt x="700" y="1048"/>
                    </a:lnTo>
                    <a:lnTo>
                      <a:pt x="700" y="1049"/>
                    </a:lnTo>
                    <a:lnTo>
                      <a:pt x="702" y="1049"/>
                    </a:lnTo>
                    <a:lnTo>
                      <a:pt x="702" y="1051"/>
                    </a:lnTo>
                    <a:lnTo>
                      <a:pt x="700" y="1051"/>
                    </a:lnTo>
                    <a:lnTo>
                      <a:pt x="700" y="1053"/>
                    </a:lnTo>
                    <a:lnTo>
                      <a:pt x="700" y="1055"/>
                    </a:lnTo>
                    <a:lnTo>
                      <a:pt x="700" y="1057"/>
                    </a:lnTo>
                    <a:lnTo>
                      <a:pt x="702" y="1057"/>
                    </a:lnTo>
                    <a:lnTo>
                      <a:pt x="703" y="1057"/>
                    </a:lnTo>
                    <a:lnTo>
                      <a:pt x="703" y="1058"/>
                    </a:lnTo>
                    <a:lnTo>
                      <a:pt x="703" y="1057"/>
                    </a:lnTo>
                    <a:lnTo>
                      <a:pt x="705" y="1057"/>
                    </a:lnTo>
                    <a:lnTo>
                      <a:pt x="705" y="1055"/>
                    </a:lnTo>
                    <a:lnTo>
                      <a:pt x="707" y="1055"/>
                    </a:lnTo>
                    <a:lnTo>
                      <a:pt x="707" y="1053"/>
                    </a:lnTo>
                    <a:lnTo>
                      <a:pt x="709" y="1053"/>
                    </a:lnTo>
                    <a:lnTo>
                      <a:pt x="709" y="1055"/>
                    </a:lnTo>
                    <a:lnTo>
                      <a:pt x="709" y="1053"/>
                    </a:lnTo>
                    <a:lnTo>
                      <a:pt x="709" y="1051"/>
                    </a:lnTo>
                    <a:lnTo>
                      <a:pt x="711" y="1051"/>
                    </a:lnTo>
                    <a:lnTo>
                      <a:pt x="711" y="1049"/>
                    </a:lnTo>
                    <a:lnTo>
                      <a:pt x="711" y="1048"/>
                    </a:lnTo>
                    <a:lnTo>
                      <a:pt x="711" y="1046"/>
                    </a:lnTo>
                    <a:lnTo>
                      <a:pt x="711" y="1044"/>
                    </a:lnTo>
                    <a:lnTo>
                      <a:pt x="711" y="1042"/>
                    </a:lnTo>
                    <a:lnTo>
                      <a:pt x="712" y="1042"/>
                    </a:lnTo>
                    <a:lnTo>
                      <a:pt x="712" y="1041"/>
                    </a:lnTo>
                    <a:lnTo>
                      <a:pt x="714" y="1041"/>
                    </a:lnTo>
                    <a:lnTo>
                      <a:pt x="714" y="1039"/>
                    </a:lnTo>
                    <a:lnTo>
                      <a:pt x="714" y="1037"/>
                    </a:lnTo>
                    <a:lnTo>
                      <a:pt x="716" y="1037"/>
                    </a:lnTo>
                    <a:lnTo>
                      <a:pt x="718" y="1037"/>
                    </a:lnTo>
                    <a:lnTo>
                      <a:pt x="720" y="1037"/>
                    </a:lnTo>
                    <a:lnTo>
                      <a:pt x="720" y="1039"/>
                    </a:lnTo>
                    <a:lnTo>
                      <a:pt x="720" y="1041"/>
                    </a:lnTo>
                    <a:lnTo>
                      <a:pt x="720" y="1039"/>
                    </a:lnTo>
                    <a:lnTo>
                      <a:pt x="721" y="1039"/>
                    </a:lnTo>
                    <a:lnTo>
                      <a:pt x="721" y="1041"/>
                    </a:lnTo>
                    <a:lnTo>
                      <a:pt x="720" y="1041"/>
                    </a:lnTo>
                    <a:lnTo>
                      <a:pt x="721" y="1041"/>
                    </a:lnTo>
                    <a:lnTo>
                      <a:pt x="721" y="1042"/>
                    </a:lnTo>
                    <a:lnTo>
                      <a:pt x="721" y="1041"/>
                    </a:lnTo>
                    <a:lnTo>
                      <a:pt x="721" y="1039"/>
                    </a:lnTo>
                    <a:lnTo>
                      <a:pt x="721" y="1037"/>
                    </a:lnTo>
                    <a:lnTo>
                      <a:pt x="723" y="1037"/>
                    </a:lnTo>
                    <a:lnTo>
                      <a:pt x="723" y="1035"/>
                    </a:lnTo>
                    <a:lnTo>
                      <a:pt x="723" y="1037"/>
                    </a:lnTo>
                    <a:lnTo>
                      <a:pt x="723" y="1035"/>
                    </a:lnTo>
                    <a:lnTo>
                      <a:pt x="725" y="1035"/>
                    </a:lnTo>
                    <a:lnTo>
                      <a:pt x="727" y="1035"/>
                    </a:lnTo>
                    <a:lnTo>
                      <a:pt x="727" y="1033"/>
                    </a:lnTo>
                    <a:lnTo>
                      <a:pt x="727" y="1035"/>
                    </a:lnTo>
                    <a:lnTo>
                      <a:pt x="728" y="1035"/>
                    </a:lnTo>
                    <a:lnTo>
                      <a:pt x="728" y="1037"/>
                    </a:lnTo>
                    <a:lnTo>
                      <a:pt x="728" y="1039"/>
                    </a:lnTo>
                    <a:lnTo>
                      <a:pt x="730" y="1039"/>
                    </a:lnTo>
                    <a:lnTo>
                      <a:pt x="730" y="1037"/>
                    </a:lnTo>
                    <a:lnTo>
                      <a:pt x="728" y="1037"/>
                    </a:lnTo>
                    <a:lnTo>
                      <a:pt x="728" y="1035"/>
                    </a:lnTo>
                    <a:lnTo>
                      <a:pt x="728" y="1033"/>
                    </a:lnTo>
                    <a:lnTo>
                      <a:pt x="730" y="1033"/>
                    </a:lnTo>
                    <a:lnTo>
                      <a:pt x="730" y="1032"/>
                    </a:lnTo>
                    <a:lnTo>
                      <a:pt x="732" y="1032"/>
                    </a:lnTo>
                    <a:lnTo>
                      <a:pt x="734" y="1032"/>
                    </a:lnTo>
                    <a:lnTo>
                      <a:pt x="734" y="1033"/>
                    </a:lnTo>
                    <a:lnTo>
                      <a:pt x="732" y="1033"/>
                    </a:lnTo>
                    <a:lnTo>
                      <a:pt x="734" y="1033"/>
                    </a:lnTo>
                    <a:lnTo>
                      <a:pt x="734" y="1032"/>
                    </a:lnTo>
                    <a:lnTo>
                      <a:pt x="734" y="1033"/>
                    </a:lnTo>
                    <a:lnTo>
                      <a:pt x="736" y="1033"/>
                    </a:lnTo>
                    <a:lnTo>
                      <a:pt x="737" y="1033"/>
                    </a:lnTo>
                    <a:lnTo>
                      <a:pt x="737" y="1035"/>
                    </a:lnTo>
                    <a:lnTo>
                      <a:pt x="737" y="1037"/>
                    </a:lnTo>
                    <a:lnTo>
                      <a:pt x="736" y="1037"/>
                    </a:lnTo>
                    <a:lnTo>
                      <a:pt x="736" y="1039"/>
                    </a:lnTo>
                    <a:lnTo>
                      <a:pt x="736" y="1037"/>
                    </a:lnTo>
                    <a:lnTo>
                      <a:pt x="737" y="1037"/>
                    </a:lnTo>
                    <a:lnTo>
                      <a:pt x="737" y="1035"/>
                    </a:lnTo>
                    <a:lnTo>
                      <a:pt x="739" y="1035"/>
                    </a:lnTo>
                    <a:lnTo>
                      <a:pt x="741" y="1035"/>
                    </a:lnTo>
                    <a:lnTo>
                      <a:pt x="741" y="1037"/>
                    </a:lnTo>
                    <a:lnTo>
                      <a:pt x="743" y="1037"/>
                    </a:lnTo>
                    <a:lnTo>
                      <a:pt x="745" y="1037"/>
                    </a:lnTo>
                    <a:lnTo>
                      <a:pt x="745" y="1039"/>
                    </a:lnTo>
                    <a:lnTo>
                      <a:pt x="746" y="1039"/>
                    </a:lnTo>
                    <a:lnTo>
                      <a:pt x="748" y="1039"/>
                    </a:lnTo>
                    <a:lnTo>
                      <a:pt x="750" y="1039"/>
                    </a:lnTo>
                    <a:lnTo>
                      <a:pt x="752" y="1039"/>
                    </a:lnTo>
                    <a:lnTo>
                      <a:pt x="752" y="1041"/>
                    </a:lnTo>
                    <a:lnTo>
                      <a:pt x="752" y="1042"/>
                    </a:lnTo>
                    <a:lnTo>
                      <a:pt x="750" y="1042"/>
                    </a:lnTo>
                    <a:lnTo>
                      <a:pt x="750" y="1044"/>
                    </a:lnTo>
                    <a:lnTo>
                      <a:pt x="752" y="1044"/>
                    </a:lnTo>
                    <a:lnTo>
                      <a:pt x="750" y="1044"/>
                    </a:lnTo>
                    <a:lnTo>
                      <a:pt x="750" y="1046"/>
                    </a:lnTo>
                    <a:lnTo>
                      <a:pt x="748" y="1046"/>
                    </a:lnTo>
                    <a:lnTo>
                      <a:pt x="750" y="1046"/>
                    </a:lnTo>
                    <a:lnTo>
                      <a:pt x="750" y="1048"/>
                    </a:lnTo>
                    <a:lnTo>
                      <a:pt x="748" y="1048"/>
                    </a:lnTo>
                    <a:lnTo>
                      <a:pt x="748" y="1049"/>
                    </a:lnTo>
                    <a:lnTo>
                      <a:pt x="748" y="1051"/>
                    </a:lnTo>
                    <a:lnTo>
                      <a:pt x="750" y="1051"/>
                    </a:lnTo>
                    <a:lnTo>
                      <a:pt x="750" y="1053"/>
                    </a:lnTo>
                    <a:lnTo>
                      <a:pt x="750" y="1055"/>
                    </a:lnTo>
                    <a:lnTo>
                      <a:pt x="752" y="1055"/>
                    </a:lnTo>
                    <a:lnTo>
                      <a:pt x="752" y="1057"/>
                    </a:lnTo>
                    <a:lnTo>
                      <a:pt x="753" y="1057"/>
                    </a:lnTo>
                    <a:lnTo>
                      <a:pt x="753" y="1058"/>
                    </a:lnTo>
                    <a:lnTo>
                      <a:pt x="752" y="1058"/>
                    </a:lnTo>
                    <a:lnTo>
                      <a:pt x="753" y="1058"/>
                    </a:lnTo>
                    <a:lnTo>
                      <a:pt x="753" y="1057"/>
                    </a:lnTo>
                    <a:lnTo>
                      <a:pt x="755" y="1057"/>
                    </a:lnTo>
                    <a:lnTo>
                      <a:pt x="757" y="1057"/>
                    </a:lnTo>
                    <a:lnTo>
                      <a:pt x="759" y="1057"/>
                    </a:lnTo>
                    <a:lnTo>
                      <a:pt x="761" y="1057"/>
                    </a:lnTo>
                    <a:lnTo>
                      <a:pt x="762" y="1057"/>
                    </a:lnTo>
                    <a:lnTo>
                      <a:pt x="764" y="1057"/>
                    </a:lnTo>
                    <a:lnTo>
                      <a:pt x="764" y="1055"/>
                    </a:lnTo>
                    <a:lnTo>
                      <a:pt x="762" y="1055"/>
                    </a:lnTo>
                    <a:lnTo>
                      <a:pt x="764" y="1055"/>
                    </a:lnTo>
                    <a:lnTo>
                      <a:pt x="766" y="1055"/>
                    </a:lnTo>
                    <a:lnTo>
                      <a:pt x="768" y="1055"/>
                    </a:lnTo>
                    <a:lnTo>
                      <a:pt x="770" y="1055"/>
                    </a:lnTo>
                    <a:lnTo>
                      <a:pt x="770" y="1057"/>
                    </a:lnTo>
                    <a:lnTo>
                      <a:pt x="771" y="1057"/>
                    </a:lnTo>
                    <a:lnTo>
                      <a:pt x="771" y="1058"/>
                    </a:lnTo>
                    <a:lnTo>
                      <a:pt x="773" y="1058"/>
                    </a:lnTo>
                    <a:lnTo>
                      <a:pt x="773" y="1060"/>
                    </a:lnTo>
                    <a:lnTo>
                      <a:pt x="775" y="1060"/>
                    </a:lnTo>
                    <a:lnTo>
                      <a:pt x="777" y="1060"/>
                    </a:lnTo>
                    <a:lnTo>
                      <a:pt x="777" y="1062"/>
                    </a:lnTo>
                    <a:lnTo>
                      <a:pt x="778" y="1062"/>
                    </a:lnTo>
                    <a:lnTo>
                      <a:pt x="778" y="1064"/>
                    </a:lnTo>
                    <a:lnTo>
                      <a:pt x="778" y="1065"/>
                    </a:lnTo>
                    <a:lnTo>
                      <a:pt x="778" y="1064"/>
                    </a:lnTo>
                    <a:lnTo>
                      <a:pt x="778" y="1062"/>
                    </a:lnTo>
                    <a:lnTo>
                      <a:pt x="778" y="1060"/>
                    </a:lnTo>
                    <a:lnTo>
                      <a:pt x="780" y="1060"/>
                    </a:lnTo>
                    <a:lnTo>
                      <a:pt x="782" y="1060"/>
                    </a:lnTo>
                    <a:lnTo>
                      <a:pt x="784" y="1060"/>
                    </a:lnTo>
                    <a:lnTo>
                      <a:pt x="786" y="1060"/>
                    </a:lnTo>
                    <a:lnTo>
                      <a:pt x="784" y="1060"/>
                    </a:lnTo>
                    <a:lnTo>
                      <a:pt x="784" y="1058"/>
                    </a:lnTo>
                    <a:lnTo>
                      <a:pt x="782" y="1058"/>
                    </a:lnTo>
                    <a:lnTo>
                      <a:pt x="780" y="1058"/>
                    </a:lnTo>
                    <a:lnTo>
                      <a:pt x="780" y="1057"/>
                    </a:lnTo>
                    <a:lnTo>
                      <a:pt x="778" y="1057"/>
                    </a:lnTo>
                    <a:lnTo>
                      <a:pt x="777" y="1057"/>
                    </a:lnTo>
                    <a:lnTo>
                      <a:pt x="777" y="1055"/>
                    </a:lnTo>
                    <a:lnTo>
                      <a:pt x="775" y="1055"/>
                    </a:lnTo>
                    <a:lnTo>
                      <a:pt x="773" y="1055"/>
                    </a:lnTo>
                    <a:lnTo>
                      <a:pt x="773" y="1053"/>
                    </a:lnTo>
                    <a:lnTo>
                      <a:pt x="771" y="1053"/>
                    </a:lnTo>
                    <a:lnTo>
                      <a:pt x="771" y="1051"/>
                    </a:lnTo>
                    <a:lnTo>
                      <a:pt x="773" y="1051"/>
                    </a:lnTo>
                    <a:lnTo>
                      <a:pt x="773" y="1049"/>
                    </a:lnTo>
                    <a:lnTo>
                      <a:pt x="775" y="1049"/>
                    </a:lnTo>
                    <a:lnTo>
                      <a:pt x="773" y="1049"/>
                    </a:lnTo>
                    <a:lnTo>
                      <a:pt x="775" y="1049"/>
                    </a:lnTo>
                    <a:lnTo>
                      <a:pt x="775" y="1048"/>
                    </a:lnTo>
                    <a:lnTo>
                      <a:pt x="777" y="1048"/>
                    </a:lnTo>
                    <a:lnTo>
                      <a:pt x="778" y="1048"/>
                    </a:lnTo>
                    <a:lnTo>
                      <a:pt x="778" y="1046"/>
                    </a:lnTo>
                    <a:lnTo>
                      <a:pt x="782" y="1046"/>
                    </a:lnTo>
                    <a:lnTo>
                      <a:pt x="784" y="1046"/>
                    </a:lnTo>
                    <a:lnTo>
                      <a:pt x="786" y="1046"/>
                    </a:lnTo>
                    <a:lnTo>
                      <a:pt x="787" y="1046"/>
                    </a:lnTo>
                    <a:lnTo>
                      <a:pt x="787" y="1048"/>
                    </a:lnTo>
                    <a:lnTo>
                      <a:pt x="789" y="1048"/>
                    </a:lnTo>
                    <a:lnTo>
                      <a:pt x="791" y="1048"/>
                    </a:lnTo>
                    <a:lnTo>
                      <a:pt x="791" y="1049"/>
                    </a:lnTo>
                    <a:lnTo>
                      <a:pt x="791" y="1051"/>
                    </a:lnTo>
                    <a:lnTo>
                      <a:pt x="793" y="1051"/>
                    </a:lnTo>
                    <a:lnTo>
                      <a:pt x="793" y="1049"/>
                    </a:lnTo>
                    <a:lnTo>
                      <a:pt x="791" y="1049"/>
                    </a:lnTo>
                    <a:lnTo>
                      <a:pt x="791" y="1048"/>
                    </a:lnTo>
                    <a:lnTo>
                      <a:pt x="791" y="1046"/>
                    </a:lnTo>
                    <a:lnTo>
                      <a:pt x="789" y="1046"/>
                    </a:lnTo>
                    <a:lnTo>
                      <a:pt x="787" y="1046"/>
                    </a:lnTo>
                    <a:lnTo>
                      <a:pt x="786" y="1046"/>
                    </a:lnTo>
                    <a:lnTo>
                      <a:pt x="784" y="1046"/>
                    </a:lnTo>
                    <a:lnTo>
                      <a:pt x="782" y="1046"/>
                    </a:lnTo>
                    <a:lnTo>
                      <a:pt x="780" y="1046"/>
                    </a:lnTo>
                    <a:lnTo>
                      <a:pt x="778" y="1046"/>
                    </a:lnTo>
                    <a:lnTo>
                      <a:pt x="778" y="1044"/>
                    </a:lnTo>
                    <a:lnTo>
                      <a:pt x="780" y="1044"/>
                    </a:lnTo>
                    <a:lnTo>
                      <a:pt x="782" y="1044"/>
                    </a:lnTo>
                    <a:lnTo>
                      <a:pt x="784" y="1044"/>
                    </a:lnTo>
                    <a:lnTo>
                      <a:pt x="782" y="1044"/>
                    </a:lnTo>
                    <a:lnTo>
                      <a:pt x="780" y="1044"/>
                    </a:lnTo>
                    <a:lnTo>
                      <a:pt x="780" y="1042"/>
                    </a:lnTo>
                    <a:lnTo>
                      <a:pt x="780" y="1044"/>
                    </a:lnTo>
                    <a:lnTo>
                      <a:pt x="782" y="1044"/>
                    </a:lnTo>
                    <a:lnTo>
                      <a:pt x="782" y="1042"/>
                    </a:lnTo>
                    <a:lnTo>
                      <a:pt x="780" y="1042"/>
                    </a:lnTo>
                    <a:lnTo>
                      <a:pt x="778" y="1042"/>
                    </a:lnTo>
                    <a:lnTo>
                      <a:pt x="780" y="1042"/>
                    </a:lnTo>
                    <a:lnTo>
                      <a:pt x="780" y="1041"/>
                    </a:lnTo>
                    <a:lnTo>
                      <a:pt x="782" y="1041"/>
                    </a:lnTo>
                    <a:lnTo>
                      <a:pt x="784" y="1041"/>
                    </a:lnTo>
                    <a:lnTo>
                      <a:pt x="784" y="1039"/>
                    </a:lnTo>
                    <a:lnTo>
                      <a:pt x="786" y="1039"/>
                    </a:lnTo>
                    <a:lnTo>
                      <a:pt x="786" y="1037"/>
                    </a:lnTo>
                    <a:lnTo>
                      <a:pt x="787" y="1037"/>
                    </a:lnTo>
                    <a:lnTo>
                      <a:pt x="789" y="1037"/>
                    </a:lnTo>
                    <a:lnTo>
                      <a:pt x="787" y="1037"/>
                    </a:lnTo>
                    <a:lnTo>
                      <a:pt x="786" y="1037"/>
                    </a:lnTo>
                    <a:lnTo>
                      <a:pt x="784" y="1037"/>
                    </a:lnTo>
                    <a:lnTo>
                      <a:pt x="782" y="1037"/>
                    </a:lnTo>
                    <a:lnTo>
                      <a:pt x="782" y="1039"/>
                    </a:lnTo>
                    <a:lnTo>
                      <a:pt x="782" y="1037"/>
                    </a:lnTo>
                    <a:lnTo>
                      <a:pt x="782" y="1039"/>
                    </a:lnTo>
                    <a:lnTo>
                      <a:pt x="780" y="1039"/>
                    </a:lnTo>
                    <a:lnTo>
                      <a:pt x="778" y="1039"/>
                    </a:lnTo>
                    <a:lnTo>
                      <a:pt x="778" y="1041"/>
                    </a:lnTo>
                    <a:lnTo>
                      <a:pt x="777" y="1041"/>
                    </a:lnTo>
                    <a:lnTo>
                      <a:pt x="777" y="1042"/>
                    </a:lnTo>
                    <a:lnTo>
                      <a:pt x="775" y="1042"/>
                    </a:lnTo>
                    <a:lnTo>
                      <a:pt x="775" y="1044"/>
                    </a:lnTo>
                    <a:lnTo>
                      <a:pt x="773" y="1044"/>
                    </a:lnTo>
                    <a:lnTo>
                      <a:pt x="773" y="1046"/>
                    </a:lnTo>
                    <a:lnTo>
                      <a:pt x="771" y="1046"/>
                    </a:lnTo>
                    <a:lnTo>
                      <a:pt x="771" y="1048"/>
                    </a:lnTo>
                    <a:lnTo>
                      <a:pt x="770" y="1048"/>
                    </a:lnTo>
                    <a:lnTo>
                      <a:pt x="768" y="1048"/>
                    </a:lnTo>
                    <a:lnTo>
                      <a:pt x="766" y="1048"/>
                    </a:lnTo>
                    <a:lnTo>
                      <a:pt x="764" y="1048"/>
                    </a:lnTo>
                    <a:lnTo>
                      <a:pt x="762" y="1048"/>
                    </a:lnTo>
                    <a:lnTo>
                      <a:pt x="762" y="1046"/>
                    </a:lnTo>
                    <a:lnTo>
                      <a:pt x="762" y="1044"/>
                    </a:lnTo>
                    <a:lnTo>
                      <a:pt x="764" y="1044"/>
                    </a:lnTo>
                    <a:lnTo>
                      <a:pt x="764" y="1042"/>
                    </a:lnTo>
                    <a:lnTo>
                      <a:pt x="766" y="1042"/>
                    </a:lnTo>
                    <a:lnTo>
                      <a:pt x="766" y="1041"/>
                    </a:lnTo>
                    <a:lnTo>
                      <a:pt x="768" y="1041"/>
                    </a:lnTo>
                    <a:lnTo>
                      <a:pt x="768" y="1039"/>
                    </a:lnTo>
                    <a:lnTo>
                      <a:pt x="768" y="1041"/>
                    </a:lnTo>
                    <a:lnTo>
                      <a:pt x="766" y="1041"/>
                    </a:lnTo>
                    <a:lnTo>
                      <a:pt x="768" y="1041"/>
                    </a:lnTo>
                    <a:lnTo>
                      <a:pt x="768" y="1039"/>
                    </a:lnTo>
                    <a:lnTo>
                      <a:pt x="770" y="1039"/>
                    </a:lnTo>
                    <a:lnTo>
                      <a:pt x="770" y="1037"/>
                    </a:lnTo>
                    <a:lnTo>
                      <a:pt x="771" y="1037"/>
                    </a:lnTo>
                    <a:lnTo>
                      <a:pt x="771" y="1035"/>
                    </a:lnTo>
                    <a:lnTo>
                      <a:pt x="773" y="1035"/>
                    </a:lnTo>
                    <a:lnTo>
                      <a:pt x="773" y="1033"/>
                    </a:lnTo>
                    <a:lnTo>
                      <a:pt x="775" y="1033"/>
                    </a:lnTo>
                    <a:lnTo>
                      <a:pt x="775" y="1032"/>
                    </a:lnTo>
                    <a:lnTo>
                      <a:pt x="777" y="1032"/>
                    </a:lnTo>
                    <a:lnTo>
                      <a:pt x="777" y="1030"/>
                    </a:lnTo>
                    <a:lnTo>
                      <a:pt x="778" y="1030"/>
                    </a:lnTo>
                    <a:lnTo>
                      <a:pt x="778" y="1028"/>
                    </a:lnTo>
                    <a:lnTo>
                      <a:pt x="778" y="1026"/>
                    </a:lnTo>
                    <a:lnTo>
                      <a:pt x="780" y="1026"/>
                    </a:lnTo>
                    <a:lnTo>
                      <a:pt x="782" y="1026"/>
                    </a:lnTo>
                    <a:lnTo>
                      <a:pt x="782" y="1024"/>
                    </a:lnTo>
                    <a:lnTo>
                      <a:pt x="784" y="1024"/>
                    </a:lnTo>
                    <a:lnTo>
                      <a:pt x="784" y="1023"/>
                    </a:lnTo>
                    <a:lnTo>
                      <a:pt x="786" y="1023"/>
                    </a:lnTo>
                    <a:lnTo>
                      <a:pt x="784" y="1023"/>
                    </a:lnTo>
                    <a:lnTo>
                      <a:pt x="784" y="1021"/>
                    </a:lnTo>
                    <a:lnTo>
                      <a:pt x="786" y="1021"/>
                    </a:lnTo>
                    <a:lnTo>
                      <a:pt x="787" y="1021"/>
                    </a:lnTo>
                    <a:lnTo>
                      <a:pt x="787" y="1019"/>
                    </a:lnTo>
                    <a:lnTo>
                      <a:pt x="789" y="1019"/>
                    </a:lnTo>
                    <a:lnTo>
                      <a:pt x="791" y="1019"/>
                    </a:lnTo>
                    <a:lnTo>
                      <a:pt x="793" y="1019"/>
                    </a:lnTo>
                    <a:lnTo>
                      <a:pt x="793" y="1017"/>
                    </a:lnTo>
                    <a:lnTo>
                      <a:pt x="794" y="1017"/>
                    </a:lnTo>
                    <a:lnTo>
                      <a:pt x="796" y="1017"/>
                    </a:lnTo>
                    <a:lnTo>
                      <a:pt x="798" y="1017"/>
                    </a:lnTo>
                    <a:lnTo>
                      <a:pt x="800" y="1017"/>
                    </a:lnTo>
                    <a:lnTo>
                      <a:pt x="802" y="1017"/>
                    </a:lnTo>
                    <a:lnTo>
                      <a:pt x="803" y="1017"/>
                    </a:lnTo>
                    <a:lnTo>
                      <a:pt x="805" y="1017"/>
                    </a:lnTo>
                    <a:lnTo>
                      <a:pt x="807" y="1017"/>
                    </a:lnTo>
                    <a:lnTo>
                      <a:pt x="809" y="1017"/>
                    </a:lnTo>
                    <a:lnTo>
                      <a:pt x="811" y="1017"/>
                    </a:lnTo>
                    <a:lnTo>
                      <a:pt x="812" y="1017"/>
                    </a:lnTo>
                    <a:lnTo>
                      <a:pt x="814" y="1017"/>
                    </a:lnTo>
                    <a:lnTo>
                      <a:pt x="816" y="1017"/>
                    </a:lnTo>
                    <a:lnTo>
                      <a:pt x="818" y="1017"/>
                    </a:lnTo>
                    <a:lnTo>
                      <a:pt x="819" y="1017"/>
                    </a:lnTo>
                    <a:lnTo>
                      <a:pt x="821" y="1017"/>
                    </a:lnTo>
                    <a:lnTo>
                      <a:pt x="821" y="1019"/>
                    </a:lnTo>
                    <a:lnTo>
                      <a:pt x="823" y="1019"/>
                    </a:lnTo>
                    <a:lnTo>
                      <a:pt x="825" y="1019"/>
                    </a:lnTo>
                    <a:lnTo>
                      <a:pt x="825" y="1021"/>
                    </a:lnTo>
                    <a:lnTo>
                      <a:pt x="825" y="1023"/>
                    </a:lnTo>
                    <a:lnTo>
                      <a:pt x="825" y="1024"/>
                    </a:lnTo>
                    <a:lnTo>
                      <a:pt x="827" y="1024"/>
                    </a:lnTo>
                    <a:lnTo>
                      <a:pt x="827" y="1026"/>
                    </a:lnTo>
                    <a:lnTo>
                      <a:pt x="828" y="1026"/>
                    </a:lnTo>
                    <a:lnTo>
                      <a:pt x="828" y="1028"/>
                    </a:lnTo>
                    <a:lnTo>
                      <a:pt x="828" y="1030"/>
                    </a:lnTo>
                    <a:lnTo>
                      <a:pt x="828" y="1032"/>
                    </a:lnTo>
                    <a:lnTo>
                      <a:pt x="827" y="1032"/>
                    </a:lnTo>
                    <a:lnTo>
                      <a:pt x="827" y="1033"/>
                    </a:lnTo>
                    <a:lnTo>
                      <a:pt x="827" y="1035"/>
                    </a:lnTo>
                    <a:lnTo>
                      <a:pt x="825" y="1035"/>
                    </a:lnTo>
                    <a:lnTo>
                      <a:pt x="825" y="1037"/>
                    </a:lnTo>
                    <a:lnTo>
                      <a:pt x="825" y="1039"/>
                    </a:lnTo>
                    <a:lnTo>
                      <a:pt x="825" y="1041"/>
                    </a:lnTo>
                    <a:lnTo>
                      <a:pt x="825" y="1042"/>
                    </a:lnTo>
                    <a:lnTo>
                      <a:pt x="827" y="1042"/>
                    </a:lnTo>
                    <a:lnTo>
                      <a:pt x="825" y="1042"/>
                    </a:lnTo>
                    <a:lnTo>
                      <a:pt x="825" y="1044"/>
                    </a:lnTo>
                    <a:lnTo>
                      <a:pt x="825" y="1046"/>
                    </a:lnTo>
                    <a:lnTo>
                      <a:pt x="825" y="1048"/>
                    </a:lnTo>
                    <a:lnTo>
                      <a:pt x="823" y="1048"/>
                    </a:lnTo>
                    <a:lnTo>
                      <a:pt x="823" y="1049"/>
                    </a:lnTo>
                    <a:lnTo>
                      <a:pt x="821" y="1049"/>
                    </a:lnTo>
                    <a:lnTo>
                      <a:pt x="821" y="1051"/>
                    </a:lnTo>
                    <a:lnTo>
                      <a:pt x="819" y="1051"/>
                    </a:lnTo>
                    <a:lnTo>
                      <a:pt x="821" y="1051"/>
                    </a:lnTo>
                    <a:lnTo>
                      <a:pt x="819" y="1051"/>
                    </a:lnTo>
                    <a:lnTo>
                      <a:pt x="821" y="1051"/>
                    </a:lnTo>
                    <a:lnTo>
                      <a:pt x="821" y="1053"/>
                    </a:lnTo>
                    <a:lnTo>
                      <a:pt x="821" y="1051"/>
                    </a:lnTo>
                    <a:lnTo>
                      <a:pt x="821" y="1049"/>
                    </a:lnTo>
                    <a:lnTo>
                      <a:pt x="823" y="1049"/>
                    </a:lnTo>
                    <a:lnTo>
                      <a:pt x="825" y="1049"/>
                    </a:lnTo>
                    <a:lnTo>
                      <a:pt x="825" y="1051"/>
                    </a:lnTo>
                    <a:lnTo>
                      <a:pt x="827" y="1051"/>
                    </a:lnTo>
                    <a:lnTo>
                      <a:pt x="827" y="1053"/>
                    </a:lnTo>
                    <a:lnTo>
                      <a:pt x="828" y="1053"/>
                    </a:lnTo>
                    <a:lnTo>
                      <a:pt x="828" y="1055"/>
                    </a:lnTo>
                    <a:lnTo>
                      <a:pt x="830" y="1055"/>
                    </a:lnTo>
                    <a:lnTo>
                      <a:pt x="832" y="1055"/>
                    </a:lnTo>
                    <a:lnTo>
                      <a:pt x="834" y="1055"/>
                    </a:lnTo>
                    <a:lnTo>
                      <a:pt x="834" y="1053"/>
                    </a:lnTo>
                    <a:lnTo>
                      <a:pt x="836" y="1053"/>
                    </a:lnTo>
                    <a:lnTo>
                      <a:pt x="837" y="1053"/>
                    </a:lnTo>
                    <a:lnTo>
                      <a:pt x="837" y="1051"/>
                    </a:lnTo>
                    <a:lnTo>
                      <a:pt x="839" y="1051"/>
                    </a:lnTo>
                    <a:lnTo>
                      <a:pt x="841" y="1051"/>
                    </a:lnTo>
                    <a:lnTo>
                      <a:pt x="841" y="1049"/>
                    </a:lnTo>
                    <a:lnTo>
                      <a:pt x="843" y="1049"/>
                    </a:lnTo>
                    <a:lnTo>
                      <a:pt x="843" y="1048"/>
                    </a:lnTo>
                    <a:lnTo>
                      <a:pt x="843" y="1046"/>
                    </a:lnTo>
                    <a:lnTo>
                      <a:pt x="843" y="1044"/>
                    </a:lnTo>
                    <a:lnTo>
                      <a:pt x="844" y="1044"/>
                    </a:lnTo>
                    <a:lnTo>
                      <a:pt x="846" y="1044"/>
                    </a:lnTo>
                    <a:lnTo>
                      <a:pt x="846" y="1042"/>
                    </a:lnTo>
                    <a:lnTo>
                      <a:pt x="848" y="1042"/>
                    </a:lnTo>
                    <a:lnTo>
                      <a:pt x="850" y="1042"/>
                    </a:lnTo>
                    <a:lnTo>
                      <a:pt x="850" y="1041"/>
                    </a:lnTo>
                    <a:lnTo>
                      <a:pt x="852" y="1041"/>
                    </a:lnTo>
                    <a:lnTo>
                      <a:pt x="852" y="1039"/>
                    </a:lnTo>
                    <a:lnTo>
                      <a:pt x="853" y="1039"/>
                    </a:lnTo>
                    <a:lnTo>
                      <a:pt x="853" y="1037"/>
                    </a:lnTo>
                    <a:lnTo>
                      <a:pt x="852" y="1037"/>
                    </a:lnTo>
                    <a:lnTo>
                      <a:pt x="852" y="1035"/>
                    </a:lnTo>
                    <a:lnTo>
                      <a:pt x="853" y="1035"/>
                    </a:lnTo>
                    <a:lnTo>
                      <a:pt x="853" y="1033"/>
                    </a:lnTo>
                    <a:lnTo>
                      <a:pt x="855" y="1033"/>
                    </a:lnTo>
                    <a:lnTo>
                      <a:pt x="855" y="1032"/>
                    </a:lnTo>
                    <a:lnTo>
                      <a:pt x="857" y="1032"/>
                    </a:lnTo>
                    <a:lnTo>
                      <a:pt x="857" y="1030"/>
                    </a:lnTo>
                    <a:lnTo>
                      <a:pt x="859" y="1030"/>
                    </a:lnTo>
                    <a:lnTo>
                      <a:pt x="861" y="1030"/>
                    </a:lnTo>
                    <a:lnTo>
                      <a:pt x="861" y="1032"/>
                    </a:lnTo>
                    <a:lnTo>
                      <a:pt x="862" y="1032"/>
                    </a:lnTo>
                    <a:lnTo>
                      <a:pt x="864" y="1032"/>
                    </a:lnTo>
                    <a:lnTo>
                      <a:pt x="864" y="1030"/>
                    </a:lnTo>
                    <a:lnTo>
                      <a:pt x="864" y="1032"/>
                    </a:lnTo>
                    <a:lnTo>
                      <a:pt x="862" y="1032"/>
                    </a:lnTo>
                    <a:lnTo>
                      <a:pt x="861" y="1032"/>
                    </a:lnTo>
                    <a:lnTo>
                      <a:pt x="861" y="1030"/>
                    </a:lnTo>
                    <a:lnTo>
                      <a:pt x="859" y="1030"/>
                    </a:lnTo>
                    <a:lnTo>
                      <a:pt x="859" y="1028"/>
                    </a:lnTo>
                    <a:lnTo>
                      <a:pt x="859" y="1026"/>
                    </a:lnTo>
                    <a:lnTo>
                      <a:pt x="857" y="1026"/>
                    </a:lnTo>
                    <a:lnTo>
                      <a:pt x="857" y="1024"/>
                    </a:lnTo>
                    <a:lnTo>
                      <a:pt x="859" y="1024"/>
                    </a:lnTo>
                    <a:lnTo>
                      <a:pt x="861" y="1024"/>
                    </a:lnTo>
                    <a:lnTo>
                      <a:pt x="862" y="1024"/>
                    </a:lnTo>
                    <a:lnTo>
                      <a:pt x="862" y="1026"/>
                    </a:lnTo>
                    <a:lnTo>
                      <a:pt x="864" y="1026"/>
                    </a:lnTo>
                    <a:lnTo>
                      <a:pt x="864" y="1024"/>
                    </a:lnTo>
                    <a:lnTo>
                      <a:pt x="864" y="1026"/>
                    </a:lnTo>
                    <a:lnTo>
                      <a:pt x="864" y="1024"/>
                    </a:lnTo>
                    <a:lnTo>
                      <a:pt x="862" y="1024"/>
                    </a:lnTo>
                    <a:lnTo>
                      <a:pt x="861" y="1024"/>
                    </a:lnTo>
                    <a:lnTo>
                      <a:pt x="861" y="1023"/>
                    </a:lnTo>
                    <a:lnTo>
                      <a:pt x="861" y="1021"/>
                    </a:lnTo>
                    <a:lnTo>
                      <a:pt x="862" y="1021"/>
                    </a:lnTo>
                    <a:lnTo>
                      <a:pt x="864" y="1021"/>
                    </a:lnTo>
                    <a:lnTo>
                      <a:pt x="866" y="1021"/>
                    </a:lnTo>
                    <a:lnTo>
                      <a:pt x="864" y="1021"/>
                    </a:lnTo>
                    <a:lnTo>
                      <a:pt x="862" y="1021"/>
                    </a:lnTo>
                    <a:lnTo>
                      <a:pt x="861" y="1021"/>
                    </a:lnTo>
                    <a:lnTo>
                      <a:pt x="861" y="1023"/>
                    </a:lnTo>
                    <a:lnTo>
                      <a:pt x="859" y="1023"/>
                    </a:lnTo>
                    <a:lnTo>
                      <a:pt x="857" y="1023"/>
                    </a:lnTo>
                    <a:lnTo>
                      <a:pt x="855" y="1023"/>
                    </a:lnTo>
                    <a:lnTo>
                      <a:pt x="853" y="1023"/>
                    </a:lnTo>
                    <a:lnTo>
                      <a:pt x="855" y="1023"/>
                    </a:lnTo>
                    <a:lnTo>
                      <a:pt x="857" y="1023"/>
                    </a:lnTo>
                    <a:lnTo>
                      <a:pt x="855" y="1023"/>
                    </a:lnTo>
                    <a:lnTo>
                      <a:pt x="853" y="1023"/>
                    </a:lnTo>
                    <a:lnTo>
                      <a:pt x="853" y="1021"/>
                    </a:lnTo>
                    <a:lnTo>
                      <a:pt x="853" y="1023"/>
                    </a:lnTo>
                    <a:lnTo>
                      <a:pt x="852" y="1023"/>
                    </a:lnTo>
                    <a:lnTo>
                      <a:pt x="852" y="1021"/>
                    </a:lnTo>
                    <a:lnTo>
                      <a:pt x="852" y="1023"/>
                    </a:lnTo>
                    <a:lnTo>
                      <a:pt x="850" y="1023"/>
                    </a:lnTo>
                    <a:lnTo>
                      <a:pt x="848" y="1023"/>
                    </a:lnTo>
                    <a:lnTo>
                      <a:pt x="846" y="1023"/>
                    </a:lnTo>
                    <a:lnTo>
                      <a:pt x="844" y="1023"/>
                    </a:lnTo>
                    <a:lnTo>
                      <a:pt x="844" y="1021"/>
                    </a:lnTo>
                    <a:lnTo>
                      <a:pt x="843" y="1021"/>
                    </a:lnTo>
                    <a:lnTo>
                      <a:pt x="843" y="1019"/>
                    </a:lnTo>
                    <a:lnTo>
                      <a:pt x="843" y="1017"/>
                    </a:lnTo>
                    <a:lnTo>
                      <a:pt x="841" y="1017"/>
                    </a:lnTo>
                    <a:lnTo>
                      <a:pt x="843" y="1017"/>
                    </a:lnTo>
                    <a:lnTo>
                      <a:pt x="844" y="1017"/>
                    </a:lnTo>
                    <a:lnTo>
                      <a:pt x="844" y="1016"/>
                    </a:lnTo>
                    <a:lnTo>
                      <a:pt x="846" y="1016"/>
                    </a:lnTo>
                    <a:lnTo>
                      <a:pt x="846" y="1014"/>
                    </a:lnTo>
                    <a:lnTo>
                      <a:pt x="846" y="1016"/>
                    </a:lnTo>
                    <a:lnTo>
                      <a:pt x="846" y="1014"/>
                    </a:lnTo>
                    <a:lnTo>
                      <a:pt x="846" y="1012"/>
                    </a:lnTo>
                    <a:lnTo>
                      <a:pt x="848" y="1012"/>
                    </a:lnTo>
                    <a:lnTo>
                      <a:pt x="848" y="1010"/>
                    </a:lnTo>
                    <a:lnTo>
                      <a:pt x="848" y="1008"/>
                    </a:lnTo>
                    <a:lnTo>
                      <a:pt x="848" y="1007"/>
                    </a:lnTo>
                    <a:lnTo>
                      <a:pt x="850" y="1007"/>
                    </a:lnTo>
                    <a:lnTo>
                      <a:pt x="848" y="1007"/>
                    </a:lnTo>
                    <a:lnTo>
                      <a:pt x="850" y="1007"/>
                    </a:lnTo>
                    <a:lnTo>
                      <a:pt x="850" y="1005"/>
                    </a:lnTo>
                    <a:lnTo>
                      <a:pt x="850" y="1003"/>
                    </a:lnTo>
                    <a:lnTo>
                      <a:pt x="852" y="1003"/>
                    </a:lnTo>
                    <a:lnTo>
                      <a:pt x="852" y="1001"/>
                    </a:lnTo>
                    <a:lnTo>
                      <a:pt x="853" y="1001"/>
                    </a:lnTo>
                    <a:lnTo>
                      <a:pt x="853" y="999"/>
                    </a:lnTo>
                    <a:lnTo>
                      <a:pt x="853" y="998"/>
                    </a:lnTo>
                    <a:lnTo>
                      <a:pt x="855" y="998"/>
                    </a:lnTo>
                    <a:lnTo>
                      <a:pt x="855" y="996"/>
                    </a:lnTo>
                    <a:lnTo>
                      <a:pt x="857" y="996"/>
                    </a:lnTo>
                    <a:lnTo>
                      <a:pt x="857" y="994"/>
                    </a:lnTo>
                    <a:lnTo>
                      <a:pt x="859" y="994"/>
                    </a:lnTo>
                    <a:lnTo>
                      <a:pt x="859" y="992"/>
                    </a:lnTo>
                    <a:lnTo>
                      <a:pt x="861" y="992"/>
                    </a:lnTo>
                    <a:lnTo>
                      <a:pt x="861" y="991"/>
                    </a:lnTo>
                    <a:lnTo>
                      <a:pt x="862" y="991"/>
                    </a:lnTo>
                    <a:lnTo>
                      <a:pt x="862" y="989"/>
                    </a:lnTo>
                    <a:lnTo>
                      <a:pt x="864" y="989"/>
                    </a:lnTo>
                    <a:lnTo>
                      <a:pt x="864" y="987"/>
                    </a:lnTo>
                    <a:lnTo>
                      <a:pt x="866" y="987"/>
                    </a:lnTo>
                    <a:lnTo>
                      <a:pt x="866" y="985"/>
                    </a:lnTo>
                    <a:lnTo>
                      <a:pt x="868" y="985"/>
                    </a:lnTo>
                    <a:lnTo>
                      <a:pt x="868" y="983"/>
                    </a:lnTo>
                    <a:lnTo>
                      <a:pt x="869" y="983"/>
                    </a:lnTo>
                    <a:lnTo>
                      <a:pt x="869" y="982"/>
                    </a:lnTo>
                    <a:lnTo>
                      <a:pt x="871" y="982"/>
                    </a:lnTo>
                    <a:lnTo>
                      <a:pt x="871" y="980"/>
                    </a:lnTo>
                    <a:lnTo>
                      <a:pt x="873" y="980"/>
                    </a:lnTo>
                    <a:lnTo>
                      <a:pt x="875" y="980"/>
                    </a:lnTo>
                    <a:lnTo>
                      <a:pt x="875" y="978"/>
                    </a:lnTo>
                    <a:lnTo>
                      <a:pt x="877" y="978"/>
                    </a:lnTo>
                    <a:lnTo>
                      <a:pt x="878" y="978"/>
                    </a:lnTo>
                    <a:lnTo>
                      <a:pt x="878" y="980"/>
                    </a:lnTo>
                    <a:lnTo>
                      <a:pt x="880" y="980"/>
                    </a:lnTo>
                    <a:lnTo>
                      <a:pt x="880" y="982"/>
                    </a:lnTo>
                    <a:lnTo>
                      <a:pt x="880" y="983"/>
                    </a:lnTo>
                    <a:lnTo>
                      <a:pt x="880" y="985"/>
                    </a:lnTo>
                    <a:lnTo>
                      <a:pt x="880" y="987"/>
                    </a:lnTo>
                    <a:lnTo>
                      <a:pt x="880" y="985"/>
                    </a:lnTo>
                    <a:lnTo>
                      <a:pt x="880" y="983"/>
                    </a:lnTo>
                    <a:lnTo>
                      <a:pt x="880" y="982"/>
                    </a:lnTo>
                    <a:lnTo>
                      <a:pt x="880" y="980"/>
                    </a:lnTo>
                    <a:lnTo>
                      <a:pt x="878" y="980"/>
                    </a:lnTo>
                    <a:lnTo>
                      <a:pt x="878" y="978"/>
                    </a:lnTo>
                    <a:lnTo>
                      <a:pt x="877" y="978"/>
                    </a:lnTo>
                    <a:lnTo>
                      <a:pt x="877" y="976"/>
                    </a:lnTo>
                    <a:lnTo>
                      <a:pt x="878" y="976"/>
                    </a:lnTo>
                    <a:lnTo>
                      <a:pt x="880" y="976"/>
                    </a:lnTo>
                    <a:lnTo>
                      <a:pt x="880" y="974"/>
                    </a:lnTo>
                    <a:lnTo>
                      <a:pt x="882" y="974"/>
                    </a:lnTo>
                    <a:lnTo>
                      <a:pt x="882" y="973"/>
                    </a:lnTo>
                    <a:lnTo>
                      <a:pt x="884" y="973"/>
                    </a:lnTo>
                    <a:lnTo>
                      <a:pt x="884" y="971"/>
                    </a:lnTo>
                    <a:lnTo>
                      <a:pt x="884" y="969"/>
                    </a:lnTo>
                    <a:lnTo>
                      <a:pt x="886" y="969"/>
                    </a:lnTo>
                    <a:lnTo>
                      <a:pt x="886" y="967"/>
                    </a:lnTo>
                    <a:lnTo>
                      <a:pt x="886" y="966"/>
                    </a:lnTo>
                    <a:lnTo>
                      <a:pt x="887" y="966"/>
                    </a:lnTo>
                    <a:lnTo>
                      <a:pt x="887" y="964"/>
                    </a:lnTo>
                    <a:lnTo>
                      <a:pt x="889" y="964"/>
                    </a:lnTo>
                    <a:lnTo>
                      <a:pt x="891" y="964"/>
                    </a:lnTo>
                    <a:lnTo>
                      <a:pt x="893" y="964"/>
                    </a:lnTo>
                    <a:lnTo>
                      <a:pt x="894" y="964"/>
                    </a:lnTo>
                    <a:lnTo>
                      <a:pt x="893" y="964"/>
                    </a:lnTo>
                    <a:lnTo>
                      <a:pt x="893" y="966"/>
                    </a:lnTo>
                    <a:lnTo>
                      <a:pt x="891" y="966"/>
                    </a:lnTo>
                    <a:lnTo>
                      <a:pt x="889" y="966"/>
                    </a:lnTo>
                    <a:lnTo>
                      <a:pt x="889" y="967"/>
                    </a:lnTo>
                    <a:lnTo>
                      <a:pt x="889" y="969"/>
                    </a:lnTo>
                    <a:lnTo>
                      <a:pt x="889" y="971"/>
                    </a:lnTo>
                    <a:lnTo>
                      <a:pt x="891" y="971"/>
                    </a:lnTo>
                    <a:lnTo>
                      <a:pt x="891" y="973"/>
                    </a:lnTo>
                    <a:lnTo>
                      <a:pt x="893" y="973"/>
                    </a:lnTo>
                    <a:lnTo>
                      <a:pt x="893" y="974"/>
                    </a:lnTo>
                    <a:lnTo>
                      <a:pt x="894" y="974"/>
                    </a:lnTo>
                    <a:lnTo>
                      <a:pt x="894" y="976"/>
                    </a:lnTo>
                    <a:lnTo>
                      <a:pt x="896" y="976"/>
                    </a:lnTo>
                    <a:lnTo>
                      <a:pt x="894" y="976"/>
                    </a:lnTo>
                    <a:lnTo>
                      <a:pt x="894" y="978"/>
                    </a:lnTo>
                    <a:lnTo>
                      <a:pt x="896" y="978"/>
                    </a:lnTo>
                    <a:lnTo>
                      <a:pt x="896" y="976"/>
                    </a:lnTo>
                    <a:lnTo>
                      <a:pt x="894" y="976"/>
                    </a:lnTo>
                    <a:lnTo>
                      <a:pt x="894" y="974"/>
                    </a:lnTo>
                    <a:lnTo>
                      <a:pt x="894" y="973"/>
                    </a:lnTo>
                    <a:lnTo>
                      <a:pt x="893" y="973"/>
                    </a:lnTo>
                    <a:lnTo>
                      <a:pt x="893" y="971"/>
                    </a:lnTo>
                    <a:lnTo>
                      <a:pt x="891" y="971"/>
                    </a:lnTo>
                    <a:lnTo>
                      <a:pt x="891" y="969"/>
                    </a:lnTo>
                    <a:lnTo>
                      <a:pt x="891" y="967"/>
                    </a:lnTo>
                    <a:lnTo>
                      <a:pt x="893" y="967"/>
                    </a:lnTo>
                    <a:lnTo>
                      <a:pt x="894" y="967"/>
                    </a:lnTo>
                    <a:lnTo>
                      <a:pt x="894" y="966"/>
                    </a:lnTo>
                    <a:lnTo>
                      <a:pt x="896" y="966"/>
                    </a:lnTo>
                    <a:lnTo>
                      <a:pt x="898" y="966"/>
                    </a:lnTo>
                    <a:lnTo>
                      <a:pt x="898" y="964"/>
                    </a:lnTo>
                    <a:lnTo>
                      <a:pt x="900" y="964"/>
                    </a:lnTo>
                    <a:lnTo>
                      <a:pt x="900" y="962"/>
                    </a:lnTo>
                    <a:lnTo>
                      <a:pt x="900" y="960"/>
                    </a:lnTo>
                    <a:lnTo>
                      <a:pt x="902" y="960"/>
                    </a:lnTo>
                    <a:lnTo>
                      <a:pt x="903" y="960"/>
                    </a:lnTo>
                    <a:lnTo>
                      <a:pt x="903" y="958"/>
                    </a:lnTo>
                    <a:lnTo>
                      <a:pt x="905" y="958"/>
                    </a:lnTo>
                    <a:lnTo>
                      <a:pt x="907" y="958"/>
                    </a:lnTo>
                    <a:lnTo>
                      <a:pt x="907" y="957"/>
                    </a:lnTo>
                    <a:lnTo>
                      <a:pt x="909" y="957"/>
                    </a:lnTo>
                    <a:lnTo>
                      <a:pt x="909" y="955"/>
                    </a:lnTo>
                    <a:lnTo>
                      <a:pt x="911" y="955"/>
                    </a:lnTo>
                    <a:lnTo>
                      <a:pt x="911" y="953"/>
                    </a:lnTo>
                    <a:lnTo>
                      <a:pt x="912" y="953"/>
                    </a:lnTo>
                    <a:lnTo>
                      <a:pt x="912" y="951"/>
                    </a:lnTo>
                    <a:lnTo>
                      <a:pt x="914" y="951"/>
                    </a:lnTo>
                    <a:lnTo>
                      <a:pt x="914" y="949"/>
                    </a:lnTo>
                    <a:lnTo>
                      <a:pt x="916" y="949"/>
                    </a:lnTo>
                    <a:lnTo>
                      <a:pt x="918" y="949"/>
                    </a:lnTo>
                    <a:lnTo>
                      <a:pt x="919" y="949"/>
                    </a:lnTo>
                    <a:lnTo>
                      <a:pt x="919" y="948"/>
                    </a:lnTo>
                    <a:lnTo>
                      <a:pt x="921" y="948"/>
                    </a:lnTo>
                    <a:lnTo>
                      <a:pt x="921" y="946"/>
                    </a:lnTo>
                    <a:lnTo>
                      <a:pt x="923" y="946"/>
                    </a:lnTo>
                    <a:lnTo>
                      <a:pt x="925" y="946"/>
                    </a:lnTo>
                    <a:lnTo>
                      <a:pt x="925" y="944"/>
                    </a:lnTo>
                    <a:lnTo>
                      <a:pt x="927" y="944"/>
                    </a:lnTo>
                    <a:lnTo>
                      <a:pt x="927" y="942"/>
                    </a:lnTo>
                    <a:lnTo>
                      <a:pt x="928" y="942"/>
                    </a:lnTo>
                    <a:lnTo>
                      <a:pt x="928" y="941"/>
                    </a:lnTo>
                    <a:lnTo>
                      <a:pt x="930" y="941"/>
                    </a:lnTo>
                    <a:lnTo>
                      <a:pt x="932" y="941"/>
                    </a:lnTo>
                    <a:lnTo>
                      <a:pt x="932" y="939"/>
                    </a:lnTo>
                    <a:lnTo>
                      <a:pt x="934" y="939"/>
                    </a:lnTo>
                    <a:lnTo>
                      <a:pt x="936" y="939"/>
                    </a:lnTo>
                    <a:lnTo>
                      <a:pt x="936" y="937"/>
                    </a:lnTo>
                    <a:lnTo>
                      <a:pt x="937" y="937"/>
                    </a:lnTo>
                    <a:lnTo>
                      <a:pt x="939" y="937"/>
                    </a:lnTo>
                    <a:lnTo>
                      <a:pt x="939" y="935"/>
                    </a:lnTo>
                    <a:lnTo>
                      <a:pt x="941" y="935"/>
                    </a:lnTo>
                    <a:lnTo>
                      <a:pt x="943" y="935"/>
                    </a:lnTo>
                    <a:lnTo>
                      <a:pt x="943" y="937"/>
                    </a:lnTo>
                    <a:lnTo>
                      <a:pt x="943" y="939"/>
                    </a:lnTo>
                    <a:lnTo>
                      <a:pt x="941" y="939"/>
                    </a:lnTo>
                    <a:lnTo>
                      <a:pt x="941" y="937"/>
                    </a:lnTo>
                    <a:lnTo>
                      <a:pt x="941" y="939"/>
                    </a:lnTo>
                    <a:lnTo>
                      <a:pt x="939" y="939"/>
                    </a:lnTo>
                    <a:lnTo>
                      <a:pt x="939" y="941"/>
                    </a:lnTo>
                    <a:lnTo>
                      <a:pt x="939" y="942"/>
                    </a:lnTo>
                    <a:lnTo>
                      <a:pt x="941" y="942"/>
                    </a:lnTo>
                    <a:lnTo>
                      <a:pt x="941" y="944"/>
                    </a:lnTo>
                    <a:lnTo>
                      <a:pt x="941" y="942"/>
                    </a:lnTo>
                    <a:lnTo>
                      <a:pt x="943" y="942"/>
                    </a:lnTo>
                    <a:lnTo>
                      <a:pt x="944" y="942"/>
                    </a:lnTo>
                    <a:lnTo>
                      <a:pt x="944" y="944"/>
                    </a:lnTo>
                    <a:lnTo>
                      <a:pt x="944" y="946"/>
                    </a:lnTo>
                    <a:lnTo>
                      <a:pt x="946" y="946"/>
                    </a:lnTo>
                    <a:lnTo>
                      <a:pt x="948" y="946"/>
                    </a:lnTo>
                    <a:lnTo>
                      <a:pt x="948" y="944"/>
                    </a:lnTo>
                    <a:lnTo>
                      <a:pt x="950" y="944"/>
                    </a:lnTo>
                    <a:lnTo>
                      <a:pt x="950" y="946"/>
                    </a:lnTo>
                    <a:lnTo>
                      <a:pt x="952" y="946"/>
                    </a:lnTo>
                    <a:lnTo>
                      <a:pt x="953" y="946"/>
                    </a:lnTo>
                    <a:lnTo>
                      <a:pt x="952" y="946"/>
                    </a:lnTo>
                    <a:lnTo>
                      <a:pt x="950" y="946"/>
                    </a:lnTo>
                    <a:lnTo>
                      <a:pt x="952" y="946"/>
                    </a:lnTo>
                    <a:lnTo>
                      <a:pt x="952" y="944"/>
                    </a:lnTo>
                    <a:lnTo>
                      <a:pt x="950" y="944"/>
                    </a:lnTo>
                    <a:lnTo>
                      <a:pt x="950" y="942"/>
                    </a:lnTo>
                    <a:lnTo>
                      <a:pt x="948" y="942"/>
                    </a:lnTo>
                    <a:lnTo>
                      <a:pt x="948" y="944"/>
                    </a:lnTo>
                    <a:lnTo>
                      <a:pt x="946" y="944"/>
                    </a:lnTo>
                    <a:lnTo>
                      <a:pt x="944" y="944"/>
                    </a:lnTo>
                    <a:lnTo>
                      <a:pt x="944" y="942"/>
                    </a:lnTo>
                    <a:lnTo>
                      <a:pt x="944" y="941"/>
                    </a:lnTo>
                    <a:lnTo>
                      <a:pt x="944" y="939"/>
                    </a:lnTo>
                    <a:lnTo>
                      <a:pt x="946" y="939"/>
                    </a:lnTo>
                    <a:lnTo>
                      <a:pt x="946" y="941"/>
                    </a:lnTo>
                    <a:lnTo>
                      <a:pt x="948" y="941"/>
                    </a:lnTo>
                    <a:lnTo>
                      <a:pt x="946" y="941"/>
                    </a:lnTo>
                    <a:lnTo>
                      <a:pt x="946" y="939"/>
                    </a:lnTo>
                    <a:lnTo>
                      <a:pt x="944" y="939"/>
                    </a:lnTo>
                    <a:lnTo>
                      <a:pt x="944" y="937"/>
                    </a:lnTo>
                    <a:lnTo>
                      <a:pt x="944" y="935"/>
                    </a:lnTo>
                    <a:lnTo>
                      <a:pt x="944" y="933"/>
                    </a:lnTo>
                    <a:lnTo>
                      <a:pt x="943" y="933"/>
                    </a:lnTo>
                    <a:lnTo>
                      <a:pt x="941" y="933"/>
                    </a:lnTo>
                    <a:lnTo>
                      <a:pt x="941" y="935"/>
                    </a:lnTo>
                    <a:lnTo>
                      <a:pt x="939" y="935"/>
                    </a:lnTo>
                    <a:lnTo>
                      <a:pt x="937" y="935"/>
                    </a:lnTo>
                    <a:lnTo>
                      <a:pt x="936" y="935"/>
                    </a:lnTo>
                    <a:lnTo>
                      <a:pt x="936" y="937"/>
                    </a:lnTo>
                    <a:lnTo>
                      <a:pt x="934" y="937"/>
                    </a:lnTo>
                    <a:lnTo>
                      <a:pt x="932" y="937"/>
                    </a:lnTo>
                    <a:lnTo>
                      <a:pt x="932" y="935"/>
                    </a:lnTo>
                    <a:lnTo>
                      <a:pt x="934" y="935"/>
                    </a:lnTo>
                    <a:lnTo>
                      <a:pt x="936" y="935"/>
                    </a:lnTo>
                    <a:lnTo>
                      <a:pt x="936" y="933"/>
                    </a:lnTo>
                    <a:lnTo>
                      <a:pt x="937" y="933"/>
                    </a:lnTo>
                    <a:lnTo>
                      <a:pt x="937" y="932"/>
                    </a:lnTo>
                    <a:lnTo>
                      <a:pt x="939" y="932"/>
                    </a:lnTo>
                    <a:lnTo>
                      <a:pt x="941" y="932"/>
                    </a:lnTo>
                    <a:lnTo>
                      <a:pt x="941" y="930"/>
                    </a:lnTo>
                    <a:lnTo>
                      <a:pt x="943" y="930"/>
                    </a:lnTo>
                    <a:lnTo>
                      <a:pt x="943" y="928"/>
                    </a:lnTo>
                    <a:lnTo>
                      <a:pt x="944" y="928"/>
                    </a:lnTo>
                    <a:lnTo>
                      <a:pt x="946" y="928"/>
                    </a:lnTo>
                    <a:lnTo>
                      <a:pt x="946" y="926"/>
                    </a:lnTo>
                    <a:lnTo>
                      <a:pt x="948" y="926"/>
                    </a:lnTo>
                    <a:lnTo>
                      <a:pt x="948" y="924"/>
                    </a:lnTo>
                    <a:lnTo>
                      <a:pt x="950" y="924"/>
                    </a:lnTo>
                    <a:lnTo>
                      <a:pt x="952" y="924"/>
                    </a:lnTo>
                    <a:lnTo>
                      <a:pt x="952" y="923"/>
                    </a:lnTo>
                    <a:lnTo>
                      <a:pt x="953" y="923"/>
                    </a:lnTo>
                    <a:lnTo>
                      <a:pt x="953" y="921"/>
                    </a:lnTo>
                    <a:lnTo>
                      <a:pt x="955" y="921"/>
                    </a:lnTo>
                    <a:lnTo>
                      <a:pt x="955" y="919"/>
                    </a:lnTo>
                    <a:lnTo>
                      <a:pt x="957" y="919"/>
                    </a:lnTo>
                    <a:lnTo>
                      <a:pt x="959" y="919"/>
                    </a:lnTo>
                    <a:lnTo>
                      <a:pt x="959" y="917"/>
                    </a:lnTo>
                    <a:lnTo>
                      <a:pt x="961" y="917"/>
                    </a:lnTo>
                    <a:lnTo>
                      <a:pt x="961" y="916"/>
                    </a:lnTo>
                    <a:lnTo>
                      <a:pt x="962" y="916"/>
                    </a:lnTo>
                    <a:lnTo>
                      <a:pt x="962" y="914"/>
                    </a:lnTo>
                    <a:lnTo>
                      <a:pt x="964" y="914"/>
                    </a:lnTo>
                    <a:lnTo>
                      <a:pt x="964" y="912"/>
                    </a:lnTo>
                    <a:lnTo>
                      <a:pt x="966" y="912"/>
                    </a:lnTo>
                    <a:lnTo>
                      <a:pt x="966" y="910"/>
                    </a:lnTo>
                    <a:lnTo>
                      <a:pt x="968" y="910"/>
                    </a:lnTo>
                    <a:lnTo>
                      <a:pt x="968" y="908"/>
                    </a:lnTo>
                    <a:lnTo>
                      <a:pt x="969" y="908"/>
                    </a:lnTo>
                    <a:lnTo>
                      <a:pt x="971" y="908"/>
                    </a:lnTo>
                    <a:lnTo>
                      <a:pt x="971" y="907"/>
                    </a:lnTo>
                    <a:lnTo>
                      <a:pt x="973" y="907"/>
                    </a:lnTo>
                    <a:lnTo>
                      <a:pt x="973" y="905"/>
                    </a:lnTo>
                    <a:lnTo>
                      <a:pt x="975" y="905"/>
                    </a:lnTo>
                    <a:lnTo>
                      <a:pt x="977" y="905"/>
                    </a:lnTo>
                    <a:lnTo>
                      <a:pt x="977" y="903"/>
                    </a:lnTo>
                    <a:lnTo>
                      <a:pt x="978" y="903"/>
                    </a:lnTo>
                    <a:lnTo>
                      <a:pt x="978" y="901"/>
                    </a:lnTo>
                    <a:lnTo>
                      <a:pt x="980" y="901"/>
                    </a:lnTo>
                    <a:lnTo>
                      <a:pt x="980" y="899"/>
                    </a:lnTo>
                    <a:lnTo>
                      <a:pt x="982" y="899"/>
                    </a:lnTo>
                    <a:lnTo>
                      <a:pt x="984" y="899"/>
                    </a:lnTo>
                    <a:lnTo>
                      <a:pt x="984" y="898"/>
                    </a:lnTo>
                    <a:lnTo>
                      <a:pt x="984" y="899"/>
                    </a:lnTo>
                    <a:lnTo>
                      <a:pt x="982" y="899"/>
                    </a:lnTo>
                    <a:lnTo>
                      <a:pt x="982" y="898"/>
                    </a:lnTo>
                    <a:lnTo>
                      <a:pt x="984" y="898"/>
                    </a:lnTo>
                    <a:lnTo>
                      <a:pt x="986" y="898"/>
                    </a:lnTo>
                    <a:lnTo>
                      <a:pt x="986" y="896"/>
                    </a:lnTo>
                    <a:lnTo>
                      <a:pt x="987" y="896"/>
                    </a:lnTo>
                    <a:lnTo>
                      <a:pt x="989" y="896"/>
                    </a:lnTo>
                    <a:lnTo>
                      <a:pt x="989" y="894"/>
                    </a:lnTo>
                    <a:lnTo>
                      <a:pt x="991" y="894"/>
                    </a:lnTo>
                    <a:lnTo>
                      <a:pt x="991" y="892"/>
                    </a:lnTo>
                    <a:lnTo>
                      <a:pt x="993" y="892"/>
                    </a:lnTo>
                    <a:lnTo>
                      <a:pt x="993" y="891"/>
                    </a:lnTo>
                    <a:lnTo>
                      <a:pt x="994" y="891"/>
                    </a:lnTo>
                    <a:lnTo>
                      <a:pt x="994" y="889"/>
                    </a:lnTo>
                    <a:lnTo>
                      <a:pt x="996" y="889"/>
                    </a:lnTo>
                    <a:lnTo>
                      <a:pt x="996" y="887"/>
                    </a:lnTo>
                    <a:lnTo>
                      <a:pt x="998" y="887"/>
                    </a:lnTo>
                    <a:lnTo>
                      <a:pt x="1000" y="887"/>
                    </a:lnTo>
                    <a:lnTo>
                      <a:pt x="1000" y="885"/>
                    </a:lnTo>
                    <a:lnTo>
                      <a:pt x="1002" y="885"/>
                    </a:lnTo>
                    <a:lnTo>
                      <a:pt x="1003" y="885"/>
                    </a:lnTo>
                    <a:lnTo>
                      <a:pt x="1003" y="883"/>
                    </a:lnTo>
                    <a:lnTo>
                      <a:pt x="1005" y="883"/>
                    </a:lnTo>
                    <a:lnTo>
                      <a:pt x="1007" y="883"/>
                    </a:lnTo>
                    <a:lnTo>
                      <a:pt x="1009" y="883"/>
                    </a:lnTo>
                    <a:lnTo>
                      <a:pt x="1009" y="882"/>
                    </a:lnTo>
                    <a:lnTo>
                      <a:pt x="1011" y="882"/>
                    </a:lnTo>
                    <a:lnTo>
                      <a:pt x="1012" y="882"/>
                    </a:lnTo>
                    <a:lnTo>
                      <a:pt x="1012" y="880"/>
                    </a:lnTo>
                    <a:lnTo>
                      <a:pt x="1014" y="880"/>
                    </a:lnTo>
                    <a:lnTo>
                      <a:pt x="1016" y="880"/>
                    </a:lnTo>
                    <a:lnTo>
                      <a:pt x="1018" y="880"/>
                    </a:lnTo>
                    <a:lnTo>
                      <a:pt x="1019" y="880"/>
                    </a:lnTo>
                    <a:lnTo>
                      <a:pt x="1021" y="880"/>
                    </a:lnTo>
                    <a:lnTo>
                      <a:pt x="1021" y="882"/>
                    </a:lnTo>
                    <a:lnTo>
                      <a:pt x="1021" y="883"/>
                    </a:lnTo>
                    <a:lnTo>
                      <a:pt x="1021" y="885"/>
                    </a:lnTo>
                    <a:lnTo>
                      <a:pt x="1023" y="885"/>
                    </a:lnTo>
                    <a:lnTo>
                      <a:pt x="1023" y="887"/>
                    </a:lnTo>
                    <a:lnTo>
                      <a:pt x="1021" y="887"/>
                    </a:lnTo>
                    <a:lnTo>
                      <a:pt x="1021" y="889"/>
                    </a:lnTo>
                    <a:lnTo>
                      <a:pt x="1021" y="891"/>
                    </a:lnTo>
                    <a:lnTo>
                      <a:pt x="1021" y="892"/>
                    </a:lnTo>
                    <a:lnTo>
                      <a:pt x="1021" y="894"/>
                    </a:lnTo>
                    <a:lnTo>
                      <a:pt x="1021" y="896"/>
                    </a:lnTo>
                    <a:lnTo>
                      <a:pt x="1023" y="896"/>
                    </a:lnTo>
                    <a:lnTo>
                      <a:pt x="1023" y="898"/>
                    </a:lnTo>
                    <a:lnTo>
                      <a:pt x="1023" y="899"/>
                    </a:lnTo>
                    <a:lnTo>
                      <a:pt x="1023" y="901"/>
                    </a:lnTo>
                    <a:lnTo>
                      <a:pt x="1023" y="899"/>
                    </a:lnTo>
                    <a:lnTo>
                      <a:pt x="1023" y="901"/>
                    </a:lnTo>
                    <a:lnTo>
                      <a:pt x="1023" y="899"/>
                    </a:lnTo>
                    <a:lnTo>
                      <a:pt x="1021" y="899"/>
                    </a:lnTo>
                    <a:lnTo>
                      <a:pt x="1021" y="901"/>
                    </a:lnTo>
                    <a:lnTo>
                      <a:pt x="1023" y="901"/>
                    </a:lnTo>
                    <a:lnTo>
                      <a:pt x="1023" y="903"/>
                    </a:lnTo>
                    <a:lnTo>
                      <a:pt x="1025" y="903"/>
                    </a:lnTo>
                    <a:lnTo>
                      <a:pt x="1025" y="905"/>
                    </a:lnTo>
                    <a:lnTo>
                      <a:pt x="1027" y="905"/>
                    </a:lnTo>
                    <a:lnTo>
                      <a:pt x="1028" y="905"/>
                    </a:lnTo>
                    <a:lnTo>
                      <a:pt x="1030" y="905"/>
                    </a:lnTo>
                    <a:lnTo>
                      <a:pt x="1030" y="907"/>
                    </a:lnTo>
                    <a:lnTo>
                      <a:pt x="1032" y="907"/>
                    </a:lnTo>
                    <a:lnTo>
                      <a:pt x="1032" y="908"/>
                    </a:lnTo>
                    <a:lnTo>
                      <a:pt x="1034" y="908"/>
                    </a:lnTo>
                    <a:lnTo>
                      <a:pt x="1036" y="908"/>
                    </a:lnTo>
                    <a:lnTo>
                      <a:pt x="1037" y="908"/>
                    </a:lnTo>
                    <a:lnTo>
                      <a:pt x="1037" y="910"/>
                    </a:lnTo>
                    <a:lnTo>
                      <a:pt x="1039" y="910"/>
                    </a:lnTo>
                    <a:lnTo>
                      <a:pt x="1041" y="910"/>
                    </a:lnTo>
                    <a:lnTo>
                      <a:pt x="1043" y="910"/>
                    </a:lnTo>
                    <a:lnTo>
                      <a:pt x="1044" y="910"/>
                    </a:lnTo>
                    <a:lnTo>
                      <a:pt x="1044" y="912"/>
                    </a:lnTo>
                    <a:lnTo>
                      <a:pt x="1046" y="912"/>
                    </a:lnTo>
                    <a:lnTo>
                      <a:pt x="1046" y="914"/>
                    </a:lnTo>
                    <a:lnTo>
                      <a:pt x="1046" y="916"/>
                    </a:lnTo>
                    <a:lnTo>
                      <a:pt x="1046" y="917"/>
                    </a:lnTo>
                    <a:lnTo>
                      <a:pt x="1046" y="916"/>
                    </a:lnTo>
                    <a:lnTo>
                      <a:pt x="1046" y="917"/>
                    </a:lnTo>
                    <a:lnTo>
                      <a:pt x="1048" y="917"/>
                    </a:lnTo>
                    <a:lnTo>
                      <a:pt x="1050" y="917"/>
                    </a:lnTo>
                    <a:lnTo>
                      <a:pt x="1050" y="916"/>
                    </a:lnTo>
                    <a:lnTo>
                      <a:pt x="1052" y="916"/>
                    </a:lnTo>
                    <a:lnTo>
                      <a:pt x="1052" y="917"/>
                    </a:lnTo>
                    <a:lnTo>
                      <a:pt x="1052" y="919"/>
                    </a:lnTo>
                    <a:lnTo>
                      <a:pt x="1050" y="919"/>
                    </a:lnTo>
                    <a:lnTo>
                      <a:pt x="1050" y="921"/>
                    </a:lnTo>
                    <a:lnTo>
                      <a:pt x="1048" y="921"/>
                    </a:lnTo>
                    <a:lnTo>
                      <a:pt x="1048" y="923"/>
                    </a:lnTo>
                    <a:lnTo>
                      <a:pt x="1046" y="923"/>
                    </a:lnTo>
                    <a:lnTo>
                      <a:pt x="1046" y="924"/>
                    </a:lnTo>
                    <a:lnTo>
                      <a:pt x="1044" y="924"/>
                    </a:lnTo>
                    <a:lnTo>
                      <a:pt x="1044" y="926"/>
                    </a:lnTo>
                    <a:lnTo>
                      <a:pt x="1043" y="926"/>
                    </a:lnTo>
                    <a:lnTo>
                      <a:pt x="1043" y="928"/>
                    </a:lnTo>
                    <a:lnTo>
                      <a:pt x="1041" y="928"/>
                    </a:lnTo>
                    <a:lnTo>
                      <a:pt x="1041" y="930"/>
                    </a:lnTo>
                    <a:lnTo>
                      <a:pt x="1041" y="932"/>
                    </a:lnTo>
                    <a:lnTo>
                      <a:pt x="1039" y="932"/>
                    </a:lnTo>
                    <a:lnTo>
                      <a:pt x="1037" y="932"/>
                    </a:lnTo>
                    <a:lnTo>
                      <a:pt x="1037" y="933"/>
                    </a:lnTo>
                    <a:lnTo>
                      <a:pt x="1036" y="933"/>
                    </a:lnTo>
                    <a:lnTo>
                      <a:pt x="1036" y="935"/>
                    </a:lnTo>
                    <a:lnTo>
                      <a:pt x="1034" y="935"/>
                    </a:lnTo>
                    <a:lnTo>
                      <a:pt x="1034" y="937"/>
                    </a:lnTo>
                    <a:lnTo>
                      <a:pt x="1032" y="937"/>
                    </a:lnTo>
                    <a:lnTo>
                      <a:pt x="1032" y="939"/>
                    </a:lnTo>
                    <a:lnTo>
                      <a:pt x="1030" y="939"/>
                    </a:lnTo>
                    <a:lnTo>
                      <a:pt x="1030" y="941"/>
                    </a:lnTo>
                    <a:lnTo>
                      <a:pt x="1028" y="941"/>
                    </a:lnTo>
                    <a:lnTo>
                      <a:pt x="1028" y="942"/>
                    </a:lnTo>
                    <a:lnTo>
                      <a:pt x="1028" y="944"/>
                    </a:lnTo>
                    <a:lnTo>
                      <a:pt x="1027" y="944"/>
                    </a:lnTo>
                    <a:lnTo>
                      <a:pt x="1027" y="946"/>
                    </a:lnTo>
                    <a:lnTo>
                      <a:pt x="1027" y="948"/>
                    </a:lnTo>
                    <a:lnTo>
                      <a:pt x="1025" y="948"/>
                    </a:lnTo>
                    <a:lnTo>
                      <a:pt x="1025" y="949"/>
                    </a:lnTo>
                    <a:lnTo>
                      <a:pt x="1025" y="951"/>
                    </a:lnTo>
                    <a:lnTo>
                      <a:pt x="1023" y="951"/>
                    </a:lnTo>
                    <a:lnTo>
                      <a:pt x="1023" y="953"/>
                    </a:lnTo>
                    <a:lnTo>
                      <a:pt x="1023" y="955"/>
                    </a:lnTo>
                    <a:lnTo>
                      <a:pt x="1023" y="957"/>
                    </a:lnTo>
                    <a:lnTo>
                      <a:pt x="1023" y="958"/>
                    </a:lnTo>
                    <a:lnTo>
                      <a:pt x="1021" y="958"/>
                    </a:lnTo>
                    <a:lnTo>
                      <a:pt x="1021" y="960"/>
                    </a:lnTo>
                    <a:lnTo>
                      <a:pt x="1019" y="960"/>
                    </a:lnTo>
                    <a:lnTo>
                      <a:pt x="1019" y="962"/>
                    </a:lnTo>
                    <a:lnTo>
                      <a:pt x="1019" y="964"/>
                    </a:lnTo>
                    <a:lnTo>
                      <a:pt x="1019" y="966"/>
                    </a:lnTo>
                    <a:lnTo>
                      <a:pt x="1018" y="966"/>
                    </a:lnTo>
                    <a:lnTo>
                      <a:pt x="1019" y="966"/>
                    </a:lnTo>
                    <a:lnTo>
                      <a:pt x="1018" y="966"/>
                    </a:lnTo>
                    <a:lnTo>
                      <a:pt x="1018" y="967"/>
                    </a:lnTo>
                    <a:lnTo>
                      <a:pt x="1018" y="969"/>
                    </a:lnTo>
                    <a:lnTo>
                      <a:pt x="1019" y="969"/>
                    </a:lnTo>
                    <a:lnTo>
                      <a:pt x="1019" y="971"/>
                    </a:lnTo>
                    <a:lnTo>
                      <a:pt x="1018" y="971"/>
                    </a:lnTo>
                    <a:lnTo>
                      <a:pt x="1018" y="973"/>
                    </a:lnTo>
                    <a:lnTo>
                      <a:pt x="1018" y="974"/>
                    </a:lnTo>
                    <a:lnTo>
                      <a:pt x="1018" y="976"/>
                    </a:lnTo>
                    <a:lnTo>
                      <a:pt x="1016" y="976"/>
                    </a:lnTo>
                    <a:lnTo>
                      <a:pt x="1016" y="978"/>
                    </a:lnTo>
                    <a:lnTo>
                      <a:pt x="1014" y="978"/>
                    </a:lnTo>
                    <a:lnTo>
                      <a:pt x="1014" y="980"/>
                    </a:lnTo>
                    <a:lnTo>
                      <a:pt x="1012" y="980"/>
                    </a:lnTo>
                    <a:lnTo>
                      <a:pt x="1011" y="980"/>
                    </a:lnTo>
                    <a:lnTo>
                      <a:pt x="1009" y="980"/>
                    </a:lnTo>
                    <a:lnTo>
                      <a:pt x="1009" y="982"/>
                    </a:lnTo>
                    <a:lnTo>
                      <a:pt x="1009" y="983"/>
                    </a:lnTo>
                    <a:lnTo>
                      <a:pt x="1007" y="983"/>
                    </a:lnTo>
                    <a:lnTo>
                      <a:pt x="1007" y="985"/>
                    </a:lnTo>
                    <a:lnTo>
                      <a:pt x="1005" y="985"/>
                    </a:lnTo>
                    <a:lnTo>
                      <a:pt x="1005" y="987"/>
                    </a:lnTo>
                    <a:lnTo>
                      <a:pt x="1003" y="987"/>
                    </a:lnTo>
                    <a:lnTo>
                      <a:pt x="1002" y="987"/>
                    </a:lnTo>
                    <a:lnTo>
                      <a:pt x="1002" y="989"/>
                    </a:lnTo>
                    <a:lnTo>
                      <a:pt x="1002" y="991"/>
                    </a:lnTo>
                    <a:lnTo>
                      <a:pt x="1000" y="991"/>
                    </a:lnTo>
                    <a:lnTo>
                      <a:pt x="1002" y="991"/>
                    </a:lnTo>
                    <a:lnTo>
                      <a:pt x="1002" y="989"/>
                    </a:lnTo>
                    <a:lnTo>
                      <a:pt x="1003" y="989"/>
                    </a:lnTo>
                    <a:lnTo>
                      <a:pt x="1005" y="989"/>
                    </a:lnTo>
                    <a:lnTo>
                      <a:pt x="1005" y="987"/>
                    </a:lnTo>
                    <a:lnTo>
                      <a:pt x="1007" y="987"/>
                    </a:lnTo>
                    <a:lnTo>
                      <a:pt x="1005" y="987"/>
                    </a:lnTo>
                    <a:lnTo>
                      <a:pt x="1005" y="989"/>
                    </a:lnTo>
                    <a:lnTo>
                      <a:pt x="1007" y="989"/>
                    </a:lnTo>
                    <a:lnTo>
                      <a:pt x="1007" y="987"/>
                    </a:lnTo>
                    <a:lnTo>
                      <a:pt x="1009" y="987"/>
                    </a:lnTo>
                    <a:lnTo>
                      <a:pt x="1011" y="987"/>
                    </a:lnTo>
                    <a:lnTo>
                      <a:pt x="1011" y="989"/>
                    </a:lnTo>
                    <a:lnTo>
                      <a:pt x="1011" y="991"/>
                    </a:lnTo>
                    <a:lnTo>
                      <a:pt x="1011" y="989"/>
                    </a:lnTo>
                    <a:lnTo>
                      <a:pt x="1012" y="989"/>
                    </a:lnTo>
                    <a:lnTo>
                      <a:pt x="1012" y="991"/>
                    </a:lnTo>
                    <a:lnTo>
                      <a:pt x="1012" y="989"/>
                    </a:lnTo>
                    <a:lnTo>
                      <a:pt x="1012" y="987"/>
                    </a:lnTo>
                    <a:lnTo>
                      <a:pt x="1014" y="987"/>
                    </a:lnTo>
                    <a:lnTo>
                      <a:pt x="1016" y="987"/>
                    </a:lnTo>
                    <a:lnTo>
                      <a:pt x="1016" y="985"/>
                    </a:lnTo>
                    <a:lnTo>
                      <a:pt x="1018" y="985"/>
                    </a:lnTo>
                    <a:lnTo>
                      <a:pt x="1018" y="983"/>
                    </a:lnTo>
                    <a:lnTo>
                      <a:pt x="1018" y="982"/>
                    </a:lnTo>
                    <a:lnTo>
                      <a:pt x="1018" y="980"/>
                    </a:lnTo>
                    <a:lnTo>
                      <a:pt x="1019" y="980"/>
                    </a:lnTo>
                    <a:lnTo>
                      <a:pt x="1019" y="982"/>
                    </a:lnTo>
                    <a:lnTo>
                      <a:pt x="1021" y="982"/>
                    </a:lnTo>
                    <a:lnTo>
                      <a:pt x="1023" y="982"/>
                    </a:lnTo>
                    <a:lnTo>
                      <a:pt x="1023" y="980"/>
                    </a:lnTo>
                    <a:lnTo>
                      <a:pt x="1025" y="980"/>
                    </a:lnTo>
                    <a:lnTo>
                      <a:pt x="1027" y="980"/>
                    </a:lnTo>
                    <a:lnTo>
                      <a:pt x="1025" y="980"/>
                    </a:lnTo>
                    <a:lnTo>
                      <a:pt x="1023" y="980"/>
                    </a:lnTo>
                    <a:lnTo>
                      <a:pt x="1023" y="982"/>
                    </a:lnTo>
                    <a:lnTo>
                      <a:pt x="1021" y="982"/>
                    </a:lnTo>
                    <a:lnTo>
                      <a:pt x="1021" y="980"/>
                    </a:lnTo>
                    <a:lnTo>
                      <a:pt x="1019" y="980"/>
                    </a:lnTo>
                    <a:lnTo>
                      <a:pt x="1019" y="978"/>
                    </a:lnTo>
                    <a:lnTo>
                      <a:pt x="1018" y="978"/>
                    </a:lnTo>
                    <a:lnTo>
                      <a:pt x="1019" y="978"/>
                    </a:lnTo>
                    <a:lnTo>
                      <a:pt x="1018" y="978"/>
                    </a:lnTo>
                    <a:lnTo>
                      <a:pt x="1019" y="978"/>
                    </a:lnTo>
                    <a:lnTo>
                      <a:pt x="1019" y="976"/>
                    </a:lnTo>
                    <a:lnTo>
                      <a:pt x="1019" y="974"/>
                    </a:lnTo>
                    <a:lnTo>
                      <a:pt x="1021" y="974"/>
                    </a:lnTo>
                    <a:lnTo>
                      <a:pt x="1021" y="973"/>
                    </a:lnTo>
                    <a:lnTo>
                      <a:pt x="1021" y="971"/>
                    </a:lnTo>
                    <a:lnTo>
                      <a:pt x="1023" y="971"/>
                    </a:lnTo>
                    <a:lnTo>
                      <a:pt x="1023" y="969"/>
                    </a:lnTo>
                    <a:lnTo>
                      <a:pt x="1023" y="967"/>
                    </a:lnTo>
                    <a:lnTo>
                      <a:pt x="1023" y="966"/>
                    </a:lnTo>
                    <a:lnTo>
                      <a:pt x="1025" y="966"/>
                    </a:lnTo>
                    <a:lnTo>
                      <a:pt x="1025" y="964"/>
                    </a:lnTo>
                    <a:lnTo>
                      <a:pt x="1025" y="962"/>
                    </a:lnTo>
                    <a:lnTo>
                      <a:pt x="1027" y="962"/>
                    </a:lnTo>
                    <a:lnTo>
                      <a:pt x="1027" y="960"/>
                    </a:lnTo>
                    <a:lnTo>
                      <a:pt x="1028" y="960"/>
                    </a:lnTo>
                    <a:lnTo>
                      <a:pt x="1028" y="958"/>
                    </a:lnTo>
                    <a:lnTo>
                      <a:pt x="1030" y="958"/>
                    </a:lnTo>
                    <a:lnTo>
                      <a:pt x="1030" y="960"/>
                    </a:lnTo>
                    <a:lnTo>
                      <a:pt x="1030" y="958"/>
                    </a:lnTo>
                    <a:lnTo>
                      <a:pt x="1030" y="960"/>
                    </a:lnTo>
                    <a:lnTo>
                      <a:pt x="1032" y="960"/>
                    </a:lnTo>
                    <a:lnTo>
                      <a:pt x="1032" y="962"/>
                    </a:lnTo>
                    <a:lnTo>
                      <a:pt x="1034" y="962"/>
                    </a:lnTo>
                    <a:lnTo>
                      <a:pt x="1032" y="962"/>
                    </a:lnTo>
                    <a:lnTo>
                      <a:pt x="1032" y="964"/>
                    </a:lnTo>
                    <a:lnTo>
                      <a:pt x="1032" y="966"/>
                    </a:lnTo>
                    <a:lnTo>
                      <a:pt x="1032" y="967"/>
                    </a:lnTo>
                    <a:lnTo>
                      <a:pt x="1032" y="969"/>
                    </a:lnTo>
                    <a:lnTo>
                      <a:pt x="1030" y="969"/>
                    </a:lnTo>
                    <a:lnTo>
                      <a:pt x="1030" y="971"/>
                    </a:lnTo>
                    <a:lnTo>
                      <a:pt x="1032" y="971"/>
                    </a:lnTo>
                    <a:lnTo>
                      <a:pt x="1032" y="969"/>
                    </a:lnTo>
                    <a:lnTo>
                      <a:pt x="1032" y="967"/>
                    </a:lnTo>
                    <a:lnTo>
                      <a:pt x="1032" y="966"/>
                    </a:lnTo>
                    <a:lnTo>
                      <a:pt x="1032" y="964"/>
                    </a:lnTo>
                    <a:lnTo>
                      <a:pt x="1034" y="964"/>
                    </a:lnTo>
                    <a:lnTo>
                      <a:pt x="1034" y="966"/>
                    </a:lnTo>
                    <a:lnTo>
                      <a:pt x="1036" y="966"/>
                    </a:lnTo>
                    <a:lnTo>
                      <a:pt x="1036" y="967"/>
                    </a:lnTo>
                    <a:lnTo>
                      <a:pt x="1037" y="967"/>
                    </a:lnTo>
                    <a:lnTo>
                      <a:pt x="1037" y="969"/>
                    </a:lnTo>
                    <a:lnTo>
                      <a:pt x="1037" y="971"/>
                    </a:lnTo>
                    <a:lnTo>
                      <a:pt x="1039" y="971"/>
                    </a:lnTo>
                    <a:lnTo>
                      <a:pt x="1039" y="973"/>
                    </a:lnTo>
                    <a:lnTo>
                      <a:pt x="1041" y="973"/>
                    </a:lnTo>
                    <a:lnTo>
                      <a:pt x="1041" y="974"/>
                    </a:lnTo>
                    <a:lnTo>
                      <a:pt x="1039" y="974"/>
                    </a:lnTo>
                    <a:lnTo>
                      <a:pt x="1039" y="976"/>
                    </a:lnTo>
                    <a:lnTo>
                      <a:pt x="1039" y="978"/>
                    </a:lnTo>
                    <a:lnTo>
                      <a:pt x="1037" y="978"/>
                    </a:lnTo>
                    <a:lnTo>
                      <a:pt x="1037" y="980"/>
                    </a:lnTo>
                    <a:lnTo>
                      <a:pt x="1036" y="980"/>
                    </a:lnTo>
                    <a:lnTo>
                      <a:pt x="1034" y="980"/>
                    </a:lnTo>
                    <a:lnTo>
                      <a:pt x="1034" y="982"/>
                    </a:lnTo>
                    <a:lnTo>
                      <a:pt x="1034" y="983"/>
                    </a:lnTo>
                    <a:lnTo>
                      <a:pt x="1034" y="982"/>
                    </a:lnTo>
                    <a:lnTo>
                      <a:pt x="1036" y="982"/>
                    </a:lnTo>
                    <a:lnTo>
                      <a:pt x="1036" y="980"/>
                    </a:lnTo>
                    <a:lnTo>
                      <a:pt x="1037" y="980"/>
                    </a:lnTo>
                    <a:lnTo>
                      <a:pt x="1037" y="978"/>
                    </a:lnTo>
                    <a:lnTo>
                      <a:pt x="1039" y="978"/>
                    </a:lnTo>
                    <a:lnTo>
                      <a:pt x="1039" y="976"/>
                    </a:lnTo>
                    <a:lnTo>
                      <a:pt x="1041" y="976"/>
                    </a:lnTo>
                    <a:lnTo>
                      <a:pt x="1041" y="974"/>
                    </a:lnTo>
                    <a:lnTo>
                      <a:pt x="1041" y="976"/>
                    </a:lnTo>
                    <a:lnTo>
                      <a:pt x="1043" y="976"/>
                    </a:lnTo>
                    <a:lnTo>
                      <a:pt x="1044" y="976"/>
                    </a:lnTo>
                    <a:lnTo>
                      <a:pt x="1044" y="974"/>
                    </a:lnTo>
                    <a:lnTo>
                      <a:pt x="1046" y="974"/>
                    </a:lnTo>
                    <a:lnTo>
                      <a:pt x="1046" y="973"/>
                    </a:lnTo>
                    <a:lnTo>
                      <a:pt x="1046" y="971"/>
                    </a:lnTo>
                    <a:lnTo>
                      <a:pt x="1048" y="971"/>
                    </a:lnTo>
                    <a:lnTo>
                      <a:pt x="1048" y="969"/>
                    </a:lnTo>
                    <a:lnTo>
                      <a:pt x="1048" y="967"/>
                    </a:lnTo>
                    <a:lnTo>
                      <a:pt x="1046" y="967"/>
                    </a:lnTo>
                    <a:lnTo>
                      <a:pt x="1046" y="966"/>
                    </a:lnTo>
                    <a:lnTo>
                      <a:pt x="1046" y="964"/>
                    </a:lnTo>
                    <a:lnTo>
                      <a:pt x="1046" y="962"/>
                    </a:lnTo>
                    <a:lnTo>
                      <a:pt x="1046" y="960"/>
                    </a:lnTo>
                    <a:lnTo>
                      <a:pt x="1046" y="958"/>
                    </a:lnTo>
                    <a:lnTo>
                      <a:pt x="1048" y="958"/>
                    </a:lnTo>
                    <a:lnTo>
                      <a:pt x="1048" y="957"/>
                    </a:lnTo>
                    <a:lnTo>
                      <a:pt x="1048" y="958"/>
                    </a:lnTo>
                    <a:lnTo>
                      <a:pt x="1050" y="958"/>
                    </a:lnTo>
                    <a:lnTo>
                      <a:pt x="1052" y="958"/>
                    </a:lnTo>
                    <a:lnTo>
                      <a:pt x="1052" y="960"/>
                    </a:lnTo>
                    <a:lnTo>
                      <a:pt x="1053" y="960"/>
                    </a:lnTo>
                    <a:lnTo>
                      <a:pt x="1055" y="960"/>
                    </a:lnTo>
                    <a:lnTo>
                      <a:pt x="1055" y="962"/>
                    </a:lnTo>
                    <a:lnTo>
                      <a:pt x="1057" y="962"/>
                    </a:lnTo>
                    <a:lnTo>
                      <a:pt x="1057" y="960"/>
                    </a:lnTo>
                    <a:lnTo>
                      <a:pt x="1057" y="958"/>
                    </a:lnTo>
                    <a:lnTo>
                      <a:pt x="1057" y="957"/>
                    </a:lnTo>
                    <a:lnTo>
                      <a:pt x="1057" y="955"/>
                    </a:lnTo>
                    <a:lnTo>
                      <a:pt x="1057" y="953"/>
                    </a:lnTo>
                    <a:lnTo>
                      <a:pt x="1057" y="955"/>
                    </a:lnTo>
                    <a:lnTo>
                      <a:pt x="1059" y="955"/>
                    </a:lnTo>
                    <a:lnTo>
                      <a:pt x="1057" y="955"/>
                    </a:lnTo>
                    <a:lnTo>
                      <a:pt x="1057" y="953"/>
                    </a:lnTo>
                    <a:lnTo>
                      <a:pt x="1057" y="951"/>
                    </a:lnTo>
                    <a:lnTo>
                      <a:pt x="1055" y="951"/>
                    </a:lnTo>
                    <a:lnTo>
                      <a:pt x="1057" y="951"/>
                    </a:lnTo>
                    <a:lnTo>
                      <a:pt x="1057" y="949"/>
                    </a:lnTo>
                    <a:lnTo>
                      <a:pt x="1057" y="948"/>
                    </a:lnTo>
                    <a:lnTo>
                      <a:pt x="1059" y="948"/>
                    </a:lnTo>
                    <a:lnTo>
                      <a:pt x="1059" y="949"/>
                    </a:lnTo>
                    <a:lnTo>
                      <a:pt x="1059" y="951"/>
                    </a:lnTo>
                    <a:lnTo>
                      <a:pt x="1061" y="951"/>
                    </a:lnTo>
                    <a:lnTo>
                      <a:pt x="1061" y="953"/>
                    </a:lnTo>
                    <a:lnTo>
                      <a:pt x="1061" y="951"/>
                    </a:lnTo>
                    <a:lnTo>
                      <a:pt x="1059" y="951"/>
                    </a:lnTo>
                    <a:lnTo>
                      <a:pt x="1059" y="949"/>
                    </a:lnTo>
                    <a:lnTo>
                      <a:pt x="1059" y="948"/>
                    </a:lnTo>
                    <a:lnTo>
                      <a:pt x="1061" y="948"/>
                    </a:lnTo>
                    <a:lnTo>
                      <a:pt x="1062" y="948"/>
                    </a:lnTo>
                    <a:lnTo>
                      <a:pt x="1064" y="948"/>
                    </a:lnTo>
                    <a:lnTo>
                      <a:pt x="1066" y="948"/>
                    </a:lnTo>
                    <a:lnTo>
                      <a:pt x="1068" y="948"/>
                    </a:lnTo>
                    <a:lnTo>
                      <a:pt x="1068" y="949"/>
                    </a:lnTo>
                    <a:lnTo>
                      <a:pt x="1069" y="949"/>
                    </a:lnTo>
                    <a:lnTo>
                      <a:pt x="1071" y="949"/>
                    </a:lnTo>
                    <a:lnTo>
                      <a:pt x="1073" y="949"/>
                    </a:lnTo>
                    <a:lnTo>
                      <a:pt x="1073" y="951"/>
                    </a:lnTo>
                    <a:lnTo>
                      <a:pt x="1075" y="951"/>
                    </a:lnTo>
                    <a:lnTo>
                      <a:pt x="1075" y="953"/>
                    </a:lnTo>
                    <a:lnTo>
                      <a:pt x="1077" y="953"/>
                    </a:lnTo>
                    <a:lnTo>
                      <a:pt x="1078" y="953"/>
                    </a:lnTo>
                    <a:lnTo>
                      <a:pt x="1078" y="955"/>
                    </a:lnTo>
                    <a:lnTo>
                      <a:pt x="1080" y="955"/>
                    </a:lnTo>
                    <a:lnTo>
                      <a:pt x="1082" y="955"/>
                    </a:lnTo>
                    <a:lnTo>
                      <a:pt x="1084" y="955"/>
                    </a:lnTo>
                    <a:lnTo>
                      <a:pt x="1086" y="955"/>
                    </a:lnTo>
                    <a:lnTo>
                      <a:pt x="1086" y="953"/>
                    </a:lnTo>
                    <a:lnTo>
                      <a:pt x="1087" y="953"/>
                    </a:lnTo>
                    <a:lnTo>
                      <a:pt x="1089" y="953"/>
                    </a:lnTo>
                    <a:lnTo>
                      <a:pt x="1089" y="955"/>
                    </a:lnTo>
                    <a:lnTo>
                      <a:pt x="1091" y="955"/>
                    </a:lnTo>
                    <a:lnTo>
                      <a:pt x="1093" y="955"/>
                    </a:lnTo>
                    <a:lnTo>
                      <a:pt x="1094" y="955"/>
                    </a:lnTo>
                    <a:lnTo>
                      <a:pt x="1093" y="955"/>
                    </a:lnTo>
                    <a:lnTo>
                      <a:pt x="1091" y="955"/>
                    </a:lnTo>
                    <a:lnTo>
                      <a:pt x="1091" y="953"/>
                    </a:lnTo>
                    <a:lnTo>
                      <a:pt x="1089" y="953"/>
                    </a:lnTo>
                    <a:lnTo>
                      <a:pt x="1087" y="953"/>
                    </a:lnTo>
                    <a:lnTo>
                      <a:pt x="1086" y="953"/>
                    </a:lnTo>
                    <a:lnTo>
                      <a:pt x="1086" y="951"/>
                    </a:lnTo>
                    <a:lnTo>
                      <a:pt x="1084" y="951"/>
                    </a:lnTo>
                    <a:lnTo>
                      <a:pt x="1082" y="951"/>
                    </a:lnTo>
                    <a:lnTo>
                      <a:pt x="1082" y="949"/>
                    </a:lnTo>
                    <a:lnTo>
                      <a:pt x="1080" y="949"/>
                    </a:lnTo>
                    <a:lnTo>
                      <a:pt x="1082" y="949"/>
                    </a:lnTo>
                    <a:lnTo>
                      <a:pt x="1084" y="949"/>
                    </a:lnTo>
                    <a:lnTo>
                      <a:pt x="1086" y="949"/>
                    </a:lnTo>
                    <a:lnTo>
                      <a:pt x="1087" y="949"/>
                    </a:lnTo>
                    <a:lnTo>
                      <a:pt x="1087" y="948"/>
                    </a:lnTo>
                    <a:lnTo>
                      <a:pt x="1089" y="948"/>
                    </a:lnTo>
                    <a:lnTo>
                      <a:pt x="1089" y="946"/>
                    </a:lnTo>
                    <a:lnTo>
                      <a:pt x="1091" y="946"/>
                    </a:lnTo>
                    <a:lnTo>
                      <a:pt x="1091" y="944"/>
                    </a:lnTo>
                    <a:lnTo>
                      <a:pt x="1093" y="944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4" y="941"/>
                    </a:lnTo>
                    <a:lnTo>
                      <a:pt x="1093" y="941"/>
                    </a:lnTo>
                    <a:lnTo>
                      <a:pt x="1093" y="942"/>
                    </a:lnTo>
                    <a:lnTo>
                      <a:pt x="1093" y="941"/>
                    </a:lnTo>
                    <a:lnTo>
                      <a:pt x="1093" y="939"/>
                    </a:lnTo>
                    <a:lnTo>
                      <a:pt x="1091" y="939"/>
                    </a:lnTo>
                    <a:lnTo>
                      <a:pt x="1091" y="941"/>
                    </a:lnTo>
                    <a:lnTo>
                      <a:pt x="1089" y="941"/>
                    </a:lnTo>
                    <a:lnTo>
                      <a:pt x="1087" y="941"/>
                    </a:lnTo>
                    <a:lnTo>
                      <a:pt x="1086" y="941"/>
                    </a:lnTo>
                    <a:lnTo>
                      <a:pt x="1084" y="941"/>
                    </a:lnTo>
                    <a:lnTo>
                      <a:pt x="1084" y="939"/>
                    </a:lnTo>
                    <a:lnTo>
                      <a:pt x="1082" y="939"/>
                    </a:lnTo>
                    <a:lnTo>
                      <a:pt x="1080" y="939"/>
                    </a:lnTo>
                    <a:lnTo>
                      <a:pt x="1080" y="937"/>
                    </a:lnTo>
                    <a:lnTo>
                      <a:pt x="1080" y="935"/>
                    </a:lnTo>
                    <a:lnTo>
                      <a:pt x="1078" y="935"/>
                    </a:lnTo>
                    <a:lnTo>
                      <a:pt x="1078" y="933"/>
                    </a:lnTo>
                    <a:lnTo>
                      <a:pt x="1078" y="932"/>
                    </a:lnTo>
                    <a:lnTo>
                      <a:pt x="1077" y="932"/>
                    </a:lnTo>
                    <a:lnTo>
                      <a:pt x="1077" y="930"/>
                    </a:lnTo>
                    <a:lnTo>
                      <a:pt x="1075" y="930"/>
                    </a:lnTo>
                    <a:lnTo>
                      <a:pt x="1075" y="928"/>
                    </a:lnTo>
                    <a:lnTo>
                      <a:pt x="1075" y="926"/>
                    </a:lnTo>
                    <a:lnTo>
                      <a:pt x="1073" y="926"/>
                    </a:lnTo>
                    <a:lnTo>
                      <a:pt x="1073" y="924"/>
                    </a:lnTo>
                    <a:lnTo>
                      <a:pt x="1071" y="924"/>
                    </a:lnTo>
                    <a:lnTo>
                      <a:pt x="1071" y="923"/>
                    </a:lnTo>
                    <a:lnTo>
                      <a:pt x="1069" y="923"/>
                    </a:lnTo>
                    <a:lnTo>
                      <a:pt x="1069" y="921"/>
                    </a:lnTo>
                    <a:lnTo>
                      <a:pt x="1071" y="921"/>
                    </a:lnTo>
                    <a:lnTo>
                      <a:pt x="1071" y="919"/>
                    </a:lnTo>
                    <a:lnTo>
                      <a:pt x="1069" y="919"/>
                    </a:lnTo>
                    <a:lnTo>
                      <a:pt x="1071" y="919"/>
                    </a:lnTo>
                    <a:lnTo>
                      <a:pt x="1071" y="917"/>
                    </a:lnTo>
                    <a:lnTo>
                      <a:pt x="1071" y="916"/>
                    </a:lnTo>
                    <a:lnTo>
                      <a:pt x="1071" y="914"/>
                    </a:lnTo>
                    <a:lnTo>
                      <a:pt x="1071" y="912"/>
                    </a:lnTo>
                    <a:lnTo>
                      <a:pt x="1071" y="910"/>
                    </a:lnTo>
                    <a:lnTo>
                      <a:pt x="1073" y="910"/>
                    </a:lnTo>
                    <a:lnTo>
                      <a:pt x="1073" y="908"/>
                    </a:lnTo>
                    <a:lnTo>
                      <a:pt x="1071" y="908"/>
                    </a:lnTo>
                    <a:lnTo>
                      <a:pt x="1071" y="907"/>
                    </a:lnTo>
                    <a:lnTo>
                      <a:pt x="1073" y="907"/>
                    </a:lnTo>
                    <a:lnTo>
                      <a:pt x="1071" y="907"/>
                    </a:lnTo>
                    <a:lnTo>
                      <a:pt x="1073" y="907"/>
                    </a:lnTo>
                    <a:lnTo>
                      <a:pt x="1073" y="905"/>
                    </a:lnTo>
                    <a:lnTo>
                      <a:pt x="1073" y="903"/>
                    </a:lnTo>
                    <a:lnTo>
                      <a:pt x="1071" y="903"/>
                    </a:lnTo>
                    <a:lnTo>
                      <a:pt x="1071" y="905"/>
                    </a:lnTo>
                    <a:lnTo>
                      <a:pt x="1069" y="905"/>
                    </a:lnTo>
                    <a:lnTo>
                      <a:pt x="1069" y="907"/>
                    </a:lnTo>
                    <a:lnTo>
                      <a:pt x="1068" y="907"/>
                    </a:lnTo>
                    <a:lnTo>
                      <a:pt x="1066" y="907"/>
                    </a:lnTo>
                    <a:lnTo>
                      <a:pt x="1066" y="908"/>
                    </a:lnTo>
                    <a:lnTo>
                      <a:pt x="1064" y="908"/>
                    </a:lnTo>
                    <a:lnTo>
                      <a:pt x="1064" y="910"/>
                    </a:lnTo>
                    <a:lnTo>
                      <a:pt x="1062" y="910"/>
                    </a:lnTo>
                    <a:lnTo>
                      <a:pt x="1061" y="910"/>
                    </a:lnTo>
                    <a:lnTo>
                      <a:pt x="1059" y="910"/>
                    </a:lnTo>
                    <a:lnTo>
                      <a:pt x="1057" y="910"/>
                    </a:lnTo>
                    <a:lnTo>
                      <a:pt x="1055" y="910"/>
                    </a:lnTo>
                    <a:lnTo>
                      <a:pt x="1055" y="908"/>
                    </a:lnTo>
                    <a:lnTo>
                      <a:pt x="1057" y="908"/>
                    </a:lnTo>
                    <a:lnTo>
                      <a:pt x="1057" y="907"/>
                    </a:lnTo>
                    <a:lnTo>
                      <a:pt x="1059" y="907"/>
                    </a:lnTo>
                    <a:lnTo>
                      <a:pt x="1057" y="907"/>
                    </a:lnTo>
                    <a:lnTo>
                      <a:pt x="1057" y="905"/>
                    </a:lnTo>
                    <a:lnTo>
                      <a:pt x="1055" y="905"/>
                    </a:lnTo>
                    <a:lnTo>
                      <a:pt x="1057" y="905"/>
                    </a:lnTo>
                    <a:lnTo>
                      <a:pt x="1057" y="903"/>
                    </a:lnTo>
                    <a:lnTo>
                      <a:pt x="1057" y="901"/>
                    </a:lnTo>
                    <a:lnTo>
                      <a:pt x="1059" y="901"/>
                    </a:lnTo>
                    <a:lnTo>
                      <a:pt x="1059" y="899"/>
                    </a:lnTo>
                    <a:lnTo>
                      <a:pt x="1059" y="898"/>
                    </a:lnTo>
                    <a:lnTo>
                      <a:pt x="1059" y="896"/>
                    </a:lnTo>
                    <a:lnTo>
                      <a:pt x="1059" y="898"/>
                    </a:lnTo>
                    <a:lnTo>
                      <a:pt x="1057" y="898"/>
                    </a:lnTo>
                    <a:lnTo>
                      <a:pt x="1057" y="899"/>
                    </a:lnTo>
                    <a:lnTo>
                      <a:pt x="1055" y="899"/>
                    </a:lnTo>
                    <a:lnTo>
                      <a:pt x="1053" y="899"/>
                    </a:lnTo>
                    <a:lnTo>
                      <a:pt x="1052" y="899"/>
                    </a:lnTo>
                    <a:lnTo>
                      <a:pt x="1050" y="899"/>
                    </a:lnTo>
                    <a:lnTo>
                      <a:pt x="1050" y="898"/>
                    </a:lnTo>
                    <a:lnTo>
                      <a:pt x="1050" y="896"/>
                    </a:lnTo>
                    <a:lnTo>
                      <a:pt x="1050" y="894"/>
                    </a:lnTo>
                    <a:lnTo>
                      <a:pt x="1050" y="892"/>
                    </a:lnTo>
                    <a:lnTo>
                      <a:pt x="1050" y="891"/>
                    </a:lnTo>
                    <a:lnTo>
                      <a:pt x="1048" y="891"/>
                    </a:lnTo>
                    <a:lnTo>
                      <a:pt x="1046" y="891"/>
                    </a:lnTo>
                    <a:lnTo>
                      <a:pt x="1046" y="889"/>
                    </a:lnTo>
                    <a:lnTo>
                      <a:pt x="1044" y="889"/>
                    </a:lnTo>
                    <a:lnTo>
                      <a:pt x="1044" y="887"/>
                    </a:lnTo>
                    <a:lnTo>
                      <a:pt x="1044" y="885"/>
                    </a:lnTo>
                    <a:lnTo>
                      <a:pt x="1043" y="885"/>
                    </a:lnTo>
                    <a:lnTo>
                      <a:pt x="1044" y="885"/>
                    </a:lnTo>
                    <a:lnTo>
                      <a:pt x="1044" y="883"/>
                    </a:lnTo>
                    <a:lnTo>
                      <a:pt x="1044" y="882"/>
                    </a:lnTo>
                    <a:lnTo>
                      <a:pt x="1044" y="880"/>
                    </a:lnTo>
                    <a:lnTo>
                      <a:pt x="1044" y="878"/>
                    </a:lnTo>
                    <a:lnTo>
                      <a:pt x="1044" y="876"/>
                    </a:lnTo>
                    <a:lnTo>
                      <a:pt x="1044" y="874"/>
                    </a:lnTo>
                    <a:lnTo>
                      <a:pt x="1046" y="874"/>
                    </a:lnTo>
                    <a:lnTo>
                      <a:pt x="1046" y="873"/>
                    </a:lnTo>
                    <a:lnTo>
                      <a:pt x="1048" y="873"/>
                    </a:lnTo>
                    <a:lnTo>
                      <a:pt x="1048" y="871"/>
                    </a:lnTo>
                    <a:lnTo>
                      <a:pt x="1048" y="869"/>
                    </a:lnTo>
                    <a:lnTo>
                      <a:pt x="1050" y="869"/>
                    </a:lnTo>
                    <a:lnTo>
                      <a:pt x="1050" y="867"/>
                    </a:lnTo>
                    <a:lnTo>
                      <a:pt x="1052" y="867"/>
                    </a:lnTo>
                    <a:lnTo>
                      <a:pt x="1052" y="866"/>
                    </a:lnTo>
                    <a:lnTo>
                      <a:pt x="1052" y="864"/>
                    </a:lnTo>
                    <a:lnTo>
                      <a:pt x="1053" y="864"/>
                    </a:lnTo>
                    <a:lnTo>
                      <a:pt x="1053" y="862"/>
                    </a:lnTo>
                    <a:lnTo>
                      <a:pt x="1055" y="862"/>
                    </a:lnTo>
                    <a:lnTo>
                      <a:pt x="1055" y="860"/>
                    </a:lnTo>
                    <a:lnTo>
                      <a:pt x="1057" y="860"/>
                    </a:lnTo>
                    <a:lnTo>
                      <a:pt x="1057" y="858"/>
                    </a:lnTo>
                    <a:lnTo>
                      <a:pt x="1059" y="858"/>
                    </a:lnTo>
                    <a:lnTo>
                      <a:pt x="1059" y="857"/>
                    </a:lnTo>
                    <a:lnTo>
                      <a:pt x="1059" y="855"/>
                    </a:lnTo>
                    <a:lnTo>
                      <a:pt x="1061" y="855"/>
                    </a:lnTo>
                    <a:lnTo>
                      <a:pt x="1061" y="853"/>
                    </a:lnTo>
                    <a:lnTo>
                      <a:pt x="1062" y="853"/>
                    </a:lnTo>
                    <a:lnTo>
                      <a:pt x="1062" y="855"/>
                    </a:lnTo>
                    <a:lnTo>
                      <a:pt x="1064" y="855"/>
                    </a:lnTo>
                    <a:lnTo>
                      <a:pt x="1066" y="855"/>
                    </a:lnTo>
                    <a:lnTo>
                      <a:pt x="1068" y="855"/>
                    </a:lnTo>
                    <a:lnTo>
                      <a:pt x="1068" y="853"/>
                    </a:lnTo>
                    <a:lnTo>
                      <a:pt x="1069" y="853"/>
                    </a:lnTo>
                    <a:lnTo>
                      <a:pt x="1071" y="853"/>
                    </a:lnTo>
                    <a:lnTo>
                      <a:pt x="1071" y="851"/>
                    </a:lnTo>
                    <a:lnTo>
                      <a:pt x="1073" y="851"/>
                    </a:lnTo>
                    <a:lnTo>
                      <a:pt x="1073" y="849"/>
                    </a:lnTo>
                    <a:lnTo>
                      <a:pt x="1075" y="849"/>
                    </a:lnTo>
                    <a:lnTo>
                      <a:pt x="1075" y="848"/>
                    </a:lnTo>
                    <a:lnTo>
                      <a:pt x="1077" y="848"/>
                    </a:lnTo>
                    <a:lnTo>
                      <a:pt x="1077" y="846"/>
                    </a:lnTo>
                    <a:lnTo>
                      <a:pt x="1078" y="846"/>
                    </a:lnTo>
                    <a:lnTo>
                      <a:pt x="1080" y="846"/>
                    </a:lnTo>
                    <a:lnTo>
                      <a:pt x="1080" y="844"/>
                    </a:lnTo>
                    <a:lnTo>
                      <a:pt x="1082" y="844"/>
                    </a:lnTo>
                    <a:lnTo>
                      <a:pt x="1082" y="842"/>
                    </a:lnTo>
                    <a:lnTo>
                      <a:pt x="1084" y="842"/>
                    </a:lnTo>
                    <a:lnTo>
                      <a:pt x="1084" y="841"/>
                    </a:lnTo>
                    <a:lnTo>
                      <a:pt x="1084" y="842"/>
                    </a:lnTo>
                    <a:lnTo>
                      <a:pt x="1086" y="842"/>
                    </a:lnTo>
                    <a:lnTo>
                      <a:pt x="1087" y="842"/>
                    </a:lnTo>
                    <a:lnTo>
                      <a:pt x="1086" y="842"/>
                    </a:lnTo>
                    <a:lnTo>
                      <a:pt x="1086" y="841"/>
                    </a:lnTo>
                    <a:lnTo>
                      <a:pt x="1086" y="839"/>
                    </a:lnTo>
                    <a:lnTo>
                      <a:pt x="1087" y="839"/>
                    </a:lnTo>
                    <a:lnTo>
                      <a:pt x="1087" y="837"/>
                    </a:lnTo>
                    <a:lnTo>
                      <a:pt x="1089" y="837"/>
                    </a:lnTo>
                    <a:lnTo>
                      <a:pt x="1089" y="835"/>
                    </a:lnTo>
                    <a:lnTo>
                      <a:pt x="1091" y="835"/>
                    </a:lnTo>
                    <a:lnTo>
                      <a:pt x="1091" y="833"/>
                    </a:lnTo>
                    <a:lnTo>
                      <a:pt x="1091" y="832"/>
                    </a:lnTo>
                    <a:lnTo>
                      <a:pt x="1091" y="830"/>
                    </a:lnTo>
                    <a:lnTo>
                      <a:pt x="1093" y="830"/>
                    </a:lnTo>
                    <a:lnTo>
                      <a:pt x="1093" y="828"/>
                    </a:lnTo>
                    <a:lnTo>
                      <a:pt x="1091" y="828"/>
                    </a:lnTo>
                    <a:lnTo>
                      <a:pt x="1091" y="826"/>
                    </a:lnTo>
                    <a:lnTo>
                      <a:pt x="1093" y="826"/>
                    </a:lnTo>
                    <a:lnTo>
                      <a:pt x="1091" y="826"/>
                    </a:lnTo>
                    <a:lnTo>
                      <a:pt x="1091" y="824"/>
                    </a:lnTo>
                    <a:lnTo>
                      <a:pt x="1091" y="826"/>
                    </a:lnTo>
                    <a:lnTo>
                      <a:pt x="1089" y="826"/>
                    </a:lnTo>
                    <a:lnTo>
                      <a:pt x="1089" y="824"/>
                    </a:lnTo>
                    <a:lnTo>
                      <a:pt x="1091" y="824"/>
                    </a:lnTo>
                    <a:lnTo>
                      <a:pt x="1093" y="824"/>
                    </a:lnTo>
                    <a:lnTo>
                      <a:pt x="1093" y="823"/>
                    </a:lnTo>
                    <a:lnTo>
                      <a:pt x="1094" y="823"/>
                    </a:lnTo>
                    <a:lnTo>
                      <a:pt x="1094" y="821"/>
                    </a:lnTo>
                    <a:lnTo>
                      <a:pt x="1096" y="821"/>
                    </a:lnTo>
                    <a:lnTo>
                      <a:pt x="1096" y="823"/>
                    </a:lnTo>
                    <a:lnTo>
                      <a:pt x="1096" y="824"/>
                    </a:lnTo>
                    <a:lnTo>
                      <a:pt x="1098" y="824"/>
                    </a:lnTo>
                    <a:lnTo>
                      <a:pt x="1100" y="824"/>
                    </a:lnTo>
                    <a:lnTo>
                      <a:pt x="1102" y="824"/>
                    </a:lnTo>
                    <a:lnTo>
                      <a:pt x="1102" y="826"/>
                    </a:lnTo>
                    <a:lnTo>
                      <a:pt x="1102" y="828"/>
                    </a:lnTo>
                    <a:lnTo>
                      <a:pt x="1102" y="826"/>
                    </a:lnTo>
                    <a:lnTo>
                      <a:pt x="1103" y="826"/>
                    </a:lnTo>
                    <a:lnTo>
                      <a:pt x="1105" y="826"/>
                    </a:lnTo>
                    <a:lnTo>
                      <a:pt x="1103" y="826"/>
                    </a:lnTo>
                    <a:lnTo>
                      <a:pt x="1102" y="826"/>
                    </a:lnTo>
                    <a:lnTo>
                      <a:pt x="1102" y="824"/>
                    </a:lnTo>
                    <a:lnTo>
                      <a:pt x="1100" y="824"/>
                    </a:lnTo>
                    <a:lnTo>
                      <a:pt x="1100" y="823"/>
                    </a:lnTo>
                    <a:lnTo>
                      <a:pt x="1098" y="823"/>
                    </a:lnTo>
                    <a:lnTo>
                      <a:pt x="1098" y="821"/>
                    </a:lnTo>
                    <a:lnTo>
                      <a:pt x="1100" y="821"/>
                    </a:lnTo>
                    <a:lnTo>
                      <a:pt x="1100" y="819"/>
                    </a:lnTo>
                    <a:lnTo>
                      <a:pt x="1102" y="819"/>
                    </a:lnTo>
                    <a:lnTo>
                      <a:pt x="1102" y="821"/>
                    </a:lnTo>
                    <a:lnTo>
                      <a:pt x="1102" y="819"/>
                    </a:lnTo>
                    <a:lnTo>
                      <a:pt x="1102" y="817"/>
                    </a:lnTo>
                    <a:lnTo>
                      <a:pt x="1103" y="817"/>
                    </a:lnTo>
                    <a:lnTo>
                      <a:pt x="1103" y="816"/>
                    </a:lnTo>
                    <a:lnTo>
                      <a:pt x="1103" y="814"/>
                    </a:lnTo>
                    <a:lnTo>
                      <a:pt x="1102" y="814"/>
                    </a:lnTo>
                    <a:lnTo>
                      <a:pt x="1103" y="814"/>
                    </a:lnTo>
                    <a:lnTo>
                      <a:pt x="1103" y="812"/>
                    </a:lnTo>
                    <a:lnTo>
                      <a:pt x="1105" y="812"/>
                    </a:lnTo>
                    <a:lnTo>
                      <a:pt x="1107" y="812"/>
                    </a:lnTo>
                    <a:lnTo>
                      <a:pt x="1107" y="810"/>
                    </a:lnTo>
                    <a:lnTo>
                      <a:pt x="1107" y="808"/>
                    </a:lnTo>
                    <a:lnTo>
                      <a:pt x="1109" y="808"/>
                    </a:lnTo>
                    <a:lnTo>
                      <a:pt x="1109" y="807"/>
                    </a:lnTo>
                    <a:lnTo>
                      <a:pt x="1110" y="807"/>
                    </a:lnTo>
                    <a:lnTo>
                      <a:pt x="1112" y="807"/>
                    </a:lnTo>
                    <a:lnTo>
                      <a:pt x="1114" y="807"/>
                    </a:lnTo>
                    <a:lnTo>
                      <a:pt x="1116" y="807"/>
                    </a:lnTo>
                    <a:lnTo>
                      <a:pt x="1116" y="805"/>
                    </a:lnTo>
                    <a:lnTo>
                      <a:pt x="1118" y="805"/>
                    </a:lnTo>
                    <a:lnTo>
                      <a:pt x="1118" y="803"/>
                    </a:lnTo>
                    <a:lnTo>
                      <a:pt x="1119" y="803"/>
                    </a:lnTo>
                    <a:lnTo>
                      <a:pt x="1121" y="803"/>
                    </a:lnTo>
                    <a:lnTo>
                      <a:pt x="1123" y="803"/>
                    </a:lnTo>
                    <a:lnTo>
                      <a:pt x="1123" y="805"/>
                    </a:lnTo>
                    <a:lnTo>
                      <a:pt x="1121" y="805"/>
                    </a:lnTo>
                    <a:lnTo>
                      <a:pt x="1121" y="807"/>
                    </a:lnTo>
                    <a:lnTo>
                      <a:pt x="1121" y="805"/>
                    </a:lnTo>
                    <a:lnTo>
                      <a:pt x="1123" y="805"/>
                    </a:lnTo>
                    <a:lnTo>
                      <a:pt x="1123" y="803"/>
                    </a:lnTo>
                    <a:lnTo>
                      <a:pt x="1121" y="803"/>
                    </a:lnTo>
                    <a:lnTo>
                      <a:pt x="1121" y="801"/>
                    </a:lnTo>
                    <a:lnTo>
                      <a:pt x="1123" y="801"/>
                    </a:lnTo>
                    <a:lnTo>
                      <a:pt x="1125" y="801"/>
                    </a:lnTo>
                    <a:lnTo>
                      <a:pt x="1125" y="799"/>
                    </a:lnTo>
                    <a:lnTo>
                      <a:pt x="1125" y="801"/>
                    </a:lnTo>
                    <a:lnTo>
                      <a:pt x="1127" y="801"/>
                    </a:lnTo>
                    <a:lnTo>
                      <a:pt x="1125" y="801"/>
                    </a:lnTo>
                    <a:lnTo>
                      <a:pt x="1125" y="803"/>
                    </a:lnTo>
                    <a:lnTo>
                      <a:pt x="1127" y="803"/>
                    </a:lnTo>
                    <a:lnTo>
                      <a:pt x="1128" y="803"/>
                    </a:lnTo>
                    <a:lnTo>
                      <a:pt x="1130" y="803"/>
                    </a:lnTo>
                    <a:lnTo>
                      <a:pt x="1130" y="801"/>
                    </a:lnTo>
                    <a:lnTo>
                      <a:pt x="1128" y="801"/>
                    </a:lnTo>
                    <a:lnTo>
                      <a:pt x="1128" y="803"/>
                    </a:lnTo>
                    <a:lnTo>
                      <a:pt x="1128" y="801"/>
                    </a:lnTo>
                    <a:lnTo>
                      <a:pt x="1128" y="799"/>
                    </a:lnTo>
                    <a:lnTo>
                      <a:pt x="1130" y="799"/>
                    </a:lnTo>
                    <a:lnTo>
                      <a:pt x="1130" y="801"/>
                    </a:lnTo>
                    <a:lnTo>
                      <a:pt x="1132" y="801"/>
                    </a:lnTo>
                    <a:lnTo>
                      <a:pt x="1132" y="799"/>
                    </a:lnTo>
                    <a:lnTo>
                      <a:pt x="1130" y="799"/>
                    </a:lnTo>
                    <a:lnTo>
                      <a:pt x="1130" y="801"/>
                    </a:lnTo>
                    <a:lnTo>
                      <a:pt x="1130" y="799"/>
                    </a:lnTo>
                    <a:lnTo>
                      <a:pt x="1130" y="798"/>
                    </a:lnTo>
                    <a:lnTo>
                      <a:pt x="1132" y="798"/>
                    </a:lnTo>
                    <a:lnTo>
                      <a:pt x="1134" y="798"/>
                    </a:lnTo>
                    <a:lnTo>
                      <a:pt x="1134" y="796"/>
                    </a:lnTo>
                    <a:lnTo>
                      <a:pt x="1135" y="796"/>
                    </a:lnTo>
                    <a:lnTo>
                      <a:pt x="1135" y="794"/>
                    </a:lnTo>
                    <a:lnTo>
                      <a:pt x="1135" y="792"/>
                    </a:lnTo>
                    <a:lnTo>
                      <a:pt x="1134" y="792"/>
                    </a:lnTo>
                    <a:lnTo>
                      <a:pt x="1134" y="794"/>
                    </a:lnTo>
                    <a:lnTo>
                      <a:pt x="1134" y="792"/>
                    </a:lnTo>
                    <a:lnTo>
                      <a:pt x="1135" y="792"/>
                    </a:lnTo>
                    <a:lnTo>
                      <a:pt x="1135" y="791"/>
                    </a:lnTo>
                    <a:lnTo>
                      <a:pt x="1134" y="791"/>
                    </a:lnTo>
                    <a:lnTo>
                      <a:pt x="1135" y="791"/>
                    </a:lnTo>
                    <a:lnTo>
                      <a:pt x="1135" y="789"/>
                    </a:lnTo>
                    <a:lnTo>
                      <a:pt x="1137" y="789"/>
                    </a:lnTo>
                    <a:lnTo>
                      <a:pt x="1135" y="789"/>
                    </a:lnTo>
                    <a:lnTo>
                      <a:pt x="1134" y="789"/>
                    </a:lnTo>
                    <a:lnTo>
                      <a:pt x="1134" y="791"/>
                    </a:lnTo>
                    <a:lnTo>
                      <a:pt x="1134" y="789"/>
                    </a:lnTo>
                    <a:lnTo>
                      <a:pt x="1132" y="789"/>
                    </a:lnTo>
                    <a:lnTo>
                      <a:pt x="1132" y="787"/>
                    </a:lnTo>
                    <a:lnTo>
                      <a:pt x="1130" y="787"/>
                    </a:lnTo>
                    <a:lnTo>
                      <a:pt x="1128" y="787"/>
                    </a:lnTo>
                    <a:lnTo>
                      <a:pt x="1128" y="785"/>
                    </a:lnTo>
                    <a:lnTo>
                      <a:pt x="1127" y="785"/>
                    </a:lnTo>
                    <a:lnTo>
                      <a:pt x="1127" y="787"/>
                    </a:lnTo>
                    <a:lnTo>
                      <a:pt x="1125" y="787"/>
                    </a:lnTo>
                    <a:lnTo>
                      <a:pt x="1125" y="789"/>
                    </a:lnTo>
                    <a:lnTo>
                      <a:pt x="1123" y="789"/>
                    </a:lnTo>
                    <a:lnTo>
                      <a:pt x="1125" y="789"/>
                    </a:lnTo>
                    <a:lnTo>
                      <a:pt x="1123" y="789"/>
                    </a:lnTo>
                    <a:lnTo>
                      <a:pt x="1125" y="789"/>
                    </a:lnTo>
                    <a:lnTo>
                      <a:pt x="1125" y="791"/>
                    </a:lnTo>
                    <a:lnTo>
                      <a:pt x="1125" y="792"/>
                    </a:lnTo>
                    <a:lnTo>
                      <a:pt x="1125" y="794"/>
                    </a:lnTo>
                    <a:lnTo>
                      <a:pt x="1123" y="794"/>
                    </a:lnTo>
                    <a:lnTo>
                      <a:pt x="1123" y="796"/>
                    </a:lnTo>
                    <a:lnTo>
                      <a:pt x="1125" y="796"/>
                    </a:lnTo>
                    <a:lnTo>
                      <a:pt x="1123" y="796"/>
                    </a:lnTo>
                    <a:lnTo>
                      <a:pt x="1123" y="794"/>
                    </a:lnTo>
                    <a:lnTo>
                      <a:pt x="1121" y="794"/>
                    </a:lnTo>
                    <a:lnTo>
                      <a:pt x="1121" y="796"/>
                    </a:lnTo>
                    <a:lnTo>
                      <a:pt x="1121" y="794"/>
                    </a:lnTo>
                    <a:lnTo>
                      <a:pt x="1121" y="796"/>
                    </a:lnTo>
                    <a:lnTo>
                      <a:pt x="1121" y="794"/>
                    </a:lnTo>
                    <a:lnTo>
                      <a:pt x="1119" y="794"/>
                    </a:lnTo>
                    <a:lnTo>
                      <a:pt x="1118" y="794"/>
                    </a:lnTo>
                    <a:lnTo>
                      <a:pt x="1116" y="794"/>
                    </a:lnTo>
                    <a:lnTo>
                      <a:pt x="1114" y="794"/>
                    </a:lnTo>
                    <a:lnTo>
                      <a:pt x="1114" y="796"/>
                    </a:lnTo>
                    <a:lnTo>
                      <a:pt x="1112" y="796"/>
                    </a:lnTo>
                    <a:lnTo>
                      <a:pt x="1112" y="794"/>
                    </a:lnTo>
                    <a:lnTo>
                      <a:pt x="1110" y="794"/>
                    </a:lnTo>
                    <a:lnTo>
                      <a:pt x="1110" y="792"/>
                    </a:lnTo>
                    <a:lnTo>
                      <a:pt x="1110" y="791"/>
                    </a:lnTo>
                    <a:lnTo>
                      <a:pt x="1110" y="789"/>
                    </a:lnTo>
                    <a:lnTo>
                      <a:pt x="1109" y="789"/>
                    </a:lnTo>
                    <a:lnTo>
                      <a:pt x="1107" y="789"/>
                    </a:lnTo>
                    <a:lnTo>
                      <a:pt x="1107" y="787"/>
                    </a:lnTo>
                    <a:lnTo>
                      <a:pt x="1109" y="787"/>
                    </a:lnTo>
                    <a:lnTo>
                      <a:pt x="1109" y="785"/>
                    </a:lnTo>
                    <a:lnTo>
                      <a:pt x="1110" y="785"/>
                    </a:lnTo>
                    <a:lnTo>
                      <a:pt x="1110" y="783"/>
                    </a:lnTo>
                    <a:lnTo>
                      <a:pt x="1112" y="783"/>
                    </a:lnTo>
                    <a:lnTo>
                      <a:pt x="1112" y="782"/>
                    </a:lnTo>
                    <a:lnTo>
                      <a:pt x="1114" y="782"/>
                    </a:lnTo>
                    <a:lnTo>
                      <a:pt x="1114" y="780"/>
                    </a:lnTo>
                    <a:lnTo>
                      <a:pt x="1114" y="778"/>
                    </a:lnTo>
                    <a:lnTo>
                      <a:pt x="1116" y="778"/>
                    </a:lnTo>
                    <a:lnTo>
                      <a:pt x="1116" y="776"/>
                    </a:lnTo>
                    <a:lnTo>
                      <a:pt x="1116" y="774"/>
                    </a:lnTo>
                    <a:lnTo>
                      <a:pt x="1118" y="774"/>
                    </a:lnTo>
                    <a:lnTo>
                      <a:pt x="1118" y="773"/>
                    </a:lnTo>
                    <a:lnTo>
                      <a:pt x="1119" y="773"/>
                    </a:lnTo>
                    <a:lnTo>
                      <a:pt x="1119" y="771"/>
                    </a:lnTo>
                    <a:lnTo>
                      <a:pt x="1121" y="771"/>
                    </a:lnTo>
                    <a:lnTo>
                      <a:pt x="1121" y="769"/>
                    </a:lnTo>
                    <a:lnTo>
                      <a:pt x="1123" y="769"/>
                    </a:lnTo>
                    <a:lnTo>
                      <a:pt x="1123" y="767"/>
                    </a:lnTo>
                    <a:lnTo>
                      <a:pt x="1125" y="767"/>
                    </a:lnTo>
                    <a:lnTo>
                      <a:pt x="1125" y="766"/>
                    </a:lnTo>
                    <a:lnTo>
                      <a:pt x="1125" y="764"/>
                    </a:lnTo>
                    <a:lnTo>
                      <a:pt x="1127" y="764"/>
                    </a:lnTo>
                    <a:lnTo>
                      <a:pt x="1127" y="762"/>
                    </a:lnTo>
                    <a:lnTo>
                      <a:pt x="1128" y="762"/>
                    </a:lnTo>
                    <a:lnTo>
                      <a:pt x="1128" y="760"/>
                    </a:lnTo>
                    <a:lnTo>
                      <a:pt x="1130" y="760"/>
                    </a:lnTo>
                    <a:lnTo>
                      <a:pt x="1130" y="758"/>
                    </a:lnTo>
                    <a:lnTo>
                      <a:pt x="1132" y="758"/>
                    </a:lnTo>
                    <a:lnTo>
                      <a:pt x="1132" y="757"/>
                    </a:lnTo>
                    <a:lnTo>
                      <a:pt x="1134" y="757"/>
                    </a:lnTo>
                    <a:lnTo>
                      <a:pt x="1134" y="755"/>
                    </a:lnTo>
                    <a:lnTo>
                      <a:pt x="1135" y="755"/>
                    </a:lnTo>
                    <a:lnTo>
                      <a:pt x="1135" y="753"/>
                    </a:lnTo>
                    <a:lnTo>
                      <a:pt x="1137" y="753"/>
                    </a:lnTo>
                    <a:lnTo>
                      <a:pt x="1137" y="751"/>
                    </a:lnTo>
                    <a:lnTo>
                      <a:pt x="1139" y="751"/>
                    </a:lnTo>
                    <a:lnTo>
                      <a:pt x="1141" y="751"/>
                    </a:lnTo>
                    <a:lnTo>
                      <a:pt x="1141" y="749"/>
                    </a:lnTo>
                    <a:lnTo>
                      <a:pt x="1143" y="749"/>
                    </a:lnTo>
                    <a:lnTo>
                      <a:pt x="1143" y="748"/>
                    </a:lnTo>
                    <a:lnTo>
                      <a:pt x="1144" y="748"/>
                    </a:lnTo>
                    <a:lnTo>
                      <a:pt x="1144" y="746"/>
                    </a:lnTo>
                    <a:lnTo>
                      <a:pt x="1146" y="746"/>
                    </a:lnTo>
                    <a:lnTo>
                      <a:pt x="1144" y="746"/>
                    </a:lnTo>
                    <a:lnTo>
                      <a:pt x="1146" y="746"/>
                    </a:lnTo>
                    <a:lnTo>
                      <a:pt x="1146" y="744"/>
                    </a:lnTo>
                    <a:lnTo>
                      <a:pt x="1148" y="744"/>
                    </a:lnTo>
                    <a:lnTo>
                      <a:pt x="1148" y="742"/>
                    </a:lnTo>
                    <a:lnTo>
                      <a:pt x="1150" y="742"/>
                    </a:lnTo>
                    <a:lnTo>
                      <a:pt x="1150" y="741"/>
                    </a:lnTo>
                    <a:lnTo>
                      <a:pt x="1152" y="741"/>
                    </a:lnTo>
                    <a:lnTo>
                      <a:pt x="1152" y="739"/>
                    </a:lnTo>
                    <a:lnTo>
                      <a:pt x="1153" y="739"/>
                    </a:lnTo>
                    <a:lnTo>
                      <a:pt x="1155" y="739"/>
                    </a:lnTo>
                    <a:lnTo>
                      <a:pt x="1155" y="737"/>
                    </a:lnTo>
                    <a:lnTo>
                      <a:pt x="1157" y="737"/>
                    </a:lnTo>
                    <a:lnTo>
                      <a:pt x="1159" y="737"/>
                    </a:lnTo>
                    <a:lnTo>
                      <a:pt x="1159" y="739"/>
                    </a:lnTo>
                    <a:lnTo>
                      <a:pt x="1157" y="739"/>
                    </a:lnTo>
                    <a:lnTo>
                      <a:pt x="1157" y="741"/>
                    </a:lnTo>
                    <a:lnTo>
                      <a:pt x="1157" y="742"/>
                    </a:lnTo>
                    <a:lnTo>
                      <a:pt x="1159" y="742"/>
                    </a:lnTo>
                    <a:lnTo>
                      <a:pt x="1159" y="744"/>
                    </a:lnTo>
                    <a:lnTo>
                      <a:pt x="1160" y="744"/>
                    </a:lnTo>
                    <a:lnTo>
                      <a:pt x="1160" y="746"/>
                    </a:lnTo>
                    <a:lnTo>
                      <a:pt x="1162" y="746"/>
                    </a:lnTo>
                    <a:lnTo>
                      <a:pt x="1162" y="748"/>
                    </a:lnTo>
                    <a:lnTo>
                      <a:pt x="1164" y="748"/>
                    </a:lnTo>
                    <a:lnTo>
                      <a:pt x="1166" y="748"/>
                    </a:lnTo>
                    <a:lnTo>
                      <a:pt x="1166" y="749"/>
                    </a:lnTo>
                    <a:lnTo>
                      <a:pt x="1166" y="748"/>
                    </a:lnTo>
                    <a:lnTo>
                      <a:pt x="1166" y="749"/>
                    </a:lnTo>
                    <a:lnTo>
                      <a:pt x="1166" y="748"/>
                    </a:lnTo>
                    <a:lnTo>
                      <a:pt x="1166" y="749"/>
                    </a:lnTo>
                    <a:lnTo>
                      <a:pt x="1168" y="749"/>
                    </a:lnTo>
                    <a:lnTo>
                      <a:pt x="1168" y="751"/>
                    </a:lnTo>
                    <a:lnTo>
                      <a:pt x="1166" y="751"/>
                    </a:lnTo>
                    <a:lnTo>
                      <a:pt x="1166" y="753"/>
                    </a:lnTo>
                    <a:lnTo>
                      <a:pt x="1164" y="753"/>
                    </a:lnTo>
                    <a:lnTo>
                      <a:pt x="1164" y="755"/>
                    </a:lnTo>
                    <a:lnTo>
                      <a:pt x="1162" y="755"/>
                    </a:lnTo>
                    <a:lnTo>
                      <a:pt x="1162" y="757"/>
                    </a:lnTo>
                    <a:lnTo>
                      <a:pt x="1162" y="758"/>
                    </a:lnTo>
                    <a:lnTo>
                      <a:pt x="1160" y="758"/>
                    </a:lnTo>
                    <a:lnTo>
                      <a:pt x="1160" y="757"/>
                    </a:lnTo>
                    <a:lnTo>
                      <a:pt x="1160" y="758"/>
                    </a:lnTo>
                    <a:lnTo>
                      <a:pt x="1162" y="758"/>
                    </a:lnTo>
                    <a:lnTo>
                      <a:pt x="1164" y="758"/>
                    </a:lnTo>
                    <a:lnTo>
                      <a:pt x="1162" y="758"/>
                    </a:lnTo>
                    <a:lnTo>
                      <a:pt x="1162" y="760"/>
                    </a:lnTo>
                    <a:lnTo>
                      <a:pt x="1162" y="758"/>
                    </a:lnTo>
                    <a:lnTo>
                      <a:pt x="1162" y="760"/>
                    </a:lnTo>
                    <a:lnTo>
                      <a:pt x="1162" y="762"/>
                    </a:lnTo>
                    <a:lnTo>
                      <a:pt x="1162" y="764"/>
                    </a:lnTo>
                    <a:lnTo>
                      <a:pt x="1164" y="764"/>
                    </a:lnTo>
                    <a:lnTo>
                      <a:pt x="1164" y="766"/>
                    </a:lnTo>
                    <a:lnTo>
                      <a:pt x="1164" y="767"/>
                    </a:lnTo>
                    <a:lnTo>
                      <a:pt x="1166" y="767"/>
                    </a:lnTo>
                    <a:lnTo>
                      <a:pt x="1166" y="769"/>
                    </a:lnTo>
                    <a:lnTo>
                      <a:pt x="1168" y="769"/>
                    </a:lnTo>
                    <a:lnTo>
                      <a:pt x="1168" y="771"/>
                    </a:lnTo>
                    <a:lnTo>
                      <a:pt x="1166" y="771"/>
                    </a:lnTo>
                    <a:lnTo>
                      <a:pt x="1166" y="773"/>
                    </a:lnTo>
                    <a:lnTo>
                      <a:pt x="1164" y="773"/>
                    </a:lnTo>
                    <a:lnTo>
                      <a:pt x="1164" y="774"/>
                    </a:lnTo>
                    <a:lnTo>
                      <a:pt x="1166" y="774"/>
                    </a:lnTo>
                    <a:lnTo>
                      <a:pt x="1168" y="774"/>
                    </a:lnTo>
                    <a:lnTo>
                      <a:pt x="1169" y="774"/>
                    </a:lnTo>
                    <a:lnTo>
                      <a:pt x="1171" y="774"/>
                    </a:lnTo>
                    <a:lnTo>
                      <a:pt x="1171" y="776"/>
                    </a:lnTo>
                    <a:lnTo>
                      <a:pt x="1171" y="778"/>
                    </a:lnTo>
                    <a:lnTo>
                      <a:pt x="1171" y="780"/>
                    </a:lnTo>
                    <a:lnTo>
                      <a:pt x="1169" y="780"/>
                    </a:lnTo>
                    <a:lnTo>
                      <a:pt x="1169" y="782"/>
                    </a:lnTo>
                    <a:lnTo>
                      <a:pt x="1168" y="782"/>
                    </a:lnTo>
                    <a:lnTo>
                      <a:pt x="1168" y="783"/>
                    </a:lnTo>
                    <a:lnTo>
                      <a:pt x="1166" y="783"/>
                    </a:lnTo>
                    <a:lnTo>
                      <a:pt x="1166" y="785"/>
                    </a:lnTo>
                    <a:lnTo>
                      <a:pt x="1168" y="785"/>
                    </a:lnTo>
                    <a:lnTo>
                      <a:pt x="1168" y="787"/>
                    </a:lnTo>
                    <a:lnTo>
                      <a:pt x="1166" y="787"/>
                    </a:lnTo>
                    <a:lnTo>
                      <a:pt x="1166" y="789"/>
                    </a:lnTo>
                    <a:lnTo>
                      <a:pt x="1164" y="789"/>
                    </a:lnTo>
                    <a:lnTo>
                      <a:pt x="1164" y="791"/>
                    </a:lnTo>
                    <a:lnTo>
                      <a:pt x="1162" y="791"/>
                    </a:lnTo>
                    <a:lnTo>
                      <a:pt x="1162" y="792"/>
                    </a:lnTo>
                    <a:lnTo>
                      <a:pt x="1162" y="794"/>
                    </a:lnTo>
                    <a:lnTo>
                      <a:pt x="1160" y="794"/>
                    </a:lnTo>
                    <a:lnTo>
                      <a:pt x="1160" y="796"/>
                    </a:lnTo>
                    <a:lnTo>
                      <a:pt x="1159" y="796"/>
                    </a:lnTo>
                    <a:lnTo>
                      <a:pt x="1159" y="798"/>
                    </a:lnTo>
                    <a:lnTo>
                      <a:pt x="1157" y="798"/>
                    </a:lnTo>
                    <a:lnTo>
                      <a:pt x="1157" y="799"/>
                    </a:lnTo>
                    <a:lnTo>
                      <a:pt x="1157" y="801"/>
                    </a:lnTo>
                    <a:lnTo>
                      <a:pt x="1155" y="801"/>
                    </a:lnTo>
                    <a:lnTo>
                      <a:pt x="1155" y="803"/>
                    </a:lnTo>
                    <a:lnTo>
                      <a:pt x="1153" y="803"/>
                    </a:lnTo>
                    <a:lnTo>
                      <a:pt x="1153" y="805"/>
                    </a:lnTo>
                    <a:lnTo>
                      <a:pt x="1152" y="805"/>
                    </a:lnTo>
                    <a:lnTo>
                      <a:pt x="1152" y="807"/>
                    </a:lnTo>
                    <a:lnTo>
                      <a:pt x="1150" y="807"/>
                    </a:lnTo>
                    <a:lnTo>
                      <a:pt x="1150" y="808"/>
                    </a:lnTo>
                    <a:lnTo>
                      <a:pt x="1148" y="808"/>
                    </a:lnTo>
                    <a:lnTo>
                      <a:pt x="1148" y="810"/>
                    </a:lnTo>
                    <a:lnTo>
                      <a:pt x="1148" y="812"/>
                    </a:lnTo>
                    <a:lnTo>
                      <a:pt x="1146" y="812"/>
                    </a:lnTo>
                    <a:lnTo>
                      <a:pt x="1148" y="812"/>
                    </a:lnTo>
                    <a:lnTo>
                      <a:pt x="1146" y="812"/>
                    </a:lnTo>
                    <a:lnTo>
                      <a:pt x="1146" y="814"/>
                    </a:lnTo>
                    <a:lnTo>
                      <a:pt x="1144" y="814"/>
                    </a:lnTo>
                    <a:lnTo>
                      <a:pt x="1144" y="816"/>
                    </a:lnTo>
                    <a:lnTo>
                      <a:pt x="1143" y="816"/>
                    </a:lnTo>
                    <a:lnTo>
                      <a:pt x="1143" y="817"/>
                    </a:lnTo>
                    <a:lnTo>
                      <a:pt x="1143" y="819"/>
                    </a:lnTo>
                    <a:lnTo>
                      <a:pt x="1141" y="819"/>
                    </a:lnTo>
                    <a:lnTo>
                      <a:pt x="1141" y="821"/>
                    </a:lnTo>
                    <a:lnTo>
                      <a:pt x="1141" y="823"/>
                    </a:lnTo>
                    <a:lnTo>
                      <a:pt x="1141" y="824"/>
                    </a:lnTo>
                    <a:lnTo>
                      <a:pt x="1141" y="826"/>
                    </a:lnTo>
                    <a:lnTo>
                      <a:pt x="1143" y="826"/>
                    </a:lnTo>
                    <a:lnTo>
                      <a:pt x="1143" y="828"/>
                    </a:lnTo>
                    <a:lnTo>
                      <a:pt x="1143" y="830"/>
                    </a:lnTo>
                    <a:lnTo>
                      <a:pt x="1144" y="830"/>
                    </a:lnTo>
                    <a:lnTo>
                      <a:pt x="1144" y="832"/>
                    </a:lnTo>
                    <a:lnTo>
                      <a:pt x="1143" y="832"/>
                    </a:lnTo>
                    <a:lnTo>
                      <a:pt x="1144" y="832"/>
                    </a:lnTo>
                    <a:lnTo>
                      <a:pt x="1144" y="833"/>
                    </a:lnTo>
                    <a:lnTo>
                      <a:pt x="1144" y="835"/>
                    </a:lnTo>
                    <a:lnTo>
                      <a:pt x="1143" y="835"/>
                    </a:lnTo>
                    <a:lnTo>
                      <a:pt x="1143" y="837"/>
                    </a:lnTo>
                    <a:lnTo>
                      <a:pt x="1143" y="839"/>
                    </a:lnTo>
                    <a:lnTo>
                      <a:pt x="1141" y="839"/>
                    </a:lnTo>
                    <a:lnTo>
                      <a:pt x="1141" y="841"/>
                    </a:lnTo>
                    <a:lnTo>
                      <a:pt x="1141" y="842"/>
                    </a:lnTo>
                    <a:lnTo>
                      <a:pt x="1141" y="844"/>
                    </a:lnTo>
                    <a:lnTo>
                      <a:pt x="1141" y="846"/>
                    </a:lnTo>
                    <a:lnTo>
                      <a:pt x="1141" y="844"/>
                    </a:lnTo>
                    <a:lnTo>
                      <a:pt x="1141" y="846"/>
                    </a:lnTo>
                    <a:lnTo>
                      <a:pt x="1141" y="848"/>
                    </a:lnTo>
                    <a:lnTo>
                      <a:pt x="1141" y="849"/>
                    </a:lnTo>
                    <a:lnTo>
                      <a:pt x="1141" y="851"/>
                    </a:lnTo>
                    <a:lnTo>
                      <a:pt x="1139" y="851"/>
                    </a:lnTo>
                    <a:lnTo>
                      <a:pt x="1139" y="853"/>
                    </a:lnTo>
                    <a:lnTo>
                      <a:pt x="1139" y="855"/>
                    </a:lnTo>
                    <a:lnTo>
                      <a:pt x="1141" y="855"/>
                    </a:lnTo>
                    <a:lnTo>
                      <a:pt x="1143" y="855"/>
                    </a:lnTo>
                    <a:lnTo>
                      <a:pt x="1144" y="855"/>
                    </a:lnTo>
                    <a:lnTo>
                      <a:pt x="1144" y="857"/>
                    </a:lnTo>
                    <a:lnTo>
                      <a:pt x="1146" y="857"/>
                    </a:lnTo>
                    <a:lnTo>
                      <a:pt x="1146" y="858"/>
                    </a:lnTo>
                    <a:lnTo>
                      <a:pt x="1146" y="857"/>
                    </a:lnTo>
                    <a:lnTo>
                      <a:pt x="1148" y="857"/>
                    </a:lnTo>
                    <a:lnTo>
                      <a:pt x="1150" y="857"/>
                    </a:lnTo>
                    <a:lnTo>
                      <a:pt x="1150" y="855"/>
                    </a:lnTo>
                    <a:lnTo>
                      <a:pt x="1150" y="857"/>
                    </a:lnTo>
                    <a:lnTo>
                      <a:pt x="1150" y="858"/>
                    </a:lnTo>
                    <a:lnTo>
                      <a:pt x="1150" y="860"/>
                    </a:lnTo>
                    <a:lnTo>
                      <a:pt x="1148" y="860"/>
                    </a:lnTo>
                    <a:lnTo>
                      <a:pt x="1148" y="862"/>
                    </a:lnTo>
                    <a:lnTo>
                      <a:pt x="1146" y="862"/>
                    </a:lnTo>
                    <a:lnTo>
                      <a:pt x="1148" y="862"/>
                    </a:lnTo>
                    <a:lnTo>
                      <a:pt x="1148" y="860"/>
                    </a:lnTo>
                    <a:lnTo>
                      <a:pt x="1150" y="860"/>
                    </a:lnTo>
                    <a:lnTo>
                      <a:pt x="1150" y="858"/>
                    </a:lnTo>
                    <a:lnTo>
                      <a:pt x="1150" y="857"/>
                    </a:lnTo>
                    <a:lnTo>
                      <a:pt x="1152" y="857"/>
                    </a:lnTo>
                    <a:lnTo>
                      <a:pt x="1152" y="855"/>
                    </a:lnTo>
                    <a:lnTo>
                      <a:pt x="1153" y="855"/>
                    </a:lnTo>
                    <a:lnTo>
                      <a:pt x="1153" y="853"/>
                    </a:lnTo>
                    <a:lnTo>
                      <a:pt x="1155" y="853"/>
                    </a:lnTo>
                    <a:lnTo>
                      <a:pt x="1153" y="853"/>
                    </a:lnTo>
                    <a:lnTo>
                      <a:pt x="1153" y="851"/>
                    </a:lnTo>
                    <a:lnTo>
                      <a:pt x="1155" y="851"/>
                    </a:lnTo>
                    <a:lnTo>
                      <a:pt x="1155" y="853"/>
                    </a:lnTo>
                    <a:lnTo>
                      <a:pt x="1155" y="851"/>
                    </a:lnTo>
                    <a:lnTo>
                      <a:pt x="1157" y="851"/>
                    </a:lnTo>
                    <a:lnTo>
                      <a:pt x="1159" y="851"/>
                    </a:lnTo>
                    <a:lnTo>
                      <a:pt x="1159" y="849"/>
                    </a:lnTo>
                    <a:lnTo>
                      <a:pt x="1160" y="849"/>
                    </a:lnTo>
                    <a:lnTo>
                      <a:pt x="1162" y="849"/>
                    </a:lnTo>
                    <a:lnTo>
                      <a:pt x="1164" y="849"/>
                    </a:lnTo>
                    <a:lnTo>
                      <a:pt x="1164" y="848"/>
                    </a:lnTo>
                    <a:lnTo>
                      <a:pt x="1164" y="846"/>
                    </a:lnTo>
                    <a:lnTo>
                      <a:pt x="1166" y="846"/>
                    </a:lnTo>
                    <a:lnTo>
                      <a:pt x="1168" y="846"/>
                    </a:lnTo>
                    <a:lnTo>
                      <a:pt x="1169" y="846"/>
                    </a:lnTo>
                    <a:lnTo>
                      <a:pt x="1168" y="846"/>
                    </a:lnTo>
                    <a:lnTo>
                      <a:pt x="1166" y="846"/>
                    </a:lnTo>
                    <a:lnTo>
                      <a:pt x="1164" y="846"/>
                    </a:lnTo>
                    <a:lnTo>
                      <a:pt x="1162" y="846"/>
                    </a:lnTo>
                    <a:lnTo>
                      <a:pt x="1162" y="844"/>
                    </a:lnTo>
                    <a:lnTo>
                      <a:pt x="1164" y="844"/>
                    </a:lnTo>
                    <a:lnTo>
                      <a:pt x="1164" y="842"/>
                    </a:lnTo>
                    <a:lnTo>
                      <a:pt x="1164" y="841"/>
                    </a:lnTo>
                    <a:lnTo>
                      <a:pt x="1166" y="841"/>
                    </a:lnTo>
                    <a:lnTo>
                      <a:pt x="1166" y="839"/>
                    </a:lnTo>
                    <a:lnTo>
                      <a:pt x="1166" y="837"/>
                    </a:lnTo>
                    <a:lnTo>
                      <a:pt x="1166" y="835"/>
                    </a:lnTo>
                    <a:lnTo>
                      <a:pt x="1166" y="833"/>
                    </a:lnTo>
                    <a:lnTo>
                      <a:pt x="1168" y="833"/>
                    </a:lnTo>
                    <a:lnTo>
                      <a:pt x="1168" y="832"/>
                    </a:lnTo>
                    <a:lnTo>
                      <a:pt x="1169" y="832"/>
                    </a:lnTo>
                    <a:lnTo>
                      <a:pt x="1169" y="830"/>
                    </a:lnTo>
                    <a:lnTo>
                      <a:pt x="1169" y="828"/>
                    </a:lnTo>
                    <a:lnTo>
                      <a:pt x="1171" y="828"/>
                    </a:lnTo>
                    <a:lnTo>
                      <a:pt x="1171" y="826"/>
                    </a:lnTo>
                    <a:lnTo>
                      <a:pt x="1173" y="826"/>
                    </a:lnTo>
                    <a:lnTo>
                      <a:pt x="1173" y="824"/>
                    </a:lnTo>
                    <a:lnTo>
                      <a:pt x="1175" y="824"/>
                    </a:lnTo>
                    <a:lnTo>
                      <a:pt x="1175" y="823"/>
                    </a:lnTo>
                    <a:lnTo>
                      <a:pt x="1177" y="823"/>
                    </a:lnTo>
                    <a:lnTo>
                      <a:pt x="1178" y="823"/>
                    </a:lnTo>
                    <a:lnTo>
                      <a:pt x="1178" y="821"/>
                    </a:lnTo>
                    <a:lnTo>
                      <a:pt x="1180" y="821"/>
                    </a:lnTo>
                    <a:lnTo>
                      <a:pt x="1180" y="823"/>
                    </a:lnTo>
                    <a:lnTo>
                      <a:pt x="1180" y="824"/>
                    </a:lnTo>
                    <a:lnTo>
                      <a:pt x="1180" y="826"/>
                    </a:lnTo>
                    <a:lnTo>
                      <a:pt x="1180" y="828"/>
                    </a:lnTo>
                    <a:lnTo>
                      <a:pt x="1178" y="828"/>
                    </a:lnTo>
                    <a:lnTo>
                      <a:pt x="1178" y="830"/>
                    </a:lnTo>
                    <a:lnTo>
                      <a:pt x="1177" y="830"/>
                    </a:lnTo>
                    <a:lnTo>
                      <a:pt x="1177" y="832"/>
                    </a:lnTo>
                    <a:lnTo>
                      <a:pt x="1175" y="832"/>
                    </a:lnTo>
                    <a:lnTo>
                      <a:pt x="1177" y="832"/>
                    </a:lnTo>
                    <a:lnTo>
                      <a:pt x="1177" y="830"/>
                    </a:lnTo>
                    <a:lnTo>
                      <a:pt x="1178" y="830"/>
                    </a:lnTo>
                    <a:lnTo>
                      <a:pt x="1180" y="830"/>
                    </a:lnTo>
                    <a:lnTo>
                      <a:pt x="1180" y="828"/>
                    </a:lnTo>
                    <a:lnTo>
                      <a:pt x="1182" y="828"/>
                    </a:lnTo>
                    <a:lnTo>
                      <a:pt x="1182" y="826"/>
                    </a:lnTo>
                    <a:lnTo>
                      <a:pt x="1182" y="824"/>
                    </a:lnTo>
                    <a:lnTo>
                      <a:pt x="1182" y="823"/>
                    </a:lnTo>
                    <a:lnTo>
                      <a:pt x="1184" y="823"/>
                    </a:lnTo>
                    <a:lnTo>
                      <a:pt x="1184" y="821"/>
                    </a:lnTo>
                    <a:lnTo>
                      <a:pt x="1185" y="821"/>
                    </a:lnTo>
                    <a:lnTo>
                      <a:pt x="1185" y="819"/>
                    </a:lnTo>
                    <a:lnTo>
                      <a:pt x="1184" y="819"/>
                    </a:lnTo>
                    <a:lnTo>
                      <a:pt x="1184" y="817"/>
                    </a:lnTo>
                    <a:lnTo>
                      <a:pt x="1184" y="816"/>
                    </a:lnTo>
                    <a:lnTo>
                      <a:pt x="1182" y="816"/>
                    </a:lnTo>
                    <a:lnTo>
                      <a:pt x="1180" y="816"/>
                    </a:lnTo>
                    <a:lnTo>
                      <a:pt x="1182" y="816"/>
                    </a:lnTo>
                    <a:lnTo>
                      <a:pt x="1182" y="814"/>
                    </a:lnTo>
                    <a:lnTo>
                      <a:pt x="1180" y="814"/>
                    </a:lnTo>
                    <a:lnTo>
                      <a:pt x="1182" y="814"/>
                    </a:lnTo>
                    <a:lnTo>
                      <a:pt x="1180" y="814"/>
                    </a:lnTo>
                    <a:lnTo>
                      <a:pt x="1182" y="814"/>
                    </a:lnTo>
                    <a:lnTo>
                      <a:pt x="1180" y="814"/>
                    </a:lnTo>
                    <a:lnTo>
                      <a:pt x="1182" y="814"/>
                    </a:lnTo>
                    <a:lnTo>
                      <a:pt x="1182" y="812"/>
                    </a:lnTo>
                    <a:lnTo>
                      <a:pt x="1184" y="812"/>
                    </a:lnTo>
                    <a:lnTo>
                      <a:pt x="1184" y="810"/>
                    </a:lnTo>
                    <a:lnTo>
                      <a:pt x="1185" y="810"/>
                    </a:lnTo>
                    <a:lnTo>
                      <a:pt x="1185" y="808"/>
                    </a:lnTo>
                    <a:lnTo>
                      <a:pt x="1187" y="808"/>
                    </a:lnTo>
                    <a:lnTo>
                      <a:pt x="1187" y="807"/>
                    </a:lnTo>
                    <a:lnTo>
                      <a:pt x="1189" y="807"/>
                    </a:lnTo>
                    <a:lnTo>
                      <a:pt x="1189" y="805"/>
                    </a:lnTo>
                    <a:lnTo>
                      <a:pt x="1189" y="803"/>
                    </a:lnTo>
                    <a:lnTo>
                      <a:pt x="1189" y="801"/>
                    </a:lnTo>
                    <a:lnTo>
                      <a:pt x="1191" y="801"/>
                    </a:lnTo>
                    <a:lnTo>
                      <a:pt x="1189" y="801"/>
                    </a:lnTo>
                    <a:lnTo>
                      <a:pt x="1191" y="801"/>
                    </a:lnTo>
                    <a:lnTo>
                      <a:pt x="1191" y="799"/>
                    </a:lnTo>
                    <a:lnTo>
                      <a:pt x="1191" y="798"/>
                    </a:lnTo>
                    <a:lnTo>
                      <a:pt x="1191" y="796"/>
                    </a:lnTo>
                    <a:lnTo>
                      <a:pt x="1193" y="796"/>
                    </a:lnTo>
                    <a:lnTo>
                      <a:pt x="1193" y="794"/>
                    </a:lnTo>
                    <a:lnTo>
                      <a:pt x="1194" y="794"/>
                    </a:lnTo>
                    <a:lnTo>
                      <a:pt x="1194" y="792"/>
                    </a:lnTo>
                    <a:lnTo>
                      <a:pt x="1194" y="791"/>
                    </a:lnTo>
                    <a:lnTo>
                      <a:pt x="1196" y="791"/>
                    </a:lnTo>
                    <a:lnTo>
                      <a:pt x="1196" y="789"/>
                    </a:lnTo>
                    <a:lnTo>
                      <a:pt x="1198" y="789"/>
                    </a:lnTo>
                    <a:lnTo>
                      <a:pt x="1198" y="787"/>
                    </a:lnTo>
                    <a:lnTo>
                      <a:pt x="1198" y="785"/>
                    </a:lnTo>
                    <a:lnTo>
                      <a:pt x="1198" y="783"/>
                    </a:lnTo>
                    <a:lnTo>
                      <a:pt x="1198" y="782"/>
                    </a:lnTo>
                    <a:lnTo>
                      <a:pt x="1200" y="782"/>
                    </a:lnTo>
                    <a:lnTo>
                      <a:pt x="1202" y="782"/>
                    </a:lnTo>
                    <a:lnTo>
                      <a:pt x="1202" y="780"/>
                    </a:lnTo>
                    <a:lnTo>
                      <a:pt x="1203" y="780"/>
                    </a:lnTo>
                    <a:lnTo>
                      <a:pt x="1203" y="778"/>
                    </a:lnTo>
                    <a:lnTo>
                      <a:pt x="1205" y="778"/>
                    </a:lnTo>
                    <a:lnTo>
                      <a:pt x="1205" y="776"/>
                    </a:lnTo>
                    <a:lnTo>
                      <a:pt x="1205" y="774"/>
                    </a:lnTo>
                    <a:lnTo>
                      <a:pt x="1205" y="773"/>
                    </a:lnTo>
                    <a:lnTo>
                      <a:pt x="1203" y="773"/>
                    </a:lnTo>
                    <a:lnTo>
                      <a:pt x="1203" y="771"/>
                    </a:lnTo>
                    <a:lnTo>
                      <a:pt x="1203" y="769"/>
                    </a:lnTo>
                    <a:lnTo>
                      <a:pt x="1205" y="769"/>
                    </a:lnTo>
                    <a:lnTo>
                      <a:pt x="1205" y="767"/>
                    </a:lnTo>
                    <a:lnTo>
                      <a:pt x="1205" y="766"/>
                    </a:lnTo>
                    <a:lnTo>
                      <a:pt x="1207" y="766"/>
                    </a:lnTo>
                    <a:lnTo>
                      <a:pt x="1207" y="764"/>
                    </a:lnTo>
                    <a:lnTo>
                      <a:pt x="1209" y="764"/>
                    </a:lnTo>
                    <a:lnTo>
                      <a:pt x="1209" y="762"/>
                    </a:lnTo>
                    <a:lnTo>
                      <a:pt x="1209" y="760"/>
                    </a:lnTo>
                    <a:lnTo>
                      <a:pt x="1210" y="760"/>
                    </a:lnTo>
                    <a:lnTo>
                      <a:pt x="1210" y="758"/>
                    </a:lnTo>
                    <a:lnTo>
                      <a:pt x="1212" y="758"/>
                    </a:lnTo>
                    <a:lnTo>
                      <a:pt x="1214" y="758"/>
                    </a:lnTo>
                    <a:lnTo>
                      <a:pt x="1214" y="757"/>
                    </a:lnTo>
                    <a:lnTo>
                      <a:pt x="1216" y="757"/>
                    </a:lnTo>
                    <a:lnTo>
                      <a:pt x="1216" y="755"/>
                    </a:lnTo>
                    <a:lnTo>
                      <a:pt x="1216" y="753"/>
                    </a:lnTo>
                    <a:lnTo>
                      <a:pt x="1218" y="753"/>
                    </a:lnTo>
                    <a:lnTo>
                      <a:pt x="1218" y="751"/>
                    </a:lnTo>
                    <a:lnTo>
                      <a:pt x="1218" y="749"/>
                    </a:lnTo>
                    <a:lnTo>
                      <a:pt x="1216" y="749"/>
                    </a:lnTo>
                    <a:lnTo>
                      <a:pt x="1216" y="748"/>
                    </a:lnTo>
                    <a:lnTo>
                      <a:pt x="1218" y="748"/>
                    </a:lnTo>
                    <a:lnTo>
                      <a:pt x="1218" y="746"/>
                    </a:lnTo>
                    <a:lnTo>
                      <a:pt x="1219" y="746"/>
                    </a:lnTo>
                    <a:lnTo>
                      <a:pt x="1219" y="744"/>
                    </a:lnTo>
                    <a:lnTo>
                      <a:pt x="1219" y="742"/>
                    </a:lnTo>
                    <a:lnTo>
                      <a:pt x="1221" y="742"/>
                    </a:lnTo>
                    <a:lnTo>
                      <a:pt x="1221" y="744"/>
                    </a:lnTo>
                    <a:lnTo>
                      <a:pt x="1223" y="744"/>
                    </a:lnTo>
                    <a:lnTo>
                      <a:pt x="1223" y="742"/>
                    </a:lnTo>
                    <a:lnTo>
                      <a:pt x="1223" y="744"/>
                    </a:lnTo>
                    <a:lnTo>
                      <a:pt x="1225" y="744"/>
                    </a:lnTo>
                    <a:lnTo>
                      <a:pt x="1225" y="742"/>
                    </a:lnTo>
                    <a:lnTo>
                      <a:pt x="1227" y="742"/>
                    </a:lnTo>
                    <a:lnTo>
                      <a:pt x="1227" y="741"/>
                    </a:lnTo>
                    <a:lnTo>
                      <a:pt x="1227" y="739"/>
                    </a:lnTo>
                    <a:lnTo>
                      <a:pt x="1228" y="739"/>
                    </a:lnTo>
                    <a:lnTo>
                      <a:pt x="1228" y="737"/>
                    </a:lnTo>
                    <a:lnTo>
                      <a:pt x="1228" y="735"/>
                    </a:lnTo>
                    <a:lnTo>
                      <a:pt x="1228" y="733"/>
                    </a:lnTo>
                    <a:lnTo>
                      <a:pt x="1230" y="733"/>
                    </a:lnTo>
                    <a:lnTo>
                      <a:pt x="1230" y="732"/>
                    </a:lnTo>
                    <a:lnTo>
                      <a:pt x="1230" y="730"/>
                    </a:lnTo>
                    <a:lnTo>
                      <a:pt x="1232" y="730"/>
                    </a:lnTo>
                    <a:lnTo>
                      <a:pt x="1232" y="728"/>
                    </a:lnTo>
                    <a:lnTo>
                      <a:pt x="1234" y="728"/>
                    </a:lnTo>
                    <a:lnTo>
                      <a:pt x="1234" y="726"/>
                    </a:lnTo>
                    <a:lnTo>
                      <a:pt x="1235" y="726"/>
                    </a:lnTo>
                    <a:lnTo>
                      <a:pt x="1235" y="725"/>
                    </a:lnTo>
                    <a:lnTo>
                      <a:pt x="1235" y="723"/>
                    </a:lnTo>
                    <a:lnTo>
                      <a:pt x="1235" y="721"/>
                    </a:lnTo>
                    <a:lnTo>
                      <a:pt x="1237" y="721"/>
                    </a:lnTo>
                    <a:lnTo>
                      <a:pt x="1239" y="721"/>
                    </a:lnTo>
                    <a:lnTo>
                      <a:pt x="1239" y="719"/>
                    </a:lnTo>
                    <a:lnTo>
                      <a:pt x="1241" y="719"/>
                    </a:lnTo>
                    <a:lnTo>
                      <a:pt x="1243" y="719"/>
                    </a:lnTo>
                    <a:lnTo>
                      <a:pt x="1243" y="721"/>
                    </a:lnTo>
                    <a:lnTo>
                      <a:pt x="1243" y="719"/>
                    </a:lnTo>
                    <a:lnTo>
                      <a:pt x="1244" y="719"/>
                    </a:lnTo>
                    <a:lnTo>
                      <a:pt x="1244" y="717"/>
                    </a:lnTo>
                    <a:lnTo>
                      <a:pt x="1244" y="716"/>
                    </a:lnTo>
                    <a:lnTo>
                      <a:pt x="1246" y="716"/>
                    </a:lnTo>
                    <a:lnTo>
                      <a:pt x="1246" y="714"/>
                    </a:lnTo>
                    <a:lnTo>
                      <a:pt x="1246" y="712"/>
                    </a:lnTo>
                    <a:lnTo>
                      <a:pt x="1246" y="710"/>
                    </a:lnTo>
                    <a:lnTo>
                      <a:pt x="1248" y="710"/>
                    </a:lnTo>
                    <a:lnTo>
                      <a:pt x="1246" y="710"/>
                    </a:lnTo>
                    <a:lnTo>
                      <a:pt x="1248" y="710"/>
                    </a:lnTo>
                    <a:lnTo>
                      <a:pt x="1248" y="708"/>
                    </a:lnTo>
                    <a:lnTo>
                      <a:pt x="1248" y="710"/>
                    </a:lnTo>
                    <a:lnTo>
                      <a:pt x="1248" y="712"/>
                    </a:lnTo>
                    <a:lnTo>
                      <a:pt x="1248" y="714"/>
                    </a:lnTo>
                    <a:lnTo>
                      <a:pt x="1250" y="714"/>
                    </a:lnTo>
                    <a:lnTo>
                      <a:pt x="1250" y="716"/>
                    </a:lnTo>
                    <a:lnTo>
                      <a:pt x="1252" y="716"/>
                    </a:lnTo>
                    <a:lnTo>
                      <a:pt x="1252" y="717"/>
                    </a:lnTo>
                    <a:lnTo>
                      <a:pt x="1252" y="719"/>
                    </a:lnTo>
                    <a:lnTo>
                      <a:pt x="1252" y="721"/>
                    </a:lnTo>
                    <a:lnTo>
                      <a:pt x="1253" y="721"/>
                    </a:lnTo>
                    <a:lnTo>
                      <a:pt x="1255" y="721"/>
                    </a:lnTo>
                    <a:lnTo>
                      <a:pt x="1255" y="723"/>
                    </a:lnTo>
                    <a:lnTo>
                      <a:pt x="1257" y="723"/>
                    </a:lnTo>
                    <a:lnTo>
                      <a:pt x="1257" y="725"/>
                    </a:lnTo>
                    <a:lnTo>
                      <a:pt x="1259" y="725"/>
                    </a:lnTo>
                    <a:lnTo>
                      <a:pt x="1259" y="726"/>
                    </a:lnTo>
                    <a:lnTo>
                      <a:pt x="1259" y="728"/>
                    </a:lnTo>
                    <a:lnTo>
                      <a:pt x="1260" y="728"/>
                    </a:lnTo>
                    <a:lnTo>
                      <a:pt x="1260" y="730"/>
                    </a:lnTo>
                    <a:lnTo>
                      <a:pt x="1262" y="730"/>
                    </a:lnTo>
                    <a:lnTo>
                      <a:pt x="1264" y="730"/>
                    </a:lnTo>
                    <a:lnTo>
                      <a:pt x="1264" y="732"/>
                    </a:lnTo>
                    <a:lnTo>
                      <a:pt x="1266" y="732"/>
                    </a:lnTo>
                    <a:lnTo>
                      <a:pt x="1266" y="733"/>
                    </a:lnTo>
                    <a:lnTo>
                      <a:pt x="1268" y="733"/>
                    </a:lnTo>
                    <a:lnTo>
                      <a:pt x="1269" y="733"/>
                    </a:lnTo>
                    <a:lnTo>
                      <a:pt x="1269" y="735"/>
                    </a:lnTo>
                    <a:lnTo>
                      <a:pt x="1271" y="735"/>
                    </a:lnTo>
                    <a:lnTo>
                      <a:pt x="1273" y="735"/>
                    </a:lnTo>
                    <a:lnTo>
                      <a:pt x="1275" y="735"/>
                    </a:lnTo>
                    <a:lnTo>
                      <a:pt x="1275" y="737"/>
                    </a:lnTo>
                    <a:lnTo>
                      <a:pt x="1275" y="739"/>
                    </a:lnTo>
                    <a:lnTo>
                      <a:pt x="1275" y="741"/>
                    </a:lnTo>
                    <a:lnTo>
                      <a:pt x="1275" y="742"/>
                    </a:lnTo>
                    <a:lnTo>
                      <a:pt x="1275" y="741"/>
                    </a:lnTo>
                    <a:lnTo>
                      <a:pt x="1275" y="739"/>
                    </a:lnTo>
                    <a:lnTo>
                      <a:pt x="1275" y="737"/>
                    </a:lnTo>
                    <a:lnTo>
                      <a:pt x="1277" y="737"/>
                    </a:lnTo>
                    <a:lnTo>
                      <a:pt x="1277" y="739"/>
                    </a:lnTo>
                    <a:lnTo>
                      <a:pt x="1278" y="739"/>
                    </a:lnTo>
                    <a:lnTo>
                      <a:pt x="1278" y="741"/>
                    </a:lnTo>
                    <a:lnTo>
                      <a:pt x="1280" y="741"/>
                    </a:lnTo>
                    <a:lnTo>
                      <a:pt x="1280" y="742"/>
                    </a:lnTo>
                    <a:lnTo>
                      <a:pt x="1280" y="744"/>
                    </a:lnTo>
                    <a:lnTo>
                      <a:pt x="1280" y="746"/>
                    </a:lnTo>
                    <a:lnTo>
                      <a:pt x="1278" y="746"/>
                    </a:lnTo>
                    <a:lnTo>
                      <a:pt x="1278" y="748"/>
                    </a:lnTo>
                    <a:lnTo>
                      <a:pt x="1278" y="746"/>
                    </a:lnTo>
                    <a:lnTo>
                      <a:pt x="1280" y="746"/>
                    </a:lnTo>
                    <a:lnTo>
                      <a:pt x="1280" y="744"/>
                    </a:lnTo>
                    <a:lnTo>
                      <a:pt x="1282" y="744"/>
                    </a:lnTo>
                    <a:lnTo>
                      <a:pt x="1282" y="746"/>
                    </a:lnTo>
                    <a:lnTo>
                      <a:pt x="1282" y="748"/>
                    </a:lnTo>
                    <a:lnTo>
                      <a:pt x="1282" y="749"/>
                    </a:lnTo>
                    <a:lnTo>
                      <a:pt x="1280" y="749"/>
                    </a:lnTo>
                    <a:lnTo>
                      <a:pt x="1278" y="749"/>
                    </a:lnTo>
                    <a:lnTo>
                      <a:pt x="1278" y="751"/>
                    </a:lnTo>
                    <a:lnTo>
                      <a:pt x="1278" y="753"/>
                    </a:lnTo>
                    <a:lnTo>
                      <a:pt x="1278" y="751"/>
                    </a:lnTo>
                    <a:lnTo>
                      <a:pt x="1280" y="751"/>
                    </a:lnTo>
                    <a:lnTo>
                      <a:pt x="1280" y="753"/>
                    </a:lnTo>
                    <a:lnTo>
                      <a:pt x="1278" y="753"/>
                    </a:lnTo>
                    <a:lnTo>
                      <a:pt x="1280" y="753"/>
                    </a:lnTo>
                    <a:lnTo>
                      <a:pt x="1280" y="751"/>
                    </a:lnTo>
                    <a:lnTo>
                      <a:pt x="1282" y="751"/>
                    </a:lnTo>
                    <a:lnTo>
                      <a:pt x="1282" y="749"/>
                    </a:lnTo>
                    <a:lnTo>
                      <a:pt x="1282" y="748"/>
                    </a:lnTo>
                    <a:lnTo>
                      <a:pt x="1284" y="748"/>
                    </a:lnTo>
                    <a:lnTo>
                      <a:pt x="1284" y="746"/>
                    </a:lnTo>
                    <a:lnTo>
                      <a:pt x="1284" y="744"/>
                    </a:lnTo>
                    <a:lnTo>
                      <a:pt x="1282" y="744"/>
                    </a:lnTo>
                    <a:lnTo>
                      <a:pt x="1282" y="742"/>
                    </a:lnTo>
                    <a:lnTo>
                      <a:pt x="1284" y="742"/>
                    </a:lnTo>
                    <a:lnTo>
                      <a:pt x="1284" y="741"/>
                    </a:lnTo>
                    <a:lnTo>
                      <a:pt x="1282" y="741"/>
                    </a:lnTo>
                    <a:lnTo>
                      <a:pt x="1282" y="742"/>
                    </a:lnTo>
                    <a:lnTo>
                      <a:pt x="1280" y="742"/>
                    </a:lnTo>
                    <a:lnTo>
                      <a:pt x="1280" y="741"/>
                    </a:lnTo>
                    <a:lnTo>
                      <a:pt x="1280" y="739"/>
                    </a:lnTo>
                    <a:lnTo>
                      <a:pt x="1282" y="739"/>
                    </a:lnTo>
                    <a:lnTo>
                      <a:pt x="1282" y="737"/>
                    </a:lnTo>
                    <a:lnTo>
                      <a:pt x="1282" y="735"/>
                    </a:lnTo>
                    <a:lnTo>
                      <a:pt x="1280" y="735"/>
                    </a:lnTo>
                    <a:lnTo>
                      <a:pt x="1280" y="733"/>
                    </a:lnTo>
                    <a:lnTo>
                      <a:pt x="1278" y="733"/>
                    </a:lnTo>
                    <a:lnTo>
                      <a:pt x="1278" y="732"/>
                    </a:lnTo>
                    <a:lnTo>
                      <a:pt x="1280" y="732"/>
                    </a:lnTo>
                    <a:lnTo>
                      <a:pt x="1282" y="732"/>
                    </a:lnTo>
                    <a:lnTo>
                      <a:pt x="1284" y="732"/>
                    </a:lnTo>
                    <a:lnTo>
                      <a:pt x="1285" y="732"/>
                    </a:lnTo>
                    <a:lnTo>
                      <a:pt x="1287" y="732"/>
                    </a:lnTo>
                    <a:lnTo>
                      <a:pt x="1287" y="730"/>
                    </a:lnTo>
                    <a:lnTo>
                      <a:pt x="1287" y="728"/>
                    </a:lnTo>
                    <a:lnTo>
                      <a:pt x="1289" y="728"/>
                    </a:lnTo>
                    <a:lnTo>
                      <a:pt x="1287" y="728"/>
                    </a:lnTo>
                    <a:lnTo>
                      <a:pt x="1287" y="726"/>
                    </a:lnTo>
                    <a:lnTo>
                      <a:pt x="1287" y="725"/>
                    </a:lnTo>
                    <a:lnTo>
                      <a:pt x="1289" y="725"/>
                    </a:lnTo>
                    <a:lnTo>
                      <a:pt x="1289" y="723"/>
                    </a:lnTo>
                    <a:lnTo>
                      <a:pt x="1291" y="723"/>
                    </a:lnTo>
                    <a:lnTo>
                      <a:pt x="1293" y="723"/>
                    </a:lnTo>
                    <a:lnTo>
                      <a:pt x="1294" y="723"/>
                    </a:lnTo>
                    <a:lnTo>
                      <a:pt x="1296" y="723"/>
                    </a:lnTo>
                    <a:lnTo>
                      <a:pt x="1296" y="725"/>
                    </a:lnTo>
                    <a:lnTo>
                      <a:pt x="1296" y="726"/>
                    </a:lnTo>
                    <a:lnTo>
                      <a:pt x="1296" y="728"/>
                    </a:lnTo>
                    <a:lnTo>
                      <a:pt x="1294" y="728"/>
                    </a:lnTo>
                    <a:lnTo>
                      <a:pt x="1294" y="730"/>
                    </a:lnTo>
                    <a:lnTo>
                      <a:pt x="1296" y="730"/>
                    </a:lnTo>
                    <a:lnTo>
                      <a:pt x="1296" y="732"/>
                    </a:lnTo>
                    <a:lnTo>
                      <a:pt x="1296" y="733"/>
                    </a:lnTo>
                    <a:lnTo>
                      <a:pt x="1296" y="732"/>
                    </a:lnTo>
                    <a:lnTo>
                      <a:pt x="1296" y="733"/>
                    </a:lnTo>
                    <a:lnTo>
                      <a:pt x="1296" y="735"/>
                    </a:lnTo>
                    <a:lnTo>
                      <a:pt x="1298" y="735"/>
                    </a:lnTo>
                    <a:lnTo>
                      <a:pt x="1300" y="735"/>
                    </a:lnTo>
                    <a:lnTo>
                      <a:pt x="1298" y="735"/>
                    </a:lnTo>
                    <a:lnTo>
                      <a:pt x="1298" y="737"/>
                    </a:lnTo>
                    <a:lnTo>
                      <a:pt x="1300" y="737"/>
                    </a:lnTo>
                    <a:lnTo>
                      <a:pt x="1300" y="735"/>
                    </a:lnTo>
                    <a:lnTo>
                      <a:pt x="1302" y="735"/>
                    </a:lnTo>
                    <a:lnTo>
                      <a:pt x="1302" y="737"/>
                    </a:lnTo>
                    <a:lnTo>
                      <a:pt x="1300" y="737"/>
                    </a:lnTo>
                    <a:lnTo>
                      <a:pt x="1300" y="739"/>
                    </a:lnTo>
                    <a:lnTo>
                      <a:pt x="1300" y="741"/>
                    </a:lnTo>
                    <a:lnTo>
                      <a:pt x="1300" y="742"/>
                    </a:lnTo>
                    <a:lnTo>
                      <a:pt x="1298" y="742"/>
                    </a:lnTo>
                    <a:lnTo>
                      <a:pt x="1300" y="742"/>
                    </a:lnTo>
                    <a:lnTo>
                      <a:pt x="1298" y="742"/>
                    </a:lnTo>
                    <a:lnTo>
                      <a:pt x="1298" y="744"/>
                    </a:lnTo>
                    <a:lnTo>
                      <a:pt x="1298" y="746"/>
                    </a:lnTo>
                    <a:lnTo>
                      <a:pt x="1298" y="748"/>
                    </a:lnTo>
                    <a:lnTo>
                      <a:pt x="1300" y="748"/>
                    </a:lnTo>
                    <a:lnTo>
                      <a:pt x="1300" y="749"/>
                    </a:lnTo>
                    <a:lnTo>
                      <a:pt x="1300" y="751"/>
                    </a:lnTo>
                    <a:lnTo>
                      <a:pt x="1300" y="753"/>
                    </a:lnTo>
                    <a:lnTo>
                      <a:pt x="1300" y="755"/>
                    </a:lnTo>
                    <a:lnTo>
                      <a:pt x="1302" y="755"/>
                    </a:lnTo>
                    <a:lnTo>
                      <a:pt x="1302" y="757"/>
                    </a:lnTo>
                    <a:lnTo>
                      <a:pt x="1300" y="757"/>
                    </a:lnTo>
                    <a:lnTo>
                      <a:pt x="1300" y="758"/>
                    </a:lnTo>
                    <a:lnTo>
                      <a:pt x="1298" y="758"/>
                    </a:lnTo>
                    <a:lnTo>
                      <a:pt x="1298" y="760"/>
                    </a:lnTo>
                    <a:lnTo>
                      <a:pt x="1298" y="762"/>
                    </a:lnTo>
                    <a:lnTo>
                      <a:pt x="1298" y="764"/>
                    </a:lnTo>
                    <a:lnTo>
                      <a:pt x="1298" y="766"/>
                    </a:lnTo>
                    <a:lnTo>
                      <a:pt x="1298" y="767"/>
                    </a:lnTo>
                    <a:lnTo>
                      <a:pt x="1296" y="767"/>
                    </a:lnTo>
                    <a:lnTo>
                      <a:pt x="1296" y="769"/>
                    </a:lnTo>
                    <a:lnTo>
                      <a:pt x="1298" y="769"/>
                    </a:lnTo>
                    <a:lnTo>
                      <a:pt x="1300" y="769"/>
                    </a:lnTo>
                    <a:lnTo>
                      <a:pt x="1300" y="767"/>
                    </a:lnTo>
                    <a:lnTo>
                      <a:pt x="1302" y="767"/>
                    </a:lnTo>
                    <a:lnTo>
                      <a:pt x="1302" y="766"/>
                    </a:lnTo>
                    <a:lnTo>
                      <a:pt x="1303" y="766"/>
                    </a:lnTo>
                    <a:lnTo>
                      <a:pt x="1303" y="764"/>
                    </a:lnTo>
                    <a:lnTo>
                      <a:pt x="1303" y="762"/>
                    </a:lnTo>
                    <a:lnTo>
                      <a:pt x="1305" y="762"/>
                    </a:lnTo>
                    <a:lnTo>
                      <a:pt x="1305" y="760"/>
                    </a:lnTo>
                    <a:lnTo>
                      <a:pt x="1305" y="758"/>
                    </a:lnTo>
                    <a:lnTo>
                      <a:pt x="1305" y="757"/>
                    </a:lnTo>
                    <a:lnTo>
                      <a:pt x="1307" y="757"/>
                    </a:lnTo>
                    <a:lnTo>
                      <a:pt x="1307" y="755"/>
                    </a:lnTo>
                    <a:lnTo>
                      <a:pt x="1307" y="753"/>
                    </a:lnTo>
                    <a:lnTo>
                      <a:pt x="1307" y="751"/>
                    </a:lnTo>
                    <a:lnTo>
                      <a:pt x="1307" y="749"/>
                    </a:lnTo>
                    <a:lnTo>
                      <a:pt x="1307" y="748"/>
                    </a:lnTo>
                    <a:lnTo>
                      <a:pt x="1307" y="746"/>
                    </a:lnTo>
                    <a:lnTo>
                      <a:pt x="1305" y="746"/>
                    </a:lnTo>
                    <a:lnTo>
                      <a:pt x="1305" y="744"/>
                    </a:lnTo>
                    <a:lnTo>
                      <a:pt x="1303" y="744"/>
                    </a:lnTo>
                    <a:lnTo>
                      <a:pt x="1303" y="742"/>
                    </a:lnTo>
                    <a:lnTo>
                      <a:pt x="1305" y="742"/>
                    </a:lnTo>
                    <a:lnTo>
                      <a:pt x="1303" y="742"/>
                    </a:lnTo>
                    <a:lnTo>
                      <a:pt x="1303" y="741"/>
                    </a:lnTo>
                    <a:lnTo>
                      <a:pt x="1303" y="739"/>
                    </a:lnTo>
                    <a:lnTo>
                      <a:pt x="1303" y="737"/>
                    </a:lnTo>
                    <a:lnTo>
                      <a:pt x="1305" y="737"/>
                    </a:lnTo>
                    <a:lnTo>
                      <a:pt x="1305" y="735"/>
                    </a:lnTo>
                    <a:lnTo>
                      <a:pt x="1305" y="733"/>
                    </a:lnTo>
                    <a:lnTo>
                      <a:pt x="1305" y="732"/>
                    </a:lnTo>
                    <a:lnTo>
                      <a:pt x="1305" y="730"/>
                    </a:lnTo>
                    <a:lnTo>
                      <a:pt x="1305" y="728"/>
                    </a:lnTo>
                    <a:lnTo>
                      <a:pt x="1305" y="726"/>
                    </a:lnTo>
                    <a:lnTo>
                      <a:pt x="1305" y="725"/>
                    </a:lnTo>
                    <a:lnTo>
                      <a:pt x="1303" y="725"/>
                    </a:lnTo>
                    <a:lnTo>
                      <a:pt x="1303" y="723"/>
                    </a:lnTo>
                    <a:lnTo>
                      <a:pt x="1302" y="723"/>
                    </a:lnTo>
                    <a:lnTo>
                      <a:pt x="1302" y="721"/>
                    </a:lnTo>
                    <a:lnTo>
                      <a:pt x="1300" y="721"/>
                    </a:lnTo>
                    <a:lnTo>
                      <a:pt x="1298" y="721"/>
                    </a:lnTo>
                    <a:lnTo>
                      <a:pt x="1298" y="719"/>
                    </a:lnTo>
                    <a:lnTo>
                      <a:pt x="1296" y="719"/>
                    </a:lnTo>
                    <a:lnTo>
                      <a:pt x="1294" y="719"/>
                    </a:lnTo>
                    <a:lnTo>
                      <a:pt x="1293" y="719"/>
                    </a:lnTo>
                    <a:lnTo>
                      <a:pt x="1291" y="719"/>
                    </a:lnTo>
                    <a:lnTo>
                      <a:pt x="1291" y="717"/>
                    </a:lnTo>
                    <a:lnTo>
                      <a:pt x="1289" y="717"/>
                    </a:lnTo>
                    <a:lnTo>
                      <a:pt x="1289" y="716"/>
                    </a:lnTo>
                    <a:lnTo>
                      <a:pt x="1287" y="716"/>
                    </a:lnTo>
                    <a:lnTo>
                      <a:pt x="1285" y="716"/>
                    </a:lnTo>
                    <a:lnTo>
                      <a:pt x="1285" y="714"/>
                    </a:lnTo>
                    <a:lnTo>
                      <a:pt x="1284" y="714"/>
                    </a:lnTo>
                    <a:lnTo>
                      <a:pt x="1282" y="714"/>
                    </a:lnTo>
                    <a:lnTo>
                      <a:pt x="1282" y="712"/>
                    </a:lnTo>
                    <a:lnTo>
                      <a:pt x="1282" y="714"/>
                    </a:lnTo>
                    <a:lnTo>
                      <a:pt x="1282" y="712"/>
                    </a:lnTo>
                    <a:lnTo>
                      <a:pt x="1280" y="712"/>
                    </a:lnTo>
                    <a:lnTo>
                      <a:pt x="1278" y="712"/>
                    </a:lnTo>
                    <a:lnTo>
                      <a:pt x="1278" y="710"/>
                    </a:lnTo>
                    <a:lnTo>
                      <a:pt x="1277" y="710"/>
                    </a:lnTo>
                    <a:lnTo>
                      <a:pt x="1277" y="712"/>
                    </a:lnTo>
                    <a:lnTo>
                      <a:pt x="1275" y="712"/>
                    </a:lnTo>
                    <a:lnTo>
                      <a:pt x="1273" y="712"/>
                    </a:lnTo>
                    <a:lnTo>
                      <a:pt x="1271" y="712"/>
                    </a:lnTo>
                    <a:lnTo>
                      <a:pt x="1271" y="714"/>
                    </a:lnTo>
                    <a:lnTo>
                      <a:pt x="1269" y="714"/>
                    </a:lnTo>
                    <a:lnTo>
                      <a:pt x="1269" y="716"/>
                    </a:lnTo>
                    <a:lnTo>
                      <a:pt x="1269" y="717"/>
                    </a:lnTo>
                    <a:lnTo>
                      <a:pt x="1268" y="717"/>
                    </a:lnTo>
                    <a:lnTo>
                      <a:pt x="1268" y="719"/>
                    </a:lnTo>
                    <a:lnTo>
                      <a:pt x="1266" y="719"/>
                    </a:lnTo>
                    <a:lnTo>
                      <a:pt x="1264" y="719"/>
                    </a:lnTo>
                    <a:lnTo>
                      <a:pt x="1262" y="719"/>
                    </a:lnTo>
                    <a:lnTo>
                      <a:pt x="1262" y="717"/>
                    </a:lnTo>
                    <a:lnTo>
                      <a:pt x="1260" y="717"/>
                    </a:lnTo>
                    <a:lnTo>
                      <a:pt x="1259" y="717"/>
                    </a:lnTo>
                    <a:lnTo>
                      <a:pt x="1257" y="717"/>
                    </a:lnTo>
                    <a:lnTo>
                      <a:pt x="1257" y="719"/>
                    </a:lnTo>
                    <a:lnTo>
                      <a:pt x="1255" y="719"/>
                    </a:lnTo>
                    <a:lnTo>
                      <a:pt x="1255" y="717"/>
                    </a:lnTo>
                    <a:lnTo>
                      <a:pt x="1253" y="717"/>
                    </a:lnTo>
                    <a:lnTo>
                      <a:pt x="1253" y="716"/>
                    </a:lnTo>
                    <a:lnTo>
                      <a:pt x="1253" y="714"/>
                    </a:lnTo>
                    <a:lnTo>
                      <a:pt x="1252" y="714"/>
                    </a:lnTo>
                    <a:lnTo>
                      <a:pt x="1252" y="712"/>
                    </a:lnTo>
                    <a:lnTo>
                      <a:pt x="1252" y="710"/>
                    </a:lnTo>
                    <a:lnTo>
                      <a:pt x="1252" y="708"/>
                    </a:lnTo>
                    <a:lnTo>
                      <a:pt x="1252" y="707"/>
                    </a:lnTo>
                    <a:lnTo>
                      <a:pt x="1250" y="707"/>
                    </a:lnTo>
                    <a:lnTo>
                      <a:pt x="1250" y="705"/>
                    </a:lnTo>
                    <a:lnTo>
                      <a:pt x="1248" y="705"/>
                    </a:lnTo>
                    <a:lnTo>
                      <a:pt x="1248" y="707"/>
                    </a:lnTo>
                    <a:lnTo>
                      <a:pt x="1248" y="705"/>
                    </a:lnTo>
                    <a:lnTo>
                      <a:pt x="1248" y="707"/>
                    </a:lnTo>
                    <a:lnTo>
                      <a:pt x="1248" y="705"/>
                    </a:lnTo>
                    <a:lnTo>
                      <a:pt x="1246" y="705"/>
                    </a:lnTo>
                    <a:lnTo>
                      <a:pt x="1246" y="707"/>
                    </a:lnTo>
                    <a:lnTo>
                      <a:pt x="1246" y="705"/>
                    </a:lnTo>
                    <a:lnTo>
                      <a:pt x="1246" y="707"/>
                    </a:lnTo>
                    <a:lnTo>
                      <a:pt x="1246" y="708"/>
                    </a:lnTo>
                    <a:lnTo>
                      <a:pt x="1246" y="710"/>
                    </a:lnTo>
                    <a:lnTo>
                      <a:pt x="1244" y="710"/>
                    </a:lnTo>
                    <a:lnTo>
                      <a:pt x="1244" y="712"/>
                    </a:lnTo>
                    <a:lnTo>
                      <a:pt x="1244" y="714"/>
                    </a:lnTo>
                    <a:lnTo>
                      <a:pt x="1243" y="714"/>
                    </a:lnTo>
                    <a:lnTo>
                      <a:pt x="1243" y="716"/>
                    </a:lnTo>
                    <a:lnTo>
                      <a:pt x="1241" y="716"/>
                    </a:lnTo>
                    <a:lnTo>
                      <a:pt x="1241" y="717"/>
                    </a:lnTo>
                    <a:lnTo>
                      <a:pt x="1239" y="717"/>
                    </a:lnTo>
                    <a:lnTo>
                      <a:pt x="1239" y="719"/>
                    </a:lnTo>
                    <a:lnTo>
                      <a:pt x="1237" y="719"/>
                    </a:lnTo>
                    <a:lnTo>
                      <a:pt x="1235" y="719"/>
                    </a:lnTo>
                    <a:lnTo>
                      <a:pt x="1235" y="721"/>
                    </a:lnTo>
                    <a:lnTo>
                      <a:pt x="1234" y="721"/>
                    </a:lnTo>
                    <a:lnTo>
                      <a:pt x="1232" y="721"/>
                    </a:lnTo>
                    <a:lnTo>
                      <a:pt x="1230" y="721"/>
                    </a:lnTo>
                    <a:lnTo>
                      <a:pt x="1230" y="719"/>
                    </a:lnTo>
                    <a:lnTo>
                      <a:pt x="1230" y="717"/>
                    </a:lnTo>
                    <a:lnTo>
                      <a:pt x="1228" y="717"/>
                    </a:lnTo>
                    <a:lnTo>
                      <a:pt x="1230" y="717"/>
                    </a:lnTo>
                    <a:lnTo>
                      <a:pt x="1230" y="716"/>
                    </a:lnTo>
                    <a:lnTo>
                      <a:pt x="1230" y="714"/>
                    </a:lnTo>
                    <a:lnTo>
                      <a:pt x="1228" y="714"/>
                    </a:lnTo>
                    <a:lnTo>
                      <a:pt x="1228" y="712"/>
                    </a:lnTo>
                    <a:lnTo>
                      <a:pt x="1230" y="712"/>
                    </a:lnTo>
                    <a:lnTo>
                      <a:pt x="1230" y="710"/>
                    </a:lnTo>
                    <a:lnTo>
                      <a:pt x="1228" y="710"/>
                    </a:lnTo>
                    <a:lnTo>
                      <a:pt x="1227" y="710"/>
                    </a:lnTo>
                    <a:lnTo>
                      <a:pt x="1227" y="708"/>
                    </a:lnTo>
                    <a:lnTo>
                      <a:pt x="1225" y="708"/>
                    </a:lnTo>
                    <a:lnTo>
                      <a:pt x="1227" y="708"/>
                    </a:lnTo>
                    <a:lnTo>
                      <a:pt x="1227" y="707"/>
                    </a:lnTo>
                    <a:lnTo>
                      <a:pt x="1227" y="705"/>
                    </a:lnTo>
                    <a:lnTo>
                      <a:pt x="1228" y="705"/>
                    </a:lnTo>
                    <a:lnTo>
                      <a:pt x="1228" y="703"/>
                    </a:lnTo>
                    <a:lnTo>
                      <a:pt x="1230" y="703"/>
                    </a:lnTo>
                    <a:lnTo>
                      <a:pt x="1230" y="701"/>
                    </a:lnTo>
                    <a:lnTo>
                      <a:pt x="1230" y="700"/>
                    </a:lnTo>
                    <a:lnTo>
                      <a:pt x="1230" y="698"/>
                    </a:lnTo>
                    <a:lnTo>
                      <a:pt x="1230" y="696"/>
                    </a:lnTo>
                    <a:lnTo>
                      <a:pt x="1228" y="696"/>
                    </a:lnTo>
                    <a:lnTo>
                      <a:pt x="1230" y="696"/>
                    </a:lnTo>
                    <a:lnTo>
                      <a:pt x="1228" y="696"/>
                    </a:lnTo>
                    <a:lnTo>
                      <a:pt x="1228" y="694"/>
                    </a:lnTo>
                    <a:lnTo>
                      <a:pt x="1230" y="694"/>
                    </a:lnTo>
                    <a:lnTo>
                      <a:pt x="1228" y="694"/>
                    </a:lnTo>
                    <a:lnTo>
                      <a:pt x="1228" y="692"/>
                    </a:lnTo>
                    <a:lnTo>
                      <a:pt x="1227" y="692"/>
                    </a:lnTo>
                    <a:lnTo>
                      <a:pt x="1227" y="691"/>
                    </a:lnTo>
                    <a:lnTo>
                      <a:pt x="1225" y="691"/>
                    </a:lnTo>
                    <a:lnTo>
                      <a:pt x="1225" y="689"/>
                    </a:lnTo>
                    <a:lnTo>
                      <a:pt x="1227" y="689"/>
                    </a:lnTo>
                    <a:lnTo>
                      <a:pt x="1227" y="687"/>
                    </a:lnTo>
                    <a:lnTo>
                      <a:pt x="1225" y="687"/>
                    </a:lnTo>
                    <a:lnTo>
                      <a:pt x="1223" y="687"/>
                    </a:lnTo>
                    <a:lnTo>
                      <a:pt x="1223" y="685"/>
                    </a:lnTo>
                    <a:lnTo>
                      <a:pt x="1223" y="683"/>
                    </a:lnTo>
                    <a:lnTo>
                      <a:pt x="1225" y="683"/>
                    </a:lnTo>
                    <a:lnTo>
                      <a:pt x="1225" y="682"/>
                    </a:lnTo>
                    <a:lnTo>
                      <a:pt x="1223" y="682"/>
                    </a:lnTo>
                    <a:lnTo>
                      <a:pt x="1223" y="680"/>
                    </a:lnTo>
                    <a:lnTo>
                      <a:pt x="1221" y="680"/>
                    </a:lnTo>
                    <a:lnTo>
                      <a:pt x="1223" y="680"/>
                    </a:lnTo>
                    <a:lnTo>
                      <a:pt x="1223" y="678"/>
                    </a:lnTo>
                    <a:lnTo>
                      <a:pt x="1221" y="678"/>
                    </a:lnTo>
                    <a:lnTo>
                      <a:pt x="1221" y="676"/>
                    </a:lnTo>
                    <a:lnTo>
                      <a:pt x="1221" y="678"/>
                    </a:lnTo>
                    <a:lnTo>
                      <a:pt x="1219" y="678"/>
                    </a:lnTo>
                    <a:lnTo>
                      <a:pt x="1219" y="676"/>
                    </a:lnTo>
                    <a:lnTo>
                      <a:pt x="1219" y="675"/>
                    </a:lnTo>
                    <a:lnTo>
                      <a:pt x="1219" y="673"/>
                    </a:lnTo>
                    <a:lnTo>
                      <a:pt x="1221" y="673"/>
                    </a:lnTo>
                    <a:lnTo>
                      <a:pt x="1221" y="671"/>
                    </a:lnTo>
                    <a:lnTo>
                      <a:pt x="1221" y="669"/>
                    </a:lnTo>
                    <a:lnTo>
                      <a:pt x="1221" y="667"/>
                    </a:lnTo>
                    <a:lnTo>
                      <a:pt x="1221" y="666"/>
                    </a:lnTo>
                    <a:lnTo>
                      <a:pt x="1219" y="666"/>
                    </a:lnTo>
                    <a:lnTo>
                      <a:pt x="1219" y="664"/>
                    </a:lnTo>
                    <a:lnTo>
                      <a:pt x="1221" y="664"/>
                    </a:lnTo>
                    <a:lnTo>
                      <a:pt x="1221" y="662"/>
                    </a:lnTo>
                    <a:lnTo>
                      <a:pt x="1221" y="660"/>
                    </a:lnTo>
                    <a:lnTo>
                      <a:pt x="1223" y="660"/>
                    </a:lnTo>
                    <a:lnTo>
                      <a:pt x="1223" y="658"/>
                    </a:lnTo>
                    <a:lnTo>
                      <a:pt x="1223" y="657"/>
                    </a:lnTo>
                    <a:lnTo>
                      <a:pt x="1223" y="655"/>
                    </a:lnTo>
                    <a:lnTo>
                      <a:pt x="1223" y="653"/>
                    </a:lnTo>
                    <a:lnTo>
                      <a:pt x="1225" y="653"/>
                    </a:lnTo>
                    <a:lnTo>
                      <a:pt x="1225" y="651"/>
                    </a:lnTo>
                    <a:lnTo>
                      <a:pt x="1225" y="650"/>
                    </a:lnTo>
                    <a:lnTo>
                      <a:pt x="1227" y="650"/>
                    </a:lnTo>
                    <a:lnTo>
                      <a:pt x="1227" y="648"/>
                    </a:lnTo>
                    <a:lnTo>
                      <a:pt x="1227" y="646"/>
                    </a:lnTo>
                    <a:lnTo>
                      <a:pt x="1228" y="646"/>
                    </a:lnTo>
                    <a:lnTo>
                      <a:pt x="1230" y="646"/>
                    </a:lnTo>
                    <a:lnTo>
                      <a:pt x="1230" y="644"/>
                    </a:lnTo>
                    <a:lnTo>
                      <a:pt x="1232" y="644"/>
                    </a:lnTo>
                    <a:lnTo>
                      <a:pt x="1232" y="642"/>
                    </a:lnTo>
                    <a:lnTo>
                      <a:pt x="1234" y="642"/>
                    </a:lnTo>
                    <a:lnTo>
                      <a:pt x="1234" y="641"/>
                    </a:lnTo>
                    <a:lnTo>
                      <a:pt x="1235" y="641"/>
                    </a:lnTo>
                    <a:lnTo>
                      <a:pt x="1235" y="639"/>
                    </a:lnTo>
                    <a:lnTo>
                      <a:pt x="1237" y="639"/>
                    </a:lnTo>
                    <a:lnTo>
                      <a:pt x="1239" y="639"/>
                    </a:lnTo>
                    <a:lnTo>
                      <a:pt x="1239" y="637"/>
                    </a:lnTo>
                    <a:lnTo>
                      <a:pt x="1241" y="637"/>
                    </a:lnTo>
                    <a:lnTo>
                      <a:pt x="1241" y="635"/>
                    </a:lnTo>
                    <a:lnTo>
                      <a:pt x="1243" y="635"/>
                    </a:lnTo>
                    <a:lnTo>
                      <a:pt x="1241" y="635"/>
                    </a:lnTo>
                    <a:lnTo>
                      <a:pt x="1241" y="633"/>
                    </a:lnTo>
                    <a:lnTo>
                      <a:pt x="1243" y="633"/>
                    </a:lnTo>
                    <a:lnTo>
                      <a:pt x="1241" y="633"/>
                    </a:lnTo>
                    <a:lnTo>
                      <a:pt x="1241" y="632"/>
                    </a:lnTo>
                    <a:lnTo>
                      <a:pt x="1241" y="630"/>
                    </a:lnTo>
                    <a:lnTo>
                      <a:pt x="1241" y="628"/>
                    </a:lnTo>
                    <a:lnTo>
                      <a:pt x="1241" y="626"/>
                    </a:lnTo>
                    <a:lnTo>
                      <a:pt x="1239" y="626"/>
                    </a:lnTo>
                    <a:lnTo>
                      <a:pt x="1241" y="626"/>
                    </a:lnTo>
                    <a:lnTo>
                      <a:pt x="1241" y="625"/>
                    </a:lnTo>
                    <a:lnTo>
                      <a:pt x="1239" y="625"/>
                    </a:lnTo>
                    <a:lnTo>
                      <a:pt x="1239" y="623"/>
                    </a:lnTo>
                    <a:lnTo>
                      <a:pt x="1239" y="621"/>
                    </a:lnTo>
                    <a:lnTo>
                      <a:pt x="1241" y="621"/>
                    </a:lnTo>
                    <a:lnTo>
                      <a:pt x="1243" y="621"/>
                    </a:lnTo>
                    <a:lnTo>
                      <a:pt x="1243" y="619"/>
                    </a:lnTo>
                    <a:lnTo>
                      <a:pt x="1243" y="617"/>
                    </a:lnTo>
                    <a:lnTo>
                      <a:pt x="1244" y="617"/>
                    </a:lnTo>
                    <a:lnTo>
                      <a:pt x="1244" y="619"/>
                    </a:lnTo>
                    <a:lnTo>
                      <a:pt x="1246" y="619"/>
                    </a:lnTo>
                    <a:lnTo>
                      <a:pt x="1246" y="617"/>
                    </a:lnTo>
                    <a:lnTo>
                      <a:pt x="1248" y="617"/>
                    </a:lnTo>
                    <a:lnTo>
                      <a:pt x="1248" y="616"/>
                    </a:lnTo>
                    <a:lnTo>
                      <a:pt x="1248" y="614"/>
                    </a:lnTo>
                    <a:lnTo>
                      <a:pt x="1250" y="614"/>
                    </a:lnTo>
                    <a:lnTo>
                      <a:pt x="1252" y="614"/>
                    </a:lnTo>
                    <a:lnTo>
                      <a:pt x="1252" y="616"/>
                    </a:lnTo>
                    <a:lnTo>
                      <a:pt x="1253" y="616"/>
                    </a:lnTo>
                    <a:lnTo>
                      <a:pt x="1253" y="617"/>
                    </a:lnTo>
                    <a:lnTo>
                      <a:pt x="1255" y="617"/>
                    </a:lnTo>
                    <a:lnTo>
                      <a:pt x="1255" y="619"/>
                    </a:lnTo>
                    <a:lnTo>
                      <a:pt x="1257" y="619"/>
                    </a:lnTo>
                    <a:lnTo>
                      <a:pt x="1257" y="621"/>
                    </a:lnTo>
                    <a:lnTo>
                      <a:pt x="1257" y="623"/>
                    </a:lnTo>
                    <a:lnTo>
                      <a:pt x="1259" y="623"/>
                    </a:lnTo>
                    <a:lnTo>
                      <a:pt x="1260" y="623"/>
                    </a:lnTo>
                    <a:lnTo>
                      <a:pt x="1260" y="625"/>
                    </a:lnTo>
                    <a:lnTo>
                      <a:pt x="1262" y="625"/>
                    </a:lnTo>
                    <a:lnTo>
                      <a:pt x="1264" y="625"/>
                    </a:lnTo>
                    <a:lnTo>
                      <a:pt x="1266" y="625"/>
                    </a:lnTo>
                    <a:lnTo>
                      <a:pt x="1268" y="625"/>
                    </a:lnTo>
                    <a:lnTo>
                      <a:pt x="1268" y="626"/>
                    </a:lnTo>
                    <a:lnTo>
                      <a:pt x="1269" y="626"/>
                    </a:lnTo>
                    <a:lnTo>
                      <a:pt x="1271" y="626"/>
                    </a:lnTo>
                    <a:lnTo>
                      <a:pt x="1271" y="625"/>
                    </a:lnTo>
                    <a:lnTo>
                      <a:pt x="1271" y="623"/>
                    </a:lnTo>
                    <a:lnTo>
                      <a:pt x="1273" y="623"/>
                    </a:lnTo>
                    <a:lnTo>
                      <a:pt x="1275" y="623"/>
                    </a:lnTo>
                    <a:lnTo>
                      <a:pt x="1275" y="621"/>
                    </a:lnTo>
                    <a:lnTo>
                      <a:pt x="1277" y="621"/>
                    </a:lnTo>
                    <a:lnTo>
                      <a:pt x="1277" y="619"/>
                    </a:lnTo>
                    <a:lnTo>
                      <a:pt x="1277" y="621"/>
                    </a:lnTo>
                    <a:lnTo>
                      <a:pt x="1277" y="623"/>
                    </a:lnTo>
                    <a:lnTo>
                      <a:pt x="1278" y="623"/>
                    </a:lnTo>
                    <a:lnTo>
                      <a:pt x="1278" y="625"/>
                    </a:lnTo>
                    <a:lnTo>
                      <a:pt x="1280" y="625"/>
                    </a:lnTo>
                    <a:lnTo>
                      <a:pt x="1282" y="625"/>
                    </a:lnTo>
                    <a:lnTo>
                      <a:pt x="1284" y="625"/>
                    </a:lnTo>
                    <a:lnTo>
                      <a:pt x="1284" y="623"/>
                    </a:lnTo>
                    <a:lnTo>
                      <a:pt x="1284" y="621"/>
                    </a:lnTo>
                    <a:lnTo>
                      <a:pt x="1285" y="621"/>
                    </a:lnTo>
                    <a:lnTo>
                      <a:pt x="1285" y="619"/>
                    </a:lnTo>
                    <a:lnTo>
                      <a:pt x="1285" y="617"/>
                    </a:lnTo>
                    <a:lnTo>
                      <a:pt x="1285" y="616"/>
                    </a:lnTo>
                    <a:lnTo>
                      <a:pt x="1285" y="614"/>
                    </a:lnTo>
                    <a:lnTo>
                      <a:pt x="1287" y="614"/>
                    </a:lnTo>
                    <a:lnTo>
                      <a:pt x="1287" y="612"/>
                    </a:lnTo>
                    <a:lnTo>
                      <a:pt x="1287" y="610"/>
                    </a:lnTo>
                    <a:lnTo>
                      <a:pt x="1287" y="608"/>
                    </a:lnTo>
                    <a:lnTo>
                      <a:pt x="1287" y="607"/>
                    </a:lnTo>
                    <a:lnTo>
                      <a:pt x="1287" y="605"/>
                    </a:lnTo>
                    <a:lnTo>
                      <a:pt x="1289" y="605"/>
                    </a:lnTo>
                    <a:lnTo>
                      <a:pt x="1289" y="603"/>
                    </a:lnTo>
                    <a:lnTo>
                      <a:pt x="1287" y="603"/>
                    </a:lnTo>
                    <a:lnTo>
                      <a:pt x="1287" y="601"/>
                    </a:lnTo>
                    <a:lnTo>
                      <a:pt x="1289" y="601"/>
                    </a:lnTo>
                    <a:lnTo>
                      <a:pt x="1289" y="600"/>
                    </a:lnTo>
                    <a:lnTo>
                      <a:pt x="1287" y="600"/>
                    </a:lnTo>
                    <a:lnTo>
                      <a:pt x="1287" y="598"/>
                    </a:lnTo>
                    <a:lnTo>
                      <a:pt x="1285" y="598"/>
                    </a:lnTo>
                    <a:lnTo>
                      <a:pt x="1285" y="596"/>
                    </a:lnTo>
                    <a:lnTo>
                      <a:pt x="1285" y="594"/>
                    </a:lnTo>
                    <a:lnTo>
                      <a:pt x="1284" y="594"/>
                    </a:lnTo>
                    <a:lnTo>
                      <a:pt x="1284" y="592"/>
                    </a:lnTo>
                    <a:lnTo>
                      <a:pt x="1282" y="592"/>
                    </a:lnTo>
                    <a:lnTo>
                      <a:pt x="1282" y="591"/>
                    </a:lnTo>
                    <a:lnTo>
                      <a:pt x="1280" y="591"/>
                    </a:lnTo>
                    <a:lnTo>
                      <a:pt x="1280" y="589"/>
                    </a:lnTo>
                    <a:lnTo>
                      <a:pt x="1278" y="589"/>
                    </a:lnTo>
                    <a:lnTo>
                      <a:pt x="1278" y="587"/>
                    </a:lnTo>
                    <a:lnTo>
                      <a:pt x="1277" y="587"/>
                    </a:lnTo>
                    <a:lnTo>
                      <a:pt x="1277" y="585"/>
                    </a:lnTo>
                    <a:lnTo>
                      <a:pt x="1278" y="585"/>
                    </a:lnTo>
                    <a:lnTo>
                      <a:pt x="1278" y="583"/>
                    </a:lnTo>
                    <a:lnTo>
                      <a:pt x="1278" y="582"/>
                    </a:lnTo>
                    <a:lnTo>
                      <a:pt x="1278" y="580"/>
                    </a:lnTo>
                    <a:lnTo>
                      <a:pt x="1277" y="580"/>
                    </a:lnTo>
                    <a:lnTo>
                      <a:pt x="1277" y="582"/>
                    </a:lnTo>
                    <a:lnTo>
                      <a:pt x="1275" y="582"/>
                    </a:lnTo>
                    <a:lnTo>
                      <a:pt x="1273" y="582"/>
                    </a:lnTo>
                    <a:lnTo>
                      <a:pt x="1273" y="580"/>
                    </a:lnTo>
                    <a:lnTo>
                      <a:pt x="1275" y="580"/>
                    </a:lnTo>
                    <a:lnTo>
                      <a:pt x="1275" y="578"/>
                    </a:lnTo>
                    <a:lnTo>
                      <a:pt x="1277" y="578"/>
                    </a:lnTo>
                    <a:lnTo>
                      <a:pt x="1277" y="580"/>
                    </a:lnTo>
                    <a:lnTo>
                      <a:pt x="1277" y="578"/>
                    </a:lnTo>
                    <a:lnTo>
                      <a:pt x="1278" y="578"/>
                    </a:lnTo>
                    <a:lnTo>
                      <a:pt x="1280" y="578"/>
                    </a:lnTo>
                    <a:lnTo>
                      <a:pt x="1280" y="580"/>
                    </a:lnTo>
                    <a:lnTo>
                      <a:pt x="1282" y="580"/>
                    </a:lnTo>
                    <a:lnTo>
                      <a:pt x="1282" y="582"/>
                    </a:lnTo>
                    <a:lnTo>
                      <a:pt x="1284" y="582"/>
                    </a:lnTo>
                    <a:lnTo>
                      <a:pt x="1285" y="582"/>
                    </a:lnTo>
                    <a:lnTo>
                      <a:pt x="1287" y="582"/>
                    </a:lnTo>
                    <a:lnTo>
                      <a:pt x="1287" y="583"/>
                    </a:lnTo>
                    <a:lnTo>
                      <a:pt x="1289" y="583"/>
                    </a:lnTo>
                    <a:lnTo>
                      <a:pt x="1289" y="585"/>
                    </a:lnTo>
                    <a:lnTo>
                      <a:pt x="1291" y="585"/>
                    </a:lnTo>
                    <a:lnTo>
                      <a:pt x="1291" y="587"/>
                    </a:lnTo>
                    <a:lnTo>
                      <a:pt x="1293" y="587"/>
                    </a:lnTo>
                    <a:lnTo>
                      <a:pt x="1293" y="589"/>
                    </a:lnTo>
                    <a:lnTo>
                      <a:pt x="1291" y="589"/>
                    </a:lnTo>
                    <a:lnTo>
                      <a:pt x="1291" y="587"/>
                    </a:lnTo>
                    <a:lnTo>
                      <a:pt x="1289" y="587"/>
                    </a:lnTo>
                    <a:lnTo>
                      <a:pt x="1287" y="587"/>
                    </a:lnTo>
                    <a:lnTo>
                      <a:pt x="1289" y="587"/>
                    </a:lnTo>
                    <a:lnTo>
                      <a:pt x="1289" y="589"/>
                    </a:lnTo>
                    <a:lnTo>
                      <a:pt x="1291" y="589"/>
                    </a:lnTo>
                    <a:lnTo>
                      <a:pt x="1289" y="589"/>
                    </a:lnTo>
                    <a:lnTo>
                      <a:pt x="1287" y="589"/>
                    </a:lnTo>
                    <a:lnTo>
                      <a:pt x="1287" y="587"/>
                    </a:lnTo>
                    <a:lnTo>
                      <a:pt x="1287" y="589"/>
                    </a:lnTo>
                    <a:lnTo>
                      <a:pt x="1289" y="589"/>
                    </a:lnTo>
                    <a:lnTo>
                      <a:pt x="1289" y="591"/>
                    </a:lnTo>
                    <a:lnTo>
                      <a:pt x="1289" y="592"/>
                    </a:lnTo>
                    <a:lnTo>
                      <a:pt x="1291" y="592"/>
                    </a:lnTo>
                    <a:lnTo>
                      <a:pt x="1291" y="591"/>
                    </a:lnTo>
                    <a:lnTo>
                      <a:pt x="1293" y="591"/>
                    </a:lnTo>
                    <a:lnTo>
                      <a:pt x="1293" y="589"/>
                    </a:lnTo>
                    <a:lnTo>
                      <a:pt x="1294" y="589"/>
                    </a:lnTo>
                    <a:lnTo>
                      <a:pt x="1294" y="587"/>
                    </a:lnTo>
                    <a:lnTo>
                      <a:pt x="1294" y="589"/>
                    </a:lnTo>
                    <a:lnTo>
                      <a:pt x="1296" y="589"/>
                    </a:lnTo>
                    <a:lnTo>
                      <a:pt x="1298" y="589"/>
                    </a:lnTo>
                    <a:lnTo>
                      <a:pt x="1300" y="589"/>
                    </a:lnTo>
                    <a:lnTo>
                      <a:pt x="1302" y="589"/>
                    </a:lnTo>
                    <a:lnTo>
                      <a:pt x="1302" y="591"/>
                    </a:lnTo>
                    <a:lnTo>
                      <a:pt x="1303" y="591"/>
                    </a:lnTo>
                    <a:lnTo>
                      <a:pt x="1302" y="591"/>
                    </a:lnTo>
                    <a:lnTo>
                      <a:pt x="1302" y="592"/>
                    </a:lnTo>
                    <a:lnTo>
                      <a:pt x="1302" y="594"/>
                    </a:lnTo>
                    <a:lnTo>
                      <a:pt x="1303" y="594"/>
                    </a:lnTo>
                    <a:lnTo>
                      <a:pt x="1303" y="596"/>
                    </a:lnTo>
                    <a:lnTo>
                      <a:pt x="1303" y="598"/>
                    </a:lnTo>
                    <a:lnTo>
                      <a:pt x="1303" y="600"/>
                    </a:lnTo>
                    <a:lnTo>
                      <a:pt x="1302" y="600"/>
                    </a:lnTo>
                    <a:lnTo>
                      <a:pt x="1302" y="601"/>
                    </a:lnTo>
                    <a:lnTo>
                      <a:pt x="1302" y="603"/>
                    </a:lnTo>
                    <a:lnTo>
                      <a:pt x="1300" y="603"/>
                    </a:lnTo>
                    <a:lnTo>
                      <a:pt x="1300" y="605"/>
                    </a:lnTo>
                    <a:lnTo>
                      <a:pt x="1300" y="607"/>
                    </a:lnTo>
                    <a:lnTo>
                      <a:pt x="1298" y="607"/>
                    </a:lnTo>
                    <a:lnTo>
                      <a:pt x="1298" y="608"/>
                    </a:lnTo>
                    <a:lnTo>
                      <a:pt x="1298" y="610"/>
                    </a:lnTo>
                    <a:lnTo>
                      <a:pt x="1298" y="612"/>
                    </a:lnTo>
                    <a:lnTo>
                      <a:pt x="1296" y="612"/>
                    </a:lnTo>
                    <a:lnTo>
                      <a:pt x="1296" y="614"/>
                    </a:lnTo>
                    <a:lnTo>
                      <a:pt x="1296" y="616"/>
                    </a:lnTo>
                    <a:lnTo>
                      <a:pt x="1296" y="617"/>
                    </a:lnTo>
                    <a:lnTo>
                      <a:pt x="1296" y="619"/>
                    </a:lnTo>
                    <a:lnTo>
                      <a:pt x="1296" y="621"/>
                    </a:lnTo>
                    <a:lnTo>
                      <a:pt x="1296" y="623"/>
                    </a:lnTo>
                    <a:lnTo>
                      <a:pt x="1296" y="625"/>
                    </a:lnTo>
                    <a:lnTo>
                      <a:pt x="1294" y="625"/>
                    </a:lnTo>
                    <a:lnTo>
                      <a:pt x="1296" y="625"/>
                    </a:lnTo>
                    <a:lnTo>
                      <a:pt x="1294" y="625"/>
                    </a:lnTo>
                    <a:lnTo>
                      <a:pt x="1294" y="626"/>
                    </a:lnTo>
                    <a:lnTo>
                      <a:pt x="1294" y="628"/>
                    </a:lnTo>
                    <a:lnTo>
                      <a:pt x="1293" y="628"/>
                    </a:lnTo>
                    <a:lnTo>
                      <a:pt x="1294" y="628"/>
                    </a:lnTo>
                    <a:lnTo>
                      <a:pt x="1294" y="630"/>
                    </a:lnTo>
                    <a:lnTo>
                      <a:pt x="1294" y="632"/>
                    </a:lnTo>
                    <a:lnTo>
                      <a:pt x="1293" y="632"/>
                    </a:lnTo>
                    <a:lnTo>
                      <a:pt x="1294" y="632"/>
                    </a:lnTo>
                    <a:lnTo>
                      <a:pt x="1294" y="633"/>
                    </a:lnTo>
                    <a:lnTo>
                      <a:pt x="1294" y="635"/>
                    </a:lnTo>
                    <a:lnTo>
                      <a:pt x="1294" y="637"/>
                    </a:lnTo>
                    <a:lnTo>
                      <a:pt x="1293" y="637"/>
                    </a:lnTo>
                    <a:lnTo>
                      <a:pt x="1293" y="639"/>
                    </a:lnTo>
                    <a:lnTo>
                      <a:pt x="1293" y="637"/>
                    </a:lnTo>
                    <a:lnTo>
                      <a:pt x="1291" y="637"/>
                    </a:lnTo>
                    <a:lnTo>
                      <a:pt x="1291" y="639"/>
                    </a:lnTo>
                    <a:lnTo>
                      <a:pt x="1293" y="639"/>
                    </a:lnTo>
                    <a:lnTo>
                      <a:pt x="1293" y="641"/>
                    </a:lnTo>
                    <a:lnTo>
                      <a:pt x="1294" y="641"/>
                    </a:lnTo>
                    <a:lnTo>
                      <a:pt x="1293" y="641"/>
                    </a:lnTo>
                    <a:lnTo>
                      <a:pt x="1294" y="641"/>
                    </a:lnTo>
                    <a:lnTo>
                      <a:pt x="1294" y="642"/>
                    </a:lnTo>
                    <a:lnTo>
                      <a:pt x="1294" y="644"/>
                    </a:lnTo>
                    <a:lnTo>
                      <a:pt x="1296" y="644"/>
                    </a:lnTo>
                    <a:lnTo>
                      <a:pt x="1298" y="644"/>
                    </a:lnTo>
                    <a:lnTo>
                      <a:pt x="1298" y="646"/>
                    </a:lnTo>
                    <a:lnTo>
                      <a:pt x="1298" y="648"/>
                    </a:lnTo>
                    <a:lnTo>
                      <a:pt x="1298" y="650"/>
                    </a:lnTo>
                    <a:lnTo>
                      <a:pt x="1298" y="651"/>
                    </a:lnTo>
                    <a:lnTo>
                      <a:pt x="1298" y="653"/>
                    </a:lnTo>
                    <a:lnTo>
                      <a:pt x="1296" y="653"/>
                    </a:lnTo>
                    <a:lnTo>
                      <a:pt x="1296" y="655"/>
                    </a:lnTo>
                    <a:lnTo>
                      <a:pt x="1296" y="657"/>
                    </a:lnTo>
                    <a:lnTo>
                      <a:pt x="1296" y="658"/>
                    </a:lnTo>
                    <a:lnTo>
                      <a:pt x="1298" y="658"/>
                    </a:lnTo>
                    <a:lnTo>
                      <a:pt x="1298" y="657"/>
                    </a:lnTo>
                    <a:lnTo>
                      <a:pt x="1298" y="655"/>
                    </a:lnTo>
                    <a:lnTo>
                      <a:pt x="1298" y="653"/>
                    </a:lnTo>
                    <a:lnTo>
                      <a:pt x="1298" y="651"/>
                    </a:lnTo>
                    <a:lnTo>
                      <a:pt x="1300" y="651"/>
                    </a:lnTo>
                    <a:lnTo>
                      <a:pt x="1300" y="650"/>
                    </a:lnTo>
                    <a:lnTo>
                      <a:pt x="1302" y="650"/>
                    </a:lnTo>
                    <a:lnTo>
                      <a:pt x="1302" y="648"/>
                    </a:lnTo>
                    <a:lnTo>
                      <a:pt x="1302" y="646"/>
                    </a:lnTo>
                    <a:lnTo>
                      <a:pt x="1300" y="646"/>
                    </a:lnTo>
                    <a:lnTo>
                      <a:pt x="1300" y="644"/>
                    </a:lnTo>
                    <a:lnTo>
                      <a:pt x="1298" y="644"/>
                    </a:lnTo>
                    <a:lnTo>
                      <a:pt x="1300" y="644"/>
                    </a:lnTo>
                    <a:lnTo>
                      <a:pt x="1300" y="642"/>
                    </a:lnTo>
                    <a:lnTo>
                      <a:pt x="1300" y="644"/>
                    </a:lnTo>
                    <a:lnTo>
                      <a:pt x="1300" y="642"/>
                    </a:lnTo>
                    <a:lnTo>
                      <a:pt x="1300" y="644"/>
                    </a:lnTo>
                    <a:lnTo>
                      <a:pt x="1300" y="642"/>
                    </a:lnTo>
                    <a:lnTo>
                      <a:pt x="1302" y="642"/>
                    </a:lnTo>
                    <a:lnTo>
                      <a:pt x="1302" y="644"/>
                    </a:lnTo>
                    <a:lnTo>
                      <a:pt x="1302" y="646"/>
                    </a:lnTo>
                    <a:lnTo>
                      <a:pt x="1302" y="644"/>
                    </a:lnTo>
                    <a:lnTo>
                      <a:pt x="1303" y="644"/>
                    </a:lnTo>
                    <a:lnTo>
                      <a:pt x="1303" y="642"/>
                    </a:lnTo>
                    <a:lnTo>
                      <a:pt x="1302" y="642"/>
                    </a:lnTo>
                    <a:lnTo>
                      <a:pt x="1302" y="641"/>
                    </a:lnTo>
                    <a:lnTo>
                      <a:pt x="1302" y="639"/>
                    </a:lnTo>
                    <a:lnTo>
                      <a:pt x="1300" y="639"/>
                    </a:lnTo>
                    <a:lnTo>
                      <a:pt x="1300" y="637"/>
                    </a:lnTo>
                    <a:lnTo>
                      <a:pt x="1300" y="635"/>
                    </a:lnTo>
                    <a:lnTo>
                      <a:pt x="1300" y="633"/>
                    </a:lnTo>
                    <a:lnTo>
                      <a:pt x="1302" y="633"/>
                    </a:lnTo>
                    <a:lnTo>
                      <a:pt x="1300" y="633"/>
                    </a:lnTo>
                    <a:lnTo>
                      <a:pt x="1300" y="632"/>
                    </a:lnTo>
                    <a:lnTo>
                      <a:pt x="1300" y="630"/>
                    </a:lnTo>
                    <a:lnTo>
                      <a:pt x="1302" y="630"/>
                    </a:lnTo>
                    <a:lnTo>
                      <a:pt x="1302" y="632"/>
                    </a:lnTo>
                    <a:lnTo>
                      <a:pt x="1303" y="632"/>
                    </a:lnTo>
                    <a:lnTo>
                      <a:pt x="1303" y="633"/>
                    </a:lnTo>
                    <a:lnTo>
                      <a:pt x="1303" y="635"/>
                    </a:lnTo>
                    <a:lnTo>
                      <a:pt x="1305" y="635"/>
                    </a:lnTo>
                    <a:lnTo>
                      <a:pt x="1303" y="635"/>
                    </a:lnTo>
                    <a:lnTo>
                      <a:pt x="1305" y="635"/>
                    </a:lnTo>
                    <a:lnTo>
                      <a:pt x="1305" y="637"/>
                    </a:lnTo>
                    <a:lnTo>
                      <a:pt x="1303" y="637"/>
                    </a:lnTo>
                    <a:lnTo>
                      <a:pt x="1302" y="637"/>
                    </a:lnTo>
                    <a:lnTo>
                      <a:pt x="1303" y="637"/>
                    </a:lnTo>
                    <a:lnTo>
                      <a:pt x="1303" y="639"/>
                    </a:lnTo>
                    <a:lnTo>
                      <a:pt x="1303" y="637"/>
                    </a:lnTo>
                    <a:lnTo>
                      <a:pt x="1305" y="637"/>
                    </a:lnTo>
                    <a:lnTo>
                      <a:pt x="1305" y="639"/>
                    </a:lnTo>
                    <a:lnTo>
                      <a:pt x="1307" y="639"/>
                    </a:lnTo>
                    <a:lnTo>
                      <a:pt x="1307" y="641"/>
                    </a:lnTo>
                    <a:lnTo>
                      <a:pt x="1309" y="641"/>
                    </a:lnTo>
                    <a:lnTo>
                      <a:pt x="1309" y="639"/>
                    </a:lnTo>
                    <a:lnTo>
                      <a:pt x="1307" y="639"/>
                    </a:lnTo>
                    <a:lnTo>
                      <a:pt x="1305" y="639"/>
                    </a:lnTo>
                    <a:lnTo>
                      <a:pt x="1307" y="639"/>
                    </a:lnTo>
                    <a:lnTo>
                      <a:pt x="1305" y="639"/>
                    </a:lnTo>
                    <a:lnTo>
                      <a:pt x="1305" y="637"/>
                    </a:lnTo>
                    <a:lnTo>
                      <a:pt x="1305" y="635"/>
                    </a:lnTo>
                    <a:lnTo>
                      <a:pt x="1305" y="633"/>
                    </a:lnTo>
                    <a:lnTo>
                      <a:pt x="1303" y="633"/>
                    </a:lnTo>
                    <a:lnTo>
                      <a:pt x="1303" y="632"/>
                    </a:lnTo>
                    <a:lnTo>
                      <a:pt x="1305" y="632"/>
                    </a:lnTo>
                    <a:lnTo>
                      <a:pt x="1307" y="632"/>
                    </a:lnTo>
                    <a:lnTo>
                      <a:pt x="1307" y="633"/>
                    </a:lnTo>
                    <a:lnTo>
                      <a:pt x="1309" y="633"/>
                    </a:lnTo>
                    <a:lnTo>
                      <a:pt x="1309" y="632"/>
                    </a:lnTo>
                    <a:lnTo>
                      <a:pt x="1310" y="632"/>
                    </a:lnTo>
                    <a:lnTo>
                      <a:pt x="1310" y="633"/>
                    </a:lnTo>
                    <a:lnTo>
                      <a:pt x="1312" y="633"/>
                    </a:lnTo>
                    <a:lnTo>
                      <a:pt x="1312" y="632"/>
                    </a:lnTo>
                    <a:lnTo>
                      <a:pt x="1310" y="632"/>
                    </a:lnTo>
                    <a:lnTo>
                      <a:pt x="1309" y="632"/>
                    </a:lnTo>
                    <a:lnTo>
                      <a:pt x="1307" y="632"/>
                    </a:lnTo>
                    <a:lnTo>
                      <a:pt x="1305" y="632"/>
                    </a:lnTo>
                    <a:lnTo>
                      <a:pt x="1305" y="630"/>
                    </a:lnTo>
                    <a:lnTo>
                      <a:pt x="1305" y="632"/>
                    </a:lnTo>
                    <a:lnTo>
                      <a:pt x="1305" y="630"/>
                    </a:lnTo>
                    <a:lnTo>
                      <a:pt x="1307" y="630"/>
                    </a:lnTo>
                    <a:lnTo>
                      <a:pt x="1309" y="630"/>
                    </a:lnTo>
                    <a:lnTo>
                      <a:pt x="1309" y="628"/>
                    </a:lnTo>
                    <a:lnTo>
                      <a:pt x="1310" y="628"/>
                    </a:lnTo>
                    <a:lnTo>
                      <a:pt x="1312" y="628"/>
                    </a:lnTo>
                    <a:lnTo>
                      <a:pt x="1312" y="626"/>
                    </a:lnTo>
                    <a:lnTo>
                      <a:pt x="1312" y="625"/>
                    </a:lnTo>
                    <a:lnTo>
                      <a:pt x="1310" y="625"/>
                    </a:lnTo>
                    <a:lnTo>
                      <a:pt x="1312" y="625"/>
                    </a:lnTo>
                    <a:lnTo>
                      <a:pt x="1312" y="623"/>
                    </a:lnTo>
                    <a:lnTo>
                      <a:pt x="1312" y="625"/>
                    </a:lnTo>
                    <a:lnTo>
                      <a:pt x="1312" y="623"/>
                    </a:lnTo>
                    <a:lnTo>
                      <a:pt x="1312" y="625"/>
                    </a:lnTo>
                    <a:lnTo>
                      <a:pt x="1310" y="625"/>
                    </a:lnTo>
                    <a:lnTo>
                      <a:pt x="1312" y="625"/>
                    </a:lnTo>
                    <a:lnTo>
                      <a:pt x="1310" y="625"/>
                    </a:lnTo>
                    <a:lnTo>
                      <a:pt x="1310" y="623"/>
                    </a:lnTo>
                    <a:lnTo>
                      <a:pt x="1310" y="625"/>
                    </a:lnTo>
                    <a:lnTo>
                      <a:pt x="1310" y="626"/>
                    </a:lnTo>
                    <a:lnTo>
                      <a:pt x="1312" y="626"/>
                    </a:lnTo>
                    <a:lnTo>
                      <a:pt x="1310" y="626"/>
                    </a:lnTo>
                    <a:lnTo>
                      <a:pt x="1310" y="625"/>
                    </a:lnTo>
                    <a:lnTo>
                      <a:pt x="1309" y="625"/>
                    </a:lnTo>
                    <a:lnTo>
                      <a:pt x="1309" y="623"/>
                    </a:lnTo>
                    <a:lnTo>
                      <a:pt x="1307" y="623"/>
                    </a:lnTo>
                    <a:lnTo>
                      <a:pt x="1309" y="623"/>
                    </a:lnTo>
                    <a:lnTo>
                      <a:pt x="1307" y="623"/>
                    </a:lnTo>
                    <a:lnTo>
                      <a:pt x="1307" y="621"/>
                    </a:lnTo>
                    <a:lnTo>
                      <a:pt x="1305" y="621"/>
                    </a:lnTo>
                    <a:lnTo>
                      <a:pt x="1307" y="621"/>
                    </a:lnTo>
                    <a:lnTo>
                      <a:pt x="1307" y="619"/>
                    </a:lnTo>
                    <a:lnTo>
                      <a:pt x="1309" y="619"/>
                    </a:lnTo>
                    <a:lnTo>
                      <a:pt x="1309" y="617"/>
                    </a:lnTo>
                    <a:lnTo>
                      <a:pt x="1309" y="616"/>
                    </a:lnTo>
                    <a:lnTo>
                      <a:pt x="1309" y="617"/>
                    </a:lnTo>
                    <a:lnTo>
                      <a:pt x="1307" y="617"/>
                    </a:lnTo>
                    <a:lnTo>
                      <a:pt x="1307" y="616"/>
                    </a:lnTo>
                    <a:lnTo>
                      <a:pt x="1305" y="616"/>
                    </a:lnTo>
                    <a:lnTo>
                      <a:pt x="1305" y="614"/>
                    </a:lnTo>
                    <a:lnTo>
                      <a:pt x="1303" y="614"/>
                    </a:lnTo>
                    <a:lnTo>
                      <a:pt x="1303" y="612"/>
                    </a:lnTo>
                    <a:lnTo>
                      <a:pt x="1303" y="610"/>
                    </a:lnTo>
                    <a:lnTo>
                      <a:pt x="1303" y="608"/>
                    </a:lnTo>
                    <a:lnTo>
                      <a:pt x="1305" y="608"/>
                    </a:lnTo>
                    <a:lnTo>
                      <a:pt x="1305" y="610"/>
                    </a:lnTo>
                    <a:lnTo>
                      <a:pt x="1305" y="608"/>
                    </a:lnTo>
                    <a:lnTo>
                      <a:pt x="1305" y="610"/>
                    </a:lnTo>
                    <a:lnTo>
                      <a:pt x="1305" y="612"/>
                    </a:lnTo>
                    <a:lnTo>
                      <a:pt x="1307" y="612"/>
                    </a:lnTo>
                    <a:lnTo>
                      <a:pt x="1309" y="612"/>
                    </a:lnTo>
                    <a:lnTo>
                      <a:pt x="1309" y="610"/>
                    </a:lnTo>
                    <a:lnTo>
                      <a:pt x="1310" y="610"/>
                    </a:lnTo>
                    <a:lnTo>
                      <a:pt x="1310" y="612"/>
                    </a:lnTo>
                    <a:lnTo>
                      <a:pt x="1309" y="612"/>
                    </a:lnTo>
                    <a:lnTo>
                      <a:pt x="1309" y="614"/>
                    </a:lnTo>
                    <a:lnTo>
                      <a:pt x="1309" y="612"/>
                    </a:lnTo>
                    <a:lnTo>
                      <a:pt x="1310" y="612"/>
                    </a:lnTo>
                    <a:lnTo>
                      <a:pt x="1310" y="610"/>
                    </a:lnTo>
                    <a:lnTo>
                      <a:pt x="1309" y="610"/>
                    </a:lnTo>
                    <a:lnTo>
                      <a:pt x="1307" y="610"/>
                    </a:lnTo>
                    <a:lnTo>
                      <a:pt x="1307" y="612"/>
                    </a:lnTo>
                    <a:lnTo>
                      <a:pt x="1305" y="612"/>
                    </a:lnTo>
                    <a:lnTo>
                      <a:pt x="1305" y="610"/>
                    </a:lnTo>
                    <a:lnTo>
                      <a:pt x="1307" y="610"/>
                    </a:lnTo>
                    <a:lnTo>
                      <a:pt x="1307" y="608"/>
                    </a:lnTo>
                    <a:lnTo>
                      <a:pt x="1307" y="607"/>
                    </a:lnTo>
                    <a:lnTo>
                      <a:pt x="1307" y="608"/>
                    </a:lnTo>
                    <a:lnTo>
                      <a:pt x="1309" y="608"/>
                    </a:lnTo>
                    <a:lnTo>
                      <a:pt x="1309" y="607"/>
                    </a:lnTo>
                    <a:lnTo>
                      <a:pt x="1307" y="607"/>
                    </a:lnTo>
                    <a:lnTo>
                      <a:pt x="1307" y="605"/>
                    </a:lnTo>
                    <a:lnTo>
                      <a:pt x="1309" y="605"/>
                    </a:lnTo>
                    <a:lnTo>
                      <a:pt x="1309" y="603"/>
                    </a:lnTo>
                    <a:lnTo>
                      <a:pt x="1310" y="603"/>
                    </a:lnTo>
                    <a:lnTo>
                      <a:pt x="1310" y="605"/>
                    </a:lnTo>
                    <a:lnTo>
                      <a:pt x="1310" y="607"/>
                    </a:lnTo>
                    <a:lnTo>
                      <a:pt x="1312" y="607"/>
                    </a:lnTo>
                    <a:lnTo>
                      <a:pt x="1314" y="607"/>
                    </a:lnTo>
                    <a:lnTo>
                      <a:pt x="1314" y="608"/>
                    </a:lnTo>
                    <a:lnTo>
                      <a:pt x="1312" y="608"/>
                    </a:lnTo>
                    <a:lnTo>
                      <a:pt x="1310" y="608"/>
                    </a:lnTo>
                    <a:lnTo>
                      <a:pt x="1310" y="610"/>
                    </a:lnTo>
                    <a:lnTo>
                      <a:pt x="1312" y="610"/>
                    </a:lnTo>
                    <a:lnTo>
                      <a:pt x="1312" y="608"/>
                    </a:lnTo>
                    <a:lnTo>
                      <a:pt x="1314" y="608"/>
                    </a:lnTo>
                    <a:lnTo>
                      <a:pt x="1314" y="607"/>
                    </a:lnTo>
                    <a:lnTo>
                      <a:pt x="1312" y="607"/>
                    </a:lnTo>
                    <a:lnTo>
                      <a:pt x="1312" y="605"/>
                    </a:lnTo>
                    <a:lnTo>
                      <a:pt x="1312" y="607"/>
                    </a:lnTo>
                    <a:lnTo>
                      <a:pt x="1310" y="607"/>
                    </a:lnTo>
                    <a:lnTo>
                      <a:pt x="1310" y="605"/>
                    </a:lnTo>
                    <a:lnTo>
                      <a:pt x="1310" y="603"/>
                    </a:lnTo>
                    <a:lnTo>
                      <a:pt x="1312" y="603"/>
                    </a:lnTo>
                    <a:lnTo>
                      <a:pt x="1312" y="605"/>
                    </a:lnTo>
                    <a:lnTo>
                      <a:pt x="1312" y="603"/>
                    </a:lnTo>
                    <a:lnTo>
                      <a:pt x="1314" y="603"/>
                    </a:lnTo>
                    <a:lnTo>
                      <a:pt x="1314" y="605"/>
                    </a:lnTo>
                    <a:lnTo>
                      <a:pt x="1314" y="603"/>
                    </a:lnTo>
                    <a:lnTo>
                      <a:pt x="1316" y="603"/>
                    </a:lnTo>
                    <a:lnTo>
                      <a:pt x="1316" y="605"/>
                    </a:lnTo>
                    <a:lnTo>
                      <a:pt x="1318" y="605"/>
                    </a:lnTo>
                    <a:lnTo>
                      <a:pt x="1318" y="603"/>
                    </a:lnTo>
                    <a:lnTo>
                      <a:pt x="1318" y="605"/>
                    </a:lnTo>
                    <a:lnTo>
                      <a:pt x="1316" y="605"/>
                    </a:lnTo>
                    <a:lnTo>
                      <a:pt x="1316" y="603"/>
                    </a:lnTo>
                    <a:lnTo>
                      <a:pt x="1314" y="603"/>
                    </a:lnTo>
                    <a:lnTo>
                      <a:pt x="1314" y="601"/>
                    </a:lnTo>
                    <a:lnTo>
                      <a:pt x="1314" y="600"/>
                    </a:lnTo>
                    <a:lnTo>
                      <a:pt x="1314" y="598"/>
                    </a:lnTo>
                    <a:lnTo>
                      <a:pt x="1314" y="596"/>
                    </a:lnTo>
                    <a:lnTo>
                      <a:pt x="1312" y="596"/>
                    </a:lnTo>
                    <a:lnTo>
                      <a:pt x="1312" y="594"/>
                    </a:lnTo>
                    <a:lnTo>
                      <a:pt x="1312" y="592"/>
                    </a:lnTo>
                    <a:lnTo>
                      <a:pt x="1314" y="592"/>
                    </a:lnTo>
                    <a:lnTo>
                      <a:pt x="1314" y="591"/>
                    </a:lnTo>
                    <a:lnTo>
                      <a:pt x="1314" y="589"/>
                    </a:lnTo>
                    <a:lnTo>
                      <a:pt x="1314" y="587"/>
                    </a:lnTo>
                    <a:lnTo>
                      <a:pt x="1316" y="587"/>
                    </a:lnTo>
                    <a:lnTo>
                      <a:pt x="1316" y="585"/>
                    </a:lnTo>
                    <a:lnTo>
                      <a:pt x="1314" y="585"/>
                    </a:lnTo>
                    <a:lnTo>
                      <a:pt x="1314" y="583"/>
                    </a:lnTo>
                    <a:lnTo>
                      <a:pt x="1314" y="582"/>
                    </a:lnTo>
                    <a:lnTo>
                      <a:pt x="1312" y="582"/>
                    </a:lnTo>
                    <a:lnTo>
                      <a:pt x="1312" y="580"/>
                    </a:lnTo>
                    <a:lnTo>
                      <a:pt x="1312" y="578"/>
                    </a:lnTo>
                    <a:lnTo>
                      <a:pt x="1310" y="578"/>
                    </a:lnTo>
                    <a:lnTo>
                      <a:pt x="1312" y="578"/>
                    </a:lnTo>
                    <a:lnTo>
                      <a:pt x="1312" y="576"/>
                    </a:lnTo>
                    <a:lnTo>
                      <a:pt x="1312" y="575"/>
                    </a:lnTo>
                    <a:lnTo>
                      <a:pt x="1310" y="575"/>
                    </a:lnTo>
                    <a:lnTo>
                      <a:pt x="1310" y="573"/>
                    </a:lnTo>
                    <a:lnTo>
                      <a:pt x="1309" y="573"/>
                    </a:lnTo>
                    <a:lnTo>
                      <a:pt x="1307" y="573"/>
                    </a:lnTo>
                    <a:lnTo>
                      <a:pt x="1305" y="573"/>
                    </a:lnTo>
                    <a:lnTo>
                      <a:pt x="1303" y="573"/>
                    </a:lnTo>
                    <a:lnTo>
                      <a:pt x="1303" y="571"/>
                    </a:lnTo>
                    <a:lnTo>
                      <a:pt x="1302" y="571"/>
                    </a:lnTo>
                    <a:lnTo>
                      <a:pt x="1300" y="571"/>
                    </a:lnTo>
                    <a:lnTo>
                      <a:pt x="1300" y="569"/>
                    </a:lnTo>
                    <a:lnTo>
                      <a:pt x="1300" y="571"/>
                    </a:lnTo>
                    <a:lnTo>
                      <a:pt x="1300" y="569"/>
                    </a:lnTo>
                    <a:lnTo>
                      <a:pt x="1298" y="569"/>
                    </a:lnTo>
                    <a:lnTo>
                      <a:pt x="1296" y="569"/>
                    </a:lnTo>
                    <a:lnTo>
                      <a:pt x="1296" y="567"/>
                    </a:lnTo>
                    <a:lnTo>
                      <a:pt x="1294" y="567"/>
                    </a:lnTo>
                    <a:lnTo>
                      <a:pt x="1294" y="566"/>
                    </a:lnTo>
                    <a:lnTo>
                      <a:pt x="1293" y="566"/>
                    </a:lnTo>
                    <a:lnTo>
                      <a:pt x="1293" y="564"/>
                    </a:lnTo>
                    <a:lnTo>
                      <a:pt x="1291" y="564"/>
                    </a:lnTo>
                    <a:lnTo>
                      <a:pt x="1291" y="562"/>
                    </a:lnTo>
                    <a:lnTo>
                      <a:pt x="1289" y="562"/>
                    </a:lnTo>
                    <a:lnTo>
                      <a:pt x="1289" y="560"/>
                    </a:lnTo>
                    <a:lnTo>
                      <a:pt x="1287" y="560"/>
                    </a:lnTo>
                    <a:lnTo>
                      <a:pt x="1285" y="560"/>
                    </a:lnTo>
                    <a:lnTo>
                      <a:pt x="1285" y="558"/>
                    </a:lnTo>
                    <a:lnTo>
                      <a:pt x="1284" y="558"/>
                    </a:lnTo>
                    <a:lnTo>
                      <a:pt x="1282" y="558"/>
                    </a:lnTo>
                    <a:lnTo>
                      <a:pt x="1282" y="557"/>
                    </a:lnTo>
                    <a:lnTo>
                      <a:pt x="1282" y="555"/>
                    </a:lnTo>
                    <a:lnTo>
                      <a:pt x="1284" y="555"/>
                    </a:lnTo>
                    <a:lnTo>
                      <a:pt x="1285" y="555"/>
                    </a:lnTo>
                    <a:lnTo>
                      <a:pt x="1287" y="555"/>
                    </a:lnTo>
                    <a:lnTo>
                      <a:pt x="1289" y="555"/>
                    </a:lnTo>
                    <a:lnTo>
                      <a:pt x="1291" y="555"/>
                    </a:lnTo>
                    <a:lnTo>
                      <a:pt x="1293" y="555"/>
                    </a:lnTo>
                    <a:lnTo>
                      <a:pt x="1294" y="555"/>
                    </a:lnTo>
                    <a:lnTo>
                      <a:pt x="1296" y="555"/>
                    </a:lnTo>
                    <a:lnTo>
                      <a:pt x="1296" y="553"/>
                    </a:lnTo>
                    <a:lnTo>
                      <a:pt x="1298" y="553"/>
                    </a:lnTo>
                    <a:lnTo>
                      <a:pt x="1298" y="551"/>
                    </a:lnTo>
                    <a:lnTo>
                      <a:pt x="1298" y="550"/>
                    </a:lnTo>
                    <a:lnTo>
                      <a:pt x="1300" y="550"/>
                    </a:lnTo>
                    <a:lnTo>
                      <a:pt x="1300" y="548"/>
                    </a:lnTo>
                    <a:lnTo>
                      <a:pt x="1302" y="548"/>
                    </a:lnTo>
                    <a:lnTo>
                      <a:pt x="1302" y="550"/>
                    </a:lnTo>
                    <a:lnTo>
                      <a:pt x="1303" y="550"/>
                    </a:lnTo>
                    <a:lnTo>
                      <a:pt x="1303" y="551"/>
                    </a:lnTo>
                    <a:lnTo>
                      <a:pt x="1303" y="553"/>
                    </a:lnTo>
                    <a:lnTo>
                      <a:pt x="1305" y="553"/>
                    </a:lnTo>
                    <a:close/>
                    <a:moveTo>
                      <a:pt x="1416" y="1187"/>
                    </a:moveTo>
                    <a:lnTo>
                      <a:pt x="1416" y="1189"/>
                    </a:lnTo>
                    <a:lnTo>
                      <a:pt x="1414" y="1189"/>
                    </a:lnTo>
                    <a:lnTo>
                      <a:pt x="1412" y="1189"/>
                    </a:lnTo>
                    <a:lnTo>
                      <a:pt x="1410" y="1189"/>
                    </a:lnTo>
                    <a:lnTo>
                      <a:pt x="1409" y="1189"/>
                    </a:lnTo>
                    <a:lnTo>
                      <a:pt x="1409" y="1190"/>
                    </a:lnTo>
                    <a:lnTo>
                      <a:pt x="1407" y="1190"/>
                    </a:lnTo>
                    <a:lnTo>
                      <a:pt x="1407" y="1192"/>
                    </a:lnTo>
                    <a:lnTo>
                      <a:pt x="1405" y="1192"/>
                    </a:lnTo>
                    <a:lnTo>
                      <a:pt x="1405" y="1194"/>
                    </a:lnTo>
                    <a:lnTo>
                      <a:pt x="1407" y="1194"/>
                    </a:lnTo>
                    <a:lnTo>
                      <a:pt x="1407" y="1196"/>
                    </a:lnTo>
                    <a:lnTo>
                      <a:pt x="1405" y="1196"/>
                    </a:lnTo>
                    <a:lnTo>
                      <a:pt x="1405" y="1198"/>
                    </a:lnTo>
                    <a:lnTo>
                      <a:pt x="1403" y="1198"/>
                    </a:lnTo>
                    <a:lnTo>
                      <a:pt x="1402" y="1198"/>
                    </a:lnTo>
                    <a:lnTo>
                      <a:pt x="1402" y="1199"/>
                    </a:lnTo>
                    <a:lnTo>
                      <a:pt x="1400" y="1199"/>
                    </a:lnTo>
                    <a:lnTo>
                      <a:pt x="1398" y="1199"/>
                    </a:lnTo>
                    <a:lnTo>
                      <a:pt x="1396" y="1201"/>
                    </a:lnTo>
                    <a:lnTo>
                      <a:pt x="1394" y="1199"/>
                    </a:lnTo>
                    <a:lnTo>
                      <a:pt x="1393" y="1199"/>
                    </a:lnTo>
                    <a:lnTo>
                      <a:pt x="1391" y="1201"/>
                    </a:lnTo>
                    <a:lnTo>
                      <a:pt x="1389" y="1201"/>
                    </a:lnTo>
                    <a:lnTo>
                      <a:pt x="1389" y="1203"/>
                    </a:lnTo>
                    <a:lnTo>
                      <a:pt x="1387" y="1203"/>
                    </a:lnTo>
                    <a:lnTo>
                      <a:pt x="1387" y="1205"/>
                    </a:lnTo>
                    <a:lnTo>
                      <a:pt x="1387" y="1207"/>
                    </a:lnTo>
                    <a:lnTo>
                      <a:pt x="1387" y="1208"/>
                    </a:lnTo>
                    <a:lnTo>
                      <a:pt x="1387" y="1210"/>
                    </a:lnTo>
                    <a:lnTo>
                      <a:pt x="1387" y="1212"/>
                    </a:lnTo>
                    <a:lnTo>
                      <a:pt x="1387" y="1214"/>
                    </a:lnTo>
                    <a:lnTo>
                      <a:pt x="1387" y="1215"/>
                    </a:lnTo>
                    <a:lnTo>
                      <a:pt x="1387" y="1217"/>
                    </a:lnTo>
                    <a:lnTo>
                      <a:pt x="1385" y="1217"/>
                    </a:lnTo>
                    <a:lnTo>
                      <a:pt x="1385" y="1219"/>
                    </a:lnTo>
                    <a:lnTo>
                      <a:pt x="1385" y="1217"/>
                    </a:lnTo>
                    <a:lnTo>
                      <a:pt x="1384" y="1217"/>
                    </a:lnTo>
                    <a:lnTo>
                      <a:pt x="1385" y="1217"/>
                    </a:lnTo>
                    <a:lnTo>
                      <a:pt x="1385" y="1215"/>
                    </a:lnTo>
                    <a:lnTo>
                      <a:pt x="1384" y="1215"/>
                    </a:lnTo>
                    <a:lnTo>
                      <a:pt x="1382" y="1215"/>
                    </a:lnTo>
                    <a:lnTo>
                      <a:pt x="1382" y="1217"/>
                    </a:lnTo>
                    <a:lnTo>
                      <a:pt x="1382" y="1219"/>
                    </a:lnTo>
                    <a:lnTo>
                      <a:pt x="1380" y="1221"/>
                    </a:lnTo>
                    <a:lnTo>
                      <a:pt x="1380" y="1223"/>
                    </a:lnTo>
                    <a:lnTo>
                      <a:pt x="1380" y="1224"/>
                    </a:lnTo>
                    <a:lnTo>
                      <a:pt x="1380" y="1226"/>
                    </a:lnTo>
                    <a:lnTo>
                      <a:pt x="1380" y="1228"/>
                    </a:lnTo>
                    <a:lnTo>
                      <a:pt x="1380" y="1230"/>
                    </a:lnTo>
                    <a:lnTo>
                      <a:pt x="1380" y="1232"/>
                    </a:lnTo>
                    <a:lnTo>
                      <a:pt x="1378" y="1232"/>
                    </a:lnTo>
                    <a:lnTo>
                      <a:pt x="1378" y="1233"/>
                    </a:lnTo>
                    <a:lnTo>
                      <a:pt x="1378" y="1235"/>
                    </a:lnTo>
                    <a:lnTo>
                      <a:pt x="1378" y="1237"/>
                    </a:lnTo>
                    <a:lnTo>
                      <a:pt x="1378" y="1239"/>
                    </a:lnTo>
                    <a:lnTo>
                      <a:pt x="1378" y="1240"/>
                    </a:lnTo>
                    <a:lnTo>
                      <a:pt x="1380" y="1240"/>
                    </a:lnTo>
                    <a:lnTo>
                      <a:pt x="1380" y="1242"/>
                    </a:lnTo>
                    <a:lnTo>
                      <a:pt x="1378" y="1242"/>
                    </a:lnTo>
                    <a:lnTo>
                      <a:pt x="1378" y="1244"/>
                    </a:lnTo>
                    <a:lnTo>
                      <a:pt x="1380" y="1244"/>
                    </a:lnTo>
                    <a:lnTo>
                      <a:pt x="1380" y="1246"/>
                    </a:lnTo>
                    <a:lnTo>
                      <a:pt x="1378" y="1246"/>
                    </a:lnTo>
                    <a:lnTo>
                      <a:pt x="1378" y="1248"/>
                    </a:lnTo>
                    <a:lnTo>
                      <a:pt x="1377" y="1248"/>
                    </a:lnTo>
                    <a:lnTo>
                      <a:pt x="1377" y="1249"/>
                    </a:lnTo>
                    <a:lnTo>
                      <a:pt x="1377" y="1251"/>
                    </a:lnTo>
                    <a:lnTo>
                      <a:pt x="1377" y="1253"/>
                    </a:lnTo>
                    <a:lnTo>
                      <a:pt x="1377" y="1255"/>
                    </a:lnTo>
                    <a:lnTo>
                      <a:pt x="1377" y="1257"/>
                    </a:lnTo>
                    <a:lnTo>
                      <a:pt x="1377" y="1258"/>
                    </a:lnTo>
                    <a:lnTo>
                      <a:pt x="1377" y="1260"/>
                    </a:lnTo>
                    <a:lnTo>
                      <a:pt x="1378" y="1260"/>
                    </a:lnTo>
                    <a:lnTo>
                      <a:pt x="1380" y="1260"/>
                    </a:lnTo>
                    <a:lnTo>
                      <a:pt x="1382" y="1260"/>
                    </a:lnTo>
                    <a:lnTo>
                      <a:pt x="1382" y="1262"/>
                    </a:lnTo>
                    <a:lnTo>
                      <a:pt x="1380" y="1262"/>
                    </a:lnTo>
                    <a:lnTo>
                      <a:pt x="1378" y="1262"/>
                    </a:lnTo>
                    <a:lnTo>
                      <a:pt x="1378" y="1264"/>
                    </a:lnTo>
                    <a:lnTo>
                      <a:pt x="1380" y="1264"/>
                    </a:lnTo>
                    <a:lnTo>
                      <a:pt x="1380" y="1265"/>
                    </a:lnTo>
                    <a:lnTo>
                      <a:pt x="1382" y="1265"/>
                    </a:lnTo>
                    <a:lnTo>
                      <a:pt x="1382" y="1267"/>
                    </a:lnTo>
                    <a:lnTo>
                      <a:pt x="1382" y="1265"/>
                    </a:lnTo>
                    <a:lnTo>
                      <a:pt x="1384" y="1265"/>
                    </a:lnTo>
                    <a:lnTo>
                      <a:pt x="1384" y="1267"/>
                    </a:lnTo>
                    <a:lnTo>
                      <a:pt x="1384" y="1269"/>
                    </a:lnTo>
                    <a:lnTo>
                      <a:pt x="1382" y="1269"/>
                    </a:lnTo>
                    <a:lnTo>
                      <a:pt x="1384" y="1269"/>
                    </a:lnTo>
                    <a:lnTo>
                      <a:pt x="1385" y="1269"/>
                    </a:lnTo>
                    <a:lnTo>
                      <a:pt x="1385" y="1271"/>
                    </a:lnTo>
                    <a:lnTo>
                      <a:pt x="1385" y="1273"/>
                    </a:lnTo>
                    <a:lnTo>
                      <a:pt x="1385" y="1274"/>
                    </a:lnTo>
                    <a:lnTo>
                      <a:pt x="1387" y="1274"/>
                    </a:lnTo>
                    <a:lnTo>
                      <a:pt x="1389" y="1273"/>
                    </a:lnTo>
                    <a:lnTo>
                      <a:pt x="1391" y="1273"/>
                    </a:lnTo>
                    <a:lnTo>
                      <a:pt x="1391" y="1271"/>
                    </a:lnTo>
                    <a:lnTo>
                      <a:pt x="1391" y="1273"/>
                    </a:lnTo>
                    <a:lnTo>
                      <a:pt x="1393" y="1273"/>
                    </a:lnTo>
                    <a:lnTo>
                      <a:pt x="1393" y="1274"/>
                    </a:lnTo>
                    <a:lnTo>
                      <a:pt x="1393" y="1276"/>
                    </a:lnTo>
                    <a:lnTo>
                      <a:pt x="1391" y="1276"/>
                    </a:lnTo>
                    <a:lnTo>
                      <a:pt x="1391" y="1278"/>
                    </a:lnTo>
                    <a:lnTo>
                      <a:pt x="1393" y="1278"/>
                    </a:lnTo>
                    <a:lnTo>
                      <a:pt x="1394" y="1278"/>
                    </a:lnTo>
                    <a:lnTo>
                      <a:pt x="1396" y="1278"/>
                    </a:lnTo>
                    <a:lnTo>
                      <a:pt x="1394" y="1280"/>
                    </a:lnTo>
                    <a:lnTo>
                      <a:pt x="1396" y="1280"/>
                    </a:lnTo>
                    <a:lnTo>
                      <a:pt x="1396" y="1282"/>
                    </a:lnTo>
                    <a:lnTo>
                      <a:pt x="1396" y="1283"/>
                    </a:lnTo>
                    <a:lnTo>
                      <a:pt x="1396" y="1285"/>
                    </a:lnTo>
                    <a:lnTo>
                      <a:pt x="1398" y="1283"/>
                    </a:lnTo>
                    <a:lnTo>
                      <a:pt x="1398" y="1285"/>
                    </a:lnTo>
                    <a:lnTo>
                      <a:pt x="1398" y="1287"/>
                    </a:lnTo>
                    <a:lnTo>
                      <a:pt x="1398" y="1289"/>
                    </a:lnTo>
                    <a:lnTo>
                      <a:pt x="1400" y="1289"/>
                    </a:lnTo>
                    <a:lnTo>
                      <a:pt x="1400" y="1287"/>
                    </a:lnTo>
                    <a:lnTo>
                      <a:pt x="1402" y="1289"/>
                    </a:lnTo>
                    <a:lnTo>
                      <a:pt x="1402" y="1287"/>
                    </a:lnTo>
                    <a:lnTo>
                      <a:pt x="1403" y="1287"/>
                    </a:lnTo>
                    <a:lnTo>
                      <a:pt x="1403" y="1285"/>
                    </a:lnTo>
                    <a:lnTo>
                      <a:pt x="1405" y="1285"/>
                    </a:lnTo>
                    <a:lnTo>
                      <a:pt x="1405" y="1283"/>
                    </a:lnTo>
                    <a:lnTo>
                      <a:pt x="1407" y="1283"/>
                    </a:lnTo>
                    <a:lnTo>
                      <a:pt x="1409" y="1283"/>
                    </a:lnTo>
                    <a:lnTo>
                      <a:pt x="1409" y="1285"/>
                    </a:lnTo>
                    <a:lnTo>
                      <a:pt x="1410" y="1285"/>
                    </a:lnTo>
                    <a:lnTo>
                      <a:pt x="1412" y="1285"/>
                    </a:lnTo>
                    <a:lnTo>
                      <a:pt x="1414" y="1285"/>
                    </a:lnTo>
                    <a:lnTo>
                      <a:pt x="1414" y="1287"/>
                    </a:lnTo>
                    <a:lnTo>
                      <a:pt x="1416" y="1287"/>
                    </a:lnTo>
                    <a:lnTo>
                      <a:pt x="1416" y="1289"/>
                    </a:lnTo>
                    <a:lnTo>
                      <a:pt x="1416" y="1290"/>
                    </a:lnTo>
                    <a:lnTo>
                      <a:pt x="1418" y="1290"/>
                    </a:lnTo>
                    <a:lnTo>
                      <a:pt x="1419" y="1290"/>
                    </a:lnTo>
                    <a:lnTo>
                      <a:pt x="1419" y="1292"/>
                    </a:lnTo>
                    <a:lnTo>
                      <a:pt x="1421" y="1292"/>
                    </a:lnTo>
                    <a:lnTo>
                      <a:pt x="1421" y="1294"/>
                    </a:lnTo>
                    <a:lnTo>
                      <a:pt x="1423" y="1294"/>
                    </a:lnTo>
                    <a:lnTo>
                      <a:pt x="1423" y="1292"/>
                    </a:lnTo>
                    <a:lnTo>
                      <a:pt x="1425" y="1292"/>
                    </a:lnTo>
                    <a:lnTo>
                      <a:pt x="1426" y="1292"/>
                    </a:lnTo>
                    <a:lnTo>
                      <a:pt x="1426" y="1294"/>
                    </a:lnTo>
                    <a:lnTo>
                      <a:pt x="1428" y="1294"/>
                    </a:lnTo>
                    <a:lnTo>
                      <a:pt x="1430" y="1292"/>
                    </a:lnTo>
                    <a:lnTo>
                      <a:pt x="1432" y="1292"/>
                    </a:lnTo>
                    <a:lnTo>
                      <a:pt x="1434" y="1292"/>
                    </a:lnTo>
                    <a:lnTo>
                      <a:pt x="1434" y="1290"/>
                    </a:lnTo>
                    <a:lnTo>
                      <a:pt x="1434" y="1289"/>
                    </a:lnTo>
                    <a:lnTo>
                      <a:pt x="1435" y="1289"/>
                    </a:lnTo>
                    <a:lnTo>
                      <a:pt x="1435" y="1287"/>
                    </a:lnTo>
                    <a:lnTo>
                      <a:pt x="1434" y="1287"/>
                    </a:lnTo>
                    <a:lnTo>
                      <a:pt x="1434" y="1285"/>
                    </a:lnTo>
                    <a:lnTo>
                      <a:pt x="1432" y="1285"/>
                    </a:lnTo>
                    <a:lnTo>
                      <a:pt x="1432" y="1283"/>
                    </a:lnTo>
                    <a:lnTo>
                      <a:pt x="1432" y="1282"/>
                    </a:lnTo>
                    <a:lnTo>
                      <a:pt x="1432" y="1280"/>
                    </a:lnTo>
                    <a:lnTo>
                      <a:pt x="1432" y="1278"/>
                    </a:lnTo>
                    <a:lnTo>
                      <a:pt x="1432" y="1280"/>
                    </a:lnTo>
                    <a:lnTo>
                      <a:pt x="1432" y="1278"/>
                    </a:lnTo>
                    <a:lnTo>
                      <a:pt x="1434" y="1278"/>
                    </a:lnTo>
                    <a:lnTo>
                      <a:pt x="1435" y="1278"/>
                    </a:lnTo>
                    <a:lnTo>
                      <a:pt x="1437" y="1278"/>
                    </a:lnTo>
                    <a:lnTo>
                      <a:pt x="1437" y="1280"/>
                    </a:lnTo>
                    <a:lnTo>
                      <a:pt x="1439" y="1280"/>
                    </a:lnTo>
                    <a:lnTo>
                      <a:pt x="1441" y="1280"/>
                    </a:lnTo>
                    <a:lnTo>
                      <a:pt x="1441" y="1278"/>
                    </a:lnTo>
                    <a:lnTo>
                      <a:pt x="1443" y="1278"/>
                    </a:lnTo>
                    <a:lnTo>
                      <a:pt x="1444" y="1278"/>
                    </a:lnTo>
                    <a:lnTo>
                      <a:pt x="1446" y="1278"/>
                    </a:lnTo>
                    <a:lnTo>
                      <a:pt x="1446" y="1276"/>
                    </a:lnTo>
                    <a:lnTo>
                      <a:pt x="1448" y="1276"/>
                    </a:lnTo>
                    <a:lnTo>
                      <a:pt x="1448" y="1278"/>
                    </a:lnTo>
                    <a:lnTo>
                      <a:pt x="1450" y="1276"/>
                    </a:lnTo>
                    <a:lnTo>
                      <a:pt x="1451" y="1276"/>
                    </a:lnTo>
                    <a:lnTo>
                      <a:pt x="1453" y="1276"/>
                    </a:lnTo>
                    <a:lnTo>
                      <a:pt x="1455" y="1276"/>
                    </a:lnTo>
                    <a:lnTo>
                      <a:pt x="1457" y="1276"/>
                    </a:lnTo>
                    <a:lnTo>
                      <a:pt x="1457" y="1274"/>
                    </a:lnTo>
                    <a:lnTo>
                      <a:pt x="1459" y="1274"/>
                    </a:lnTo>
                    <a:lnTo>
                      <a:pt x="1459" y="1273"/>
                    </a:lnTo>
                    <a:lnTo>
                      <a:pt x="1460" y="1273"/>
                    </a:lnTo>
                    <a:lnTo>
                      <a:pt x="1462" y="1273"/>
                    </a:lnTo>
                    <a:lnTo>
                      <a:pt x="1464" y="1273"/>
                    </a:lnTo>
                    <a:lnTo>
                      <a:pt x="1464" y="1274"/>
                    </a:lnTo>
                    <a:lnTo>
                      <a:pt x="1466" y="1274"/>
                    </a:lnTo>
                    <a:lnTo>
                      <a:pt x="1466" y="1276"/>
                    </a:lnTo>
                    <a:lnTo>
                      <a:pt x="1468" y="1276"/>
                    </a:lnTo>
                    <a:lnTo>
                      <a:pt x="1466" y="1276"/>
                    </a:lnTo>
                    <a:lnTo>
                      <a:pt x="1466" y="1274"/>
                    </a:lnTo>
                    <a:lnTo>
                      <a:pt x="1468" y="1274"/>
                    </a:lnTo>
                    <a:lnTo>
                      <a:pt x="1468" y="1273"/>
                    </a:lnTo>
                    <a:lnTo>
                      <a:pt x="1469" y="1273"/>
                    </a:lnTo>
                    <a:lnTo>
                      <a:pt x="1471" y="1273"/>
                    </a:lnTo>
                    <a:lnTo>
                      <a:pt x="1471" y="1271"/>
                    </a:lnTo>
                    <a:lnTo>
                      <a:pt x="1473" y="1271"/>
                    </a:lnTo>
                    <a:lnTo>
                      <a:pt x="1473" y="1269"/>
                    </a:lnTo>
                    <a:lnTo>
                      <a:pt x="1473" y="1267"/>
                    </a:lnTo>
                    <a:lnTo>
                      <a:pt x="1473" y="1265"/>
                    </a:lnTo>
                    <a:lnTo>
                      <a:pt x="1475" y="1265"/>
                    </a:lnTo>
                    <a:lnTo>
                      <a:pt x="1476" y="1265"/>
                    </a:lnTo>
                    <a:lnTo>
                      <a:pt x="1475" y="1265"/>
                    </a:lnTo>
                    <a:lnTo>
                      <a:pt x="1475" y="1264"/>
                    </a:lnTo>
                    <a:lnTo>
                      <a:pt x="1475" y="1262"/>
                    </a:lnTo>
                    <a:lnTo>
                      <a:pt x="1476" y="1262"/>
                    </a:lnTo>
                    <a:lnTo>
                      <a:pt x="1476" y="1260"/>
                    </a:lnTo>
                    <a:lnTo>
                      <a:pt x="1478" y="1260"/>
                    </a:lnTo>
                    <a:lnTo>
                      <a:pt x="1478" y="1258"/>
                    </a:lnTo>
                    <a:lnTo>
                      <a:pt x="1480" y="1258"/>
                    </a:lnTo>
                    <a:lnTo>
                      <a:pt x="1480" y="1257"/>
                    </a:lnTo>
                    <a:lnTo>
                      <a:pt x="1480" y="1255"/>
                    </a:lnTo>
                    <a:lnTo>
                      <a:pt x="1480" y="1253"/>
                    </a:lnTo>
                    <a:lnTo>
                      <a:pt x="1480" y="1251"/>
                    </a:lnTo>
                    <a:lnTo>
                      <a:pt x="1478" y="1251"/>
                    </a:lnTo>
                    <a:lnTo>
                      <a:pt x="1478" y="1253"/>
                    </a:lnTo>
                    <a:lnTo>
                      <a:pt x="1476" y="1253"/>
                    </a:lnTo>
                    <a:lnTo>
                      <a:pt x="1476" y="1251"/>
                    </a:lnTo>
                    <a:lnTo>
                      <a:pt x="1476" y="1249"/>
                    </a:lnTo>
                    <a:lnTo>
                      <a:pt x="1476" y="1248"/>
                    </a:lnTo>
                    <a:lnTo>
                      <a:pt x="1475" y="1248"/>
                    </a:lnTo>
                    <a:lnTo>
                      <a:pt x="1475" y="1249"/>
                    </a:lnTo>
                    <a:lnTo>
                      <a:pt x="1473" y="1249"/>
                    </a:lnTo>
                    <a:lnTo>
                      <a:pt x="1473" y="1248"/>
                    </a:lnTo>
                    <a:lnTo>
                      <a:pt x="1471" y="1248"/>
                    </a:lnTo>
                    <a:lnTo>
                      <a:pt x="1471" y="1246"/>
                    </a:lnTo>
                    <a:lnTo>
                      <a:pt x="1469" y="1246"/>
                    </a:lnTo>
                    <a:lnTo>
                      <a:pt x="1471" y="1244"/>
                    </a:lnTo>
                    <a:lnTo>
                      <a:pt x="1473" y="1242"/>
                    </a:lnTo>
                    <a:lnTo>
                      <a:pt x="1473" y="1240"/>
                    </a:lnTo>
                    <a:lnTo>
                      <a:pt x="1475" y="1240"/>
                    </a:lnTo>
                    <a:lnTo>
                      <a:pt x="1475" y="1239"/>
                    </a:lnTo>
                    <a:lnTo>
                      <a:pt x="1475" y="1237"/>
                    </a:lnTo>
                    <a:lnTo>
                      <a:pt x="1476" y="1237"/>
                    </a:lnTo>
                    <a:lnTo>
                      <a:pt x="1475" y="1237"/>
                    </a:lnTo>
                    <a:lnTo>
                      <a:pt x="1475" y="1235"/>
                    </a:lnTo>
                    <a:lnTo>
                      <a:pt x="1476" y="1235"/>
                    </a:lnTo>
                    <a:lnTo>
                      <a:pt x="1476" y="1233"/>
                    </a:lnTo>
                    <a:lnTo>
                      <a:pt x="1475" y="1233"/>
                    </a:lnTo>
                    <a:lnTo>
                      <a:pt x="1475" y="1235"/>
                    </a:lnTo>
                    <a:lnTo>
                      <a:pt x="1473" y="1235"/>
                    </a:lnTo>
                    <a:lnTo>
                      <a:pt x="1471" y="1235"/>
                    </a:lnTo>
                    <a:lnTo>
                      <a:pt x="1471" y="1237"/>
                    </a:lnTo>
                    <a:lnTo>
                      <a:pt x="1469" y="1237"/>
                    </a:lnTo>
                    <a:lnTo>
                      <a:pt x="1469" y="1235"/>
                    </a:lnTo>
                    <a:lnTo>
                      <a:pt x="1469" y="1233"/>
                    </a:lnTo>
                    <a:lnTo>
                      <a:pt x="1469" y="1232"/>
                    </a:lnTo>
                    <a:lnTo>
                      <a:pt x="1468" y="1232"/>
                    </a:lnTo>
                    <a:lnTo>
                      <a:pt x="1468" y="1230"/>
                    </a:lnTo>
                    <a:lnTo>
                      <a:pt x="1469" y="1230"/>
                    </a:lnTo>
                    <a:lnTo>
                      <a:pt x="1471" y="1230"/>
                    </a:lnTo>
                    <a:lnTo>
                      <a:pt x="1471" y="1228"/>
                    </a:lnTo>
                    <a:lnTo>
                      <a:pt x="1469" y="1228"/>
                    </a:lnTo>
                    <a:lnTo>
                      <a:pt x="1468" y="1228"/>
                    </a:lnTo>
                    <a:lnTo>
                      <a:pt x="1468" y="1226"/>
                    </a:lnTo>
                    <a:lnTo>
                      <a:pt x="1468" y="1224"/>
                    </a:lnTo>
                    <a:lnTo>
                      <a:pt x="1466" y="1224"/>
                    </a:lnTo>
                    <a:lnTo>
                      <a:pt x="1466" y="1223"/>
                    </a:lnTo>
                    <a:lnTo>
                      <a:pt x="1464" y="1223"/>
                    </a:lnTo>
                    <a:lnTo>
                      <a:pt x="1462" y="1223"/>
                    </a:lnTo>
                    <a:lnTo>
                      <a:pt x="1462" y="1221"/>
                    </a:lnTo>
                    <a:lnTo>
                      <a:pt x="1462" y="1219"/>
                    </a:lnTo>
                    <a:lnTo>
                      <a:pt x="1462" y="1217"/>
                    </a:lnTo>
                    <a:lnTo>
                      <a:pt x="1464" y="1217"/>
                    </a:lnTo>
                    <a:lnTo>
                      <a:pt x="1462" y="1217"/>
                    </a:lnTo>
                    <a:lnTo>
                      <a:pt x="1460" y="1217"/>
                    </a:lnTo>
                    <a:lnTo>
                      <a:pt x="1460" y="1215"/>
                    </a:lnTo>
                    <a:lnTo>
                      <a:pt x="1459" y="1214"/>
                    </a:lnTo>
                    <a:lnTo>
                      <a:pt x="1457" y="1214"/>
                    </a:lnTo>
                    <a:lnTo>
                      <a:pt x="1457" y="1212"/>
                    </a:lnTo>
                    <a:lnTo>
                      <a:pt x="1457" y="1210"/>
                    </a:lnTo>
                    <a:lnTo>
                      <a:pt x="1455" y="1210"/>
                    </a:lnTo>
                    <a:lnTo>
                      <a:pt x="1453" y="1210"/>
                    </a:lnTo>
                    <a:lnTo>
                      <a:pt x="1451" y="1210"/>
                    </a:lnTo>
                    <a:lnTo>
                      <a:pt x="1451" y="1208"/>
                    </a:lnTo>
                    <a:lnTo>
                      <a:pt x="1450" y="1208"/>
                    </a:lnTo>
                    <a:lnTo>
                      <a:pt x="1450" y="1207"/>
                    </a:lnTo>
                    <a:lnTo>
                      <a:pt x="1448" y="1207"/>
                    </a:lnTo>
                    <a:lnTo>
                      <a:pt x="1448" y="1205"/>
                    </a:lnTo>
                    <a:lnTo>
                      <a:pt x="1446" y="1205"/>
                    </a:lnTo>
                    <a:lnTo>
                      <a:pt x="1444" y="1205"/>
                    </a:lnTo>
                    <a:lnTo>
                      <a:pt x="1443" y="1205"/>
                    </a:lnTo>
                    <a:lnTo>
                      <a:pt x="1441" y="1207"/>
                    </a:lnTo>
                    <a:lnTo>
                      <a:pt x="1441" y="1205"/>
                    </a:lnTo>
                    <a:lnTo>
                      <a:pt x="1439" y="1205"/>
                    </a:lnTo>
                    <a:lnTo>
                      <a:pt x="1437" y="1205"/>
                    </a:lnTo>
                    <a:lnTo>
                      <a:pt x="1437" y="1203"/>
                    </a:lnTo>
                    <a:lnTo>
                      <a:pt x="1435" y="1203"/>
                    </a:lnTo>
                    <a:lnTo>
                      <a:pt x="1435" y="1201"/>
                    </a:lnTo>
                    <a:lnTo>
                      <a:pt x="1435" y="1199"/>
                    </a:lnTo>
                    <a:lnTo>
                      <a:pt x="1434" y="1198"/>
                    </a:lnTo>
                    <a:lnTo>
                      <a:pt x="1434" y="1196"/>
                    </a:lnTo>
                    <a:lnTo>
                      <a:pt x="1432" y="1196"/>
                    </a:lnTo>
                    <a:lnTo>
                      <a:pt x="1432" y="1194"/>
                    </a:lnTo>
                    <a:lnTo>
                      <a:pt x="1430" y="1194"/>
                    </a:lnTo>
                    <a:lnTo>
                      <a:pt x="1430" y="1192"/>
                    </a:lnTo>
                    <a:lnTo>
                      <a:pt x="1430" y="1190"/>
                    </a:lnTo>
                    <a:lnTo>
                      <a:pt x="1428" y="1190"/>
                    </a:lnTo>
                    <a:lnTo>
                      <a:pt x="1428" y="1189"/>
                    </a:lnTo>
                    <a:lnTo>
                      <a:pt x="1426" y="1189"/>
                    </a:lnTo>
                    <a:lnTo>
                      <a:pt x="1426" y="1187"/>
                    </a:lnTo>
                    <a:lnTo>
                      <a:pt x="1425" y="1187"/>
                    </a:lnTo>
                    <a:lnTo>
                      <a:pt x="1423" y="1187"/>
                    </a:lnTo>
                    <a:lnTo>
                      <a:pt x="1423" y="1185"/>
                    </a:lnTo>
                    <a:lnTo>
                      <a:pt x="1421" y="1185"/>
                    </a:lnTo>
                    <a:lnTo>
                      <a:pt x="1421" y="1187"/>
                    </a:lnTo>
                    <a:lnTo>
                      <a:pt x="1419" y="1187"/>
                    </a:lnTo>
                    <a:lnTo>
                      <a:pt x="1418" y="1187"/>
                    </a:lnTo>
                    <a:lnTo>
                      <a:pt x="1416" y="1187"/>
                    </a:lnTo>
                    <a:close/>
                    <a:moveTo>
                      <a:pt x="1646" y="0"/>
                    </a:moveTo>
                    <a:lnTo>
                      <a:pt x="1644" y="0"/>
                    </a:lnTo>
                    <a:lnTo>
                      <a:pt x="1646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6" name="Freeform 129"/>
              <p:cNvSpPr>
                <a:spLocks/>
              </p:cNvSpPr>
              <p:nvPr/>
            </p:nvSpPr>
            <p:spPr bwMode="auto">
              <a:xfrm>
                <a:off x="1914" y="3769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 h 4"/>
                  <a:gd name="T4" fmla="*/ 2 w 3"/>
                  <a:gd name="T5" fmla="*/ 2 h 4"/>
                  <a:gd name="T6" fmla="*/ 3 w 3"/>
                  <a:gd name="T7" fmla="*/ 2 h 4"/>
                  <a:gd name="T8" fmla="*/ 2 w 3"/>
                  <a:gd name="T9" fmla="*/ 2 h 4"/>
                  <a:gd name="T10" fmla="*/ 2 w 3"/>
                  <a:gd name="T11" fmla="*/ 4 h 4"/>
                  <a:gd name="T12" fmla="*/ 2 w 3"/>
                  <a:gd name="T13" fmla="*/ 2 h 4"/>
                  <a:gd name="T14" fmla="*/ 0 w 3"/>
                  <a:gd name="T15" fmla="*/ 2 h 4"/>
                  <a:gd name="T16" fmla="*/ 0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7" name="Freeform 130"/>
              <p:cNvSpPr>
                <a:spLocks/>
              </p:cNvSpPr>
              <p:nvPr/>
            </p:nvSpPr>
            <p:spPr bwMode="auto">
              <a:xfrm>
                <a:off x="1907" y="3748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 h 4"/>
                  <a:gd name="T4" fmla="*/ 2 w 3"/>
                  <a:gd name="T5" fmla="*/ 2 h 4"/>
                  <a:gd name="T6" fmla="*/ 2 w 3"/>
                  <a:gd name="T7" fmla="*/ 4 h 4"/>
                  <a:gd name="T8" fmla="*/ 3 w 3"/>
                  <a:gd name="T9" fmla="*/ 4 h 4"/>
                  <a:gd name="T10" fmla="*/ 2 w 3"/>
                  <a:gd name="T11" fmla="*/ 4 h 4"/>
                  <a:gd name="T12" fmla="*/ 2 w 3"/>
                  <a:gd name="T13" fmla="*/ 2 h 4"/>
                  <a:gd name="T14" fmla="*/ 0 w 3"/>
                  <a:gd name="T15" fmla="*/ 2 h 4"/>
                  <a:gd name="T16" fmla="*/ 0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8" name="Freeform 131"/>
              <p:cNvSpPr>
                <a:spLocks/>
              </p:cNvSpPr>
              <p:nvPr/>
            </p:nvSpPr>
            <p:spPr bwMode="auto">
              <a:xfrm>
                <a:off x="1944" y="371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9" name="Freeform 132"/>
              <p:cNvSpPr>
                <a:spLocks/>
              </p:cNvSpPr>
              <p:nvPr/>
            </p:nvSpPr>
            <p:spPr bwMode="auto">
              <a:xfrm>
                <a:off x="1925" y="367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0" name="Freeform 133"/>
              <p:cNvSpPr>
                <a:spLocks/>
              </p:cNvSpPr>
              <p:nvPr/>
            </p:nvSpPr>
            <p:spPr bwMode="auto">
              <a:xfrm>
                <a:off x="1917" y="367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1" name="Rectangle 134"/>
              <p:cNvSpPr>
                <a:spLocks noChangeArrowheads="1"/>
              </p:cNvSpPr>
              <p:nvPr/>
            </p:nvSpPr>
            <p:spPr bwMode="auto">
              <a:xfrm>
                <a:off x="1826" y="3364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2" name="Freeform 135"/>
              <p:cNvSpPr>
                <a:spLocks/>
              </p:cNvSpPr>
              <p:nvPr/>
            </p:nvSpPr>
            <p:spPr bwMode="auto">
              <a:xfrm>
                <a:off x="1812" y="335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3" name="Rectangle 136"/>
              <p:cNvSpPr>
                <a:spLocks noChangeArrowheads="1"/>
              </p:cNvSpPr>
              <p:nvPr/>
            </p:nvSpPr>
            <p:spPr bwMode="auto">
              <a:xfrm>
                <a:off x="1814" y="3355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4" name="Freeform 137"/>
              <p:cNvSpPr>
                <a:spLocks/>
              </p:cNvSpPr>
              <p:nvPr/>
            </p:nvSpPr>
            <p:spPr bwMode="auto">
              <a:xfrm>
                <a:off x="1807" y="3352"/>
                <a:ext cx="7" cy="9"/>
              </a:xfrm>
              <a:custGeom>
                <a:avLst/>
                <a:gdLst>
                  <a:gd name="T0" fmla="*/ 5 w 7"/>
                  <a:gd name="T1" fmla="*/ 0 h 9"/>
                  <a:gd name="T2" fmla="*/ 7 w 7"/>
                  <a:gd name="T3" fmla="*/ 0 h 9"/>
                  <a:gd name="T4" fmla="*/ 7 w 7"/>
                  <a:gd name="T5" fmla="*/ 1 h 9"/>
                  <a:gd name="T6" fmla="*/ 7 w 7"/>
                  <a:gd name="T7" fmla="*/ 3 h 9"/>
                  <a:gd name="T8" fmla="*/ 7 w 7"/>
                  <a:gd name="T9" fmla="*/ 5 h 9"/>
                  <a:gd name="T10" fmla="*/ 5 w 7"/>
                  <a:gd name="T11" fmla="*/ 5 h 9"/>
                  <a:gd name="T12" fmla="*/ 3 w 7"/>
                  <a:gd name="T13" fmla="*/ 5 h 9"/>
                  <a:gd name="T14" fmla="*/ 3 w 7"/>
                  <a:gd name="T15" fmla="*/ 7 h 9"/>
                  <a:gd name="T16" fmla="*/ 3 w 7"/>
                  <a:gd name="T17" fmla="*/ 9 h 9"/>
                  <a:gd name="T18" fmla="*/ 2 w 7"/>
                  <a:gd name="T19" fmla="*/ 9 h 9"/>
                  <a:gd name="T20" fmla="*/ 0 w 7"/>
                  <a:gd name="T21" fmla="*/ 9 h 9"/>
                  <a:gd name="T22" fmla="*/ 2 w 7"/>
                  <a:gd name="T23" fmla="*/ 9 h 9"/>
                  <a:gd name="T24" fmla="*/ 2 w 7"/>
                  <a:gd name="T25" fmla="*/ 7 h 9"/>
                  <a:gd name="T26" fmla="*/ 0 w 7"/>
                  <a:gd name="T27" fmla="*/ 7 h 9"/>
                  <a:gd name="T28" fmla="*/ 0 w 7"/>
                  <a:gd name="T29" fmla="*/ 5 h 9"/>
                  <a:gd name="T30" fmla="*/ 2 w 7"/>
                  <a:gd name="T31" fmla="*/ 5 h 9"/>
                  <a:gd name="T32" fmla="*/ 2 w 7"/>
                  <a:gd name="T33" fmla="*/ 3 h 9"/>
                  <a:gd name="T34" fmla="*/ 3 w 7"/>
                  <a:gd name="T35" fmla="*/ 3 h 9"/>
                  <a:gd name="T36" fmla="*/ 3 w 7"/>
                  <a:gd name="T37" fmla="*/ 1 h 9"/>
                  <a:gd name="T38" fmla="*/ 3 w 7"/>
                  <a:gd name="T39" fmla="*/ 3 h 9"/>
                  <a:gd name="T40" fmla="*/ 3 w 7"/>
                  <a:gd name="T41" fmla="*/ 1 h 9"/>
                  <a:gd name="T42" fmla="*/ 5 w 7"/>
                  <a:gd name="T43" fmla="*/ 1 h 9"/>
                  <a:gd name="T44" fmla="*/ 5 w 7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5" name="Freeform 138"/>
              <p:cNvSpPr>
                <a:spLocks/>
              </p:cNvSpPr>
              <p:nvPr/>
            </p:nvSpPr>
            <p:spPr bwMode="auto">
              <a:xfrm>
                <a:off x="1796" y="3325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2 h 5"/>
                  <a:gd name="T4" fmla="*/ 2 w 2"/>
                  <a:gd name="T5" fmla="*/ 3 h 5"/>
                  <a:gd name="T6" fmla="*/ 0 w 2"/>
                  <a:gd name="T7" fmla="*/ 3 h 5"/>
                  <a:gd name="T8" fmla="*/ 0 w 2"/>
                  <a:gd name="T9" fmla="*/ 5 h 5"/>
                  <a:gd name="T10" fmla="*/ 0 w 2"/>
                  <a:gd name="T11" fmla="*/ 3 h 5"/>
                  <a:gd name="T12" fmla="*/ 0 w 2"/>
                  <a:gd name="T13" fmla="*/ 2 h 5"/>
                  <a:gd name="T14" fmla="*/ 2 w 2"/>
                  <a:gd name="T15" fmla="*/ 2 h 5"/>
                  <a:gd name="T16" fmla="*/ 2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6" name="Rectangle 139"/>
              <p:cNvSpPr>
                <a:spLocks noChangeArrowheads="1"/>
              </p:cNvSpPr>
              <p:nvPr/>
            </p:nvSpPr>
            <p:spPr bwMode="auto">
              <a:xfrm>
                <a:off x="1807" y="3311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7" name="Freeform 140"/>
              <p:cNvSpPr>
                <a:spLocks/>
              </p:cNvSpPr>
              <p:nvPr/>
            </p:nvSpPr>
            <p:spPr bwMode="auto">
              <a:xfrm>
                <a:off x="1809" y="330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8" name="Freeform 141"/>
              <p:cNvSpPr>
                <a:spLocks/>
              </p:cNvSpPr>
              <p:nvPr/>
            </p:nvSpPr>
            <p:spPr bwMode="auto">
              <a:xfrm>
                <a:off x="1809" y="330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9" name="Rectangle 142"/>
              <p:cNvSpPr>
                <a:spLocks noChangeArrowheads="1"/>
              </p:cNvSpPr>
              <p:nvPr/>
            </p:nvSpPr>
            <p:spPr bwMode="auto">
              <a:xfrm>
                <a:off x="1800" y="3291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0" name="Freeform 143"/>
              <p:cNvSpPr>
                <a:spLocks/>
              </p:cNvSpPr>
              <p:nvPr/>
            </p:nvSpPr>
            <p:spPr bwMode="auto">
              <a:xfrm>
                <a:off x="1834" y="3277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0 w 1"/>
                  <a:gd name="T9" fmla="*/ 1 h 3"/>
                  <a:gd name="T10" fmla="*/ 1 w 1"/>
                  <a:gd name="T11" fmla="*/ 1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1" name="Freeform 144"/>
              <p:cNvSpPr>
                <a:spLocks/>
              </p:cNvSpPr>
              <p:nvPr/>
            </p:nvSpPr>
            <p:spPr bwMode="auto">
              <a:xfrm>
                <a:off x="1826" y="325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2" name="Freeform 145"/>
              <p:cNvSpPr>
                <a:spLocks/>
              </p:cNvSpPr>
              <p:nvPr/>
            </p:nvSpPr>
            <p:spPr bwMode="auto">
              <a:xfrm>
                <a:off x="1825" y="3253"/>
                <a:ext cx="0" cy="6"/>
              </a:xfrm>
              <a:custGeom>
                <a:avLst/>
                <a:gdLst>
                  <a:gd name="T0" fmla="*/ 0 h 6"/>
                  <a:gd name="T1" fmla="*/ 2 h 6"/>
                  <a:gd name="T2" fmla="*/ 4 h 6"/>
                  <a:gd name="T3" fmla="*/ 6 h 6"/>
                  <a:gd name="T4" fmla="*/ 4 h 6"/>
                  <a:gd name="T5" fmla="*/ 2 h 6"/>
                  <a:gd name="T6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3" name="Freeform 146"/>
              <p:cNvSpPr>
                <a:spLocks/>
              </p:cNvSpPr>
              <p:nvPr/>
            </p:nvSpPr>
            <p:spPr bwMode="auto">
              <a:xfrm>
                <a:off x="1826" y="3241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4" name="Freeform 147"/>
              <p:cNvSpPr>
                <a:spLocks/>
              </p:cNvSpPr>
              <p:nvPr/>
            </p:nvSpPr>
            <p:spPr bwMode="auto">
              <a:xfrm>
                <a:off x="1823" y="3230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0 w 2"/>
                  <a:gd name="T7" fmla="*/ 4 h 4"/>
                  <a:gd name="T8" fmla="*/ 0 w 2"/>
                  <a:gd name="T9" fmla="*/ 2 h 4"/>
                  <a:gd name="T10" fmla="*/ 2 w 2"/>
                  <a:gd name="T11" fmla="*/ 2 h 4"/>
                  <a:gd name="T12" fmla="*/ 2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5" name="Freeform 148"/>
              <p:cNvSpPr>
                <a:spLocks/>
              </p:cNvSpPr>
              <p:nvPr/>
            </p:nvSpPr>
            <p:spPr bwMode="auto">
              <a:xfrm>
                <a:off x="1837" y="322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6" name="Freeform 149"/>
              <p:cNvSpPr>
                <a:spLocks/>
              </p:cNvSpPr>
              <p:nvPr/>
            </p:nvSpPr>
            <p:spPr bwMode="auto">
              <a:xfrm>
                <a:off x="1871" y="321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7" name="Freeform 150"/>
              <p:cNvSpPr>
                <a:spLocks/>
              </p:cNvSpPr>
              <p:nvPr/>
            </p:nvSpPr>
            <p:spPr bwMode="auto">
              <a:xfrm>
                <a:off x="1846" y="320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8" name="Freeform 151"/>
              <p:cNvSpPr>
                <a:spLocks/>
              </p:cNvSpPr>
              <p:nvPr/>
            </p:nvSpPr>
            <p:spPr bwMode="auto">
              <a:xfrm>
                <a:off x="1873" y="316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9" name="Freeform 152"/>
              <p:cNvSpPr>
                <a:spLocks/>
              </p:cNvSpPr>
              <p:nvPr/>
            </p:nvSpPr>
            <p:spPr bwMode="auto">
              <a:xfrm>
                <a:off x="1876" y="3132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2 h 4"/>
                  <a:gd name="T4" fmla="*/ 2 w 2"/>
                  <a:gd name="T5" fmla="*/ 2 h 4"/>
                  <a:gd name="T6" fmla="*/ 2 w 2"/>
                  <a:gd name="T7" fmla="*/ 4 h 4"/>
                  <a:gd name="T8" fmla="*/ 0 w 2"/>
                  <a:gd name="T9" fmla="*/ 4 h 4"/>
                  <a:gd name="T10" fmla="*/ 0 w 2"/>
                  <a:gd name="T11" fmla="*/ 2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0" name="Rectangle 153"/>
              <p:cNvSpPr>
                <a:spLocks noChangeArrowheads="1"/>
              </p:cNvSpPr>
              <p:nvPr/>
            </p:nvSpPr>
            <p:spPr bwMode="auto">
              <a:xfrm>
                <a:off x="1875" y="3132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1" name="Freeform 154"/>
              <p:cNvSpPr>
                <a:spLocks/>
              </p:cNvSpPr>
              <p:nvPr/>
            </p:nvSpPr>
            <p:spPr bwMode="auto">
              <a:xfrm>
                <a:off x="1882" y="3118"/>
                <a:ext cx="0" cy="3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2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2" name="Freeform 155"/>
              <p:cNvSpPr>
                <a:spLocks/>
              </p:cNvSpPr>
              <p:nvPr/>
            </p:nvSpPr>
            <p:spPr bwMode="auto">
              <a:xfrm>
                <a:off x="1892" y="311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3" name="Freeform 156"/>
              <p:cNvSpPr>
                <a:spLocks/>
              </p:cNvSpPr>
              <p:nvPr/>
            </p:nvSpPr>
            <p:spPr bwMode="auto">
              <a:xfrm>
                <a:off x="1916" y="311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4" name="Rectangle 157"/>
              <p:cNvSpPr>
                <a:spLocks noChangeArrowheads="1"/>
              </p:cNvSpPr>
              <p:nvPr/>
            </p:nvSpPr>
            <p:spPr bwMode="auto">
              <a:xfrm>
                <a:off x="1907" y="3105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5" name="Freeform 158"/>
              <p:cNvSpPr>
                <a:spLocks/>
              </p:cNvSpPr>
              <p:nvPr/>
            </p:nvSpPr>
            <p:spPr bwMode="auto">
              <a:xfrm>
                <a:off x="1939" y="3102"/>
                <a:ext cx="0" cy="3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2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6" name="Rectangle 159"/>
              <p:cNvSpPr>
                <a:spLocks noChangeArrowheads="1"/>
              </p:cNvSpPr>
              <p:nvPr/>
            </p:nvSpPr>
            <p:spPr bwMode="auto">
              <a:xfrm>
                <a:off x="1930" y="3052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7" name="Rectangle 160"/>
              <p:cNvSpPr>
                <a:spLocks noChangeArrowheads="1"/>
              </p:cNvSpPr>
              <p:nvPr/>
            </p:nvSpPr>
            <p:spPr bwMode="auto">
              <a:xfrm>
                <a:off x="1950" y="2987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8" name="Freeform 161"/>
              <p:cNvSpPr>
                <a:spLocks/>
              </p:cNvSpPr>
              <p:nvPr/>
            </p:nvSpPr>
            <p:spPr bwMode="auto">
              <a:xfrm>
                <a:off x="2005" y="297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9" name="Rectangle 162"/>
              <p:cNvSpPr>
                <a:spLocks noChangeArrowheads="1"/>
              </p:cNvSpPr>
              <p:nvPr/>
            </p:nvSpPr>
            <p:spPr bwMode="auto">
              <a:xfrm>
                <a:off x="2050" y="2898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0" name="Freeform 163"/>
              <p:cNvSpPr>
                <a:spLocks/>
              </p:cNvSpPr>
              <p:nvPr/>
            </p:nvSpPr>
            <p:spPr bwMode="auto">
              <a:xfrm>
                <a:off x="2051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1" name="Freeform 164"/>
              <p:cNvSpPr>
                <a:spLocks/>
              </p:cNvSpPr>
              <p:nvPr/>
            </p:nvSpPr>
            <p:spPr bwMode="auto">
              <a:xfrm>
                <a:off x="2051" y="288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2 h 4"/>
                  <a:gd name="T4" fmla="*/ 4 w 4"/>
                  <a:gd name="T5" fmla="*/ 4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0 w 4"/>
                  <a:gd name="T13" fmla="*/ 4 h 4"/>
                  <a:gd name="T14" fmla="*/ 0 w 4"/>
                  <a:gd name="T15" fmla="*/ 2 h 4"/>
                  <a:gd name="T16" fmla="*/ 0 w 4"/>
                  <a:gd name="T17" fmla="*/ 0 h 4"/>
                  <a:gd name="T18" fmla="*/ 2 w 4"/>
                  <a:gd name="T19" fmla="*/ 0 h 4"/>
                  <a:gd name="T20" fmla="*/ 4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2" name="Freeform 165"/>
              <p:cNvSpPr>
                <a:spLocks/>
              </p:cNvSpPr>
              <p:nvPr/>
            </p:nvSpPr>
            <p:spPr bwMode="auto">
              <a:xfrm>
                <a:off x="2076" y="287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3" name="Rectangle 166"/>
              <p:cNvSpPr>
                <a:spLocks noChangeArrowheads="1"/>
              </p:cNvSpPr>
              <p:nvPr/>
            </p:nvSpPr>
            <p:spPr bwMode="auto">
              <a:xfrm>
                <a:off x="2114" y="2802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4" name="Freeform 167"/>
              <p:cNvSpPr>
                <a:spLocks/>
              </p:cNvSpPr>
              <p:nvPr/>
            </p:nvSpPr>
            <p:spPr bwMode="auto">
              <a:xfrm>
                <a:off x="2116" y="2800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2 h 4"/>
                  <a:gd name="T4" fmla="*/ 0 w 1"/>
                  <a:gd name="T5" fmla="*/ 2 h 4"/>
                  <a:gd name="T6" fmla="*/ 0 w 1"/>
                  <a:gd name="T7" fmla="*/ 4 h 4"/>
                  <a:gd name="T8" fmla="*/ 0 w 1"/>
                  <a:gd name="T9" fmla="*/ 2 h 4"/>
                  <a:gd name="T10" fmla="*/ 0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5" name="Freeform 168"/>
              <p:cNvSpPr>
                <a:spLocks/>
              </p:cNvSpPr>
              <p:nvPr/>
            </p:nvSpPr>
            <p:spPr bwMode="auto">
              <a:xfrm>
                <a:off x="2126" y="279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6" name="Freeform 169"/>
              <p:cNvSpPr>
                <a:spLocks/>
              </p:cNvSpPr>
              <p:nvPr/>
            </p:nvSpPr>
            <p:spPr bwMode="auto">
              <a:xfrm>
                <a:off x="2130" y="278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7" name="Freeform 170"/>
              <p:cNvSpPr>
                <a:spLocks/>
              </p:cNvSpPr>
              <p:nvPr/>
            </p:nvSpPr>
            <p:spPr bwMode="auto">
              <a:xfrm>
                <a:off x="2142" y="276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8" name="Freeform 171"/>
              <p:cNvSpPr>
                <a:spLocks/>
              </p:cNvSpPr>
              <p:nvPr/>
            </p:nvSpPr>
            <p:spPr bwMode="auto">
              <a:xfrm>
                <a:off x="2141" y="2759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2 h 5"/>
                  <a:gd name="T4" fmla="*/ 1 w 3"/>
                  <a:gd name="T5" fmla="*/ 2 h 5"/>
                  <a:gd name="T6" fmla="*/ 1 w 3"/>
                  <a:gd name="T7" fmla="*/ 4 h 5"/>
                  <a:gd name="T8" fmla="*/ 1 w 3"/>
                  <a:gd name="T9" fmla="*/ 5 h 5"/>
                  <a:gd name="T10" fmla="*/ 0 w 3"/>
                  <a:gd name="T11" fmla="*/ 5 h 5"/>
                  <a:gd name="T12" fmla="*/ 0 w 3"/>
                  <a:gd name="T13" fmla="*/ 4 h 5"/>
                  <a:gd name="T14" fmla="*/ 1 w 3"/>
                  <a:gd name="T15" fmla="*/ 4 h 5"/>
                  <a:gd name="T16" fmla="*/ 1 w 3"/>
                  <a:gd name="T17" fmla="*/ 2 h 5"/>
                  <a:gd name="T18" fmla="*/ 1 w 3"/>
                  <a:gd name="T19" fmla="*/ 0 h 5"/>
                  <a:gd name="T20" fmla="*/ 3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9" name="Freeform 172"/>
              <p:cNvSpPr>
                <a:spLocks/>
              </p:cNvSpPr>
              <p:nvPr/>
            </p:nvSpPr>
            <p:spPr bwMode="auto">
              <a:xfrm>
                <a:off x="2146" y="275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0" name="Freeform 173"/>
              <p:cNvSpPr>
                <a:spLocks/>
              </p:cNvSpPr>
              <p:nvPr/>
            </p:nvSpPr>
            <p:spPr bwMode="auto">
              <a:xfrm>
                <a:off x="2135" y="2721"/>
                <a:ext cx="4" cy="6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2 h 6"/>
                  <a:gd name="T4" fmla="*/ 4 w 4"/>
                  <a:gd name="T5" fmla="*/ 4 h 6"/>
                  <a:gd name="T6" fmla="*/ 4 w 4"/>
                  <a:gd name="T7" fmla="*/ 6 h 6"/>
                  <a:gd name="T8" fmla="*/ 2 w 4"/>
                  <a:gd name="T9" fmla="*/ 6 h 6"/>
                  <a:gd name="T10" fmla="*/ 2 w 4"/>
                  <a:gd name="T11" fmla="*/ 4 h 6"/>
                  <a:gd name="T12" fmla="*/ 2 w 4"/>
                  <a:gd name="T13" fmla="*/ 2 h 6"/>
                  <a:gd name="T14" fmla="*/ 0 w 4"/>
                  <a:gd name="T15" fmla="*/ 2 h 6"/>
                  <a:gd name="T16" fmla="*/ 0 w 4"/>
                  <a:gd name="T17" fmla="*/ 0 h 6"/>
                  <a:gd name="T18" fmla="*/ 2 w 4"/>
                  <a:gd name="T19" fmla="*/ 0 h 6"/>
                  <a:gd name="T20" fmla="*/ 4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1" name="Freeform 174"/>
              <p:cNvSpPr>
                <a:spLocks/>
              </p:cNvSpPr>
              <p:nvPr/>
            </p:nvSpPr>
            <p:spPr bwMode="auto">
              <a:xfrm>
                <a:off x="2137" y="2716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2 h 5"/>
                  <a:gd name="T4" fmla="*/ 4 w 4"/>
                  <a:gd name="T5" fmla="*/ 4 h 5"/>
                  <a:gd name="T6" fmla="*/ 2 w 4"/>
                  <a:gd name="T7" fmla="*/ 4 h 5"/>
                  <a:gd name="T8" fmla="*/ 2 w 4"/>
                  <a:gd name="T9" fmla="*/ 5 h 5"/>
                  <a:gd name="T10" fmla="*/ 0 w 4"/>
                  <a:gd name="T11" fmla="*/ 5 h 5"/>
                  <a:gd name="T12" fmla="*/ 0 w 4"/>
                  <a:gd name="T13" fmla="*/ 4 h 5"/>
                  <a:gd name="T14" fmla="*/ 0 w 4"/>
                  <a:gd name="T15" fmla="*/ 2 h 5"/>
                  <a:gd name="T16" fmla="*/ 2 w 4"/>
                  <a:gd name="T17" fmla="*/ 2 h 5"/>
                  <a:gd name="T18" fmla="*/ 2 w 4"/>
                  <a:gd name="T19" fmla="*/ 0 h 5"/>
                  <a:gd name="T20" fmla="*/ 4 w 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2" name="Freeform 175"/>
              <p:cNvSpPr>
                <a:spLocks/>
              </p:cNvSpPr>
              <p:nvPr/>
            </p:nvSpPr>
            <p:spPr bwMode="auto">
              <a:xfrm>
                <a:off x="2123" y="2707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2 h 7"/>
                  <a:gd name="T4" fmla="*/ 2 w 9"/>
                  <a:gd name="T5" fmla="*/ 2 h 7"/>
                  <a:gd name="T6" fmla="*/ 3 w 9"/>
                  <a:gd name="T7" fmla="*/ 2 h 7"/>
                  <a:gd name="T8" fmla="*/ 3 w 9"/>
                  <a:gd name="T9" fmla="*/ 4 h 7"/>
                  <a:gd name="T10" fmla="*/ 5 w 9"/>
                  <a:gd name="T11" fmla="*/ 4 h 7"/>
                  <a:gd name="T12" fmla="*/ 7 w 9"/>
                  <a:gd name="T13" fmla="*/ 4 h 7"/>
                  <a:gd name="T14" fmla="*/ 9 w 9"/>
                  <a:gd name="T15" fmla="*/ 4 h 7"/>
                  <a:gd name="T16" fmla="*/ 9 w 9"/>
                  <a:gd name="T17" fmla="*/ 2 h 7"/>
                  <a:gd name="T18" fmla="*/ 9 w 9"/>
                  <a:gd name="T19" fmla="*/ 4 h 7"/>
                  <a:gd name="T20" fmla="*/ 7 w 9"/>
                  <a:gd name="T21" fmla="*/ 4 h 7"/>
                  <a:gd name="T22" fmla="*/ 7 w 9"/>
                  <a:gd name="T23" fmla="*/ 6 h 7"/>
                  <a:gd name="T24" fmla="*/ 7 w 9"/>
                  <a:gd name="T25" fmla="*/ 7 h 7"/>
                  <a:gd name="T26" fmla="*/ 5 w 9"/>
                  <a:gd name="T27" fmla="*/ 7 h 7"/>
                  <a:gd name="T28" fmla="*/ 5 w 9"/>
                  <a:gd name="T29" fmla="*/ 6 h 7"/>
                  <a:gd name="T30" fmla="*/ 5 w 9"/>
                  <a:gd name="T31" fmla="*/ 7 h 7"/>
                  <a:gd name="T32" fmla="*/ 3 w 9"/>
                  <a:gd name="T33" fmla="*/ 7 h 7"/>
                  <a:gd name="T34" fmla="*/ 2 w 9"/>
                  <a:gd name="T35" fmla="*/ 7 h 7"/>
                  <a:gd name="T36" fmla="*/ 2 w 9"/>
                  <a:gd name="T37" fmla="*/ 6 h 7"/>
                  <a:gd name="T38" fmla="*/ 0 w 9"/>
                  <a:gd name="T39" fmla="*/ 6 h 7"/>
                  <a:gd name="T40" fmla="*/ 0 w 9"/>
                  <a:gd name="T41" fmla="*/ 4 h 7"/>
                  <a:gd name="T42" fmla="*/ 0 w 9"/>
                  <a:gd name="T43" fmla="*/ 2 h 7"/>
                  <a:gd name="T44" fmla="*/ 0 w 9"/>
                  <a:gd name="T4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3" name="Freeform 176"/>
              <p:cNvSpPr>
                <a:spLocks/>
              </p:cNvSpPr>
              <p:nvPr/>
            </p:nvSpPr>
            <p:spPr bwMode="auto">
              <a:xfrm>
                <a:off x="2125" y="2693"/>
                <a:ext cx="1" cy="5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2 h 5"/>
                  <a:gd name="T4" fmla="*/ 1 w 1"/>
                  <a:gd name="T5" fmla="*/ 3 h 5"/>
                  <a:gd name="T6" fmla="*/ 1 w 1"/>
                  <a:gd name="T7" fmla="*/ 5 h 5"/>
                  <a:gd name="T8" fmla="*/ 0 w 1"/>
                  <a:gd name="T9" fmla="*/ 5 h 5"/>
                  <a:gd name="T10" fmla="*/ 0 w 1"/>
                  <a:gd name="T11" fmla="*/ 3 h 5"/>
                  <a:gd name="T12" fmla="*/ 0 w 1"/>
                  <a:gd name="T13" fmla="*/ 2 h 5"/>
                  <a:gd name="T14" fmla="*/ 0 w 1"/>
                  <a:gd name="T15" fmla="*/ 0 h 5"/>
                  <a:gd name="T16" fmla="*/ 1 w 1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4" name="Rectangle 177"/>
              <p:cNvSpPr>
                <a:spLocks noChangeArrowheads="1"/>
              </p:cNvSpPr>
              <p:nvPr/>
            </p:nvSpPr>
            <p:spPr bwMode="auto">
              <a:xfrm>
                <a:off x="2151" y="2677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5" name="Freeform 178"/>
              <p:cNvSpPr>
                <a:spLocks/>
              </p:cNvSpPr>
              <p:nvPr/>
            </p:nvSpPr>
            <p:spPr bwMode="auto">
              <a:xfrm>
                <a:off x="2142" y="2675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6" name="Freeform 179"/>
              <p:cNvSpPr>
                <a:spLocks/>
              </p:cNvSpPr>
              <p:nvPr/>
            </p:nvSpPr>
            <p:spPr bwMode="auto">
              <a:xfrm>
                <a:off x="2141" y="267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1 h 7"/>
                  <a:gd name="T4" fmla="*/ 0 w 3"/>
                  <a:gd name="T5" fmla="*/ 3 h 7"/>
                  <a:gd name="T6" fmla="*/ 1 w 3"/>
                  <a:gd name="T7" fmla="*/ 3 h 7"/>
                  <a:gd name="T8" fmla="*/ 1 w 3"/>
                  <a:gd name="T9" fmla="*/ 5 h 7"/>
                  <a:gd name="T10" fmla="*/ 3 w 3"/>
                  <a:gd name="T11" fmla="*/ 5 h 7"/>
                  <a:gd name="T12" fmla="*/ 1 w 3"/>
                  <a:gd name="T13" fmla="*/ 5 h 7"/>
                  <a:gd name="T14" fmla="*/ 1 w 3"/>
                  <a:gd name="T15" fmla="*/ 7 h 7"/>
                  <a:gd name="T16" fmla="*/ 0 w 3"/>
                  <a:gd name="T17" fmla="*/ 7 h 7"/>
                  <a:gd name="T18" fmla="*/ 0 w 3"/>
                  <a:gd name="T19" fmla="*/ 5 h 7"/>
                  <a:gd name="T20" fmla="*/ 0 w 3"/>
                  <a:gd name="T21" fmla="*/ 3 h 7"/>
                  <a:gd name="T22" fmla="*/ 0 w 3"/>
                  <a:gd name="T23" fmla="*/ 1 h 7"/>
                  <a:gd name="T24" fmla="*/ 0 w 3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7" name="Freeform 180"/>
              <p:cNvSpPr>
                <a:spLocks/>
              </p:cNvSpPr>
              <p:nvPr/>
            </p:nvSpPr>
            <p:spPr bwMode="auto">
              <a:xfrm>
                <a:off x="2126" y="266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2 w 2"/>
                  <a:gd name="T5" fmla="*/ 2 h 3"/>
                  <a:gd name="T6" fmla="*/ 2 w 2"/>
                  <a:gd name="T7" fmla="*/ 3 h 3"/>
                  <a:gd name="T8" fmla="*/ 0 w 2"/>
                  <a:gd name="T9" fmla="*/ 3 h 3"/>
                  <a:gd name="T10" fmla="*/ 0 w 2"/>
                  <a:gd name="T11" fmla="*/ 2 h 3"/>
                  <a:gd name="T12" fmla="*/ 0 w 2"/>
                  <a:gd name="T13" fmla="*/ 3 h 3"/>
                  <a:gd name="T14" fmla="*/ 2 w 2"/>
                  <a:gd name="T15" fmla="*/ 3 h 3"/>
                  <a:gd name="T16" fmla="*/ 2 w 2"/>
                  <a:gd name="T17" fmla="*/ 2 h 3"/>
                  <a:gd name="T18" fmla="*/ 0 w 2"/>
                  <a:gd name="T19" fmla="*/ 2 h 3"/>
                  <a:gd name="T20" fmla="*/ 0 w 2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8" name="Freeform 181"/>
              <p:cNvSpPr>
                <a:spLocks/>
              </p:cNvSpPr>
              <p:nvPr/>
            </p:nvSpPr>
            <p:spPr bwMode="auto">
              <a:xfrm>
                <a:off x="2128" y="2663"/>
                <a:ext cx="7" cy="3"/>
              </a:xfrm>
              <a:custGeom>
                <a:avLst/>
                <a:gdLst>
                  <a:gd name="T0" fmla="*/ 4 w 7"/>
                  <a:gd name="T1" fmla="*/ 0 h 3"/>
                  <a:gd name="T2" fmla="*/ 4 w 7"/>
                  <a:gd name="T3" fmla="*/ 1 h 3"/>
                  <a:gd name="T4" fmla="*/ 5 w 7"/>
                  <a:gd name="T5" fmla="*/ 1 h 3"/>
                  <a:gd name="T6" fmla="*/ 7 w 7"/>
                  <a:gd name="T7" fmla="*/ 1 h 3"/>
                  <a:gd name="T8" fmla="*/ 7 w 7"/>
                  <a:gd name="T9" fmla="*/ 3 h 3"/>
                  <a:gd name="T10" fmla="*/ 5 w 7"/>
                  <a:gd name="T11" fmla="*/ 3 h 3"/>
                  <a:gd name="T12" fmla="*/ 5 w 7"/>
                  <a:gd name="T13" fmla="*/ 1 h 3"/>
                  <a:gd name="T14" fmla="*/ 4 w 7"/>
                  <a:gd name="T15" fmla="*/ 1 h 3"/>
                  <a:gd name="T16" fmla="*/ 4 w 7"/>
                  <a:gd name="T17" fmla="*/ 3 h 3"/>
                  <a:gd name="T18" fmla="*/ 2 w 7"/>
                  <a:gd name="T19" fmla="*/ 3 h 3"/>
                  <a:gd name="T20" fmla="*/ 2 w 7"/>
                  <a:gd name="T21" fmla="*/ 1 h 3"/>
                  <a:gd name="T22" fmla="*/ 0 w 7"/>
                  <a:gd name="T23" fmla="*/ 1 h 3"/>
                  <a:gd name="T24" fmla="*/ 2 w 7"/>
                  <a:gd name="T25" fmla="*/ 1 h 3"/>
                  <a:gd name="T26" fmla="*/ 2 w 7"/>
                  <a:gd name="T27" fmla="*/ 0 h 3"/>
                  <a:gd name="T28" fmla="*/ 4 w 7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lnTo>
                      <a:pt x="4" y="1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9" name="Freeform 182"/>
              <p:cNvSpPr>
                <a:spLocks/>
              </p:cNvSpPr>
              <p:nvPr/>
            </p:nvSpPr>
            <p:spPr bwMode="auto">
              <a:xfrm>
                <a:off x="2130" y="2646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5 w 5"/>
                  <a:gd name="T3" fmla="*/ 0 h 4"/>
                  <a:gd name="T4" fmla="*/ 3 w 5"/>
                  <a:gd name="T5" fmla="*/ 0 h 4"/>
                  <a:gd name="T6" fmla="*/ 3 w 5"/>
                  <a:gd name="T7" fmla="*/ 2 h 4"/>
                  <a:gd name="T8" fmla="*/ 2 w 5"/>
                  <a:gd name="T9" fmla="*/ 2 h 4"/>
                  <a:gd name="T10" fmla="*/ 0 w 5"/>
                  <a:gd name="T11" fmla="*/ 2 h 4"/>
                  <a:gd name="T12" fmla="*/ 0 w 5"/>
                  <a:gd name="T13" fmla="*/ 4 h 4"/>
                  <a:gd name="T14" fmla="*/ 0 w 5"/>
                  <a:gd name="T15" fmla="*/ 2 h 4"/>
                  <a:gd name="T16" fmla="*/ 2 w 5"/>
                  <a:gd name="T17" fmla="*/ 2 h 4"/>
                  <a:gd name="T18" fmla="*/ 2 w 5"/>
                  <a:gd name="T19" fmla="*/ 0 h 4"/>
                  <a:gd name="T20" fmla="*/ 3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0" name="Freeform 183"/>
              <p:cNvSpPr>
                <a:spLocks/>
              </p:cNvSpPr>
              <p:nvPr/>
            </p:nvSpPr>
            <p:spPr bwMode="auto">
              <a:xfrm>
                <a:off x="2123" y="2638"/>
                <a:ext cx="30" cy="39"/>
              </a:xfrm>
              <a:custGeom>
                <a:avLst/>
                <a:gdLst>
                  <a:gd name="T0" fmla="*/ 18 w 30"/>
                  <a:gd name="T1" fmla="*/ 0 h 39"/>
                  <a:gd name="T2" fmla="*/ 18 w 30"/>
                  <a:gd name="T3" fmla="*/ 3 h 39"/>
                  <a:gd name="T4" fmla="*/ 19 w 30"/>
                  <a:gd name="T5" fmla="*/ 5 h 39"/>
                  <a:gd name="T6" fmla="*/ 19 w 30"/>
                  <a:gd name="T7" fmla="*/ 8 h 39"/>
                  <a:gd name="T8" fmla="*/ 19 w 30"/>
                  <a:gd name="T9" fmla="*/ 12 h 39"/>
                  <a:gd name="T10" fmla="*/ 21 w 30"/>
                  <a:gd name="T11" fmla="*/ 14 h 39"/>
                  <a:gd name="T12" fmla="*/ 21 w 30"/>
                  <a:gd name="T13" fmla="*/ 17 h 39"/>
                  <a:gd name="T14" fmla="*/ 19 w 30"/>
                  <a:gd name="T15" fmla="*/ 19 h 39"/>
                  <a:gd name="T16" fmla="*/ 19 w 30"/>
                  <a:gd name="T17" fmla="*/ 23 h 39"/>
                  <a:gd name="T18" fmla="*/ 21 w 30"/>
                  <a:gd name="T19" fmla="*/ 25 h 39"/>
                  <a:gd name="T20" fmla="*/ 25 w 30"/>
                  <a:gd name="T21" fmla="*/ 25 h 39"/>
                  <a:gd name="T22" fmla="*/ 27 w 30"/>
                  <a:gd name="T23" fmla="*/ 26 h 39"/>
                  <a:gd name="T24" fmla="*/ 28 w 30"/>
                  <a:gd name="T25" fmla="*/ 28 h 39"/>
                  <a:gd name="T26" fmla="*/ 28 w 30"/>
                  <a:gd name="T27" fmla="*/ 32 h 39"/>
                  <a:gd name="T28" fmla="*/ 28 w 30"/>
                  <a:gd name="T29" fmla="*/ 32 h 39"/>
                  <a:gd name="T30" fmla="*/ 28 w 30"/>
                  <a:gd name="T31" fmla="*/ 32 h 39"/>
                  <a:gd name="T32" fmla="*/ 27 w 30"/>
                  <a:gd name="T33" fmla="*/ 33 h 39"/>
                  <a:gd name="T34" fmla="*/ 27 w 30"/>
                  <a:gd name="T35" fmla="*/ 37 h 39"/>
                  <a:gd name="T36" fmla="*/ 28 w 30"/>
                  <a:gd name="T37" fmla="*/ 39 h 39"/>
                  <a:gd name="T38" fmla="*/ 25 w 30"/>
                  <a:gd name="T39" fmla="*/ 39 h 39"/>
                  <a:gd name="T40" fmla="*/ 23 w 30"/>
                  <a:gd name="T41" fmla="*/ 37 h 39"/>
                  <a:gd name="T42" fmla="*/ 21 w 30"/>
                  <a:gd name="T43" fmla="*/ 35 h 39"/>
                  <a:gd name="T44" fmla="*/ 18 w 30"/>
                  <a:gd name="T45" fmla="*/ 35 h 39"/>
                  <a:gd name="T46" fmla="*/ 18 w 30"/>
                  <a:gd name="T47" fmla="*/ 32 h 39"/>
                  <a:gd name="T48" fmla="*/ 19 w 30"/>
                  <a:gd name="T49" fmla="*/ 30 h 39"/>
                  <a:gd name="T50" fmla="*/ 18 w 30"/>
                  <a:gd name="T51" fmla="*/ 28 h 39"/>
                  <a:gd name="T52" fmla="*/ 14 w 30"/>
                  <a:gd name="T53" fmla="*/ 28 h 39"/>
                  <a:gd name="T54" fmla="*/ 12 w 30"/>
                  <a:gd name="T55" fmla="*/ 26 h 39"/>
                  <a:gd name="T56" fmla="*/ 9 w 30"/>
                  <a:gd name="T57" fmla="*/ 26 h 39"/>
                  <a:gd name="T58" fmla="*/ 7 w 30"/>
                  <a:gd name="T59" fmla="*/ 25 h 39"/>
                  <a:gd name="T60" fmla="*/ 5 w 30"/>
                  <a:gd name="T61" fmla="*/ 26 h 39"/>
                  <a:gd name="T62" fmla="*/ 3 w 30"/>
                  <a:gd name="T63" fmla="*/ 25 h 39"/>
                  <a:gd name="T64" fmla="*/ 2 w 30"/>
                  <a:gd name="T65" fmla="*/ 23 h 39"/>
                  <a:gd name="T66" fmla="*/ 0 w 30"/>
                  <a:gd name="T67" fmla="*/ 21 h 39"/>
                  <a:gd name="T68" fmla="*/ 2 w 30"/>
                  <a:gd name="T69" fmla="*/ 19 h 39"/>
                  <a:gd name="T70" fmla="*/ 3 w 30"/>
                  <a:gd name="T71" fmla="*/ 17 h 39"/>
                  <a:gd name="T72" fmla="*/ 2 w 30"/>
                  <a:gd name="T73" fmla="*/ 19 h 39"/>
                  <a:gd name="T74" fmla="*/ 5 w 30"/>
                  <a:gd name="T75" fmla="*/ 19 h 39"/>
                  <a:gd name="T76" fmla="*/ 7 w 30"/>
                  <a:gd name="T77" fmla="*/ 17 h 39"/>
                  <a:gd name="T78" fmla="*/ 9 w 30"/>
                  <a:gd name="T79" fmla="*/ 16 h 39"/>
                  <a:gd name="T80" fmla="*/ 10 w 30"/>
                  <a:gd name="T81" fmla="*/ 14 h 39"/>
                  <a:gd name="T82" fmla="*/ 12 w 30"/>
                  <a:gd name="T83" fmla="*/ 16 h 39"/>
                  <a:gd name="T84" fmla="*/ 12 w 30"/>
                  <a:gd name="T85" fmla="*/ 12 h 39"/>
                  <a:gd name="T86" fmla="*/ 12 w 30"/>
                  <a:gd name="T87" fmla="*/ 12 h 39"/>
                  <a:gd name="T88" fmla="*/ 14 w 30"/>
                  <a:gd name="T89" fmla="*/ 10 h 39"/>
                  <a:gd name="T90" fmla="*/ 14 w 30"/>
                  <a:gd name="T91" fmla="*/ 7 h 39"/>
                  <a:gd name="T92" fmla="*/ 14 w 30"/>
                  <a:gd name="T93" fmla="*/ 3 h 39"/>
                  <a:gd name="T94" fmla="*/ 14 w 30"/>
                  <a:gd name="T9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39">
                    <a:moveTo>
                      <a:pt x="16" y="0"/>
                    </a:moveTo>
                    <a:lnTo>
                      <a:pt x="18" y="0"/>
                    </a:lnTo>
                    <a:lnTo>
                      <a:pt x="18" y="1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9" y="8"/>
                    </a:lnTo>
                    <a:lnTo>
                      <a:pt x="19" y="10"/>
                    </a:lnTo>
                    <a:lnTo>
                      <a:pt x="19" y="12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1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9" y="21"/>
                    </a:lnTo>
                    <a:lnTo>
                      <a:pt x="19" y="23"/>
                    </a:lnTo>
                    <a:lnTo>
                      <a:pt x="21" y="23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5" y="25"/>
                    </a:lnTo>
                    <a:lnTo>
                      <a:pt x="27" y="25"/>
                    </a:lnTo>
                    <a:lnTo>
                      <a:pt x="27" y="26"/>
                    </a:lnTo>
                    <a:lnTo>
                      <a:pt x="27" y="28"/>
                    </a:lnTo>
                    <a:lnTo>
                      <a:pt x="28" y="28"/>
                    </a:lnTo>
                    <a:lnTo>
                      <a:pt x="28" y="30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3"/>
                    </a:lnTo>
                    <a:lnTo>
                      <a:pt x="28" y="32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7" y="35"/>
                    </a:lnTo>
                    <a:lnTo>
                      <a:pt x="27" y="37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7" y="39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3" y="37"/>
                    </a:lnTo>
                    <a:lnTo>
                      <a:pt x="21" y="37"/>
                    </a:lnTo>
                    <a:lnTo>
                      <a:pt x="21" y="35"/>
                    </a:lnTo>
                    <a:lnTo>
                      <a:pt x="19" y="35"/>
                    </a:lnTo>
                    <a:lnTo>
                      <a:pt x="18" y="35"/>
                    </a:lnTo>
                    <a:lnTo>
                      <a:pt x="18" y="33"/>
                    </a:lnTo>
                    <a:lnTo>
                      <a:pt x="18" y="32"/>
                    </a:lnTo>
                    <a:lnTo>
                      <a:pt x="19" y="32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8" y="28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9" y="26"/>
                    </a:lnTo>
                    <a:lnTo>
                      <a:pt x="9" y="25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5"/>
                    </a:lnTo>
                    <a:lnTo>
                      <a:pt x="3" y="25"/>
                    </a:lnTo>
                    <a:lnTo>
                      <a:pt x="3" y="23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6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1" name="Freeform 184"/>
              <p:cNvSpPr>
                <a:spLocks/>
              </p:cNvSpPr>
              <p:nvPr/>
            </p:nvSpPr>
            <p:spPr bwMode="auto">
              <a:xfrm>
                <a:off x="2132" y="258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2" name="Freeform 185"/>
              <p:cNvSpPr>
                <a:spLocks/>
              </p:cNvSpPr>
              <p:nvPr/>
            </p:nvSpPr>
            <p:spPr bwMode="auto">
              <a:xfrm>
                <a:off x="2082" y="2480"/>
                <a:ext cx="3" cy="0"/>
              </a:xfrm>
              <a:custGeom>
                <a:avLst/>
                <a:gdLst>
                  <a:gd name="T0" fmla="*/ 0 w 3"/>
                  <a:gd name="T1" fmla="*/ 1 w 3"/>
                  <a:gd name="T2" fmla="*/ 3 w 3"/>
                  <a:gd name="T3" fmla="*/ 1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3" name="Freeform 186"/>
              <p:cNvSpPr>
                <a:spLocks/>
              </p:cNvSpPr>
              <p:nvPr/>
            </p:nvSpPr>
            <p:spPr bwMode="auto">
              <a:xfrm>
                <a:off x="2080" y="2464"/>
                <a:ext cx="2" cy="8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2 h 8"/>
                  <a:gd name="T4" fmla="*/ 2 w 2"/>
                  <a:gd name="T5" fmla="*/ 4 h 8"/>
                  <a:gd name="T6" fmla="*/ 2 w 2"/>
                  <a:gd name="T7" fmla="*/ 6 h 8"/>
                  <a:gd name="T8" fmla="*/ 0 w 2"/>
                  <a:gd name="T9" fmla="*/ 6 h 8"/>
                  <a:gd name="T10" fmla="*/ 0 w 2"/>
                  <a:gd name="T11" fmla="*/ 8 h 8"/>
                  <a:gd name="T12" fmla="*/ 0 w 2"/>
                  <a:gd name="T13" fmla="*/ 6 h 8"/>
                  <a:gd name="T14" fmla="*/ 0 w 2"/>
                  <a:gd name="T15" fmla="*/ 4 h 8"/>
                  <a:gd name="T16" fmla="*/ 0 w 2"/>
                  <a:gd name="T17" fmla="*/ 2 h 8"/>
                  <a:gd name="T18" fmla="*/ 0 w 2"/>
                  <a:gd name="T19" fmla="*/ 0 h 8"/>
                  <a:gd name="T20" fmla="*/ 2 w 2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4" name="Freeform 187"/>
              <p:cNvSpPr>
                <a:spLocks/>
              </p:cNvSpPr>
              <p:nvPr/>
            </p:nvSpPr>
            <p:spPr bwMode="auto">
              <a:xfrm>
                <a:off x="1994" y="2379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2 w 4"/>
                  <a:gd name="T7" fmla="*/ 1 h 1"/>
                  <a:gd name="T8" fmla="*/ 0 w 4"/>
                  <a:gd name="T9" fmla="*/ 1 h 1"/>
                  <a:gd name="T10" fmla="*/ 2 w 4"/>
                  <a:gd name="T11" fmla="*/ 1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5" name="Rectangle 188"/>
              <p:cNvSpPr>
                <a:spLocks noChangeArrowheads="1"/>
              </p:cNvSpPr>
              <p:nvPr/>
            </p:nvSpPr>
            <p:spPr bwMode="auto">
              <a:xfrm>
                <a:off x="1983" y="2373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6" name="Freeform 189"/>
              <p:cNvSpPr>
                <a:spLocks/>
              </p:cNvSpPr>
              <p:nvPr/>
            </p:nvSpPr>
            <p:spPr bwMode="auto">
              <a:xfrm>
                <a:off x="1976" y="237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7" name="Freeform 190"/>
              <p:cNvSpPr>
                <a:spLocks/>
              </p:cNvSpPr>
              <p:nvPr/>
            </p:nvSpPr>
            <p:spPr bwMode="auto">
              <a:xfrm>
                <a:off x="1987" y="237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2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8" name="Freeform 191"/>
              <p:cNvSpPr>
                <a:spLocks/>
              </p:cNvSpPr>
              <p:nvPr/>
            </p:nvSpPr>
            <p:spPr bwMode="auto">
              <a:xfrm>
                <a:off x="2051" y="2363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4 w 4"/>
                  <a:gd name="T5" fmla="*/ 1 h 3"/>
                  <a:gd name="T6" fmla="*/ 2 w 4"/>
                  <a:gd name="T7" fmla="*/ 1 h 3"/>
                  <a:gd name="T8" fmla="*/ 4 w 4"/>
                  <a:gd name="T9" fmla="*/ 1 h 3"/>
                  <a:gd name="T10" fmla="*/ 2 w 4"/>
                  <a:gd name="T11" fmla="*/ 1 h 3"/>
                  <a:gd name="T12" fmla="*/ 2 w 4"/>
                  <a:gd name="T13" fmla="*/ 3 h 3"/>
                  <a:gd name="T14" fmla="*/ 4 w 4"/>
                  <a:gd name="T15" fmla="*/ 3 h 3"/>
                  <a:gd name="T16" fmla="*/ 2 w 4"/>
                  <a:gd name="T17" fmla="*/ 3 h 3"/>
                  <a:gd name="T18" fmla="*/ 2 w 4"/>
                  <a:gd name="T19" fmla="*/ 1 h 3"/>
                  <a:gd name="T20" fmla="*/ 0 w 4"/>
                  <a:gd name="T21" fmla="*/ 1 h 3"/>
                  <a:gd name="T22" fmla="*/ 0 w 4"/>
                  <a:gd name="T23" fmla="*/ 0 h 3"/>
                  <a:gd name="T24" fmla="*/ 2 w 4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9" name="Freeform 192"/>
              <p:cNvSpPr>
                <a:spLocks/>
              </p:cNvSpPr>
              <p:nvPr/>
            </p:nvSpPr>
            <p:spPr bwMode="auto">
              <a:xfrm>
                <a:off x="1962" y="235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0" name="Freeform 193"/>
              <p:cNvSpPr>
                <a:spLocks/>
              </p:cNvSpPr>
              <p:nvPr/>
            </p:nvSpPr>
            <p:spPr bwMode="auto">
              <a:xfrm>
                <a:off x="1996" y="233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1" name="Freeform 194"/>
              <p:cNvSpPr>
                <a:spLocks/>
              </p:cNvSpPr>
              <p:nvPr/>
            </p:nvSpPr>
            <p:spPr bwMode="auto">
              <a:xfrm>
                <a:off x="2026" y="2322"/>
                <a:ext cx="0" cy="3"/>
              </a:xfrm>
              <a:custGeom>
                <a:avLst/>
                <a:gdLst>
                  <a:gd name="T0" fmla="*/ 0 h 3"/>
                  <a:gd name="T1" fmla="*/ 1 h 3"/>
                  <a:gd name="T2" fmla="*/ 3 h 3"/>
                  <a:gd name="T3" fmla="*/ 1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2" name="Freeform 195"/>
              <p:cNvSpPr>
                <a:spLocks/>
              </p:cNvSpPr>
              <p:nvPr/>
            </p:nvSpPr>
            <p:spPr bwMode="auto">
              <a:xfrm>
                <a:off x="1946" y="230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3" name="Freeform 196"/>
              <p:cNvSpPr>
                <a:spLocks/>
              </p:cNvSpPr>
              <p:nvPr/>
            </p:nvSpPr>
            <p:spPr bwMode="auto">
              <a:xfrm>
                <a:off x="2940" y="2252"/>
                <a:ext cx="84" cy="107"/>
              </a:xfrm>
              <a:custGeom>
                <a:avLst/>
                <a:gdLst>
                  <a:gd name="T0" fmla="*/ 34 w 84"/>
                  <a:gd name="T1" fmla="*/ 0 h 107"/>
                  <a:gd name="T2" fmla="*/ 40 w 84"/>
                  <a:gd name="T3" fmla="*/ 3 h 107"/>
                  <a:gd name="T4" fmla="*/ 41 w 84"/>
                  <a:gd name="T5" fmla="*/ 11 h 107"/>
                  <a:gd name="T6" fmla="*/ 45 w 84"/>
                  <a:gd name="T7" fmla="*/ 18 h 107"/>
                  <a:gd name="T8" fmla="*/ 43 w 84"/>
                  <a:gd name="T9" fmla="*/ 21 h 107"/>
                  <a:gd name="T10" fmla="*/ 41 w 84"/>
                  <a:gd name="T11" fmla="*/ 25 h 107"/>
                  <a:gd name="T12" fmla="*/ 43 w 84"/>
                  <a:gd name="T13" fmla="*/ 32 h 107"/>
                  <a:gd name="T14" fmla="*/ 50 w 84"/>
                  <a:gd name="T15" fmla="*/ 34 h 107"/>
                  <a:gd name="T16" fmla="*/ 52 w 84"/>
                  <a:gd name="T17" fmla="*/ 37 h 107"/>
                  <a:gd name="T18" fmla="*/ 54 w 84"/>
                  <a:gd name="T19" fmla="*/ 37 h 107"/>
                  <a:gd name="T20" fmla="*/ 59 w 84"/>
                  <a:gd name="T21" fmla="*/ 34 h 107"/>
                  <a:gd name="T22" fmla="*/ 65 w 84"/>
                  <a:gd name="T23" fmla="*/ 37 h 107"/>
                  <a:gd name="T24" fmla="*/ 70 w 84"/>
                  <a:gd name="T25" fmla="*/ 41 h 107"/>
                  <a:gd name="T26" fmla="*/ 75 w 84"/>
                  <a:gd name="T27" fmla="*/ 45 h 107"/>
                  <a:gd name="T28" fmla="*/ 84 w 84"/>
                  <a:gd name="T29" fmla="*/ 45 h 107"/>
                  <a:gd name="T30" fmla="*/ 81 w 84"/>
                  <a:gd name="T31" fmla="*/ 50 h 107"/>
                  <a:gd name="T32" fmla="*/ 77 w 84"/>
                  <a:gd name="T33" fmla="*/ 55 h 107"/>
                  <a:gd name="T34" fmla="*/ 74 w 84"/>
                  <a:gd name="T35" fmla="*/ 61 h 107"/>
                  <a:gd name="T36" fmla="*/ 72 w 84"/>
                  <a:gd name="T37" fmla="*/ 64 h 107"/>
                  <a:gd name="T38" fmla="*/ 72 w 84"/>
                  <a:gd name="T39" fmla="*/ 71 h 107"/>
                  <a:gd name="T40" fmla="*/ 72 w 84"/>
                  <a:gd name="T41" fmla="*/ 77 h 107"/>
                  <a:gd name="T42" fmla="*/ 68 w 84"/>
                  <a:gd name="T43" fmla="*/ 82 h 107"/>
                  <a:gd name="T44" fmla="*/ 61 w 84"/>
                  <a:gd name="T45" fmla="*/ 84 h 107"/>
                  <a:gd name="T46" fmla="*/ 58 w 84"/>
                  <a:gd name="T47" fmla="*/ 89 h 107"/>
                  <a:gd name="T48" fmla="*/ 54 w 84"/>
                  <a:gd name="T49" fmla="*/ 95 h 107"/>
                  <a:gd name="T50" fmla="*/ 45 w 84"/>
                  <a:gd name="T51" fmla="*/ 95 h 107"/>
                  <a:gd name="T52" fmla="*/ 41 w 84"/>
                  <a:gd name="T53" fmla="*/ 102 h 107"/>
                  <a:gd name="T54" fmla="*/ 40 w 84"/>
                  <a:gd name="T55" fmla="*/ 107 h 107"/>
                  <a:gd name="T56" fmla="*/ 34 w 84"/>
                  <a:gd name="T57" fmla="*/ 103 h 107"/>
                  <a:gd name="T58" fmla="*/ 31 w 84"/>
                  <a:gd name="T59" fmla="*/ 96 h 107"/>
                  <a:gd name="T60" fmla="*/ 27 w 84"/>
                  <a:gd name="T61" fmla="*/ 91 h 107"/>
                  <a:gd name="T62" fmla="*/ 22 w 84"/>
                  <a:gd name="T63" fmla="*/ 86 h 107"/>
                  <a:gd name="T64" fmla="*/ 16 w 84"/>
                  <a:gd name="T65" fmla="*/ 89 h 107"/>
                  <a:gd name="T66" fmla="*/ 9 w 84"/>
                  <a:gd name="T67" fmla="*/ 91 h 107"/>
                  <a:gd name="T68" fmla="*/ 0 w 84"/>
                  <a:gd name="T69" fmla="*/ 91 h 107"/>
                  <a:gd name="T70" fmla="*/ 4 w 84"/>
                  <a:gd name="T71" fmla="*/ 84 h 107"/>
                  <a:gd name="T72" fmla="*/ 6 w 84"/>
                  <a:gd name="T73" fmla="*/ 75 h 107"/>
                  <a:gd name="T74" fmla="*/ 11 w 84"/>
                  <a:gd name="T75" fmla="*/ 68 h 107"/>
                  <a:gd name="T76" fmla="*/ 13 w 84"/>
                  <a:gd name="T77" fmla="*/ 59 h 107"/>
                  <a:gd name="T78" fmla="*/ 16 w 84"/>
                  <a:gd name="T79" fmla="*/ 55 h 107"/>
                  <a:gd name="T80" fmla="*/ 15 w 84"/>
                  <a:gd name="T81" fmla="*/ 52 h 107"/>
                  <a:gd name="T82" fmla="*/ 15 w 84"/>
                  <a:gd name="T83" fmla="*/ 46 h 107"/>
                  <a:gd name="T84" fmla="*/ 9 w 84"/>
                  <a:gd name="T85" fmla="*/ 48 h 107"/>
                  <a:gd name="T86" fmla="*/ 8 w 84"/>
                  <a:gd name="T87" fmla="*/ 45 h 107"/>
                  <a:gd name="T88" fmla="*/ 8 w 84"/>
                  <a:gd name="T89" fmla="*/ 39 h 107"/>
                  <a:gd name="T90" fmla="*/ 8 w 84"/>
                  <a:gd name="T91" fmla="*/ 34 h 107"/>
                  <a:gd name="T92" fmla="*/ 11 w 84"/>
                  <a:gd name="T93" fmla="*/ 34 h 107"/>
                  <a:gd name="T94" fmla="*/ 9 w 84"/>
                  <a:gd name="T95" fmla="*/ 28 h 107"/>
                  <a:gd name="T96" fmla="*/ 9 w 84"/>
                  <a:gd name="T97" fmla="*/ 21 h 107"/>
                  <a:gd name="T98" fmla="*/ 11 w 84"/>
                  <a:gd name="T99" fmla="*/ 20 h 107"/>
                  <a:gd name="T100" fmla="*/ 13 w 84"/>
                  <a:gd name="T101" fmla="*/ 14 h 107"/>
                  <a:gd name="T102" fmla="*/ 16 w 84"/>
                  <a:gd name="T103" fmla="*/ 12 h 107"/>
                  <a:gd name="T104" fmla="*/ 16 w 84"/>
                  <a:gd name="T105" fmla="*/ 9 h 107"/>
                  <a:gd name="T106" fmla="*/ 22 w 84"/>
                  <a:gd name="T107" fmla="*/ 5 h 107"/>
                  <a:gd name="T108" fmla="*/ 25 w 84"/>
                  <a:gd name="T10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4" h="107">
                    <a:moveTo>
                      <a:pt x="31" y="0"/>
                    </a:moveTo>
                    <a:lnTo>
                      <a:pt x="33" y="0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1" y="3"/>
                    </a:lnTo>
                    <a:lnTo>
                      <a:pt x="41" y="5"/>
                    </a:lnTo>
                    <a:lnTo>
                      <a:pt x="41" y="7"/>
                    </a:lnTo>
                    <a:lnTo>
                      <a:pt x="41" y="9"/>
                    </a:lnTo>
                    <a:lnTo>
                      <a:pt x="41" y="11"/>
                    </a:lnTo>
                    <a:lnTo>
                      <a:pt x="43" y="11"/>
                    </a:lnTo>
                    <a:lnTo>
                      <a:pt x="43" y="12"/>
                    </a:lnTo>
                    <a:lnTo>
                      <a:pt x="43" y="14"/>
                    </a:lnTo>
                    <a:lnTo>
                      <a:pt x="45" y="16"/>
                    </a:lnTo>
                    <a:lnTo>
                      <a:pt x="45" y="18"/>
                    </a:lnTo>
                    <a:lnTo>
                      <a:pt x="47" y="18"/>
                    </a:lnTo>
                    <a:lnTo>
                      <a:pt x="45" y="18"/>
                    </a:lnTo>
                    <a:lnTo>
                      <a:pt x="45" y="20"/>
                    </a:lnTo>
                    <a:lnTo>
                      <a:pt x="43" y="20"/>
                    </a:lnTo>
                    <a:lnTo>
                      <a:pt x="43" y="21"/>
                    </a:lnTo>
                    <a:lnTo>
                      <a:pt x="41" y="21"/>
                    </a:lnTo>
                    <a:lnTo>
                      <a:pt x="41" y="23"/>
                    </a:lnTo>
                    <a:lnTo>
                      <a:pt x="43" y="23"/>
                    </a:lnTo>
                    <a:lnTo>
                      <a:pt x="43" y="25"/>
                    </a:lnTo>
                    <a:lnTo>
                      <a:pt x="41" y="25"/>
                    </a:lnTo>
                    <a:lnTo>
                      <a:pt x="41" y="27"/>
                    </a:lnTo>
                    <a:lnTo>
                      <a:pt x="41" y="28"/>
                    </a:lnTo>
                    <a:lnTo>
                      <a:pt x="43" y="28"/>
                    </a:lnTo>
                    <a:lnTo>
                      <a:pt x="43" y="30"/>
                    </a:lnTo>
                    <a:lnTo>
                      <a:pt x="43" y="32"/>
                    </a:lnTo>
                    <a:lnTo>
                      <a:pt x="45" y="32"/>
                    </a:lnTo>
                    <a:lnTo>
                      <a:pt x="47" y="32"/>
                    </a:lnTo>
                    <a:lnTo>
                      <a:pt x="47" y="34"/>
                    </a:lnTo>
                    <a:lnTo>
                      <a:pt x="49" y="34"/>
                    </a:lnTo>
                    <a:lnTo>
                      <a:pt x="50" y="34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2" y="37"/>
                    </a:lnTo>
                    <a:lnTo>
                      <a:pt x="52" y="36"/>
                    </a:lnTo>
                    <a:lnTo>
                      <a:pt x="52" y="37"/>
                    </a:lnTo>
                    <a:lnTo>
                      <a:pt x="52" y="36"/>
                    </a:lnTo>
                    <a:lnTo>
                      <a:pt x="54" y="36"/>
                    </a:lnTo>
                    <a:lnTo>
                      <a:pt x="54" y="37"/>
                    </a:lnTo>
                    <a:lnTo>
                      <a:pt x="54" y="36"/>
                    </a:lnTo>
                    <a:lnTo>
                      <a:pt x="54" y="37"/>
                    </a:lnTo>
                    <a:lnTo>
                      <a:pt x="54" y="36"/>
                    </a:lnTo>
                    <a:lnTo>
                      <a:pt x="56" y="36"/>
                    </a:lnTo>
                    <a:lnTo>
                      <a:pt x="58" y="36"/>
                    </a:lnTo>
                    <a:lnTo>
                      <a:pt x="59" y="36"/>
                    </a:lnTo>
                    <a:lnTo>
                      <a:pt x="59" y="34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7"/>
                    </a:lnTo>
                    <a:lnTo>
                      <a:pt x="63" y="37"/>
                    </a:lnTo>
                    <a:lnTo>
                      <a:pt x="65" y="37"/>
                    </a:lnTo>
                    <a:lnTo>
                      <a:pt x="65" y="39"/>
                    </a:lnTo>
                    <a:lnTo>
                      <a:pt x="66" y="39"/>
                    </a:lnTo>
                    <a:lnTo>
                      <a:pt x="68" y="39"/>
                    </a:lnTo>
                    <a:lnTo>
                      <a:pt x="68" y="41"/>
                    </a:lnTo>
                    <a:lnTo>
                      <a:pt x="70" y="41"/>
                    </a:lnTo>
                    <a:lnTo>
                      <a:pt x="70" y="43"/>
                    </a:lnTo>
                    <a:lnTo>
                      <a:pt x="72" y="43"/>
                    </a:lnTo>
                    <a:lnTo>
                      <a:pt x="74" y="43"/>
                    </a:lnTo>
                    <a:lnTo>
                      <a:pt x="75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1" y="45"/>
                    </a:lnTo>
                    <a:lnTo>
                      <a:pt x="83" y="45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3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50"/>
                    </a:lnTo>
                    <a:lnTo>
                      <a:pt x="79" y="50"/>
                    </a:lnTo>
                    <a:lnTo>
                      <a:pt x="79" y="52"/>
                    </a:lnTo>
                    <a:lnTo>
                      <a:pt x="79" y="53"/>
                    </a:lnTo>
                    <a:lnTo>
                      <a:pt x="77" y="53"/>
                    </a:lnTo>
                    <a:lnTo>
                      <a:pt x="77" y="55"/>
                    </a:lnTo>
                    <a:lnTo>
                      <a:pt x="75" y="55"/>
                    </a:lnTo>
                    <a:lnTo>
                      <a:pt x="75" y="57"/>
                    </a:lnTo>
                    <a:lnTo>
                      <a:pt x="74" y="57"/>
                    </a:lnTo>
                    <a:lnTo>
                      <a:pt x="74" y="59"/>
                    </a:lnTo>
                    <a:lnTo>
                      <a:pt x="74" y="61"/>
                    </a:lnTo>
                    <a:lnTo>
                      <a:pt x="75" y="61"/>
                    </a:lnTo>
                    <a:lnTo>
                      <a:pt x="75" y="62"/>
                    </a:lnTo>
                    <a:lnTo>
                      <a:pt x="74" y="62"/>
                    </a:lnTo>
                    <a:lnTo>
                      <a:pt x="72" y="62"/>
                    </a:lnTo>
                    <a:lnTo>
                      <a:pt x="72" y="64"/>
                    </a:lnTo>
                    <a:lnTo>
                      <a:pt x="70" y="66"/>
                    </a:lnTo>
                    <a:lnTo>
                      <a:pt x="72" y="66"/>
                    </a:lnTo>
                    <a:lnTo>
                      <a:pt x="72" y="68"/>
                    </a:lnTo>
                    <a:lnTo>
                      <a:pt x="72" y="70"/>
                    </a:lnTo>
                    <a:lnTo>
                      <a:pt x="72" y="71"/>
                    </a:lnTo>
                    <a:lnTo>
                      <a:pt x="74" y="71"/>
                    </a:lnTo>
                    <a:lnTo>
                      <a:pt x="74" y="73"/>
                    </a:lnTo>
                    <a:lnTo>
                      <a:pt x="74" y="75"/>
                    </a:lnTo>
                    <a:lnTo>
                      <a:pt x="74" y="77"/>
                    </a:lnTo>
                    <a:lnTo>
                      <a:pt x="72" y="77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82"/>
                    </a:lnTo>
                    <a:lnTo>
                      <a:pt x="68" y="82"/>
                    </a:lnTo>
                    <a:lnTo>
                      <a:pt x="68" y="84"/>
                    </a:lnTo>
                    <a:lnTo>
                      <a:pt x="66" y="84"/>
                    </a:lnTo>
                    <a:lnTo>
                      <a:pt x="65" y="84"/>
                    </a:lnTo>
                    <a:lnTo>
                      <a:pt x="63" y="84"/>
                    </a:lnTo>
                    <a:lnTo>
                      <a:pt x="61" y="84"/>
                    </a:lnTo>
                    <a:lnTo>
                      <a:pt x="61" y="86"/>
                    </a:lnTo>
                    <a:lnTo>
                      <a:pt x="61" y="87"/>
                    </a:lnTo>
                    <a:lnTo>
                      <a:pt x="59" y="87"/>
                    </a:lnTo>
                    <a:lnTo>
                      <a:pt x="59" y="89"/>
                    </a:lnTo>
                    <a:lnTo>
                      <a:pt x="58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56" y="93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52" y="96"/>
                    </a:lnTo>
                    <a:lnTo>
                      <a:pt x="50" y="96"/>
                    </a:lnTo>
                    <a:lnTo>
                      <a:pt x="47" y="95"/>
                    </a:lnTo>
                    <a:lnTo>
                      <a:pt x="45" y="95"/>
                    </a:lnTo>
                    <a:lnTo>
                      <a:pt x="43" y="96"/>
                    </a:lnTo>
                    <a:lnTo>
                      <a:pt x="43" y="98"/>
                    </a:lnTo>
                    <a:lnTo>
                      <a:pt x="43" y="100"/>
                    </a:lnTo>
                    <a:lnTo>
                      <a:pt x="41" y="100"/>
                    </a:lnTo>
                    <a:lnTo>
                      <a:pt x="41" y="102"/>
                    </a:lnTo>
                    <a:lnTo>
                      <a:pt x="40" y="103"/>
                    </a:lnTo>
                    <a:lnTo>
                      <a:pt x="41" y="103"/>
                    </a:lnTo>
                    <a:lnTo>
                      <a:pt x="41" y="105"/>
                    </a:lnTo>
                    <a:lnTo>
                      <a:pt x="41" y="107"/>
                    </a:lnTo>
                    <a:lnTo>
                      <a:pt x="40" y="107"/>
                    </a:lnTo>
                    <a:lnTo>
                      <a:pt x="40" y="105"/>
                    </a:lnTo>
                    <a:lnTo>
                      <a:pt x="38" y="105"/>
                    </a:lnTo>
                    <a:lnTo>
                      <a:pt x="36" y="105"/>
                    </a:lnTo>
                    <a:lnTo>
                      <a:pt x="36" y="103"/>
                    </a:lnTo>
                    <a:lnTo>
                      <a:pt x="34" y="103"/>
                    </a:lnTo>
                    <a:lnTo>
                      <a:pt x="34" y="102"/>
                    </a:lnTo>
                    <a:lnTo>
                      <a:pt x="33" y="102"/>
                    </a:lnTo>
                    <a:lnTo>
                      <a:pt x="34" y="100"/>
                    </a:lnTo>
                    <a:lnTo>
                      <a:pt x="33" y="98"/>
                    </a:lnTo>
                    <a:lnTo>
                      <a:pt x="31" y="96"/>
                    </a:lnTo>
                    <a:lnTo>
                      <a:pt x="31" y="95"/>
                    </a:lnTo>
                    <a:lnTo>
                      <a:pt x="31" y="93"/>
                    </a:lnTo>
                    <a:lnTo>
                      <a:pt x="29" y="93"/>
                    </a:lnTo>
                    <a:lnTo>
                      <a:pt x="29" y="91"/>
                    </a:lnTo>
                    <a:lnTo>
                      <a:pt x="27" y="91"/>
                    </a:lnTo>
                    <a:lnTo>
                      <a:pt x="27" y="89"/>
                    </a:lnTo>
                    <a:lnTo>
                      <a:pt x="27" y="87"/>
                    </a:lnTo>
                    <a:lnTo>
                      <a:pt x="25" y="87"/>
                    </a:lnTo>
                    <a:lnTo>
                      <a:pt x="24" y="86"/>
                    </a:lnTo>
                    <a:lnTo>
                      <a:pt x="22" y="86"/>
                    </a:lnTo>
                    <a:lnTo>
                      <a:pt x="20" y="86"/>
                    </a:lnTo>
                    <a:lnTo>
                      <a:pt x="18" y="86"/>
                    </a:lnTo>
                    <a:lnTo>
                      <a:pt x="18" y="87"/>
                    </a:lnTo>
                    <a:lnTo>
                      <a:pt x="16" y="87"/>
                    </a:lnTo>
                    <a:lnTo>
                      <a:pt x="16" y="89"/>
                    </a:lnTo>
                    <a:lnTo>
                      <a:pt x="15" y="89"/>
                    </a:lnTo>
                    <a:lnTo>
                      <a:pt x="15" y="91"/>
                    </a:lnTo>
                    <a:lnTo>
                      <a:pt x="13" y="91"/>
                    </a:lnTo>
                    <a:lnTo>
                      <a:pt x="11" y="91"/>
                    </a:lnTo>
                    <a:lnTo>
                      <a:pt x="9" y="91"/>
                    </a:lnTo>
                    <a:lnTo>
                      <a:pt x="8" y="91"/>
                    </a:lnTo>
                    <a:lnTo>
                      <a:pt x="4" y="93"/>
                    </a:lnTo>
                    <a:lnTo>
                      <a:pt x="2" y="93"/>
                    </a:lnTo>
                    <a:lnTo>
                      <a:pt x="0" y="93"/>
                    </a:lnTo>
                    <a:lnTo>
                      <a:pt x="0" y="91"/>
                    </a:lnTo>
                    <a:lnTo>
                      <a:pt x="0" y="89"/>
                    </a:lnTo>
                    <a:lnTo>
                      <a:pt x="0" y="87"/>
                    </a:lnTo>
                    <a:lnTo>
                      <a:pt x="2" y="86"/>
                    </a:lnTo>
                    <a:lnTo>
                      <a:pt x="2" y="84"/>
                    </a:lnTo>
                    <a:lnTo>
                      <a:pt x="4" y="84"/>
                    </a:lnTo>
                    <a:lnTo>
                      <a:pt x="4" y="82"/>
                    </a:lnTo>
                    <a:lnTo>
                      <a:pt x="4" y="80"/>
                    </a:lnTo>
                    <a:lnTo>
                      <a:pt x="4" y="78"/>
                    </a:lnTo>
                    <a:lnTo>
                      <a:pt x="4" y="77"/>
                    </a:lnTo>
                    <a:lnTo>
                      <a:pt x="6" y="75"/>
                    </a:lnTo>
                    <a:lnTo>
                      <a:pt x="8" y="73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9" y="68"/>
                    </a:lnTo>
                    <a:lnTo>
                      <a:pt x="11" y="68"/>
                    </a:lnTo>
                    <a:lnTo>
                      <a:pt x="11" y="66"/>
                    </a:lnTo>
                    <a:lnTo>
                      <a:pt x="11" y="64"/>
                    </a:lnTo>
                    <a:lnTo>
                      <a:pt x="11" y="62"/>
                    </a:lnTo>
                    <a:lnTo>
                      <a:pt x="11" y="61"/>
                    </a:lnTo>
                    <a:lnTo>
                      <a:pt x="13" y="59"/>
                    </a:lnTo>
                    <a:lnTo>
                      <a:pt x="15" y="59"/>
                    </a:lnTo>
                    <a:lnTo>
                      <a:pt x="16" y="57"/>
                    </a:lnTo>
                    <a:lnTo>
                      <a:pt x="16" y="55"/>
                    </a:lnTo>
                    <a:lnTo>
                      <a:pt x="16" y="57"/>
                    </a:lnTo>
                    <a:lnTo>
                      <a:pt x="16" y="55"/>
                    </a:lnTo>
                    <a:lnTo>
                      <a:pt x="16" y="53"/>
                    </a:lnTo>
                    <a:lnTo>
                      <a:pt x="16" y="52"/>
                    </a:lnTo>
                    <a:lnTo>
                      <a:pt x="15" y="52"/>
                    </a:lnTo>
                    <a:lnTo>
                      <a:pt x="15" y="50"/>
                    </a:lnTo>
                    <a:lnTo>
                      <a:pt x="15" y="52"/>
                    </a:lnTo>
                    <a:lnTo>
                      <a:pt x="16" y="52"/>
                    </a:lnTo>
                    <a:lnTo>
                      <a:pt x="16" y="50"/>
                    </a:lnTo>
                    <a:lnTo>
                      <a:pt x="15" y="50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3" y="48"/>
                    </a:lnTo>
                    <a:lnTo>
                      <a:pt x="13" y="46"/>
                    </a:lnTo>
                    <a:lnTo>
                      <a:pt x="11" y="46"/>
                    </a:lnTo>
                    <a:lnTo>
                      <a:pt x="11" y="48"/>
                    </a:lnTo>
                    <a:lnTo>
                      <a:pt x="9" y="48"/>
                    </a:lnTo>
                    <a:lnTo>
                      <a:pt x="8" y="48"/>
                    </a:lnTo>
                    <a:lnTo>
                      <a:pt x="8" y="46"/>
                    </a:lnTo>
                    <a:lnTo>
                      <a:pt x="9" y="46"/>
                    </a:lnTo>
                    <a:lnTo>
                      <a:pt x="9" y="45"/>
                    </a:lnTo>
                    <a:lnTo>
                      <a:pt x="8" y="45"/>
                    </a:lnTo>
                    <a:lnTo>
                      <a:pt x="8" y="43"/>
                    </a:lnTo>
                    <a:lnTo>
                      <a:pt x="6" y="43"/>
                    </a:lnTo>
                    <a:lnTo>
                      <a:pt x="6" y="41"/>
                    </a:lnTo>
                    <a:lnTo>
                      <a:pt x="6" y="39"/>
                    </a:lnTo>
                    <a:lnTo>
                      <a:pt x="8" y="39"/>
                    </a:lnTo>
                    <a:lnTo>
                      <a:pt x="6" y="39"/>
                    </a:lnTo>
                    <a:lnTo>
                      <a:pt x="6" y="37"/>
                    </a:lnTo>
                    <a:lnTo>
                      <a:pt x="6" y="36"/>
                    </a:lnTo>
                    <a:lnTo>
                      <a:pt x="8" y="36"/>
                    </a:lnTo>
                    <a:lnTo>
                      <a:pt x="8" y="34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6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9" y="30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7"/>
                    </a:lnTo>
                    <a:lnTo>
                      <a:pt x="9" y="25"/>
                    </a:lnTo>
                    <a:lnTo>
                      <a:pt x="9" y="23"/>
                    </a:lnTo>
                    <a:lnTo>
                      <a:pt x="9" y="21"/>
                    </a:lnTo>
                    <a:lnTo>
                      <a:pt x="8" y="20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5" y="18"/>
                    </a:lnTo>
                    <a:lnTo>
                      <a:pt x="16" y="16"/>
                    </a:lnTo>
                    <a:lnTo>
                      <a:pt x="15" y="16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20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20" y="5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4" name="Rectangle 197"/>
              <p:cNvSpPr>
                <a:spLocks noChangeArrowheads="1"/>
              </p:cNvSpPr>
              <p:nvPr/>
            </p:nvSpPr>
            <p:spPr bwMode="auto">
              <a:xfrm>
                <a:off x="1951" y="2082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5" name="Freeform 198"/>
              <p:cNvSpPr>
                <a:spLocks/>
              </p:cNvSpPr>
              <p:nvPr/>
            </p:nvSpPr>
            <p:spPr bwMode="auto">
              <a:xfrm>
                <a:off x="1998" y="2073"/>
                <a:ext cx="3" cy="8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2 h 8"/>
                  <a:gd name="T4" fmla="*/ 2 w 3"/>
                  <a:gd name="T5" fmla="*/ 2 h 8"/>
                  <a:gd name="T6" fmla="*/ 2 w 3"/>
                  <a:gd name="T7" fmla="*/ 4 h 8"/>
                  <a:gd name="T8" fmla="*/ 2 w 3"/>
                  <a:gd name="T9" fmla="*/ 6 h 8"/>
                  <a:gd name="T10" fmla="*/ 0 w 3"/>
                  <a:gd name="T11" fmla="*/ 6 h 8"/>
                  <a:gd name="T12" fmla="*/ 0 w 3"/>
                  <a:gd name="T13" fmla="*/ 8 h 8"/>
                  <a:gd name="T14" fmla="*/ 0 w 3"/>
                  <a:gd name="T15" fmla="*/ 6 h 8"/>
                  <a:gd name="T16" fmla="*/ 0 w 3"/>
                  <a:gd name="T17" fmla="*/ 4 h 8"/>
                  <a:gd name="T18" fmla="*/ 0 w 3"/>
                  <a:gd name="T19" fmla="*/ 2 h 8"/>
                  <a:gd name="T20" fmla="*/ 2 w 3"/>
                  <a:gd name="T21" fmla="*/ 2 h 8"/>
                  <a:gd name="T22" fmla="*/ 2 w 3"/>
                  <a:gd name="T23" fmla="*/ 0 h 8"/>
                  <a:gd name="T24" fmla="*/ 3 w 3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6" name="Freeform 199"/>
              <p:cNvSpPr>
                <a:spLocks/>
              </p:cNvSpPr>
              <p:nvPr/>
            </p:nvSpPr>
            <p:spPr bwMode="auto">
              <a:xfrm>
                <a:off x="2067" y="196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7" name="Freeform 200"/>
              <p:cNvSpPr>
                <a:spLocks/>
              </p:cNvSpPr>
              <p:nvPr/>
            </p:nvSpPr>
            <p:spPr bwMode="auto">
              <a:xfrm>
                <a:off x="2069" y="196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8" name="Freeform 201"/>
              <p:cNvSpPr>
                <a:spLocks/>
              </p:cNvSpPr>
              <p:nvPr/>
            </p:nvSpPr>
            <p:spPr bwMode="auto">
              <a:xfrm>
                <a:off x="2069" y="196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9" name="Freeform 202"/>
              <p:cNvSpPr>
                <a:spLocks/>
              </p:cNvSpPr>
              <p:nvPr/>
            </p:nvSpPr>
            <p:spPr bwMode="auto">
              <a:xfrm>
                <a:off x="2128" y="184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90" name="Freeform 203"/>
              <p:cNvSpPr>
                <a:spLocks/>
              </p:cNvSpPr>
              <p:nvPr/>
            </p:nvSpPr>
            <p:spPr bwMode="auto">
              <a:xfrm>
                <a:off x="2135" y="180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91" name="Rectangle 204"/>
              <p:cNvSpPr>
                <a:spLocks noChangeArrowheads="1"/>
              </p:cNvSpPr>
              <p:nvPr/>
            </p:nvSpPr>
            <p:spPr bwMode="auto">
              <a:xfrm>
                <a:off x="2005" y="1766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" name="Group 406"/>
            <p:cNvGrpSpPr>
              <a:grpSpLocks/>
            </p:cNvGrpSpPr>
            <p:nvPr/>
          </p:nvGrpSpPr>
          <p:grpSpPr bwMode="auto">
            <a:xfrm>
              <a:off x="1805" y="583"/>
              <a:ext cx="1801" cy="3697"/>
              <a:chOff x="1805" y="583"/>
              <a:chExt cx="1801" cy="3697"/>
            </a:xfrm>
          </p:grpSpPr>
          <p:sp>
            <p:nvSpPr>
              <p:cNvPr id="23552" name="Freeform 206"/>
              <p:cNvSpPr>
                <a:spLocks/>
              </p:cNvSpPr>
              <p:nvPr/>
            </p:nvSpPr>
            <p:spPr bwMode="auto">
              <a:xfrm>
                <a:off x="2155" y="173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3" name="Freeform 207"/>
              <p:cNvSpPr>
                <a:spLocks/>
              </p:cNvSpPr>
              <p:nvPr/>
            </p:nvSpPr>
            <p:spPr bwMode="auto">
              <a:xfrm>
                <a:off x="2153" y="173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6" name="Freeform 208"/>
              <p:cNvSpPr>
                <a:spLocks/>
              </p:cNvSpPr>
              <p:nvPr/>
            </p:nvSpPr>
            <p:spPr bwMode="auto">
              <a:xfrm>
                <a:off x="2378" y="1707"/>
                <a:ext cx="5" cy="4"/>
              </a:xfrm>
              <a:custGeom>
                <a:avLst/>
                <a:gdLst>
                  <a:gd name="T0" fmla="*/ 4 w 5"/>
                  <a:gd name="T1" fmla="*/ 0 h 4"/>
                  <a:gd name="T2" fmla="*/ 5 w 5"/>
                  <a:gd name="T3" fmla="*/ 0 h 4"/>
                  <a:gd name="T4" fmla="*/ 5 w 5"/>
                  <a:gd name="T5" fmla="*/ 2 h 4"/>
                  <a:gd name="T6" fmla="*/ 5 w 5"/>
                  <a:gd name="T7" fmla="*/ 4 h 4"/>
                  <a:gd name="T8" fmla="*/ 4 w 5"/>
                  <a:gd name="T9" fmla="*/ 4 h 4"/>
                  <a:gd name="T10" fmla="*/ 2 w 5"/>
                  <a:gd name="T11" fmla="*/ 4 h 4"/>
                  <a:gd name="T12" fmla="*/ 2 w 5"/>
                  <a:gd name="T13" fmla="*/ 2 h 4"/>
                  <a:gd name="T14" fmla="*/ 0 w 5"/>
                  <a:gd name="T15" fmla="*/ 2 h 4"/>
                  <a:gd name="T16" fmla="*/ 0 w 5"/>
                  <a:gd name="T17" fmla="*/ 0 h 4"/>
                  <a:gd name="T18" fmla="*/ 2 w 5"/>
                  <a:gd name="T19" fmla="*/ 0 h 4"/>
                  <a:gd name="T20" fmla="*/ 4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7" name="Freeform 209"/>
              <p:cNvSpPr>
                <a:spLocks/>
              </p:cNvSpPr>
              <p:nvPr/>
            </p:nvSpPr>
            <p:spPr bwMode="auto">
              <a:xfrm>
                <a:off x="2455" y="169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8" name="Rectangle 210"/>
              <p:cNvSpPr>
                <a:spLocks noChangeArrowheads="1"/>
              </p:cNvSpPr>
              <p:nvPr/>
            </p:nvSpPr>
            <p:spPr bwMode="auto">
              <a:xfrm>
                <a:off x="2437" y="1690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9" name="Freeform 211"/>
              <p:cNvSpPr>
                <a:spLocks/>
              </p:cNvSpPr>
              <p:nvPr/>
            </p:nvSpPr>
            <p:spPr bwMode="auto">
              <a:xfrm>
                <a:off x="2449" y="16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0" name="Freeform 212"/>
              <p:cNvSpPr>
                <a:spLocks/>
              </p:cNvSpPr>
              <p:nvPr/>
            </p:nvSpPr>
            <p:spPr bwMode="auto">
              <a:xfrm>
                <a:off x="2439" y="168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1" name="Freeform 213"/>
              <p:cNvSpPr>
                <a:spLocks/>
              </p:cNvSpPr>
              <p:nvPr/>
            </p:nvSpPr>
            <p:spPr bwMode="auto">
              <a:xfrm>
                <a:off x="2392" y="1686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0 h 2"/>
                  <a:gd name="T4" fmla="*/ 2 w 4"/>
                  <a:gd name="T5" fmla="*/ 0 h 2"/>
                  <a:gd name="T6" fmla="*/ 2 w 4"/>
                  <a:gd name="T7" fmla="*/ 2 h 2"/>
                  <a:gd name="T8" fmla="*/ 0 w 4"/>
                  <a:gd name="T9" fmla="*/ 2 h 2"/>
                  <a:gd name="T10" fmla="*/ 0 w 4"/>
                  <a:gd name="T11" fmla="*/ 0 h 2"/>
                  <a:gd name="T12" fmla="*/ 2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2" name="Rectangle 214"/>
              <p:cNvSpPr>
                <a:spLocks noChangeArrowheads="1"/>
              </p:cNvSpPr>
              <p:nvPr/>
            </p:nvSpPr>
            <p:spPr bwMode="auto">
              <a:xfrm>
                <a:off x="2448" y="1677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3" name="Rectangle 215"/>
              <p:cNvSpPr>
                <a:spLocks noChangeArrowheads="1"/>
              </p:cNvSpPr>
              <p:nvPr/>
            </p:nvSpPr>
            <p:spPr bwMode="auto">
              <a:xfrm>
                <a:off x="2426" y="1666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4" name="Rectangle 216"/>
              <p:cNvSpPr>
                <a:spLocks noChangeArrowheads="1"/>
              </p:cNvSpPr>
              <p:nvPr/>
            </p:nvSpPr>
            <p:spPr bwMode="auto">
              <a:xfrm>
                <a:off x="2569" y="1641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5" name="Freeform 217"/>
              <p:cNvSpPr>
                <a:spLocks/>
              </p:cNvSpPr>
              <p:nvPr/>
            </p:nvSpPr>
            <p:spPr bwMode="auto">
              <a:xfrm>
                <a:off x="2571" y="1640"/>
                <a:ext cx="7" cy="3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0 h 3"/>
                  <a:gd name="T4" fmla="*/ 3 w 7"/>
                  <a:gd name="T5" fmla="*/ 0 h 3"/>
                  <a:gd name="T6" fmla="*/ 5 w 7"/>
                  <a:gd name="T7" fmla="*/ 0 h 3"/>
                  <a:gd name="T8" fmla="*/ 5 w 7"/>
                  <a:gd name="T9" fmla="*/ 1 h 3"/>
                  <a:gd name="T10" fmla="*/ 7 w 7"/>
                  <a:gd name="T11" fmla="*/ 1 h 3"/>
                  <a:gd name="T12" fmla="*/ 7 w 7"/>
                  <a:gd name="T13" fmla="*/ 3 h 3"/>
                  <a:gd name="T14" fmla="*/ 5 w 7"/>
                  <a:gd name="T15" fmla="*/ 3 h 3"/>
                  <a:gd name="T16" fmla="*/ 3 w 7"/>
                  <a:gd name="T17" fmla="*/ 3 h 3"/>
                  <a:gd name="T18" fmla="*/ 3 w 7"/>
                  <a:gd name="T19" fmla="*/ 1 h 3"/>
                  <a:gd name="T20" fmla="*/ 2 w 7"/>
                  <a:gd name="T21" fmla="*/ 1 h 3"/>
                  <a:gd name="T22" fmla="*/ 0 w 7"/>
                  <a:gd name="T23" fmla="*/ 1 h 3"/>
                  <a:gd name="T24" fmla="*/ 0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6" name="Freeform 218"/>
              <p:cNvSpPr>
                <a:spLocks/>
              </p:cNvSpPr>
              <p:nvPr/>
            </p:nvSpPr>
            <p:spPr bwMode="auto">
              <a:xfrm>
                <a:off x="2549" y="1634"/>
                <a:ext cx="8" cy="2"/>
              </a:xfrm>
              <a:custGeom>
                <a:avLst/>
                <a:gdLst>
                  <a:gd name="T0" fmla="*/ 8 w 8"/>
                  <a:gd name="T1" fmla="*/ 0 h 2"/>
                  <a:gd name="T2" fmla="*/ 6 w 8"/>
                  <a:gd name="T3" fmla="*/ 0 h 2"/>
                  <a:gd name="T4" fmla="*/ 4 w 8"/>
                  <a:gd name="T5" fmla="*/ 0 h 2"/>
                  <a:gd name="T6" fmla="*/ 4 w 8"/>
                  <a:gd name="T7" fmla="*/ 2 h 2"/>
                  <a:gd name="T8" fmla="*/ 2 w 8"/>
                  <a:gd name="T9" fmla="*/ 2 h 2"/>
                  <a:gd name="T10" fmla="*/ 0 w 8"/>
                  <a:gd name="T11" fmla="*/ 2 h 2"/>
                  <a:gd name="T12" fmla="*/ 0 w 8"/>
                  <a:gd name="T13" fmla="*/ 0 h 2"/>
                  <a:gd name="T14" fmla="*/ 2 w 8"/>
                  <a:gd name="T15" fmla="*/ 0 h 2"/>
                  <a:gd name="T16" fmla="*/ 4 w 8"/>
                  <a:gd name="T17" fmla="*/ 0 h 2"/>
                  <a:gd name="T18" fmla="*/ 6 w 8"/>
                  <a:gd name="T19" fmla="*/ 0 h 2"/>
                  <a:gd name="T20" fmla="*/ 8 w 8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7" name="Freeform 219"/>
              <p:cNvSpPr>
                <a:spLocks/>
              </p:cNvSpPr>
              <p:nvPr/>
            </p:nvSpPr>
            <p:spPr bwMode="auto">
              <a:xfrm>
                <a:off x="2455" y="163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8" name="Freeform 220"/>
              <p:cNvSpPr>
                <a:spLocks/>
              </p:cNvSpPr>
              <p:nvPr/>
            </p:nvSpPr>
            <p:spPr bwMode="auto">
              <a:xfrm>
                <a:off x="2571" y="162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9" name="Freeform 221"/>
              <p:cNvSpPr>
                <a:spLocks/>
              </p:cNvSpPr>
              <p:nvPr/>
            </p:nvSpPr>
            <p:spPr bwMode="auto">
              <a:xfrm>
                <a:off x="2573" y="1625"/>
                <a:ext cx="3" cy="2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1 w 3"/>
                  <a:gd name="T7" fmla="*/ 2 h 2"/>
                  <a:gd name="T8" fmla="*/ 0 w 3"/>
                  <a:gd name="T9" fmla="*/ 2 h 2"/>
                  <a:gd name="T10" fmla="*/ 1 w 3"/>
                  <a:gd name="T11" fmla="*/ 2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0" name="Freeform 222"/>
              <p:cNvSpPr>
                <a:spLocks/>
              </p:cNvSpPr>
              <p:nvPr/>
            </p:nvSpPr>
            <p:spPr bwMode="auto">
              <a:xfrm>
                <a:off x="2496" y="1624"/>
                <a:ext cx="11" cy="16"/>
              </a:xfrm>
              <a:custGeom>
                <a:avLst/>
                <a:gdLst>
                  <a:gd name="T0" fmla="*/ 2 w 11"/>
                  <a:gd name="T1" fmla="*/ 0 h 16"/>
                  <a:gd name="T2" fmla="*/ 2 w 11"/>
                  <a:gd name="T3" fmla="*/ 1 h 16"/>
                  <a:gd name="T4" fmla="*/ 3 w 11"/>
                  <a:gd name="T5" fmla="*/ 1 h 16"/>
                  <a:gd name="T6" fmla="*/ 3 w 11"/>
                  <a:gd name="T7" fmla="*/ 3 h 16"/>
                  <a:gd name="T8" fmla="*/ 5 w 11"/>
                  <a:gd name="T9" fmla="*/ 3 h 16"/>
                  <a:gd name="T10" fmla="*/ 5 w 11"/>
                  <a:gd name="T11" fmla="*/ 5 h 16"/>
                  <a:gd name="T12" fmla="*/ 5 w 11"/>
                  <a:gd name="T13" fmla="*/ 3 h 16"/>
                  <a:gd name="T14" fmla="*/ 5 w 11"/>
                  <a:gd name="T15" fmla="*/ 5 h 16"/>
                  <a:gd name="T16" fmla="*/ 7 w 11"/>
                  <a:gd name="T17" fmla="*/ 5 h 16"/>
                  <a:gd name="T18" fmla="*/ 7 w 11"/>
                  <a:gd name="T19" fmla="*/ 7 h 16"/>
                  <a:gd name="T20" fmla="*/ 9 w 11"/>
                  <a:gd name="T21" fmla="*/ 7 h 16"/>
                  <a:gd name="T22" fmla="*/ 9 w 11"/>
                  <a:gd name="T23" fmla="*/ 8 h 16"/>
                  <a:gd name="T24" fmla="*/ 11 w 11"/>
                  <a:gd name="T25" fmla="*/ 8 h 16"/>
                  <a:gd name="T26" fmla="*/ 11 w 11"/>
                  <a:gd name="T27" fmla="*/ 10 h 16"/>
                  <a:gd name="T28" fmla="*/ 9 w 11"/>
                  <a:gd name="T29" fmla="*/ 10 h 16"/>
                  <a:gd name="T30" fmla="*/ 9 w 11"/>
                  <a:gd name="T31" fmla="*/ 12 h 16"/>
                  <a:gd name="T32" fmla="*/ 7 w 11"/>
                  <a:gd name="T33" fmla="*/ 12 h 16"/>
                  <a:gd name="T34" fmla="*/ 7 w 11"/>
                  <a:gd name="T35" fmla="*/ 14 h 16"/>
                  <a:gd name="T36" fmla="*/ 5 w 11"/>
                  <a:gd name="T37" fmla="*/ 14 h 16"/>
                  <a:gd name="T38" fmla="*/ 5 w 11"/>
                  <a:gd name="T39" fmla="*/ 16 h 16"/>
                  <a:gd name="T40" fmla="*/ 3 w 11"/>
                  <a:gd name="T41" fmla="*/ 16 h 16"/>
                  <a:gd name="T42" fmla="*/ 2 w 11"/>
                  <a:gd name="T43" fmla="*/ 16 h 16"/>
                  <a:gd name="T44" fmla="*/ 0 w 11"/>
                  <a:gd name="T45" fmla="*/ 16 h 16"/>
                  <a:gd name="T46" fmla="*/ 0 w 11"/>
                  <a:gd name="T47" fmla="*/ 14 h 16"/>
                  <a:gd name="T48" fmla="*/ 0 w 11"/>
                  <a:gd name="T49" fmla="*/ 12 h 16"/>
                  <a:gd name="T50" fmla="*/ 0 w 11"/>
                  <a:gd name="T51" fmla="*/ 10 h 16"/>
                  <a:gd name="T52" fmla="*/ 2 w 11"/>
                  <a:gd name="T53" fmla="*/ 10 h 16"/>
                  <a:gd name="T54" fmla="*/ 2 w 11"/>
                  <a:gd name="T55" fmla="*/ 8 h 16"/>
                  <a:gd name="T56" fmla="*/ 2 w 11"/>
                  <a:gd name="T57" fmla="*/ 7 h 16"/>
                  <a:gd name="T58" fmla="*/ 0 w 11"/>
                  <a:gd name="T59" fmla="*/ 7 h 16"/>
                  <a:gd name="T60" fmla="*/ 0 w 11"/>
                  <a:gd name="T61" fmla="*/ 5 h 16"/>
                  <a:gd name="T62" fmla="*/ 2 w 11"/>
                  <a:gd name="T63" fmla="*/ 5 h 16"/>
                  <a:gd name="T64" fmla="*/ 0 w 11"/>
                  <a:gd name="T65" fmla="*/ 5 h 16"/>
                  <a:gd name="T66" fmla="*/ 0 w 11"/>
                  <a:gd name="T67" fmla="*/ 3 h 16"/>
                  <a:gd name="T68" fmla="*/ 0 w 11"/>
                  <a:gd name="T69" fmla="*/ 1 h 16"/>
                  <a:gd name="T70" fmla="*/ 2 w 11"/>
                  <a:gd name="T71" fmla="*/ 1 h 16"/>
                  <a:gd name="T72" fmla="*/ 2 w 11"/>
                  <a:gd name="T7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" h="16">
                    <a:moveTo>
                      <a:pt x="2" y="0"/>
                    </a:moveTo>
                    <a:lnTo>
                      <a:pt x="2" y="1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1" name="Freeform 223"/>
              <p:cNvSpPr>
                <a:spLocks/>
              </p:cNvSpPr>
              <p:nvPr/>
            </p:nvSpPr>
            <p:spPr bwMode="auto">
              <a:xfrm>
                <a:off x="2499" y="1622"/>
                <a:ext cx="9" cy="10"/>
              </a:xfrm>
              <a:custGeom>
                <a:avLst/>
                <a:gdLst>
                  <a:gd name="T0" fmla="*/ 9 w 9"/>
                  <a:gd name="T1" fmla="*/ 0 h 10"/>
                  <a:gd name="T2" fmla="*/ 9 w 9"/>
                  <a:gd name="T3" fmla="*/ 2 h 10"/>
                  <a:gd name="T4" fmla="*/ 9 w 9"/>
                  <a:gd name="T5" fmla="*/ 3 h 10"/>
                  <a:gd name="T6" fmla="*/ 8 w 9"/>
                  <a:gd name="T7" fmla="*/ 3 h 10"/>
                  <a:gd name="T8" fmla="*/ 8 w 9"/>
                  <a:gd name="T9" fmla="*/ 5 h 10"/>
                  <a:gd name="T10" fmla="*/ 8 w 9"/>
                  <a:gd name="T11" fmla="*/ 7 h 10"/>
                  <a:gd name="T12" fmla="*/ 8 w 9"/>
                  <a:gd name="T13" fmla="*/ 9 h 10"/>
                  <a:gd name="T14" fmla="*/ 8 w 9"/>
                  <a:gd name="T15" fmla="*/ 10 h 10"/>
                  <a:gd name="T16" fmla="*/ 6 w 9"/>
                  <a:gd name="T17" fmla="*/ 10 h 10"/>
                  <a:gd name="T18" fmla="*/ 6 w 9"/>
                  <a:gd name="T19" fmla="*/ 9 h 10"/>
                  <a:gd name="T20" fmla="*/ 4 w 9"/>
                  <a:gd name="T21" fmla="*/ 9 h 10"/>
                  <a:gd name="T22" fmla="*/ 4 w 9"/>
                  <a:gd name="T23" fmla="*/ 7 h 10"/>
                  <a:gd name="T24" fmla="*/ 2 w 9"/>
                  <a:gd name="T25" fmla="*/ 7 h 10"/>
                  <a:gd name="T26" fmla="*/ 2 w 9"/>
                  <a:gd name="T27" fmla="*/ 5 h 10"/>
                  <a:gd name="T28" fmla="*/ 2 w 9"/>
                  <a:gd name="T29" fmla="*/ 3 h 10"/>
                  <a:gd name="T30" fmla="*/ 0 w 9"/>
                  <a:gd name="T31" fmla="*/ 3 h 10"/>
                  <a:gd name="T32" fmla="*/ 2 w 9"/>
                  <a:gd name="T33" fmla="*/ 3 h 10"/>
                  <a:gd name="T34" fmla="*/ 2 w 9"/>
                  <a:gd name="T35" fmla="*/ 2 h 10"/>
                  <a:gd name="T36" fmla="*/ 4 w 9"/>
                  <a:gd name="T37" fmla="*/ 2 h 10"/>
                  <a:gd name="T38" fmla="*/ 6 w 9"/>
                  <a:gd name="T39" fmla="*/ 2 h 10"/>
                  <a:gd name="T40" fmla="*/ 8 w 9"/>
                  <a:gd name="T41" fmla="*/ 2 h 10"/>
                  <a:gd name="T42" fmla="*/ 8 w 9"/>
                  <a:gd name="T43" fmla="*/ 0 h 10"/>
                  <a:gd name="T44" fmla="*/ 8 w 9"/>
                  <a:gd name="T45" fmla="*/ 2 h 10"/>
                  <a:gd name="T46" fmla="*/ 9 w 9"/>
                  <a:gd name="T47" fmla="*/ 2 h 10"/>
                  <a:gd name="T48" fmla="*/ 9 w 9"/>
                  <a:gd name="T4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lnTo>
                      <a:pt x="9" y="2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2" name="Freeform 224"/>
              <p:cNvSpPr>
                <a:spLocks/>
              </p:cNvSpPr>
              <p:nvPr/>
            </p:nvSpPr>
            <p:spPr bwMode="auto">
              <a:xfrm>
                <a:off x="2549" y="162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2 w 4"/>
                  <a:gd name="T5" fmla="*/ 2 h 5"/>
                  <a:gd name="T6" fmla="*/ 2 w 4"/>
                  <a:gd name="T7" fmla="*/ 3 h 5"/>
                  <a:gd name="T8" fmla="*/ 4 w 4"/>
                  <a:gd name="T9" fmla="*/ 3 h 5"/>
                  <a:gd name="T10" fmla="*/ 4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2 w 4"/>
                  <a:gd name="T17" fmla="*/ 5 h 5"/>
                  <a:gd name="T18" fmla="*/ 2 w 4"/>
                  <a:gd name="T19" fmla="*/ 3 h 5"/>
                  <a:gd name="T20" fmla="*/ 2 w 4"/>
                  <a:gd name="T21" fmla="*/ 2 h 5"/>
                  <a:gd name="T22" fmla="*/ 2 w 4"/>
                  <a:gd name="T23" fmla="*/ 0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3" name="Freeform 225"/>
              <p:cNvSpPr>
                <a:spLocks/>
              </p:cNvSpPr>
              <p:nvPr/>
            </p:nvSpPr>
            <p:spPr bwMode="auto">
              <a:xfrm>
                <a:off x="2576" y="162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4" name="Freeform 226"/>
              <p:cNvSpPr>
                <a:spLocks/>
              </p:cNvSpPr>
              <p:nvPr/>
            </p:nvSpPr>
            <p:spPr bwMode="auto">
              <a:xfrm>
                <a:off x="2578" y="162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5" name="Freeform 227"/>
              <p:cNvSpPr>
                <a:spLocks/>
              </p:cNvSpPr>
              <p:nvPr/>
            </p:nvSpPr>
            <p:spPr bwMode="auto">
              <a:xfrm>
                <a:off x="2578" y="162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6" name="Rectangle 228"/>
              <p:cNvSpPr>
                <a:spLocks noChangeArrowheads="1"/>
              </p:cNvSpPr>
              <p:nvPr/>
            </p:nvSpPr>
            <p:spPr bwMode="auto">
              <a:xfrm>
                <a:off x="2646" y="1615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7" name="Freeform 229"/>
              <p:cNvSpPr>
                <a:spLocks/>
              </p:cNvSpPr>
              <p:nvPr/>
            </p:nvSpPr>
            <p:spPr bwMode="auto">
              <a:xfrm>
                <a:off x="2648" y="1606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1 h 3"/>
                  <a:gd name="T4" fmla="*/ 7 w 9"/>
                  <a:gd name="T5" fmla="*/ 1 h 3"/>
                  <a:gd name="T6" fmla="*/ 5 w 9"/>
                  <a:gd name="T7" fmla="*/ 1 h 3"/>
                  <a:gd name="T8" fmla="*/ 3 w 9"/>
                  <a:gd name="T9" fmla="*/ 1 h 3"/>
                  <a:gd name="T10" fmla="*/ 3 w 9"/>
                  <a:gd name="T11" fmla="*/ 3 h 3"/>
                  <a:gd name="T12" fmla="*/ 3 w 9"/>
                  <a:gd name="T13" fmla="*/ 1 h 3"/>
                  <a:gd name="T14" fmla="*/ 1 w 9"/>
                  <a:gd name="T15" fmla="*/ 1 h 3"/>
                  <a:gd name="T16" fmla="*/ 0 w 9"/>
                  <a:gd name="T17" fmla="*/ 1 h 3"/>
                  <a:gd name="T18" fmla="*/ 1 w 9"/>
                  <a:gd name="T19" fmla="*/ 1 h 3"/>
                  <a:gd name="T20" fmla="*/ 3 w 9"/>
                  <a:gd name="T21" fmla="*/ 1 h 3"/>
                  <a:gd name="T22" fmla="*/ 5 w 9"/>
                  <a:gd name="T23" fmla="*/ 1 h 3"/>
                  <a:gd name="T24" fmla="*/ 7 w 9"/>
                  <a:gd name="T25" fmla="*/ 1 h 3"/>
                  <a:gd name="T26" fmla="*/ 7 w 9"/>
                  <a:gd name="T27" fmla="*/ 0 h 3"/>
                  <a:gd name="T28" fmla="*/ 9 w 9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9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8" name="Freeform 230"/>
              <p:cNvSpPr>
                <a:spLocks/>
              </p:cNvSpPr>
              <p:nvPr/>
            </p:nvSpPr>
            <p:spPr bwMode="auto">
              <a:xfrm>
                <a:off x="2530" y="1599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1 h 5"/>
                  <a:gd name="T4" fmla="*/ 2 w 3"/>
                  <a:gd name="T5" fmla="*/ 1 h 5"/>
                  <a:gd name="T6" fmla="*/ 2 w 3"/>
                  <a:gd name="T7" fmla="*/ 3 h 5"/>
                  <a:gd name="T8" fmla="*/ 2 w 3"/>
                  <a:gd name="T9" fmla="*/ 5 h 5"/>
                  <a:gd name="T10" fmla="*/ 0 w 3"/>
                  <a:gd name="T11" fmla="*/ 5 h 5"/>
                  <a:gd name="T12" fmla="*/ 0 w 3"/>
                  <a:gd name="T13" fmla="*/ 3 h 5"/>
                  <a:gd name="T14" fmla="*/ 0 w 3"/>
                  <a:gd name="T15" fmla="*/ 1 h 5"/>
                  <a:gd name="T16" fmla="*/ 2 w 3"/>
                  <a:gd name="T17" fmla="*/ 1 h 5"/>
                  <a:gd name="T18" fmla="*/ 0 w 3"/>
                  <a:gd name="T19" fmla="*/ 1 h 5"/>
                  <a:gd name="T20" fmla="*/ 2 w 3"/>
                  <a:gd name="T21" fmla="*/ 1 h 5"/>
                  <a:gd name="T22" fmla="*/ 3 w 3"/>
                  <a:gd name="T23" fmla="*/ 1 h 5"/>
                  <a:gd name="T24" fmla="*/ 3 w 3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9" name="Freeform 231"/>
              <p:cNvSpPr>
                <a:spLocks/>
              </p:cNvSpPr>
              <p:nvPr/>
            </p:nvSpPr>
            <p:spPr bwMode="auto">
              <a:xfrm>
                <a:off x="2807" y="157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0" name="Freeform 232"/>
              <p:cNvSpPr>
                <a:spLocks/>
              </p:cNvSpPr>
              <p:nvPr/>
            </p:nvSpPr>
            <p:spPr bwMode="auto">
              <a:xfrm>
                <a:off x="2803" y="157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1" name="Rectangle 233"/>
              <p:cNvSpPr>
                <a:spLocks noChangeArrowheads="1"/>
              </p:cNvSpPr>
              <p:nvPr/>
            </p:nvSpPr>
            <p:spPr bwMode="auto">
              <a:xfrm>
                <a:off x="2815" y="1563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2" name="Freeform 234"/>
              <p:cNvSpPr>
                <a:spLocks/>
              </p:cNvSpPr>
              <p:nvPr/>
            </p:nvSpPr>
            <p:spPr bwMode="auto">
              <a:xfrm>
                <a:off x="2803" y="1563"/>
                <a:ext cx="11" cy="5"/>
              </a:xfrm>
              <a:custGeom>
                <a:avLst/>
                <a:gdLst>
                  <a:gd name="T0" fmla="*/ 9 w 11"/>
                  <a:gd name="T1" fmla="*/ 0 h 5"/>
                  <a:gd name="T2" fmla="*/ 9 w 11"/>
                  <a:gd name="T3" fmla="*/ 2 h 5"/>
                  <a:gd name="T4" fmla="*/ 9 w 11"/>
                  <a:gd name="T5" fmla="*/ 3 h 5"/>
                  <a:gd name="T6" fmla="*/ 11 w 11"/>
                  <a:gd name="T7" fmla="*/ 3 h 5"/>
                  <a:gd name="T8" fmla="*/ 9 w 11"/>
                  <a:gd name="T9" fmla="*/ 3 h 5"/>
                  <a:gd name="T10" fmla="*/ 9 w 11"/>
                  <a:gd name="T11" fmla="*/ 5 h 5"/>
                  <a:gd name="T12" fmla="*/ 7 w 11"/>
                  <a:gd name="T13" fmla="*/ 5 h 5"/>
                  <a:gd name="T14" fmla="*/ 5 w 11"/>
                  <a:gd name="T15" fmla="*/ 5 h 5"/>
                  <a:gd name="T16" fmla="*/ 4 w 11"/>
                  <a:gd name="T17" fmla="*/ 5 h 5"/>
                  <a:gd name="T18" fmla="*/ 2 w 11"/>
                  <a:gd name="T19" fmla="*/ 5 h 5"/>
                  <a:gd name="T20" fmla="*/ 0 w 11"/>
                  <a:gd name="T21" fmla="*/ 5 h 5"/>
                  <a:gd name="T22" fmla="*/ 2 w 11"/>
                  <a:gd name="T23" fmla="*/ 5 h 5"/>
                  <a:gd name="T24" fmla="*/ 2 w 11"/>
                  <a:gd name="T25" fmla="*/ 3 h 5"/>
                  <a:gd name="T26" fmla="*/ 4 w 11"/>
                  <a:gd name="T27" fmla="*/ 3 h 5"/>
                  <a:gd name="T28" fmla="*/ 4 w 11"/>
                  <a:gd name="T29" fmla="*/ 2 h 5"/>
                  <a:gd name="T30" fmla="*/ 4 w 11"/>
                  <a:gd name="T31" fmla="*/ 3 h 5"/>
                  <a:gd name="T32" fmla="*/ 5 w 11"/>
                  <a:gd name="T33" fmla="*/ 3 h 5"/>
                  <a:gd name="T34" fmla="*/ 5 w 11"/>
                  <a:gd name="T35" fmla="*/ 2 h 5"/>
                  <a:gd name="T36" fmla="*/ 7 w 11"/>
                  <a:gd name="T37" fmla="*/ 2 h 5"/>
                  <a:gd name="T38" fmla="*/ 7 w 11"/>
                  <a:gd name="T39" fmla="*/ 0 h 5"/>
                  <a:gd name="T40" fmla="*/ 9 w 11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5">
                    <a:moveTo>
                      <a:pt x="9" y="0"/>
                    </a:moveTo>
                    <a:lnTo>
                      <a:pt x="9" y="2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3" name="Freeform 235"/>
              <p:cNvSpPr>
                <a:spLocks/>
              </p:cNvSpPr>
              <p:nvPr/>
            </p:nvSpPr>
            <p:spPr bwMode="auto">
              <a:xfrm>
                <a:off x="2685" y="155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Rectangle 236"/>
              <p:cNvSpPr>
                <a:spLocks noChangeArrowheads="1"/>
              </p:cNvSpPr>
              <p:nvPr/>
            </p:nvSpPr>
            <p:spPr bwMode="auto">
              <a:xfrm>
                <a:off x="2685" y="1549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237"/>
              <p:cNvSpPr>
                <a:spLocks/>
              </p:cNvSpPr>
              <p:nvPr/>
            </p:nvSpPr>
            <p:spPr bwMode="auto">
              <a:xfrm>
                <a:off x="2687" y="154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238"/>
              <p:cNvSpPr>
                <a:spLocks/>
              </p:cNvSpPr>
              <p:nvPr/>
            </p:nvSpPr>
            <p:spPr bwMode="auto">
              <a:xfrm>
                <a:off x="2835" y="1547"/>
                <a:ext cx="7" cy="12"/>
              </a:xfrm>
              <a:custGeom>
                <a:avLst/>
                <a:gdLst>
                  <a:gd name="T0" fmla="*/ 4 w 7"/>
                  <a:gd name="T1" fmla="*/ 0 h 12"/>
                  <a:gd name="T2" fmla="*/ 5 w 7"/>
                  <a:gd name="T3" fmla="*/ 0 h 12"/>
                  <a:gd name="T4" fmla="*/ 5 w 7"/>
                  <a:gd name="T5" fmla="*/ 2 h 12"/>
                  <a:gd name="T6" fmla="*/ 5 w 7"/>
                  <a:gd name="T7" fmla="*/ 3 h 12"/>
                  <a:gd name="T8" fmla="*/ 7 w 7"/>
                  <a:gd name="T9" fmla="*/ 3 h 12"/>
                  <a:gd name="T10" fmla="*/ 7 w 7"/>
                  <a:gd name="T11" fmla="*/ 5 h 12"/>
                  <a:gd name="T12" fmla="*/ 7 w 7"/>
                  <a:gd name="T13" fmla="*/ 7 h 12"/>
                  <a:gd name="T14" fmla="*/ 7 w 7"/>
                  <a:gd name="T15" fmla="*/ 9 h 12"/>
                  <a:gd name="T16" fmla="*/ 5 w 7"/>
                  <a:gd name="T17" fmla="*/ 9 h 12"/>
                  <a:gd name="T18" fmla="*/ 5 w 7"/>
                  <a:gd name="T19" fmla="*/ 10 h 12"/>
                  <a:gd name="T20" fmla="*/ 4 w 7"/>
                  <a:gd name="T21" fmla="*/ 10 h 12"/>
                  <a:gd name="T22" fmla="*/ 4 w 7"/>
                  <a:gd name="T23" fmla="*/ 12 h 12"/>
                  <a:gd name="T24" fmla="*/ 4 w 7"/>
                  <a:gd name="T25" fmla="*/ 10 h 12"/>
                  <a:gd name="T26" fmla="*/ 4 w 7"/>
                  <a:gd name="T27" fmla="*/ 9 h 12"/>
                  <a:gd name="T28" fmla="*/ 5 w 7"/>
                  <a:gd name="T29" fmla="*/ 9 h 12"/>
                  <a:gd name="T30" fmla="*/ 5 w 7"/>
                  <a:gd name="T31" fmla="*/ 7 h 12"/>
                  <a:gd name="T32" fmla="*/ 4 w 7"/>
                  <a:gd name="T33" fmla="*/ 7 h 12"/>
                  <a:gd name="T34" fmla="*/ 4 w 7"/>
                  <a:gd name="T35" fmla="*/ 5 h 12"/>
                  <a:gd name="T36" fmla="*/ 2 w 7"/>
                  <a:gd name="T37" fmla="*/ 5 h 12"/>
                  <a:gd name="T38" fmla="*/ 2 w 7"/>
                  <a:gd name="T39" fmla="*/ 3 h 12"/>
                  <a:gd name="T40" fmla="*/ 0 w 7"/>
                  <a:gd name="T41" fmla="*/ 3 h 12"/>
                  <a:gd name="T42" fmla="*/ 2 w 7"/>
                  <a:gd name="T43" fmla="*/ 3 h 12"/>
                  <a:gd name="T44" fmla="*/ 0 w 7"/>
                  <a:gd name="T45" fmla="*/ 3 h 12"/>
                  <a:gd name="T46" fmla="*/ 0 w 7"/>
                  <a:gd name="T47" fmla="*/ 2 h 12"/>
                  <a:gd name="T48" fmla="*/ 2 w 7"/>
                  <a:gd name="T49" fmla="*/ 2 h 12"/>
                  <a:gd name="T50" fmla="*/ 2 w 7"/>
                  <a:gd name="T51" fmla="*/ 0 h 12"/>
                  <a:gd name="T52" fmla="*/ 4 w 7"/>
                  <a:gd name="T5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" h="12">
                    <a:moveTo>
                      <a:pt x="4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239"/>
              <p:cNvSpPr>
                <a:spLocks/>
              </p:cNvSpPr>
              <p:nvPr/>
            </p:nvSpPr>
            <p:spPr bwMode="auto">
              <a:xfrm>
                <a:off x="2830" y="1543"/>
                <a:ext cx="9" cy="13"/>
              </a:xfrm>
              <a:custGeom>
                <a:avLst/>
                <a:gdLst>
                  <a:gd name="T0" fmla="*/ 0 w 9"/>
                  <a:gd name="T1" fmla="*/ 0 h 13"/>
                  <a:gd name="T2" fmla="*/ 2 w 9"/>
                  <a:gd name="T3" fmla="*/ 0 h 13"/>
                  <a:gd name="T4" fmla="*/ 2 w 9"/>
                  <a:gd name="T5" fmla="*/ 2 h 13"/>
                  <a:gd name="T6" fmla="*/ 2 w 9"/>
                  <a:gd name="T7" fmla="*/ 4 h 13"/>
                  <a:gd name="T8" fmla="*/ 3 w 9"/>
                  <a:gd name="T9" fmla="*/ 4 h 13"/>
                  <a:gd name="T10" fmla="*/ 3 w 9"/>
                  <a:gd name="T11" fmla="*/ 6 h 13"/>
                  <a:gd name="T12" fmla="*/ 5 w 9"/>
                  <a:gd name="T13" fmla="*/ 6 h 13"/>
                  <a:gd name="T14" fmla="*/ 5 w 9"/>
                  <a:gd name="T15" fmla="*/ 7 h 13"/>
                  <a:gd name="T16" fmla="*/ 7 w 9"/>
                  <a:gd name="T17" fmla="*/ 7 h 13"/>
                  <a:gd name="T18" fmla="*/ 7 w 9"/>
                  <a:gd name="T19" fmla="*/ 9 h 13"/>
                  <a:gd name="T20" fmla="*/ 9 w 9"/>
                  <a:gd name="T21" fmla="*/ 9 h 13"/>
                  <a:gd name="T22" fmla="*/ 9 w 9"/>
                  <a:gd name="T23" fmla="*/ 11 h 13"/>
                  <a:gd name="T24" fmla="*/ 9 w 9"/>
                  <a:gd name="T25" fmla="*/ 13 h 13"/>
                  <a:gd name="T26" fmla="*/ 7 w 9"/>
                  <a:gd name="T27" fmla="*/ 13 h 13"/>
                  <a:gd name="T28" fmla="*/ 5 w 9"/>
                  <a:gd name="T29" fmla="*/ 13 h 13"/>
                  <a:gd name="T30" fmla="*/ 5 w 9"/>
                  <a:gd name="T31" fmla="*/ 11 h 13"/>
                  <a:gd name="T32" fmla="*/ 5 w 9"/>
                  <a:gd name="T33" fmla="*/ 9 h 13"/>
                  <a:gd name="T34" fmla="*/ 3 w 9"/>
                  <a:gd name="T35" fmla="*/ 9 h 13"/>
                  <a:gd name="T36" fmla="*/ 3 w 9"/>
                  <a:gd name="T37" fmla="*/ 7 h 13"/>
                  <a:gd name="T38" fmla="*/ 2 w 9"/>
                  <a:gd name="T39" fmla="*/ 7 h 13"/>
                  <a:gd name="T40" fmla="*/ 2 w 9"/>
                  <a:gd name="T41" fmla="*/ 6 h 13"/>
                  <a:gd name="T42" fmla="*/ 2 w 9"/>
                  <a:gd name="T43" fmla="*/ 4 h 13"/>
                  <a:gd name="T44" fmla="*/ 0 w 9"/>
                  <a:gd name="T45" fmla="*/ 4 h 13"/>
                  <a:gd name="T46" fmla="*/ 0 w 9"/>
                  <a:gd name="T47" fmla="*/ 2 h 13"/>
                  <a:gd name="T48" fmla="*/ 0 w 9"/>
                  <a:gd name="T4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13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240"/>
              <p:cNvSpPr>
                <a:spLocks/>
              </p:cNvSpPr>
              <p:nvPr/>
            </p:nvSpPr>
            <p:spPr bwMode="auto">
              <a:xfrm>
                <a:off x="2837" y="1541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2 w 2"/>
                  <a:gd name="T7" fmla="*/ 4 h 4"/>
                  <a:gd name="T8" fmla="*/ 2 w 2"/>
                  <a:gd name="T9" fmla="*/ 2 h 4"/>
                  <a:gd name="T10" fmla="*/ 0 w 2"/>
                  <a:gd name="T11" fmla="*/ 2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Rectangle 241"/>
              <p:cNvSpPr>
                <a:spLocks noChangeArrowheads="1"/>
              </p:cNvSpPr>
              <p:nvPr/>
            </p:nvSpPr>
            <p:spPr bwMode="auto">
              <a:xfrm>
                <a:off x="2851" y="1541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Freeform 242"/>
              <p:cNvSpPr>
                <a:spLocks/>
              </p:cNvSpPr>
              <p:nvPr/>
            </p:nvSpPr>
            <p:spPr bwMode="auto">
              <a:xfrm>
                <a:off x="2832" y="1540"/>
                <a:ext cx="5" cy="9"/>
              </a:xfrm>
              <a:custGeom>
                <a:avLst/>
                <a:gdLst>
                  <a:gd name="T0" fmla="*/ 1 w 5"/>
                  <a:gd name="T1" fmla="*/ 0 h 9"/>
                  <a:gd name="T2" fmla="*/ 1 w 5"/>
                  <a:gd name="T3" fmla="*/ 1 h 9"/>
                  <a:gd name="T4" fmla="*/ 3 w 5"/>
                  <a:gd name="T5" fmla="*/ 1 h 9"/>
                  <a:gd name="T6" fmla="*/ 3 w 5"/>
                  <a:gd name="T7" fmla="*/ 3 h 9"/>
                  <a:gd name="T8" fmla="*/ 5 w 5"/>
                  <a:gd name="T9" fmla="*/ 3 h 9"/>
                  <a:gd name="T10" fmla="*/ 5 w 5"/>
                  <a:gd name="T11" fmla="*/ 5 h 9"/>
                  <a:gd name="T12" fmla="*/ 5 w 5"/>
                  <a:gd name="T13" fmla="*/ 7 h 9"/>
                  <a:gd name="T14" fmla="*/ 5 w 5"/>
                  <a:gd name="T15" fmla="*/ 9 h 9"/>
                  <a:gd name="T16" fmla="*/ 3 w 5"/>
                  <a:gd name="T17" fmla="*/ 9 h 9"/>
                  <a:gd name="T18" fmla="*/ 1 w 5"/>
                  <a:gd name="T19" fmla="*/ 9 h 9"/>
                  <a:gd name="T20" fmla="*/ 1 w 5"/>
                  <a:gd name="T21" fmla="*/ 7 h 9"/>
                  <a:gd name="T22" fmla="*/ 1 w 5"/>
                  <a:gd name="T23" fmla="*/ 5 h 9"/>
                  <a:gd name="T24" fmla="*/ 0 w 5"/>
                  <a:gd name="T25" fmla="*/ 5 h 9"/>
                  <a:gd name="T26" fmla="*/ 0 w 5"/>
                  <a:gd name="T27" fmla="*/ 3 h 9"/>
                  <a:gd name="T28" fmla="*/ 0 w 5"/>
                  <a:gd name="T29" fmla="*/ 1 h 9"/>
                  <a:gd name="T30" fmla="*/ 1 w 5"/>
                  <a:gd name="T31" fmla="*/ 1 h 9"/>
                  <a:gd name="T32" fmla="*/ 1 w 5"/>
                  <a:gd name="T3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9">
                    <a:moveTo>
                      <a:pt x="1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243"/>
              <p:cNvSpPr>
                <a:spLocks/>
              </p:cNvSpPr>
              <p:nvPr/>
            </p:nvSpPr>
            <p:spPr bwMode="auto">
              <a:xfrm>
                <a:off x="2835" y="154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2 w 2"/>
                  <a:gd name="T7" fmla="*/ 3 h 3"/>
                  <a:gd name="T8" fmla="*/ 2 w 2"/>
                  <a:gd name="T9" fmla="*/ 1 h 3"/>
                  <a:gd name="T10" fmla="*/ 0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Freeform 244"/>
              <p:cNvSpPr>
                <a:spLocks/>
              </p:cNvSpPr>
              <p:nvPr/>
            </p:nvSpPr>
            <p:spPr bwMode="auto">
              <a:xfrm>
                <a:off x="2851" y="153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245"/>
              <p:cNvSpPr>
                <a:spLocks/>
              </p:cNvSpPr>
              <p:nvPr/>
            </p:nvSpPr>
            <p:spPr bwMode="auto">
              <a:xfrm>
                <a:off x="2844" y="1538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0 h 5"/>
                  <a:gd name="T4" fmla="*/ 2 w 5"/>
                  <a:gd name="T5" fmla="*/ 2 h 5"/>
                  <a:gd name="T6" fmla="*/ 4 w 5"/>
                  <a:gd name="T7" fmla="*/ 2 h 5"/>
                  <a:gd name="T8" fmla="*/ 4 w 5"/>
                  <a:gd name="T9" fmla="*/ 3 h 5"/>
                  <a:gd name="T10" fmla="*/ 5 w 5"/>
                  <a:gd name="T11" fmla="*/ 3 h 5"/>
                  <a:gd name="T12" fmla="*/ 5 w 5"/>
                  <a:gd name="T13" fmla="*/ 5 h 5"/>
                  <a:gd name="T14" fmla="*/ 5 w 5"/>
                  <a:gd name="T15" fmla="*/ 3 h 5"/>
                  <a:gd name="T16" fmla="*/ 4 w 5"/>
                  <a:gd name="T17" fmla="*/ 3 h 5"/>
                  <a:gd name="T18" fmla="*/ 2 w 5"/>
                  <a:gd name="T19" fmla="*/ 3 h 5"/>
                  <a:gd name="T20" fmla="*/ 0 w 5"/>
                  <a:gd name="T21" fmla="*/ 3 h 5"/>
                  <a:gd name="T22" fmla="*/ 0 w 5"/>
                  <a:gd name="T23" fmla="*/ 2 h 5"/>
                  <a:gd name="T24" fmla="*/ 0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246"/>
              <p:cNvSpPr>
                <a:spLocks/>
              </p:cNvSpPr>
              <p:nvPr/>
            </p:nvSpPr>
            <p:spPr bwMode="auto">
              <a:xfrm>
                <a:off x="2837" y="1538"/>
                <a:ext cx="5" cy="9"/>
              </a:xfrm>
              <a:custGeom>
                <a:avLst/>
                <a:gdLst>
                  <a:gd name="T0" fmla="*/ 2 w 5"/>
                  <a:gd name="T1" fmla="*/ 0 h 9"/>
                  <a:gd name="T2" fmla="*/ 3 w 5"/>
                  <a:gd name="T3" fmla="*/ 0 h 9"/>
                  <a:gd name="T4" fmla="*/ 3 w 5"/>
                  <a:gd name="T5" fmla="*/ 2 h 9"/>
                  <a:gd name="T6" fmla="*/ 5 w 5"/>
                  <a:gd name="T7" fmla="*/ 2 h 9"/>
                  <a:gd name="T8" fmla="*/ 5 w 5"/>
                  <a:gd name="T9" fmla="*/ 3 h 9"/>
                  <a:gd name="T10" fmla="*/ 5 w 5"/>
                  <a:gd name="T11" fmla="*/ 5 h 9"/>
                  <a:gd name="T12" fmla="*/ 3 w 5"/>
                  <a:gd name="T13" fmla="*/ 5 h 9"/>
                  <a:gd name="T14" fmla="*/ 3 w 5"/>
                  <a:gd name="T15" fmla="*/ 7 h 9"/>
                  <a:gd name="T16" fmla="*/ 3 w 5"/>
                  <a:gd name="T17" fmla="*/ 9 h 9"/>
                  <a:gd name="T18" fmla="*/ 3 w 5"/>
                  <a:gd name="T19" fmla="*/ 7 h 9"/>
                  <a:gd name="T20" fmla="*/ 2 w 5"/>
                  <a:gd name="T21" fmla="*/ 7 h 9"/>
                  <a:gd name="T22" fmla="*/ 2 w 5"/>
                  <a:gd name="T23" fmla="*/ 5 h 9"/>
                  <a:gd name="T24" fmla="*/ 2 w 5"/>
                  <a:gd name="T25" fmla="*/ 3 h 9"/>
                  <a:gd name="T26" fmla="*/ 2 w 5"/>
                  <a:gd name="T27" fmla="*/ 2 h 9"/>
                  <a:gd name="T28" fmla="*/ 0 w 5"/>
                  <a:gd name="T29" fmla="*/ 2 h 9"/>
                  <a:gd name="T30" fmla="*/ 2 w 5"/>
                  <a:gd name="T31" fmla="*/ 2 h 9"/>
                  <a:gd name="T32" fmla="*/ 2 w 5"/>
                  <a:gd name="T3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9">
                    <a:moveTo>
                      <a:pt x="2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247"/>
              <p:cNvSpPr>
                <a:spLocks/>
              </p:cNvSpPr>
              <p:nvPr/>
            </p:nvSpPr>
            <p:spPr bwMode="auto">
              <a:xfrm>
                <a:off x="2851" y="153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248"/>
              <p:cNvSpPr>
                <a:spLocks/>
              </p:cNvSpPr>
              <p:nvPr/>
            </p:nvSpPr>
            <p:spPr bwMode="auto">
              <a:xfrm>
                <a:off x="2844" y="1534"/>
                <a:ext cx="7" cy="7"/>
              </a:xfrm>
              <a:custGeom>
                <a:avLst/>
                <a:gdLst>
                  <a:gd name="T0" fmla="*/ 4 w 7"/>
                  <a:gd name="T1" fmla="*/ 0 h 7"/>
                  <a:gd name="T2" fmla="*/ 4 w 7"/>
                  <a:gd name="T3" fmla="*/ 2 h 7"/>
                  <a:gd name="T4" fmla="*/ 5 w 7"/>
                  <a:gd name="T5" fmla="*/ 2 h 7"/>
                  <a:gd name="T6" fmla="*/ 5 w 7"/>
                  <a:gd name="T7" fmla="*/ 4 h 7"/>
                  <a:gd name="T8" fmla="*/ 5 w 7"/>
                  <a:gd name="T9" fmla="*/ 6 h 7"/>
                  <a:gd name="T10" fmla="*/ 7 w 7"/>
                  <a:gd name="T11" fmla="*/ 6 h 7"/>
                  <a:gd name="T12" fmla="*/ 7 w 7"/>
                  <a:gd name="T13" fmla="*/ 7 h 7"/>
                  <a:gd name="T14" fmla="*/ 5 w 7"/>
                  <a:gd name="T15" fmla="*/ 7 h 7"/>
                  <a:gd name="T16" fmla="*/ 5 w 7"/>
                  <a:gd name="T17" fmla="*/ 6 h 7"/>
                  <a:gd name="T18" fmla="*/ 4 w 7"/>
                  <a:gd name="T19" fmla="*/ 6 h 7"/>
                  <a:gd name="T20" fmla="*/ 2 w 7"/>
                  <a:gd name="T21" fmla="*/ 6 h 7"/>
                  <a:gd name="T22" fmla="*/ 2 w 7"/>
                  <a:gd name="T23" fmla="*/ 4 h 7"/>
                  <a:gd name="T24" fmla="*/ 0 w 7"/>
                  <a:gd name="T25" fmla="*/ 4 h 7"/>
                  <a:gd name="T26" fmla="*/ 0 w 7"/>
                  <a:gd name="T27" fmla="*/ 2 h 7"/>
                  <a:gd name="T28" fmla="*/ 2 w 7"/>
                  <a:gd name="T29" fmla="*/ 2 h 7"/>
                  <a:gd name="T30" fmla="*/ 2 w 7"/>
                  <a:gd name="T31" fmla="*/ 0 h 7"/>
                  <a:gd name="T32" fmla="*/ 4 w 7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Freeform 249"/>
              <p:cNvSpPr>
                <a:spLocks/>
              </p:cNvSpPr>
              <p:nvPr/>
            </p:nvSpPr>
            <p:spPr bwMode="auto">
              <a:xfrm>
                <a:off x="2871" y="1534"/>
                <a:ext cx="11" cy="4"/>
              </a:xfrm>
              <a:custGeom>
                <a:avLst/>
                <a:gdLst>
                  <a:gd name="T0" fmla="*/ 2 w 11"/>
                  <a:gd name="T1" fmla="*/ 0 h 4"/>
                  <a:gd name="T2" fmla="*/ 3 w 11"/>
                  <a:gd name="T3" fmla="*/ 0 h 4"/>
                  <a:gd name="T4" fmla="*/ 5 w 11"/>
                  <a:gd name="T5" fmla="*/ 0 h 4"/>
                  <a:gd name="T6" fmla="*/ 7 w 11"/>
                  <a:gd name="T7" fmla="*/ 0 h 4"/>
                  <a:gd name="T8" fmla="*/ 9 w 11"/>
                  <a:gd name="T9" fmla="*/ 0 h 4"/>
                  <a:gd name="T10" fmla="*/ 9 w 11"/>
                  <a:gd name="T11" fmla="*/ 2 h 4"/>
                  <a:gd name="T12" fmla="*/ 11 w 11"/>
                  <a:gd name="T13" fmla="*/ 2 h 4"/>
                  <a:gd name="T14" fmla="*/ 9 w 11"/>
                  <a:gd name="T15" fmla="*/ 2 h 4"/>
                  <a:gd name="T16" fmla="*/ 9 w 11"/>
                  <a:gd name="T17" fmla="*/ 4 h 4"/>
                  <a:gd name="T18" fmla="*/ 7 w 11"/>
                  <a:gd name="T19" fmla="*/ 4 h 4"/>
                  <a:gd name="T20" fmla="*/ 5 w 11"/>
                  <a:gd name="T21" fmla="*/ 4 h 4"/>
                  <a:gd name="T22" fmla="*/ 5 w 11"/>
                  <a:gd name="T23" fmla="*/ 2 h 4"/>
                  <a:gd name="T24" fmla="*/ 3 w 11"/>
                  <a:gd name="T25" fmla="*/ 2 h 4"/>
                  <a:gd name="T26" fmla="*/ 2 w 11"/>
                  <a:gd name="T27" fmla="*/ 2 h 4"/>
                  <a:gd name="T28" fmla="*/ 2 w 11"/>
                  <a:gd name="T29" fmla="*/ 0 h 4"/>
                  <a:gd name="T30" fmla="*/ 0 w 11"/>
                  <a:gd name="T31" fmla="*/ 0 h 4"/>
                  <a:gd name="T32" fmla="*/ 2 w 11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4">
                    <a:moveTo>
                      <a:pt x="2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250"/>
              <p:cNvSpPr>
                <a:spLocks/>
              </p:cNvSpPr>
              <p:nvPr/>
            </p:nvSpPr>
            <p:spPr bwMode="auto">
              <a:xfrm>
                <a:off x="2873" y="1532"/>
                <a:ext cx="5" cy="2"/>
              </a:xfrm>
              <a:custGeom>
                <a:avLst/>
                <a:gdLst>
                  <a:gd name="T0" fmla="*/ 1 w 5"/>
                  <a:gd name="T1" fmla="*/ 0 h 2"/>
                  <a:gd name="T2" fmla="*/ 3 w 5"/>
                  <a:gd name="T3" fmla="*/ 0 h 2"/>
                  <a:gd name="T4" fmla="*/ 3 w 5"/>
                  <a:gd name="T5" fmla="*/ 2 h 2"/>
                  <a:gd name="T6" fmla="*/ 5 w 5"/>
                  <a:gd name="T7" fmla="*/ 2 h 2"/>
                  <a:gd name="T8" fmla="*/ 3 w 5"/>
                  <a:gd name="T9" fmla="*/ 2 h 2"/>
                  <a:gd name="T10" fmla="*/ 1 w 5"/>
                  <a:gd name="T11" fmla="*/ 2 h 2"/>
                  <a:gd name="T12" fmla="*/ 1 w 5"/>
                  <a:gd name="T13" fmla="*/ 0 h 2"/>
                  <a:gd name="T14" fmla="*/ 0 w 5"/>
                  <a:gd name="T15" fmla="*/ 0 h 2"/>
                  <a:gd name="T16" fmla="*/ 1 w 5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251"/>
              <p:cNvSpPr>
                <a:spLocks/>
              </p:cNvSpPr>
              <p:nvPr/>
            </p:nvSpPr>
            <p:spPr bwMode="auto">
              <a:xfrm>
                <a:off x="2862" y="153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Freeform 252"/>
              <p:cNvSpPr>
                <a:spLocks/>
              </p:cNvSpPr>
              <p:nvPr/>
            </p:nvSpPr>
            <p:spPr bwMode="auto">
              <a:xfrm>
                <a:off x="2876" y="1531"/>
                <a:ext cx="9" cy="1"/>
              </a:xfrm>
              <a:custGeom>
                <a:avLst/>
                <a:gdLst>
                  <a:gd name="T0" fmla="*/ 9 w 9"/>
                  <a:gd name="T1" fmla="*/ 0 h 1"/>
                  <a:gd name="T2" fmla="*/ 7 w 9"/>
                  <a:gd name="T3" fmla="*/ 0 h 1"/>
                  <a:gd name="T4" fmla="*/ 7 w 9"/>
                  <a:gd name="T5" fmla="*/ 1 h 1"/>
                  <a:gd name="T6" fmla="*/ 6 w 9"/>
                  <a:gd name="T7" fmla="*/ 1 h 1"/>
                  <a:gd name="T8" fmla="*/ 4 w 9"/>
                  <a:gd name="T9" fmla="*/ 1 h 1"/>
                  <a:gd name="T10" fmla="*/ 2 w 9"/>
                  <a:gd name="T11" fmla="*/ 1 h 1"/>
                  <a:gd name="T12" fmla="*/ 0 w 9"/>
                  <a:gd name="T13" fmla="*/ 1 h 1"/>
                  <a:gd name="T14" fmla="*/ 0 w 9"/>
                  <a:gd name="T15" fmla="*/ 0 h 1"/>
                  <a:gd name="T16" fmla="*/ 2 w 9"/>
                  <a:gd name="T17" fmla="*/ 0 h 1"/>
                  <a:gd name="T18" fmla="*/ 4 w 9"/>
                  <a:gd name="T19" fmla="*/ 0 h 1"/>
                  <a:gd name="T20" fmla="*/ 6 w 9"/>
                  <a:gd name="T21" fmla="*/ 0 h 1"/>
                  <a:gd name="T22" fmla="*/ 7 w 9"/>
                  <a:gd name="T23" fmla="*/ 0 h 1"/>
                  <a:gd name="T24" fmla="*/ 9 w 9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Freeform 253"/>
              <p:cNvSpPr>
                <a:spLocks/>
              </p:cNvSpPr>
              <p:nvPr/>
            </p:nvSpPr>
            <p:spPr bwMode="auto">
              <a:xfrm>
                <a:off x="2874" y="153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Freeform 254"/>
              <p:cNvSpPr>
                <a:spLocks/>
              </p:cNvSpPr>
              <p:nvPr/>
            </p:nvSpPr>
            <p:spPr bwMode="auto">
              <a:xfrm>
                <a:off x="2876" y="1529"/>
                <a:ext cx="4" cy="0"/>
              </a:xfrm>
              <a:custGeom>
                <a:avLst/>
                <a:gdLst>
                  <a:gd name="T0" fmla="*/ 0 w 4"/>
                  <a:gd name="T1" fmla="*/ 2 w 4"/>
                  <a:gd name="T2" fmla="*/ 4 w 4"/>
                  <a:gd name="T3" fmla="*/ 2 w 4"/>
                  <a:gd name="T4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Freeform 255"/>
              <p:cNvSpPr>
                <a:spLocks/>
              </p:cNvSpPr>
              <p:nvPr/>
            </p:nvSpPr>
            <p:spPr bwMode="auto">
              <a:xfrm>
                <a:off x="2883" y="1527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Freeform 256"/>
              <p:cNvSpPr>
                <a:spLocks/>
              </p:cNvSpPr>
              <p:nvPr/>
            </p:nvSpPr>
            <p:spPr bwMode="auto">
              <a:xfrm>
                <a:off x="2876" y="152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Freeform 257"/>
              <p:cNvSpPr>
                <a:spLocks/>
              </p:cNvSpPr>
              <p:nvPr/>
            </p:nvSpPr>
            <p:spPr bwMode="auto">
              <a:xfrm>
                <a:off x="2876" y="152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Freeform 258"/>
              <p:cNvSpPr>
                <a:spLocks/>
              </p:cNvSpPr>
              <p:nvPr/>
            </p:nvSpPr>
            <p:spPr bwMode="auto">
              <a:xfrm>
                <a:off x="2876" y="1524"/>
                <a:ext cx="13" cy="7"/>
              </a:xfrm>
              <a:custGeom>
                <a:avLst/>
                <a:gdLst>
                  <a:gd name="T0" fmla="*/ 13 w 13"/>
                  <a:gd name="T1" fmla="*/ 0 h 7"/>
                  <a:gd name="T2" fmla="*/ 13 w 13"/>
                  <a:gd name="T3" fmla="*/ 1 h 7"/>
                  <a:gd name="T4" fmla="*/ 11 w 13"/>
                  <a:gd name="T5" fmla="*/ 1 h 7"/>
                  <a:gd name="T6" fmla="*/ 11 w 13"/>
                  <a:gd name="T7" fmla="*/ 3 h 7"/>
                  <a:gd name="T8" fmla="*/ 9 w 13"/>
                  <a:gd name="T9" fmla="*/ 3 h 7"/>
                  <a:gd name="T10" fmla="*/ 9 w 13"/>
                  <a:gd name="T11" fmla="*/ 5 h 7"/>
                  <a:gd name="T12" fmla="*/ 7 w 13"/>
                  <a:gd name="T13" fmla="*/ 5 h 7"/>
                  <a:gd name="T14" fmla="*/ 6 w 13"/>
                  <a:gd name="T15" fmla="*/ 5 h 7"/>
                  <a:gd name="T16" fmla="*/ 6 w 13"/>
                  <a:gd name="T17" fmla="*/ 7 h 7"/>
                  <a:gd name="T18" fmla="*/ 4 w 13"/>
                  <a:gd name="T19" fmla="*/ 7 h 7"/>
                  <a:gd name="T20" fmla="*/ 4 w 13"/>
                  <a:gd name="T21" fmla="*/ 5 h 7"/>
                  <a:gd name="T22" fmla="*/ 6 w 13"/>
                  <a:gd name="T23" fmla="*/ 5 h 7"/>
                  <a:gd name="T24" fmla="*/ 6 w 13"/>
                  <a:gd name="T25" fmla="*/ 3 h 7"/>
                  <a:gd name="T26" fmla="*/ 7 w 13"/>
                  <a:gd name="T27" fmla="*/ 3 h 7"/>
                  <a:gd name="T28" fmla="*/ 6 w 13"/>
                  <a:gd name="T29" fmla="*/ 3 h 7"/>
                  <a:gd name="T30" fmla="*/ 4 w 13"/>
                  <a:gd name="T31" fmla="*/ 3 h 7"/>
                  <a:gd name="T32" fmla="*/ 4 w 13"/>
                  <a:gd name="T33" fmla="*/ 5 h 7"/>
                  <a:gd name="T34" fmla="*/ 2 w 13"/>
                  <a:gd name="T35" fmla="*/ 5 h 7"/>
                  <a:gd name="T36" fmla="*/ 0 w 13"/>
                  <a:gd name="T37" fmla="*/ 5 h 7"/>
                  <a:gd name="T38" fmla="*/ 0 w 13"/>
                  <a:gd name="T39" fmla="*/ 3 h 7"/>
                  <a:gd name="T40" fmla="*/ 2 w 13"/>
                  <a:gd name="T41" fmla="*/ 3 h 7"/>
                  <a:gd name="T42" fmla="*/ 2 w 13"/>
                  <a:gd name="T43" fmla="*/ 1 h 7"/>
                  <a:gd name="T44" fmla="*/ 4 w 13"/>
                  <a:gd name="T45" fmla="*/ 1 h 7"/>
                  <a:gd name="T46" fmla="*/ 4 w 13"/>
                  <a:gd name="T47" fmla="*/ 0 h 7"/>
                  <a:gd name="T48" fmla="*/ 6 w 13"/>
                  <a:gd name="T49" fmla="*/ 0 h 7"/>
                  <a:gd name="T50" fmla="*/ 6 w 13"/>
                  <a:gd name="T51" fmla="*/ 1 h 7"/>
                  <a:gd name="T52" fmla="*/ 6 w 13"/>
                  <a:gd name="T53" fmla="*/ 0 h 7"/>
                  <a:gd name="T54" fmla="*/ 6 w 13"/>
                  <a:gd name="T55" fmla="*/ 1 h 7"/>
                  <a:gd name="T56" fmla="*/ 7 w 13"/>
                  <a:gd name="T57" fmla="*/ 1 h 7"/>
                  <a:gd name="T58" fmla="*/ 7 w 13"/>
                  <a:gd name="T59" fmla="*/ 0 h 7"/>
                  <a:gd name="T60" fmla="*/ 9 w 13"/>
                  <a:gd name="T61" fmla="*/ 0 h 7"/>
                  <a:gd name="T62" fmla="*/ 11 w 13"/>
                  <a:gd name="T63" fmla="*/ 0 h 7"/>
                  <a:gd name="T64" fmla="*/ 13 w 13"/>
                  <a:gd name="T6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7">
                    <a:moveTo>
                      <a:pt x="13" y="0"/>
                    </a:moveTo>
                    <a:lnTo>
                      <a:pt x="13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Freeform 259"/>
              <p:cNvSpPr>
                <a:spLocks/>
              </p:cNvSpPr>
              <p:nvPr/>
            </p:nvSpPr>
            <p:spPr bwMode="auto">
              <a:xfrm>
                <a:off x="2874" y="1522"/>
                <a:ext cx="6" cy="2"/>
              </a:xfrm>
              <a:custGeom>
                <a:avLst/>
                <a:gdLst>
                  <a:gd name="T0" fmla="*/ 2 w 6"/>
                  <a:gd name="T1" fmla="*/ 0 h 2"/>
                  <a:gd name="T2" fmla="*/ 2 w 6"/>
                  <a:gd name="T3" fmla="*/ 2 h 2"/>
                  <a:gd name="T4" fmla="*/ 4 w 6"/>
                  <a:gd name="T5" fmla="*/ 2 h 2"/>
                  <a:gd name="T6" fmla="*/ 6 w 6"/>
                  <a:gd name="T7" fmla="*/ 2 h 2"/>
                  <a:gd name="T8" fmla="*/ 4 w 6"/>
                  <a:gd name="T9" fmla="*/ 2 h 2"/>
                  <a:gd name="T10" fmla="*/ 2 w 6"/>
                  <a:gd name="T11" fmla="*/ 2 h 2"/>
                  <a:gd name="T12" fmla="*/ 0 w 6"/>
                  <a:gd name="T13" fmla="*/ 2 h 2"/>
                  <a:gd name="T14" fmla="*/ 0 w 6"/>
                  <a:gd name="T15" fmla="*/ 0 h 2"/>
                  <a:gd name="T16" fmla="*/ 2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Freeform 260"/>
              <p:cNvSpPr>
                <a:spLocks/>
              </p:cNvSpPr>
              <p:nvPr/>
            </p:nvSpPr>
            <p:spPr bwMode="auto">
              <a:xfrm>
                <a:off x="2887" y="152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Freeform 261"/>
              <p:cNvSpPr>
                <a:spLocks/>
              </p:cNvSpPr>
              <p:nvPr/>
            </p:nvSpPr>
            <p:spPr bwMode="auto">
              <a:xfrm>
                <a:off x="2737" y="152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  <a:gd name="T8" fmla="*/ 0 w 2"/>
                  <a:gd name="T9" fmla="*/ 2 h 3"/>
                  <a:gd name="T10" fmla="*/ 2 w 2"/>
                  <a:gd name="T11" fmla="*/ 2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Freeform 262"/>
              <p:cNvSpPr>
                <a:spLocks/>
              </p:cNvSpPr>
              <p:nvPr/>
            </p:nvSpPr>
            <p:spPr bwMode="auto">
              <a:xfrm>
                <a:off x="2874" y="1516"/>
                <a:ext cx="4" cy="6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2 h 6"/>
                  <a:gd name="T4" fmla="*/ 2 w 4"/>
                  <a:gd name="T5" fmla="*/ 2 h 6"/>
                  <a:gd name="T6" fmla="*/ 2 w 4"/>
                  <a:gd name="T7" fmla="*/ 4 h 6"/>
                  <a:gd name="T8" fmla="*/ 2 w 4"/>
                  <a:gd name="T9" fmla="*/ 6 h 6"/>
                  <a:gd name="T10" fmla="*/ 4 w 4"/>
                  <a:gd name="T11" fmla="*/ 6 h 6"/>
                  <a:gd name="T12" fmla="*/ 2 w 4"/>
                  <a:gd name="T13" fmla="*/ 6 h 6"/>
                  <a:gd name="T14" fmla="*/ 0 w 4"/>
                  <a:gd name="T15" fmla="*/ 6 h 6"/>
                  <a:gd name="T16" fmla="*/ 0 w 4"/>
                  <a:gd name="T17" fmla="*/ 4 h 6"/>
                  <a:gd name="T18" fmla="*/ 0 w 4"/>
                  <a:gd name="T19" fmla="*/ 2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Freeform 263"/>
              <p:cNvSpPr>
                <a:spLocks/>
              </p:cNvSpPr>
              <p:nvPr/>
            </p:nvSpPr>
            <p:spPr bwMode="auto">
              <a:xfrm>
                <a:off x="2849" y="149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Freeform 264"/>
              <p:cNvSpPr>
                <a:spLocks/>
              </p:cNvSpPr>
              <p:nvPr/>
            </p:nvSpPr>
            <p:spPr bwMode="auto">
              <a:xfrm>
                <a:off x="2946" y="143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Rectangle 265"/>
              <p:cNvSpPr>
                <a:spLocks noChangeArrowheads="1"/>
              </p:cNvSpPr>
              <p:nvPr/>
            </p:nvSpPr>
            <p:spPr bwMode="auto">
              <a:xfrm>
                <a:off x="2958" y="1431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Freeform 266"/>
              <p:cNvSpPr>
                <a:spLocks/>
              </p:cNvSpPr>
              <p:nvPr/>
            </p:nvSpPr>
            <p:spPr bwMode="auto">
              <a:xfrm>
                <a:off x="2960" y="142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Rectangle 267"/>
              <p:cNvSpPr>
                <a:spLocks noChangeArrowheads="1"/>
              </p:cNvSpPr>
              <p:nvPr/>
            </p:nvSpPr>
            <p:spPr bwMode="auto">
              <a:xfrm>
                <a:off x="2926" y="1379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Rectangle 268"/>
              <p:cNvSpPr>
                <a:spLocks noChangeArrowheads="1"/>
              </p:cNvSpPr>
              <p:nvPr/>
            </p:nvSpPr>
            <p:spPr bwMode="auto">
              <a:xfrm>
                <a:off x="2917" y="1379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Rectangle 269"/>
              <p:cNvSpPr>
                <a:spLocks noChangeArrowheads="1"/>
              </p:cNvSpPr>
              <p:nvPr/>
            </p:nvSpPr>
            <p:spPr bwMode="auto">
              <a:xfrm>
                <a:off x="2924" y="1377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70"/>
              <p:cNvSpPr>
                <a:spLocks/>
              </p:cNvSpPr>
              <p:nvPr/>
            </p:nvSpPr>
            <p:spPr bwMode="auto">
              <a:xfrm>
                <a:off x="2928" y="137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271"/>
              <p:cNvSpPr>
                <a:spLocks/>
              </p:cNvSpPr>
              <p:nvPr/>
            </p:nvSpPr>
            <p:spPr bwMode="auto">
              <a:xfrm>
                <a:off x="3094" y="1343"/>
                <a:ext cx="4" cy="6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2 h 6"/>
                  <a:gd name="T4" fmla="*/ 4 w 4"/>
                  <a:gd name="T5" fmla="*/ 2 h 6"/>
                  <a:gd name="T6" fmla="*/ 2 w 4"/>
                  <a:gd name="T7" fmla="*/ 2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4 h 6"/>
                  <a:gd name="T14" fmla="*/ 2 w 4"/>
                  <a:gd name="T15" fmla="*/ 6 h 6"/>
                  <a:gd name="T16" fmla="*/ 0 w 4"/>
                  <a:gd name="T17" fmla="*/ 6 h 6"/>
                  <a:gd name="T18" fmla="*/ 0 w 4"/>
                  <a:gd name="T19" fmla="*/ 4 h 6"/>
                  <a:gd name="T20" fmla="*/ 0 w 4"/>
                  <a:gd name="T21" fmla="*/ 2 h 6"/>
                  <a:gd name="T22" fmla="*/ 2 w 4"/>
                  <a:gd name="T23" fmla="*/ 2 h 6"/>
                  <a:gd name="T24" fmla="*/ 2 w 4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72"/>
              <p:cNvSpPr>
                <a:spLocks/>
              </p:cNvSpPr>
              <p:nvPr/>
            </p:nvSpPr>
            <p:spPr bwMode="auto">
              <a:xfrm>
                <a:off x="3096" y="1329"/>
                <a:ext cx="5" cy="16"/>
              </a:xfrm>
              <a:custGeom>
                <a:avLst/>
                <a:gdLst>
                  <a:gd name="T0" fmla="*/ 2 w 5"/>
                  <a:gd name="T1" fmla="*/ 0 h 16"/>
                  <a:gd name="T2" fmla="*/ 3 w 5"/>
                  <a:gd name="T3" fmla="*/ 0 h 16"/>
                  <a:gd name="T4" fmla="*/ 3 w 5"/>
                  <a:gd name="T5" fmla="*/ 2 h 16"/>
                  <a:gd name="T6" fmla="*/ 5 w 5"/>
                  <a:gd name="T7" fmla="*/ 2 h 16"/>
                  <a:gd name="T8" fmla="*/ 5 w 5"/>
                  <a:gd name="T9" fmla="*/ 3 h 16"/>
                  <a:gd name="T10" fmla="*/ 5 w 5"/>
                  <a:gd name="T11" fmla="*/ 5 h 16"/>
                  <a:gd name="T12" fmla="*/ 5 w 5"/>
                  <a:gd name="T13" fmla="*/ 7 h 16"/>
                  <a:gd name="T14" fmla="*/ 5 w 5"/>
                  <a:gd name="T15" fmla="*/ 9 h 16"/>
                  <a:gd name="T16" fmla="*/ 3 w 5"/>
                  <a:gd name="T17" fmla="*/ 9 h 16"/>
                  <a:gd name="T18" fmla="*/ 3 w 5"/>
                  <a:gd name="T19" fmla="*/ 11 h 16"/>
                  <a:gd name="T20" fmla="*/ 3 w 5"/>
                  <a:gd name="T21" fmla="*/ 12 h 16"/>
                  <a:gd name="T22" fmla="*/ 2 w 5"/>
                  <a:gd name="T23" fmla="*/ 12 h 16"/>
                  <a:gd name="T24" fmla="*/ 2 w 5"/>
                  <a:gd name="T25" fmla="*/ 14 h 16"/>
                  <a:gd name="T26" fmla="*/ 2 w 5"/>
                  <a:gd name="T27" fmla="*/ 16 h 16"/>
                  <a:gd name="T28" fmla="*/ 2 w 5"/>
                  <a:gd name="T29" fmla="*/ 14 h 16"/>
                  <a:gd name="T30" fmla="*/ 0 w 5"/>
                  <a:gd name="T31" fmla="*/ 14 h 16"/>
                  <a:gd name="T32" fmla="*/ 0 w 5"/>
                  <a:gd name="T33" fmla="*/ 12 h 16"/>
                  <a:gd name="T34" fmla="*/ 2 w 5"/>
                  <a:gd name="T35" fmla="*/ 12 h 16"/>
                  <a:gd name="T36" fmla="*/ 2 w 5"/>
                  <a:gd name="T37" fmla="*/ 11 h 16"/>
                  <a:gd name="T38" fmla="*/ 2 w 5"/>
                  <a:gd name="T39" fmla="*/ 9 h 16"/>
                  <a:gd name="T40" fmla="*/ 2 w 5"/>
                  <a:gd name="T41" fmla="*/ 7 h 16"/>
                  <a:gd name="T42" fmla="*/ 2 w 5"/>
                  <a:gd name="T43" fmla="*/ 5 h 16"/>
                  <a:gd name="T44" fmla="*/ 2 w 5"/>
                  <a:gd name="T45" fmla="*/ 3 h 16"/>
                  <a:gd name="T46" fmla="*/ 2 w 5"/>
                  <a:gd name="T47" fmla="*/ 2 h 16"/>
                  <a:gd name="T48" fmla="*/ 2 w 5"/>
                  <a:gd name="T4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73"/>
              <p:cNvSpPr>
                <a:spLocks/>
              </p:cNvSpPr>
              <p:nvPr/>
            </p:nvSpPr>
            <p:spPr bwMode="auto">
              <a:xfrm>
                <a:off x="3094" y="131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4"/>
              <p:cNvSpPr>
                <a:spLocks/>
              </p:cNvSpPr>
              <p:nvPr/>
            </p:nvSpPr>
            <p:spPr bwMode="auto">
              <a:xfrm>
                <a:off x="3092" y="131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75"/>
              <p:cNvSpPr>
                <a:spLocks/>
              </p:cNvSpPr>
              <p:nvPr/>
            </p:nvSpPr>
            <p:spPr bwMode="auto">
              <a:xfrm>
                <a:off x="3071" y="131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76"/>
              <p:cNvSpPr>
                <a:spLocks/>
              </p:cNvSpPr>
              <p:nvPr/>
            </p:nvSpPr>
            <p:spPr bwMode="auto">
              <a:xfrm>
                <a:off x="3064" y="1315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3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77"/>
              <p:cNvSpPr>
                <a:spLocks/>
              </p:cNvSpPr>
              <p:nvPr/>
            </p:nvSpPr>
            <p:spPr bwMode="auto">
              <a:xfrm>
                <a:off x="3060" y="131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2 w 4"/>
                  <a:gd name="T7" fmla="*/ 2 h 2"/>
                  <a:gd name="T8" fmla="*/ 2 w 4"/>
                  <a:gd name="T9" fmla="*/ 0 h 2"/>
                  <a:gd name="T10" fmla="*/ 0 w 4"/>
                  <a:gd name="T11" fmla="*/ 0 h 2"/>
                  <a:gd name="T12" fmla="*/ 2 w 4"/>
                  <a:gd name="T13" fmla="*/ 0 h 2"/>
                  <a:gd name="T14" fmla="*/ 0 w 4"/>
                  <a:gd name="T15" fmla="*/ 0 h 2"/>
                  <a:gd name="T16" fmla="*/ 2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78"/>
              <p:cNvSpPr>
                <a:spLocks/>
              </p:cNvSpPr>
              <p:nvPr/>
            </p:nvSpPr>
            <p:spPr bwMode="auto">
              <a:xfrm>
                <a:off x="3010" y="131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Rectangle 279"/>
              <p:cNvSpPr>
                <a:spLocks noChangeArrowheads="1"/>
              </p:cNvSpPr>
              <p:nvPr/>
            </p:nvSpPr>
            <p:spPr bwMode="auto">
              <a:xfrm>
                <a:off x="3096" y="1309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80"/>
              <p:cNvSpPr>
                <a:spLocks/>
              </p:cNvSpPr>
              <p:nvPr/>
            </p:nvSpPr>
            <p:spPr bwMode="auto">
              <a:xfrm>
                <a:off x="3071" y="1308"/>
                <a:ext cx="12" cy="5"/>
              </a:xfrm>
              <a:custGeom>
                <a:avLst/>
                <a:gdLst>
                  <a:gd name="T0" fmla="*/ 12 w 12"/>
                  <a:gd name="T1" fmla="*/ 0 h 5"/>
                  <a:gd name="T2" fmla="*/ 12 w 12"/>
                  <a:gd name="T3" fmla="*/ 1 h 5"/>
                  <a:gd name="T4" fmla="*/ 12 w 12"/>
                  <a:gd name="T5" fmla="*/ 3 h 5"/>
                  <a:gd name="T6" fmla="*/ 12 w 12"/>
                  <a:gd name="T7" fmla="*/ 5 h 5"/>
                  <a:gd name="T8" fmla="*/ 10 w 12"/>
                  <a:gd name="T9" fmla="*/ 5 h 5"/>
                  <a:gd name="T10" fmla="*/ 9 w 12"/>
                  <a:gd name="T11" fmla="*/ 5 h 5"/>
                  <a:gd name="T12" fmla="*/ 7 w 12"/>
                  <a:gd name="T13" fmla="*/ 5 h 5"/>
                  <a:gd name="T14" fmla="*/ 5 w 12"/>
                  <a:gd name="T15" fmla="*/ 5 h 5"/>
                  <a:gd name="T16" fmla="*/ 3 w 12"/>
                  <a:gd name="T17" fmla="*/ 5 h 5"/>
                  <a:gd name="T18" fmla="*/ 2 w 12"/>
                  <a:gd name="T19" fmla="*/ 5 h 5"/>
                  <a:gd name="T20" fmla="*/ 0 w 12"/>
                  <a:gd name="T21" fmla="*/ 5 h 5"/>
                  <a:gd name="T22" fmla="*/ 0 w 12"/>
                  <a:gd name="T23" fmla="*/ 3 h 5"/>
                  <a:gd name="T24" fmla="*/ 0 w 12"/>
                  <a:gd name="T25" fmla="*/ 1 h 5"/>
                  <a:gd name="T26" fmla="*/ 2 w 12"/>
                  <a:gd name="T27" fmla="*/ 1 h 5"/>
                  <a:gd name="T28" fmla="*/ 3 w 12"/>
                  <a:gd name="T29" fmla="*/ 1 h 5"/>
                  <a:gd name="T30" fmla="*/ 5 w 12"/>
                  <a:gd name="T31" fmla="*/ 1 h 5"/>
                  <a:gd name="T32" fmla="*/ 7 w 12"/>
                  <a:gd name="T33" fmla="*/ 1 h 5"/>
                  <a:gd name="T34" fmla="*/ 9 w 12"/>
                  <a:gd name="T35" fmla="*/ 1 h 5"/>
                  <a:gd name="T36" fmla="*/ 9 w 12"/>
                  <a:gd name="T37" fmla="*/ 0 h 5"/>
                  <a:gd name="T38" fmla="*/ 9 w 12"/>
                  <a:gd name="T39" fmla="*/ 1 h 5"/>
                  <a:gd name="T40" fmla="*/ 9 w 12"/>
                  <a:gd name="T41" fmla="*/ 0 h 5"/>
                  <a:gd name="T42" fmla="*/ 10 w 12"/>
                  <a:gd name="T43" fmla="*/ 0 h 5"/>
                  <a:gd name="T44" fmla="*/ 12 w 12"/>
                  <a:gd name="T4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lnTo>
                      <a:pt x="12" y="1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281"/>
              <p:cNvSpPr>
                <a:spLocks/>
              </p:cNvSpPr>
              <p:nvPr/>
            </p:nvSpPr>
            <p:spPr bwMode="auto">
              <a:xfrm>
                <a:off x="3053" y="130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2 h 2"/>
                  <a:gd name="T8" fmla="*/ 2 w 3"/>
                  <a:gd name="T9" fmla="*/ 2 h 2"/>
                  <a:gd name="T10" fmla="*/ 2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82"/>
              <p:cNvSpPr>
                <a:spLocks/>
              </p:cNvSpPr>
              <p:nvPr/>
            </p:nvSpPr>
            <p:spPr bwMode="auto">
              <a:xfrm>
                <a:off x="3010" y="129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283"/>
              <p:cNvSpPr>
                <a:spLocks/>
              </p:cNvSpPr>
              <p:nvPr/>
            </p:nvSpPr>
            <p:spPr bwMode="auto">
              <a:xfrm>
                <a:off x="2990" y="129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284"/>
              <p:cNvSpPr>
                <a:spLocks/>
              </p:cNvSpPr>
              <p:nvPr/>
            </p:nvSpPr>
            <p:spPr bwMode="auto">
              <a:xfrm>
                <a:off x="2983" y="1275"/>
                <a:ext cx="16" cy="20"/>
              </a:xfrm>
              <a:custGeom>
                <a:avLst/>
                <a:gdLst>
                  <a:gd name="T0" fmla="*/ 6 w 16"/>
                  <a:gd name="T1" fmla="*/ 0 h 20"/>
                  <a:gd name="T2" fmla="*/ 7 w 16"/>
                  <a:gd name="T3" fmla="*/ 0 h 20"/>
                  <a:gd name="T4" fmla="*/ 9 w 16"/>
                  <a:gd name="T5" fmla="*/ 0 h 20"/>
                  <a:gd name="T6" fmla="*/ 9 w 16"/>
                  <a:gd name="T7" fmla="*/ 2 h 20"/>
                  <a:gd name="T8" fmla="*/ 9 w 16"/>
                  <a:gd name="T9" fmla="*/ 4 h 20"/>
                  <a:gd name="T10" fmla="*/ 9 w 16"/>
                  <a:gd name="T11" fmla="*/ 6 h 20"/>
                  <a:gd name="T12" fmla="*/ 9 w 16"/>
                  <a:gd name="T13" fmla="*/ 8 h 20"/>
                  <a:gd name="T14" fmla="*/ 9 w 16"/>
                  <a:gd name="T15" fmla="*/ 9 h 20"/>
                  <a:gd name="T16" fmla="*/ 11 w 16"/>
                  <a:gd name="T17" fmla="*/ 9 h 20"/>
                  <a:gd name="T18" fmla="*/ 11 w 16"/>
                  <a:gd name="T19" fmla="*/ 8 h 20"/>
                  <a:gd name="T20" fmla="*/ 11 w 16"/>
                  <a:gd name="T21" fmla="*/ 9 h 20"/>
                  <a:gd name="T22" fmla="*/ 13 w 16"/>
                  <a:gd name="T23" fmla="*/ 9 h 20"/>
                  <a:gd name="T24" fmla="*/ 13 w 16"/>
                  <a:gd name="T25" fmla="*/ 11 h 20"/>
                  <a:gd name="T26" fmla="*/ 11 w 16"/>
                  <a:gd name="T27" fmla="*/ 11 h 20"/>
                  <a:gd name="T28" fmla="*/ 13 w 16"/>
                  <a:gd name="T29" fmla="*/ 11 h 20"/>
                  <a:gd name="T30" fmla="*/ 15 w 16"/>
                  <a:gd name="T31" fmla="*/ 11 h 20"/>
                  <a:gd name="T32" fmla="*/ 13 w 16"/>
                  <a:gd name="T33" fmla="*/ 11 h 20"/>
                  <a:gd name="T34" fmla="*/ 13 w 16"/>
                  <a:gd name="T35" fmla="*/ 9 h 20"/>
                  <a:gd name="T36" fmla="*/ 15 w 16"/>
                  <a:gd name="T37" fmla="*/ 9 h 20"/>
                  <a:gd name="T38" fmla="*/ 16 w 16"/>
                  <a:gd name="T39" fmla="*/ 9 h 20"/>
                  <a:gd name="T40" fmla="*/ 16 w 16"/>
                  <a:gd name="T41" fmla="*/ 11 h 20"/>
                  <a:gd name="T42" fmla="*/ 15 w 16"/>
                  <a:gd name="T43" fmla="*/ 11 h 20"/>
                  <a:gd name="T44" fmla="*/ 15 w 16"/>
                  <a:gd name="T45" fmla="*/ 13 h 20"/>
                  <a:gd name="T46" fmla="*/ 15 w 16"/>
                  <a:gd name="T47" fmla="*/ 15 h 20"/>
                  <a:gd name="T48" fmla="*/ 16 w 16"/>
                  <a:gd name="T49" fmla="*/ 15 h 20"/>
                  <a:gd name="T50" fmla="*/ 16 w 16"/>
                  <a:gd name="T51" fmla="*/ 16 h 20"/>
                  <a:gd name="T52" fmla="*/ 15 w 16"/>
                  <a:gd name="T53" fmla="*/ 16 h 20"/>
                  <a:gd name="T54" fmla="*/ 15 w 16"/>
                  <a:gd name="T55" fmla="*/ 18 h 20"/>
                  <a:gd name="T56" fmla="*/ 13 w 16"/>
                  <a:gd name="T57" fmla="*/ 18 h 20"/>
                  <a:gd name="T58" fmla="*/ 13 w 16"/>
                  <a:gd name="T59" fmla="*/ 20 h 20"/>
                  <a:gd name="T60" fmla="*/ 11 w 16"/>
                  <a:gd name="T61" fmla="*/ 20 h 20"/>
                  <a:gd name="T62" fmla="*/ 9 w 16"/>
                  <a:gd name="T63" fmla="*/ 20 h 20"/>
                  <a:gd name="T64" fmla="*/ 9 w 16"/>
                  <a:gd name="T65" fmla="*/ 18 h 20"/>
                  <a:gd name="T66" fmla="*/ 9 w 16"/>
                  <a:gd name="T67" fmla="*/ 16 h 20"/>
                  <a:gd name="T68" fmla="*/ 7 w 16"/>
                  <a:gd name="T69" fmla="*/ 16 h 20"/>
                  <a:gd name="T70" fmla="*/ 7 w 16"/>
                  <a:gd name="T71" fmla="*/ 18 h 20"/>
                  <a:gd name="T72" fmla="*/ 6 w 16"/>
                  <a:gd name="T73" fmla="*/ 18 h 20"/>
                  <a:gd name="T74" fmla="*/ 6 w 16"/>
                  <a:gd name="T75" fmla="*/ 20 h 20"/>
                  <a:gd name="T76" fmla="*/ 4 w 16"/>
                  <a:gd name="T77" fmla="*/ 20 h 20"/>
                  <a:gd name="T78" fmla="*/ 2 w 16"/>
                  <a:gd name="T79" fmla="*/ 20 h 20"/>
                  <a:gd name="T80" fmla="*/ 2 w 16"/>
                  <a:gd name="T81" fmla="*/ 18 h 20"/>
                  <a:gd name="T82" fmla="*/ 0 w 16"/>
                  <a:gd name="T83" fmla="*/ 18 h 20"/>
                  <a:gd name="T84" fmla="*/ 2 w 16"/>
                  <a:gd name="T85" fmla="*/ 18 h 20"/>
                  <a:gd name="T86" fmla="*/ 2 w 16"/>
                  <a:gd name="T87" fmla="*/ 16 h 20"/>
                  <a:gd name="T88" fmla="*/ 0 w 16"/>
                  <a:gd name="T89" fmla="*/ 16 h 20"/>
                  <a:gd name="T90" fmla="*/ 0 w 16"/>
                  <a:gd name="T91" fmla="*/ 15 h 20"/>
                  <a:gd name="T92" fmla="*/ 0 w 16"/>
                  <a:gd name="T93" fmla="*/ 13 h 20"/>
                  <a:gd name="T94" fmla="*/ 2 w 16"/>
                  <a:gd name="T95" fmla="*/ 13 h 20"/>
                  <a:gd name="T96" fmla="*/ 2 w 16"/>
                  <a:gd name="T97" fmla="*/ 11 h 20"/>
                  <a:gd name="T98" fmla="*/ 4 w 16"/>
                  <a:gd name="T99" fmla="*/ 11 h 20"/>
                  <a:gd name="T100" fmla="*/ 2 w 16"/>
                  <a:gd name="T101" fmla="*/ 11 h 20"/>
                  <a:gd name="T102" fmla="*/ 2 w 16"/>
                  <a:gd name="T103" fmla="*/ 9 h 20"/>
                  <a:gd name="T104" fmla="*/ 2 w 16"/>
                  <a:gd name="T105" fmla="*/ 8 h 20"/>
                  <a:gd name="T106" fmla="*/ 2 w 16"/>
                  <a:gd name="T107" fmla="*/ 6 h 20"/>
                  <a:gd name="T108" fmla="*/ 2 w 16"/>
                  <a:gd name="T109" fmla="*/ 4 h 20"/>
                  <a:gd name="T110" fmla="*/ 2 w 16"/>
                  <a:gd name="T111" fmla="*/ 2 h 20"/>
                  <a:gd name="T112" fmla="*/ 4 w 16"/>
                  <a:gd name="T113" fmla="*/ 2 h 20"/>
                  <a:gd name="T114" fmla="*/ 4 w 16"/>
                  <a:gd name="T115" fmla="*/ 0 h 20"/>
                  <a:gd name="T116" fmla="*/ 6 w 16"/>
                  <a:gd name="T1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20">
                    <a:moveTo>
                      <a:pt x="6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6" y="16"/>
                    </a:lnTo>
                    <a:lnTo>
                      <a:pt x="15" y="16"/>
                    </a:lnTo>
                    <a:lnTo>
                      <a:pt x="15" y="18"/>
                    </a:lnTo>
                    <a:lnTo>
                      <a:pt x="13" y="18"/>
                    </a:lnTo>
                    <a:lnTo>
                      <a:pt x="13" y="20"/>
                    </a:lnTo>
                    <a:lnTo>
                      <a:pt x="11" y="20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85"/>
              <p:cNvSpPr>
                <a:spLocks/>
              </p:cNvSpPr>
              <p:nvPr/>
            </p:nvSpPr>
            <p:spPr bwMode="auto">
              <a:xfrm>
                <a:off x="3092" y="123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286"/>
              <p:cNvSpPr>
                <a:spLocks/>
              </p:cNvSpPr>
              <p:nvPr/>
            </p:nvSpPr>
            <p:spPr bwMode="auto">
              <a:xfrm>
                <a:off x="3092" y="123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287"/>
              <p:cNvSpPr>
                <a:spLocks/>
              </p:cNvSpPr>
              <p:nvPr/>
            </p:nvSpPr>
            <p:spPr bwMode="auto">
              <a:xfrm>
                <a:off x="2999" y="1234"/>
                <a:ext cx="6" cy="2"/>
              </a:xfrm>
              <a:custGeom>
                <a:avLst/>
                <a:gdLst>
                  <a:gd name="T0" fmla="*/ 4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4 w 6"/>
                  <a:gd name="T7" fmla="*/ 2 h 2"/>
                  <a:gd name="T8" fmla="*/ 2 w 6"/>
                  <a:gd name="T9" fmla="*/ 2 h 2"/>
                  <a:gd name="T10" fmla="*/ 0 w 6"/>
                  <a:gd name="T11" fmla="*/ 2 h 2"/>
                  <a:gd name="T12" fmla="*/ 0 w 6"/>
                  <a:gd name="T13" fmla="*/ 0 h 2"/>
                  <a:gd name="T14" fmla="*/ 2 w 6"/>
                  <a:gd name="T15" fmla="*/ 0 h 2"/>
                  <a:gd name="T16" fmla="*/ 4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88"/>
              <p:cNvSpPr>
                <a:spLocks/>
              </p:cNvSpPr>
              <p:nvPr/>
            </p:nvSpPr>
            <p:spPr bwMode="auto">
              <a:xfrm>
                <a:off x="3094" y="123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2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9"/>
              <p:cNvSpPr>
                <a:spLocks/>
              </p:cNvSpPr>
              <p:nvPr/>
            </p:nvSpPr>
            <p:spPr bwMode="auto">
              <a:xfrm>
                <a:off x="3101" y="121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2 h 2"/>
                  <a:gd name="T4" fmla="*/ 2 w 4"/>
                  <a:gd name="T5" fmla="*/ 2 h 2"/>
                  <a:gd name="T6" fmla="*/ 0 w 4"/>
                  <a:gd name="T7" fmla="*/ 2 h 2"/>
                  <a:gd name="T8" fmla="*/ 2 w 4"/>
                  <a:gd name="T9" fmla="*/ 2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90"/>
              <p:cNvSpPr>
                <a:spLocks/>
              </p:cNvSpPr>
              <p:nvPr/>
            </p:nvSpPr>
            <p:spPr bwMode="auto">
              <a:xfrm>
                <a:off x="3105" y="1209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2 h 2"/>
                  <a:gd name="T8" fmla="*/ 1 w 3"/>
                  <a:gd name="T9" fmla="*/ 2 h 2"/>
                  <a:gd name="T10" fmla="*/ 1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91"/>
              <p:cNvSpPr>
                <a:spLocks/>
              </p:cNvSpPr>
              <p:nvPr/>
            </p:nvSpPr>
            <p:spPr bwMode="auto">
              <a:xfrm>
                <a:off x="3105" y="120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92"/>
              <p:cNvSpPr>
                <a:spLocks/>
              </p:cNvSpPr>
              <p:nvPr/>
            </p:nvSpPr>
            <p:spPr bwMode="auto">
              <a:xfrm>
                <a:off x="3101" y="1206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2 h 3"/>
                  <a:gd name="T4" fmla="*/ 4 w 4"/>
                  <a:gd name="T5" fmla="*/ 2 h 3"/>
                  <a:gd name="T6" fmla="*/ 4 w 4"/>
                  <a:gd name="T7" fmla="*/ 3 h 3"/>
                  <a:gd name="T8" fmla="*/ 4 w 4"/>
                  <a:gd name="T9" fmla="*/ 2 h 3"/>
                  <a:gd name="T10" fmla="*/ 2 w 4"/>
                  <a:gd name="T11" fmla="*/ 2 h 3"/>
                  <a:gd name="T12" fmla="*/ 2 w 4"/>
                  <a:gd name="T13" fmla="*/ 3 h 3"/>
                  <a:gd name="T14" fmla="*/ 2 w 4"/>
                  <a:gd name="T15" fmla="*/ 2 h 3"/>
                  <a:gd name="T16" fmla="*/ 0 w 4"/>
                  <a:gd name="T17" fmla="*/ 2 h 3"/>
                  <a:gd name="T18" fmla="*/ 0 w 4"/>
                  <a:gd name="T19" fmla="*/ 3 h 3"/>
                  <a:gd name="T20" fmla="*/ 0 w 4"/>
                  <a:gd name="T21" fmla="*/ 2 h 3"/>
                  <a:gd name="T22" fmla="*/ 2 w 4"/>
                  <a:gd name="T23" fmla="*/ 2 h 3"/>
                  <a:gd name="T24" fmla="*/ 2 w 4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93"/>
              <p:cNvSpPr>
                <a:spLocks/>
              </p:cNvSpPr>
              <p:nvPr/>
            </p:nvSpPr>
            <p:spPr bwMode="auto">
              <a:xfrm>
                <a:off x="3101" y="12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94"/>
              <p:cNvSpPr>
                <a:spLocks/>
              </p:cNvSpPr>
              <p:nvPr/>
            </p:nvSpPr>
            <p:spPr bwMode="auto">
              <a:xfrm>
                <a:off x="3099" y="1204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2 w 4"/>
                  <a:gd name="T9" fmla="*/ 2 h 2"/>
                  <a:gd name="T10" fmla="*/ 0 w 4"/>
                  <a:gd name="T11" fmla="*/ 2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95"/>
              <p:cNvSpPr>
                <a:spLocks/>
              </p:cNvSpPr>
              <p:nvPr/>
            </p:nvSpPr>
            <p:spPr bwMode="auto">
              <a:xfrm>
                <a:off x="3099" y="1200"/>
                <a:ext cx="6" cy="4"/>
              </a:xfrm>
              <a:custGeom>
                <a:avLst/>
                <a:gdLst>
                  <a:gd name="T0" fmla="*/ 4 w 6"/>
                  <a:gd name="T1" fmla="*/ 0 h 4"/>
                  <a:gd name="T2" fmla="*/ 6 w 6"/>
                  <a:gd name="T3" fmla="*/ 0 h 4"/>
                  <a:gd name="T4" fmla="*/ 6 w 6"/>
                  <a:gd name="T5" fmla="*/ 2 h 4"/>
                  <a:gd name="T6" fmla="*/ 4 w 6"/>
                  <a:gd name="T7" fmla="*/ 2 h 4"/>
                  <a:gd name="T8" fmla="*/ 2 w 6"/>
                  <a:gd name="T9" fmla="*/ 2 h 4"/>
                  <a:gd name="T10" fmla="*/ 2 w 6"/>
                  <a:gd name="T11" fmla="*/ 4 h 4"/>
                  <a:gd name="T12" fmla="*/ 0 w 6"/>
                  <a:gd name="T13" fmla="*/ 4 h 4"/>
                  <a:gd name="T14" fmla="*/ 0 w 6"/>
                  <a:gd name="T15" fmla="*/ 2 h 4"/>
                  <a:gd name="T16" fmla="*/ 0 w 6"/>
                  <a:gd name="T17" fmla="*/ 0 h 4"/>
                  <a:gd name="T18" fmla="*/ 2 w 6"/>
                  <a:gd name="T19" fmla="*/ 0 h 4"/>
                  <a:gd name="T20" fmla="*/ 4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296"/>
              <p:cNvSpPr>
                <a:spLocks/>
              </p:cNvSpPr>
              <p:nvPr/>
            </p:nvSpPr>
            <p:spPr bwMode="auto">
              <a:xfrm>
                <a:off x="3098" y="119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0 h 3"/>
                  <a:gd name="T4" fmla="*/ 3 w 3"/>
                  <a:gd name="T5" fmla="*/ 0 h 3"/>
                  <a:gd name="T6" fmla="*/ 3 w 3"/>
                  <a:gd name="T7" fmla="*/ 2 h 3"/>
                  <a:gd name="T8" fmla="*/ 3 w 3"/>
                  <a:gd name="T9" fmla="*/ 3 h 3"/>
                  <a:gd name="T10" fmla="*/ 1 w 3"/>
                  <a:gd name="T11" fmla="*/ 3 h 3"/>
                  <a:gd name="T12" fmla="*/ 0 w 3"/>
                  <a:gd name="T13" fmla="*/ 3 h 3"/>
                  <a:gd name="T14" fmla="*/ 0 w 3"/>
                  <a:gd name="T15" fmla="*/ 2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297"/>
              <p:cNvSpPr>
                <a:spLocks/>
              </p:cNvSpPr>
              <p:nvPr/>
            </p:nvSpPr>
            <p:spPr bwMode="auto">
              <a:xfrm>
                <a:off x="3096" y="119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4" name="Freeform 298"/>
              <p:cNvSpPr>
                <a:spLocks/>
              </p:cNvSpPr>
              <p:nvPr/>
            </p:nvSpPr>
            <p:spPr bwMode="auto">
              <a:xfrm>
                <a:off x="3099" y="119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5" name="Freeform 299"/>
              <p:cNvSpPr>
                <a:spLocks/>
              </p:cNvSpPr>
              <p:nvPr/>
            </p:nvSpPr>
            <p:spPr bwMode="auto">
              <a:xfrm>
                <a:off x="3112" y="118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6" name="Freeform 300"/>
              <p:cNvSpPr>
                <a:spLocks/>
              </p:cNvSpPr>
              <p:nvPr/>
            </p:nvSpPr>
            <p:spPr bwMode="auto">
              <a:xfrm>
                <a:off x="3105" y="1184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7" name="Freeform 301"/>
              <p:cNvSpPr>
                <a:spLocks/>
              </p:cNvSpPr>
              <p:nvPr/>
            </p:nvSpPr>
            <p:spPr bwMode="auto">
              <a:xfrm>
                <a:off x="3108" y="118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2 w 2"/>
                  <a:gd name="T7" fmla="*/ 3 h 3"/>
                  <a:gd name="T8" fmla="*/ 0 w 2"/>
                  <a:gd name="T9" fmla="*/ 3 h 3"/>
                  <a:gd name="T10" fmla="*/ 0 w 2"/>
                  <a:gd name="T11" fmla="*/ 1 h 3"/>
                  <a:gd name="T12" fmla="*/ 2 w 2"/>
                  <a:gd name="T13" fmla="*/ 1 h 3"/>
                  <a:gd name="T14" fmla="*/ 0 w 2"/>
                  <a:gd name="T15" fmla="*/ 1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8" name="Freeform 302"/>
              <p:cNvSpPr>
                <a:spLocks/>
              </p:cNvSpPr>
              <p:nvPr/>
            </p:nvSpPr>
            <p:spPr bwMode="auto">
              <a:xfrm>
                <a:off x="3044" y="1175"/>
                <a:ext cx="9" cy="13"/>
              </a:xfrm>
              <a:custGeom>
                <a:avLst/>
                <a:gdLst>
                  <a:gd name="T0" fmla="*/ 2 w 9"/>
                  <a:gd name="T1" fmla="*/ 0 h 13"/>
                  <a:gd name="T2" fmla="*/ 2 w 9"/>
                  <a:gd name="T3" fmla="*/ 2 h 13"/>
                  <a:gd name="T4" fmla="*/ 4 w 9"/>
                  <a:gd name="T5" fmla="*/ 2 h 13"/>
                  <a:gd name="T6" fmla="*/ 4 w 9"/>
                  <a:gd name="T7" fmla="*/ 4 h 13"/>
                  <a:gd name="T8" fmla="*/ 5 w 9"/>
                  <a:gd name="T9" fmla="*/ 4 h 13"/>
                  <a:gd name="T10" fmla="*/ 7 w 9"/>
                  <a:gd name="T11" fmla="*/ 4 h 13"/>
                  <a:gd name="T12" fmla="*/ 5 w 9"/>
                  <a:gd name="T13" fmla="*/ 4 h 13"/>
                  <a:gd name="T14" fmla="*/ 5 w 9"/>
                  <a:gd name="T15" fmla="*/ 6 h 13"/>
                  <a:gd name="T16" fmla="*/ 7 w 9"/>
                  <a:gd name="T17" fmla="*/ 6 h 13"/>
                  <a:gd name="T18" fmla="*/ 7 w 9"/>
                  <a:gd name="T19" fmla="*/ 8 h 13"/>
                  <a:gd name="T20" fmla="*/ 9 w 9"/>
                  <a:gd name="T21" fmla="*/ 8 h 13"/>
                  <a:gd name="T22" fmla="*/ 9 w 9"/>
                  <a:gd name="T23" fmla="*/ 9 h 13"/>
                  <a:gd name="T24" fmla="*/ 9 w 9"/>
                  <a:gd name="T25" fmla="*/ 11 h 13"/>
                  <a:gd name="T26" fmla="*/ 7 w 9"/>
                  <a:gd name="T27" fmla="*/ 11 h 13"/>
                  <a:gd name="T28" fmla="*/ 7 w 9"/>
                  <a:gd name="T29" fmla="*/ 13 h 13"/>
                  <a:gd name="T30" fmla="*/ 5 w 9"/>
                  <a:gd name="T31" fmla="*/ 13 h 13"/>
                  <a:gd name="T32" fmla="*/ 5 w 9"/>
                  <a:gd name="T33" fmla="*/ 11 h 13"/>
                  <a:gd name="T34" fmla="*/ 4 w 9"/>
                  <a:gd name="T35" fmla="*/ 11 h 13"/>
                  <a:gd name="T36" fmla="*/ 4 w 9"/>
                  <a:gd name="T37" fmla="*/ 9 h 13"/>
                  <a:gd name="T38" fmla="*/ 2 w 9"/>
                  <a:gd name="T39" fmla="*/ 9 h 13"/>
                  <a:gd name="T40" fmla="*/ 2 w 9"/>
                  <a:gd name="T41" fmla="*/ 8 h 13"/>
                  <a:gd name="T42" fmla="*/ 0 w 9"/>
                  <a:gd name="T43" fmla="*/ 8 h 13"/>
                  <a:gd name="T44" fmla="*/ 0 w 9"/>
                  <a:gd name="T45" fmla="*/ 6 h 13"/>
                  <a:gd name="T46" fmla="*/ 2 w 9"/>
                  <a:gd name="T47" fmla="*/ 6 h 13"/>
                  <a:gd name="T48" fmla="*/ 2 w 9"/>
                  <a:gd name="T49" fmla="*/ 4 h 13"/>
                  <a:gd name="T50" fmla="*/ 2 w 9"/>
                  <a:gd name="T51" fmla="*/ 2 h 13"/>
                  <a:gd name="T52" fmla="*/ 0 w 9"/>
                  <a:gd name="T53" fmla="*/ 2 h 13"/>
                  <a:gd name="T54" fmla="*/ 2 w 9"/>
                  <a:gd name="T55" fmla="*/ 2 h 13"/>
                  <a:gd name="T56" fmla="*/ 0 w 9"/>
                  <a:gd name="T57" fmla="*/ 2 h 13"/>
                  <a:gd name="T58" fmla="*/ 0 w 9"/>
                  <a:gd name="T59" fmla="*/ 0 h 13"/>
                  <a:gd name="T60" fmla="*/ 2 w 9"/>
                  <a:gd name="T6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13">
                    <a:moveTo>
                      <a:pt x="2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9" name="Rectangle 303"/>
              <p:cNvSpPr>
                <a:spLocks noChangeArrowheads="1"/>
              </p:cNvSpPr>
              <p:nvPr/>
            </p:nvSpPr>
            <p:spPr bwMode="auto">
              <a:xfrm>
                <a:off x="3085" y="1174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0" name="Freeform 304"/>
              <p:cNvSpPr>
                <a:spLocks/>
              </p:cNvSpPr>
              <p:nvPr/>
            </p:nvSpPr>
            <p:spPr bwMode="auto">
              <a:xfrm>
                <a:off x="3087" y="1172"/>
                <a:ext cx="0" cy="3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2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1" name="Freeform 305"/>
              <p:cNvSpPr>
                <a:spLocks/>
              </p:cNvSpPr>
              <p:nvPr/>
            </p:nvSpPr>
            <p:spPr bwMode="auto">
              <a:xfrm>
                <a:off x="3026" y="1166"/>
                <a:ext cx="9" cy="6"/>
              </a:xfrm>
              <a:custGeom>
                <a:avLst/>
                <a:gdLst>
                  <a:gd name="T0" fmla="*/ 7 w 9"/>
                  <a:gd name="T1" fmla="*/ 0 h 6"/>
                  <a:gd name="T2" fmla="*/ 7 w 9"/>
                  <a:gd name="T3" fmla="*/ 2 h 6"/>
                  <a:gd name="T4" fmla="*/ 9 w 9"/>
                  <a:gd name="T5" fmla="*/ 2 h 6"/>
                  <a:gd name="T6" fmla="*/ 7 w 9"/>
                  <a:gd name="T7" fmla="*/ 2 h 6"/>
                  <a:gd name="T8" fmla="*/ 7 w 9"/>
                  <a:gd name="T9" fmla="*/ 4 h 6"/>
                  <a:gd name="T10" fmla="*/ 5 w 9"/>
                  <a:gd name="T11" fmla="*/ 4 h 6"/>
                  <a:gd name="T12" fmla="*/ 4 w 9"/>
                  <a:gd name="T13" fmla="*/ 4 h 6"/>
                  <a:gd name="T14" fmla="*/ 4 w 9"/>
                  <a:gd name="T15" fmla="*/ 6 h 6"/>
                  <a:gd name="T16" fmla="*/ 4 w 9"/>
                  <a:gd name="T17" fmla="*/ 4 h 6"/>
                  <a:gd name="T18" fmla="*/ 2 w 9"/>
                  <a:gd name="T19" fmla="*/ 4 h 6"/>
                  <a:gd name="T20" fmla="*/ 0 w 9"/>
                  <a:gd name="T21" fmla="*/ 4 h 6"/>
                  <a:gd name="T22" fmla="*/ 0 w 9"/>
                  <a:gd name="T23" fmla="*/ 2 h 6"/>
                  <a:gd name="T24" fmla="*/ 2 w 9"/>
                  <a:gd name="T25" fmla="*/ 2 h 6"/>
                  <a:gd name="T26" fmla="*/ 2 w 9"/>
                  <a:gd name="T27" fmla="*/ 0 h 6"/>
                  <a:gd name="T28" fmla="*/ 4 w 9"/>
                  <a:gd name="T29" fmla="*/ 0 h 6"/>
                  <a:gd name="T30" fmla="*/ 4 w 9"/>
                  <a:gd name="T31" fmla="*/ 2 h 6"/>
                  <a:gd name="T32" fmla="*/ 4 w 9"/>
                  <a:gd name="T33" fmla="*/ 0 h 6"/>
                  <a:gd name="T34" fmla="*/ 5 w 9"/>
                  <a:gd name="T35" fmla="*/ 0 h 6"/>
                  <a:gd name="T36" fmla="*/ 7 w 9"/>
                  <a:gd name="T3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7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2" name="Freeform 306"/>
              <p:cNvSpPr>
                <a:spLocks/>
              </p:cNvSpPr>
              <p:nvPr/>
            </p:nvSpPr>
            <p:spPr bwMode="auto">
              <a:xfrm>
                <a:off x="3092" y="115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3" name="Freeform 307"/>
              <p:cNvSpPr>
                <a:spLocks/>
              </p:cNvSpPr>
              <p:nvPr/>
            </p:nvSpPr>
            <p:spPr bwMode="auto">
              <a:xfrm>
                <a:off x="3099" y="113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4" name="Freeform 308"/>
              <p:cNvSpPr>
                <a:spLocks/>
              </p:cNvSpPr>
              <p:nvPr/>
            </p:nvSpPr>
            <p:spPr bwMode="auto">
              <a:xfrm>
                <a:off x="3039" y="1129"/>
                <a:ext cx="16" cy="23"/>
              </a:xfrm>
              <a:custGeom>
                <a:avLst/>
                <a:gdLst>
                  <a:gd name="T0" fmla="*/ 3 w 16"/>
                  <a:gd name="T1" fmla="*/ 0 h 23"/>
                  <a:gd name="T2" fmla="*/ 3 w 16"/>
                  <a:gd name="T3" fmla="*/ 2 h 23"/>
                  <a:gd name="T4" fmla="*/ 3 w 16"/>
                  <a:gd name="T5" fmla="*/ 4 h 23"/>
                  <a:gd name="T6" fmla="*/ 5 w 16"/>
                  <a:gd name="T7" fmla="*/ 4 h 23"/>
                  <a:gd name="T8" fmla="*/ 5 w 16"/>
                  <a:gd name="T9" fmla="*/ 5 h 23"/>
                  <a:gd name="T10" fmla="*/ 7 w 16"/>
                  <a:gd name="T11" fmla="*/ 5 h 23"/>
                  <a:gd name="T12" fmla="*/ 7 w 16"/>
                  <a:gd name="T13" fmla="*/ 7 h 23"/>
                  <a:gd name="T14" fmla="*/ 7 w 16"/>
                  <a:gd name="T15" fmla="*/ 9 h 23"/>
                  <a:gd name="T16" fmla="*/ 7 w 16"/>
                  <a:gd name="T17" fmla="*/ 11 h 23"/>
                  <a:gd name="T18" fmla="*/ 9 w 16"/>
                  <a:gd name="T19" fmla="*/ 11 h 23"/>
                  <a:gd name="T20" fmla="*/ 9 w 16"/>
                  <a:gd name="T21" fmla="*/ 12 h 23"/>
                  <a:gd name="T22" fmla="*/ 10 w 16"/>
                  <a:gd name="T23" fmla="*/ 12 h 23"/>
                  <a:gd name="T24" fmla="*/ 10 w 16"/>
                  <a:gd name="T25" fmla="*/ 14 h 23"/>
                  <a:gd name="T26" fmla="*/ 10 w 16"/>
                  <a:gd name="T27" fmla="*/ 16 h 23"/>
                  <a:gd name="T28" fmla="*/ 12 w 16"/>
                  <a:gd name="T29" fmla="*/ 16 h 23"/>
                  <a:gd name="T30" fmla="*/ 12 w 16"/>
                  <a:gd name="T31" fmla="*/ 18 h 23"/>
                  <a:gd name="T32" fmla="*/ 12 w 16"/>
                  <a:gd name="T33" fmla="*/ 20 h 23"/>
                  <a:gd name="T34" fmla="*/ 14 w 16"/>
                  <a:gd name="T35" fmla="*/ 20 h 23"/>
                  <a:gd name="T36" fmla="*/ 14 w 16"/>
                  <a:gd name="T37" fmla="*/ 21 h 23"/>
                  <a:gd name="T38" fmla="*/ 14 w 16"/>
                  <a:gd name="T39" fmla="*/ 23 h 23"/>
                  <a:gd name="T40" fmla="*/ 16 w 16"/>
                  <a:gd name="T41" fmla="*/ 23 h 23"/>
                  <a:gd name="T42" fmla="*/ 14 w 16"/>
                  <a:gd name="T43" fmla="*/ 23 h 23"/>
                  <a:gd name="T44" fmla="*/ 12 w 16"/>
                  <a:gd name="T45" fmla="*/ 23 h 23"/>
                  <a:gd name="T46" fmla="*/ 10 w 16"/>
                  <a:gd name="T47" fmla="*/ 23 h 23"/>
                  <a:gd name="T48" fmla="*/ 9 w 16"/>
                  <a:gd name="T49" fmla="*/ 23 h 23"/>
                  <a:gd name="T50" fmla="*/ 9 w 16"/>
                  <a:gd name="T51" fmla="*/ 21 h 23"/>
                  <a:gd name="T52" fmla="*/ 7 w 16"/>
                  <a:gd name="T53" fmla="*/ 21 h 23"/>
                  <a:gd name="T54" fmla="*/ 5 w 16"/>
                  <a:gd name="T55" fmla="*/ 21 h 23"/>
                  <a:gd name="T56" fmla="*/ 3 w 16"/>
                  <a:gd name="T57" fmla="*/ 21 h 23"/>
                  <a:gd name="T58" fmla="*/ 3 w 16"/>
                  <a:gd name="T59" fmla="*/ 20 h 23"/>
                  <a:gd name="T60" fmla="*/ 1 w 16"/>
                  <a:gd name="T61" fmla="*/ 20 h 23"/>
                  <a:gd name="T62" fmla="*/ 1 w 16"/>
                  <a:gd name="T63" fmla="*/ 18 h 23"/>
                  <a:gd name="T64" fmla="*/ 3 w 16"/>
                  <a:gd name="T65" fmla="*/ 18 h 23"/>
                  <a:gd name="T66" fmla="*/ 3 w 16"/>
                  <a:gd name="T67" fmla="*/ 16 h 23"/>
                  <a:gd name="T68" fmla="*/ 1 w 16"/>
                  <a:gd name="T69" fmla="*/ 16 h 23"/>
                  <a:gd name="T70" fmla="*/ 3 w 16"/>
                  <a:gd name="T71" fmla="*/ 16 h 23"/>
                  <a:gd name="T72" fmla="*/ 1 w 16"/>
                  <a:gd name="T73" fmla="*/ 16 h 23"/>
                  <a:gd name="T74" fmla="*/ 1 w 16"/>
                  <a:gd name="T75" fmla="*/ 14 h 23"/>
                  <a:gd name="T76" fmla="*/ 1 w 16"/>
                  <a:gd name="T77" fmla="*/ 12 h 23"/>
                  <a:gd name="T78" fmla="*/ 1 w 16"/>
                  <a:gd name="T79" fmla="*/ 11 h 23"/>
                  <a:gd name="T80" fmla="*/ 1 w 16"/>
                  <a:gd name="T81" fmla="*/ 9 h 23"/>
                  <a:gd name="T82" fmla="*/ 0 w 16"/>
                  <a:gd name="T83" fmla="*/ 9 h 23"/>
                  <a:gd name="T84" fmla="*/ 1 w 16"/>
                  <a:gd name="T85" fmla="*/ 9 h 23"/>
                  <a:gd name="T86" fmla="*/ 1 w 16"/>
                  <a:gd name="T87" fmla="*/ 7 h 23"/>
                  <a:gd name="T88" fmla="*/ 1 w 16"/>
                  <a:gd name="T89" fmla="*/ 5 h 23"/>
                  <a:gd name="T90" fmla="*/ 1 w 16"/>
                  <a:gd name="T91" fmla="*/ 4 h 23"/>
                  <a:gd name="T92" fmla="*/ 1 w 16"/>
                  <a:gd name="T93" fmla="*/ 2 h 23"/>
                  <a:gd name="T94" fmla="*/ 1 w 16"/>
                  <a:gd name="T95" fmla="*/ 0 h 23"/>
                  <a:gd name="T96" fmla="*/ 3 w 16"/>
                  <a:gd name="T9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" h="23">
                    <a:moveTo>
                      <a:pt x="3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6" y="23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5" name="Freeform 309"/>
              <p:cNvSpPr>
                <a:spLocks/>
              </p:cNvSpPr>
              <p:nvPr/>
            </p:nvSpPr>
            <p:spPr bwMode="auto">
              <a:xfrm>
                <a:off x="3033" y="1120"/>
                <a:ext cx="6" cy="7"/>
              </a:xfrm>
              <a:custGeom>
                <a:avLst/>
                <a:gdLst>
                  <a:gd name="T0" fmla="*/ 4 w 6"/>
                  <a:gd name="T1" fmla="*/ 0 h 7"/>
                  <a:gd name="T2" fmla="*/ 6 w 6"/>
                  <a:gd name="T3" fmla="*/ 0 h 7"/>
                  <a:gd name="T4" fmla="*/ 6 w 6"/>
                  <a:gd name="T5" fmla="*/ 2 h 7"/>
                  <a:gd name="T6" fmla="*/ 6 w 6"/>
                  <a:gd name="T7" fmla="*/ 4 h 7"/>
                  <a:gd name="T8" fmla="*/ 6 w 6"/>
                  <a:gd name="T9" fmla="*/ 5 h 7"/>
                  <a:gd name="T10" fmla="*/ 4 w 6"/>
                  <a:gd name="T11" fmla="*/ 5 h 7"/>
                  <a:gd name="T12" fmla="*/ 2 w 6"/>
                  <a:gd name="T13" fmla="*/ 5 h 7"/>
                  <a:gd name="T14" fmla="*/ 2 w 6"/>
                  <a:gd name="T15" fmla="*/ 7 h 7"/>
                  <a:gd name="T16" fmla="*/ 2 w 6"/>
                  <a:gd name="T17" fmla="*/ 5 h 7"/>
                  <a:gd name="T18" fmla="*/ 2 w 6"/>
                  <a:gd name="T19" fmla="*/ 4 h 7"/>
                  <a:gd name="T20" fmla="*/ 0 w 6"/>
                  <a:gd name="T21" fmla="*/ 4 h 7"/>
                  <a:gd name="T22" fmla="*/ 0 w 6"/>
                  <a:gd name="T23" fmla="*/ 2 h 7"/>
                  <a:gd name="T24" fmla="*/ 2 w 6"/>
                  <a:gd name="T25" fmla="*/ 2 h 7"/>
                  <a:gd name="T26" fmla="*/ 2 w 6"/>
                  <a:gd name="T27" fmla="*/ 0 h 7"/>
                  <a:gd name="T28" fmla="*/ 4 w 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6" name="Freeform 310"/>
              <p:cNvSpPr>
                <a:spLocks/>
              </p:cNvSpPr>
              <p:nvPr/>
            </p:nvSpPr>
            <p:spPr bwMode="auto">
              <a:xfrm>
                <a:off x="3244" y="87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7" name="Rectangle 311"/>
              <p:cNvSpPr>
                <a:spLocks noChangeArrowheads="1"/>
              </p:cNvSpPr>
              <p:nvPr/>
            </p:nvSpPr>
            <p:spPr bwMode="auto">
              <a:xfrm>
                <a:off x="3246" y="874"/>
                <a:ext cx="1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8" name="Rectangle 312"/>
              <p:cNvSpPr>
                <a:spLocks noChangeArrowheads="1"/>
              </p:cNvSpPr>
              <p:nvPr/>
            </p:nvSpPr>
            <p:spPr bwMode="auto">
              <a:xfrm>
                <a:off x="3260" y="863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9" name="Freeform 313"/>
              <p:cNvSpPr>
                <a:spLocks/>
              </p:cNvSpPr>
              <p:nvPr/>
            </p:nvSpPr>
            <p:spPr bwMode="auto">
              <a:xfrm>
                <a:off x="3244" y="863"/>
                <a:ext cx="3" cy="4"/>
              </a:xfrm>
              <a:custGeom>
                <a:avLst/>
                <a:gdLst>
                  <a:gd name="T0" fmla="*/ 2 w 3"/>
                  <a:gd name="T1" fmla="*/ 0 h 4"/>
                  <a:gd name="T2" fmla="*/ 2 w 3"/>
                  <a:gd name="T3" fmla="*/ 2 h 4"/>
                  <a:gd name="T4" fmla="*/ 3 w 3"/>
                  <a:gd name="T5" fmla="*/ 2 h 4"/>
                  <a:gd name="T6" fmla="*/ 2 w 3"/>
                  <a:gd name="T7" fmla="*/ 2 h 4"/>
                  <a:gd name="T8" fmla="*/ 2 w 3"/>
                  <a:gd name="T9" fmla="*/ 4 h 4"/>
                  <a:gd name="T10" fmla="*/ 2 w 3"/>
                  <a:gd name="T11" fmla="*/ 2 h 4"/>
                  <a:gd name="T12" fmla="*/ 2 w 3"/>
                  <a:gd name="T13" fmla="*/ 0 h 4"/>
                  <a:gd name="T14" fmla="*/ 0 w 3"/>
                  <a:gd name="T15" fmla="*/ 0 h 4"/>
                  <a:gd name="T16" fmla="*/ 2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0" name="Freeform 314"/>
              <p:cNvSpPr>
                <a:spLocks/>
              </p:cNvSpPr>
              <p:nvPr/>
            </p:nvSpPr>
            <p:spPr bwMode="auto">
              <a:xfrm>
                <a:off x="3230" y="85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1" name="Freeform 315"/>
              <p:cNvSpPr>
                <a:spLocks/>
              </p:cNvSpPr>
              <p:nvPr/>
            </p:nvSpPr>
            <p:spPr bwMode="auto">
              <a:xfrm>
                <a:off x="3303" y="85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2" name="Freeform 316"/>
              <p:cNvSpPr>
                <a:spLocks/>
              </p:cNvSpPr>
              <p:nvPr/>
            </p:nvSpPr>
            <p:spPr bwMode="auto">
              <a:xfrm>
                <a:off x="3256" y="85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3" name="Freeform 317"/>
              <p:cNvSpPr>
                <a:spLocks/>
              </p:cNvSpPr>
              <p:nvPr/>
            </p:nvSpPr>
            <p:spPr bwMode="auto">
              <a:xfrm>
                <a:off x="3262" y="856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2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4" name="Freeform 318"/>
              <p:cNvSpPr>
                <a:spLocks/>
              </p:cNvSpPr>
              <p:nvPr/>
            </p:nvSpPr>
            <p:spPr bwMode="auto">
              <a:xfrm>
                <a:off x="3260" y="85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5" name="Freeform 319"/>
              <p:cNvSpPr>
                <a:spLocks/>
              </p:cNvSpPr>
              <p:nvPr/>
            </p:nvSpPr>
            <p:spPr bwMode="auto">
              <a:xfrm>
                <a:off x="3271" y="83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6" name="Rectangle 320"/>
              <p:cNvSpPr>
                <a:spLocks noChangeArrowheads="1"/>
              </p:cNvSpPr>
              <p:nvPr/>
            </p:nvSpPr>
            <p:spPr bwMode="auto">
              <a:xfrm>
                <a:off x="3601" y="831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7" name="Freeform 321"/>
              <p:cNvSpPr>
                <a:spLocks/>
              </p:cNvSpPr>
              <p:nvPr/>
            </p:nvSpPr>
            <p:spPr bwMode="auto">
              <a:xfrm>
                <a:off x="3596" y="8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8" name="Freeform 322"/>
              <p:cNvSpPr>
                <a:spLocks/>
              </p:cNvSpPr>
              <p:nvPr/>
            </p:nvSpPr>
            <p:spPr bwMode="auto">
              <a:xfrm>
                <a:off x="3253" y="822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2 w 3"/>
                  <a:gd name="T7" fmla="*/ 2 h 2"/>
                  <a:gd name="T8" fmla="*/ 0 w 3"/>
                  <a:gd name="T9" fmla="*/ 2 h 2"/>
                  <a:gd name="T10" fmla="*/ 2 w 3"/>
                  <a:gd name="T11" fmla="*/ 2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9" name="Freeform 323"/>
              <p:cNvSpPr>
                <a:spLocks/>
              </p:cNvSpPr>
              <p:nvPr/>
            </p:nvSpPr>
            <p:spPr bwMode="auto">
              <a:xfrm>
                <a:off x="3260" y="81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0" name="Freeform 324"/>
              <p:cNvSpPr>
                <a:spLocks/>
              </p:cNvSpPr>
              <p:nvPr/>
            </p:nvSpPr>
            <p:spPr bwMode="auto">
              <a:xfrm>
                <a:off x="3244" y="818"/>
                <a:ext cx="27" cy="32"/>
              </a:xfrm>
              <a:custGeom>
                <a:avLst/>
                <a:gdLst>
                  <a:gd name="T0" fmla="*/ 23 w 27"/>
                  <a:gd name="T1" fmla="*/ 0 h 32"/>
                  <a:gd name="T2" fmla="*/ 25 w 27"/>
                  <a:gd name="T3" fmla="*/ 2 h 32"/>
                  <a:gd name="T4" fmla="*/ 27 w 27"/>
                  <a:gd name="T5" fmla="*/ 4 h 32"/>
                  <a:gd name="T6" fmla="*/ 25 w 27"/>
                  <a:gd name="T7" fmla="*/ 6 h 32"/>
                  <a:gd name="T8" fmla="*/ 25 w 27"/>
                  <a:gd name="T9" fmla="*/ 9 h 32"/>
                  <a:gd name="T10" fmla="*/ 25 w 27"/>
                  <a:gd name="T11" fmla="*/ 9 h 32"/>
                  <a:gd name="T12" fmla="*/ 23 w 27"/>
                  <a:gd name="T13" fmla="*/ 11 h 32"/>
                  <a:gd name="T14" fmla="*/ 21 w 27"/>
                  <a:gd name="T15" fmla="*/ 9 h 32"/>
                  <a:gd name="T16" fmla="*/ 21 w 27"/>
                  <a:gd name="T17" fmla="*/ 13 h 32"/>
                  <a:gd name="T18" fmla="*/ 20 w 27"/>
                  <a:gd name="T19" fmla="*/ 15 h 32"/>
                  <a:gd name="T20" fmla="*/ 21 w 27"/>
                  <a:gd name="T21" fmla="*/ 16 h 32"/>
                  <a:gd name="T22" fmla="*/ 20 w 27"/>
                  <a:gd name="T23" fmla="*/ 18 h 32"/>
                  <a:gd name="T24" fmla="*/ 21 w 27"/>
                  <a:gd name="T25" fmla="*/ 20 h 32"/>
                  <a:gd name="T26" fmla="*/ 21 w 27"/>
                  <a:gd name="T27" fmla="*/ 24 h 32"/>
                  <a:gd name="T28" fmla="*/ 21 w 27"/>
                  <a:gd name="T29" fmla="*/ 24 h 32"/>
                  <a:gd name="T30" fmla="*/ 20 w 27"/>
                  <a:gd name="T31" fmla="*/ 25 h 32"/>
                  <a:gd name="T32" fmla="*/ 18 w 27"/>
                  <a:gd name="T33" fmla="*/ 27 h 32"/>
                  <a:gd name="T34" fmla="*/ 18 w 27"/>
                  <a:gd name="T35" fmla="*/ 27 h 32"/>
                  <a:gd name="T36" fmla="*/ 20 w 27"/>
                  <a:gd name="T37" fmla="*/ 29 h 32"/>
                  <a:gd name="T38" fmla="*/ 16 w 27"/>
                  <a:gd name="T39" fmla="*/ 29 h 32"/>
                  <a:gd name="T40" fmla="*/ 16 w 27"/>
                  <a:gd name="T41" fmla="*/ 32 h 32"/>
                  <a:gd name="T42" fmla="*/ 14 w 27"/>
                  <a:gd name="T43" fmla="*/ 31 h 32"/>
                  <a:gd name="T44" fmla="*/ 12 w 27"/>
                  <a:gd name="T45" fmla="*/ 29 h 32"/>
                  <a:gd name="T46" fmla="*/ 11 w 27"/>
                  <a:gd name="T47" fmla="*/ 27 h 32"/>
                  <a:gd name="T48" fmla="*/ 9 w 27"/>
                  <a:gd name="T49" fmla="*/ 25 h 32"/>
                  <a:gd name="T50" fmla="*/ 7 w 27"/>
                  <a:gd name="T51" fmla="*/ 24 h 32"/>
                  <a:gd name="T52" fmla="*/ 5 w 27"/>
                  <a:gd name="T53" fmla="*/ 22 h 32"/>
                  <a:gd name="T54" fmla="*/ 5 w 27"/>
                  <a:gd name="T55" fmla="*/ 22 h 32"/>
                  <a:gd name="T56" fmla="*/ 3 w 27"/>
                  <a:gd name="T57" fmla="*/ 20 h 32"/>
                  <a:gd name="T58" fmla="*/ 0 w 27"/>
                  <a:gd name="T59" fmla="*/ 20 h 32"/>
                  <a:gd name="T60" fmla="*/ 2 w 27"/>
                  <a:gd name="T61" fmla="*/ 18 h 32"/>
                  <a:gd name="T62" fmla="*/ 3 w 27"/>
                  <a:gd name="T63" fmla="*/ 16 h 32"/>
                  <a:gd name="T64" fmla="*/ 5 w 27"/>
                  <a:gd name="T65" fmla="*/ 18 h 32"/>
                  <a:gd name="T66" fmla="*/ 9 w 27"/>
                  <a:gd name="T67" fmla="*/ 18 h 32"/>
                  <a:gd name="T68" fmla="*/ 9 w 27"/>
                  <a:gd name="T69" fmla="*/ 22 h 32"/>
                  <a:gd name="T70" fmla="*/ 11 w 27"/>
                  <a:gd name="T71" fmla="*/ 24 h 32"/>
                  <a:gd name="T72" fmla="*/ 12 w 27"/>
                  <a:gd name="T73" fmla="*/ 25 h 32"/>
                  <a:gd name="T74" fmla="*/ 14 w 27"/>
                  <a:gd name="T75" fmla="*/ 24 h 32"/>
                  <a:gd name="T76" fmla="*/ 12 w 27"/>
                  <a:gd name="T77" fmla="*/ 22 h 32"/>
                  <a:gd name="T78" fmla="*/ 14 w 27"/>
                  <a:gd name="T79" fmla="*/ 20 h 32"/>
                  <a:gd name="T80" fmla="*/ 16 w 27"/>
                  <a:gd name="T81" fmla="*/ 18 h 32"/>
                  <a:gd name="T82" fmla="*/ 14 w 27"/>
                  <a:gd name="T83" fmla="*/ 16 h 32"/>
                  <a:gd name="T84" fmla="*/ 18 w 27"/>
                  <a:gd name="T85" fmla="*/ 16 h 32"/>
                  <a:gd name="T86" fmla="*/ 20 w 27"/>
                  <a:gd name="T87" fmla="*/ 15 h 32"/>
                  <a:gd name="T88" fmla="*/ 20 w 27"/>
                  <a:gd name="T89" fmla="*/ 11 h 32"/>
                  <a:gd name="T90" fmla="*/ 21 w 27"/>
                  <a:gd name="T91" fmla="*/ 9 h 32"/>
                  <a:gd name="T92" fmla="*/ 21 w 27"/>
                  <a:gd name="T93" fmla="*/ 6 h 32"/>
                  <a:gd name="T94" fmla="*/ 21 w 27"/>
                  <a:gd name="T95" fmla="*/ 2 h 32"/>
                  <a:gd name="T96" fmla="*/ 20 w 27"/>
                  <a:gd name="T9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" h="32">
                    <a:moveTo>
                      <a:pt x="21" y="0"/>
                    </a:moveTo>
                    <a:lnTo>
                      <a:pt x="23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27" y="6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5" y="9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25" y="11"/>
                    </a:lnTo>
                    <a:lnTo>
                      <a:pt x="23" y="11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0" y="16"/>
                    </a:lnTo>
                    <a:lnTo>
                      <a:pt x="20" y="18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21" y="24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5"/>
                    </a:lnTo>
                    <a:lnTo>
                      <a:pt x="18" y="27"/>
                    </a:lnTo>
                    <a:lnTo>
                      <a:pt x="18" y="29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6" y="29"/>
                    </a:lnTo>
                    <a:lnTo>
                      <a:pt x="16" y="31"/>
                    </a:lnTo>
                    <a:lnTo>
                      <a:pt x="16" y="32"/>
                    </a:lnTo>
                    <a:lnTo>
                      <a:pt x="14" y="32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9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5" y="20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11" y="24"/>
                    </a:lnTo>
                    <a:lnTo>
                      <a:pt x="11" y="25"/>
                    </a:lnTo>
                    <a:lnTo>
                      <a:pt x="12" y="25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18" y="15"/>
                    </a:lnTo>
                    <a:lnTo>
                      <a:pt x="20" y="15"/>
                    </a:lnTo>
                    <a:lnTo>
                      <a:pt x="20" y="13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2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1" name="Rectangle 325"/>
              <p:cNvSpPr>
                <a:spLocks noChangeArrowheads="1"/>
              </p:cNvSpPr>
              <p:nvPr/>
            </p:nvSpPr>
            <p:spPr bwMode="auto">
              <a:xfrm>
                <a:off x="3583" y="817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2" name="Freeform 326"/>
              <p:cNvSpPr>
                <a:spLocks/>
              </p:cNvSpPr>
              <p:nvPr/>
            </p:nvSpPr>
            <p:spPr bwMode="auto">
              <a:xfrm>
                <a:off x="3605" y="813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2 h 4"/>
                  <a:gd name="T4" fmla="*/ 1 w 1"/>
                  <a:gd name="T5" fmla="*/ 2 h 4"/>
                  <a:gd name="T6" fmla="*/ 1 w 1"/>
                  <a:gd name="T7" fmla="*/ 4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3" name="Freeform 327"/>
              <p:cNvSpPr>
                <a:spLocks/>
              </p:cNvSpPr>
              <p:nvPr/>
            </p:nvSpPr>
            <p:spPr bwMode="auto">
              <a:xfrm>
                <a:off x="3590" y="809"/>
                <a:ext cx="7" cy="9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0 h 9"/>
                  <a:gd name="T4" fmla="*/ 6 w 7"/>
                  <a:gd name="T5" fmla="*/ 0 h 9"/>
                  <a:gd name="T6" fmla="*/ 6 w 7"/>
                  <a:gd name="T7" fmla="*/ 2 h 9"/>
                  <a:gd name="T8" fmla="*/ 6 w 7"/>
                  <a:gd name="T9" fmla="*/ 4 h 9"/>
                  <a:gd name="T10" fmla="*/ 7 w 7"/>
                  <a:gd name="T11" fmla="*/ 4 h 9"/>
                  <a:gd name="T12" fmla="*/ 7 w 7"/>
                  <a:gd name="T13" fmla="*/ 6 h 9"/>
                  <a:gd name="T14" fmla="*/ 7 w 7"/>
                  <a:gd name="T15" fmla="*/ 8 h 9"/>
                  <a:gd name="T16" fmla="*/ 6 w 7"/>
                  <a:gd name="T17" fmla="*/ 8 h 9"/>
                  <a:gd name="T18" fmla="*/ 6 w 7"/>
                  <a:gd name="T19" fmla="*/ 9 h 9"/>
                  <a:gd name="T20" fmla="*/ 6 w 7"/>
                  <a:gd name="T21" fmla="*/ 8 h 9"/>
                  <a:gd name="T22" fmla="*/ 6 w 7"/>
                  <a:gd name="T23" fmla="*/ 6 h 9"/>
                  <a:gd name="T24" fmla="*/ 4 w 7"/>
                  <a:gd name="T25" fmla="*/ 6 h 9"/>
                  <a:gd name="T26" fmla="*/ 4 w 7"/>
                  <a:gd name="T27" fmla="*/ 4 h 9"/>
                  <a:gd name="T28" fmla="*/ 2 w 7"/>
                  <a:gd name="T29" fmla="*/ 4 h 9"/>
                  <a:gd name="T30" fmla="*/ 0 w 7"/>
                  <a:gd name="T31" fmla="*/ 4 h 9"/>
                  <a:gd name="T32" fmla="*/ 0 w 7"/>
                  <a:gd name="T33" fmla="*/ 2 h 9"/>
                  <a:gd name="T34" fmla="*/ 0 w 7"/>
                  <a:gd name="T35" fmla="*/ 0 h 9"/>
                  <a:gd name="T36" fmla="*/ 2 w 7"/>
                  <a:gd name="T3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4" name="Freeform 328"/>
              <p:cNvSpPr>
                <a:spLocks/>
              </p:cNvSpPr>
              <p:nvPr/>
            </p:nvSpPr>
            <p:spPr bwMode="auto">
              <a:xfrm>
                <a:off x="3576" y="800"/>
                <a:ext cx="5" cy="6"/>
              </a:xfrm>
              <a:custGeom>
                <a:avLst/>
                <a:gdLst>
                  <a:gd name="T0" fmla="*/ 4 w 5"/>
                  <a:gd name="T1" fmla="*/ 0 h 6"/>
                  <a:gd name="T2" fmla="*/ 4 w 5"/>
                  <a:gd name="T3" fmla="*/ 2 h 6"/>
                  <a:gd name="T4" fmla="*/ 5 w 5"/>
                  <a:gd name="T5" fmla="*/ 2 h 6"/>
                  <a:gd name="T6" fmla="*/ 5 w 5"/>
                  <a:gd name="T7" fmla="*/ 4 h 6"/>
                  <a:gd name="T8" fmla="*/ 5 w 5"/>
                  <a:gd name="T9" fmla="*/ 6 h 6"/>
                  <a:gd name="T10" fmla="*/ 4 w 5"/>
                  <a:gd name="T11" fmla="*/ 6 h 6"/>
                  <a:gd name="T12" fmla="*/ 2 w 5"/>
                  <a:gd name="T13" fmla="*/ 6 h 6"/>
                  <a:gd name="T14" fmla="*/ 0 w 5"/>
                  <a:gd name="T15" fmla="*/ 6 h 6"/>
                  <a:gd name="T16" fmla="*/ 0 w 5"/>
                  <a:gd name="T17" fmla="*/ 4 h 6"/>
                  <a:gd name="T18" fmla="*/ 2 w 5"/>
                  <a:gd name="T19" fmla="*/ 4 h 6"/>
                  <a:gd name="T20" fmla="*/ 2 w 5"/>
                  <a:gd name="T21" fmla="*/ 2 h 6"/>
                  <a:gd name="T22" fmla="*/ 2 w 5"/>
                  <a:gd name="T23" fmla="*/ 0 h 6"/>
                  <a:gd name="T24" fmla="*/ 4 w 5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4" y="0"/>
                    </a:moveTo>
                    <a:lnTo>
                      <a:pt x="4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5" name="Freeform 329"/>
              <p:cNvSpPr>
                <a:spLocks/>
              </p:cNvSpPr>
              <p:nvPr/>
            </p:nvSpPr>
            <p:spPr bwMode="auto">
              <a:xfrm>
                <a:off x="3278" y="793"/>
                <a:ext cx="9" cy="9"/>
              </a:xfrm>
              <a:custGeom>
                <a:avLst/>
                <a:gdLst>
                  <a:gd name="T0" fmla="*/ 7 w 9"/>
                  <a:gd name="T1" fmla="*/ 0 h 9"/>
                  <a:gd name="T2" fmla="*/ 9 w 9"/>
                  <a:gd name="T3" fmla="*/ 0 h 9"/>
                  <a:gd name="T4" fmla="*/ 9 w 9"/>
                  <a:gd name="T5" fmla="*/ 2 h 9"/>
                  <a:gd name="T6" fmla="*/ 9 w 9"/>
                  <a:gd name="T7" fmla="*/ 4 h 9"/>
                  <a:gd name="T8" fmla="*/ 9 w 9"/>
                  <a:gd name="T9" fmla="*/ 6 h 9"/>
                  <a:gd name="T10" fmla="*/ 7 w 9"/>
                  <a:gd name="T11" fmla="*/ 6 h 9"/>
                  <a:gd name="T12" fmla="*/ 5 w 9"/>
                  <a:gd name="T13" fmla="*/ 6 h 9"/>
                  <a:gd name="T14" fmla="*/ 5 w 9"/>
                  <a:gd name="T15" fmla="*/ 7 h 9"/>
                  <a:gd name="T16" fmla="*/ 3 w 9"/>
                  <a:gd name="T17" fmla="*/ 7 h 9"/>
                  <a:gd name="T18" fmla="*/ 3 w 9"/>
                  <a:gd name="T19" fmla="*/ 9 h 9"/>
                  <a:gd name="T20" fmla="*/ 3 w 9"/>
                  <a:gd name="T21" fmla="*/ 7 h 9"/>
                  <a:gd name="T22" fmla="*/ 3 w 9"/>
                  <a:gd name="T23" fmla="*/ 6 h 9"/>
                  <a:gd name="T24" fmla="*/ 2 w 9"/>
                  <a:gd name="T25" fmla="*/ 6 h 9"/>
                  <a:gd name="T26" fmla="*/ 2 w 9"/>
                  <a:gd name="T27" fmla="*/ 7 h 9"/>
                  <a:gd name="T28" fmla="*/ 0 w 9"/>
                  <a:gd name="T29" fmla="*/ 7 h 9"/>
                  <a:gd name="T30" fmla="*/ 0 w 9"/>
                  <a:gd name="T31" fmla="*/ 6 h 9"/>
                  <a:gd name="T32" fmla="*/ 2 w 9"/>
                  <a:gd name="T33" fmla="*/ 6 h 9"/>
                  <a:gd name="T34" fmla="*/ 3 w 9"/>
                  <a:gd name="T35" fmla="*/ 6 h 9"/>
                  <a:gd name="T36" fmla="*/ 3 w 9"/>
                  <a:gd name="T37" fmla="*/ 4 h 9"/>
                  <a:gd name="T38" fmla="*/ 5 w 9"/>
                  <a:gd name="T39" fmla="*/ 4 h 9"/>
                  <a:gd name="T40" fmla="*/ 5 w 9"/>
                  <a:gd name="T41" fmla="*/ 2 h 9"/>
                  <a:gd name="T42" fmla="*/ 5 w 9"/>
                  <a:gd name="T43" fmla="*/ 0 h 9"/>
                  <a:gd name="T44" fmla="*/ 7 w 9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6" name="Rectangle 330"/>
              <p:cNvSpPr>
                <a:spLocks noChangeArrowheads="1"/>
              </p:cNvSpPr>
              <p:nvPr/>
            </p:nvSpPr>
            <p:spPr bwMode="auto">
              <a:xfrm>
                <a:off x="3339" y="792"/>
                <a:ext cx="1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7" name="Freeform 331"/>
              <p:cNvSpPr>
                <a:spLocks/>
              </p:cNvSpPr>
              <p:nvPr/>
            </p:nvSpPr>
            <p:spPr bwMode="auto">
              <a:xfrm>
                <a:off x="3542" y="777"/>
                <a:ext cx="7" cy="11"/>
              </a:xfrm>
              <a:custGeom>
                <a:avLst/>
                <a:gdLst>
                  <a:gd name="T0" fmla="*/ 5 w 7"/>
                  <a:gd name="T1" fmla="*/ 0 h 11"/>
                  <a:gd name="T2" fmla="*/ 5 w 7"/>
                  <a:gd name="T3" fmla="*/ 2 h 11"/>
                  <a:gd name="T4" fmla="*/ 7 w 7"/>
                  <a:gd name="T5" fmla="*/ 2 h 11"/>
                  <a:gd name="T6" fmla="*/ 7 w 7"/>
                  <a:gd name="T7" fmla="*/ 4 h 11"/>
                  <a:gd name="T8" fmla="*/ 7 w 7"/>
                  <a:gd name="T9" fmla="*/ 6 h 11"/>
                  <a:gd name="T10" fmla="*/ 7 w 7"/>
                  <a:gd name="T11" fmla="*/ 7 h 11"/>
                  <a:gd name="T12" fmla="*/ 7 w 7"/>
                  <a:gd name="T13" fmla="*/ 9 h 11"/>
                  <a:gd name="T14" fmla="*/ 7 w 7"/>
                  <a:gd name="T15" fmla="*/ 11 h 11"/>
                  <a:gd name="T16" fmla="*/ 7 w 7"/>
                  <a:gd name="T17" fmla="*/ 9 h 11"/>
                  <a:gd name="T18" fmla="*/ 7 w 7"/>
                  <a:gd name="T19" fmla="*/ 7 h 11"/>
                  <a:gd name="T20" fmla="*/ 5 w 7"/>
                  <a:gd name="T21" fmla="*/ 7 h 11"/>
                  <a:gd name="T22" fmla="*/ 7 w 7"/>
                  <a:gd name="T23" fmla="*/ 7 h 11"/>
                  <a:gd name="T24" fmla="*/ 7 w 7"/>
                  <a:gd name="T25" fmla="*/ 6 h 11"/>
                  <a:gd name="T26" fmla="*/ 5 w 7"/>
                  <a:gd name="T27" fmla="*/ 6 h 11"/>
                  <a:gd name="T28" fmla="*/ 5 w 7"/>
                  <a:gd name="T29" fmla="*/ 4 h 11"/>
                  <a:gd name="T30" fmla="*/ 7 w 7"/>
                  <a:gd name="T31" fmla="*/ 4 h 11"/>
                  <a:gd name="T32" fmla="*/ 5 w 7"/>
                  <a:gd name="T33" fmla="*/ 4 h 11"/>
                  <a:gd name="T34" fmla="*/ 5 w 7"/>
                  <a:gd name="T35" fmla="*/ 2 h 11"/>
                  <a:gd name="T36" fmla="*/ 5 w 7"/>
                  <a:gd name="T37" fmla="*/ 4 h 11"/>
                  <a:gd name="T38" fmla="*/ 4 w 7"/>
                  <a:gd name="T39" fmla="*/ 4 h 11"/>
                  <a:gd name="T40" fmla="*/ 4 w 7"/>
                  <a:gd name="T41" fmla="*/ 6 h 11"/>
                  <a:gd name="T42" fmla="*/ 2 w 7"/>
                  <a:gd name="T43" fmla="*/ 6 h 11"/>
                  <a:gd name="T44" fmla="*/ 2 w 7"/>
                  <a:gd name="T45" fmla="*/ 4 h 11"/>
                  <a:gd name="T46" fmla="*/ 0 w 7"/>
                  <a:gd name="T47" fmla="*/ 4 h 11"/>
                  <a:gd name="T48" fmla="*/ 2 w 7"/>
                  <a:gd name="T49" fmla="*/ 4 h 11"/>
                  <a:gd name="T50" fmla="*/ 2 w 7"/>
                  <a:gd name="T51" fmla="*/ 2 h 11"/>
                  <a:gd name="T52" fmla="*/ 4 w 7"/>
                  <a:gd name="T53" fmla="*/ 2 h 11"/>
                  <a:gd name="T54" fmla="*/ 4 w 7"/>
                  <a:gd name="T55" fmla="*/ 0 h 11"/>
                  <a:gd name="T56" fmla="*/ 5 w 7"/>
                  <a:gd name="T5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8" name="Freeform 332"/>
              <p:cNvSpPr>
                <a:spLocks/>
              </p:cNvSpPr>
              <p:nvPr/>
            </p:nvSpPr>
            <p:spPr bwMode="auto">
              <a:xfrm>
                <a:off x="3330" y="77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9" name="Rectangle 333"/>
              <p:cNvSpPr>
                <a:spLocks noChangeArrowheads="1"/>
              </p:cNvSpPr>
              <p:nvPr/>
            </p:nvSpPr>
            <p:spPr bwMode="auto">
              <a:xfrm>
                <a:off x="3519" y="770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0" name="Freeform 334"/>
              <p:cNvSpPr>
                <a:spLocks/>
              </p:cNvSpPr>
              <p:nvPr/>
            </p:nvSpPr>
            <p:spPr bwMode="auto">
              <a:xfrm>
                <a:off x="3328" y="76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1" name="Freeform 335"/>
              <p:cNvSpPr>
                <a:spLocks/>
              </p:cNvSpPr>
              <p:nvPr/>
            </p:nvSpPr>
            <p:spPr bwMode="auto">
              <a:xfrm>
                <a:off x="3531" y="76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2" name="Freeform 336"/>
              <p:cNvSpPr>
                <a:spLocks/>
              </p:cNvSpPr>
              <p:nvPr/>
            </p:nvSpPr>
            <p:spPr bwMode="auto">
              <a:xfrm>
                <a:off x="3524" y="763"/>
                <a:ext cx="9" cy="5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0 h 5"/>
                  <a:gd name="T4" fmla="*/ 4 w 9"/>
                  <a:gd name="T5" fmla="*/ 0 h 5"/>
                  <a:gd name="T6" fmla="*/ 6 w 9"/>
                  <a:gd name="T7" fmla="*/ 0 h 5"/>
                  <a:gd name="T8" fmla="*/ 6 w 9"/>
                  <a:gd name="T9" fmla="*/ 2 h 5"/>
                  <a:gd name="T10" fmla="*/ 7 w 9"/>
                  <a:gd name="T11" fmla="*/ 2 h 5"/>
                  <a:gd name="T12" fmla="*/ 9 w 9"/>
                  <a:gd name="T13" fmla="*/ 2 h 5"/>
                  <a:gd name="T14" fmla="*/ 7 w 9"/>
                  <a:gd name="T15" fmla="*/ 2 h 5"/>
                  <a:gd name="T16" fmla="*/ 7 w 9"/>
                  <a:gd name="T17" fmla="*/ 4 h 5"/>
                  <a:gd name="T18" fmla="*/ 6 w 9"/>
                  <a:gd name="T19" fmla="*/ 4 h 5"/>
                  <a:gd name="T20" fmla="*/ 6 w 9"/>
                  <a:gd name="T21" fmla="*/ 5 h 5"/>
                  <a:gd name="T22" fmla="*/ 4 w 9"/>
                  <a:gd name="T23" fmla="*/ 5 h 5"/>
                  <a:gd name="T24" fmla="*/ 4 w 9"/>
                  <a:gd name="T25" fmla="*/ 4 h 5"/>
                  <a:gd name="T26" fmla="*/ 2 w 9"/>
                  <a:gd name="T27" fmla="*/ 4 h 5"/>
                  <a:gd name="T28" fmla="*/ 2 w 9"/>
                  <a:gd name="T29" fmla="*/ 2 h 5"/>
                  <a:gd name="T30" fmla="*/ 2 w 9"/>
                  <a:gd name="T31" fmla="*/ 0 h 5"/>
                  <a:gd name="T32" fmla="*/ 0 w 9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3" name="Rectangle 337"/>
              <p:cNvSpPr>
                <a:spLocks noChangeArrowheads="1"/>
              </p:cNvSpPr>
              <p:nvPr/>
            </p:nvSpPr>
            <p:spPr bwMode="auto">
              <a:xfrm>
                <a:off x="3326" y="759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4" name="Freeform 338"/>
              <p:cNvSpPr>
                <a:spLocks/>
              </p:cNvSpPr>
              <p:nvPr/>
            </p:nvSpPr>
            <p:spPr bwMode="auto">
              <a:xfrm>
                <a:off x="3526" y="756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5 w 7"/>
                  <a:gd name="T3" fmla="*/ 2 h 7"/>
                  <a:gd name="T4" fmla="*/ 7 w 7"/>
                  <a:gd name="T5" fmla="*/ 2 h 7"/>
                  <a:gd name="T6" fmla="*/ 7 w 7"/>
                  <a:gd name="T7" fmla="*/ 3 h 7"/>
                  <a:gd name="T8" fmla="*/ 7 w 7"/>
                  <a:gd name="T9" fmla="*/ 5 h 7"/>
                  <a:gd name="T10" fmla="*/ 7 w 7"/>
                  <a:gd name="T11" fmla="*/ 7 h 7"/>
                  <a:gd name="T12" fmla="*/ 5 w 7"/>
                  <a:gd name="T13" fmla="*/ 7 h 7"/>
                  <a:gd name="T14" fmla="*/ 5 w 7"/>
                  <a:gd name="T15" fmla="*/ 5 h 7"/>
                  <a:gd name="T16" fmla="*/ 5 w 7"/>
                  <a:gd name="T17" fmla="*/ 7 h 7"/>
                  <a:gd name="T18" fmla="*/ 4 w 7"/>
                  <a:gd name="T19" fmla="*/ 7 h 7"/>
                  <a:gd name="T20" fmla="*/ 2 w 7"/>
                  <a:gd name="T21" fmla="*/ 7 h 7"/>
                  <a:gd name="T22" fmla="*/ 0 w 7"/>
                  <a:gd name="T23" fmla="*/ 7 h 7"/>
                  <a:gd name="T24" fmla="*/ 0 w 7"/>
                  <a:gd name="T25" fmla="*/ 5 h 7"/>
                  <a:gd name="T26" fmla="*/ 0 w 7"/>
                  <a:gd name="T27" fmla="*/ 3 h 7"/>
                  <a:gd name="T28" fmla="*/ 0 w 7"/>
                  <a:gd name="T29" fmla="*/ 2 h 7"/>
                  <a:gd name="T30" fmla="*/ 0 w 7"/>
                  <a:gd name="T31" fmla="*/ 3 h 7"/>
                  <a:gd name="T32" fmla="*/ 2 w 7"/>
                  <a:gd name="T33" fmla="*/ 3 h 7"/>
                  <a:gd name="T34" fmla="*/ 2 w 7"/>
                  <a:gd name="T35" fmla="*/ 2 h 7"/>
                  <a:gd name="T36" fmla="*/ 4 w 7"/>
                  <a:gd name="T37" fmla="*/ 2 h 7"/>
                  <a:gd name="T38" fmla="*/ 4 w 7"/>
                  <a:gd name="T39" fmla="*/ 3 h 7"/>
                  <a:gd name="T40" fmla="*/ 5 w 7"/>
                  <a:gd name="T41" fmla="*/ 3 h 7"/>
                  <a:gd name="T42" fmla="*/ 5 w 7"/>
                  <a:gd name="T43" fmla="*/ 5 h 7"/>
                  <a:gd name="T44" fmla="*/ 5 w 7"/>
                  <a:gd name="T45" fmla="*/ 3 h 7"/>
                  <a:gd name="T46" fmla="*/ 5 w 7"/>
                  <a:gd name="T47" fmla="*/ 2 h 7"/>
                  <a:gd name="T48" fmla="*/ 5 w 7"/>
                  <a:gd name="T4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5" name="Freeform 339"/>
              <p:cNvSpPr>
                <a:spLocks/>
              </p:cNvSpPr>
              <p:nvPr/>
            </p:nvSpPr>
            <p:spPr bwMode="auto">
              <a:xfrm>
                <a:off x="3528" y="75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6" name="Freeform 340"/>
              <p:cNvSpPr>
                <a:spLocks/>
              </p:cNvSpPr>
              <p:nvPr/>
            </p:nvSpPr>
            <p:spPr bwMode="auto">
              <a:xfrm>
                <a:off x="3522" y="75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7" name="Freeform 341"/>
              <p:cNvSpPr>
                <a:spLocks/>
              </p:cNvSpPr>
              <p:nvPr/>
            </p:nvSpPr>
            <p:spPr bwMode="auto">
              <a:xfrm>
                <a:off x="3524" y="74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8" name="Freeform 342"/>
              <p:cNvSpPr>
                <a:spLocks/>
              </p:cNvSpPr>
              <p:nvPr/>
            </p:nvSpPr>
            <p:spPr bwMode="auto">
              <a:xfrm>
                <a:off x="3328" y="747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2 h 3"/>
                  <a:gd name="T4" fmla="*/ 3 w 3"/>
                  <a:gd name="T5" fmla="*/ 2 h 3"/>
                  <a:gd name="T6" fmla="*/ 3 w 3"/>
                  <a:gd name="T7" fmla="*/ 3 h 3"/>
                  <a:gd name="T8" fmla="*/ 2 w 3"/>
                  <a:gd name="T9" fmla="*/ 3 h 3"/>
                  <a:gd name="T10" fmla="*/ 0 w 3"/>
                  <a:gd name="T11" fmla="*/ 3 h 3"/>
                  <a:gd name="T12" fmla="*/ 0 w 3"/>
                  <a:gd name="T13" fmla="*/ 2 h 3"/>
                  <a:gd name="T14" fmla="*/ 2 w 3"/>
                  <a:gd name="T15" fmla="*/ 2 h 3"/>
                  <a:gd name="T16" fmla="*/ 2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9" name="Freeform 343"/>
              <p:cNvSpPr>
                <a:spLocks/>
              </p:cNvSpPr>
              <p:nvPr/>
            </p:nvSpPr>
            <p:spPr bwMode="auto">
              <a:xfrm>
                <a:off x="3308" y="73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0" name="Freeform 344"/>
              <p:cNvSpPr>
                <a:spLocks/>
              </p:cNvSpPr>
              <p:nvPr/>
            </p:nvSpPr>
            <p:spPr bwMode="auto">
              <a:xfrm>
                <a:off x="3310" y="73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1" name="Rectangle 345"/>
              <p:cNvSpPr>
                <a:spLocks noChangeArrowheads="1"/>
              </p:cNvSpPr>
              <p:nvPr/>
            </p:nvSpPr>
            <p:spPr bwMode="auto">
              <a:xfrm>
                <a:off x="3303" y="727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2" name="Freeform 346"/>
              <p:cNvSpPr>
                <a:spLocks/>
              </p:cNvSpPr>
              <p:nvPr/>
            </p:nvSpPr>
            <p:spPr bwMode="auto">
              <a:xfrm>
                <a:off x="3289" y="72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3" name="Rectangle 347"/>
              <p:cNvSpPr>
                <a:spLocks noChangeArrowheads="1"/>
              </p:cNvSpPr>
              <p:nvPr/>
            </p:nvSpPr>
            <p:spPr bwMode="auto">
              <a:xfrm>
                <a:off x="3294" y="718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4" name="Freeform 348"/>
              <p:cNvSpPr>
                <a:spLocks/>
              </p:cNvSpPr>
              <p:nvPr/>
            </p:nvSpPr>
            <p:spPr bwMode="auto">
              <a:xfrm>
                <a:off x="3280" y="717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3 h 3"/>
                  <a:gd name="T8" fmla="*/ 0 w 1"/>
                  <a:gd name="T9" fmla="*/ 3 h 3"/>
                  <a:gd name="T10" fmla="*/ 0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5" name="Freeform 349"/>
              <p:cNvSpPr>
                <a:spLocks/>
              </p:cNvSpPr>
              <p:nvPr/>
            </p:nvSpPr>
            <p:spPr bwMode="auto">
              <a:xfrm>
                <a:off x="3290" y="71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6" name="Freeform 350"/>
              <p:cNvSpPr>
                <a:spLocks/>
              </p:cNvSpPr>
              <p:nvPr/>
            </p:nvSpPr>
            <p:spPr bwMode="auto">
              <a:xfrm>
                <a:off x="3290" y="71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7" name="Freeform 351"/>
              <p:cNvSpPr>
                <a:spLocks/>
              </p:cNvSpPr>
              <p:nvPr/>
            </p:nvSpPr>
            <p:spPr bwMode="auto">
              <a:xfrm>
                <a:off x="3272" y="711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8" name="Freeform 352"/>
              <p:cNvSpPr>
                <a:spLocks/>
              </p:cNvSpPr>
              <p:nvPr/>
            </p:nvSpPr>
            <p:spPr bwMode="auto">
              <a:xfrm>
                <a:off x="3515" y="70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9" name="Freeform 353"/>
              <p:cNvSpPr>
                <a:spLocks/>
              </p:cNvSpPr>
              <p:nvPr/>
            </p:nvSpPr>
            <p:spPr bwMode="auto">
              <a:xfrm>
                <a:off x="3515" y="704"/>
                <a:ext cx="6" cy="5"/>
              </a:xfrm>
              <a:custGeom>
                <a:avLst/>
                <a:gdLst>
                  <a:gd name="T0" fmla="*/ 2 w 6"/>
                  <a:gd name="T1" fmla="*/ 0 h 5"/>
                  <a:gd name="T2" fmla="*/ 4 w 6"/>
                  <a:gd name="T3" fmla="*/ 0 h 5"/>
                  <a:gd name="T4" fmla="*/ 4 w 6"/>
                  <a:gd name="T5" fmla="*/ 2 h 5"/>
                  <a:gd name="T6" fmla="*/ 6 w 6"/>
                  <a:gd name="T7" fmla="*/ 2 h 5"/>
                  <a:gd name="T8" fmla="*/ 6 w 6"/>
                  <a:gd name="T9" fmla="*/ 4 h 5"/>
                  <a:gd name="T10" fmla="*/ 6 w 6"/>
                  <a:gd name="T11" fmla="*/ 5 h 5"/>
                  <a:gd name="T12" fmla="*/ 4 w 6"/>
                  <a:gd name="T13" fmla="*/ 5 h 5"/>
                  <a:gd name="T14" fmla="*/ 4 w 6"/>
                  <a:gd name="T15" fmla="*/ 4 h 5"/>
                  <a:gd name="T16" fmla="*/ 2 w 6"/>
                  <a:gd name="T17" fmla="*/ 4 h 5"/>
                  <a:gd name="T18" fmla="*/ 2 w 6"/>
                  <a:gd name="T19" fmla="*/ 2 h 5"/>
                  <a:gd name="T20" fmla="*/ 0 w 6"/>
                  <a:gd name="T21" fmla="*/ 2 h 5"/>
                  <a:gd name="T22" fmla="*/ 0 w 6"/>
                  <a:gd name="T23" fmla="*/ 0 h 5"/>
                  <a:gd name="T24" fmla="*/ 2 w 6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0" name="Freeform 354"/>
              <p:cNvSpPr>
                <a:spLocks/>
              </p:cNvSpPr>
              <p:nvPr/>
            </p:nvSpPr>
            <p:spPr bwMode="auto">
              <a:xfrm>
                <a:off x="3289" y="69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0 h 3"/>
                  <a:gd name="T4" fmla="*/ 3 w 3"/>
                  <a:gd name="T5" fmla="*/ 0 h 3"/>
                  <a:gd name="T6" fmla="*/ 3 w 3"/>
                  <a:gd name="T7" fmla="*/ 2 h 3"/>
                  <a:gd name="T8" fmla="*/ 3 w 3"/>
                  <a:gd name="T9" fmla="*/ 3 h 3"/>
                  <a:gd name="T10" fmla="*/ 1 w 3"/>
                  <a:gd name="T11" fmla="*/ 3 h 3"/>
                  <a:gd name="T12" fmla="*/ 0 w 3"/>
                  <a:gd name="T13" fmla="*/ 3 h 3"/>
                  <a:gd name="T14" fmla="*/ 0 w 3"/>
                  <a:gd name="T15" fmla="*/ 2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1" name="Rectangle 355"/>
              <p:cNvSpPr>
                <a:spLocks noChangeArrowheads="1"/>
              </p:cNvSpPr>
              <p:nvPr/>
            </p:nvSpPr>
            <p:spPr bwMode="auto">
              <a:xfrm>
                <a:off x="3480" y="677"/>
                <a:ext cx="1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2" name="Freeform 356"/>
              <p:cNvSpPr>
                <a:spLocks/>
              </p:cNvSpPr>
              <p:nvPr/>
            </p:nvSpPr>
            <p:spPr bwMode="auto">
              <a:xfrm>
                <a:off x="3456" y="67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3" name="Rectangle 357"/>
              <p:cNvSpPr>
                <a:spLocks noChangeArrowheads="1"/>
              </p:cNvSpPr>
              <p:nvPr/>
            </p:nvSpPr>
            <p:spPr bwMode="auto">
              <a:xfrm>
                <a:off x="3480" y="676"/>
                <a:ext cx="1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4" name="Freeform 358"/>
              <p:cNvSpPr>
                <a:spLocks/>
              </p:cNvSpPr>
              <p:nvPr/>
            </p:nvSpPr>
            <p:spPr bwMode="auto">
              <a:xfrm>
                <a:off x="3364" y="672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5" name="Freeform 359"/>
              <p:cNvSpPr>
                <a:spLocks/>
              </p:cNvSpPr>
              <p:nvPr/>
            </p:nvSpPr>
            <p:spPr bwMode="auto">
              <a:xfrm>
                <a:off x="3360" y="6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6" name="Freeform 360"/>
              <p:cNvSpPr>
                <a:spLocks/>
              </p:cNvSpPr>
              <p:nvPr/>
            </p:nvSpPr>
            <p:spPr bwMode="auto">
              <a:xfrm>
                <a:off x="3478" y="66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7" name="Rectangle 361"/>
              <p:cNvSpPr>
                <a:spLocks noChangeArrowheads="1"/>
              </p:cNvSpPr>
              <p:nvPr/>
            </p:nvSpPr>
            <p:spPr bwMode="auto">
              <a:xfrm>
                <a:off x="3358" y="667"/>
                <a:ext cx="2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8" name="Rectangle 362"/>
              <p:cNvSpPr>
                <a:spLocks noChangeArrowheads="1"/>
              </p:cNvSpPr>
              <p:nvPr/>
            </p:nvSpPr>
            <p:spPr bwMode="auto">
              <a:xfrm>
                <a:off x="3271" y="667"/>
                <a:ext cx="1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9" name="Rectangle 363"/>
              <p:cNvSpPr>
                <a:spLocks noChangeArrowheads="1"/>
              </p:cNvSpPr>
              <p:nvPr/>
            </p:nvSpPr>
            <p:spPr bwMode="auto">
              <a:xfrm>
                <a:off x="3364" y="667"/>
                <a:ext cx="1" cy="1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0" name="Freeform 364"/>
              <p:cNvSpPr>
                <a:spLocks/>
              </p:cNvSpPr>
              <p:nvPr/>
            </p:nvSpPr>
            <p:spPr bwMode="auto">
              <a:xfrm>
                <a:off x="3360" y="66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1" name="Freeform 365"/>
              <p:cNvSpPr>
                <a:spLocks/>
              </p:cNvSpPr>
              <p:nvPr/>
            </p:nvSpPr>
            <p:spPr bwMode="auto">
              <a:xfrm>
                <a:off x="3358" y="66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2" name="Freeform 366"/>
              <p:cNvSpPr>
                <a:spLocks/>
              </p:cNvSpPr>
              <p:nvPr/>
            </p:nvSpPr>
            <p:spPr bwMode="auto">
              <a:xfrm>
                <a:off x="3476" y="66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3" name="Freeform 367"/>
              <p:cNvSpPr>
                <a:spLocks/>
              </p:cNvSpPr>
              <p:nvPr/>
            </p:nvSpPr>
            <p:spPr bwMode="auto">
              <a:xfrm>
                <a:off x="3371" y="658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3 w 3"/>
                  <a:gd name="T3" fmla="*/ 1 h 7"/>
                  <a:gd name="T4" fmla="*/ 3 w 3"/>
                  <a:gd name="T5" fmla="*/ 0 h 7"/>
                  <a:gd name="T6" fmla="*/ 3 w 3"/>
                  <a:gd name="T7" fmla="*/ 1 h 7"/>
                  <a:gd name="T8" fmla="*/ 3 w 3"/>
                  <a:gd name="T9" fmla="*/ 3 h 7"/>
                  <a:gd name="T10" fmla="*/ 3 w 3"/>
                  <a:gd name="T11" fmla="*/ 5 h 7"/>
                  <a:gd name="T12" fmla="*/ 1 w 3"/>
                  <a:gd name="T13" fmla="*/ 5 h 7"/>
                  <a:gd name="T14" fmla="*/ 1 w 3"/>
                  <a:gd name="T15" fmla="*/ 7 h 7"/>
                  <a:gd name="T16" fmla="*/ 0 w 3"/>
                  <a:gd name="T17" fmla="*/ 7 h 7"/>
                  <a:gd name="T18" fmla="*/ 0 w 3"/>
                  <a:gd name="T19" fmla="*/ 5 h 7"/>
                  <a:gd name="T20" fmla="*/ 1 w 3"/>
                  <a:gd name="T21" fmla="*/ 5 h 7"/>
                  <a:gd name="T22" fmla="*/ 1 w 3"/>
                  <a:gd name="T23" fmla="*/ 3 h 7"/>
                  <a:gd name="T24" fmla="*/ 1 w 3"/>
                  <a:gd name="T25" fmla="*/ 1 h 7"/>
                  <a:gd name="T26" fmla="*/ 1 w 3"/>
                  <a:gd name="T27" fmla="*/ 0 h 7"/>
                  <a:gd name="T28" fmla="*/ 3 w 3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4" name="Freeform 368"/>
              <p:cNvSpPr>
                <a:spLocks/>
              </p:cNvSpPr>
              <p:nvPr/>
            </p:nvSpPr>
            <p:spPr bwMode="auto">
              <a:xfrm>
                <a:off x="3374" y="65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5" name="Rectangle 369"/>
              <p:cNvSpPr>
                <a:spLocks noChangeArrowheads="1"/>
              </p:cNvSpPr>
              <p:nvPr/>
            </p:nvSpPr>
            <p:spPr bwMode="auto">
              <a:xfrm>
                <a:off x="3469" y="654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6" name="Freeform 370"/>
              <p:cNvSpPr>
                <a:spLocks/>
              </p:cNvSpPr>
              <p:nvPr/>
            </p:nvSpPr>
            <p:spPr bwMode="auto">
              <a:xfrm>
                <a:off x="3312" y="64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7" name="Freeform 371"/>
              <p:cNvSpPr>
                <a:spLocks/>
              </p:cNvSpPr>
              <p:nvPr/>
            </p:nvSpPr>
            <p:spPr bwMode="auto">
              <a:xfrm>
                <a:off x="3440" y="64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8" name="Freeform 372"/>
              <p:cNvSpPr>
                <a:spLocks/>
              </p:cNvSpPr>
              <p:nvPr/>
            </p:nvSpPr>
            <p:spPr bwMode="auto">
              <a:xfrm>
                <a:off x="3476" y="645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2 h 4"/>
                  <a:gd name="T4" fmla="*/ 2 w 2"/>
                  <a:gd name="T5" fmla="*/ 2 h 4"/>
                  <a:gd name="T6" fmla="*/ 2 w 2"/>
                  <a:gd name="T7" fmla="*/ 4 h 4"/>
                  <a:gd name="T8" fmla="*/ 0 w 2"/>
                  <a:gd name="T9" fmla="*/ 4 h 4"/>
                  <a:gd name="T10" fmla="*/ 0 w 2"/>
                  <a:gd name="T11" fmla="*/ 2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9" name="Freeform 373"/>
              <p:cNvSpPr>
                <a:spLocks/>
              </p:cNvSpPr>
              <p:nvPr/>
            </p:nvSpPr>
            <p:spPr bwMode="auto">
              <a:xfrm>
                <a:off x="3433" y="64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0" name="Freeform 374"/>
              <p:cNvSpPr>
                <a:spLocks/>
              </p:cNvSpPr>
              <p:nvPr/>
            </p:nvSpPr>
            <p:spPr bwMode="auto">
              <a:xfrm>
                <a:off x="3471" y="642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3 w 5"/>
                  <a:gd name="T3" fmla="*/ 1 h 3"/>
                  <a:gd name="T4" fmla="*/ 5 w 5"/>
                  <a:gd name="T5" fmla="*/ 1 h 3"/>
                  <a:gd name="T6" fmla="*/ 5 w 5"/>
                  <a:gd name="T7" fmla="*/ 3 h 3"/>
                  <a:gd name="T8" fmla="*/ 3 w 5"/>
                  <a:gd name="T9" fmla="*/ 3 h 3"/>
                  <a:gd name="T10" fmla="*/ 3 w 5"/>
                  <a:gd name="T11" fmla="*/ 1 h 3"/>
                  <a:gd name="T12" fmla="*/ 1 w 5"/>
                  <a:gd name="T13" fmla="*/ 1 h 3"/>
                  <a:gd name="T14" fmla="*/ 0 w 5"/>
                  <a:gd name="T15" fmla="*/ 1 h 3"/>
                  <a:gd name="T16" fmla="*/ 1 w 5"/>
                  <a:gd name="T17" fmla="*/ 1 h 3"/>
                  <a:gd name="T18" fmla="*/ 1 w 5"/>
                  <a:gd name="T19" fmla="*/ 0 h 3"/>
                  <a:gd name="T20" fmla="*/ 1 w 5"/>
                  <a:gd name="T21" fmla="*/ 1 h 3"/>
                  <a:gd name="T22" fmla="*/ 3 w 5"/>
                  <a:gd name="T23" fmla="*/ 1 h 3"/>
                  <a:gd name="T24" fmla="*/ 3 w 5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3" y="1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1" name="Freeform 375"/>
              <p:cNvSpPr>
                <a:spLocks/>
              </p:cNvSpPr>
              <p:nvPr/>
            </p:nvSpPr>
            <p:spPr bwMode="auto">
              <a:xfrm>
                <a:off x="3471" y="63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2" name="Freeform 376"/>
              <p:cNvSpPr>
                <a:spLocks/>
              </p:cNvSpPr>
              <p:nvPr/>
            </p:nvSpPr>
            <p:spPr bwMode="auto">
              <a:xfrm>
                <a:off x="3365" y="63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3" name="Freeform 377"/>
              <p:cNvSpPr>
                <a:spLocks/>
              </p:cNvSpPr>
              <p:nvPr/>
            </p:nvSpPr>
            <p:spPr bwMode="auto">
              <a:xfrm>
                <a:off x="3465" y="631"/>
                <a:ext cx="6" cy="3"/>
              </a:xfrm>
              <a:custGeom>
                <a:avLst/>
                <a:gdLst>
                  <a:gd name="T0" fmla="*/ 4 w 6"/>
                  <a:gd name="T1" fmla="*/ 0 h 3"/>
                  <a:gd name="T2" fmla="*/ 6 w 6"/>
                  <a:gd name="T3" fmla="*/ 0 h 3"/>
                  <a:gd name="T4" fmla="*/ 6 w 6"/>
                  <a:gd name="T5" fmla="*/ 2 h 3"/>
                  <a:gd name="T6" fmla="*/ 6 w 6"/>
                  <a:gd name="T7" fmla="*/ 3 h 3"/>
                  <a:gd name="T8" fmla="*/ 6 w 6"/>
                  <a:gd name="T9" fmla="*/ 2 h 3"/>
                  <a:gd name="T10" fmla="*/ 4 w 6"/>
                  <a:gd name="T11" fmla="*/ 2 h 3"/>
                  <a:gd name="T12" fmla="*/ 2 w 6"/>
                  <a:gd name="T13" fmla="*/ 2 h 3"/>
                  <a:gd name="T14" fmla="*/ 0 w 6"/>
                  <a:gd name="T15" fmla="*/ 2 h 3"/>
                  <a:gd name="T16" fmla="*/ 2 w 6"/>
                  <a:gd name="T17" fmla="*/ 2 h 3"/>
                  <a:gd name="T18" fmla="*/ 2 w 6"/>
                  <a:gd name="T19" fmla="*/ 0 h 3"/>
                  <a:gd name="T20" fmla="*/ 4 w 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4" name="Freeform 378"/>
              <p:cNvSpPr>
                <a:spLocks/>
              </p:cNvSpPr>
              <p:nvPr/>
            </p:nvSpPr>
            <p:spPr bwMode="auto">
              <a:xfrm>
                <a:off x="3381" y="626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4 w 4"/>
                  <a:gd name="T3" fmla="*/ 0 h 5"/>
                  <a:gd name="T4" fmla="*/ 4 w 4"/>
                  <a:gd name="T5" fmla="*/ 1 h 5"/>
                  <a:gd name="T6" fmla="*/ 2 w 4"/>
                  <a:gd name="T7" fmla="*/ 1 h 5"/>
                  <a:gd name="T8" fmla="*/ 2 w 4"/>
                  <a:gd name="T9" fmla="*/ 3 h 5"/>
                  <a:gd name="T10" fmla="*/ 2 w 4"/>
                  <a:gd name="T11" fmla="*/ 5 h 5"/>
                  <a:gd name="T12" fmla="*/ 0 w 4"/>
                  <a:gd name="T13" fmla="*/ 5 h 5"/>
                  <a:gd name="T14" fmla="*/ 0 w 4"/>
                  <a:gd name="T15" fmla="*/ 3 h 5"/>
                  <a:gd name="T16" fmla="*/ 2 w 4"/>
                  <a:gd name="T17" fmla="*/ 3 h 5"/>
                  <a:gd name="T18" fmla="*/ 2 w 4"/>
                  <a:gd name="T19" fmla="*/ 1 h 5"/>
                  <a:gd name="T20" fmla="*/ 2 w 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5" name="Freeform 379"/>
              <p:cNvSpPr>
                <a:spLocks/>
              </p:cNvSpPr>
              <p:nvPr/>
            </p:nvSpPr>
            <p:spPr bwMode="auto">
              <a:xfrm>
                <a:off x="3390" y="62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6" name="Freeform 380"/>
              <p:cNvSpPr>
                <a:spLocks/>
              </p:cNvSpPr>
              <p:nvPr/>
            </p:nvSpPr>
            <p:spPr bwMode="auto">
              <a:xfrm>
                <a:off x="3428" y="59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7" name="Freeform 381"/>
              <p:cNvSpPr>
                <a:spLocks/>
              </p:cNvSpPr>
              <p:nvPr/>
            </p:nvSpPr>
            <p:spPr bwMode="auto">
              <a:xfrm>
                <a:off x="3101" y="888"/>
                <a:ext cx="373" cy="321"/>
              </a:xfrm>
              <a:custGeom>
                <a:avLst/>
                <a:gdLst>
                  <a:gd name="T0" fmla="*/ 20 w 373"/>
                  <a:gd name="T1" fmla="*/ 250 h 321"/>
                  <a:gd name="T2" fmla="*/ 25 w 373"/>
                  <a:gd name="T3" fmla="*/ 241 h 321"/>
                  <a:gd name="T4" fmla="*/ 34 w 373"/>
                  <a:gd name="T5" fmla="*/ 227 h 321"/>
                  <a:gd name="T6" fmla="*/ 59 w 373"/>
                  <a:gd name="T7" fmla="*/ 220 h 321"/>
                  <a:gd name="T8" fmla="*/ 66 w 373"/>
                  <a:gd name="T9" fmla="*/ 228 h 321"/>
                  <a:gd name="T10" fmla="*/ 55 w 373"/>
                  <a:gd name="T11" fmla="*/ 248 h 321"/>
                  <a:gd name="T12" fmla="*/ 68 w 373"/>
                  <a:gd name="T13" fmla="*/ 262 h 321"/>
                  <a:gd name="T14" fmla="*/ 80 w 373"/>
                  <a:gd name="T15" fmla="*/ 273 h 321"/>
                  <a:gd name="T16" fmla="*/ 97 w 373"/>
                  <a:gd name="T17" fmla="*/ 280 h 321"/>
                  <a:gd name="T18" fmla="*/ 109 w 373"/>
                  <a:gd name="T19" fmla="*/ 293 h 321"/>
                  <a:gd name="T20" fmla="*/ 129 w 373"/>
                  <a:gd name="T21" fmla="*/ 302 h 321"/>
                  <a:gd name="T22" fmla="*/ 143 w 373"/>
                  <a:gd name="T23" fmla="*/ 303 h 321"/>
                  <a:gd name="T24" fmla="*/ 159 w 373"/>
                  <a:gd name="T25" fmla="*/ 307 h 321"/>
                  <a:gd name="T26" fmla="*/ 173 w 373"/>
                  <a:gd name="T27" fmla="*/ 312 h 321"/>
                  <a:gd name="T28" fmla="*/ 195 w 373"/>
                  <a:gd name="T29" fmla="*/ 307 h 321"/>
                  <a:gd name="T30" fmla="*/ 209 w 373"/>
                  <a:gd name="T31" fmla="*/ 312 h 321"/>
                  <a:gd name="T32" fmla="*/ 225 w 373"/>
                  <a:gd name="T33" fmla="*/ 312 h 321"/>
                  <a:gd name="T34" fmla="*/ 245 w 373"/>
                  <a:gd name="T35" fmla="*/ 300 h 321"/>
                  <a:gd name="T36" fmla="*/ 263 w 373"/>
                  <a:gd name="T37" fmla="*/ 286 h 321"/>
                  <a:gd name="T38" fmla="*/ 266 w 373"/>
                  <a:gd name="T39" fmla="*/ 262 h 321"/>
                  <a:gd name="T40" fmla="*/ 263 w 373"/>
                  <a:gd name="T41" fmla="*/ 243 h 321"/>
                  <a:gd name="T42" fmla="*/ 266 w 373"/>
                  <a:gd name="T43" fmla="*/ 221 h 321"/>
                  <a:gd name="T44" fmla="*/ 248 w 373"/>
                  <a:gd name="T45" fmla="*/ 212 h 321"/>
                  <a:gd name="T46" fmla="*/ 229 w 373"/>
                  <a:gd name="T47" fmla="*/ 200 h 321"/>
                  <a:gd name="T48" fmla="*/ 213 w 373"/>
                  <a:gd name="T49" fmla="*/ 184 h 321"/>
                  <a:gd name="T50" fmla="*/ 202 w 373"/>
                  <a:gd name="T51" fmla="*/ 171 h 321"/>
                  <a:gd name="T52" fmla="*/ 186 w 373"/>
                  <a:gd name="T53" fmla="*/ 161 h 321"/>
                  <a:gd name="T54" fmla="*/ 191 w 373"/>
                  <a:gd name="T55" fmla="*/ 145 h 321"/>
                  <a:gd name="T56" fmla="*/ 205 w 373"/>
                  <a:gd name="T57" fmla="*/ 128 h 321"/>
                  <a:gd name="T58" fmla="*/ 220 w 373"/>
                  <a:gd name="T59" fmla="*/ 121 h 321"/>
                  <a:gd name="T60" fmla="*/ 238 w 373"/>
                  <a:gd name="T61" fmla="*/ 125 h 321"/>
                  <a:gd name="T62" fmla="*/ 252 w 373"/>
                  <a:gd name="T63" fmla="*/ 130 h 321"/>
                  <a:gd name="T64" fmla="*/ 246 w 373"/>
                  <a:gd name="T65" fmla="*/ 148 h 321"/>
                  <a:gd name="T66" fmla="*/ 255 w 373"/>
                  <a:gd name="T67" fmla="*/ 171 h 321"/>
                  <a:gd name="T68" fmla="*/ 264 w 373"/>
                  <a:gd name="T69" fmla="*/ 173 h 321"/>
                  <a:gd name="T70" fmla="*/ 279 w 373"/>
                  <a:gd name="T71" fmla="*/ 155 h 321"/>
                  <a:gd name="T72" fmla="*/ 289 w 373"/>
                  <a:gd name="T73" fmla="*/ 143 h 321"/>
                  <a:gd name="T74" fmla="*/ 305 w 373"/>
                  <a:gd name="T75" fmla="*/ 153 h 321"/>
                  <a:gd name="T76" fmla="*/ 323 w 373"/>
                  <a:gd name="T77" fmla="*/ 155 h 321"/>
                  <a:gd name="T78" fmla="*/ 343 w 373"/>
                  <a:gd name="T79" fmla="*/ 152 h 321"/>
                  <a:gd name="T80" fmla="*/ 361 w 373"/>
                  <a:gd name="T81" fmla="*/ 157 h 321"/>
                  <a:gd name="T82" fmla="*/ 368 w 373"/>
                  <a:gd name="T83" fmla="*/ 146 h 321"/>
                  <a:gd name="T84" fmla="*/ 366 w 373"/>
                  <a:gd name="T85" fmla="*/ 125 h 321"/>
                  <a:gd name="T86" fmla="*/ 361 w 373"/>
                  <a:gd name="T87" fmla="*/ 107 h 321"/>
                  <a:gd name="T88" fmla="*/ 357 w 373"/>
                  <a:gd name="T89" fmla="*/ 87 h 321"/>
                  <a:gd name="T90" fmla="*/ 343 w 373"/>
                  <a:gd name="T91" fmla="*/ 79 h 321"/>
                  <a:gd name="T92" fmla="*/ 336 w 373"/>
                  <a:gd name="T93" fmla="*/ 57 h 321"/>
                  <a:gd name="T94" fmla="*/ 325 w 373"/>
                  <a:gd name="T95" fmla="*/ 43 h 321"/>
                  <a:gd name="T96" fmla="*/ 321 w 373"/>
                  <a:gd name="T97" fmla="*/ 32 h 321"/>
                  <a:gd name="T98" fmla="*/ 307 w 373"/>
                  <a:gd name="T99" fmla="*/ 20 h 321"/>
                  <a:gd name="T100" fmla="*/ 291 w 373"/>
                  <a:gd name="T101" fmla="*/ 36 h 321"/>
                  <a:gd name="T102" fmla="*/ 273 w 373"/>
                  <a:gd name="T103" fmla="*/ 48 h 321"/>
                  <a:gd name="T104" fmla="*/ 261 w 373"/>
                  <a:gd name="T105" fmla="*/ 52 h 321"/>
                  <a:gd name="T106" fmla="*/ 263 w 373"/>
                  <a:gd name="T107" fmla="*/ 36 h 321"/>
                  <a:gd name="T108" fmla="*/ 266 w 373"/>
                  <a:gd name="T109" fmla="*/ 20 h 321"/>
                  <a:gd name="T110" fmla="*/ 259 w 373"/>
                  <a:gd name="T111" fmla="*/ 12 h 321"/>
                  <a:gd name="T112" fmla="*/ 241 w 373"/>
                  <a:gd name="T113" fmla="*/ 18 h 321"/>
                  <a:gd name="T114" fmla="*/ 218 w 373"/>
                  <a:gd name="T115" fmla="*/ 18 h 321"/>
                  <a:gd name="T116" fmla="*/ 218 w 373"/>
                  <a:gd name="T117" fmla="*/ 9 h 321"/>
                  <a:gd name="T118" fmla="*/ 225 w 373"/>
                  <a:gd name="T119" fmla="*/ 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3" h="321">
                    <a:moveTo>
                      <a:pt x="0" y="248"/>
                    </a:moveTo>
                    <a:lnTo>
                      <a:pt x="0" y="250"/>
                    </a:lnTo>
                    <a:lnTo>
                      <a:pt x="2" y="250"/>
                    </a:lnTo>
                    <a:lnTo>
                      <a:pt x="0" y="252"/>
                    </a:lnTo>
                    <a:lnTo>
                      <a:pt x="2" y="253"/>
                    </a:lnTo>
                    <a:lnTo>
                      <a:pt x="2" y="255"/>
                    </a:lnTo>
                    <a:lnTo>
                      <a:pt x="5" y="257"/>
                    </a:lnTo>
                    <a:lnTo>
                      <a:pt x="7" y="257"/>
                    </a:lnTo>
                    <a:lnTo>
                      <a:pt x="9" y="255"/>
                    </a:lnTo>
                    <a:lnTo>
                      <a:pt x="11" y="255"/>
                    </a:lnTo>
                    <a:lnTo>
                      <a:pt x="13" y="255"/>
                    </a:lnTo>
                    <a:lnTo>
                      <a:pt x="14" y="253"/>
                    </a:lnTo>
                    <a:lnTo>
                      <a:pt x="18" y="253"/>
                    </a:lnTo>
                    <a:lnTo>
                      <a:pt x="20" y="252"/>
                    </a:lnTo>
                    <a:lnTo>
                      <a:pt x="18" y="252"/>
                    </a:lnTo>
                    <a:lnTo>
                      <a:pt x="18" y="250"/>
                    </a:lnTo>
                    <a:lnTo>
                      <a:pt x="20" y="250"/>
                    </a:lnTo>
                    <a:lnTo>
                      <a:pt x="20" y="248"/>
                    </a:lnTo>
                    <a:lnTo>
                      <a:pt x="22" y="248"/>
                    </a:lnTo>
                    <a:lnTo>
                      <a:pt x="20" y="248"/>
                    </a:lnTo>
                    <a:lnTo>
                      <a:pt x="20" y="246"/>
                    </a:lnTo>
                    <a:lnTo>
                      <a:pt x="20" y="245"/>
                    </a:lnTo>
                    <a:lnTo>
                      <a:pt x="18" y="245"/>
                    </a:lnTo>
                    <a:lnTo>
                      <a:pt x="18" y="243"/>
                    </a:lnTo>
                    <a:lnTo>
                      <a:pt x="16" y="243"/>
                    </a:lnTo>
                    <a:lnTo>
                      <a:pt x="18" y="243"/>
                    </a:lnTo>
                    <a:lnTo>
                      <a:pt x="20" y="243"/>
                    </a:lnTo>
                    <a:lnTo>
                      <a:pt x="18" y="243"/>
                    </a:lnTo>
                    <a:lnTo>
                      <a:pt x="18" y="241"/>
                    </a:lnTo>
                    <a:lnTo>
                      <a:pt x="18" y="239"/>
                    </a:lnTo>
                    <a:lnTo>
                      <a:pt x="20" y="239"/>
                    </a:lnTo>
                    <a:lnTo>
                      <a:pt x="22" y="239"/>
                    </a:lnTo>
                    <a:lnTo>
                      <a:pt x="23" y="239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7" y="239"/>
                    </a:lnTo>
                    <a:lnTo>
                      <a:pt x="27" y="237"/>
                    </a:lnTo>
                    <a:lnTo>
                      <a:pt x="29" y="237"/>
                    </a:lnTo>
                    <a:lnTo>
                      <a:pt x="29" y="236"/>
                    </a:lnTo>
                    <a:lnTo>
                      <a:pt x="30" y="236"/>
                    </a:lnTo>
                    <a:lnTo>
                      <a:pt x="32" y="236"/>
                    </a:lnTo>
                    <a:lnTo>
                      <a:pt x="30" y="236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4" y="234"/>
                    </a:lnTo>
                    <a:lnTo>
                      <a:pt x="32" y="234"/>
                    </a:lnTo>
                    <a:lnTo>
                      <a:pt x="32" y="232"/>
                    </a:lnTo>
                    <a:lnTo>
                      <a:pt x="32" y="230"/>
                    </a:lnTo>
                    <a:lnTo>
                      <a:pt x="32" y="228"/>
                    </a:lnTo>
                    <a:lnTo>
                      <a:pt x="34" y="228"/>
                    </a:lnTo>
                    <a:lnTo>
                      <a:pt x="34" y="227"/>
                    </a:lnTo>
                    <a:lnTo>
                      <a:pt x="36" y="227"/>
                    </a:lnTo>
                    <a:lnTo>
                      <a:pt x="38" y="227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3" y="225"/>
                    </a:lnTo>
                    <a:lnTo>
                      <a:pt x="45" y="225"/>
                    </a:lnTo>
                    <a:lnTo>
                      <a:pt x="47" y="225"/>
                    </a:lnTo>
                    <a:lnTo>
                      <a:pt x="48" y="225"/>
                    </a:lnTo>
                    <a:lnTo>
                      <a:pt x="50" y="225"/>
                    </a:lnTo>
                    <a:lnTo>
                      <a:pt x="52" y="225"/>
                    </a:lnTo>
                    <a:lnTo>
                      <a:pt x="52" y="223"/>
                    </a:lnTo>
                    <a:lnTo>
                      <a:pt x="54" y="223"/>
                    </a:lnTo>
                    <a:lnTo>
                      <a:pt x="54" y="221"/>
                    </a:lnTo>
                    <a:lnTo>
                      <a:pt x="55" y="221"/>
                    </a:lnTo>
                    <a:lnTo>
                      <a:pt x="55" y="220"/>
                    </a:lnTo>
                    <a:lnTo>
                      <a:pt x="57" y="220"/>
                    </a:lnTo>
                    <a:lnTo>
                      <a:pt x="59" y="220"/>
                    </a:lnTo>
                    <a:lnTo>
                      <a:pt x="59" y="218"/>
                    </a:lnTo>
                    <a:lnTo>
                      <a:pt x="61" y="218"/>
                    </a:lnTo>
                    <a:lnTo>
                      <a:pt x="61" y="216"/>
                    </a:lnTo>
                    <a:lnTo>
                      <a:pt x="63" y="218"/>
                    </a:lnTo>
                    <a:lnTo>
                      <a:pt x="63" y="216"/>
                    </a:lnTo>
                    <a:lnTo>
                      <a:pt x="64" y="216"/>
                    </a:lnTo>
                    <a:lnTo>
                      <a:pt x="66" y="218"/>
                    </a:lnTo>
                    <a:lnTo>
                      <a:pt x="68" y="218"/>
                    </a:lnTo>
                    <a:lnTo>
                      <a:pt x="68" y="220"/>
                    </a:lnTo>
                    <a:lnTo>
                      <a:pt x="70" y="220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70" y="225"/>
                    </a:lnTo>
                    <a:lnTo>
                      <a:pt x="68" y="225"/>
                    </a:lnTo>
                    <a:lnTo>
                      <a:pt x="68" y="227"/>
                    </a:lnTo>
                    <a:lnTo>
                      <a:pt x="66" y="227"/>
                    </a:lnTo>
                    <a:lnTo>
                      <a:pt x="66" y="228"/>
                    </a:lnTo>
                    <a:lnTo>
                      <a:pt x="64" y="228"/>
                    </a:lnTo>
                    <a:lnTo>
                      <a:pt x="63" y="230"/>
                    </a:lnTo>
                    <a:lnTo>
                      <a:pt x="61" y="232"/>
                    </a:lnTo>
                    <a:lnTo>
                      <a:pt x="59" y="234"/>
                    </a:lnTo>
                    <a:lnTo>
                      <a:pt x="59" y="236"/>
                    </a:lnTo>
                    <a:lnTo>
                      <a:pt x="57" y="236"/>
                    </a:lnTo>
                    <a:lnTo>
                      <a:pt x="57" y="237"/>
                    </a:lnTo>
                    <a:lnTo>
                      <a:pt x="55" y="237"/>
                    </a:lnTo>
                    <a:lnTo>
                      <a:pt x="55" y="239"/>
                    </a:lnTo>
                    <a:lnTo>
                      <a:pt x="54" y="241"/>
                    </a:lnTo>
                    <a:lnTo>
                      <a:pt x="54" y="243"/>
                    </a:lnTo>
                    <a:lnTo>
                      <a:pt x="55" y="243"/>
                    </a:lnTo>
                    <a:lnTo>
                      <a:pt x="55" y="245"/>
                    </a:lnTo>
                    <a:lnTo>
                      <a:pt x="55" y="246"/>
                    </a:lnTo>
                    <a:lnTo>
                      <a:pt x="55" y="248"/>
                    </a:lnTo>
                    <a:lnTo>
                      <a:pt x="54" y="248"/>
                    </a:lnTo>
                    <a:lnTo>
                      <a:pt x="55" y="248"/>
                    </a:lnTo>
                    <a:lnTo>
                      <a:pt x="55" y="250"/>
                    </a:lnTo>
                    <a:lnTo>
                      <a:pt x="55" y="252"/>
                    </a:lnTo>
                    <a:lnTo>
                      <a:pt x="57" y="252"/>
                    </a:lnTo>
                    <a:lnTo>
                      <a:pt x="59" y="253"/>
                    </a:lnTo>
                    <a:lnTo>
                      <a:pt x="61" y="253"/>
                    </a:lnTo>
                    <a:lnTo>
                      <a:pt x="63" y="253"/>
                    </a:lnTo>
                    <a:lnTo>
                      <a:pt x="64" y="253"/>
                    </a:lnTo>
                    <a:lnTo>
                      <a:pt x="64" y="255"/>
                    </a:lnTo>
                    <a:lnTo>
                      <a:pt x="66" y="255"/>
                    </a:lnTo>
                    <a:lnTo>
                      <a:pt x="68" y="255"/>
                    </a:lnTo>
                    <a:lnTo>
                      <a:pt x="68" y="257"/>
                    </a:lnTo>
                    <a:lnTo>
                      <a:pt x="70" y="257"/>
                    </a:lnTo>
                    <a:lnTo>
                      <a:pt x="70" y="259"/>
                    </a:lnTo>
                    <a:lnTo>
                      <a:pt x="68" y="259"/>
                    </a:lnTo>
                    <a:lnTo>
                      <a:pt x="66" y="261"/>
                    </a:lnTo>
                    <a:lnTo>
                      <a:pt x="68" y="261"/>
                    </a:lnTo>
                    <a:lnTo>
                      <a:pt x="68" y="262"/>
                    </a:lnTo>
                    <a:lnTo>
                      <a:pt x="68" y="264"/>
                    </a:lnTo>
                    <a:lnTo>
                      <a:pt x="70" y="264"/>
                    </a:lnTo>
                    <a:lnTo>
                      <a:pt x="68" y="264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68" y="266"/>
                    </a:lnTo>
                    <a:lnTo>
                      <a:pt x="68" y="268"/>
                    </a:lnTo>
                    <a:lnTo>
                      <a:pt x="68" y="270"/>
                    </a:lnTo>
                    <a:lnTo>
                      <a:pt x="70" y="270"/>
                    </a:lnTo>
                    <a:lnTo>
                      <a:pt x="72" y="270"/>
                    </a:lnTo>
                    <a:lnTo>
                      <a:pt x="73" y="270"/>
                    </a:lnTo>
                    <a:lnTo>
                      <a:pt x="73" y="271"/>
                    </a:lnTo>
                    <a:lnTo>
                      <a:pt x="75" y="271"/>
                    </a:lnTo>
                    <a:lnTo>
                      <a:pt x="77" y="271"/>
                    </a:lnTo>
                    <a:lnTo>
                      <a:pt x="77" y="273"/>
                    </a:lnTo>
                    <a:lnTo>
                      <a:pt x="79" y="273"/>
                    </a:lnTo>
                    <a:lnTo>
                      <a:pt x="80" y="273"/>
                    </a:lnTo>
                    <a:lnTo>
                      <a:pt x="82" y="273"/>
                    </a:lnTo>
                    <a:lnTo>
                      <a:pt x="84" y="273"/>
                    </a:lnTo>
                    <a:lnTo>
                      <a:pt x="84" y="275"/>
                    </a:lnTo>
                    <a:lnTo>
                      <a:pt x="86" y="275"/>
                    </a:lnTo>
                    <a:lnTo>
                      <a:pt x="86" y="277"/>
                    </a:lnTo>
                    <a:lnTo>
                      <a:pt x="86" y="278"/>
                    </a:lnTo>
                    <a:lnTo>
                      <a:pt x="88" y="278"/>
                    </a:lnTo>
                    <a:lnTo>
                      <a:pt x="88" y="280"/>
                    </a:lnTo>
                    <a:lnTo>
                      <a:pt x="89" y="280"/>
                    </a:lnTo>
                    <a:lnTo>
                      <a:pt x="89" y="282"/>
                    </a:lnTo>
                    <a:lnTo>
                      <a:pt x="91" y="282"/>
                    </a:lnTo>
                    <a:lnTo>
                      <a:pt x="93" y="282"/>
                    </a:lnTo>
                    <a:lnTo>
                      <a:pt x="95" y="282"/>
                    </a:lnTo>
                    <a:lnTo>
                      <a:pt x="95" y="280"/>
                    </a:lnTo>
                    <a:lnTo>
                      <a:pt x="95" y="278"/>
                    </a:lnTo>
                    <a:lnTo>
                      <a:pt x="97" y="278"/>
                    </a:lnTo>
                    <a:lnTo>
                      <a:pt x="97" y="280"/>
                    </a:lnTo>
                    <a:lnTo>
                      <a:pt x="98" y="280"/>
                    </a:lnTo>
                    <a:lnTo>
                      <a:pt x="98" y="282"/>
                    </a:lnTo>
                    <a:lnTo>
                      <a:pt x="98" y="284"/>
                    </a:lnTo>
                    <a:lnTo>
                      <a:pt x="98" y="286"/>
                    </a:lnTo>
                    <a:lnTo>
                      <a:pt x="98" y="287"/>
                    </a:lnTo>
                    <a:lnTo>
                      <a:pt x="100" y="289"/>
                    </a:lnTo>
                    <a:lnTo>
                      <a:pt x="100" y="291"/>
                    </a:lnTo>
                    <a:lnTo>
                      <a:pt x="100" y="293"/>
                    </a:lnTo>
                    <a:lnTo>
                      <a:pt x="100" y="295"/>
                    </a:lnTo>
                    <a:lnTo>
                      <a:pt x="102" y="295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5"/>
                    </a:lnTo>
                    <a:lnTo>
                      <a:pt x="105" y="295"/>
                    </a:lnTo>
                    <a:lnTo>
                      <a:pt x="107" y="295"/>
                    </a:lnTo>
                    <a:lnTo>
                      <a:pt x="109" y="295"/>
                    </a:lnTo>
                    <a:lnTo>
                      <a:pt x="109" y="293"/>
                    </a:lnTo>
                    <a:lnTo>
                      <a:pt x="111" y="295"/>
                    </a:lnTo>
                    <a:lnTo>
                      <a:pt x="113" y="295"/>
                    </a:lnTo>
                    <a:lnTo>
                      <a:pt x="114" y="295"/>
                    </a:lnTo>
                    <a:lnTo>
                      <a:pt x="116" y="295"/>
                    </a:lnTo>
                    <a:lnTo>
                      <a:pt x="116" y="293"/>
                    </a:lnTo>
                    <a:lnTo>
                      <a:pt x="116" y="295"/>
                    </a:lnTo>
                    <a:lnTo>
                      <a:pt x="118" y="295"/>
                    </a:lnTo>
                    <a:lnTo>
                      <a:pt x="120" y="295"/>
                    </a:lnTo>
                    <a:lnTo>
                      <a:pt x="120" y="296"/>
                    </a:lnTo>
                    <a:lnTo>
                      <a:pt x="121" y="296"/>
                    </a:lnTo>
                    <a:lnTo>
                      <a:pt x="121" y="298"/>
                    </a:lnTo>
                    <a:lnTo>
                      <a:pt x="121" y="300"/>
                    </a:lnTo>
                    <a:lnTo>
                      <a:pt x="123" y="300"/>
                    </a:lnTo>
                    <a:lnTo>
                      <a:pt x="123" y="302"/>
                    </a:lnTo>
                    <a:lnTo>
                      <a:pt x="125" y="302"/>
                    </a:lnTo>
                    <a:lnTo>
                      <a:pt x="127" y="302"/>
                    </a:lnTo>
                    <a:lnTo>
                      <a:pt x="129" y="302"/>
                    </a:lnTo>
                    <a:lnTo>
                      <a:pt x="129" y="300"/>
                    </a:lnTo>
                    <a:lnTo>
                      <a:pt x="130" y="300"/>
                    </a:lnTo>
                    <a:lnTo>
                      <a:pt x="130" y="302"/>
                    </a:lnTo>
                    <a:lnTo>
                      <a:pt x="130" y="300"/>
                    </a:lnTo>
                    <a:lnTo>
                      <a:pt x="130" y="302"/>
                    </a:lnTo>
                    <a:lnTo>
                      <a:pt x="130" y="300"/>
                    </a:lnTo>
                    <a:lnTo>
                      <a:pt x="132" y="300"/>
                    </a:lnTo>
                    <a:lnTo>
                      <a:pt x="132" y="302"/>
                    </a:lnTo>
                    <a:lnTo>
                      <a:pt x="134" y="302"/>
                    </a:lnTo>
                    <a:lnTo>
                      <a:pt x="136" y="302"/>
                    </a:lnTo>
                    <a:lnTo>
                      <a:pt x="136" y="303"/>
                    </a:lnTo>
                    <a:lnTo>
                      <a:pt x="138" y="303"/>
                    </a:lnTo>
                    <a:lnTo>
                      <a:pt x="139" y="303"/>
                    </a:lnTo>
                    <a:lnTo>
                      <a:pt x="141" y="303"/>
                    </a:lnTo>
                    <a:lnTo>
                      <a:pt x="141" y="305"/>
                    </a:lnTo>
                    <a:lnTo>
                      <a:pt x="141" y="303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3" y="303"/>
                    </a:lnTo>
                    <a:lnTo>
                      <a:pt x="145" y="303"/>
                    </a:lnTo>
                    <a:lnTo>
                      <a:pt x="145" y="302"/>
                    </a:lnTo>
                    <a:lnTo>
                      <a:pt x="145" y="300"/>
                    </a:lnTo>
                    <a:lnTo>
                      <a:pt x="146" y="300"/>
                    </a:lnTo>
                    <a:lnTo>
                      <a:pt x="146" y="302"/>
                    </a:lnTo>
                    <a:lnTo>
                      <a:pt x="148" y="302"/>
                    </a:lnTo>
                    <a:lnTo>
                      <a:pt x="150" y="302"/>
                    </a:lnTo>
                    <a:lnTo>
                      <a:pt x="150" y="303"/>
                    </a:lnTo>
                    <a:lnTo>
                      <a:pt x="152" y="303"/>
                    </a:lnTo>
                    <a:lnTo>
                      <a:pt x="154" y="303"/>
                    </a:lnTo>
                    <a:lnTo>
                      <a:pt x="154" y="305"/>
                    </a:lnTo>
                    <a:lnTo>
                      <a:pt x="155" y="305"/>
                    </a:lnTo>
                    <a:lnTo>
                      <a:pt x="155" y="307"/>
                    </a:lnTo>
                    <a:lnTo>
                      <a:pt x="157" y="307"/>
                    </a:lnTo>
                    <a:lnTo>
                      <a:pt x="159" y="307"/>
                    </a:lnTo>
                    <a:lnTo>
                      <a:pt x="161" y="307"/>
                    </a:lnTo>
                    <a:lnTo>
                      <a:pt x="161" y="309"/>
                    </a:lnTo>
                    <a:lnTo>
                      <a:pt x="163" y="309"/>
                    </a:lnTo>
                    <a:lnTo>
                      <a:pt x="164" y="309"/>
                    </a:lnTo>
                    <a:lnTo>
                      <a:pt x="166" y="309"/>
                    </a:lnTo>
                    <a:lnTo>
                      <a:pt x="168" y="309"/>
                    </a:lnTo>
                    <a:lnTo>
                      <a:pt x="170" y="309"/>
                    </a:lnTo>
                    <a:lnTo>
                      <a:pt x="170" y="311"/>
                    </a:lnTo>
                    <a:lnTo>
                      <a:pt x="171" y="311"/>
                    </a:lnTo>
                    <a:lnTo>
                      <a:pt x="171" y="312"/>
                    </a:lnTo>
                    <a:lnTo>
                      <a:pt x="170" y="312"/>
                    </a:lnTo>
                    <a:lnTo>
                      <a:pt x="171" y="312"/>
                    </a:lnTo>
                    <a:lnTo>
                      <a:pt x="173" y="312"/>
                    </a:lnTo>
                    <a:lnTo>
                      <a:pt x="173" y="314"/>
                    </a:lnTo>
                    <a:lnTo>
                      <a:pt x="171" y="314"/>
                    </a:lnTo>
                    <a:lnTo>
                      <a:pt x="173" y="314"/>
                    </a:lnTo>
                    <a:lnTo>
                      <a:pt x="173" y="312"/>
                    </a:lnTo>
                    <a:lnTo>
                      <a:pt x="175" y="312"/>
                    </a:lnTo>
                    <a:lnTo>
                      <a:pt x="177" y="312"/>
                    </a:lnTo>
                    <a:lnTo>
                      <a:pt x="177" y="314"/>
                    </a:lnTo>
                    <a:lnTo>
                      <a:pt x="179" y="314"/>
                    </a:lnTo>
                    <a:lnTo>
                      <a:pt x="180" y="314"/>
                    </a:lnTo>
                    <a:lnTo>
                      <a:pt x="182" y="314"/>
                    </a:lnTo>
                    <a:lnTo>
                      <a:pt x="184" y="314"/>
                    </a:lnTo>
                    <a:lnTo>
                      <a:pt x="186" y="314"/>
                    </a:lnTo>
                    <a:lnTo>
                      <a:pt x="188" y="314"/>
                    </a:lnTo>
                    <a:lnTo>
                      <a:pt x="188" y="312"/>
                    </a:lnTo>
                    <a:lnTo>
                      <a:pt x="189" y="312"/>
                    </a:lnTo>
                    <a:lnTo>
                      <a:pt x="189" y="311"/>
                    </a:lnTo>
                    <a:lnTo>
                      <a:pt x="189" y="309"/>
                    </a:lnTo>
                    <a:lnTo>
                      <a:pt x="191" y="309"/>
                    </a:lnTo>
                    <a:lnTo>
                      <a:pt x="193" y="309"/>
                    </a:lnTo>
                    <a:lnTo>
                      <a:pt x="193" y="307"/>
                    </a:lnTo>
                    <a:lnTo>
                      <a:pt x="195" y="307"/>
                    </a:lnTo>
                    <a:lnTo>
                      <a:pt x="195" y="305"/>
                    </a:lnTo>
                    <a:lnTo>
                      <a:pt x="196" y="305"/>
                    </a:lnTo>
                    <a:lnTo>
                      <a:pt x="198" y="305"/>
                    </a:lnTo>
                    <a:lnTo>
                      <a:pt x="200" y="305"/>
                    </a:lnTo>
                    <a:lnTo>
                      <a:pt x="200" y="307"/>
                    </a:lnTo>
                    <a:lnTo>
                      <a:pt x="202" y="307"/>
                    </a:lnTo>
                    <a:lnTo>
                      <a:pt x="202" y="305"/>
                    </a:lnTo>
                    <a:lnTo>
                      <a:pt x="204" y="305"/>
                    </a:lnTo>
                    <a:lnTo>
                      <a:pt x="204" y="307"/>
                    </a:lnTo>
                    <a:lnTo>
                      <a:pt x="204" y="309"/>
                    </a:lnTo>
                    <a:lnTo>
                      <a:pt x="205" y="309"/>
                    </a:lnTo>
                    <a:lnTo>
                      <a:pt x="205" y="311"/>
                    </a:lnTo>
                    <a:lnTo>
                      <a:pt x="207" y="311"/>
                    </a:lnTo>
                    <a:lnTo>
                      <a:pt x="207" y="309"/>
                    </a:lnTo>
                    <a:lnTo>
                      <a:pt x="207" y="311"/>
                    </a:lnTo>
                    <a:lnTo>
                      <a:pt x="209" y="311"/>
                    </a:lnTo>
                    <a:lnTo>
                      <a:pt x="209" y="312"/>
                    </a:lnTo>
                    <a:lnTo>
                      <a:pt x="209" y="314"/>
                    </a:lnTo>
                    <a:lnTo>
                      <a:pt x="209" y="316"/>
                    </a:lnTo>
                    <a:lnTo>
                      <a:pt x="211" y="316"/>
                    </a:lnTo>
                    <a:lnTo>
                      <a:pt x="211" y="318"/>
                    </a:lnTo>
                    <a:lnTo>
                      <a:pt x="213" y="318"/>
                    </a:lnTo>
                    <a:lnTo>
                      <a:pt x="213" y="320"/>
                    </a:lnTo>
                    <a:lnTo>
                      <a:pt x="214" y="320"/>
                    </a:lnTo>
                    <a:lnTo>
                      <a:pt x="214" y="321"/>
                    </a:lnTo>
                    <a:lnTo>
                      <a:pt x="216" y="321"/>
                    </a:lnTo>
                    <a:lnTo>
                      <a:pt x="218" y="321"/>
                    </a:lnTo>
                    <a:lnTo>
                      <a:pt x="220" y="321"/>
                    </a:lnTo>
                    <a:lnTo>
                      <a:pt x="220" y="320"/>
                    </a:lnTo>
                    <a:lnTo>
                      <a:pt x="221" y="320"/>
                    </a:lnTo>
                    <a:lnTo>
                      <a:pt x="221" y="318"/>
                    </a:lnTo>
                    <a:lnTo>
                      <a:pt x="223" y="316"/>
                    </a:lnTo>
                    <a:lnTo>
                      <a:pt x="225" y="314"/>
                    </a:lnTo>
                    <a:lnTo>
                      <a:pt x="225" y="312"/>
                    </a:lnTo>
                    <a:lnTo>
                      <a:pt x="227" y="312"/>
                    </a:lnTo>
                    <a:lnTo>
                      <a:pt x="229" y="312"/>
                    </a:lnTo>
                    <a:lnTo>
                      <a:pt x="229" y="311"/>
                    </a:lnTo>
                    <a:lnTo>
                      <a:pt x="230" y="311"/>
                    </a:lnTo>
                    <a:lnTo>
                      <a:pt x="232" y="311"/>
                    </a:lnTo>
                    <a:lnTo>
                      <a:pt x="234" y="311"/>
                    </a:lnTo>
                    <a:lnTo>
                      <a:pt x="236" y="309"/>
                    </a:lnTo>
                    <a:lnTo>
                      <a:pt x="238" y="309"/>
                    </a:lnTo>
                    <a:lnTo>
                      <a:pt x="238" y="307"/>
                    </a:lnTo>
                    <a:lnTo>
                      <a:pt x="239" y="307"/>
                    </a:lnTo>
                    <a:lnTo>
                      <a:pt x="239" y="305"/>
                    </a:lnTo>
                    <a:lnTo>
                      <a:pt x="239" y="303"/>
                    </a:lnTo>
                    <a:lnTo>
                      <a:pt x="241" y="303"/>
                    </a:lnTo>
                    <a:lnTo>
                      <a:pt x="241" y="302"/>
                    </a:lnTo>
                    <a:lnTo>
                      <a:pt x="243" y="302"/>
                    </a:lnTo>
                    <a:lnTo>
                      <a:pt x="245" y="302"/>
                    </a:lnTo>
                    <a:lnTo>
                      <a:pt x="245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6" y="296"/>
                    </a:lnTo>
                    <a:lnTo>
                      <a:pt x="248" y="296"/>
                    </a:lnTo>
                    <a:lnTo>
                      <a:pt x="248" y="295"/>
                    </a:lnTo>
                    <a:lnTo>
                      <a:pt x="250" y="295"/>
                    </a:lnTo>
                    <a:lnTo>
                      <a:pt x="250" y="293"/>
                    </a:lnTo>
                    <a:lnTo>
                      <a:pt x="252" y="293"/>
                    </a:lnTo>
                    <a:lnTo>
                      <a:pt x="254" y="293"/>
                    </a:lnTo>
                    <a:lnTo>
                      <a:pt x="255" y="293"/>
                    </a:lnTo>
                    <a:lnTo>
                      <a:pt x="257" y="293"/>
                    </a:lnTo>
                    <a:lnTo>
                      <a:pt x="257" y="291"/>
                    </a:lnTo>
                    <a:lnTo>
                      <a:pt x="259" y="289"/>
                    </a:lnTo>
                    <a:lnTo>
                      <a:pt x="261" y="289"/>
                    </a:lnTo>
                    <a:lnTo>
                      <a:pt x="263" y="289"/>
                    </a:lnTo>
                    <a:lnTo>
                      <a:pt x="263" y="287"/>
                    </a:lnTo>
                    <a:lnTo>
                      <a:pt x="263" y="286"/>
                    </a:lnTo>
                    <a:lnTo>
                      <a:pt x="264" y="286"/>
                    </a:lnTo>
                    <a:lnTo>
                      <a:pt x="264" y="284"/>
                    </a:lnTo>
                    <a:lnTo>
                      <a:pt x="264" y="282"/>
                    </a:lnTo>
                    <a:lnTo>
                      <a:pt x="263" y="282"/>
                    </a:lnTo>
                    <a:lnTo>
                      <a:pt x="263" y="280"/>
                    </a:lnTo>
                    <a:lnTo>
                      <a:pt x="264" y="280"/>
                    </a:lnTo>
                    <a:lnTo>
                      <a:pt x="264" y="278"/>
                    </a:lnTo>
                    <a:lnTo>
                      <a:pt x="264" y="277"/>
                    </a:lnTo>
                    <a:lnTo>
                      <a:pt x="264" y="275"/>
                    </a:lnTo>
                    <a:lnTo>
                      <a:pt x="264" y="273"/>
                    </a:lnTo>
                    <a:lnTo>
                      <a:pt x="264" y="271"/>
                    </a:lnTo>
                    <a:lnTo>
                      <a:pt x="264" y="270"/>
                    </a:lnTo>
                    <a:lnTo>
                      <a:pt x="264" y="268"/>
                    </a:lnTo>
                    <a:lnTo>
                      <a:pt x="264" y="266"/>
                    </a:lnTo>
                    <a:lnTo>
                      <a:pt x="264" y="264"/>
                    </a:lnTo>
                    <a:lnTo>
                      <a:pt x="264" y="262"/>
                    </a:lnTo>
                    <a:lnTo>
                      <a:pt x="266" y="262"/>
                    </a:lnTo>
                    <a:lnTo>
                      <a:pt x="266" y="261"/>
                    </a:lnTo>
                    <a:lnTo>
                      <a:pt x="264" y="261"/>
                    </a:lnTo>
                    <a:lnTo>
                      <a:pt x="264" y="259"/>
                    </a:lnTo>
                    <a:lnTo>
                      <a:pt x="264" y="257"/>
                    </a:lnTo>
                    <a:lnTo>
                      <a:pt x="263" y="257"/>
                    </a:lnTo>
                    <a:lnTo>
                      <a:pt x="261" y="255"/>
                    </a:lnTo>
                    <a:lnTo>
                      <a:pt x="259" y="255"/>
                    </a:lnTo>
                    <a:lnTo>
                      <a:pt x="261" y="255"/>
                    </a:lnTo>
                    <a:lnTo>
                      <a:pt x="261" y="253"/>
                    </a:lnTo>
                    <a:lnTo>
                      <a:pt x="263" y="252"/>
                    </a:lnTo>
                    <a:lnTo>
                      <a:pt x="263" y="250"/>
                    </a:lnTo>
                    <a:lnTo>
                      <a:pt x="264" y="250"/>
                    </a:lnTo>
                    <a:lnTo>
                      <a:pt x="264" y="248"/>
                    </a:lnTo>
                    <a:lnTo>
                      <a:pt x="264" y="246"/>
                    </a:lnTo>
                    <a:lnTo>
                      <a:pt x="263" y="246"/>
                    </a:lnTo>
                    <a:lnTo>
                      <a:pt x="263" y="245"/>
                    </a:lnTo>
                    <a:lnTo>
                      <a:pt x="263" y="243"/>
                    </a:lnTo>
                    <a:lnTo>
                      <a:pt x="263" y="241"/>
                    </a:lnTo>
                    <a:lnTo>
                      <a:pt x="263" y="239"/>
                    </a:lnTo>
                    <a:lnTo>
                      <a:pt x="263" y="237"/>
                    </a:lnTo>
                    <a:lnTo>
                      <a:pt x="264" y="237"/>
                    </a:lnTo>
                    <a:lnTo>
                      <a:pt x="264" y="236"/>
                    </a:lnTo>
                    <a:lnTo>
                      <a:pt x="264" y="234"/>
                    </a:lnTo>
                    <a:lnTo>
                      <a:pt x="264" y="232"/>
                    </a:lnTo>
                    <a:lnTo>
                      <a:pt x="266" y="232"/>
                    </a:lnTo>
                    <a:lnTo>
                      <a:pt x="266" y="230"/>
                    </a:lnTo>
                    <a:lnTo>
                      <a:pt x="264" y="230"/>
                    </a:lnTo>
                    <a:lnTo>
                      <a:pt x="264" y="228"/>
                    </a:lnTo>
                    <a:lnTo>
                      <a:pt x="264" y="227"/>
                    </a:lnTo>
                    <a:lnTo>
                      <a:pt x="266" y="227"/>
                    </a:lnTo>
                    <a:lnTo>
                      <a:pt x="266" y="225"/>
                    </a:lnTo>
                    <a:lnTo>
                      <a:pt x="264" y="223"/>
                    </a:lnTo>
                    <a:lnTo>
                      <a:pt x="264" y="221"/>
                    </a:lnTo>
                    <a:lnTo>
                      <a:pt x="266" y="221"/>
                    </a:lnTo>
                    <a:lnTo>
                      <a:pt x="264" y="221"/>
                    </a:lnTo>
                    <a:lnTo>
                      <a:pt x="264" y="220"/>
                    </a:lnTo>
                    <a:lnTo>
                      <a:pt x="263" y="220"/>
                    </a:lnTo>
                    <a:lnTo>
                      <a:pt x="263" y="218"/>
                    </a:lnTo>
                    <a:lnTo>
                      <a:pt x="261" y="218"/>
                    </a:lnTo>
                    <a:lnTo>
                      <a:pt x="261" y="216"/>
                    </a:lnTo>
                    <a:lnTo>
                      <a:pt x="259" y="216"/>
                    </a:lnTo>
                    <a:lnTo>
                      <a:pt x="259" y="214"/>
                    </a:lnTo>
                    <a:lnTo>
                      <a:pt x="257" y="214"/>
                    </a:lnTo>
                    <a:lnTo>
                      <a:pt x="255" y="212"/>
                    </a:lnTo>
                    <a:lnTo>
                      <a:pt x="255" y="214"/>
                    </a:lnTo>
                    <a:lnTo>
                      <a:pt x="254" y="212"/>
                    </a:lnTo>
                    <a:lnTo>
                      <a:pt x="252" y="212"/>
                    </a:lnTo>
                    <a:lnTo>
                      <a:pt x="252" y="214"/>
                    </a:lnTo>
                    <a:lnTo>
                      <a:pt x="250" y="214"/>
                    </a:lnTo>
                    <a:lnTo>
                      <a:pt x="250" y="212"/>
                    </a:lnTo>
                    <a:lnTo>
                      <a:pt x="248" y="212"/>
                    </a:lnTo>
                    <a:lnTo>
                      <a:pt x="248" y="211"/>
                    </a:lnTo>
                    <a:lnTo>
                      <a:pt x="246" y="211"/>
                    </a:lnTo>
                    <a:lnTo>
                      <a:pt x="245" y="209"/>
                    </a:lnTo>
                    <a:lnTo>
                      <a:pt x="243" y="209"/>
                    </a:lnTo>
                    <a:lnTo>
                      <a:pt x="241" y="209"/>
                    </a:lnTo>
                    <a:lnTo>
                      <a:pt x="241" y="207"/>
                    </a:lnTo>
                    <a:lnTo>
                      <a:pt x="239" y="207"/>
                    </a:lnTo>
                    <a:lnTo>
                      <a:pt x="239" y="205"/>
                    </a:lnTo>
                    <a:lnTo>
                      <a:pt x="239" y="203"/>
                    </a:lnTo>
                    <a:lnTo>
                      <a:pt x="238" y="203"/>
                    </a:lnTo>
                    <a:lnTo>
                      <a:pt x="236" y="203"/>
                    </a:lnTo>
                    <a:lnTo>
                      <a:pt x="234" y="203"/>
                    </a:lnTo>
                    <a:lnTo>
                      <a:pt x="232" y="203"/>
                    </a:lnTo>
                    <a:lnTo>
                      <a:pt x="232" y="202"/>
                    </a:lnTo>
                    <a:lnTo>
                      <a:pt x="230" y="202"/>
                    </a:lnTo>
                    <a:lnTo>
                      <a:pt x="230" y="200"/>
                    </a:lnTo>
                    <a:lnTo>
                      <a:pt x="229" y="200"/>
                    </a:lnTo>
                    <a:lnTo>
                      <a:pt x="227" y="200"/>
                    </a:lnTo>
                    <a:lnTo>
                      <a:pt x="225" y="200"/>
                    </a:lnTo>
                    <a:lnTo>
                      <a:pt x="225" y="198"/>
                    </a:lnTo>
                    <a:lnTo>
                      <a:pt x="223" y="196"/>
                    </a:lnTo>
                    <a:lnTo>
                      <a:pt x="221" y="196"/>
                    </a:lnTo>
                    <a:lnTo>
                      <a:pt x="220" y="195"/>
                    </a:lnTo>
                    <a:lnTo>
                      <a:pt x="218" y="195"/>
                    </a:lnTo>
                    <a:lnTo>
                      <a:pt x="216" y="195"/>
                    </a:lnTo>
                    <a:lnTo>
                      <a:pt x="216" y="193"/>
                    </a:lnTo>
                    <a:lnTo>
                      <a:pt x="216" y="191"/>
                    </a:lnTo>
                    <a:lnTo>
                      <a:pt x="218" y="191"/>
                    </a:lnTo>
                    <a:lnTo>
                      <a:pt x="218" y="189"/>
                    </a:lnTo>
                    <a:lnTo>
                      <a:pt x="216" y="187"/>
                    </a:lnTo>
                    <a:lnTo>
                      <a:pt x="216" y="186"/>
                    </a:lnTo>
                    <a:lnTo>
                      <a:pt x="214" y="186"/>
                    </a:lnTo>
                    <a:lnTo>
                      <a:pt x="214" y="184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9" y="184"/>
                    </a:lnTo>
                    <a:lnTo>
                      <a:pt x="207" y="184"/>
                    </a:lnTo>
                    <a:lnTo>
                      <a:pt x="205" y="184"/>
                    </a:lnTo>
                    <a:lnTo>
                      <a:pt x="204" y="184"/>
                    </a:lnTo>
                    <a:lnTo>
                      <a:pt x="205" y="184"/>
                    </a:lnTo>
                    <a:lnTo>
                      <a:pt x="205" y="182"/>
                    </a:lnTo>
                    <a:lnTo>
                      <a:pt x="204" y="182"/>
                    </a:lnTo>
                    <a:lnTo>
                      <a:pt x="204" y="180"/>
                    </a:lnTo>
                    <a:lnTo>
                      <a:pt x="204" y="178"/>
                    </a:lnTo>
                    <a:lnTo>
                      <a:pt x="202" y="178"/>
                    </a:lnTo>
                    <a:lnTo>
                      <a:pt x="202" y="177"/>
                    </a:lnTo>
                    <a:lnTo>
                      <a:pt x="204" y="177"/>
                    </a:lnTo>
                    <a:lnTo>
                      <a:pt x="204" y="175"/>
                    </a:lnTo>
                    <a:lnTo>
                      <a:pt x="204" y="173"/>
                    </a:lnTo>
                    <a:lnTo>
                      <a:pt x="202" y="173"/>
                    </a:lnTo>
                    <a:lnTo>
                      <a:pt x="202" y="171"/>
                    </a:lnTo>
                    <a:lnTo>
                      <a:pt x="202" y="170"/>
                    </a:lnTo>
                    <a:lnTo>
                      <a:pt x="200" y="170"/>
                    </a:lnTo>
                    <a:lnTo>
                      <a:pt x="200" y="168"/>
                    </a:lnTo>
                    <a:lnTo>
                      <a:pt x="198" y="168"/>
                    </a:lnTo>
                    <a:lnTo>
                      <a:pt x="198" y="166"/>
                    </a:lnTo>
                    <a:lnTo>
                      <a:pt x="198" y="168"/>
                    </a:lnTo>
                    <a:lnTo>
                      <a:pt x="196" y="168"/>
                    </a:lnTo>
                    <a:lnTo>
                      <a:pt x="195" y="168"/>
                    </a:lnTo>
                    <a:lnTo>
                      <a:pt x="193" y="168"/>
                    </a:lnTo>
                    <a:lnTo>
                      <a:pt x="193" y="166"/>
                    </a:lnTo>
                    <a:lnTo>
                      <a:pt x="191" y="166"/>
                    </a:lnTo>
                    <a:lnTo>
                      <a:pt x="191" y="164"/>
                    </a:lnTo>
                    <a:lnTo>
                      <a:pt x="191" y="162"/>
                    </a:lnTo>
                    <a:lnTo>
                      <a:pt x="189" y="162"/>
                    </a:lnTo>
                    <a:lnTo>
                      <a:pt x="188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4" y="161"/>
                    </a:lnTo>
                    <a:lnTo>
                      <a:pt x="184" y="159"/>
                    </a:lnTo>
                    <a:lnTo>
                      <a:pt x="182" y="159"/>
                    </a:lnTo>
                    <a:lnTo>
                      <a:pt x="182" y="157"/>
                    </a:lnTo>
                    <a:lnTo>
                      <a:pt x="180" y="157"/>
                    </a:lnTo>
                    <a:lnTo>
                      <a:pt x="180" y="155"/>
                    </a:lnTo>
                    <a:lnTo>
                      <a:pt x="182" y="155"/>
                    </a:lnTo>
                    <a:lnTo>
                      <a:pt x="182" y="153"/>
                    </a:lnTo>
                    <a:lnTo>
                      <a:pt x="184" y="153"/>
                    </a:lnTo>
                    <a:lnTo>
                      <a:pt x="184" y="152"/>
                    </a:lnTo>
                    <a:lnTo>
                      <a:pt x="186" y="152"/>
                    </a:lnTo>
                    <a:lnTo>
                      <a:pt x="186" y="150"/>
                    </a:lnTo>
                    <a:lnTo>
                      <a:pt x="186" y="148"/>
                    </a:lnTo>
                    <a:lnTo>
                      <a:pt x="188" y="148"/>
                    </a:lnTo>
                    <a:lnTo>
                      <a:pt x="188" y="146"/>
                    </a:lnTo>
                    <a:lnTo>
                      <a:pt x="189" y="146"/>
                    </a:lnTo>
                    <a:lnTo>
                      <a:pt x="191" y="145"/>
                    </a:lnTo>
                    <a:lnTo>
                      <a:pt x="193" y="145"/>
                    </a:lnTo>
                    <a:lnTo>
                      <a:pt x="193" y="143"/>
                    </a:lnTo>
                    <a:lnTo>
                      <a:pt x="195" y="143"/>
                    </a:lnTo>
                    <a:lnTo>
                      <a:pt x="195" y="141"/>
                    </a:lnTo>
                    <a:lnTo>
                      <a:pt x="196" y="141"/>
                    </a:lnTo>
                    <a:lnTo>
                      <a:pt x="196" y="139"/>
                    </a:lnTo>
                    <a:lnTo>
                      <a:pt x="196" y="137"/>
                    </a:lnTo>
                    <a:lnTo>
                      <a:pt x="198" y="137"/>
                    </a:lnTo>
                    <a:lnTo>
                      <a:pt x="200" y="137"/>
                    </a:lnTo>
                    <a:lnTo>
                      <a:pt x="200" y="136"/>
                    </a:lnTo>
                    <a:lnTo>
                      <a:pt x="200" y="134"/>
                    </a:lnTo>
                    <a:lnTo>
                      <a:pt x="200" y="132"/>
                    </a:lnTo>
                    <a:lnTo>
                      <a:pt x="202" y="132"/>
                    </a:lnTo>
                    <a:lnTo>
                      <a:pt x="202" y="130"/>
                    </a:lnTo>
                    <a:lnTo>
                      <a:pt x="202" y="128"/>
                    </a:lnTo>
                    <a:lnTo>
                      <a:pt x="204" y="128"/>
                    </a:lnTo>
                    <a:lnTo>
                      <a:pt x="205" y="128"/>
                    </a:lnTo>
                    <a:lnTo>
                      <a:pt x="205" y="127"/>
                    </a:lnTo>
                    <a:lnTo>
                      <a:pt x="207" y="127"/>
                    </a:lnTo>
                    <a:lnTo>
                      <a:pt x="207" y="125"/>
                    </a:lnTo>
                    <a:lnTo>
                      <a:pt x="209" y="125"/>
                    </a:lnTo>
                    <a:lnTo>
                      <a:pt x="209" y="123"/>
                    </a:lnTo>
                    <a:lnTo>
                      <a:pt x="211" y="123"/>
                    </a:lnTo>
                    <a:lnTo>
                      <a:pt x="211" y="121"/>
                    </a:lnTo>
                    <a:lnTo>
                      <a:pt x="213" y="121"/>
                    </a:lnTo>
                    <a:lnTo>
                      <a:pt x="213" y="123"/>
                    </a:lnTo>
                    <a:lnTo>
                      <a:pt x="214" y="123"/>
                    </a:lnTo>
                    <a:lnTo>
                      <a:pt x="216" y="123"/>
                    </a:lnTo>
                    <a:lnTo>
                      <a:pt x="216" y="125"/>
                    </a:lnTo>
                    <a:lnTo>
                      <a:pt x="216" y="123"/>
                    </a:lnTo>
                    <a:lnTo>
                      <a:pt x="218" y="123"/>
                    </a:lnTo>
                    <a:lnTo>
                      <a:pt x="218" y="121"/>
                    </a:lnTo>
                    <a:lnTo>
                      <a:pt x="220" y="123"/>
                    </a:lnTo>
                    <a:lnTo>
                      <a:pt x="220" y="121"/>
                    </a:lnTo>
                    <a:lnTo>
                      <a:pt x="220" y="123"/>
                    </a:lnTo>
                    <a:lnTo>
                      <a:pt x="220" y="121"/>
                    </a:lnTo>
                    <a:lnTo>
                      <a:pt x="221" y="121"/>
                    </a:lnTo>
                    <a:lnTo>
                      <a:pt x="223" y="121"/>
                    </a:lnTo>
                    <a:lnTo>
                      <a:pt x="223" y="120"/>
                    </a:lnTo>
                    <a:lnTo>
                      <a:pt x="225" y="120"/>
                    </a:lnTo>
                    <a:lnTo>
                      <a:pt x="225" y="121"/>
                    </a:lnTo>
                    <a:lnTo>
                      <a:pt x="227" y="121"/>
                    </a:lnTo>
                    <a:lnTo>
                      <a:pt x="229" y="123"/>
                    </a:lnTo>
                    <a:lnTo>
                      <a:pt x="230" y="123"/>
                    </a:lnTo>
                    <a:lnTo>
                      <a:pt x="232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4" y="127"/>
                    </a:lnTo>
                    <a:lnTo>
                      <a:pt x="236" y="127"/>
                    </a:lnTo>
                    <a:lnTo>
                      <a:pt x="236" y="125"/>
                    </a:lnTo>
                    <a:lnTo>
                      <a:pt x="238" y="125"/>
                    </a:lnTo>
                    <a:lnTo>
                      <a:pt x="239" y="125"/>
                    </a:lnTo>
                    <a:lnTo>
                      <a:pt x="239" y="123"/>
                    </a:lnTo>
                    <a:lnTo>
                      <a:pt x="241" y="121"/>
                    </a:lnTo>
                    <a:lnTo>
                      <a:pt x="243" y="121"/>
                    </a:lnTo>
                    <a:lnTo>
                      <a:pt x="243" y="120"/>
                    </a:lnTo>
                    <a:lnTo>
                      <a:pt x="245" y="120"/>
                    </a:lnTo>
                    <a:lnTo>
                      <a:pt x="245" y="118"/>
                    </a:lnTo>
                    <a:lnTo>
                      <a:pt x="246" y="118"/>
                    </a:lnTo>
                    <a:lnTo>
                      <a:pt x="246" y="120"/>
                    </a:lnTo>
                    <a:lnTo>
                      <a:pt x="246" y="121"/>
                    </a:lnTo>
                    <a:lnTo>
                      <a:pt x="248" y="121"/>
                    </a:lnTo>
                    <a:lnTo>
                      <a:pt x="250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2" y="127"/>
                    </a:lnTo>
                    <a:lnTo>
                      <a:pt x="252" y="128"/>
                    </a:lnTo>
                    <a:lnTo>
                      <a:pt x="252" y="130"/>
                    </a:lnTo>
                    <a:lnTo>
                      <a:pt x="254" y="132"/>
                    </a:lnTo>
                    <a:lnTo>
                      <a:pt x="254" y="134"/>
                    </a:lnTo>
                    <a:lnTo>
                      <a:pt x="252" y="134"/>
                    </a:lnTo>
                    <a:lnTo>
                      <a:pt x="252" y="136"/>
                    </a:lnTo>
                    <a:lnTo>
                      <a:pt x="250" y="136"/>
                    </a:lnTo>
                    <a:lnTo>
                      <a:pt x="250" y="137"/>
                    </a:lnTo>
                    <a:lnTo>
                      <a:pt x="248" y="137"/>
                    </a:lnTo>
                    <a:lnTo>
                      <a:pt x="246" y="139"/>
                    </a:lnTo>
                    <a:lnTo>
                      <a:pt x="245" y="139"/>
                    </a:lnTo>
                    <a:lnTo>
                      <a:pt x="243" y="139"/>
                    </a:lnTo>
                    <a:lnTo>
                      <a:pt x="243" y="141"/>
                    </a:lnTo>
                    <a:lnTo>
                      <a:pt x="241" y="141"/>
                    </a:lnTo>
                    <a:lnTo>
                      <a:pt x="239" y="143"/>
                    </a:lnTo>
                    <a:lnTo>
                      <a:pt x="239" y="145"/>
                    </a:lnTo>
                    <a:lnTo>
                      <a:pt x="241" y="145"/>
                    </a:lnTo>
                    <a:lnTo>
                      <a:pt x="245" y="148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50"/>
                    </a:lnTo>
                    <a:lnTo>
                      <a:pt x="250" y="150"/>
                    </a:lnTo>
                    <a:lnTo>
                      <a:pt x="250" y="152"/>
                    </a:lnTo>
                    <a:lnTo>
                      <a:pt x="250" y="153"/>
                    </a:lnTo>
                    <a:lnTo>
                      <a:pt x="252" y="153"/>
                    </a:lnTo>
                    <a:lnTo>
                      <a:pt x="252" y="155"/>
                    </a:lnTo>
                    <a:lnTo>
                      <a:pt x="252" y="157"/>
                    </a:lnTo>
                    <a:lnTo>
                      <a:pt x="254" y="157"/>
                    </a:lnTo>
                    <a:lnTo>
                      <a:pt x="254" y="159"/>
                    </a:lnTo>
                    <a:lnTo>
                      <a:pt x="255" y="161"/>
                    </a:lnTo>
                    <a:lnTo>
                      <a:pt x="255" y="162"/>
                    </a:lnTo>
                    <a:lnTo>
                      <a:pt x="255" y="164"/>
                    </a:lnTo>
                    <a:lnTo>
                      <a:pt x="255" y="166"/>
                    </a:lnTo>
                    <a:lnTo>
                      <a:pt x="255" y="168"/>
                    </a:lnTo>
                    <a:lnTo>
                      <a:pt x="255" y="170"/>
                    </a:lnTo>
                    <a:lnTo>
                      <a:pt x="255" y="171"/>
                    </a:lnTo>
                    <a:lnTo>
                      <a:pt x="257" y="177"/>
                    </a:lnTo>
                    <a:lnTo>
                      <a:pt x="255" y="178"/>
                    </a:lnTo>
                    <a:lnTo>
                      <a:pt x="255" y="180"/>
                    </a:lnTo>
                    <a:lnTo>
                      <a:pt x="254" y="182"/>
                    </a:lnTo>
                    <a:lnTo>
                      <a:pt x="254" y="184"/>
                    </a:lnTo>
                    <a:lnTo>
                      <a:pt x="257" y="189"/>
                    </a:lnTo>
                    <a:lnTo>
                      <a:pt x="257" y="187"/>
                    </a:lnTo>
                    <a:lnTo>
                      <a:pt x="259" y="187"/>
                    </a:lnTo>
                    <a:lnTo>
                      <a:pt x="261" y="187"/>
                    </a:lnTo>
                    <a:lnTo>
                      <a:pt x="263" y="186"/>
                    </a:lnTo>
                    <a:lnTo>
                      <a:pt x="264" y="184"/>
                    </a:lnTo>
                    <a:lnTo>
                      <a:pt x="264" y="182"/>
                    </a:lnTo>
                    <a:lnTo>
                      <a:pt x="264" y="180"/>
                    </a:lnTo>
                    <a:lnTo>
                      <a:pt x="264" y="178"/>
                    </a:lnTo>
                    <a:lnTo>
                      <a:pt x="264" y="177"/>
                    </a:lnTo>
                    <a:lnTo>
                      <a:pt x="264" y="175"/>
                    </a:lnTo>
                    <a:lnTo>
                      <a:pt x="264" y="173"/>
                    </a:lnTo>
                    <a:lnTo>
                      <a:pt x="264" y="171"/>
                    </a:lnTo>
                    <a:lnTo>
                      <a:pt x="266" y="170"/>
                    </a:lnTo>
                    <a:lnTo>
                      <a:pt x="268" y="170"/>
                    </a:lnTo>
                    <a:lnTo>
                      <a:pt x="268" y="168"/>
                    </a:lnTo>
                    <a:lnTo>
                      <a:pt x="270" y="168"/>
                    </a:lnTo>
                    <a:lnTo>
                      <a:pt x="271" y="168"/>
                    </a:lnTo>
                    <a:lnTo>
                      <a:pt x="271" y="166"/>
                    </a:lnTo>
                    <a:lnTo>
                      <a:pt x="273" y="166"/>
                    </a:lnTo>
                    <a:lnTo>
                      <a:pt x="273" y="164"/>
                    </a:lnTo>
                    <a:lnTo>
                      <a:pt x="275" y="164"/>
                    </a:lnTo>
                    <a:lnTo>
                      <a:pt x="275" y="162"/>
                    </a:lnTo>
                    <a:lnTo>
                      <a:pt x="275" y="161"/>
                    </a:lnTo>
                    <a:lnTo>
                      <a:pt x="275" y="159"/>
                    </a:lnTo>
                    <a:lnTo>
                      <a:pt x="277" y="159"/>
                    </a:lnTo>
                    <a:lnTo>
                      <a:pt x="277" y="157"/>
                    </a:lnTo>
                    <a:lnTo>
                      <a:pt x="277" y="155"/>
                    </a:lnTo>
                    <a:lnTo>
                      <a:pt x="279" y="155"/>
                    </a:lnTo>
                    <a:lnTo>
                      <a:pt x="279" y="153"/>
                    </a:lnTo>
                    <a:lnTo>
                      <a:pt x="279" y="152"/>
                    </a:lnTo>
                    <a:lnTo>
                      <a:pt x="279" y="150"/>
                    </a:lnTo>
                    <a:lnTo>
                      <a:pt x="279" y="148"/>
                    </a:lnTo>
                    <a:lnTo>
                      <a:pt x="279" y="146"/>
                    </a:lnTo>
                    <a:lnTo>
                      <a:pt x="279" y="145"/>
                    </a:lnTo>
                    <a:lnTo>
                      <a:pt x="280" y="145"/>
                    </a:lnTo>
                    <a:lnTo>
                      <a:pt x="282" y="145"/>
                    </a:lnTo>
                    <a:lnTo>
                      <a:pt x="282" y="143"/>
                    </a:lnTo>
                    <a:lnTo>
                      <a:pt x="284" y="143"/>
                    </a:lnTo>
                    <a:lnTo>
                      <a:pt x="284" y="145"/>
                    </a:lnTo>
                    <a:lnTo>
                      <a:pt x="286" y="145"/>
                    </a:lnTo>
                    <a:lnTo>
                      <a:pt x="286" y="143"/>
                    </a:lnTo>
                    <a:lnTo>
                      <a:pt x="286" y="145"/>
                    </a:lnTo>
                    <a:lnTo>
                      <a:pt x="286" y="143"/>
                    </a:lnTo>
                    <a:lnTo>
                      <a:pt x="288" y="143"/>
                    </a:lnTo>
                    <a:lnTo>
                      <a:pt x="289" y="143"/>
                    </a:lnTo>
                    <a:lnTo>
                      <a:pt x="289" y="141"/>
                    </a:lnTo>
                    <a:lnTo>
                      <a:pt x="289" y="139"/>
                    </a:lnTo>
                    <a:lnTo>
                      <a:pt x="291" y="143"/>
                    </a:lnTo>
                    <a:lnTo>
                      <a:pt x="291" y="145"/>
                    </a:lnTo>
                    <a:lnTo>
                      <a:pt x="293" y="145"/>
                    </a:lnTo>
                    <a:lnTo>
                      <a:pt x="293" y="146"/>
                    </a:lnTo>
                    <a:lnTo>
                      <a:pt x="295" y="146"/>
                    </a:lnTo>
                    <a:lnTo>
                      <a:pt x="296" y="146"/>
                    </a:lnTo>
                    <a:lnTo>
                      <a:pt x="298" y="146"/>
                    </a:lnTo>
                    <a:lnTo>
                      <a:pt x="300" y="146"/>
                    </a:lnTo>
                    <a:lnTo>
                      <a:pt x="300" y="148"/>
                    </a:lnTo>
                    <a:lnTo>
                      <a:pt x="300" y="150"/>
                    </a:lnTo>
                    <a:lnTo>
                      <a:pt x="302" y="150"/>
                    </a:lnTo>
                    <a:lnTo>
                      <a:pt x="302" y="152"/>
                    </a:lnTo>
                    <a:lnTo>
                      <a:pt x="304" y="152"/>
                    </a:lnTo>
                    <a:lnTo>
                      <a:pt x="304" y="153"/>
                    </a:lnTo>
                    <a:lnTo>
                      <a:pt x="305" y="153"/>
                    </a:lnTo>
                    <a:lnTo>
                      <a:pt x="305" y="152"/>
                    </a:lnTo>
                    <a:lnTo>
                      <a:pt x="307" y="152"/>
                    </a:lnTo>
                    <a:lnTo>
                      <a:pt x="309" y="152"/>
                    </a:lnTo>
                    <a:lnTo>
                      <a:pt x="311" y="152"/>
                    </a:lnTo>
                    <a:lnTo>
                      <a:pt x="311" y="150"/>
                    </a:lnTo>
                    <a:lnTo>
                      <a:pt x="313" y="150"/>
                    </a:lnTo>
                    <a:lnTo>
                      <a:pt x="314" y="150"/>
                    </a:lnTo>
                    <a:lnTo>
                      <a:pt x="314" y="148"/>
                    </a:lnTo>
                    <a:lnTo>
                      <a:pt x="316" y="148"/>
                    </a:lnTo>
                    <a:lnTo>
                      <a:pt x="318" y="148"/>
                    </a:lnTo>
                    <a:lnTo>
                      <a:pt x="320" y="146"/>
                    </a:lnTo>
                    <a:lnTo>
                      <a:pt x="320" y="148"/>
                    </a:lnTo>
                    <a:lnTo>
                      <a:pt x="321" y="148"/>
                    </a:lnTo>
                    <a:lnTo>
                      <a:pt x="323" y="150"/>
                    </a:lnTo>
                    <a:lnTo>
                      <a:pt x="323" y="152"/>
                    </a:lnTo>
                    <a:lnTo>
                      <a:pt x="323" y="153"/>
                    </a:lnTo>
                    <a:lnTo>
                      <a:pt x="323" y="155"/>
                    </a:lnTo>
                    <a:lnTo>
                      <a:pt x="325" y="155"/>
                    </a:lnTo>
                    <a:lnTo>
                      <a:pt x="327" y="155"/>
                    </a:lnTo>
                    <a:lnTo>
                      <a:pt x="329" y="155"/>
                    </a:lnTo>
                    <a:lnTo>
                      <a:pt x="330" y="155"/>
                    </a:lnTo>
                    <a:lnTo>
                      <a:pt x="332" y="155"/>
                    </a:lnTo>
                    <a:lnTo>
                      <a:pt x="332" y="157"/>
                    </a:lnTo>
                    <a:lnTo>
                      <a:pt x="334" y="157"/>
                    </a:lnTo>
                    <a:lnTo>
                      <a:pt x="334" y="155"/>
                    </a:lnTo>
                    <a:lnTo>
                      <a:pt x="336" y="155"/>
                    </a:lnTo>
                    <a:lnTo>
                      <a:pt x="336" y="153"/>
                    </a:lnTo>
                    <a:lnTo>
                      <a:pt x="336" y="152"/>
                    </a:lnTo>
                    <a:lnTo>
                      <a:pt x="338" y="152"/>
                    </a:lnTo>
                    <a:lnTo>
                      <a:pt x="338" y="150"/>
                    </a:lnTo>
                    <a:lnTo>
                      <a:pt x="339" y="150"/>
                    </a:lnTo>
                    <a:lnTo>
                      <a:pt x="341" y="150"/>
                    </a:lnTo>
                    <a:lnTo>
                      <a:pt x="341" y="152"/>
                    </a:lnTo>
                    <a:lnTo>
                      <a:pt x="343" y="152"/>
                    </a:lnTo>
                    <a:lnTo>
                      <a:pt x="343" y="150"/>
                    </a:lnTo>
                    <a:lnTo>
                      <a:pt x="345" y="150"/>
                    </a:lnTo>
                    <a:lnTo>
                      <a:pt x="345" y="148"/>
                    </a:lnTo>
                    <a:lnTo>
                      <a:pt x="346" y="148"/>
                    </a:lnTo>
                    <a:lnTo>
                      <a:pt x="348" y="148"/>
                    </a:lnTo>
                    <a:lnTo>
                      <a:pt x="350" y="148"/>
                    </a:lnTo>
                    <a:lnTo>
                      <a:pt x="352" y="148"/>
                    </a:lnTo>
                    <a:lnTo>
                      <a:pt x="354" y="148"/>
                    </a:lnTo>
                    <a:lnTo>
                      <a:pt x="354" y="150"/>
                    </a:lnTo>
                    <a:lnTo>
                      <a:pt x="355" y="150"/>
                    </a:lnTo>
                    <a:lnTo>
                      <a:pt x="357" y="150"/>
                    </a:lnTo>
                    <a:lnTo>
                      <a:pt x="357" y="152"/>
                    </a:lnTo>
                    <a:lnTo>
                      <a:pt x="359" y="152"/>
                    </a:lnTo>
                    <a:lnTo>
                      <a:pt x="359" y="153"/>
                    </a:lnTo>
                    <a:lnTo>
                      <a:pt x="359" y="155"/>
                    </a:lnTo>
                    <a:lnTo>
                      <a:pt x="361" y="155"/>
                    </a:lnTo>
                    <a:lnTo>
                      <a:pt x="361" y="157"/>
                    </a:lnTo>
                    <a:lnTo>
                      <a:pt x="363" y="157"/>
                    </a:lnTo>
                    <a:lnTo>
                      <a:pt x="364" y="157"/>
                    </a:lnTo>
                    <a:lnTo>
                      <a:pt x="364" y="159"/>
                    </a:lnTo>
                    <a:lnTo>
                      <a:pt x="366" y="159"/>
                    </a:lnTo>
                    <a:lnTo>
                      <a:pt x="368" y="159"/>
                    </a:lnTo>
                    <a:lnTo>
                      <a:pt x="370" y="159"/>
                    </a:lnTo>
                    <a:lnTo>
                      <a:pt x="371" y="159"/>
                    </a:lnTo>
                    <a:lnTo>
                      <a:pt x="371" y="157"/>
                    </a:lnTo>
                    <a:lnTo>
                      <a:pt x="371" y="155"/>
                    </a:lnTo>
                    <a:lnTo>
                      <a:pt x="370" y="155"/>
                    </a:lnTo>
                    <a:lnTo>
                      <a:pt x="370" y="153"/>
                    </a:lnTo>
                    <a:lnTo>
                      <a:pt x="370" y="152"/>
                    </a:lnTo>
                    <a:lnTo>
                      <a:pt x="368" y="152"/>
                    </a:lnTo>
                    <a:lnTo>
                      <a:pt x="366" y="150"/>
                    </a:lnTo>
                    <a:lnTo>
                      <a:pt x="366" y="148"/>
                    </a:lnTo>
                    <a:lnTo>
                      <a:pt x="366" y="146"/>
                    </a:lnTo>
                    <a:lnTo>
                      <a:pt x="368" y="146"/>
                    </a:lnTo>
                    <a:lnTo>
                      <a:pt x="368" y="145"/>
                    </a:lnTo>
                    <a:lnTo>
                      <a:pt x="370" y="145"/>
                    </a:lnTo>
                    <a:lnTo>
                      <a:pt x="371" y="145"/>
                    </a:lnTo>
                    <a:lnTo>
                      <a:pt x="373" y="143"/>
                    </a:lnTo>
                    <a:lnTo>
                      <a:pt x="371" y="143"/>
                    </a:lnTo>
                    <a:lnTo>
                      <a:pt x="371" y="141"/>
                    </a:lnTo>
                    <a:lnTo>
                      <a:pt x="370" y="139"/>
                    </a:lnTo>
                    <a:lnTo>
                      <a:pt x="370" y="137"/>
                    </a:lnTo>
                    <a:lnTo>
                      <a:pt x="371" y="137"/>
                    </a:lnTo>
                    <a:lnTo>
                      <a:pt x="371" y="136"/>
                    </a:lnTo>
                    <a:lnTo>
                      <a:pt x="371" y="134"/>
                    </a:lnTo>
                    <a:lnTo>
                      <a:pt x="370" y="132"/>
                    </a:lnTo>
                    <a:lnTo>
                      <a:pt x="368" y="130"/>
                    </a:lnTo>
                    <a:lnTo>
                      <a:pt x="368" y="128"/>
                    </a:lnTo>
                    <a:lnTo>
                      <a:pt x="368" y="127"/>
                    </a:lnTo>
                    <a:lnTo>
                      <a:pt x="368" y="125"/>
                    </a:lnTo>
                    <a:lnTo>
                      <a:pt x="366" y="125"/>
                    </a:lnTo>
                    <a:lnTo>
                      <a:pt x="364" y="125"/>
                    </a:lnTo>
                    <a:lnTo>
                      <a:pt x="363" y="125"/>
                    </a:lnTo>
                    <a:lnTo>
                      <a:pt x="363" y="123"/>
                    </a:lnTo>
                    <a:lnTo>
                      <a:pt x="364" y="123"/>
                    </a:lnTo>
                    <a:lnTo>
                      <a:pt x="364" y="121"/>
                    </a:lnTo>
                    <a:lnTo>
                      <a:pt x="364" y="120"/>
                    </a:lnTo>
                    <a:lnTo>
                      <a:pt x="364" y="118"/>
                    </a:lnTo>
                    <a:lnTo>
                      <a:pt x="366" y="118"/>
                    </a:lnTo>
                    <a:lnTo>
                      <a:pt x="366" y="116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3" y="112"/>
                    </a:lnTo>
                    <a:lnTo>
                      <a:pt x="363" y="111"/>
                    </a:lnTo>
                    <a:lnTo>
                      <a:pt x="361" y="111"/>
                    </a:lnTo>
                    <a:lnTo>
                      <a:pt x="361" y="109"/>
                    </a:lnTo>
                    <a:lnTo>
                      <a:pt x="361" y="107"/>
                    </a:lnTo>
                    <a:lnTo>
                      <a:pt x="359" y="107"/>
                    </a:lnTo>
                    <a:lnTo>
                      <a:pt x="359" y="105"/>
                    </a:lnTo>
                    <a:lnTo>
                      <a:pt x="361" y="105"/>
                    </a:lnTo>
                    <a:lnTo>
                      <a:pt x="361" y="104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0"/>
                    </a:lnTo>
                    <a:lnTo>
                      <a:pt x="361" y="98"/>
                    </a:lnTo>
                    <a:lnTo>
                      <a:pt x="359" y="98"/>
                    </a:lnTo>
                    <a:lnTo>
                      <a:pt x="361" y="98"/>
                    </a:lnTo>
                    <a:lnTo>
                      <a:pt x="361" y="96"/>
                    </a:lnTo>
                    <a:lnTo>
                      <a:pt x="361" y="95"/>
                    </a:lnTo>
                    <a:lnTo>
                      <a:pt x="359" y="95"/>
                    </a:lnTo>
                    <a:lnTo>
                      <a:pt x="359" y="93"/>
                    </a:lnTo>
                    <a:lnTo>
                      <a:pt x="359" y="91"/>
                    </a:lnTo>
                    <a:lnTo>
                      <a:pt x="357" y="89"/>
                    </a:lnTo>
                    <a:lnTo>
                      <a:pt x="357" y="87"/>
                    </a:lnTo>
                    <a:lnTo>
                      <a:pt x="357" y="86"/>
                    </a:lnTo>
                    <a:lnTo>
                      <a:pt x="357" y="84"/>
                    </a:lnTo>
                    <a:lnTo>
                      <a:pt x="357" y="82"/>
                    </a:lnTo>
                    <a:lnTo>
                      <a:pt x="355" y="82"/>
                    </a:lnTo>
                    <a:lnTo>
                      <a:pt x="355" y="80"/>
                    </a:lnTo>
                    <a:lnTo>
                      <a:pt x="355" y="79"/>
                    </a:lnTo>
                    <a:lnTo>
                      <a:pt x="354" y="79"/>
                    </a:lnTo>
                    <a:lnTo>
                      <a:pt x="354" y="80"/>
                    </a:lnTo>
                    <a:lnTo>
                      <a:pt x="352" y="80"/>
                    </a:lnTo>
                    <a:lnTo>
                      <a:pt x="350" y="80"/>
                    </a:lnTo>
                    <a:lnTo>
                      <a:pt x="350" y="82"/>
                    </a:lnTo>
                    <a:lnTo>
                      <a:pt x="348" y="82"/>
                    </a:lnTo>
                    <a:lnTo>
                      <a:pt x="346" y="82"/>
                    </a:lnTo>
                    <a:lnTo>
                      <a:pt x="345" y="82"/>
                    </a:lnTo>
                    <a:lnTo>
                      <a:pt x="343" y="82"/>
                    </a:lnTo>
                    <a:lnTo>
                      <a:pt x="343" y="80"/>
                    </a:lnTo>
                    <a:lnTo>
                      <a:pt x="343" y="79"/>
                    </a:lnTo>
                    <a:lnTo>
                      <a:pt x="343" y="77"/>
                    </a:lnTo>
                    <a:lnTo>
                      <a:pt x="343" y="75"/>
                    </a:lnTo>
                    <a:lnTo>
                      <a:pt x="343" y="73"/>
                    </a:lnTo>
                    <a:lnTo>
                      <a:pt x="343" y="71"/>
                    </a:lnTo>
                    <a:lnTo>
                      <a:pt x="341" y="71"/>
                    </a:lnTo>
                    <a:lnTo>
                      <a:pt x="341" y="70"/>
                    </a:lnTo>
                    <a:lnTo>
                      <a:pt x="339" y="70"/>
                    </a:lnTo>
                    <a:lnTo>
                      <a:pt x="339" y="68"/>
                    </a:lnTo>
                    <a:lnTo>
                      <a:pt x="339" y="66"/>
                    </a:lnTo>
                    <a:lnTo>
                      <a:pt x="339" y="64"/>
                    </a:lnTo>
                    <a:lnTo>
                      <a:pt x="338" y="64"/>
                    </a:lnTo>
                    <a:lnTo>
                      <a:pt x="338" y="62"/>
                    </a:lnTo>
                    <a:lnTo>
                      <a:pt x="339" y="62"/>
                    </a:lnTo>
                    <a:lnTo>
                      <a:pt x="339" y="61"/>
                    </a:lnTo>
                    <a:lnTo>
                      <a:pt x="338" y="61"/>
                    </a:lnTo>
                    <a:lnTo>
                      <a:pt x="338" y="59"/>
                    </a:lnTo>
                    <a:lnTo>
                      <a:pt x="336" y="57"/>
                    </a:lnTo>
                    <a:lnTo>
                      <a:pt x="336" y="55"/>
                    </a:lnTo>
                    <a:lnTo>
                      <a:pt x="334" y="57"/>
                    </a:lnTo>
                    <a:lnTo>
                      <a:pt x="334" y="55"/>
                    </a:lnTo>
                    <a:lnTo>
                      <a:pt x="332" y="55"/>
                    </a:lnTo>
                    <a:lnTo>
                      <a:pt x="332" y="54"/>
                    </a:lnTo>
                    <a:lnTo>
                      <a:pt x="330" y="54"/>
                    </a:lnTo>
                    <a:lnTo>
                      <a:pt x="330" y="52"/>
                    </a:lnTo>
                    <a:lnTo>
                      <a:pt x="329" y="52"/>
                    </a:lnTo>
                    <a:lnTo>
                      <a:pt x="327" y="52"/>
                    </a:lnTo>
                    <a:lnTo>
                      <a:pt x="327" y="50"/>
                    </a:lnTo>
                    <a:lnTo>
                      <a:pt x="327" y="48"/>
                    </a:lnTo>
                    <a:lnTo>
                      <a:pt x="325" y="48"/>
                    </a:lnTo>
                    <a:lnTo>
                      <a:pt x="325" y="46"/>
                    </a:lnTo>
                    <a:lnTo>
                      <a:pt x="327" y="46"/>
                    </a:lnTo>
                    <a:lnTo>
                      <a:pt x="327" y="45"/>
                    </a:lnTo>
                    <a:lnTo>
                      <a:pt x="325" y="45"/>
                    </a:lnTo>
                    <a:lnTo>
                      <a:pt x="325" y="43"/>
                    </a:lnTo>
                    <a:lnTo>
                      <a:pt x="327" y="43"/>
                    </a:lnTo>
                    <a:lnTo>
                      <a:pt x="325" y="41"/>
                    </a:lnTo>
                    <a:lnTo>
                      <a:pt x="323" y="41"/>
                    </a:lnTo>
                    <a:lnTo>
                      <a:pt x="325" y="41"/>
                    </a:lnTo>
                    <a:lnTo>
                      <a:pt x="323" y="41"/>
                    </a:lnTo>
                    <a:lnTo>
                      <a:pt x="323" y="39"/>
                    </a:lnTo>
                    <a:lnTo>
                      <a:pt x="321" y="39"/>
                    </a:lnTo>
                    <a:lnTo>
                      <a:pt x="321" y="37"/>
                    </a:lnTo>
                    <a:lnTo>
                      <a:pt x="320" y="37"/>
                    </a:lnTo>
                    <a:lnTo>
                      <a:pt x="318" y="37"/>
                    </a:lnTo>
                    <a:lnTo>
                      <a:pt x="320" y="37"/>
                    </a:lnTo>
                    <a:lnTo>
                      <a:pt x="320" y="36"/>
                    </a:lnTo>
                    <a:lnTo>
                      <a:pt x="318" y="36"/>
                    </a:lnTo>
                    <a:lnTo>
                      <a:pt x="320" y="36"/>
                    </a:lnTo>
                    <a:lnTo>
                      <a:pt x="320" y="34"/>
                    </a:lnTo>
                    <a:lnTo>
                      <a:pt x="321" y="34"/>
                    </a:lnTo>
                    <a:lnTo>
                      <a:pt x="321" y="32"/>
                    </a:lnTo>
                    <a:lnTo>
                      <a:pt x="321" y="30"/>
                    </a:lnTo>
                    <a:lnTo>
                      <a:pt x="320" y="30"/>
                    </a:lnTo>
                    <a:lnTo>
                      <a:pt x="320" y="29"/>
                    </a:lnTo>
                    <a:lnTo>
                      <a:pt x="318" y="27"/>
                    </a:lnTo>
                    <a:lnTo>
                      <a:pt x="320" y="27"/>
                    </a:lnTo>
                    <a:lnTo>
                      <a:pt x="320" y="25"/>
                    </a:lnTo>
                    <a:lnTo>
                      <a:pt x="318" y="25"/>
                    </a:lnTo>
                    <a:lnTo>
                      <a:pt x="318" y="23"/>
                    </a:lnTo>
                    <a:lnTo>
                      <a:pt x="318" y="21"/>
                    </a:lnTo>
                    <a:lnTo>
                      <a:pt x="316" y="21"/>
                    </a:lnTo>
                    <a:lnTo>
                      <a:pt x="314" y="21"/>
                    </a:lnTo>
                    <a:lnTo>
                      <a:pt x="313" y="21"/>
                    </a:lnTo>
                    <a:lnTo>
                      <a:pt x="311" y="21"/>
                    </a:lnTo>
                    <a:lnTo>
                      <a:pt x="311" y="20"/>
                    </a:lnTo>
                    <a:lnTo>
                      <a:pt x="309" y="20"/>
                    </a:lnTo>
                    <a:lnTo>
                      <a:pt x="309" y="18"/>
                    </a:lnTo>
                    <a:lnTo>
                      <a:pt x="307" y="20"/>
                    </a:lnTo>
                    <a:lnTo>
                      <a:pt x="305" y="20"/>
                    </a:lnTo>
                    <a:lnTo>
                      <a:pt x="305" y="21"/>
                    </a:lnTo>
                    <a:lnTo>
                      <a:pt x="304" y="21"/>
                    </a:lnTo>
                    <a:lnTo>
                      <a:pt x="304" y="23"/>
                    </a:lnTo>
                    <a:lnTo>
                      <a:pt x="302" y="23"/>
                    </a:lnTo>
                    <a:lnTo>
                      <a:pt x="302" y="25"/>
                    </a:lnTo>
                    <a:lnTo>
                      <a:pt x="300" y="25"/>
                    </a:lnTo>
                    <a:lnTo>
                      <a:pt x="300" y="27"/>
                    </a:lnTo>
                    <a:lnTo>
                      <a:pt x="298" y="27"/>
                    </a:lnTo>
                    <a:lnTo>
                      <a:pt x="298" y="29"/>
                    </a:lnTo>
                    <a:lnTo>
                      <a:pt x="296" y="29"/>
                    </a:lnTo>
                    <a:lnTo>
                      <a:pt x="296" y="30"/>
                    </a:lnTo>
                    <a:lnTo>
                      <a:pt x="295" y="32"/>
                    </a:lnTo>
                    <a:lnTo>
                      <a:pt x="293" y="32"/>
                    </a:lnTo>
                    <a:lnTo>
                      <a:pt x="293" y="34"/>
                    </a:lnTo>
                    <a:lnTo>
                      <a:pt x="291" y="34"/>
                    </a:lnTo>
                    <a:lnTo>
                      <a:pt x="291" y="36"/>
                    </a:lnTo>
                    <a:lnTo>
                      <a:pt x="289" y="36"/>
                    </a:lnTo>
                    <a:lnTo>
                      <a:pt x="288" y="36"/>
                    </a:lnTo>
                    <a:lnTo>
                      <a:pt x="288" y="37"/>
                    </a:lnTo>
                    <a:lnTo>
                      <a:pt x="286" y="37"/>
                    </a:lnTo>
                    <a:lnTo>
                      <a:pt x="286" y="39"/>
                    </a:lnTo>
                    <a:lnTo>
                      <a:pt x="284" y="39"/>
                    </a:lnTo>
                    <a:lnTo>
                      <a:pt x="282" y="39"/>
                    </a:lnTo>
                    <a:lnTo>
                      <a:pt x="282" y="41"/>
                    </a:lnTo>
                    <a:lnTo>
                      <a:pt x="280" y="41"/>
                    </a:lnTo>
                    <a:lnTo>
                      <a:pt x="280" y="43"/>
                    </a:lnTo>
                    <a:lnTo>
                      <a:pt x="279" y="43"/>
                    </a:lnTo>
                    <a:lnTo>
                      <a:pt x="279" y="45"/>
                    </a:lnTo>
                    <a:lnTo>
                      <a:pt x="277" y="45"/>
                    </a:lnTo>
                    <a:lnTo>
                      <a:pt x="277" y="46"/>
                    </a:lnTo>
                    <a:lnTo>
                      <a:pt x="275" y="46"/>
                    </a:lnTo>
                    <a:lnTo>
                      <a:pt x="275" y="48"/>
                    </a:lnTo>
                    <a:lnTo>
                      <a:pt x="273" y="48"/>
                    </a:lnTo>
                    <a:lnTo>
                      <a:pt x="273" y="50"/>
                    </a:lnTo>
                    <a:lnTo>
                      <a:pt x="271" y="52"/>
                    </a:lnTo>
                    <a:lnTo>
                      <a:pt x="271" y="54"/>
                    </a:lnTo>
                    <a:lnTo>
                      <a:pt x="270" y="55"/>
                    </a:lnTo>
                    <a:lnTo>
                      <a:pt x="270" y="57"/>
                    </a:lnTo>
                    <a:lnTo>
                      <a:pt x="268" y="57"/>
                    </a:lnTo>
                    <a:lnTo>
                      <a:pt x="268" y="59"/>
                    </a:lnTo>
                    <a:lnTo>
                      <a:pt x="266" y="57"/>
                    </a:lnTo>
                    <a:lnTo>
                      <a:pt x="264" y="59"/>
                    </a:lnTo>
                    <a:lnTo>
                      <a:pt x="263" y="59"/>
                    </a:lnTo>
                    <a:lnTo>
                      <a:pt x="261" y="59"/>
                    </a:lnTo>
                    <a:lnTo>
                      <a:pt x="261" y="61"/>
                    </a:lnTo>
                    <a:lnTo>
                      <a:pt x="261" y="59"/>
                    </a:lnTo>
                    <a:lnTo>
                      <a:pt x="261" y="57"/>
                    </a:lnTo>
                    <a:lnTo>
                      <a:pt x="261" y="55"/>
                    </a:lnTo>
                    <a:lnTo>
                      <a:pt x="261" y="54"/>
                    </a:lnTo>
                    <a:lnTo>
                      <a:pt x="261" y="52"/>
                    </a:lnTo>
                    <a:lnTo>
                      <a:pt x="261" y="50"/>
                    </a:lnTo>
                    <a:lnTo>
                      <a:pt x="263" y="48"/>
                    </a:lnTo>
                    <a:lnTo>
                      <a:pt x="261" y="46"/>
                    </a:lnTo>
                    <a:lnTo>
                      <a:pt x="259" y="46"/>
                    </a:lnTo>
                    <a:lnTo>
                      <a:pt x="259" y="45"/>
                    </a:lnTo>
                    <a:lnTo>
                      <a:pt x="257" y="46"/>
                    </a:lnTo>
                    <a:lnTo>
                      <a:pt x="257" y="45"/>
                    </a:lnTo>
                    <a:lnTo>
                      <a:pt x="259" y="45"/>
                    </a:lnTo>
                    <a:lnTo>
                      <a:pt x="259" y="43"/>
                    </a:lnTo>
                    <a:lnTo>
                      <a:pt x="261" y="43"/>
                    </a:lnTo>
                    <a:lnTo>
                      <a:pt x="261" y="41"/>
                    </a:lnTo>
                    <a:lnTo>
                      <a:pt x="263" y="41"/>
                    </a:lnTo>
                    <a:lnTo>
                      <a:pt x="263" y="39"/>
                    </a:lnTo>
                    <a:lnTo>
                      <a:pt x="263" y="37"/>
                    </a:lnTo>
                    <a:lnTo>
                      <a:pt x="264" y="37"/>
                    </a:lnTo>
                    <a:lnTo>
                      <a:pt x="264" y="36"/>
                    </a:lnTo>
                    <a:lnTo>
                      <a:pt x="263" y="36"/>
                    </a:lnTo>
                    <a:lnTo>
                      <a:pt x="264" y="36"/>
                    </a:lnTo>
                    <a:lnTo>
                      <a:pt x="264" y="34"/>
                    </a:lnTo>
                    <a:lnTo>
                      <a:pt x="264" y="32"/>
                    </a:lnTo>
                    <a:lnTo>
                      <a:pt x="266" y="32"/>
                    </a:lnTo>
                    <a:lnTo>
                      <a:pt x="266" y="30"/>
                    </a:lnTo>
                    <a:lnTo>
                      <a:pt x="268" y="30"/>
                    </a:lnTo>
                    <a:lnTo>
                      <a:pt x="268" y="29"/>
                    </a:lnTo>
                    <a:lnTo>
                      <a:pt x="270" y="29"/>
                    </a:lnTo>
                    <a:lnTo>
                      <a:pt x="270" y="27"/>
                    </a:lnTo>
                    <a:lnTo>
                      <a:pt x="271" y="27"/>
                    </a:lnTo>
                    <a:lnTo>
                      <a:pt x="270" y="27"/>
                    </a:lnTo>
                    <a:lnTo>
                      <a:pt x="270" y="25"/>
                    </a:lnTo>
                    <a:lnTo>
                      <a:pt x="268" y="25"/>
                    </a:lnTo>
                    <a:lnTo>
                      <a:pt x="268" y="23"/>
                    </a:lnTo>
                    <a:lnTo>
                      <a:pt x="268" y="21"/>
                    </a:lnTo>
                    <a:lnTo>
                      <a:pt x="266" y="21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8" y="18"/>
                    </a:lnTo>
                    <a:lnTo>
                      <a:pt x="266" y="18"/>
                    </a:lnTo>
                    <a:lnTo>
                      <a:pt x="266" y="16"/>
                    </a:lnTo>
                    <a:lnTo>
                      <a:pt x="266" y="14"/>
                    </a:lnTo>
                    <a:lnTo>
                      <a:pt x="266" y="12"/>
                    </a:lnTo>
                    <a:lnTo>
                      <a:pt x="266" y="11"/>
                    </a:lnTo>
                    <a:lnTo>
                      <a:pt x="264" y="11"/>
                    </a:lnTo>
                    <a:lnTo>
                      <a:pt x="264" y="9"/>
                    </a:lnTo>
                    <a:lnTo>
                      <a:pt x="264" y="7"/>
                    </a:lnTo>
                    <a:lnTo>
                      <a:pt x="264" y="5"/>
                    </a:lnTo>
                    <a:lnTo>
                      <a:pt x="263" y="5"/>
                    </a:lnTo>
                    <a:lnTo>
                      <a:pt x="263" y="7"/>
                    </a:lnTo>
                    <a:lnTo>
                      <a:pt x="261" y="9"/>
                    </a:lnTo>
                    <a:lnTo>
                      <a:pt x="261" y="11"/>
                    </a:lnTo>
                    <a:lnTo>
                      <a:pt x="259" y="11"/>
                    </a:lnTo>
                    <a:lnTo>
                      <a:pt x="259" y="12"/>
                    </a:lnTo>
                    <a:lnTo>
                      <a:pt x="257" y="14"/>
                    </a:lnTo>
                    <a:lnTo>
                      <a:pt x="257" y="16"/>
                    </a:lnTo>
                    <a:lnTo>
                      <a:pt x="255" y="16"/>
                    </a:lnTo>
                    <a:lnTo>
                      <a:pt x="254" y="16"/>
                    </a:lnTo>
                    <a:lnTo>
                      <a:pt x="252" y="14"/>
                    </a:lnTo>
                    <a:lnTo>
                      <a:pt x="250" y="14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8"/>
                    </a:lnTo>
                    <a:lnTo>
                      <a:pt x="248" y="20"/>
                    </a:lnTo>
                    <a:lnTo>
                      <a:pt x="248" y="21"/>
                    </a:lnTo>
                    <a:lnTo>
                      <a:pt x="248" y="20"/>
                    </a:lnTo>
                    <a:lnTo>
                      <a:pt x="246" y="20"/>
                    </a:lnTo>
                    <a:lnTo>
                      <a:pt x="246" y="18"/>
                    </a:lnTo>
                    <a:lnTo>
                      <a:pt x="245" y="18"/>
                    </a:lnTo>
                    <a:lnTo>
                      <a:pt x="243" y="18"/>
                    </a:lnTo>
                    <a:lnTo>
                      <a:pt x="241" y="18"/>
                    </a:lnTo>
                    <a:lnTo>
                      <a:pt x="239" y="18"/>
                    </a:lnTo>
                    <a:lnTo>
                      <a:pt x="238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2" y="18"/>
                    </a:lnTo>
                    <a:lnTo>
                      <a:pt x="230" y="18"/>
                    </a:lnTo>
                    <a:lnTo>
                      <a:pt x="229" y="18"/>
                    </a:lnTo>
                    <a:lnTo>
                      <a:pt x="229" y="20"/>
                    </a:lnTo>
                    <a:lnTo>
                      <a:pt x="227" y="20"/>
                    </a:lnTo>
                    <a:lnTo>
                      <a:pt x="227" y="18"/>
                    </a:lnTo>
                    <a:lnTo>
                      <a:pt x="225" y="18"/>
                    </a:lnTo>
                    <a:lnTo>
                      <a:pt x="223" y="18"/>
                    </a:lnTo>
                    <a:lnTo>
                      <a:pt x="221" y="18"/>
                    </a:lnTo>
                    <a:lnTo>
                      <a:pt x="220" y="18"/>
                    </a:lnTo>
                    <a:lnTo>
                      <a:pt x="220" y="16"/>
                    </a:lnTo>
                    <a:lnTo>
                      <a:pt x="220" y="18"/>
                    </a:lnTo>
                    <a:lnTo>
                      <a:pt x="218" y="18"/>
                    </a:lnTo>
                    <a:lnTo>
                      <a:pt x="218" y="16"/>
                    </a:lnTo>
                    <a:lnTo>
                      <a:pt x="216" y="16"/>
                    </a:lnTo>
                    <a:lnTo>
                      <a:pt x="216" y="14"/>
                    </a:lnTo>
                    <a:lnTo>
                      <a:pt x="216" y="12"/>
                    </a:lnTo>
                    <a:lnTo>
                      <a:pt x="218" y="12"/>
                    </a:lnTo>
                    <a:lnTo>
                      <a:pt x="218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1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18" y="11"/>
                    </a:lnTo>
                    <a:lnTo>
                      <a:pt x="220" y="11"/>
                    </a:lnTo>
                    <a:lnTo>
                      <a:pt x="218" y="11"/>
                    </a:lnTo>
                    <a:lnTo>
                      <a:pt x="220" y="11"/>
                    </a:lnTo>
                    <a:lnTo>
                      <a:pt x="220" y="9"/>
                    </a:lnTo>
                    <a:lnTo>
                      <a:pt x="218" y="9"/>
                    </a:lnTo>
                    <a:lnTo>
                      <a:pt x="220" y="9"/>
                    </a:lnTo>
                    <a:lnTo>
                      <a:pt x="220" y="7"/>
                    </a:lnTo>
                    <a:lnTo>
                      <a:pt x="221" y="7"/>
                    </a:lnTo>
                    <a:lnTo>
                      <a:pt x="221" y="5"/>
                    </a:lnTo>
                    <a:lnTo>
                      <a:pt x="220" y="5"/>
                    </a:lnTo>
                    <a:lnTo>
                      <a:pt x="221" y="5"/>
                    </a:lnTo>
                    <a:lnTo>
                      <a:pt x="221" y="4"/>
                    </a:lnTo>
                    <a:lnTo>
                      <a:pt x="220" y="4"/>
                    </a:lnTo>
                    <a:lnTo>
                      <a:pt x="221" y="4"/>
                    </a:lnTo>
                    <a:lnTo>
                      <a:pt x="223" y="4"/>
                    </a:lnTo>
                    <a:lnTo>
                      <a:pt x="225" y="4"/>
                    </a:lnTo>
                    <a:lnTo>
                      <a:pt x="223" y="4"/>
                    </a:lnTo>
                    <a:lnTo>
                      <a:pt x="223" y="5"/>
                    </a:lnTo>
                    <a:lnTo>
                      <a:pt x="225" y="5"/>
                    </a:lnTo>
                    <a:lnTo>
                      <a:pt x="223" y="5"/>
                    </a:lnTo>
                    <a:lnTo>
                      <a:pt x="223" y="4"/>
                    </a:lnTo>
                    <a:lnTo>
                      <a:pt x="225" y="4"/>
                    </a:lnTo>
                    <a:lnTo>
                      <a:pt x="223" y="4"/>
                    </a:lnTo>
                    <a:lnTo>
                      <a:pt x="223" y="2"/>
                    </a:lnTo>
                    <a:lnTo>
                      <a:pt x="223" y="0"/>
                    </a:lnTo>
                    <a:lnTo>
                      <a:pt x="221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8" name="Freeform 382"/>
              <p:cNvSpPr>
                <a:spLocks/>
              </p:cNvSpPr>
              <p:nvPr/>
            </p:nvSpPr>
            <p:spPr bwMode="auto">
              <a:xfrm>
                <a:off x="3294" y="583"/>
                <a:ext cx="177" cy="305"/>
              </a:xfrm>
              <a:custGeom>
                <a:avLst/>
                <a:gdLst>
                  <a:gd name="T0" fmla="*/ 34 w 177"/>
                  <a:gd name="T1" fmla="*/ 296 h 305"/>
                  <a:gd name="T2" fmla="*/ 39 w 177"/>
                  <a:gd name="T3" fmla="*/ 289 h 305"/>
                  <a:gd name="T4" fmla="*/ 46 w 177"/>
                  <a:gd name="T5" fmla="*/ 287 h 305"/>
                  <a:gd name="T6" fmla="*/ 50 w 177"/>
                  <a:gd name="T7" fmla="*/ 278 h 305"/>
                  <a:gd name="T8" fmla="*/ 59 w 177"/>
                  <a:gd name="T9" fmla="*/ 278 h 305"/>
                  <a:gd name="T10" fmla="*/ 55 w 177"/>
                  <a:gd name="T11" fmla="*/ 269 h 305"/>
                  <a:gd name="T12" fmla="*/ 55 w 177"/>
                  <a:gd name="T13" fmla="*/ 260 h 305"/>
                  <a:gd name="T14" fmla="*/ 62 w 177"/>
                  <a:gd name="T15" fmla="*/ 255 h 305"/>
                  <a:gd name="T16" fmla="*/ 61 w 177"/>
                  <a:gd name="T17" fmla="*/ 234 h 305"/>
                  <a:gd name="T18" fmla="*/ 48 w 177"/>
                  <a:gd name="T19" fmla="*/ 219 h 305"/>
                  <a:gd name="T20" fmla="*/ 48 w 177"/>
                  <a:gd name="T21" fmla="*/ 200 h 305"/>
                  <a:gd name="T22" fmla="*/ 36 w 177"/>
                  <a:gd name="T23" fmla="*/ 189 h 305"/>
                  <a:gd name="T24" fmla="*/ 36 w 177"/>
                  <a:gd name="T25" fmla="*/ 180 h 305"/>
                  <a:gd name="T26" fmla="*/ 43 w 177"/>
                  <a:gd name="T27" fmla="*/ 160 h 305"/>
                  <a:gd name="T28" fmla="*/ 28 w 177"/>
                  <a:gd name="T29" fmla="*/ 166 h 305"/>
                  <a:gd name="T30" fmla="*/ 20 w 177"/>
                  <a:gd name="T31" fmla="*/ 148 h 305"/>
                  <a:gd name="T32" fmla="*/ 14 w 177"/>
                  <a:gd name="T33" fmla="*/ 137 h 305"/>
                  <a:gd name="T34" fmla="*/ 11 w 177"/>
                  <a:gd name="T35" fmla="*/ 139 h 305"/>
                  <a:gd name="T36" fmla="*/ 7 w 177"/>
                  <a:gd name="T37" fmla="*/ 130 h 305"/>
                  <a:gd name="T38" fmla="*/ 14 w 177"/>
                  <a:gd name="T39" fmla="*/ 121 h 305"/>
                  <a:gd name="T40" fmla="*/ 36 w 177"/>
                  <a:gd name="T41" fmla="*/ 126 h 305"/>
                  <a:gd name="T42" fmla="*/ 46 w 177"/>
                  <a:gd name="T43" fmla="*/ 142 h 305"/>
                  <a:gd name="T44" fmla="*/ 57 w 177"/>
                  <a:gd name="T45" fmla="*/ 148 h 305"/>
                  <a:gd name="T46" fmla="*/ 62 w 177"/>
                  <a:gd name="T47" fmla="*/ 126 h 305"/>
                  <a:gd name="T48" fmla="*/ 66 w 177"/>
                  <a:gd name="T49" fmla="*/ 110 h 305"/>
                  <a:gd name="T50" fmla="*/ 80 w 177"/>
                  <a:gd name="T51" fmla="*/ 101 h 305"/>
                  <a:gd name="T52" fmla="*/ 91 w 177"/>
                  <a:gd name="T53" fmla="*/ 93 h 305"/>
                  <a:gd name="T54" fmla="*/ 102 w 177"/>
                  <a:gd name="T55" fmla="*/ 91 h 305"/>
                  <a:gd name="T56" fmla="*/ 112 w 177"/>
                  <a:gd name="T57" fmla="*/ 85 h 305"/>
                  <a:gd name="T58" fmla="*/ 116 w 177"/>
                  <a:gd name="T59" fmla="*/ 69 h 305"/>
                  <a:gd name="T60" fmla="*/ 123 w 177"/>
                  <a:gd name="T61" fmla="*/ 60 h 305"/>
                  <a:gd name="T62" fmla="*/ 121 w 177"/>
                  <a:gd name="T63" fmla="*/ 46 h 305"/>
                  <a:gd name="T64" fmla="*/ 118 w 177"/>
                  <a:gd name="T65" fmla="*/ 44 h 305"/>
                  <a:gd name="T66" fmla="*/ 98 w 177"/>
                  <a:gd name="T67" fmla="*/ 41 h 305"/>
                  <a:gd name="T68" fmla="*/ 114 w 177"/>
                  <a:gd name="T69" fmla="*/ 34 h 305"/>
                  <a:gd name="T70" fmla="*/ 123 w 177"/>
                  <a:gd name="T71" fmla="*/ 34 h 305"/>
                  <a:gd name="T72" fmla="*/ 128 w 177"/>
                  <a:gd name="T73" fmla="*/ 41 h 305"/>
                  <a:gd name="T74" fmla="*/ 132 w 177"/>
                  <a:gd name="T75" fmla="*/ 35 h 305"/>
                  <a:gd name="T76" fmla="*/ 127 w 177"/>
                  <a:gd name="T77" fmla="*/ 25 h 305"/>
                  <a:gd name="T78" fmla="*/ 125 w 177"/>
                  <a:gd name="T79" fmla="*/ 21 h 305"/>
                  <a:gd name="T80" fmla="*/ 134 w 177"/>
                  <a:gd name="T81" fmla="*/ 18 h 305"/>
                  <a:gd name="T82" fmla="*/ 136 w 177"/>
                  <a:gd name="T83" fmla="*/ 18 h 305"/>
                  <a:gd name="T84" fmla="*/ 132 w 177"/>
                  <a:gd name="T85" fmla="*/ 12 h 305"/>
                  <a:gd name="T86" fmla="*/ 141 w 177"/>
                  <a:gd name="T87" fmla="*/ 1 h 305"/>
                  <a:gd name="T88" fmla="*/ 152 w 177"/>
                  <a:gd name="T89" fmla="*/ 3 h 305"/>
                  <a:gd name="T90" fmla="*/ 157 w 177"/>
                  <a:gd name="T91" fmla="*/ 10 h 305"/>
                  <a:gd name="T92" fmla="*/ 161 w 177"/>
                  <a:gd name="T93" fmla="*/ 23 h 305"/>
                  <a:gd name="T94" fmla="*/ 166 w 177"/>
                  <a:gd name="T95" fmla="*/ 30 h 305"/>
                  <a:gd name="T96" fmla="*/ 170 w 177"/>
                  <a:gd name="T97" fmla="*/ 43 h 305"/>
                  <a:gd name="T98" fmla="*/ 170 w 177"/>
                  <a:gd name="T99" fmla="*/ 55 h 305"/>
                  <a:gd name="T100" fmla="*/ 171 w 177"/>
                  <a:gd name="T101" fmla="*/ 69 h 305"/>
                  <a:gd name="T102" fmla="*/ 157 w 177"/>
                  <a:gd name="T103" fmla="*/ 60 h 305"/>
                  <a:gd name="T104" fmla="*/ 155 w 177"/>
                  <a:gd name="T105" fmla="*/ 68 h 305"/>
                  <a:gd name="T106" fmla="*/ 146 w 177"/>
                  <a:gd name="T107" fmla="*/ 53 h 305"/>
                  <a:gd name="T108" fmla="*/ 139 w 177"/>
                  <a:gd name="T109" fmla="*/ 66 h 305"/>
                  <a:gd name="T110" fmla="*/ 134 w 177"/>
                  <a:gd name="T111" fmla="*/ 76 h 305"/>
                  <a:gd name="T112" fmla="*/ 150 w 177"/>
                  <a:gd name="T113" fmla="*/ 76 h 305"/>
                  <a:gd name="T114" fmla="*/ 145 w 177"/>
                  <a:gd name="T115" fmla="*/ 91 h 305"/>
                  <a:gd name="T116" fmla="*/ 132 w 177"/>
                  <a:gd name="T117" fmla="*/ 84 h 305"/>
                  <a:gd name="T118" fmla="*/ 134 w 177"/>
                  <a:gd name="T119" fmla="*/ 98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305">
                    <a:moveTo>
                      <a:pt x="28" y="305"/>
                    </a:moveTo>
                    <a:lnTo>
                      <a:pt x="30" y="305"/>
                    </a:lnTo>
                    <a:lnTo>
                      <a:pt x="30" y="303"/>
                    </a:lnTo>
                    <a:lnTo>
                      <a:pt x="32" y="303"/>
                    </a:lnTo>
                    <a:lnTo>
                      <a:pt x="30" y="303"/>
                    </a:lnTo>
                    <a:lnTo>
                      <a:pt x="32" y="303"/>
                    </a:lnTo>
                    <a:lnTo>
                      <a:pt x="32" y="301"/>
                    </a:lnTo>
                    <a:lnTo>
                      <a:pt x="34" y="301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2" y="301"/>
                    </a:lnTo>
                    <a:lnTo>
                      <a:pt x="34" y="301"/>
                    </a:lnTo>
                    <a:lnTo>
                      <a:pt x="32" y="301"/>
                    </a:lnTo>
                    <a:lnTo>
                      <a:pt x="32" y="300"/>
                    </a:lnTo>
                    <a:lnTo>
                      <a:pt x="34" y="300"/>
                    </a:lnTo>
                    <a:lnTo>
                      <a:pt x="34" y="298"/>
                    </a:lnTo>
                    <a:lnTo>
                      <a:pt x="34" y="296"/>
                    </a:lnTo>
                    <a:lnTo>
                      <a:pt x="36" y="296"/>
                    </a:lnTo>
                    <a:lnTo>
                      <a:pt x="36" y="298"/>
                    </a:lnTo>
                    <a:lnTo>
                      <a:pt x="36" y="296"/>
                    </a:lnTo>
                    <a:lnTo>
                      <a:pt x="36" y="294"/>
                    </a:lnTo>
                    <a:lnTo>
                      <a:pt x="37" y="294"/>
                    </a:lnTo>
                    <a:lnTo>
                      <a:pt x="39" y="294"/>
                    </a:lnTo>
                    <a:lnTo>
                      <a:pt x="37" y="294"/>
                    </a:lnTo>
                    <a:lnTo>
                      <a:pt x="39" y="294"/>
                    </a:lnTo>
                    <a:lnTo>
                      <a:pt x="39" y="292"/>
                    </a:lnTo>
                    <a:lnTo>
                      <a:pt x="39" y="294"/>
                    </a:lnTo>
                    <a:lnTo>
                      <a:pt x="37" y="294"/>
                    </a:lnTo>
                    <a:lnTo>
                      <a:pt x="37" y="292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39" y="289"/>
                    </a:lnTo>
                    <a:lnTo>
                      <a:pt x="41" y="289"/>
                    </a:lnTo>
                    <a:lnTo>
                      <a:pt x="43" y="289"/>
                    </a:lnTo>
                    <a:lnTo>
                      <a:pt x="43" y="291"/>
                    </a:lnTo>
                    <a:lnTo>
                      <a:pt x="45" y="291"/>
                    </a:lnTo>
                    <a:lnTo>
                      <a:pt x="43" y="291"/>
                    </a:lnTo>
                    <a:lnTo>
                      <a:pt x="43" y="289"/>
                    </a:lnTo>
                    <a:lnTo>
                      <a:pt x="43" y="287"/>
                    </a:lnTo>
                    <a:lnTo>
                      <a:pt x="43" y="285"/>
                    </a:lnTo>
                    <a:lnTo>
                      <a:pt x="43" y="284"/>
                    </a:lnTo>
                    <a:lnTo>
                      <a:pt x="43" y="282"/>
                    </a:lnTo>
                    <a:lnTo>
                      <a:pt x="45" y="282"/>
                    </a:lnTo>
                    <a:lnTo>
                      <a:pt x="45" y="284"/>
                    </a:lnTo>
                    <a:lnTo>
                      <a:pt x="46" y="284"/>
                    </a:lnTo>
                    <a:lnTo>
                      <a:pt x="46" y="285"/>
                    </a:lnTo>
                    <a:lnTo>
                      <a:pt x="45" y="285"/>
                    </a:lnTo>
                    <a:lnTo>
                      <a:pt x="45" y="287"/>
                    </a:lnTo>
                    <a:lnTo>
                      <a:pt x="46" y="287"/>
                    </a:lnTo>
                    <a:lnTo>
                      <a:pt x="48" y="287"/>
                    </a:lnTo>
                    <a:lnTo>
                      <a:pt x="46" y="287"/>
                    </a:lnTo>
                    <a:lnTo>
                      <a:pt x="46" y="285"/>
                    </a:lnTo>
                    <a:lnTo>
                      <a:pt x="46" y="284"/>
                    </a:lnTo>
                    <a:lnTo>
                      <a:pt x="48" y="284"/>
                    </a:lnTo>
                    <a:lnTo>
                      <a:pt x="46" y="284"/>
                    </a:lnTo>
                    <a:lnTo>
                      <a:pt x="46" y="282"/>
                    </a:lnTo>
                    <a:lnTo>
                      <a:pt x="46" y="280"/>
                    </a:lnTo>
                    <a:lnTo>
                      <a:pt x="46" y="278"/>
                    </a:lnTo>
                    <a:lnTo>
                      <a:pt x="48" y="278"/>
                    </a:lnTo>
                    <a:lnTo>
                      <a:pt x="48" y="276"/>
                    </a:lnTo>
                    <a:lnTo>
                      <a:pt x="48" y="275"/>
                    </a:lnTo>
                    <a:lnTo>
                      <a:pt x="50" y="275"/>
                    </a:lnTo>
                    <a:lnTo>
                      <a:pt x="50" y="276"/>
                    </a:lnTo>
                    <a:lnTo>
                      <a:pt x="52" y="276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50" y="280"/>
                    </a:lnTo>
                    <a:lnTo>
                      <a:pt x="52" y="280"/>
                    </a:lnTo>
                    <a:lnTo>
                      <a:pt x="52" y="282"/>
                    </a:lnTo>
                    <a:lnTo>
                      <a:pt x="52" y="284"/>
                    </a:lnTo>
                    <a:lnTo>
                      <a:pt x="52" y="282"/>
                    </a:lnTo>
                    <a:lnTo>
                      <a:pt x="52" y="280"/>
                    </a:lnTo>
                    <a:lnTo>
                      <a:pt x="50" y="280"/>
                    </a:lnTo>
                    <a:lnTo>
                      <a:pt x="50" y="278"/>
                    </a:lnTo>
                    <a:lnTo>
                      <a:pt x="52" y="278"/>
                    </a:lnTo>
                    <a:lnTo>
                      <a:pt x="52" y="276"/>
                    </a:lnTo>
                    <a:lnTo>
                      <a:pt x="53" y="276"/>
                    </a:lnTo>
                    <a:lnTo>
                      <a:pt x="55" y="276"/>
                    </a:lnTo>
                    <a:lnTo>
                      <a:pt x="55" y="275"/>
                    </a:lnTo>
                    <a:lnTo>
                      <a:pt x="57" y="275"/>
                    </a:lnTo>
                    <a:lnTo>
                      <a:pt x="57" y="276"/>
                    </a:lnTo>
                    <a:lnTo>
                      <a:pt x="57" y="278"/>
                    </a:lnTo>
                    <a:lnTo>
                      <a:pt x="59" y="278"/>
                    </a:lnTo>
                    <a:lnTo>
                      <a:pt x="61" y="278"/>
                    </a:lnTo>
                    <a:lnTo>
                      <a:pt x="59" y="278"/>
                    </a:lnTo>
                    <a:lnTo>
                      <a:pt x="57" y="278"/>
                    </a:lnTo>
                    <a:lnTo>
                      <a:pt x="57" y="276"/>
                    </a:lnTo>
                    <a:lnTo>
                      <a:pt x="57" y="275"/>
                    </a:lnTo>
                    <a:lnTo>
                      <a:pt x="55" y="275"/>
                    </a:lnTo>
                    <a:lnTo>
                      <a:pt x="53" y="275"/>
                    </a:lnTo>
                    <a:lnTo>
                      <a:pt x="52" y="275"/>
                    </a:lnTo>
                    <a:lnTo>
                      <a:pt x="50" y="275"/>
                    </a:lnTo>
                    <a:lnTo>
                      <a:pt x="50" y="273"/>
                    </a:lnTo>
                    <a:lnTo>
                      <a:pt x="52" y="273"/>
                    </a:lnTo>
                    <a:lnTo>
                      <a:pt x="52" y="271"/>
                    </a:lnTo>
                    <a:lnTo>
                      <a:pt x="52" y="269"/>
                    </a:lnTo>
                    <a:lnTo>
                      <a:pt x="52" y="267"/>
                    </a:lnTo>
                    <a:lnTo>
                      <a:pt x="53" y="267"/>
                    </a:lnTo>
                    <a:lnTo>
                      <a:pt x="53" y="269"/>
                    </a:lnTo>
                    <a:lnTo>
                      <a:pt x="55" y="269"/>
                    </a:lnTo>
                    <a:lnTo>
                      <a:pt x="57" y="269"/>
                    </a:lnTo>
                    <a:lnTo>
                      <a:pt x="55" y="269"/>
                    </a:lnTo>
                    <a:lnTo>
                      <a:pt x="55" y="267"/>
                    </a:lnTo>
                    <a:lnTo>
                      <a:pt x="55" y="269"/>
                    </a:lnTo>
                    <a:lnTo>
                      <a:pt x="53" y="269"/>
                    </a:lnTo>
                    <a:lnTo>
                      <a:pt x="53" y="267"/>
                    </a:lnTo>
                    <a:lnTo>
                      <a:pt x="53" y="266"/>
                    </a:lnTo>
                    <a:lnTo>
                      <a:pt x="55" y="266"/>
                    </a:lnTo>
                    <a:lnTo>
                      <a:pt x="57" y="266"/>
                    </a:lnTo>
                    <a:lnTo>
                      <a:pt x="59" y="266"/>
                    </a:lnTo>
                    <a:lnTo>
                      <a:pt x="57" y="266"/>
                    </a:lnTo>
                    <a:lnTo>
                      <a:pt x="57" y="264"/>
                    </a:lnTo>
                    <a:lnTo>
                      <a:pt x="57" y="266"/>
                    </a:lnTo>
                    <a:lnTo>
                      <a:pt x="55" y="266"/>
                    </a:lnTo>
                    <a:lnTo>
                      <a:pt x="55" y="264"/>
                    </a:lnTo>
                    <a:lnTo>
                      <a:pt x="55" y="262"/>
                    </a:lnTo>
                    <a:lnTo>
                      <a:pt x="55" y="260"/>
                    </a:lnTo>
                    <a:lnTo>
                      <a:pt x="57" y="260"/>
                    </a:lnTo>
                    <a:lnTo>
                      <a:pt x="57" y="259"/>
                    </a:lnTo>
                    <a:lnTo>
                      <a:pt x="57" y="257"/>
                    </a:lnTo>
                    <a:lnTo>
                      <a:pt x="57" y="255"/>
                    </a:lnTo>
                    <a:lnTo>
                      <a:pt x="59" y="255"/>
                    </a:lnTo>
                    <a:lnTo>
                      <a:pt x="59" y="253"/>
                    </a:lnTo>
                    <a:lnTo>
                      <a:pt x="61" y="253"/>
                    </a:lnTo>
                    <a:lnTo>
                      <a:pt x="61" y="255"/>
                    </a:lnTo>
                    <a:lnTo>
                      <a:pt x="62" y="255"/>
                    </a:lnTo>
                    <a:lnTo>
                      <a:pt x="64" y="255"/>
                    </a:lnTo>
                    <a:lnTo>
                      <a:pt x="64" y="253"/>
                    </a:lnTo>
                    <a:lnTo>
                      <a:pt x="66" y="253"/>
                    </a:lnTo>
                    <a:lnTo>
                      <a:pt x="66" y="255"/>
                    </a:lnTo>
                    <a:lnTo>
                      <a:pt x="66" y="253"/>
                    </a:lnTo>
                    <a:lnTo>
                      <a:pt x="64" y="253"/>
                    </a:lnTo>
                    <a:lnTo>
                      <a:pt x="62" y="253"/>
                    </a:lnTo>
                    <a:lnTo>
                      <a:pt x="62" y="255"/>
                    </a:lnTo>
                    <a:lnTo>
                      <a:pt x="62" y="253"/>
                    </a:lnTo>
                    <a:lnTo>
                      <a:pt x="61" y="253"/>
                    </a:lnTo>
                    <a:lnTo>
                      <a:pt x="61" y="251"/>
                    </a:lnTo>
                    <a:lnTo>
                      <a:pt x="59" y="251"/>
                    </a:lnTo>
                    <a:lnTo>
                      <a:pt x="59" y="250"/>
                    </a:lnTo>
                    <a:lnTo>
                      <a:pt x="59" y="248"/>
                    </a:lnTo>
                    <a:lnTo>
                      <a:pt x="61" y="248"/>
                    </a:lnTo>
                    <a:lnTo>
                      <a:pt x="61" y="246"/>
                    </a:lnTo>
                    <a:lnTo>
                      <a:pt x="61" y="244"/>
                    </a:lnTo>
                    <a:lnTo>
                      <a:pt x="61" y="242"/>
                    </a:lnTo>
                    <a:lnTo>
                      <a:pt x="61" y="241"/>
                    </a:lnTo>
                    <a:lnTo>
                      <a:pt x="61" y="239"/>
                    </a:lnTo>
                    <a:lnTo>
                      <a:pt x="61" y="237"/>
                    </a:lnTo>
                    <a:lnTo>
                      <a:pt x="61" y="235"/>
                    </a:lnTo>
                    <a:lnTo>
                      <a:pt x="61" y="237"/>
                    </a:lnTo>
                    <a:lnTo>
                      <a:pt x="61" y="235"/>
                    </a:lnTo>
                    <a:lnTo>
                      <a:pt x="61" y="234"/>
                    </a:lnTo>
                    <a:lnTo>
                      <a:pt x="59" y="234"/>
                    </a:lnTo>
                    <a:lnTo>
                      <a:pt x="59" y="232"/>
                    </a:lnTo>
                    <a:lnTo>
                      <a:pt x="57" y="232"/>
                    </a:lnTo>
                    <a:lnTo>
                      <a:pt x="57" y="230"/>
                    </a:lnTo>
                    <a:lnTo>
                      <a:pt x="57" y="228"/>
                    </a:lnTo>
                    <a:lnTo>
                      <a:pt x="55" y="228"/>
                    </a:lnTo>
                    <a:lnTo>
                      <a:pt x="55" y="226"/>
                    </a:lnTo>
                    <a:lnTo>
                      <a:pt x="55" y="225"/>
                    </a:lnTo>
                    <a:lnTo>
                      <a:pt x="53" y="225"/>
                    </a:lnTo>
                    <a:lnTo>
                      <a:pt x="53" y="223"/>
                    </a:lnTo>
                    <a:lnTo>
                      <a:pt x="52" y="223"/>
                    </a:lnTo>
                    <a:lnTo>
                      <a:pt x="50" y="223"/>
                    </a:lnTo>
                    <a:lnTo>
                      <a:pt x="50" y="221"/>
                    </a:lnTo>
                    <a:lnTo>
                      <a:pt x="48" y="221"/>
                    </a:lnTo>
                    <a:lnTo>
                      <a:pt x="48" y="219"/>
                    </a:lnTo>
                    <a:lnTo>
                      <a:pt x="50" y="219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50" y="217"/>
                    </a:lnTo>
                    <a:lnTo>
                      <a:pt x="50" y="216"/>
                    </a:lnTo>
                    <a:lnTo>
                      <a:pt x="50" y="214"/>
                    </a:lnTo>
                    <a:lnTo>
                      <a:pt x="48" y="214"/>
                    </a:lnTo>
                    <a:lnTo>
                      <a:pt x="48" y="212"/>
                    </a:lnTo>
                    <a:lnTo>
                      <a:pt x="48" y="210"/>
                    </a:lnTo>
                    <a:lnTo>
                      <a:pt x="48" y="209"/>
                    </a:lnTo>
                    <a:lnTo>
                      <a:pt x="48" y="207"/>
                    </a:lnTo>
                    <a:lnTo>
                      <a:pt x="48" y="205"/>
                    </a:lnTo>
                    <a:lnTo>
                      <a:pt x="46" y="205"/>
                    </a:lnTo>
                    <a:lnTo>
                      <a:pt x="46" y="203"/>
                    </a:lnTo>
                    <a:lnTo>
                      <a:pt x="45" y="203"/>
                    </a:lnTo>
                    <a:lnTo>
                      <a:pt x="45" y="201"/>
                    </a:lnTo>
                    <a:lnTo>
                      <a:pt x="46" y="201"/>
                    </a:lnTo>
                    <a:lnTo>
                      <a:pt x="48" y="201"/>
                    </a:lnTo>
                    <a:lnTo>
                      <a:pt x="48" y="200"/>
                    </a:lnTo>
                    <a:lnTo>
                      <a:pt x="48" y="198"/>
                    </a:lnTo>
                    <a:lnTo>
                      <a:pt x="48" y="196"/>
                    </a:lnTo>
                    <a:lnTo>
                      <a:pt x="46" y="196"/>
                    </a:lnTo>
                    <a:lnTo>
                      <a:pt x="46" y="194"/>
                    </a:lnTo>
                    <a:lnTo>
                      <a:pt x="45" y="194"/>
                    </a:lnTo>
                    <a:lnTo>
                      <a:pt x="43" y="194"/>
                    </a:lnTo>
                    <a:lnTo>
                      <a:pt x="43" y="192"/>
                    </a:lnTo>
                    <a:lnTo>
                      <a:pt x="41" y="192"/>
                    </a:lnTo>
                    <a:lnTo>
                      <a:pt x="39" y="192"/>
                    </a:lnTo>
                    <a:lnTo>
                      <a:pt x="37" y="192"/>
                    </a:lnTo>
                    <a:lnTo>
                      <a:pt x="37" y="194"/>
                    </a:lnTo>
                    <a:lnTo>
                      <a:pt x="36" y="194"/>
                    </a:lnTo>
                    <a:lnTo>
                      <a:pt x="36" y="192"/>
                    </a:lnTo>
                    <a:lnTo>
                      <a:pt x="37" y="192"/>
                    </a:lnTo>
                    <a:lnTo>
                      <a:pt x="37" y="191"/>
                    </a:lnTo>
                    <a:lnTo>
                      <a:pt x="37" y="189"/>
                    </a:lnTo>
                    <a:lnTo>
                      <a:pt x="36" y="189"/>
                    </a:lnTo>
                    <a:lnTo>
                      <a:pt x="36" y="187"/>
                    </a:lnTo>
                    <a:lnTo>
                      <a:pt x="36" y="185"/>
                    </a:lnTo>
                    <a:lnTo>
                      <a:pt x="37" y="185"/>
                    </a:lnTo>
                    <a:lnTo>
                      <a:pt x="37" y="187"/>
                    </a:lnTo>
                    <a:lnTo>
                      <a:pt x="37" y="185"/>
                    </a:lnTo>
                    <a:lnTo>
                      <a:pt x="39" y="185"/>
                    </a:lnTo>
                    <a:lnTo>
                      <a:pt x="39" y="184"/>
                    </a:lnTo>
                    <a:lnTo>
                      <a:pt x="39" y="182"/>
                    </a:lnTo>
                    <a:lnTo>
                      <a:pt x="39" y="180"/>
                    </a:lnTo>
                    <a:lnTo>
                      <a:pt x="41" y="180"/>
                    </a:lnTo>
                    <a:lnTo>
                      <a:pt x="39" y="180"/>
                    </a:lnTo>
                    <a:lnTo>
                      <a:pt x="39" y="178"/>
                    </a:lnTo>
                    <a:lnTo>
                      <a:pt x="39" y="180"/>
                    </a:lnTo>
                    <a:lnTo>
                      <a:pt x="37" y="180"/>
                    </a:lnTo>
                    <a:lnTo>
                      <a:pt x="37" y="182"/>
                    </a:lnTo>
                    <a:lnTo>
                      <a:pt x="36" y="182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7" y="178"/>
                    </a:lnTo>
                    <a:lnTo>
                      <a:pt x="37" y="176"/>
                    </a:lnTo>
                    <a:lnTo>
                      <a:pt x="37" y="175"/>
                    </a:lnTo>
                    <a:lnTo>
                      <a:pt x="39" y="175"/>
                    </a:lnTo>
                    <a:lnTo>
                      <a:pt x="39" y="173"/>
                    </a:lnTo>
                    <a:lnTo>
                      <a:pt x="39" y="171"/>
                    </a:lnTo>
                    <a:lnTo>
                      <a:pt x="39" y="169"/>
                    </a:lnTo>
                    <a:lnTo>
                      <a:pt x="41" y="169"/>
                    </a:lnTo>
                    <a:lnTo>
                      <a:pt x="41" y="167"/>
                    </a:lnTo>
                    <a:lnTo>
                      <a:pt x="43" y="167"/>
                    </a:lnTo>
                    <a:lnTo>
                      <a:pt x="43" y="166"/>
                    </a:lnTo>
                    <a:lnTo>
                      <a:pt x="45" y="166"/>
                    </a:lnTo>
                    <a:lnTo>
                      <a:pt x="45" y="164"/>
                    </a:lnTo>
                    <a:lnTo>
                      <a:pt x="45" y="162"/>
                    </a:lnTo>
                    <a:lnTo>
                      <a:pt x="43" y="162"/>
                    </a:lnTo>
                    <a:lnTo>
                      <a:pt x="43" y="160"/>
                    </a:lnTo>
                    <a:lnTo>
                      <a:pt x="41" y="160"/>
                    </a:lnTo>
                    <a:lnTo>
                      <a:pt x="41" y="162"/>
                    </a:lnTo>
                    <a:lnTo>
                      <a:pt x="39" y="162"/>
                    </a:lnTo>
                    <a:lnTo>
                      <a:pt x="39" y="160"/>
                    </a:lnTo>
                    <a:lnTo>
                      <a:pt x="37" y="160"/>
                    </a:lnTo>
                    <a:lnTo>
                      <a:pt x="37" y="162"/>
                    </a:lnTo>
                    <a:lnTo>
                      <a:pt x="36" y="162"/>
                    </a:lnTo>
                    <a:lnTo>
                      <a:pt x="36" y="164"/>
                    </a:lnTo>
                    <a:lnTo>
                      <a:pt x="34" y="164"/>
                    </a:lnTo>
                    <a:lnTo>
                      <a:pt x="32" y="164"/>
                    </a:lnTo>
                    <a:lnTo>
                      <a:pt x="30" y="164"/>
                    </a:lnTo>
                    <a:lnTo>
                      <a:pt x="30" y="166"/>
                    </a:lnTo>
                    <a:lnTo>
                      <a:pt x="32" y="166"/>
                    </a:lnTo>
                    <a:lnTo>
                      <a:pt x="32" y="167"/>
                    </a:lnTo>
                    <a:lnTo>
                      <a:pt x="30" y="167"/>
                    </a:lnTo>
                    <a:lnTo>
                      <a:pt x="28" y="167"/>
                    </a:lnTo>
                    <a:lnTo>
                      <a:pt x="28" y="166"/>
                    </a:lnTo>
                    <a:lnTo>
                      <a:pt x="27" y="166"/>
                    </a:lnTo>
                    <a:lnTo>
                      <a:pt x="27" y="164"/>
                    </a:lnTo>
                    <a:lnTo>
                      <a:pt x="28" y="164"/>
                    </a:lnTo>
                    <a:lnTo>
                      <a:pt x="28" y="162"/>
                    </a:lnTo>
                    <a:lnTo>
                      <a:pt x="28" y="160"/>
                    </a:lnTo>
                    <a:lnTo>
                      <a:pt x="28" y="159"/>
                    </a:lnTo>
                    <a:lnTo>
                      <a:pt x="28" y="157"/>
                    </a:lnTo>
                    <a:lnTo>
                      <a:pt x="27" y="157"/>
                    </a:lnTo>
                    <a:lnTo>
                      <a:pt x="27" y="155"/>
                    </a:lnTo>
                    <a:lnTo>
                      <a:pt x="25" y="155"/>
                    </a:lnTo>
                    <a:lnTo>
                      <a:pt x="25" y="153"/>
                    </a:lnTo>
                    <a:lnTo>
                      <a:pt x="25" y="151"/>
                    </a:lnTo>
                    <a:lnTo>
                      <a:pt x="23" y="151"/>
                    </a:lnTo>
                    <a:lnTo>
                      <a:pt x="23" y="150"/>
                    </a:lnTo>
                    <a:lnTo>
                      <a:pt x="23" y="148"/>
                    </a:lnTo>
                    <a:lnTo>
                      <a:pt x="21" y="148"/>
                    </a:lnTo>
                    <a:lnTo>
                      <a:pt x="20" y="148"/>
                    </a:lnTo>
                    <a:lnTo>
                      <a:pt x="18" y="148"/>
                    </a:lnTo>
                    <a:lnTo>
                      <a:pt x="16" y="148"/>
                    </a:lnTo>
                    <a:lnTo>
                      <a:pt x="18" y="148"/>
                    </a:lnTo>
                    <a:lnTo>
                      <a:pt x="18" y="146"/>
                    </a:lnTo>
                    <a:lnTo>
                      <a:pt x="18" y="148"/>
                    </a:lnTo>
                    <a:lnTo>
                      <a:pt x="18" y="146"/>
                    </a:lnTo>
                    <a:lnTo>
                      <a:pt x="18" y="144"/>
                    </a:lnTo>
                    <a:lnTo>
                      <a:pt x="16" y="144"/>
                    </a:lnTo>
                    <a:lnTo>
                      <a:pt x="16" y="142"/>
                    </a:lnTo>
                    <a:lnTo>
                      <a:pt x="14" y="142"/>
                    </a:lnTo>
                    <a:lnTo>
                      <a:pt x="14" y="141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4" y="139"/>
                    </a:lnTo>
                    <a:lnTo>
                      <a:pt x="14" y="137"/>
                    </a:lnTo>
                    <a:lnTo>
                      <a:pt x="16" y="137"/>
                    </a:lnTo>
                    <a:lnTo>
                      <a:pt x="14" y="137"/>
                    </a:lnTo>
                    <a:lnTo>
                      <a:pt x="14" y="135"/>
                    </a:lnTo>
                    <a:lnTo>
                      <a:pt x="14" y="134"/>
                    </a:lnTo>
                    <a:lnTo>
                      <a:pt x="14" y="132"/>
                    </a:lnTo>
                    <a:lnTo>
                      <a:pt x="12" y="132"/>
                    </a:lnTo>
                    <a:lnTo>
                      <a:pt x="11" y="132"/>
                    </a:lnTo>
                    <a:lnTo>
                      <a:pt x="11" y="134"/>
                    </a:lnTo>
                    <a:lnTo>
                      <a:pt x="12" y="134"/>
                    </a:lnTo>
                    <a:lnTo>
                      <a:pt x="11" y="134"/>
                    </a:lnTo>
                    <a:lnTo>
                      <a:pt x="12" y="134"/>
                    </a:lnTo>
                    <a:lnTo>
                      <a:pt x="11" y="134"/>
                    </a:lnTo>
                    <a:lnTo>
                      <a:pt x="12" y="134"/>
                    </a:lnTo>
                    <a:lnTo>
                      <a:pt x="12" y="135"/>
                    </a:lnTo>
                    <a:lnTo>
                      <a:pt x="11" y="135"/>
                    </a:lnTo>
                    <a:lnTo>
                      <a:pt x="11" y="137"/>
                    </a:lnTo>
                    <a:lnTo>
                      <a:pt x="12" y="137"/>
                    </a:lnTo>
                    <a:lnTo>
                      <a:pt x="12" y="139"/>
                    </a:lnTo>
                    <a:lnTo>
                      <a:pt x="11" y="139"/>
                    </a:lnTo>
                    <a:lnTo>
                      <a:pt x="9" y="139"/>
                    </a:lnTo>
                    <a:lnTo>
                      <a:pt x="9" y="137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5" y="135"/>
                    </a:lnTo>
                    <a:lnTo>
                      <a:pt x="5" y="134"/>
                    </a:lnTo>
                    <a:lnTo>
                      <a:pt x="3" y="134"/>
                    </a:lnTo>
                    <a:lnTo>
                      <a:pt x="2" y="134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0" y="134"/>
                    </a:lnTo>
                    <a:lnTo>
                      <a:pt x="0" y="132"/>
                    </a:lnTo>
                    <a:lnTo>
                      <a:pt x="2" y="132"/>
                    </a:lnTo>
                    <a:lnTo>
                      <a:pt x="3" y="132"/>
                    </a:lnTo>
                    <a:lnTo>
                      <a:pt x="3" y="130"/>
                    </a:lnTo>
                    <a:lnTo>
                      <a:pt x="5" y="130"/>
                    </a:lnTo>
                    <a:lnTo>
                      <a:pt x="7" y="130"/>
                    </a:lnTo>
                    <a:lnTo>
                      <a:pt x="7" y="128"/>
                    </a:lnTo>
                    <a:lnTo>
                      <a:pt x="5" y="128"/>
                    </a:lnTo>
                    <a:lnTo>
                      <a:pt x="5" y="126"/>
                    </a:lnTo>
                    <a:lnTo>
                      <a:pt x="5" y="125"/>
                    </a:lnTo>
                    <a:lnTo>
                      <a:pt x="7" y="125"/>
                    </a:lnTo>
                    <a:lnTo>
                      <a:pt x="7" y="123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7" y="121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1" y="119"/>
                    </a:lnTo>
                    <a:lnTo>
                      <a:pt x="12" y="119"/>
                    </a:lnTo>
                    <a:lnTo>
                      <a:pt x="11" y="119"/>
                    </a:lnTo>
                    <a:lnTo>
                      <a:pt x="12" y="119"/>
                    </a:lnTo>
                    <a:lnTo>
                      <a:pt x="12" y="121"/>
                    </a:lnTo>
                    <a:lnTo>
                      <a:pt x="14" y="121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5"/>
                    </a:lnTo>
                    <a:lnTo>
                      <a:pt x="18" y="125"/>
                    </a:lnTo>
                    <a:lnTo>
                      <a:pt x="20" y="125"/>
                    </a:lnTo>
                    <a:lnTo>
                      <a:pt x="20" y="123"/>
                    </a:lnTo>
                    <a:lnTo>
                      <a:pt x="21" y="123"/>
                    </a:lnTo>
                    <a:lnTo>
                      <a:pt x="23" y="123"/>
                    </a:lnTo>
                    <a:lnTo>
                      <a:pt x="23" y="125"/>
                    </a:lnTo>
                    <a:lnTo>
                      <a:pt x="25" y="125"/>
                    </a:lnTo>
                    <a:lnTo>
                      <a:pt x="27" y="125"/>
                    </a:lnTo>
                    <a:lnTo>
                      <a:pt x="28" y="125"/>
                    </a:lnTo>
                    <a:lnTo>
                      <a:pt x="30" y="125"/>
                    </a:lnTo>
                    <a:lnTo>
                      <a:pt x="32" y="125"/>
                    </a:lnTo>
                    <a:lnTo>
                      <a:pt x="32" y="126"/>
                    </a:lnTo>
                    <a:lnTo>
                      <a:pt x="34" y="126"/>
                    </a:lnTo>
                    <a:lnTo>
                      <a:pt x="36" y="126"/>
                    </a:lnTo>
                    <a:lnTo>
                      <a:pt x="36" y="125"/>
                    </a:lnTo>
                    <a:lnTo>
                      <a:pt x="36" y="126"/>
                    </a:lnTo>
                    <a:lnTo>
                      <a:pt x="37" y="126"/>
                    </a:lnTo>
                    <a:lnTo>
                      <a:pt x="37" y="128"/>
                    </a:lnTo>
                    <a:lnTo>
                      <a:pt x="39" y="128"/>
                    </a:lnTo>
                    <a:lnTo>
                      <a:pt x="39" y="130"/>
                    </a:lnTo>
                    <a:lnTo>
                      <a:pt x="39" y="132"/>
                    </a:lnTo>
                    <a:lnTo>
                      <a:pt x="39" y="134"/>
                    </a:lnTo>
                    <a:lnTo>
                      <a:pt x="39" y="135"/>
                    </a:lnTo>
                    <a:lnTo>
                      <a:pt x="41" y="135"/>
                    </a:lnTo>
                    <a:lnTo>
                      <a:pt x="41" y="137"/>
                    </a:lnTo>
                    <a:lnTo>
                      <a:pt x="43" y="137"/>
                    </a:lnTo>
                    <a:lnTo>
                      <a:pt x="43" y="139"/>
                    </a:lnTo>
                    <a:lnTo>
                      <a:pt x="45" y="139"/>
                    </a:lnTo>
                    <a:lnTo>
                      <a:pt x="45" y="141"/>
                    </a:lnTo>
                    <a:lnTo>
                      <a:pt x="46" y="141"/>
                    </a:lnTo>
                    <a:lnTo>
                      <a:pt x="46" y="142"/>
                    </a:lnTo>
                    <a:lnTo>
                      <a:pt x="45" y="142"/>
                    </a:lnTo>
                    <a:lnTo>
                      <a:pt x="46" y="142"/>
                    </a:lnTo>
                    <a:lnTo>
                      <a:pt x="46" y="144"/>
                    </a:lnTo>
                    <a:lnTo>
                      <a:pt x="46" y="146"/>
                    </a:lnTo>
                    <a:lnTo>
                      <a:pt x="48" y="146"/>
                    </a:lnTo>
                    <a:lnTo>
                      <a:pt x="48" y="148"/>
                    </a:lnTo>
                    <a:lnTo>
                      <a:pt x="48" y="150"/>
                    </a:lnTo>
                    <a:lnTo>
                      <a:pt x="48" y="151"/>
                    </a:lnTo>
                    <a:lnTo>
                      <a:pt x="50" y="151"/>
                    </a:lnTo>
                    <a:lnTo>
                      <a:pt x="50" y="150"/>
                    </a:lnTo>
                    <a:lnTo>
                      <a:pt x="52" y="150"/>
                    </a:lnTo>
                    <a:lnTo>
                      <a:pt x="52" y="148"/>
                    </a:lnTo>
                    <a:lnTo>
                      <a:pt x="52" y="146"/>
                    </a:lnTo>
                    <a:lnTo>
                      <a:pt x="53" y="146"/>
                    </a:lnTo>
                    <a:lnTo>
                      <a:pt x="55" y="146"/>
                    </a:lnTo>
                    <a:lnTo>
                      <a:pt x="55" y="148"/>
                    </a:lnTo>
                    <a:lnTo>
                      <a:pt x="57" y="148"/>
                    </a:lnTo>
                    <a:lnTo>
                      <a:pt x="57" y="146"/>
                    </a:lnTo>
                    <a:lnTo>
                      <a:pt x="59" y="146"/>
                    </a:lnTo>
                    <a:lnTo>
                      <a:pt x="59" y="144"/>
                    </a:lnTo>
                    <a:lnTo>
                      <a:pt x="61" y="144"/>
                    </a:lnTo>
                    <a:lnTo>
                      <a:pt x="61" y="142"/>
                    </a:lnTo>
                    <a:lnTo>
                      <a:pt x="59" y="142"/>
                    </a:lnTo>
                    <a:lnTo>
                      <a:pt x="59" y="141"/>
                    </a:lnTo>
                    <a:lnTo>
                      <a:pt x="61" y="141"/>
                    </a:lnTo>
                    <a:lnTo>
                      <a:pt x="61" y="139"/>
                    </a:lnTo>
                    <a:lnTo>
                      <a:pt x="61" y="137"/>
                    </a:lnTo>
                    <a:lnTo>
                      <a:pt x="61" y="135"/>
                    </a:lnTo>
                    <a:lnTo>
                      <a:pt x="62" y="135"/>
                    </a:lnTo>
                    <a:lnTo>
                      <a:pt x="62" y="134"/>
                    </a:lnTo>
                    <a:lnTo>
                      <a:pt x="62" y="132"/>
                    </a:lnTo>
                    <a:lnTo>
                      <a:pt x="62" y="130"/>
                    </a:lnTo>
                    <a:lnTo>
                      <a:pt x="62" y="128"/>
                    </a:lnTo>
                    <a:lnTo>
                      <a:pt x="62" y="126"/>
                    </a:lnTo>
                    <a:lnTo>
                      <a:pt x="62" y="125"/>
                    </a:lnTo>
                    <a:lnTo>
                      <a:pt x="62" y="123"/>
                    </a:lnTo>
                    <a:lnTo>
                      <a:pt x="64" y="123"/>
                    </a:lnTo>
                    <a:lnTo>
                      <a:pt x="64" y="121"/>
                    </a:lnTo>
                    <a:lnTo>
                      <a:pt x="66" y="121"/>
                    </a:lnTo>
                    <a:lnTo>
                      <a:pt x="66" y="119"/>
                    </a:lnTo>
                    <a:lnTo>
                      <a:pt x="66" y="118"/>
                    </a:lnTo>
                    <a:lnTo>
                      <a:pt x="66" y="116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2" y="114"/>
                    </a:lnTo>
                    <a:lnTo>
                      <a:pt x="64" y="114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68" y="110"/>
                    </a:lnTo>
                    <a:lnTo>
                      <a:pt x="66" y="110"/>
                    </a:lnTo>
                    <a:lnTo>
                      <a:pt x="66" y="109"/>
                    </a:lnTo>
                    <a:lnTo>
                      <a:pt x="68" y="109"/>
                    </a:lnTo>
                    <a:lnTo>
                      <a:pt x="68" y="107"/>
                    </a:lnTo>
                    <a:lnTo>
                      <a:pt x="68" y="105"/>
                    </a:lnTo>
                    <a:lnTo>
                      <a:pt x="70" y="105"/>
                    </a:lnTo>
                    <a:lnTo>
                      <a:pt x="71" y="105"/>
                    </a:lnTo>
                    <a:lnTo>
                      <a:pt x="71" y="103"/>
                    </a:lnTo>
                    <a:lnTo>
                      <a:pt x="73" y="103"/>
                    </a:lnTo>
                    <a:lnTo>
                      <a:pt x="75" y="103"/>
                    </a:lnTo>
                    <a:lnTo>
                      <a:pt x="75" y="101"/>
                    </a:lnTo>
                    <a:lnTo>
                      <a:pt x="77" y="101"/>
                    </a:lnTo>
                    <a:lnTo>
                      <a:pt x="77" y="103"/>
                    </a:lnTo>
                    <a:lnTo>
                      <a:pt x="77" y="105"/>
                    </a:lnTo>
                    <a:lnTo>
                      <a:pt x="78" y="105"/>
                    </a:lnTo>
                    <a:lnTo>
                      <a:pt x="78" y="103"/>
                    </a:lnTo>
                    <a:lnTo>
                      <a:pt x="80" y="103"/>
                    </a:lnTo>
                    <a:lnTo>
                      <a:pt x="80" y="101"/>
                    </a:lnTo>
                    <a:lnTo>
                      <a:pt x="80" y="100"/>
                    </a:lnTo>
                    <a:lnTo>
                      <a:pt x="78" y="100"/>
                    </a:lnTo>
                    <a:lnTo>
                      <a:pt x="80" y="100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4" y="98"/>
                    </a:lnTo>
                    <a:lnTo>
                      <a:pt x="86" y="98"/>
                    </a:lnTo>
                    <a:lnTo>
                      <a:pt x="86" y="96"/>
                    </a:lnTo>
                    <a:lnTo>
                      <a:pt x="87" y="96"/>
                    </a:lnTo>
                    <a:lnTo>
                      <a:pt x="87" y="94"/>
                    </a:lnTo>
                    <a:lnTo>
                      <a:pt x="89" y="94"/>
                    </a:lnTo>
                    <a:lnTo>
                      <a:pt x="89" y="93"/>
                    </a:lnTo>
                    <a:lnTo>
                      <a:pt x="91" y="93"/>
                    </a:lnTo>
                    <a:lnTo>
                      <a:pt x="93" y="93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1" y="96"/>
                    </a:lnTo>
                    <a:lnTo>
                      <a:pt x="91" y="98"/>
                    </a:lnTo>
                    <a:lnTo>
                      <a:pt x="93" y="98"/>
                    </a:lnTo>
                    <a:lnTo>
                      <a:pt x="95" y="98"/>
                    </a:lnTo>
                    <a:lnTo>
                      <a:pt x="95" y="96"/>
                    </a:lnTo>
                    <a:lnTo>
                      <a:pt x="96" y="96"/>
                    </a:lnTo>
                    <a:lnTo>
                      <a:pt x="96" y="98"/>
                    </a:lnTo>
                    <a:lnTo>
                      <a:pt x="98" y="98"/>
                    </a:lnTo>
                    <a:lnTo>
                      <a:pt x="100" y="98"/>
                    </a:lnTo>
                    <a:lnTo>
                      <a:pt x="100" y="96"/>
                    </a:lnTo>
                    <a:lnTo>
                      <a:pt x="100" y="94"/>
                    </a:lnTo>
                    <a:lnTo>
                      <a:pt x="98" y="94"/>
                    </a:lnTo>
                    <a:lnTo>
                      <a:pt x="100" y="94"/>
                    </a:lnTo>
                    <a:lnTo>
                      <a:pt x="100" y="93"/>
                    </a:lnTo>
                    <a:lnTo>
                      <a:pt x="102" y="93"/>
                    </a:lnTo>
                    <a:lnTo>
                      <a:pt x="102" y="91"/>
                    </a:lnTo>
                    <a:lnTo>
                      <a:pt x="102" y="89"/>
                    </a:lnTo>
                    <a:lnTo>
                      <a:pt x="100" y="89"/>
                    </a:lnTo>
                    <a:lnTo>
                      <a:pt x="100" y="87"/>
                    </a:lnTo>
                    <a:lnTo>
                      <a:pt x="100" y="85"/>
                    </a:lnTo>
                    <a:lnTo>
                      <a:pt x="100" y="84"/>
                    </a:lnTo>
                    <a:lnTo>
                      <a:pt x="102" y="84"/>
                    </a:lnTo>
                    <a:lnTo>
                      <a:pt x="102" y="85"/>
                    </a:lnTo>
                    <a:lnTo>
                      <a:pt x="103" y="85"/>
                    </a:lnTo>
                    <a:lnTo>
                      <a:pt x="103" y="84"/>
                    </a:lnTo>
                    <a:lnTo>
                      <a:pt x="105" y="84"/>
                    </a:lnTo>
                    <a:lnTo>
                      <a:pt x="105" y="82"/>
                    </a:lnTo>
                    <a:lnTo>
                      <a:pt x="107" y="82"/>
                    </a:lnTo>
                    <a:lnTo>
                      <a:pt x="107" y="84"/>
                    </a:lnTo>
                    <a:lnTo>
                      <a:pt x="107" y="85"/>
                    </a:lnTo>
                    <a:lnTo>
                      <a:pt x="109" y="85"/>
                    </a:lnTo>
                    <a:lnTo>
                      <a:pt x="111" y="85"/>
                    </a:lnTo>
                    <a:lnTo>
                      <a:pt x="112" y="85"/>
                    </a:lnTo>
                    <a:lnTo>
                      <a:pt x="112" y="87"/>
                    </a:lnTo>
                    <a:lnTo>
                      <a:pt x="114" y="87"/>
                    </a:lnTo>
                    <a:lnTo>
                      <a:pt x="114" y="85"/>
                    </a:lnTo>
                    <a:lnTo>
                      <a:pt x="116" y="85"/>
                    </a:lnTo>
                    <a:lnTo>
                      <a:pt x="116" y="84"/>
                    </a:lnTo>
                    <a:lnTo>
                      <a:pt x="116" y="82"/>
                    </a:lnTo>
                    <a:lnTo>
                      <a:pt x="118" y="82"/>
                    </a:lnTo>
                    <a:lnTo>
                      <a:pt x="118" y="80"/>
                    </a:lnTo>
                    <a:lnTo>
                      <a:pt x="118" y="78"/>
                    </a:lnTo>
                    <a:lnTo>
                      <a:pt x="118" y="76"/>
                    </a:lnTo>
                    <a:lnTo>
                      <a:pt x="118" y="75"/>
                    </a:lnTo>
                    <a:lnTo>
                      <a:pt x="118" y="73"/>
                    </a:lnTo>
                    <a:lnTo>
                      <a:pt x="116" y="73"/>
                    </a:lnTo>
                    <a:lnTo>
                      <a:pt x="116" y="71"/>
                    </a:lnTo>
                    <a:lnTo>
                      <a:pt x="114" y="71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68"/>
                    </a:lnTo>
                    <a:lnTo>
                      <a:pt x="116" y="66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8" y="66"/>
                    </a:lnTo>
                    <a:lnTo>
                      <a:pt x="120" y="66"/>
                    </a:lnTo>
                    <a:lnTo>
                      <a:pt x="120" y="64"/>
                    </a:lnTo>
                    <a:lnTo>
                      <a:pt x="120" y="62"/>
                    </a:lnTo>
                    <a:lnTo>
                      <a:pt x="118" y="62"/>
                    </a:lnTo>
                    <a:lnTo>
                      <a:pt x="120" y="62"/>
                    </a:lnTo>
                    <a:lnTo>
                      <a:pt x="120" y="60"/>
                    </a:lnTo>
                    <a:lnTo>
                      <a:pt x="121" y="60"/>
                    </a:lnTo>
                    <a:lnTo>
                      <a:pt x="121" y="59"/>
                    </a:lnTo>
                    <a:lnTo>
                      <a:pt x="121" y="57"/>
                    </a:lnTo>
                    <a:lnTo>
                      <a:pt x="123" y="57"/>
                    </a:lnTo>
                    <a:lnTo>
                      <a:pt x="123" y="59"/>
                    </a:lnTo>
                    <a:lnTo>
                      <a:pt x="123" y="60"/>
                    </a:lnTo>
                    <a:lnTo>
                      <a:pt x="125" y="60"/>
                    </a:lnTo>
                    <a:lnTo>
                      <a:pt x="127" y="60"/>
                    </a:lnTo>
                    <a:lnTo>
                      <a:pt x="127" y="59"/>
                    </a:lnTo>
                    <a:lnTo>
                      <a:pt x="128" y="59"/>
                    </a:lnTo>
                    <a:lnTo>
                      <a:pt x="128" y="57"/>
                    </a:lnTo>
                    <a:lnTo>
                      <a:pt x="127" y="57"/>
                    </a:lnTo>
                    <a:lnTo>
                      <a:pt x="127" y="55"/>
                    </a:lnTo>
                    <a:lnTo>
                      <a:pt x="128" y="55"/>
                    </a:lnTo>
                    <a:lnTo>
                      <a:pt x="128" y="53"/>
                    </a:lnTo>
                    <a:lnTo>
                      <a:pt x="128" y="51"/>
                    </a:lnTo>
                    <a:lnTo>
                      <a:pt x="127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48"/>
                    </a:lnTo>
                    <a:lnTo>
                      <a:pt x="123" y="48"/>
                    </a:lnTo>
                    <a:lnTo>
                      <a:pt x="123" y="46"/>
                    </a:lnTo>
                    <a:lnTo>
                      <a:pt x="121" y="46"/>
                    </a:lnTo>
                    <a:lnTo>
                      <a:pt x="121" y="48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20" y="51"/>
                    </a:lnTo>
                    <a:lnTo>
                      <a:pt x="118" y="51"/>
                    </a:lnTo>
                    <a:lnTo>
                      <a:pt x="116" y="51"/>
                    </a:lnTo>
                    <a:lnTo>
                      <a:pt x="116" y="50"/>
                    </a:lnTo>
                    <a:lnTo>
                      <a:pt x="116" y="48"/>
                    </a:lnTo>
                    <a:lnTo>
                      <a:pt x="118" y="48"/>
                    </a:lnTo>
                    <a:lnTo>
                      <a:pt x="120" y="48"/>
                    </a:lnTo>
                    <a:lnTo>
                      <a:pt x="120" y="46"/>
                    </a:lnTo>
                    <a:lnTo>
                      <a:pt x="120" y="44"/>
                    </a:lnTo>
                    <a:lnTo>
                      <a:pt x="118" y="44"/>
                    </a:lnTo>
                    <a:lnTo>
                      <a:pt x="118" y="46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44"/>
                    </a:lnTo>
                    <a:lnTo>
                      <a:pt x="116" y="44"/>
                    </a:lnTo>
                    <a:lnTo>
                      <a:pt x="116" y="43"/>
                    </a:lnTo>
                    <a:lnTo>
                      <a:pt x="116" y="41"/>
                    </a:lnTo>
                    <a:lnTo>
                      <a:pt x="114" y="41"/>
                    </a:lnTo>
                    <a:lnTo>
                      <a:pt x="112" y="41"/>
                    </a:lnTo>
                    <a:lnTo>
                      <a:pt x="111" y="41"/>
                    </a:lnTo>
                    <a:lnTo>
                      <a:pt x="111" y="43"/>
                    </a:lnTo>
                    <a:lnTo>
                      <a:pt x="109" y="43"/>
                    </a:lnTo>
                    <a:lnTo>
                      <a:pt x="107" y="43"/>
                    </a:lnTo>
                    <a:lnTo>
                      <a:pt x="107" y="44"/>
                    </a:lnTo>
                    <a:lnTo>
                      <a:pt x="107" y="43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8" y="43"/>
                    </a:lnTo>
                    <a:lnTo>
                      <a:pt x="98" y="41"/>
                    </a:lnTo>
                    <a:lnTo>
                      <a:pt x="100" y="41"/>
                    </a:lnTo>
                    <a:lnTo>
                      <a:pt x="100" y="39"/>
                    </a:lnTo>
                    <a:lnTo>
                      <a:pt x="102" y="39"/>
                    </a:lnTo>
                    <a:lnTo>
                      <a:pt x="103" y="39"/>
                    </a:lnTo>
                    <a:lnTo>
                      <a:pt x="103" y="37"/>
                    </a:lnTo>
                    <a:lnTo>
                      <a:pt x="103" y="35"/>
                    </a:lnTo>
                    <a:lnTo>
                      <a:pt x="105" y="35"/>
                    </a:lnTo>
                    <a:lnTo>
                      <a:pt x="107" y="35"/>
                    </a:lnTo>
                    <a:lnTo>
                      <a:pt x="109" y="35"/>
                    </a:lnTo>
                    <a:lnTo>
                      <a:pt x="111" y="35"/>
                    </a:lnTo>
                    <a:lnTo>
                      <a:pt x="111" y="34"/>
                    </a:lnTo>
                    <a:lnTo>
                      <a:pt x="111" y="35"/>
                    </a:lnTo>
                    <a:lnTo>
                      <a:pt x="112" y="35"/>
                    </a:lnTo>
                    <a:lnTo>
                      <a:pt x="114" y="35"/>
                    </a:lnTo>
                    <a:lnTo>
                      <a:pt x="116" y="35"/>
                    </a:lnTo>
                    <a:lnTo>
                      <a:pt x="114" y="35"/>
                    </a:lnTo>
                    <a:lnTo>
                      <a:pt x="114" y="34"/>
                    </a:lnTo>
                    <a:lnTo>
                      <a:pt x="112" y="34"/>
                    </a:lnTo>
                    <a:lnTo>
                      <a:pt x="114" y="34"/>
                    </a:lnTo>
                    <a:lnTo>
                      <a:pt x="114" y="32"/>
                    </a:lnTo>
                    <a:lnTo>
                      <a:pt x="114" y="30"/>
                    </a:lnTo>
                    <a:lnTo>
                      <a:pt x="116" y="30"/>
                    </a:lnTo>
                    <a:lnTo>
                      <a:pt x="116" y="28"/>
                    </a:lnTo>
                    <a:lnTo>
                      <a:pt x="118" y="28"/>
                    </a:lnTo>
                    <a:lnTo>
                      <a:pt x="118" y="30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2"/>
                    </a:lnTo>
                    <a:lnTo>
                      <a:pt x="118" y="30"/>
                    </a:lnTo>
                    <a:lnTo>
                      <a:pt x="120" y="30"/>
                    </a:lnTo>
                    <a:lnTo>
                      <a:pt x="120" y="32"/>
                    </a:lnTo>
                    <a:lnTo>
                      <a:pt x="120" y="34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1" y="34"/>
                    </a:lnTo>
                    <a:lnTo>
                      <a:pt x="121" y="35"/>
                    </a:lnTo>
                    <a:lnTo>
                      <a:pt x="121" y="37"/>
                    </a:lnTo>
                    <a:lnTo>
                      <a:pt x="123" y="37"/>
                    </a:lnTo>
                    <a:lnTo>
                      <a:pt x="123" y="35"/>
                    </a:lnTo>
                    <a:lnTo>
                      <a:pt x="123" y="37"/>
                    </a:lnTo>
                    <a:lnTo>
                      <a:pt x="125" y="37"/>
                    </a:lnTo>
                    <a:lnTo>
                      <a:pt x="123" y="37"/>
                    </a:lnTo>
                    <a:lnTo>
                      <a:pt x="123" y="39"/>
                    </a:lnTo>
                    <a:lnTo>
                      <a:pt x="125" y="39"/>
                    </a:lnTo>
                    <a:lnTo>
                      <a:pt x="127" y="39"/>
                    </a:lnTo>
                    <a:lnTo>
                      <a:pt x="127" y="41"/>
                    </a:lnTo>
                    <a:lnTo>
                      <a:pt x="127" y="43"/>
                    </a:lnTo>
                    <a:lnTo>
                      <a:pt x="127" y="44"/>
                    </a:lnTo>
                    <a:lnTo>
                      <a:pt x="128" y="44"/>
                    </a:lnTo>
                    <a:lnTo>
                      <a:pt x="128" y="43"/>
                    </a:lnTo>
                    <a:lnTo>
                      <a:pt x="128" y="41"/>
                    </a:lnTo>
                    <a:lnTo>
                      <a:pt x="130" y="41"/>
                    </a:lnTo>
                    <a:lnTo>
                      <a:pt x="130" y="39"/>
                    </a:lnTo>
                    <a:lnTo>
                      <a:pt x="132" y="39"/>
                    </a:lnTo>
                    <a:lnTo>
                      <a:pt x="132" y="41"/>
                    </a:lnTo>
                    <a:lnTo>
                      <a:pt x="132" y="43"/>
                    </a:lnTo>
                    <a:lnTo>
                      <a:pt x="134" y="43"/>
                    </a:lnTo>
                    <a:lnTo>
                      <a:pt x="134" y="44"/>
                    </a:lnTo>
                    <a:lnTo>
                      <a:pt x="136" y="44"/>
                    </a:lnTo>
                    <a:lnTo>
                      <a:pt x="136" y="43"/>
                    </a:lnTo>
                    <a:lnTo>
                      <a:pt x="136" y="41"/>
                    </a:lnTo>
                    <a:lnTo>
                      <a:pt x="134" y="41"/>
                    </a:lnTo>
                    <a:lnTo>
                      <a:pt x="134" y="39"/>
                    </a:lnTo>
                    <a:lnTo>
                      <a:pt x="134" y="37"/>
                    </a:lnTo>
                    <a:lnTo>
                      <a:pt x="134" y="35"/>
                    </a:lnTo>
                    <a:lnTo>
                      <a:pt x="132" y="35"/>
                    </a:lnTo>
                    <a:lnTo>
                      <a:pt x="132" y="37"/>
                    </a:lnTo>
                    <a:lnTo>
                      <a:pt x="132" y="35"/>
                    </a:lnTo>
                    <a:lnTo>
                      <a:pt x="130" y="35"/>
                    </a:lnTo>
                    <a:lnTo>
                      <a:pt x="132" y="35"/>
                    </a:lnTo>
                    <a:lnTo>
                      <a:pt x="132" y="34"/>
                    </a:lnTo>
                    <a:lnTo>
                      <a:pt x="130" y="34"/>
                    </a:lnTo>
                    <a:lnTo>
                      <a:pt x="128" y="34"/>
                    </a:lnTo>
                    <a:lnTo>
                      <a:pt x="128" y="32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28" y="30"/>
                    </a:lnTo>
                    <a:lnTo>
                      <a:pt x="128" y="28"/>
                    </a:lnTo>
                    <a:lnTo>
                      <a:pt x="130" y="28"/>
                    </a:lnTo>
                    <a:lnTo>
                      <a:pt x="128" y="28"/>
                    </a:lnTo>
                    <a:lnTo>
                      <a:pt x="128" y="26"/>
                    </a:lnTo>
                    <a:lnTo>
                      <a:pt x="130" y="26"/>
                    </a:lnTo>
                    <a:lnTo>
                      <a:pt x="130" y="25"/>
                    </a:lnTo>
                    <a:lnTo>
                      <a:pt x="128" y="25"/>
                    </a:lnTo>
                    <a:lnTo>
                      <a:pt x="127" y="25"/>
                    </a:lnTo>
                    <a:lnTo>
                      <a:pt x="127" y="26"/>
                    </a:lnTo>
                    <a:lnTo>
                      <a:pt x="125" y="26"/>
                    </a:lnTo>
                    <a:lnTo>
                      <a:pt x="125" y="25"/>
                    </a:lnTo>
                    <a:lnTo>
                      <a:pt x="123" y="25"/>
                    </a:lnTo>
                    <a:lnTo>
                      <a:pt x="123" y="26"/>
                    </a:lnTo>
                    <a:lnTo>
                      <a:pt x="121" y="26"/>
                    </a:lnTo>
                    <a:lnTo>
                      <a:pt x="121" y="25"/>
                    </a:lnTo>
                    <a:lnTo>
                      <a:pt x="120" y="25"/>
                    </a:lnTo>
                    <a:lnTo>
                      <a:pt x="120" y="23"/>
                    </a:lnTo>
                    <a:lnTo>
                      <a:pt x="121" y="23"/>
                    </a:lnTo>
                    <a:lnTo>
                      <a:pt x="121" y="25"/>
                    </a:lnTo>
                    <a:lnTo>
                      <a:pt x="121" y="23"/>
                    </a:lnTo>
                    <a:lnTo>
                      <a:pt x="121" y="25"/>
                    </a:lnTo>
                    <a:lnTo>
                      <a:pt x="121" y="23"/>
                    </a:lnTo>
                    <a:lnTo>
                      <a:pt x="123" y="23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5" y="19"/>
                    </a:lnTo>
                    <a:lnTo>
                      <a:pt x="125" y="18"/>
                    </a:lnTo>
                    <a:lnTo>
                      <a:pt x="125" y="16"/>
                    </a:lnTo>
                    <a:lnTo>
                      <a:pt x="127" y="16"/>
                    </a:lnTo>
                    <a:lnTo>
                      <a:pt x="127" y="18"/>
                    </a:lnTo>
                    <a:lnTo>
                      <a:pt x="127" y="19"/>
                    </a:lnTo>
                    <a:lnTo>
                      <a:pt x="128" y="19"/>
                    </a:lnTo>
                    <a:lnTo>
                      <a:pt x="128" y="21"/>
                    </a:lnTo>
                    <a:lnTo>
                      <a:pt x="130" y="21"/>
                    </a:lnTo>
                    <a:lnTo>
                      <a:pt x="132" y="21"/>
                    </a:lnTo>
                    <a:lnTo>
                      <a:pt x="132" y="19"/>
                    </a:lnTo>
                    <a:lnTo>
                      <a:pt x="132" y="21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2" y="19"/>
                    </a:lnTo>
                    <a:lnTo>
                      <a:pt x="134" y="19"/>
                    </a:lnTo>
                    <a:lnTo>
                      <a:pt x="134" y="18"/>
                    </a:lnTo>
                    <a:lnTo>
                      <a:pt x="132" y="18"/>
                    </a:lnTo>
                    <a:lnTo>
                      <a:pt x="130" y="18"/>
                    </a:lnTo>
                    <a:lnTo>
                      <a:pt x="128" y="18"/>
                    </a:lnTo>
                    <a:lnTo>
                      <a:pt x="128" y="16"/>
                    </a:lnTo>
                    <a:lnTo>
                      <a:pt x="127" y="16"/>
                    </a:lnTo>
                    <a:lnTo>
                      <a:pt x="127" y="14"/>
                    </a:lnTo>
                    <a:lnTo>
                      <a:pt x="128" y="14"/>
                    </a:lnTo>
                    <a:lnTo>
                      <a:pt x="128" y="12"/>
                    </a:lnTo>
                    <a:lnTo>
                      <a:pt x="130" y="12"/>
                    </a:lnTo>
                    <a:lnTo>
                      <a:pt x="130" y="14"/>
                    </a:lnTo>
                    <a:lnTo>
                      <a:pt x="132" y="14"/>
                    </a:lnTo>
                    <a:lnTo>
                      <a:pt x="132" y="16"/>
                    </a:lnTo>
                    <a:lnTo>
                      <a:pt x="134" y="16"/>
                    </a:lnTo>
                    <a:lnTo>
                      <a:pt x="134" y="18"/>
                    </a:lnTo>
                    <a:lnTo>
                      <a:pt x="136" y="18"/>
                    </a:lnTo>
                    <a:lnTo>
                      <a:pt x="136" y="19"/>
                    </a:lnTo>
                    <a:lnTo>
                      <a:pt x="136" y="18"/>
                    </a:lnTo>
                    <a:lnTo>
                      <a:pt x="137" y="18"/>
                    </a:lnTo>
                    <a:lnTo>
                      <a:pt x="136" y="18"/>
                    </a:lnTo>
                    <a:lnTo>
                      <a:pt x="137" y="18"/>
                    </a:lnTo>
                    <a:lnTo>
                      <a:pt x="137" y="16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7" y="14"/>
                    </a:lnTo>
                    <a:lnTo>
                      <a:pt x="137" y="12"/>
                    </a:lnTo>
                    <a:lnTo>
                      <a:pt x="139" y="12"/>
                    </a:lnTo>
                    <a:lnTo>
                      <a:pt x="137" y="12"/>
                    </a:lnTo>
                    <a:lnTo>
                      <a:pt x="137" y="10"/>
                    </a:lnTo>
                    <a:lnTo>
                      <a:pt x="136" y="10"/>
                    </a:lnTo>
                    <a:lnTo>
                      <a:pt x="136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30" y="12"/>
                    </a:lnTo>
                    <a:lnTo>
                      <a:pt x="130" y="10"/>
                    </a:lnTo>
                    <a:lnTo>
                      <a:pt x="132" y="10"/>
                    </a:lnTo>
                    <a:lnTo>
                      <a:pt x="132" y="9"/>
                    </a:lnTo>
                    <a:lnTo>
                      <a:pt x="134" y="9"/>
                    </a:lnTo>
                    <a:lnTo>
                      <a:pt x="134" y="7"/>
                    </a:lnTo>
                    <a:lnTo>
                      <a:pt x="136" y="7"/>
                    </a:lnTo>
                    <a:lnTo>
                      <a:pt x="136" y="5"/>
                    </a:lnTo>
                    <a:lnTo>
                      <a:pt x="137" y="5"/>
                    </a:lnTo>
                    <a:lnTo>
                      <a:pt x="137" y="3"/>
                    </a:lnTo>
                    <a:lnTo>
                      <a:pt x="139" y="3"/>
                    </a:lnTo>
                    <a:lnTo>
                      <a:pt x="139" y="1"/>
                    </a:lnTo>
                    <a:lnTo>
                      <a:pt x="141" y="1"/>
                    </a:lnTo>
                    <a:lnTo>
                      <a:pt x="141" y="3"/>
                    </a:lnTo>
                    <a:lnTo>
                      <a:pt x="141" y="1"/>
                    </a:lnTo>
                    <a:lnTo>
                      <a:pt x="141" y="0"/>
                    </a:lnTo>
                    <a:lnTo>
                      <a:pt x="141" y="1"/>
                    </a:lnTo>
                    <a:lnTo>
                      <a:pt x="143" y="1"/>
                    </a:lnTo>
                    <a:lnTo>
                      <a:pt x="143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1"/>
                    </a:lnTo>
                    <a:lnTo>
                      <a:pt x="145" y="1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48" y="1"/>
                    </a:lnTo>
                    <a:lnTo>
                      <a:pt x="148" y="0"/>
                    </a:lnTo>
                    <a:lnTo>
                      <a:pt x="148" y="1"/>
                    </a:lnTo>
                    <a:lnTo>
                      <a:pt x="150" y="1"/>
                    </a:lnTo>
                    <a:lnTo>
                      <a:pt x="150" y="0"/>
                    </a:lnTo>
                    <a:lnTo>
                      <a:pt x="150" y="1"/>
                    </a:lnTo>
                    <a:lnTo>
                      <a:pt x="152" y="1"/>
                    </a:lnTo>
                    <a:lnTo>
                      <a:pt x="152" y="3"/>
                    </a:lnTo>
                    <a:lnTo>
                      <a:pt x="150" y="3"/>
                    </a:lnTo>
                    <a:lnTo>
                      <a:pt x="150" y="5"/>
                    </a:lnTo>
                    <a:lnTo>
                      <a:pt x="152" y="5"/>
                    </a:lnTo>
                    <a:lnTo>
                      <a:pt x="150" y="5"/>
                    </a:lnTo>
                    <a:lnTo>
                      <a:pt x="152" y="5"/>
                    </a:lnTo>
                    <a:lnTo>
                      <a:pt x="152" y="3"/>
                    </a:lnTo>
                    <a:lnTo>
                      <a:pt x="152" y="5"/>
                    </a:lnTo>
                    <a:lnTo>
                      <a:pt x="152" y="3"/>
                    </a:lnTo>
                    <a:lnTo>
                      <a:pt x="153" y="3"/>
                    </a:lnTo>
                    <a:lnTo>
                      <a:pt x="153" y="5"/>
                    </a:lnTo>
                    <a:lnTo>
                      <a:pt x="155" y="5"/>
                    </a:lnTo>
                    <a:lnTo>
                      <a:pt x="155" y="7"/>
                    </a:lnTo>
                    <a:lnTo>
                      <a:pt x="157" y="7"/>
                    </a:lnTo>
                    <a:lnTo>
                      <a:pt x="157" y="9"/>
                    </a:lnTo>
                    <a:lnTo>
                      <a:pt x="157" y="7"/>
                    </a:lnTo>
                    <a:lnTo>
                      <a:pt x="157" y="9"/>
                    </a:lnTo>
                    <a:lnTo>
                      <a:pt x="157" y="10"/>
                    </a:lnTo>
                    <a:lnTo>
                      <a:pt x="159" y="10"/>
                    </a:lnTo>
                    <a:lnTo>
                      <a:pt x="159" y="12"/>
                    </a:lnTo>
                    <a:lnTo>
                      <a:pt x="157" y="12"/>
                    </a:lnTo>
                    <a:lnTo>
                      <a:pt x="155" y="12"/>
                    </a:lnTo>
                    <a:lnTo>
                      <a:pt x="155" y="14"/>
                    </a:lnTo>
                    <a:lnTo>
                      <a:pt x="155" y="12"/>
                    </a:lnTo>
                    <a:lnTo>
                      <a:pt x="155" y="14"/>
                    </a:lnTo>
                    <a:lnTo>
                      <a:pt x="157" y="14"/>
                    </a:lnTo>
                    <a:lnTo>
                      <a:pt x="159" y="14"/>
                    </a:lnTo>
                    <a:lnTo>
                      <a:pt x="161" y="14"/>
                    </a:lnTo>
                    <a:lnTo>
                      <a:pt x="161" y="16"/>
                    </a:lnTo>
                    <a:lnTo>
                      <a:pt x="161" y="18"/>
                    </a:lnTo>
                    <a:lnTo>
                      <a:pt x="161" y="19"/>
                    </a:lnTo>
                    <a:lnTo>
                      <a:pt x="161" y="21"/>
                    </a:lnTo>
                    <a:lnTo>
                      <a:pt x="161" y="23"/>
                    </a:lnTo>
                    <a:lnTo>
                      <a:pt x="159" y="23"/>
                    </a:lnTo>
                    <a:lnTo>
                      <a:pt x="161" y="23"/>
                    </a:lnTo>
                    <a:lnTo>
                      <a:pt x="162" y="23"/>
                    </a:lnTo>
                    <a:lnTo>
                      <a:pt x="162" y="25"/>
                    </a:lnTo>
                    <a:lnTo>
                      <a:pt x="164" y="25"/>
                    </a:lnTo>
                    <a:lnTo>
                      <a:pt x="164" y="26"/>
                    </a:lnTo>
                    <a:lnTo>
                      <a:pt x="164" y="28"/>
                    </a:lnTo>
                    <a:lnTo>
                      <a:pt x="162" y="28"/>
                    </a:lnTo>
                    <a:lnTo>
                      <a:pt x="162" y="26"/>
                    </a:lnTo>
                    <a:lnTo>
                      <a:pt x="161" y="26"/>
                    </a:lnTo>
                    <a:lnTo>
                      <a:pt x="161" y="28"/>
                    </a:lnTo>
                    <a:lnTo>
                      <a:pt x="162" y="28"/>
                    </a:lnTo>
                    <a:lnTo>
                      <a:pt x="162" y="30"/>
                    </a:lnTo>
                    <a:lnTo>
                      <a:pt x="162" y="28"/>
                    </a:lnTo>
                    <a:lnTo>
                      <a:pt x="164" y="28"/>
                    </a:lnTo>
                    <a:lnTo>
                      <a:pt x="164" y="30"/>
                    </a:lnTo>
                    <a:lnTo>
                      <a:pt x="164" y="28"/>
                    </a:lnTo>
                    <a:lnTo>
                      <a:pt x="164" y="30"/>
                    </a:lnTo>
                    <a:lnTo>
                      <a:pt x="166" y="30"/>
                    </a:lnTo>
                    <a:lnTo>
                      <a:pt x="168" y="30"/>
                    </a:lnTo>
                    <a:lnTo>
                      <a:pt x="168" y="32"/>
                    </a:lnTo>
                    <a:lnTo>
                      <a:pt x="166" y="32"/>
                    </a:lnTo>
                    <a:lnTo>
                      <a:pt x="168" y="32"/>
                    </a:lnTo>
                    <a:lnTo>
                      <a:pt x="168" y="34"/>
                    </a:lnTo>
                    <a:lnTo>
                      <a:pt x="170" y="34"/>
                    </a:lnTo>
                    <a:lnTo>
                      <a:pt x="170" y="35"/>
                    </a:lnTo>
                    <a:lnTo>
                      <a:pt x="170" y="37"/>
                    </a:lnTo>
                    <a:lnTo>
                      <a:pt x="170" y="39"/>
                    </a:lnTo>
                    <a:lnTo>
                      <a:pt x="171" y="39"/>
                    </a:lnTo>
                    <a:lnTo>
                      <a:pt x="171" y="41"/>
                    </a:lnTo>
                    <a:lnTo>
                      <a:pt x="173" y="41"/>
                    </a:lnTo>
                    <a:lnTo>
                      <a:pt x="173" y="43"/>
                    </a:lnTo>
                    <a:lnTo>
                      <a:pt x="171" y="43"/>
                    </a:lnTo>
                    <a:lnTo>
                      <a:pt x="171" y="44"/>
                    </a:lnTo>
                    <a:lnTo>
                      <a:pt x="171" y="43"/>
                    </a:lnTo>
                    <a:lnTo>
                      <a:pt x="170" y="43"/>
                    </a:lnTo>
                    <a:lnTo>
                      <a:pt x="170" y="44"/>
                    </a:lnTo>
                    <a:lnTo>
                      <a:pt x="171" y="44"/>
                    </a:lnTo>
                    <a:lnTo>
                      <a:pt x="170" y="44"/>
                    </a:lnTo>
                    <a:lnTo>
                      <a:pt x="171" y="44"/>
                    </a:lnTo>
                    <a:lnTo>
                      <a:pt x="170" y="44"/>
                    </a:lnTo>
                    <a:lnTo>
                      <a:pt x="170" y="46"/>
                    </a:lnTo>
                    <a:lnTo>
                      <a:pt x="168" y="46"/>
                    </a:lnTo>
                    <a:lnTo>
                      <a:pt x="170" y="46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70" y="48"/>
                    </a:lnTo>
                    <a:lnTo>
                      <a:pt x="170" y="50"/>
                    </a:lnTo>
                    <a:lnTo>
                      <a:pt x="168" y="50"/>
                    </a:lnTo>
                    <a:lnTo>
                      <a:pt x="168" y="51"/>
                    </a:lnTo>
                    <a:lnTo>
                      <a:pt x="168" y="53"/>
                    </a:lnTo>
                    <a:lnTo>
                      <a:pt x="170" y="53"/>
                    </a:lnTo>
                    <a:lnTo>
                      <a:pt x="170" y="55"/>
                    </a:lnTo>
                    <a:lnTo>
                      <a:pt x="171" y="55"/>
                    </a:lnTo>
                    <a:lnTo>
                      <a:pt x="171" y="57"/>
                    </a:lnTo>
                    <a:lnTo>
                      <a:pt x="171" y="59"/>
                    </a:lnTo>
                    <a:lnTo>
                      <a:pt x="171" y="60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4"/>
                    </a:lnTo>
                    <a:lnTo>
                      <a:pt x="173" y="66"/>
                    </a:lnTo>
                    <a:lnTo>
                      <a:pt x="175" y="66"/>
                    </a:lnTo>
                    <a:lnTo>
                      <a:pt x="175" y="68"/>
                    </a:lnTo>
                    <a:lnTo>
                      <a:pt x="175" y="69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5" y="71"/>
                    </a:lnTo>
                    <a:lnTo>
                      <a:pt x="173" y="71"/>
                    </a:lnTo>
                    <a:lnTo>
                      <a:pt x="173" y="69"/>
                    </a:lnTo>
                    <a:lnTo>
                      <a:pt x="171" y="69"/>
                    </a:lnTo>
                    <a:lnTo>
                      <a:pt x="171" y="68"/>
                    </a:lnTo>
                    <a:lnTo>
                      <a:pt x="170" y="68"/>
                    </a:lnTo>
                    <a:lnTo>
                      <a:pt x="170" y="66"/>
                    </a:lnTo>
                    <a:lnTo>
                      <a:pt x="170" y="64"/>
                    </a:lnTo>
                    <a:lnTo>
                      <a:pt x="168" y="64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0"/>
                    </a:lnTo>
                    <a:lnTo>
                      <a:pt x="166" y="59"/>
                    </a:lnTo>
                    <a:lnTo>
                      <a:pt x="164" y="59"/>
                    </a:lnTo>
                    <a:lnTo>
                      <a:pt x="162" y="59"/>
                    </a:lnTo>
                    <a:lnTo>
                      <a:pt x="162" y="57"/>
                    </a:lnTo>
                    <a:lnTo>
                      <a:pt x="161" y="57"/>
                    </a:lnTo>
                    <a:lnTo>
                      <a:pt x="159" y="57"/>
                    </a:lnTo>
                    <a:lnTo>
                      <a:pt x="159" y="59"/>
                    </a:lnTo>
                    <a:lnTo>
                      <a:pt x="157" y="59"/>
                    </a:lnTo>
                    <a:lnTo>
                      <a:pt x="157" y="60"/>
                    </a:lnTo>
                    <a:lnTo>
                      <a:pt x="157" y="62"/>
                    </a:lnTo>
                    <a:lnTo>
                      <a:pt x="157" y="64"/>
                    </a:lnTo>
                    <a:lnTo>
                      <a:pt x="157" y="66"/>
                    </a:lnTo>
                    <a:lnTo>
                      <a:pt x="159" y="66"/>
                    </a:lnTo>
                    <a:lnTo>
                      <a:pt x="159" y="68"/>
                    </a:lnTo>
                    <a:lnTo>
                      <a:pt x="157" y="68"/>
                    </a:lnTo>
                    <a:lnTo>
                      <a:pt x="157" y="69"/>
                    </a:lnTo>
                    <a:lnTo>
                      <a:pt x="159" y="69"/>
                    </a:lnTo>
                    <a:lnTo>
                      <a:pt x="159" y="71"/>
                    </a:lnTo>
                    <a:lnTo>
                      <a:pt x="157" y="71"/>
                    </a:lnTo>
                    <a:lnTo>
                      <a:pt x="157" y="69"/>
                    </a:lnTo>
                    <a:lnTo>
                      <a:pt x="155" y="69"/>
                    </a:lnTo>
                    <a:lnTo>
                      <a:pt x="157" y="69"/>
                    </a:lnTo>
                    <a:lnTo>
                      <a:pt x="155" y="69"/>
                    </a:lnTo>
                    <a:lnTo>
                      <a:pt x="155" y="68"/>
                    </a:lnTo>
                    <a:lnTo>
                      <a:pt x="157" y="68"/>
                    </a:lnTo>
                    <a:lnTo>
                      <a:pt x="155" y="68"/>
                    </a:lnTo>
                    <a:lnTo>
                      <a:pt x="155" y="66"/>
                    </a:lnTo>
                    <a:lnTo>
                      <a:pt x="155" y="64"/>
                    </a:lnTo>
                    <a:lnTo>
                      <a:pt x="153" y="64"/>
                    </a:lnTo>
                    <a:lnTo>
                      <a:pt x="152" y="64"/>
                    </a:lnTo>
                    <a:lnTo>
                      <a:pt x="152" y="66"/>
                    </a:lnTo>
                    <a:lnTo>
                      <a:pt x="150" y="66"/>
                    </a:lnTo>
                    <a:lnTo>
                      <a:pt x="150" y="64"/>
                    </a:lnTo>
                    <a:lnTo>
                      <a:pt x="150" y="62"/>
                    </a:lnTo>
                    <a:lnTo>
                      <a:pt x="148" y="62"/>
                    </a:lnTo>
                    <a:lnTo>
                      <a:pt x="146" y="62"/>
                    </a:lnTo>
                    <a:lnTo>
                      <a:pt x="146" y="60"/>
                    </a:lnTo>
                    <a:lnTo>
                      <a:pt x="146" y="59"/>
                    </a:lnTo>
                    <a:lnTo>
                      <a:pt x="146" y="57"/>
                    </a:lnTo>
                    <a:lnTo>
                      <a:pt x="145" y="57"/>
                    </a:lnTo>
                    <a:lnTo>
                      <a:pt x="145" y="55"/>
                    </a:lnTo>
                    <a:lnTo>
                      <a:pt x="145" y="53"/>
                    </a:lnTo>
                    <a:lnTo>
                      <a:pt x="146" y="53"/>
                    </a:lnTo>
                    <a:lnTo>
                      <a:pt x="145" y="53"/>
                    </a:lnTo>
                    <a:lnTo>
                      <a:pt x="143" y="53"/>
                    </a:lnTo>
                    <a:lnTo>
                      <a:pt x="141" y="53"/>
                    </a:lnTo>
                    <a:lnTo>
                      <a:pt x="141" y="55"/>
                    </a:lnTo>
                    <a:lnTo>
                      <a:pt x="139" y="55"/>
                    </a:lnTo>
                    <a:lnTo>
                      <a:pt x="139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9"/>
                    </a:lnTo>
                    <a:lnTo>
                      <a:pt x="137" y="59"/>
                    </a:lnTo>
                    <a:lnTo>
                      <a:pt x="137" y="60"/>
                    </a:lnTo>
                    <a:lnTo>
                      <a:pt x="136" y="60"/>
                    </a:lnTo>
                    <a:lnTo>
                      <a:pt x="136" y="62"/>
                    </a:lnTo>
                    <a:lnTo>
                      <a:pt x="137" y="62"/>
                    </a:lnTo>
                    <a:lnTo>
                      <a:pt x="137" y="64"/>
                    </a:lnTo>
                    <a:lnTo>
                      <a:pt x="137" y="66"/>
                    </a:lnTo>
                    <a:lnTo>
                      <a:pt x="139" y="66"/>
                    </a:lnTo>
                    <a:lnTo>
                      <a:pt x="139" y="64"/>
                    </a:lnTo>
                    <a:lnTo>
                      <a:pt x="141" y="64"/>
                    </a:lnTo>
                    <a:lnTo>
                      <a:pt x="141" y="66"/>
                    </a:lnTo>
                    <a:lnTo>
                      <a:pt x="141" y="68"/>
                    </a:lnTo>
                    <a:lnTo>
                      <a:pt x="141" y="69"/>
                    </a:lnTo>
                    <a:lnTo>
                      <a:pt x="139" y="69"/>
                    </a:lnTo>
                    <a:lnTo>
                      <a:pt x="139" y="71"/>
                    </a:lnTo>
                    <a:lnTo>
                      <a:pt x="137" y="71"/>
                    </a:lnTo>
                    <a:lnTo>
                      <a:pt x="137" y="73"/>
                    </a:lnTo>
                    <a:lnTo>
                      <a:pt x="136" y="73"/>
                    </a:lnTo>
                    <a:lnTo>
                      <a:pt x="136" y="75"/>
                    </a:lnTo>
                    <a:lnTo>
                      <a:pt x="136" y="73"/>
                    </a:lnTo>
                    <a:lnTo>
                      <a:pt x="136" y="75"/>
                    </a:lnTo>
                    <a:lnTo>
                      <a:pt x="134" y="75"/>
                    </a:lnTo>
                    <a:lnTo>
                      <a:pt x="134" y="76"/>
                    </a:lnTo>
                    <a:lnTo>
                      <a:pt x="136" y="76"/>
                    </a:lnTo>
                    <a:lnTo>
                      <a:pt x="134" y="76"/>
                    </a:lnTo>
                    <a:lnTo>
                      <a:pt x="136" y="76"/>
                    </a:lnTo>
                    <a:lnTo>
                      <a:pt x="136" y="78"/>
                    </a:lnTo>
                    <a:lnTo>
                      <a:pt x="136" y="76"/>
                    </a:lnTo>
                    <a:lnTo>
                      <a:pt x="137" y="76"/>
                    </a:lnTo>
                    <a:lnTo>
                      <a:pt x="139" y="76"/>
                    </a:lnTo>
                    <a:lnTo>
                      <a:pt x="139" y="78"/>
                    </a:lnTo>
                    <a:lnTo>
                      <a:pt x="141" y="78"/>
                    </a:lnTo>
                    <a:lnTo>
                      <a:pt x="141" y="76"/>
                    </a:lnTo>
                    <a:lnTo>
                      <a:pt x="143" y="76"/>
                    </a:lnTo>
                    <a:lnTo>
                      <a:pt x="145" y="76"/>
                    </a:lnTo>
                    <a:lnTo>
                      <a:pt x="143" y="76"/>
                    </a:lnTo>
                    <a:lnTo>
                      <a:pt x="143" y="78"/>
                    </a:lnTo>
                    <a:lnTo>
                      <a:pt x="145" y="78"/>
                    </a:lnTo>
                    <a:lnTo>
                      <a:pt x="146" y="78"/>
                    </a:lnTo>
                    <a:lnTo>
                      <a:pt x="148" y="78"/>
                    </a:lnTo>
                    <a:lnTo>
                      <a:pt x="148" y="76"/>
                    </a:lnTo>
                    <a:lnTo>
                      <a:pt x="150" y="76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2" y="80"/>
                    </a:lnTo>
                    <a:lnTo>
                      <a:pt x="153" y="80"/>
                    </a:lnTo>
                    <a:lnTo>
                      <a:pt x="153" y="82"/>
                    </a:lnTo>
                    <a:lnTo>
                      <a:pt x="152" y="82"/>
                    </a:lnTo>
                    <a:lnTo>
                      <a:pt x="152" y="84"/>
                    </a:lnTo>
                    <a:lnTo>
                      <a:pt x="152" y="82"/>
                    </a:lnTo>
                    <a:lnTo>
                      <a:pt x="150" y="82"/>
                    </a:lnTo>
                    <a:lnTo>
                      <a:pt x="150" y="84"/>
                    </a:lnTo>
                    <a:lnTo>
                      <a:pt x="150" y="85"/>
                    </a:lnTo>
                    <a:lnTo>
                      <a:pt x="150" y="87"/>
                    </a:lnTo>
                    <a:lnTo>
                      <a:pt x="148" y="87"/>
                    </a:lnTo>
                    <a:lnTo>
                      <a:pt x="148" y="89"/>
                    </a:lnTo>
                    <a:lnTo>
                      <a:pt x="146" y="89"/>
                    </a:lnTo>
                    <a:lnTo>
                      <a:pt x="145" y="89"/>
                    </a:lnTo>
                    <a:lnTo>
                      <a:pt x="145" y="91"/>
                    </a:lnTo>
                    <a:lnTo>
                      <a:pt x="145" y="93"/>
                    </a:lnTo>
                    <a:lnTo>
                      <a:pt x="143" y="93"/>
                    </a:lnTo>
                    <a:lnTo>
                      <a:pt x="143" y="91"/>
                    </a:lnTo>
                    <a:lnTo>
                      <a:pt x="141" y="91"/>
                    </a:lnTo>
                    <a:lnTo>
                      <a:pt x="141" y="89"/>
                    </a:lnTo>
                    <a:lnTo>
                      <a:pt x="139" y="89"/>
                    </a:lnTo>
                    <a:lnTo>
                      <a:pt x="139" y="87"/>
                    </a:lnTo>
                    <a:lnTo>
                      <a:pt x="139" y="85"/>
                    </a:lnTo>
                    <a:lnTo>
                      <a:pt x="137" y="85"/>
                    </a:lnTo>
                    <a:lnTo>
                      <a:pt x="137" y="84"/>
                    </a:lnTo>
                    <a:lnTo>
                      <a:pt x="137" y="82"/>
                    </a:lnTo>
                    <a:lnTo>
                      <a:pt x="136" y="82"/>
                    </a:lnTo>
                    <a:lnTo>
                      <a:pt x="136" y="80"/>
                    </a:lnTo>
                    <a:lnTo>
                      <a:pt x="134" y="80"/>
                    </a:lnTo>
                    <a:lnTo>
                      <a:pt x="134" y="82"/>
                    </a:lnTo>
                    <a:lnTo>
                      <a:pt x="132" y="82"/>
                    </a:lnTo>
                    <a:lnTo>
                      <a:pt x="132" y="84"/>
                    </a:lnTo>
                    <a:lnTo>
                      <a:pt x="132" y="85"/>
                    </a:lnTo>
                    <a:lnTo>
                      <a:pt x="132" y="84"/>
                    </a:lnTo>
                    <a:lnTo>
                      <a:pt x="130" y="84"/>
                    </a:lnTo>
                    <a:lnTo>
                      <a:pt x="130" y="85"/>
                    </a:lnTo>
                    <a:lnTo>
                      <a:pt x="130" y="87"/>
                    </a:lnTo>
                    <a:lnTo>
                      <a:pt x="132" y="87"/>
                    </a:lnTo>
                    <a:lnTo>
                      <a:pt x="132" y="89"/>
                    </a:lnTo>
                    <a:lnTo>
                      <a:pt x="130" y="89"/>
                    </a:lnTo>
                    <a:lnTo>
                      <a:pt x="130" y="91"/>
                    </a:lnTo>
                    <a:lnTo>
                      <a:pt x="128" y="91"/>
                    </a:lnTo>
                    <a:lnTo>
                      <a:pt x="128" y="93"/>
                    </a:lnTo>
                    <a:lnTo>
                      <a:pt x="128" y="94"/>
                    </a:lnTo>
                    <a:lnTo>
                      <a:pt x="130" y="94"/>
                    </a:lnTo>
                    <a:lnTo>
                      <a:pt x="130" y="96"/>
                    </a:lnTo>
                    <a:lnTo>
                      <a:pt x="132" y="96"/>
                    </a:lnTo>
                    <a:lnTo>
                      <a:pt x="134" y="96"/>
                    </a:lnTo>
                    <a:lnTo>
                      <a:pt x="134" y="98"/>
                    </a:lnTo>
                    <a:lnTo>
                      <a:pt x="132" y="98"/>
                    </a:lnTo>
                    <a:lnTo>
                      <a:pt x="132" y="100"/>
                    </a:lnTo>
                    <a:lnTo>
                      <a:pt x="132" y="101"/>
                    </a:lnTo>
                    <a:lnTo>
                      <a:pt x="134" y="10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9" name="Freeform 383"/>
              <p:cNvSpPr>
                <a:spLocks/>
              </p:cNvSpPr>
              <p:nvPr/>
            </p:nvSpPr>
            <p:spPr bwMode="auto">
              <a:xfrm>
                <a:off x="3428" y="658"/>
                <a:ext cx="175" cy="435"/>
              </a:xfrm>
              <a:custGeom>
                <a:avLst/>
                <a:gdLst>
                  <a:gd name="T0" fmla="*/ 16 w 175"/>
                  <a:gd name="T1" fmla="*/ 14 h 435"/>
                  <a:gd name="T2" fmla="*/ 27 w 175"/>
                  <a:gd name="T3" fmla="*/ 16 h 435"/>
                  <a:gd name="T4" fmla="*/ 37 w 175"/>
                  <a:gd name="T5" fmla="*/ 21 h 435"/>
                  <a:gd name="T6" fmla="*/ 36 w 175"/>
                  <a:gd name="T7" fmla="*/ 3 h 435"/>
                  <a:gd name="T8" fmla="*/ 50 w 175"/>
                  <a:gd name="T9" fmla="*/ 9 h 435"/>
                  <a:gd name="T10" fmla="*/ 52 w 175"/>
                  <a:gd name="T11" fmla="*/ 19 h 435"/>
                  <a:gd name="T12" fmla="*/ 59 w 175"/>
                  <a:gd name="T13" fmla="*/ 32 h 435"/>
                  <a:gd name="T14" fmla="*/ 69 w 175"/>
                  <a:gd name="T15" fmla="*/ 37 h 435"/>
                  <a:gd name="T16" fmla="*/ 82 w 175"/>
                  <a:gd name="T17" fmla="*/ 37 h 435"/>
                  <a:gd name="T18" fmla="*/ 86 w 175"/>
                  <a:gd name="T19" fmla="*/ 53 h 435"/>
                  <a:gd name="T20" fmla="*/ 73 w 175"/>
                  <a:gd name="T21" fmla="*/ 50 h 435"/>
                  <a:gd name="T22" fmla="*/ 82 w 175"/>
                  <a:gd name="T23" fmla="*/ 53 h 435"/>
                  <a:gd name="T24" fmla="*/ 87 w 175"/>
                  <a:gd name="T25" fmla="*/ 64 h 435"/>
                  <a:gd name="T26" fmla="*/ 93 w 175"/>
                  <a:gd name="T27" fmla="*/ 64 h 435"/>
                  <a:gd name="T28" fmla="*/ 94 w 175"/>
                  <a:gd name="T29" fmla="*/ 64 h 435"/>
                  <a:gd name="T30" fmla="*/ 102 w 175"/>
                  <a:gd name="T31" fmla="*/ 84 h 435"/>
                  <a:gd name="T32" fmla="*/ 91 w 175"/>
                  <a:gd name="T33" fmla="*/ 71 h 435"/>
                  <a:gd name="T34" fmla="*/ 89 w 175"/>
                  <a:gd name="T35" fmla="*/ 85 h 435"/>
                  <a:gd name="T36" fmla="*/ 94 w 175"/>
                  <a:gd name="T37" fmla="*/ 100 h 435"/>
                  <a:gd name="T38" fmla="*/ 93 w 175"/>
                  <a:gd name="T39" fmla="*/ 114 h 435"/>
                  <a:gd name="T40" fmla="*/ 102 w 175"/>
                  <a:gd name="T41" fmla="*/ 117 h 435"/>
                  <a:gd name="T42" fmla="*/ 114 w 175"/>
                  <a:gd name="T43" fmla="*/ 128 h 435"/>
                  <a:gd name="T44" fmla="*/ 121 w 175"/>
                  <a:gd name="T45" fmla="*/ 148 h 435"/>
                  <a:gd name="T46" fmla="*/ 121 w 175"/>
                  <a:gd name="T47" fmla="*/ 157 h 435"/>
                  <a:gd name="T48" fmla="*/ 128 w 175"/>
                  <a:gd name="T49" fmla="*/ 144 h 435"/>
                  <a:gd name="T50" fmla="*/ 139 w 175"/>
                  <a:gd name="T51" fmla="*/ 142 h 435"/>
                  <a:gd name="T52" fmla="*/ 144 w 175"/>
                  <a:gd name="T53" fmla="*/ 150 h 435"/>
                  <a:gd name="T54" fmla="*/ 155 w 175"/>
                  <a:gd name="T55" fmla="*/ 166 h 435"/>
                  <a:gd name="T56" fmla="*/ 164 w 175"/>
                  <a:gd name="T57" fmla="*/ 180 h 435"/>
                  <a:gd name="T58" fmla="*/ 173 w 175"/>
                  <a:gd name="T59" fmla="*/ 187 h 435"/>
                  <a:gd name="T60" fmla="*/ 169 w 175"/>
                  <a:gd name="T61" fmla="*/ 196 h 435"/>
                  <a:gd name="T62" fmla="*/ 164 w 175"/>
                  <a:gd name="T63" fmla="*/ 210 h 435"/>
                  <a:gd name="T64" fmla="*/ 153 w 175"/>
                  <a:gd name="T65" fmla="*/ 223 h 435"/>
                  <a:gd name="T66" fmla="*/ 135 w 175"/>
                  <a:gd name="T67" fmla="*/ 234 h 435"/>
                  <a:gd name="T68" fmla="*/ 121 w 175"/>
                  <a:gd name="T69" fmla="*/ 216 h 435"/>
                  <a:gd name="T70" fmla="*/ 102 w 175"/>
                  <a:gd name="T71" fmla="*/ 212 h 435"/>
                  <a:gd name="T72" fmla="*/ 91 w 175"/>
                  <a:gd name="T73" fmla="*/ 225 h 435"/>
                  <a:gd name="T74" fmla="*/ 93 w 175"/>
                  <a:gd name="T75" fmla="*/ 244 h 435"/>
                  <a:gd name="T76" fmla="*/ 89 w 175"/>
                  <a:gd name="T77" fmla="*/ 264 h 435"/>
                  <a:gd name="T78" fmla="*/ 80 w 175"/>
                  <a:gd name="T79" fmla="*/ 284 h 435"/>
                  <a:gd name="T80" fmla="*/ 93 w 175"/>
                  <a:gd name="T81" fmla="*/ 291 h 435"/>
                  <a:gd name="T82" fmla="*/ 100 w 175"/>
                  <a:gd name="T83" fmla="*/ 298 h 435"/>
                  <a:gd name="T84" fmla="*/ 119 w 175"/>
                  <a:gd name="T85" fmla="*/ 300 h 435"/>
                  <a:gd name="T86" fmla="*/ 134 w 175"/>
                  <a:gd name="T87" fmla="*/ 289 h 435"/>
                  <a:gd name="T88" fmla="*/ 143 w 175"/>
                  <a:gd name="T89" fmla="*/ 303 h 435"/>
                  <a:gd name="T90" fmla="*/ 143 w 175"/>
                  <a:gd name="T91" fmla="*/ 326 h 435"/>
                  <a:gd name="T92" fmla="*/ 160 w 175"/>
                  <a:gd name="T93" fmla="*/ 339 h 435"/>
                  <a:gd name="T94" fmla="*/ 157 w 175"/>
                  <a:gd name="T95" fmla="*/ 348 h 435"/>
                  <a:gd name="T96" fmla="*/ 141 w 175"/>
                  <a:gd name="T97" fmla="*/ 351 h 435"/>
                  <a:gd name="T98" fmla="*/ 118 w 175"/>
                  <a:gd name="T99" fmla="*/ 346 h 435"/>
                  <a:gd name="T100" fmla="*/ 94 w 175"/>
                  <a:gd name="T101" fmla="*/ 350 h 435"/>
                  <a:gd name="T102" fmla="*/ 82 w 175"/>
                  <a:gd name="T103" fmla="*/ 367 h 435"/>
                  <a:gd name="T104" fmla="*/ 91 w 175"/>
                  <a:gd name="T105" fmla="*/ 378 h 435"/>
                  <a:gd name="T106" fmla="*/ 110 w 175"/>
                  <a:gd name="T107" fmla="*/ 383 h 435"/>
                  <a:gd name="T108" fmla="*/ 128 w 175"/>
                  <a:gd name="T109" fmla="*/ 383 h 435"/>
                  <a:gd name="T110" fmla="*/ 146 w 175"/>
                  <a:gd name="T111" fmla="*/ 382 h 435"/>
                  <a:gd name="T112" fmla="*/ 160 w 175"/>
                  <a:gd name="T113" fmla="*/ 387 h 435"/>
                  <a:gd name="T114" fmla="*/ 155 w 175"/>
                  <a:gd name="T115" fmla="*/ 401 h 435"/>
                  <a:gd name="T116" fmla="*/ 137 w 175"/>
                  <a:gd name="T117" fmla="*/ 419 h 435"/>
                  <a:gd name="T118" fmla="*/ 139 w 175"/>
                  <a:gd name="T119" fmla="*/ 43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435">
                    <a:moveTo>
                      <a:pt x="0" y="26"/>
                    </a:moveTo>
                    <a:lnTo>
                      <a:pt x="2" y="26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4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8" y="1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3" y="12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7" y="14"/>
                    </a:lnTo>
                    <a:lnTo>
                      <a:pt x="27" y="16"/>
                    </a:lnTo>
                    <a:lnTo>
                      <a:pt x="27" y="18"/>
                    </a:lnTo>
                    <a:lnTo>
                      <a:pt x="25" y="18"/>
                    </a:lnTo>
                    <a:lnTo>
                      <a:pt x="25" y="19"/>
                    </a:lnTo>
                    <a:lnTo>
                      <a:pt x="23" y="19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8" y="23"/>
                    </a:lnTo>
                    <a:lnTo>
                      <a:pt x="30" y="23"/>
                    </a:lnTo>
                    <a:lnTo>
                      <a:pt x="32" y="23"/>
                    </a:lnTo>
                    <a:lnTo>
                      <a:pt x="34" y="23"/>
                    </a:lnTo>
                    <a:lnTo>
                      <a:pt x="36" y="23"/>
                    </a:lnTo>
                    <a:lnTo>
                      <a:pt x="36" y="21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9" y="16"/>
                    </a:lnTo>
                    <a:lnTo>
                      <a:pt x="39" y="14"/>
                    </a:lnTo>
                    <a:lnTo>
                      <a:pt x="39" y="12"/>
                    </a:lnTo>
                    <a:lnTo>
                      <a:pt x="37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4" y="10"/>
                    </a:lnTo>
                    <a:lnTo>
                      <a:pt x="36" y="10"/>
                    </a:lnTo>
                    <a:lnTo>
                      <a:pt x="36" y="9"/>
                    </a:lnTo>
                    <a:lnTo>
                      <a:pt x="34" y="9"/>
                    </a:lnTo>
                    <a:lnTo>
                      <a:pt x="34" y="7"/>
                    </a:lnTo>
                    <a:lnTo>
                      <a:pt x="34" y="5"/>
                    </a:lnTo>
                    <a:lnTo>
                      <a:pt x="36" y="5"/>
                    </a:lnTo>
                    <a:lnTo>
                      <a:pt x="36" y="3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9" y="1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1" y="1"/>
                    </a:lnTo>
                    <a:lnTo>
                      <a:pt x="43" y="1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6" y="5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50" y="7"/>
                    </a:lnTo>
                    <a:lnTo>
                      <a:pt x="50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7"/>
                    </a:lnTo>
                    <a:lnTo>
                      <a:pt x="48" y="9"/>
                    </a:lnTo>
                    <a:lnTo>
                      <a:pt x="48" y="10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0" y="14"/>
                    </a:lnTo>
                    <a:lnTo>
                      <a:pt x="50" y="16"/>
                    </a:lnTo>
                    <a:lnTo>
                      <a:pt x="50" y="18"/>
                    </a:lnTo>
                    <a:lnTo>
                      <a:pt x="52" y="18"/>
                    </a:lnTo>
                    <a:lnTo>
                      <a:pt x="52" y="19"/>
                    </a:lnTo>
                    <a:lnTo>
                      <a:pt x="52" y="21"/>
                    </a:lnTo>
                    <a:lnTo>
                      <a:pt x="53" y="21"/>
                    </a:lnTo>
                    <a:lnTo>
                      <a:pt x="53" y="23"/>
                    </a:lnTo>
                    <a:lnTo>
                      <a:pt x="53" y="25"/>
                    </a:lnTo>
                    <a:lnTo>
                      <a:pt x="53" y="26"/>
                    </a:lnTo>
                    <a:lnTo>
                      <a:pt x="55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5" y="28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5" y="30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0"/>
                    </a:lnTo>
                    <a:lnTo>
                      <a:pt x="59" y="30"/>
                    </a:lnTo>
                    <a:lnTo>
                      <a:pt x="59" y="32"/>
                    </a:lnTo>
                    <a:lnTo>
                      <a:pt x="59" y="34"/>
                    </a:lnTo>
                    <a:lnTo>
                      <a:pt x="61" y="34"/>
                    </a:lnTo>
                    <a:lnTo>
                      <a:pt x="61" y="35"/>
                    </a:lnTo>
                    <a:lnTo>
                      <a:pt x="62" y="35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61" y="39"/>
                    </a:lnTo>
                    <a:lnTo>
                      <a:pt x="61" y="41"/>
                    </a:lnTo>
                    <a:lnTo>
                      <a:pt x="62" y="41"/>
                    </a:lnTo>
                    <a:lnTo>
                      <a:pt x="62" y="43"/>
                    </a:lnTo>
                    <a:lnTo>
                      <a:pt x="62" y="41"/>
                    </a:lnTo>
                    <a:lnTo>
                      <a:pt x="64" y="41"/>
                    </a:lnTo>
                    <a:lnTo>
                      <a:pt x="64" y="39"/>
                    </a:lnTo>
                    <a:lnTo>
                      <a:pt x="66" y="39"/>
                    </a:lnTo>
                    <a:lnTo>
                      <a:pt x="66" y="37"/>
                    </a:lnTo>
                    <a:lnTo>
                      <a:pt x="68" y="37"/>
                    </a:lnTo>
                    <a:lnTo>
                      <a:pt x="69" y="37"/>
                    </a:lnTo>
                    <a:lnTo>
                      <a:pt x="69" y="35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73" y="34"/>
                    </a:lnTo>
                    <a:lnTo>
                      <a:pt x="73" y="35"/>
                    </a:lnTo>
                    <a:lnTo>
                      <a:pt x="75" y="35"/>
                    </a:lnTo>
                    <a:lnTo>
                      <a:pt x="75" y="34"/>
                    </a:lnTo>
                    <a:lnTo>
                      <a:pt x="77" y="34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78" y="34"/>
                    </a:lnTo>
                    <a:lnTo>
                      <a:pt x="80" y="34"/>
                    </a:lnTo>
                    <a:lnTo>
                      <a:pt x="80" y="35"/>
                    </a:lnTo>
                    <a:lnTo>
                      <a:pt x="82" y="35"/>
                    </a:lnTo>
                    <a:lnTo>
                      <a:pt x="80" y="35"/>
                    </a:lnTo>
                    <a:lnTo>
                      <a:pt x="82" y="35"/>
                    </a:lnTo>
                    <a:lnTo>
                      <a:pt x="82" y="37"/>
                    </a:lnTo>
                    <a:lnTo>
                      <a:pt x="84" y="37"/>
                    </a:lnTo>
                    <a:lnTo>
                      <a:pt x="84" y="39"/>
                    </a:lnTo>
                    <a:lnTo>
                      <a:pt x="84" y="41"/>
                    </a:lnTo>
                    <a:lnTo>
                      <a:pt x="86" y="41"/>
                    </a:lnTo>
                    <a:lnTo>
                      <a:pt x="86" y="43"/>
                    </a:lnTo>
                    <a:lnTo>
                      <a:pt x="87" y="43"/>
                    </a:lnTo>
                    <a:lnTo>
                      <a:pt x="87" y="44"/>
                    </a:lnTo>
                    <a:lnTo>
                      <a:pt x="87" y="46"/>
                    </a:lnTo>
                    <a:lnTo>
                      <a:pt x="86" y="46"/>
                    </a:lnTo>
                    <a:lnTo>
                      <a:pt x="86" y="48"/>
                    </a:lnTo>
                    <a:lnTo>
                      <a:pt x="86" y="50"/>
                    </a:lnTo>
                    <a:lnTo>
                      <a:pt x="86" y="51"/>
                    </a:lnTo>
                    <a:lnTo>
                      <a:pt x="87" y="51"/>
                    </a:lnTo>
                    <a:lnTo>
                      <a:pt x="87" y="53"/>
                    </a:lnTo>
                    <a:lnTo>
                      <a:pt x="86" y="53"/>
                    </a:lnTo>
                    <a:lnTo>
                      <a:pt x="87" y="53"/>
                    </a:lnTo>
                    <a:lnTo>
                      <a:pt x="86" y="53"/>
                    </a:lnTo>
                    <a:lnTo>
                      <a:pt x="86" y="55"/>
                    </a:lnTo>
                    <a:lnTo>
                      <a:pt x="84" y="55"/>
                    </a:lnTo>
                    <a:lnTo>
                      <a:pt x="84" y="53"/>
                    </a:lnTo>
                    <a:lnTo>
                      <a:pt x="84" y="51"/>
                    </a:lnTo>
                    <a:lnTo>
                      <a:pt x="82" y="51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80" y="48"/>
                    </a:lnTo>
                    <a:lnTo>
                      <a:pt x="80" y="46"/>
                    </a:lnTo>
                    <a:lnTo>
                      <a:pt x="78" y="46"/>
                    </a:lnTo>
                    <a:lnTo>
                      <a:pt x="77" y="46"/>
                    </a:lnTo>
                    <a:lnTo>
                      <a:pt x="77" y="48"/>
                    </a:lnTo>
                    <a:lnTo>
                      <a:pt x="75" y="48"/>
                    </a:lnTo>
                    <a:lnTo>
                      <a:pt x="75" y="50"/>
                    </a:lnTo>
                    <a:lnTo>
                      <a:pt x="73" y="50"/>
                    </a:lnTo>
                    <a:lnTo>
                      <a:pt x="75" y="50"/>
                    </a:lnTo>
                    <a:lnTo>
                      <a:pt x="73" y="50"/>
                    </a:lnTo>
                    <a:lnTo>
                      <a:pt x="73" y="51"/>
                    </a:lnTo>
                    <a:lnTo>
                      <a:pt x="73" y="53"/>
                    </a:lnTo>
                    <a:lnTo>
                      <a:pt x="71" y="53"/>
                    </a:lnTo>
                    <a:lnTo>
                      <a:pt x="71" y="51"/>
                    </a:lnTo>
                    <a:lnTo>
                      <a:pt x="71" y="53"/>
                    </a:lnTo>
                    <a:lnTo>
                      <a:pt x="71" y="55"/>
                    </a:lnTo>
                    <a:lnTo>
                      <a:pt x="73" y="55"/>
                    </a:lnTo>
                    <a:lnTo>
                      <a:pt x="71" y="55"/>
                    </a:lnTo>
                    <a:lnTo>
                      <a:pt x="73" y="55"/>
                    </a:lnTo>
                    <a:lnTo>
                      <a:pt x="73" y="57"/>
                    </a:lnTo>
                    <a:lnTo>
                      <a:pt x="75" y="57"/>
                    </a:lnTo>
                    <a:lnTo>
                      <a:pt x="75" y="55"/>
                    </a:lnTo>
                    <a:lnTo>
                      <a:pt x="75" y="53"/>
                    </a:lnTo>
                    <a:lnTo>
                      <a:pt x="77" y="53"/>
                    </a:lnTo>
                    <a:lnTo>
                      <a:pt x="78" y="53"/>
                    </a:lnTo>
                    <a:lnTo>
                      <a:pt x="80" y="53"/>
                    </a:lnTo>
                    <a:lnTo>
                      <a:pt x="82" y="53"/>
                    </a:lnTo>
                    <a:lnTo>
                      <a:pt x="82" y="55"/>
                    </a:lnTo>
                    <a:lnTo>
                      <a:pt x="84" y="55"/>
                    </a:lnTo>
                    <a:lnTo>
                      <a:pt x="84" y="57"/>
                    </a:lnTo>
                    <a:lnTo>
                      <a:pt x="82" y="57"/>
                    </a:lnTo>
                    <a:lnTo>
                      <a:pt x="82" y="59"/>
                    </a:lnTo>
                    <a:lnTo>
                      <a:pt x="82" y="60"/>
                    </a:lnTo>
                    <a:lnTo>
                      <a:pt x="82" y="62"/>
                    </a:lnTo>
                    <a:lnTo>
                      <a:pt x="82" y="64"/>
                    </a:lnTo>
                    <a:lnTo>
                      <a:pt x="82" y="66"/>
                    </a:lnTo>
                    <a:lnTo>
                      <a:pt x="82" y="64"/>
                    </a:lnTo>
                    <a:lnTo>
                      <a:pt x="84" y="64"/>
                    </a:lnTo>
                    <a:lnTo>
                      <a:pt x="84" y="66"/>
                    </a:lnTo>
                    <a:lnTo>
                      <a:pt x="86" y="66"/>
                    </a:lnTo>
                    <a:lnTo>
                      <a:pt x="87" y="66"/>
                    </a:lnTo>
                    <a:lnTo>
                      <a:pt x="87" y="64"/>
                    </a:lnTo>
                    <a:lnTo>
                      <a:pt x="89" y="64"/>
                    </a:lnTo>
                    <a:lnTo>
                      <a:pt x="87" y="64"/>
                    </a:lnTo>
                    <a:lnTo>
                      <a:pt x="86" y="64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0"/>
                    </a:lnTo>
                    <a:lnTo>
                      <a:pt x="86" y="60"/>
                    </a:lnTo>
                    <a:lnTo>
                      <a:pt x="86" y="59"/>
                    </a:lnTo>
                    <a:lnTo>
                      <a:pt x="87" y="59"/>
                    </a:lnTo>
                    <a:lnTo>
                      <a:pt x="87" y="60"/>
                    </a:lnTo>
                    <a:lnTo>
                      <a:pt x="87" y="59"/>
                    </a:lnTo>
                    <a:lnTo>
                      <a:pt x="87" y="60"/>
                    </a:lnTo>
                    <a:lnTo>
                      <a:pt x="89" y="60"/>
                    </a:lnTo>
                    <a:lnTo>
                      <a:pt x="89" y="59"/>
                    </a:lnTo>
                    <a:lnTo>
                      <a:pt x="89" y="60"/>
                    </a:lnTo>
                    <a:lnTo>
                      <a:pt x="91" y="60"/>
                    </a:lnTo>
                    <a:lnTo>
                      <a:pt x="91" y="62"/>
                    </a:lnTo>
                    <a:lnTo>
                      <a:pt x="93" y="62"/>
                    </a:lnTo>
                    <a:lnTo>
                      <a:pt x="93" y="64"/>
                    </a:lnTo>
                    <a:lnTo>
                      <a:pt x="93" y="66"/>
                    </a:lnTo>
                    <a:lnTo>
                      <a:pt x="93" y="64"/>
                    </a:lnTo>
                    <a:lnTo>
                      <a:pt x="93" y="62"/>
                    </a:lnTo>
                    <a:lnTo>
                      <a:pt x="93" y="60"/>
                    </a:lnTo>
                    <a:lnTo>
                      <a:pt x="93" y="59"/>
                    </a:lnTo>
                    <a:lnTo>
                      <a:pt x="91" y="59"/>
                    </a:lnTo>
                    <a:lnTo>
                      <a:pt x="91" y="57"/>
                    </a:lnTo>
                    <a:lnTo>
                      <a:pt x="91" y="55"/>
                    </a:lnTo>
                    <a:lnTo>
                      <a:pt x="91" y="53"/>
                    </a:lnTo>
                    <a:lnTo>
                      <a:pt x="93" y="53"/>
                    </a:lnTo>
                    <a:lnTo>
                      <a:pt x="93" y="55"/>
                    </a:lnTo>
                    <a:lnTo>
                      <a:pt x="94" y="55"/>
                    </a:lnTo>
                    <a:lnTo>
                      <a:pt x="94" y="57"/>
                    </a:lnTo>
                    <a:lnTo>
                      <a:pt x="94" y="59"/>
                    </a:lnTo>
                    <a:lnTo>
                      <a:pt x="94" y="60"/>
                    </a:lnTo>
                    <a:lnTo>
                      <a:pt x="94" y="62"/>
                    </a:lnTo>
                    <a:lnTo>
                      <a:pt x="94" y="64"/>
                    </a:lnTo>
                    <a:lnTo>
                      <a:pt x="96" y="64"/>
                    </a:lnTo>
                    <a:lnTo>
                      <a:pt x="96" y="66"/>
                    </a:lnTo>
                    <a:lnTo>
                      <a:pt x="96" y="67"/>
                    </a:lnTo>
                    <a:lnTo>
                      <a:pt x="96" y="69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98" y="73"/>
                    </a:lnTo>
                    <a:lnTo>
                      <a:pt x="98" y="75"/>
                    </a:lnTo>
                    <a:lnTo>
                      <a:pt x="100" y="75"/>
                    </a:lnTo>
                    <a:lnTo>
                      <a:pt x="100" y="76"/>
                    </a:lnTo>
                    <a:lnTo>
                      <a:pt x="100" y="78"/>
                    </a:lnTo>
                    <a:lnTo>
                      <a:pt x="100" y="80"/>
                    </a:lnTo>
                    <a:lnTo>
                      <a:pt x="100" y="82"/>
                    </a:lnTo>
                    <a:lnTo>
                      <a:pt x="102" y="82"/>
                    </a:lnTo>
                    <a:lnTo>
                      <a:pt x="102" y="84"/>
                    </a:lnTo>
                    <a:lnTo>
                      <a:pt x="100" y="84"/>
                    </a:lnTo>
                    <a:lnTo>
                      <a:pt x="102" y="84"/>
                    </a:lnTo>
                    <a:lnTo>
                      <a:pt x="102" y="85"/>
                    </a:lnTo>
                    <a:lnTo>
                      <a:pt x="100" y="85"/>
                    </a:lnTo>
                    <a:lnTo>
                      <a:pt x="98" y="85"/>
                    </a:lnTo>
                    <a:lnTo>
                      <a:pt x="96" y="85"/>
                    </a:lnTo>
                    <a:lnTo>
                      <a:pt x="94" y="85"/>
                    </a:lnTo>
                    <a:lnTo>
                      <a:pt x="94" y="84"/>
                    </a:lnTo>
                    <a:lnTo>
                      <a:pt x="94" y="85"/>
                    </a:lnTo>
                    <a:lnTo>
                      <a:pt x="93" y="85"/>
                    </a:lnTo>
                    <a:lnTo>
                      <a:pt x="93" y="84"/>
                    </a:lnTo>
                    <a:lnTo>
                      <a:pt x="93" y="82"/>
                    </a:lnTo>
                    <a:lnTo>
                      <a:pt x="93" y="80"/>
                    </a:lnTo>
                    <a:lnTo>
                      <a:pt x="93" y="78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1" y="75"/>
                    </a:lnTo>
                    <a:lnTo>
                      <a:pt x="91" y="73"/>
                    </a:lnTo>
                    <a:lnTo>
                      <a:pt x="91" y="71"/>
                    </a:lnTo>
                    <a:lnTo>
                      <a:pt x="91" y="69"/>
                    </a:lnTo>
                    <a:lnTo>
                      <a:pt x="91" y="71"/>
                    </a:lnTo>
                    <a:lnTo>
                      <a:pt x="89" y="71"/>
                    </a:lnTo>
                    <a:lnTo>
                      <a:pt x="89" y="73"/>
                    </a:lnTo>
                    <a:lnTo>
                      <a:pt x="89" y="75"/>
                    </a:lnTo>
                    <a:lnTo>
                      <a:pt x="89" y="76"/>
                    </a:lnTo>
                    <a:lnTo>
                      <a:pt x="89" y="78"/>
                    </a:lnTo>
                    <a:lnTo>
                      <a:pt x="89" y="80"/>
                    </a:lnTo>
                    <a:lnTo>
                      <a:pt x="91" y="80"/>
                    </a:lnTo>
                    <a:lnTo>
                      <a:pt x="91" y="82"/>
                    </a:lnTo>
                    <a:lnTo>
                      <a:pt x="91" y="80"/>
                    </a:lnTo>
                    <a:lnTo>
                      <a:pt x="91" y="82"/>
                    </a:lnTo>
                    <a:lnTo>
                      <a:pt x="91" y="84"/>
                    </a:lnTo>
                    <a:lnTo>
                      <a:pt x="91" y="85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89" y="85"/>
                    </a:lnTo>
                    <a:lnTo>
                      <a:pt x="89" y="87"/>
                    </a:lnTo>
                    <a:lnTo>
                      <a:pt x="91" y="87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91"/>
                    </a:lnTo>
                    <a:lnTo>
                      <a:pt x="93" y="92"/>
                    </a:lnTo>
                    <a:lnTo>
                      <a:pt x="94" y="92"/>
                    </a:lnTo>
                    <a:lnTo>
                      <a:pt x="94" y="94"/>
                    </a:lnTo>
                    <a:lnTo>
                      <a:pt x="93" y="94"/>
                    </a:lnTo>
                    <a:lnTo>
                      <a:pt x="94" y="94"/>
                    </a:lnTo>
                    <a:lnTo>
                      <a:pt x="94" y="96"/>
                    </a:lnTo>
                    <a:lnTo>
                      <a:pt x="93" y="96"/>
                    </a:lnTo>
                    <a:lnTo>
                      <a:pt x="93" y="98"/>
                    </a:lnTo>
                    <a:lnTo>
                      <a:pt x="94" y="98"/>
                    </a:lnTo>
                    <a:lnTo>
                      <a:pt x="93" y="98"/>
                    </a:lnTo>
                    <a:lnTo>
                      <a:pt x="94" y="98"/>
                    </a:lnTo>
                    <a:lnTo>
                      <a:pt x="94" y="100"/>
                    </a:lnTo>
                    <a:lnTo>
                      <a:pt x="94" y="101"/>
                    </a:lnTo>
                    <a:lnTo>
                      <a:pt x="93" y="101"/>
                    </a:lnTo>
                    <a:lnTo>
                      <a:pt x="93" y="103"/>
                    </a:lnTo>
                    <a:lnTo>
                      <a:pt x="93" y="105"/>
                    </a:lnTo>
                    <a:lnTo>
                      <a:pt x="91" y="105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2"/>
                    </a:lnTo>
                    <a:lnTo>
                      <a:pt x="89" y="114"/>
                    </a:lnTo>
                    <a:lnTo>
                      <a:pt x="89" y="116"/>
                    </a:lnTo>
                    <a:lnTo>
                      <a:pt x="91" y="116"/>
                    </a:lnTo>
                    <a:lnTo>
                      <a:pt x="91" y="114"/>
                    </a:lnTo>
                    <a:lnTo>
                      <a:pt x="93" y="114"/>
                    </a:lnTo>
                    <a:lnTo>
                      <a:pt x="93" y="112"/>
                    </a:lnTo>
                    <a:lnTo>
                      <a:pt x="93" y="114"/>
                    </a:lnTo>
                    <a:lnTo>
                      <a:pt x="94" y="114"/>
                    </a:lnTo>
                    <a:lnTo>
                      <a:pt x="94" y="116"/>
                    </a:lnTo>
                    <a:lnTo>
                      <a:pt x="93" y="116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4" y="116"/>
                    </a:lnTo>
                    <a:lnTo>
                      <a:pt x="96" y="116"/>
                    </a:lnTo>
                    <a:lnTo>
                      <a:pt x="94" y="116"/>
                    </a:lnTo>
                    <a:lnTo>
                      <a:pt x="94" y="117"/>
                    </a:lnTo>
                    <a:lnTo>
                      <a:pt x="94" y="119"/>
                    </a:lnTo>
                    <a:lnTo>
                      <a:pt x="96" y="119"/>
                    </a:lnTo>
                    <a:lnTo>
                      <a:pt x="96" y="117"/>
                    </a:lnTo>
                    <a:lnTo>
                      <a:pt x="98" y="117"/>
                    </a:lnTo>
                    <a:lnTo>
                      <a:pt x="98" y="116"/>
                    </a:lnTo>
                    <a:lnTo>
                      <a:pt x="100" y="116"/>
                    </a:lnTo>
                    <a:lnTo>
                      <a:pt x="100" y="117"/>
                    </a:lnTo>
                    <a:lnTo>
                      <a:pt x="102" y="117"/>
                    </a:lnTo>
                    <a:lnTo>
                      <a:pt x="102" y="116"/>
                    </a:lnTo>
                    <a:lnTo>
                      <a:pt x="103" y="116"/>
                    </a:lnTo>
                    <a:lnTo>
                      <a:pt x="103" y="117"/>
                    </a:lnTo>
                    <a:lnTo>
                      <a:pt x="105" y="117"/>
                    </a:lnTo>
                    <a:lnTo>
                      <a:pt x="105" y="116"/>
                    </a:lnTo>
                    <a:lnTo>
                      <a:pt x="105" y="117"/>
                    </a:lnTo>
                    <a:lnTo>
                      <a:pt x="105" y="119"/>
                    </a:lnTo>
                    <a:lnTo>
                      <a:pt x="107" y="119"/>
                    </a:lnTo>
                    <a:lnTo>
                      <a:pt x="107" y="121"/>
                    </a:lnTo>
                    <a:lnTo>
                      <a:pt x="109" y="121"/>
                    </a:lnTo>
                    <a:lnTo>
                      <a:pt x="109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12" y="125"/>
                    </a:lnTo>
                    <a:lnTo>
                      <a:pt x="112" y="126"/>
                    </a:lnTo>
                    <a:lnTo>
                      <a:pt x="114" y="126"/>
                    </a:lnTo>
                    <a:lnTo>
                      <a:pt x="114" y="128"/>
                    </a:lnTo>
                    <a:lnTo>
                      <a:pt x="114" y="130"/>
                    </a:lnTo>
                    <a:lnTo>
                      <a:pt x="116" y="130"/>
                    </a:lnTo>
                    <a:lnTo>
                      <a:pt x="116" y="132"/>
                    </a:lnTo>
                    <a:lnTo>
                      <a:pt x="116" y="134"/>
                    </a:lnTo>
                    <a:lnTo>
                      <a:pt x="116" y="135"/>
                    </a:lnTo>
                    <a:lnTo>
                      <a:pt x="118" y="135"/>
                    </a:lnTo>
                    <a:lnTo>
                      <a:pt x="118" y="137"/>
                    </a:lnTo>
                    <a:lnTo>
                      <a:pt x="118" y="139"/>
                    </a:lnTo>
                    <a:lnTo>
                      <a:pt x="118" y="141"/>
                    </a:lnTo>
                    <a:lnTo>
                      <a:pt x="119" y="141"/>
                    </a:lnTo>
                    <a:lnTo>
                      <a:pt x="119" y="142"/>
                    </a:lnTo>
                    <a:lnTo>
                      <a:pt x="119" y="144"/>
                    </a:lnTo>
                    <a:lnTo>
                      <a:pt x="121" y="144"/>
                    </a:lnTo>
                    <a:lnTo>
                      <a:pt x="121" y="146"/>
                    </a:lnTo>
                    <a:lnTo>
                      <a:pt x="121" y="148"/>
                    </a:lnTo>
                    <a:lnTo>
                      <a:pt x="123" y="148"/>
                    </a:lnTo>
                    <a:lnTo>
                      <a:pt x="121" y="148"/>
                    </a:lnTo>
                    <a:lnTo>
                      <a:pt x="121" y="150"/>
                    </a:lnTo>
                    <a:lnTo>
                      <a:pt x="121" y="151"/>
                    </a:lnTo>
                    <a:lnTo>
                      <a:pt x="119" y="151"/>
                    </a:lnTo>
                    <a:lnTo>
                      <a:pt x="119" y="153"/>
                    </a:lnTo>
                    <a:lnTo>
                      <a:pt x="118" y="153"/>
                    </a:lnTo>
                    <a:lnTo>
                      <a:pt x="118" y="155"/>
                    </a:lnTo>
                    <a:lnTo>
                      <a:pt x="118" y="157"/>
                    </a:lnTo>
                    <a:lnTo>
                      <a:pt x="116" y="157"/>
                    </a:lnTo>
                    <a:lnTo>
                      <a:pt x="116" y="159"/>
                    </a:lnTo>
                    <a:lnTo>
                      <a:pt x="116" y="157"/>
                    </a:lnTo>
                    <a:lnTo>
                      <a:pt x="118" y="157"/>
                    </a:lnTo>
                    <a:lnTo>
                      <a:pt x="118" y="155"/>
                    </a:lnTo>
                    <a:lnTo>
                      <a:pt x="119" y="155"/>
                    </a:lnTo>
                    <a:lnTo>
                      <a:pt x="119" y="157"/>
                    </a:lnTo>
                    <a:lnTo>
                      <a:pt x="119" y="155"/>
                    </a:lnTo>
                    <a:lnTo>
                      <a:pt x="121" y="155"/>
                    </a:lnTo>
                    <a:lnTo>
                      <a:pt x="121" y="157"/>
                    </a:lnTo>
                    <a:lnTo>
                      <a:pt x="123" y="157"/>
                    </a:lnTo>
                    <a:lnTo>
                      <a:pt x="123" y="159"/>
                    </a:lnTo>
                    <a:lnTo>
                      <a:pt x="125" y="159"/>
                    </a:lnTo>
                    <a:lnTo>
                      <a:pt x="125" y="157"/>
                    </a:lnTo>
                    <a:lnTo>
                      <a:pt x="125" y="155"/>
                    </a:lnTo>
                    <a:lnTo>
                      <a:pt x="125" y="153"/>
                    </a:lnTo>
                    <a:lnTo>
                      <a:pt x="123" y="153"/>
                    </a:lnTo>
                    <a:lnTo>
                      <a:pt x="125" y="153"/>
                    </a:lnTo>
                    <a:lnTo>
                      <a:pt x="127" y="153"/>
                    </a:lnTo>
                    <a:lnTo>
                      <a:pt x="127" y="151"/>
                    </a:lnTo>
                    <a:lnTo>
                      <a:pt x="128" y="151"/>
                    </a:lnTo>
                    <a:lnTo>
                      <a:pt x="128" y="150"/>
                    </a:lnTo>
                    <a:lnTo>
                      <a:pt x="128" y="148"/>
                    </a:lnTo>
                    <a:lnTo>
                      <a:pt x="127" y="148"/>
                    </a:lnTo>
                    <a:lnTo>
                      <a:pt x="127" y="146"/>
                    </a:lnTo>
                    <a:lnTo>
                      <a:pt x="128" y="146"/>
                    </a:lnTo>
                    <a:lnTo>
                      <a:pt x="128" y="144"/>
                    </a:lnTo>
                    <a:lnTo>
                      <a:pt x="128" y="142"/>
                    </a:lnTo>
                    <a:lnTo>
                      <a:pt x="130" y="142"/>
                    </a:lnTo>
                    <a:lnTo>
                      <a:pt x="130" y="141"/>
                    </a:lnTo>
                    <a:lnTo>
                      <a:pt x="130" y="139"/>
                    </a:lnTo>
                    <a:lnTo>
                      <a:pt x="132" y="139"/>
                    </a:lnTo>
                    <a:lnTo>
                      <a:pt x="134" y="139"/>
                    </a:lnTo>
                    <a:lnTo>
                      <a:pt x="134" y="137"/>
                    </a:lnTo>
                    <a:lnTo>
                      <a:pt x="135" y="137"/>
                    </a:lnTo>
                    <a:lnTo>
                      <a:pt x="135" y="139"/>
                    </a:lnTo>
                    <a:lnTo>
                      <a:pt x="134" y="139"/>
                    </a:lnTo>
                    <a:lnTo>
                      <a:pt x="135" y="139"/>
                    </a:lnTo>
                    <a:lnTo>
                      <a:pt x="135" y="141"/>
                    </a:lnTo>
                    <a:lnTo>
                      <a:pt x="137" y="141"/>
                    </a:lnTo>
                    <a:lnTo>
                      <a:pt x="137" y="139"/>
                    </a:lnTo>
                    <a:lnTo>
                      <a:pt x="137" y="141"/>
                    </a:lnTo>
                    <a:lnTo>
                      <a:pt x="139" y="141"/>
                    </a:lnTo>
                    <a:lnTo>
                      <a:pt x="139" y="142"/>
                    </a:lnTo>
                    <a:lnTo>
                      <a:pt x="137" y="142"/>
                    </a:lnTo>
                    <a:lnTo>
                      <a:pt x="139" y="142"/>
                    </a:lnTo>
                    <a:lnTo>
                      <a:pt x="137" y="142"/>
                    </a:lnTo>
                    <a:lnTo>
                      <a:pt x="137" y="144"/>
                    </a:lnTo>
                    <a:lnTo>
                      <a:pt x="137" y="146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1" y="148"/>
                    </a:lnTo>
                    <a:lnTo>
                      <a:pt x="141" y="150"/>
                    </a:lnTo>
                    <a:lnTo>
                      <a:pt x="141" y="148"/>
                    </a:lnTo>
                    <a:lnTo>
                      <a:pt x="143" y="148"/>
                    </a:lnTo>
                    <a:lnTo>
                      <a:pt x="143" y="146"/>
                    </a:lnTo>
                    <a:lnTo>
                      <a:pt x="144" y="146"/>
                    </a:lnTo>
                    <a:lnTo>
                      <a:pt x="146" y="146"/>
                    </a:lnTo>
                    <a:lnTo>
                      <a:pt x="146" y="148"/>
                    </a:lnTo>
                    <a:lnTo>
                      <a:pt x="144" y="148"/>
                    </a:lnTo>
                    <a:lnTo>
                      <a:pt x="144" y="150"/>
                    </a:lnTo>
                    <a:lnTo>
                      <a:pt x="146" y="150"/>
                    </a:lnTo>
                    <a:lnTo>
                      <a:pt x="146" y="151"/>
                    </a:lnTo>
                    <a:lnTo>
                      <a:pt x="148" y="151"/>
                    </a:lnTo>
                    <a:lnTo>
                      <a:pt x="148" y="153"/>
                    </a:lnTo>
                    <a:lnTo>
                      <a:pt x="150" y="153"/>
                    </a:lnTo>
                    <a:lnTo>
                      <a:pt x="150" y="155"/>
                    </a:lnTo>
                    <a:lnTo>
                      <a:pt x="152" y="155"/>
                    </a:lnTo>
                    <a:lnTo>
                      <a:pt x="153" y="155"/>
                    </a:lnTo>
                    <a:lnTo>
                      <a:pt x="153" y="157"/>
                    </a:lnTo>
                    <a:lnTo>
                      <a:pt x="155" y="157"/>
                    </a:lnTo>
                    <a:lnTo>
                      <a:pt x="155" y="159"/>
                    </a:lnTo>
                    <a:lnTo>
                      <a:pt x="153" y="159"/>
                    </a:lnTo>
                    <a:lnTo>
                      <a:pt x="153" y="160"/>
                    </a:lnTo>
                    <a:lnTo>
                      <a:pt x="153" y="162"/>
                    </a:lnTo>
                    <a:lnTo>
                      <a:pt x="153" y="164"/>
                    </a:lnTo>
                    <a:lnTo>
                      <a:pt x="155" y="164"/>
                    </a:lnTo>
                    <a:lnTo>
                      <a:pt x="155" y="166"/>
                    </a:lnTo>
                    <a:lnTo>
                      <a:pt x="153" y="166"/>
                    </a:lnTo>
                    <a:lnTo>
                      <a:pt x="153" y="167"/>
                    </a:lnTo>
                    <a:lnTo>
                      <a:pt x="155" y="167"/>
                    </a:lnTo>
                    <a:lnTo>
                      <a:pt x="155" y="169"/>
                    </a:lnTo>
                    <a:lnTo>
                      <a:pt x="155" y="171"/>
                    </a:lnTo>
                    <a:lnTo>
                      <a:pt x="157" y="171"/>
                    </a:lnTo>
                    <a:lnTo>
                      <a:pt x="157" y="173"/>
                    </a:lnTo>
                    <a:lnTo>
                      <a:pt x="157" y="175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9" y="176"/>
                    </a:lnTo>
                    <a:lnTo>
                      <a:pt x="159" y="178"/>
                    </a:lnTo>
                    <a:lnTo>
                      <a:pt x="160" y="178"/>
                    </a:lnTo>
                    <a:lnTo>
                      <a:pt x="160" y="180"/>
                    </a:lnTo>
                    <a:lnTo>
                      <a:pt x="162" y="180"/>
                    </a:lnTo>
                    <a:lnTo>
                      <a:pt x="164" y="180"/>
                    </a:lnTo>
                    <a:lnTo>
                      <a:pt x="164" y="182"/>
                    </a:lnTo>
                    <a:lnTo>
                      <a:pt x="164" y="180"/>
                    </a:lnTo>
                    <a:lnTo>
                      <a:pt x="166" y="180"/>
                    </a:lnTo>
                    <a:lnTo>
                      <a:pt x="166" y="178"/>
                    </a:lnTo>
                    <a:lnTo>
                      <a:pt x="168" y="178"/>
                    </a:lnTo>
                    <a:lnTo>
                      <a:pt x="169" y="178"/>
                    </a:lnTo>
                    <a:lnTo>
                      <a:pt x="171" y="178"/>
                    </a:lnTo>
                    <a:lnTo>
                      <a:pt x="171" y="180"/>
                    </a:lnTo>
                    <a:lnTo>
                      <a:pt x="171" y="182"/>
                    </a:lnTo>
                    <a:lnTo>
                      <a:pt x="173" y="182"/>
                    </a:lnTo>
                    <a:lnTo>
                      <a:pt x="173" y="180"/>
                    </a:lnTo>
                    <a:lnTo>
                      <a:pt x="173" y="182"/>
                    </a:lnTo>
                    <a:lnTo>
                      <a:pt x="175" y="182"/>
                    </a:lnTo>
                    <a:lnTo>
                      <a:pt x="175" y="184"/>
                    </a:lnTo>
                    <a:lnTo>
                      <a:pt x="175" y="185"/>
                    </a:lnTo>
                    <a:lnTo>
                      <a:pt x="173" y="185"/>
                    </a:lnTo>
                    <a:lnTo>
                      <a:pt x="173" y="187"/>
                    </a:lnTo>
                    <a:lnTo>
                      <a:pt x="173" y="185"/>
                    </a:lnTo>
                    <a:lnTo>
                      <a:pt x="171" y="185"/>
                    </a:lnTo>
                    <a:lnTo>
                      <a:pt x="169" y="185"/>
                    </a:lnTo>
                    <a:lnTo>
                      <a:pt x="169" y="187"/>
                    </a:lnTo>
                    <a:lnTo>
                      <a:pt x="168" y="187"/>
                    </a:lnTo>
                    <a:lnTo>
                      <a:pt x="168" y="189"/>
                    </a:lnTo>
                    <a:lnTo>
                      <a:pt x="169" y="189"/>
                    </a:lnTo>
                    <a:lnTo>
                      <a:pt x="169" y="191"/>
                    </a:lnTo>
                    <a:lnTo>
                      <a:pt x="169" y="192"/>
                    </a:lnTo>
                    <a:lnTo>
                      <a:pt x="168" y="192"/>
                    </a:lnTo>
                    <a:lnTo>
                      <a:pt x="166" y="192"/>
                    </a:lnTo>
                    <a:lnTo>
                      <a:pt x="168" y="192"/>
                    </a:lnTo>
                    <a:lnTo>
                      <a:pt x="169" y="192"/>
                    </a:lnTo>
                    <a:lnTo>
                      <a:pt x="169" y="191"/>
                    </a:lnTo>
                    <a:lnTo>
                      <a:pt x="169" y="192"/>
                    </a:lnTo>
                    <a:lnTo>
                      <a:pt x="169" y="194"/>
                    </a:lnTo>
                    <a:lnTo>
                      <a:pt x="169" y="196"/>
                    </a:lnTo>
                    <a:lnTo>
                      <a:pt x="171" y="196"/>
                    </a:lnTo>
                    <a:lnTo>
                      <a:pt x="171" y="198"/>
                    </a:lnTo>
                    <a:lnTo>
                      <a:pt x="173" y="198"/>
                    </a:lnTo>
                    <a:lnTo>
                      <a:pt x="175" y="198"/>
                    </a:lnTo>
                    <a:lnTo>
                      <a:pt x="173" y="198"/>
                    </a:lnTo>
                    <a:lnTo>
                      <a:pt x="173" y="200"/>
                    </a:lnTo>
                    <a:lnTo>
                      <a:pt x="171" y="200"/>
                    </a:lnTo>
                    <a:lnTo>
                      <a:pt x="171" y="201"/>
                    </a:lnTo>
                    <a:lnTo>
                      <a:pt x="171" y="203"/>
                    </a:lnTo>
                    <a:lnTo>
                      <a:pt x="169" y="203"/>
                    </a:lnTo>
                    <a:lnTo>
                      <a:pt x="169" y="205"/>
                    </a:lnTo>
                    <a:lnTo>
                      <a:pt x="168" y="205"/>
                    </a:lnTo>
                    <a:lnTo>
                      <a:pt x="168" y="207"/>
                    </a:lnTo>
                    <a:lnTo>
                      <a:pt x="168" y="209"/>
                    </a:lnTo>
                    <a:lnTo>
                      <a:pt x="166" y="209"/>
                    </a:lnTo>
                    <a:lnTo>
                      <a:pt x="166" y="210"/>
                    </a:lnTo>
                    <a:lnTo>
                      <a:pt x="164" y="210"/>
                    </a:lnTo>
                    <a:lnTo>
                      <a:pt x="162" y="210"/>
                    </a:lnTo>
                    <a:lnTo>
                      <a:pt x="164" y="212"/>
                    </a:lnTo>
                    <a:lnTo>
                      <a:pt x="164" y="214"/>
                    </a:lnTo>
                    <a:lnTo>
                      <a:pt x="166" y="214"/>
                    </a:lnTo>
                    <a:lnTo>
                      <a:pt x="166" y="216"/>
                    </a:lnTo>
                    <a:lnTo>
                      <a:pt x="164" y="216"/>
                    </a:lnTo>
                    <a:lnTo>
                      <a:pt x="162" y="216"/>
                    </a:lnTo>
                    <a:lnTo>
                      <a:pt x="162" y="217"/>
                    </a:lnTo>
                    <a:lnTo>
                      <a:pt x="160" y="217"/>
                    </a:lnTo>
                    <a:lnTo>
                      <a:pt x="160" y="219"/>
                    </a:lnTo>
                    <a:lnTo>
                      <a:pt x="159" y="219"/>
                    </a:lnTo>
                    <a:lnTo>
                      <a:pt x="159" y="221"/>
                    </a:lnTo>
                    <a:lnTo>
                      <a:pt x="157" y="221"/>
                    </a:lnTo>
                    <a:lnTo>
                      <a:pt x="155" y="219"/>
                    </a:lnTo>
                    <a:lnTo>
                      <a:pt x="153" y="219"/>
                    </a:lnTo>
                    <a:lnTo>
                      <a:pt x="153" y="221"/>
                    </a:lnTo>
                    <a:lnTo>
                      <a:pt x="153" y="223"/>
                    </a:lnTo>
                    <a:lnTo>
                      <a:pt x="152" y="223"/>
                    </a:lnTo>
                    <a:lnTo>
                      <a:pt x="150" y="221"/>
                    </a:lnTo>
                    <a:lnTo>
                      <a:pt x="148" y="221"/>
                    </a:lnTo>
                    <a:lnTo>
                      <a:pt x="148" y="223"/>
                    </a:lnTo>
                    <a:lnTo>
                      <a:pt x="146" y="223"/>
                    </a:lnTo>
                    <a:lnTo>
                      <a:pt x="144" y="223"/>
                    </a:lnTo>
                    <a:lnTo>
                      <a:pt x="144" y="225"/>
                    </a:lnTo>
                    <a:lnTo>
                      <a:pt x="143" y="225"/>
                    </a:lnTo>
                    <a:lnTo>
                      <a:pt x="143" y="226"/>
                    </a:lnTo>
                    <a:lnTo>
                      <a:pt x="143" y="228"/>
                    </a:lnTo>
                    <a:lnTo>
                      <a:pt x="143" y="230"/>
                    </a:lnTo>
                    <a:lnTo>
                      <a:pt x="143" y="232"/>
                    </a:lnTo>
                    <a:lnTo>
                      <a:pt x="141" y="232"/>
                    </a:lnTo>
                    <a:lnTo>
                      <a:pt x="141" y="234"/>
                    </a:lnTo>
                    <a:lnTo>
                      <a:pt x="139" y="234"/>
                    </a:lnTo>
                    <a:lnTo>
                      <a:pt x="137" y="234"/>
                    </a:lnTo>
                    <a:lnTo>
                      <a:pt x="135" y="234"/>
                    </a:lnTo>
                    <a:lnTo>
                      <a:pt x="135" y="232"/>
                    </a:lnTo>
                    <a:lnTo>
                      <a:pt x="135" y="230"/>
                    </a:lnTo>
                    <a:lnTo>
                      <a:pt x="134" y="230"/>
                    </a:lnTo>
                    <a:lnTo>
                      <a:pt x="134" y="228"/>
                    </a:lnTo>
                    <a:lnTo>
                      <a:pt x="134" y="226"/>
                    </a:lnTo>
                    <a:lnTo>
                      <a:pt x="134" y="225"/>
                    </a:lnTo>
                    <a:lnTo>
                      <a:pt x="132" y="225"/>
                    </a:lnTo>
                    <a:lnTo>
                      <a:pt x="132" y="223"/>
                    </a:lnTo>
                    <a:lnTo>
                      <a:pt x="130" y="223"/>
                    </a:lnTo>
                    <a:lnTo>
                      <a:pt x="128" y="223"/>
                    </a:lnTo>
                    <a:lnTo>
                      <a:pt x="128" y="221"/>
                    </a:lnTo>
                    <a:lnTo>
                      <a:pt x="127" y="221"/>
                    </a:lnTo>
                    <a:lnTo>
                      <a:pt x="125" y="221"/>
                    </a:lnTo>
                    <a:lnTo>
                      <a:pt x="123" y="219"/>
                    </a:lnTo>
                    <a:lnTo>
                      <a:pt x="123" y="217"/>
                    </a:lnTo>
                    <a:lnTo>
                      <a:pt x="123" y="216"/>
                    </a:lnTo>
                    <a:lnTo>
                      <a:pt x="121" y="216"/>
                    </a:lnTo>
                    <a:lnTo>
                      <a:pt x="119" y="217"/>
                    </a:lnTo>
                    <a:lnTo>
                      <a:pt x="118" y="217"/>
                    </a:lnTo>
                    <a:lnTo>
                      <a:pt x="116" y="217"/>
                    </a:lnTo>
                    <a:lnTo>
                      <a:pt x="116" y="219"/>
                    </a:lnTo>
                    <a:lnTo>
                      <a:pt x="114" y="219"/>
                    </a:lnTo>
                    <a:lnTo>
                      <a:pt x="112" y="219"/>
                    </a:lnTo>
                    <a:lnTo>
                      <a:pt x="110" y="217"/>
                    </a:lnTo>
                    <a:lnTo>
                      <a:pt x="110" y="216"/>
                    </a:lnTo>
                    <a:lnTo>
                      <a:pt x="110" y="214"/>
                    </a:lnTo>
                    <a:lnTo>
                      <a:pt x="110" y="212"/>
                    </a:lnTo>
                    <a:lnTo>
                      <a:pt x="109" y="212"/>
                    </a:lnTo>
                    <a:lnTo>
                      <a:pt x="107" y="212"/>
                    </a:lnTo>
                    <a:lnTo>
                      <a:pt x="107" y="214"/>
                    </a:lnTo>
                    <a:lnTo>
                      <a:pt x="105" y="214"/>
                    </a:lnTo>
                    <a:lnTo>
                      <a:pt x="103" y="214"/>
                    </a:lnTo>
                    <a:lnTo>
                      <a:pt x="103" y="212"/>
                    </a:lnTo>
                    <a:lnTo>
                      <a:pt x="102" y="212"/>
                    </a:lnTo>
                    <a:lnTo>
                      <a:pt x="100" y="212"/>
                    </a:lnTo>
                    <a:lnTo>
                      <a:pt x="98" y="212"/>
                    </a:lnTo>
                    <a:lnTo>
                      <a:pt x="96" y="212"/>
                    </a:lnTo>
                    <a:lnTo>
                      <a:pt x="94" y="212"/>
                    </a:lnTo>
                    <a:lnTo>
                      <a:pt x="94" y="214"/>
                    </a:lnTo>
                    <a:lnTo>
                      <a:pt x="94" y="216"/>
                    </a:lnTo>
                    <a:lnTo>
                      <a:pt x="94" y="217"/>
                    </a:lnTo>
                    <a:lnTo>
                      <a:pt x="94" y="219"/>
                    </a:lnTo>
                    <a:lnTo>
                      <a:pt x="96" y="219"/>
                    </a:lnTo>
                    <a:lnTo>
                      <a:pt x="96" y="221"/>
                    </a:lnTo>
                    <a:lnTo>
                      <a:pt x="94" y="221"/>
                    </a:lnTo>
                    <a:lnTo>
                      <a:pt x="94" y="223"/>
                    </a:lnTo>
                    <a:lnTo>
                      <a:pt x="93" y="223"/>
                    </a:lnTo>
                    <a:lnTo>
                      <a:pt x="91" y="223"/>
                    </a:lnTo>
                    <a:lnTo>
                      <a:pt x="93" y="223"/>
                    </a:lnTo>
                    <a:lnTo>
                      <a:pt x="91" y="223"/>
                    </a:lnTo>
                    <a:lnTo>
                      <a:pt x="91" y="225"/>
                    </a:lnTo>
                    <a:lnTo>
                      <a:pt x="89" y="225"/>
                    </a:lnTo>
                    <a:lnTo>
                      <a:pt x="87" y="225"/>
                    </a:lnTo>
                    <a:lnTo>
                      <a:pt x="87" y="226"/>
                    </a:lnTo>
                    <a:lnTo>
                      <a:pt x="86" y="226"/>
                    </a:lnTo>
                    <a:lnTo>
                      <a:pt x="86" y="228"/>
                    </a:lnTo>
                    <a:lnTo>
                      <a:pt x="86" y="230"/>
                    </a:lnTo>
                    <a:lnTo>
                      <a:pt x="87" y="232"/>
                    </a:lnTo>
                    <a:lnTo>
                      <a:pt x="89" y="232"/>
                    </a:lnTo>
                    <a:lnTo>
                      <a:pt x="89" y="234"/>
                    </a:lnTo>
                    <a:lnTo>
                      <a:pt x="89" y="235"/>
                    </a:lnTo>
                    <a:lnTo>
                      <a:pt x="91" y="235"/>
                    </a:lnTo>
                    <a:lnTo>
                      <a:pt x="93" y="235"/>
                    </a:lnTo>
                    <a:lnTo>
                      <a:pt x="93" y="237"/>
                    </a:lnTo>
                    <a:lnTo>
                      <a:pt x="93" y="239"/>
                    </a:lnTo>
                    <a:lnTo>
                      <a:pt x="93" y="241"/>
                    </a:lnTo>
                    <a:lnTo>
                      <a:pt x="93" y="242"/>
                    </a:lnTo>
                    <a:lnTo>
                      <a:pt x="93" y="244"/>
                    </a:lnTo>
                    <a:lnTo>
                      <a:pt x="94" y="246"/>
                    </a:lnTo>
                    <a:lnTo>
                      <a:pt x="96" y="246"/>
                    </a:lnTo>
                    <a:lnTo>
                      <a:pt x="96" y="248"/>
                    </a:lnTo>
                    <a:lnTo>
                      <a:pt x="96" y="250"/>
                    </a:lnTo>
                    <a:lnTo>
                      <a:pt x="96" y="251"/>
                    </a:lnTo>
                    <a:lnTo>
                      <a:pt x="96" y="253"/>
                    </a:lnTo>
                    <a:lnTo>
                      <a:pt x="98" y="255"/>
                    </a:lnTo>
                    <a:lnTo>
                      <a:pt x="96" y="255"/>
                    </a:lnTo>
                    <a:lnTo>
                      <a:pt x="96" y="257"/>
                    </a:lnTo>
                    <a:lnTo>
                      <a:pt x="94" y="257"/>
                    </a:lnTo>
                    <a:lnTo>
                      <a:pt x="94" y="259"/>
                    </a:lnTo>
                    <a:lnTo>
                      <a:pt x="94" y="260"/>
                    </a:lnTo>
                    <a:lnTo>
                      <a:pt x="93" y="260"/>
                    </a:lnTo>
                    <a:lnTo>
                      <a:pt x="93" y="262"/>
                    </a:lnTo>
                    <a:lnTo>
                      <a:pt x="91" y="262"/>
                    </a:lnTo>
                    <a:lnTo>
                      <a:pt x="91" y="264"/>
                    </a:lnTo>
                    <a:lnTo>
                      <a:pt x="89" y="264"/>
                    </a:lnTo>
                    <a:lnTo>
                      <a:pt x="89" y="266"/>
                    </a:lnTo>
                    <a:lnTo>
                      <a:pt x="89" y="267"/>
                    </a:lnTo>
                    <a:lnTo>
                      <a:pt x="89" y="269"/>
                    </a:lnTo>
                    <a:lnTo>
                      <a:pt x="87" y="269"/>
                    </a:lnTo>
                    <a:lnTo>
                      <a:pt x="87" y="271"/>
                    </a:lnTo>
                    <a:lnTo>
                      <a:pt x="86" y="271"/>
                    </a:lnTo>
                    <a:lnTo>
                      <a:pt x="86" y="273"/>
                    </a:lnTo>
                    <a:lnTo>
                      <a:pt x="86" y="275"/>
                    </a:lnTo>
                    <a:lnTo>
                      <a:pt x="87" y="276"/>
                    </a:lnTo>
                    <a:lnTo>
                      <a:pt x="86" y="276"/>
                    </a:lnTo>
                    <a:lnTo>
                      <a:pt x="86" y="278"/>
                    </a:lnTo>
                    <a:lnTo>
                      <a:pt x="84" y="278"/>
                    </a:lnTo>
                    <a:lnTo>
                      <a:pt x="82" y="278"/>
                    </a:lnTo>
                    <a:lnTo>
                      <a:pt x="80" y="278"/>
                    </a:lnTo>
                    <a:lnTo>
                      <a:pt x="80" y="280"/>
                    </a:lnTo>
                    <a:lnTo>
                      <a:pt x="80" y="282"/>
                    </a:lnTo>
                    <a:lnTo>
                      <a:pt x="80" y="284"/>
                    </a:lnTo>
                    <a:lnTo>
                      <a:pt x="80" y="285"/>
                    </a:lnTo>
                    <a:lnTo>
                      <a:pt x="80" y="287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4" y="285"/>
                    </a:lnTo>
                    <a:lnTo>
                      <a:pt x="84" y="287"/>
                    </a:lnTo>
                    <a:lnTo>
                      <a:pt x="84" y="285"/>
                    </a:lnTo>
                    <a:lnTo>
                      <a:pt x="86" y="285"/>
                    </a:lnTo>
                    <a:lnTo>
                      <a:pt x="86" y="287"/>
                    </a:lnTo>
                    <a:lnTo>
                      <a:pt x="87" y="287"/>
                    </a:lnTo>
                    <a:lnTo>
                      <a:pt x="87" y="285"/>
                    </a:lnTo>
                    <a:lnTo>
                      <a:pt x="89" y="285"/>
                    </a:lnTo>
                    <a:lnTo>
                      <a:pt x="89" y="287"/>
                    </a:lnTo>
                    <a:lnTo>
                      <a:pt x="91" y="287"/>
                    </a:lnTo>
                    <a:lnTo>
                      <a:pt x="91" y="289"/>
                    </a:lnTo>
                    <a:lnTo>
                      <a:pt x="93" y="289"/>
                    </a:lnTo>
                    <a:lnTo>
                      <a:pt x="93" y="291"/>
                    </a:lnTo>
                    <a:lnTo>
                      <a:pt x="93" y="292"/>
                    </a:lnTo>
                    <a:lnTo>
                      <a:pt x="93" y="291"/>
                    </a:lnTo>
                    <a:lnTo>
                      <a:pt x="94" y="291"/>
                    </a:lnTo>
                    <a:lnTo>
                      <a:pt x="94" y="292"/>
                    </a:lnTo>
                    <a:lnTo>
                      <a:pt x="93" y="292"/>
                    </a:lnTo>
                    <a:lnTo>
                      <a:pt x="94" y="292"/>
                    </a:lnTo>
                    <a:lnTo>
                      <a:pt x="93" y="292"/>
                    </a:lnTo>
                    <a:lnTo>
                      <a:pt x="94" y="294"/>
                    </a:lnTo>
                    <a:lnTo>
                      <a:pt x="94" y="292"/>
                    </a:lnTo>
                    <a:lnTo>
                      <a:pt x="94" y="294"/>
                    </a:lnTo>
                    <a:lnTo>
                      <a:pt x="96" y="294"/>
                    </a:lnTo>
                    <a:lnTo>
                      <a:pt x="96" y="296"/>
                    </a:lnTo>
                    <a:lnTo>
                      <a:pt x="98" y="296"/>
                    </a:lnTo>
                    <a:lnTo>
                      <a:pt x="96" y="296"/>
                    </a:lnTo>
                    <a:lnTo>
                      <a:pt x="96" y="298"/>
                    </a:lnTo>
                    <a:lnTo>
                      <a:pt x="98" y="298"/>
                    </a:lnTo>
                    <a:lnTo>
                      <a:pt x="100" y="298"/>
                    </a:lnTo>
                    <a:lnTo>
                      <a:pt x="102" y="298"/>
                    </a:lnTo>
                    <a:lnTo>
                      <a:pt x="102" y="300"/>
                    </a:lnTo>
                    <a:lnTo>
                      <a:pt x="103" y="300"/>
                    </a:lnTo>
                    <a:lnTo>
                      <a:pt x="105" y="300"/>
                    </a:lnTo>
                    <a:lnTo>
                      <a:pt x="107" y="300"/>
                    </a:lnTo>
                    <a:lnTo>
                      <a:pt x="107" y="298"/>
                    </a:lnTo>
                    <a:lnTo>
                      <a:pt x="109" y="298"/>
                    </a:lnTo>
                    <a:lnTo>
                      <a:pt x="109" y="296"/>
                    </a:lnTo>
                    <a:lnTo>
                      <a:pt x="110" y="296"/>
                    </a:lnTo>
                    <a:lnTo>
                      <a:pt x="112" y="296"/>
                    </a:lnTo>
                    <a:lnTo>
                      <a:pt x="114" y="298"/>
                    </a:lnTo>
                    <a:lnTo>
                      <a:pt x="116" y="298"/>
                    </a:lnTo>
                    <a:lnTo>
                      <a:pt x="116" y="300"/>
                    </a:lnTo>
                    <a:lnTo>
                      <a:pt x="116" y="301"/>
                    </a:lnTo>
                    <a:lnTo>
                      <a:pt x="118" y="301"/>
                    </a:lnTo>
                    <a:lnTo>
                      <a:pt x="118" y="300"/>
                    </a:lnTo>
                    <a:lnTo>
                      <a:pt x="119" y="300"/>
                    </a:lnTo>
                    <a:lnTo>
                      <a:pt x="119" y="298"/>
                    </a:lnTo>
                    <a:lnTo>
                      <a:pt x="121" y="298"/>
                    </a:lnTo>
                    <a:lnTo>
                      <a:pt x="121" y="296"/>
                    </a:lnTo>
                    <a:lnTo>
                      <a:pt x="123" y="296"/>
                    </a:lnTo>
                    <a:lnTo>
                      <a:pt x="125" y="296"/>
                    </a:lnTo>
                    <a:lnTo>
                      <a:pt x="125" y="294"/>
                    </a:lnTo>
                    <a:lnTo>
                      <a:pt x="125" y="292"/>
                    </a:lnTo>
                    <a:lnTo>
                      <a:pt x="127" y="292"/>
                    </a:lnTo>
                    <a:lnTo>
                      <a:pt x="128" y="292"/>
                    </a:lnTo>
                    <a:lnTo>
                      <a:pt x="130" y="292"/>
                    </a:lnTo>
                    <a:lnTo>
                      <a:pt x="132" y="291"/>
                    </a:lnTo>
                    <a:lnTo>
                      <a:pt x="132" y="292"/>
                    </a:lnTo>
                    <a:lnTo>
                      <a:pt x="134" y="292"/>
                    </a:lnTo>
                    <a:lnTo>
                      <a:pt x="135" y="292"/>
                    </a:lnTo>
                    <a:lnTo>
                      <a:pt x="135" y="291"/>
                    </a:lnTo>
                    <a:lnTo>
                      <a:pt x="134" y="291"/>
                    </a:lnTo>
                    <a:lnTo>
                      <a:pt x="134" y="289"/>
                    </a:lnTo>
                    <a:lnTo>
                      <a:pt x="135" y="289"/>
                    </a:lnTo>
                    <a:lnTo>
                      <a:pt x="135" y="287"/>
                    </a:lnTo>
                    <a:lnTo>
                      <a:pt x="137" y="287"/>
                    </a:lnTo>
                    <a:lnTo>
                      <a:pt x="139" y="287"/>
                    </a:lnTo>
                    <a:lnTo>
                      <a:pt x="141" y="287"/>
                    </a:lnTo>
                    <a:lnTo>
                      <a:pt x="143" y="287"/>
                    </a:lnTo>
                    <a:lnTo>
                      <a:pt x="143" y="289"/>
                    </a:lnTo>
                    <a:lnTo>
                      <a:pt x="144" y="289"/>
                    </a:lnTo>
                    <a:lnTo>
                      <a:pt x="144" y="291"/>
                    </a:lnTo>
                    <a:lnTo>
                      <a:pt x="144" y="292"/>
                    </a:lnTo>
                    <a:lnTo>
                      <a:pt x="144" y="294"/>
                    </a:lnTo>
                    <a:lnTo>
                      <a:pt x="144" y="296"/>
                    </a:lnTo>
                    <a:lnTo>
                      <a:pt x="144" y="298"/>
                    </a:lnTo>
                    <a:lnTo>
                      <a:pt x="144" y="300"/>
                    </a:lnTo>
                    <a:lnTo>
                      <a:pt x="143" y="300"/>
                    </a:lnTo>
                    <a:lnTo>
                      <a:pt x="143" y="301"/>
                    </a:lnTo>
                    <a:lnTo>
                      <a:pt x="143" y="303"/>
                    </a:lnTo>
                    <a:lnTo>
                      <a:pt x="143" y="305"/>
                    </a:lnTo>
                    <a:lnTo>
                      <a:pt x="143" y="307"/>
                    </a:lnTo>
                    <a:lnTo>
                      <a:pt x="143" y="309"/>
                    </a:lnTo>
                    <a:lnTo>
                      <a:pt x="143" y="310"/>
                    </a:lnTo>
                    <a:lnTo>
                      <a:pt x="144" y="312"/>
                    </a:lnTo>
                    <a:lnTo>
                      <a:pt x="144" y="314"/>
                    </a:lnTo>
                    <a:lnTo>
                      <a:pt x="144" y="316"/>
                    </a:lnTo>
                    <a:lnTo>
                      <a:pt x="146" y="316"/>
                    </a:lnTo>
                    <a:lnTo>
                      <a:pt x="146" y="317"/>
                    </a:lnTo>
                    <a:lnTo>
                      <a:pt x="146" y="319"/>
                    </a:lnTo>
                    <a:lnTo>
                      <a:pt x="146" y="321"/>
                    </a:lnTo>
                    <a:lnTo>
                      <a:pt x="146" y="323"/>
                    </a:lnTo>
                    <a:lnTo>
                      <a:pt x="144" y="323"/>
                    </a:lnTo>
                    <a:lnTo>
                      <a:pt x="143" y="323"/>
                    </a:lnTo>
                    <a:lnTo>
                      <a:pt x="143" y="325"/>
                    </a:lnTo>
                    <a:lnTo>
                      <a:pt x="141" y="325"/>
                    </a:lnTo>
                    <a:lnTo>
                      <a:pt x="143" y="326"/>
                    </a:lnTo>
                    <a:lnTo>
                      <a:pt x="143" y="328"/>
                    </a:lnTo>
                    <a:lnTo>
                      <a:pt x="144" y="328"/>
                    </a:lnTo>
                    <a:lnTo>
                      <a:pt x="146" y="328"/>
                    </a:lnTo>
                    <a:lnTo>
                      <a:pt x="148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3" y="330"/>
                    </a:lnTo>
                    <a:lnTo>
                      <a:pt x="155" y="330"/>
                    </a:lnTo>
                    <a:lnTo>
                      <a:pt x="155" y="332"/>
                    </a:lnTo>
                    <a:lnTo>
                      <a:pt x="157" y="334"/>
                    </a:lnTo>
                    <a:lnTo>
                      <a:pt x="159" y="334"/>
                    </a:lnTo>
                    <a:lnTo>
                      <a:pt x="159" y="335"/>
                    </a:lnTo>
                    <a:lnTo>
                      <a:pt x="160" y="335"/>
                    </a:lnTo>
                    <a:lnTo>
                      <a:pt x="160" y="337"/>
                    </a:lnTo>
                    <a:lnTo>
                      <a:pt x="162" y="337"/>
                    </a:lnTo>
                    <a:lnTo>
                      <a:pt x="162" y="339"/>
                    </a:lnTo>
                    <a:lnTo>
                      <a:pt x="160" y="339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60" y="344"/>
                    </a:lnTo>
                    <a:lnTo>
                      <a:pt x="159" y="344"/>
                    </a:lnTo>
                    <a:lnTo>
                      <a:pt x="159" y="342"/>
                    </a:lnTo>
                    <a:lnTo>
                      <a:pt x="157" y="342"/>
                    </a:lnTo>
                    <a:lnTo>
                      <a:pt x="157" y="344"/>
                    </a:lnTo>
                    <a:lnTo>
                      <a:pt x="157" y="346"/>
                    </a:lnTo>
                    <a:lnTo>
                      <a:pt x="157" y="344"/>
                    </a:lnTo>
                    <a:lnTo>
                      <a:pt x="155" y="344"/>
                    </a:lnTo>
                    <a:lnTo>
                      <a:pt x="155" y="346"/>
                    </a:lnTo>
                    <a:lnTo>
                      <a:pt x="157" y="346"/>
                    </a:lnTo>
                    <a:lnTo>
                      <a:pt x="157" y="348"/>
                    </a:lnTo>
                    <a:lnTo>
                      <a:pt x="159" y="348"/>
                    </a:lnTo>
                    <a:lnTo>
                      <a:pt x="159" y="350"/>
                    </a:lnTo>
                    <a:lnTo>
                      <a:pt x="157" y="350"/>
                    </a:lnTo>
                    <a:lnTo>
                      <a:pt x="157" y="348"/>
                    </a:lnTo>
                    <a:lnTo>
                      <a:pt x="155" y="348"/>
                    </a:lnTo>
                    <a:lnTo>
                      <a:pt x="155" y="350"/>
                    </a:lnTo>
                    <a:lnTo>
                      <a:pt x="155" y="351"/>
                    </a:lnTo>
                    <a:lnTo>
                      <a:pt x="153" y="351"/>
                    </a:lnTo>
                    <a:lnTo>
                      <a:pt x="152" y="351"/>
                    </a:lnTo>
                    <a:lnTo>
                      <a:pt x="152" y="353"/>
                    </a:lnTo>
                    <a:lnTo>
                      <a:pt x="152" y="351"/>
                    </a:lnTo>
                    <a:lnTo>
                      <a:pt x="152" y="353"/>
                    </a:lnTo>
                    <a:lnTo>
                      <a:pt x="150" y="353"/>
                    </a:lnTo>
                    <a:lnTo>
                      <a:pt x="148" y="353"/>
                    </a:lnTo>
                    <a:lnTo>
                      <a:pt x="146" y="353"/>
                    </a:lnTo>
                    <a:lnTo>
                      <a:pt x="146" y="351"/>
                    </a:lnTo>
                    <a:lnTo>
                      <a:pt x="146" y="350"/>
                    </a:lnTo>
                    <a:lnTo>
                      <a:pt x="144" y="350"/>
                    </a:lnTo>
                    <a:lnTo>
                      <a:pt x="144" y="351"/>
                    </a:lnTo>
                    <a:lnTo>
                      <a:pt x="143" y="351"/>
                    </a:lnTo>
                    <a:lnTo>
                      <a:pt x="141" y="351"/>
                    </a:lnTo>
                    <a:lnTo>
                      <a:pt x="139" y="351"/>
                    </a:lnTo>
                    <a:lnTo>
                      <a:pt x="137" y="351"/>
                    </a:lnTo>
                    <a:lnTo>
                      <a:pt x="137" y="350"/>
                    </a:lnTo>
                    <a:lnTo>
                      <a:pt x="137" y="351"/>
                    </a:lnTo>
                    <a:lnTo>
                      <a:pt x="135" y="351"/>
                    </a:lnTo>
                    <a:lnTo>
                      <a:pt x="134" y="351"/>
                    </a:lnTo>
                    <a:lnTo>
                      <a:pt x="132" y="351"/>
                    </a:lnTo>
                    <a:lnTo>
                      <a:pt x="132" y="350"/>
                    </a:lnTo>
                    <a:lnTo>
                      <a:pt x="130" y="348"/>
                    </a:lnTo>
                    <a:lnTo>
                      <a:pt x="128" y="348"/>
                    </a:lnTo>
                    <a:lnTo>
                      <a:pt x="128" y="346"/>
                    </a:lnTo>
                    <a:lnTo>
                      <a:pt x="127" y="346"/>
                    </a:lnTo>
                    <a:lnTo>
                      <a:pt x="125" y="346"/>
                    </a:lnTo>
                    <a:lnTo>
                      <a:pt x="123" y="346"/>
                    </a:lnTo>
                    <a:lnTo>
                      <a:pt x="121" y="348"/>
                    </a:lnTo>
                    <a:lnTo>
                      <a:pt x="119" y="348"/>
                    </a:lnTo>
                    <a:lnTo>
                      <a:pt x="118" y="346"/>
                    </a:lnTo>
                    <a:lnTo>
                      <a:pt x="116" y="346"/>
                    </a:lnTo>
                    <a:lnTo>
                      <a:pt x="114" y="348"/>
                    </a:lnTo>
                    <a:lnTo>
                      <a:pt x="114" y="350"/>
                    </a:lnTo>
                    <a:lnTo>
                      <a:pt x="112" y="350"/>
                    </a:lnTo>
                    <a:lnTo>
                      <a:pt x="110" y="350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5" y="350"/>
                    </a:lnTo>
                    <a:lnTo>
                      <a:pt x="105" y="351"/>
                    </a:lnTo>
                    <a:lnTo>
                      <a:pt x="103" y="351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0" y="350"/>
                    </a:lnTo>
                    <a:lnTo>
                      <a:pt x="100" y="351"/>
                    </a:lnTo>
                    <a:lnTo>
                      <a:pt x="98" y="350"/>
                    </a:lnTo>
                    <a:lnTo>
                      <a:pt x="96" y="350"/>
                    </a:lnTo>
                    <a:lnTo>
                      <a:pt x="94" y="350"/>
                    </a:lnTo>
                    <a:lnTo>
                      <a:pt x="93" y="348"/>
                    </a:lnTo>
                    <a:lnTo>
                      <a:pt x="91" y="348"/>
                    </a:lnTo>
                    <a:lnTo>
                      <a:pt x="91" y="350"/>
                    </a:lnTo>
                    <a:lnTo>
                      <a:pt x="91" y="351"/>
                    </a:lnTo>
                    <a:lnTo>
                      <a:pt x="89" y="351"/>
                    </a:lnTo>
                    <a:lnTo>
                      <a:pt x="89" y="353"/>
                    </a:lnTo>
                    <a:lnTo>
                      <a:pt x="89" y="355"/>
                    </a:lnTo>
                    <a:lnTo>
                      <a:pt x="89" y="357"/>
                    </a:lnTo>
                    <a:lnTo>
                      <a:pt x="87" y="357"/>
                    </a:lnTo>
                    <a:lnTo>
                      <a:pt x="86" y="358"/>
                    </a:lnTo>
                    <a:lnTo>
                      <a:pt x="86" y="360"/>
                    </a:lnTo>
                    <a:lnTo>
                      <a:pt x="86" y="362"/>
                    </a:lnTo>
                    <a:lnTo>
                      <a:pt x="84" y="362"/>
                    </a:lnTo>
                    <a:lnTo>
                      <a:pt x="84" y="364"/>
                    </a:lnTo>
                    <a:lnTo>
                      <a:pt x="84" y="366"/>
                    </a:lnTo>
                    <a:lnTo>
                      <a:pt x="82" y="366"/>
                    </a:lnTo>
                    <a:lnTo>
                      <a:pt x="82" y="367"/>
                    </a:lnTo>
                    <a:lnTo>
                      <a:pt x="80" y="367"/>
                    </a:lnTo>
                    <a:lnTo>
                      <a:pt x="80" y="369"/>
                    </a:lnTo>
                    <a:lnTo>
                      <a:pt x="78" y="369"/>
                    </a:lnTo>
                    <a:lnTo>
                      <a:pt x="78" y="371"/>
                    </a:lnTo>
                    <a:lnTo>
                      <a:pt x="78" y="373"/>
                    </a:lnTo>
                    <a:lnTo>
                      <a:pt x="80" y="373"/>
                    </a:lnTo>
                    <a:lnTo>
                      <a:pt x="80" y="375"/>
                    </a:lnTo>
                    <a:lnTo>
                      <a:pt x="80" y="376"/>
                    </a:lnTo>
                    <a:lnTo>
                      <a:pt x="80" y="378"/>
                    </a:lnTo>
                    <a:lnTo>
                      <a:pt x="80" y="380"/>
                    </a:lnTo>
                    <a:lnTo>
                      <a:pt x="82" y="380"/>
                    </a:lnTo>
                    <a:lnTo>
                      <a:pt x="84" y="380"/>
                    </a:lnTo>
                    <a:lnTo>
                      <a:pt x="86" y="380"/>
                    </a:lnTo>
                    <a:lnTo>
                      <a:pt x="87" y="380"/>
                    </a:lnTo>
                    <a:lnTo>
                      <a:pt x="89" y="380"/>
                    </a:lnTo>
                    <a:lnTo>
                      <a:pt x="89" y="378"/>
                    </a:lnTo>
                    <a:lnTo>
                      <a:pt x="91" y="378"/>
                    </a:lnTo>
                    <a:lnTo>
                      <a:pt x="93" y="376"/>
                    </a:lnTo>
                    <a:lnTo>
                      <a:pt x="94" y="376"/>
                    </a:lnTo>
                    <a:lnTo>
                      <a:pt x="96" y="376"/>
                    </a:lnTo>
                    <a:lnTo>
                      <a:pt x="98" y="376"/>
                    </a:lnTo>
                    <a:lnTo>
                      <a:pt x="98" y="375"/>
                    </a:lnTo>
                    <a:lnTo>
                      <a:pt x="100" y="375"/>
                    </a:lnTo>
                    <a:lnTo>
                      <a:pt x="102" y="375"/>
                    </a:lnTo>
                    <a:lnTo>
                      <a:pt x="102" y="376"/>
                    </a:lnTo>
                    <a:lnTo>
                      <a:pt x="103" y="376"/>
                    </a:lnTo>
                    <a:lnTo>
                      <a:pt x="105" y="376"/>
                    </a:lnTo>
                    <a:lnTo>
                      <a:pt x="105" y="378"/>
                    </a:lnTo>
                    <a:lnTo>
                      <a:pt x="107" y="378"/>
                    </a:lnTo>
                    <a:lnTo>
                      <a:pt x="109" y="378"/>
                    </a:lnTo>
                    <a:lnTo>
                      <a:pt x="109" y="380"/>
                    </a:lnTo>
                    <a:lnTo>
                      <a:pt x="109" y="382"/>
                    </a:lnTo>
                    <a:lnTo>
                      <a:pt x="109" y="383"/>
                    </a:lnTo>
                    <a:lnTo>
                      <a:pt x="110" y="383"/>
                    </a:lnTo>
                    <a:lnTo>
                      <a:pt x="112" y="383"/>
                    </a:lnTo>
                    <a:lnTo>
                      <a:pt x="114" y="385"/>
                    </a:lnTo>
                    <a:lnTo>
                      <a:pt x="116" y="385"/>
                    </a:lnTo>
                    <a:lnTo>
                      <a:pt x="118" y="385"/>
                    </a:lnTo>
                    <a:lnTo>
                      <a:pt x="119" y="385"/>
                    </a:lnTo>
                    <a:lnTo>
                      <a:pt x="119" y="387"/>
                    </a:lnTo>
                    <a:lnTo>
                      <a:pt x="121" y="387"/>
                    </a:lnTo>
                    <a:lnTo>
                      <a:pt x="121" y="389"/>
                    </a:lnTo>
                    <a:lnTo>
                      <a:pt x="123" y="389"/>
                    </a:lnTo>
                    <a:lnTo>
                      <a:pt x="123" y="387"/>
                    </a:lnTo>
                    <a:lnTo>
                      <a:pt x="123" y="389"/>
                    </a:lnTo>
                    <a:lnTo>
                      <a:pt x="125" y="389"/>
                    </a:lnTo>
                    <a:lnTo>
                      <a:pt x="125" y="387"/>
                    </a:lnTo>
                    <a:lnTo>
                      <a:pt x="127" y="387"/>
                    </a:lnTo>
                    <a:lnTo>
                      <a:pt x="127" y="385"/>
                    </a:lnTo>
                    <a:lnTo>
                      <a:pt x="127" y="383"/>
                    </a:lnTo>
                    <a:lnTo>
                      <a:pt x="128" y="383"/>
                    </a:lnTo>
                    <a:lnTo>
                      <a:pt x="130" y="383"/>
                    </a:lnTo>
                    <a:lnTo>
                      <a:pt x="130" y="382"/>
                    </a:lnTo>
                    <a:lnTo>
                      <a:pt x="132" y="382"/>
                    </a:lnTo>
                    <a:lnTo>
                      <a:pt x="134" y="382"/>
                    </a:lnTo>
                    <a:lnTo>
                      <a:pt x="135" y="382"/>
                    </a:lnTo>
                    <a:lnTo>
                      <a:pt x="135" y="383"/>
                    </a:lnTo>
                    <a:lnTo>
                      <a:pt x="137" y="383"/>
                    </a:lnTo>
                    <a:lnTo>
                      <a:pt x="137" y="382"/>
                    </a:lnTo>
                    <a:lnTo>
                      <a:pt x="139" y="382"/>
                    </a:lnTo>
                    <a:lnTo>
                      <a:pt x="141" y="382"/>
                    </a:lnTo>
                    <a:lnTo>
                      <a:pt x="143" y="382"/>
                    </a:lnTo>
                    <a:lnTo>
                      <a:pt x="144" y="382"/>
                    </a:lnTo>
                    <a:lnTo>
                      <a:pt x="144" y="380"/>
                    </a:lnTo>
                    <a:lnTo>
                      <a:pt x="144" y="382"/>
                    </a:lnTo>
                    <a:lnTo>
                      <a:pt x="144" y="383"/>
                    </a:lnTo>
                    <a:lnTo>
                      <a:pt x="146" y="383"/>
                    </a:lnTo>
                    <a:lnTo>
                      <a:pt x="146" y="382"/>
                    </a:lnTo>
                    <a:lnTo>
                      <a:pt x="148" y="382"/>
                    </a:lnTo>
                    <a:lnTo>
                      <a:pt x="148" y="383"/>
                    </a:lnTo>
                    <a:lnTo>
                      <a:pt x="150" y="383"/>
                    </a:lnTo>
                    <a:lnTo>
                      <a:pt x="150" y="385"/>
                    </a:lnTo>
                    <a:lnTo>
                      <a:pt x="150" y="387"/>
                    </a:lnTo>
                    <a:lnTo>
                      <a:pt x="150" y="389"/>
                    </a:lnTo>
                    <a:lnTo>
                      <a:pt x="150" y="387"/>
                    </a:lnTo>
                    <a:lnTo>
                      <a:pt x="152" y="387"/>
                    </a:lnTo>
                    <a:lnTo>
                      <a:pt x="153" y="387"/>
                    </a:lnTo>
                    <a:lnTo>
                      <a:pt x="153" y="389"/>
                    </a:lnTo>
                    <a:lnTo>
                      <a:pt x="155" y="389"/>
                    </a:lnTo>
                    <a:lnTo>
                      <a:pt x="155" y="387"/>
                    </a:lnTo>
                    <a:lnTo>
                      <a:pt x="155" y="389"/>
                    </a:lnTo>
                    <a:lnTo>
                      <a:pt x="157" y="389"/>
                    </a:lnTo>
                    <a:lnTo>
                      <a:pt x="159" y="389"/>
                    </a:lnTo>
                    <a:lnTo>
                      <a:pt x="160" y="389"/>
                    </a:lnTo>
                    <a:lnTo>
                      <a:pt x="160" y="387"/>
                    </a:lnTo>
                    <a:lnTo>
                      <a:pt x="162" y="387"/>
                    </a:lnTo>
                    <a:lnTo>
                      <a:pt x="164" y="387"/>
                    </a:lnTo>
                    <a:lnTo>
                      <a:pt x="164" y="389"/>
                    </a:lnTo>
                    <a:lnTo>
                      <a:pt x="164" y="391"/>
                    </a:lnTo>
                    <a:lnTo>
                      <a:pt x="162" y="391"/>
                    </a:lnTo>
                    <a:lnTo>
                      <a:pt x="162" y="392"/>
                    </a:lnTo>
                    <a:lnTo>
                      <a:pt x="160" y="392"/>
                    </a:lnTo>
                    <a:lnTo>
                      <a:pt x="162" y="392"/>
                    </a:lnTo>
                    <a:lnTo>
                      <a:pt x="162" y="394"/>
                    </a:lnTo>
                    <a:lnTo>
                      <a:pt x="160" y="394"/>
                    </a:lnTo>
                    <a:lnTo>
                      <a:pt x="160" y="396"/>
                    </a:lnTo>
                    <a:lnTo>
                      <a:pt x="159" y="396"/>
                    </a:lnTo>
                    <a:lnTo>
                      <a:pt x="159" y="398"/>
                    </a:lnTo>
                    <a:lnTo>
                      <a:pt x="157" y="398"/>
                    </a:lnTo>
                    <a:lnTo>
                      <a:pt x="157" y="400"/>
                    </a:lnTo>
                    <a:lnTo>
                      <a:pt x="155" y="400"/>
                    </a:lnTo>
                    <a:lnTo>
                      <a:pt x="155" y="401"/>
                    </a:lnTo>
                    <a:lnTo>
                      <a:pt x="153" y="401"/>
                    </a:lnTo>
                    <a:lnTo>
                      <a:pt x="152" y="401"/>
                    </a:lnTo>
                    <a:lnTo>
                      <a:pt x="152" y="403"/>
                    </a:lnTo>
                    <a:lnTo>
                      <a:pt x="150" y="403"/>
                    </a:lnTo>
                    <a:lnTo>
                      <a:pt x="148" y="403"/>
                    </a:lnTo>
                    <a:lnTo>
                      <a:pt x="148" y="405"/>
                    </a:lnTo>
                    <a:lnTo>
                      <a:pt x="148" y="407"/>
                    </a:lnTo>
                    <a:lnTo>
                      <a:pt x="148" y="408"/>
                    </a:lnTo>
                    <a:lnTo>
                      <a:pt x="146" y="408"/>
                    </a:lnTo>
                    <a:lnTo>
                      <a:pt x="144" y="410"/>
                    </a:lnTo>
                    <a:lnTo>
                      <a:pt x="143" y="412"/>
                    </a:lnTo>
                    <a:lnTo>
                      <a:pt x="141" y="412"/>
                    </a:lnTo>
                    <a:lnTo>
                      <a:pt x="139" y="412"/>
                    </a:lnTo>
                    <a:lnTo>
                      <a:pt x="137" y="414"/>
                    </a:lnTo>
                    <a:lnTo>
                      <a:pt x="137" y="416"/>
                    </a:lnTo>
                    <a:lnTo>
                      <a:pt x="137" y="417"/>
                    </a:lnTo>
                    <a:lnTo>
                      <a:pt x="137" y="419"/>
                    </a:lnTo>
                    <a:lnTo>
                      <a:pt x="139" y="419"/>
                    </a:lnTo>
                    <a:lnTo>
                      <a:pt x="139" y="417"/>
                    </a:lnTo>
                    <a:lnTo>
                      <a:pt x="141" y="417"/>
                    </a:lnTo>
                    <a:lnTo>
                      <a:pt x="141" y="419"/>
                    </a:lnTo>
                    <a:lnTo>
                      <a:pt x="143" y="419"/>
                    </a:lnTo>
                    <a:lnTo>
                      <a:pt x="143" y="421"/>
                    </a:lnTo>
                    <a:lnTo>
                      <a:pt x="144" y="421"/>
                    </a:lnTo>
                    <a:lnTo>
                      <a:pt x="144" y="423"/>
                    </a:lnTo>
                    <a:lnTo>
                      <a:pt x="146" y="423"/>
                    </a:lnTo>
                    <a:lnTo>
                      <a:pt x="144" y="423"/>
                    </a:lnTo>
                    <a:lnTo>
                      <a:pt x="144" y="425"/>
                    </a:lnTo>
                    <a:lnTo>
                      <a:pt x="143" y="425"/>
                    </a:lnTo>
                    <a:lnTo>
                      <a:pt x="143" y="426"/>
                    </a:lnTo>
                    <a:lnTo>
                      <a:pt x="141" y="426"/>
                    </a:lnTo>
                    <a:lnTo>
                      <a:pt x="141" y="428"/>
                    </a:lnTo>
                    <a:lnTo>
                      <a:pt x="139" y="428"/>
                    </a:lnTo>
                    <a:lnTo>
                      <a:pt x="139" y="430"/>
                    </a:lnTo>
                    <a:lnTo>
                      <a:pt x="141" y="432"/>
                    </a:lnTo>
                    <a:lnTo>
                      <a:pt x="139" y="432"/>
                    </a:lnTo>
                    <a:lnTo>
                      <a:pt x="139" y="433"/>
                    </a:lnTo>
                    <a:lnTo>
                      <a:pt x="139" y="435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0" name="Freeform 384"/>
              <p:cNvSpPr>
                <a:spLocks/>
              </p:cNvSpPr>
              <p:nvPr/>
            </p:nvSpPr>
            <p:spPr bwMode="auto">
              <a:xfrm>
                <a:off x="3337" y="1093"/>
                <a:ext cx="230" cy="782"/>
              </a:xfrm>
              <a:custGeom>
                <a:avLst/>
                <a:gdLst>
                  <a:gd name="T0" fmla="*/ 216 w 230"/>
                  <a:gd name="T1" fmla="*/ 7 h 782"/>
                  <a:gd name="T2" fmla="*/ 212 w 230"/>
                  <a:gd name="T3" fmla="*/ 22 h 782"/>
                  <a:gd name="T4" fmla="*/ 194 w 230"/>
                  <a:gd name="T5" fmla="*/ 27 h 782"/>
                  <a:gd name="T6" fmla="*/ 177 w 230"/>
                  <a:gd name="T7" fmla="*/ 29 h 782"/>
                  <a:gd name="T8" fmla="*/ 155 w 230"/>
                  <a:gd name="T9" fmla="*/ 23 h 782"/>
                  <a:gd name="T10" fmla="*/ 135 w 230"/>
                  <a:gd name="T11" fmla="*/ 27 h 782"/>
                  <a:gd name="T12" fmla="*/ 118 w 230"/>
                  <a:gd name="T13" fmla="*/ 41 h 782"/>
                  <a:gd name="T14" fmla="*/ 94 w 230"/>
                  <a:gd name="T15" fmla="*/ 47 h 782"/>
                  <a:gd name="T16" fmla="*/ 87 w 230"/>
                  <a:gd name="T17" fmla="*/ 68 h 782"/>
                  <a:gd name="T18" fmla="*/ 73 w 230"/>
                  <a:gd name="T19" fmla="*/ 86 h 782"/>
                  <a:gd name="T20" fmla="*/ 62 w 230"/>
                  <a:gd name="T21" fmla="*/ 102 h 782"/>
                  <a:gd name="T22" fmla="*/ 69 w 230"/>
                  <a:gd name="T23" fmla="*/ 122 h 782"/>
                  <a:gd name="T24" fmla="*/ 75 w 230"/>
                  <a:gd name="T25" fmla="*/ 131 h 782"/>
                  <a:gd name="T26" fmla="*/ 91 w 230"/>
                  <a:gd name="T27" fmla="*/ 143 h 782"/>
                  <a:gd name="T28" fmla="*/ 103 w 230"/>
                  <a:gd name="T29" fmla="*/ 157 h 782"/>
                  <a:gd name="T30" fmla="*/ 119 w 230"/>
                  <a:gd name="T31" fmla="*/ 170 h 782"/>
                  <a:gd name="T32" fmla="*/ 139 w 230"/>
                  <a:gd name="T33" fmla="*/ 181 h 782"/>
                  <a:gd name="T34" fmla="*/ 127 w 230"/>
                  <a:gd name="T35" fmla="*/ 193 h 782"/>
                  <a:gd name="T36" fmla="*/ 137 w 230"/>
                  <a:gd name="T37" fmla="*/ 213 h 782"/>
                  <a:gd name="T38" fmla="*/ 150 w 230"/>
                  <a:gd name="T39" fmla="*/ 232 h 782"/>
                  <a:gd name="T40" fmla="*/ 153 w 230"/>
                  <a:gd name="T41" fmla="*/ 254 h 782"/>
                  <a:gd name="T42" fmla="*/ 160 w 230"/>
                  <a:gd name="T43" fmla="*/ 272 h 782"/>
                  <a:gd name="T44" fmla="*/ 148 w 230"/>
                  <a:gd name="T45" fmla="*/ 288 h 782"/>
                  <a:gd name="T46" fmla="*/ 157 w 230"/>
                  <a:gd name="T47" fmla="*/ 302 h 782"/>
                  <a:gd name="T48" fmla="*/ 157 w 230"/>
                  <a:gd name="T49" fmla="*/ 327 h 782"/>
                  <a:gd name="T50" fmla="*/ 152 w 230"/>
                  <a:gd name="T51" fmla="*/ 345 h 782"/>
                  <a:gd name="T52" fmla="*/ 139 w 230"/>
                  <a:gd name="T53" fmla="*/ 339 h 782"/>
                  <a:gd name="T54" fmla="*/ 130 w 230"/>
                  <a:gd name="T55" fmla="*/ 339 h 782"/>
                  <a:gd name="T56" fmla="*/ 134 w 230"/>
                  <a:gd name="T57" fmla="*/ 363 h 782"/>
                  <a:gd name="T58" fmla="*/ 128 w 230"/>
                  <a:gd name="T59" fmla="*/ 384 h 782"/>
                  <a:gd name="T60" fmla="*/ 112 w 230"/>
                  <a:gd name="T61" fmla="*/ 388 h 782"/>
                  <a:gd name="T62" fmla="*/ 96 w 230"/>
                  <a:gd name="T63" fmla="*/ 395 h 782"/>
                  <a:gd name="T64" fmla="*/ 80 w 230"/>
                  <a:gd name="T65" fmla="*/ 402 h 782"/>
                  <a:gd name="T66" fmla="*/ 59 w 230"/>
                  <a:gd name="T67" fmla="*/ 411 h 782"/>
                  <a:gd name="T68" fmla="*/ 41 w 230"/>
                  <a:gd name="T69" fmla="*/ 413 h 782"/>
                  <a:gd name="T70" fmla="*/ 37 w 230"/>
                  <a:gd name="T71" fmla="*/ 423 h 782"/>
                  <a:gd name="T72" fmla="*/ 43 w 230"/>
                  <a:gd name="T73" fmla="*/ 438 h 782"/>
                  <a:gd name="T74" fmla="*/ 60 w 230"/>
                  <a:gd name="T75" fmla="*/ 439 h 782"/>
                  <a:gd name="T76" fmla="*/ 62 w 230"/>
                  <a:gd name="T77" fmla="*/ 447 h 782"/>
                  <a:gd name="T78" fmla="*/ 53 w 230"/>
                  <a:gd name="T79" fmla="*/ 464 h 782"/>
                  <a:gd name="T80" fmla="*/ 53 w 230"/>
                  <a:gd name="T81" fmla="*/ 486 h 782"/>
                  <a:gd name="T82" fmla="*/ 50 w 230"/>
                  <a:gd name="T83" fmla="*/ 509 h 782"/>
                  <a:gd name="T84" fmla="*/ 52 w 230"/>
                  <a:gd name="T85" fmla="*/ 529 h 782"/>
                  <a:gd name="T86" fmla="*/ 60 w 230"/>
                  <a:gd name="T87" fmla="*/ 548 h 782"/>
                  <a:gd name="T88" fmla="*/ 68 w 230"/>
                  <a:gd name="T89" fmla="*/ 566 h 782"/>
                  <a:gd name="T90" fmla="*/ 85 w 230"/>
                  <a:gd name="T91" fmla="*/ 584 h 782"/>
                  <a:gd name="T92" fmla="*/ 102 w 230"/>
                  <a:gd name="T93" fmla="*/ 593 h 782"/>
                  <a:gd name="T94" fmla="*/ 89 w 230"/>
                  <a:gd name="T95" fmla="*/ 609 h 782"/>
                  <a:gd name="T96" fmla="*/ 91 w 230"/>
                  <a:gd name="T97" fmla="*/ 625 h 782"/>
                  <a:gd name="T98" fmla="*/ 89 w 230"/>
                  <a:gd name="T99" fmla="*/ 641 h 782"/>
                  <a:gd name="T100" fmla="*/ 84 w 230"/>
                  <a:gd name="T101" fmla="*/ 661 h 782"/>
                  <a:gd name="T102" fmla="*/ 82 w 230"/>
                  <a:gd name="T103" fmla="*/ 675 h 782"/>
                  <a:gd name="T104" fmla="*/ 71 w 230"/>
                  <a:gd name="T105" fmla="*/ 691 h 782"/>
                  <a:gd name="T106" fmla="*/ 77 w 230"/>
                  <a:gd name="T107" fmla="*/ 705 h 782"/>
                  <a:gd name="T108" fmla="*/ 59 w 230"/>
                  <a:gd name="T109" fmla="*/ 714 h 782"/>
                  <a:gd name="T110" fmla="*/ 39 w 230"/>
                  <a:gd name="T111" fmla="*/ 727 h 782"/>
                  <a:gd name="T112" fmla="*/ 32 w 230"/>
                  <a:gd name="T113" fmla="*/ 743 h 782"/>
                  <a:gd name="T114" fmla="*/ 23 w 230"/>
                  <a:gd name="T115" fmla="*/ 757 h 782"/>
                  <a:gd name="T116" fmla="*/ 21 w 230"/>
                  <a:gd name="T117" fmla="*/ 770 h 782"/>
                  <a:gd name="T118" fmla="*/ 5 w 230"/>
                  <a:gd name="T119" fmla="*/ 780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0" h="782">
                    <a:moveTo>
                      <a:pt x="230" y="0"/>
                    </a:moveTo>
                    <a:lnTo>
                      <a:pt x="228" y="0"/>
                    </a:lnTo>
                    <a:lnTo>
                      <a:pt x="226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6" y="2"/>
                    </a:lnTo>
                    <a:lnTo>
                      <a:pt x="226" y="4"/>
                    </a:lnTo>
                    <a:lnTo>
                      <a:pt x="225" y="4"/>
                    </a:lnTo>
                    <a:lnTo>
                      <a:pt x="223" y="4"/>
                    </a:lnTo>
                    <a:lnTo>
                      <a:pt x="221" y="4"/>
                    </a:lnTo>
                    <a:lnTo>
                      <a:pt x="221" y="6"/>
                    </a:lnTo>
                    <a:lnTo>
                      <a:pt x="219" y="6"/>
                    </a:lnTo>
                    <a:lnTo>
                      <a:pt x="219" y="4"/>
                    </a:lnTo>
                    <a:lnTo>
                      <a:pt x="218" y="4"/>
                    </a:lnTo>
                    <a:lnTo>
                      <a:pt x="218" y="6"/>
                    </a:lnTo>
                    <a:lnTo>
                      <a:pt x="218" y="7"/>
                    </a:lnTo>
                    <a:lnTo>
                      <a:pt x="216" y="7"/>
                    </a:lnTo>
                    <a:lnTo>
                      <a:pt x="216" y="9"/>
                    </a:lnTo>
                    <a:lnTo>
                      <a:pt x="216" y="11"/>
                    </a:lnTo>
                    <a:lnTo>
                      <a:pt x="216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4" y="16"/>
                    </a:lnTo>
                    <a:lnTo>
                      <a:pt x="214" y="18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8" y="20"/>
                    </a:lnTo>
                    <a:lnTo>
                      <a:pt x="218" y="22"/>
                    </a:lnTo>
                    <a:lnTo>
                      <a:pt x="219" y="22"/>
                    </a:lnTo>
                    <a:lnTo>
                      <a:pt x="218" y="22"/>
                    </a:lnTo>
                    <a:lnTo>
                      <a:pt x="216" y="22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22"/>
                    </a:lnTo>
                    <a:lnTo>
                      <a:pt x="210" y="22"/>
                    </a:lnTo>
                    <a:lnTo>
                      <a:pt x="209" y="22"/>
                    </a:lnTo>
                    <a:lnTo>
                      <a:pt x="207" y="22"/>
                    </a:lnTo>
                    <a:lnTo>
                      <a:pt x="207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3" y="25"/>
                    </a:lnTo>
                    <a:lnTo>
                      <a:pt x="203" y="27"/>
                    </a:lnTo>
                    <a:lnTo>
                      <a:pt x="203" y="29"/>
                    </a:lnTo>
                    <a:lnTo>
                      <a:pt x="201" y="29"/>
                    </a:lnTo>
                    <a:lnTo>
                      <a:pt x="200" y="29"/>
                    </a:lnTo>
                    <a:lnTo>
                      <a:pt x="200" y="31"/>
                    </a:lnTo>
                    <a:lnTo>
                      <a:pt x="198" y="31"/>
                    </a:lnTo>
                    <a:lnTo>
                      <a:pt x="196" y="31"/>
                    </a:lnTo>
                    <a:lnTo>
                      <a:pt x="196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4" y="25"/>
                    </a:lnTo>
                    <a:lnTo>
                      <a:pt x="194" y="23"/>
                    </a:lnTo>
                    <a:lnTo>
                      <a:pt x="193" y="23"/>
                    </a:lnTo>
                    <a:lnTo>
                      <a:pt x="191" y="23"/>
                    </a:lnTo>
                    <a:lnTo>
                      <a:pt x="189" y="23"/>
                    </a:lnTo>
                    <a:lnTo>
                      <a:pt x="187" y="23"/>
                    </a:lnTo>
                    <a:lnTo>
                      <a:pt x="185" y="23"/>
                    </a:lnTo>
                    <a:lnTo>
                      <a:pt x="184" y="23"/>
                    </a:lnTo>
                    <a:lnTo>
                      <a:pt x="182" y="23"/>
                    </a:lnTo>
                    <a:lnTo>
                      <a:pt x="182" y="25"/>
                    </a:lnTo>
                    <a:lnTo>
                      <a:pt x="182" y="27"/>
                    </a:lnTo>
                    <a:lnTo>
                      <a:pt x="180" y="27"/>
                    </a:lnTo>
                    <a:lnTo>
                      <a:pt x="180" y="29"/>
                    </a:lnTo>
                    <a:lnTo>
                      <a:pt x="178" y="29"/>
                    </a:lnTo>
                    <a:lnTo>
                      <a:pt x="178" y="31"/>
                    </a:lnTo>
                    <a:lnTo>
                      <a:pt x="178" y="29"/>
                    </a:lnTo>
                    <a:lnTo>
                      <a:pt x="177" y="29"/>
                    </a:lnTo>
                    <a:lnTo>
                      <a:pt x="175" y="29"/>
                    </a:lnTo>
                    <a:lnTo>
                      <a:pt x="175" y="27"/>
                    </a:lnTo>
                    <a:lnTo>
                      <a:pt x="173" y="27"/>
                    </a:lnTo>
                    <a:lnTo>
                      <a:pt x="171" y="27"/>
                    </a:lnTo>
                    <a:lnTo>
                      <a:pt x="169" y="27"/>
                    </a:lnTo>
                    <a:lnTo>
                      <a:pt x="169" y="25"/>
                    </a:lnTo>
                    <a:lnTo>
                      <a:pt x="168" y="25"/>
                    </a:lnTo>
                    <a:lnTo>
                      <a:pt x="166" y="25"/>
                    </a:lnTo>
                    <a:lnTo>
                      <a:pt x="166" y="27"/>
                    </a:lnTo>
                    <a:lnTo>
                      <a:pt x="164" y="27"/>
                    </a:lnTo>
                    <a:lnTo>
                      <a:pt x="164" y="25"/>
                    </a:lnTo>
                    <a:lnTo>
                      <a:pt x="162" y="25"/>
                    </a:lnTo>
                    <a:lnTo>
                      <a:pt x="160" y="25"/>
                    </a:lnTo>
                    <a:lnTo>
                      <a:pt x="160" y="23"/>
                    </a:lnTo>
                    <a:lnTo>
                      <a:pt x="159" y="23"/>
                    </a:lnTo>
                    <a:lnTo>
                      <a:pt x="157" y="23"/>
                    </a:lnTo>
                    <a:lnTo>
                      <a:pt x="155" y="23"/>
                    </a:lnTo>
                    <a:lnTo>
                      <a:pt x="155" y="22"/>
                    </a:lnTo>
                    <a:lnTo>
                      <a:pt x="153" y="22"/>
                    </a:lnTo>
                    <a:lnTo>
                      <a:pt x="153" y="20"/>
                    </a:lnTo>
                    <a:lnTo>
                      <a:pt x="152" y="20"/>
                    </a:lnTo>
                    <a:lnTo>
                      <a:pt x="150" y="20"/>
                    </a:lnTo>
                    <a:lnTo>
                      <a:pt x="148" y="20"/>
                    </a:lnTo>
                    <a:lnTo>
                      <a:pt x="146" y="20"/>
                    </a:lnTo>
                    <a:lnTo>
                      <a:pt x="146" y="22"/>
                    </a:lnTo>
                    <a:lnTo>
                      <a:pt x="144" y="22"/>
                    </a:lnTo>
                    <a:lnTo>
                      <a:pt x="143" y="22"/>
                    </a:lnTo>
                    <a:lnTo>
                      <a:pt x="143" y="23"/>
                    </a:lnTo>
                    <a:lnTo>
                      <a:pt x="141" y="23"/>
                    </a:lnTo>
                    <a:lnTo>
                      <a:pt x="141" y="25"/>
                    </a:lnTo>
                    <a:lnTo>
                      <a:pt x="139" y="25"/>
                    </a:lnTo>
                    <a:lnTo>
                      <a:pt x="139" y="27"/>
                    </a:lnTo>
                    <a:lnTo>
                      <a:pt x="137" y="27"/>
                    </a:lnTo>
                    <a:lnTo>
                      <a:pt x="135" y="27"/>
                    </a:lnTo>
                    <a:lnTo>
                      <a:pt x="135" y="29"/>
                    </a:lnTo>
                    <a:lnTo>
                      <a:pt x="134" y="29"/>
                    </a:lnTo>
                    <a:lnTo>
                      <a:pt x="132" y="31"/>
                    </a:lnTo>
                    <a:lnTo>
                      <a:pt x="130" y="31"/>
                    </a:lnTo>
                    <a:lnTo>
                      <a:pt x="128" y="31"/>
                    </a:lnTo>
                    <a:lnTo>
                      <a:pt x="127" y="31"/>
                    </a:lnTo>
                    <a:lnTo>
                      <a:pt x="127" y="32"/>
                    </a:lnTo>
                    <a:lnTo>
                      <a:pt x="125" y="32"/>
                    </a:lnTo>
                    <a:lnTo>
                      <a:pt x="125" y="34"/>
                    </a:lnTo>
                    <a:lnTo>
                      <a:pt x="123" y="34"/>
                    </a:lnTo>
                    <a:lnTo>
                      <a:pt x="123" y="36"/>
                    </a:lnTo>
                    <a:lnTo>
                      <a:pt x="123" y="38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19" y="40"/>
                    </a:lnTo>
                    <a:lnTo>
                      <a:pt x="119" y="41"/>
                    </a:lnTo>
                    <a:lnTo>
                      <a:pt x="118" y="41"/>
                    </a:lnTo>
                    <a:lnTo>
                      <a:pt x="116" y="41"/>
                    </a:lnTo>
                    <a:lnTo>
                      <a:pt x="114" y="41"/>
                    </a:lnTo>
                    <a:lnTo>
                      <a:pt x="112" y="41"/>
                    </a:lnTo>
                    <a:lnTo>
                      <a:pt x="110" y="41"/>
                    </a:lnTo>
                    <a:lnTo>
                      <a:pt x="109" y="41"/>
                    </a:lnTo>
                    <a:lnTo>
                      <a:pt x="109" y="40"/>
                    </a:lnTo>
                    <a:lnTo>
                      <a:pt x="109" y="41"/>
                    </a:lnTo>
                    <a:lnTo>
                      <a:pt x="107" y="41"/>
                    </a:lnTo>
                    <a:lnTo>
                      <a:pt x="105" y="41"/>
                    </a:lnTo>
                    <a:lnTo>
                      <a:pt x="105" y="43"/>
                    </a:lnTo>
                    <a:lnTo>
                      <a:pt x="103" y="43"/>
                    </a:lnTo>
                    <a:lnTo>
                      <a:pt x="102" y="43"/>
                    </a:lnTo>
                    <a:lnTo>
                      <a:pt x="100" y="45"/>
                    </a:lnTo>
                    <a:lnTo>
                      <a:pt x="98" y="45"/>
                    </a:lnTo>
                    <a:lnTo>
                      <a:pt x="96" y="45"/>
                    </a:lnTo>
                    <a:lnTo>
                      <a:pt x="94" y="45"/>
                    </a:lnTo>
                    <a:lnTo>
                      <a:pt x="94" y="47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1" y="48"/>
                    </a:lnTo>
                    <a:lnTo>
                      <a:pt x="91" y="50"/>
                    </a:lnTo>
                    <a:lnTo>
                      <a:pt x="91" y="52"/>
                    </a:lnTo>
                    <a:lnTo>
                      <a:pt x="91" y="54"/>
                    </a:lnTo>
                    <a:lnTo>
                      <a:pt x="93" y="54"/>
                    </a:lnTo>
                    <a:lnTo>
                      <a:pt x="93" y="56"/>
                    </a:lnTo>
                    <a:lnTo>
                      <a:pt x="91" y="56"/>
                    </a:lnTo>
                    <a:lnTo>
                      <a:pt x="91" y="57"/>
                    </a:lnTo>
                    <a:lnTo>
                      <a:pt x="89" y="59"/>
                    </a:lnTo>
                    <a:lnTo>
                      <a:pt x="89" y="61"/>
                    </a:lnTo>
                    <a:lnTo>
                      <a:pt x="87" y="61"/>
                    </a:lnTo>
                    <a:lnTo>
                      <a:pt x="87" y="63"/>
                    </a:lnTo>
                    <a:lnTo>
                      <a:pt x="87" y="65"/>
                    </a:lnTo>
                    <a:lnTo>
                      <a:pt x="87" y="66"/>
                    </a:lnTo>
                    <a:lnTo>
                      <a:pt x="87" y="68"/>
                    </a:lnTo>
                    <a:lnTo>
                      <a:pt x="85" y="68"/>
                    </a:lnTo>
                    <a:lnTo>
                      <a:pt x="85" y="70"/>
                    </a:lnTo>
                    <a:lnTo>
                      <a:pt x="85" y="72"/>
                    </a:lnTo>
                    <a:lnTo>
                      <a:pt x="85" y="73"/>
                    </a:lnTo>
                    <a:lnTo>
                      <a:pt x="84" y="73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2" y="77"/>
                    </a:lnTo>
                    <a:lnTo>
                      <a:pt x="80" y="77"/>
                    </a:lnTo>
                    <a:lnTo>
                      <a:pt x="78" y="77"/>
                    </a:lnTo>
                    <a:lnTo>
                      <a:pt x="77" y="77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77" y="82"/>
                    </a:lnTo>
                    <a:lnTo>
                      <a:pt x="75" y="82"/>
                    </a:lnTo>
                    <a:lnTo>
                      <a:pt x="75" y="84"/>
                    </a:lnTo>
                    <a:lnTo>
                      <a:pt x="73" y="86"/>
                    </a:lnTo>
                    <a:lnTo>
                      <a:pt x="73" y="88"/>
                    </a:lnTo>
                    <a:lnTo>
                      <a:pt x="73" y="90"/>
                    </a:lnTo>
                    <a:lnTo>
                      <a:pt x="73" y="91"/>
                    </a:lnTo>
                    <a:lnTo>
                      <a:pt x="75" y="93"/>
                    </a:lnTo>
                    <a:lnTo>
                      <a:pt x="75" y="95"/>
                    </a:lnTo>
                    <a:lnTo>
                      <a:pt x="73" y="95"/>
                    </a:lnTo>
                    <a:lnTo>
                      <a:pt x="73" y="97"/>
                    </a:lnTo>
                    <a:lnTo>
                      <a:pt x="71" y="97"/>
                    </a:lnTo>
                    <a:lnTo>
                      <a:pt x="69" y="98"/>
                    </a:lnTo>
                    <a:lnTo>
                      <a:pt x="68" y="98"/>
                    </a:lnTo>
                    <a:lnTo>
                      <a:pt x="68" y="100"/>
                    </a:lnTo>
                    <a:lnTo>
                      <a:pt x="66" y="100"/>
                    </a:lnTo>
                    <a:lnTo>
                      <a:pt x="66" y="98"/>
                    </a:lnTo>
                    <a:lnTo>
                      <a:pt x="64" y="98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62" y="102"/>
                    </a:lnTo>
                    <a:lnTo>
                      <a:pt x="62" y="104"/>
                    </a:lnTo>
                    <a:lnTo>
                      <a:pt x="62" y="106"/>
                    </a:lnTo>
                    <a:lnTo>
                      <a:pt x="62" y="107"/>
                    </a:lnTo>
                    <a:lnTo>
                      <a:pt x="60" y="107"/>
                    </a:lnTo>
                    <a:lnTo>
                      <a:pt x="60" y="109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2" y="113"/>
                    </a:lnTo>
                    <a:lnTo>
                      <a:pt x="62" y="115"/>
                    </a:lnTo>
                    <a:lnTo>
                      <a:pt x="62" y="116"/>
                    </a:lnTo>
                    <a:lnTo>
                      <a:pt x="64" y="116"/>
                    </a:lnTo>
                    <a:lnTo>
                      <a:pt x="64" y="118"/>
                    </a:lnTo>
                    <a:lnTo>
                      <a:pt x="66" y="118"/>
                    </a:lnTo>
                    <a:lnTo>
                      <a:pt x="66" y="120"/>
                    </a:lnTo>
                    <a:lnTo>
                      <a:pt x="68" y="120"/>
                    </a:lnTo>
                    <a:lnTo>
                      <a:pt x="68" y="122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3"/>
                    </a:lnTo>
                    <a:lnTo>
                      <a:pt x="71" y="125"/>
                    </a:lnTo>
                    <a:lnTo>
                      <a:pt x="71" y="123"/>
                    </a:lnTo>
                    <a:lnTo>
                      <a:pt x="71" y="125"/>
                    </a:lnTo>
                    <a:lnTo>
                      <a:pt x="73" y="125"/>
                    </a:lnTo>
                    <a:lnTo>
                      <a:pt x="71" y="125"/>
                    </a:lnTo>
                    <a:lnTo>
                      <a:pt x="71" y="127"/>
                    </a:lnTo>
                    <a:lnTo>
                      <a:pt x="73" y="127"/>
                    </a:lnTo>
                    <a:lnTo>
                      <a:pt x="73" y="129"/>
                    </a:lnTo>
                    <a:lnTo>
                      <a:pt x="75" y="129"/>
                    </a:lnTo>
                    <a:lnTo>
                      <a:pt x="73" y="131"/>
                    </a:lnTo>
                    <a:lnTo>
                      <a:pt x="75" y="131"/>
                    </a:lnTo>
                    <a:lnTo>
                      <a:pt x="77" y="131"/>
                    </a:lnTo>
                    <a:lnTo>
                      <a:pt x="77" y="132"/>
                    </a:lnTo>
                    <a:lnTo>
                      <a:pt x="78" y="132"/>
                    </a:lnTo>
                    <a:lnTo>
                      <a:pt x="77" y="132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80" y="134"/>
                    </a:lnTo>
                    <a:lnTo>
                      <a:pt x="82" y="134"/>
                    </a:lnTo>
                    <a:lnTo>
                      <a:pt x="82" y="136"/>
                    </a:lnTo>
                    <a:lnTo>
                      <a:pt x="84" y="138"/>
                    </a:lnTo>
                    <a:lnTo>
                      <a:pt x="85" y="138"/>
                    </a:lnTo>
                    <a:lnTo>
                      <a:pt x="85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9" y="141"/>
                    </a:lnTo>
                    <a:lnTo>
                      <a:pt x="89" y="143"/>
                    </a:lnTo>
                    <a:lnTo>
                      <a:pt x="91" y="143"/>
                    </a:lnTo>
                    <a:lnTo>
                      <a:pt x="91" y="141"/>
                    </a:lnTo>
                    <a:lnTo>
                      <a:pt x="93" y="141"/>
                    </a:lnTo>
                    <a:lnTo>
                      <a:pt x="93" y="143"/>
                    </a:lnTo>
                    <a:lnTo>
                      <a:pt x="94" y="143"/>
                    </a:lnTo>
                    <a:lnTo>
                      <a:pt x="96" y="143"/>
                    </a:lnTo>
                    <a:lnTo>
                      <a:pt x="96" y="145"/>
                    </a:lnTo>
                    <a:lnTo>
                      <a:pt x="98" y="145"/>
                    </a:lnTo>
                    <a:lnTo>
                      <a:pt x="100" y="145"/>
                    </a:lnTo>
                    <a:lnTo>
                      <a:pt x="100" y="147"/>
                    </a:lnTo>
                    <a:lnTo>
                      <a:pt x="100" y="148"/>
                    </a:lnTo>
                    <a:lnTo>
                      <a:pt x="100" y="150"/>
                    </a:lnTo>
                    <a:lnTo>
                      <a:pt x="102" y="152"/>
                    </a:lnTo>
                    <a:lnTo>
                      <a:pt x="102" y="154"/>
                    </a:lnTo>
                    <a:lnTo>
                      <a:pt x="100" y="154"/>
                    </a:lnTo>
                    <a:lnTo>
                      <a:pt x="100" y="156"/>
                    </a:lnTo>
                    <a:lnTo>
                      <a:pt x="102" y="157"/>
                    </a:lnTo>
                    <a:lnTo>
                      <a:pt x="103" y="157"/>
                    </a:lnTo>
                    <a:lnTo>
                      <a:pt x="103" y="159"/>
                    </a:lnTo>
                    <a:lnTo>
                      <a:pt x="103" y="161"/>
                    </a:lnTo>
                    <a:lnTo>
                      <a:pt x="105" y="161"/>
                    </a:lnTo>
                    <a:lnTo>
                      <a:pt x="105" y="163"/>
                    </a:lnTo>
                    <a:lnTo>
                      <a:pt x="107" y="163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0" y="166"/>
                    </a:lnTo>
                    <a:lnTo>
                      <a:pt x="110" y="168"/>
                    </a:lnTo>
                    <a:lnTo>
                      <a:pt x="112" y="168"/>
                    </a:lnTo>
                    <a:lnTo>
                      <a:pt x="112" y="170"/>
                    </a:lnTo>
                    <a:lnTo>
                      <a:pt x="114" y="170"/>
                    </a:lnTo>
                    <a:lnTo>
                      <a:pt x="114" y="168"/>
                    </a:lnTo>
                    <a:lnTo>
                      <a:pt x="116" y="168"/>
                    </a:lnTo>
                    <a:lnTo>
                      <a:pt x="118" y="168"/>
                    </a:lnTo>
                    <a:lnTo>
                      <a:pt x="119" y="168"/>
                    </a:lnTo>
                    <a:lnTo>
                      <a:pt x="119" y="170"/>
                    </a:lnTo>
                    <a:lnTo>
                      <a:pt x="121" y="170"/>
                    </a:lnTo>
                    <a:lnTo>
                      <a:pt x="121" y="172"/>
                    </a:lnTo>
                    <a:lnTo>
                      <a:pt x="121" y="173"/>
                    </a:lnTo>
                    <a:lnTo>
                      <a:pt x="123" y="173"/>
                    </a:lnTo>
                    <a:lnTo>
                      <a:pt x="125" y="173"/>
                    </a:lnTo>
                    <a:lnTo>
                      <a:pt x="127" y="173"/>
                    </a:lnTo>
                    <a:lnTo>
                      <a:pt x="128" y="173"/>
                    </a:lnTo>
                    <a:lnTo>
                      <a:pt x="130" y="173"/>
                    </a:lnTo>
                    <a:lnTo>
                      <a:pt x="132" y="173"/>
                    </a:lnTo>
                    <a:lnTo>
                      <a:pt x="132" y="175"/>
                    </a:lnTo>
                    <a:lnTo>
                      <a:pt x="134" y="175"/>
                    </a:lnTo>
                    <a:lnTo>
                      <a:pt x="134" y="177"/>
                    </a:lnTo>
                    <a:lnTo>
                      <a:pt x="134" y="179"/>
                    </a:lnTo>
                    <a:lnTo>
                      <a:pt x="135" y="179"/>
                    </a:lnTo>
                    <a:lnTo>
                      <a:pt x="137" y="179"/>
                    </a:lnTo>
                    <a:lnTo>
                      <a:pt x="137" y="181"/>
                    </a:lnTo>
                    <a:lnTo>
                      <a:pt x="139" y="181"/>
                    </a:lnTo>
                    <a:lnTo>
                      <a:pt x="139" y="182"/>
                    </a:lnTo>
                    <a:lnTo>
                      <a:pt x="141" y="182"/>
                    </a:lnTo>
                    <a:lnTo>
                      <a:pt x="144" y="184"/>
                    </a:lnTo>
                    <a:lnTo>
                      <a:pt x="144" y="186"/>
                    </a:lnTo>
                    <a:lnTo>
                      <a:pt x="143" y="186"/>
                    </a:lnTo>
                    <a:lnTo>
                      <a:pt x="141" y="186"/>
                    </a:lnTo>
                    <a:lnTo>
                      <a:pt x="139" y="186"/>
                    </a:lnTo>
                    <a:lnTo>
                      <a:pt x="137" y="186"/>
                    </a:lnTo>
                    <a:lnTo>
                      <a:pt x="137" y="188"/>
                    </a:lnTo>
                    <a:lnTo>
                      <a:pt x="135" y="190"/>
                    </a:lnTo>
                    <a:lnTo>
                      <a:pt x="134" y="190"/>
                    </a:lnTo>
                    <a:lnTo>
                      <a:pt x="134" y="191"/>
                    </a:lnTo>
                    <a:lnTo>
                      <a:pt x="132" y="191"/>
                    </a:lnTo>
                    <a:lnTo>
                      <a:pt x="130" y="191"/>
                    </a:lnTo>
                    <a:lnTo>
                      <a:pt x="128" y="191"/>
                    </a:lnTo>
                    <a:lnTo>
                      <a:pt x="128" y="193"/>
                    </a:lnTo>
                    <a:lnTo>
                      <a:pt x="127" y="193"/>
                    </a:lnTo>
                    <a:lnTo>
                      <a:pt x="127" y="195"/>
                    </a:lnTo>
                    <a:lnTo>
                      <a:pt x="127" y="197"/>
                    </a:lnTo>
                    <a:lnTo>
                      <a:pt x="127" y="198"/>
                    </a:lnTo>
                    <a:lnTo>
                      <a:pt x="128" y="198"/>
                    </a:lnTo>
                    <a:lnTo>
                      <a:pt x="128" y="200"/>
                    </a:lnTo>
                    <a:lnTo>
                      <a:pt x="128" y="202"/>
                    </a:lnTo>
                    <a:lnTo>
                      <a:pt x="130" y="202"/>
                    </a:lnTo>
                    <a:lnTo>
                      <a:pt x="130" y="204"/>
                    </a:lnTo>
                    <a:lnTo>
                      <a:pt x="132" y="204"/>
                    </a:lnTo>
                    <a:lnTo>
                      <a:pt x="134" y="204"/>
                    </a:lnTo>
                    <a:lnTo>
                      <a:pt x="134" y="206"/>
                    </a:lnTo>
                    <a:lnTo>
                      <a:pt x="135" y="206"/>
                    </a:lnTo>
                    <a:lnTo>
                      <a:pt x="135" y="207"/>
                    </a:lnTo>
                    <a:lnTo>
                      <a:pt x="135" y="209"/>
                    </a:lnTo>
                    <a:lnTo>
                      <a:pt x="135" y="211"/>
                    </a:lnTo>
                    <a:lnTo>
                      <a:pt x="137" y="211"/>
                    </a:lnTo>
                    <a:lnTo>
                      <a:pt x="137" y="213"/>
                    </a:lnTo>
                    <a:lnTo>
                      <a:pt x="139" y="213"/>
                    </a:lnTo>
                    <a:lnTo>
                      <a:pt x="139" y="215"/>
                    </a:lnTo>
                    <a:lnTo>
                      <a:pt x="141" y="215"/>
                    </a:lnTo>
                    <a:lnTo>
                      <a:pt x="141" y="216"/>
                    </a:lnTo>
                    <a:lnTo>
                      <a:pt x="143" y="216"/>
                    </a:lnTo>
                    <a:lnTo>
                      <a:pt x="143" y="218"/>
                    </a:lnTo>
                    <a:lnTo>
                      <a:pt x="143" y="220"/>
                    </a:lnTo>
                    <a:lnTo>
                      <a:pt x="144" y="220"/>
                    </a:lnTo>
                    <a:lnTo>
                      <a:pt x="144" y="222"/>
                    </a:lnTo>
                    <a:lnTo>
                      <a:pt x="144" y="223"/>
                    </a:lnTo>
                    <a:lnTo>
                      <a:pt x="146" y="223"/>
                    </a:lnTo>
                    <a:lnTo>
                      <a:pt x="146" y="225"/>
                    </a:lnTo>
                    <a:lnTo>
                      <a:pt x="148" y="227"/>
                    </a:lnTo>
                    <a:lnTo>
                      <a:pt x="148" y="229"/>
                    </a:lnTo>
                    <a:lnTo>
                      <a:pt x="148" y="231"/>
                    </a:lnTo>
                    <a:lnTo>
                      <a:pt x="148" y="232"/>
                    </a:lnTo>
                    <a:lnTo>
                      <a:pt x="150" y="232"/>
                    </a:lnTo>
                    <a:lnTo>
                      <a:pt x="150" y="234"/>
                    </a:lnTo>
                    <a:lnTo>
                      <a:pt x="152" y="234"/>
                    </a:lnTo>
                    <a:lnTo>
                      <a:pt x="152" y="236"/>
                    </a:lnTo>
                    <a:lnTo>
                      <a:pt x="152" y="238"/>
                    </a:lnTo>
                    <a:lnTo>
                      <a:pt x="150" y="238"/>
                    </a:lnTo>
                    <a:lnTo>
                      <a:pt x="150" y="239"/>
                    </a:lnTo>
                    <a:lnTo>
                      <a:pt x="148" y="239"/>
                    </a:lnTo>
                    <a:lnTo>
                      <a:pt x="148" y="241"/>
                    </a:lnTo>
                    <a:lnTo>
                      <a:pt x="148" y="243"/>
                    </a:lnTo>
                    <a:lnTo>
                      <a:pt x="148" y="245"/>
                    </a:lnTo>
                    <a:lnTo>
                      <a:pt x="150" y="245"/>
                    </a:lnTo>
                    <a:lnTo>
                      <a:pt x="150" y="247"/>
                    </a:lnTo>
                    <a:lnTo>
                      <a:pt x="152" y="247"/>
                    </a:lnTo>
                    <a:lnTo>
                      <a:pt x="153" y="248"/>
                    </a:lnTo>
                    <a:lnTo>
                      <a:pt x="153" y="250"/>
                    </a:lnTo>
                    <a:lnTo>
                      <a:pt x="153" y="252"/>
                    </a:lnTo>
                    <a:lnTo>
                      <a:pt x="153" y="254"/>
                    </a:lnTo>
                    <a:lnTo>
                      <a:pt x="155" y="254"/>
                    </a:lnTo>
                    <a:lnTo>
                      <a:pt x="155" y="256"/>
                    </a:lnTo>
                    <a:lnTo>
                      <a:pt x="157" y="257"/>
                    </a:lnTo>
                    <a:lnTo>
                      <a:pt x="157" y="259"/>
                    </a:lnTo>
                    <a:lnTo>
                      <a:pt x="159" y="259"/>
                    </a:lnTo>
                    <a:lnTo>
                      <a:pt x="159" y="261"/>
                    </a:lnTo>
                    <a:lnTo>
                      <a:pt x="160" y="261"/>
                    </a:lnTo>
                    <a:lnTo>
                      <a:pt x="159" y="261"/>
                    </a:lnTo>
                    <a:lnTo>
                      <a:pt x="159" y="263"/>
                    </a:lnTo>
                    <a:lnTo>
                      <a:pt x="160" y="263"/>
                    </a:lnTo>
                    <a:lnTo>
                      <a:pt x="162" y="263"/>
                    </a:lnTo>
                    <a:lnTo>
                      <a:pt x="162" y="264"/>
                    </a:lnTo>
                    <a:lnTo>
                      <a:pt x="162" y="266"/>
                    </a:lnTo>
                    <a:lnTo>
                      <a:pt x="162" y="268"/>
                    </a:lnTo>
                    <a:lnTo>
                      <a:pt x="162" y="270"/>
                    </a:lnTo>
                    <a:lnTo>
                      <a:pt x="160" y="270"/>
                    </a:lnTo>
                    <a:lnTo>
                      <a:pt x="160" y="272"/>
                    </a:lnTo>
                    <a:lnTo>
                      <a:pt x="159" y="273"/>
                    </a:lnTo>
                    <a:lnTo>
                      <a:pt x="159" y="275"/>
                    </a:lnTo>
                    <a:lnTo>
                      <a:pt x="157" y="275"/>
                    </a:lnTo>
                    <a:lnTo>
                      <a:pt x="157" y="277"/>
                    </a:lnTo>
                    <a:lnTo>
                      <a:pt x="155" y="277"/>
                    </a:lnTo>
                    <a:lnTo>
                      <a:pt x="153" y="277"/>
                    </a:lnTo>
                    <a:lnTo>
                      <a:pt x="152" y="277"/>
                    </a:lnTo>
                    <a:lnTo>
                      <a:pt x="152" y="279"/>
                    </a:lnTo>
                    <a:lnTo>
                      <a:pt x="150" y="279"/>
                    </a:lnTo>
                    <a:lnTo>
                      <a:pt x="148" y="279"/>
                    </a:lnTo>
                    <a:lnTo>
                      <a:pt x="148" y="281"/>
                    </a:lnTo>
                    <a:lnTo>
                      <a:pt x="146" y="281"/>
                    </a:lnTo>
                    <a:lnTo>
                      <a:pt x="146" y="282"/>
                    </a:lnTo>
                    <a:lnTo>
                      <a:pt x="146" y="284"/>
                    </a:lnTo>
                    <a:lnTo>
                      <a:pt x="146" y="286"/>
                    </a:lnTo>
                    <a:lnTo>
                      <a:pt x="148" y="286"/>
                    </a:lnTo>
                    <a:lnTo>
                      <a:pt x="148" y="288"/>
                    </a:lnTo>
                    <a:lnTo>
                      <a:pt x="150" y="288"/>
                    </a:lnTo>
                    <a:lnTo>
                      <a:pt x="150" y="289"/>
                    </a:lnTo>
                    <a:lnTo>
                      <a:pt x="150" y="291"/>
                    </a:lnTo>
                    <a:lnTo>
                      <a:pt x="150" y="293"/>
                    </a:lnTo>
                    <a:lnTo>
                      <a:pt x="152" y="293"/>
                    </a:lnTo>
                    <a:lnTo>
                      <a:pt x="153" y="293"/>
                    </a:lnTo>
                    <a:lnTo>
                      <a:pt x="155" y="293"/>
                    </a:lnTo>
                    <a:lnTo>
                      <a:pt x="157" y="293"/>
                    </a:lnTo>
                    <a:lnTo>
                      <a:pt x="159" y="293"/>
                    </a:lnTo>
                    <a:lnTo>
                      <a:pt x="159" y="295"/>
                    </a:lnTo>
                    <a:lnTo>
                      <a:pt x="159" y="297"/>
                    </a:lnTo>
                    <a:lnTo>
                      <a:pt x="159" y="298"/>
                    </a:lnTo>
                    <a:lnTo>
                      <a:pt x="159" y="300"/>
                    </a:lnTo>
                    <a:lnTo>
                      <a:pt x="157" y="300"/>
                    </a:lnTo>
                    <a:lnTo>
                      <a:pt x="159" y="300"/>
                    </a:lnTo>
                    <a:lnTo>
                      <a:pt x="159" y="302"/>
                    </a:lnTo>
                    <a:lnTo>
                      <a:pt x="157" y="302"/>
                    </a:lnTo>
                    <a:lnTo>
                      <a:pt x="157" y="304"/>
                    </a:lnTo>
                    <a:lnTo>
                      <a:pt x="157" y="306"/>
                    </a:lnTo>
                    <a:lnTo>
                      <a:pt x="157" y="307"/>
                    </a:lnTo>
                    <a:lnTo>
                      <a:pt x="157" y="309"/>
                    </a:lnTo>
                    <a:lnTo>
                      <a:pt x="157" y="311"/>
                    </a:lnTo>
                    <a:lnTo>
                      <a:pt x="155" y="311"/>
                    </a:lnTo>
                    <a:lnTo>
                      <a:pt x="155" y="313"/>
                    </a:lnTo>
                    <a:lnTo>
                      <a:pt x="155" y="314"/>
                    </a:lnTo>
                    <a:lnTo>
                      <a:pt x="155" y="316"/>
                    </a:lnTo>
                    <a:lnTo>
                      <a:pt x="157" y="316"/>
                    </a:lnTo>
                    <a:lnTo>
                      <a:pt x="159" y="318"/>
                    </a:lnTo>
                    <a:lnTo>
                      <a:pt x="159" y="320"/>
                    </a:lnTo>
                    <a:lnTo>
                      <a:pt x="159" y="322"/>
                    </a:lnTo>
                    <a:lnTo>
                      <a:pt x="157" y="322"/>
                    </a:lnTo>
                    <a:lnTo>
                      <a:pt x="157" y="323"/>
                    </a:lnTo>
                    <a:lnTo>
                      <a:pt x="157" y="325"/>
                    </a:lnTo>
                    <a:lnTo>
                      <a:pt x="157" y="327"/>
                    </a:lnTo>
                    <a:lnTo>
                      <a:pt x="155" y="327"/>
                    </a:lnTo>
                    <a:lnTo>
                      <a:pt x="155" y="329"/>
                    </a:lnTo>
                    <a:lnTo>
                      <a:pt x="155" y="331"/>
                    </a:lnTo>
                    <a:lnTo>
                      <a:pt x="155" y="332"/>
                    </a:lnTo>
                    <a:lnTo>
                      <a:pt x="155" y="334"/>
                    </a:lnTo>
                    <a:lnTo>
                      <a:pt x="153" y="334"/>
                    </a:lnTo>
                    <a:lnTo>
                      <a:pt x="153" y="336"/>
                    </a:lnTo>
                    <a:lnTo>
                      <a:pt x="153" y="338"/>
                    </a:lnTo>
                    <a:lnTo>
                      <a:pt x="155" y="338"/>
                    </a:lnTo>
                    <a:lnTo>
                      <a:pt x="155" y="339"/>
                    </a:lnTo>
                    <a:lnTo>
                      <a:pt x="155" y="341"/>
                    </a:lnTo>
                    <a:lnTo>
                      <a:pt x="153" y="341"/>
                    </a:lnTo>
                    <a:lnTo>
                      <a:pt x="152" y="341"/>
                    </a:lnTo>
                    <a:lnTo>
                      <a:pt x="152" y="343"/>
                    </a:lnTo>
                    <a:lnTo>
                      <a:pt x="150" y="343"/>
                    </a:lnTo>
                    <a:lnTo>
                      <a:pt x="150" y="345"/>
                    </a:lnTo>
                    <a:lnTo>
                      <a:pt x="152" y="345"/>
                    </a:lnTo>
                    <a:lnTo>
                      <a:pt x="152" y="347"/>
                    </a:lnTo>
                    <a:lnTo>
                      <a:pt x="150" y="345"/>
                    </a:lnTo>
                    <a:lnTo>
                      <a:pt x="148" y="345"/>
                    </a:lnTo>
                    <a:lnTo>
                      <a:pt x="148" y="347"/>
                    </a:lnTo>
                    <a:lnTo>
                      <a:pt x="148" y="345"/>
                    </a:lnTo>
                    <a:lnTo>
                      <a:pt x="148" y="343"/>
                    </a:lnTo>
                    <a:lnTo>
                      <a:pt x="148" y="341"/>
                    </a:lnTo>
                    <a:lnTo>
                      <a:pt x="146" y="341"/>
                    </a:lnTo>
                    <a:lnTo>
                      <a:pt x="144" y="341"/>
                    </a:lnTo>
                    <a:lnTo>
                      <a:pt x="144" y="343"/>
                    </a:lnTo>
                    <a:lnTo>
                      <a:pt x="144" y="341"/>
                    </a:lnTo>
                    <a:lnTo>
                      <a:pt x="143" y="339"/>
                    </a:lnTo>
                    <a:lnTo>
                      <a:pt x="141" y="339"/>
                    </a:lnTo>
                    <a:lnTo>
                      <a:pt x="141" y="338"/>
                    </a:lnTo>
                    <a:lnTo>
                      <a:pt x="139" y="336"/>
                    </a:lnTo>
                    <a:lnTo>
                      <a:pt x="139" y="338"/>
                    </a:lnTo>
                    <a:lnTo>
                      <a:pt x="139" y="339"/>
                    </a:lnTo>
                    <a:lnTo>
                      <a:pt x="137" y="338"/>
                    </a:lnTo>
                    <a:lnTo>
                      <a:pt x="137" y="336"/>
                    </a:lnTo>
                    <a:lnTo>
                      <a:pt x="137" y="334"/>
                    </a:lnTo>
                    <a:lnTo>
                      <a:pt x="135" y="334"/>
                    </a:lnTo>
                    <a:lnTo>
                      <a:pt x="135" y="336"/>
                    </a:lnTo>
                    <a:lnTo>
                      <a:pt x="134" y="336"/>
                    </a:lnTo>
                    <a:lnTo>
                      <a:pt x="135" y="336"/>
                    </a:lnTo>
                    <a:lnTo>
                      <a:pt x="135" y="338"/>
                    </a:lnTo>
                    <a:lnTo>
                      <a:pt x="134" y="336"/>
                    </a:lnTo>
                    <a:lnTo>
                      <a:pt x="132" y="336"/>
                    </a:lnTo>
                    <a:lnTo>
                      <a:pt x="134" y="336"/>
                    </a:lnTo>
                    <a:lnTo>
                      <a:pt x="134" y="334"/>
                    </a:lnTo>
                    <a:lnTo>
                      <a:pt x="132" y="334"/>
                    </a:lnTo>
                    <a:lnTo>
                      <a:pt x="130" y="334"/>
                    </a:lnTo>
                    <a:lnTo>
                      <a:pt x="130" y="336"/>
                    </a:lnTo>
                    <a:lnTo>
                      <a:pt x="130" y="338"/>
                    </a:lnTo>
                    <a:lnTo>
                      <a:pt x="130" y="339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8" y="343"/>
                    </a:lnTo>
                    <a:lnTo>
                      <a:pt x="128" y="345"/>
                    </a:lnTo>
                    <a:lnTo>
                      <a:pt x="128" y="347"/>
                    </a:lnTo>
                    <a:lnTo>
                      <a:pt x="128" y="348"/>
                    </a:lnTo>
                    <a:lnTo>
                      <a:pt x="128" y="350"/>
                    </a:lnTo>
                    <a:lnTo>
                      <a:pt x="130" y="350"/>
                    </a:lnTo>
                    <a:lnTo>
                      <a:pt x="130" y="352"/>
                    </a:lnTo>
                    <a:lnTo>
                      <a:pt x="132" y="352"/>
                    </a:lnTo>
                    <a:lnTo>
                      <a:pt x="132" y="354"/>
                    </a:lnTo>
                    <a:lnTo>
                      <a:pt x="132" y="356"/>
                    </a:lnTo>
                    <a:lnTo>
                      <a:pt x="132" y="357"/>
                    </a:lnTo>
                    <a:lnTo>
                      <a:pt x="132" y="359"/>
                    </a:lnTo>
                    <a:lnTo>
                      <a:pt x="132" y="361"/>
                    </a:lnTo>
                    <a:lnTo>
                      <a:pt x="132" y="363"/>
                    </a:lnTo>
                    <a:lnTo>
                      <a:pt x="134" y="363"/>
                    </a:lnTo>
                    <a:lnTo>
                      <a:pt x="134" y="364"/>
                    </a:lnTo>
                    <a:lnTo>
                      <a:pt x="134" y="366"/>
                    </a:lnTo>
                    <a:lnTo>
                      <a:pt x="134" y="368"/>
                    </a:lnTo>
                    <a:lnTo>
                      <a:pt x="134" y="370"/>
                    </a:lnTo>
                    <a:lnTo>
                      <a:pt x="134" y="372"/>
                    </a:lnTo>
                    <a:lnTo>
                      <a:pt x="134" y="373"/>
                    </a:lnTo>
                    <a:lnTo>
                      <a:pt x="134" y="375"/>
                    </a:lnTo>
                    <a:lnTo>
                      <a:pt x="134" y="377"/>
                    </a:lnTo>
                    <a:lnTo>
                      <a:pt x="132" y="377"/>
                    </a:lnTo>
                    <a:lnTo>
                      <a:pt x="132" y="379"/>
                    </a:lnTo>
                    <a:lnTo>
                      <a:pt x="134" y="379"/>
                    </a:lnTo>
                    <a:lnTo>
                      <a:pt x="132" y="379"/>
                    </a:lnTo>
                    <a:lnTo>
                      <a:pt x="132" y="381"/>
                    </a:lnTo>
                    <a:lnTo>
                      <a:pt x="130" y="381"/>
                    </a:lnTo>
                    <a:lnTo>
                      <a:pt x="130" y="382"/>
                    </a:lnTo>
                    <a:lnTo>
                      <a:pt x="128" y="382"/>
                    </a:lnTo>
                    <a:lnTo>
                      <a:pt x="128" y="384"/>
                    </a:lnTo>
                    <a:lnTo>
                      <a:pt x="127" y="384"/>
                    </a:lnTo>
                    <a:lnTo>
                      <a:pt x="125" y="384"/>
                    </a:lnTo>
                    <a:lnTo>
                      <a:pt x="125" y="382"/>
                    </a:lnTo>
                    <a:lnTo>
                      <a:pt x="125" y="381"/>
                    </a:lnTo>
                    <a:lnTo>
                      <a:pt x="123" y="381"/>
                    </a:lnTo>
                    <a:lnTo>
                      <a:pt x="123" y="382"/>
                    </a:lnTo>
                    <a:lnTo>
                      <a:pt x="121" y="382"/>
                    </a:lnTo>
                    <a:lnTo>
                      <a:pt x="119" y="382"/>
                    </a:lnTo>
                    <a:lnTo>
                      <a:pt x="118" y="382"/>
                    </a:lnTo>
                    <a:lnTo>
                      <a:pt x="118" y="381"/>
                    </a:lnTo>
                    <a:lnTo>
                      <a:pt x="116" y="381"/>
                    </a:lnTo>
                    <a:lnTo>
                      <a:pt x="116" y="382"/>
                    </a:lnTo>
                    <a:lnTo>
                      <a:pt x="114" y="382"/>
                    </a:lnTo>
                    <a:lnTo>
                      <a:pt x="114" y="384"/>
                    </a:lnTo>
                    <a:lnTo>
                      <a:pt x="114" y="386"/>
                    </a:lnTo>
                    <a:lnTo>
                      <a:pt x="112" y="386"/>
                    </a:lnTo>
                    <a:lnTo>
                      <a:pt x="112" y="388"/>
                    </a:lnTo>
                    <a:lnTo>
                      <a:pt x="110" y="388"/>
                    </a:lnTo>
                    <a:lnTo>
                      <a:pt x="110" y="389"/>
                    </a:lnTo>
                    <a:lnTo>
                      <a:pt x="109" y="389"/>
                    </a:lnTo>
                    <a:lnTo>
                      <a:pt x="109" y="391"/>
                    </a:lnTo>
                    <a:lnTo>
                      <a:pt x="109" y="393"/>
                    </a:lnTo>
                    <a:lnTo>
                      <a:pt x="107" y="393"/>
                    </a:lnTo>
                    <a:lnTo>
                      <a:pt x="105" y="393"/>
                    </a:lnTo>
                    <a:lnTo>
                      <a:pt x="107" y="393"/>
                    </a:lnTo>
                    <a:lnTo>
                      <a:pt x="107" y="391"/>
                    </a:lnTo>
                    <a:lnTo>
                      <a:pt x="105" y="391"/>
                    </a:lnTo>
                    <a:lnTo>
                      <a:pt x="103" y="391"/>
                    </a:lnTo>
                    <a:lnTo>
                      <a:pt x="102" y="391"/>
                    </a:lnTo>
                    <a:lnTo>
                      <a:pt x="102" y="393"/>
                    </a:lnTo>
                    <a:lnTo>
                      <a:pt x="100" y="393"/>
                    </a:lnTo>
                    <a:lnTo>
                      <a:pt x="98" y="393"/>
                    </a:lnTo>
                    <a:lnTo>
                      <a:pt x="96" y="393"/>
                    </a:lnTo>
                    <a:lnTo>
                      <a:pt x="96" y="395"/>
                    </a:lnTo>
                    <a:lnTo>
                      <a:pt x="96" y="393"/>
                    </a:lnTo>
                    <a:lnTo>
                      <a:pt x="94" y="393"/>
                    </a:lnTo>
                    <a:lnTo>
                      <a:pt x="93" y="393"/>
                    </a:lnTo>
                    <a:lnTo>
                      <a:pt x="91" y="393"/>
                    </a:lnTo>
                    <a:lnTo>
                      <a:pt x="91" y="391"/>
                    </a:lnTo>
                    <a:lnTo>
                      <a:pt x="91" y="393"/>
                    </a:lnTo>
                    <a:lnTo>
                      <a:pt x="89" y="393"/>
                    </a:lnTo>
                    <a:lnTo>
                      <a:pt x="89" y="395"/>
                    </a:lnTo>
                    <a:lnTo>
                      <a:pt x="87" y="395"/>
                    </a:lnTo>
                    <a:lnTo>
                      <a:pt x="85" y="395"/>
                    </a:lnTo>
                    <a:lnTo>
                      <a:pt x="84" y="395"/>
                    </a:lnTo>
                    <a:lnTo>
                      <a:pt x="82" y="395"/>
                    </a:lnTo>
                    <a:lnTo>
                      <a:pt x="82" y="397"/>
                    </a:lnTo>
                    <a:lnTo>
                      <a:pt x="82" y="398"/>
                    </a:lnTo>
                    <a:lnTo>
                      <a:pt x="80" y="398"/>
                    </a:lnTo>
                    <a:lnTo>
                      <a:pt x="80" y="400"/>
                    </a:lnTo>
                    <a:lnTo>
                      <a:pt x="80" y="402"/>
                    </a:lnTo>
                    <a:lnTo>
                      <a:pt x="78" y="402"/>
                    </a:lnTo>
                    <a:lnTo>
                      <a:pt x="77" y="402"/>
                    </a:lnTo>
                    <a:lnTo>
                      <a:pt x="75" y="402"/>
                    </a:lnTo>
                    <a:lnTo>
                      <a:pt x="75" y="404"/>
                    </a:lnTo>
                    <a:lnTo>
                      <a:pt x="73" y="404"/>
                    </a:lnTo>
                    <a:lnTo>
                      <a:pt x="71" y="404"/>
                    </a:lnTo>
                    <a:lnTo>
                      <a:pt x="69" y="404"/>
                    </a:lnTo>
                    <a:lnTo>
                      <a:pt x="68" y="404"/>
                    </a:lnTo>
                    <a:lnTo>
                      <a:pt x="69" y="406"/>
                    </a:lnTo>
                    <a:lnTo>
                      <a:pt x="68" y="406"/>
                    </a:lnTo>
                    <a:lnTo>
                      <a:pt x="66" y="406"/>
                    </a:lnTo>
                    <a:lnTo>
                      <a:pt x="64" y="407"/>
                    </a:lnTo>
                    <a:lnTo>
                      <a:pt x="62" y="407"/>
                    </a:lnTo>
                    <a:lnTo>
                      <a:pt x="62" y="409"/>
                    </a:lnTo>
                    <a:lnTo>
                      <a:pt x="60" y="409"/>
                    </a:lnTo>
                    <a:lnTo>
                      <a:pt x="60" y="411"/>
                    </a:lnTo>
                    <a:lnTo>
                      <a:pt x="59" y="411"/>
                    </a:lnTo>
                    <a:lnTo>
                      <a:pt x="59" y="409"/>
                    </a:lnTo>
                    <a:lnTo>
                      <a:pt x="59" y="407"/>
                    </a:lnTo>
                    <a:lnTo>
                      <a:pt x="57" y="407"/>
                    </a:lnTo>
                    <a:lnTo>
                      <a:pt x="55" y="407"/>
                    </a:lnTo>
                    <a:lnTo>
                      <a:pt x="53" y="407"/>
                    </a:lnTo>
                    <a:lnTo>
                      <a:pt x="53" y="409"/>
                    </a:lnTo>
                    <a:lnTo>
                      <a:pt x="52" y="409"/>
                    </a:lnTo>
                    <a:lnTo>
                      <a:pt x="50" y="409"/>
                    </a:lnTo>
                    <a:lnTo>
                      <a:pt x="50" y="411"/>
                    </a:lnTo>
                    <a:lnTo>
                      <a:pt x="48" y="411"/>
                    </a:lnTo>
                    <a:lnTo>
                      <a:pt x="48" y="409"/>
                    </a:lnTo>
                    <a:lnTo>
                      <a:pt x="46" y="409"/>
                    </a:lnTo>
                    <a:lnTo>
                      <a:pt x="46" y="411"/>
                    </a:lnTo>
                    <a:lnTo>
                      <a:pt x="44" y="411"/>
                    </a:lnTo>
                    <a:lnTo>
                      <a:pt x="44" y="413"/>
                    </a:lnTo>
                    <a:lnTo>
                      <a:pt x="43" y="413"/>
                    </a:lnTo>
                    <a:lnTo>
                      <a:pt x="41" y="413"/>
                    </a:lnTo>
                    <a:lnTo>
                      <a:pt x="39" y="413"/>
                    </a:lnTo>
                    <a:lnTo>
                      <a:pt x="37" y="413"/>
                    </a:lnTo>
                    <a:lnTo>
                      <a:pt x="35" y="411"/>
                    </a:lnTo>
                    <a:lnTo>
                      <a:pt x="34" y="411"/>
                    </a:lnTo>
                    <a:lnTo>
                      <a:pt x="34" y="413"/>
                    </a:lnTo>
                    <a:lnTo>
                      <a:pt x="34" y="414"/>
                    </a:lnTo>
                    <a:lnTo>
                      <a:pt x="34" y="416"/>
                    </a:lnTo>
                    <a:lnTo>
                      <a:pt x="34" y="418"/>
                    </a:lnTo>
                    <a:lnTo>
                      <a:pt x="32" y="418"/>
                    </a:lnTo>
                    <a:lnTo>
                      <a:pt x="34" y="418"/>
                    </a:lnTo>
                    <a:lnTo>
                      <a:pt x="34" y="420"/>
                    </a:lnTo>
                    <a:lnTo>
                      <a:pt x="34" y="418"/>
                    </a:lnTo>
                    <a:lnTo>
                      <a:pt x="35" y="418"/>
                    </a:lnTo>
                    <a:lnTo>
                      <a:pt x="35" y="420"/>
                    </a:lnTo>
                    <a:lnTo>
                      <a:pt x="35" y="422"/>
                    </a:lnTo>
                    <a:lnTo>
                      <a:pt x="37" y="422"/>
                    </a:lnTo>
                    <a:lnTo>
                      <a:pt x="37" y="423"/>
                    </a:lnTo>
                    <a:lnTo>
                      <a:pt x="35" y="423"/>
                    </a:lnTo>
                    <a:lnTo>
                      <a:pt x="35" y="425"/>
                    </a:lnTo>
                    <a:lnTo>
                      <a:pt x="37" y="425"/>
                    </a:lnTo>
                    <a:lnTo>
                      <a:pt x="37" y="427"/>
                    </a:lnTo>
                    <a:lnTo>
                      <a:pt x="35" y="427"/>
                    </a:lnTo>
                    <a:lnTo>
                      <a:pt x="35" y="429"/>
                    </a:lnTo>
                    <a:lnTo>
                      <a:pt x="37" y="429"/>
                    </a:lnTo>
                    <a:lnTo>
                      <a:pt x="37" y="431"/>
                    </a:lnTo>
                    <a:lnTo>
                      <a:pt x="37" y="432"/>
                    </a:lnTo>
                    <a:lnTo>
                      <a:pt x="39" y="432"/>
                    </a:lnTo>
                    <a:lnTo>
                      <a:pt x="39" y="434"/>
                    </a:lnTo>
                    <a:lnTo>
                      <a:pt x="37" y="434"/>
                    </a:lnTo>
                    <a:lnTo>
                      <a:pt x="39" y="434"/>
                    </a:lnTo>
                    <a:lnTo>
                      <a:pt x="39" y="436"/>
                    </a:lnTo>
                    <a:lnTo>
                      <a:pt x="41" y="436"/>
                    </a:lnTo>
                    <a:lnTo>
                      <a:pt x="41" y="438"/>
                    </a:lnTo>
                    <a:lnTo>
                      <a:pt x="43" y="438"/>
                    </a:lnTo>
                    <a:lnTo>
                      <a:pt x="43" y="439"/>
                    </a:lnTo>
                    <a:lnTo>
                      <a:pt x="44" y="439"/>
                    </a:lnTo>
                    <a:lnTo>
                      <a:pt x="46" y="439"/>
                    </a:lnTo>
                    <a:lnTo>
                      <a:pt x="48" y="441"/>
                    </a:lnTo>
                    <a:lnTo>
                      <a:pt x="48" y="439"/>
                    </a:lnTo>
                    <a:lnTo>
                      <a:pt x="50" y="439"/>
                    </a:lnTo>
                    <a:lnTo>
                      <a:pt x="50" y="438"/>
                    </a:lnTo>
                    <a:lnTo>
                      <a:pt x="52" y="439"/>
                    </a:lnTo>
                    <a:lnTo>
                      <a:pt x="53" y="439"/>
                    </a:lnTo>
                    <a:lnTo>
                      <a:pt x="55" y="439"/>
                    </a:lnTo>
                    <a:lnTo>
                      <a:pt x="55" y="438"/>
                    </a:lnTo>
                    <a:lnTo>
                      <a:pt x="57" y="438"/>
                    </a:lnTo>
                    <a:lnTo>
                      <a:pt x="57" y="436"/>
                    </a:lnTo>
                    <a:lnTo>
                      <a:pt x="59" y="436"/>
                    </a:lnTo>
                    <a:lnTo>
                      <a:pt x="59" y="438"/>
                    </a:lnTo>
                    <a:lnTo>
                      <a:pt x="60" y="438"/>
                    </a:lnTo>
                    <a:lnTo>
                      <a:pt x="60" y="439"/>
                    </a:lnTo>
                    <a:lnTo>
                      <a:pt x="60" y="441"/>
                    </a:lnTo>
                    <a:lnTo>
                      <a:pt x="62" y="441"/>
                    </a:lnTo>
                    <a:lnTo>
                      <a:pt x="64" y="441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6" y="438"/>
                    </a:lnTo>
                    <a:lnTo>
                      <a:pt x="68" y="438"/>
                    </a:lnTo>
                    <a:lnTo>
                      <a:pt x="68" y="439"/>
                    </a:lnTo>
                    <a:lnTo>
                      <a:pt x="68" y="441"/>
                    </a:lnTo>
                    <a:lnTo>
                      <a:pt x="68" y="443"/>
                    </a:lnTo>
                    <a:lnTo>
                      <a:pt x="68" y="445"/>
                    </a:lnTo>
                    <a:lnTo>
                      <a:pt x="66" y="445"/>
                    </a:lnTo>
                    <a:lnTo>
                      <a:pt x="64" y="445"/>
                    </a:lnTo>
                    <a:lnTo>
                      <a:pt x="62" y="445"/>
                    </a:lnTo>
                    <a:lnTo>
                      <a:pt x="64" y="445"/>
                    </a:lnTo>
                    <a:lnTo>
                      <a:pt x="64" y="447"/>
                    </a:lnTo>
                    <a:lnTo>
                      <a:pt x="62" y="447"/>
                    </a:lnTo>
                    <a:lnTo>
                      <a:pt x="62" y="448"/>
                    </a:lnTo>
                    <a:lnTo>
                      <a:pt x="62" y="450"/>
                    </a:lnTo>
                    <a:lnTo>
                      <a:pt x="60" y="450"/>
                    </a:lnTo>
                    <a:lnTo>
                      <a:pt x="60" y="452"/>
                    </a:lnTo>
                    <a:lnTo>
                      <a:pt x="59" y="452"/>
                    </a:lnTo>
                    <a:lnTo>
                      <a:pt x="57" y="452"/>
                    </a:lnTo>
                    <a:lnTo>
                      <a:pt x="57" y="454"/>
                    </a:lnTo>
                    <a:lnTo>
                      <a:pt x="57" y="456"/>
                    </a:lnTo>
                    <a:lnTo>
                      <a:pt x="55" y="456"/>
                    </a:lnTo>
                    <a:lnTo>
                      <a:pt x="55" y="457"/>
                    </a:lnTo>
                    <a:lnTo>
                      <a:pt x="53" y="457"/>
                    </a:lnTo>
                    <a:lnTo>
                      <a:pt x="52" y="457"/>
                    </a:lnTo>
                    <a:lnTo>
                      <a:pt x="52" y="459"/>
                    </a:lnTo>
                    <a:lnTo>
                      <a:pt x="53" y="459"/>
                    </a:lnTo>
                    <a:lnTo>
                      <a:pt x="53" y="461"/>
                    </a:lnTo>
                    <a:lnTo>
                      <a:pt x="53" y="463"/>
                    </a:lnTo>
                    <a:lnTo>
                      <a:pt x="53" y="464"/>
                    </a:lnTo>
                    <a:lnTo>
                      <a:pt x="53" y="466"/>
                    </a:lnTo>
                    <a:lnTo>
                      <a:pt x="55" y="466"/>
                    </a:lnTo>
                    <a:lnTo>
                      <a:pt x="55" y="468"/>
                    </a:lnTo>
                    <a:lnTo>
                      <a:pt x="57" y="468"/>
                    </a:lnTo>
                    <a:lnTo>
                      <a:pt x="57" y="470"/>
                    </a:lnTo>
                    <a:lnTo>
                      <a:pt x="57" y="472"/>
                    </a:lnTo>
                    <a:lnTo>
                      <a:pt x="57" y="473"/>
                    </a:lnTo>
                    <a:lnTo>
                      <a:pt x="55" y="473"/>
                    </a:lnTo>
                    <a:lnTo>
                      <a:pt x="55" y="475"/>
                    </a:lnTo>
                    <a:lnTo>
                      <a:pt x="53" y="477"/>
                    </a:lnTo>
                    <a:lnTo>
                      <a:pt x="55" y="477"/>
                    </a:lnTo>
                    <a:lnTo>
                      <a:pt x="55" y="479"/>
                    </a:lnTo>
                    <a:lnTo>
                      <a:pt x="53" y="479"/>
                    </a:lnTo>
                    <a:lnTo>
                      <a:pt x="53" y="481"/>
                    </a:lnTo>
                    <a:lnTo>
                      <a:pt x="53" y="482"/>
                    </a:lnTo>
                    <a:lnTo>
                      <a:pt x="53" y="484"/>
                    </a:lnTo>
                    <a:lnTo>
                      <a:pt x="53" y="486"/>
                    </a:lnTo>
                    <a:lnTo>
                      <a:pt x="53" y="488"/>
                    </a:lnTo>
                    <a:lnTo>
                      <a:pt x="53" y="489"/>
                    </a:lnTo>
                    <a:lnTo>
                      <a:pt x="53" y="491"/>
                    </a:lnTo>
                    <a:lnTo>
                      <a:pt x="53" y="493"/>
                    </a:lnTo>
                    <a:lnTo>
                      <a:pt x="53" y="495"/>
                    </a:lnTo>
                    <a:lnTo>
                      <a:pt x="53" y="497"/>
                    </a:lnTo>
                    <a:lnTo>
                      <a:pt x="53" y="498"/>
                    </a:lnTo>
                    <a:lnTo>
                      <a:pt x="52" y="498"/>
                    </a:lnTo>
                    <a:lnTo>
                      <a:pt x="50" y="498"/>
                    </a:lnTo>
                    <a:lnTo>
                      <a:pt x="50" y="500"/>
                    </a:lnTo>
                    <a:lnTo>
                      <a:pt x="50" y="502"/>
                    </a:lnTo>
                    <a:lnTo>
                      <a:pt x="50" y="504"/>
                    </a:lnTo>
                    <a:lnTo>
                      <a:pt x="50" y="506"/>
                    </a:lnTo>
                    <a:lnTo>
                      <a:pt x="50" y="507"/>
                    </a:lnTo>
                    <a:lnTo>
                      <a:pt x="48" y="507"/>
                    </a:lnTo>
                    <a:lnTo>
                      <a:pt x="48" y="509"/>
                    </a:lnTo>
                    <a:lnTo>
                      <a:pt x="50" y="509"/>
                    </a:lnTo>
                    <a:lnTo>
                      <a:pt x="48" y="511"/>
                    </a:lnTo>
                    <a:lnTo>
                      <a:pt x="48" y="513"/>
                    </a:lnTo>
                    <a:lnTo>
                      <a:pt x="48" y="514"/>
                    </a:lnTo>
                    <a:lnTo>
                      <a:pt x="46" y="514"/>
                    </a:lnTo>
                    <a:lnTo>
                      <a:pt x="46" y="516"/>
                    </a:lnTo>
                    <a:lnTo>
                      <a:pt x="46" y="518"/>
                    </a:lnTo>
                    <a:lnTo>
                      <a:pt x="46" y="520"/>
                    </a:lnTo>
                    <a:lnTo>
                      <a:pt x="44" y="520"/>
                    </a:lnTo>
                    <a:lnTo>
                      <a:pt x="44" y="522"/>
                    </a:lnTo>
                    <a:lnTo>
                      <a:pt x="46" y="522"/>
                    </a:lnTo>
                    <a:lnTo>
                      <a:pt x="46" y="523"/>
                    </a:lnTo>
                    <a:lnTo>
                      <a:pt x="48" y="523"/>
                    </a:lnTo>
                    <a:lnTo>
                      <a:pt x="48" y="525"/>
                    </a:lnTo>
                    <a:lnTo>
                      <a:pt x="50" y="525"/>
                    </a:lnTo>
                    <a:lnTo>
                      <a:pt x="50" y="527"/>
                    </a:lnTo>
                    <a:lnTo>
                      <a:pt x="50" y="529"/>
                    </a:lnTo>
                    <a:lnTo>
                      <a:pt x="52" y="529"/>
                    </a:lnTo>
                    <a:lnTo>
                      <a:pt x="52" y="527"/>
                    </a:lnTo>
                    <a:lnTo>
                      <a:pt x="53" y="527"/>
                    </a:lnTo>
                    <a:lnTo>
                      <a:pt x="53" y="529"/>
                    </a:lnTo>
                    <a:lnTo>
                      <a:pt x="55" y="529"/>
                    </a:lnTo>
                    <a:lnTo>
                      <a:pt x="57" y="529"/>
                    </a:lnTo>
                    <a:lnTo>
                      <a:pt x="57" y="531"/>
                    </a:lnTo>
                    <a:lnTo>
                      <a:pt x="59" y="532"/>
                    </a:lnTo>
                    <a:lnTo>
                      <a:pt x="57" y="534"/>
                    </a:lnTo>
                    <a:lnTo>
                      <a:pt x="57" y="536"/>
                    </a:lnTo>
                    <a:lnTo>
                      <a:pt x="59" y="538"/>
                    </a:lnTo>
                    <a:lnTo>
                      <a:pt x="59" y="539"/>
                    </a:lnTo>
                    <a:lnTo>
                      <a:pt x="59" y="541"/>
                    </a:lnTo>
                    <a:lnTo>
                      <a:pt x="59" y="543"/>
                    </a:lnTo>
                    <a:lnTo>
                      <a:pt x="59" y="545"/>
                    </a:lnTo>
                    <a:lnTo>
                      <a:pt x="60" y="545"/>
                    </a:lnTo>
                    <a:lnTo>
                      <a:pt x="60" y="547"/>
                    </a:lnTo>
                    <a:lnTo>
                      <a:pt x="60" y="548"/>
                    </a:lnTo>
                    <a:lnTo>
                      <a:pt x="60" y="550"/>
                    </a:lnTo>
                    <a:lnTo>
                      <a:pt x="59" y="550"/>
                    </a:lnTo>
                    <a:lnTo>
                      <a:pt x="60" y="550"/>
                    </a:lnTo>
                    <a:lnTo>
                      <a:pt x="60" y="552"/>
                    </a:lnTo>
                    <a:lnTo>
                      <a:pt x="60" y="554"/>
                    </a:lnTo>
                    <a:lnTo>
                      <a:pt x="59" y="554"/>
                    </a:lnTo>
                    <a:lnTo>
                      <a:pt x="59" y="555"/>
                    </a:lnTo>
                    <a:lnTo>
                      <a:pt x="60" y="555"/>
                    </a:lnTo>
                    <a:lnTo>
                      <a:pt x="62" y="555"/>
                    </a:lnTo>
                    <a:lnTo>
                      <a:pt x="62" y="557"/>
                    </a:lnTo>
                    <a:lnTo>
                      <a:pt x="62" y="559"/>
                    </a:lnTo>
                    <a:lnTo>
                      <a:pt x="62" y="561"/>
                    </a:lnTo>
                    <a:lnTo>
                      <a:pt x="64" y="561"/>
                    </a:lnTo>
                    <a:lnTo>
                      <a:pt x="64" y="563"/>
                    </a:lnTo>
                    <a:lnTo>
                      <a:pt x="66" y="563"/>
                    </a:lnTo>
                    <a:lnTo>
                      <a:pt x="68" y="564"/>
                    </a:lnTo>
                    <a:lnTo>
                      <a:pt x="68" y="566"/>
                    </a:lnTo>
                    <a:lnTo>
                      <a:pt x="69" y="566"/>
                    </a:lnTo>
                    <a:lnTo>
                      <a:pt x="71" y="566"/>
                    </a:lnTo>
                    <a:lnTo>
                      <a:pt x="71" y="568"/>
                    </a:lnTo>
                    <a:lnTo>
                      <a:pt x="73" y="568"/>
                    </a:lnTo>
                    <a:lnTo>
                      <a:pt x="73" y="570"/>
                    </a:lnTo>
                    <a:lnTo>
                      <a:pt x="75" y="572"/>
                    </a:lnTo>
                    <a:lnTo>
                      <a:pt x="75" y="573"/>
                    </a:lnTo>
                    <a:lnTo>
                      <a:pt x="77" y="573"/>
                    </a:lnTo>
                    <a:lnTo>
                      <a:pt x="77" y="575"/>
                    </a:lnTo>
                    <a:lnTo>
                      <a:pt x="78" y="577"/>
                    </a:lnTo>
                    <a:lnTo>
                      <a:pt x="80" y="579"/>
                    </a:lnTo>
                    <a:lnTo>
                      <a:pt x="80" y="580"/>
                    </a:lnTo>
                    <a:lnTo>
                      <a:pt x="82" y="580"/>
                    </a:lnTo>
                    <a:lnTo>
                      <a:pt x="82" y="582"/>
                    </a:lnTo>
                    <a:lnTo>
                      <a:pt x="84" y="582"/>
                    </a:lnTo>
                    <a:lnTo>
                      <a:pt x="84" y="584"/>
                    </a:lnTo>
                    <a:lnTo>
                      <a:pt x="85" y="584"/>
                    </a:lnTo>
                    <a:lnTo>
                      <a:pt x="87" y="588"/>
                    </a:lnTo>
                    <a:lnTo>
                      <a:pt x="89" y="588"/>
                    </a:lnTo>
                    <a:lnTo>
                      <a:pt x="89" y="586"/>
                    </a:lnTo>
                    <a:lnTo>
                      <a:pt x="89" y="588"/>
                    </a:lnTo>
                    <a:lnTo>
                      <a:pt x="91" y="588"/>
                    </a:lnTo>
                    <a:lnTo>
                      <a:pt x="93" y="588"/>
                    </a:lnTo>
                    <a:lnTo>
                      <a:pt x="93" y="589"/>
                    </a:lnTo>
                    <a:lnTo>
                      <a:pt x="94" y="589"/>
                    </a:lnTo>
                    <a:lnTo>
                      <a:pt x="94" y="591"/>
                    </a:lnTo>
                    <a:lnTo>
                      <a:pt x="96" y="589"/>
                    </a:lnTo>
                    <a:lnTo>
                      <a:pt x="96" y="591"/>
                    </a:lnTo>
                    <a:lnTo>
                      <a:pt x="96" y="593"/>
                    </a:lnTo>
                    <a:lnTo>
                      <a:pt x="98" y="593"/>
                    </a:lnTo>
                    <a:lnTo>
                      <a:pt x="98" y="591"/>
                    </a:lnTo>
                    <a:lnTo>
                      <a:pt x="98" y="593"/>
                    </a:lnTo>
                    <a:lnTo>
                      <a:pt x="100" y="593"/>
                    </a:lnTo>
                    <a:lnTo>
                      <a:pt x="102" y="593"/>
                    </a:lnTo>
                    <a:lnTo>
                      <a:pt x="103" y="593"/>
                    </a:lnTo>
                    <a:lnTo>
                      <a:pt x="102" y="593"/>
                    </a:lnTo>
                    <a:lnTo>
                      <a:pt x="102" y="595"/>
                    </a:lnTo>
                    <a:lnTo>
                      <a:pt x="102" y="597"/>
                    </a:lnTo>
                    <a:lnTo>
                      <a:pt x="100" y="597"/>
                    </a:lnTo>
                    <a:lnTo>
                      <a:pt x="100" y="598"/>
                    </a:lnTo>
                    <a:lnTo>
                      <a:pt x="100" y="600"/>
                    </a:lnTo>
                    <a:lnTo>
                      <a:pt x="100" y="602"/>
                    </a:lnTo>
                    <a:lnTo>
                      <a:pt x="100" y="604"/>
                    </a:lnTo>
                    <a:lnTo>
                      <a:pt x="98" y="604"/>
                    </a:lnTo>
                    <a:lnTo>
                      <a:pt x="96" y="604"/>
                    </a:lnTo>
                    <a:lnTo>
                      <a:pt x="94" y="604"/>
                    </a:lnTo>
                    <a:lnTo>
                      <a:pt x="94" y="605"/>
                    </a:lnTo>
                    <a:lnTo>
                      <a:pt x="93" y="605"/>
                    </a:lnTo>
                    <a:lnTo>
                      <a:pt x="93" y="607"/>
                    </a:lnTo>
                    <a:lnTo>
                      <a:pt x="91" y="607"/>
                    </a:lnTo>
                    <a:lnTo>
                      <a:pt x="89" y="609"/>
                    </a:lnTo>
                    <a:lnTo>
                      <a:pt x="87" y="609"/>
                    </a:lnTo>
                    <a:lnTo>
                      <a:pt x="87" y="611"/>
                    </a:lnTo>
                    <a:lnTo>
                      <a:pt x="85" y="611"/>
                    </a:lnTo>
                    <a:lnTo>
                      <a:pt x="85" y="613"/>
                    </a:lnTo>
                    <a:lnTo>
                      <a:pt x="84" y="613"/>
                    </a:lnTo>
                    <a:lnTo>
                      <a:pt x="84" y="614"/>
                    </a:lnTo>
                    <a:lnTo>
                      <a:pt x="84" y="616"/>
                    </a:lnTo>
                    <a:lnTo>
                      <a:pt x="84" y="618"/>
                    </a:lnTo>
                    <a:lnTo>
                      <a:pt x="84" y="620"/>
                    </a:lnTo>
                    <a:lnTo>
                      <a:pt x="85" y="620"/>
                    </a:lnTo>
                    <a:lnTo>
                      <a:pt x="87" y="620"/>
                    </a:lnTo>
                    <a:lnTo>
                      <a:pt x="87" y="622"/>
                    </a:lnTo>
                    <a:lnTo>
                      <a:pt x="89" y="622"/>
                    </a:lnTo>
                    <a:lnTo>
                      <a:pt x="91" y="622"/>
                    </a:lnTo>
                    <a:lnTo>
                      <a:pt x="93" y="623"/>
                    </a:lnTo>
                    <a:lnTo>
                      <a:pt x="91" y="623"/>
                    </a:lnTo>
                    <a:lnTo>
                      <a:pt x="91" y="625"/>
                    </a:lnTo>
                    <a:lnTo>
                      <a:pt x="89" y="627"/>
                    </a:lnTo>
                    <a:lnTo>
                      <a:pt x="91" y="627"/>
                    </a:lnTo>
                    <a:lnTo>
                      <a:pt x="91" y="629"/>
                    </a:lnTo>
                    <a:lnTo>
                      <a:pt x="89" y="629"/>
                    </a:lnTo>
                    <a:lnTo>
                      <a:pt x="89" y="630"/>
                    </a:lnTo>
                    <a:lnTo>
                      <a:pt x="89" y="632"/>
                    </a:lnTo>
                    <a:lnTo>
                      <a:pt x="91" y="632"/>
                    </a:lnTo>
                    <a:lnTo>
                      <a:pt x="91" y="634"/>
                    </a:lnTo>
                    <a:lnTo>
                      <a:pt x="91" y="636"/>
                    </a:lnTo>
                    <a:lnTo>
                      <a:pt x="89" y="636"/>
                    </a:lnTo>
                    <a:lnTo>
                      <a:pt x="89" y="638"/>
                    </a:lnTo>
                    <a:lnTo>
                      <a:pt x="91" y="638"/>
                    </a:lnTo>
                    <a:lnTo>
                      <a:pt x="89" y="638"/>
                    </a:lnTo>
                    <a:lnTo>
                      <a:pt x="91" y="638"/>
                    </a:lnTo>
                    <a:lnTo>
                      <a:pt x="91" y="639"/>
                    </a:lnTo>
                    <a:lnTo>
                      <a:pt x="89" y="639"/>
                    </a:lnTo>
                    <a:lnTo>
                      <a:pt x="89" y="641"/>
                    </a:lnTo>
                    <a:lnTo>
                      <a:pt x="89" y="643"/>
                    </a:lnTo>
                    <a:lnTo>
                      <a:pt x="89" y="645"/>
                    </a:lnTo>
                    <a:lnTo>
                      <a:pt x="87" y="645"/>
                    </a:lnTo>
                    <a:lnTo>
                      <a:pt x="89" y="645"/>
                    </a:lnTo>
                    <a:lnTo>
                      <a:pt x="89" y="647"/>
                    </a:lnTo>
                    <a:lnTo>
                      <a:pt x="89" y="648"/>
                    </a:lnTo>
                    <a:lnTo>
                      <a:pt x="89" y="650"/>
                    </a:lnTo>
                    <a:lnTo>
                      <a:pt x="89" y="652"/>
                    </a:lnTo>
                    <a:lnTo>
                      <a:pt x="89" y="654"/>
                    </a:lnTo>
                    <a:lnTo>
                      <a:pt x="91" y="654"/>
                    </a:lnTo>
                    <a:lnTo>
                      <a:pt x="91" y="655"/>
                    </a:lnTo>
                    <a:lnTo>
                      <a:pt x="89" y="657"/>
                    </a:lnTo>
                    <a:lnTo>
                      <a:pt x="87" y="657"/>
                    </a:lnTo>
                    <a:lnTo>
                      <a:pt x="87" y="659"/>
                    </a:lnTo>
                    <a:lnTo>
                      <a:pt x="85" y="659"/>
                    </a:lnTo>
                    <a:lnTo>
                      <a:pt x="84" y="659"/>
                    </a:lnTo>
                    <a:lnTo>
                      <a:pt x="84" y="661"/>
                    </a:lnTo>
                    <a:lnTo>
                      <a:pt x="84" y="663"/>
                    </a:lnTo>
                    <a:lnTo>
                      <a:pt x="82" y="663"/>
                    </a:lnTo>
                    <a:lnTo>
                      <a:pt x="82" y="664"/>
                    </a:lnTo>
                    <a:lnTo>
                      <a:pt x="80" y="664"/>
                    </a:lnTo>
                    <a:lnTo>
                      <a:pt x="82" y="664"/>
                    </a:lnTo>
                    <a:lnTo>
                      <a:pt x="82" y="666"/>
                    </a:lnTo>
                    <a:lnTo>
                      <a:pt x="84" y="666"/>
                    </a:lnTo>
                    <a:lnTo>
                      <a:pt x="84" y="668"/>
                    </a:lnTo>
                    <a:lnTo>
                      <a:pt x="84" y="670"/>
                    </a:lnTo>
                    <a:lnTo>
                      <a:pt x="84" y="672"/>
                    </a:lnTo>
                    <a:lnTo>
                      <a:pt x="85" y="672"/>
                    </a:lnTo>
                    <a:lnTo>
                      <a:pt x="85" y="673"/>
                    </a:lnTo>
                    <a:lnTo>
                      <a:pt x="85" y="675"/>
                    </a:lnTo>
                    <a:lnTo>
                      <a:pt x="84" y="675"/>
                    </a:lnTo>
                    <a:lnTo>
                      <a:pt x="84" y="677"/>
                    </a:lnTo>
                    <a:lnTo>
                      <a:pt x="84" y="675"/>
                    </a:lnTo>
                    <a:lnTo>
                      <a:pt x="82" y="675"/>
                    </a:lnTo>
                    <a:lnTo>
                      <a:pt x="80" y="675"/>
                    </a:lnTo>
                    <a:lnTo>
                      <a:pt x="78" y="675"/>
                    </a:lnTo>
                    <a:lnTo>
                      <a:pt x="78" y="677"/>
                    </a:lnTo>
                    <a:lnTo>
                      <a:pt x="77" y="677"/>
                    </a:lnTo>
                    <a:lnTo>
                      <a:pt x="75" y="677"/>
                    </a:lnTo>
                    <a:lnTo>
                      <a:pt x="75" y="679"/>
                    </a:lnTo>
                    <a:lnTo>
                      <a:pt x="73" y="679"/>
                    </a:lnTo>
                    <a:lnTo>
                      <a:pt x="73" y="680"/>
                    </a:lnTo>
                    <a:lnTo>
                      <a:pt x="73" y="682"/>
                    </a:lnTo>
                    <a:lnTo>
                      <a:pt x="73" y="684"/>
                    </a:lnTo>
                    <a:lnTo>
                      <a:pt x="71" y="684"/>
                    </a:lnTo>
                    <a:lnTo>
                      <a:pt x="71" y="686"/>
                    </a:lnTo>
                    <a:lnTo>
                      <a:pt x="71" y="688"/>
                    </a:lnTo>
                    <a:lnTo>
                      <a:pt x="73" y="688"/>
                    </a:lnTo>
                    <a:lnTo>
                      <a:pt x="73" y="689"/>
                    </a:lnTo>
                    <a:lnTo>
                      <a:pt x="71" y="689"/>
                    </a:lnTo>
                    <a:lnTo>
                      <a:pt x="71" y="691"/>
                    </a:lnTo>
                    <a:lnTo>
                      <a:pt x="71" y="693"/>
                    </a:lnTo>
                    <a:lnTo>
                      <a:pt x="71" y="695"/>
                    </a:lnTo>
                    <a:lnTo>
                      <a:pt x="69" y="695"/>
                    </a:lnTo>
                    <a:lnTo>
                      <a:pt x="71" y="695"/>
                    </a:lnTo>
                    <a:lnTo>
                      <a:pt x="73" y="695"/>
                    </a:lnTo>
                    <a:lnTo>
                      <a:pt x="73" y="697"/>
                    </a:lnTo>
                    <a:lnTo>
                      <a:pt x="75" y="697"/>
                    </a:lnTo>
                    <a:lnTo>
                      <a:pt x="77" y="697"/>
                    </a:lnTo>
                    <a:lnTo>
                      <a:pt x="77" y="698"/>
                    </a:lnTo>
                    <a:lnTo>
                      <a:pt x="78" y="698"/>
                    </a:lnTo>
                    <a:lnTo>
                      <a:pt x="78" y="700"/>
                    </a:lnTo>
                    <a:lnTo>
                      <a:pt x="77" y="700"/>
                    </a:lnTo>
                    <a:lnTo>
                      <a:pt x="77" y="702"/>
                    </a:lnTo>
                    <a:lnTo>
                      <a:pt x="75" y="702"/>
                    </a:lnTo>
                    <a:lnTo>
                      <a:pt x="77" y="702"/>
                    </a:lnTo>
                    <a:lnTo>
                      <a:pt x="77" y="704"/>
                    </a:lnTo>
                    <a:lnTo>
                      <a:pt x="77" y="705"/>
                    </a:lnTo>
                    <a:lnTo>
                      <a:pt x="77" y="707"/>
                    </a:lnTo>
                    <a:lnTo>
                      <a:pt x="75" y="707"/>
                    </a:lnTo>
                    <a:lnTo>
                      <a:pt x="75" y="709"/>
                    </a:lnTo>
                    <a:lnTo>
                      <a:pt x="75" y="711"/>
                    </a:lnTo>
                    <a:lnTo>
                      <a:pt x="73" y="711"/>
                    </a:lnTo>
                    <a:lnTo>
                      <a:pt x="73" y="713"/>
                    </a:lnTo>
                    <a:lnTo>
                      <a:pt x="71" y="713"/>
                    </a:lnTo>
                    <a:lnTo>
                      <a:pt x="69" y="713"/>
                    </a:lnTo>
                    <a:lnTo>
                      <a:pt x="68" y="713"/>
                    </a:lnTo>
                    <a:lnTo>
                      <a:pt x="68" y="711"/>
                    </a:lnTo>
                    <a:lnTo>
                      <a:pt x="66" y="711"/>
                    </a:lnTo>
                    <a:lnTo>
                      <a:pt x="66" y="713"/>
                    </a:lnTo>
                    <a:lnTo>
                      <a:pt x="64" y="713"/>
                    </a:lnTo>
                    <a:lnTo>
                      <a:pt x="62" y="713"/>
                    </a:lnTo>
                    <a:lnTo>
                      <a:pt x="62" y="714"/>
                    </a:lnTo>
                    <a:lnTo>
                      <a:pt x="60" y="714"/>
                    </a:lnTo>
                    <a:lnTo>
                      <a:pt x="59" y="714"/>
                    </a:lnTo>
                    <a:lnTo>
                      <a:pt x="59" y="716"/>
                    </a:lnTo>
                    <a:lnTo>
                      <a:pt x="57" y="716"/>
                    </a:lnTo>
                    <a:lnTo>
                      <a:pt x="55" y="716"/>
                    </a:lnTo>
                    <a:lnTo>
                      <a:pt x="53" y="716"/>
                    </a:lnTo>
                    <a:lnTo>
                      <a:pt x="52" y="716"/>
                    </a:lnTo>
                    <a:lnTo>
                      <a:pt x="52" y="718"/>
                    </a:lnTo>
                    <a:lnTo>
                      <a:pt x="50" y="718"/>
                    </a:lnTo>
                    <a:lnTo>
                      <a:pt x="48" y="718"/>
                    </a:lnTo>
                    <a:lnTo>
                      <a:pt x="48" y="720"/>
                    </a:lnTo>
                    <a:lnTo>
                      <a:pt x="46" y="720"/>
                    </a:lnTo>
                    <a:lnTo>
                      <a:pt x="46" y="722"/>
                    </a:lnTo>
                    <a:lnTo>
                      <a:pt x="44" y="722"/>
                    </a:lnTo>
                    <a:lnTo>
                      <a:pt x="44" y="723"/>
                    </a:lnTo>
                    <a:lnTo>
                      <a:pt x="43" y="723"/>
                    </a:lnTo>
                    <a:lnTo>
                      <a:pt x="41" y="723"/>
                    </a:lnTo>
                    <a:lnTo>
                      <a:pt x="41" y="725"/>
                    </a:lnTo>
                    <a:lnTo>
                      <a:pt x="39" y="727"/>
                    </a:lnTo>
                    <a:lnTo>
                      <a:pt x="37" y="727"/>
                    </a:lnTo>
                    <a:lnTo>
                      <a:pt x="37" y="729"/>
                    </a:lnTo>
                    <a:lnTo>
                      <a:pt x="35" y="729"/>
                    </a:lnTo>
                    <a:lnTo>
                      <a:pt x="34" y="729"/>
                    </a:lnTo>
                    <a:lnTo>
                      <a:pt x="34" y="730"/>
                    </a:lnTo>
                    <a:lnTo>
                      <a:pt x="32" y="730"/>
                    </a:lnTo>
                    <a:lnTo>
                      <a:pt x="32" y="732"/>
                    </a:lnTo>
                    <a:lnTo>
                      <a:pt x="32" y="734"/>
                    </a:lnTo>
                    <a:lnTo>
                      <a:pt x="30" y="734"/>
                    </a:lnTo>
                    <a:lnTo>
                      <a:pt x="30" y="736"/>
                    </a:lnTo>
                    <a:lnTo>
                      <a:pt x="32" y="736"/>
                    </a:lnTo>
                    <a:lnTo>
                      <a:pt x="32" y="738"/>
                    </a:lnTo>
                    <a:lnTo>
                      <a:pt x="30" y="738"/>
                    </a:lnTo>
                    <a:lnTo>
                      <a:pt x="32" y="739"/>
                    </a:lnTo>
                    <a:lnTo>
                      <a:pt x="30" y="739"/>
                    </a:lnTo>
                    <a:lnTo>
                      <a:pt x="32" y="741"/>
                    </a:lnTo>
                    <a:lnTo>
                      <a:pt x="32" y="743"/>
                    </a:lnTo>
                    <a:lnTo>
                      <a:pt x="30" y="743"/>
                    </a:lnTo>
                    <a:lnTo>
                      <a:pt x="30" y="745"/>
                    </a:lnTo>
                    <a:lnTo>
                      <a:pt x="28" y="745"/>
                    </a:lnTo>
                    <a:lnTo>
                      <a:pt x="28" y="747"/>
                    </a:lnTo>
                    <a:lnTo>
                      <a:pt x="30" y="747"/>
                    </a:lnTo>
                    <a:lnTo>
                      <a:pt x="30" y="748"/>
                    </a:lnTo>
                    <a:lnTo>
                      <a:pt x="28" y="748"/>
                    </a:lnTo>
                    <a:lnTo>
                      <a:pt x="28" y="750"/>
                    </a:lnTo>
                    <a:lnTo>
                      <a:pt x="27" y="750"/>
                    </a:lnTo>
                    <a:lnTo>
                      <a:pt x="27" y="748"/>
                    </a:lnTo>
                    <a:lnTo>
                      <a:pt x="25" y="748"/>
                    </a:lnTo>
                    <a:lnTo>
                      <a:pt x="23" y="750"/>
                    </a:lnTo>
                    <a:lnTo>
                      <a:pt x="23" y="752"/>
                    </a:lnTo>
                    <a:lnTo>
                      <a:pt x="21" y="754"/>
                    </a:lnTo>
                    <a:lnTo>
                      <a:pt x="21" y="755"/>
                    </a:lnTo>
                    <a:lnTo>
                      <a:pt x="21" y="757"/>
                    </a:lnTo>
                    <a:lnTo>
                      <a:pt x="23" y="757"/>
                    </a:lnTo>
                    <a:lnTo>
                      <a:pt x="23" y="759"/>
                    </a:lnTo>
                    <a:lnTo>
                      <a:pt x="25" y="761"/>
                    </a:lnTo>
                    <a:lnTo>
                      <a:pt x="25" y="763"/>
                    </a:lnTo>
                    <a:lnTo>
                      <a:pt x="27" y="763"/>
                    </a:lnTo>
                    <a:lnTo>
                      <a:pt x="27" y="764"/>
                    </a:lnTo>
                    <a:lnTo>
                      <a:pt x="28" y="764"/>
                    </a:lnTo>
                    <a:lnTo>
                      <a:pt x="30" y="764"/>
                    </a:lnTo>
                    <a:lnTo>
                      <a:pt x="30" y="766"/>
                    </a:lnTo>
                    <a:lnTo>
                      <a:pt x="30" y="768"/>
                    </a:lnTo>
                    <a:lnTo>
                      <a:pt x="30" y="766"/>
                    </a:lnTo>
                    <a:lnTo>
                      <a:pt x="30" y="768"/>
                    </a:lnTo>
                    <a:lnTo>
                      <a:pt x="28" y="768"/>
                    </a:lnTo>
                    <a:lnTo>
                      <a:pt x="27" y="766"/>
                    </a:lnTo>
                    <a:lnTo>
                      <a:pt x="25" y="766"/>
                    </a:lnTo>
                    <a:lnTo>
                      <a:pt x="23" y="766"/>
                    </a:lnTo>
                    <a:lnTo>
                      <a:pt x="21" y="768"/>
                    </a:lnTo>
                    <a:lnTo>
                      <a:pt x="21" y="770"/>
                    </a:lnTo>
                    <a:lnTo>
                      <a:pt x="19" y="770"/>
                    </a:lnTo>
                    <a:lnTo>
                      <a:pt x="19" y="768"/>
                    </a:lnTo>
                    <a:lnTo>
                      <a:pt x="18" y="768"/>
                    </a:lnTo>
                    <a:lnTo>
                      <a:pt x="18" y="770"/>
                    </a:lnTo>
                    <a:lnTo>
                      <a:pt x="16" y="770"/>
                    </a:lnTo>
                    <a:lnTo>
                      <a:pt x="16" y="772"/>
                    </a:lnTo>
                    <a:lnTo>
                      <a:pt x="14" y="772"/>
                    </a:lnTo>
                    <a:lnTo>
                      <a:pt x="12" y="773"/>
                    </a:lnTo>
                    <a:lnTo>
                      <a:pt x="10" y="773"/>
                    </a:lnTo>
                    <a:lnTo>
                      <a:pt x="10" y="775"/>
                    </a:lnTo>
                    <a:lnTo>
                      <a:pt x="9" y="775"/>
                    </a:lnTo>
                    <a:lnTo>
                      <a:pt x="7" y="775"/>
                    </a:lnTo>
                    <a:lnTo>
                      <a:pt x="7" y="777"/>
                    </a:lnTo>
                    <a:lnTo>
                      <a:pt x="7" y="779"/>
                    </a:lnTo>
                    <a:lnTo>
                      <a:pt x="5" y="780"/>
                    </a:lnTo>
                    <a:lnTo>
                      <a:pt x="5" y="779"/>
                    </a:lnTo>
                    <a:lnTo>
                      <a:pt x="5" y="780"/>
                    </a:lnTo>
                    <a:lnTo>
                      <a:pt x="3" y="780"/>
                    </a:lnTo>
                    <a:lnTo>
                      <a:pt x="2" y="780"/>
                    </a:lnTo>
                    <a:lnTo>
                      <a:pt x="2" y="782"/>
                    </a:lnTo>
                    <a:lnTo>
                      <a:pt x="0" y="78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1" name="Freeform 385"/>
              <p:cNvSpPr>
                <a:spLocks/>
              </p:cNvSpPr>
              <p:nvPr/>
            </p:nvSpPr>
            <p:spPr bwMode="auto">
              <a:xfrm>
                <a:off x="2758" y="1875"/>
                <a:ext cx="579" cy="491"/>
              </a:xfrm>
              <a:custGeom>
                <a:avLst/>
                <a:gdLst>
                  <a:gd name="T0" fmla="*/ 572 w 579"/>
                  <a:gd name="T1" fmla="*/ 22 h 491"/>
                  <a:gd name="T2" fmla="*/ 563 w 579"/>
                  <a:gd name="T3" fmla="*/ 43 h 491"/>
                  <a:gd name="T4" fmla="*/ 568 w 579"/>
                  <a:gd name="T5" fmla="*/ 59 h 491"/>
                  <a:gd name="T6" fmla="*/ 559 w 579"/>
                  <a:gd name="T7" fmla="*/ 77 h 491"/>
                  <a:gd name="T8" fmla="*/ 554 w 579"/>
                  <a:gd name="T9" fmla="*/ 93 h 491"/>
                  <a:gd name="T10" fmla="*/ 552 w 579"/>
                  <a:gd name="T11" fmla="*/ 114 h 491"/>
                  <a:gd name="T12" fmla="*/ 536 w 579"/>
                  <a:gd name="T13" fmla="*/ 123 h 491"/>
                  <a:gd name="T14" fmla="*/ 522 w 579"/>
                  <a:gd name="T15" fmla="*/ 122 h 491"/>
                  <a:gd name="T16" fmla="*/ 509 w 579"/>
                  <a:gd name="T17" fmla="*/ 125 h 491"/>
                  <a:gd name="T18" fmla="*/ 482 w 579"/>
                  <a:gd name="T19" fmla="*/ 138 h 491"/>
                  <a:gd name="T20" fmla="*/ 459 w 579"/>
                  <a:gd name="T21" fmla="*/ 127 h 491"/>
                  <a:gd name="T22" fmla="*/ 447 w 579"/>
                  <a:gd name="T23" fmla="*/ 113 h 491"/>
                  <a:gd name="T24" fmla="*/ 431 w 579"/>
                  <a:gd name="T25" fmla="*/ 102 h 491"/>
                  <a:gd name="T26" fmla="*/ 418 w 579"/>
                  <a:gd name="T27" fmla="*/ 82 h 491"/>
                  <a:gd name="T28" fmla="*/ 402 w 579"/>
                  <a:gd name="T29" fmla="*/ 89 h 491"/>
                  <a:gd name="T30" fmla="*/ 390 w 579"/>
                  <a:gd name="T31" fmla="*/ 100 h 491"/>
                  <a:gd name="T32" fmla="*/ 393 w 579"/>
                  <a:gd name="T33" fmla="*/ 122 h 491"/>
                  <a:gd name="T34" fmla="*/ 384 w 579"/>
                  <a:gd name="T35" fmla="*/ 138 h 491"/>
                  <a:gd name="T36" fmla="*/ 381 w 579"/>
                  <a:gd name="T37" fmla="*/ 159 h 491"/>
                  <a:gd name="T38" fmla="*/ 368 w 579"/>
                  <a:gd name="T39" fmla="*/ 173 h 491"/>
                  <a:gd name="T40" fmla="*/ 361 w 579"/>
                  <a:gd name="T41" fmla="*/ 189 h 491"/>
                  <a:gd name="T42" fmla="*/ 347 w 579"/>
                  <a:gd name="T43" fmla="*/ 182 h 491"/>
                  <a:gd name="T44" fmla="*/ 332 w 579"/>
                  <a:gd name="T45" fmla="*/ 193 h 491"/>
                  <a:gd name="T46" fmla="*/ 320 w 579"/>
                  <a:gd name="T47" fmla="*/ 204 h 491"/>
                  <a:gd name="T48" fmla="*/ 329 w 579"/>
                  <a:gd name="T49" fmla="*/ 223 h 491"/>
                  <a:gd name="T50" fmla="*/ 336 w 579"/>
                  <a:gd name="T51" fmla="*/ 238 h 491"/>
                  <a:gd name="T52" fmla="*/ 352 w 579"/>
                  <a:gd name="T53" fmla="*/ 250 h 491"/>
                  <a:gd name="T54" fmla="*/ 343 w 579"/>
                  <a:gd name="T55" fmla="*/ 261 h 491"/>
                  <a:gd name="T56" fmla="*/ 334 w 579"/>
                  <a:gd name="T57" fmla="*/ 273 h 491"/>
                  <a:gd name="T58" fmla="*/ 329 w 579"/>
                  <a:gd name="T59" fmla="*/ 298 h 491"/>
                  <a:gd name="T60" fmla="*/ 320 w 579"/>
                  <a:gd name="T61" fmla="*/ 311 h 491"/>
                  <a:gd name="T62" fmla="*/ 313 w 579"/>
                  <a:gd name="T63" fmla="*/ 293 h 491"/>
                  <a:gd name="T64" fmla="*/ 297 w 579"/>
                  <a:gd name="T65" fmla="*/ 279 h 491"/>
                  <a:gd name="T66" fmla="*/ 275 w 579"/>
                  <a:gd name="T67" fmla="*/ 286 h 491"/>
                  <a:gd name="T68" fmla="*/ 254 w 579"/>
                  <a:gd name="T69" fmla="*/ 293 h 491"/>
                  <a:gd name="T70" fmla="*/ 236 w 579"/>
                  <a:gd name="T71" fmla="*/ 309 h 491"/>
                  <a:gd name="T72" fmla="*/ 223 w 579"/>
                  <a:gd name="T73" fmla="*/ 313 h 491"/>
                  <a:gd name="T74" fmla="*/ 198 w 579"/>
                  <a:gd name="T75" fmla="*/ 320 h 491"/>
                  <a:gd name="T76" fmla="*/ 175 w 579"/>
                  <a:gd name="T77" fmla="*/ 311 h 491"/>
                  <a:gd name="T78" fmla="*/ 165 w 579"/>
                  <a:gd name="T79" fmla="*/ 289 h 491"/>
                  <a:gd name="T80" fmla="*/ 154 w 579"/>
                  <a:gd name="T81" fmla="*/ 281 h 491"/>
                  <a:gd name="T82" fmla="*/ 131 w 579"/>
                  <a:gd name="T83" fmla="*/ 282 h 491"/>
                  <a:gd name="T84" fmla="*/ 113 w 579"/>
                  <a:gd name="T85" fmla="*/ 289 h 491"/>
                  <a:gd name="T86" fmla="*/ 93 w 579"/>
                  <a:gd name="T87" fmla="*/ 293 h 491"/>
                  <a:gd name="T88" fmla="*/ 90 w 579"/>
                  <a:gd name="T89" fmla="*/ 313 h 491"/>
                  <a:gd name="T90" fmla="*/ 102 w 579"/>
                  <a:gd name="T91" fmla="*/ 331 h 491"/>
                  <a:gd name="T92" fmla="*/ 113 w 579"/>
                  <a:gd name="T93" fmla="*/ 348 h 491"/>
                  <a:gd name="T94" fmla="*/ 116 w 579"/>
                  <a:gd name="T95" fmla="*/ 363 h 491"/>
                  <a:gd name="T96" fmla="*/ 95 w 579"/>
                  <a:gd name="T97" fmla="*/ 373 h 491"/>
                  <a:gd name="T98" fmla="*/ 77 w 579"/>
                  <a:gd name="T99" fmla="*/ 373 h 491"/>
                  <a:gd name="T100" fmla="*/ 61 w 579"/>
                  <a:gd name="T101" fmla="*/ 368 h 491"/>
                  <a:gd name="T102" fmla="*/ 54 w 579"/>
                  <a:gd name="T103" fmla="*/ 377 h 491"/>
                  <a:gd name="T104" fmla="*/ 52 w 579"/>
                  <a:gd name="T105" fmla="*/ 397 h 491"/>
                  <a:gd name="T106" fmla="*/ 52 w 579"/>
                  <a:gd name="T107" fmla="*/ 420 h 491"/>
                  <a:gd name="T108" fmla="*/ 49 w 579"/>
                  <a:gd name="T109" fmla="*/ 438 h 491"/>
                  <a:gd name="T110" fmla="*/ 54 w 579"/>
                  <a:gd name="T111" fmla="*/ 459 h 491"/>
                  <a:gd name="T112" fmla="*/ 52 w 579"/>
                  <a:gd name="T113" fmla="*/ 480 h 491"/>
                  <a:gd name="T114" fmla="*/ 36 w 579"/>
                  <a:gd name="T115" fmla="*/ 472 h 491"/>
                  <a:gd name="T116" fmla="*/ 18 w 579"/>
                  <a:gd name="T117" fmla="*/ 472 h 491"/>
                  <a:gd name="T118" fmla="*/ 6 w 579"/>
                  <a:gd name="T119" fmla="*/ 489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9" h="491">
                    <a:moveTo>
                      <a:pt x="579" y="0"/>
                    </a:moveTo>
                    <a:lnTo>
                      <a:pt x="579" y="2"/>
                    </a:lnTo>
                    <a:lnTo>
                      <a:pt x="579" y="4"/>
                    </a:lnTo>
                    <a:lnTo>
                      <a:pt x="579" y="6"/>
                    </a:lnTo>
                    <a:lnTo>
                      <a:pt x="579" y="7"/>
                    </a:lnTo>
                    <a:lnTo>
                      <a:pt x="579" y="9"/>
                    </a:lnTo>
                    <a:lnTo>
                      <a:pt x="579" y="11"/>
                    </a:lnTo>
                    <a:lnTo>
                      <a:pt x="579" y="13"/>
                    </a:lnTo>
                    <a:lnTo>
                      <a:pt x="579" y="15"/>
                    </a:lnTo>
                    <a:lnTo>
                      <a:pt x="579" y="16"/>
                    </a:lnTo>
                    <a:lnTo>
                      <a:pt x="577" y="16"/>
                    </a:lnTo>
                    <a:lnTo>
                      <a:pt x="575" y="16"/>
                    </a:lnTo>
                    <a:lnTo>
                      <a:pt x="573" y="16"/>
                    </a:lnTo>
                    <a:lnTo>
                      <a:pt x="573" y="18"/>
                    </a:lnTo>
                    <a:lnTo>
                      <a:pt x="573" y="20"/>
                    </a:lnTo>
                    <a:lnTo>
                      <a:pt x="572" y="20"/>
                    </a:lnTo>
                    <a:lnTo>
                      <a:pt x="572" y="22"/>
                    </a:lnTo>
                    <a:lnTo>
                      <a:pt x="572" y="23"/>
                    </a:lnTo>
                    <a:lnTo>
                      <a:pt x="570" y="23"/>
                    </a:lnTo>
                    <a:lnTo>
                      <a:pt x="570" y="25"/>
                    </a:lnTo>
                    <a:lnTo>
                      <a:pt x="570" y="27"/>
                    </a:lnTo>
                    <a:lnTo>
                      <a:pt x="568" y="27"/>
                    </a:lnTo>
                    <a:lnTo>
                      <a:pt x="568" y="29"/>
                    </a:lnTo>
                    <a:lnTo>
                      <a:pt x="568" y="31"/>
                    </a:lnTo>
                    <a:lnTo>
                      <a:pt x="566" y="31"/>
                    </a:lnTo>
                    <a:lnTo>
                      <a:pt x="566" y="32"/>
                    </a:lnTo>
                    <a:lnTo>
                      <a:pt x="566" y="34"/>
                    </a:lnTo>
                    <a:lnTo>
                      <a:pt x="564" y="34"/>
                    </a:lnTo>
                    <a:lnTo>
                      <a:pt x="564" y="36"/>
                    </a:lnTo>
                    <a:lnTo>
                      <a:pt x="564" y="38"/>
                    </a:lnTo>
                    <a:lnTo>
                      <a:pt x="563" y="38"/>
                    </a:lnTo>
                    <a:lnTo>
                      <a:pt x="563" y="40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4" y="41"/>
                    </a:lnTo>
                    <a:lnTo>
                      <a:pt x="566" y="41"/>
                    </a:lnTo>
                    <a:lnTo>
                      <a:pt x="566" y="43"/>
                    </a:lnTo>
                    <a:lnTo>
                      <a:pt x="564" y="43"/>
                    </a:lnTo>
                    <a:lnTo>
                      <a:pt x="564" y="45"/>
                    </a:lnTo>
                    <a:lnTo>
                      <a:pt x="564" y="47"/>
                    </a:lnTo>
                    <a:lnTo>
                      <a:pt x="566" y="47"/>
                    </a:lnTo>
                    <a:lnTo>
                      <a:pt x="568" y="47"/>
                    </a:lnTo>
                    <a:lnTo>
                      <a:pt x="568" y="48"/>
                    </a:lnTo>
                    <a:lnTo>
                      <a:pt x="568" y="50"/>
                    </a:lnTo>
                    <a:lnTo>
                      <a:pt x="568" y="52"/>
                    </a:lnTo>
                    <a:lnTo>
                      <a:pt x="566" y="52"/>
                    </a:lnTo>
                    <a:lnTo>
                      <a:pt x="566" y="54"/>
                    </a:lnTo>
                    <a:lnTo>
                      <a:pt x="568" y="54"/>
                    </a:lnTo>
                    <a:lnTo>
                      <a:pt x="568" y="56"/>
                    </a:lnTo>
                    <a:lnTo>
                      <a:pt x="568" y="57"/>
                    </a:lnTo>
                    <a:lnTo>
                      <a:pt x="568" y="59"/>
                    </a:lnTo>
                    <a:lnTo>
                      <a:pt x="568" y="61"/>
                    </a:lnTo>
                    <a:lnTo>
                      <a:pt x="568" y="63"/>
                    </a:lnTo>
                    <a:lnTo>
                      <a:pt x="566" y="63"/>
                    </a:lnTo>
                    <a:lnTo>
                      <a:pt x="568" y="64"/>
                    </a:lnTo>
                    <a:lnTo>
                      <a:pt x="566" y="64"/>
                    </a:lnTo>
                    <a:lnTo>
                      <a:pt x="566" y="66"/>
                    </a:lnTo>
                    <a:lnTo>
                      <a:pt x="564" y="68"/>
                    </a:lnTo>
                    <a:lnTo>
                      <a:pt x="564" y="70"/>
                    </a:lnTo>
                    <a:lnTo>
                      <a:pt x="564" y="72"/>
                    </a:lnTo>
                    <a:lnTo>
                      <a:pt x="563" y="72"/>
                    </a:lnTo>
                    <a:lnTo>
                      <a:pt x="563" y="73"/>
                    </a:lnTo>
                    <a:lnTo>
                      <a:pt x="564" y="73"/>
                    </a:lnTo>
                    <a:lnTo>
                      <a:pt x="564" y="75"/>
                    </a:lnTo>
                    <a:lnTo>
                      <a:pt x="563" y="75"/>
                    </a:lnTo>
                    <a:lnTo>
                      <a:pt x="563" y="77"/>
                    </a:lnTo>
                    <a:lnTo>
                      <a:pt x="561" y="77"/>
                    </a:lnTo>
                    <a:lnTo>
                      <a:pt x="559" y="77"/>
                    </a:lnTo>
                    <a:lnTo>
                      <a:pt x="559" y="79"/>
                    </a:lnTo>
                    <a:lnTo>
                      <a:pt x="557" y="79"/>
                    </a:lnTo>
                    <a:lnTo>
                      <a:pt x="559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6" y="82"/>
                    </a:lnTo>
                    <a:lnTo>
                      <a:pt x="556" y="84"/>
                    </a:lnTo>
                    <a:lnTo>
                      <a:pt x="554" y="84"/>
                    </a:lnTo>
                    <a:lnTo>
                      <a:pt x="556" y="84"/>
                    </a:lnTo>
                    <a:lnTo>
                      <a:pt x="556" y="86"/>
                    </a:lnTo>
                    <a:lnTo>
                      <a:pt x="556" y="88"/>
                    </a:lnTo>
                    <a:lnTo>
                      <a:pt x="556" y="89"/>
                    </a:lnTo>
                    <a:lnTo>
                      <a:pt x="554" y="89"/>
                    </a:lnTo>
                    <a:lnTo>
                      <a:pt x="556" y="89"/>
                    </a:lnTo>
                    <a:lnTo>
                      <a:pt x="554" y="89"/>
                    </a:lnTo>
                    <a:lnTo>
                      <a:pt x="554" y="91"/>
                    </a:lnTo>
                    <a:lnTo>
                      <a:pt x="554" y="93"/>
                    </a:lnTo>
                    <a:lnTo>
                      <a:pt x="554" y="95"/>
                    </a:lnTo>
                    <a:lnTo>
                      <a:pt x="556" y="95"/>
                    </a:lnTo>
                    <a:lnTo>
                      <a:pt x="556" y="97"/>
                    </a:lnTo>
                    <a:lnTo>
                      <a:pt x="556" y="98"/>
                    </a:lnTo>
                    <a:lnTo>
                      <a:pt x="556" y="100"/>
                    </a:lnTo>
                    <a:lnTo>
                      <a:pt x="556" y="102"/>
                    </a:lnTo>
                    <a:lnTo>
                      <a:pt x="556" y="104"/>
                    </a:lnTo>
                    <a:lnTo>
                      <a:pt x="556" y="106"/>
                    </a:lnTo>
                    <a:lnTo>
                      <a:pt x="557" y="106"/>
                    </a:lnTo>
                    <a:lnTo>
                      <a:pt x="557" y="107"/>
                    </a:lnTo>
                    <a:lnTo>
                      <a:pt x="557" y="109"/>
                    </a:lnTo>
                    <a:lnTo>
                      <a:pt x="557" y="111"/>
                    </a:lnTo>
                    <a:lnTo>
                      <a:pt x="557" y="113"/>
                    </a:lnTo>
                    <a:lnTo>
                      <a:pt x="557" y="114"/>
                    </a:lnTo>
                    <a:lnTo>
                      <a:pt x="556" y="114"/>
                    </a:lnTo>
                    <a:lnTo>
                      <a:pt x="554" y="114"/>
                    </a:lnTo>
                    <a:lnTo>
                      <a:pt x="552" y="114"/>
                    </a:lnTo>
                    <a:lnTo>
                      <a:pt x="550" y="114"/>
                    </a:lnTo>
                    <a:lnTo>
                      <a:pt x="548" y="114"/>
                    </a:lnTo>
                    <a:lnTo>
                      <a:pt x="547" y="114"/>
                    </a:lnTo>
                    <a:lnTo>
                      <a:pt x="547" y="113"/>
                    </a:lnTo>
                    <a:lnTo>
                      <a:pt x="545" y="113"/>
                    </a:lnTo>
                    <a:lnTo>
                      <a:pt x="543" y="114"/>
                    </a:lnTo>
                    <a:lnTo>
                      <a:pt x="543" y="116"/>
                    </a:lnTo>
                    <a:lnTo>
                      <a:pt x="541" y="116"/>
                    </a:lnTo>
                    <a:lnTo>
                      <a:pt x="541" y="118"/>
                    </a:lnTo>
                    <a:lnTo>
                      <a:pt x="539" y="120"/>
                    </a:lnTo>
                    <a:lnTo>
                      <a:pt x="539" y="122"/>
                    </a:lnTo>
                    <a:lnTo>
                      <a:pt x="539" y="123"/>
                    </a:lnTo>
                    <a:lnTo>
                      <a:pt x="541" y="123"/>
                    </a:lnTo>
                    <a:lnTo>
                      <a:pt x="541" y="125"/>
                    </a:lnTo>
                    <a:lnTo>
                      <a:pt x="539" y="125"/>
                    </a:lnTo>
                    <a:lnTo>
                      <a:pt x="538" y="123"/>
                    </a:lnTo>
                    <a:lnTo>
                      <a:pt x="536" y="123"/>
                    </a:lnTo>
                    <a:lnTo>
                      <a:pt x="536" y="125"/>
                    </a:lnTo>
                    <a:lnTo>
                      <a:pt x="536" y="127"/>
                    </a:lnTo>
                    <a:lnTo>
                      <a:pt x="536" y="129"/>
                    </a:lnTo>
                    <a:lnTo>
                      <a:pt x="534" y="129"/>
                    </a:lnTo>
                    <a:lnTo>
                      <a:pt x="532" y="129"/>
                    </a:lnTo>
                    <a:lnTo>
                      <a:pt x="532" y="127"/>
                    </a:lnTo>
                    <a:lnTo>
                      <a:pt x="532" y="125"/>
                    </a:lnTo>
                    <a:lnTo>
                      <a:pt x="531" y="125"/>
                    </a:lnTo>
                    <a:lnTo>
                      <a:pt x="532" y="125"/>
                    </a:lnTo>
                    <a:lnTo>
                      <a:pt x="532" y="123"/>
                    </a:lnTo>
                    <a:lnTo>
                      <a:pt x="531" y="123"/>
                    </a:lnTo>
                    <a:lnTo>
                      <a:pt x="531" y="122"/>
                    </a:lnTo>
                    <a:lnTo>
                      <a:pt x="529" y="122"/>
                    </a:lnTo>
                    <a:lnTo>
                      <a:pt x="527" y="122"/>
                    </a:lnTo>
                    <a:lnTo>
                      <a:pt x="525" y="122"/>
                    </a:lnTo>
                    <a:lnTo>
                      <a:pt x="523" y="122"/>
                    </a:lnTo>
                    <a:lnTo>
                      <a:pt x="522" y="122"/>
                    </a:lnTo>
                    <a:lnTo>
                      <a:pt x="522" y="123"/>
                    </a:lnTo>
                    <a:lnTo>
                      <a:pt x="522" y="125"/>
                    </a:lnTo>
                    <a:lnTo>
                      <a:pt x="520" y="125"/>
                    </a:lnTo>
                    <a:lnTo>
                      <a:pt x="520" y="127"/>
                    </a:lnTo>
                    <a:lnTo>
                      <a:pt x="520" y="129"/>
                    </a:lnTo>
                    <a:lnTo>
                      <a:pt x="518" y="129"/>
                    </a:lnTo>
                    <a:lnTo>
                      <a:pt x="518" y="131"/>
                    </a:lnTo>
                    <a:lnTo>
                      <a:pt x="516" y="129"/>
                    </a:lnTo>
                    <a:lnTo>
                      <a:pt x="514" y="129"/>
                    </a:lnTo>
                    <a:lnTo>
                      <a:pt x="514" y="131"/>
                    </a:lnTo>
                    <a:lnTo>
                      <a:pt x="513" y="131"/>
                    </a:lnTo>
                    <a:lnTo>
                      <a:pt x="513" y="129"/>
                    </a:lnTo>
                    <a:lnTo>
                      <a:pt x="511" y="127"/>
                    </a:lnTo>
                    <a:lnTo>
                      <a:pt x="509" y="127"/>
                    </a:lnTo>
                    <a:lnTo>
                      <a:pt x="509" y="125"/>
                    </a:lnTo>
                    <a:lnTo>
                      <a:pt x="509" y="123"/>
                    </a:lnTo>
                    <a:lnTo>
                      <a:pt x="509" y="125"/>
                    </a:lnTo>
                    <a:lnTo>
                      <a:pt x="507" y="125"/>
                    </a:lnTo>
                    <a:lnTo>
                      <a:pt x="506" y="125"/>
                    </a:lnTo>
                    <a:lnTo>
                      <a:pt x="504" y="125"/>
                    </a:lnTo>
                    <a:lnTo>
                      <a:pt x="504" y="127"/>
                    </a:lnTo>
                    <a:lnTo>
                      <a:pt x="502" y="127"/>
                    </a:lnTo>
                    <a:lnTo>
                      <a:pt x="500" y="127"/>
                    </a:lnTo>
                    <a:lnTo>
                      <a:pt x="498" y="127"/>
                    </a:lnTo>
                    <a:lnTo>
                      <a:pt x="498" y="129"/>
                    </a:lnTo>
                    <a:lnTo>
                      <a:pt x="497" y="132"/>
                    </a:lnTo>
                    <a:lnTo>
                      <a:pt x="495" y="134"/>
                    </a:lnTo>
                    <a:lnTo>
                      <a:pt x="493" y="138"/>
                    </a:lnTo>
                    <a:lnTo>
                      <a:pt x="491" y="138"/>
                    </a:lnTo>
                    <a:lnTo>
                      <a:pt x="489" y="138"/>
                    </a:lnTo>
                    <a:lnTo>
                      <a:pt x="488" y="138"/>
                    </a:lnTo>
                    <a:lnTo>
                      <a:pt x="486" y="138"/>
                    </a:lnTo>
                    <a:lnTo>
                      <a:pt x="484" y="138"/>
                    </a:lnTo>
                    <a:lnTo>
                      <a:pt x="482" y="138"/>
                    </a:lnTo>
                    <a:lnTo>
                      <a:pt x="481" y="138"/>
                    </a:lnTo>
                    <a:lnTo>
                      <a:pt x="481" y="136"/>
                    </a:lnTo>
                    <a:lnTo>
                      <a:pt x="479" y="136"/>
                    </a:lnTo>
                    <a:lnTo>
                      <a:pt x="479" y="134"/>
                    </a:lnTo>
                    <a:lnTo>
                      <a:pt x="477" y="132"/>
                    </a:lnTo>
                    <a:lnTo>
                      <a:pt x="475" y="131"/>
                    </a:lnTo>
                    <a:lnTo>
                      <a:pt x="473" y="131"/>
                    </a:lnTo>
                    <a:lnTo>
                      <a:pt x="473" y="129"/>
                    </a:lnTo>
                    <a:lnTo>
                      <a:pt x="472" y="129"/>
                    </a:lnTo>
                    <a:lnTo>
                      <a:pt x="472" y="127"/>
                    </a:lnTo>
                    <a:lnTo>
                      <a:pt x="470" y="127"/>
                    </a:lnTo>
                    <a:lnTo>
                      <a:pt x="468" y="127"/>
                    </a:lnTo>
                    <a:lnTo>
                      <a:pt x="466" y="127"/>
                    </a:lnTo>
                    <a:lnTo>
                      <a:pt x="464" y="127"/>
                    </a:lnTo>
                    <a:lnTo>
                      <a:pt x="463" y="127"/>
                    </a:lnTo>
                    <a:lnTo>
                      <a:pt x="461" y="127"/>
                    </a:lnTo>
                    <a:lnTo>
                      <a:pt x="459" y="127"/>
                    </a:lnTo>
                    <a:lnTo>
                      <a:pt x="457" y="125"/>
                    </a:lnTo>
                    <a:lnTo>
                      <a:pt x="456" y="125"/>
                    </a:lnTo>
                    <a:lnTo>
                      <a:pt x="454" y="125"/>
                    </a:lnTo>
                    <a:lnTo>
                      <a:pt x="452" y="125"/>
                    </a:lnTo>
                    <a:lnTo>
                      <a:pt x="452" y="123"/>
                    </a:lnTo>
                    <a:lnTo>
                      <a:pt x="452" y="122"/>
                    </a:lnTo>
                    <a:lnTo>
                      <a:pt x="452" y="120"/>
                    </a:lnTo>
                    <a:lnTo>
                      <a:pt x="452" y="118"/>
                    </a:lnTo>
                    <a:lnTo>
                      <a:pt x="452" y="116"/>
                    </a:lnTo>
                    <a:lnTo>
                      <a:pt x="450" y="116"/>
                    </a:lnTo>
                    <a:lnTo>
                      <a:pt x="450" y="114"/>
                    </a:lnTo>
                    <a:lnTo>
                      <a:pt x="448" y="113"/>
                    </a:lnTo>
                    <a:lnTo>
                      <a:pt x="450" y="113"/>
                    </a:lnTo>
                    <a:lnTo>
                      <a:pt x="448" y="113"/>
                    </a:lnTo>
                    <a:lnTo>
                      <a:pt x="448" y="111"/>
                    </a:lnTo>
                    <a:lnTo>
                      <a:pt x="447" y="111"/>
                    </a:lnTo>
                    <a:lnTo>
                      <a:pt x="447" y="113"/>
                    </a:lnTo>
                    <a:lnTo>
                      <a:pt x="445" y="113"/>
                    </a:lnTo>
                    <a:lnTo>
                      <a:pt x="443" y="113"/>
                    </a:lnTo>
                    <a:lnTo>
                      <a:pt x="443" y="111"/>
                    </a:lnTo>
                    <a:lnTo>
                      <a:pt x="441" y="111"/>
                    </a:lnTo>
                    <a:lnTo>
                      <a:pt x="440" y="111"/>
                    </a:lnTo>
                    <a:lnTo>
                      <a:pt x="440" y="113"/>
                    </a:lnTo>
                    <a:lnTo>
                      <a:pt x="438" y="113"/>
                    </a:lnTo>
                    <a:lnTo>
                      <a:pt x="438" y="111"/>
                    </a:lnTo>
                    <a:lnTo>
                      <a:pt x="436" y="111"/>
                    </a:lnTo>
                    <a:lnTo>
                      <a:pt x="434" y="111"/>
                    </a:lnTo>
                    <a:lnTo>
                      <a:pt x="434" y="109"/>
                    </a:lnTo>
                    <a:lnTo>
                      <a:pt x="432" y="109"/>
                    </a:lnTo>
                    <a:lnTo>
                      <a:pt x="432" y="107"/>
                    </a:lnTo>
                    <a:lnTo>
                      <a:pt x="431" y="107"/>
                    </a:lnTo>
                    <a:lnTo>
                      <a:pt x="431" y="106"/>
                    </a:lnTo>
                    <a:lnTo>
                      <a:pt x="431" y="104"/>
                    </a:lnTo>
                    <a:lnTo>
                      <a:pt x="431" y="102"/>
                    </a:lnTo>
                    <a:lnTo>
                      <a:pt x="429" y="102"/>
                    </a:lnTo>
                    <a:lnTo>
                      <a:pt x="427" y="100"/>
                    </a:lnTo>
                    <a:lnTo>
                      <a:pt x="427" y="98"/>
                    </a:lnTo>
                    <a:lnTo>
                      <a:pt x="427" y="97"/>
                    </a:lnTo>
                    <a:lnTo>
                      <a:pt x="427" y="95"/>
                    </a:lnTo>
                    <a:lnTo>
                      <a:pt x="425" y="95"/>
                    </a:lnTo>
                    <a:lnTo>
                      <a:pt x="425" y="93"/>
                    </a:lnTo>
                    <a:lnTo>
                      <a:pt x="425" y="91"/>
                    </a:lnTo>
                    <a:lnTo>
                      <a:pt x="423" y="91"/>
                    </a:lnTo>
                    <a:lnTo>
                      <a:pt x="422" y="89"/>
                    </a:lnTo>
                    <a:lnTo>
                      <a:pt x="420" y="89"/>
                    </a:lnTo>
                    <a:lnTo>
                      <a:pt x="418" y="88"/>
                    </a:lnTo>
                    <a:lnTo>
                      <a:pt x="416" y="88"/>
                    </a:lnTo>
                    <a:lnTo>
                      <a:pt x="416" y="86"/>
                    </a:lnTo>
                    <a:lnTo>
                      <a:pt x="416" y="84"/>
                    </a:lnTo>
                    <a:lnTo>
                      <a:pt x="418" y="84"/>
                    </a:lnTo>
                    <a:lnTo>
                      <a:pt x="418" y="82"/>
                    </a:lnTo>
                    <a:lnTo>
                      <a:pt x="418" y="81"/>
                    </a:lnTo>
                    <a:lnTo>
                      <a:pt x="418" y="79"/>
                    </a:lnTo>
                    <a:lnTo>
                      <a:pt x="418" y="77"/>
                    </a:lnTo>
                    <a:lnTo>
                      <a:pt x="416" y="75"/>
                    </a:lnTo>
                    <a:lnTo>
                      <a:pt x="415" y="77"/>
                    </a:lnTo>
                    <a:lnTo>
                      <a:pt x="413" y="77"/>
                    </a:lnTo>
                    <a:lnTo>
                      <a:pt x="413" y="79"/>
                    </a:lnTo>
                    <a:lnTo>
                      <a:pt x="411" y="79"/>
                    </a:lnTo>
                    <a:lnTo>
                      <a:pt x="411" y="81"/>
                    </a:lnTo>
                    <a:lnTo>
                      <a:pt x="411" y="82"/>
                    </a:lnTo>
                    <a:lnTo>
                      <a:pt x="409" y="84"/>
                    </a:lnTo>
                    <a:lnTo>
                      <a:pt x="407" y="84"/>
                    </a:lnTo>
                    <a:lnTo>
                      <a:pt x="406" y="84"/>
                    </a:lnTo>
                    <a:lnTo>
                      <a:pt x="406" y="86"/>
                    </a:lnTo>
                    <a:lnTo>
                      <a:pt x="406" y="88"/>
                    </a:lnTo>
                    <a:lnTo>
                      <a:pt x="404" y="89"/>
                    </a:lnTo>
                    <a:lnTo>
                      <a:pt x="402" y="89"/>
                    </a:lnTo>
                    <a:lnTo>
                      <a:pt x="400" y="89"/>
                    </a:lnTo>
                    <a:lnTo>
                      <a:pt x="398" y="89"/>
                    </a:lnTo>
                    <a:lnTo>
                      <a:pt x="398" y="91"/>
                    </a:lnTo>
                    <a:lnTo>
                      <a:pt x="397" y="91"/>
                    </a:lnTo>
                    <a:lnTo>
                      <a:pt x="397" y="89"/>
                    </a:lnTo>
                    <a:lnTo>
                      <a:pt x="395" y="89"/>
                    </a:lnTo>
                    <a:lnTo>
                      <a:pt x="395" y="91"/>
                    </a:lnTo>
                    <a:lnTo>
                      <a:pt x="393" y="91"/>
                    </a:lnTo>
                    <a:lnTo>
                      <a:pt x="391" y="91"/>
                    </a:lnTo>
                    <a:lnTo>
                      <a:pt x="391" y="93"/>
                    </a:lnTo>
                    <a:lnTo>
                      <a:pt x="390" y="93"/>
                    </a:lnTo>
                    <a:lnTo>
                      <a:pt x="390" y="95"/>
                    </a:lnTo>
                    <a:lnTo>
                      <a:pt x="390" y="97"/>
                    </a:lnTo>
                    <a:lnTo>
                      <a:pt x="390" y="98"/>
                    </a:lnTo>
                    <a:lnTo>
                      <a:pt x="390" y="100"/>
                    </a:lnTo>
                    <a:lnTo>
                      <a:pt x="388" y="100"/>
                    </a:lnTo>
                    <a:lnTo>
                      <a:pt x="390" y="100"/>
                    </a:lnTo>
                    <a:lnTo>
                      <a:pt x="390" y="102"/>
                    </a:lnTo>
                    <a:lnTo>
                      <a:pt x="391" y="102"/>
                    </a:lnTo>
                    <a:lnTo>
                      <a:pt x="391" y="104"/>
                    </a:lnTo>
                    <a:lnTo>
                      <a:pt x="391" y="106"/>
                    </a:lnTo>
                    <a:lnTo>
                      <a:pt x="391" y="107"/>
                    </a:lnTo>
                    <a:lnTo>
                      <a:pt x="391" y="109"/>
                    </a:lnTo>
                    <a:lnTo>
                      <a:pt x="391" y="111"/>
                    </a:lnTo>
                    <a:lnTo>
                      <a:pt x="391" y="113"/>
                    </a:lnTo>
                    <a:lnTo>
                      <a:pt x="393" y="113"/>
                    </a:lnTo>
                    <a:lnTo>
                      <a:pt x="391" y="114"/>
                    </a:lnTo>
                    <a:lnTo>
                      <a:pt x="391" y="116"/>
                    </a:lnTo>
                    <a:lnTo>
                      <a:pt x="393" y="116"/>
                    </a:lnTo>
                    <a:lnTo>
                      <a:pt x="393" y="118"/>
                    </a:lnTo>
                    <a:lnTo>
                      <a:pt x="391" y="118"/>
                    </a:lnTo>
                    <a:lnTo>
                      <a:pt x="391" y="120"/>
                    </a:lnTo>
                    <a:lnTo>
                      <a:pt x="393" y="120"/>
                    </a:lnTo>
                    <a:lnTo>
                      <a:pt x="393" y="122"/>
                    </a:lnTo>
                    <a:lnTo>
                      <a:pt x="393" y="123"/>
                    </a:lnTo>
                    <a:lnTo>
                      <a:pt x="395" y="123"/>
                    </a:lnTo>
                    <a:lnTo>
                      <a:pt x="395" y="125"/>
                    </a:lnTo>
                    <a:lnTo>
                      <a:pt x="393" y="125"/>
                    </a:lnTo>
                    <a:lnTo>
                      <a:pt x="393" y="127"/>
                    </a:lnTo>
                    <a:lnTo>
                      <a:pt x="391" y="127"/>
                    </a:lnTo>
                    <a:lnTo>
                      <a:pt x="391" y="129"/>
                    </a:lnTo>
                    <a:lnTo>
                      <a:pt x="391" y="131"/>
                    </a:lnTo>
                    <a:lnTo>
                      <a:pt x="391" y="132"/>
                    </a:lnTo>
                    <a:lnTo>
                      <a:pt x="390" y="134"/>
                    </a:lnTo>
                    <a:lnTo>
                      <a:pt x="388" y="134"/>
                    </a:lnTo>
                    <a:lnTo>
                      <a:pt x="388" y="136"/>
                    </a:lnTo>
                    <a:lnTo>
                      <a:pt x="388" y="138"/>
                    </a:lnTo>
                    <a:lnTo>
                      <a:pt x="386" y="138"/>
                    </a:lnTo>
                    <a:lnTo>
                      <a:pt x="386" y="136"/>
                    </a:lnTo>
                    <a:lnTo>
                      <a:pt x="384" y="136"/>
                    </a:lnTo>
                    <a:lnTo>
                      <a:pt x="384" y="138"/>
                    </a:lnTo>
                    <a:lnTo>
                      <a:pt x="382" y="138"/>
                    </a:lnTo>
                    <a:lnTo>
                      <a:pt x="382" y="139"/>
                    </a:lnTo>
                    <a:lnTo>
                      <a:pt x="381" y="141"/>
                    </a:lnTo>
                    <a:lnTo>
                      <a:pt x="381" y="143"/>
                    </a:lnTo>
                    <a:lnTo>
                      <a:pt x="381" y="145"/>
                    </a:lnTo>
                    <a:lnTo>
                      <a:pt x="381" y="143"/>
                    </a:lnTo>
                    <a:lnTo>
                      <a:pt x="381" y="145"/>
                    </a:lnTo>
                    <a:lnTo>
                      <a:pt x="379" y="145"/>
                    </a:lnTo>
                    <a:lnTo>
                      <a:pt x="379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1" y="150"/>
                    </a:lnTo>
                    <a:lnTo>
                      <a:pt x="381" y="152"/>
                    </a:lnTo>
                    <a:lnTo>
                      <a:pt x="381" y="154"/>
                    </a:lnTo>
                    <a:lnTo>
                      <a:pt x="381" y="156"/>
                    </a:lnTo>
                    <a:lnTo>
                      <a:pt x="381" y="157"/>
                    </a:lnTo>
                    <a:lnTo>
                      <a:pt x="381" y="159"/>
                    </a:lnTo>
                    <a:lnTo>
                      <a:pt x="381" y="161"/>
                    </a:lnTo>
                    <a:lnTo>
                      <a:pt x="382" y="161"/>
                    </a:lnTo>
                    <a:lnTo>
                      <a:pt x="381" y="163"/>
                    </a:lnTo>
                    <a:lnTo>
                      <a:pt x="379" y="163"/>
                    </a:lnTo>
                    <a:lnTo>
                      <a:pt x="379" y="164"/>
                    </a:lnTo>
                    <a:lnTo>
                      <a:pt x="377" y="164"/>
                    </a:lnTo>
                    <a:lnTo>
                      <a:pt x="377" y="166"/>
                    </a:lnTo>
                    <a:lnTo>
                      <a:pt x="375" y="166"/>
                    </a:lnTo>
                    <a:lnTo>
                      <a:pt x="373" y="166"/>
                    </a:lnTo>
                    <a:lnTo>
                      <a:pt x="372" y="166"/>
                    </a:lnTo>
                    <a:lnTo>
                      <a:pt x="372" y="164"/>
                    </a:lnTo>
                    <a:lnTo>
                      <a:pt x="370" y="164"/>
                    </a:lnTo>
                    <a:lnTo>
                      <a:pt x="370" y="166"/>
                    </a:lnTo>
                    <a:lnTo>
                      <a:pt x="368" y="168"/>
                    </a:lnTo>
                    <a:lnTo>
                      <a:pt x="368" y="170"/>
                    </a:lnTo>
                    <a:lnTo>
                      <a:pt x="368" y="172"/>
                    </a:lnTo>
                    <a:lnTo>
                      <a:pt x="368" y="173"/>
                    </a:lnTo>
                    <a:lnTo>
                      <a:pt x="368" y="175"/>
                    </a:lnTo>
                    <a:lnTo>
                      <a:pt x="368" y="177"/>
                    </a:lnTo>
                    <a:lnTo>
                      <a:pt x="370" y="177"/>
                    </a:lnTo>
                    <a:lnTo>
                      <a:pt x="370" y="179"/>
                    </a:lnTo>
                    <a:lnTo>
                      <a:pt x="370" y="181"/>
                    </a:lnTo>
                    <a:lnTo>
                      <a:pt x="370" y="182"/>
                    </a:lnTo>
                    <a:lnTo>
                      <a:pt x="370" y="184"/>
                    </a:lnTo>
                    <a:lnTo>
                      <a:pt x="370" y="186"/>
                    </a:lnTo>
                    <a:lnTo>
                      <a:pt x="368" y="186"/>
                    </a:lnTo>
                    <a:lnTo>
                      <a:pt x="366" y="186"/>
                    </a:lnTo>
                    <a:lnTo>
                      <a:pt x="365" y="186"/>
                    </a:lnTo>
                    <a:lnTo>
                      <a:pt x="363" y="186"/>
                    </a:lnTo>
                    <a:lnTo>
                      <a:pt x="363" y="188"/>
                    </a:lnTo>
                    <a:lnTo>
                      <a:pt x="361" y="188"/>
                    </a:lnTo>
                    <a:lnTo>
                      <a:pt x="363" y="188"/>
                    </a:lnTo>
                    <a:lnTo>
                      <a:pt x="361" y="188"/>
                    </a:lnTo>
                    <a:lnTo>
                      <a:pt x="361" y="189"/>
                    </a:lnTo>
                    <a:lnTo>
                      <a:pt x="361" y="188"/>
                    </a:lnTo>
                    <a:lnTo>
                      <a:pt x="359" y="188"/>
                    </a:lnTo>
                    <a:lnTo>
                      <a:pt x="359" y="186"/>
                    </a:lnTo>
                    <a:lnTo>
                      <a:pt x="359" y="184"/>
                    </a:lnTo>
                    <a:lnTo>
                      <a:pt x="359" y="186"/>
                    </a:lnTo>
                    <a:lnTo>
                      <a:pt x="357" y="186"/>
                    </a:lnTo>
                    <a:lnTo>
                      <a:pt x="357" y="184"/>
                    </a:lnTo>
                    <a:lnTo>
                      <a:pt x="356" y="184"/>
                    </a:lnTo>
                    <a:lnTo>
                      <a:pt x="354" y="186"/>
                    </a:lnTo>
                    <a:lnTo>
                      <a:pt x="354" y="184"/>
                    </a:lnTo>
                    <a:lnTo>
                      <a:pt x="352" y="184"/>
                    </a:lnTo>
                    <a:lnTo>
                      <a:pt x="352" y="182"/>
                    </a:lnTo>
                    <a:lnTo>
                      <a:pt x="350" y="182"/>
                    </a:lnTo>
                    <a:lnTo>
                      <a:pt x="350" y="181"/>
                    </a:lnTo>
                    <a:lnTo>
                      <a:pt x="348" y="181"/>
                    </a:lnTo>
                    <a:lnTo>
                      <a:pt x="347" y="181"/>
                    </a:lnTo>
                    <a:lnTo>
                      <a:pt x="347" y="182"/>
                    </a:lnTo>
                    <a:lnTo>
                      <a:pt x="347" y="184"/>
                    </a:lnTo>
                    <a:lnTo>
                      <a:pt x="345" y="186"/>
                    </a:lnTo>
                    <a:lnTo>
                      <a:pt x="343" y="186"/>
                    </a:lnTo>
                    <a:lnTo>
                      <a:pt x="343" y="188"/>
                    </a:lnTo>
                    <a:lnTo>
                      <a:pt x="343" y="189"/>
                    </a:lnTo>
                    <a:lnTo>
                      <a:pt x="341" y="189"/>
                    </a:lnTo>
                    <a:lnTo>
                      <a:pt x="341" y="191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40" y="195"/>
                    </a:lnTo>
                    <a:lnTo>
                      <a:pt x="340" y="197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6" y="195"/>
                    </a:lnTo>
                    <a:lnTo>
                      <a:pt x="334" y="195"/>
                    </a:lnTo>
                    <a:lnTo>
                      <a:pt x="332" y="195"/>
                    </a:lnTo>
                    <a:lnTo>
                      <a:pt x="332" y="193"/>
                    </a:lnTo>
                    <a:lnTo>
                      <a:pt x="332" y="195"/>
                    </a:lnTo>
                    <a:lnTo>
                      <a:pt x="332" y="197"/>
                    </a:lnTo>
                    <a:lnTo>
                      <a:pt x="331" y="197"/>
                    </a:lnTo>
                    <a:lnTo>
                      <a:pt x="331" y="198"/>
                    </a:lnTo>
                    <a:lnTo>
                      <a:pt x="329" y="198"/>
                    </a:lnTo>
                    <a:lnTo>
                      <a:pt x="327" y="198"/>
                    </a:lnTo>
                    <a:lnTo>
                      <a:pt x="327" y="200"/>
                    </a:lnTo>
                    <a:lnTo>
                      <a:pt x="325" y="200"/>
                    </a:lnTo>
                    <a:lnTo>
                      <a:pt x="325" y="202"/>
                    </a:lnTo>
                    <a:lnTo>
                      <a:pt x="323" y="202"/>
                    </a:lnTo>
                    <a:lnTo>
                      <a:pt x="322" y="202"/>
                    </a:lnTo>
                    <a:lnTo>
                      <a:pt x="322" y="200"/>
                    </a:lnTo>
                    <a:lnTo>
                      <a:pt x="322" y="198"/>
                    </a:lnTo>
                    <a:lnTo>
                      <a:pt x="322" y="200"/>
                    </a:lnTo>
                    <a:lnTo>
                      <a:pt x="320" y="200"/>
                    </a:lnTo>
                    <a:lnTo>
                      <a:pt x="320" y="202"/>
                    </a:lnTo>
                    <a:lnTo>
                      <a:pt x="320" y="204"/>
                    </a:lnTo>
                    <a:lnTo>
                      <a:pt x="320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0" y="207"/>
                    </a:lnTo>
                    <a:lnTo>
                      <a:pt x="320" y="209"/>
                    </a:lnTo>
                    <a:lnTo>
                      <a:pt x="322" y="209"/>
                    </a:lnTo>
                    <a:lnTo>
                      <a:pt x="322" y="211"/>
                    </a:lnTo>
                    <a:lnTo>
                      <a:pt x="322" y="213"/>
                    </a:lnTo>
                    <a:lnTo>
                      <a:pt x="322" y="214"/>
                    </a:lnTo>
                    <a:lnTo>
                      <a:pt x="322" y="216"/>
                    </a:lnTo>
                    <a:lnTo>
                      <a:pt x="323" y="218"/>
                    </a:lnTo>
                    <a:lnTo>
                      <a:pt x="325" y="218"/>
                    </a:lnTo>
                    <a:lnTo>
                      <a:pt x="325" y="220"/>
                    </a:lnTo>
                    <a:lnTo>
                      <a:pt x="325" y="222"/>
                    </a:lnTo>
                    <a:lnTo>
                      <a:pt x="327" y="222"/>
                    </a:lnTo>
                    <a:lnTo>
                      <a:pt x="327" y="223"/>
                    </a:lnTo>
                    <a:lnTo>
                      <a:pt x="329" y="223"/>
                    </a:lnTo>
                    <a:lnTo>
                      <a:pt x="329" y="225"/>
                    </a:lnTo>
                    <a:lnTo>
                      <a:pt x="329" y="227"/>
                    </a:lnTo>
                    <a:lnTo>
                      <a:pt x="331" y="227"/>
                    </a:lnTo>
                    <a:lnTo>
                      <a:pt x="332" y="225"/>
                    </a:lnTo>
                    <a:lnTo>
                      <a:pt x="334" y="225"/>
                    </a:lnTo>
                    <a:lnTo>
                      <a:pt x="336" y="225"/>
                    </a:lnTo>
                    <a:lnTo>
                      <a:pt x="336" y="227"/>
                    </a:lnTo>
                    <a:lnTo>
                      <a:pt x="334" y="227"/>
                    </a:lnTo>
                    <a:lnTo>
                      <a:pt x="334" y="229"/>
                    </a:lnTo>
                    <a:lnTo>
                      <a:pt x="334" y="231"/>
                    </a:lnTo>
                    <a:lnTo>
                      <a:pt x="334" y="232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2" y="236"/>
                    </a:lnTo>
                    <a:lnTo>
                      <a:pt x="334" y="236"/>
                    </a:lnTo>
                    <a:lnTo>
                      <a:pt x="334" y="238"/>
                    </a:lnTo>
                    <a:lnTo>
                      <a:pt x="336" y="238"/>
                    </a:lnTo>
                    <a:lnTo>
                      <a:pt x="336" y="239"/>
                    </a:lnTo>
                    <a:lnTo>
                      <a:pt x="338" y="239"/>
                    </a:lnTo>
                    <a:lnTo>
                      <a:pt x="340" y="239"/>
                    </a:lnTo>
                    <a:lnTo>
                      <a:pt x="340" y="241"/>
                    </a:lnTo>
                    <a:lnTo>
                      <a:pt x="341" y="241"/>
                    </a:lnTo>
                    <a:lnTo>
                      <a:pt x="341" y="243"/>
                    </a:lnTo>
                    <a:lnTo>
                      <a:pt x="341" y="245"/>
                    </a:lnTo>
                    <a:lnTo>
                      <a:pt x="343" y="245"/>
                    </a:lnTo>
                    <a:lnTo>
                      <a:pt x="343" y="247"/>
                    </a:lnTo>
                    <a:lnTo>
                      <a:pt x="345" y="247"/>
                    </a:lnTo>
                    <a:lnTo>
                      <a:pt x="347" y="247"/>
                    </a:lnTo>
                    <a:lnTo>
                      <a:pt x="347" y="248"/>
                    </a:lnTo>
                    <a:lnTo>
                      <a:pt x="348" y="248"/>
                    </a:lnTo>
                    <a:lnTo>
                      <a:pt x="348" y="250"/>
                    </a:lnTo>
                    <a:lnTo>
                      <a:pt x="348" y="248"/>
                    </a:lnTo>
                    <a:lnTo>
                      <a:pt x="350" y="248"/>
                    </a:lnTo>
                    <a:lnTo>
                      <a:pt x="352" y="250"/>
                    </a:lnTo>
                    <a:lnTo>
                      <a:pt x="354" y="250"/>
                    </a:lnTo>
                    <a:lnTo>
                      <a:pt x="356" y="250"/>
                    </a:lnTo>
                    <a:lnTo>
                      <a:pt x="356" y="252"/>
                    </a:lnTo>
                    <a:lnTo>
                      <a:pt x="354" y="252"/>
                    </a:lnTo>
                    <a:lnTo>
                      <a:pt x="354" y="254"/>
                    </a:lnTo>
                    <a:lnTo>
                      <a:pt x="354" y="256"/>
                    </a:lnTo>
                    <a:lnTo>
                      <a:pt x="354" y="257"/>
                    </a:lnTo>
                    <a:lnTo>
                      <a:pt x="352" y="257"/>
                    </a:lnTo>
                    <a:lnTo>
                      <a:pt x="352" y="259"/>
                    </a:lnTo>
                    <a:lnTo>
                      <a:pt x="350" y="259"/>
                    </a:lnTo>
                    <a:lnTo>
                      <a:pt x="350" y="257"/>
                    </a:lnTo>
                    <a:lnTo>
                      <a:pt x="348" y="257"/>
                    </a:lnTo>
                    <a:lnTo>
                      <a:pt x="348" y="259"/>
                    </a:lnTo>
                    <a:lnTo>
                      <a:pt x="347" y="259"/>
                    </a:lnTo>
                    <a:lnTo>
                      <a:pt x="345" y="259"/>
                    </a:lnTo>
                    <a:lnTo>
                      <a:pt x="343" y="259"/>
                    </a:lnTo>
                    <a:lnTo>
                      <a:pt x="343" y="261"/>
                    </a:lnTo>
                    <a:lnTo>
                      <a:pt x="341" y="261"/>
                    </a:lnTo>
                    <a:lnTo>
                      <a:pt x="340" y="261"/>
                    </a:lnTo>
                    <a:lnTo>
                      <a:pt x="340" y="263"/>
                    </a:lnTo>
                    <a:lnTo>
                      <a:pt x="338" y="263"/>
                    </a:lnTo>
                    <a:lnTo>
                      <a:pt x="338" y="264"/>
                    </a:lnTo>
                    <a:lnTo>
                      <a:pt x="338" y="266"/>
                    </a:lnTo>
                    <a:lnTo>
                      <a:pt x="338" y="268"/>
                    </a:lnTo>
                    <a:lnTo>
                      <a:pt x="340" y="268"/>
                    </a:lnTo>
                    <a:lnTo>
                      <a:pt x="341" y="270"/>
                    </a:lnTo>
                    <a:lnTo>
                      <a:pt x="341" y="272"/>
                    </a:lnTo>
                    <a:lnTo>
                      <a:pt x="340" y="272"/>
                    </a:lnTo>
                    <a:lnTo>
                      <a:pt x="340" y="273"/>
                    </a:lnTo>
                    <a:lnTo>
                      <a:pt x="338" y="273"/>
                    </a:lnTo>
                    <a:lnTo>
                      <a:pt x="336" y="273"/>
                    </a:lnTo>
                    <a:lnTo>
                      <a:pt x="336" y="272"/>
                    </a:lnTo>
                    <a:lnTo>
                      <a:pt x="334" y="272"/>
                    </a:lnTo>
                    <a:lnTo>
                      <a:pt x="334" y="273"/>
                    </a:lnTo>
                    <a:lnTo>
                      <a:pt x="334" y="275"/>
                    </a:lnTo>
                    <a:lnTo>
                      <a:pt x="334" y="277"/>
                    </a:lnTo>
                    <a:lnTo>
                      <a:pt x="334" y="279"/>
                    </a:lnTo>
                    <a:lnTo>
                      <a:pt x="332" y="281"/>
                    </a:lnTo>
                    <a:lnTo>
                      <a:pt x="331" y="281"/>
                    </a:lnTo>
                    <a:lnTo>
                      <a:pt x="331" y="282"/>
                    </a:lnTo>
                    <a:lnTo>
                      <a:pt x="331" y="284"/>
                    </a:lnTo>
                    <a:lnTo>
                      <a:pt x="331" y="286"/>
                    </a:lnTo>
                    <a:lnTo>
                      <a:pt x="329" y="286"/>
                    </a:lnTo>
                    <a:lnTo>
                      <a:pt x="327" y="288"/>
                    </a:lnTo>
                    <a:lnTo>
                      <a:pt x="329" y="288"/>
                    </a:lnTo>
                    <a:lnTo>
                      <a:pt x="329" y="289"/>
                    </a:lnTo>
                    <a:lnTo>
                      <a:pt x="329" y="291"/>
                    </a:lnTo>
                    <a:lnTo>
                      <a:pt x="331" y="293"/>
                    </a:lnTo>
                    <a:lnTo>
                      <a:pt x="331" y="295"/>
                    </a:lnTo>
                    <a:lnTo>
                      <a:pt x="329" y="297"/>
                    </a:lnTo>
                    <a:lnTo>
                      <a:pt x="329" y="298"/>
                    </a:lnTo>
                    <a:lnTo>
                      <a:pt x="327" y="298"/>
                    </a:lnTo>
                    <a:lnTo>
                      <a:pt x="327" y="300"/>
                    </a:lnTo>
                    <a:lnTo>
                      <a:pt x="329" y="300"/>
                    </a:lnTo>
                    <a:lnTo>
                      <a:pt x="329" y="302"/>
                    </a:lnTo>
                    <a:lnTo>
                      <a:pt x="327" y="302"/>
                    </a:lnTo>
                    <a:lnTo>
                      <a:pt x="327" y="304"/>
                    </a:lnTo>
                    <a:lnTo>
                      <a:pt x="327" y="306"/>
                    </a:lnTo>
                    <a:lnTo>
                      <a:pt x="325" y="307"/>
                    </a:lnTo>
                    <a:lnTo>
                      <a:pt x="323" y="307"/>
                    </a:lnTo>
                    <a:lnTo>
                      <a:pt x="323" y="309"/>
                    </a:lnTo>
                    <a:lnTo>
                      <a:pt x="323" y="311"/>
                    </a:lnTo>
                    <a:lnTo>
                      <a:pt x="323" y="313"/>
                    </a:lnTo>
                    <a:lnTo>
                      <a:pt x="325" y="313"/>
                    </a:lnTo>
                    <a:lnTo>
                      <a:pt x="323" y="313"/>
                    </a:lnTo>
                    <a:lnTo>
                      <a:pt x="322" y="313"/>
                    </a:lnTo>
                    <a:lnTo>
                      <a:pt x="320" y="313"/>
                    </a:lnTo>
                    <a:lnTo>
                      <a:pt x="320" y="311"/>
                    </a:lnTo>
                    <a:lnTo>
                      <a:pt x="320" y="313"/>
                    </a:lnTo>
                    <a:lnTo>
                      <a:pt x="320" y="311"/>
                    </a:lnTo>
                    <a:lnTo>
                      <a:pt x="318" y="311"/>
                    </a:lnTo>
                    <a:lnTo>
                      <a:pt x="318" y="309"/>
                    </a:lnTo>
                    <a:lnTo>
                      <a:pt x="318" y="307"/>
                    </a:lnTo>
                    <a:lnTo>
                      <a:pt x="316" y="307"/>
                    </a:lnTo>
                    <a:lnTo>
                      <a:pt x="315" y="307"/>
                    </a:lnTo>
                    <a:lnTo>
                      <a:pt x="315" y="306"/>
                    </a:lnTo>
                    <a:lnTo>
                      <a:pt x="313" y="304"/>
                    </a:lnTo>
                    <a:lnTo>
                      <a:pt x="313" y="302"/>
                    </a:lnTo>
                    <a:lnTo>
                      <a:pt x="311" y="302"/>
                    </a:lnTo>
                    <a:lnTo>
                      <a:pt x="311" y="300"/>
                    </a:lnTo>
                    <a:lnTo>
                      <a:pt x="311" y="298"/>
                    </a:lnTo>
                    <a:lnTo>
                      <a:pt x="313" y="298"/>
                    </a:lnTo>
                    <a:lnTo>
                      <a:pt x="313" y="297"/>
                    </a:lnTo>
                    <a:lnTo>
                      <a:pt x="313" y="295"/>
                    </a:lnTo>
                    <a:lnTo>
                      <a:pt x="313" y="293"/>
                    </a:lnTo>
                    <a:lnTo>
                      <a:pt x="313" y="291"/>
                    </a:lnTo>
                    <a:lnTo>
                      <a:pt x="313" y="289"/>
                    </a:lnTo>
                    <a:lnTo>
                      <a:pt x="311" y="289"/>
                    </a:lnTo>
                    <a:lnTo>
                      <a:pt x="309" y="289"/>
                    </a:lnTo>
                    <a:lnTo>
                      <a:pt x="307" y="289"/>
                    </a:lnTo>
                    <a:lnTo>
                      <a:pt x="307" y="288"/>
                    </a:lnTo>
                    <a:lnTo>
                      <a:pt x="306" y="288"/>
                    </a:lnTo>
                    <a:lnTo>
                      <a:pt x="306" y="286"/>
                    </a:lnTo>
                    <a:lnTo>
                      <a:pt x="306" y="284"/>
                    </a:lnTo>
                    <a:lnTo>
                      <a:pt x="304" y="284"/>
                    </a:lnTo>
                    <a:lnTo>
                      <a:pt x="304" y="282"/>
                    </a:lnTo>
                    <a:lnTo>
                      <a:pt x="302" y="282"/>
                    </a:lnTo>
                    <a:lnTo>
                      <a:pt x="300" y="282"/>
                    </a:lnTo>
                    <a:lnTo>
                      <a:pt x="300" y="281"/>
                    </a:lnTo>
                    <a:lnTo>
                      <a:pt x="298" y="281"/>
                    </a:lnTo>
                    <a:lnTo>
                      <a:pt x="298" y="279"/>
                    </a:lnTo>
                    <a:lnTo>
                      <a:pt x="297" y="279"/>
                    </a:lnTo>
                    <a:lnTo>
                      <a:pt x="297" y="277"/>
                    </a:lnTo>
                    <a:lnTo>
                      <a:pt x="297" y="279"/>
                    </a:lnTo>
                    <a:lnTo>
                      <a:pt x="295" y="279"/>
                    </a:lnTo>
                    <a:lnTo>
                      <a:pt x="293" y="279"/>
                    </a:lnTo>
                    <a:lnTo>
                      <a:pt x="291" y="281"/>
                    </a:lnTo>
                    <a:lnTo>
                      <a:pt x="290" y="281"/>
                    </a:lnTo>
                    <a:lnTo>
                      <a:pt x="288" y="281"/>
                    </a:lnTo>
                    <a:lnTo>
                      <a:pt x="288" y="279"/>
                    </a:lnTo>
                    <a:lnTo>
                      <a:pt x="286" y="279"/>
                    </a:lnTo>
                    <a:lnTo>
                      <a:pt x="284" y="279"/>
                    </a:lnTo>
                    <a:lnTo>
                      <a:pt x="282" y="279"/>
                    </a:lnTo>
                    <a:lnTo>
                      <a:pt x="282" y="281"/>
                    </a:lnTo>
                    <a:lnTo>
                      <a:pt x="281" y="282"/>
                    </a:lnTo>
                    <a:lnTo>
                      <a:pt x="281" y="284"/>
                    </a:lnTo>
                    <a:lnTo>
                      <a:pt x="279" y="284"/>
                    </a:lnTo>
                    <a:lnTo>
                      <a:pt x="277" y="286"/>
                    </a:lnTo>
                    <a:lnTo>
                      <a:pt x="275" y="286"/>
                    </a:lnTo>
                    <a:lnTo>
                      <a:pt x="273" y="286"/>
                    </a:lnTo>
                    <a:lnTo>
                      <a:pt x="272" y="286"/>
                    </a:lnTo>
                    <a:lnTo>
                      <a:pt x="270" y="284"/>
                    </a:lnTo>
                    <a:lnTo>
                      <a:pt x="270" y="282"/>
                    </a:lnTo>
                    <a:lnTo>
                      <a:pt x="268" y="282"/>
                    </a:lnTo>
                    <a:lnTo>
                      <a:pt x="266" y="282"/>
                    </a:lnTo>
                    <a:lnTo>
                      <a:pt x="265" y="281"/>
                    </a:lnTo>
                    <a:lnTo>
                      <a:pt x="263" y="281"/>
                    </a:lnTo>
                    <a:lnTo>
                      <a:pt x="261" y="282"/>
                    </a:lnTo>
                    <a:lnTo>
                      <a:pt x="259" y="282"/>
                    </a:lnTo>
                    <a:lnTo>
                      <a:pt x="259" y="284"/>
                    </a:lnTo>
                    <a:lnTo>
                      <a:pt x="257" y="286"/>
                    </a:lnTo>
                    <a:lnTo>
                      <a:pt x="256" y="288"/>
                    </a:lnTo>
                    <a:lnTo>
                      <a:pt x="256" y="289"/>
                    </a:lnTo>
                    <a:lnTo>
                      <a:pt x="254" y="289"/>
                    </a:lnTo>
                    <a:lnTo>
                      <a:pt x="254" y="291"/>
                    </a:lnTo>
                    <a:lnTo>
                      <a:pt x="254" y="293"/>
                    </a:lnTo>
                    <a:lnTo>
                      <a:pt x="252" y="293"/>
                    </a:lnTo>
                    <a:lnTo>
                      <a:pt x="252" y="295"/>
                    </a:lnTo>
                    <a:lnTo>
                      <a:pt x="252" y="297"/>
                    </a:lnTo>
                    <a:lnTo>
                      <a:pt x="250" y="297"/>
                    </a:lnTo>
                    <a:lnTo>
                      <a:pt x="250" y="298"/>
                    </a:lnTo>
                    <a:lnTo>
                      <a:pt x="248" y="300"/>
                    </a:lnTo>
                    <a:lnTo>
                      <a:pt x="247" y="300"/>
                    </a:lnTo>
                    <a:lnTo>
                      <a:pt x="247" y="302"/>
                    </a:lnTo>
                    <a:lnTo>
                      <a:pt x="245" y="302"/>
                    </a:lnTo>
                    <a:lnTo>
                      <a:pt x="243" y="304"/>
                    </a:lnTo>
                    <a:lnTo>
                      <a:pt x="243" y="306"/>
                    </a:lnTo>
                    <a:lnTo>
                      <a:pt x="241" y="306"/>
                    </a:lnTo>
                    <a:lnTo>
                      <a:pt x="241" y="307"/>
                    </a:lnTo>
                    <a:lnTo>
                      <a:pt x="240" y="307"/>
                    </a:lnTo>
                    <a:lnTo>
                      <a:pt x="238" y="307"/>
                    </a:lnTo>
                    <a:lnTo>
                      <a:pt x="238" y="309"/>
                    </a:lnTo>
                    <a:lnTo>
                      <a:pt x="236" y="309"/>
                    </a:lnTo>
                    <a:lnTo>
                      <a:pt x="236" y="311"/>
                    </a:lnTo>
                    <a:lnTo>
                      <a:pt x="234" y="311"/>
                    </a:lnTo>
                    <a:lnTo>
                      <a:pt x="234" y="313"/>
                    </a:lnTo>
                    <a:lnTo>
                      <a:pt x="232" y="313"/>
                    </a:lnTo>
                    <a:lnTo>
                      <a:pt x="232" y="311"/>
                    </a:lnTo>
                    <a:lnTo>
                      <a:pt x="231" y="311"/>
                    </a:lnTo>
                    <a:lnTo>
                      <a:pt x="229" y="311"/>
                    </a:lnTo>
                    <a:lnTo>
                      <a:pt x="229" y="313"/>
                    </a:lnTo>
                    <a:lnTo>
                      <a:pt x="227" y="313"/>
                    </a:lnTo>
                    <a:lnTo>
                      <a:pt x="227" y="311"/>
                    </a:lnTo>
                    <a:lnTo>
                      <a:pt x="227" y="313"/>
                    </a:lnTo>
                    <a:lnTo>
                      <a:pt x="225" y="313"/>
                    </a:lnTo>
                    <a:lnTo>
                      <a:pt x="225" y="314"/>
                    </a:lnTo>
                    <a:lnTo>
                      <a:pt x="227" y="314"/>
                    </a:lnTo>
                    <a:lnTo>
                      <a:pt x="225" y="314"/>
                    </a:lnTo>
                    <a:lnTo>
                      <a:pt x="223" y="314"/>
                    </a:lnTo>
                    <a:lnTo>
                      <a:pt x="223" y="313"/>
                    </a:lnTo>
                    <a:lnTo>
                      <a:pt x="222" y="313"/>
                    </a:lnTo>
                    <a:lnTo>
                      <a:pt x="220" y="313"/>
                    </a:lnTo>
                    <a:lnTo>
                      <a:pt x="218" y="313"/>
                    </a:lnTo>
                    <a:lnTo>
                      <a:pt x="218" y="314"/>
                    </a:lnTo>
                    <a:lnTo>
                      <a:pt x="216" y="314"/>
                    </a:lnTo>
                    <a:lnTo>
                      <a:pt x="215" y="314"/>
                    </a:lnTo>
                    <a:lnTo>
                      <a:pt x="213" y="314"/>
                    </a:lnTo>
                    <a:lnTo>
                      <a:pt x="211" y="314"/>
                    </a:lnTo>
                    <a:lnTo>
                      <a:pt x="209" y="314"/>
                    </a:lnTo>
                    <a:lnTo>
                      <a:pt x="207" y="314"/>
                    </a:lnTo>
                    <a:lnTo>
                      <a:pt x="206" y="316"/>
                    </a:lnTo>
                    <a:lnTo>
                      <a:pt x="204" y="316"/>
                    </a:lnTo>
                    <a:lnTo>
                      <a:pt x="204" y="318"/>
                    </a:lnTo>
                    <a:lnTo>
                      <a:pt x="202" y="318"/>
                    </a:lnTo>
                    <a:lnTo>
                      <a:pt x="202" y="320"/>
                    </a:lnTo>
                    <a:lnTo>
                      <a:pt x="200" y="320"/>
                    </a:lnTo>
                    <a:lnTo>
                      <a:pt x="198" y="320"/>
                    </a:lnTo>
                    <a:lnTo>
                      <a:pt x="197" y="320"/>
                    </a:lnTo>
                    <a:lnTo>
                      <a:pt x="195" y="320"/>
                    </a:lnTo>
                    <a:lnTo>
                      <a:pt x="193" y="320"/>
                    </a:lnTo>
                    <a:lnTo>
                      <a:pt x="191" y="320"/>
                    </a:lnTo>
                    <a:lnTo>
                      <a:pt x="190" y="320"/>
                    </a:lnTo>
                    <a:lnTo>
                      <a:pt x="190" y="318"/>
                    </a:lnTo>
                    <a:lnTo>
                      <a:pt x="188" y="318"/>
                    </a:lnTo>
                    <a:lnTo>
                      <a:pt x="186" y="318"/>
                    </a:lnTo>
                    <a:lnTo>
                      <a:pt x="186" y="316"/>
                    </a:lnTo>
                    <a:lnTo>
                      <a:pt x="186" y="314"/>
                    </a:lnTo>
                    <a:lnTo>
                      <a:pt x="184" y="314"/>
                    </a:lnTo>
                    <a:lnTo>
                      <a:pt x="182" y="313"/>
                    </a:lnTo>
                    <a:lnTo>
                      <a:pt x="181" y="313"/>
                    </a:lnTo>
                    <a:lnTo>
                      <a:pt x="179" y="313"/>
                    </a:lnTo>
                    <a:lnTo>
                      <a:pt x="179" y="311"/>
                    </a:lnTo>
                    <a:lnTo>
                      <a:pt x="177" y="311"/>
                    </a:lnTo>
                    <a:lnTo>
                      <a:pt x="175" y="311"/>
                    </a:lnTo>
                    <a:lnTo>
                      <a:pt x="173" y="309"/>
                    </a:lnTo>
                    <a:lnTo>
                      <a:pt x="172" y="309"/>
                    </a:lnTo>
                    <a:lnTo>
                      <a:pt x="172" y="307"/>
                    </a:lnTo>
                    <a:lnTo>
                      <a:pt x="170" y="307"/>
                    </a:lnTo>
                    <a:lnTo>
                      <a:pt x="170" y="306"/>
                    </a:lnTo>
                    <a:lnTo>
                      <a:pt x="168" y="306"/>
                    </a:lnTo>
                    <a:lnTo>
                      <a:pt x="168" y="304"/>
                    </a:lnTo>
                    <a:lnTo>
                      <a:pt x="166" y="302"/>
                    </a:lnTo>
                    <a:lnTo>
                      <a:pt x="165" y="300"/>
                    </a:lnTo>
                    <a:lnTo>
                      <a:pt x="165" y="298"/>
                    </a:lnTo>
                    <a:lnTo>
                      <a:pt x="165" y="297"/>
                    </a:lnTo>
                    <a:lnTo>
                      <a:pt x="163" y="297"/>
                    </a:lnTo>
                    <a:lnTo>
                      <a:pt x="163" y="295"/>
                    </a:lnTo>
                    <a:lnTo>
                      <a:pt x="163" y="293"/>
                    </a:lnTo>
                    <a:lnTo>
                      <a:pt x="163" y="291"/>
                    </a:lnTo>
                    <a:lnTo>
                      <a:pt x="165" y="291"/>
                    </a:lnTo>
                    <a:lnTo>
                      <a:pt x="165" y="289"/>
                    </a:lnTo>
                    <a:lnTo>
                      <a:pt x="165" y="288"/>
                    </a:lnTo>
                    <a:lnTo>
                      <a:pt x="165" y="286"/>
                    </a:lnTo>
                    <a:lnTo>
                      <a:pt x="165" y="284"/>
                    </a:lnTo>
                    <a:lnTo>
                      <a:pt x="163" y="284"/>
                    </a:lnTo>
                    <a:lnTo>
                      <a:pt x="163" y="286"/>
                    </a:lnTo>
                    <a:lnTo>
                      <a:pt x="165" y="286"/>
                    </a:lnTo>
                    <a:lnTo>
                      <a:pt x="163" y="286"/>
                    </a:lnTo>
                    <a:lnTo>
                      <a:pt x="161" y="288"/>
                    </a:lnTo>
                    <a:lnTo>
                      <a:pt x="161" y="286"/>
                    </a:lnTo>
                    <a:lnTo>
                      <a:pt x="159" y="286"/>
                    </a:lnTo>
                    <a:lnTo>
                      <a:pt x="157" y="286"/>
                    </a:lnTo>
                    <a:lnTo>
                      <a:pt x="157" y="284"/>
                    </a:lnTo>
                    <a:lnTo>
                      <a:pt x="156" y="284"/>
                    </a:lnTo>
                    <a:lnTo>
                      <a:pt x="157" y="282"/>
                    </a:lnTo>
                    <a:lnTo>
                      <a:pt x="156" y="282"/>
                    </a:lnTo>
                    <a:lnTo>
                      <a:pt x="156" y="281"/>
                    </a:lnTo>
                    <a:lnTo>
                      <a:pt x="154" y="281"/>
                    </a:lnTo>
                    <a:lnTo>
                      <a:pt x="152" y="281"/>
                    </a:lnTo>
                    <a:lnTo>
                      <a:pt x="150" y="281"/>
                    </a:lnTo>
                    <a:lnTo>
                      <a:pt x="148" y="279"/>
                    </a:lnTo>
                    <a:lnTo>
                      <a:pt x="147" y="279"/>
                    </a:lnTo>
                    <a:lnTo>
                      <a:pt x="145" y="277"/>
                    </a:lnTo>
                    <a:lnTo>
                      <a:pt x="141" y="277"/>
                    </a:lnTo>
                    <a:lnTo>
                      <a:pt x="140" y="277"/>
                    </a:lnTo>
                    <a:lnTo>
                      <a:pt x="140" y="279"/>
                    </a:lnTo>
                    <a:lnTo>
                      <a:pt x="138" y="279"/>
                    </a:lnTo>
                    <a:lnTo>
                      <a:pt x="138" y="277"/>
                    </a:lnTo>
                    <a:lnTo>
                      <a:pt x="136" y="277"/>
                    </a:lnTo>
                    <a:lnTo>
                      <a:pt x="136" y="279"/>
                    </a:lnTo>
                    <a:lnTo>
                      <a:pt x="136" y="281"/>
                    </a:lnTo>
                    <a:lnTo>
                      <a:pt x="134" y="281"/>
                    </a:lnTo>
                    <a:lnTo>
                      <a:pt x="132" y="281"/>
                    </a:lnTo>
                    <a:lnTo>
                      <a:pt x="132" y="282"/>
                    </a:lnTo>
                    <a:lnTo>
                      <a:pt x="131" y="282"/>
                    </a:lnTo>
                    <a:lnTo>
                      <a:pt x="131" y="281"/>
                    </a:lnTo>
                    <a:lnTo>
                      <a:pt x="129" y="282"/>
                    </a:lnTo>
                    <a:lnTo>
                      <a:pt x="127" y="282"/>
                    </a:lnTo>
                    <a:lnTo>
                      <a:pt x="125" y="282"/>
                    </a:lnTo>
                    <a:lnTo>
                      <a:pt x="125" y="281"/>
                    </a:lnTo>
                    <a:lnTo>
                      <a:pt x="124" y="281"/>
                    </a:lnTo>
                    <a:lnTo>
                      <a:pt x="124" y="279"/>
                    </a:lnTo>
                    <a:lnTo>
                      <a:pt x="122" y="279"/>
                    </a:lnTo>
                    <a:lnTo>
                      <a:pt x="120" y="279"/>
                    </a:lnTo>
                    <a:lnTo>
                      <a:pt x="120" y="281"/>
                    </a:lnTo>
                    <a:lnTo>
                      <a:pt x="118" y="281"/>
                    </a:lnTo>
                    <a:lnTo>
                      <a:pt x="116" y="282"/>
                    </a:lnTo>
                    <a:lnTo>
                      <a:pt x="115" y="284"/>
                    </a:lnTo>
                    <a:lnTo>
                      <a:pt x="115" y="286"/>
                    </a:lnTo>
                    <a:lnTo>
                      <a:pt x="115" y="288"/>
                    </a:lnTo>
                    <a:lnTo>
                      <a:pt x="115" y="289"/>
                    </a:lnTo>
                    <a:lnTo>
                      <a:pt x="113" y="289"/>
                    </a:lnTo>
                    <a:lnTo>
                      <a:pt x="111" y="289"/>
                    </a:lnTo>
                    <a:lnTo>
                      <a:pt x="111" y="291"/>
                    </a:lnTo>
                    <a:lnTo>
                      <a:pt x="109" y="291"/>
                    </a:lnTo>
                    <a:lnTo>
                      <a:pt x="107" y="291"/>
                    </a:lnTo>
                    <a:lnTo>
                      <a:pt x="107" y="289"/>
                    </a:lnTo>
                    <a:lnTo>
                      <a:pt x="106" y="289"/>
                    </a:lnTo>
                    <a:lnTo>
                      <a:pt x="104" y="289"/>
                    </a:lnTo>
                    <a:lnTo>
                      <a:pt x="102" y="288"/>
                    </a:lnTo>
                    <a:lnTo>
                      <a:pt x="102" y="286"/>
                    </a:lnTo>
                    <a:lnTo>
                      <a:pt x="100" y="286"/>
                    </a:lnTo>
                    <a:lnTo>
                      <a:pt x="100" y="288"/>
                    </a:lnTo>
                    <a:lnTo>
                      <a:pt x="99" y="288"/>
                    </a:lnTo>
                    <a:lnTo>
                      <a:pt x="97" y="288"/>
                    </a:lnTo>
                    <a:lnTo>
                      <a:pt x="97" y="289"/>
                    </a:lnTo>
                    <a:lnTo>
                      <a:pt x="95" y="291"/>
                    </a:lnTo>
                    <a:lnTo>
                      <a:pt x="93" y="291"/>
                    </a:lnTo>
                    <a:lnTo>
                      <a:pt x="93" y="293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8" y="297"/>
                    </a:lnTo>
                    <a:lnTo>
                      <a:pt x="86" y="298"/>
                    </a:lnTo>
                    <a:lnTo>
                      <a:pt x="86" y="300"/>
                    </a:lnTo>
                    <a:lnTo>
                      <a:pt x="86" y="302"/>
                    </a:lnTo>
                    <a:lnTo>
                      <a:pt x="84" y="302"/>
                    </a:lnTo>
                    <a:lnTo>
                      <a:pt x="84" y="304"/>
                    </a:lnTo>
                    <a:lnTo>
                      <a:pt x="84" y="306"/>
                    </a:lnTo>
                    <a:lnTo>
                      <a:pt x="84" y="307"/>
                    </a:lnTo>
                    <a:lnTo>
                      <a:pt x="84" y="309"/>
                    </a:lnTo>
                    <a:lnTo>
                      <a:pt x="84" y="311"/>
                    </a:lnTo>
                    <a:lnTo>
                      <a:pt x="86" y="309"/>
                    </a:lnTo>
                    <a:lnTo>
                      <a:pt x="86" y="311"/>
                    </a:lnTo>
                    <a:lnTo>
                      <a:pt x="88" y="311"/>
                    </a:lnTo>
                    <a:lnTo>
                      <a:pt x="88" y="313"/>
                    </a:lnTo>
                    <a:lnTo>
                      <a:pt x="90" y="313"/>
                    </a:lnTo>
                    <a:lnTo>
                      <a:pt x="91" y="313"/>
                    </a:lnTo>
                    <a:lnTo>
                      <a:pt x="93" y="314"/>
                    </a:lnTo>
                    <a:lnTo>
                      <a:pt x="93" y="316"/>
                    </a:lnTo>
                    <a:lnTo>
                      <a:pt x="93" y="318"/>
                    </a:lnTo>
                    <a:lnTo>
                      <a:pt x="95" y="318"/>
                    </a:lnTo>
                    <a:lnTo>
                      <a:pt x="95" y="320"/>
                    </a:lnTo>
                    <a:lnTo>
                      <a:pt x="97" y="320"/>
                    </a:lnTo>
                    <a:lnTo>
                      <a:pt x="99" y="322"/>
                    </a:lnTo>
                    <a:lnTo>
                      <a:pt x="99" y="323"/>
                    </a:lnTo>
                    <a:lnTo>
                      <a:pt x="99" y="325"/>
                    </a:lnTo>
                    <a:lnTo>
                      <a:pt x="99" y="327"/>
                    </a:lnTo>
                    <a:lnTo>
                      <a:pt x="100" y="327"/>
                    </a:lnTo>
                    <a:lnTo>
                      <a:pt x="100" y="329"/>
                    </a:lnTo>
                    <a:lnTo>
                      <a:pt x="100" y="331"/>
                    </a:lnTo>
                    <a:lnTo>
                      <a:pt x="102" y="331"/>
                    </a:lnTo>
                    <a:lnTo>
                      <a:pt x="102" y="329"/>
                    </a:lnTo>
                    <a:lnTo>
                      <a:pt x="102" y="331"/>
                    </a:lnTo>
                    <a:lnTo>
                      <a:pt x="104" y="331"/>
                    </a:lnTo>
                    <a:lnTo>
                      <a:pt x="104" y="332"/>
                    </a:lnTo>
                    <a:lnTo>
                      <a:pt x="104" y="334"/>
                    </a:lnTo>
                    <a:lnTo>
                      <a:pt x="104" y="336"/>
                    </a:lnTo>
                    <a:lnTo>
                      <a:pt x="106" y="338"/>
                    </a:lnTo>
                    <a:lnTo>
                      <a:pt x="106" y="339"/>
                    </a:lnTo>
                    <a:lnTo>
                      <a:pt x="106" y="341"/>
                    </a:lnTo>
                    <a:lnTo>
                      <a:pt x="107" y="341"/>
                    </a:lnTo>
                    <a:lnTo>
                      <a:pt x="109" y="341"/>
                    </a:lnTo>
                    <a:lnTo>
                      <a:pt x="107" y="341"/>
                    </a:lnTo>
                    <a:lnTo>
                      <a:pt x="107" y="343"/>
                    </a:lnTo>
                    <a:lnTo>
                      <a:pt x="107" y="345"/>
                    </a:lnTo>
                    <a:lnTo>
                      <a:pt x="107" y="347"/>
                    </a:lnTo>
                    <a:lnTo>
                      <a:pt x="107" y="348"/>
                    </a:lnTo>
                    <a:lnTo>
                      <a:pt x="109" y="348"/>
                    </a:lnTo>
                    <a:lnTo>
                      <a:pt x="111" y="348"/>
                    </a:lnTo>
                    <a:lnTo>
                      <a:pt x="113" y="348"/>
                    </a:lnTo>
                    <a:lnTo>
                      <a:pt x="113" y="350"/>
                    </a:lnTo>
                    <a:lnTo>
                      <a:pt x="113" y="352"/>
                    </a:lnTo>
                    <a:lnTo>
                      <a:pt x="111" y="352"/>
                    </a:lnTo>
                    <a:lnTo>
                      <a:pt x="111" y="354"/>
                    </a:lnTo>
                    <a:lnTo>
                      <a:pt x="113" y="354"/>
                    </a:lnTo>
                    <a:lnTo>
                      <a:pt x="115" y="354"/>
                    </a:lnTo>
                    <a:lnTo>
                      <a:pt x="116" y="354"/>
                    </a:lnTo>
                    <a:lnTo>
                      <a:pt x="118" y="354"/>
                    </a:lnTo>
                    <a:lnTo>
                      <a:pt x="118" y="356"/>
                    </a:lnTo>
                    <a:lnTo>
                      <a:pt x="120" y="356"/>
                    </a:lnTo>
                    <a:lnTo>
                      <a:pt x="120" y="357"/>
                    </a:lnTo>
                    <a:lnTo>
                      <a:pt x="118" y="357"/>
                    </a:lnTo>
                    <a:lnTo>
                      <a:pt x="118" y="359"/>
                    </a:lnTo>
                    <a:lnTo>
                      <a:pt x="120" y="359"/>
                    </a:lnTo>
                    <a:lnTo>
                      <a:pt x="118" y="361"/>
                    </a:lnTo>
                    <a:lnTo>
                      <a:pt x="118" y="363"/>
                    </a:lnTo>
                    <a:lnTo>
                      <a:pt x="116" y="363"/>
                    </a:lnTo>
                    <a:lnTo>
                      <a:pt x="116" y="364"/>
                    </a:lnTo>
                    <a:lnTo>
                      <a:pt x="116" y="366"/>
                    </a:lnTo>
                    <a:lnTo>
                      <a:pt x="115" y="366"/>
                    </a:lnTo>
                    <a:lnTo>
                      <a:pt x="115" y="368"/>
                    </a:lnTo>
                    <a:lnTo>
                      <a:pt x="113" y="368"/>
                    </a:lnTo>
                    <a:lnTo>
                      <a:pt x="113" y="370"/>
                    </a:lnTo>
                    <a:lnTo>
                      <a:pt x="113" y="372"/>
                    </a:lnTo>
                    <a:lnTo>
                      <a:pt x="111" y="372"/>
                    </a:lnTo>
                    <a:lnTo>
                      <a:pt x="109" y="372"/>
                    </a:lnTo>
                    <a:lnTo>
                      <a:pt x="107" y="372"/>
                    </a:lnTo>
                    <a:lnTo>
                      <a:pt x="104" y="372"/>
                    </a:lnTo>
                    <a:lnTo>
                      <a:pt x="104" y="370"/>
                    </a:lnTo>
                    <a:lnTo>
                      <a:pt x="102" y="372"/>
                    </a:lnTo>
                    <a:lnTo>
                      <a:pt x="100" y="372"/>
                    </a:lnTo>
                    <a:lnTo>
                      <a:pt x="99" y="372"/>
                    </a:lnTo>
                    <a:lnTo>
                      <a:pt x="97" y="373"/>
                    </a:lnTo>
                    <a:lnTo>
                      <a:pt x="95" y="373"/>
                    </a:lnTo>
                    <a:lnTo>
                      <a:pt x="95" y="372"/>
                    </a:lnTo>
                    <a:lnTo>
                      <a:pt x="93" y="372"/>
                    </a:lnTo>
                    <a:lnTo>
                      <a:pt x="93" y="373"/>
                    </a:lnTo>
                    <a:lnTo>
                      <a:pt x="91" y="373"/>
                    </a:lnTo>
                    <a:lnTo>
                      <a:pt x="91" y="372"/>
                    </a:lnTo>
                    <a:lnTo>
                      <a:pt x="90" y="372"/>
                    </a:lnTo>
                    <a:lnTo>
                      <a:pt x="88" y="372"/>
                    </a:lnTo>
                    <a:lnTo>
                      <a:pt x="88" y="373"/>
                    </a:lnTo>
                    <a:lnTo>
                      <a:pt x="86" y="373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2" y="372"/>
                    </a:lnTo>
                    <a:lnTo>
                      <a:pt x="82" y="373"/>
                    </a:lnTo>
                    <a:lnTo>
                      <a:pt x="82" y="372"/>
                    </a:lnTo>
                    <a:lnTo>
                      <a:pt x="81" y="373"/>
                    </a:lnTo>
                    <a:lnTo>
                      <a:pt x="79" y="373"/>
                    </a:lnTo>
                    <a:lnTo>
                      <a:pt x="77" y="373"/>
                    </a:lnTo>
                    <a:lnTo>
                      <a:pt x="75" y="373"/>
                    </a:lnTo>
                    <a:lnTo>
                      <a:pt x="75" y="375"/>
                    </a:lnTo>
                    <a:lnTo>
                      <a:pt x="77" y="375"/>
                    </a:lnTo>
                    <a:lnTo>
                      <a:pt x="75" y="375"/>
                    </a:lnTo>
                    <a:lnTo>
                      <a:pt x="74" y="377"/>
                    </a:lnTo>
                    <a:lnTo>
                      <a:pt x="74" y="375"/>
                    </a:lnTo>
                    <a:lnTo>
                      <a:pt x="72" y="375"/>
                    </a:lnTo>
                    <a:lnTo>
                      <a:pt x="70" y="375"/>
                    </a:lnTo>
                    <a:lnTo>
                      <a:pt x="68" y="375"/>
                    </a:lnTo>
                    <a:lnTo>
                      <a:pt x="68" y="373"/>
                    </a:lnTo>
                    <a:lnTo>
                      <a:pt x="66" y="373"/>
                    </a:lnTo>
                    <a:lnTo>
                      <a:pt x="66" y="372"/>
                    </a:lnTo>
                    <a:lnTo>
                      <a:pt x="65" y="372"/>
                    </a:lnTo>
                    <a:lnTo>
                      <a:pt x="65" y="370"/>
                    </a:lnTo>
                    <a:lnTo>
                      <a:pt x="65" y="368"/>
                    </a:lnTo>
                    <a:lnTo>
                      <a:pt x="63" y="368"/>
                    </a:lnTo>
                    <a:lnTo>
                      <a:pt x="61" y="368"/>
                    </a:lnTo>
                    <a:lnTo>
                      <a:pt x="59" y="366"/>
                    </a:lnTo>
                    <a:lnTo>
                      <a:pt x="59" y="364"/>
                    </a:lnTo>
                    <a:lnTo>
                      <a:pt x="57" y="364"/>
                    </a:lnTo>
                    <a:lnTo>
                      <a:pt x="56" y="364"/>
                    </a:lnTo>
                    <a:lnTo>
                      <a:pt x="56" y="363"/>
                    </a:lnTo>
                    <a:lnTo>
                      <a:pt x="54" y="364"/>
                    </a:lnTo>
                    <a:lnTo>
                      <a:pt x="54" y="366"/>
                    </a:lnTo>
                    <a:lnTo>
                      <a:pt x="52" y="366"/>
                    </a:lnTo>
                    <a:lnTo>
                      <a:pt x="52" y="368"/>
                    </a:lnTo>
                    <a:lnTo>
                      <a:pt x="50" y="368"/>
                    </a:lnTo>
                    <a:lnTo>
                      <a:pt x="50" y="370"/>
                    </a:lnTo>
                    <a:lnTo>
                      <a:pt x="50" y="372"/>
                    </a:lnTo>
                    <a:lnTo>
                      <a:pt x="50" y="373"/>
                    </a:lnTo>
                    <a:lnTo>
                      <a:pt x="52" y="373"/>
                    </a:lnTo>
                    <a:lnTo>
                      <a:pt x="52" y="375"/>
                    </a:lnTo>
                    <a:lnTo>
                      <a:pt x="52" y="377"/>
                    </a:lnTo>
                    <a:lnTo>
                      <a:pt x="54" y="377"/>
                    </a:lnTo>
                    <a:lnTo>
                      <a:pt x="54" y="379"/>
                    </a:lnTo>
                    <a:lnTo>
                      <a:pt x="56" y="379"/>
                    </a:lnTo>
                    <a:lnTo>
                      <a:pt x="56" y="380"/>
                    </a:lnTo>
                    <a:lnTo>
                      <a:pt x="56" y="382"/>
                    </a:lnTo>
                    <a:lnTo>
                      <a:pt x="56" y="384"/>
                    </a:lnTo>
                    <a:lnTo>
                      <a:pt x="56" y="386"/>
                    </a:lnTo>
                    <a:lnTo>
                      <a:pt x="57" y="386"/>
                    </a:lnTo>
                    <a:lnTo>
                      <a:pt x="57" y="388"/>
                    </a:lnTo>
                    <a:lnTo>
                      <a:pt x="59" y="388"/>
                    </a:lnTo>
                    <a:lnTo>
                      <a:pt x="57" y="388"/>
                    </a:lnTo>
                    <a:lnTo>
                      <a:pt x="57" y="389"/>
                    </a:lnTo>
                    <a:lnTo>
                      <a:pt x="57" y="391"/>
                    </a:lnTo>
                    <a:lnTo>
                      <a:pt x="56" y="391"/>
                    </a:lnTo>
                    <a:lnTo>
                      <a:pt x="54" y="391"/>
                    </a:lnTo>
                    <a:lnTo>
                      <a:pt x="54" y="393"/>
                    </a:lnTo>
                    <a:lnTo>
                      <a:pt x="54" y="395"/>
                    </a:lnTo>
                    <a:lnTo>
                      <a:pt x="52" y="397"/>
                    </a:lnTo>
                    <a:lnTo>
                      <a:pt x="50" y="398"/>
                    </a:lnTo>
                    <a:lnTo>
                      <a:pt x="50" y="400"/>
                    </a:lnTo>
                    <a:lnTo>
                      <a:pt x="50" y="402"/>
                    </a:lnTo>
                    <a:lnTo>
                      <a:pt x="49" y="402"/>
                    </a:lnTo>
                    <a:lnTo>
                      <a:pt x="49" y="404"/>
                    </a:lnTo>
                    <a:lnTo>
                      <a:pt x="49" y="405"/>
                    </a:lnTo>
                    <a:lnTo>
                      <a:pt x="47" y="405"/>
                    </a:lnTo>
                    <a:lnTo>
                      <a:pt x="47" y="407"/>
                    </a:lnTo>
                    <a:lnTo>
                      <a:pt x="47" y="409"/>
                    </a:lnTo>
                    <a:lnTo>
                      <a:pt x="49" y="409"/>
                    </a:lnTo>
                    <a:lnTo>
                      <a:pt x="49" y="413"/>
                    </a:lnTo>
                    <a:lnTo>
                      <a:pt x="50" y="413"/>
                    </a:lnTo>
                    <a:lnTo>
                      <a:pt x="50" y="414"/>
                    </a:lnTo>
                    <a:lnTo>
                      <a:pt x="50" y="416"/>
                    </a:lnTo>
                    <a:lnTo>
                      <a:pt x="50" y="418"/>
                    </a:lnTo>
                    <a:lnTo>
                      <a:pt x="50" y="420"/>
                    </a:lnTo>
                    <a:lnTo>
                      <a:pt x="52" y="420"/>
                    </a:lnTo>
                    <a:lnTo>
                      <a:pt x="52" y="422"/>
                    </a:lnTo>
                    <a:lnTo>
                      <a:pt x="50" y="422"/>
                    </a:lnTo>
                    <a:lnTo>
                      <a:pt x="52" y="422"/>
                    </a:lnTo>
                    <a:lnTo>
                      <a:pt x="52" y="423"/>
                    </a:lnTo>
                    <a:lnTo>
                      <a:pt x="50" y="423"/>
                    </a:lnTo>
                    <a:lnTo>
                      <a:pt x="52" y="423"/>
                    </a:lnTo>
                    <a:lnTo>
                      <a:pt x="52" y="425"/>
                    </a:lnTo>
                    <a:lnTo>
                      <a:pt x="52" y="427"/>
                    </a:lnTo>
                    <a:lnTo>
                      <a:pt x="52" y="429"/>
                    </a:lnTo>
                    <a:lnTo>
                      <a:pt x="52" y="430"/>
                    </a:lnTo>
                    <a:lnTo>
                      <a:pt x="54" y="432"/>
                    </a:lnTo>
                    <a:lnTo>
                      <a:pt x="52" y="432"/>
                    </a:lnTo>
                    <a:lnTo>
                      <a:pt x="52" y="434"/>
                    </a:lnTo>
                    <a:lnTo>
                      <a:pt x="50" y="434"/>
                    </a:lnTo>
                    <a:lnTo>
                      <a:pt x="50" y="436"/>
                    </a:lnTo>
                    <a:lnTo>
                      <a:pt x="49" y="436"/>
                    </a:lnTo>
                    <a:lnTo>
                      <a:pt x="49" y="438"/>
                    </a:lnTo>
                    <a:lnTo>
                      <a:pt x="47" y="438"/>
                    </a:lnTo>
                    <a:lnTo>
                      <a:pt x="47" y="439"/>
                    </a:lnTo>
                    <a:lnTo>
                      <a:pt x="47" y="441"/>
                    </a:lnTo>
                    <a:lnTo>
                      <a:pt x="49" y="441"/>
                    </a:lnTo>
                    <a:lnTo>
                      <a:pt x="49" y="443"/>
                    </a:lnTo>
                    <a:lnTo>
                      <a:pt x="50" y="443"/>
                    </a:lnTo>
                    <a:lnTo>
                      <a:pt x="50" y="445"/>
                    </a:lnTo>
                    <a:lnTo>
                      <a:pt x="50" y="447"/>
                    </a:lnTo>
                    <a:lnTo>
                      <a:pt x="50" y="448"/>
                    </a:lnTo>
                    <a:lnTo>
                      <a:pt x="50" y="450"/>
                    </a:lnTo>
                    <a:lnTo>
                      <a:pt x="52" y="450"/>
                    </a:lnTo>
                    <a:lnTo>
                      <a:pt x="52" y="452"/>
                    </a:lnTo>
                    <a:lnTo>
                      <a:pt x="52" y="454"/>
                    </a:lnTo>
                    <a:lnTo>
                      <a:pt x="52" y="455"/>
                    </a:lnTo>
                    <a:lnTo>
                      <a:pt x="52" y="457"/>
                    </a:lnTo>
                    <a:lnTo>
                      <a:pt x="54" y="457"/>
                    </a:lnTo>
                    <a:lnTo>
                      <a:pt x="54" y="459"/>
                    </a:lnTo>
                    <a:lnTo>
                      <a:pt x="54" y="461"/>
                    </a:lnTo>
                    <a:lnTo>
                      <a:pt x="54" y="463"/>
                    </a:lnTo>
                    <a:lnTo>
                      <a:pt x="54" y="464"/>
                    </a:lnTo>
                    <a:lnTo>
                      <a:pt x="54" y="466"/>
                    </a:lnTo>
                    <a:lnTo>
                      <a:pt x="54" y="468"/>
                    </a:lnTo>
                    <a:lnTo>
                      <a:pt x="54" y="470"/>
                    </a:lnTo>
                    <a:lnTo>
                      <a:pt x="56" y="470"/>
                    </a:lnTo>
                    <a:lnTo>
                      <a:pt x="56" y="472"/>
                    </a:lnTo>
                    <a:lnTo>
                      <a:pt x="56" y="473"/>
                    </a:lnTo>
                    <a:lnTo>
                      <a:pt x="56" y="475"/>
                    </a:lnTo>
                    <a:lnTo>
                      <a:pt x="56" y="477"/>
                    </a:lnTo>
                    <a:lnTo>
                      <a:pt x="56" y="479"/>
                    </a:lnTo>
                    <a:lnTo>
                      <a:pt x="57" y="479"/>
                    </a:lnTo>
                    <a:lnTo>
                      <a:pt x="57" y="480"/>
                    </a:lnTo>
                    <a:lnTo>
                      <a:pt x="56" y="480"/>
                    </a:lnTo>
                    <a:lnTo>
                      <a:pt x="54" y="480"/>
                    </a:lnTo>
                    <a:lnTo>
                      <a:pt x="52" y="480"/>
                    </a:lnTo>
                    <a:lnTo>
                      <a:pt x="52" y="479"/>
                    </a:lnTo>
                    <a:lnTo>
                      <a:pt x="52" y="477"/>
                    </a:lnTo>
                    <a:lnTo>
                      <a:pt x="50" y="475"/>
                    </a:lnTo>
                    <a:lnTo>
                      <a:pt x="50" y="473"/>
                    </a:lnTo>
                    <a:lnTo>
                      <a:pt x="49" y="473"/>
                    </a:lnTo>
                    <a:lnTo>
                      <a:pt x="47" y="473"/>
                    </a:lnTo>
                    <a:lnTo>
                      <a:pt x="47" y="475"/>
                    </a:lnTo>
                    <a:lnTo>
                      <a:pt x="45" y="475"/>
                    </a:lnTo>
                    <a:lnTo>
                      <a:pt x="43" y="475"/>
                    </a:lnTo>
                    <a:lnTo>
                      <a:pt x="43" y="473"/>
                    </a:lnTo>
                    <a:lnTo>
                      <a:pt x="41" y="473"/>
                    </a:lnTo>
                    <a:lnTo>
                      <a:pt x="41" y="472"/>
                    </a:lnTo>
                    <a:lnTo>
                      <a:pt x="40" y="472"/>
                    </a:lnTo>
                    <a:lnTo>
                      <a:pt x="40" y="470"/>
                    </a:lnTo>
                    <a:lnTo>
                      <a:pt x="38" y="470"/>
                    </a:lnTo>
                    <a:lnTo>
                      <a:pt x="38" y="472"/>
                    </a:lnTo>
                    <a:lnTo>
                      <a:pt x="36" y="472"/>
                    </a:lnTo>
                    <a:lnTo>
                      <a:pt x="36" y="470"/>
                    </a:lnTo>
                    <a:lnTo>
                      <a:pt x="34" y="470"/>
                    </a:lnTo>
                    <a:lnTo>
                      <a:pt x="32" y="470"/>
                    </a:lnTo>
                    <a:lnTo>
                      <a:pt x="32" y="468"/>
                    </a:lnTo>
                    <a:lnTo>
                      <a:pt x="31" y="468"/>
                    </a:lnTo>
                    <a:lnTo>
                      <a:pt x="31" y="470"/>
                    </a:lnTo>
                    <a:lnTo>
                      <a:pt x="29" y="470"/>
                    </a:lnTo>
                    <a:lnTo>
                      <a:pt x="29" y="468"/>
                    </a:lnTo>
                    <a:lnTo>
                      <a:pt x="27" y="468"/>
                    </a:lnTo>
                    <a:lnTo>
                      <a:pt x="25" y="468"/>
                    </a:lnTo>
                    <a:lnTo>
                      <a:pt x="25" y="466"/>
                    </a:lnTo>
                    <a:lnTo>
                      <a:pt x="24" y="466"/>
                    </a:lnTo>
                    <a:lnTo>
                      <a:pt x="22" y="466"/>
                    </a:lnTo>
                    <a:lnTo>
                      <a:pt x="22" y="468"/>
                    </a:lnTo>
                    <a:lnTo>
                      <a:pt x="22" y="470"/>
                    </a:lnTo>
                    <a:lnTo>
                      <a:pt x="20" y="470"/>
                    </a:lnTo>
                    <a:lnTo>
                      <a:pt x="18" y="472"/>
                    </a:lnTo>
                    <a:lnTo>
                      <a:pt x="18" y="473"/>
                    </a:lnTo>
                    <a:lnTo>
                      <a:pt x="16" y="473"/>
                    </a:lnTo>
                    <a:lnTo>
                      <a:pt x="16" y="475"/>
                    </a:lnTo>
                    <a:lnTo>
                      <a:pt x="15" y="475"/>
                    </a:lnTo>
                    <a:lnTo>
                      <a:pt x="15" y="477"/>
                    </a:lnTo>
                    <a:lnTo>
                      <a:pt x="13" y="477"/>
                    </a:lnTo>
                    <a:lnTo>
                      <a:pt x="13" y="479"/>
                    </a:lnTo>
                    <a:lnTo>
                      <a:pt x="11" y="479"/>
                    </a:lnTo>
                    <a:lnTo>
                      <a:pt x="11" y="480"/>
                    </a:lnTo>
                    <a:lnTo>
                      <a:pt x="11" y="482"/>
                    </a:lnTo>
                    <a:lnTo>
                      <a:pt x="9" y="482"/>
                    </a:lnTo>
                    <a:lnTo>
                      <a:pt x="9" y="484"/>
                    </a:lnTo>
                    <a:lnTo>
                      <a:pt x="7" y="484"/>
                    </a:lnTo>
                    <a:lnTo>
                      <a:pt x="7" y="486"/>
                    </a:lnTo>
                    <a:lnTo>
                      <a:pt x="7" y="488"/>
                    </a:lnTo>
                    <a:lnTo>
                      <a:pt x="7" y="489"/>
                    </a:lnTo>
                    <a:lnTo>
                      <a:pt x="6" y="489"/>
                    </a:lnTo>
                    <a:lnTo>
                      <a:pt x="6" y="491"/>
                    </a:lnTo>
                    <a:lnTo>
                      <a:pt x="4" y="491"/>
                    </a:lnTo>
                    <a:lnTo>
                      <a:pt x="2" y="491"/>
                    </a:lnTo>
                    <a:lnTo>
                      <a:pt x="0" y="491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2" name="Freeform 386"/>
              <p:cNvSpPr>
                <a:spLocks/>
              </p:cNvSpPr>
              <p:nvPr/>
            </p:nvSpPr>
            <p:spPr bwMode="auto">
              <a:xfrm>
                <a:off x="2623" y="2363"/>
                <a:ext cx="135" cy="642"/>
              </a:xfrm>
              <a:custGeom>
                <a:avLst/>
                <a:gdLst>
                  <a:gd name="T0" fmla="*/ 121 w 135"/>
                  <a:gd name="T1" fmla="*/ 10 h 642"/>
                  <a:gd name="T2" fmla="*/ 101 w 135"/>
                  <a:gd name="T3" fmla="*/ 16 h 642"/>
                  <a:gd name="T4" fmla="*/ 98 w 135"/>
                  <a:gd name="T5" fmla="*/ 35 h 642"/>
                  <a:gd name="T6" fmla="*/ 105 w 135"/>
                  <a:gd name="T7" fmla="*/ 55 h 642"/>
                  <a:gd name="T8" fmla="*/ 92 w 135"/>
                  <a:gd name="T9" fmla="*/ 69 h 642"/>
                  <a:gd name="T10" fmla="*/ 87 w 135"/>
                  <a:gd name="T11" fmla="*/ 84 h 642"/>
                  <a:gd name="T12" fmla="*/ 82 w 135"/>
                  <a:gd name="T13" fmla="*/ 100 h 642"/>
                  <a:gd name="T14" fmla="*/ 76 w 135"/>
                  <a:gd name="T15" fmla="*/ 117 h 642"/>
                  <a:gd name="T16" fmla="*/ 67 w 135"/>
                  <a:gd name="T17" fmla="*/ 125 h 642"/>
                  <a:gd name="T18" fmla="*/ 84 w 135"/>
                  <a:gd name="T19" fmla="*/ 132 h 642"/>
                  <a:gd name="T20" fmla="*/ 103 w 135"/>
                  <a:gd name="T21" fmla="*/ 134 h 642"/>
                  <a:gd name="T22" fmla="*/ 114 w 135"/>
                  <a:gd name="T23" fmla="*/ 148 h 642"/>
                  <a:gd name="T24" fmla="*/ 89 w 135"/>
                  <a:gd name="T25" fmla="*/ 146 h 642"/>
                  <a:gd name="T26" fmla="*/ 87 w 135"/>
                  <a:gd name="T27" fmla="*/ 164 h 642"/>
                  <a:gd name="T28" fmla="*/ 94 w 135"/>
                  <a:gd name="T29" fmla="*/ 176 h 642"/>
                  <a:gd name="T30" fmla="*/ 98 w 135"/>
                  <a:gd name="T31" fmla="*/ 189 h 642"/>
                  <a:gd name="T32" fmla="*/ 84 w 135"/>
                  <a:gd name="T33" fmla="*/ 194 h 642"/>
                  <a:gd name="T34" fmla="*/ 100 w 135"/>
                  <a:gd name="T35" fmla="*/ 205 h 642"/>
                  <a:gd name="T36" fmla="*/ 114 w 135"/>
                  <a:gd name="T37" fmla="*/ 196 h 642"/>
                  <a:gd name="T38" fmla="*/ 121 w 135"/>
                  <a:gd name="T39" fmla="*/ 208 h 642"/>
                  <a:gd name="T40" fmla="*/ 116 w 135"/>
                  <a:gd name="T41" fmla="*/ 216 h 642"/>
                  <a:gd name="T42" fmla="*/ 107 w 135"/>
                  <a:gd name="T43" fmla="*/ 225 h 642"/>
                  <a:gd name="T44" fmla="*/ 94 w 135"/>
                  <a:gd name="T45" fmla="*/ 237 h 642"/>
                  <a:gd name="T46" fmla="*/ 98 w 135"/>
                  <a:gd name="T47" fmla="*/ 253 h 642"/>
                  <a:gd name="T48" fmla="*/ 116 w 135"/>
                  <a:gd name="T49" fmla="*/ 255 h 642"/>
                  <a:gd name="T50" fmla="*/ 116 w 135"/>
                  <a:gd name="T51" fmla="*/ 271 h 642"/>
                  <a:gd name="T52" fmla="*/ 101 w 135"/>
                  <a:gd name="T53" fmla="*/ 280 h 642"/>
                  <a:gd name="T54" fmla="*/ 94 w 135"/>
                  <a:gd name="T55" fmla="*/ 292 h 642"/>
                  <a:gd name="T56" fmla="*/ 89 w 135"/>
                  <a:gd name="T57" fmla="*/ 307 h 642"/>
                  <a:gd name="T58" fmla="*/ 82 w 135"/>
                  <a:gd name="T59" fmla="*/ 319 h 642"/>
                  <a:gd name="T60" fmla="*/ 67 w 135"/>
                  <a:gd name="T61" fmla="*/ 325 h 642"/>
                  <a:gd name="T62" fmla="*/ 57 w 135"/>
                  <a:gd name="T63" fmla="*/ 332 h 642"/>
                  <a:gd name="T64" fmla="*/ 57 w 135"/>
                  <a:gd name="T65" fmla="*/ 346 h 642"/>
                  <a:gd name="T66" fmla="*/ 44 w 135"/>
                  <a:gd name="T67" fmla="*/ 351 h 642"/>
                  <a:gd name="T68" fmla="*/ 50 w 135"/>
                  <a:gd name="T69" fmla="*/ 360 h 642"/>
                  <a:gd name="T70" fmla="*/ 55 w 135"/>
                  <a:gd name="T71" fmla="*/ 373 h 642"/>
                  <a:gd name="T72" fmla="*/ 62 w 135"/>
                  <a:gd name="T73" fmla="*/ 389 h 642"/>
                  <a:gd name="T74" fmla="*/ 51 w 135"/>
                  <a:gd name="T75" fmla="*/ 396 h 642"/>
                  <a:gd name="T76" fmla="*/ 32 w 135"/>
                  <a:gd name="T77" fmla="*/ 400 h 642"/>
                  <a:gd name="T78" fmla="*/ 9 w 135"/>
                  <a:gd name="T79" fmla="*/ 405 h 642"/>
                  <a:gd name="T80" fmla="*/ 10 w 135"/>
                  <a:gd name="T81" fmla="*/ 416 h 642"/>
                  <a:gd name="T82" fmla="*/ 9 w 135"/>
                  <a:gd name="T83" fmla="*/ 428 h 642"/>
                  <a:gd name="T84" fmla="*/ 7 w 135"/>
                  <a:gd name="T85" fmla="*/ 439 h 642"/>
                  <a:gd name="T86" fmla="*/ 7 w 135"/>
                  <a:gd name="T87" fmla="*/ 455 h 642"/>
                  <a:gd name="T88" fmla="*/ 28 w 135"/>
                  <a:gd name="T89" fmla="*/ 464 h 642"/>
                  <a:gd name="T90" fmla="*/ 48 w 135"/>
                  <a:gd name="T91" fmla="*/ 462 h 642"/>
                  <a:gd name="T92" fmla="*/ 59 w 135"/>
                  <a:gd name="T93" fmla="*/ 467 h 642"/>
                  <a:gd name="T94" fmla="*/ 71 w 135"/>
                  <a:gd name="T95" fmla="*/ 482 h 642"/>
                  <a:gd name="T96" fmla="*/ 75 w 135"/>
                  <a:gd name="T97" fmla="*/ 507 h 642"/>
                  <a:gd name="T98" fmla="*/ 82 w 135"/>
                  <a:gd name="T99" fmla="*/ 528 h 642"/>
                  <a:gd name="T100" fmla="*/ 75 w 135"/>
                  <a:gd name="T101" fmla="*/ 548 h 642"/>
                  <a:gd name="T102" fmla="*/ 84 w 135"/>
                  <a:gd name="T103" fmla="*/ 566 h 642"/>
                  <a:gd name="T104" fmla="*/ 91 w 135"/>
                  <a:gd name="T105" fmla="*/ 580 h 642"/>
                  <a:gd name="T106" fmla="*/ 82 w 135"/>
                  <a:gd name="T107" fmla="*/ 591 h 642"/>
                  <a:gd name="T108" fmla="*/ 71 w 135"/>
                  <a:gd name="T109" fmla="*/ 596 h 642"/>
                  <a:gd name="T110" fmla="*/ 51 w 135"/>
                  <a:gd name="T111" fmla="*/ 608 h 642"/>
                  <a:gd name="T112" fmla="*/ 35 w 135"/>
                  <a:gd name="T113" fmla="*/ 596 h 642"/>
                  <a:gd name="T114" fmla="*/ 23 w 135"/>
                  <a:gd name="T115" fmla="*/ 608 h 642"/>
                  <a:gd name="T116" fmla="*/ 14 w 135"/>
                  <a:gd name="T117" fmla="*/ 621 h 642"/>
                  <a:gd name="T118" fmla="*/ 7 w 135"/>
                  <a:gd name="T119" fmla="*/ 637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5" h="642">
                    <a:moveTo>
                      <a:pt x="135" y="3"/>
                    </a:moveTo>
                    <a:lnTo>
                      <a:pt x="135" y="1"/>
                    </a:lnTo>
                    <a:lnTo>
                      <a:pt x="134" y="1"/>
                    </a:lnTo>
                    <a:lnTo>
                      <a:pt x="132" y="1"/>
                    </a:lnTo>
                    <a:lnTo>
                      <a:pt x="132" y="0"/>
                    </a:lnTo>
                    <a:lnTo>
                      <a:pt x="130" y="0"/>
                    </a:lnTo>
                    <a:lnTo>
                      <a:pt x="130" y="1"/>
                    </a:lnTo>
                    <a:lnTo>
                      <a:pt x="130" y="3"/>
                    </a:lnTo>
                    <a:lnTo>
                      <a:pt x="128" y="3"/>
                    </a:lnTo>
                    <a:lnTo>
                      <a:pt x="128" y="5"/>
                    </a:lnTo>
                    <a:lnTo>
                      <a:pt x="128" y="7"/>
                    </a:lnTo>
                    <a:lnTo>
                      <a:pt x="128" y="9"/>
                    </a:lnTo>
                    <a:lnTo>
                      <a:pt x="128" y="10"/>
                    </a:lnTo>
                    <a:lnTo>
                      <a:pt x="126" y="10"/>
                    </a:lnTo>
                    <a:lnTo>
                      <a:pt x="125" y="10"/>
                    </a:lnTo>
                    <a:lnTo>
                      <a:pt x="123" y="10"/>
                    </a:lnTo>
                    <a:lnTo>
                      <a:pt x="121" y="10"/>
                    </a:lnTo>
                    <a:lnTo>
                      <a:pt x="121" y="12"/>
                    </a:lnTo>
                    <a:lnTo>
                      <a:pt x="119" y="12"/>
                    </a:lnTo>
                    <a:lnTo>
                      <a:pt x="117" y="12"/>
                    </a:lnTo>
                    <a:lnTo>
                      <a:pt x="117" y="14"/>
                    </a:lnTo>
                    <a:lnTo>
                      <a:pt x="116" y="14"/>
                    </a:lnTo>
                    <a:lnTo>
                      <a:pt x="114" y="12"/>
                    </a:lnTo>
                    <a:lnTo>
                      <a:pt x="112" y="12"/>
                    </a:lnTo>
                    <a:lnTo>
                      <a:pt x="110" y="10"/>
                    </a:lnTo>
                    <a:lnTo>
                      <a:pt x="109" y="10"/>
                    </a:lnTo>
                    <a:lnTo>
                      <a:pt x="109" y="9"/>
                    </a:lnTo>
                    <a:lnTo>
                      <a:pt x="107" y="9"/>
                    </a:lnTo>
                    <a:lnTo>
                      <a:pt x="105" y="9"/>
                    </a:lnTo>
                    <a:lnTo>
                      <a:pt x="103" y="9"/>
                    </a:lnTo>
                    <a:lnTo>
                      <a:pt x="101" y="10"/>
                    </a:lnTo>
                    <a:lnTo>
                      <a:pt x="101" y="12"/>
                    </a:lnTo>
                    <a:lnTo>
                      <a:pt x="101" y="14"/>
                    </a:lnTo>
                    <a:lnTo>
                      <a:pt x="101" y="16"/>
                    </a:lnTo>
                    <a:lnTo>
                      <a:pt x="100" y="16"/>
                    </a:lnTo>
                    <a:lnTo>
                      <a:pt x="101" y="16"/>
                    </a:lnTo>
                    <a:lnTo>
                      <a:pt x="101" y="17"/>
                    </a:lnTo>
                    <a:lnTo>
                      <a:pt x="101" y="19"/>
                    </a:lnTo>
                    <a:lnTo>
                      <a:pt x="101" y="21"/>
                    </a:lnTo>
                    <a:lnTo>
                      <a:pt x="101" y="23"/>
                    </a:lnTo>
                    <a:lnTo>
                      <a:pt x="101" y="25"/>
                    </a:lnTo>
                    <a:lnTo>
                      <a:pt x="100" y="25"/>
                    </a:lnTo>
                    <a:lnTo>
                      <a:pt x="98" y="26"/>
                    </a:lnTo>
                    <a:lnTo>
                      <a:pt x="96" y="26"/>
                    </a:lnTo>
                    <a:lnTo>
                      <a:pt x="96" y="28"/>
                    </a:lnTo>
                    <a:lnTo>
                      <a:pt x="98" y="30"/>
                    </a:lnTo>
                    <a:lnTo>
                      <a:pt x="98" y="32"/>
                    </a:lnTo>
                    <a:lnTo>
                      <a:pt x="100" y="32"/>
                    </a:lnTo>
                    <a:lnTo>
                      <a:pt x="100" y="34"/>
                    </a:lnTo>
                    <a:lnTo>
                      <a:pt x="100" y="35"/>
                    </a:lnTo>
                    <a:lnTo>
                      <a:pt x="98" y="35"/>
                    </a:lnTo>
                    <a:lnTo>
                      <a:pt x="98" y="37"/>
                    </a:lnTo>
                    <a:lnTo>
                      <a:pt x="98" y="39"/>
                    </a:lnTo>
                    <a:lnTo>
                      <a:pt x="98" y="41"/>
                    </a:lnTo>
                    <a:lnTo>
                      <a:pt x="100" y="41"/>
                    </a:lnTo>
                    <a:lnTo>
                      <a:pt x="100" y="42"/>
                    </a:lnTo>
                    <a:lnTo>
                      <a:pt x="98" y="42"/>
                    </a:lnTo>
                    <a:lnTo>
                      <a:pt x="98" y="44"/>
                    </a:lnTo>
                    <a:lnTo>
                      <a:pt x="98" y="46"/>
                    </a:lnTo>
                    <a:lnTo>
                      <a:pt x="98" y="48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3" y="51"/>
                    </a:lnTo>
                    <a:lnTo>
                      <a:pt x="103" y="53"/>
                    </a:lnTo>
                    <a:lnTo>
                      <a:pt x="105" y="53"/>
                    </a:lnTo>
                    <a:lnTo>
                      <a:pt x="105" y="55"/>
                    </a:lnTo>
                    <a:lnTo>
                      <a:pt x="103" y="55"/>
                    </a:lnTo>
                    <a:lnTo>
                      <a:pt x="103" y="57"/>
                    </a:lnTo>
                    <a:lnTo>
                      <a:pt x="101" y="57"/>
                    </a:lnTo>
                    <a:lnTo>
                      <a:pt x="101" y="59"/>
                    </a:lnTo>
                    <a:lnTo>
                      <a:pt x="101" y="60"/>
                    </a:lnTo>
                    <a:lnTo>
                      <a:pt x="101" y="62"/>
                    </a:lnTo>
                    <a:lnTo>
                      <a:pt x="100" y="62"/>
                    </a:lnTo>
                    <a:lnTo>
                      <a:pt x="98" y="62"/>
                    </a:lnTo>
                    <a:lnTo>
                      <a:pt x="98" y="60"/>
                    </a:lnTo>
                    <a:lnTo>
                      <a:pt x="98" y="62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98" y="64"/>
                    </a:lnTo>
                    <a:lnTo>
                      <a:pt x="96" y="66"/>
                    </a:lnTo>
                    <a:lnTo>
                      <a:pt x="94" y="66"/>
                    </a:lnTo>
                    <a:lnTo>
                      <a:pt x="94" y="67"/>
                    </a:lnTo>
                    <a:lnTo>
                      <a:pt x="92" y="69"/>
                    </a:lnTo>
                    <a:lnTo>
                      <a:pt x="91" y="69"/>
                    </a:lnTo>
                    <a:lnTo>
                      <a:pt x="91" y="71"/>
                    </a:lnTo>
                    <a:lnTo>
                      <a:pt x="91" y="73"/>
                    </a:lnTo>
                    <a:lnTo>
                      <a:pt x="91" y="75"/>
                    </a:lnTo>
                    <a:lnTo>
                      <a:pt x="92" y="75"/>
                    </a:lnTo>
                    <a:lnTo>
                      <a:pt x="91" y="75"/>
                    </a:lnTo>
                    <a:lnTo>
                      <a:pt x="91" y="76"/>
                    </a:lnTo>
                    <a:lnTo>
                      <a:pt x="91" y="78"/>
                    </a:lnTo>
                    <a:lnTo>
                      <a:pt x="89" y="76"/>
                    </a:lnTo>
                    <a:lnTo>
                      <a:pt x="87" y="76"/>
                    </a:lnTo>
                    <a:lnTo>
                      <a:pt x="87" y="78"/>
                    </a:lnTo>
                    <a:lnTo>
                      <a:pt x="87" y="80"/>
                    </a:lnTo>
                    <a:lnTo>
                      <a:pt x="89" y="80"/>
                    </a:lnTo>
                    <a:lnTo>
                      <a:pt x="89" y="82"/>
                    </a:lnTo>
                    <a:lnTo>
                      <a:pt x="87" y="82"/>
                    </a:lnTo>
                    <a:lnTo>
                      <a:pt x="85" y="84"/>
                    </a:lnTo>
                    <a:lnTo>
                      <a:pt x="87" y="84"/>
                    </a:lnTo>
                    <a:lnTo>
                      <a:pt x="87" y="85"/>
                    </a:lnTo>
                    <a:lnTo>
                      <a:pt x="85" y="85"/>
                    </a:lnTo>
                    <a:lnTo>
                      <a:pt x="85" y="87"/>
                    </a:lnTo>
                    <a:lnTo>
                      <a:pt x="87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4" y="89"/>
                    </a:lnTo>
                    <a:lnTo>
                      <a:pt x="84" y="91"/>
                    </a:lnTo>
                    <a:lnTo>
                      <a:pt x="84" y="92"/>
                    </a:lnTo>
                    <a:lnTo>
                      <a:pt x="84" y="94"/>
                    </a:lnTo>
                    <a:lnTo>
                      <a:pt x="85" y="94"/>
                    </a:lnTo>
                    <a:lnTo>
                      <a:pt x="84" y="94"/>
                    </a:lnTo>
                    <a:lnTo>
                      <a:pt x="85" y="96"/>
                    </a:lnTo>
                    <a:lnTo>
                      <a:pt x="85" y="98"/>
                    </a:lnTo>
                    <a:lnTo>
                      <a:pt x="84" y="98"/>
                    </a:lnTo>
                    <a:lnTo>
                      <a:pt x="84" y="100"/>
                    </a:lnTo>
                    <a:lnTo>
                      <a:pt x="82" y="100"/>
                    </a:lnTo>
                    <a:lnTo>
                      <a:pt x="82" y="101"/>
                    </a:lnTo>
                    <a:lnTo>
                      <a:pt x="82" y="103"/>
                    </a:lnTo>
                    <a:lnTo>
                      <a:pt x="80" y="103"/>
                    </a:lnTo>
                    <a:lnTo>
                      <a:pt x="80" y="105"/>
                    </a:lnTo>
                    <a:lnTo>
                      <a:pt x="80" y="107"/>
                    </a:lnTo>
                    <a:lnTo>
                      <a:pt x="80" y="109"/>
                    </a:lnTo>
                    <a:lnTo>
                      <a:pt x="78" y="109"/>
                    </a:lnTo>
                    <a:lnTo>
                      <a:pt x="78" y="110"/>
                    </a:lnTo>
                    <a:lnTo>
                      <a:pt x="76" y="110"/>
                    </a:lnTo>
                    <a:lnTo>
                      <a:pt x="76" y="112"/>
                    </a:lnTo>
                    <a:lnTo>
                      <a:pt x="75" y="112"/>
                    </a:lnTo>
                    <a:lnTo>
                      <a:pt x="75" y="114"/>
                    </a:lnTo>
                    <a:lnTo>
                      <a:pt x="73" y="114"/>
                    </a:lnTo>
                    <a:lnTo>
                      <a:pt x="73" y="116"/>
                    </a:lnTo>
                    <a:lnTo>
                      <a:pt x="75" y="116"/>
                    </a:lnTo>
                    <a:lnTo>
                      <a:pt x="75" y="117"/>
                    </a:lnTo>
                    <a:lnTo>
                      <a:pt x="76" y="117"/>
                    </a:lnTo>
                    <a:lnTo>
                      <a:pt x="76" y="119"/>
                    </a:lnTo>
                    <a:lnTo>
                      <a:pt x="75" y="119"/>
                    </a:lnTo>
                    <a:lnTo>
                      <a:pt x="73" y="119"/>
                    </a:lnTo>
                    <a:lnTo>
                      <a:pt x="73" y="121"/>
                    </a:lnTo>
                    <a:lnTo>
                      <a:pt x="71" y="119"/>
                    </a:lnTo>
                    <a:lnTo>
                      <a:pt x="71" y="117"/>
                    </a:lnTo>
                    <a:lnTo>
                      <a:pt x="69" y="117"/>
                    </a:lnTo>
                    <a:lnTo>
                      <a:pt x="69" y="116"/>
                    </a:lnTo>
                    <a:lnTo>
                      <a:pt x="67" y="116"/>
                    </a:lnTo>
                    <a:lnTo>
                      <a:pt x="66" y="116"/>
                    </a:lnTo>
                    <a:lnTo>
                      <a:pt x="67" y="116"/>
                    </a:lnTo>
                    <a:lnTo>
                      <a:pt x="67" y="117"/>
                    </a:lnTo>
                    <a:lnTo>
                      <a:pt x="67" y="119"/>
                    </a:lnTo>
                    <a:lnTo>
                      <a:pt x="66" y="121"/>
                    </a:lnTo>
                    <a:lnTo>
                      <a:pt x="66" y="123"/>
                    </a:lnTo>
                    <a:lnTo>
                      <a:pt x="67" y="123"/>
                    </a:lnTo>
                    <a:lnTo>
                      <a:pt x="67" y="125"/>
                    </a:lnTo>
                    <a:lnTo>
                      <a:pt x="69" y="125"/>
                    </a:lnTo>
                    <a:lnTo>
                      <a:pt x="71" y="125"/>
                    </a:lnTo>
                    <a:lnTo>
                      <a:pt x="71" y="126"/>
                    </a:lnTo>
                    <a:lnTo>
                      <a:pt x="69" y="126"/>
                    </a:lnTo>
                    <a:lnTo>
                      <a:pt x="71" y="126"/>
                    </a:lnTo>
                    <a:lnTo>
                      <a:pt x="73" y="126"/>
                    </a:lnTo>
                    <a:lnTo>
                      <a:pt x="73" y="128"/>
                    </a:lnTo>
                    <a:lnTo>
                      <a:pt x="75" y="128"/>
                    </a:lnTo>
                    <a:lnTo>
                      <a:pt x="76" y="128"/>
                    </a:lnTo>
                    <a:lnTo>
                      <a:pt x="78" y="128"/>
                    </a:lnTo>
                    <a:lnTo>
                      <a:pt x="78" y="126"/>
                    </a:lnTo>
                    <a:lnTo>
                      <a:pt x="80" y="126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84" y="130"/>
                    </a:lnTo>
                    <a:lnTo>
                      <a:pt x="84" y="132"/>
                    </a:lnTo>
                    <a:lnTo>
                      <a:pt x="85" y="134"/>
                    </a:lnTo>
                    <a:lnTo>
                      <a:pt x="87" y="135"/>
                    </a:lnTo>
                    <a:lnTo>
                      <a:pt x="87" y="137"/>
                    </a:lnTo>
                    <a:lnTo>
                      <a:pt x="89" y="135"/>
                    </a:lnTo>
                    <a:lnTo>
                      <a:pt x="91" y="135"/>
                    </a:lnTo>
                    <a:lnTo>
                      <a:pt x="91" y="134"/>
                    </a:lnTo>
                    <a:lnTo>
                      <a:pt x="92" y="134"/>
                    </a:lnTo>
                    <a:lnTo>
                      <a:pt x="92" y="135"/>
                    </a:lnTo>
                    <a:lnTo>
                      <a:pt x="92" y="134"/>
                    </a:lnTo>
                    <a:lnTo>
                      <a:pt x="94" y="134"/>
                    </a:lnTo>
                    <a:lnTo>
                      <a:pt x="94" y="135"/>
                    </a:lnTo>
                    <a:lnTo>
                      <a:pt x="96" y="135"/>
                    </a:lnTo>
                    <a:lnTo>
                      <a:pt x="96" y="134"/>
                    </a:lnTo>
                    <a:lnTo>
                      <a:pt x="98" y="134"/>
                    </a:lnTo>
                    <a:lnTo>
                      <a:pt x="100" y="134"/>
                    </a:lnTo>
                    <a:lnTo>
                      <a:pt x="101" y="134"/>
                    </a:lnTo>
                    <a:lnTo>
                      <a:pt x="103" y="134"/>
                    </a:lnTo>
                    <a:lnTo>
                      <a:pt x="105" y="132"/>
                    </a:lnTo>
                    <a:lnTo>
                      <a:pt x="105" y="134"/>
                    </a:lnTo>
                    <a:lnTo>
                      <a:pt x="107" y="134"/>
                    </a:lnTo>
                    <a:lnTo>
                      <a:pt x="105" y="134"/>
                    </a:lnTo>
                    <a:lnTo>
                      <a:pt x="105" y="135"/>
                    </a:lnTo>
                    <a:lnTo>
                      <a:pt x="105" y="137"/>
                    </a:lnTo>
                    <a:lnTo>
                      <a:pt x="107" y="139"/>
                    </a:lnTo>
                    <a:lnTo>
                      <a:pt x="109" y="139"/>
                    </a:lnTo>
                    <a:lnTo>
                      <a:pt x="110" y="139"/>
                    </a:lnTo>
                    <a:lnTo>
                      <a:pt x="112" y="139"/>
                    </a:lnTo>
                    <a:lnTo>
                      <a:pt x="112" y="141"/>
                    </a:lnTo>
                    <a:lnTo>
                      <a:pt x="114" y="141"/>
                    </a:lnTo>
                    <a:lnTo>
                      <a:pt x="114" y="142"/>
                    </a:lnTo>
                    <a:lnTo>
                      <a:pt x="116" y="142"/>
                    </a:lnTo>
                    <a:lnTo>
                      <a:pt x="116" y="144"/>
                    </a:lnTo>
                    <a:lnTo>
                      <a:pt x="114" y="146"/>
                    </a:lnTo>
                    <a:lnTo>
                      <a:pt x="114" y="148"/>
                    </a:lnTo>
                    <a:lnTo>
                      <a:pt x="112" y="148"/>
                    </a:lnTo>
                    <a:lnTo>
                      <a:pt x="112" y="150"/>
                    </a:lnTo>
                    <a:lnTo>
                      <a:pt x="110" y="150"/>
                    </a:lnTo>
                    <a:lnTo>
                      <a:pt x="110" y="148"/>
                    </a:lnTo>
                    <a:lnTo>
                      <a:pt x="109" y="148"/>
                    </a:lnTo>
                    <a:lnTo>
                      <a:pt x="107" y="146"/>
                    </a:lnTo>
                    <a:lnTo>
                      <a:pt x="105" y="146"/>
                    </a:lnTo>
                    <a:lnTo>
                      <a:pt x="103" y="146"/>
                    </a:lnTo>
                    <a:lnTo>
                      <a:pt x="101" y="146"/>
                    </a:lnTo>
                    <a:lnTo>
                      <a:pt x="100" y="146"/>
                    </a:lnTo>
                    <a:lnTo>
                      <a:pt x="98" y="146"/>
                    </a:lnTo>
                    <a:lnTo>
                      <a:pt x="96" y="146"/>
                    </a:lnTo>
                    <a:lnTo>
                      <a:pt x="94" y="146"/>
                    </a:lnTo>
                    <a:lnTo>
                      <a:pt x="94" y="144"/>
                    </a:lnTo>
                    <a:lnTo>
                      <a:pt x="92" y="144"/>
                    </a:lnTo>
                    <a:lnTo>
                      <a:pt x="91" y="146"/>
                    </a:lnTo>
                    <a:lnTo>
                      <a:pt x="89" y="146"/>
                    </a:lnTo>
                    <a:lnTo>
                      <a:pt x="89" y="148"/>
                    </a:lnTo>
                    <a:lnTo>
                      <a:pt x="91" y="148"/>
                    </a:lnTo>
                    <a:lnTo>
                      <a:pt x="91" y="150"/>
                    </a:lnTo>
                    <a:lnTo>
                      <a:pt x="91" y="151"/>
                    </a:lnTo>
                    <a:lnTo>
                      <a:pt x="91" y="153"/>
                    </a:lnTo>
                    <a:lnTo>
                      <a:pt x="91" y="155"/>
                    </a:lnTo>
                    <a:lnTo>
                      <a:pt x="89" y="155"/>
                    </a:lnTo>
                    <a:lnTo>
                      <a:pt x="87" y="155"/>
                    </a:lnTo>
                    <a:lnTo>
                      <a:pt x="85" y="155"/>
                    </a:lnTo>
                    <a:lnTo>
                      <a:pt x="85" y="157"/>
                    </a:lnTo>
                    <a:lnTo>
                      <a:pt x="85" y="159"/>
                    </a:lnTo>
                    <a:lnTo>
                      <a:pt x="85" y="160"/>
                    </a:lnTo>
                    <a:lnTo>
                      <a:pt x="84" y="160"/>
                    </a:lnTo>
                    <a:lnTo>
                      <a:pt x="84" y="162"/>
                    </a:lnTo>
                    <a:lnTo>
                      <a:pt x="85" y="162"/>
                    </a:lnTo>
                    <a:lnTo>
                      <a:pt x="87" y="162"/>
                    </a:lnTo>
                    <a:lnTo>
                      <a:pt x="87" y="164"/>
                    </a:lnTo>
                    <a:lnTo>
                      <a:pt x="89" y="164"/>
                    </a:lnTo>
                    <a:lnTo>
                      <a:pt x="89" y="166"/>
                    </a:lnTo>
                    <a:lnTo>
                      <a:pt x="89" y="167"/>
                    </a:lnTo>
                    <a:lnTo>
                      <a:pt x="89" y="169"/>
                    </a:lnTo>
                    <a:lnTo>
                      <a:pt x="87" y="169"/>
                    </a:lnTo>
                    <a:lnTo>
                      <a:pt x="87" y="171"/>
                    </a:lnTo>
                    <a:lnTo>
                      <a:pt x="85" y="173"/>
                    </a:lnTo>
                    <a:lnTo>
                      <a:pt x="85" y="175"/>
                    </a:lnTo>
                    <a:lnTo>
                      <a:pt x="87" y="176"/>
                    </a:lnTo>
                    <a:lnTo>
                      <a:pt x="87" y="175"/>
                    </a:lnTo>
                    <a:lnTo>
                      <a:pt x="89" y="175"/>
                    </a:lnTo>
                    <a:lnTo>
                      <a:pt x="89" y="176"/>
                    </a:lnTo>
                    <a:lnTo>
                      <a:pt x="89" y="175"/>
                    </a:lnTo>
                    <a:lnTo>
                      <a:pt x="91" y="175"/>
                    </a:lnTo>
                    <a:lnTo>
                      <a:pt x="91" y="176"/>
                    </a:lnTo>
                    <a:lnTo>
                      <a:pt x="92" y="176"/>
                    </a:lnTo>
                    <a:lnTo>
                      <a:pt x="94" y="176"/>
                    </a:lnTo>
                    <a:lnTo>
                      <a:pt x="96" y="176"/>
                    </a:lnTo>
                    <a:lnTo>
                      <a:pt x="96" y="178"/>
                    </a:lnTo>
                    <a:lnTo>
                      <a:pt x="98" y="178"/>
                    </a:lnTo>
                    <a:lnTo>
                      <a:pt x="96" y="178"/>
                    </a:lnTo>
                    <a:lnTo>
                      <a:pt x="98" y="178"/>
                    </a:lnTo>
                    <a:lnTo>
                      <a:pt x="98" y="180"/>
                    </a:lnTo>
                    <a:lnTo>
                      <a:pt x="96" y="180"/>
                    </a:lnTo>
                    <a:lnTo>
                      <a:pt x="96" y="182"/>
                    </a:lnTo>
                    <a:lnTo>
                      <a:pt x="98" y="182"/>
                    </a:lnTo>
                    <a:lnTo>
                      <a:pt x="98" y="184"/>
                    </a:lnTo>
                    <a:lnTo>
                      <a:pt x="98" y="185"/>
                    </a:lnTo>
                    <a:lnTo>
                      <a:pt x="98" y="187"/>
                    </a:lnTo>
                    <a:lnTo>
                      <a:pt x="100" y="187"/>
                    </a:lnTo>
                    <a:lnTo>
                      <a:pt x="98" y="187"/>
                    </a:lnTo>
                    <a:lnTo>
                      <a:pt x="96" y="187"/>
                    </a:lnTo>
                    <a:lnTo>
                      <a:pt x="96" y="189"/>
                    </a:lnTo>
                    <a:lnTo>
                      <a:pt x="98" y="189"/>
                    </a:lnTo>
                    <a:lnTo>
                      <a:pt x="96" y="189"/>
                    </a:lnTo>
                    <a:lnTo>
                      <a:pt x="94" y="189"/>
                    </a:lnTo>
                    <a:lnTo>
                      <a:pt x="94" y="191"/>
                    </a:lnTo>
                    <a:lnTo>
                      <a:pt x="92" y="191"/>
                    </a:lnTo>
                    <a:lnTo>
                      <a:pt x="91" y="191"/>
                    </a:lnTo>
                    <a:lnTo>
                      <a:pt x="91" y="189"/>
                    </a:lnTo>
                    <a:lnTo>
                      <a:pt x="92" y="189"/>
                    </a:lnTo>
                    <a:lnTo>
                      <a:pt x="91" y="189"/>
                    </a:lnTo>
                    <a:lnTo>
                      <a:pt x="89" y="189"/>
                    </a:lnTo>
                    <a:lnTo>
                      <a:pt x="87" y="189"/>
                    </a:lnTo>
                    <a:lnTo>
                      <a:pt x="85" y="189"/>
                    </a:lnTo>
                    <a:lnTo>
                      <a:pt x="85" y="191"/>
                    </a:lnTo>
                    <a:lnTo>
                      <a:pt x="84" y="191"/>
                    </a:lnTo>
                    <a:lnTo>
                      <a:pt x="82" y="191"/>
                    </a:lnTo>
                    <a:lnTo>
                      <a:pt x="82" y="192"/>
                    </a:lnTo>
                    <a:lnTo>
                      <a:pt x="84" y="192"/>
                    </a:lnTo>
                    <a:lnTo>
                      <a:pt x="84" y="194"/>
                    </a:lnTo>
                    <a:lnTo>
                      <a:pt x="85" y="194"/>
                    </a:lnTo>
                    <a:lnTo>
                      <a:pt x="85" y="196"/>
                    </a:lnTo>
                    <a:lnTo>
                      <a:pt x="87" y="196"/>
                    </a:lnTo>
                    <a:lnTo>
                      <a:pt x="87" y="198"/>
                    </a:lnTo>
                    <a:lnTo>
                      <a:pt x="87" y="200"/>
                    </a:lnTo>
                    <a:lnTo>
                      <a:pt x="89" y="200"/>
                    </a:lnTo>
                    <a:lnTo>
                      <a:pt x="89" y="201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2" y="203"/>
                    </a:lnTo>
                    <a:lnTo>
                      <a:pt x="94" y="203"/>
                    </a:lnTo>
                    <a:lnTo>
                      <a:pt x="94" y="205"/>
                    </a:lnTo>
                    <a:lnTo>
                      <a:pt x="96" y="205"/>
                    </a:lnTo>
                    <a:lnTo>
                      <a:pt x="98" y="205"/>
                    </a:lnTo>
                    <a:lnTo>
                      <a:pt x="98" y="207"/>
                    </a:lnTo>
                    <a:lnTo>
                      <a:pt x="100" y="207"/>
                    </a:lnTo>
                    <a:lnTo>
                      <a:pt x="100" y="205"/>
                    </a:lnTo>
                    <a:lnTo>
                      <a:pt x="101" y="205"/>
                    </a:lnTo>
                    <a:lnTo>
                      <a:pt x="103" y="205"/>
                    </a:lnTo>
                    <a:lnTo>
                      <a:pt x="105" y="205"/>
                    </a:lnTo>
                    <a:lnTo>
                      <a:pt x="105" y="203"/>
                    </a:lnTo>
                    <a:lnTo>
                      <a:pt x="105" y="201"/>
                    </a:lnTo>
                    <a:lnTo>
                      <a:pt x="105" y="200"/>
                    </a:lnTo>
                    <a:lnTo>
                      <a:pt x="105" y="198"/>
                    </a:lnTo>
                    <a:lnTo>
                      <a:pt x="105" y="196"/>
                    </a:lnTo>
                    <a:lnTo>
                      <a:pt x="107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9" y="196"/>
                    </a:lnTo>
                    <a:lnTo>
                      <a:pt x="110" y="196"/>
                    </a:lnTo>
                    <a:lnTo>
                      <a:pt x="110" y="198"/>
                    </a:lnTo>
                    <a:lnTo>
                      <a:pt x="110" y="196"/>
                    </a:lnTo>
                    <a:lnTo>
                      <a:pt x="112" y="196"/>
                    </a:lnTo>
                    <a:lnTo>
                      <a:pt x="114" y="196"/>
                    </a:lnTo>
                    <a:lnTo>
                      <a:pt x="114" y="194"/>
                    </a:lnTo>
                    <a:lnTo>
                      <a:pt x="116" y="194"/>
                    </a:lnTo>
                    <a:lnTo>
                      <a:pt x="116" y="196"/>
                    </a:lnTo>
                    <a:lnTo>
                      <a:pt x="117" y="196"/>
                    </a:lnTo>
                    <a:lnTo>
                      <a:pt x="117" y="198"/>
                    </a:lnTo>
                    <a:lnTo>
                      <a:pt x="119" y="198"/>
                    </a:lnTo>
                    <a:lnTo>
                      <a:pt x="119" y="200"/>
                    </a:lnTo>
                    <a:lnTo>
                      <a:pt x="121" y="200"/>
                    </a:lnTo>
                    <a:lnTo>
                      <a:pt x="121" y="201"/>
                    </a:lnTo>
                    <a:lnTo>
                      <a:pt x="123" y="201"/>
                    </a:lnTo>
                    <a:lnTo>
                      <a:pt x="121" y="201"/>
                    </a:lnTo>
                    <a:lnTo>
                      <a:pt x="121" y="203"/>
                    </a:lnTo>
                    <a:lnTo>
                      <a:pt x="119" y="203"/>
                    </a:lnTo>
                    <a:lnTo>
                      <a:pt x="119" y="205"/>
                    </a:lnTo>
                    <a:lnTo>
                      <a:pt x="119" y="207"/>
                    </a:lnTo>
                    <a:lnTo>
                      <a:pt x="121" y="207"/>
                    </a:lnTo>
                    <a:lnTo>
                      <a:pt x="121" y="208"/>
                    </a:lnTo>
                    <a:lnTo>
                      <a:pt x="123" y="208"/>
                    </a:lnTo>
                    <a:lnTo>
                      <a:pt x="123" y="210"/>
                    </a:lnTo>
                    <a:lnTo>
                      <a:pt x="123" y="212"/>
                    </a:lnTo>
                    <a:lnTo>
                      <a:pt x="125" y="212"/>
                    </a:lnTo>
                    <a:lnTo>
                      <a:pt x="125" y="214"/>
                    </a:lnTo>
                    <a:lnTo>
                      <a:pt x="125" y="216"/>
                    </a:lnTo>
                    <a:lnTo>
                      <a:pt x="123" y="216"/>
                    </a:lnTo>
                    <a:lnTo>
                      <a:pt x="123" y="214"/>
                    </a:lnTo>
                    <a:lnTo>
                      <a:pt x="123" y="216"/>
                    </a:lnTo>
                    <a:lnTo>
                      <a:pt x="123" y="214"/>
                    </a:lnTo>
                    <a:lnTo>
                      <a:pt x="121" y="214"/>
                    </a:lnTo>
                    <a:lnTo>
                      <a:pt x="121" y="212"/>
                    </a:lnTo>
                    <a:lnTo>
                      <a:pt x="121" y="214"/>
                    </a:lnTo>
                    <a:lnTo>
                      <a:pt x="119" y="214"/>
                    </a:lnTo>
                    <a:lnTo>
                      <a:pt x="117" y="214"/>
                    </a:lnTo>
                    <a:lnTo>
                      <a:pt x="117" y="216"/>
                    </a:lnTo>
                    <a:lnTo>
                      <a:pt x="116" y="216"/>
                    </a:lnTo>
                    <a:lnTo>
                      <a:pt x="117" y="217"/>
                    </a:lnTo>
                    <a:lnTo>
                      <a:pt x="117" y="219"/>
                    </a:lnTo>
                    <a:lnTo>
                      <a:pt x="116" y="217"/>
                    </a:lnTo>
                    <a:lnTo>
                      <a:pt x="114" y="217"/>
                    </a:lnTo>
                    <a:lnTo>
                      <a:pt x="114" y="219"/>
                    </a:lnTo>
                    <a:lnTo>
                      <a:pt x="114" y="221"/>
                    </a:lnTo>
                    <a:lnTo>
                      <a:pt x="112" y="221"/>
                    </a:lnTo>
                    <a:lnTo>
                      <a:pt x="110" y="221"/>
                    </a:lnTo>
                    <a:lnTo>
                      <a:pt x="110" y="223"/>
                    </a:lnTo>
                    <a:lnTo>
                      <a:pt x="109" y="223"/>
                    </a:lnTo>
                    <a:lnTo>
                      <a:pt x="107" y="221"/>
                    </a:lnTo>
                    <a:lnTo>
                      <a:pt x="107" y="223"/>
                    </a:lnTo>
                    <a:lnTo>
                      <a:pt x="109" y="223"/>
                    </a:lnTo>
                    <a:lnTo>
                      <a:pt x="109" y="225"/>
                    </a:lnTo>
                    <a:lnTo>
                      <a:pt x="107" y="225"/>
                    </a:lnTo>
                    <a:lnTo>
                      <a:pt x="107" y="223"/>
                    </a:lnTo>
                    <a:lnTo>
                      <a:pt x="107" y="225"/>
                    </a:lnTo>
                    <a:lnTo>
                      <a:pt x="105" y="225"/>
                    </a:lnTo>
                    <a:lnTo>
                      <a:pt x="103" y="225"/>
                    </a:lnTo>
                    <a:lnTo>
                      <a:pt x="103" y="226"/>
                    </a:lnTo>
                    <a:lnTo>
                      <a:pt x="103" y="228"/>
                    </a:lnTo>
                    <a:lnTo>
                      <a:pt x="103" y="226"/>
                    </a:lnTo>
                    <a:lnTo>
                      <a:pt x="101" y="226"/>
                    </a:lnTo>
                    <a:lnTo>
                      <a:pt x="100" y="226"/>
                    </a:lnTo>
                    <a:lnTo>
                      <a:pt x="100" y="228"/>
                    </a:lnTo>
                    <a:lnTo>
                      <a:pt x="100" y="230"/>
                    </a:lnTo>
                    <a:lnTo>
                      <a:pt x="100" y="232"/>
                    </a:lnTo>
                    <a:lnTo>
                      <a:pt x="100" y="233"/>
                    </a:lnTo>
                    <a:lnTo>
                      <a:pt x="98" y="235"/>
                    </a:lnTo>
                    <a:lnTo>
                      <a:pt x="96" y="235"/>
                    </a:lnTo>
                    <a:lnTo>
                      <a:pt x="96" y="237"/>
                    </a:lnTo>
                    <a:lnTo>
                      <a:pt x="94" y="237"/>
                    </a:lnTo>
                    <a:lnTo>
                      <a:pt x="94" y="239"/>
                    </a:lnTo>
                    <a:lnTo>
                      <a:pt x="94" y="237"/>
                    </a:lnTo>
                    <a:lnTo>
                      <a:pt x="92" y="239"/>
                    </a:lnTo>
                    <a:lnTo>
                      <a:pt x="91" y="239"/>
                    </a:lnTo>
                    <a:lnTo>
                      <a:pt x="89" y="239"/>
                    </a:lnTo>
                    <a:lnTo>
                      <a:pt x="87" y="239"/>
                    </a:lnTo>
                    <a:lnTo>
                      <a:pt x="87" y="241"/>
                    </a:lnTo>
                    <a:lnTo>
                      <a:pt x="89" y="241"/>
                    </a:lnTo>
                    <a:lnTo>
                      <a:pt x="89" y="242"/>
                    </a:lnTo>
                    <a:lnTo>
                      <a:pt x="91" y="242"/>
                    </a:lnTo>
                    <a:lnTo>
                      <a:pt x="91" y="244"/>
                    </a:lnTo>
                    <a:lnTo>
                      <a:pt x="92" y="244"/>
                    </a:lnTo>
                    <a:lnTo>
                      <a:pt x="92" y="246"/>
                    </a:lnTo>
                    <a:lnTo>
                      <a:pt x="94" y="246"/>
                    </a:lnTo>
                    <a:lnTo>
                      <a:pt x="94" y="248"/>
                    </a:lnTo>
                    <a:lnTo>
                      <a:pt x="96" y="248"/>
                    </a:lnTo>
                    <a:lnTo>
                      <a:pt x="96" y="250"/>
                    </a:lnTo>
                    <a:lnTo>
                      <a:pt x="98" y="251"/>
                    </a:lnTo>
                    <a:lnTo>
                      <a:pt x="98" y="253"/>
                    </a:lnTo>
                    <a:lnTo>
                      <a:pt x="98" y="255"/>
                    </a:lnTo>
                    <a:lnTo>
                      <a:pt x="98" y="253"/>
                    </a:lnTo>
                    <a:lnTo>
                      <a:pt x="100" y="253"/>
                    </a:lnTo>
                    <a:lnTo>
                      <a:pt x="100" y="255"/>
                    </a:lnTo>
                    <a:lnTo>
                      <a:pt x="101" y="255"/>
                    </a:lnTo>
                    <a:lnTo>
                      <a:pt x="101" y="257"/>
                    </a:lnTo>
                    <a:lnTo>
                      <a:pt x="103" y="257"/>
                    </a:lnTo>
                    <a:lnTo>
                      <a:pt x="105" y="257"/>
                    </a:lnTo>
                    <a:lnTo>
                      <a:pt x="105" y="255"/>
                    </a:lnTo>
                    <a:lnTo>
                      <a:pt x="107" y="255"/>
                    </a:lnTo>
                    <a:lnTo>
                      <a:pt x="109" y="255"/>
                    </a:lnTo>
                    <a:lnTo>
                      <a:pt x="109" y="253"/>
                    </a:lnTo>
                    <a:lnTo>
                      <a:pt x="110" y="253"/>
                    </a:lnTo>
                    <a:lnTo>
                      <a:pt x="112" y="253"/>
                    </a:lnTo>
                    <a:lnTo>
                      <a:pt x="112" y="255"/>
                    </a:lnTo>
                    <a:lnTo>
                      <a:pt x="114" y="255"/>
                    </a:lnTo>
                    <a:lnTo>
                      <a:pt x="116" y="255"/>
                    </a:lnTo>
                    <a:lnTo>
                      <a:pt x="116" y="257"/>
                    </a:lnTo>
                    <a:lnTo>
                      <a:pt x="116" y="258"/>
                    </a:lnTo>
                    <a:lnTo>
                      <a:pt x="117" y="260"/>
                    </a:lnTo>
                    <a:lnTo>
                      <a:pt x="119" y="262"/>
                    </a:lnTo>
                    <a:lnTo>
                      <a:pt x="117" y="262"/>
                    </a:lnTo>
                    <a:lnTo>
                      <a:pt x="117" y="264"/>
                    </a:lnTo>
                    <a:lnTo>
                      <a:pt x="116" y="264"/>
                    </a:lnTo>
                    <a:lnTo>
                      <a:pt x="117" y="264"/>
                    </a:lnTo>
                    <a:lnTo>
                      <a:pt x="117" y="266"/>
                    </a:lnTo>
                    <a:lnTo>
                      <a:pt x="119" y="266"/>
                    </a:lnTo>
                    <a:lnTo>
                      <a:pt x="117" y="266"/>
                    </a:lnTo>
                    <a:lnTo>
                      <a:pt x="117" y="267"/>
                    </a:lnTo>
                    <a:lnTo>
                      <a:pt x="117" y="269"/>
                    </a:lnTo>
                    <a:lnTo>
                      <a:pt x="119" y="269"/>
                    </a:lnTo>
                    <a:lnTo>
                      <a:pt x="119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4" y="273"/>
                    </a:lnTo>
                    <a:lnTo>
                      <a:pt x="114" y="275"/>
                    </a:lnTo>
                    <a:lnTo>
                      <a:pt x="116" y="275"/>
                    </a:lnTo>
                    <a:lnTo>
                      <a:pt x="114" y="275"/>
                    </a:lnTo>
                    <a:lnTo>
                      <a:pt x="114" y="276"/>
                    </a:lnTo>
                    <a:lnTo>
                      <a:pt x="114" y="278"/>
                    </a:lnTo>
                    <a:lnTo>
                      <a:pt x="112" y="278"/>
                    </a:lnTo>
                    <a:lnTo>
                      <a:pt x="112" y="280"/>
                    </a:lnTo>
                    <a:lnTo>
                      <a:pt x="112" y="282"/>
                    </a:lnTo>
                    <a:lnTo>
                      <a:pt x="110" y="282"/>
                    </a:lnTo>
                    <a:lnTo>
                      <a:pt x="109" y="282"/>
                    </a:lnTo>
                    <a:lnTo>
                      <a:pt x="107" y="282"/>
                    </a:lnTo>
                    <a:lnTo>
                      <a:pt x="105" y="282"/>
                    </a:lnTo>
                    <a:lnTo>
                      <a:pt x="103" y="282"/>
                    </a:lnTo>
                    <a:lnTo>
                      <a:pt x="103" y="280"/>
                    </a:lnTo>
                    <a:lnTo>
                      <a:pt x="101" y="280"/>
                    </a:lnTo>
                    <a:lnTo>
                      <a:pt x="101" y="282"/>
                    </a:lnTo>
                    <a:lnTo>
                      <a:pt x="101" y="283"/>
                    </a:lnTo>
                    <a:lnTo>
                      <a:pt x="101" y="285"/>
                    </a:lnTo>
                    <a:lnTo>
                      <a:pt x="101" y="287"/>
                    </a:lnTo>
                    <a:lnTo>
                      <a:pt x="100" y="287"/>
                    </a:lnTo>
                    <a:lnTo>
                      <a:pt x="100" y="285"/>
                    </a:lnTo>
                    <a:lnTo>
                      <a:pt x="98" y="285"/>
                    </a:lnTo>
                    <a:lnTo>
                      <a:pt x="98" y="283"/>
                    </a:lnTo>
                    <a:lnTo>
                      <a:pt x="96" y="283"/>
                    </a:lnTo>
                    <a:lnTo>
                      <a:pt x="96" y="285"/>
                    </a:lnTo>
                    <a:lnTo>
                      <a:pt x="94" y="285"/>
                    </a:lnTo>
                    <a:lnTo>
                      <a:pt x="94" y="287"/>
                    </a:lnTo>
                    <a:lnTo>
                      <a:pt x="96" y="287"/>
                    </a:lnTo>
                    <a:lnTo>
                      <a:pt x="96" y="289"/>
                    </a:lnTo>
                    <a:lnTo>
                      <a:pt x="96" y="291"/>
                    </a:lnTo>
                    <a:lnTo>
                      <a:pt x="94" y="291"/>
                    </a:lnTo>
                    <a:lnTo>
                      <a:pt x="94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4" y="292"/>
                    </a:lnTo>
                    <a:lnTo>
                      <a:pt x="92" y="294"/>
                    </a:lnTo>
                    <a:lnTo>
                      <a:pt x="91" y="294"/>
                    </a:lnTo>
                    <a:lnTo>
                      <a:pt x="91" y="296"/>
                    </a:lnTo>
                    <a:lnTo>
                      <a:pt x="89" y="296"/>
                    </a:lnTo>
                    <a:lnTo>
                      <a:pt x="87" y="296"/>
                    </a:lnTo>
                    <a:lnTo>
                      <a:pt x="87" y="298"/>
                    </a:lnTo>
                    <a:lnTo>
                      <a:pt x="85" y="298"/>
                    </a:lnTo>
                    <a:lnTo>
                      <a:pt x="85" y="300"/>
                    </a:lnTo>
                    <a:lnTo>
                      <a:pt x="87" y="301"/>
                    </a:lnTo>
                    <a:lnTo>
                      <a:pt x="87" y="303"/>
                    </a:lnTo>
                    <a:lnTo>
                      <a:pt x="89" y="303"/>
                    </a:lnTo>
                    <a:lnTo>
                      <a:pt x="89" y="305"/>
                    </a:lnTo>
                    <a:lnTo>
                      <a:pt x="89" y="307"/>
                    </a:lnTo>
                    <a:lnTo>
                      <a:pt x="91" y="307"/>
                    </a:lnTo>
                    <a:lnTo>
                      <a:pt x="92" y="307"/>
                    </a:lnTo>
                    <a:lnTo>
                      <a:pt x="92" y="308"/>
                    </a:lnTo>
                    <a:lnTo>
                      <a:pt x="92" y="310"/>
                    </a:lnTo>
                    <a:lnTo>
                      <a:pt x="92" y="312"/>
                    </a:lnTo>
                    <a:lnTo>
                      <a:pt x="91" y="312"/>
                    </a:lnTo>
                    <a:lnTo>
                      <a:pt x="91" y="310"/>
                    </a:lnTo>
                    <a:lnTo>
                      <a:pt x="89" y="310"/>
                    </a:lnTo>
                    <a:lnTo>
                      <a:pt x="89" y="312"/>
                    </a:lnTo>
                    <a:lnTo>
                      <a:pt x="89" y="314"/>
                    </a:lnTo>
                    <a:lnTo>
                      <a:pt x="87" y="314"/>
                    </a:lnTo>
                    <a:lnTo>
                      <a:pt x="85" y="314"/>
                    </a:lnTo>
                    <a:lnTo>
                      <a:pt x="84" y="314"/>
                    </a:lnTo>
                    <a:lnTo>
                      <a:pt x="84" y="316"/>
                    </a:lnTo>
                    <a:lnTo>
                      <a:pt x="82" y="316"/>
                    </a:lnTo>
                    <a:lnTo>
                      <a:pt x="82" y="317"/>
                    </a:lnTo>
                    <a:lnTo>
                      <a:pt x="82" y="319"/>
                    </a:lnTo>
                    <a:lnTo>
                      <a:pt x="80" y="319"/>
                    </a:lnTo>
                    <a:lnTo>
                      <a:pt x="80" y="321"/>
                    </a:lnTo>
                    <a:lnTo>
                      <a:pt x="78" y="321"/>
                    </a:lnTo>
                    <a:lnTo>
                      <a:pt x="76" y="321"/>
                    </a:lnTo>
                    <a:lnTo>
                      <a:pt x="75" y="321"/>
                    </a:lnTo>
                    <a:lnTo>
                      <a:pt x="75" y="323"/>
                    </a:lnTo>
                    <a:lnTo>
                      <a:pt x="73" y="323"/>
                    </a:lnTo>
                    <a:lnTo>
                      <a:pt x="73" y="325"/>
                    </a:lnTo>
                    <a:lnTo>
                      <a:pt x="73" y="326"/>
                    </a:lnTo>
                    <a:lnTo>
                      <a:pt x="71" y="326"/>
                    </a:lnTo>
                    <a:lnTo>
                      <a:pt x="71" y="325"/>
                    </a:lnTo>
                    <a:lnTo>
                      <a:pt x="71" y="326"/>
                    </a:lnTo>
                    <a:lnTo>
                      <a:pt x="71" y="328"/>
                    </a:lnTo>
                    <a:lnTo>
                      <a:pt x="69" y="328"/>
                    </a:lnTo>
                    <a:lnTo>
                      <a:pt x="69" y="326"/>
                    </a:lnTo>
                    <a:lnTo>
                      <a:pt x="69" y="325"/>
                    </a:lnTo>
                    <a:lnTo>
                      <a:pt x="67" y="325"/>
                    </a:lnTo>
                    <a:lnTo>
                      <a:pt x="67" y="323"/>
                    </a:lnTo>
                    <a:lnTo>
                      <a:pt x="67" y="321"/>
                    </a:lnTo>
                    <a:lnTo>
                      <a:pt x="66" y="321"/>
                    </a:lnTo>
                    <a:lnTo>
                      <a:pt x="64" y="321"/>
                    </a:lnTo>
                    <a:lnTo>
                      <a:pt x="64" y="323"/>
                    </a:lnTo>
                    <a:lnTo>
                      <a:pt x="62" y="323"/>
                    </a:lnTo>
                    <a:lnTo>
                      <a:pt x="62" y="321"/>
                    </a:lnTo>
                    <a:lnTo>
                      <a:pt x="62" y="323"/>
                    </a:lnTo>
                    <a:lnTo>
                      <a:pt x="64" y="323"/>
                    </a:lnTo>
                    <a:lnTo>
                      <a:pt x="64" y="325"/>
                    </a:lnTo>
                    <a:lnTo>
                      <a:pt x="64" y="326"/>
                    </a:lnTo>
                    <a:lnTo>
                      <a:pt x="62" y="326"/>
                    </a:lnTo>
                    <a:lnTo>
                      <a:pt x="62" y="328"/>
                    </a:lnTo>
                    <a:lnTo>
                      <a:pt x="60" y="328"/>
                    </a:lnTo>
                    <a:lnTo>
                      <a:pt x="59" y="330"/>
                    </a:lnTo>
                    <a:lnTo>
                      <a:pt x="59" y="332"/>
                    </a:lnTo>
                    <a:lnTo>
                      <a:pt x="57" y="332"/>
                    </a:lnTo>
                    <a:lnTo>
                      <a:pt x="57" y="333"/>
                    </a:lnTo>
                    <a:lnTo>
                      <a:pt x="57" y="335"/>
                    </a:lnTo>
                    <a:lnTo>
                      <a:pt x="55" y="335"/>
                    </a:lnTo>
                    <a:lnTo>
                      <a:pt x="55" y="337"/>
                    </a:lnTo>
                    <a:lnTo>
                      <a:pt x="57" y="337"/>
                    </a:lnTo>
                    <a:lnTo>
                      <a:pt x="57" y="339"/>
                    </a:lnTo>
                    <a:lnTo>
                      <a:pt x="55" y="339"/>
                    </a:lnTo>
                    <a:lnTo>
                      <a:pt x="55" y="341"/>
                    </a:lnTo>
                    <a:lnTo>
                      <a:pt x="55" y="342"/>
                    </a:lnTo>
                    <a:lnTo>
                      <a:pt x="55" y="341"/>
                    </a:lnTo>
                    <a:lnTo>
                      <a:pt x="53" y="341"/>
                    </a:lnTo>
                    <a:lnTo>
                      <a:pt x="55" y="342"/>
                    </a:lnTo>
                    <a:lnTo>
                      <a:pt x="55" y="344"/>
                    </a:lnTo>
                    <a:lnTo>
                      <a:pt x="57" y="344"/>
                    </a:lnTo>
                    <a:lnTo>
                      <a:pt x="57" y="346"/>
                    </a:lnTo>
                    <a:lnTo>
                      <a:pt x="57" y="348"/>
                    </a:lnTo>
                    <a:lnTo>
                      <a:pt x="57" y="346"/>
                    </a:lnTo>
                    <a:lnTo>
                      <a:pt x="55" y="346"/>
                    </a:lnTo>
                    <a:lnTo>
                      <a:pt x="53" y="346"/>
                    </a:lnTo>
                    <a:lnTo>
                      <a:pt x="53" y="348"/>
                    </a:lnTo>
                    <a:lnTo>
                      <a:pt x="53" y="350"/>
                    </a:lnTo>
                    <a:lnTo>
                      <a:pt x="51" y="350"/>
                    </a:lnTo>
                    <a:lnTo>
                      <a:pt x="51" y="348"/>
                    </a:lnTo>
                    <a:lnTo>
                      <a:pt x="50" y="348"/>
                    </a:lnTo>
                    <a:lnTo>
                      <a:pt x="48" y="348"/>
                    </a:lnTo>
                    <a:lnTo>
                      <a:pt x="46" y="348"/>
                    </a:lnTo>
                    <a:lnTo>
                      <a:pt x="44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4" y="348"/>
                    </a:lnTo>
                    <a:lnTo>
                      <a:pt x="44" y="350"/>
                    </a:lnTo>
                    <a:lnTo>
                      <a:pt x="46" y="350"/>
                    </a:lnTo>
                    <a:lnTo>
                      <a:pt x="44" y="350"/>
                    </a:lnTo>
                    <a:lnTo>
                      <a:pt x="44" y="351"/>
                    </a:lnTo>
                    <a:lnTo>
                      <a:pt x="42" y="351"/>
                    </a:lnTo>
                    <a:lnTo>
                      <a:pt x="42" y="350"/>
                    </a:lnTo>
                    <a:lnTo>
                      <a:pt x="42" y="351"/>
                    </a:lnTo>
                    <a:lnTo>
                      <a:pt x="42" y="353"/>
                    </a:lnTo>
                    <a:lnTo>
                      <a:pt x="44" y="353"/>
                    </a:lnTo>
                    <a:lnTo>
                      <a:pt x="46" y="353"/>
                    </a:lnTo>
                    <a:lnTo>
                      <a:pt x="46" y="355"/>
                    </a:lnTo>
                    <a:lnTo>
                      <a:pt x="48" y="355"/>
                    </a:lnTo>
                    <a:lnTo>
                      <a:pt x="48" y="357"/>
                    </a:lnTo>
                    <a:lnTo>
                      <a:pt x="48" y="358"/>
                    </a:lnTo>
                    <a:lnTo>
                      <a:pt x="46" y="358"/>
                    </a:lnTo>
                    <a:lnTo>
                      <a:pt x="48" y="358"/>
                    </a:lnTo>
                    <a:lnTo>
                      <a:pt x="46" y="358"/>
                    </a:lnTo>
                    <a:lnTo>
                      <a:pt x="48" y="360"/>
                    </a:lnTo>
                    <a:lnTo>
                      <a:pt x="48" y="358"/>
                    </a:lnTo>
                    <a:lnTo>
                      <a:pt x="50" y="358"/>
                    </a:lnTo>
                    <a:lnTo>
                      <a:pt x="50" y="360"/>
                    </a:lnTo>
                    <a:lnTo>
                      <a:pt x="51" y="360"/>
                    </a:lnTo>
                    <a:lnTo>
                      <a:pt x="51" y="362"/>
                    </a:lnTo>
                    <a:lnTo>
                      <a:pt x="50" y="362"/>
                    </a:lnTo>
                    <a:lnTo>
                      <a:pt x="50" y="364"/>
                    </a:lnTo>
                    <a:lnTo>
                      <a:pt x="50" y="362"/>
                    </a:lnTo>
                    <a:lnTo>
                      <a:pt x="51" y="362"/>
                    </a:lnTo>
                    <a:lnTo>
                      <a:pt x="51" y="364"/>
                    </a:lnTo>
                    <a:lnTo>
                      <a:pt x="50" y="364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3" y="366"/>
                    </a:lnTo>
                    <a:lnTo>
                      <a:pt x="55" y="366"/>
                    </a:lnTo>
                    <a:lnTo>
                      <a:pt x="55" y="367"/>
                    </a:lnTo>
                    <a:lnTo>
                      <a:pt x="55" y="369"/>
                    </a:lnTo>
                    <a:lnTo>
                      <a:pt x="55" y="371"/>
                    </a:lnTo>
                    <a:lnTo>
                      <a:pt x="57" y="371"/>
                    </a:lnTo>
                    <a:lnTo>
                      <a:pt x="55" y="373"/>
                    </a:lnTo>
                    <a:lnTo>
                      <a:pt x="53" y="373"/>
                    </a:lnTo>
                    <a:lnTo>
                      <a:pt x="55" y="375"/>
                    </a:lnTo>
                    <a:lnTo>
                      <a:pt x="57" y="375"/>
                    </a:lnTo>
                    <a:lnTo>
                      <a:pt x="59" y="376"/>
                    </a:lnTo>
                    <a:lnTo>
                      <a:pt x="59" y="378"/>
                    </a:lnTo>
                    <a:lnTo>
                      <a:pt x="60" y="378"/>
                    </a:lnTo>
                    <a:lnTo>
                      <a:pt x="60" y="380"/>
                    </a:lnTo>
                    <a:lnTo>
                      <a:pt x="62" y="380"/>
                    </a:lnTo>
                    <a:lnTo>
                      <a:pt x="64" y="380"/>
                    </a:lnTo>
                    <a:lnTo>
                      <a:pt x="66" y="380"/>
                    </a:lnTo>
                    <a:lnTo>
                      <a:pt x="64" y="382"/>
                    </a:lnTo>
                    <a:lnTo>
                      <a:pt x="64" y="383"/>
                    </a:lnTo>
                    <a:lnTo>
                      <a:pt x="66" y="383"/>
                    </a:lnTo>
                    <a:lnTo>
                      <a:pt x="64" y="385"/>
                    </a:lnTo>
                    <a:lnTo>
                      <a:pt x="64" y="387"/>
                    </a:lnTo>
                    <a:lnTo>
                      <a:pt x="64" y="389"/>
                    </a:lnTo>
                    <a:lnTo>
                      <a:pt x="62" y="389"/>
                    </a:lnTo>
                    <a:lnTo>
                      <a:pt x="62" y="391"/>
                    </a:lnTo>
                    <a:lnTo>
                      <a:pt x="62" y="392"/>
                    </a:lnTo>
                    <a:lnTo>
                      <a:pt x="62" y="394"/>
                    </a:lnTo>
                    <a:lnTo>
                      <a:pt x="64" y="394"/>
                    </a:lnTo>
                    <a:lnTo>
                      <a:pt x="66" y="396"/>
                    </a:lnTo>
                    <a:lnTo>
                      <a:pt x="64" y="396"/>
                    </a:lnTo>
                    <a:lnTo>
                      <a:pt x="62" y="396"/>
                    </a:lnTo>
                    <a:lnTo>
                      <a:pt x="62" y="398"/>
                    </a:lnTo>
                    <a:lnTo>
                      <a:pt x="60" y="398"/>
                    </a:lnTo>
                    <a:lnTo>
                      <a:pt x="59" y="398"/>
                    </a:lnTo>
                    <a:lnTo>
                      <a:pt x="59" y="396"/>
                    </a:lnTo>
                    <a:lnTo>
                      <a:pt x="57" y="396"/>
                    </a:lnTo>
                    <a:lnTo>
                      <a:pt x="55" y="396"/>
                    </a:lnTo>
                    <a:lnTo>
                      <a:pt x="53" y="396"/>
                    </a:lnTo>
                    <a:lnTo>
                      <a:pt x="51" y="396"/>
                    </a:lnTo>
                    <a:lnTo>
                      <a:pt x="51" y="398"/>
                    </a:lnTo>
                    <a:lnTo>
                      <a:pt x="51" y="396"/>
                    </a:lnTo>
                    <a:lnTo>
                      <a:pt x="50" y="396"/>
                    </a:lnTo>
                    <a:lnTo>
                      <a:pt x="48" y="396"/>
                    </a:lnTo>
                    <a:lnTo>
                      <a:pt x="46" y="396"/>
                    </a:lnTo>
                    <a:lnTo>
                      <a:pt x="44" y="396"/>
                    </a:lnTo>
                    <a:lnTo>
                      <a:pt x="44" y="394"/>
                    </a:lnTo>
                    <a:lnTo>
                      <a:pt x="42" y="394"/>
                    </a:lnTo>
                    <a:lnTo>
                      <a:pt x="41" y="394"/>
                    </a:lnTo>
                    <a:lnTo>
                      <a:pt x="39" y="394"/>
                    </a:lnTo>
                    <a:lnTo>
                      <a:pt x="39" y="396"/>
                    </a:lnTo>
                    <a:lnTo>
                      <a:pt x="37" y="396"/>
                    </a:lnTo>
                    <a:lnTo>
                      <a:pt x="37" y="398"/>
                    </a:lnTo>
                    <a:lnTo>
                      <a:pt x="35" y="398"/>
                    </a:lnTo>
                    <a:lnTo>
                      <a:pt x="35" y="400"/>
                    </a:lnTo>
                    <a:lnTo>
                      <a:pt x="34" y="400"/>
                    </a:lnTo>
                    <a:lnTo>
                      <a:pt x="34" y="398"/>
                    </a:lnTo>
                    <a:lnTo>
                      <a:pt x="32" y="398"/>
                    </a:lnTo>
                    <a:lnTo>
                      <a:pt x="32" y="400"/>
                    </a:lnTo>
                    <a:lnTo>
                      <a:pt x="30" y="400"/>
                    </a:lnTo>
                    <a:lnTo>
                      <a:pt x="30" y="398"/>
                    </a:lnTo>
                    <a:lnTo>
                      <a:pt x="28" y="400"/>
                    </a:lnTo>
                    <a:lnTo>
                      <a:pt x="26" y="400"/>
                    </a:lnTo>
                    <a:lnTo>
                      <a:pt x="25" y="400"/>
                    </a:lnTo>
                    <a:lnTo>
                      <a:pt x="23" y="400"/>
                    </a:lnTo>
                    <a:lnTo>
                      <a:pt x="21" y="400"/>
                    </a:lnTo>
                    <a:lnTo>
                      <a:pt x="21" y="401"/>
                    </a:lnTo>
                    <a:lnTo>
                      <a:pt x="19" y="401"/>
                    </a:lnTo>
                    <a:lnTo>
                      <a:pt x="17" y="401"/>
                    </a:lnTo>
                    <a:lnTo>
                      <a:pt x="16" y="401"/>
                    </a:lnTo>
                    <a:lnTo>
                      <a:pt x="16" y="403"/>
                    </a:lnTo>
                    <a:lnTo>
                      <a:pt x="14" y="403"/>
                    </a:lnTo>
                    <a:lnTo>
                      <a:pt x="12" y="403"/>
                    </a:lnTo>
                    <a:lnTo>
                      <a:pt x="10" y="403"/>
                    </a:lnTo>
                    <a:lnTo>
                      <a:pt x="9" y="403"/>
                    </a:lnTo>
                    <a:lnTo>
                      <a:pt x="9" y="405"/>
                    </a:lnTo>
                    <a:lnTo>
                      <a:pt x="7" y="405"/>
                    </a:lnTo>
                    <a:lnTo>
                      <a:pt x="5" y="405"/>
                    </a:lnTo>
                    <a:lnTo>
                      <a:pt x="3" y="405"/>
                    </a:lnTo>
                    <a:lnTo>
                      <a:pt x="1" y="405"/>
                    </a:lnTo>
                    <a:lnTo>
                      <a:pt x="0" y="405"/>
                    </a:lnTo>
                    <a:lnTo>
                      <a:pt x="0" y="407"/>
                    </a:lnTo>
                    <a:lnTo>
                      <a:pt x="1" y="407"/>
                    </a:lnTo>
                    <a:lnTo>
                      <a:pt x="3" y="407"/>
                    </a:lnTo>
                    <a:lnTo>
                      <a:pt x="5" y="407"/>
                    </a:lnTo>
                    <a:lnTo>
                      <a:pt x="5" y="408"/>
                    </a:lnTo>
                    <a:lnTo>
                      <a:pt x="7" y="408"/>
                    </a:lnTo>
                    <a:lnTo>
                      <a:pt x="7" y="410"/>
                    </a:lnTo>
                    <a:lnTo>
                      <a:pt x="9" y="410"/>
                    </a:lnTo>
                    <a:lnTo>
                      <a:pt x="9" y="412"/>
                    </a:lnTo>
                    <a:lnTo>
                      <a:pt x="9" y="414"/>
                    </a:lnTo>
                    <a:lnTo>
                      <a:pt x="9" y="416"/>
                    </a:lnTo>
                    <a:lnTo>
                      <a:pt x="10" y="416"/>
                    </a:lnTo>
                    <a:lnTo>
                      <a:pt x="12" y="416"/>
                    </a:lnTo>
                    <a:lnTo>
                      <a:pt x="12" y="417"/>
                    </a:lnTo>
                    <a:lnTo>
                      <a:pt x="12" y="419"/>
                    </a:lnTo>
                    <a:lnTo>
                      <a:pt x="10" y="419"/>
                    </a:lnTo>
                    <a:lnTo>
                      <a:pt x="10" y="421"/>
                    </a:lnTo>
                    <a:lnTo>
                      <a:pt x="12" y="423"/>
                    </a:lnTo>
                    <a:lnTo>
                      <a:pt x="12" y="425"/>
                    </a:lnTo>
                    <a:lnTo>
                      <a:pt x="10" y="425"/>
                    </a:lnTo>
                    <a:lnTo>
                      <a:pt x="9" y="425"/>
                    </a:lnTo>
                    <a:lnTo>
                      <a:pt x="9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5"/>
                    </a:lnTo>
                    <a:lnTo>
                      <a:pt x="5" y="426"/>
                    </a:lnTo>
                    <a:lnTo>
                      <a:pt x="7" y="426"/>
                    </a:lnTo>
                    <a:lnTo>
                      <a:pt x="9" y="426"/>
                    </a:lnTo>
                    <a:lnTo>
                      <a:pt x="9" y="428"/>
                    </a:lnTo>
                    <a:lnTo>
                      <a:pt x="9" y="430"/>
                    </a:lnTo>
                    <a:lnTo>
                      <a:pt x="9" y="432"/>
                    </a:lnTo>
                    <a:lnTo>
                      <a:pt x="9" y="433"/>
                    </a:lnTo>
                    <a:lnTo>
                      <a:pt x="10" y="433"/>
                    </a:lnTo>
                    <a:lnTo>
                      <a:pt x="10" y="435"/>
                    </a:lnTo>
                    <a:lnTo>
                      <a:pt x="12" y="435"/>
                    </a:lnTo>
                    <a:lnTo>
                      <a:pt x="12" y="433"/>
                    </a:lnTo>
                    <a:lnTo>
                      <a:pt x="14" y="435"/>
                    </a:lnTo>
                    <a:lnTo>
                      <a:pt x="12" y="437"/>
                    </a:lnTo>
                    <a:lnTo>
                      <a:pt x="14" y="437"/>
                    </a:lnTo>
                    <a:lnTo>
                      <a:pt x="14" y="439"/>
                    </a:lnTo>
                    <a:lnTo>
                      <a:pt x="12" y="439"/>
                    </a:lnTo>
                    <a:lnTo>
                      <a:pt x="12" y="441"/>
                    </a:lnTo>
                    <a:lnTo>
                      <a:pt x="10" y="441"/>
                    </a:lnTo>
                    <a:lnTo>
                      <a:pt x="9" y="441"/>
                    </a:lnTo>
                    <a:lnTo>
                      <a:pt x="9" y="439"/>
                    </a:lnTo>
                    <a:lnTo>
                      <a:pt x="7" y="439"/>
                    </a:lnTo>
                    <a:lnTo>
                      <a:pt x="7" y="441"/>
                    </a:lnTo>
                    <a:lnTo>
                      <a:pt x="5" y="441"/>
                    </a:lnTo>
                    <a:lnTo>
                      <a:pt x="3" y="441"/>
                    </a:lnTo>
                    <a:lnTo>
                      <a:pt x="3" y="439"/>
                    </a:lnTo>
                    <a:lnTo>
                      <a:pt x="3" y="441"/>
                    </a:lnTo>
                    <a:lnTo>
                      <a:pt x="3" y="442"/>
                    </a:lnTo>
                    <a:lnTo>
                      <a:pt x="3" y="444"/>
                    </a:lnTo>
                    <a:lnTo>
                      <a:pt x="1" y="444"/>
                    </a:lnTo>
                    <a:lnTo>
                      <a:pt x="1" y="446"/>
                    </a:lnTo>
                    <a:lnTo>
                      <a:pt x="3" y="446"/>
                    </a:lnTo>
                    <a:lnTo>
                      <a:pt x="3" y="448"/>
                    </a:lnTo>
                    <a:lnTo>
                      <a:pt x="3" y="450"/>
                    </a:lnTo>
                    <a:lnTo>
                      <a:pt x="5" y="450"/>
                    </a:lnTo>
                    <a:lnTo>
                      <a:pt x="5" y="451"/>
                    </a:lnTo>
                    <a:lnTo>
                      <a:pt x="7" y="451"/>
                    </a:lnTo>
                    <a:lnTo>
                      <a:pt x="7" y="453"/>
                    </a:lnTo>
                    <a:lnTo>
                      <a:pt x="7" y="455"/>
                    </a:lnTo>
                    <a:lnTo>
                      <a:pt x="9" y="455"/>
                    </a:lnTo>
                    <a:lnTo>
                      <a:pt x="10" y="455"/>
                    </a:lnTo>
                    <a:lnTo>
                      <a:pt x="12" y="455"/>
                    </a:lnTo>
                    <a:lnTo>
                      <a:pt x="12" y="457"/>
                    </a:lnTo>
                    <a:lnTo>
                      <a:pt x="12" y="458"/>
                    </a:lnTo>
                    <a:lnTo>
                      <a:pt x="14" y="458"/>
                    </a:lnTo>
                    <a:lnTo>
                      <a:pt x="16" y="458"/>
                    </a:lnTo>
                    <a:lnTo>
                      <a:pt x="16" y="460"/>
                    </a:lnTo>
                    <a:lnTo>
                      <a:pt x="17" y="460"/>
                    </a:lnTo>
                    <a:lnTo>
                      <a:pt x="19" y="460"/>
                    </a:lnTo>
                    <a:lnTo>
                      <a:pt x="21" y="460"/>
                    </a:lnTo>
                    <a:lnTo>
                      <a:pt x="23" y="460"/>
                    </a:lnTo>
                    <a:lnTo>
                      <a:pt x="25" y="460"/>
                    </a:lnTo>
                    <a:lnTo>
                      <a:pt x="25" y="462"/>
                    </a:lnTo>
                    <a:lnTo>
                      <a:pt x="26" y="462"/>
                    </a:lnTo>
                    <a:lnTo>
                      <a:pt x="28" y="462"/>
                    </a:lnTo>
                    <a:lnTo>
                      <a:pt x="28" y="464"/>
                    </a:lnTo>
                    <a:lnTo>
                      <a:pt x="30" y="464"/>
                    </a:lnTo>
                    <a:lnTo>
                      <a:pt x="32" y="464"/>
                    </a:lnTo>
                    <a:lnTo>
                      <a:pt x="32" y="466"/>
                    </a:lnTo>
                    <a:lnTo>
                      <a:pt x="34" y="466"/>
                    </a:lnTo>
                    <a:lnTo>
                      <a:pt x="34" y="467"/>
                    </a:lnTo>
                    <a:lnTo>
                      <a:pt x="35" y="467"/>
                    </a:lnTo>
                    <a:lnTo>
                      <a:pt x="35" y="466"/>
                    </a:lnTo>
                    <a:lnTo>
                      <a:pt x="37" y="466"/>
                    </a:lnTo>
                    <a:lnTo>
                      <a:pt x="37" y="464"/>
                    </a:lnTo>
                    <a:lnTo>
                      <a:pt x="39" y="464"/>
                    </a:lnTo>
                    <a:lnTo>
                      <a:pt x="41" y="464"/>
                    </a:lnTo>
                    <a:lnTo>
                      <a:pt x="42" y="464"/>
                    </a:lnTo>
                    <a:lnTo>
                      <a:pt x="44" y="462"/>
                    </a:lnTo>
                    <a:lnTo>
                      <a:pt x="46" y="462"/>
                    </a:lnTo>
                    <a:lnTo>
                      <a:pt x="48" y="462"/>
                    </a:lnTo>
                    <a:lnTo>
                      <a:pt x="48" y="460"/>
                    </a:lnTo>
                    <a:lnTo>
                      <a:pt x="48" y="462"/>
                    </a:lnTo>
                    <a:lnTo>
                      <a:pt x="50" y="462"/>
                    </a:lnTo>
                    <a:lnTo>
                      <a:pt x="50" y="460"/>
                    </a:lnTo>
                    <a:lnTo>
                      <a:pt x="51" y="460"/>
                    </a:lnTo>
                    <a:lnTo>
                      <a:pt x="51" y="458"/>
                    </a:lnTo>
                    <a:lnTo>
                      <a:pt x="53" y="458"/>
                    </a:lnTo>
                    <a:lnTo>
                      <a:pt x="53" y="457"/>
                    </a:lnTo>
                    <a:lnTo>
                      <a:pt x="55" y="457"/>
                    </a:lnTo>
                    <a:lnTo>
                      <a:pt x="55" y="458"/>
                    </a:lnTo>
                    <a:lnTo>
                      <a:pt x="55" y="460"/>
                    </a:lnTo>
                    <a:lnTo>
                      <a:pt x="57" y="460"/>
                    </a:lnTo>
                    <a:lnTo>
                      <a:pt x="57" y="462"/>
                    </a:lnTo>
                    <a:lnTo>
                      <a:pt x="57" y="464"/>
                    </a:lnTo>
                    <a:lnTo>
                      <a:pt x="59" y="464"/>
                    </a:lnTo>
                    <a:lnTo>
                      <a:pt x="59" y="466"/>
                    </a:lnTo>
                    <a:lnTo>
                      <a:pt x="60" y="466"/>
                    </a:lnTo>
                    <a:lnTo>
                      <a:pt x="60" y="467"/>
                    </a:lnTo>
                    <a:lnTo>
                      <a:pt x="59" y="467"/>
                    </a:lnTo>
                    <a:lnTo>
                      <a:pt x="57" y="469"/>
                    </a:lnTo>
                    <a:lnTo>
                      <a:pt x="57" y="471"/>
                    </a:lnTo>
                    <a:lnTo>
                      <a:pt x="57" y="473"/>
                    </a:lnTo>
                    <a:lnTo>
                      <a:pt x="59" y="473"/>
                    </a:lnTo>
                    <a:lnTo>
                      <a:pt x="60" y="471"/>
                    </a:lnTo>
                    <a:lnTo>
                      <a:pt x="60" y="473"/>
                    </a:lnTo>
                    <a:lnTo>
                      <a:pt x="62" y="473"/>
                    </a:lnTo>
                    <a:lnTo>
                      <a:pt x="62" y="471"/>
                    </a:lnTo>
                    <a:lnTo>
                      <a:pt x="62" y="473"/>
                    </a:lnTo>
                    <a:lnTo>
                      <a:pt x="64" y="473"/>
                    </a:lnTo>
                    <a:lnTo>
                      <a:pt x="66" y="475"/>
                    </a:lnTo>
                    <a:lnTo>
                      <a:pt x="66" y="476"/>
                    </a:lnTo>
                    <a:lnTo>
                      <a:pt x="67" y="476"/>
                    </a:lnTo>
                    <a:lnTo>
                      <a:pt x="67" y="478"/>
                    </a:lnTo>
                    <a:lnTo>
                      <a:pt x="69" y="480"/>
                    </a:lnTo>
                    <a:lnTo>
                      <a:pt x="69" y="482"/>
                    </a:lnTo>
                    <a:lnTo>
                      <a:pt x="71" y="482"/>
                    </a:lnTo>
                    <a:lnTo>
                      <a:pt x="71" y="483"/>
                    </a:lnTo>
                    <a:lnTo>
                      <a:pt x="73" y="483"/>
                    </a:lnTo>
                    <a:lnTo>
                      <a:pt x="73" y="485"/>
                    </a:lnTo>
                    <a:lnTo>
                      <a:pt x="73" y="487"/>
                    </a:lnTo>
                    <a:lnTo>
                      <a:pt x="73" y="489"/>
                    </a:lnTo>
                    <a:lnTo>
                      <a:pt x="75" y="491"/>
                    </a:lnTo>
                    <a:lnTo>
                      <a:pt x="75" y="492"/>
                    </a:lnTo>
                    <a:lnTo>
                      <a:pt x="75" y="494"/>
                    </a:lnTo>
                    <a:lnTo>
                      <a:pt x="75" y="496"/>
                    </a:lnTo>
                    <a:lnTo>
                      <a:pt x="75" y="498"/>
                    </a:lnTo>
                    <a:lnTo>
                      <a:pt x="76" y="499"/>
                    </a:lnTo>
                    <a:lnTo>
                      <a:pt x="76" y="501"/>
                    </a:lnTo>
                    <a:lnTo>
                      <a:pt x="78" y="503"/>
                    </a:lnTo>
                    <a:lnTo>
                      <a:pt x="78" y="505"/>
                    </a:lnTo>
                    <a:lnTo>
                      <a:pt x="76" y="505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6" y="508"/>
                    </a:lnTo>
                    <a:lnTo>
                      <a:pt x="75" y="508"/>
                    </a:lnTo>
                    <a:lnTo>
                      <a:pt x="75" y="510"/>
                    </a:lnTo>
                    <a:lnTo>
                      <a:pt x="76" y="510"/>
                    </a:lnTo>
                    <a:lnTo>
                      <a:pt x="76" y="512"/>
                    </a:lnTo>
                    <a:lnTo>
                      <a:pt x="78" y="514"/>
                    </a:lnTo>
                    <a:lnTo>
                      <a:pt x="78" y="516"/>
                    </a:lnTo>
                    <a:lnTo>
                      <a:pt x="80" y="516"/>
                    </a:lnTo>
                    <a:lnTo>
                      <a:pt x="80" y="517"/>
                    </a:lnTo>
                    <a:lnTo>
                      <a:pt x="78" y="517"/>
                    </a:lnTo>
                    <a:lnTo>
                      <a:pt x="80" y="517"/>
                    </a:lnTo>
                    <a:lnTo>
                      <a:pt x="80" y="519"/>
                    </a:lnTo>
                    <a:lnTo>
                      <a:pt x="82" y="521"/>
                    </a:lnTo>
                    <a:lnTo>
                      <a:pt x="82" y="523"/>
                    </a:lnTo>
                    <a:lnTo>
                      <a:pt x="82" y="524"/>
                    </a:lnTo>
                    <a:lnTo>
                      <a:pt x="82" y="526"/>
                    </a:lnTo>
                    <a:lnTo>
                      <a:pt x="82" y="528"/>
                    </a:lnTo>
                    <a:lnTo>
                      <a:pt x="84" y="528"/>
                    </a:lnTo>
                    <a:lnTo>
                      <a:pt x="84" y="530"/>
                    </a:lnTo>
                    <a:lnTo>
                      <a:pt x="84" y="532"/>
                    </a:lnTo>
                    <a:lnTo>
                      <a:pt x="84" y="533"/>
                    </a:lnTo>
                    <a:lnTo>
                      <a:pt x="82" y="533"/>
                    </a:lnTo>
                    <a:lnTo>
                      <a:pt x="82" y="535"/>
                    </a:lnTo>
                    <a:lnTo>
                      <a:pt x="82" y="537"/>
                    </a:lnTo>
                    <a:lnTo>
                      <a:pt x="82" y="539"/>
                    </a:lnTo>
                    <a:lnTo>
                      <a:pt x="82" y="541"/>
                    </a:lnTo>
                    <a:lnTo>
                      <a:pt x="82" y="542"/>
                    </a:lnTo>
                    <a:lnTo>
                      <a:pt x="80" y="542"/>
                    </a:lnTo>
                    <a:lnTo>
                      <a:pt x="78" y="542"/>
                    </a:lnTo>
                    <a:lnTo>
                      <a:pt x="78" y="544"/>
                    </a:lnTo>
                    <a:lnTo>
                      <a:pt x="76" y="544"/>
                    </a:lnTo>
                    <a:lnTo>
                      <a:pt x="76" y="546"/>
                    </a:lnTo>
                    <a:lnTo>
                      <a:pt x="75" y="546"/>
                    </a:lnTo>
                    <a:lnTo>
                      <a:pt x="75" y="548"/>
                    </a:lnTo>
                    <a:lnTo>
                      <a:pt x="73" y="548"/>
                    </a:lnTo>
                    <a:lnTo>
                      <a:pt x="73" y="549"/>
                    </a:lnTo>
                    <a:lnTo>
                      <a:pt x="71" y="549"/>
                    </a:lnTo>
                    <a:lnTo>
                      <a:pt x="73" y="549"/>
                    </a:lnTo>
                    <a:lnTo>
                      <a:pt x="73" y="551"/>
                    </a:lnTo>
                    <a:lnTo>
                      <a:pt x="73" y="553"/>
                    </a:lnTo>
                    <a:lnTo>
                      <a:pt x="75" y="553"/>
                    </a:lnTo>
                    <a:lnTo>
                      <a:pt x="75" y="555"/>
                    </a:lnTo>
                    <a:lnTo>
                      <a:pt x="76" y="557"/>
                    </a:lnTo>
                    <a:lnTo>
                      <a:pt x="76" y="558"/>
                    </a:lnTo>
                    <a:lnTo>
                      <a:pt x="78" y="560"/>
                    </a:lnTo>
                    <a:lnTo>
                      <a:pt x="78" y="562"/>
                    </a:lnTo>
                    <a:lnTo>
                      <a:pt x="78" y="564"/>
                    </a:lnTo>
                    <a:lnTo>
                      <a:pt x="80" y="564"/>
                    </a:lnTo>
                    <a:lnTo>
                      <a:pt x="80" y="566"/>
                    </a:lnTo>
                    <a:lnTo>
                      <a:pt x="82" y="566"/>
                    </a:lnTo>
                    <a:lnTo>
                      <a:pt x="84" y="566"/>
                    </a:lnTo>
                    <a:lnTo>
                      <a:pt x="84" y="564"/>
                    </a:lnTo>
                    <a:lnTo>
                      <a:pt x="85" y="564"/>
                    </a:lnTo>
                    <a:lnTo>
                      <a:pt x="85" y="566"/>
                    </a:lnTo>
                    <a:lnTo>
                      <a:pt x="87" y="566"/>
                    </a:lnTo>
                    <a:lnTo>
                      <a:pt x="87" y="567"/>
                    </a:lnTo>
                    <a:lnTo>
                      <a:pt x="89" y="567"/>
                    </a:lnTo>
                    <a:lnTo>
                      <a:pt x="91" y="567"/>
                    </a:lnTo>
                    <a:lnTo>
                      <a:pt x="91" y="569"/>
                    </a:lnTo>
                    <a:lnTo>
                      <a:pt x="91" y="571"/>
                    </a:lnTo>
                    <a:lnTo>
                      <a:pt x="92" y="571"/>
                    </a:lnTo>
                    <a:lnTo>
                      <a:pt x="92" y="573"/>
                    </a:lnTo>
                    <a:lnTo>
                      <a:pt x="94" y="573"/>
                    </a:lnTo>
                    <a:lnTo>
                      <a:pt x="92" y="574"/>
                    </a:lnTo>
                    <a:lnTo>
                      <a:pt x="92" y="576"/>
                    </a:lnTo>
                    <a:lnTo>
                      <a:pt x="92" y="578"/>
                    </a:lnTo>
                    <a:lnTo>
                      <a:pt x="91" y="578"/>
                    </a:lnTo>
                    <a:lnTo>
                      <a:pt x="91" y="580"/>
                    </a:lnTo>
                    <a:lnTo>
                      <a:pt x="91" y="582"/>
                    </a:lnTo>
                    <a:lnTo>
                      <a:pt x="91" y="583"/>
                    </a:lnTo>
                    <a:lnTo>
                      <a:pt x="91" y="585"/>
                    </a:lnTo>
                    <a:lnTo>
                      <a:pt x="91" y="587"/>
                    </a:lnTo>
                    <a:lnTo>
                      <a:pt x="91" y="589"/>
                    </a:lnTo>
                    <a:lnTo>
                      <a:pt x="91" y="591"/>
                    </a:lnTo>
                    <a:lnTo>
                      <a:pt x="89" y="591"/>
                    </a:lnTo>
                    <a:lnTo>
                      <a:pt x="89" y="589"/>
                    </a:lnTo>
                    <a:lnTo>
                      <a:pt x="89" y="587"/>
                    </a:lnTo>
                    <a:lnTo>
                      <a:pt x="87" y="587"/>
                    </a:lnTo>
                    <a:lnTo>
                      <a:pt x="87" y="585"/>
                    </a:lnTo>
                    <a:lnTo>
                      <a:pt x="87" y="587"/>
                    </a:lnTo>
                    <a:lnTo>
                      <a:pt x="85" y="587"/>
                    </a:lnTo>
                    <a:lnTo>
                      <a:pt x="85" y="589"/>
                    </a:lnTo>
                    <a:lnTo>
                      <a:pt x="84" y="589"/>
                    </a:lnTo>
                    <a:lnTo>
                      <a:pt x="84" y="591"/>
                    </a:lnTo>
                    <a:lnTo>
                      <a:pt x="82" y="591"/>
                    </a:lnTo>
                    <a:lnTo>
                      <a:pt x="80" y="589"/>
                    </a:lnTo>
                    <a:lnTo>
                      <a:pt x="82" y="587"/>
                    </a:lnTo>
                    <a:lnTo>
                      <a:pt x="80" y="587"/>
                    </a:lnTo>
                    <a:lnTo>
                      <a:pt x="78" y="585"/>
                    </a:lnTo>
                    <a:lnTo>
                      <a:pt x="78" y="587"/>
                    </a:lnTo>
                    <a:lnTo>
                      <a:pt x="76" y="587"/>
                    </a:lnTo>
                    <a:lnTo>
                      <a:pt x="75" y="587"/>
                    </a:lnTo>
                    <a:lnTo>
                      <a:pt x="75" y="589"/>
                    </a:lnTo>
                    <a:lnTo>
                      <a:pt x="76" y="589"/>
                    </a:lnTo>
                    <a:lnTo>
                      <a:pt x="76" y="591"/>
                    </a:lnTo>
                    <a:lnTo>
                      <a:pt x="75" y="591"/>
                    </a:lnTo>
                    <a:lnTo>
                      <a:pt x="76" y="591"/>
                    </a:lnTo>
                    <a:lnTo>
                      <a:pt x="75" y="591"/>
                    </a:lnTo>
                    <a:lnTo>
                      <a:pt x="75" y="592"/>
                    </a:lnTo>
                    <a:lnTo>
                      <a:pt x="75" y="594"/>
                    </a:lnTo>
                    <a:lnTo>
                      <a:pt x="73" y="596"/>
                    </a:lnTo>
                    <a:lnTo>
                      <a:pt x="71" y="596"/>
                    </a:lnTo>
                    <a:lnTo>
                      <a:pt x="71" y="598"/>
                    </a:lnTo>
                    <a:lnTo>
                      <a:pt x="69" y="598"/>
                    </a:lnTo>
                    <a:lnTo>
                      <a:pt x="67" y="598"/>
                    </a:lnTo>
                    <a:lnTo>
                      <a:pt x="66" y="599"/>
                    </a:lnTo>
                    <a:lnTo>
                      <a:pt x="66" y="601"/>
                    </a:lnTo>
                    <a:lnTo>
                      <a:pt x="64" y="601"/>
                    </a:lnTo>
                    <a:lnTo>
                      <a:pt x="62" y="603"/>
                    </a:lnTo>
                    <a:lnTo>
                      <a:pt x="60" y="603"/>
                    </a:lnTo>
                    <a:lnTo>
                      <a:pt x="60" y="605"/>
                    </a:lnTo>
                    <a:lnTo>
                      <a:pt x="59" y="605"/>
                    </a:lnTo>
                    <a:lnTo>
                      <a:pt x="57" y="605"/>
                    </a:lnTo>
                    <a:lnTo>
                      <a:pt x="55" y="605"/>
                    </a:lnTo>
                    <a:lnTo>
                      <a:pt x="53" y="605"/>
                    </a:lnTo>
                    <a:lnTo>
                      <a:pt x="53" y="607"/>
                    </a:lnTo>
                    <a:lnTo>
                      <a:pt x="51" y="607"/>
                    </a:lnTo>
                    <a:lnTo>
                      <a:pt x="53" y="607"/>
                    </a:lnTo>
                    <a:lnTo>
                      <a:pt x="51" y="608"/>
                    </a:lnTo>
                    <a:lnTo>
                      <a:pt x="50" y="608"/>
                    </a:lnTo>
                    <a:lnTo>
                      <a:pt x="50" y="610"/>
                    </a:lnTo>
                    <a:lnTo>
                      <a:pt x="48" y="610"/>
                    </a:lnTo>
                    <a:lnTo>
                      <a:pt x="48" y="608"/>
                    </a:lnTo>
                    <a:lnTo>
                      <a:pt x="46" y="608"/>
                    </a:lnTo>
                    <a:lnTo>
                      <a:pt x="44" y="607"/>
                    </a:lnTo>
                    <a:lnTo>
                      <a:pt x="44" y="605"/>
                    </a:lnTo>
                    <a:lnTo>
                      <a:pt x="42" y="605"/>
                    </a:lnTo>
                    <a:lnTo>
                      <a:pt x="41" y="605"/>
                    </a:lnTo>
                    <a:lnTo>
                      <a:pt x="39" y="605"/>
                    </a:lnTo>
                    <a:lnTo>
                      <a:pt x="37" y="605"/>
                    </a:lnTo>
                    <a:lnTo>
                      <a:pt x="37" y="603"/>
                    </a:lnTo>
                    <a:lnTo>
                      <a:pt x="37" y="601"/>
                    </a:lnTo>
                    <a:lnTo>
                      <a:pt x="37" y="599"/>
                    </a:lnTo>
                    <a:lnTo>
                      <a:pt x="37" y="598"/>
                    </a:lnTo>
                    <a:lnTo>
                      <a:pt x="37" y="596"/>
                    </a:lnTo>
                    <a:lnTo>
                      <a:pt x="35" y="596"/>
                    </a:lnTo>
                    <a:lnTo>
                      <a:pt x="34" y="596"/>
                    </a:lnTo>
                    <a:lnTo>
                      <a:pt x="32" y="598"/>
                    </a:lnTo>
                    <a:lnTo>
                      <a:pt x="30" y="598"/>
                    </a:lnTo>
                    <a:lnTo>
                      <a:pt x="30" y="599"/>
                    </a:lnTo>
                    <a:lnTo>
                      <a:pt x="28" y="599"/>
                    </a:lnTo>
                    <a:lnTo>
                      <a:pt x="28" y="601"/>
                    </a:lnTo>
                    <a:lnTo>
                      <a:pt x="28" y="603"/>
                    </a:lnTo>
                    <a:lnTo>
                      <a:pt x="26" y="603"/>
                    </a:lnTo>
                    <a:lnTo>
                      <a:pt x="26" y="605"/>
                    </a:lnTo>
                    <a:lnTo>
                      <a:pt x="25" y="605"/>
                    </a:lnTo>
                    <a:lnTo>
                      <a:pt x="25" y="603"/>
                    </a:lnTo>
                    <a:lnTo>
                      <a:pt x="23" y="603"/>
                    </a:lnTo>
                    <a:lnTo>
                      <a:pt x="23" y="605"/>
                    </a:lnTo>
                    <a:lnTo>
                      <a:pt x="25" y="605"/>
                    </a:lnTo>
                    <a:lnTo>
                      <a:pt x="23" y="605"/>
                    </a:lnTo>
                    <a:lnTo>
                      <a:pt x="23" y="607"/>
                    </a:lnTo>
                    <a:lnTo>
                      <a:pt x="23" y="608"/>
                    </a:lnTo>
                    <a:lnTo>
                      <a:pt x="21" y="608"/>
                    </a:lnTo>
                    <a:lnTo>
                      <a:pt x="19" y="610"/>
                    </a:lnTo>
                    <a:lnTo>
                      <a:pt x="17" y="610"/>
                    </a:lnTo>
                    <a:lnTo>
                      <a:pt x="17" y="612"/>
                    </a:lnTo>
                    <a:lnTo>
                      <a:pt x="16" y="612"/>
                    </a:lnTo>
                    <a:lnTo>
                      <a:pt x="16" y="614"/>
                    </a:lnTo>
                    <a:lnTo>
                      <a:pt x="14" y="614"/>
                    </a:lnTo>
                    <a:lnTo>
                      <a:pt x="12" y="614"/>
                    </a:lnTo>
                    <a:lnTo>
                      <a:pt x="14" y="616"/>
                    </a:lnTo>
                    <a:lnTo>
                      <a:pt x="12" y="616"/>
                    </a:lnTo>
                    <a:lnTo>
                      <a:pt x="12" y="617"/>
                    </a:lnTo>
                    <a:lnTo>
                      <a:pt x="14" y="617"/>
                    </a:lnTo>
                    <a:lnTo>
                      <a:pt x="12" y="617"/>
                    </a:lnTo>
                    <a:lnTo>
                      <a:pt x="12" y="619"/>
                    </a:lnTo>
                    <a:lnTo>
                      <a:pt x="14" y="621"/>
                    </a:lnTo>
                    <a:lnTo>
                      <a:pt x="12" y="621"/>
                    </a:lnTo>
                    <a:lnTo>
                      <a:pt x="14" y="621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0" y="623"/>
                    </a:lnTo>
                    <a:lnTo>
                      <a:pt x="10" y="624"/>
                    </a:lnTo>
                    <a:lnTo>
                      <a:pt x="9" y="624"/>
                    </a:lnTo>
                    <a:lnTo>
                      <a:pt x="7" y="624"/>
                    </a:lnTo>
                    <a:lnTo>
                      <a:pt x="5" y="626"/>
                    </a:lnTo>
                    <a:lnTo>
                      <a:pt x="5" y="628"/>
                    </a:lnTo>
                    <a:lnTo>
                      <a:pt x="7" y="628"/>
                    </a:lnTo>
                    <a:lnTo>
                      <a:pt x="7" y="630"/>
                    </a:lnTo>
                    <a:lnTo>
                      <a:pt x="9" y="630"/>
                    </a:lnTo>
                    <a:lnTo>
                      <a:pt x="7" y="632"/>
                    </a:lnTo>
                    <a:lnTo>
                      <a:pt x="7" y="633"/>
                    </a:lnTo>
                    <a:lnTo>
                      <a:pt x="9" y="633"/>
                    </a:lnTo>
                    <a:lnTo>
                      <a:pt x="9" y="635"/>
                    </a:lnTo>
                    <a:lnTo>
                      <a:pt x="9" y="637"/>
                    </a:lnTo>
                    <a:lnTo>
                      <a:pt x="7" y="637"/>
                    </a:lnTo>
                    <a:lnTo>
                      <a:pt x="7" y="639"/>
                    </a:lnTo>
                    <a:lnTo>
                      <a:pt x="7" y="641"/>
                    </a:lnTo>
                    <a:lnTo>
                      <a:pt x="9" y="641"/>
                    </a:lnTo>
                    <a:lnTo>
                      <a:pt x="9" y="64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3" name="Freeform 387"/>
              <p:cNvSpPr>
                <a:spLocks/>
              </p:cNvSpPr>
              <p:nvPr/>
            </p:nvSpPr>
            <p:spPr bwMode="auto">
              <a:xfrm>
                <a:off x="2632" y="3005"/>
                <a:ext cx="239" cy="727"/>
              </a:xfrm>
              <a:custGeom>
                <a:avLst/>
                <a:gdLst>
                  <a:gd name="T0" fmla="*/ 16 w 239"/>
                  <a:gd name="T1" fmla="*/ 4 h 727"/>
                  <a:gd name="T2" fmla="*/ 19 w 239"/>
                  <a:gd name="T3" fmla="*/ 18 h 727"/>
                  <a:gd name="T4" fmla="*/ 23 w 239"/>
                  <a:gd name="T5" fmla="*/ 40 h 727"/>
                  <a:gd name="T6" fmla="*/ 28 w 239"/>
                  <a:gd name="T7" fmla="*/ 54 h 727"/>
                  <a:gd name="T8" fmla="*/ 33 w 239"/>
                  <a:gd name="T9" fmla="*/ 74 h 727"/>
                  <a:gd name="T10" fmla="*/ 26 w 239"/>
                  <a:gd name="T11" fmla="*/ 88 h 727"/>
                  <a:gd name="T12" fmla="*/ 17 w 239"/>
                  <a:gd name="T13" fmla="*/ 99 h 727"/>
                  <a:gd name="T14" fmla="*/ 1 w 239"/>
                  <a:gd name="T15" fmla="*/ 100 h 727"/>
                  <a:gd name="T16" fmla="*/ 19 w 239"/>
                  <a:gd name="T17" fmla="*/ 107 h 727"/>
                  <a:gd name="T18" fmla="*/ 28 w 239"/>
                  <a:gd name="T19" fmla="*/ 129 h 727"/>
                  <a:gd name="T20" fmla="*/ 28 w 239"/>
                  <a:gd name="T21" fmla="*/ 150 h 727"/>
                  <a:gd name="T22" fmla="*/ 41 w 239"/>
                  <a:gd name="T23" fmla="*/ 165 h 727"/>
                  <a:gd name="T24" fmla="*/ 55 w 239"/>
                  <a:gd name="T25" fmla="*/ 179 h 727"/>
                  <a:gd name="T26" fmla="*/ 71 w 239"/>
                  <a:gd name="T27" fmla="*/ 179 h 727"/>
                  <a:gd name="T28" fmla="*/ 80 w 239"/>
                  <a:gd name="T29" fmla="*/ 200 h 727"/>
                  <a:gd name="T30" fmla="*/ 83 w 239"/>
                  <a:gd name="T31" fmla="*/ 222 h 727"/>
                  <a:gd name="T32" fmla="*/ 92 w 239"/>
                  <a:gd name="T33" fmla="*/ 240 h 727"/>
                  <a:gd name="T34" fmla="*/ 103 w 239"/>
                  <a:gd name="T35" fmla="*/ 259 h 727"/>
                  <a:gd name="T36" fmla="*/ 114 w 239"/>
                  <a:gd name="T37" fmla="*/ 268 h 727"/>
                  <a:gd name="T38" fmla="*/ 121 w 239"/>
                  <a:gd name="T39" fmla="*/ 261 h 727"/>
                  <a:gd name="T40" fmla="*/ 142 w 239"/>
                  <a:gd name="T41" fmla="*/ 259 h 727"/>
                  <a:gd name="T42" fmla="*/ 157 w 239"/>
                  <a:gd name="T43" fmla="*/ 277 h 727"/>
                  <a:gd name="T44" fmla="*/ 164 w 239"/>
                  <a:gd name="T45" fmla="*/ 298 h 727"/>
                  <a:gd name="T46" fmla="*/ 180 w 239"/>
                  <a:gd name="T47" fmla="*/ 291 h 727"/>
                  <a:gd name="T48" fmla="*/ 198 w 239"/>
                  <a:gd name="T49" fmla="*/ 288 h 727"/>
                  <a:gd name="T50" fmla="*/ 210 w 239"/>
                  <a:gd name="T51" fmla="*/ 288 h 727"/>
                  <a:gd name="T52" fmla="*/ 226 w 239"/>
                  <a:gd name="T53" fmla="*/ 298 h 727"/>
                  <a:gd name="T54" fmla="*/ 232 w 239"/>
                  <a:gd name="T55" fmla="*/ 318 h 727"/>
                  <a:gd name="T56" fmla="*/ 225 w 239"/>
                  <a:gd name="T57" fmla="*/ 323 h 727"/>
                  <a:gd name="T58" fmla="*/ 212 w 239"/>
                  <a:gd name="T59" fmla="*/ 336 h 727"/>
                  <a:gd name="T60" fmla="*/ 194 w 239"/>
                  <a:gd name="T61" fmla="*/ 341 h 727"/>
                  <a:gd name="T62" fmla="*/ 178 w 239"/>
                  <a:gd name="T63" fmla="*/ 352 h 727"/>
                  <a:gd name="T64" fmla="*/ 175 w 239"/>
                  <a:gd name="T65" fmla="*/ 373 h 727"/>
                  <a:gd name="T66" fmla="*/ 175 w 239"/>
                  <a:gd name="T67" fmla="*/ 397 h 727"/>
                  <a:gd name="T68" fmla="*/ 183 w 239"/>
                  <a:gd name="T69" fmla="*/ 418 h 727"/>
                  <a:gd name="T70" fmla="*/ 185 w 239"/>
                  <a:gd name="T71" fmla="*/ 441 h 727"/>
                  <a:gd name="T72" fmla="*/ 182 w 239"/>
                  <a:gd name="T73" fmla="*/ 457 h 727"/>
                  <a:gd name="T74" fmla="*/ 178 w 239"/>
                  <a:gd name="T75" fmla="*/ 470 h 727"/>
                  <a:gd name="T76" fmla="*/ 157 w 239"/>
                  <a:gd name="T77" fmla="*/ 479 h 727"/>
                  <a:gd name="T78" fmla="*/ 153 w 239"/>
                  <a:gd name="T79" fmla="*/ 491 h 727"/>
                  <a:gd name="T80" fmla="*/ 146 w 239"/>
                  <a:gd name="T81" fmla="*/ 506 h 727"/>
                  <a:gd name="T82" fmla="*/ 158 w 239"/>
                  <a:gd name="T83" fmla="*/ 511 h 727"/>
                  <a:gd name="T84" fmla="*/ 169 w 239"/>
                  <a:gd name="T85" fmla="*/ 527 h 727"/>
                  <a:gd name="T86" fmla="*/ 173 w 239"/>
                  <a:gd name="T87" fmla="*/ 548 h 727"/>
                  <a:gd name="T88" fmla="*/ 164 w 239"/>
                  <a:gd name="T89" fmla="*/ 561 h 727"/>
                  <a:gd name="T90" fmla="*/ 148 w 239"/>
                  <a:gd name="T91" fmla="*/ 550 h 727"/>
                  <a:gd name="T92" fmla="*/ 137 w 239"/>
                  <a:gd name="T93" fmla="*/ 563 h 727"/>
                  <a:gd name="T94" fmla="*/ 150 w 239"/>
                  <a:gd name="T95" fmla="*/ 579 h 727"/>
                  <a:gd name="T96" fmla="*/ 160 w 239"/>
                  <a:gd name="T97" fmla="*/ 598 h 727"/>
                  <a:gd name="T98" fmla="*/ 150 w 239"/>
                  <a:gd name="T99" fmla="*/ 613 h 727"/>
                  <a:gd name="T100" fmla="*/ 141 w 239"/>
                  <a:gd name="T101" fmla="*/ 627 h 727"/>
                  <a:gd name="T102" fmla="*/ 125 w 239"/>
                  <a:gd name="T103" fmla="*/ 643 h 727"/>
                  <a:gd name="T104" fmla="*/ 107 w 239"/>
                  <a:gd name="T105" fmla="*/ 654 h 727"/>
                  <a:gd name="T106" fmla="*/ 89 w 239"/>
                  <a:gd name="T107" fmla="*/ 652 h 727"/>
                  <a:gd name="T108" fmla="*/ 64 w 239"/>
                  <a:gd name="T109" fmla="*/ 659 h 727"/>
                  <a:gd name="T110" fmla="*/ 55 w 239"/>
                  <a:gd name="T111" fmla="*/ 666 h 727"/>
                  <a:gd name="T112" fmla="*/ 46 w 239"/>
                  <a:gd name="T113" fmla="*/ 681 h 727"/>
                  <a:gd name="T114" fmla="*/ 35 w 239"/>
                  <a:gd name="T115" fmla="*/ 693 h 727"/>
                  <a:gd name="T116" fmla="*/ 41 w 239"/>
                  <a:gd name="T117" fmla="*/ 709 h 727"/>
                  <a:gd name="T118" fmla="*/ 53 w 239"/>
                  <a:gd name="T119" fmla="*/ 722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9" h="727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7" y="6"/>
                    </a:lnTo>
                    <a:lnTo>
                      <a:pt x="19" y="6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26" y="15"/>
                    </a:lnTo>
                    <a:lnTo>
                      <a:pt x="25" y="15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19" y="18"/>
                    </a:lnTo>
                    <a:lnTo>
                      <a:pt x="17" y="18"/>
                    </a:lnTo>
                    <a:lnTo>
                      <a:pt x="17" y="20"/>
                    </a:lnTo>
                    <a:lnTo>
                      <a:pt x="17" y="22"/>
                    </a:lnTo>
                    <a:lnTo>
                      <a:pt x="19" y="24"/>
                    </a:lnTo>
                    <a:lnTo>
                      <a:pt x="19" y="25"/>
                    </a:lnTo>
                    <a:lnTo>
                      <a:pt x="19" y="27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1" y="31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1" y="36"/>
                    </a:lnTo>
                    <a:lnTo>
                      <a:pt x="21" y="38"/>
                    </a:lnTo>
                    <a:lnTo>
                      <a:pt x="23" y="38"/>
                    </a:lnTo>
                    <a:lnTo>
                      <a:pt x="23" y="40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3" y="41"/>
                    </a:lnTo>
                    <a:lnTo>
                      <a:pt x="21" y="41"/>
                    </a:lnTo>
                    <a:lnTo>
                      <a:pt x="21" y="43"/>
                    </a:lnTo>
                    <a:lnTo>
                      <a:pt x="21" y="45"/>
                    </a:lnTo>
                    <a:lnTo>
                      <a:pt x="19" y="45"/>
                    </a:lnTo>
                    <a:lnTo>
                      <a:pt x="19" y="47"/>
                    </a:lnTo>
                    <a:lnTo>
                      <a:pt x="21" y="49"/>
                    </a:lnTo>
                    <a:lnTo>
                      <a:pt x="23" y="49"/>
                    </a:lnTo>
                    <a:lnTo>
                      <a:pt x="25" y="49"/>
                    </a:lnTo>
                    <a:lnTo>
                      <a:pt x="25" y="50"/>
                    </a:lnTo>
                    <a:lnTo>
                      <a:pt x="25" y="52"/>
                    </a:lnTo>
                    <a:lnTo>
                      <a:pt x="25" y="54"/>
                    </a:lnTo>
                    <a:lnTo>
                      <a:pt x="26" y="52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28" y="56"/>
                    </a:lnTo>
                    <a:lnTo>
                      <a:pt x="28" y="57"/>
                    </a:lnTo>
                    <a:lnTo>
                      <a:pt x="30" y="57"/>
                    </a:lnTo>
                    <a:lnTo>
                      <a:pt x="30" y="59"/>
                    </a:lnTo>
                    <a:lnTo>
                      <a:pt x="30" y="61"/>
                    </a:lnTo>
                    <a:lnTo>
                      <a:pt x="30" y="63"/>
                    </a:lnTo>
                    <a:lnTo>
                      <a:pt x="32" y="63"/>
                    </a:lnTo>
                    <a:lnTo>
                      <a:pt x="32" y="65"/>
                    </a:lnTo>
                    <a:lnTo>
                      <a:pt x="33" y="66"/>
                    </a:lnTo>
                    <a:lnTo>
                      <a:pt x="32" y="66"/>
                    </a:lnTo>
                    <a:lnTo>
                      <a:pt x="32" y="68"/>
                    </a:lnTo>
                    <a:lnTo>
                      <a:pt x="33" y="68"/>
                    </a:lnTo>
                    <a:lnTo>
                      <a:pt x="33" y="70"/>
                    </a:lnTo>
                    <a:lnTo>
                      <a:pt x="32" y="70"/>
                    </a:lnTo>
                    <a:lnTo>
                      <a:pt x="32" y="72"/>
                    </a:lnTo>
                    <a:lnTo>
                      <a:pt x="33" y="72"/>
                    </a:lnTo>
                    <a:lnTo>
                      <a:pt x="33" y="74"/>
                    </a:lnTo>
                    <a:lnTo>
                      <a:pt x="33" y="75"/>
                    </a:lnTo>
                    <a:lnTo>
                      <a:pt x="32" y="75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28" y="74"/>
                    </a:lnTo>
                    <a:lnTo>
                      <a:pt x="28" y="75"/>
                    </a:lnTo>
                    <a:lnTo>
                      <a:pt x="28" y="74"/>
                    </a:lnTo>
                    <a:lnTo>
                      <a:pt x="26" y="75"/>
                    </a:lnTo>
                    <a:lnTo>
                      <a:pt x="26" y="77"/>
                    </a:lnTo>
                    <a:lnTo>
                      <a:pt x="26" y="79"/>
                    </a:lnTo>
                    <a:lnTo>
                      <a:pt x="26" y="81"/>
                    </a:lnTo>
                    <a:lnTo>
                      <a:pt x="28" y="81"/>
                    </a:lnTo>
                    <a:lnTo>
                      <a:pt x="28" y="82"/>
                    </a:lnTo>
                    <a:lnTo>
                      <a:pt x="26" y="82"/>
                    </a:lnTo>
                    <a:lnTo>
                      <a:pt x="26" y="84"/>
                    </a:lnTo>
                    <a:lnTo>
                      <a:pt x="26" y="86"/>
                    </a:lnTo>
                    <a:lnTo>
                      <a:pt x="26" y="88"/>
                    </a:lnTo>
                    <a:lnTo>
                      <a:pt x="25" y="88"/>
                    </a:lnTo>
                    <a:lnTo>
                      <a:pt x="25" y="90"/>
                    </a:lnTo>
                    <a:lnTo>
                      <a:pt x="23" y="90"/>
                    </a:lnTo>
                    <a:lnTo>
                      <a:pt x="23" y="88"/>
                    </a:lnTo>
                    <a:lnTo>
                      <a:pt x="23" y="90"/>
                    </a:lnTo>
                    <a:lnTo>
                      <a:pt x="23" y="91"/>
                    </a:lnTo>
                    <a:lnTo>
                      <a:pt x="23" y="93"/>
                    </a:lnTo>
                    <a:lnTo>
                      <a:pt x="23" y="95"/>
                    </a:lnTo>
                    <a:lnTo>
                      <a:pt x="21" y="95"/>
                    </a:lnTo>
                    <a:lnTo>
                      <a:pt x="21" y="93"/>
                    </a:lnTo>
                    <a:lnTo>
                      <a:pt x="21" y="95"/>
                    </a:lnTo>
                    <a:lnTo>
                      <a:pt x="19" y="95"/>
                    </a:lnTo>
                    <a:lnTo>
                      <a:pt x="19" y="93"/>
                    </a:lnTo>
                    <a:lnTo>
                      <a:pt x="19" y="95"/>
                    </a:lnTo>
                    <a:lnTo>
                      <a:pt x="17" y="95"/>
                    </a:lnTo>
                    <a:lnTo>
                      <a:pt x="17" y="97"/>
                    </a:lnTo>
                    <a:lnTo>
                      <a:pt x="17" y="99"/>
                    </a:lnTo>
                    <a:lnTo>
                      <a:pt x="16" y="99"/>
                    </a:lnTo>
                    <a:lnTo>
                      <a:pt x="14" y="99"/>
                    </a:lnTo>
                    <a:lnTo>
                      <a:pt x="14" y="100"/>
                    </a:lnTo>
                    <a:lnTo>
                      <a:pt x="12" y="100"/>
                    </a:lnTo>
                    <a:lnTo>
                      <a:pt x="12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8" y="100"/>
                    </a:lnTo>
                    <a:lnTo>
                      <a:pt x="7" y="100"/>
                    </a:lnTo>
                    <a:lnTo>
                      <a:pt x="7" y="99"/>
                    </a:lnTo>
                    <a:lnTo>
                      <a:pt x="7" y="100"/>
                    </a:lnTo>
                    <a:lnTo>
                      <a:pt x="5" y="99"/>
                    </a:lnTo>
                    <a:lnTo>
                      <a:pt x="7" y="99"/>
                    </a:lnTo>
                    <a:lnTo>
                      <a:pt x="5" y="99"/>
                    </a:lnTo>
                    <a:lnTo>
                      <a:pt x="3" y="99"/>
                    </a:lnTo>
                    <a:lnTo>
                      <a:pt x="3" y="100"/>
                    </a:lnTo>
                    <a:lnTo>
                      <a:pt x="1" y="100"/>
                    </a:lnTo>
                    <a:lnTo>
                      <a:pt x="1" y="102"/>
                    </a:lnTo>
                    <a:lnTo>
                      <a:pt x="3" y="102"/>
                    </a:lnTo>
                    <a:lnTo>
                      <a:pt x="5" y="102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7" y="106"/>
                    </a:lnTo>
                    <a:lnTo>
                      <a:pt x="7" y="107"/>
                    </a:lnTo>
                    <a:lnTo>
                      <a:pt x="8" y="107"/>
                    </a:lnTo>
                    <a:lnTo>
                      <a:pt x="8" y="109"/>
                    </a:lnTo>
                    <a:lnTo>
                      <a:pt x="8" y="111"/>
                    </a:lnTo>
                    <a:lnTo>
                      <a:pt x="10" y="111"/>
                    </a:lnTo>
                    <a:lnTo>
                      <a:pt x="12" y="109"/>
                    </a:lnTo>
                    <a:lnTo>
                      <a:pt x="12" y="107"/>
                    </a:lnTo>
                    <a:lnTo>
                      <a:pt x="14" y="107"/>
                    </a:lnTo>
                    <a:lnTo>
                      <a:pt x="16" y="107"/>
                    </a:lnTo>
                    <a:lnTo>
                      <a:pt x="17" y="107"/>
                    </a:lnTo>
                    <a:lnTo>
                      <a:pt x="19" y="107"/>
                    </a:lnTo>
                    <a:lnTo>
                      <a:pt x="21" y="107"/>
                    </a:lnTo>
                    <a:lnTo>
                      <a:pt x="23" y="107"/>
                    </a:lnTo>
                    <a:lnTo>
                      <a:pt x="23" y="109"/>
                    </a:lnTo>
                    <a:lnTo>
                      <a:pt x="25" y="109"/>
                    </a:lnTo>
                    <a:lnTo>
                      <a:pt x="25" y="111"/>
                    </a:lnTo>
                    <a:lnTo>
                      <a:pt x="26" y="111"/>
                    </a:lnTo>
                    <a:lnTo>
                      <a:pt x="26" y="113"/>
                    </a:lnTo>
                    <a:lnTo>
                      <a:pt x="26" y="115"/>
                    </a:lnTo>
                    <a:lnTo>
                      <a:pt x="26" y="116"/>
                    </a:lnTo>
                    <a:lnTo>
                      <a:pt x="26" y="118"/>
                    </a:lnTo>
                    <a:lnTo>
                      <a:pt x="26" y="120"/>
                    </a:lnTo>
                    <a:lnTo>
                      <a:pt x="28" y="120"/>
                    </a:lnTo>
                    <a:lnTo>
                      <a:pt x="28" y="122"/>
                    </a:lnTo>
                    <a:lnTo>
                      <a:pt x="28" y="124"/>
                    </a:lnTo>
                    <a:lnTo>
                      <a:pt x="28" y="125"/>
                    </a:lnTo>
                    <a:lnTo>
                      <a:pt x="28" y="127"/>
                    </a:lnTo>
                    <a:lnTo>
                      <a:pt x="28" y="129"/>
                    </a:lnTo>
                    <a:lnTo>
                      <a:pt x="30" y="129"/>
                    </a:lnTo>
                    <a:lnTo>
                      <a:pt x="30" y="131"/>
                    </a:lnTo>
                    <a:lnTo>
                      <a:pt x="30" y="132"/>
                    </a:lnTo>
                    <a:lnTo>
                      <a:pt x="32" y="132"/>
                    </a:lnTo>
                    <a:lnTo>
                      <a:pt x="32" y="134"/>
                    </a:lnTo>
                    <a:lnTo>
                      <a:pt x="33" y="134"/>
                    </a:lnTo>
                    <a:lnTo>
                      <a:pt x="33" y="136"/>
                    </a:lnTo>
                    <a:lnTo>
                      <a:pt x="33" y="138"/>
                    </a:lnTo>
                    <a:lnTo>
                      <a:pt x="33" y="140"/>
                    </a:lnTo>
                    <a:lnTo>
                      <a:pt x="33" y="141"/>
                    </a:lnTo>
                    <a:lnTo>
                      <a:pt x="33" y="143"/>
                    </a:lnTo>
                    <a:lnTo>
                      <a:pt x="32" y="143"/>
                    </a:lnTo>
                    <a:lnTo>
                      <a:pt x="32" y="145"/>
                    </a:lnTo>
                    <a:lnTo>
                      <a:pt x="32" y="147"/>
                    </a:lnTo>
                    <a:lnTo>
                      <a:pt x="30" y="149"/>
                    </a:lnTo>
                    <a:lnTo>
                      <a:pt x="28" y="149"/>
                    </a:lnTo>
                    <a:lnTo>
                      <a:pt x="28" y="150"/>
                    </a:lnTo>
                    <a:lnTo>
                      <a:pt x="26" y="150"/>
                    </a:lnTo>
                    <a:lnTo>
                      <a:pt x="26" y="152"/>
                    </a:lnTo>
                    <a:lnTo>
                      <a:pt x="26" y="154"/>
                    </a:lnTo>
                    <a:lnTo>
                      <a:pt x="28" y="152"/>
                    </a:lnTo>
                    <a:lnTo>
                      <a:pt x="28" y="154"/>
                    </a:lnTo>
                    <a:lnTo>
                      <a:pt x="30" y="154"/>
                    </a:lnTo>
                    <a:lnTo>
                      <a:pt x="32" y="154"/>
                    </a:lnTo>
                    <a:lnTo>
                      <a:pt x="32" y="156"/>
                    </a:lnTo>
                    <a:lnTo>
                      <a:pt x="32" y="157"/>
                    </a:lnTo>
                    <a:lnTo>
                      <a:pt x="33" y="157"/>
                    </a:lnTo>
                    <a:lnTo>
                      <a:pt x="35" y="157"/>
                    </a:lnTo>
                    <a:lnTo>
                      <a:pt x="37" y="159"/>
                    </a:lnTo>
                    <a:lnTo>
                      <a:pt x="39" y="159"/>
                    </a:lnTo>
                    <a:lnTo>
                      <a:pt x="39" y="161"/>
                    </a:lnTo>
                    <a:lnTo>
                      <a:pt x="39" y="163"/>
                    </a:lnTo>
                    <a:lnTo>
                      <a:pt x="41" y="163"/>
                    </a:lnTo>
                    <a:lnTo>
                      <a:pt x="41" y="165"/>
                    </a:lnTo>
                    <a:lnTo>
                      <a:pt x="41" y="166"/>
                    </a:lnTo>
                    <a:lnTo>
                      <a:pt x="41" y="168"/>
                    </a:lnTo>
                    <a:lnTo>
                      <a:pt x="41" y="170"/>
                    </a:lnTo>
                    <a:lnTo>
                      <a:pt x="39" y="170"/>
                    </a:lnTo>
                    <a:lnTo>
                      <a:pt x="39" y="172"/>
                    </a:lnTo>
                    <a:lnTo>
                      <a:pt x="41" y="172"/>
                    </a:lnTo>
                    <a:lnTo>
                      <a:pt x="41" y="173"/>
                    </a:lnTo>
                    <a:lnTo>
                      <a:pt x="42" y="173"/>
                    </a:lnTo>
                    <a:lnTo>
                      <a:pt x="44" y="175"/>
                    </a:lnTo>
                    <a:lnTo>
                      <a:pt x="46" y="177"/>
                    </a:lnTo>
                    <a:lnTo>
                      <a:pt x="46" y="179"/>
                    </a:lnTo>
                    <a:lnTo>
                      <a:pt x="48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79"/>
                    </a:lnTo>
                    <a:lnTo>
                      <a:pt x="53" y="179"/>
                    </a:lnTo>
                    <a:lnTo>
                      <a:pt x="55" y="179"/>
                    </a:lnTo>
                    <a:lnTo>
                      <a:pt x="57" y="179"/>
                    </a:lnTo>
                    <a:lnTo>
                      <a:pt x="55" y="177"/>
                    </a:lnTo>
                    <a:lnTo>
                      <a:pt x="55" y="175"/>
                    </a:lnTo>
                    <a:lnTo>
                      <a:pt x="57" y="175"/>
                    </a:lnTo>
                    <a:lnTo>
                      <a:pt x="57" y="173"/>
                    </a:lnTo>
                    <a:lnTo>
                      <a:pt x="58" y="173"/>
                    </a:lnTo>
                    <a:lnTo>
                      <a:pt x="60" y="175"/>
                    </a:lnTo>
                    <a:lnTo>
                      <a:pt x="62" y="175"/>
                    </a:lnTo>
                    <a:lnTo>
                      <a:pt x="64" y="175"/>
                    </a:lnTo>
                    <a:lnTo>
                      <a:pt x="64" y="177"/>
                    </a:lnTo>
                    <a:lnTo>
                      <a:pt x="64" y="175"/>
                    </a:lnTo>
                    <a:lnTo>
                      <a:pt x="66" y="175"/>
                    </a:lnTo>
                    <a:lnTo>
                      <a:pt x="66" y="177"/>
                    </a:lnTo>
                    <a:lnTo>
                      <a:pt x="67" y="177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9"/>
                    </a:lnTo>
                    <a:lnTo>
                      <a:pt x="73" y="179"/>
                    </a:lnTo>
                    <a:lnTo>
                      <a:pt x="73" y="181"/>
                    </a:lnTo>
                    <a:lnTo>
                      <a:pt x="73" y="182"/>
                    </a:lnTo>
                    <a:lnTo>
                      <a:pt x="75" y="182"/>
                    </a:lnTo>
                    <a:lnTo>
                      <a:pt x="75" y="184"/>
                    </a:lnTo>
                    <a:lnTo>
                      <a:pt x="75" y="186"/>
                    </a:lnTo>
                    <a:lnTo>
                      <a:pt x="75" y="188"/>
                    </a:lnTo>
                    <a:lnTo>
                      <a:pt x="75" y="190"/>
                    </a:lnTo>
                    <a:lnTo>
                      <a:pt x="75" y="191"/>
                    </a:lnTo>
                    <a:lnTo>
                      <a:pt x="75" y="193"/>
                    </a:lnTo>
                    <a:lnTo>
                      <a:pt x="76" y="193"/>
                    </a:lnTo>
                    <a:lnTo>
                      <a:pt x="76" y="195"/>
                    </a:lnTo>
                    <a:lnTo>
                      <a:pt x="78" y="195"/>
                    </a:lnTo>
                    <a:lnTo>
                      <a:pt x="78" y="197"/>
                    </a:lnTo>
                    <a:lnTo>
                      <a:pt x="78" y="198"/>
                    </a:lnTo>
                    <a:lnTo>
                      <a:pt x="78" y="200"/>
                    </a:lnTo>
                    <a:lnTo>
                      <a:pt x="80" y="200"/>
                    </a:lnTo>
                    <a:lnTo>
                      <a:pt x="80" y="202"/>
                    </a:lnTo>
                    <a:lnTo>
                      <a:pt x="80" y="204"/>
                    </a:lnTo>
                    <a:lnTo>
                      <a:pt x="80" y="206"/>
                    </a:lnTo>
                    <a:lnTo>
                      <a:pt x="80" y="207"/>
                    </a:lnTo>
                    <a:lnTo>
                      <a:pt x="82" y="207"/>
                    </a:lnTo>
                    <a:lnTo>
                      <a:pt x="82" y="209"/>
                    </a:lnTo>
                    <a:lnTo>
                      <a:pt x="82" y="211"/>
                    </a:lnTo>
                    <a:lnTo>
                      <a:pt x="83" y="211"/>
                    </a:lnTo>
                    <a:lnTo>
                      <a:pt x="85" y="211"/>
                    </a:lnTo>
                    <a:lnTo>
                      <a:pt x="85" y="213"/>
                    </a:lnTo>
                    <a:lnTo>
                      <a:pt x="85" y="215"/>
                    </a:lnTo>
                    <a:lnTo>
                      <a:pt x="85" y="216"/>
                    </a:lnTo>
                    <a:lnTo>
                      <a:pt x="83" y="218"/>
                    </a:lnTo>
                    <a:lnTo>
                      <a:pt x="83" y="220"/>
                    </a:lnTo>
                    <a:lnTo>
                      <a:pt x="85" y="220"/>
                    </a:lnTo>
                    <a:lnTo>
                      <a:pt x="85" y="222"/>
                    </a:lnTo>
                    <a:lnTo>
                      <a:pt x="83" y="222"/>
                    </a:lnTo>
                    <a:lnTo>
                      <a:pt x="83" y="223"/>
                    </a:lnTo>
                    <a:lnTo>
                      <a:pt x="83" y="225"/>
                    </a:lnTo>
                    <a:lnTo>
                      <a:pt x="83" y="227"/>
                    </a:lnTo>
                    <a:lnTo>
                      <a:pt x="83" y="229"/>
                    </a:lnTo>
                    <a:lnTo>
                      <a:pt x="83" y="231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83" y="236"/>
                    </a:lnTo>
                    <a:lnTo>
                      <a:pt x="85" y="236"/>
                    </a:lnTo>
                    <a:lnTo>
                      <a:pt x="85" y="238"/>
                    </a:lnTo>
                    <a:lnTo>
                      <a:pt x="85" y="240"/>
                    </a:lnTo>
                    <a:lnTo>
                      <a:pt x="87" y="240"/>
                    </a:lnTo>
                    <a:lnTo>
                      <a:pt x="87" y="238"/>
                    </a:lnTo>
                    <a:lnTo>
                      <a:pt x="89" y="238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2" y="240"/>
                    </a:lnTo>
                    <a:lnTo>
                      <a:pt x="94" y="240"/>
                    </a:lnTo>
                    <a:lnTo>
                      <a:pt x="96" y="240"/>
                    </a:lnTo>
                    <a:lnTo>
                      <a:pt x="96" y="241"/>
                    </a:lnTo>
                    <a:lnTo>
                      <a:pt x="96" y="243"/>
                    </a:lnTo>
                    <a:lnTo>
                      <a:pt x="98" y="243"/>
                    </a:lnTo>
                    <a:lnTo>
                      <a:pt x="98" y="245"/>
                    </a:lnTo>
                    <a:lnTo>
                      <a:pt x="98" y="247"/>
                    </a:lnTo>
                    <a:lnTo>
                      <a:pt x="98" y="248"/>
                    </a:lnTo>
                    <a:lnTo>
                      <a:pt x="98" y="250"/>
                    </a:lnTo>
                    <a:lnTo>
                      <a:pt x="98" y="252"/>
                    </a:lnTo>
                    <a:lnTo>
                      <a:pt x="100" y="252"/>
                    </a:lnTo>
                    <a:lnTo>
                      <a:pt x="100" y="254"/>
                    </a:lnTo>
                    <a:lnTo>
                      <a:pt x="100" y="256"/>
                    </a:lnTo>
                    <a:lnTo>
                      <a:pt x="101" y="256"/>
                    </a:lnTo>
                    <a:lnTo>
                      <a:pt x="101" y="257"/>
                    </a:lnTo>
                    <a:lnTo>
                      <a:pt x="103" y="257"/>
                    </a:lnTo>
                    <a:lnTo>
                      <a:pt x="103" y="259"/>
                    </a:lnTo>
                    <a:lnTo>
                      <a:pt x="103" y="261"/>
                    </a:lnTo>
                    <a:lnTo>
                      <a:pt x="105" y="261"/>
                    </a:lnTo>
                    <a:lnTo>
                      <a:pt x="103" y="261"/>
                    </a:lnTo>
                    <a:lnTo>
                      <a:pt x="103" y="263"/>
                    </a:lnTo>
                    <a:lnTo>
                      <a:pt x="103" y="265"/>
                    </a:lnTo>
                    <a:lnTo>
                      <a:pt x="103" y="266"/>
                    </a:lnTo>
                    <a:lnTo>
                      <a:pt x="101" y="266"/>
                    </a:lnTo>
                    <a:lnTo>
                      <a:pt x="101" y="268"/>
                    </a:lnTo>
                    <a:lnTo>
                      <a:pt x="103" y="268"/>
                    </a:lnTo>
                    <a:lnTo>
                      <a:pt x="105" y="268"/>
                    </a:lnTo>
                    <a:lnTo>
                      <a:pt x="107" y="268"/>
                    </a:lnTo>
                    <a:lnTo>
                      <a:pt x="107" y="270"/>
                    </a:lnTo>
                    <a:lnTo>
                      <a:pt x="108" y="270"/>
                    </a:lnTo>
                    <a:lnTo>
                      <a:pt x="110" y="270"/>
                    </a:lnTo>
                    <a:lnTo>
                      <a:pt x="112" y="270"/>
                    </a:lnTo>
                    <a:lnTo>
                      <a:pt x="114" y="270"/>
                    </a:lnTo>
                    <a:lnTo>
                      <a:pt x="114" y="268"/>
                    </a:lnTo>
                    <a:lnTo>
                      <a:pt x="116" y="268"/>
                    </a:lnTo>
                    <a:lnTo>
                      <a:pt x="117" y="268"/>
                    </a:lnTo>
                    <a:lnTo>
                      <a:pt x="117" y="270"/>
                    </a:lnTo>
                    <a:lnTo>
                      <a:pt x="119" y="270"/>
                    </a:lnTo>
                    <a:lnTo>
                      <a:pt x="119" y="272"/>
                    </a:lnTo>
                    <a:lnTo>
                      <a:pt x="121" y="272"/>
                    </a:lnTo>
                    <a:lnTo>
                      <a:pt x="121" y="270"/>
                    </a:lnTo>
                    <a:lnTo>
                      <a:pt x="123" y="270"/>
                    </a:lnTo>
                    <a:lnTo>
                      <a:pt x="123" y="268"/>
                    </a:lnTo>
                    <a:lnTo>
                      <a:pt x="121" y="266"/>
                    </a:lnTo>
                    <a:lnTo>
                      <a:pt x="123" y="266"/>
                    </a:lnTo>
                    <a:lnTo>
                      <a:pt x="123" y="265"/>
                    </a:lnTo>
                    <a:lnTo>
                      <a:pt x="123" y="263"/>
                    </a:lnTo>
                    <a:lnTo>
                      <a:pt x="121" y="263"/>
                    </a:lnTo>
                    <a:lnTo>
                      <a:pt x="121" y="261"/>
                    </a:lnTo>
                    <a:lnTo>
                      <a:pt x="119" y="261"/>
                    </a:lnTo>
                    <a:lnTo>
                      <a:pt x="121" y="261"/>
                    </a:lnTo>
                    <a:lnTo>
                      <a:pt x="121" y="259"/>
                    </a:lnTo>
                    <a:lnTo>
                      <a:pt x="123" y="259"/>
                    </a:lnTo>
                    <a:lnTo>
                      <a:pt x="123" y="257"/>
                    </a:lnTo>
                    <a:lnTo>
                      <a:pt x="125" y="257"/>
                    </a:lnTo>
                    <a:lnTo>
                      <a:pt x="126" y="257"/>
                    </a:lnTo>
                    <a:lnTo>
                      <a:pt x="128" y="257"/>
                    </a:lnTo>
                    <a:lnTo>
                      <a:pt x="128" y="256"/>
                    </a:lnTo>
                    <a:lnTo>
                      <a:pt x="128" y="254"/>
                    </a:lnTo>
                    <a:lnTo>
                      <a:pt x="130" y="254"/>
                    </a:lnTo>
                    <a:lnTo>
                      <a:pt x="132" y="254"/>
                    </a:lnTo>
                    <a:lnTo>
                      <a:pt x="133" y="256"/>
                    </a:lnTo>
                    <a:lnTo>
                      <a:pt x="135" y="256"/>
                    </a:lnTo>
                    <a:lnTo>
                      <a:pt x="137" y="256"/>
                    </a:lnTo>
                    <a:lnTo>
                      <a:pt x="139" y="256"/>
                    </a:lnTo>
                    <a:lnTo>
                      <a:pt x="139" y="257"/>
                    </a:lnTo>
                    <a:lnTo>
                      <a:pt x="141" y="257"/>
                    </a:lnTo>
                    <a:lnTo>
                      <a:pt x="142" y="259"/>
                    </a:lnTo>
                    <a:lnTo>
                      <a:pt x="142" y="261"/>
                    </a:lnTo>
                    <a:lnTo>
                      <a:pt x="144" y="261"/>
                    </a:lnTo>
                    <a:lnTo>
                      <a:pt x="144" y="263"/>
                    </a:lnTo>
                    <a:lnTo>
                      <a:pt x="146" y="263"/>
                    </a:lnTo>
                    <a:lnTo>
                      <a:pt x="146" y="265"/>
                    </a:lnTo>
                    <a:lnTo>
                      <a:pt x="148" y="265"/>
                    </a:lnTo>
                    <a:lnTo>
                      <a:pt x="148" y="266"/>
                    </a:lnTo>
                    <a:lnTo>
                      <a:pt x="148" y="268"/>
                    </a:lnTo>
                    <a:lnTo>
                      <a:pt x="150" y="268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3" y="270"/>
                    </a:lnTo>
                    <a:lnTo>
                      <a:pt x="155" y="272"/>
                    </a:lnTo>
                    <a:lnTo>
                      <a:pt x="155" y="273"/>
                    </a:lnTo>
                    <a:lnTo>
                      <a:pt x="157" y="273"/>
                    </a:lnTo>
                    <a:lnTo>
                      <a:pt x="157" y="275"/>
                    </a:lnTo>
                    <a:lnTo>
                      <a:pt x="157" y="277"/>
                    </a:lnTo>
                    <a:lnTo>
                      <a:pt x="155" y="277"/>
                    </a:lnTo>
                    <a:lnTo>
                      <a:pt x="155" y="279"/>
                    </a:lnTo>
                    <a:lnTo>
                      <a:pt x="155" y="281"/>
                    </a:lnTo>
                    <a:lnTo>
                      <a:pt x="155" y="282"/>
                    </a:lnTo>
                    <a:lnTo>
                      <a:pt x="157" y="284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90"/>
                    </a:lnTo>
                    <a:lnTo>
                      <a:pt x="157" y="291"/>
                    </a:lnTo>
                    <a:lnTo>
                      <a:pt x="157" y="293"/>
                    </a:lnTo>
                    <a:lnTo>
                      <a:pt x="157" y="295"/>
                    </a:lnTo>
                    <a:lnTo>
                      <a:pt x="158" y="295"/>
                    </a:lnTo>
                    <a:lnTo>
                      <a:pt x="158" y="297"/>
                    </a:lnTo>
                    <a:lnTo>
                      <a:pt x="160" y="297"/>
                    </a:lnTo>
                    <a:lnTo>
                      <a:pt x="162" y="297"/>
                    </a:lnTo>
                    <a:lnTo>
                      <a:pt x="162" y="298"/>
                    </a:lnTo>
                    <a:lnTo>
                      <a:pt x="164" y="298"/>
                    </a:lnTo>
                    <a:lnTo>
                      <a:pt x="166" y="298"/>
                    </a:lnTo>
                    <a:lnTo>
                      <a:pt x="167" y="298"/>
                    </a:lnTo>
                    <a:lnTo>
                      <a:pt x="167" y="300"/>
                    </a:lnTo>
                    <a:lnTo>
                      <a:pt x="169" y="300"/>
                    </a:lnTo>
                    <a:lnTo>
                      <a:pt x="169" y="298"/>
                    </a:lnTo>
                    <a:lnTo>
                      <a:pt x="171" y="298"/>
                    </a:lnTo>
                    <a:lnTo>
                      <a:pt x="171" y="297"/>
                    </a:lnTo>
                    <a:lnTo>
                      <a:pt x="169" y="297"/>
                    </a:lnTo>
                    <a:lnTo>
                      <a:pt x="169" y="295"/>
                    </a:lnTo>
                    <a:lnTo>
                      <a:pt x="169" y="293"/>
                    </a:lnTo>
                    <a:lnTo>
                      <a:pt x="171" y="293"/>
                    </a:lnTo>
                    <a:lnTo>
                      <a:pt x="173" y="293"/>
                    </a:lnTo>
                    <a:lnTo>
                      <a:pt x="175" y="293"/>
                    </a:lnTo>
                    <a:lnTo>
                      <a:pt x="176" y="293"/>
                    </a:lnTo>
                    <a:lnTo>
                      <a:pt x="178" y="293"/>
                    </a:lnTo>
                    <a:lnTo>
                      <a:pt x="178" y="291"/>
                    </a:lnTo>
                    <a:lnTo>
                      <a:pt x="180" y="291"/>
                    </a:lnTo>
                    <a:lnTo>
                      <a:pt x="182" y="291"/>
                    </a:lnTo>
                    <a:lnTo>
                      <a:pt x="182" y="290"/>
                    </a:lnTo>
                    <a:lnTo>
                      <a:pt x="183" y="291"/>
                    </a:lnTo>
                    <a:lnTo>
                      <a:pt x="183" y="293"/>
                    </a:lnTo>
                    <a:lnTo>
                      <a:pt x="185" y="293"/>
                    </a:lnTo>
                    <a:lnTo>
                      <a:pt x="187" y="293"/>
                    </a:lnTo>
                    <a:lnTo>
                      <a:pt x="189" y="293"/>
                    </a:lnTo>
                    <a:lnTo>
                      <a:pt x="189" y="291"/>
                    </a:lnTo>
                    <a:lnTo>
                      <a:pt x="191" y="291"/>
                    </a:lnTo>
                    <a:lnTo>
                      <a:pt x="191" y="290"/>
                    </a:lnTo>
                    <a:lnTo>
                      <a:pt x="192" y="290"/>
                    </a:lnTo>
                    <a:lnTo>
                      <a:pt x="194" y="290"/>
                    </a:lnTo>
                    <a:lnTo>
                      <a:pt x="194" y="291"/>
                    </a:lnTo>
                    <a:lnTo>
                      <a:pt x="196" y="291"/>
                    </a:lnTo>
                    <a:lnTo>
                      <a:pt x="198" y="291"/>
                    </a:lnTo>
                    <a:lnTo>
                      <a:pt x="198" y="290"/>
                    </a:lnTo>
                    <a:lnTo>
                      <a:pt x="198" y="288"/>
                    </a:lnTo>
                    <a:lnTo>
                      <a:pt x="198" y="286"/>
                    </a:lnTo>
                    <a:lnTo>
                      <a:pt x="198" y="284"/>
                    </a:lnTo>
                    <a:lnTo>
                      <a:pt x="198" y="282"/>
                    </a:lnTo>
                    <a:lnTo>
                      <a:pt x="200" y="282"/>
                    </a:lnTo>
                    <a:lnTo>
                      <a:pt x="200" y="284"/>
                    </a:lnTo>
                    <a:lnTo>
                      <a:pt x="201" y="284"/>
                    </a:lnTo>
                    <a:lnTo>
                      <a:pt x="201" y="282"/>
                    </a:lnTo>
                    <a:lnTo>
                      <a:pt x="203" y="282"/>
                    </a:lnTo>
                    <a:lnTo>
                      <a:pt x="205" y="282"/>
                    </a:lnTo>
                    <a:lnTo>
                      <a:pt x="207" y="282"/>
                    </a:lnTo>
                    <a:lnTo>
                      <a:pt x="208" y="282"/>
                    </a:lnTo>
                    <a:lnTo>
                      <a:pt x="210" y="282"/>
                    </a:lnTo>
                    <a:lnTo>
                      <a:pt x="210" y="284"/>
                    </a:lnTo>
                    <a:lnTo>
                      <a:pt x="212" y="284"/>
                    </a:lnTo>
                    <a:lnTo>
                      <a:pt x="212" y="286"/>
                    </a:lnTo>
                    <a:lnTo>
                      <a:pt x="210" y="286"/>
                    </a:lnTo>
                    <a:lnTo>
                      <a:pt x="210" y="288"/>
                    </a:lnTo>
                    <a:lnTo>
                      <a:pt x="212" y="288"/>
                    </a:lnTo>
                    <a:lnTo>
                      <a:pt x="214" y="288"/>
                    </a:lnTo>
                    <a:lnTo>
                      <a:pt x="214" y="290"/>
                    </a:lnTo>
                    <a:lnTo>
                      <a:pt x="216" y="290"/>
                    </a:lnTo>
                    <a:lnTo>
                      <a:pt x="217" y="290"/>
                    </a:lnTo>
                    <a:lnTo>
                      <a:pt x="219" y="290"/>
                    </a:lnTo>
                    <a:lnTo>
                      <a:pt x="219" y="291"/>
                    </a:lnTo>
                    <a:lnTo>
                      <a:pt x="221" y="293"/>
                    </a:lnTo>
                    <a:lnTo>
                      <a:pt x="223" y="291"/>
                    </a:lnTo>
                    <a:lnTo>
                      <a:pt x="223" y="293"/>
                    </a:lnTo>
                    <a:lnTo>
                      <a:pt x="225" y="293"/>
                    </a:lnTo>
                    <a:lnTo>
                      <a:pt x="226" y="293"/>
                    </a:lnTo>
                    <a:lnTo>
                      <a:pt x="226" y="295"/>
                    </a:lnTo>
                    <a:lnTo>
                      <a:pt x="225" y="295"/>
                    </a:lnTo>
                    <a:lnTo>
                      <a:pt x="225" y="297"/>
                    </a:lnTo>
                    <a:lnTo>
                      <a:pt x="226" y="297"/>
                    </a:lnTo>
                    <a:lnTo>
                      <a:pt x="226" y="298"/>
                    </a:lnTo>
                    <a:lnTo>
                      <a:pt x="226" y="300"/>
                    </a:lnTo>
                    <a:lnTo>
                      <a:pt x="228" y="300"/>
                    </a:lnTo>
                    <a:lnTo>
                      <a:pt x="228" y="302"/>
                    </a:lnTo>
                    <a:lnTo>
                      <a:pt x="228" y="304"/>
                    </a:lnTo>
                    <a:lnTo>
                      <a:pt x="226" y="304"/>
                    </a:lnTo>
                    <a:lnTo>
                      <a:pt x="225" y="306"/>
                    </a:lnTo>
                    <a:lnTo>
                      <a:pt x="225" y="307"/>
                    </a:lnTo>
                    <a:lnTo>
                      <a:pt x="226" y="307"/>
                    </a:lnTo>
                    <a:lnTo>
                      <a:pt x="226" y="309"/>
                    </a:lnTo>
                    <a:lnTo>
                      <a:pt x="228" y="309"/>
                    </a:lnTo>
                    <a:lnTo>
                      <a:pt x="230" y="309"/>
                    </a:lnTo>
                    <a:lnTo>
                      <a:pt x="230" y="311"/>
                    </a:lnTo>
                    <a:lnTo>
                      <a:pt x="232" y="311"/>
                    </a:lnTo>
                    <a:lnTo>
                      <a:pt x="232" y="313"/>
                    </a:lnTo>
                    <a:lnTo>
                      <a:pt x="232" y="315"/>
                    </a:lnTo>
                    <a:lnTo>
                      <a:pt x="232" y="316"/>
                    </a:lnTo>
                    <a:lnTo>
                      <a:pt x="232" y="318"/>
                    </a:lnTo>
                    <a:lnTo>
                      <a:pt x="230" y="318"/>
                    </a:lnTo>
                    <a:lnTo>
                      <a:pt x="230" y="320"/>
                    </a:lnTo>
                    <a:lnTo>
                      <a:pt x="232" y="320"/>
                    </a:lnTo>
                    <a:lnTo>
                      <a:pt x="233" y="320"/>
                    </a:lnTo>
                    <a:lnTo>
                      <a:pt x="235" y="320"/>
                    </a:lnTo>
                    <a:lnTo>
                      <a:pt x="237" y="320"/>
                    </a:lnTo>
                    <a:lnTo>
                      <a:pt x="237" y="322"/>
                    </a:lnTo>
                    <a:lnTo>
                      <a:pt x="239" y="322"/>
                    </a:lnTo>
                    <a:lnTo>
                      <a:pt x="237" y="322"/>
                    </a:lnTo>
                    <a:lnTo>
                      <a:pt x="235" y="322"/>
                    </a:lnTo>
                    <a:lnTo>
                      <a:pt x="235" y="323"/>
                    </a:lnTo>
                    <a:lnTo>
                      <a:pt x="233" y="323"/>
                    </a:lnTo>
                    <a:lnTo>
                      <a:pt x="232" y="323"/>
                    </a:lnTo>
                    <a:lnTo>
                      <a:pt x="230" y="323"/>
                    </a:lnTo>
                    <a:lnTo>
                      <a:pt x="228" y="323"/>
                    </a:lnTo>
                    <a:lnTo>
                      <a:pt x="226" y="323"/>
                    </a:lnTo>
                    <a:lnTo>
                      <a:pt x="225" y="323"/>
                    </a:lnTo>
                    <a:lnTo>
                      <a:pt x="225" y="325"/>
                    </a:lnTo>
                    <a:lnTo>
                      <a:pt x="225" y="327"/>
                    </a:lnTo>
                    <a:lnTo>
                      <a:pt x="225" y="329"/>
                    </a:lnTo>
                    <a:lnTo>
                      <a:pt x="226" y="329"/>
                    </a:lnTo>
                    <a:lnTo>
                      <a:pt x="226" y="331"/>
                    </a:lnTo>
                    <a:lnTo>
                      <a:pt x="225" y="331"/>
                    </a:lnTo>
                    <a:lnTo>
                      <a:pt x="225" y="332"/>
                    </a:lnTo>
                    <a:lnTo>
                      <a:pt x="225" y="334"/>
                    </a:lnTo>
                    <a:lnTo>
                      <a:pt x="223" y="334"/>
                    </a:lnTo>
                    <a:lnTo>
                      <a:pt x="223" y="336"/>
                    </a:lnTo>
                    <a:lnTo>
                      <a:pt x="221" y="336"/>
                    </a:lnTo>
                    <a:lnTo>
                      <a:pt x="219" y="336"/>
                    </a:lnTo>
                    <a:lnTo>
                      <a:pt x="217" y="336"/>
                    </a:lnTo>
                    <a:lnTo>
                      <a:pt x="217" y="338"/>
                    </a:lnTo>
                    <a:lnTo>
                      <a:pt x="216" y="336"/>
                    </a:lnTo>
                    <a:lnTo>
                      <a:pt x="214" y="336"/>
                    </a:lnTo>
                    <a:lnTo>
                      <a:pt x="212" y="336"/>
                    </a:lnTo>
                    <a:lnTo>
                      <a:pt x="212" y="338"/>
                    </a:lnTo>
                    <a:lnTo>
                      <a:pt x="212" y="340"/>
                    </a:lnTo>
                    <a:lnTo>
                      <a:pt x="210" y="340"/>
                    </a:lnTo>
                    <a:lnTo>
                      <a:pt x="208" y="340"/>
                    </a:lnTo>
                    <a:lnTo>
                      <a:pt x="208" y="341"/>
                    </a:lnTo>
                    <a:lnTo>
                      <a:pt x="208" y="343"/>
                    </a:lnTo>
                    <a:lnTo>
                      <a:pt x="207" y="343"/>
                    </a:lnTo>
                    <a:lnTo>
                      <a:pt x="205" y="343"/>
                    </a:lnTo>
                    <a:lnTo>
                      <a:pt x="205" y="345"/>
                    </a:lnTo>
                    <a:lnTo>
                      <a:pt x="203" y="345"/>
                    </a:lnTo>
                    <a:lnTo>
                      <a:pt x="203" y="343"/>
                    </a:lnTo>
                    <a:lnTo>
                      <a:pt x="201" y="343"/>
                    </a:lnTo>
                    <a:lnTo>
                      <a:pt x="200" y="343"/>
                    </a:lnTo>
                    <a:lnTo>
                      <a:pt x="198" y="343"/>
                    </a:lnTo>
                    <a:lnTo>
                      <a:pt x="196" y="343"/>
                    </a:lnTo>
                    <a:lnTo>
                      <a:pt x="196" y="341"/>
                    </a:lnTo>
                    <a:lnTo>
                      <a:pt x="194" y="341"/>
                    </a:lnTo>
                    <a:lnTo>
                      <a:pt x="192" y="341"/>
                    </a:lnTo>
                    <a:lnTo>
                      <a:pt x="191" y="341"/>
                    </a:lnTo>
                    <a:lnTo>
                      <a:pt x="189" y="341"/>
                    </a:lnTo>
                    <a:lnTo>
                      <a:pt x="189" y="340"/>
                    </a:lnTo>
                    <a:lnTo>
                      <a:pt x="187" y="340"/>
                    </a:lnTo>
                    <a:lnTo>
                      <a:pt x="187" y="341"/>
                    </a:lnTo>
                    <a:lnTo>
                      <a:pt x="185" y="343"/>
                    </a:lnTo>
                    <a:lnTo>
                      <a:pt x="185" y="341"/>
                    </a:lnTo>
                    <a:lnTo>
                      <a:pt x="183" y="343"/>
                    </a:lnTo>
                    <a:lnTo>
                      <a:pt x="183" y="345"/>
                    </a:lnTo>
                    <a:lnTo>
                      <a:pt x="182" y="345"/>
                    </a:lnTo>
                    <a:lnTo>
                      <a:pt x="182" y="347"/>
                    </a:lnTo>
                    <a:lnTo>
                      <a:pt x="180" y="347"/>
                    </a:lnTo>
                    <a:lnTo>
                      <a:pt x="178" y="348"/>
                    </a:lnTo>
                    <a:lnTo>
                      <a:pt x="178" y="350"/>
                    </a:lnTo>
                    <a:lnTo>
                      <a:pt x="180" y="350"/>
                    </a:lnTo>
                    <a:lnTo>
                      <a:pt x="178" y="352"/>
                    </a:lnTo>
                    <a:lnTo>
                      <a:pt x="178" y="354"/>
                    </a:lnTo>
                    <a:lnTo>
                      <a:pt x="176" y="354"/>
                    </a:lnTo>
                    <a:lnTo>
                      <a:pt x="175" y="354"/>
                    </a:lnTo>
                    <a:lnTo>
                      <a:pt x="175" y="356"/>
                    </a:lnTo>
                    <a:lnTo>
                      <a:pt x="173" y="357"/>
                    </a:lnTo>
                    <a:lnTo>
                      <a:pt x="175" y="357"/>
                    </a:lnTo>
                    <a:lnTo>
                      <a:pt x="175" y="359"/>
                    </a:lnTo>
                    <a:lnTo>
                      <a:pt x="176" y="359"/>
                    </a:lnTo>
                    <a:lnTo>
                      <a:pt x="176" y="361"/>
                    </a:lnTo>
                    <a:lnTo>
                      <a:pt x="176" y="363"/>
                    </a:lnTo>
                    <a:lnTo>
                      <a:pt x="176" y="365"/>
                    </a:lnTo>
                    <a:lnTo>
                      <a:pt x="176" y="366"/>
                    </a:lnTo>
                    <a:lnTo>
                      <a:pt x="175" y="366"/>
                    </a:lnTo>
                    <a:lnTo>
                      <a:pt x="175" y="368"/>
                    </a:lnTo>
                    <a:lnTo>
                      <a:pt x="175" y="370"/>
                    </a:lnTo>
                    <a:lnTo>
                      <a:pt x="175" y="372"/>
                    </a:lnTo>
                    <a:lnTo>
                      <a:pt x="175" y="373"/>
                    </a:lnTo>
                    <a:lnTo>
                      <a:pt x="173" y="373"/>
                    </a:lnTo>
                    <a:lnTo>
                      <a:pt x="173" y="375"/>
                    </a:lnTo>
                    <a:lnTo>
                      <a:pt x="175" y="375"/>
                    </a:lnTo>
                    <a:lnTo>
                      <a:pt x="175" y="377"/>
                    </a:lnTo>
                    <a:lnTo>
                      <a:pt x="175" y="379"/>
                    </a:lnTo>
                    <a:lnTo>
                      <a:pt x="175" y="381"/>
                    </a:lnTo>
                    <a:lnTo>
                      <a:pt x="175" y="382"/>
                    </a:lnTo>
                    <a:lnTo>
                      <a:pt x="175" y="384"/>
                    </a:lnTo>
                    <a:lnTo>
                      <a:pt x="176" y="384"/>
                    </a:lnTo>
                    <a:lnTo>
                      <a:pt x="176" y="386"/>
                    </a:lnTo>
                    <a:lnTo>
                      <a:pt x="176" y="388"/>
                    </a:lnTo>
                    <a:lnTo>
                      <a:pt x="176" y="390"/>
                    </a:lnTo>
                    <a:lnTo>
                      <a:pt x="176" y="391"/>
                    </a:lnTo>
                    <a:lnTo>
                      <a:pt x="176" y="393"/>
                    </a:lnTo>
                    <a:lnTo>
                      <a:pt x="176" y="395"/>
                    </a:lnTo>
                    <a:lnTo>
                      <a:pt x="175" y="395"/>
                    </a:lnTo>
                    <a:lnTo>
                      <a:pt x="175" y="397"/>
                    </a:lnTo>
                    <a:lnTo>
                      <a:pt x="175" y="398"/>
                    </a:lnTo>
                    <a:lnTo>
                      <a:pt x="176" y="398"/>
                    </a:lnTo>
                    <a:lnTo>
                      <a:pt x="176" y="400"/>
                    </a:lnTo>
                    <a:lnTo>
                      <a:pt x="176" y="402"/>
                    </a:lnTo>
                    <a:lnTo>
                      <a:pt x="176" y="404"/>
                    </a:lnTo>
                    <a:lnTo>
                      <a:pt x="176" y="406"/>
                    </a:lnTo>
                    <a:lnTo>
                      <a:pt x="178" y="407"/>
                    </a:lnTo>
                    <a:lnTo>
                      <a:pt x="178" y="409"/>
                    </a:lnTo>
                    <a:lnTo>
                      <a:pt x="178" y="411"/>
                    </a:lnTo>
                    <a:lnTo>
                      <a:pt x="178" y="413"/>
                    </a:lnTo>
                    <a:lnTo>
                      <a:pt x="176" y="415"/>
                    </a:lnTo>
                    <a:lnTo>
                      <a:pt x="178" y="415"/>
                    </a:lnTo>
                    <a:lnTo>
                      <a:pt x="180" y="415"/>
                    </a:lnTo>
                    <a:lnTo>
                      <a:pt x="182" y="415"/>
                    </a:lnTo>
                    <a:lnTo>
                      <a:pt x="182" y="416"/>
                    </a:lnTo>
                    <a:lnTo>
                      <a:pt x="182" y="418"/>
                    </a:lnTo>
                    <a:lnTo>
                      <a:pt x="183" y="418"/>
                    </a:lnTo>
                    <a:lnTo>
                      <a:pt x="185" y="420"/>
                    </a:lnTo>
                    <a:lnTo>
                      <a:pt x="185" y="422"/>
                    </a:lnTo>
                    <a:lnTo>
                      <a:pt x="187" y="422"/>
                    </a:lnTo>
                    <a:lnTo>
                      <a:pt x="187" y="423"/>
                    </a:lnTo>
                    <a:lnTo>
                      <a:pt x="187" y="425"/>
                    </a:lnTo>
                    <a:lnTo>
                      <a:pt x="187" y="427"/>
                    </a:lnTo>
                    <a:lnTo>
                      <a:pt x="187" y="429"/>
                    </a:lnTo>
                    <a:lnTo>
                      <a:pt x="187" y="431"/>
                    </a:lnTo>
                    <a:lnTo>
                      <a:pt x="189" y="431"/>
                    </a:lnTo>
                    <a:lnTo>
                      <a:pt x="187" y="431"/>
                    </a:lnTo>
                    <a:lnTo>
                      <a:pt x="187" y="432"/>
                    </a:lnTo>
                    <a:lnTo>
                      <a:pt x="185" y="432"/>
                    </a:lnTo>
                    <a:lnTo>
                      <a:pt x="185" y="434"/>
                    </a:lnTo>
                    <a:lnTo>
                      <a:pt x="185" y="436"/>
                    </a:lnTo>
                    <a:lnTo>
                      <a:pt x="185" y="438"/>
                    </a:lnTo>
                    <a:lnTo>
                      <a:pt x="185" y="440"/>
                    </a:lnTo>
                    <a:lnTo>
                      <a:pt x="185" y="441"/>
                    </a:lnTo>
                    <a:lnTo>
                      <a:pt x="185" y="443"/>
                    </a:lnTo>
                    <a:lnTo>
                      <a:pt x="187" y="443"/>
                    </a:lnTo>
                    <a:lnTo>
                      <a:pt x="189" y="443"/>
                    </a:lnTo>
                    <a:lnTo>
                      <a:pt x="189" y="445"/>
                    </a:lnTo>
                    <a:lnTo>
                      <a:pt x="189" y="447"/>
                    </a:lnTo>
                    <a:lnTo>
                      <a:pt x="187" y="447"/>
                    </a:lnTo>
                    <a:lnTo>
                      <a:pt x="187" y="448"/>
                    </a:lnTo>
                    <a:lnTo>
                      <a:pt x="185" y="448"/>
                    </a:lnTo>
                    <a:lnTo>
                      <a:pt x="185" y="450"/>
                    </a:lnTo>
                    <a:lnTo>
                      <a:pt x="185" y="452"/>
                    </a:lnTo>
                    <a:lnTo>
                      <a:pt x="183" y="452"/>
                    </a:lnTo>
                    <a:lnTo>
                      <a:pt x="183" y="454"/>
                    </a:lnTo>
                    <a:lnTo>
                      <a:pt x="182" y="454"/>
                    </a:lnTo>
                    <a:lnTo>
                      <a:pt x="182" y="456"/>
                    </a:lnTo>
                    <a:lnTo>
                      <a:pt x="183" y="456"/>
                    </a:lnTo>
                    <a:lnTo>
                      <a:pt x="183" y="457"/>
                    </a:lnTo>
                    <a:lnTo>
                      <a:pt x="182" y="457"/>
                    </a:lnTo>
                    <a:lnTo>
                      <a:pt x="183" y="457"/>
                    </a:lnTo>
                    <a:lnTo>
                      <a:pt x="183" y="459"/>
                    </a:lnTo>
                    <a:lnTo>
                      <a:pt x="182" y="459"/>
                    </a:lnTo>
                    <a:lnTo>
                      <a:pt x="180" y="459"/>
                    </a:lnTo>
                    <a:lnTo>
                      <a:pt x="180" y="461"/>
                    </a:lnTo>
                    <a:lnTo>
                      <a:pt x="182" y="461"/>
                    </a:lnTo>
                    <a:lnTo>
                      <a:pt x="182" y="463"/>
                    </a:lnTo>
                    <a:lnTo>
                      <a:pt x="183" y="463"/>
                    </a:lnTo>
                    <a:lnTo>
                      <a:pt x="183" y="464"/>
                    </a:lnTo>
                    <a:lnTo>
                      <a:pt x="183" y="466"/>
                    </a:lnTo>
                    <a:lnTo>
                      <a:pt x="183" y="468"/>
                    </a:lnTo>
                    <a:lnTo>
                      <a:pt x="182" y="468"/>
                    </a:lnTo>
                    <a:lnTo>
                      <a:pt x="182" y="470"/>
                    </a:lnTo>
                    <a:lnTo>
                      <a:pt x="182" y="472"/>
                    </a:lnTo>
                    <a:lnTo>
                      <a:pt x="180" y="472"/>
                    </a:lnTo>
                    <a:lnTo>
                      <a:pt x="180" y="470"/>
                    </a:lnTo>
                    <a:lnTo>
                      <a:pt x="178" y="470"/>
                    </a:lnTo>
                    <a:lnTo>
                      <a:pt x="176" y="470"/>
                    </a:lnTo>
                    <a:lnTo>
                      <a:pt x="176" y="472"/>
                    </a:lnTo>
                    <a:lnTo>
                      <a:pt x="175" y="472"/>
                    </a:lnTo>
                    <a:lnTo>
                      <a:pt x="173" y="472"/>
                    </a:lnTo>
                    <a:lnTo>
                      <a:pt x="173" y="473"/>
                    </a:lnTo>
                    <a:lnTo>
                      <a:pt x="171" y="473"/>
                    </a:lnTo>
                    <a:lnTo>
                      <a:pt x="171" y="475"/>
                    </a:lnTo>
                    <a:lnTo>
                      <a:pt x="169" y="475"/>
                    </a:lnTo>
                    <a:lnTo>
                      <a:pt x="167" y="475"/>
                    </a:lnTo>
                    <a:lnTo>
                      <a:pt x="167" y="477"/>
                    </a:lnTo>
                    <a:lnTo>
                      <a:pt x="166" y="477"/>
                    </a:lnTo>
                    <a:lnTo>
                      <a:pt x="164" y="477"/>
                    </a:lnTo>
                    <a:lnTo>
                      <a:pt x="164" y="479"/>
                    </a:lnTo>
                    <a:lnTo>
                      <a:pt x="162" y="479"/>
                    </a:lnTo>
                    <a:lnTo>
                      <a:pt x="160" y="479"/>
                    </a:lnTo>
                    <a:lnTo>
                      <a:pt x="158" y="479"/>
                    </a:lnTo>
                    <a:lnTo>
                      <a:pt x="157" y="479"/>
                    </a:lnTo>
                    <a:lnTo>
                      <a:pt x="155" y="481"/>
                    </a:lnTo>
                    <a:lnTo>
                      <a:pt x="153" y="481"/>
                    </a:lnTo>
                    <a:lnTo>
                      <a:pt x="153" y="479"/>
                    </a:lnTo>
                    <a:lnTo>
                      <a:pt x="151" y="479"/>
                    </a:lnTo>
                    <a:lnTo>
                      <a:pt x="150" y="479"/>
                    </a:lnTo>
                    <a:lnTo>
                      <a:pt x="150" y="481"/>
                    </a:lnTo>
                    <a:lnTo>
                      <a:pt x="150" y="482"/>
                    </a:lnTo>
                    <a:lnTo>
                      <a:pt x="151" y="482"/>
                    </a:lnTo>
                    <a:lnTo>
                      <a:pt x="153" y="484"/>
                    </a:lnTo>
                    <a:lnTo>
                      <a:pt x="153" y="486"/>
                    </a:lnTo>
                    <a:lnTo>
                      <a:pt x="155" y="486"/>
                    </a:lnTo>
                    <a:lnTo>
                      <a:pt x="155" y="488"/>
                    </a:lnTo>
                    <a:lnTo>
                      <a:pt x="153" y="488"/>
                    </a:lnTo>
                    <a:lnTo>
                      <a:pt x="155" y="488"/>
                    </a:lnTo>
                    <a:lnTo>
                      <a:pt x="155" y="489"/>
                    </a:lnTo>
                    <a:lnTo>
                      <a:pt x="155" y="491"/>
                    </a:lnTo>
                    <a:lnTo>
                      <a:pt x="153" y="491"/>
                    </a:lnTo>
                    <a:lnTo>
                      <a:pt x="151" y="493"/>
                    </a:lnTo>
                    <a:lnTo>
                      <a:pt x="150" y="493"/>
                    </a:lnTo>
                    <a:lnTo>
                      <a:pt x="148" y="493"/>
                    </a:lnTo>
                    <a:lnTo>
                      <a:pt x="146" y="493"/>
                    </a:lnTo>
                    <a:lnTo>
                      <a:pt x="146" y="495"/>
                    </a:lnTo>
                    <a:lnTo>
                      <a:pt x="144" y="495"/>
                    </a:lnTo>
                    <a:lnTo>
                      <a:pt x="142" y="495"/>
                    </a:lnTo>
                    <a:lnTo>
                      <a:pt x="142" y="497"/>
                    </a:lnTo>
                    <a:lnTo>
                      <a:pt x="141" y="498"/>
                    </a:lnTo>
                    <a:lnTo>
                      <a:pt x="142" y="498"/>
                    </a:lnTo>
                    <a:lnTo>
                      <a:pt x="142" y="500"/>
                    </a:lnTo>
                    <a:lnTo>
                      <a:pt x="144" y="502"/>
                    </a:lnTo>
                    <a:lnTo>
                      <a:pt x="142" y="502"/>
                    </a:lnTo>
                    <a:lnTo>
                      <a:pt x="142" y="504"/>
                    </a:lnTo>
                    <a:lnTo>
                      <a:pt x="144" y="504"/>
                    </a:lnTo>
                    <a:lnTo>
                      <a:pt x="144" y="506"/>
                    </a:lnTo>
                    <a:lnTo>
                      <a:pt x="146" y="506"/>
                    </a:lnTo>
                    <a:lnTo>
                      <a:pt x="148" y="506"/>
                    </a:lnTo>
                    <a:lnTo>
                      <a:pt x="150" y="504"/>
                    </a:lnTo>
                    <a:lnTo>
                      <a:pt x="151" y="504"/>
                    </a:lnTo>
                    <a:lnTo>
                      <a:pt x="151" y="502"/>
                    </a:lnTo>
                    <a:lnTo>
                      <a:pt x="153" y="502"/>
                    </a:lnTo>
                    <a:lnTo>
                      <a:pt x="153" y="504"/>
                    </a:lnTo>
                    <a:lnTo>
                      <a:pt x="151" y="504"/>
                    </a:lnTo>
                    <a:lnTo>
                      <a:pt x="151" y="506"/>
                    </a:lnTo>
                    <a:lnTo>
                      <a:pt x="150" y="506"/>
                    </a:lnTo>
                    <a:lnTo>
                      <a:pt x="150" y="507"/>
                    </a:lnTo>
                    <a:lnTo>
                      <a:pt x="151" y="507"/>
                    </a:lnTo>
                    <a:lnTo>
                      <a:pt x="153" y="507"/>
                    </a:lnTo>
                    <a:lnTo>
                      <a:pt x="155" y="507"/>
                    </a:lnTo>
                    <a:lnTo>
                      <a:pt x="157" y="507"/>
                    </a:lnTo>
                    <a:lnTo>
                      <a:pt x="157" y="509"/>
                    </a:lnTo>
                    <a:lnTo>
                      <a:pt x="158" y="509"/>
                    </a:lnTo>
                    <a:lnTo>
                      <a:pt x="158" y="511"/>
                    </a:lnTo>
                    <a:lnTo>
                      <a:pt x="160" y="511"/>
                    </a:lnTo>
                    <a:lnTo>
                      <a:pt x="160" y="513"/>
                    </a:lnTo>
                    <a:lnTo>
                      <a:pt x="162" y="514"/>
                    </a:lnTo>
                    <a:lnTo>
                      <a:pt x="162" y="516"/>
                    </a:lnTo>
                    <a:lnTo>
                      <a:pt x="160" y="516"/>
                    </a:lnTo>
                    <a:lnTo>
                      <a:pt x="160" y="518"/>
                    </a:lnTo>
                    <a:lnTo>
                      <a:pt x="160" y="520"/>
                    </a:lnTo>
                    <a:lnTo>
                      <a:pt x="158" y="520"/>
                    </a:lnTo>
                    <a:lnTo>
                      <a:pt x="158" y="522"/>
                    </a:lnTo>
                    <a:lnTo>
                      <a:pt x="160" y="522"/>
                    </a:lnTo>
                    <a:lnTo>
                      <a:pt x="162" y="522"/>
                    </a:lnTo>
                    <a:lnTo>
                      <a:pt x="162" y="523"/>
                    </a:lnTo>
                    <a:lnTo>
                      <a:pt x="164" y="525"/>
                    </a:lnTo>
                    <a:lnTo>
                      <a:pt x="166" y="525"/>
                    </a:lnTo>
                    <a:lnTo>
                      <a:pt x="167" y="525"/>
                    </a:lnTo>
                    <a:lnTo>
                      <a:pt x="169" y="525"/>
                    </a:lnTo>
                    <a:lnTo>
                      <a:pt x="169" y="527"/>
                    </a:lnTo>
                    <a:lnTo>
                      <a:pt x="171" y="527"/>
                    </a:lnTo>
                    <a:lnTo>
                      <a:pt x="171" y="529"/>
                    </a:lnTo>
                    <a:lnTo>
                      <a:pt x="173" y="529"/>
                    </a:lnTo>
                    <a:lnTo>
                      <a:pt x="173" y="531"/>
                    </a:lnTo>
                    <a:lnTo>
                      <a:pt x="173" y="532"/>
                    </a:lnTo>
                    <a:lnTo>
                      <a:pt x="173" y="534"/>
                    </a:lnTo>
                    <a:lnTo>
                      <a:pt x="175" y="536"/>
                    </a:lnTo>
                    <a:lnTo>
                      <a:pt x="176" y="536"/>
                    </a:lnTo>
                    <a:lnTo>
                      <a:pt x="176" y="538"/>
                    </a:lnTo>
                    <a:lnTo>
                      <a:pt x="176" y="539"/>
                    </a:lnTo>
                    <a:lnTo>
                      <a:pt x="175" y="539"/>
                    </a:lnTo>
                    <a:lnTo>
                      <a:pt x="175" y="541"/>
                    </a:lnTo>
                    <a:lnTo>
                      <a:pt x="175" y="543"/>
                    </a:lnTo>
                    <a:lnTo>
                      <a:pt x="175" y="545"/>
                    </a:lnTo>
                    <a:lnTo>
                      <a:pt x="173" y="545"/>
                    </a:lnTo>
                    <a:lnTo>
                      <a:pt x="173" y="547"/>
                    </a:lnTo>
                    <a:lnTo>
                      <a:pt x="173" y="548"/>
                    </a:lnTo>
                    <a:lnTo>
                      <a:pt x="173" y="550"/>
                    </a:lnTo>
                    <a:lnTo>
                      <a:pt x="173" y="552"/>
                    </a:lnTo>
                    <a:lnTo>
                      <a:pt x="171" y="552"/>
                    </a:lnTo>
                    <a:lnTo>
                      <a:pt x="171" y="554"/>
                    </a:lnTo>
                    <a:lnTo>
                      <a:pt x="173" y="554"/>
                    </a:lnTo>
                    <a:lnTo>
                      <a:pt x="173" y="556"/>
                    </a:lnTo>
                    <a:lnTo>
                      <a:pt x="173" y="557"/>
                    </a:lnTo>
                    <a:lnTo>
                      <a:pt x="171" y="557"/>
                    </a:lnTo>
                    <a:lnTo>
                      <a:pt x="169" y="559"/>
                    </a:lnTo>
                    <a:lnTo>
                      <a:pt x="167" y="559"/>
                    </a:lnTo>
                    <a:lnTo>
                      <a:pt x="167" y="561"/>
                    </a:lnTo>
                    <a:lnTo>
                      <a:pt x="167" y="563"/>
                    </a:lnTo>
                    <a:lnTo>
                      <a:pt x="167" y="561"/>
                    </a:lnTo>
                    <a:lnTo>
                      <a:pt x="166" y="561"/>
                    </a:lnTo>
                    <a:lnTo>
                      <a:pt x="166" y="559"/>
                    </a:lnTo>
                    <a:lnTo>
                      <a:pt x="164" y="559"/>
                    </a:lnTo>
                    <a:lnTo>
                      <a:pt x="164" y="561"/>
                    </a:lnTo>
                    <a:lnTo>
                      <a:pt x="162" y="561"/>
                    </a:lnTo>
                    <a:lnTo>
                      <a:pt x="162" y="559"/>
                    </a:lnTo>
                    <a:lnTo>
                      <a:pt x="160" y="559"/>
                    </a:lnTo>
                    <a:lnTo>
                      <a:pt x="160" y="557"/>
                    </a:lnTo>
                    <a:lnTo>
                      <a:pt x="160" y="556"/>
                    </a:lnTo>
                    <a:lnTo>
                      <a:pt x="158" y="556"/>
                    </a:lnTo>
                    <a:lnTo>
                      <a:pt x="158" y="554"/>
                    </a:lnTo>
                    <a:lnTo>
                      <a:pt x="158" y="556"/>
                    </a:lnTo>
                    <a:lnTo>
                      <a:pt x="157" y="556"/>
                    </a:lnTo>
                    <a:lnTo>
                      <a:pt x="157" y="554"/>
                    </a:lnTo>
                    <a:lnTo>
                      <a:pt x="157" y="552"/>
                    </a:lnTo>
                    <a:lnTo>
                      <a:pt x="155" y="552"/>
                    </a:lnTo>
                    <a:lnTo>
                      <a:pt x="153" y="552"/>
                    </a:lnTo>
                    <a:lnTo>
                      <a:pt x="151" y="552"/>
                    </a:lnTo>
                    <a:lnTo>
                      <a:pt x="150" y="552"/>
                    </a:lnTo>
                    <a:lnTo>
                      <a:pt x="150" y="550"/>
                    </a:lnTo>
                    <a:lnTo>
                      <a:pt x="148" y="550"/>
                    </a:lnTo>
                    <a:lnTo>
                      <a:pt x="146" y="550"/>
                    </a:lnTo>
                    <a:lnTo>
                      <a:pt x="146" y="552"/>
                    </a:lnTo>
                    <a:lnTo>
                      <a:pt x="144" y="552"/>
                    </a:lnTo>
                    <a:lnTo>
                      <a:pt x="144" y="550"/>
                    </a:lnTo>
                    <a:lnTo>
                      <a:pt x="142" y="550"/>
                    </a:lnTo>
                    <a:lnTo>
                      <a:pt x="142" y="552"/>
                    </a:lnTo>
                    <a:lnTo>
                      <a:pt x="141" y="552"/>
                    </a:lnTo>
                    <a:lnTo>
                      <a:pt x="142" y="552"/>
                    </a:lnTo>
                    <a:lnTo>
                      <a:pt x="142" y="554"/>
                    </a:lnTo>
                    <a:lnTo>
                      <a:pt x="141" y="554"/>
                    </a:lnTo>
                    <a:lnTo>
                      <a:pt x="141" y="556"/>
                    </a:lnTo>
                    <a:lnTo>
                      <a:pt x="139" y="557"/>
                    </a:lnTo>
                    <a:lnTo>
                      <a:pt x="139" y="559"/>
                    </a:lnTo>
                    <a:lnTo>
                      <a:pt x="141" y="559"/>
                    </a:lnTo>
                    <a:lnTo>
                      <a:pt x="139" y="561"/>
                    </a:lnTo>
                    <a:lnTo>
                      <a:pt x="139" y="563"/>
                    </a:lnTo>
                    <a:lnTo>
                      <a:pt x="137" y="563"/>
                    </a:lnTo>
                    <a:lnTo>
                      <a:pt x="137" y="564"/>
                    </a:lnTo>
                    <a:lnTo>
                      <a:pt x="139" y="566"/>
                    </a:lnTo>
                    <a:lnTo>
                      <a:pt x="139" y="568"/>
                    </a:lnTo>
                    <a:lnTo>
                      <a:pt x="141" y="568"/>
                    </a:lnTo>
                    <a:lnTo>
                      <a:pt x="141" y="570"/>
                    </a:lnTo>
                    <a:lnTo>
                      <a:pt x="142" y="570"/>
                    </a:lnTo>
                    <a:lnTo>
                      <a:pt x="141" y="570"/>
                    </a:lnTo>
                    <a:lnTo>
                      <a:pt x="141" y="572"/>
                    </a:lnTo>
                    <a:lnTo>
                      <a:pt x="141" y="573"/>
                    </a:lnTo>
                    <a:lnTo>
                      <a:pt x="142" y="573"/>
                    </a:lnTo>
                    <a:lnTo>
                      <a:pt x="144" y="573"/>
                    </a:lnTo>
                    <a:lnTo>
                      <a:pt x="144" y="575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6" y="579"/>
                    </a:lnTo>
                    <a:lnTo>
                      <a:pt x="148" y="579"/>
                    </a:lnTo>
                    <a:lnTo>
                      <a:pt x="150" y="579"/>
                    </a:lnTo>
                    <a:lnTo>
                      <a:pt x="150" y="581"/>
                    </a:lnTo>
                    <a:lnTo>
                      <a:pt x="150" y="582"/>
                    </a:lnTo>
                    <a:lnTo>
                      <a:pt x="151" y="582"/>
                    </a:lnTo>
                    <a:lnTo>
                      <a:pt x="151" y="584"/>
                    </a:lnTo>
                    <a:lnTo>
                      <a:pt x="153" y="584"/>
                    </a:lnTo>
                    <a:lnTo>
                      <a:pt x="153" y="586"/>
                    </a:lnTo>
                    <a:lnTo>
                      <a:pt x="155" y="586"/>
                    </a:lnTo>
                    <a:lnTo>
                      <a:pt x="155" y="588"/>
                    </a:lnTo>
                    <a:lnTo>
                      <a:pt x="157" y="588"/>
                    </a:lnTo>
                    <a:lnTo>
                      <a:pt x="157" y="589"/>
                    </a:lnTo>
                    <a:lnTo>
                      <a:pt x="157" y="591"/>
                    </a:lnTo>
                    <a:lnTo>
                      <a:pt x="158" y="591"/>
                    </a:lnTo>
                    <a:lnTo>
                      <a:pt x="158" y="593"/>
                    </a:lnTo>
                    <a:lnTo>
                      <a:pt x="158" y="595"/>
                    </a:lnTo>
                    <a:lnTo>
                      <a:pt x="160" y="595"/>
                    </a:lnTo>
                    <a:lnTo>
                      <a:pt x="160" y="597"/>
                    </a:lnTo>
                    <a:lnTo>
                      <a:pt x="160" y="598"/>
                    </a:lnTo>
                    <a:lnTo>
                      <a:pt x="160" y="600"/>
                    </a:lnTo>
                    <a:lnTo>
                      <a:pt x="160" y="602"/>
                    </a:lnTo>
                    <a:lnTo>
                      <a:pt x="158" y="602"/>
                    </a:lnTo>
                    <a:lnTo>
                      <a:pt x="158" y="604"/>
                    </a:lnTo>
                    <a:lnTo>
                      <a:pt x="157" y="604"/>
                    </a:lnTo>
                    <a:lnTo>
                      <a:pt x="157" y="606"/>
                    </a:lnTo>
                    <a:lnTo>
                      <a:pt x="155" y="606"/>
                    </a:lnTo>
                    <a:lnTo>
                      <a:pt x="155" y="607"/>
                    </a:lnTo>
                    <a:lnTo>
                      <a:pt x="157" y="607"/>
                    </a:lnTo>
                    <a:lnTo>
                      <a:pt x="157" y="609"/>
                    </a:lnTo>
                    <a:lnTo>
                      <a:pt x="155" y="611"/>
                    </a:lnTo>
                    <a:lnTo>
                      <a:pt x="155" y="613"/>
                    </a:lnTo>
                    <a:lnTo>
                      <a:pt x="155" y="614"/>
                    </a:lnTo>
                    <a:lnTo>
                      <a:pt x="153" y="614"/>
                    </a:lnTo>
                    <a:lnTo>
                      <a:pt x="151" y="614"/>
                    </a:lnTo>
                    <a:lnTo>
                      <a:pt x="151" y="613"/>
                    </a:lnTo>
                    <a:lnTo>
                      <a:pt x="150" y="613"/>
                    </a:lnTo>
                    <a:lnTo>
                      <a:pt x="150" y="614"/>
                    </a:lnTo>
                    <a:lnTo>
                      <a:pt x="150" y="616"/>
                    </a:lnTo>
                    <a:lnTo>
                      <a:pt x="150" y="618"/>
                    </a:lnTo>
                    <a:lnTo>
                      <a:pt x="150" y="620"/>
                    </a:lnTo>
                    <a:lnTo>
                      <a:pt x="148" y="620"/>
                    </a:lnTo>
                    <a:lnTo>
                      <a:pt x="148" y="622"/>
                    </a:lnTo>
                    <a:lnTo>
                      <a:pt x="148" y="623"/>
                    </a:lnTo>
                    <a:lnTo>
                      <a:pt x="148" y="625"/>
                    </a:lnTo>
                    <a:lnTo>
                      <a:pt x="148" y="627"/>
                    </a:lnTo>
                    <a:lnTo>
                      <a:pt x="146" y="627"/>
                    </a:lnTo>
                    <a:lnTo>
                      <a:pt x="144" y="627"/>
                    </a:lnTo>
                    <a:lnTo>
                      <a:pt x="144" y="629"/>
                    </a:lnTo>
                    <a:lnTo>
                      <a:pt x="142" y="629"/>
                    </a:lnTo>
                    <a:lnTo>
                      <a:pt x="142" y="627"/>
                    </a:lnTo>
                    <a:lnTo>
                      <a:pt x="142" y="625"/>
                    </a:lnTo>
                    <a:lnTo>
                      <a:pt x="141" y="625"/>
                    </a:lnTo>
                    <a:lnTo>
                      <a:pt x="141" y="627"/>
                    </a:lnTo>
                    <a:lnTo>
                      <a:pt x="139" y="627"/>
                    </a:lnTo>
                    <a:lnTo>
                      <a:pt x="137" y="627"/>
                    </a:lnTo>
                    <a:lnTo>
                      <a:pt x="135" y="629"/>
                    </a:lnTo>
                    <a:lnTo>
                      <a:pt x="133" y="629"/>
                    </a:lnTo>
                    <a:lnTo>
                      <a:pt x="132" y="629"/>
                    </a:lnTo>
                    <a:lnTo>
                      <a:pt x="132" y="631"/>
                    </a:lnTo>
                    <a:lnTo>
                      <a:pt x="132" y="632"/>
                    </a:lnTo>
                    <a:lnTo>
                      <a:pt x="130" y="632"/>
                    </a:lnTo>
                    <a:lnTo>
                      <a:pt x="130" y="634"/>
                    </a:lnTo>
                    <a:lnTo>
                      <a:pt x="128" y="634"/>
                    </a:lnTo>
                    <a:lnTo>
                      <a:pt x="128" y="636"/>
                    </a:lnTo>
                    <a:lnTo>
                      <a:pt x="128" y="638"/>
                    </a:lnTo>
                    <a:lnTo>
                      <a:pt x="128" y="639"/>
                    </a:lnTo>
                    <a:lnTo>
                      <a:pt x="128" y="641"/>
                    </a:lnTo>
                    <a:lnTo>
                      <a:pt x="126" y="641"/>
                    </a:lnTo>
                    <a:lnTo>
                      <a:pt x="126" y="643"/>
                    </a:lnTo>
                    <a:lnTo>
                      <a:pt x="125" y="643"/>
                    </a:lnTo>
                    <a:lnTo>
                      <a:pt x="123" y="643"/>
                    </a:lnTo>
                    <a:lnTo>
                      <a:pt x="121" y="643"/>
                    </a:lnTo>
                    <a:lnTo>
                      <a:pt x="119" y="645"/>
                    </a:lnTo>
                    <a:lnTo>
                      <a:pt x="117" y="645"/>
                    </a:lnTo>
                    <a:lnTo>
                      <a:pt x="117" y="647"/>
                    </a:lnTo>
                    <a:lnTo>
                      <a:pt x="116" y="647"/>
                    </a:lnTo>
                    <a:lnTo>
                      <a:pt x="116" y="648"/>
                    </a:lnTo>
                    <a:lnTo>
                      <a:pt x="114" y="648"/>
                    </a:lnTo>
                    <a:lnTo>
                      <a:pt x="112" y="648"/>
                    </a:lnTo>
                    <a:lnTo>
                      <a:pt x="110" y="648"/>
                    </a:lnTo>
                    <a:lnTo>
                      <a:pt x="110" y="650"/>
                    </a:lnTo>
                    <a:lnTo>
                      <a:pt x="110" y="652"/>
                    </a:lnTo>
                    <a:lnTo>
                      <a:pt x="108" y="652"/>
                    </a:lnTo>
                    <a:lnTo>
                      <a:pt x="107" y="652"/>
                    </a:lnTo>
                    <a:lnTo>
                      <a:pt x="108" y="652"/>
                    </a:lnTo>
                    <a:lnTo>
                      <a:pt x="108" y="654"/>
                    </a:lnTo>
                    <a:lnTo>
                      <a:pt x="107" y="654"/>
                    </a:lnTo>
                    <a:lnTo>
                      <a:pt x="107" y="656"/>
                    </a:lnTo>
                    <a:lnTo>
                      <a:pt x="105" y="657"/>
                    </a:lnTo>
                    <a:lnTo>
                      <a:pt x="105" y="656"/>
                    </a:lnTo>
                    <a:lnTo>
                      <a:pt x="103" y="656"/>
                    </a:lnTo>
                    <a:lnTo>
                      <a:pt x="103" y="657"/>
                    </a:lnTo>
                    <a:lnTo>
                      <a:pt x="101" y="657"/>
                    </a:lnTo>
                    <a:lnTo>
                      <a:pt x="101" y="656"/>
                    </a:lnTo>
                    <a:lnTo>
                      <a:pt x="100" y="656"/>
                    </a:lnTo>
                    <a:lnTo>
                      <a:pt x="98" y="656"/>
                    </a:lnTo>
                    <a:lnTo>
                      <a:pt x="96" y="656"/>
                    </a:lnTo>
                    <a:lnTo>
                      <a:pt x="96" y="657"/>
                    </a:lnTo>
                    <a:lnTo>
                      <a:pt x="94" y="657"/>
                    </a:lnTo>
                    <a:lnTo>
                      <a:pt x="92" y="657"/>
                    </a:lnTo>
                    <a:lnTo>
                      <a:pt x="91" y="657"/>
                    </a:lnTo>
                    <a:lnTo>
                      <a:pt x="91" y="656"/>
                    </a:lnTo>
                    <a:lnTo>
                      <a:pt x="89" y="654"/>
                    </a:lnTo>
                    <a:lnTo>
                      <a:pt x="89" y="652"/>
                    </a:lnTo>
                    <a:lnTo>
                      <a:pt x="87" y="652"/>
                    </a:lnTo>
                    <a:lnTo>
                      <a:pt x="87" y="654"/>
                    </a:lnTo>
                    <a:lnTo>
                      <a:pt x="85" y="654"/>
                    </a:lnTo>
                    <a:lnTo>
                      <a:pt x="83" y="654"/>
                    </a:lnTo>
                    <a:lnTo>
                      <a:pt x="82" y="654"/>
                    </a:lnTo>
                    <a:lnTo>
                      <a:pt x="80" y="654"/>
                    </a:lnTo>
                    <a:lnTo>
                      <a:pt x="78" y="654"/>
                    </a:lnTo>
                    <a:lnTo>
                      <a:pt x="76" y="654"/>
                    </a:lnTo>
                    <a:lnTo>
                      <a:pt x="75" y="654"/>
                    </a:lnTo>
                    <a:lnTo>
                      <a:pt x="73" y="654"/>
                    </a:lnTo>
                    <a:lnTo>
                      <a:pt x="71" y="654"/>
                    </a:lnTo>
                    <a:lnTo>
                      <a:pt x="69" y="654"/>
                    </a:lnTo>
                    <a:lnTo>
                      <a:pt x="69" y="656"/>
                    </a:lnTo>
                    <a:lnTo>
                      <a:pt x="67" y="656"/>
                    </a:lnTo>
                    <a:lnTo>
                      <a:pt x="66" y="657"/>
                    </a:lnTo>
                    <a:lnTo>
                      <a:pt x="64" y="657"/>
                    </a:lnTo>
                    <a:lnTo>
                      <a:pt x="64" y="659"/>
                    </a:lnTo>
                    <a:lnTo>
                      <a:pt x="62" y="659"/>
                    </a:lnTo>
                    <a:lnTo>
                      <a:pt x="60" y="659"/>
                    </a:lnTo>
                    <a:lnTo>
                      <a:pt x="60" y="657"/>
                    </a:lnTo>
                    <a:lnTo>
                      <a:pt x="58" y="657"/>
                    </a:lnTo>
                    <a:lnTo>
                      <a:pt x="57" y="657"/>
                    </a:lnTo>
                    <a:lnTo>
                      <a:pt x="57" y="659"/>
                    </a:lnTo>
                    <a:lnTo>
                      <a:pt x="55" y="659"/>
                    </a:lnTo>
                    <a:lnTo>
                      <a:pt x="55" y="661"/>
                    </a:lnTo>
                    <a:lnTo>
                      <a:pt x="53" y="661"/>
                    </a:lnTo>
                    <a:lnTo>
                      <a:pt x="51" y="661"/>
                    </a:lnTo>
                    <a:lnTo>
                      <a:pt x="50" y="661"/>
                    </a:lnTo>
                    <a:lnTo>
                      <a:pt x="50" y="663"/>
                    </a:lnTo>
                    <a:lnTo>
                      <a:pt x="50" y="664"/>
                    </a:lnTo>
                    <a:lnTo>
                      <a:pt x="51" y="664"/>
                    </a:lnTo>
                    <a:lnTo>
                      <a:pt x="51" y="666"/>
                    </a:lnTo>
                    <a:lnTo>
                      <a:pt x="53" y="666"/>
                    </a:lnTo>
                    <a:lnTo>
                      <a:pt x="55" y="666"/>
                    </a:lnTo>
                    <a:lnTo>
                      <a:pt x="55" y="668"/>
                    </a:lnTo>
                    <a:lnTo>
                      <a:pt x="53" y="668"/>
                    </a:lnTo>
                    <a:lnTo>
                      <a:pt x="53" y="670"/>
                    </a:lnTo>
                    <a:lnTo>
                      <a:pt x="51" y="670"/>
                    </a:lnTo>
                    <a:lnTo>
                      <a:pt x="50" y="670"/>
                    </a:lnTo>
                    <a:lnTo>
                      <a:pt x="48" y="670"/>
                    </a:lnTo>
                    <a:lnTo>
                      <a:pt x="48" y="672"/>
                    </a:lnTo>
                    <a:lnTo>
                      <a:pt x="46" y="672"/>
                    </a:lnTo>
                    <a:lnTo>
                      <a:pt x="46" y="673"/>
                    </a:lnTo>
                    <a:lnTo>
                      <a:pt x="48" y="673"/>
                    </a:lnTo>
                    <a:lnTo>
                      <a:pt x="48" y="675"/>
                    </a:lnTo>
                    <a:lnTo>
                      <a:pt x="46" y="675"/>
                    </a:lnTo>
                    <a:lnTo>
                      <a:pt x="46" y="677"/>
                    </a:lnTo>
                    <a:lnTo>
                      <a:pt x="48" y="677"/>
                    </a:lnTo>
                    <a:lnTo>
                      <a:pt x="46" y="677"/>
                    </a:lnTo>
                    <a:lnTo>
                      <a:pt x="46" y="679"/>
                    </a:lnTo>
                    <a:lnTo>
                      <a:pt x="46" y="681"/>
                    </a:lnTo>
                    <a:lnTo>
                      <a:pt x="44" y="681"/>
                    </a:lnTo>
                    <a:lnTo>
                      <a:pt x="42" y="681"/>
                    </a:lnTo>
                    <a:lnTo>
                      <a:pt x="42" y="682"/>
                    </a:lnTo>
                    <a:lnTo>
                      <a:pt x="41" y="682"/>
                    </a:lnTo>
                    <a:lnTo>
                      <a:pt x="39" y="682"/>
                    </a:lnTo>
                    <a:lnTo>
                      <a:pt x="39" y="684"/>
                    </a:lnTo>
                    <a:lnTo>
                      <a:pt x="37" y="684"/>
                    </a:lnTo>
                    <a:lnTo>
                      <a:pt x="37" y="686"/>
                    </a:lnTo>
                    <a:lnTo>
                      <a:pt x="35" y="686"/>
                    </a:lnTo>
                    <a:lnTo>
                      <a:pt x="35" y="688"/>
                    </a:lnTo>
                    <a:lnTo>
                      <a:pt x="33" y="688"/>
                    </a:lnTo>
                    <a:lnTo>
                      <a:pt x="33" y="689"/>
                    </a:lnTo>
                    <a:lnTo>
                      <a:pt x="35" y="689"/>
                    </a:lnTo>
                    <a:lnTo>
                      <a:pt x="33" y="689"/>
                    </a:lnTo>
                    <a:lnTo>
                      <a:pt x="33" y="691"/>
                    </a:lnTo>
                    <a:lnTo>
                      <a:pt x="33" y="693"/>
                    </a:lnTo>
                    <a:lnTo>
                      <a:pt x="35" y="693"/>
                    </a:lnTo>
                    <a:lnTo>
                      <a:pt x="35" y="695"/>
                    </a:lnTo>
                    <a:lnTo>
                      <a:pt x="37" y="695"/>
                    </a:lnTo>
                    <a:lnTo>
                      <a:pt x="37" y="697"/>
                    </a:lnTo>
                    <a:lnTo>
                      <a:pt x="39" y="697"/>
                    </a:lnTo>
                    <a:lnTo>
                      <a:pt x="39" y="698"/>
                    </a:lnTo>
                    <a:lnTo>
                      <a:pt x="39" y="700"/>
                    </a:lnTo>
                    <a:lnTo>
                      <a:pt x="39" y="702"/>
                    </a:lnTo>
                    <a:lnTo>
                      <a:pt x="37" y="702"/>
                    </a:lnTo>
                    <a:lnTo>
                      <a:pt x="39" y="702"/>
                    </a:lnTo>
                    <a:lnTo>
                      <a:pt x="41" y="702"/>
                    </a:lnTo>
                    <a:lnTo>
                      <a:pt x="41" y="704"/>
                    </a:lnTo>
                    <a:lnTo>
                      <a:pt x="41" y="706"/>
                    </a:lnTo>
                    <a:lnTo>
                      <a:pt x="42" y="706"/>
                    </a:lnTo>
                    <a:lnTo>
                      <a:pt x="41" y="707"/>
                    </a:lnTo>
                    <a:lnTo>
                      <a:pt x="42" y="707"/>
                    </a:lnTo>
                    <a:lnTo>
                      <a:pt x="42" y="709"/>
                    </a:lnTo>
                    <a:lnTo>
                      <a:pt x="41" y="709"/>
                    </a:lnTo>
                    <a:lnTo>
                      <a:pt x="39" y="709"/>
                    </a:lnTo>
                    <a:lnTo>
                      <a:pt x="39" y="711"/>
                    </a:lnTo>
                    <a:lnTo>
                      <a:pt x="41" y="711"/>
                    </a:lnTo>
                    <a:lnTo>
                      <a:pt x="42" y="711"/>
                    </a:lnTo>
                    <a:lnTo>
                      <a:pt x="42" y="713"/>
                    </a:lnTo>
                    <a:lnTo>
                      <a:pt x="44" y="713"/>
                    </a:lnTo>
                    <a:lnTo>
                      <a:pt x="46" y="713"/>
                    </a:lnTo>
                    <a:lnTo>
                      <a:pt x="48" y="713"/>
                    </a:lnTo>
                    <a:lnTo>
                      <a:pt x="50" y="713"/>
                    </a:lnTo>
                    <a:lnTo>
                      <a:pt x="50" y="714"/>
                    </a:lnTo>
                    <a:lnTo>
                      <a:pt x="50" y="716"/>
                    </a:lnTo>
                    <a:lnTo>
                      <a:pt x="50" y="718"/>
                    </a:lnTo>
                    <a:lnTo>
                      <a:pt x="50" y="720"/>
                    </a:lnTo>
                    <a:lnTo>
                      <a:pt x="51" y="720"/>
                    </a:lnTo>
                    <a:lnTo>
                      <a:pt x="51" y="722"/>
                    </a:lnTo>
                    <a:lnTo>
                      <a:pt x="53" y="723"/>
                    </a:lnTo>
                    <a:lnTo>
                      <a:pt x="53" y="722"/>
                    </a:lnTo>
                    <a:lnTo>
                      <a:pt x="55" y="722"/>
                    </a:lnTo>
                    <a:lnTo>
                      <a:pt x="55" y="723"/>
                    </a:lnTo>
                    <a:lnTo>
                      <a:pt x="55" y="725"/>
                    </a:lnTo>
                    <a:lnTo>
                      <a:pt x="57" y="727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4" name="Freeform 388"/>
              <p:cNvSpPr>
                <a:spLocks/>
              </p:cNvSpPr>
              <p:nvPr/>
            </p:nvSpPr>
            <p:spPr bwMode="auto">
              <a:xfrm>
                <a:off x="2151" y="3728"/>
                <a:ext cx="541" cy="329"/>
              </a:xfrm>
              <a:custGeom>
                <a:avLst/>
                <a:gdLst>
                  <a:gd name="T0" fmla="*/ 538 w 541"/>
                  <a:gd name="T1" fmla="*/ 20 h 329"/>
                  <a:gd name="T2" fmla="*/ 529 w 541"/>
                  <a:gd name="T3" fmla="*/ 38 h 329"/>
                  <a:gd name="T4" fmla="*/ 518 w 541"/>
                  <a:gd name="T5" fmla="*/ 54 h 329"/>
                  <a:gd name="T6" fmla="*/ 511 w 541"/>
                  <a:gd name="T7" fmla="*/ 70 h 329"/>
                  <a:gd name="T8" fmla="*/ 486 w 541"/>
                  <a:gd name="T9" fmla="*/ 72 h 329"/>
                  <a:gd name="T10" fmla="*/ 470 w 541"/>
                  <a:gd name="T11" fmla="*/ 82 h 329"/>
                  <a:gd name="T12" fmla="*/ 461 w 541"/>
                  <a:gd name="T13" fmla="*/ 97 h 329"/>
                  <a:gd name="T14" fmla="*/ 438 w 541"/>
                  <a:gd name="T15" fmla="*/ 99 h 329"/>
                  <a:gd name="T16" fmla="*/ 420 w 541"/>
                  <a:gd name="T17" fmla="*/ 107 h 329"/>
                  <a:gd name="T18" fmla="*/ 402 w 541"/>
                  <a:gd name="T19" fmla="*/ 118 h 329"/>
                  <a:gd name="T20" fmla="*/ 379 w 541"/>
                  <a:gd name="T21" fmla="*/ 124 h 329"/>
                  <a:gd name="T22" fmla="*/ 370 w 541"/>
                  <a:gd name="T23" fmla="*/ 143 h 329"/>
                  <a:gd name="T24" fmla="*/ 361 w 541"/>
                  <a:gd name="T25" fmla="*/ 166 h 329"/>
                  <a:gd name="T26" fmla="*/ 345 w 541"/>
                  <a:gd name="T27" fmla="*/ 174 h 329"/>
                  <a:gd name="T28" fmla="*/ 340 w 541"/>
                  <a:gd name="T29" fmla="*/ 199 h 329"/>
                  <a:gd name="T30" fmla="*/ 329 w 541"/>
                  <a:gd name="T31" fmla="*/ 220 h 329"/>
                  <a:gd name="T32" fmla="*/ 322 w 541"/>
                  <a:gd name="T33" fmla="*/ 236 h 329"/>
                  <a:gd name="T34" fmla="*/ 307 w 541"/>
                  <a:gd name="T35" fmla="*/ 245 h 329"/>
                  <a:gd name="T36" fmla="*/ 295 w 541"/>
                  <a:gd name="T37" fmla="*/ 254 h 329"/>
                  <a:gd name="T38" fmla="*/ 277 w 541"/>
                  <a:gd name="T39" fmla="*/ 266 h 329"/>
                  <a:gd name="T40" fmla="*/ 270 w 541"/>
                  <a:gd name="T41" fmla="*/ 284 h 329"/>
                  <a:gd name="T42" fmla="*/ 256 w 541"/>
                  <a:gd name="T43" fmla="*/ 300 h 329"/>
                  <a:gd name="T44" fmla="*/ 250 w 541"/>
                  <a:gd name="T45" fmla="*/ 318 h 329"/>
                  <a:gd name="T46" fmla="*/ 238 w 541"/>
                  <a:gd name="T47" fmla="*/ 329 h 329"/>
                  <a:gd name="T48" fmla="*/ 223 w 541"/>
                  <a:gd name="T49" fmla="*/ 313 h 329"/>
                  <a:gd name="T50" fmla="*/ 200 w 541"/>
                  <a:gd name="T51" fmla="*/ 306 h 329"/>
                  <a:gd name="T52" fmla="*/ 181 w 541"/>
                  <a:gd name="T53" fmla="*/ 293 h 329"/>
                  <a:gd name="T54" fmla="*/ 173 w 541"/>
                  <a:gd name="T55" fmla="*/ 272 h 329"/>
                  <a:gd name="T56" fmla="*/ 161 w 541"/>
                  <a:gd name="T57" fmla="*/ 270 h 329"/>
                  <a:gd name="T58" fmla="*/ 159 w 541"/>
                  <a:gd name="T59" fmla="*/ 249 h 329"/>
                  <a:gd name="T60" fmla="*/ 152 w 541"/>
                  <a:gd name="T61" fmla="*/ 232 h 329"/>
                  <a:gd name="T62" fmla="*/ 150 w 541"/>
                  <a:gd name="T63" fmla="*/ 213 h 329"/>
                  <a:gd name="T64" fmla="*/ 156 w 541"/>
                  <a:gd name="T65" fmla="*/ 188 h 329"/>
                  <a:gd name="T66" fmla="*/ 170 w 541"/>
                  <a:gd name="T67" fmla="*/ 172 h 329"/>
                  <a:gd name="T68" fmla="*/ 175 w 541"/>
                  <a:gd name="T69" fmla="*/ 150 h 329"/>
                  <a:gd name="T70" fmla="*/ 177 w 541"/>
                  <a:gd name="T71" fmla="*/ 132 h 329"/>
                  <a:gd name="T72" fmla="*/ 182 w 541"/>
                  <a:gd name="T73" fmla="*/ 115 h 329"/>
                  <a:gd name="T74" fmla="*/ 184 w 541"/>
                  <a:gd name="T75" fmla="*/ 97 h 329"/>
                  <a:gd name="T76" fmla="*/ 165 w 541"/>
                  <a:gd name="T77" fmla="*/ 84 h 329"/>
                  <a:gd name="T78" fmla="*/ 156 w 541"/>
                  <a:gd name="T79" fmla="*/ 75 h 329"/>
                  <a:gd name="T80" fmla="*/ 145 w 541"/>
                  <a:gd name="T81" fmla="*/ 52 h 329"/>
                  <a:gd name="T82" fmla="*/ 143 w 541"/>
                  <a:gd name="T83" fmla="*/ 43 h 329"/>
                  <a:gd name="T84" fmla="*/ 131 w 541"/>
                  <a:gd name="T85" fmla="*/ 38 h 329"/>
                  <a:gd name="T86" fmla="*/ 122 w 541"/>
                  <a:gd name="T87" fmla="*/ 52 h 329"/>
                  <a:gd name="T88" fmla="*/ 118 w 541"/>
                  <a:gd name="T89" fmla="*/ 33 h 329"/>
                  <a:gd name="T90" fmla="*/ 100 w 541"/>
                  <a:gd name="T91" fmla="*/ 34 h 329"/>
                  <a:gd name="T92" fmla="*/ 91 w 541"/>
                  <a:gd name="T93" fmla="*/ 49 h 329"/>
                  <a:gd name="T94" fmla="*/ 100 w 541"/>
                  <a:gd name="T95" fmla="*/ 63 h 329"/>
                  <a:gd name="T96" fmla="*/ 100 w 541"/>
                  <a:gd name="T97" fmla="*/ 79 h 329"/>
                  <a:gd name="T98" fmla="*/ 97 w 541"/>
                  <a:gd name="T99" fmla="*/ 99 h 329"/>
                  <a:gd name="T100" fmla="*/ 82 w 541"/>
                  <a:gd name="T101" fmla="*/ 104 h 329"/>
                  <a:gd name="T102" fmla="*/ 61 w 541"/>
                  <a:gd name="T103" fmla="*/ 106 h 329"/>
                  <a:gd name="T104" fmla="*/ 56 w 541"/>
                  <a:gd name="T105" fmla="*/ 82 h 329"/>
                  <a:gd name="T106" fmla="*/ 66 w 541"/>
                  <a:gd name="T107" fmla="*/ 63 h 329"/>
                  <a:gd name="T108" fmla="*/ 61 w 541"/>
                  <a:gd name="T109" fmla="*/ 41 h 329"/>
                  <a:gd name="T110" fmla="*/ 66 w 541"/>
                  <a:gd name="T111" fmla="*/ 24 h 329"/>
                  <a:gd name="T112" fmla="*/ 57 w 541"/>
                  <a:gd name="T113" fmla="*/ 15 h 329"/>
                  <a:gd name="T114" fmla="*/ 49 w 541"/>
                  <a:gd name="T115" fmla="*/ 2 h 329"/>
                  <a:gd name="T116" fmla="*/ 24 w 541"/>
                  <a:gd name="T117" fmla="*/ 4 h 329"/>
                  <a:gd name="T118" fmla="*/ 2 w 541"/>
                  <a:gd name="T119" fmla="*/ 11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1" h="329">
                    <a:moveTo>
                      <a:pt x="538" y="4"/>
                    </a:moveTo>
                    <a:lnTo>
                      <a:pt x="539" y="4"/>
                    </a:lnTo>
                    <a:lnTo>
                      <a:pt x="539" y="6"/>
                    </a:lnTo>
                    <a:lnTo>
                      <a:pt x="539" y="8"/>
                    </a:lnTo>
                    <a:lnTo>
                      <a:pt x="538" y="8"/>
                    </a:lnTo>
                    <a:lnTo>
                      <a:pt x="538" y="9"/>
                    </a:lnTo>
                    <a:lnTo>
                      <a:pt x="539" y="9"/>
                    </a:lnTo>
                    <a:lnTo>
                      <a:pt x="538" y="9"/>
                    </a:lnTo>
                    <a:lnTo>
                      <a:pt x="538" y="11"/>
                    </a:lnTo>
                    <a:lnTo>
                      <a:pt x="539" y="11"/>
                    </a:lnTo>
                    <a:lnTo>
                      <a:pt x="541" y="11"/>
                    </a:lnTo>
                    <a:lnTo>
                      <a:pt x="541" y="13"/>
                    </a:lnTo>
                    <a:lnTo>
                      <a:pt x="541" y="15"/>
                    </a:lnTo>
                    <a:lnTo>
                      <a:pt x="541" y="16"/>
                    </a:lnTo>
                    <a:lnTo>
                      <a:pt x="539" y="16"/>
                    </a:lnTo>
                    <a:lnTo>
                      <a:pt x="539" y="18"/>
                    </a:lnTo>
                    <a:lnTo>
                      <a:pt x="538" y="20"/>
                    </a:lnTo>
                    <a:lnTo>
                      <a:pt x="538" y="22"/>
                    </a:lnTo>
                    <a:lnTo>
                      <a:pt x="538" y="24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6" y="27"/>
                    </a:lnTo>
                    <a:lnTo>
                      <a:pt x="534" y="27"/>
                    </a:lnTo>
                    <a:lnTo>
                      <a:pt x="532" y="27"/>
                    </a:lnTo>
                    <a:lnTo>
                      <a:pt x="531" y="27"/>
                    </a:lnTo>
                    <a:lnTo>
                      <a:pt x="531" y="29"/>
                    </a:lnTo>
                    <a:lnTo>
                      <a:pt x="529" y="29"/>
                    </a:lnTo>
                    <a:lnTo>
                      <a:pt x="529" y="31"/>
                    </a:lnTo>
                    <a:lnTo>
                      <a:pt x="529" y="33"/>
                    </a:lnTo>
                    <a:lnTo>
                      <a:pt x="529" y="34"/>
                    </a:lnTo>
                    <a:lnTo>
                      <a:pt x="527" y="34"/>
                    </a:lnTo>
                    <a:lnTo>
                      <a:pt x="527" y="36"/>
                    </a:lnTo>
                    <a:lnTo>
                      <a:pt x="529" y="36"/>
                    </a:lnTo>
                    <a:lnTo>
                      <a:pt x="529" y="38"/>
                    </a:lnTo>
                    <a:lnTo>
                      <a:pt x="527" y="38"/>
                    </a:lnTo>
                    <a:lnTo>
                      <a:pt x="527" y="40"/>
                    </a:lnTo>
                    <a:lnTo>
                      <a:pt x="525" y="40"/>
                    </a:lnTo>
                    <a:lnTo>
                      <a:pt x="525" y="41"/>
                    </a:lnTo>
                    <a:lnTo>
                      <a:pt x="525" y="43"/>
                    </a:lnTo>
                    <a:lnTo>
                      <a:pt x="523" y="43"/>
                    </a:lnTo>
                    <a:lnTo>
                      <a:pt x="523" y="45"/>
                    </a:lnTo>
                    <a:lnTo>
                      <a:pt x="522" y="45"/>
                    </a:lnTo>
                    <a:lnTo>
                      <a:pt x="520" y="45"/>
                    </a:lnTo>
                    <a:lnTo>
                      <a:pt x="520" y="47"/>
                    </a:lnTo>
                    <a:lnTo>
                      <a:pt x="518" y="47"/>
                    </a:lnTo>
                    <a:lnTo>
                      <a:pt x="518" y="49"/>
                    </a:lnTo>
                    <a:lnTo>
                      <a:pt x="518" y="50"/>
                    </a:lnTo>
                    <a:lnTo>
                      <a:pt x="520" y="50"/>
                    </a:lnTo>
                    <a:lnTo>
                      <a:pt x="520" y="52"/>
                    </a:lnTo>
                    <a:lnTo>
                      <a:pt x="520" y="54"/>
                    </a:lnTo>
                    <a:lnTo>
                      <a:pt x="518" y="54"/>
                    </a:lnTo>
                    <a:lnTo>
                      <a:pt x="518" y="56"/>
                    </a:lnTo>
                    <a:lnTo>
                      <a:pt x="516" y="56"/>
                    </a:lnTo>
                    <a:lnTo>
                      <a:pt x="516" y="57"/>
                    </a:lnTo>
                    <a:lnTo>
                      <a:pt x="516" y="59"/>
                    </a:lnTo>
                    <a:lnTo>
                      <a:pt x="516" y="61"/>
                    </a:lnTo>
                    <a:lnTo>
                      <a:pt x="514" y="61"/>
                    </a:lnTo>
                    <a:lnTo>
                      <a:pt x="514" y="63"/>
                    </a:lnTo>
                    <a:lnTo>
                      <a:pt x="514" y="65"/>
                    </a:lnTo>
                    <a:lnTo>
                      <a:pt x="513" y="65"/>
                    </a:lnTo>
                    <a:lnTo>
                      <a:pt x="513" y="66"/>
                    </a:lnTo>
                    <a:lnTo>
                      <a:pt x="513" y="68"/>
                    </a:lnTo>
                    <a:lnTo>
                      <a:pt x="513" y="70"/>
                    </a:lnTo>
                    <a:lnTo>
                      <a:pt x="514" y="70"/>
                    </a:lnTo>
                    <a:lnTo>
                      <a:pt x="514" y="72"/>
                    </a:lnTo>
                    <a:lnTo>
                      <a:pt x="513" y="72"/>
                    </a:lnTo>
                    <a:lnTo>
                      <a:pt x="511" y="72"/>
                    </a:lnTo>
                    <a:lnTo>
                      <a:pt x="511" y="70"/>
                    </a:lnTo>
                    <a:lnTo>
                      <a:pt x="509" y="70"/>
                    </a:lnTo>
                    <a:lnTo>
                      <a:pt x="507" y="72"/>
                    </a:lnTo>
                    <a:lnTo>
                      <a:pt x="506" y="70"/>
                    </a:lnTo>
                    <a:lnTo>
                      <a:pt x="504" y="68"/>
                    </a:lnTo>
                    <a:lnTo>
                      <a:pt x="502" y="68"/>
                    </a:lnTo>
                    <a:lnTo>
                      <a:pt x="498" y="70"/>
                    </a:lnTo>
                    <a:lnTo>
                      <a:pt x="497" y="68"/>
                    </a:lnTo>
                    <a:lnTo>
                      <a:pt x="495" y="68"/>
                    </a:lnTo>
                    <a:lnTo>
                      <a:pt x="493" y="68"/>
                    </a:lnTo>
                    <a:lnTo>
                      <a:pt x="493" y="66"/>
                    </a:lnTo>
                    <a:lnTo>
                      <a:pt x="491" y="66"/>
                    </a:lnTo>
                    <a:lnTo>
                      <a:pt x="489" y="66"/>
                    </a:lnTo>
                    <a:lnTo>
                      <a:pt x="489" y="68"/>
                    </a:lnTo>
                    <a:lnTo>
                      <a:pt x="488" y="68"/>
                    </a:lnTo>
                    <a:lnTo>
                      <a:pt x="488" y="70"/>
                    </a:lnTo>
                    <a:lnTo>
                      <a:pt x="488" y="72"/>
                    </a:lnTo>
                    <a:lnTo>
                      <a:pt x="486" y="72"/>
                    </a:lnTo>
                    <a:lnTo>
                      <a:pt x="486" y="74"/>
                    </a:lnTo>
                    <a:lnTo>
                      <a:pt x="484" y="74"/>
                    </a:lnTo>
                    <a:lnTo>
                      <a:pt x="484" y="72"/>
                    </a:lnTo>
                    <a:lnTo>
                      <a:pt x="482" y="72"/>
                    </a:lnTo>
                    <a:lnTo>
                      <a:pt x="482" y="70"/>
                    </a:lnTo>
                    <a:lnTo>
                      <a:pt x="481" y="72"/>
                    </a:lnTo>
                    <a:lnTo>
                      <a:pt x="479" y="72"/>
                    </a:lnTo>
                    <a:lnTo>
                      <a:pt x="479" y="70"/>
                    </a:lnTo>
                    <a:lnTo>
                      <a:pt x="477" y="70"/>
                    </a:lnTo>
                    <a:lnTo>
                      <a:pt x="475" y="72"/>
                    </a:lnTo>
                    <a:lnTo>
                      <a:pt x="475" y="74"/>
                    </a:lnTo>
                    <a:lnTo>
                      <a:pt x="472" y="75"/>
                    </a:lnTo>
                    <a:lnTo>
                      <a:pt x="472" y="77"/>
                    </a:lnTo>
                    <a:lnTo>
                      <a:pt x="472" y="79"/>
                    </a:lnTo>
                    <a:lnTo>
                      <a:pt x="472" y="81"/>
                    </a:lnTo>
                    <a:lnTo>
                      <a:pt x="470" y="81"/>
                    </a:lnTo>
                    <a:lnTo>
                      <a:pt x="470" y="82"/>
                    </a:lnTo>
                    <a:lnTo>
                      <a:pt x="468" y="82"/>
                    </a:lnTo>
                    <a:lnTo>
                      <a:pt x="468" y="84"/>
                    </a:lnTo>
                    <a:lnTo>
                      <a:pt x="466" y="84"/>
                    </a:lnTo>
                    <a:lnTo>
                      <a:pt x="464" y="84"/>
                    </a:lnTo>
                    <a:lnTo>
                      <a:pt x="464" y="86"/>
                    </a:lnTo>
                    <a:lnTo>
                      <a:pt x="463" y="86"/>
                    </a:lnTo>
                    <a:lnTo>
                      <a:pt x="463" y="88"/>
                    </a:lnTo>
                    <a:lnTo>
                      <a:pt x="461" y="88"/>
                    </a:lnTo>
                    <a:lnTo>
                      <a:pt x="463" y="88"/>
                    </a:lnTo>
                    <a:lnTo>
                      <a:pt x="463" y="90"/>
                    </a:lnTo>
                    <a:lnTo>
                      <a:pt x="464" y="90"/>
                    </a:lnTo>
                    <a:lnTo>
                      <a:pt x="466" y="90"/>
                    </a:lnTo>
                    <a:lnTo>
                      <a:pt x="464" y="91"/>
                    </a:lnTo>
                    <a:lnTo>
                      <a:pt x="463" y="93"/>
                    </a:lnTo>
                    <a:lnTo>
                      <a:pt x="463" y="95"/>
                    </a:lnTo>
                    <a:lnTo>
                      <a:pt x="461" y="95"/>
                    </a:lnTo>
                    <a:lnTo>
                      <a:pt x="461" y="97"/>
                    </a:lnTo>
                    <a:lnTo>
                      <a:pt x="459" y="97"/>
                    </a:lnTo>
                    <a:lnTo>
                      <a:pt x="459" y="95"/>
                    </a:lnTo>
                    <a:lnTo>
                      <a:pt x="457" y="93"/>
                    </a:lnTo>
                    <a:lnTo>
                      <a:pt x="456" y="93"/>
                    </a:lnTo>
                    <a:lnTo>
                      <a:pt x="454" y="93"/>
                    </a:lnTo>
                    <a:lnTo>
                      <a:pt x="452" y="93"/>
                    </a:lnTo>
                    <a:lnTo>
                      <a:pt x="450" y="93"/>
                    </a:lnTo>
                    <a:lnTo>
                      <a:pt x="448" y="93"/>
                    </a:lnTo>
                    <a:lnTo>
                      <a:pt x="448" y="95"/>
                    </a:lnTo>
                    <a:lnTo>
                      <a:pt x="447" y="95"/>
                    </a:lnTo>
                    <a:lnTo>
                      <a:pt x="447" y="97"/>
                    </a:lnTo>
                    <a:lnTo>
                      <a:pt x="445" y="97"/>
                    </a:lnTo>
                    <a:lnTo>
                      <a:pt x="443" y="97"/>
                    </a:lnTo>
                    <a:lnTo>
                      <a:pt x="441" y="97"/>
                    </a:lnTo>
                    <a:lnTo>
                      <a:pt x="439" y="97"/>
                    </a:lnTo>
                    <a:lnTo>
                      <a:pt x="439" y="99"/>
                    </a:lnTo>
                    <a:lnTo>
                      <a:pt x="438" y="99"/>
                    </a:lnTo>
                    <a:lnTo>
                      <a:pt x="438" y="100"/>
                    </a:lnTo>
                    <a:lnTo>
                      <a:pt x="436" y="100"/>
                    </a:lnTo>
                    <a:lnTo>
                      <a:pt x="434" y="100"/>
                    </a:lnTo>
                    <a:lnTo>
                      <a:pt x="432" y="100"/>
                    </a:lnTo>
                    <a:lnTo>
                      <a:pt x="431" y="100"/>
                    </a:lnTo>
                    <a:lnTo>
                      <a:pt x="431" y="99"/>
                    </a:lnTo>
                    <a:lnTo>
                      <a:pt x="429" y="100"/>
                    </a:lnTo>
                    <a:lnTo>
                      <a:pt x="427" y="100"/>
                    </a:lnTo>
                    <a:lnTo>
                      <a:pt x="425" y="100"/>
                    </a:lnTo>
                    <a:lnTo>
                      <a:pt x="425" y="102"/>
                    </a:lnTo>
                    <a:lnTo>
                      <a:pt x="423" y="102"/>
                    </a:lnTo>
                    <a:lnTo>
                      <a:pt x="422" y="102"/>
                    </a:lnTo>
                    <a:lnTo>
                      <a:pt x="423" y="104"/>
                    </a:lnTo>
                    <a:lnTo>
                      <a:pt x="422" y="104"/>
                    </a:lnTo>
                    <a:lnTo>
                      <a:pt x="422" y="106"/>
                    </a:lnTo>
                    <a:lnTo>
                      <a:pt x="422" y="107"/>
                    </a:lnTo>
                    <a:lnTo>
                      <a:pt x="420" y="107"/>
                    </a:lnTo>
                    <a:lnTo>
                      <a:pt x="420" y="109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1"/>
                    </a:lnTo>
                    <a:lnTo>
                      <a:pt x="418" y="111"/>
                    </a:lnTo>
                    <a:lnTo>
                      <a:pt x="418" y="113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3" y="113"/>
                    </a:lnTo>
                    <a:lnTo>
                      <a:pt x="411" y="113"/>
                    </a:lnTo>
                    <a:lnTo>
                      <a:pt x="411" y="115"/>
                    </a:lnTo>
                    <a:lnTo>
                      <a:pt x="409" y="115"/>
                    </a:lnTo>
                    <a:lnTo>
                      <a:pt x="407" y="115"/>
                    </a:lnTo>
                    <a:lnTo>
                      <a:pt x="407" y="116"/>
                    </a:lnTo>
                    <a:lnTo>
                      <a:pt x="406" y="116"/>
                    </a:lnTo>
                    <a:lnTo>
                      <a:pt x="404" y="116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400" y="116"/>
                    </a:lnTo>
                    <a:lnTo>
                      <a:pt x="398" y="116"/>
                    </a:lnTo>
                    <a:lnTo>
                      <a:pt x="395" y="118"/>
                    </a:lnTo>
                    <a:lnTo>
                      <a:pt x="393" y="118"/>
                    </a:lnTo>
                    <a:lnTo>
                      <a:pt x="391" y="120"/>
                    </a:lnTo>
                    <a:lnTo>
                      <a:pt x="390" y="120"/>
                    </a:lnTo>
                    <a:lnTo>
                      <a:pt x="388" y="120"/>
                    </a:lnTo>
                    <a:lnTo>
                      <a:pt x="386" y="120"/>
                    </a:lnTo>
                    <a:lnTo>
                      <a:pt x="386" y="118"/>
                    </a:lnTo>
                    <a:lnTo>
                      <a:pt x="384" y="118"/>
                    </a:lnTo>
                    <a:lnTo>
                      <a:pt x="382" y="118"/>
                    </a:lnTo>
                    <a:lnTo>
                      <a:pt x="382" y="120"/>
                    </a:lnTo>
                    <a:lnTo>
                      <a:pt x="381" y="120"/>
                    </a:lnTo>
                    <a:lnTo>
                      <a:pt x="379" y="120"/>
                    </a:lnTo>
                    <a:lnTo>
                      <a:pt x="379" y="122"/>
                    </a:lnTo>
                    <a:lnTo>
                      <a:pt x="379" y="124"/>
                    </a:lnTo>
                    <a:lnTo>
                      <a:pt x="379" y="125"/>
                    </a:lnTo>
                    <a:lnTo>
                      <a:pt x="379" y="127"/>
                    </a:lnTo>
                    <a:lnTo>
                      <a:pt x="377" y="127"/>
                    </a:lnTo>
                    <a:lnTo>
                      <a:pt x="373" y="127"/>
                    </a:lnTo>
                    <a:lnTo>
                      <a:pt x="373" y="125"/>
                    </a:lnTo>
                    <a:lnTo>
                      <a:pt x="372" y="125"/>
                    </a:lnTo>
                    <a:lnTo>
                      <a:pt x="370" y="125"/>
                    </a:lnTo>
                    <a:lnTo>
                      <a:pt x="370" y="127"/>
                    </a:lnTo>
                    <a:lnTo>
                      <a:pt x="368" y="129"/>
                    </a:lnTo>
                    <a:lnTo>
                      <a:pt x="368" y="131"/>
                    </a:lnTo>
                    <a:lnTo>
                      <a:pt x="368" y="132"/>
                    </a:lnTo>
                    <a:lnTo>
                      <a:pt x="368" y="134"/>
                    </a:lnTo>
                    <a:lnTo>
                      <a:pt x="368" y="136"/>
                    </a:lnTo>
                    <a:lnTo>
                      <a:pt x="368" y="138"/>
                    </a:lnTo>
                    <a:lnTo>
                      <a:pt x="368" y="140"/>
                    </a:lnTo>
                    <a:lnTo>
                      <a:pt x="368" y="141"/>
                    </a:lnTo>
                    <a:lnTo>
                      <a:pt x="370" y="143"/>
                    </a:lnTo>
                    <a:lnTo>
                      <a:pt x="370" y="145"/>
                    </a:lnTo>
                    <a:lnTo>
                      <a:pt x="370" y="147"/>
                    </a:lnTo>
                    <a:lnTo>
                      <a:pt x="368" y="147"/>
                    </a:lnTo>
                    <a:lnTo>
                      <a:pt x="366" y="147"/>
                    </a:lnTo>
                    <a:lnTo>
                      <a:pt x="366" y="149"/>
                    </a:lnTo>
                    <a:lnTo>
                      <a:pt x="366" y="150"/>
                    </a:lnTo>
                    <a:lnTo>
                      <a:pt x="366" y="152"/>
                    </a:lnTo>
                    <a:lnTo>
                      <a:pt x="366" y="154"/>
                    </a:lnTo>
                    <a:lnTo>
                      <a:pt x="366" y="156"/>
                    </a:lnTo>
                    <a:lnTo>
                      <a:pt x="365" y="156"/>
                    </a:lnTo>
                    <a:lnTo>
                      <a:pt x="365" y="157"/>
                    </a:lnTo>
                    <a:lnTo>
                      <a:pt x="363" y="157"/>
                    </a:lnTo>
                    <a:lnTo>
                      <a:pt x="363" y="159"/>
                    </a:lnTo>
                    <a:lnTo>
                      <a:pt x="363" y="161"/>
                    </a:lnTo>
                    <a:lnTo>
                      <a:pt x="361" y="163"/>
                    </a:lnTo>
                    <a:lnTo>
                      <a:pt x="361" y="165"/>
                    </a:lnTo>
                    <a:lnTo>
                      <a:pt x="361" y="166"/>
                    </a:lnTo>
                    <a:lnTo>
                      <a:pt x="361" y="168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2"/>
                    </a:lnTo>
                    <a:lnTo>
                      <a:pt x="357" y="172"/>
                    </a:lnTo>
                    <a:lnTo>
                      <a:pt x="357" y="174"/>
                    </a:lnTo>
                    <a:lnTo>
                      <a:pt x="356" y="174"/>
                    </a:lnTo>
                    <a:lnTo>
                      <a:pt x="356" y="172"/>
                    </a:lnTo>
                    <a:lnTo>
                      <a:pt x="356" y="170"/>
                    </a:lnTo>
                    <a:lnTo>
                      <a:pt x="354" y="170"/>
                    </a:lnTo>
                    <a:lnTo>
                      <a:pt x="352" y="170"/>
                    </a:lnTo>
                    <a:lnTo>
                      <a:pt x="350" y="170"/>
                    </a:lnTo>
                    <a:lnTo>
                      <a:pt x="348" y="170"/>
                    </a:lnTo>
                    <a:lnTo>
                      <a:pt x="348" y="172"/>
                    </a:lnTo>
                    <a:lnTo>
                      <a:pt x="348" y="174"/>
                    </a:lnTo>
                    <a:lnTo>
                      <a:pt x="347" y="174"/>
                    </a:lnTo>
                    <a:lnTo>
                      <a:pt x="345" y="174"/>
                    </a:lnTo>
                    <a:lnTo>
                      <a:pt x="343" y="174"/>
                    </a:lnTo>
                    <a:lnTo>
                      <a:pt x="343" y="175"/>
                    </a:lnTo>
                    <a:lnTo>
                      <a:pt x="341" y="175"/>
                    </a:lnTo>
                    <a:lnTo>
                      <a:pt x="341" y="177"/>
                    </a:lnTo>
                    <a:lnTo>
                      <a:pt x="341" y="179"/>
                    </a:lnTo>
                    <a:lnTo>
                      <a:pt x="341" y="181"/>
                    </a:lnTo>
                    <a:lnTo>
                      <a:pt x="341" y="182"/>
                    </a:lnTo>
                    <a:lnTo>
                      <a:pt x="341" y="184"/>
                    </a:lnTo>
                    <a:lnTo>
                      <a:pt x="343" y="186"/>
                    </a:lnTo>
                    <a:lnTo>
                      <a:pt x="343" y="188"/>
                    </a:lnTo>
                    <a:lnTo>
                      <a:pt x="343" y="190"/>
                    </a:lnTo>
                    <a:lnTo>
                      <a:pt x="343" y="191"/>
                    </a:lnTo>
                    <a:lnTo>
                      <a:pt x="341" y="191"/>
                    </a:lnTo>
                    <a:lnTo>
                      <a:pt x="341" y="193"/>
                    </a:lnTo>
                    <a:lnTo>
                      <a:pt x="341" y="195"/>
                    </a:lnTo>
                    <a:lnTo>
                      <a:pt x="340" y="197"/>
                    </a:lnTo>
                    <a:lnTo>
                      <a:pt x="340" y="199"/>
                    </a:lnTo>
                    <a:lnTo>
                      <a:pt x="340" y="200"/>
                    </a:lnTo>
                    <a:lnTo>
                      <a:pt x="340" y="202"/>
                    </a:lnTo>
                    <a:lnTo>
                      <a:pt x="340" y="204"/>
                    </a:lnTo>
                    <a:lnTo>
                      <a:pt x="338" y="204"/>
                    </a:lnTo>
                    <a:lnTo>
                      <a:pt x="338" y="206"/>
                    </a:lnTo>
                    <a:lnTo>
                      <a:pt x="338" y="207"/>
                    </a:lnTo>
                    <a:lnTo>
                      <a:pt x="336" y="207"/>
                    </a:lnTo>
                    <a:lnTo>
                      <a:pt x="336" y="209"/>
                    </a:lnTo>
                    <a:lnTo>
                      <a:pt x="336" y="211"/>
                    </a:lnTo>
                    <a:lnTo>
                      <a:pt x="336" y="213"/>
                    </a:lnTo>
                    <a:lnTo>
                      <a:pt x="334" y="213"/>
                    </a:lnTo>
                    <a:lnTo>
                      <a:pt x="332" y="213"/>
                    </a:lnTo>
                    <a:lnTo>
                      <a:pt x="332" y="215"/>
                    </a:lnTo>
                    <a:lnTo>
                      <a:pt x="332" y="216"/>
                    </a:lnTo>
                    <a:lnTo>
                      <a:pt x="331" y="218"/>
                    </a:lnTo>
                    <a:lnTo>
                      <a:pt x="329" y="218"/>
                    </a:lnTo>
                    <a:lnTo>
                      <a:pt x="329" y="220"/>
                    </a:lnTo>
                    <a:lnTo>
                      <a:pt x="327" y="220"/>
                    </a:lnTo>
                    <a:lnTo>
                      <a:pt x="325" y="220"/>
                    </a:lnTo>
                    <a:lnTo>
                      <a:pt x="325" y="222"/>
                    </a:lnTo>
                    <a:lnTo>
                      <a:pt x="325" y="224"/>
                    </a:lnTo>
                    <a:lnTo>
                      <a:pt x="325" y="225"/>
                    </a:lnTo>
                    <a:lnTo>
                      <a:pt x="323" y="227"/>
                    </a:lnTo>
                    <a:lnTo>
                      <a:pt x="322" y="227"/>
                    </a:lnTo>
                    <a:lnTo>
                      <a:pt x="320" y="227"/>
                    </a:lnTo>
                    <a:lnTo>
                      <a:pt x="318" y="227"/>
                    </a:lnTo>
                    <a:lnTo>
                      <a:pt x="320" y="229"/>
                    </a:lnTo>
                    <a:lnTo>
                      <a:pt x="320" y="231"/>
                    </a:lnTo>
                    <a:lnTo>
                      <a:pt x="320" y="232"/>
                    </a:lnTo>
                    <a:lnTo>
                      <a:pt x="318" y="232"/>
                    </a:lnTo>
                    <a:lnTo>
                      <a:pt x="318" y="234"/>
                    </a:lnTo>
                    <a:lnTo>
                      <a:pt x="320" y="234"/>
                    </a:lnTo>
                    <a:lnTo>
                      <a:pt x="322" y="234"/>
                    </a:lnTo>
                    <a:lnTo>
                      <a:pt x="322" y="236"/>
                    </a:lnTo>
                    <a:lnTo>
                      <a:pt x="323" y="236"/>
                    </a:lnTo>
                    <a:lnTo>
                      <a:pt x="323" y="238"/>
                    </a:lnTo>
                    <a:lnTo>
                      <a:pt x="323" y="240"/>
                    </a:lnTo>
                    <a:lnTo>
                      <a:pt x="322" y="240"/>
                    </a:lnTo>
                    <a:lnTo>
                      <a:pt x="320" y="240"/>
                    </a:lnTo>
                    <a:lnTo>
                      <a:pt x="320" y="238"/>
                    </a:lnTo>
                    <a:lnTo>
                      <a:pt x="318" y="238"/>
                    </a:lnTo>
                    <a:lnTo>
                      <a:pt x="316" y="238"/>
                    </a:lnTo>
                    <a:lnTo>
                      <a:pt x="316" y="240"/>
                    </a:lnTo>
                    <a:lnTo>
                      <a:pt x="316" y="241"/>
                    </a:lnTo>
                    <a:lnTo>
                      <a:pt x="316" y="243"/>
                    </a:lnTo>
                    <a:lnTo>
                      <a:pt x="315" y="243"/>
                    </a:lnTo>
                    <a:lnTo>
                      <a:pt x="313" y="243"/>
                    </a:lnTo>
                    <a:lnTo>
                      <a:pt x="311" y="243"/>
                    </a:lnTo>
                    <a:lnTo>
                      <a:pt x="311" y="245"/>
                    </a:lnTo>
                    <a:lnTo>
                      <a:pt x="309" y="245"/>
                    </a:lnTo>
                    <a:lnTo>
                      <a:pt x="307" y="245"/>
                    </a:lnTo>
                    <a:lnTo>
                      <a:pt x="306" y="243"/>
                    </a:lnTo>
                    <a:lnTo>
                      <a:pt x="304" y="243"/>
                    </a:lnTo>
                    <a:lnTo>
                      <a:pt x="304" y="245"/>
                    </a:lnTo>
                    <a:lnTo>
                      <a:pt x="304" y="247"/>
                    </a:lnTo>
                    <a:lnTo>
                      <a:pt x="304" y="249"/>
                    </a:lnTo>
                    <a:lnTo>
                      <a:pt x="302" y="249"/>
                    </a:lnTo>
                    <a:lnTo>
                      <a:pt x="302" y="250"/>
                    </a:lnTo>
                    <a:lnTo>
                      <a:pt x="302" y="252"/>
                    </a:lnTo>
                    <a:lnTo>
                      <a:pt x="302" y="254"/>
                    </a:lnTo>
                    <a:lnTo>
                      <a:pt x="300" y="254"/>
                    </a:lnTo>
                    <a:lnTo>
                      <a:pt x="298" y="254"/>
                    </a:lnTo>
                    <a:lnTo>
                      <a:pt x="298" y="256"/>
                    </a:lnTo>
                    <a:lnTo>
                      <a:pt x="298" y="254"/>
                    </a:lnTo>
                    <a:lnTo>
                      <a:pt x="298" y="252"/>
                    </a:lnTo>
                    <a:lnTo>
                      <a:pt x="297" y="252"/>
                    </a:lnTo>
                    <a:lnTo>
                      <a:pt x="295" y="252"/>
                    </a:lnTo>
                    <a:lnTo>
                      <a:pt x="295" y="254"/>
                    </a:lnTo>
                    <a:lnTo>
                      <a:pt x="293" y="254"/>
                    </a:lnTo>
                    <a:lnTo>
                      <a:pt x="293" y="256"/>
                    </a:lnTo>
                    <a:lnTo>
                      <a:pt x="291" y="256"/>
                    </a:lnTo>
                    <a:lnTo>
                      <a:pt x="291" y="257"/>
                    </a:lnTo>
                    <a:lnTo>
                      <a:pt x="290" y="257"/>
                    </a:lnTo>
                    <a:lnTo>
                      <a:pt x="288" y="257"/>
                    </a:lnTo>
                    <a:lnTo>
                      <a:pt x="288" y="259"/>
                    </a:lnTo>
                    <a:lnTo>
                      <a:pt x="286" y="259"/>
                    </a:lnTo>
                    <a:lnTo>
                      <a:pt x="286" y="261"/>
                    </a:lnTo>
                    <a:lnTo>
                      <a:pt x="284" y="261"/>
                    </a:lnTo>
                    <a:lnTo>
                      <a:pt x="284" y="263"/>
                    </a:lnTo>
                    <a:lnTo>
                      <a:pt x="282" y="263"/>
                    </a:lnTo>
                    <a:lnTo>
                      <a:pt x="282" y="265"/>
                    </a:lnTo>
                    <a:lnTo>
                      <a:pt x="281" y="265"/>
                    </a:lnTo>
                    <a:lnTo>
                      <a:pt x="279" y="265"/>
                    </a:lnTo>
                    <a:lnTo>
                      <a:pt x="279" y="266"/>
                    </a:lnTo>
                    <a:lnTo>
                      <a:pt x="277" y="266"/>
                    </a:lnTo>
                    <a:lnTo>
                      <a:pt x="275" y="265"/>
                    </a:lnTo>
                    <a:lnTo>
                      <a:pt x="275" y="266"/>
                    </a:lnTo>
                    <a:lnTo>
                      <a:pt x="273" y="266"/>
                    </a:lnTo>
                    <a:lnTo>
                      <a:pt x="273" y="268"/>
                    </a:lnTo>
                    <a:lnTo>
                      <a:pt x="275" y="268"/>
                    </a:lnTo>
                    <a:lnTo>
                      <a:pt x="275" y="270"/>
                    </a:lnTo>
                    <a:lnTo>
                      <a:pt x="275" y="272"/>
                    </a:lnTo>
                    <a:lnTo>
                      <a:pt x="275" y="274"/>
                    </a:lnTo>
                    <a:lnTo>
                      <a:pt x="273" y="274"/>
                    </a:lnTo>
                    <a:lnTo>
                      <a:pt x="273" y="275"/>
                    </a:lnTo>
                    <a:lnTo>
                      <a:pt x="273" y="277"/>
                    </a:lnTo>
                    <a:lnTo>
                      <a:pt x="273" y="279"/>
                    </a:lnTo>
                    <a:lnTo>
                      <a:pt x="272" y="279"/>
                    </a:lnTo>
                    <a:lnTo>
                      <a:pt x="272" y="281"/>
                    </a:lnTo>
                    <a:lnTo>
                      <a:pt x="270" y="281"/>
                    </a:lnTo>
                    <a:lnTo>
                      <a:pt x="270" y="282"/>
                    </a:lnTo>
                    <a:lnTo>
                      <a:pt x="270" y="284"/>
                    </a:lnTo>
                    <a:lnTo>
                      <a:pt x="268" y="284"/>
                    </a:lnTo>
                    <a:lnTo>
                      <a:pt x="266" y="284"/>
                    </a:lnTo>
                    <a:lnTo>
                      <a:pt x="266" y="286"/>
                    </a:lnTo>
                    <a:lnTo>
                      <a:pt x="265" y="286"/>
                    </a:lnTo>
                    <a:lnTo>
                      <a:pt x="265" y="288"/>
                    </a:lnTo>
                    <a:lnTo>
                      <a:pt x="263" y="288"/>
                    </a:lnTo>
                    <a:lnTo>
                      <a:pt x="261" y="288"/>
                    </a:lnTo>
                    <a:lnTo>
                      <a:pt x="261" y="290"/>
                    </a:lnTo>
                    <a:lnTo>
                      <a:pt x="259" y="290"/>
                    </a:lnTo>
                    <a:lnTo>
                      <a:pt x="259" y="291"/>
                    </a:lnTo>
                    <a:lnTo>
                      <a:pt x="259" y="293"/>
                    </a:lnTo>
                    <a:lnTo>
                      <a:pt x="257" y="293"/>
                    </a:lnTo>
                    <a:lnTo>
                      <a:pt x="257" y="295"/>
                    </a:lnTo>
                    <a:lnTo>
                      <a:pt x="257" y="297"/>
                    </a:lnTo>
                    <a:lnTo>
                      <a:pt x="256" y="297"/>
                    </a:lnTo>
                    <a:lnTo>
                      <a:pt x="256" y="299"/>
                    </a:lnTo>
                    <a:lnTo>
                      <a:pt x="256" y="300"/>
                    </a:lnTo>
                    <a:lnTo>
                      <a:pt x="254" y="300"/>
                    </a:lnTo>
                    <a:lnTo>
                      <a:pt x="254" y="302"/>
                    </a:lnTo>
                    <a:lnTo>
                      <a:pt x="254" y="304"/>
                    </a:lnTo>
                    <a:lnTo>
                      <a:pt x="254" y="306"/>
                    </a:lnTo>
                    <a:lnTo>
                      <a:pt x="254" y="307"/>
                    </a:lnTo>
                    <a:lnTo>
                      <a:pt x="256" y="307"/>
                    </a:lnTo>
                    <a:lnTo>
                      <a:pt x="256" y="309"/>
                    </a:lnTo>
                    <a:lnTo>
                      <a:pt x="256" y="311"/>
                    </a:lnTo>
                    <a:lnTo>
                      <a:pt x="256" y="313"/>
                    </a:lnTo>
                    <a:lnTo>
                      <a:pt x="254" y="313"/>
                    </a:lnTo>
                    <a:lnTo>
                      <a:pt x="254" y="315"/>
                    </a:lnTo>
                    <a:lnTo>
                      <a:pt x="254" y="316"/>
                    </a:lnTo>
                    <a:lnTo>
                      <a:pt x="252" y="316"/>
                    </a:lnTo>
                    <a:lnTo>
                      <a:pt x="250" y="316"/>
                    </a:lnTo>
                    <a:lnTo>
                      <a:pt x="252" y="316"/>
                    </a:lnTo>
                    <a:lnTo>
                      <a:pt x="250" y="316"/>
                    </a:lnTo>
                    <a:lnTo>
                      <a:pt x="250" y="318"/>
                    </a:lnTo>
                    <a:lnTo>
                      <a:pt x="252" y="318"/>
                    </a:lnTo>
                    <a:lnTo>
                      <a:pt x="250" y="318"/>
                    </a:lnTo>
                    <a:lnTo>
                      <a:pt x="250" y="320"/>
                    </a:lnTo>
                    <a:lnTo>
                      <a:pt x="248" y="320"/>
                    </a:lnTo>
                    <a:lnTo>
                      <a:pt x="248" y="322"/>
                    </a:lnTo>
                    <a:lnTo>
                      <a:pt x="247" y="322"/>
                    </a:lnTo>
                    <a:lnTo>
                      <a:pt x="245" y="322"/>
                    </a:lnTo>
                    <a:lnTo>
                      <a:pt x="243" y="322"/>
                    </a:lnTo>
                    <a:lnTo>
                      <a:pt x="243" y="324"/>
                    </a:lnTo>
                    <a:lnTo>
                      <a:pt x="243" y="322"/>
                    </a:lnTo>
                    <a:lnTo>
                      <a:pt x="243" y="324"/>
                    </a:lnTo>
                    <a:lnTo>
                      <a:pt x="241" y="324"/>
                    </a:lnTo>
                    <a:lnTo>
                      <a:pt x="240" y="324"/>
                    </a:lnTo>
                    <a:lnTo>
                      <a:pt x="240" y="325"/>
                    </a:lnTo>
                    <a:lnTo>
                      <a:pt x="240" y="327"/>
                    </a:lnTo>
                    <a:lnTo>
                      <a:pt x="240" y="329"/>
                    </a:lnTo>
                    <a:lnTo>
                      <a:pt x="238" y="329"/>
                    </a:lnTo>
                    <a:lnTo>
                      <a:pt x="238" y="327"/>
                    </a:lnTo>
                    <a:lnTo>
                      <a:pt x="236" y="327"/>
                    </a:lnTo>
                    <a:lnTo>
                      <a:pt x="236" y="325"/>
                    </a:lnTo>
                    <a:lnTo>
                      <a:pt x="234" y="325"/>
                    </a:lnTo>
                    <a:lnTo>
                      <a:pt x="234" y="324"/>
                    </a:lnTo>
                    <a:lnTo>
                      <a:pt x="234" y="322"/>
                    </a:lnTo>
                    <a:lnTo>
                      <a:pt x="232" y="322"/>
                    </a:lnTo>
                    <a:lnTo>
                      <a:pt x="232" y="320"/>
                    </a:lnTo>
                    <a:lnTo>
                      <a:pt x="231" y="320"/>
                    </a:lnTo>
                    <a:lnTo>
                      <a:pt x="231" y="318"/>
                    </a:lnTo>
                    <a:lnTo>
                      <a:pt x="231" y="316"/>
                    </a:lnTo>
                    <a:lnTo>
                      <a:pt x="229" y="316"/>
                    </a:lnTo>
                    <a:lnTo>
                      <a:pt x="229" y="315"/>
                    </a:lnTo>
                    <a:lnTo>
                      <a:pt x="227" y="315"/>
                    </a:lnTo>
                    <a:lnTo>
                      <a:pt x="227" y="313"/>
                    </a:lnTo>
                    <a:lnTo>
                      <a:pt x="225" y="313"/>
                    </a:lnTo>
                    <a:lnTo>
                      <a:pt x="223" y="313"/>
                    </a:lnTo>
                    <a:lnTo>
                      <a:pt x="222" y="313"/>
                    </a:lnTo>
                    <a:lnTo>
                      <a:pt x="220" y="313"/>
                    </a:lnTo>
                    <a:lnTo>
                      <a:pt x="220" y="315"/>
                    </a:lnTo>
                    <a:lnTo>
                      <a:pt x="218" y="315"/>
                    </a:lnTo>
                    <a:lnTo>
                      <a:pt x="216" y="315"/>
                    </a:lnTo>
                    <a:lnTo>
                      <a:pt x="215" y="315"/>
                    </a:lnTo>
                    <a:lnTo>
                      <a:pt x="213" y="315"/>
                    </a:lnTo>
                    <a:lnTo>
                      <a:pt x="213" y="313"/>
                    </a:lnTo>
                    <a:lnTo>
                      <a:pt x="211" y="313"/>
                    </a:lnTo>
                    <a:lnTo>
                      <a:pt x="209" y="311"/>
                    </a:lnTo>
                    <a:lnTo>
                      <a:pt x="207" y="311"/>
                    </a:lnTo>
                    <a:lnTo>
                      <a:pt x="207" y="309"/>
                    </a:lnTo>
                    <a:lnTo>
                      <a:pt x="206" y="309"/>
                    </a:lnTo>
                    <a:lnTo>
                      <a:pt x="204" y="309"/>
                    </a:lnTo>
                    <a:lnTo>
                      <a:pt x="202" y="309"/>
                    </a:lnTo>
                    <a:lnTo>
                      <a:pt x="202" y="307"/>
                    </a:lnTo>
                    <a:lnTo>
                      <a:pt x="200" y="306"/>
                    </a:lnTo>
                    <a:lnTo>
                      <a:pt x="198" y="306"/>
                    </a:lnTo>
                    <a:lnTo>
                      <a:pt x="197" y="306"/>
                    </a:lnTo>
                    <a:lnTo>
                      <a:pt x="195" y="306"/>
                    </a:lnTo>
                    <a:lnTo>
                      <a:pt x="193" y="304"/>
                    </a:lnTo>
                    <a:lnTo>
                      <a:pt x="193" y="302"/>
                    </a:lnTo>
                    <a:lnTo>
                      <a:pt x="191" y="302"/>
                    </a:lnTo>
                    <a:lnTo>
                      <a:pt x="191" y="300"/>
                    </a:lnTo>
                    <a:lnTo>
                      <a:pt x="190" y="300"/>
                    </a:lnTo>
                    <a:lnTo>
                      <a:pt x="190" y="299"/>
                    </a:lnTo>
                    <a:lnTo>
                      <a:pt x="188" y="299"/>
                    </a:lnTo>
                    <a:lnTo>
                      <a:pt x="186" y="299"/>
                    </a:lnTo>
                    <a:lnTo>
                      <a:pt x="184" y="299"/>
                    </a:lnTo>
                    <a:lnTo>
                      <a:pt x="184" y="297"/>
                    </a:lnTo>
                    <a:lnTo>
                      <a:pt x="182" y="297"/>
                    </a:lnTo>
                    <a:lnTo>
                      <a:pt x="182" y="295"/>
                    </a:lnTo>
                    <a:lnTo>
                      <a:pt x="182" y="293"/>
                    </a:lnTo>
                    <a:lnTo>
                      <a:pt x="181" y="293"/>
                    </a:lnTo>
                    <a:lnTo>
                      <a:pt x="181" y="291"/>
                    </a:lnTo>
                    <a:lnTo>
                      <a:pt x="179" y="291"/>
                    </a:lnTo>
                    <a:lnTo>
                      <a:pt x="179" y="290"/>
                    </a:lnTo>
                    <a:lnTo>
                      <a:pt x="179" y="288"/>
                    </a:lnTo>
                    <a:lnTo>
                      <a:pt x="177" y="288"/>
                    </a:lnTo>
                    <a:lnTo>
                      <a:pt x="177" y="286"/>
                    </a:lnTo>
                    <a:lnTo>
                      <a:pt x="177" y="284"/>
                    </a:lnTo>
                    <a:lnTo>
                      <a:pt x="177" y="282"/>
                    </a:lnTo>
                    <a:lnTo>
                      <a:pt x="179" y="282"/>
                    </a:lnTo>
                    <a:lnTo>
                      <a:pt x="179" y="281"/>
                    </a:lnTo>
                    <a:lnTo>
                      <a:pt x="179" y="279"/>
                    </a:lnTo>
                    <a:lnTo>
                      <a:pt x="179" y="277"/>
                    </a:lnTo>
                    <a:lnTo>
                      <a:pt x="177" y="277"/>
                    </a:lnTo>
                    <a:lnTo>
                      <a:pt x="177" y="275"/>
                    </a:lnTo>
                    <a:lnTo>
                      <a:pt x="175" y="275"/>
                    </a:lnTo>
                    <a:lnTo>
                      <a:pt x="175" y="274"/>
                    </a:lnTo>
                    <a:lnTo>
                      <a:pt x="173" y="272"/>
                    </a:lnTo>
                    <a:lnTo>
                      <a:pt x="172" y="272"/>
                    </a:lnTo>
                    <a:lnTo>
                      <a:pt x="170" y="272"/>
                    </a:lnTo>
                    <a:lnTo>
                      <a:pt x="170" y="270"/>
                    </a:lnTo>
                    <a:lnTo>
                      <a:pt x="168" y="272"/>
                    </a:lnTo>
                    <a:lnTo>
                      <a:pt x="168" y="270"/>
                    </a:lnTo>
                    <a:lnTo>
                      <a:pt x="166" y="270"/>
                    </a:lnTo>
                    <a:lnTo>
                      <a:pt x="165" y="270"/>
                    </a:lnTo>
                    <a:lnTo>
                      <a:pt x="165" y="272"/>
                    </a:lnTo>
                    <a:lnTo>
                      <a:pt x="163" y="272"/>
                    </a:lnTo>
                    <a:lnTo>
                      <a:pt x="161" y="272"/>
                    </a:lnTo>
                    <a:lnTo>
                      <a:pt x="161" y="274"/>
                    </a:lnTo>
                    <a:lnTo>
                      <a:pt x="159" y="274"/>
                    </a:lnTo>
                    <a:lnTo>
                      <a:pt x="157" y="274"/>
                    </a:lnTo>
                    <a:lnTo>
                      <a:pt x="157" y="272"/>
                    </a:lnTo>
                    <a:lnTo>
                      <a:pt x="159" y="272"/>
                    </a:lnTo>
                    <a:lnTo>
                      <a:pt x="159" y="270"/>
                    </a:lnTo>
                    <a:lnTo>
                      <a:pt x="161" y="270"/>
                    </a:lnTo>
                    <a:lnTo>
                      <a:pt x="161" y="268"/>
                    </a:lnTo>
                    <a:lnTo>
                      <a:pt x="161" y="266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61" y="263"/>
                    </a:lnTo>
                    <a:lnTo>
                      <a:pt x="161" y="261"/>
                    </a:lnTo>
                    <a:lnTo>
                      <a:pt x="161" y="259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59" y="256"/>
                    </a:lnTo>
                    <a:lnTo>
                      <a:pt x="157" y="256"/>
                    </a:lnTo>
                    <a:lnTo>
                      <a:pt x="157" y="254"/>
                    </a:lnTo>
                    <a:lnTo>
                      <a:pt x="159" y="254"/>
                    </a:lnTo>
                    <a:lnTo>
                      <a:pt x="157" y="252"/>
                    </a:lnTo>
                    <a:lnTo>
                      <a:pt x="159" y="252"/>
                    </a:lnTo>
                    <a:lnTo>
                      <a:pt x="159" y="250"/>
                    </a:lnTo>
                    <a:lnTo>
                      <a:pt x="159" y="249"/>
                    </a:lnTo>
                    <a:lnTo>
                      <a:pt x="157" y="249"/>
                    </a:lnTo>
                    <a:lnTo>
                      <a:pt x="157" y="247"/>
                    </a:lnTo>
                    <a:lnTo>
                      <a:pt x="156" y="247"/>
                    </a:lnTo>
                    <a:lnTo>
                      <a:pt x="154" y="247"/>
                    </a:lnTo>
                    <a:lnTo>
                      <a:pt x="154" y="245"/>
                    </a:lnTo>
                    <a:lnTo>
                      <a:pt x="154" y="243"/>
                    </a:lnTo>
                    <a:lnTo>
                      <a:pt x="156" y="243"/>
                    </a:lnTo>
                    <a:lnTo>
                      <a:pt x="156" y="241"/>
                    </a:lnTo>
                    <a:lnTo>
                      <a:pt x="156" y="240"/>
                    </a:lnTo>
                    <a:lnTo>
                      <a:pt x="154" y="240"/>
                    </a:lnTo>
                    <a:lnTo>
                      <a:pt x="154" y="238"/>
                    </a:lnTo>
                    <a:lnTo>
                      <a:pt x="152" y="238"/>
                    </a:lnTo>
                    <a:lnTo>
                      <a:pt x="152" y="236"/>
                    </a:lnTo>
                    <a:lnTo>
                      <a:pt x="152" y="234"/>
                    </a:lnTo>
                    <a:lnTo>
                      <a:pt x="154" y="234"/>
                    </a:lnTo>
                    <a:lnTo>
                      <a:pt x="152" y="234"/>
                    </a:lnTo>
                    <a:lnTo>
                      <a:pt x="152" y="232"/>
                    </a:lnTo>
                    <a:lnTo>
                      <a:pt x="150" y="232"/>
                    </a:lnTo>
                    <a:lnTo>
                      <a:pt x="150" y="231"/>
                    </a:lnTo>
                    <a:lnTo>
                      <a:pt x="150" y="229"/>
                    </a:lnTo>
                    <a:lnTo>
                      <a:pt x="150" y="227"/>
                    </a:lnTo>
                    <a:lnTo>
                      <a:pt x="152" y="227"/>
                    </a:lnTo>
                    <a:lnTo>
                      <a:pt x="152" y="225"/>
                    </a:lnTo>
                    <a:lnTo>
                      <a:pt x="150" y="225"/>
                    </a:lnTo>
                    <a:lnTo>
                      <a:pt x="150" y="224"/>
                    </a:lnTo>
                    <a:lnTo>
                      <a:pt x="150" y="222"/>
                    </a:lnTo>
                    <a:lnTo>
                      <a:pt x="150" y="220"/>
                    </a:lnTo>
                    <a:lnTo>
                      <a:pt x="148" y="220"/>
                    </a:lnTo>
                    <a:lnTo>
                      <a:pt x="150" y="218"/>
                    </a:lnTo>
                    <a:lnTo>
                      <a:pt x="148" y="218"/>
                    </a:lnTo>
                    <a:lnTo>
                      <a:pt x="148" y="216"/>
                    </a:lnTo>
                    <a:lnTo>
                      <a:pt x="148" y="215"/>
                    </a:lnTo>
                    <a:lnTo>
                      <a:pt x="150" y="215"/>
                    </a:lnTo>
                    <a:lnTo>
                      <a:pt x="150" y="213"/>
                    </a:lnTo>
                    <a:lnTo>
                      <a:pt x="150" y="211"/>
                    </a:lnTo>
                    <a:lnTo>
                      <a:pt x="150" y="209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2" y="206"/>
                    </a:lnTo>
                    <a:lnTo>
                      <a:pt x="152" y="204"/>
                    </a:lnTo>
                    <a:lnTo>
                      <a:pt x="152" y="202"/>
                    </a:lnTo>
                    <a:lnTo>
                      <a:pt x="152" y="200"/>
                    </a:lnTo>
                    <a:lnTo>
                      <a:pt x="154" y="200"/>
                    </a:lnTo>
                    <a:lnTo>
                      <a:pt x="154" y="199"/>
                    </a:lnTo>
                    <a:lnTo>
                      <a:pt x="154" y="197"/>
                    </a:lnTo>
                    <a:lnTo>
                      <a:pt x="154" y="195"/>
                    </a:lnTo>
                    <a:lnTo>
                      <a:pt x="154" y="193"/>
                    </a:lnTo>
                    <a:lnTo>
                      <a:pt x="154" y="191"/>
                    </a:lnTo>
                    <a:lnTo>
                      <a:pt x="156" y="191"/>
                    </a:lnTo>
                    <a:lnTo>
                      <a:pt x="156" y="190"/>
                    </a:lnTo>
                    <a:lnTo>
                      <a:pt x="156" y="188"/>
                    </a:lnTo>
                    <a:lnTo>
                      <a:pt x="157" y="188"/>
                    </a:lnTo>
                    <a:lnTo>
                      <a:pt x="159" y="188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1" y="184"/>
                    </a:lnTo>
                    <a:lnTo>
                      <a:pt x="163" y="184"/>
                    </a:lnTo>
                    <a:lnTo>
                      <a:pt x="163" y="182"/>
                    </a:lnTo>
                    <a:lnTo>
                      <a:pt x="163" y="181"/>
                    </a:lnTo>
                    <a:lnTo>
                      <a:pt x="165" y="181"/>
                    </a:lnTo>
                    <a:lnTo>
                      <a:pt x="165" y="179"/>
                    </a:lnTo>
                    <a:lnTo>
                      <a:pt x="166" y="179"/>
                    </a:lnTo>
                    <a:lnTo>
                      <a:pt x="168" y="179"/>
                    </a:lnTo>
                    <a:lnTo>
                      <a:pt x="168" y="177"/>
                    </a:lnTo>
                    <a:lnTo>
                      <a:pt x="168" y="175"/>
                    </a:lnTo>
                    <a:lnTo>
                      <a:pt x="170" y="175"/>
                    </a:lnTo>
                    <a:lnTo>
                      <a:pt x="170" y="174"/>
                    </a:lnTo>
                    <a:lnTo>
                      <a:pt x="170" y="172"/>
                    </a:lnTo>
                    <a:lnTo>
                      <a:pt x="172" y="172"/>
                    </a:lnTo>
                    <a:lnTo>
                      <a:pt x="172" y="170"/>
                    </a:lnTo>
                    <a:lnTo>
                      <a:pt x="172" y="168"/>
                    </a:lnTo>
                    <a:lnTo>
                      <a:pt x="173" y="168"/>
                    </a:lnTo>
                    <a:lnTo>
                      <a:pt x="173" y="166"/>
                    </a:lnTo>
                    <a:lnTo>
                      <a:pt x="175" y="166"/>
                    </a:lnTo>
                    <a:lnTo>
                      <a:pt x="175" y="165"/>
                    </a:lnTo>
                    <a:lnTo>
                      <a:pt x="177" y="165"/>
                    </a:lnTo>
                    <a:lnTo>
                      <a:pt x="177" y="163"/>
                    </a:lnTo>
                    <a:lnTo>
                      <a:pt x="177" y="161"/>
                    </a:lnTo>
                    <a:lnTo>
                      <a:pt x="175" y="161"/>
                    </a:lnTo>
                    <a:lnTo>
                      <a:pt x="175" y="159"/>
                    </a:lnTo>
                    <a:lnTo>
                      <a:pt x="175" y="157"/>
                    </a:lnTo>
                    <a:lnTo>
                      <a:pt x="175" y="156"/>
                    </a:lnTo>
                    <a:lnTo>
                      <a:pt x="175" y="154"/>
                    </a:lnTo>
                    <a:lnTo>
                      <a:pt x="175" y="152"/>
                    </a:lnTo>
                    <a:lnTo>
                      <a:pt x="175" y="150"/>
                    </a:lnTo>
                    <a:lnTo>
                      <a:pt x="177" y="150"/>
                    </a:lnTo>
                    <a:lnTo>
                      <a:pt x="177" y="149"/>
                    </a:lnTo>
                    <a:lnTo>
                      <a:pt x="177" y="147"/>
                    </a:lnTo>
                    <a:lnTo>
                      <a:pt x="175" y="147"/>
                    </a:lnTo>
                    <a:lnTo>
                      <a:pt x="175" y="145"/>
                    </a:lnTo>
                    <a:lnTo>
                      <a:pt x="177" y="145"/>
                    </a:lnTo>
                    <a:lnTo>
                      <a:pt x="175" y="145"/>
                    </a:lnTo>
                    <a:lnTo>
                      <a:pt x="175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5" y="141"/>
                    </a:lnTo>
                    <a:lnTo>
                      <a:pt x="175" y="140"/>
                    </a:lnTo>
                    <a:lnTo>
                      <a:pt x="177" y="140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4"/>
                    </a:lnTo>
                    <a:lnTo>
                      <a:pt x="177" y="132"/>
                    </a:lnTo>
                    <a:lnTo>
                      <a:pt x="177" y="131"/>
                    </a:lnTo>
                    <a:lnTo>
                      <a:pt x="179" y="131"/>
                    </a:lnTo>
                    <a:lnTo>
                      <a:pt x="179" y="129"/>
                    </a:lnTo>
                    <a:lnTo>
                      <a:pt x="179" y="127"/>
                    </a:lnTo>
                    <a:lnTo>
                      <a:pt x="179" y="125"/>
                    </a:lnTo>
                    <a:lnTo>
                      <a:pt x="179" y="124"/>
                    </a:lnTo>
                    <a:lnTo>
                      <a:pt x="181" y="124"/>
                    </a:lnTo>
                    <a:lnTo>
                      <a:pt x="181" y="122"/>
                    </a:lnTo>
                    <a:lnTo>
                      <a:pt x="181" y="120"/>
                    </a:lnTo>
                    <a:lnTo>
                      <a:pt x="179" y="120"/>
                    </a:lnTo>
                    <a:lnTo>
                      <a:pt x="177" y="120"/>
                    </a:lnTo>
                    <a:lnTo>
                      <a:pt x="177" y="118"/>
                    </a:lnTo>
                    <a:lnTo>
                      <a:pt x="179" y="118"/>
                    </a:lnTo>
                    <a:lnTo>
                      <a:pt x="179" y="116"/>
                    </a:lnTo>
                    <a:lnTo>
                      <a:pt x="181" y="116"/>
                    </a:lnTo>
                    <a:lnTo>
                      <a:pt x="182" y="116"/>
                    </a:lnTo>
                    <a:lnTo>
                      <a:pt x="182" y="115"/>
                    </a:lnTo>
                    <a:lnTo>
                      <a:pt x="184" y="115"/>
                    </a:lnTo>
                    <a:lnTo>
                      <a:pt x="184" y="113"/>
                    </a:lnTo>
                    <a:lnTo>
                      <a:pt x="186" y="113"/>
                    </a:lnTo>
                    <a:lnTo>
                      <a:pt x="186" y="111"/>
                    </a:lnTo>
                    <a:lnTo>
                      <a:pt x="188" y="111"/>
                    </a:lnTo>
                    <a:lnTo>
                      <a:pt x="188" y="109"/>
                    </a:lnTo>
                    <a:lnTo>
                      <a:pt x="188" y="107"/>
                    </a:lnTo>
                    <a:lnTo>
                      <a:pt x="188" y="106"/>
                    </a:lnTo>
                    <a:lnTo>
                      <a:pt x="186" y="106"/>
                    </a:lnTo>
                    <a:lnTo>
                      <a:pt x="186" y="104"/>
                    </a:lnTo>
                    <a:lnTo>
                      <a:pt x="184" y="104"/>
                    </a:lnTo>
                    <a:lnTo>
                      <a:pt x="184" y="102"/>
                    </a:lnTo>
                    <a:lnTo>
                      <a:pt x="182" y="102"/>
                    </a:lnTo>
                    <a:lnTo>
                      <a:pt x="182" y="100"/>
                    </a:lnTo>
                    <a:lnTo>
                      <a:pt x="184" y="100"/>
                    </a:lnTo>
                    <a:lnTo>
                      <a:pt x="184" y="99"/>
                    </a:lnTo>
                    <a:lnTo>
                      <a:pt x="184" y="97"/>
                    </a:lnTo>
                    <a:lnTo>
                      <a:pt x="184" y="95"/>
                    </a:lnTo>
                    <a:lnTo>
                      <a:pt x="184" y="93"/>
                    </a:lnTo>
                    <a:lnTo>
                      <a:pt x="182" y="93"/>
                    </a:lnTo>
                    <a:lnTo>
                      <a:pt x="182" y="91"/>
                    </a:lnTo>
                    <a:lnTo>
                      <a:pt x="182" y="90"/>
                    </a:lnTo>
                    <a:lnTo>
                      <a:pt x="181" y="88"/>
                    </a:lnTo>
                    <a:lnTo>
                      <a:pt x="181" y="86"/>
                    </a:lnTo>
                    <a:lnTo>
                      <a:pt x="179" y="86"/>
                    </a:lnTo>
                    <a:lnTo>
                      <a:pt x="179" y="84"/>
                    </a:lnTo>
                    <a:lnTo>
                      <a:pt x="177" y="84"/>
                    </a:lnTo>
                    <a:lnTo>
                      <a:pt x="175" y="84"/>
                    </a:lnTo>
                    <a:lnTo>
                      <a:pt x="173" y="84"/>
                    </a:lnTo>
                    <a:lnTo>
                      <a:pt x="172" y="84"/>
                    </a:lnTo>
                    <a:lnTo>
                      <a:pt x="170" y="84"/>
                    </a:lnTo>
                    <a:lnTo>
                      <a:pt x="168" y="84"/>
                    </a:lnTo>
                    <a:lnTo>
                      <a:pt x="166" y="84"/>
                    </a:lnTo>
                    <a:lnTo>
                      <a:pt x="165" y="84"/>
                    </a:lnTo>
                    <a:lnTo>
                      <a:pt x="165" y="86"/>
                    </a:lnTo>
                    <a:lnTo>
                      <a:pt x="165" y="88"/>
                    </a:lnTo>
                    <a:lnTo>
                      <a:pt x="165" y="90"/>
                    </a:lnTo>
                    <a:lnTo>
                      <a:pt x="163" y="90"/>
                    </a:lnTo>
                    <a:lnTo>
                      <a:pt x="161" y="90"/>
                    </a:lnTo>
                    <a:lnTo>
                      <a:pt x="161" y="88"/>
                    </a:lnTo>
                    <a:lnTo>
                      <a:pt x="159" y="88"/>
                    </a:lnTo>
                    <a:lnTo>
                      <a:pt x="157" y="88"/>
                    </a:lnTo>
                    <a:lnTo>
                      <a:pt x="159" y="86"/>
                    </a:lnTo>
                    <a:lnTo>
                      <a:pt x="159" y="84"/>
                    </a:lnTo>
                    <a:lnTo>
                      <a:pt x="157" y="84"/>
                    </a:lnTo>
                    <a:lnTo>
                      <a:pt x="157" y="82"/>
                    </a:lnTo>
                    <a:lnTo>
                      <a:pt x="157" y="81"/>
                    </a:lnTo>
                    <a:lnTo>
                      <a:pt x="157" y="79"/>
                    </a:lnTo>
                    <a:lnTo>
                      <a:pt x="157" y="77"/>
                    </a:lnTo>
                    <a:lnTo>
                      <a:pt x="156" y="77"/>
                    </a:lnTo>
                    <a:lnTo>
                      <a:pt x="156" y="75"/>
                    </a:lnTo>
                    <a:lnTo>
                      <a:pt x="156" y="74"/>
                    </a:lnTo>
                    <a:lnTo>
                      <a:pt x="156" y="72"/>
                    </a:lnTo>
                    <a:lnTo>
                      <a:pt x="156" y="70"/>
                    </a:lnTo>
                    <a:lnTo>
                      <a:pt x="156" y="68"/>
                    </a:lnTo>
                    <a:lnTo>
                      <a:pt x="156" y="66"/>
                    </a:lnTo>
                    <a:lnTo>
                      <a:pt x="154" y="65"/>
                    </a:lnTo>
                    <a:lnTo>
                      <a:pt x="154" y="63"/>
                    </a:lnTo>
                    <a:lnTo>
                      <a:pt x="152" y="61"/>
                    </a:lnTo>
                    <a:lnTo>
                      <a:pt x="150" y="59"/>
                    </a:lnTo>
                    <a:lnTo>
                      <a:pt x="148" y="59"/>
                    </a:lnTo>
                    <a:lnTo>
                      <a:pt x="148" y="57"/>
                    </a:lnTo>
                    <a:lnTo>
                      <a:pt x="147" y="57"/>
                    </a:lnTo>
                    <a:lnTo>
                      <a:pt x="147" y="56"/>
                    </a:lnTo>
                    <a:lnTo>
                      <a:pt x="145" y="56"/>
                    </a:lnTo>
                    <a:lnTo>
                      <a:pt x="143" y="56"/>
                    </a:lnTo>
                    <a:lnTo>
                      <a:pt x="143" y="54"/>
                    </a:lnTo>
                    <a:lnTo>
                      <a:pt x="145" y="52"/>
                    </a:lnTo>
                    <a:lnTo>
                      <a:pt x="145" y="50"/>
                    </a:lnTo>
                    <a:lnTo>
                      <a:pt x="143" y="50"/>
                    </a:lnTo>
                    <a:lnTo>
                      <a:pt x="143" y="49"/>
                    </a:lnTo>
                    <a:lnTo>
                      <a:pt x="141" y="49"/>
                    </a:lnTo>
                    <a:lnTo>
                      <a:pt x="141" y="50"/>
                    </a:lnTo>
                    <a:lnTo>
                      <a:pt x="141" y="49"/>
                    </a:lnTo>
                    <a:lnTo>
                      <a:pt x="140" y="49"/>
                    </a:lnTo>
                    <a:lnTo>
                      <a:pt x="141" y="47"/>
                    </a:lnTo>
                    <a:lnTo>
                      <a:pt x="141" y="45"/>
                    </a:lnTo>
                    <a:lnTo>
                      <a:pt x="140" y="45"/>
                    </a:lnTo>
                    <a:lnTo>
                      <a:pt x="138" y="45"/>
                    </a:lnTo>
                    <a:lnTo>
                      <a:pt x="138" y="43"/>
                    </a:lnTo>
                    <a:lnTo>
                      <a:pt x="140" y="43"/>
                    </a:lnTo>
                    <a:lnTo>
                      <a:pt x="140" y="41"/>
                    </a:lnTo>
                    <a:lnTo>
                      <a:pt x="140" y="43"/>
                    </a:lnTo>
                    <a:lnTo>
                      <a:pt x="141" y="43"/>
                    </a:lnTo>
                    <a:lnTo>
                      <a:pt x="143" y="43"/>
                    </a:lnTo>
                    <a:lnTo>
                      <a:pt x="145" y="43"/>
                    </a:lnTo>
                    <a:lnTo>
                      <a:pt x="147" y="43"/>
                    </a:lnTo>
                    <a:lnTo>
                      <a:pt x="145" y="41"/>
                    </a:lnTo>
                    <a:lnTo>
                      <a:pt x="145" y="40"/>
                    </a:lnTo>
                    <a:lnTo>
                      <a:pt x="145" y="38"/>
                    </a:lnTo>
                    <a:lnTo>
                      <a:pt x="143" y="38"/>
                    </a:lnTo>
                    <a:lnTo>
                      <a:pt x="141" y="38"/>
                    </a:lnTo>
                    <a:lnTo>
                      <a:pt x="140" y="38"/>
                    </a:lnTo>
                    <a:lnTo>
                      <a:pt x="138" y="38"/>
                    </a:lnTo>
                    <a:lnTo>
                      <a:pt x="138" y="36"/>
                    </a:lnTo>
                    <a:lnTo>
                      <a:pt x="138" y="34"/>
                    </a:lnTo>
                    <a:lnTo>
                      <a:pt x="136" y="34"/>
                    </a:lnTo>
                    <a:lnTo>
                      <a:pt x="134" y="34"/>
                    </a:lnTo>
                    <a:lnTo>
                      <a:pt x="134" y="36"/>
                    </a:lnTo>
                    <a:lnTo>
                      <a:pt x="132" y="36"/>
                    </a:lnTo>
                    <a:lnTo>
                      <a:pt x="132" y="38"/>
                    </a:lnTo>
                    <a:lnTo>
                      <a:pt x="131" y="38"/>
                    </a:lnTo>
                    <a:lnTo>
                      <a:pt x="131" y="40"/>
                    </a:lnTo>
                    <a:lnTo>
                      <a:pt x="132" y="40"/>
                    </a:lnTo>
                    <a:lnTo>
                      <a:pt x="131" y="40"/>
                    </a:lnTo>
                    <a:lnTo>
                      <a:pt x="131" y="41"/>
                    </a:lnTo>
                    <a:lnTo>
                      <a:pt x="132" y="41"/>
                    </a:lnTo>
                    <a:lnTo>
                      <a:pt x="132" y="43"/>
                    </a:lnTo>
                    <a:lnTo>
                      <a:pt x="131" y="43"/>
                    </a:lnTo>
                    <a:lnTo>
                      <a:pt x="131" y="45"/>
                    </a:lnTo>
                    <a:lnTo>
                      <a:pt x="129" y="45"/>
                    </a:lnTo>
                    <a:lnTo>
                      <a:pt x="129" y="47"/>
                    </a:lnTo>
                    <a:lnTo>
                      <a:pt x="129" y="49"/>
                    </a:lnTo>
                    <a:lnTo>
                      <a:pt x="127" y="49"/>
                    </a:lnTo>
                    <a:lnTo>
                      <a:pt x="129" y="50"/>
                    </a:lnTo>
                    <a:lnTo>
                      <a:pt x="127" y="52"/>
                    </a:lnTo>
                    <a:lnTo>
                      <a:pt x="125" y="52"/>
                    </a:lnTo>
                    <a:lnTo>
                      <a:pt x="123" y="52"/>
                    </a:lnTo>
                    <a:lnTo>
                      <a:pt x="122" y="52"/>
                    </a:lnTo>
                    <a:lnTo>
                      <a:pt x="120" y="50"/>
                    </a:lnTo>
                    <a:lnTo>
                      <a:pt x="120" y="49"/>
                    </a:lnTo>
                    <a:lnTo>
                      <a:pt x="120" y="47"/>
                    </a:lnTo>
                    <a:lnTo>
                      <a:pt x="122" y="47"/>
                    </a:lnTo>
                    <a:lnTo>
                      <a:pt x="122" y="45"/>
                    </a:lnTo>
                    <a:lnTo>
                      <a:pt x="123" y="45"/>
                    </a:lnTo>
                    <a:lnTo>
                      <a:pt x="123" y="43"/>
                    </a:lnTo>
                    <a:lnTo>
                      <a:pt x="125" y="43"/>
                    </a:lnTo>
                    <a:lnTo>
                      <a:pt x="125" y="41"/>
                    </a:lnTo>
                    <a:lnTo>
                      <a:pt x="125" y="40"/>
                    </a:lnTo>
                    <a:lnTo>
                      <a:pt x="125" y="38"/>
                    </a:lnTo>
                    <a:lnTo>
                      <a:pt x="125" y="36"/>
                    </a:lnTo>
                    <a:lnTo>
                      <a:pt x="125" y="34"/>
                    </a:lnTo>
                    <a:lnTo>
                      <a:pt x="123" y="34"/>
                    </a:lnTo>
                    <a:lnTo>
                      <a:pt x="122" y="34"/>
                    </a:lnTo>
                    <a:lnTo>
                      <a:pt x="120" y="34"/>
                    </a:lnTo>
                    <a:lnTo>
                      <a:pt x="118" y="33"/>
                    </a:lnTo>
                    <a:lnTo>
                      <a:pt x="116" y="33"/>
                    </a:lnTo>
                    <a:lnTo>
                      <a:pt x="116" y="31"/>
                    </a:lnTo>
                    <a:lnTo>
                      <a:pt x="115" y="31"/>
                    </a:lnTo>
                    <a:lnTo>
                      <a:pt x="115" y="29"/>
                    </a:lnTo>
                    <a:lnTo>
                      <a:pt x="113" y="29"/>
                    </a:lnTo>
                    <a:lnTo>
                      <a:pt x="111" y="29"/>
                    </a:lnTo>
                    <a:lnTo>
                      <a:pt x="109" y="29"/>
                    </a:lnTo>
                    <a:lnTo>
                      <a:pt x="107" y="29"/>
                    </a:lnTo>
                    <a:lnTo>
                      <a:pt x="106" y="29"/>
                    </a:lnTo>
                    <a:lnTo>
                      <a:pt x="106" y="31"/>
                    </a:lnTo>
                    <a:lnTo>
                      <a:pt x="106" y="33"/>
                    </a:lnTo>
                    <a:lnTo>
                      <a:pt x="104" y="33"/>
                    </a:lnTo>
                    <a:lnTo>
                      <a:pt x="104" y="34"/>
                    </a:lnTo>
                    <a:lnTo>
                      <a:pt x="102" y="34"/>
                    </a:lnTo>
                    <a:lnTo>
                      <a:pt x="102" y="33"/>
                    </a:lnTo>
                    <a:lnTo>
                      <a:pt x="100" y="33"/>
                    </a:lnTo>
                    <a:lnTo>
                      <a:pt x="100" y="34"/>
                    </a:lnTo>
                    <a:lnTo>
                      <a:pt x="98" y="34"/>
                    </a:lnTo>
                    <a:lnTo>
                      <a:pt x="98" y="33"/>
                    </a:lnTo>
                    <a:lnTo>
                      <a:pt x="97" y="33"/>
                    </a:lnTo>
                    <a:lnTo>
                      <a:pt x="95" y="33"/>
                    </a:lnTo>
                    <a:lnTo>
                      <a:pt x="95" y="34"/>
                    </a:lnTo>
                    <a:lnTo>
                      <a:pt x="95" y="36"/>
                    </a:lnTo>
                    <a:lnTo>
                      <a:pt x="97" y="36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3" y="40"/>
                    </a:lnTo>
                    <a:lnTo>
                      <a:pt x="93" y="41"/>
                    </a:lnTo>
                    <a:lnTo>
                      <a:pt x="93" y="43"/>
                    </a:lnTo>
                    <a:lnTo>
                      <a:pt x="93" y="45"/>
                    </a:lnTo>
                    <a:lnTo>
                      <a:pt x="93" y="47"/>
                    </a:lnTo>
                    <a:lnTo>
                      <a:pt x="91" y="47"/>
                    </a:lnTo>
                    <a:lnTo>
                      <a:pt x="91" y="49"/>
                    </a:lnTo>
                    <a:lnTo>
                      <a:pt x="91" y="50"/>
                    </a:lnTo>
                    <a:lnTo>
                      <a:pt x="90" y="50"/>
                    </a:lnTo>
                    <a:lnTo>
                      <a:pt x="90" y="52"/>
                    </a:lnTo>
                    <a:lnTo>
                      <a:pt x="90" y="54"/>
                    </a:lnTo>
                    <a:lnTo>
                      <a:pt x="91" y="54"/>
                    </a:lnTo>
                    <a:lnTo>
                      <a:pt x="93" y="54"/>
                    </a:lnTo>
                    <a:lnTo>
                      <a:pt x="93" y="56"/>
                    </a:lnTo>
                    <a:lnTo>
                      <a:pt x="95" y="56"/>
                    </a:lnTo>
                    <a:lnTo>
                      <a:pt x="95" y="57"/>
                    </a:lnTo>
                    <a:lnTo>
                      <a:pt x="97" y="57"/>
                    </a:lnTo>
                    <a:lnTo>
                      <a:pt x="98" y="57"/>
                    </a:lnTo>
                    <a:lnTo>
                      <a:pt x="100" y="57"/>
                    </a:lnTo>
                    <a:lnTo>
                      <a:pt x="100" y="59"/>
                    </a:lnTo>
                    <a:lnTo>
                      <a:pt x="100" y="61"/>
                    </a:lnTo>
                    <a:lnTo>
                      <a:pt x="102" y="61"/>
                    </a:lnTo>
                    <a:lnTo>
                      <a:pt x="100" y="61"/>
                    </a:lnTo>
                    <a:lnTo>
                      <a:pt x="100" y="63"/>
                    </a:lnTo>
                    <a:lnTo>
                      <a:pt x="98" y="63"/>
                    </a:lnTo>
                    <a:lnTo>
                      <a:pt x="98" y="65"/>
                    </a:lnTo>
                    <a:lnTo>
                      <a:pt x="100" y="65"/>
                    </a:lnTo>
                    <a:lnTo>
                      <a:pt x="100" y="66"/>
                    </a:lnTo>
                    <a:lnTo>
                      <a:pt x="102" y="66"/>
                    </a:lnTo>
                    <a:lnTo>
                      <a:pt x="102" y="68"/>
                    </a:lnTo>
                    <a:lnTo>
                      <a:pt x="104" y="68"/>
                    </a:lnTo>
                    <a:lnTo>
                      <a:pt x="102" y="68"/>
                    </a:lnTo>
                    <a:lnTo>
                      <a:pt x="102" y="70"/>
                    </a:lnTo>
                    <a:lnTo>
                      <a:pt x="100" y="70"/>
                    </a:lnTo>
                    <a:lnTo>
                      <a:pt x="100" y="72"/>
                    </a:lnTo>
                    <a:lnTo>
                      <a:pt x="100" y="74"/>
                    </a:lnTo>
                    <a:lnTo>
                      <a:pt x="102" y="74"/>
                    </a:lnTo>
                    <a:lnTo>
                      <a:pt x="102" y="75"/>
                    </a:lnTo>
                    <a:lnTo>
                      <a:pt x="102" y="77"/>
                    </a:lnTo>
                    <a:lnTo>
                      <a:pt x="102" y="79"/>
                    </a:lnTo>
                    <a:lnTo>
                      <a:pt x="100" y="79"/>
                    </a:lnTo>
                    <a:lnTo>
                      <a:pt x="100" y="81"/>
                    </a:lnTo>
                    <a:lnTo>
                      <a:pt x="98" y="81"/>
                    </a:lnTo>
                    <a:lnTo>
                      <a:pt x="98" y="82"/>
                    </a:lnTo>
                    <a:lnTo>
                      <a:pt x="98" y="84"/>
                    </a:lnTo>
                    <a:lnTo>
                      <a:pt x="100" y="84"/>
                    </a:lnTo>
                    <a:lnTo>
                      <a:pt x="100" y="86"/>
                    </a:lnTo>
                    <a:lnTo>
                      <a:pt x="100" y="88"/>
                    </a:lnTo>
                    <a:lnTo>
                      <a:pt x="100" y="90"/>
                    </a:lnTo>
                    <a:lnTo>
                      <a:pt x="100" y="91"/>
                    </a:lnTo>
                    <a:lnTo>
                      <a:pt x="100" y="93"/>
                    </a:lnTo>
                    <a:lnTo>
                      <a:pt x="100" y="95"/>
                    </a:lnTo>
                    <a:lnTo>
                      <a:pt x="100" y="97"/>
                    </a:lnTo>
                    <a:lnTo>
                      <a:pt x="100" y="99"/>
                    </a:lnTo>
                    <a:lnTo>
                      <a:pt x="98" y="99"/>
                    </a:lnTo>
                    <a:lnTo>
                      <a:pt x="98" y="100"/>
                    </a:lnTo>
                    <a:lnTo>
                      <a:pt x="98" y="99"/>
                    </a:lnTo>
                    <a:lnTo>
                      <a:pt x="97" y="99"/>
                    </a:lnTo>
                    <a:lnTo>
                      <a:pt x="95" y="99"/>
                    </a:lnTo>
                    <a:lnTo>
                      <a:pt x="95" y="100"/>
                    </a:lnTo>
                    <a:lnTo>
                      <a:pt x="93" y="100"/>
                    </a:lnTo>
                    <a:lnTo>
                      <a:pt x="93" y="102"/>
                    </a:lnTo>
                    <a:lnTo>
                      <a:pt x="93" y="104"/>
                    </a:lnTo>
                    <a:lnTo>
                      <a:pt x="91" y="104"/>
                    </a:lnTo>
                    <a:lnTo>
                      <a:pt x="91" y="106"/>
                    </a:lnTo>
                    <a:lnTo>
                      <a:pt x="90" y="107"/>
                    </a:lnTo>
                    <a:lnTo>
                      <a:pt x="88" y="107"/>
                    </a:lnTo>
                    <a:lnTo>
                      <a:pt x="86" y="107"/>
                    </a:lnTo>
                    <a:lnTo>
                      <a:pt x="84" y="107"/>
                    </a:lnTo>
                    <a:lnTo>
                      <a:pt x="82" y="109"/>
                    </a:lnTo>
                    <a:lnTo>
                      <a:pt x="82" y="107"/>
                    </a:lnTo>
                    <a:lnTo>
                      <a:pt x="81" y="107"/>
                    </a:lnTo>
                    <a:lnTo>
                      <a:pt x="81" y="106"/>
                    </a:lnTo>
                    <a:lnTo>
                      <a:pt x="82" y="106"/>
                    </a:lnTo>
                    <a:lnTo>
                      <a:pt x="82" y="104"/>
                    </a:lnTo>
                    <a:lnTo>
                      <a:pt x="81" y="104"/>
                    </a:lnTo>
                    <a:lnTo>
                      <a:pt x="79" y="104"/>
                    </a:lnTo>
                    <a:lnTo>
                      <a:pt x="77" y="104"/>
                    </a:lnTo>
                    <a:lnTo>
                      <a:pt x="75" y="104"/>
                    </a:lnTo>
                    <a:lnTo>
                      <a:pt x="74" y="104"/>
                    </a:lnTo>
                    <a:lnTo>
                      <a:pt x="74" y="102"/>
                    </a:lnTo>
                    <a:lnTo>
                      <a:pt x="72" y="102"/>
                    </a:lnTo>
                    <a:lnTo>
                      <a:pt x="72" y="100"/>
                    </a:lnTo>
                    <a:lnTo>
                      <a:pt x="70" y="100"/>
                    </a:lnTo>
                    <a:lnTo>
                      <a:pt x="68" y="100"/>
                    </a:lnTo>
                    <a:lnTo>
                      <a:pt x="66" y="100"/>
                    </a:lnTo>
                    <a:lnTo>
                      <a:pt x="66" y="102"/>
                    </a:lnTo>
                    <a:lnTo>
                      <a:pt x="65" y="102"/>
                    </a:lnTo>
                    <a:lnTo>
                      <a:pt x="65" y="104"/>
                    </a:lnTo>
                    <a:lnTo>
                      <a:pt x="65" y="106"/>
                    </a:lnTo>
                    <a:lnTo>
                      <a:pt x="63" y="106"/>
                    </a:lnTo>
                    <a:lnTo>
                      <a:pt x="61" y="106"/>
                    </a:lnTo>
                    <a:lnTo>
                      <a:pt x="59" y="106"/>
                    </a:lnTo>
                    <a:lnTo>
                      <a:pt x="57" y="106"/>
                    </a:lnTo>
                    <a:lnTo>
                      <a:pt x="57" y="104"/>
                    </a:lnTo>
                    <a:lnTo>
                      <a:pt x="57" y="102"/>
                    </a:lnTo>
                    <a:lnTo>
                      <a:pt x="57" y="100"/>
                    </a:lnTo>
                    <a:lnTo>
                      <a:pt x="56" y="100"/>
                    </a:lnTo>
                    <a:lnTo>
                      <a:pt x="56" y="99"/>
                    </a:lnTo>
                    <a:lnTo>
                      <a:pt x="54" y="97"/>
                    </a:lnTo>
                    <a:lnTo>
                      <a:pt x="54" y="93"/>
                    </a:lnTo>
                    <a:lnTo>
                      <a:pt x="54" y="91"/>
                    </a:lnTo>
                    <a:lnTo>
                      <a:pt x="54" y="90"/>
                    </a:lnTo>
                    <a:lnTo>
                      <a:pt x="56" y="90"/>
                    </a:lnTo>
                    <a:lnTo>
                      <a:pt x="56" y="88"/>
                    </a:lnTo>
                    <a:lnTo>
                      <a:pt x="56" y="86"/>
                    </a:lnTo>
                    <a:lnTo>
                      <a:pt x="57" y="86"/>
                    </a:lnTo>
                    <a:lnTo>
                      <a:pt x="57" y="84"/>
                    </a:lnTo>
                    <a:lnTo>
                      <a:pt x="56" y="82"/>
                    </a:lnTo>
                    <a:lnTo>
                      <a:pt x="56" y="81"/>
                    </a:lnTo>
                    <a:lnTo>
                      <a:pt x="56" y="79"/>
                    </a:lnTo>
                    <a:lnTo>
                      <a:pt x="57" y="79"/>
                    </a:lnTo>
                    <a:lnTo>
                      <a:pt x="57" y="77"/>
                    </a:lnTo>
                    <a:lnTo>
                      <a:pt x="57" y="75"/>
                    </a:lnTo>
                    <a:lnTo>
                      <a:pt x="59" y="75"/>
                    </a:lnTo>
                    <a:lnTo>
                      <a:pt x="59" y="74"/>
                    </a:lnTo>
                    <a:lnTo>
                      <a:pt x="59" y="72"/>
                    </a:lnTo>
                    <a:lnTo>
                      <a:pt x="59" y="70"/>
                    </a:lnTo>
                    <a:lnTo>
                      <a:pt x="61" y="70"/>
                    </a:lnTo>
                    <a:lnTo>
                      <a:pt x="61" y="68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6" y="65"/>
                    </a:lnTo>
                    <a:lnTo>
                      <a:pt x="66" y="63"/>
                    </a:lnTo>
                    <a:lnTo>
                      <a:pt x="66" y="61"/>
                    </a:lnTo>
                    <a:lnTo>
                      <a:pt x="66" y="59"/>
                    </a:lnTo>
                    <a:lnTo>
                      <a:pt x="66" y="57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68" y="50"/>
                    </a:lnTo>
                    <a:lnTo>
                      <a:pt x="68" y="49"/>
                    </a:lnTo>
                    <a:lnTo>
                      <a:pt x="66" y="47"/>
                    </a:lnTo>
                    <a:lnTo>
                      <a:pt x="65" y="47"/>
                    </a:lnTo>
                    <a:lnTo>
                      <a:pt x="65" y="45"/>
                    </a:lnTo>
                    <a:lnTo>
                      <a:pt x="65" y="47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1" y="45"/>
                    </a:lnTo>
                    <a:lnTo>
                      <a:pt x="61" y="43"/>
                    </a:lnTo>
                    <a:lnTo>
                      <a:pt x="61" y="41"/>
                    </a:lnTo>
                    <a:lnTo>
                      <a:pt x="59" y="41"/>
                    </a:lnTo>
                    <a:lnTo>
                      <a:pt x="59" y="40"/>
                    </a:lnTo>
                    <a:lnTo>
                      <a:pt x="59" y="38"/>
                    </a:lnTo>
                    <a:lnTo>
                      <a:pt x="61" y="38"/>
                    </a:lnTo>
                    <a:lnTo>
                      <a:pt x="61" y="36"/>
                    </a:lnTo>
                    <a:lnTo>
                      <a:pt x="61" y="34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1" y="33"/>
                    </a:lnTo>
                    <a:lnTo>
                      <a:pt x="61" y="31"/>
                    </a:lnTo>
                    <a:lnTo>
                      <a:pt x="61" y="29"/>
                    </a:lnTo>
                    <a:lnTo>
                      <a:pt x="63" y="29"/>
                    </a:lnTo>
                    <a:lnTo>
                      <a:pt x="63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6" y="25"/>
                    </a:lnTo>
                    <a:lnTo>
                      <a:pt x="66" y="24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8" y="20"/>
                    </a:lnTo>
                    <a:lnTo>
                      <a:pt x="68" y="18"/>
                    </a:lnTo>
                    <a:lnTo>
                      <a:pt x="68" y="16"/>
                    </a:lnTo>
                    <a:lnTo>
                      <a:pt x="68" y="15"/>
                    </a:lnTo>
                    <a:lnTo>
                      <a:pt x="70" y="15"/>
                    </a:lnTo>
                    <a:lnTo>
                      <a:pt x="68" y="13"/>
                    </a:lnTo>
                    <a:lnTo>
                      <a:pt x="66" y="13"/>
                    </a:lnTo>
                    <a:lnTo>
                      <a:pt x="65" y="13"/>
                    </a:lnTo>
                    <a:lnTo>
                      <a:pt x="63" y="13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59" y="15"/>
                    </a:lnTo>
                    <a:lnTo>
                      <a:pt x="57" y="15"/>
                    </a:lnTo>
                    <a:lnTo>
                      <a:pt x="57" y="13"/>
                    </a:lnTo>
                    <a:lnTo>
                      <a:pt x="59" y="11"/>
                    </a:lnTo>
                    <a:lnTo>
                      <a:pt x="59" y="9"/>
                    </a:lnTo>
                    <a:lnTo>
                      <a:pt x="59" y="8"/>
                    </a:lnTo>
                    <a:lnTo>
                      <a:pt x="59" y="6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6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50" y="4"/>
                    </a:lnTo>
                    <a:lnTo>
                      <a:pt x="49" y="4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7" y="8"/>
                    </a:lnTo>
                    <a:lnTo>
                      <a:pt x="25" y="8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5" name="Freeform 389"/>
              <p:cNvSpPr>
                <a:spLocks/>
              </p:cNvSpPr>
              <p:nvPr/>
            </p:nvSpPr>
            <p:spPr bwMode="auto">
              <a:xfrm>
                <a:off x="1805" y="3346"/>
                <a:ext cx="346" cy="561"/>
              </a:xfrm>
              <a:custGeom>
                <a:avLst/>
                <a:gdLst>
                  <a:gd name="T0" fmla="*/ 330 w 346"/>
                  <a:gd name="T1" fmla="*/ 409 h 561"/>
                  <a:gd name="T2" fmla="*/ 318 w 346"/>
                  <a:gd name="T3" fmla="*/ 404 h 561"/>
                  <a:gd name="T4" fmla="*/ 309 w 346"/>
                  <a:gd name="T5" fmla="*/ 384 h 561"/>
                  <a:gd name="T6" fmla="*/ 291 w 346"/>
                  <a:gd name="T7" fmla="*/ 372 h 561"/>
                  <a:gd name="T8" fmla="*/ 271 w 346"/>
                  <a:gd name="T9" fmla="*/ 384 h 561"/>
                  <a:gd name="T10" fmla="*/ 253 w 346"/>
                  <a:gd name="T11" fmla="*/ 379 h 561"/>
                  <a:gd name="T12" fmla="*/ 248 w 346"/>
                  <a:gd name="T13" fmla="*/ 386 h 561"/>
                  <a:gd name="T14" fmla="*/ 230 w 346"/>
                  <a:gd name="T15" fmla="*/ 379 h 561"/>
                  <a:gd name="T16" fmla="*/ 212 w 346"/>
                  <a:gd name="T17" fmla="*/ 393 h 561"/>
                  <a:gd name="T18" fmla="*/ 191 w 346"/>
                  <a:gd name="T19" fmla="*/ 395 h 561"/>
                  <a:gd name="T20" fmla="*/ 186 w 346"/>
                  <a:gd name="T21" fmla="*/ 400 h 561"/>
                  <a:gd name="T22" fmla="*/ 191 w 346"/>
                  <a:gd name="T23" fmla="*/ 416 h 561"/>
                  <a:gd name="T24" fmla="*/ 200 w 346"/>
                  <a:gd name="T25" fmla="*/ 418 h 561"/>
                  <a:gd name="T26" fmla="*/ 195 w 346"/>
                  <a:gd name="T27" fmla="*/ 441 h 561"/>
                  <a:gd name="T28" fmla="*/ 191 w 346"/>
                  <a:gd name="T29" fmla="*/ 464 h 561"/>
                  <a:gd name="T30" fmla="*/ 214 w 346"/>
                  <a:gd name="T31" fmla="*/ 457 h 561"/>
                  <a:gd name="T32" fmla="*/ 239 w 346"/>
                  <a:gd name="T33" fmla="*/ 452 h 561"/>
                  <a:gd name="T34" fmla="*/ 228 w 346"/>
                  <a:gd name="T35" fmla="*/ 477 h 561"/>
                  <a:gd name="T36" fmla="*/ 232 w 346"/>
                  <a:gd name="T37" fmla="*/ 500 h 561"/>
                  <a:gd name="T38" fmla="*/ 218 w 346"/>
                  <a:gd name="T39" fmla="*/ 520 h 561"/>
                  <a:gd name="T40" fmla="*/ 209 w 346"/>
                  <a:gd name="T41" fmla="*/ 548 h 561"/>
                  <a:gd name="T42" fmla="*/ 195 w 346"/>
                  <a:gd name="T43" fmla="*/ 556 h 561"/>
                  <a:gd name="T44" fmla="*/ 173 w 346"/>
                  <a:gd name="T45" fmla="*/ 561 h 561"/>
                  <a:gd name="T46" fmla="*/ 150 w 346"/>
                  <a:gd name="T47" fmla="*/ 557 h 561"/>
                  <a:gd name="T48" fmla="*/ 125 w 346"/>
                  <a:gd name="T49" fmla="*/ 557 h 561"/>
                  <a:gd name="T50" fmla="*/ 121 w 346"/>
                  <a:gd name="T51" fmla="*/ 538 h 561"/>
                  <a:gd name="T52" fmla="*/ 123 w 346"/>
                  <a:gd name="T53" fmla="*/ 509 h 561"/>
                  <a:gd name="T54" fmla="*/ 120 w 346"/>
                  <a:gd name="T55" fmla="*/ 486 h 561"/>
                  <a:gd name="T56" fmla="*/ 120 w 346"/>
                  <a:gd name="T57" fmla="*/ 463 h 561"/>
                  <a:gd name="T58" fmla="*/ 116 w 346"/>
                  <a:gd name="T59" fmla="*/ 443 h 561"/>
                  <a:gd name="T60" fmla="*/ 116 w 346"/>
                  <a:gd name="T61" fmla="*/ 431 h 561"/>
                  <a:gd name="T62" fmla="*/ 116 w 346"/>
                  <a:gd name="T63" fmla="*/ 411 h 561"/>
                  <a:gd name="T64" fmla="*/ 121 w 346"/>
                  <a:gd name="T65" fmla="*/ 393 h 561"/>
                  <a:gd name="T66" fmla="*/ 143 w 346"/>
                  <a:gd name="T67" fmla="*/ 388 h 561"/>
                  <a:gd name="T68" fmla="*/ 143 w 346"/>
                  <a:gd name="T69" fmla="*/ 375 h 561"/>
                  <a:gd name="T70" fmla="*/ 146 w 346"/>
                  <a:gd name="T71" fmla="*/ 363 h 561"/>
                  <a:gd name="T72" fmla="*/ 137 w 346"/>
                  <a:gd name="T73" fmla="*/ 345 h 561"/>
                  <a:gd name="T74" fmla="*/ 125 w 346"/>
                  <a:gd name="T75" fmla="*/ 331 h 561"/>
                  <a:gd name="T76" fmla="*/ 112 w 346"/>
                  <a:gd name="T77" fmla="*/ 320 h 561"/>
                  <a:gd name="T78" fmla="*/ 109 w 346"/>
                  <a:gd name="T79" fmla="*/ 311 h 561"/>
                  <a:gd name="T80" fmla="*/ 107 w 346"/>
                  <a:gd name="T81" fmla="*/ 293 h 561"/>
                  <a:gd name="T82" fmla="*/ 105 w 346"/>
                  <a:gd name="T83" fmla="*/ 275 h 561"/>
                  <a:gd name="T84" fmla="*/ 102 w 346"/>
                  <a:gd name="T85" fmla="*/ 252 h 561"/>
                  <a:gd name="T86" fmla="*/ 86 w 346"/>
                  <a:gd name="T87" fmla="*/ 238 h 561"/>
                  <a:gd name="T88" fmla="*/ 71 w 346"/>
                  <a:gd name="T89" fmla="*/ 225 h 561"/>
                  <a:gd name="T90" fmla="*/ 61 w 346"/>
                  <a:gd name="T91" fmla="*/ 213 h 561"/>
                  <a:gd name="T92" fmla="*/ 46 w 346"/>
                  <a:gd name="T93" fmla="*/ 197 h 561"/>
                  <a:gd name="T94" fmla="*/ 36 w 346"/>
                  <a:gd name="T95" fmla="*/ 177 h 561"/>
                  <a:gd name="T96" fmla="*/ 34 w 346"/>
                  <a:gd name="T97" fmla="*/ 159 h 561"/>
                  <a:gd name="T98" fmla="*/ 27 w 346"/>
                  <a:gd name="T99" fmla="*/ 136 h 561"/>
                  <a:gd name="T100" fmla="*/ 20 w 346"/>
                  <a:gd name="T101" fmla="*/ 120 h 561"/>
                  <a:gd name="T102" fmla="*/ 18 w 346"/>
                  <a:gd name="T103" fmla="*/ 95 h 561"/>
                  <a:gd name="T104" fmla="*/ 12 w 346"/>
                  <a:gd name="T105" fmla="*/ 70 h 561"/>
                  <a:gd name="T106" fmla="*/ 4 w 346"/>
                  <a:gd name="T107" fmla="*/ 49 h 561"/>
                  <a:gd name="T108" fmla="*/ 2 w 346"/>
                  <a:gd name="T109" fmla="*/ 31 h 561"/>
                  <a:gd name="T110" fmla="*/ 5 w 346"/>
                  <a:gd name="T111" fmla="*/ 18 h 561"/>
                  <a:gd name="T112" fmla="*/ 20 w 346"/>
                  <a:gd name="T113" fmla="*/ 20 h 561"/>
                  <a:gd name="T114" fmla="*/ 21 w 346"/>
                  <a:gd name="T115" fmla="*/ 24 h 561"/>
                  <a:gd name="T116" fmla="*/ 20 w 346"/>
                  <a:gd name="T117" fmla="*/ 9 h 561"/>
                  <a:gd name="T118" fmla="*/ 16 w 346"/>
                  <a:gd name="T119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46" h="561">
                    <a:moveTo>
                      <a:pt x="346" y="400"/>
                    </a:moveTo>
                    <a:lnTo>
                      <a:pt x="346" y="402"/>
                    </a:lnTo>
                    <a:lnTo>
                      <a:pt x="345" y="404"/>
                    </a:lnTo>
                    <a:lnTo>
                      <a:pt x="345" y="406"/>
                    </a:lnTo>
                    <a:lnTo>
                      <a:pt x="345" y="407"/>
                    </a:lnTo>
                    <a:lnTo>
                      <a:pt x="343" y="409"/>
                    </a:lnTo>
                    <a:lnTo>
                      <a:pt x="343" y="411"/>
                    </a:lnTo>
                    <a:lnTo>
                      <a:pt x="341" y="411"/>
                    </a:lnTo>
                    <a:lnTo>
                      <a:pt x="341" y="413"/>
                    </a:lnTo>
                    <a:lnTo>
                      <a:pt x="339" y="413"/>
                    </a:lnTo>
                    <a:lnTo>
                      <a:pt x="337" y="413"/>
                    </a:lnTo>
                    <a:lnTo>
                      <a:pt x="336" y="413"/>
                    </a:lnTo>
                    <a:lnTo>
                      <a:pt x="334" y="413"/>
                    </a:lnTo>
                    <a:lnTo>
                      <a:pt x="334" y="411"/>
                    </a:lnTo>
                    <a:lnTo>
                      <a:pt x="332" y="411"/>
                    </a:lnTo>
                    <a:lnTo>
                      <a:pt x="330" y="411"/>
                    </a:lnTo>
                    <a:lnTo>
                      <a:pt x="330" y="409"/>
                    </a:lnTo>
                    <a:lnTo>
                      <a:pt x="328" y="409"/>
                    </a:lnTo>
                    <a:lnTo>
                      <a:pt x="327" y="409"/>
                    </a:lnTo>
                    <a:lnTo>
                      <a:pt x="325" y="409"/>
                    </a:lnTo>
                    <a:lnTo>
                      <a:pt x="323" y="409"/>
                    </a:lnTo>
                    <a:lnTo>
                      <a:pt x="321" y="411"/>
                    </a:lnTo>
                    <a:lnTo>
                      <a:pt x="320" y="411"/>
                    </a:lnTo>
                    <a:lnTo>
                      <a:pt x="320" y="413"/>
                    </a:lnTo>
                    <a:lnTo>
                      <a:pt x="318" y="413"/>
                    </a:lnTo>
                    <a:lnTo>
                      <a:pt x="316" y="413"/>
                    </a:lnTo>
                    <a:lnTo>
                      <a:pt x="316" y="411"/>
                    </a:lnTo>
                    <a:lnTo>
                      <a:pt x="318" y="411"/>
                    </a:lnTo>
                    <a:lnTo>
                      <a:pt x="318" y="409"/>
                    </a:lnTo>
                    <a:lnTo>
                      <a:pt x="318" y="407"/>
                    </a:lnTo>
                    <a:lnTo>
                      <a:pt x="320" y="407"/>
                    </a:lnTo>
                    <a:lnTo>
                      <a:pt x="320" y="406"/>
                    </a:lnTo>
                    <a:lnTo>
                      <a:pt x="320" y="404"/>
                    </a:lnTo>
                    <a:lnTo>
                      <a:pt x="318" y="404"/>
                    </a:lnTo>
                    <a:lnTo>
                      <a:pt x="318" y="402"/>
                    </a:lnTo>
                    <a:lnTo>
                      <a:pt x="318" y="400"/>
                    </a:lnTo>
                    <a:lnTo>
                      <a:pt x="316" y="400"/>
                    </a:lnTo>
                    <a:lnTo>
                      <a:pt x="316" y="398"/>
                    </a:lnTo>
                    <a:lnTo>
                      <a:pt x="314" y="397"/>
                    </a:lnTo>
                    <a:lnTo>
                      <a:pt x="314" y="395"/>
                    </a:lnTo>
                    <a:lnTo>
                      <a:pt x="312" y="395"/>
                    </a:lnTo>
                    <a:lnTo>
                      <a:pt x="312" y="393"/>
                    </a:lnTo>
                    <a:lnTo>
                      <a:pt x="312" y="391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4" y="388"/>
                    </a:lnTo>
                    <a:lnTo>
                      <a:pt x="312" y="388"/>
                    </a:lnTo>
                    <a:lnTo>
                      <a:pt x="311" y="388"/>
                    </a:lnTo>
                    <a:lnTo>
                      <a:pt x="311" y="386"/>
                    </a:lnTo>
                    <a:lnTo>
                      <a:pt x="309" y="386"/>
                    </a:lnTo>
                    <a:lnTo>
                      <a:pt x="309" y="384"/>
                    </a:lnTo>
                    <a:lnTo>
                      <a:pt x="307" y="384"/>
                    </a:lnTo>
                    <a:lnTo>
                      <a:pt x="305" y="384"/>
                    </a:lnTo>
                    <a:lnTo>
                      <a:pt x="305" y="382"/>
                    </a:lnTo>
                    <a:lnTo>
                      <a:pt x="303" y="382"/>
                    </a:lnTo>
                    <a:lnTo>
                      <a:pt x="302" y="382"/>
                    </a:lnTo>
                    <a:lnTo>
                      <a:pt x="302" y="381"/>
                    </a:lnTo>
                    <a:lnTo>
                      <a:pt x="300" y="381"/>
                    </a:lnTo>
                    <a:lnTo>
                      <a:pt x="300" y="379"/>
                    </a:lnTo>
                    <a:lnTo>
                      <a:pt x="300" y="377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8" y="373"/>
                    </a:lnTo>
                    <a:lnTo>
                      <a:pt x="298" y="372"/>
                    </a:lnTo>
                    <a:lnTo>
                      <a:pt x="296" y="372"/>
                    </a:lnTo>
                    <a:lnTo>
                      <a:pt x="295" y="372"/>
                    </a:lnTo>
                    <a:lnTo>
                      <a:pt x="293" y="372"/>
                    </a:lnTo>
                    <a:lnTo>
                      <a:pt x="291" y="372"/>
                    </a:lnTo>
                    <a:lnTo>
                      <a:pt x="291" y="373"/>
                    </a:lnTo>
                    <a:lnTo>
                      <a:pt x="289" y="373"/>
                    </a:lnTo>
                    <a:lnTo>
                      <a:pt x="287" y="373"/>
                    </a:lnTo>
                    <a:lnTo>
                      <a:pt x="287" y="375"/>
                    </a:lnTo>
                    <a:lnTo>
                      <a:pt x="286" y="377"/>
                    </a:lnTo>
                    <a:lnTo>
                      <a:pt x="286" y="379"/>
                    </a:lnTo>
                    <a:lnTo>
                      <a:pt x="284" y="379"/>
                    </a:lnTo>
                    <a:lnTo>
                      <a:pt x="284" y="381"/>
                    </a:lnTo>
                    <a:lnTo>
                      <a:pt x="284" y="382"/>
                    </a:lnTo>
                    <a:lnTo>
                      <a:pt x="282" y="382"/>
                    </a:lnTo>
                    <a:lnTo>
                      <a:pt x="280" y="382"/>
                    </a:lnTo>
                    <a:lnTo>
                      <a:pt x="280" y="384"/>
                    </a:lnTo>
                    <a:lnTo>
                      <a:pt x="278" y="384"/>
                    </a:lnTo>
                    <a:lnTo>
                      <a:pt x="277" y="384"/>
                    </a:lnTo>
                    <a:lnTo>
                      <a:pt x="275" y="384"/>
                    </a:lnTo>
                    <a:lnTo>
                      <a:pt x="273" y="384"/>
                    </a:lnTo>
                    <a:lnTo>
                      <a:pt x="271" y="384"/>
                    </a:lnTo>
                    <a:lnTo>
                      <a:pt x="271" y="382"/>
                    </a:lnTo>
                    <a:lnTo>
                      <a:pt x="270" y="382"/>
                    </a:lnTo>
                    <a:lnTo>
                      <a:pt x="268" y="381"/>
                    </a:lnTo>
                    <a:lnTo>
                      <a:pt x="268" y="379"/>
                    </a:lnTo>
                    <a:lnTo>
                      <a:pt x="268" y="377"/>
                    </a:lnTo>
                    <a:lnTo>
                      <a:pt x="270" y="375"/>
                    </a:lnTo>
                    <a:lnTo>
                      <a:pt x="268" y="375"/>
                    </a:lnTo>
                    <a:lnTo>
                      <a:pt x="266" y="375"/>
                    </a:lnTo>
                    <a:lnTo>
                      <a:pt x="264" y="375"/>
                    </a:lnTo>
                    <a:lnTo>
                      <a:pt x="264" y="377"/>
                    </a:lnTo>
                    <a:lnTo>
                      <a:pt x="262" y="377"/>
                    </a:lnTo>
                    <a:lnTo>
                      <a:pt x="261" y="377"/>
                    </a:lnTo>
                    <a:lnTo>
                      <a:pt x="259" y="377"/>
                    </a:lnTo>
                    <a:lnTo>
                      <a:pt x="257" y="377"/>
                    </a:lnTo>
                    <a:lnTo>
                      <a:pt x="257" y="379"/>
                    </a:lnTo>
                    <a:lnTo>
                      <a:pt x="255" y="379"/>
                    </a:lnTo>
                    <a:lnTo>
                      <a:pt x="253" y="379"/>
                    </a:lnTo>
                    <a:lnTo>
                      <a:pt x="252" y="377"/>
                    </a:lnTo>
                    <a:lnTo>
                      <a:pt x="252" y="375"/>
                    </a:lnTo>
                    <a:lnTo>
                      <a:pt x="252" y="373"/>
                    </a:lnTo>
                    <a:lnTo>
                      <a:pt x="252" y="372"/>
                    </a:lnTo>
                    <a:lnTo>
                      <a:pt x="252" y="370"/>
                    </a:lnTo>
                    <a:lnTo>
                      <a:pt x="252" y="372"/>
                    </a:lnTo>
                    <a:lnTo>
                      <a:pt x="250" y="373"/>
                    </a:lnTo>
                    <a:lnTo>
                      <a:pt x="250" y="375"/>
                    </a:lnTo>
                    <a:lnTo>
                      <a:pt x="248" y="375"/>
                    </a:lnTo>
                    <a:lnTo>
                      <a:pt x="248" y="377"/>
                    </a:lnTo>
                    <a:lnTo>
                      <a:pt x="248" y="379"/>
                    </a:lnTo>
                    <a:lnTo>
                      <a:pt x="248" y="381"/>
                    </a:lnTo>
                    <a:lnTo>
                      <a:pt x="248" y="382"/>
                    </a:lnTo>
                    <a:lnTo>
                      <a:pt x="246" y="382"/>
                    </a:lnTo>
                    <a:lnTo>
                      <a:pt x="246" y="384"/>
                    </a:lnTo>
                    <a:lnTo>
                      <a:pt x="248" y="384"/>
                    </a:lnTo>
                    <a:lnTo>
                      <a:pt x="248" y="386"/>
                    </a:lnTo>
                    <a:lnTo>
                      <a:pt x="246" y="386"/>
                    </a:lnTo>
                    <a:lnTo>
                      <a:pt x="245" y="388"/>
                    </a:lnTo>
                    <a:lnTo>
                      <a:pt x="243" y="388"/>
                    </a:lnTo>
                    <a:lnTo>
                      <a:pt x="243" y="386"/>
                    </a:lnTo>
                    <a:lnTo>
                      <a:pt x="241" y="386"/>
                    </a:lnTo>
                    <a:lnTo>
                      <a:pt x="241" y="384"/>
                    </a:lnTo>
                    <a:lnTo>
                      <a:pt x="239" y="384"/>
                    </a:lnTo>
                    <a:lnTo>
                      <a:pt x="237" y="384"/>
                    </a:lnTo>
                    <a:lnTo>
                      <a:pt x="236" y="386"/>
                    </a:lnTo>
                    <a:lnTo>
                      <a:pt x="234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2" y="382"/>
                    </a:lnTo>
                    <a:lnTo>
                      <a:pt x="234" y="382"/>
                    </a:lnTo>
                    <a:lnTo>
                      <a:pt x="232" y="381"/>
                    </a:lnTo>
                    <a:lnTo>
                      <a:pt x="232" y="379"/>
                    </a:lnTo>
                    <a:lnTo>
                      <a:pt x="230" y="379"/>
                    </a:lnTo>
                    <a:lnTo>
                      <a:pt x="228" y="381"/>
                    </a:lnTo>
                    <a:lnTo>
                      <a:pt x="228" y="382"/>
                    </a:lnTo>
                    <a:lnTo>
                      <a:pt x="228" y="384"/>
                    </a:lnTo>
                    <a:lnTo>
                      <a:pt x="227" y="384"/>
                    </a:lnTo>
                    <a:lnTo>
                      <a:pt x="227" y="386"/>
                    </a:lnTo>
                    <a:lnTo>
                      <a:pt x="225" y="388"/>
                    </a:lnTo>
                    <a:lnTo>
                      <a:pt x="225" y="390"/>
                    </a:lnTo>
                    <a:lnTo>
                      <a:pt x="225" y="391"/>
                    </a:lnTo>
                    <a:lnTo>
                      <a:pt x="223" y="391"/>
                    </a:lnTo>
                    <a:lnTo>
                      <a:pt x="221" y="391"/>
                    </a:lnTo>
                    <a:lnTo>
                      <a:pt x="220" y="393"/>
                    </a:lnTo>
                    <a:lnTo>
                      <a:pt x="220" y="395"/>
                    </a:lnTo>
                    <a:lnTo>
                      <a:pt x="218" y="395"/>
                    </a:lnTo>
                    <a:lnTo>
                      <a:pt x="216" y="395"/>
                    </a:lnTo>
                    <a:lnTo>
                      <a:pt x="216" y="393"/>
                    </a:lnTo>
                    <a:lnTo>
                      <a:pt x="214" y="393"/>
                    </a:lnTo>
                    <a:lnTo>
                      <a:pt x="212" y="393"/>
                    </a:lnTo>
                    <a:lnTo>
                      <a:pt x="211" y="391"/>
                    </a:lnTo>
                    <a:lnTo>
                      <a:pt x="211" y="390"/>
                    </a:lnTo>
                    <a:lnTo>
                      <a:pt x="211" y="388"/>
                    </a:lnTo>
                    <a:lnTo>
                      <a:pt x="209" y="388"/>
                    </a:lnTo>
                    <a:lnTo>
                      <a:pt x="209" y="390"/>
                    </a:lnTo>
                    <a:lnTo>
                      <a:pt x="207" y="390"/>
                    </a:lnTo>
                    <a:lnTo>
                      <a:pt x="205" y="390"/>
                    </a:lnTo>
                    <a:lnTo>
                      <a:pt x="203" y="390"/>
                    </a:lnTo>
                    <a:lnTo>
                      <a:pt x="202" y="391"/>
                    </a:lnTo>
                    <a:lnTo>
                      <a:pt x="200" y="391"/>
                    </a:lnTo>
                    <a:lnTo>
                      <a:pt x="198" y="391"/>
                    </a:lnTo>
                    <a:lnTo>
                      <a:pt x="198" y="393"/>
                    </a:lnTo>
                    <a:lnTo>
                      <a:pt x="196" y="393"/>
                    </a:lnTo>
                    <a:lnTo>
                      <a:pt x="196" y="395"/>
                    </a:lnTo>
                    <a:lnTo>
                      <a:pt x="195" y="395"/>
                    </a:lnTo>
                    <a:lnTo>
                      <a:pt x="193" y="395"/>
                    </a:lnTo>
                    <a:lnTo>
                      <a:pt x="191" y="395"/>
                    </a:lnTo>
                    <a:lnTo>
                      <a:pt x="189" y="397"/>
                    </a:lnTo>
                    <a:lnTo>
                      <a:pt x="189" y="395"/>
                    </a:lnTo>
                    <a:lnTo>
                      <a:pt x="187" y="395"/>
                    </a:lnTo>
                    <a:lnTo>
                      <a:pt x="187" y="393"/>
                    </a:lnTo>
                    <a:lnTo>
                      <a:pt x="187" y="391"/>
                    </a:lnTo>
                    <a:lnTo>
                      <a:pt x="186" y="390"/>
                    </a:lnTo>
                    <a:lnTo>
                      <a:pt x="186" y="388"/>
                    </a:lnTo>
                    <a:lnTo>
                      <a:pt x="184" y="388"/>
                    </a:lnTo>
                    <a:lnTo>
                      <a:pt x="184" y="390"/>
                    </a:lnTo>
                    <a:lnTo>
                      <a:pt x="182" y="390"/>
                    </a:lnTo>
                    <a:lnTo>
                      <a:pt x="182" y="391"/>
                    </a:lnTo>
                    <a:lnTo>
                      <a:pt x="182" y="393"/>
                    </a:lnTo>
                    <a:lnTo>
                      <a:pt x="182" y="395"/>
                    </a:lnTo>
                    <a:lnTo>
                      <a:pt x="184" y="395"/>
                    </a:lnTo>
                    <a:lnTo>
                      <a:pt x="184" y="397"/>
                    </a:lnTo>
                    <a:lnTo>
                      <a:pt x="186" y="398"/>
                    </a:lnTo>
                    <a:lnTo>
                      <a:pt x="186" y="400"/>
                    </a:lnTo>
                    <a:lnTo>
                      <a:pt x="184" y="400"/>
                    </a:lnTo>
                    <a:lnTo>
                      <a:pt x="182" y="402"/>
                    </a:lnTo>
                    <a:lnTo>
                      <a:pt x="182" y="404"/>
                    </a:lnTo>
                    <a:lnTo>
                      <a:pt x="180" y="406"/>
                    </a:lnTo>
                    <a:lnTo>
                      <a:pt x="180" y="407"/>
                    </a:lnTo>
                    <a:lnTo>
                      <a:pt x="180" y="409"/>
                    </a:lnTo>
                    <a:lnTo>
                      <a:pt x="182" y="409"/>
                    </a:lnTo>
                    <a:lnTo>
                      <a:pt x="182" y="411"/>
                    </a:lnTo>
                    <a:lnTo>
                      <a:pt x="182" y="413"/>
                    </a:lnTo>
                    <a:lnTo>
                      <a:pt x="184" y="413"/>
                    </a:lnTo>
                    <a:lnTo>
                      <a:pt x="186" y="413"/>
                    </a:lnTo>
                    <a:lnTo>
                      <a:pt x="186" y="415"/>
                    </a:lnTo>
                    <a:lnTo>
                      <a:pt x="187" y="416"/>
                    </a:lnTo>
                    <a:lnTo>
                      <a:pt x="189" y="416"/>
                    </a:lnTo>
                    <a:lnTo>
                      <a:pt x="189" y="415"/>
                    </a:lnTo>
                    <a:lnTo>
                      <a:pt x="191" y="415"/>
                    </a:lnTo>
                    <a:lnTo>
                      <a:pt x="191" y="416"/>
                    </a:lnTo>
                    <a:lnTo>
                      <a:pt x="193" y="416"/>
                    </a:lnTo>
                    <a:lnTo>
                      <a:pt x="193" y="415"/>
                    </a:lnTo>
                    <a:lnTo>
                      <a:pt x="193" y="413"/>
                    </a:lnTo>
                    <a:lnTo>
                      <a:pt x="195" y="413"/>
                    </a:lnTo>
                    <a:lnTo>
                      <a:pt x="195" y="415"/>
                    </a:lnTo>
                    <a:lnTo>
                      <a:pt x="193" y="415"/>
                    </a:lnTo>
                    <a:lnTo>
                      <a:pt x="195" y="416"/>
                    </a:lnTo>
                    <a:lnTo>
                      <a:pt x="195" y="415"/>
                    </a:lnTo>
                    <a:lnTo>
                      <a:pt x="196" y="415"/>
                    </a:lnTo>
                    <a:lnTo>
                      <a:pt x="196" y="416"/>
                    </a:lnTo>
                    <a:lnTo>
                      <a:pt x="198" y="416"/>
                    </a:lnTo>
                    <a:lnTo>
                      <a:pt x="200" y="416"/>
                    </a:lnTo>
                    <a:lnTo>
                      <a:pt x="202" y="416"/>
                    </a:lnTo>
                    <a:lnTo>
                      <a:pt x="200" y="416"/>
                    </a:lnTo>
                    <a:lnTo>
                      <a:pt x="200" y="418"/>
                    </a:lnTo>
                    <a:lnTo>
                      <a:pt x="202" y="418"/>
                    </a:lnTo>
                    <a:lnTo>
                      <a:pt x="200" y="418"/>
                    </a:lnTo>
                    <a:lnTo>
                      <a:pt x="202" y="418"/>
                    </a:lnTo>
                    <a:lnTo>
                      <a:pt x="202" y="420"/>
                    </a:lnTo>
                    <a:lnTo>
                      <a:pt x="202" y="422"/>
                    </a:lnTo>
                    <a:lnTo>
                      <a:pt x="202" y="423"/>
                    </a:lnTo>
                    <a:lnTo>
                      <a:pt x="202" y="425"/>
                    </a:lnTo>
                    <a:lnTo>
                      <a:pt x="200" y="427"/>
                    </a:lnTo>
                    <a:lnTo>
                      <a:pt x="200" y="429"/>
                    </a:lnTo>
                    <a:lnTo>
                      <a:pt x="200" y="431"/>
                    </a:lnTo>
                    <a:lnTo>
                      <a:pt x="198" y="431"/>
                    </a:lnTo>
                    <a:lnTo>
                      <a:pt x="198" y="432"/>
                    </a:lnTo>
                    <a:lnTo>
                      <a:pt x="196" y="432"/>
                    </a:lnTo>
                    <a:lnTo>
                      <a:pt x="196" y="434"/>
                    </a:lnTo>
                    <a:lnTo>
                      <a:pt x="196" y="436"/>
                    </a:lnTo>
                    <a:lnTo>
                      <a:pt x="195" y="436"/>
                    </a:lnTo>
                    <a:lnTo>
                      <a:pt x="195" y="438"/>
                    </a:lnTo>
                    <a:lnTo>
                      <a:pt x="195" y="439"/>
                    </a:lnTo>
                    <a:lnTo>
                      <a:pt x="195" y="441"/>
                    </a:lnTo>
                    <a:lnTo>
                      <a:pt x="195" y="443"/>
                    </a:lnTo>
                    <a:lnTo>
                      <a:pt x="195" y="445"/>
                    </a:lnTo>
                    <a:lnTo>
                      <a:pt x="193" y="447"/>
                    </a:lnTo>
                    <a:lnTo>
                      <a:pt x="195" y="447"/>
                    </a:lnTo>
                    <a:lnTo>
                      <a:pt x="195" y="448"/>
                    </a:lnTo>
                    <a:lnTo>
                      <a:pt x="195" y="450"/>
                    </a:lnTo>
                    <a:lnTo>
                      <a:pt x="195" y="452"/>
                    </a:lnTo>
                    <a:lnTo>
                      <a:pt x="196" y="454"/>
                    </a:lnTo>
                    <a:lnTo>
                      <a:pt x="196" y="456"/>
                    </a:lnTo>
                    <a:lnTo>
                      <a:pt x="196" y="457"/>
                    </a:lnTo>
                    <a:lnTo>
                      <a:pt x="195" y="457"/>
                    </a:lnTo>
                    <a:lnTo>
                      <a:pt x="195" y="459"/>
                    </a:lnTo>
                    <a:lnTo>
                      <a:pt x="195" y="461"/>
                    </a:lnTo>
                    <a:lnTo>
                      <a:pt x="193" y="461"/>
                    </a:lnTo>
                    <a:lnTo>
                      <a:pt x="193" y="463"/>
                    </a:lnTo>
                    <a:lnTo>
                      <a:pt x="191" y="463"/>
                    </a:lnTo>
                    <a:lnTo>
                      <a:pt x="191" y="464"/>
                    </a:lnTo>
                    <a:lnTo>
                      <a:pt x="193" y="464"/>
                    </a:lnTo>
                    <a:lnTo>
                      <a:pt x="193" y="463"/>
                    </a:lnTo>
                    <a:lnTo>
                      <a:pt x="195" y="463"/>
                    </a:lnTo>
                    <a:lnTo>
                      <a:pt x="196" y="463"/>
                    </a:lnTo>
                    <a:lnTo>
                      <a:pt x="198" y="463"/>
                    </a:lnTo>
                    <a:lnTo>
                      <a:pt x="200" y="463"/>
                    </a:lnTo>
                    <a:lnTo>
                      <a:pt x="200" y="461"/>
                    </a:lnTo>
                    <a:lnTo>
                      <a:pt x="202" y="461"/>
                    </a:lnTo>
                    <a:lnTo>
                      <a:pt x="202" y="459"/>
                    </a:lnTo>
                    <a:lnTo>
                      <a:pt x="203" y="459"/>
                    </a:lnTo>
                    <a:lnTo>
                      <a:pt x="205" y="459"/>
                    </a:lnTo>
                    <a:lnTo>
                      <a:pt x="207" y="459"/>
                    </a:lnTo>
                    <a:lnTo>
                      <a:pt x="209" y="459"/>
                    </a:lnTo>
                    <a:lnTo>
                      <a:pt x="211" y="459"/>
                    </a:lnTo>
                    <a:lnTo>
                      <a:pt x="211" y="457"/>
                    </a:lnTo>
                    <a:lnTo>
                      <a:pt x="212" y="457"/>
                    </a:lnTo>
                    <a:lnTo>
                      <a:pt x="214" y="457"/>
                    </a:lnTo>
                    <a:lnTo>
                      <a:pt x="214" y="456"/>
                    </a:lnTo>
                    <a:lnTo>
                      <a:pt x="216" y="456"/>
                    </a:lnTo>
                    <a:lnTo>
                      <a:pt x="218" y="456"/>
                    </a:lnTo>
                    <a:lnTo>
                      <a:pt x="221" y="454"/>
                    </a:lnTo>
                    <a:lnTo>
                      <a:pt x="223" y="454"/>
                    </a:lnTo>
                    <a:lnTo>
                      <a:pt x="223" y="452"/>
                    </a:lnTo>
                    <a:lnTo>
                      <a:pt x="225" y="452"/>
                    </a:lnTo>
                    <a:lnTo>
                      <a:pt x="227" y="452"/>
                    </a:lnTo>
                    <a:lnTo>
                      <a:pt x="227" y="450"/>
                    </a:lnTo>
                    <a:lnTo>
                      <a:pt x="228" y="452"/>
                    </a:lnTo>
                    <a:lnTo>
                      <a:pt x="230" y="452"/>
                    </a:lnTo>
                    <a:lnTo>
                      <a:pt x="232" y="452"/>
                    </a:lnTo>
                    <a:lnTo>
                      <a:pt x="234" y="450"/>
                    </a:lnTo>
                    <a:lnTo>
                      <a:pt x="236" y="450"/>
                    </a:lnTo>
                    <a:lnTo>
                      <a:pt x="237" y="450"/>
                    </a:lnTo>
                    <a:lnTo>
                      <a:pt x="239" y="450"/>
                    </a:lnTo>
                    <a:lnTo>
                      <a:pt x="239" y="452"/>
                    </a:lnTo>
                    <a:lnTo>
                      <a:pt x="241" y="452"/>
                    </a:lnTo>
                    <a:lnTo>
                      <a:pt x="241" y="454"/>
                    </a:lnTo>
                    <a:lnTo>
                      <a:pt x="241" y="456"/>
                    </a:lnTo>
                    <a:lnTo>
                      <a:pt x="241" y="457"/>
                    </a:lnTo>
                    <a:lnTo>
                      <a:pt x="239" y="457"/>
                    </a:lnTo>
                    <a:lnTo>
                      <a:pt x="239" y="459"/>
                    </a:lnTo>
                    <a:lnTo>
                      <a:pt x="239" y="461"/>
                    </a:lnTo>
                    <a:lnTo>
                      <a:pt x="237" y="463"/>
                    </a:lnTo>
                    <a:lnTo>
                      <a:pt x="237" y="464"/>
                    </a:lnTo>
                    <a:lnTo>
                      <a:pt x="237" y="466"/>
                    </a:lnTo>
                    <a:lnTo>
                      <a:pt x="237" y="468"/>
                    </a:lnTo>
                    <a:lnTo>
                      <a:pt x="236" y="468"/>
                    </a:lnTo>
                    <a:lnTo>
                      <a:pt x="236" y="470"/>
                    </a:lnTo>
                    <a:lnTo>
                      <a:pt x="234" y="472"/>
                    </a:lnTo>
                    <a:lnTo>
                      <a:pt x="232" y="473"/>
                    </a:lnTo>
                    <a:lnTo>
                      <a:pt x="230" y="475"/>
                    </a:lnTo>
                    <a:lnTo>
                      <a:pt x="228" y="477"/>
                    </a:lnTo>
                    <a:lnTo>
                      <a:pt x="227" y="479"/>
                    </a:lnTo>
                    <a:lnTo>
                      <a:pt x="227" y="481"/>
                    </a:lnTo>
                    <a:lnTo>
                      <a:pt x="227" y="482"/>
                    </a:lnTo>
                    <a:lnTo>
                      <a:pt x="225" y="484"/>
                    </a:lnTo>
                    <a:lnTo>
                      <a:pt x="225" y="486"/>
                    </a:lnTo>
                    <a:lnTo>
                      <a:pt x="227" y="486"/>
                    </a:lnTo>
                    <a:lnTo>
                      <a:pt x="227" y="488"/>
                    </a:lnTo>
                    <a:lnTo>
                      <a:pt x="228" y="488"/>
                    </a:lnTo>
                    <a:lnTo>
                      <a:pt x="230" y="488"/>
                    </a:lnTo>
                    <a:lnTo>
                      <a:pt x="232" y="488"/>
                    </a:lnTo>
                    <a:lnTo>
                      <a:pt x="234" y="489"/>
                    </a:lnTo>
                    <a:lnTo>
                      <a:pt x="234" y="491"/>
                    </a:lnTo>
                    <a:lnTo>
                      <a:pt x="236" y="491"/>
                    </a:lnTo>
                    <a:lnTo>
                      <a:pt x="236" y="493"/>
                    </a:lnTo>
                    <a:lnTo>
                      <a:pt x="232" y="497"/>
                    </a:lnTo>
                    <a:lnTo>
                      <a:pt x="232" y="498"/>
                    </a:lnTo>
                    <a:lnTo>
                      <a:pt x="232" y="500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8" y="506"/>
                    </a:lnTo>
                    <a:lnTo>
                      <a:pt x="227" y="506"/>
                    </a:lnTo>
                    <a:lnTo>
                      <a:pt x="225" y="506"/>
                    </a:lnTo>
                    <a:lnTo>
                      <a:pt x="225" y="507"/>
                    </a:lnTo>
                    <a:lnTo>
                      <a:pt x="225" y="509"/>
                    </a:lnTo>
                    <a:lnTo>
                      <a:pt x="223" y="509"/>
                    </a:lnTo>
                    <a:lnTo>
                      <a:pt x="223" y="511"/>
                    </a:lnTo>
                    <a:lnTo>
                      <a:pt x="221" y="513"/>
                    </a:lnTo>
                    <a:lnTo>
                      <a:pt x="220" y="513"/>
                    </a:lnTo>
                    <a:lnTo>
                      <a:pt x="218" y="514"/>
                    </a:lnTo>
                    <a:lnTo>
                      <a:pt x="220" y="514"/>
                    </a:lnTo>
                    <a:lnTo>
                      <a:pt x="220" y="516"/>
                    </a:lnTo>
                    <a:lnTo>
                      <a:pt x="218" y="516"/>
                    </a:lnTo>
                    <a:lnTo>
                      <a:pt x="218" y="518"/>
                    </a:lnTo>
                    <a:lnTo>
                      <a:pt x="218" y="520"/>
                    </a:lnTo>
                    <a:lnTo>
                      <a:pt x="216" y="522"/>
                    </a:lnTo>
                    <a:lnTo>
                      <a:pt x="216" y="523"/>
                    </a:lnTo>
                    <a:lnTo>
                      <a:pt x="214" y="523"/>
                    </a:lnTo>
                    <a:lnTo>
                      <a:pt x="214" y="525"/>
                    </a:lnTo>
                    <a:lnTo>
                      <a:pt x="214" y="527"/>
                    </a:lnTo>
                    <a:lnTo>
                      <a:pt x="214" y="529"/>
                    </a:lnTo>
                    <a:lnTo>
                      <a:pt x="212" y="531"/>
                    </a:lnTo>
                    <a:lnTo>
                      <a:pt x="212" y="532"/>
                    </a:lnTo>
                    <a:lnTo>
                      <a:pt x="212" y="534"/>
                    </a:lnTo>
                    <a:lnTo>
                      <a:pt x="212" y="536"/>
                    </a:lnTo>
                    <a:lnTo>
                      <a:pt x="212" y="538"/>
                    </a:lnTo>
                    <a:lnTo>
                      <a:pt x="212" y="539"/>
                    </a:lnTo>
                    <a:lnTo>
                      <a:pt x="211" y="541"/>
                    </a:lnTo>
                    <a:lnTo>
                      <a:pt x="211" y="543"/>
                    </a:lnTo>
                    <a:lnTo>
                      <a:pt x="209" y="545"/>
                    </a:lnTo>
                    <a:lnTo>
                      <a:pt x="209" y="547"/>
                    </a:lnTo>
                    <a:lnTo>
                      <a:pt x="209" y="548"/>
                    </a:lnTo>
                    <a:lnTo>
                      <a:pt x="211" y="550"/>
                    </a:lnTo>
                    <a:lnTo>
                      <a:pt x="211" y="552"/>
                    </a:lnTo>
                    <a:lnTo>
                      <a:pt x="209" y="552"/>
                    </a:lnTo>
                    <a:lnTo>
                      <a:pt x="209" y="554"/>
                    </a:lnTo>
                    <a:lnTo>
                      <a:pt x="207" y="554"/>
                    </a:lnTo>
                    <a:lnTo>
                      <a:pt x="205" y="554"/>
                    </a:lnTo>
                    <a:lnTo>
                      <a:pt x="205" y="556"/>
                    </a:lnTo>
                    <a:lnTo>
                      <a:pt x="203" y="556"/>
                    </a:lnTo>
                    <a:lnTo>
                      <a:pt x="203" y="554"/>
                    </a:lnTo>
                    <a:lnTo>
                      <a:pt x="202" y="554"/>
                    </a:lnTo>
                    <a:lnTo>
                      <a:pt x="200" y="554"/>
                    </a:lnTo>
                    <a:lnTo>
                      <a:pt x="200" y="556"/>
                    </a:lnTo>
                    <a:lnTo>
                      <a:pt x="198" y="556"/>
                    </a:lnTo>
                    <a:lnTo>
                      <a:pt x="196" y="556"/>
                    </a:lnTo>
                    <a:lnTo>
                      <a:pt x="196" y="554"/>
                    </a:lnTo>
                    <a:lnTo>
                      <a:pt x="195" y="554"/>
                    </a:lnTo>
                    <a:lnTo>
                      <a:pt x="195" y="556"/>
                    </a:lnTo>
                    <a:lnTo>
                      <a:pt x="193" y="556"/>
                    </a:lnTo>
                    <a:lnTo>
                      <a:pt x="191" y="556"/>
                    </a:lnTo>
                    <a:lnTo>
                      <a:pt x="189" y="556"/>
                    </a:lnTo>
                    <a:lnTo>
                      <a:pt x="187" y="556"/>
                    </a:lnTo>
                    <a:lnTo>
                      <a:pt x="186" y="556"/>
                    </a:lnTo>
                    <a:lnTo>
                      <a:pt x="184" y="556"/>
                    </a:lnTo>
                    <a:lnTo>
                      <a:pt x="182" y="556"/>
                    </a:lnTo>
                    <a:lnTo>
                      <a:pt x="182" y="557"/>
                    </a:lnTo>
                    <a:lnTo>
                      <a:pt x="180" y="557"/>
                    </a:lnTo>
                    <a:lnTo>
                      <a:pt x="180" y="559"/>
                    </a:lnTo>
                    <a:lnTo>
                      <a:pt x="178" y="559"/>
                    </a:lnTo>
                    <a:lnTo>
                      <a:pt x="178" y="561"/>
                    </a:lnTo>
                    <a:lnTo>
                      <a:pt x="177" y="561"/>
                    </a:lnTo>
                    <a:lnTo>
                      <a:pt x="177" y="559"/>
                    </a:lnTo>
                    <a:lnTo>
                      <a:pt x="175" y="559"/>
                    </a:lnTo>
                    <a:lnTo>
                      <a:pt x="173" y="559"/>
                    </a:lnTo>
                    <a:lnTo>
                      <a:pt x="173" y="561"/>
                    </a:lnTo>
                    <a:lnTo>
                      <a:pt x="171" y="561"/>
                    </a:lnTo>
                    <a:lnTo>
                      <a:pt x="170" y="561"/>
                    </a:lnTo>
                    <a:lnTo>
                      <a:pt x="168" y="561"/>
                    </a:lnTo>
                    <a:lnTo>
                      <a:pt x="166" y="561"/>
                    </a:lnTo>
                    <a:lnTo>
                      <a:pt x="164" y="561"/>
                    </a:lnTo>
                    <a:lnTo>
                      <a:pt x="162" y="561"/>
                    </a:lnTo>
                    <a:lnTo>
                      <a:pt x="161" y="561"/>
                    </a:lnTo>
                    <a:lnTo>
                      <a:pt x="159" y="561"/>
                    </a:lnTo>
                    <a:lnTo>
                      <a:pt x="159" y="559"/>
                    </a:lnTo>
                    <a:lnTo>
                      <a:pt x="157" y="559"/>
                    </a:lnTo>
                    <a:lnTo>
                      <a:pt x="155" y="559"/>
                    </a:lnTo>
                    <a:lnTo>
                      <a:pt x="155" y="557"/>
                    </a:lnTo>
                    <a:lnTo>
                      <a:pt x="153" y="557"/>
                    </a:lnTo>
                    <a:lnTo>
                      <a:pt x="153" y="559"/>
                    </a:lnTo>
                    <a:lnTo>
                      <a:pt x="152" y="559"/>
                    </a:lnTo>
                    <a:lnTo>
                      <a:pt x="152" y="557"/>
                    </a:lnTo>
                    <a:lnTo>
                      <a:pt x="150" y="557"/>
                    </a:lnTo>
                    <a:lnTo>
                      <a:pt x="150" y="559"/>
                    </a:lnTo>
                    <a:lnTo>
                      <a:pt x="148" y="559"/>
                    </a:lnTo>
                    <a:lnTo>
                      <a:pt x="146" y="559"/>
                    </a:lnTo>
                    <a:lnTo>
                      <a:pt x="145" y="559"/>
                    </a:lnTo>
                    <a:lnTo>
                      <a:pt x="143" y="559"/>
                    </a:lnTo>
                    <a:lnTo>
                      <a:pt x="141" y="559"/>
                    </a:lnTo>
                    <a:lnTo>
                      <a:pt x="141" y="561"/>
                    </a:lnTo>
                    <a:lnTo>
                      <a:pt x="139" y="561"/>
                    </a:lnTo>
                    <a:lnTo>
                      <a:pt x="137" y="561"/>
                    </a:lnTo>
                    <a:lnTo>
                      <a:pt x="136" y="561"/>
                    </a:lnTo>
                    <a:lnTo>
                      <a:pt x="134" y="561"/>
                    </a:lnTo>
                    <a:lnTo>
                      <a:pt x="132" y="559"/>
                    </a:lnTo>
                    <a:lnTo>
                      <a:pt x="132" y="557"/>
                    </a:lnTo>
                    <a:lnTo>
                      <a:pt x="130" y="557"/>
                    </a:lnTo>
                    <a:lnTo>
                      <a:pt x="128" y="557"/>
                    </a:lnTo>
                    <a:lnTo>
                      <a:pt x="127" y="557"/>
                    </a:lnTo>
                    <a:lnTo>
                      <a:pt x="125" y="557"/>
                    </a:lnTo>
                    <a:lnTo>
                      <a:pt x="123" y="557"/>
                    </a:lnTo>
                    <a:lnTo>
                      <a:pt x="121" y="557"/>
                    </a:lnTo>
                    <a:lnTo>
                      <a:pt x="121" y="556"/>
                    </a:lnTo>
                    <a:lnTo>
                      <a:pt x="120" y="556"/>
                    </a:lnTo>
                    <a:lnTo>
                      <a:pt x="120" y="554"/>
                    </a:lnTo>
                    <a:lnTo>
                      <a:pt x="120" y="552"/>
                    </a:lnTo>
                    <a:lnTo>
                      <a:pt x="120" y="550"/>
                    </a:lnTo>
                    <a:lnTo>
                      <a:pt x="120" y="548"/>
                    </a:lnTo>
                    <a:lnTo>
                      <a:pt x="121" y="548"/>
                    </a:lnTo>
                    <a:lnTo>
                      <a:pt x="121" y="547"/>
                    </a:lnTo>
                    <a:lnTo>
                      <a:pt x="121" y="545"/>
                    </a:lnTo>
                    <a:lnTo>
                      <a:pt x="121" y="543"/>
                    </a:lnTo>
                    <a:lnTo>
                      <a:pt x="121" y="541"/>
                    </a:lnTo>
                    <a:lnTo>
                      <a:pt x="120" y="541"/>
                    </a:lnTo>
                    <a:lnTo>
                      <a:pt x="121" y="541"/>
                    </a:lnTo>
                    <a:lnTo>
                      <a:pt x="121" y="539"/>
                    </a:lnTo>
                    <a:lnTo>
                      <a:pt x="121" y="538"/>
                    </a:lnTo>
                    <a:lnTo>
                      <a:pt x="121" y="536"/>
                    </a:lnTo>
                    <a:lnTo>
                      <a:pt x="121" y="534"/>
                    </a:lnTo>
                    <a:lnTo>
                      <a:pt x="121" y="532"/>
                    </a:lnTo>
                    <a:lnTo>
                      <a:pt x="121" y="531"/>
                    </a:lnTo>
                    <a:lnTo>
                      <a:pt x="121" y="529"/>
                    </a:lnTo>
                    <a:lnTo>
                      <a:pt x="121" y="527"/>
                    </a:lnTo>
                    <a:lnTo>
                      <a:pt x="121" y="525"/>
                    </a:lnTo>
                    <a:lnTo>
                      <a:pt x="121" y="523"/>
                    </a:lnTo>
                    <a:lnTo>
                      <a:pt x="121" y="522"/>
                    </a:lnTo>
                    <a:lnTo>
                      <a:pt x="121" y="520"/>
                    </a:lnTo>
                    <a:lnTo>
                      <a:pt x="123" y="520"/>
                    </a:lnTo>
                    <a:lnTo>
                      <a:pt x="123" y="518"/>
                    </a:lnTo>
                    <a:lnTo>
                      <a:pt x="123" y="516"/>
                    </a:lnTo>
                    <a:lnTo>
                      <a:pt x="123" y="514"/>
                    </a:lnTo>
                    <a:lnTo>
                      <a:pt x="123" y="513"/>
                    </a:lnTo>
                    <a:lnTo>
                      <a:pt x="123" y="511"/>
                    </a:lnTo>
                    <a:lnTo>
                      <a:pt x="123" y="509"/>
                    </a:lnTo>
                    <a:lnTo>
                      <a:pt x="123" y="507"/>
                    </a:lnTo>
                    <a:lnTo>
                      <a:pt x="121" y="507"/>
                    </a:lnTo>
                    <a:lnTo>
                      <a:pt x="121" y="506"/>
                    </a:lnTo>
                    <a:lnTo>
                      <a:pt x="121" y="504"/>
                    </a:lnTo>
                    <a:lnTo>
                      <a:pt x="121" y="502"/>
                    </a:lnTo>
                    <a:lnTo>
                      <a:pt x="120" y="502"/>
                    </a:lnTo>
                    <a:lnTo>
                      <a:pt x="120" y="500"/>
                    </a:lnTo>
                    <a:lnTo>
                      <a:pt x="120" y="498"/>
                    </a:lnTo>
                    <a:lnTo>
                      <a:pt x="121" y="498"/>
                    </a:lnTo>
                    <a:lnTo>
                      <a:pt x="121" y="497"/>
                    </a:lnTo>
                    <a:lnTo>
                      <a:pt x="121" y="495"/>
                    </a:lnTo>
                    <a:lnTo>
                      <a:pt x="121" y="493"/>
                    </a:lnTo>
                    <a:lnTo>
                      <a:pt x="120" y="493"/>
                    </a:lnTo>
                    <a:lnTo>
                      <a:pt x="120" y="491"/>
                    </a:lnTo>
                    <a:lnTo>
                      <a:pt x="120" y="489"/>
                    </a:lnTo>
                    <a:lnTo>
                      <a:pt x="120" y="488"/>
                    </a:lnTo>
                    <a:lnTo>
                      <a:pt x="120" y="486"/>
                    </a:lnTo>
                    <a:lnTo>
                      <a:pt x="120" y="484"/>
                    </a:lnTo>
                    <a:lnTo>
                      <a:pt x="120" y="482"/>
                    </a:lnTo>
                    <a:lnTo>
                      <a:pt x="120" y="481"/>
                    </a:lnTo>
                    <a:lnTo>
                      <a:pt x="120" y="479"/>
                    </a:lnTo>
                    <a:lnTo>
                      <a:pt x="120" y="477"/>
                    </a:lnTo>
                    <a:lnTo>
                      <a:pt x="121" y="477"/>
                    </a:lnTo>
                    <a:lnTo>
                      <a:pt x="121" y="475"/>
                    </a:lnTo>
                    <a:lnTo>
                      <a:pt x="123" y="475"/>
                    </a:lnTo>
                    <a:lnTo>
                      <a:pt x="123" y="473"/>
                    </a:lnTo>
                    <a:lnTo>
                      <a:pt x="123" y="472"/>
                    </a:lnTo>
                    <a:lnTo>
                      <a:pt x="123" y="470"/>
                    </a:lnTo>
                    <a:lnTo>
                      <a:pt x="123" y="468"/>
                    </a:lnTo>
                    <a:lnTo>
                      <a:pt x="121" y="468"/>
                    </a:lnTo>
                    <a:lnTo>
                      <a:pt x="121" y="466"/>
                    </a:lnTo>
                    <a:lnTo>
                      <a:pt x="121" y="464"/>
                    </a:lnTo>
                    <a:lnTo>
                      <a:pt x="121" y="463"/>
                    </a:lnTo>
                    <a:lnTo>
                      <a:pt x="120" y="463"/>
                    </a:lnTo>
                    <a:lnTo>
                      <a:pt x="120" y="461"/>
                    </a:lnTo>
                    <a:lnTo>
                      <a:pt x="120" y="459"/>
                    </a:lnTo>
                    <a:lnTo>
                      <a:pt x="118" y="459"/>
                    </a:lnTo>
                    <a:lnTo>
                      <a:pt x="118" y="457"/>
                    </a:lnTo>
                    <a:lnTo>
                      <a:pt x="116" y="457"/>
                    </a:lnTo>
                    <a:lnTo>
                      <a:pt x="116" y="456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0" y="454"/>
                    </a:lnTo>
                    <a:lnTo>
                      <a:pt x="120" y="452"/>
                    </a:lnTo>
                    <a:lnTo>
                      <a:pt x="120" y="450"/>
                    </a:lnTo>
                    <a:lnTo>
                      <a:pt x="120" y="448"/>
                    </a:lnTo>
                    <a:lnTo>
                      <a:pt x="120" y="447"/>
                    </a:lnTo>
                    <a:lnTo>
                      <a:pt x="118" y="447"/>
                    </a:lnTo>
                    <a:lnTo>
                      <a:pt x="118" y="445"/>
                    </a:lnTo>
                    <a:lnTo>
                      <a:pt x="116" y="445"/>
                    </a:lnTo>
                    <a:lnTo>
                      <a:pt x="116" y="443"/>
                    </a:lnTo>
                    <a:lnTo>
                      <a:pt x="116" y="441"/>
                    </a:lnTo>
                    <a:lnTo>
                      <a:pt x="114" y="441"/>
                    </a:lnTo>
                    <a:lnTo>
                      <a:pt x="114" y="439"/>
                    </a:lnTo>
                    <a:lnTo>
                      <a:pt x="114" y="438"/>
                    </a:lnTo>
                    <a:lnTo>
                      <a:pt x="114" y="436"/>
                    </a:lnTo>
                    <a:lnTo>
                      <a:pt x="112" y="436"/>
                    </a:lnTo>
                    <a:lnTo>
                      <a:pt x="112" y="434"/>
                    </a:lnTo>
                    <a:lnTo>
                      <a:pt x="112" y="432"/>
                    </a:lnTo>
                    <a:lnTo>
                      <a:pt x="111" y="432"/>
                    </a:lnTo>
                    <a:lnTo>
                      <a:pt x="112" y="432"/>
                    </a:lnTo>
                    <a:lnTo>
                      <a:pt x="114" y="432"/>
                    </a:lnTo>
                    <a:lnTo>
                      <a:pt x="114" y="434"/>
                    </a:lnTo>
                    <a:lnTo>
                      <a:pt x="114" y="432"/>
                    </a:lnTo>
                    <a:lnTo>
                      <a:pt x="116" y="432"/>
                    </a:lnTo>
                    <a:lnTo>
                      <a:pt x="114" y="432"/>
                    </a:lnTo>
                    <a:lnTo>
                      <a:pt x="116" y="432"/>
                    </a:lnTo>
                    <a:lnTo>
                      <a:pt x="116" y="431"/>
                    </a:lnTo>
                    <a:lnTo>
                      <a:pt x="116" y="429"/>
                    </a:lnTo>
                    <a:lnTo>
                      <a:pt x="116" y="427"/>
                    </a:lnTo>
                    <a:lnTo>
                      <a:pt x="114" y="427"/>
                    </a:lnTo>
                    <a:lnTo>
                      <a:pt x="114" y="425"/>
                    </a:lnTo>
                    <a:lnTo>
                      <a:pt x="112" y="425"/>
                    </a:lnTo>
                    <a:lnTo>
                      <a:pt x="114" y="425"/>
                    </a:lnTo>
                    <a:lnTo>
                      <a:pt x="114" y="423"/>
                    </a:lnTo>
                    <a:lnTo>
                      <a:pt x="114" y="422"/>
                    </a:lnTo>
                    <a:lnTo>
                      <a:pt x="116" y="422"/>
                    </a:lnTo>
                    <a:lnTo>
                      <a:pt x="116" y="420"/>
                    </a:lnTo>
                    <a:lnTo>
                      <a:pt x="114" y="420"/>
                    </a:lnTo>
                    <a:lnTo>
                      <a:pt x="114" y="418"/>
                    </a:lnTo>
                    <a:lnTo>
                      <a:pt x="114" y="416"/>
                    </a:lnTo>
                    <a:lnTo>
                      <a:pt x="114" y="415"/>
                    </a:lnTo>
                    <a:lnTo>
                      <a:pt x="116" y="415"/>
                    </a:lnTo>
                    <a:lnTo>
                      <a:pt x="116" y="413"/>
                    </a:lnTo>
                    <a:lnTo>
                      <a:pt x="116" y="411"/>
                    </a:lnTo>
                    <a:lnTo>
                      <a:pt x="114" y="411"/>
                    </a:lnTo>
                    <a:lnTo>
                      <a:pt x="112" y="411"/>
                    </a:lnTo>
                    <a:lnTo>
                      <a:pt x="112" y="409"/>
                    </a:lnTo>
                    <a:lnTo>
                      <a:pt x="114" y="409"/>
                    </a:lnTo>
                    <a:lnTo>
                      <a:pt x="114" y="407"/>
                    </a:lnTo>
                    <a:lnTo>
                      <a:pt x="116" y="407"/>
                    </a:lnTo>
                    <a:lnTo>
                      <a:pt x="116" y="406"/>
                    </a:lnTo>
                    <a:lnTo>
                      <a:pt x="116" y="404"/>
                    </a:lnTo>
                    <a:lnTo>
                      <a:pt x="116" y="402"/>
                    </a:lnTo>
                    <a:lnTo>
                      <a:pt x="116" y="400"/>
                    </a:lnTo>
                    <a:lnTo>
                      <a:pt x="116" y="398"/>
                    </a:lnTo>
                    <a:lnTo>
                      <a:pt x="118" y="398"/>
                    </a:lnTo>
                    <a:lnTo>
                      <a:pt x="118" y="397"/>
                    </a:lnTo>
                    <a:lnTo>
                      <a:pt x="118" y="395"/>
                    </a:lnTo>
                    <a:lnTo>
                      <a:pt x="120" y="395"/>
                    </a:lnTo>
                    <a:lnTo>
                      <a:pt x="120" y="393"/>
                    </a:lnTo>
                    <a:lnTo>
                      <a:pt x="121" y="393"/>
                    </a:lnTo>
                    <a:lnTo>
                      <a:pt x="123" y="393"/>
                    </a:lnTo>
                    <a:lnTo>
                      <a:pt x="123" y="391"/>
                    </a:lnTo>
                    <a:lnTo>
                      <a:pt x="125" y="391"/>
                    </a:lnTo>
                    <a:lnTo>
                      <a:pt x="127" y="391"/>
                    </a:lnTo>
                    <a:lnTo>
                      <a:pt x="128" y="391"/>
                    </a:lnTo>
                    <a:lnTo>
                      <a:pt x="130" y="391"/>
                    </a:lnTo>
                    <a:lnTo>
                      <a:pt x="130" y="390"/>
                    </a:lnTo>
                    <a:lnTo>
                      <a:pt x="132" y="390"/>
                    </a:lnTo>
                    <a:lnTo>
                      <a:pt x="134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88"/>
                    </a:lnTo>
                    <a:lnTo>
                      <a:pt x="139" y="388"/>
                    </a:lnTo>
                    <a:lnTo>
                      <a:pt x="141" y="388"/>
                    </a:lnTo>
                    <a:lnTo>
                      <a:pt x="141" y="386"/>
                    </a:lnTo>
                    <a:lnTo>
                      <a:pt x="141" y="388"/>
                    </a:lnTo>
                    <a:lnTo>
                      <a:pt x="143" y="388"/>
                    </a:lnTo>
                    <a:lnTo>
                      <a:pt x="143" y="386"/>
                    </a:lnTo>
                    <a:lnTo>
                      <a:pt x="143" y="384"/>
                    </a:lnTo>
                    <a:lnTo>
                      <a:pt x="145" y="384"/>
                    </a:lnTo>
                    <a:lnTo>
                      <a:pt x="146" y="384"/>
                    </a:lnTo>
                    <a:lnTo>
                      <a:pt x="146" y="382"/>
                    </a:lnTo>
                    <a:lnTo>
                      <a:pt x="146" y="381"/>
                    </a:lnTo>
                    <a:lnTo>
                      <a:pt x="145" y="381"/>
                    </a:lnTo>
                    <a:lnTo>
                      <a:pt x="145" y="379"/>
                    </a:lnTo>
                    <a:lnTo>
                      <a:pt x="145" y="377"/>
                    </a:lnTo>
                    <a:lnTo>
                      <a:pt x="143" y="377"/>
                    </a:lnTo>
                    <a:lnTo>
                      <a:pt x="143" y="379"/>
                    </a:lnTo>
                    <a:lnTo>
                      <a:pt x="141" y="379"/>
                    </a:lnTo>
                    <a:lnTo>
                      <a:pt x="141" y="377"/>
                    </a:lnTo>
                    <a:lnTo>
                      <a:pt x="143" y="377"/>
                    </a:lnTo>
                    <a:lnTo>
                      <a:pt x="143" y="375"/>
                    </a:lnTo>
                    <a:lnTo>
                      <a:pt x="141" y="375"/>
                    </a:lnTo>
                    <a:lnTo>
                      <a:pt x="143" y="375"/>
                    </a:lnTo>
                    <a:lnTo>
                      <a:pt x="141" y="375"/>
                    </a:lnTo>
                    <a:lnTo>
                      <a:pt x="141" y="373"/>
                    </a:lnTo>
                    <a:lnTo>
                      <a:pt x="139" y="373"/>
                    </a:lnTo>
                    <a:lnTo>
                      <a:pt x="139" y="372"/>
                    </a:lnTo>
                    <a:lnTo>
                      <a:pt x="139" y="370"/>
                    </a:lnTo>
                    <a:lnTo>
                      <a:pt x="139" y="372"/>
                    </a:lnTo>
                    <a:lnTo>
                      <a:pt x="139" y="370"/>
                    </a:lnTo>
                    <a:lnTo>
                      <a:pt x="141" y="370"/>
                    </a:lnTo>
                    <a:lnTo>
                      <a:pt x="141" y="372"/>
                    </a:lnTo>
                    <a:lnTo>
                      <a:pt x="143" y="372"/>
                    </a:lnTo>
                    <a:lnTo>
                      <a:pt x="143" y="370"/>
                    </a:lnTo>
                    <a:lnTo>
                      <a:pt x="145" y="370"/>
                    </a:lnTo>
                    <a:lnTo>
                      <a:pt x="145" y="368"/>
                    </a:lnTo>
                    <a:lnTo>
                      <a:pt x="145" y="366"/>
                    </a:lnTo>
                    <a:lnTo>
                      <a:pt x="145" y="365"/>
                    </a:lnTo>
                    <a:lnTo>
                      <a:pt x="146" y="365"/>
                    </a:lnTo>
                    <a:lnTo>
                      <a:pt x="146" y="363"/>
                    </a:lnTo>
                    <a:lnTo>
                      <a:pt x="146" y="361"/>
                    </a:lnTo>
                    <a:lnTo>
                      <a:pt x="146" y="359"/>
                    </a:lnTo>
                    <a:lnTo>
                      <a:pt x="146" y="357"/>
                    </a:lnTo>
                    <a:lnTo>
                      <a:pt x="146" y="356"/>
                    </a:lnTo>
                    <a:lnTo>
                      <a:pt x="148" y="356"/>
                    </a:lnTo>
                    <a:lnTo>
                      <a:pt x="148" y="354"/>
                    </a:lnTo>
                    <a:lnTo>
                      <a:pt x="146" y="354"/>
                    </a:lnTo>
                    <a:lnTo>
                      <a:pt x="146" y="352"/>
                    </a:lnTo>
                    <a:lnTo>
                      <a:pt x="146" y="350"/>
                    </a:lnTo>
                    <a:lnTo>
                      <a:pt x="145" y="350"/>
                    </a:lnTo>
                    <a:lnTo>
                      <a:pt x="145" y="348"/>
                    </a:lnTo>
                    <a:lnTo>
                      <a:pt x="143" y="348"/>
                    </a:lnTo>
                    <a:lnTo>
                      <a:pt x="143" y="347"/>
                    </a:lnTo>
                    <a:lnTo>
                      <a:pt x="141" y="347"/>
                    </a:lnTo>
                    <a:lnTo>
                      <a:pt x="141" y="345"/>
                    </a:lnTo>
                    <a:lnTo>
                      <a:pt x="139" y="345"/>
                    </a:lnTo>
                    <a:lnTo>
                      <a:pt x="137" y="345"/>
                    </a:lnTo>
                    <a:lnTo>
                      <a:pt x="136" y="345"/>
                    </a:lnTo>
                    <a:lnTo>
                      <a:pt x="136" y="343"/>
                    </a:lnTo>
                    <a:lnTo>
                      <a:pt x="136" y="341"/>
                    </a:lnTo>
                    <a:lnTo>
                      <a:pt x="134" y="341"/>
                    </a:lnTo>
                    <a:lnTo>
                      <a:pt x="134" y="340"/>
                    </a:lnTo>
                    <a:lnTo>
                      <a:pt x="134" y="338"/>
                    </a:lnTo>
                    <a:lnTo>
                      <a:pt x="134" y="340"/>
                    </a:lnTo>
                    <a:lnTo>
                      <a:pt x="134" y="338"/>
                    </a:lnTo>
                    <a:lnTo>
                      <a:pt x="132" y="338"/>
                    </a:lnTo>
                    <a:lnTo>
                      <a:pt x="132" y="336"/>
                    </a:lnTo>
                    <a:lnTo>
                      <a:pt x="130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7" y="334"/>
                    </a:lnTo>
                    <a:lnTo>
                      <a:pt x="127" y="332"/>
                    </a:lnTo>
                    <a:lnTo>
                      <a:pt x="125" y="332"/>
                    </a:lnTo>
                    <a:lnTo>
                      <a:pt x="125" y="331"/>
                    </a:lnTo>
                    <a:lnTo>
                      <a:pt x="123" y="331"/>
                    </a:lnTo>
                    <a:lnTo>
                      <a:pt x="123" y="329"/>
                    </a:lnTo>
                    <a:lnTo>
                      <a:pt x="121" y="329"/>
                    </a:lnTo>
                    <a:lnTo>
                      <a:pt x="121" y="327"/>
                    </a:lnTo>
                    <a:lnTo>
                      <a:pt x="120" y="327"/>
                    </a:lnTo>
                    <a:lnTo>
                      <a:pt x="120" y="325"/>
                    </a:lnTo>
                    <a:lnTo>
                      <a:pt x="120" y="327"/>
                    </a:lnTo>
                    <a:lnTo>
                      <a:pt x="118" y="327"/>
                    </a:lnTo>
                    <a:lnTo>
                      <a:pt x="118" y="325"/>
                    </a:lnTo>
                    <a:lnTo>
                      <a:pt x="116" y="325"/>
                    </a:lnTo>
                    <a:lnTo>
                      <a:pt x="116" y="327"/>
                    </a:lnTo>
                    <a:lnTo>
                      <a:pt x="114" y="327"/>
                    </a:lnTo>
                    <a:lnTo>
                      <a:pt x="114" y="325"/>
                    </a:lnTo>
                    <a:lnTo>
                      <a:pt x="114" y="323"/>
                    </a:lnTo>
                    <a:lnTo>
                      <a:pt x="114" y="322"/>
                    </a:lnTo>
                    <a:lnTo>
                      <a:pt x="112" y="322"/>
                    </a:lnTo>
                    <a:lnTo>
                      <a:pt x="112" y="320"/>
                    </a:lnTo>
                    <a:lnTo>
                      <a:pt x="114" y="320"/>
                    </a:lnTo>
                    <a:lnTo>
                      <a:pt x="112" y="320"/>
                    </a:lnTo>
                    <a:lnTo>
                      <a:pt x="111" y="320"/>
                    </a:lnTo>
                    <a:lnTo>
                      <a:pt x="111" y="318"/>
                    </a:lnTo>
                    <a:lnTo>
                      <a:pt x="111" y="316"/>
                    </a:lnTo>
                    <a:lnTo>
                      <a:pt x="109" y="316"/>
                    </a:lnTo>
                    <a:lnTo>
                      <a:pt x="109" y="315"/>
                    </a:lnTo>
                    <a:lnTo>
                      <a:pt x="111" y="315"/>
                    </a:lnTo>
                    <a:lnTo>
                      <a:pt x="111" y="316"/>
                    </a:lnTo>
                    <a:lnTo>
                      <a:pt x="111" y="315"/>
                    </a:lnTo>
                    <a:lnTo>
                      <a:pt x="109" y="315"/>
                    </a:lnTo>
                    <a:lnTo>
                      <a:pt x="109" y="313"/>
                    </a:lnTo>
                    <a:lnTo>
                      <a:pt x="109" y="315"/>
                    </a:lnTo>
                    <a:lnTo>
                      <a:pt x="107" y="315"/>
                    </a:lnTo>
                    <a:lnTo>
                      <a:pt x="107" y="313"/>
                    </a:lnTo>
                    <a:lnTo>
                      <a:pt x="107" y="311"/>
                    </a:lnTo>
                    <a:lnTo>
                      <a:pt x="109" y="311"/>
                    </a:lnTo>
                    <a:lnTo>
                      <a:pt x="109" y="309"/>
                    </a:lnTo>
                    <a:lnTo>
                      <a:pt x="109" y="307"/>
                    </a:lnTo>
                    <a:lnTo>
                      <a:pt x="109" y="306"/>
                    </a:lnTo>
                    <a:lnTo>
                      <a:pt x="109" y="304"/>
                    </a:lnTo>
                    <a:lnTo>
                      <a:pt x="109" y="306"/>
                    </a:lnTo>
                    <a:lnTo>
                      <a:pt x="107" y="306"/>
                    </a:lnTo>
                    <a:lnTo>
                      <a:pt x="107" y="304"/>
                    </a:lnTo>
                    <a:lnTo>
                      <a:pt x="107" y="302"/>
                    </a:lnTo>
                    <a:lnTo>
                      <a:pt x="107" y="300"/>
                    </a:lnTo>
                    <a:lnTo>
                      <a:pt x="105" y="300"/>
                    </a:lnTo>
                    <a:lnTo>
                      <a:pt x="105" y="298"/>
                    </a:lnTo>
                    <a:lnTo>
                      <a:pt x="107" y="298"/>
                    </a:lnTo>
                    <a:lnTo>
                      <a:pt x="107" y="297"/>
                    </a:lnTo>
                    <a:lnTo>
                      <a:pt x="109" y="297"/>
                    </a:lnTo>
                    <a:lnTo>
                      <a:pt x="109" y="295"/>
                    </a:lnTo>
                    <a:lnTo>
                      <a:pt x="109" y="293"/>
                    </a:lnTo>
                    <a:lnTo>
                      <a:pt x="107" y="293"/>
                    </a:lnTo>
                    <a:lnTo>
                      <a:pt x="107" y="291"/>
                    </a:lnTo>
                    <a:lnTo>
                      <a:pt x="109" y="291"/>
                    </a:lnTo>
                    <a:lnTo>
                      <a:pt x="107" y="291"/>
                    </a:lnTo>
                    <a:lnTo>
                      <a:pt x="107" y="290"/>
                    </a:lnTo>
                    <a:lnTo>
                      <a:pt x="109" y="290"/>
                    </a:lnTo>
                    <a:lnTo>
                      <a:pt x="109" y="288"/>
                    </a:lnTo>
                    <a:lnTo>
                      <a:pt x="107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9" y="284"/>
                    </a:lnTo>
                    <a:lnTo>
                      <a:pt x="107" y="284"/>
                    </a:lnTo>
                    <a:lnTo>
                      <a:pt x="107" y="282"/>
                    </a:lnTo>
                    <a:lnTo>
                      <a:pt x="107" y="281"/>
                    </a:lnTo>
                    <a:lnTo>
                      <a:pt x="107" y="279"/>
                    </a:lnTo>
                    <a:lnTo>
                      <a:pt x="107" y="277"/>
                    </a:lnTo>
                    <a:lnTo>
                      <a:pt x="105" y="277"/>
                    </a:lnTo>
                    <a:lnTo>
                      <a:pt x="105" y="275"/>
                    </a:lnTo>
                    <a:lnTo>
                      <a:pt x="105" y="273"/>
                    </a:lnTo>
                    <a:lnTo>
                      <a:pt x="105" y="272"/>
                    </a:lnTo>
                    <a:lnTo>
                      <a:pt x="105" y="270"/>
                    </a:lnTo>
                    <a:lnTo>
                      <a:pt x="105" y="268"/>
                    </a:lnTo>
                    <a:lnTo>
                      <a:pt x="105" y="266"/>
                    </a:lnTo>
                    <a:lnTo>
                      <a:pt x="104" y="266"/>
                    </a:lnTo>
                    <a:lnTo>
                      <a:pt x="104" y="265"/>
                    </a:lnTo>
                    <a:lnTo>
                      <a:pt x="104" y="263"/>
                    </a:lnTo>
                    <a:lnTo>
                      <a:pt x="105" y="263"/>
                    </a:lnTo>
                    <a:lnTo>
                      <a:pt x="105" y="261"/>
                    </a:lnTo>
                    <a:lnTo>
                      <a:pt x="105" y="259"/>
                    </a:lnTo>
                    <a:lnTo>
                      <a:pt x="105" y="257"/>
                    </a:lnTo>
                    <a:lnTo>
                      <a:pt x="105" y="256"/>
                    </a:lnTo>
                    <a:lnTo>
                      <a:pt x="104" y="256"/>
                    </a:lnTo>
                    <a:lnTo>
                      <a:pt x="104" y="254"/>
                    </a:lnTo>
                    <a:lnTo>
                      <a:pt x="104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2" y="248"/>
                    </a:lnTo>
                    <a:lnTo>
                      <a:pt x="100" y="248"/>
                    </a:lnTo>
                    <a:lnTo>
                      <a:pt x="100" y="247"/>
                    </a:lnTo>
                    <a:lnTo>
                      <a:pt x="98" y="247"/>
                    </a:lnTo>
                    <a:lnTo>
                      <a:pt x="98" y="245"/>
                    </a:lnTo>
                    <a:lnTo>
                      <a:pt x="96" y="245"/>
                    </a:lnTo>
                    <a:lnTo>
                      <a:pt x="96" y="243"/>
                    </a:lnTo>
                    <a:lnTo>
                      <a:pt x="95" y="243"/>
                    </a:lnTo>
                    <a:lnTo>
                      <a:pt x="95" y="241"/>
                    </a:lnTo>
                    <a:lnTo>
                      <a:pt x="93" y="241"/>
                    </a:lnTo>
                    <a:lnTo>
                      <a:pt x="93" y="240"/>
                    </a:lnTo>
                    <a:lnTo>
                      <a:pt x="91" y="240"/>
                    </a:lnTo>
                    <a:lnTo>
                      <a:pt x="89" y="240"/>
                    </a:lnTo>
                    <a:lnTo>
                      <a:pt x="89" y="238"/>
                    </a:lnTo>
                    <a:lnTo>
                      <a:pt x="87" y="238"/>
                    </a:lnTo>
                    <a:lnTo>
                      <a:pt x="86" y="238"/>
                    </a:lnTo>
                    <a:lnTo>
                      <a:pt x="86" y="236"/>
                    </a:lnTo>
                    <a:lnTo>
                      <a:pt x="84" y="236"/>
                    </a:lnTo>
                    <a:lnTo>
                      <a:pt x="84" y="234"/>
                    </a:lnTo>
                    <a:lnTo>
                      <a:pt x="82" y="234"/>
                    </a:lnTo>
                    <a:lnTo>
                      <a:pt x="82" y="232"/>
                    </a:lnTo>
                    <a:lnTo>
                      <a:pt x="80" y="232"/>
                    </a:lnTo>
                    <a:lnTo>
                      <a:pt x="79" y="232"/>
                    </a:lnTo>
                    <a:lnTo>
                      <a:pt x="79" y="231"/>
                    </a:lnTo>
                    <a:lnTo>
                      <a:pt x="77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73" y="232"/>
                    </a:lnTo>
                    <a:lnTo>
                      <a:pt x="73" y="231"/>
                    </a:lnTo>
                    <a:lnTo>
                      <a:pt x="71" y="231"/>
                    </a:lnTo>
                    <a:lnTo>
                      <a:pt x="71" y="229"/>
                    </a:lnTo>
                    <a:lnTo>
                      <a:pt x="71" y="227"/>
                    </a:lnTo>
                    <a:lnTo>
                      <a:pt x="71" y="225"/>
                    </a:lnTo>
                    <a:lnTo>
                      <a:pt x="70" y="225"/>
                    </a:lnTo>
                    <a:lnTo>
                      <a:pt x="70" y="223"/>
                    </a:lnTo>
                    <a:lnTo>
                      <a:pt x="68" y="223"/>
                    </a:lnTo>
                    <a:lnTo>
                      <a:pt x="68" y="222"/>
                    </a:lnTo>
                    <a:lnTo>
                      <a:pt x="66" y="222"/>
                    </a:lnTo>
                    <a:lnTo>
                      <a:pt x="66" y="220"/>
                    </a:lnTo>
                    <a:lnTo>
                      <a:pt x="66" y="218"/>
                    </a:lnTo>
                    <a:lnTo>
                      <a:pt x="66" y="220"/>
                    </a:lnTo>
                    <a:lnTo>
                      <a:pt x="66" y="218"/>
                    </a:lnTo>
                    <a:lnTo>
                      <a:pt x="64" y="218"/>
                    </a:lnTo>
                    <a:lnTo>
                      <a:pt x="64" y="216"/>
                    </a:lnTo>
                    <a:lnTo>
                      <a:pt x="62" y="216"/>
                    </a:lnTo>
                    <a:lnTo>
                      <a:pt x="61" y="216"/>
                    </a:lnTo>
                    <a:lnTo>
                      <a:pt x="62" y="216"/>
                    </a:lnTo>
                    <a:lnTo>
                      <a:pt x="62" y="215"/>
                    </a:lnTo>
                    <a:lnTo>
                      <a:pt x="61" y="215"/>
                    </a:lnTo>
                    <a:lnTo>
                      <a:pt x="61" y="213"/>
                    </a:lnTo>
                    <a:lnTo>
                      <a:pt x="61" y="211"/>
                    </a:lnTo>
                    <a:lnTo>
                      <a:pt x="59" y="211"/>
                    </a:lnTo>
                    <a:lnTo>
                      <a:pt x="59" y="209"/>
                    </a:lnTo>
                    <a:lnTo>
                      <a:pt x="59" y="207"/>
                    </a:lnTo>
                    <a:lnTo>
                      <a:pt x="57" y="207"/>
                    </a:lnTo>
                    <a:lnTo>
                      <a:pt x="57" y="206"/>
                    </a:lnTo>
                    <a:lnTo>
                      <a:pt x="55" y="206"/>
                    </a:lnTo>
                    <a:lnTo>
                      <a:pt x="55" y="204"/>
                    </a:lnTo>
                    <a:lnTo>
                      <a:pt x="54" y="204"/>
                    </a:lnTo>
                    <a:lnTo>
                      <a:pt x="54" y="202"/>
                    </a:lnTo>
                    <a:lnTo>
                      <a:pt x="52" y="202"/>
                    </a:lnTo>
                    <a:lnTo>
                      <a:pt x="52" y="200"/>
                    </a:lnTo>
                    <a:lnTo>
                      <a:pt x="50" y="200"/>
                    </a:lnTo>
                    <a:lnTo>
                      <a:pt x="50" y="198"/>
                    </a:lnTo>
                    <a:lnTo>
                      <a:pt x="48" y="198"/>
                    </a:lnTo>
                    <a:lnTo>
                      <a:pt x="48" y="197"/>
                    </a:lnTo>
                    <a:lnTo>
                      <a:pt x="46" y="197"/>
                    </a:lnTo>
                    <a:lnTo>
                      <a:pt x="46" y="195"/>
                    </a:lnTo>
                    <a:lnTo>
                      <a:pt x="46" y="193"/>
                    </a:lnTo>
                    <a:lnTo>
                      <a:pt x="45" y="193"/>
                    </a:lnTo>
                    <a:lnTo>
                      <a:pt x="45" y="191"/>
                    </a:lnTo>
                    <a:lnTo>
                      <a:pt x="43" y="191"/>
                    </a:lnTo>
                    <a:lnTo>
                      <a:pt x="43" y="190"/>
                    </a:lnTo>
                    <a:lnTo>
                      <a:pt x="41" y="190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39" y="186"/>
                    </a:lnTo>
                    <a:lnTo>
                      <a:pt x="39" y="184"/>
                    </a:lnTo>
                    <a:lnTo>
                      <a:pt x="39" y="182"/>
                    </a:lnTo>
                    <a:lnTo>
                      <a:pt x="39" y="181"/>
                    </a:lnTo>
                    <a:lnTo>
                      <a:pt x="37" y="181"/>
                    </a:lnTo>
                    <a:lnTo>
                      <a:pt x="37" y="179"/>
                    </a:lnTo>
                    <a:lnTo>
                      <a:pt x="36" y="179"/>
                    </a:lnTo>
                    <a:lnTo>
                      <a:pt x="36" y="177"/>
                    </a:lnTo>
                    <a:lnTo>
                      <a:pt x="37" y="177"/>
                    </a:lnTo>
                    <a:lnTo>
                      <a:pt x="36" y="177"/>
                    </a:lnTo>
                    <a:lnTo>
                      <a:pt x="36" y="175"/>
                    </a:lnTo>
                    <a:lnTo>
                      <a:pt x="36" y="173"/>
                    </a:lnTo>
                    <a:lnTo>
                      <a:pt x="36" y="172"/>
                    </a:lnTo>
                    <a:lnTo>
                      <a:pt x="36" y="170"/>
                    </a:lnTo>
                    <a:lnTo>
                      <a:pt x="34" y="170"/>
                    </a:lnTo>
                    <a:lnTo>
                      <a:pt x="34" y="168"/>
                    </a:lnTo>
                    <a:lnTo>
                      <a:pt x="36" y="168"/>
                    </a:lnTo>
                    <a:lnTo>
                      <a:pt x="36" y="166"/>
                    </a:lnTo>
                    <a:lnTo>
                      <a:pt x="34" y="166"/>
                    </a:lnTo>
                    <a:lnTo>
                      <a:pt x="34" y="165"/>
                    </a:lnTo>
                    <a:lnTo>
                      <a:pt x="36" y="165"/>
                    </a:lnTo>
                    <a:lnTo>
                      <a:pt x="34" y="165"/>
                    </a:lnTo>
                    <a:lnTo>
                      <a:pt x="34" y="163"/>
                    </a:lnTo>
                    <a:lnTo>
                      <a:pt x="34" y="161"/>
                    </a:lnTo>
                    <a:lnTo>
                      <a:pt x="34" y="159"/>
                    </a:lnTo>
                    <a:lnTo>
                      <a:pt x="32" y="159"/>
                    </a:lnTo>
                    <a:lnTo>
                      <a:pt x="32" y="157"/>
                    </a:lnTo>
                    <a:lnTo>
                      <a:pt x="32" y="156"/>
                    </a:lnTo>
                    <a:lnTo>
                      <a:pt x="32" y="154"/>
                    </a:lnTo>
                    <a:lnTo>
                      <a:pt x="32" y="152"/>
                    </a:lnTo>
                    <a:lnTo>
                      <a:pt x="32" y="150"/>
                    </a:lnTo>
                    <a:lnTo>
                      <a:pt x="32" y="148"/>
                    </a:lnTo>
                    <a:lnTo>
                      <a:pt x="30" y="148"/>
                    </a:lnTo>
                    <a:lnTo>
                      <a:pt x="30" y="147"/>
                    </a:lnTo>
                    <a:lnTo>
                      <a:pt x="30" y="145"/>
                    </a:lnTo>
                    <a:lnTo>
                      <a:pt x="30" y="143"/>
                    </a:lnTo>
                    <a:lnTo>
                      <a:pt x="29" y="143"/>
                    </a:lnTo>
                    <a:lnTo>
                      <a:pt x="29" y="141"/>
                    </a:lnTo>
                    <a:lnTo>
                      <a:pt x="27" y="141"/>
                    </a:lnTo>
                    <a:lnTo>
                      <a:pt x="27" y="140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5" y="136"/>
                    </a:lnTo>
                    <a:lnTo>
                      <a:pt x="27" y="136"/>
                    </a:lnTo>
                    <a:lnTo>
                      <a:pt x="25" y="136"/>
                    </a:lnTo>
                    <a:lnTo>
                      <a:pt x="25" y="134"/>
                    </a:lnTo>
                    <a:lnTo>
                      <a:pt x="25" y="132"/>
                    </a:lnTo>
                    <a:lnTo>
                      <a:pt x="23" y="132"/>
                    </a:lnTo>
                    <a:lnTo>
                      <a:pt x="23" y="131"/>
                    </a:lnTo>
                    <a:lnTo>
                      <a:pt x="23" y="129"/>
                    </a:lnTo>
                    <a:lnTo>
                      <a:pt x="23" y="127"/>
                    </a:lnTo>
                    <a:lnTo>
                      <a:pt x="21" y="127"/>
                    </a:lnTo>
                    <a:lnTo>
                      <a:pt x="23" y="127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1" y="123"/>
                    </a:lnTo>
                    <a:lnTo>
                      <a:pt x="21" y="122"/>
                    </a:lnTo>
                    <a:lnTo>
                      <a:pt x="20" y="122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0" y="116"/>
                    </a:lnTo>
                    <a:lnTo>
                      <a:pt x="18" y="116"/>
                    </a:lnTo>
                    <a:lnTo>
                      <a:pt x="18" y="115"/>
                    </a:lnTo>
                    <a:lnTo>
                      <a:pt x="18" y="113"/>
                    </a:lnTo>
                    <a:lnTo>
                      <a:pt x="18" y="111"/>
                    </a:lnTo>
                    <a:lnTo>
                      <a:pt x="18" y="109"/>
                    </a:lnTo>
                    <a:lnTo>
                      <a:pt x="16" y="109"/>
                    </a:lnTo>
                    <a:lnTo>
                      <a:pt x="16" y="107"/>
                    </a:lnTo>
                    <a:lnTo>
                      <a:pt x="18" y="107"/>
                    </a:lnTo>
                    <a:lnTo>
                      <a:pt x="18" y="106"/>
                    </a:lnTo>
                    <a:lnTo>
                      <a:pt x="18" y="104"/>
                    </a:lnTo>
                    <a:lnTo>
                      <a:pt x="18" y="102"/>
                    </a:lnTo>
                    <a:lnTo>
                      <a:pt x="18" y="100"/>
                    </a:lnTo>
                    <a:lnTo>
                      <a:pt x="18" y="99"/>
                    </a:lnTo>
                    <a:lnTo>
                      <a:pt x="18" y="97"/>
                    </a:lnTo>
                    <a:lnTo>
                      <a:pt x="18" y="95"/>
                    </a:lnTo>
                    <a:lnTo>
                      <a:pt x="18" y="93"/>
                    </a:lnTo>
                    <a:lnTo>
                      <a:pt x="18" y="91"/>
                    </a:lnTo>
                    <a:lnTo>
                      <a:pt x="18" y="90"/>
                    </a:lnTo>
                    <a:lnTo>
                      <a:pt x="16" y="90"/>
                    </a:lnTo>
                    <a:lnTo>
                      <a:pt x="16" y="88"/>
                    </a:lnTo>
                    <a:lnTo>
                      <a:pt x="14" y="88"/>
                    </a:lnTo>
                    <a:lnTo>
                      <a:pt x="14" y="86"/>
                    </a:lnTo>
                    <a:lnTo>
                      <a:pt x="14" y="84"/>
                    </a:lnTo>
                    <a:lnTo>
                      <a:pt x="14" y="82"/>
                    </a:lnTo>
                    <a:lnTo>
                      <a:pt x="12" y="82"/>
                    </a:lnTo>
                    <a:lnTo>
                      <a:pt x="12" y="81"/>
                    </a:lnTo>
                    <a:lnTo>
                      <a:pt x="12" y="79"/>
                    </a:lnTo>
                    <a:lnTo>
                      <a:pt x="12" y="77"/>
                    </a:lnTo>
                    <a:lnTo>
                      <a:pt x="12" y="75"/>
                    </a:lnTo>
                    <a:lnTo>
                      <a:pt x="12" y="74"/>
                    </a:lnTo>
                    <a:lnTo>
                      <a:pt x="12" y="72"/>
                    </a:lnTo>
                    <a:lnTo>
                      <a:pt x="12" y="70"/>
                    </a:lnTo>
                    <a:lnTo>
                      <a:pt x="12" y="68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1" y="65"/>
                    </a:lnTo>
                    <a:lnTo>
                      <a:pt x="11" y="63"/>
                    </a:lnTo>
                    <a:lnTo>
                      <a:pt x="11" y="61"/>
                    </a:lnTo>
                    <a:lnTo>
                      <a:pt x="11" y="59"/>
                    </a:lnTo>
                    <a:lnTo>
                      <a:pt x="11" y="57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7" y="56"/>
                    </a:lnTo>
                    <a:lnTo>
                      <a:pt x="7" y="54"/>
                    </a:lnTo>
                    <a:lnTo>
                      <a:pt x="5" y="54"/>
                    </a:lnTo>
                    <a:lnTo>
                      <a:pt x="5" y="52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4" y="49"/>
                    </a:lnTo>
                    <a:lnTo>
                      <a:pt x="4" y="47"/>
                    </a:lnTo>
                    <a:lnTo>
                      <a:pt x="4" y="45"/>
                    </a:lnTo>
                    <a:lnTo>
                      <a:pt x="4" y="47"/>
                    </a:lnTo>
                    <a:lnTo>
                      <a:pt x="2" y="47"/>
                    </a:lnTo>
                    <a:lnTo>
                      <a:pt x="2" y="45"/>
                    </a:lnTo>
                    <a:lnTo>
                      <a:pt x="2" y="43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4" y="38"/>
                    </a:lnTo>
                    <a:lnTo>
                      <a:pt x="5" y="38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4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9" y="18"/>
                    </a:lnTo>
                    <a:lnTo>
                      <a:pt x="9" y="16"/>
                    </a:lnTo>
                    <a:lnTo>
                      <a:pt x="9" y="18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8" y="20"/>
                    </a:lnTo>
                    <a:lnTo>
                      <a:pt x="20" y="20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0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20" y="25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21" y="22"/>
                    </a:lnTo>
                    <a:lnTo>
                      <a:pt x="21" y="20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3" y="20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25" y="16"/>
                    </a:lnTo>
                    <a:lnTo>
                      <a:pt x="25" y="15"/>
                    </a:lnTo>
                    <a:lnTo>
                      <a:pt x="25" y="13"/>
                    </a:lnTo>
                    <a:lnTo>
                      <a:pt x="23" y="13"/>
                    </a:lnTo>
                    <a:lnTo>
                      <a:pt x="23" y="15"/>
                    </a:lnTo>
                    <a:lnTo>
                      <a:pt x="23" y="13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16" y="4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6" name="Freeform 390"/>
              <p:cNvSpPr>
                <a:spLocks/>
              </p:cNvSpPr>
              <p:nvPr/>
            </p:nvSpPr>
            <p:spPr bwMode="auto">
              <a:xfrm>
                <a:off x="1807" y="2861"/>
                <a:ext cx="276" cy="496"/>
              </a:xfrm>
              <a:custGeom>
                <a:avLst/>
                <a:gdLst>
                  <a:gd name="T0" fmla="*/ 7 w 276"/>
                  <a:gd name="T1" fmla="*/ 489 h 496"/>
                  <a:gd name="T2" fmla="*/ 3 w 276"/>
                  <a:gd name="T3" fmla="*/ 480 h 496"/>
                  <a:gd name="T4" fmla="*/ 3 w 276"/>
                  <a:gd name="T5" fmla="*/ 464 h 496"/>
                  <a:gd name="T6" fmla="*/ 7 w 276"/>
                  <a:gd name="T7" fmla="*/ 448 h 496"/>
                  <a:gd name="T8" fmla="*/ 12 w 276"/>
                  <a:gd name="T9" fmla="*/ 434 h 496"/>
                  <a:gd name="T10" fmla="*/ 16 w 276"/>
                  <a:gd name="T11" fmla="*/ 428 h 496"/>
                  <a:gd name="T12" fmla="*/ 18 w 276"/>
                  <a:gd name="T13" fmla="*/ 414 h 496"/>
                  <a:gd name="T14" fmla="*/ 21 w 276"/>
                  <a:gd name="T15" fmla="*/ 416 h 496"/>
                  <a:gd name="T16" fmla="*/ 21 w 276"/>
                  <a:gd name="T17" fmla="*/ 432 h 496"/>
                  <a:gd name="T18" fmla="*/ 28 w 276"/>
                  <a:gd name="T19" fmla="*/ 419 h 496"/>
                  <a:gd name="T20" fmla="*/ 27 w 276"/>
                  <a:gd name="T21" fmla="*/ 409 h 496"/>
                  <a:gd name="T22" fmla="*/ 30 w 276"/>
                  <a:gd name="T23" fmla="*/ 385 h 496"/>
                  <a:gd name="T24" fmla="*/ 41 w 276"/>
                  <a:gd name="T25" fmla="*/ 369 h 496"/>
                  <a:gd name="T26" fmla="*/ 53 w 276"/>
                  <a:gd name="T27" fmla="*/ 351 h 496"/>
                  <a:gd name="T28" fmla="*/ 64 w 276"/>
                  <a:gd name="T29" fmla="*/ 353 h 496"/>
                  <a:gd name="T30" fmla="*/ 71 w 276"/>
                  <a:gd name="T31" fmla="*/ 359 h 496"/>
                  <a:gd name="T32" fmla="*/ 64 w 276"/>
                  <a:gd name="T33" fmla="*/ 350 h 496"/>
                  <a:gd name="T34" fmla="*/ 68 w 276"/>
                  <a:gd name="T35" fmla="*/ 337 h 496"/>
                  <a:gd name="T36" fmla="*/ 71 w 276"/>
                  <a:gd name="T37" fmla="*/ 321 h 496"/>
                  <a:gd name="T38" fmla="*/ 62 w 276"/>
                  <a:gd name="T39" fmla="*/ 314 h 496"/>
                  <a:gd name="T40" fmla="*/ 66 w 276"/>
                  <a:gd name="T41" fmla="*/ 309 h 496"/>
                  <a:gd name="T42" fmla="*/ 68 w 276"/>
                  <a:gd name="T43" fmla="*/ 301 h 496"/>
                  <a:gd name="T44" fmla="*/ 59 w 276"/>
                  <a:gd name="T45" fmla="*/ 294 h 496"/>
                  <a:gd name="T46" fmla="*/ 62 w 276"/>
                  <a:gd name="T47" fmla="*/ 289 h 496"/>
                  <a:gd name="T48" fmla="*/ 68 w 276"/>
                  <a:gd name="T49" fmla="*/ 275 h 496"/>
                  <a:gd name="T50" fmla="*/ 71 w 276"/>
                  <a:gd name="T51" fmla="*/ 262 h 496"/>
                  <a:gd name="T52" fmla="*/ 75 w 276"/>
                  <a:gd name="T53" fmla="*/ 268 h 496"/>
                  <a:gd name="T54" fmla="*/ 84 w 276"/>
                  <a:gd name="T55" fmla="*/ 260 h 496"/>
                  <a:gd name="T56" fmla="*/ 89 w 276"/>
                  <a:gd name="T57" fmla="*/ 253 h 496"/>
                  <a:gd name="T58" fmla="*/ 89 w 276"/>
                  <a:gd name="T59" fmla="*/ 251 h 496"/>
                  <a:gd name="T60" fmla="*/ 96 w 276"/>
                  <a:gd name="T61" fmla="*/ 250 h 496"/>
                  <a:gd name="T62" fmla="*/ 103 w 276"/>
                  <a:gd name="T63" fmla="*/ 248 h 496"/>
                  <a:gd name="T64" fmla="*/ 109 w 276"/>
                  <a:gd name="T65" fmla="*/ 251 h 496"/>
                  <a:gd name="T66" fmla="*/ 112 w 276"/>
                  <a:gd name="T67" fmla="*/ 253 h 496"/>
                  <a:gd name="T68" fmla="*/ 123 w 276"/>
                  <a:gd name="T69" fmla="*/ 248 h 496"/>
                  <a:gd name="T70" fmla="*/ 130 w 276"/>
                  <a:gd name="T71" fmla="*/ 250 h 496"/>
                  <a:gd name="T72" fmla="*/ 135 w 276"/>
                  <a:gd name="T73" fmla="*/ 257 h 496"/>
                  <a:gd name="T74" fmla="*/ 134 w 276"/>
                  <a:gd name="T75" fmla="*/ 253 h 496"/>
                  <a:gd name="T76" fmla="*/ 146 w 276"/>
                  <a:gd name="T77" fmla="*/ 243 h 496"/>
                  <a:gd name="T78" fmla="*/ 159 w 276"/>
                  <a:gd name="T79" fmla="*/ 225 h 496"/>
                  <a:gd name="T80" fmla="*/ 166 w 276"/>
                  <a:gd name="T81" fmla="*/ 201 h 496"/>
                  <a:gd name="T82" fmla="*/ 173 w 276"/>
                  <a:gd name="T83" fmla="*/ 178 h 496"/>
                  <a:gd name="T84" fmla="*/ 175 w 276"/>
                  <a:gd name="T85" fmla="*/ 160 h 496"/>
                  <a:gd name="T86" fmla="*/ 180 w 276"/>
                  <a:gd name="T87" fmla="*/ 139 h 496"/>
                  <a:gd name="T88" fmla="*/ 185 w 276"/>
                  <a:gd name="T89" fmla="*/ 132 h 496"/>
                  <a:gd name="T90" fmla="*/ 193 w 276"/>
                  <a:gd name="T91" fmla="*/ 116 h 496"/>
                  <a:gd name="T92" fmla="*/ 194 w 276"/>
                  <a:gd name="T93" fmla="*/ 116 h 496"/>
                  <a:gd name="T94" fmla="*/ 201 w 276"/>
                  <a:gd name="T95" fmla="*/ 103 h 496"/>
                  <a:gd name="T96" fmla="*/ 207 w 276"/>
                  <a:gd name="T97" fmla="*/ 107 h 496"/>
                  <a:gd name="T98" fmla="*/ 218 w 276"/>
                  <a:gd name="T99" fmla="*/ 105 h 496"/>
                  <a:gd name="T100" fmla="*/ 207 w 276"/>
                  <a:gd name="T101" fmla="*/ 103 h 496"/>
                  <a:gd name="T102" fmla="*/ 218 w 276"/>
                  <a:gd name="T103" fmla="*/ 94 h 496"/>
                  <a:gd name="T104" fmla="*/ 223 w 276"/>
                  <a:gd name="T105" fmla="*/ 94 h 496"/>
                  <a:gd name="T106" fmla="*/ 228 w 276"/>
                  <a:gd name="T107" fmla="*/ 73 h 496"/>
                  <a:gd name="T108" fmla="*/ 234 w 276"/>
                  <a:gd name="T109" fmla="*/ 51 h 496"/>
                  <a:gd name="T110" fmla="*/ 246 w 276"/>
                  <a:gd name="T111" fmla="*/ 34 h 496"/>
                  <a:gd name="T112" fmla="*/ 246 w 276"/>
                  <a:gd name="T113" fmla="*/ 32 h 496"/>
                  <a:gd name="T114" fmla="*/ 259 w 276"/>
                  <a:gd name="T115" fmla="*/ 18 h 496"/>
                  <a:gd name="T116" fmla="*/ 271 w 276"/>
                  <a:gd name="T117" fmla="*/ 10 h 496"/>
                  <a:gd name="T118" fmla="*/ 276 w 276"/>
                  <a:gd name="T119" fmla="*/ 3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6" h="496">
                    <a:moveTo>
                      <a:pt x="14" y="489"/>
                    </a:moveTo>
                    <a:lnTo>
                      <a:pt x="14" y="491"/>
                    </a:lnTo>
                    <a:lnTo>
                      <a:pt x="14" y="492"/>
                    </a:lnTo>
                    <a:lnTo>
                      <a:pt x="12" y="492"/>
                    </a:lnTo>
                    <a:lnTo>
                      <a:pt x="12" y="494"/>
                    </a:lnTo>
                    <a:lnTo>
                      <a:pt x="10" y="494"/>
                    </a:lnTo>
                    <a:lnTo>
                      <a:pt x="10" y="496"/>
                    </a:lnTo>
                    <a:lnTo>
                      <a:pt x="9" y="496"/>
                    </a:lnTo>
                    <a:lnTo>
                      <a:pt x="9" y="494"/>
                    </a:lnTo>
                    <a:lnTo>
                      <a:pt x="9" y="492"/>
                    </a:lnTo>
                    <a:lnTo>
                      <a:pt x="7" y="492"/>
                    </a:lnTo>
                    <a:lnTo>
                      <a:pt x="9" y="492"/>
                    </a:lnTo>
                    <a:lnTo>
                      <a:pt x="7" y="492"/>
                    </a:lnTo>
                    <a:lnTo>
                      <a:pt x="7" y="491"/>
                    </a:lnTo>
                    <a:lnTo>
                      <a:pt x="7" y="489"/>
                    </a:lnTo>
                    <a:lnTo>
                      <a:pt x="5" y="489"/>
                    </a:lnTo>
                    <a:lnTo>
                      <a:pt x="7" y="489"/>
                    </a:lnTo>
                    <a:lnTo>
                      <a:pt x="5" y="489"/>
                    </a:lnTo>
                    <a:lnTo>
                      <a:pt x="5" y="487"/>
                    </a:lnTo>
                    <a:lnTo>
                      <a:pt x="5" y="485"/>
                    </a:lnTo>
                    <a:lnTo>
                      <a:pt x="7" y="485"/>
                    </a:lnTo>
                    <a:lnTo>
                      <a:pt x="5" y="485"/>
                    </a:lnTo>
                    <a:lnTo>
                      <a:pt x="5" y="487"/>
                    </a:lnTo>
                    <a:lnTo>
                      <a:pt x="3" y="487"/>
                    </a:lnTo>
                    <a:lnTo>
                      <a:pt x="2" y="487"/>
                    </a:lnTo>
                    <a:lnTo>
                      <a:pt x="0" y="487"/>
                    </a:lnTo>
                    <a:lnTo>
                      <a:pt x="2" y="487"/>
                    </a:lnTo>
                    <a:lnTo>
                      <a:pt x="2" y="485"/>
                    </a:lnTo>
                    <a:lnTo>
                      <a:pt x="2" y="484"/>
                    </a:lnTo>
                    <a:lnTo>
                      <a:pt x="2" y="482"/>
                    </a:lnTo>
                    <a:lnTo>
                      <a:pt x="2" y="484"/>
                    </a:lnTo>
                    <a:lnTo>
                      <a:pt x="2" y="482"/>
                    </a:lnTo>
                    <a:lnTo>
                      <a:pt x="2" y="480"/>
                    </a:lnTo>
                    <a:lnTo>
                      <a:pt x="3" y="480"/>
                    </a:lnTo>
                    <a:lnTo>
                      <a:pt x="3" y="478"/>
                    </a:lnTo>
                    <a:lnTo>
                      <a:pt x="3" y="476"/>
                    </a:lnTo>
                    <a:lnTo>
                      <a:pt x="3" y="475"/>
                    </a:lnTo>
                    <a:lnTo>
                      <a:pt x="3" y="473"/>
                    </a:lnTo>
                    <a:lnTo>
                      <a:pt x="3" y="471"/>
                    </a:lnTo>
                    <a:lnTo>
                      <a:pt x="2" y="471"/>
                    </a:lnTo>
                    <a:lnTo>
                      <a:pt x="2" y="469"/>
                    </a:lnTo>
                    <a:lnTo>
                      <a:pt x="2" y="467"/>
                    </a:lnTo>
                    <a:lnTo>
                      <a:pt x="3" y="467"/>
                    </a:lnTo>
                    <a:lnTo>
                      <a:pt x="3" y="469"/>
                    </a:lnTo>
                    <a:lnTo>
                      <a:pt x="3" y="467"/>
                    </a:lnTo>
                    <a:lnTo>
                      <a:pt x="5" y="467"/>
                    </a:lnTo>
                    <a:lnTo>
                      <a:pt x="5" y="466"/>
                    </a:lnTo>
                    <a:lnTo>
                      <a:pt x="5" y="464"/>
                    </a:lnTo>
                    <a:lnTo>
                      <a:pt x="3" y="464"/>
                    </a:lnTo>
                    <a:lnTo>
                      <a:pt x="3" y="466"/>
                    </a:lnTo>
                    <a:lnTo>
                      <a:pt x="3" y="464"/>
                    </a:lnTo>
                    <a:lnTo>
                      <a:pt x="2" y="464"/>
                    </a:lnTo>
                    <a:lnTo>
                      <a:pt x="2" y="462"/>
                    </a:lnTo>
                    <a:lnTo>
                      <a:pt x="2" y="464"/>
                    </a:lnTo>
                    <a:lnTo>
                      <a:pt x="2" y="462"/>
                    </a:lnTo>
                    <a:lnTo>
                      <a:pt x="3" y="462"/>
                    </a:lnTo>
                    <a:lnTo>
                      <a:pt x="3" y="460"/>
                    </a:lnTo>
                    <a:lnTo>
                      <a:pt x="2" y="460"/>
                    </a:lnTo>
                    <a:lnTo>
                      <a:pt x="3" y="460"/>
                    </a:lnTo>
                    <a:lnTo>
                      <a:pt x="3" y="459"/>
                    </a:lnTo>
                    <a:lnTo>
                      <a:pt x="3" y="457"/>
                    </a:lnTo>
                    <a:lnTo>
                      <a:pt x="3" y="455"/>
                    </a:lnTo>
                    <a:lnTo>
                      <a:pt x="3" y="453"/>
                    </a:lnTo>
                    <a:lnTo>
                      <a:pt x="3" y="451"/>
                    </a:lnTo>
                    <a:lnTo>
                      <a:pt x="5" y="451"/>
                    </a:lnTo>
                    <a:lnTo>
                      <a:pt x="5" y="450"/>
                    </a:lnTo>
                    <a:lnTo>
                      <a:pt x="7" y="450"/>
                    </a:lnTo>
                    <a:lnTo>
                      <a:pt x="7" y="448"/>
                    </a:lnTo>
                    <a:lnTo>
                      <a:pt x="7" y="446"/>
                    </a:lnTo>
                    <a:lnTo>
                      <a:pt x="9" y="446"/>
                    </a:lnTo>
                    <a:lnTo>
                      <a:pt x="9" y="444"/>
                    </a:lnTo>
                    <a:lnTo>
                      <a:pt x="9" y="442"/>
                    </a:lnTo>
                    <a:lnTo>
                      <a:pt x="9" y="441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9" y="435"/>
                    </a:lnTo>
                    <a:lnTo>
                      <a:pt x="7" y="435"/>
                    </a:lnTo>
                    <a:lnTo>
                      <a:pt x="7" y="434"/>
                    </a:lnTo>
                    <a:lnTo>
                      <a:pt x="9" y="434"/>
                    </a:lnTo>
                    <a:lnTo>
                      <a:pt x="9" y="432"/>
                    </a:lnTo>
                    <a:lnTo>
                      <a:pt x="9" y="430"/>
                    </a:lnTo>
                    <a:lnTo>
                      <a:pt x="9" y="432"/>
                    </a:lnTo>
                    <a:lnTo>
                      <a:pt x="10" y="432"/>
                    </a:lnTo>
                    <a:lnTo>
                      <a:pt x="12" y="432"/>
                    </a:lnTo>
                    <a:lnTo>
                      <a:pt x="12" y="434"/>
                    </a:lnTo>
                    <a:lnTo>
                      <a:pt x="12" y="432"/>
                    </a:lnTo>
                    <a:lnTo>
                      <a:pt x="12" y="434"/>
                    </a:lnTo>
                    <a:lnTo>
                      <a:pt x="12" y="435"/>
                    </a:lnTo>
                    <a:lnTo>
                      <a:pt x="10" y="435"/>
                    </a:lnTo>
                    <a:lnTo>
                      <a:pt x="12" y="435"/>
                    </a:lnTo>
                    <a:lnTo>
                      <a:pt x="10" y="435"/>
                    </a:lnTo>
                    <a:lnTo>
                      <a:pt x="12" y="435"/>
                    </a:lnTo>
                    <a:lnTo>
                      <a:pt x="12" y="434"/>
                    </a:lnTo>
                    <a:lnTo>
                      <a:pt x="14" y="434"/>
                    </a:lnTo>
                    <a:lnTo>
                      <a:pt x="14" y="435"/>
                    </a:lnTo>
                    <a:lnTo>
                      <a:pt x="12" y="435"/>
                    </a:lnTo>
                    <a:lnTo>
                      <a:pt x="14" y="435"/>
                    </a:lnTo>
                    <a:lnTo>
                      <a:pt x="14" y="434"/>
                    </a:lnTo>
                    <a:lnTo>
                      <a:pt x="14" y="432"/>
                    </a:lnTo>
                    <a:lnTo>
                      <a:pt x="14" y="430"/>
                    </a:lnTo>
                    <a:lnTo>
                      <a:pt x="16" y="430"/>
                    </a:lnTo>
                    <a:lnTo>
                      <a:pt x="16" y="428"/>
                    </a:lnTo>
                    <a:lnTo>
                      <a:pt x="16" y="426"/>
                    </a:lnTo>
                    <a:lnTo>
                      <a:pt x="16" y="425"/>
                    </a:lnTo>
                    <a:lnTo>
                      <a:pt x="16" y="423"/>
                    </a:lnTo>
                    <a:lnTo>
                      <a:pt x="14" y="423"/>
                    </a:lnTo>
                    <a:lnTo>
                      <a:pt x="14" y="421"/>
                    </a:lnTo>
                    <a:lnTo>
                      <a:pt x="14" y="419"/>
                    </a:lnTo>
                    <a:lnTo>
                      <a:pt x="12" y="419"/>
                    </a:lnTo>
                    <a:lnTo>
                      <a:pt x="14" y="419"/>
                    </a:lnTo>
                    <a:lnTo>
                      <a:pt x="12" y="419"/>
                    </a:lnTo>
                    <a:lnTo>
                      <a:pt x="12" y="417"/>
                    </a:lnTo>
                    <a:lnTo>
                      <a:pt x="14" y="417"/>
                    </a:lnTo>
                    <a:lnTo>
                      <a:pt x="14" y="416"/>
                    </a:lnTo>
                    <a:lnTo>
                      <a:pt x="16" y="416"/>
                    </a:lnTo>
                    <a:lnTo>
                      <a:pt x="16" y="414"/>
                    </a:lnTo>
                    <a:lnTo>
                      <a:pt x="16" y="412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18" y="412"/>
                    </a:lnTo>
                    <a:lnTo>
                      <a:pt x="18" y="410"/>
                    </a:lnTo>
                    <a:lnTo>
                      <a:pt x="19" y="410"/>
                    </a:lnTo>
                    <a:lnTo>
                      <a:pt x="19" y="409"/>
                    </a:lnTo>
                    <a:lnTo>
                      <a:pt x="18" y="409"/>
                    </a:lnTo>
                    <a:lnTo>
                      <a:pt x="19" y="409"/>
                    </a:lnTo>
                    <a:lnTo>
                      <a:pt x="19" y="407"/>
                    </a:lnTo>
                    <a:lnTo>
                      <a:pt x="19" y="405"/>
                    </a:lnTo>
                    <a:lnTo>
                      <a:pt x="21" y="405"/>
                    </a:lnTo>
                    <a:lnTo>
                      <a:pt x="21" y="407"/>
                    </a:lnTo>
                    <a:lnTo>
                      <a:pt x="21" y="409"/>
                    </a:lnTo>
                    <a:lnTo>
                      <a:pt x="21" y="410"/>
                    </a:lnTo>
                    <a:lnTo>
                      <a:pt x="23" y="410"/>
                    </a:lnTo>
                    <a:lnTo>
                      <a:pt x="23" y="412"/>
                    </a:lnTo>
                    <a:lnTo>
                      <a:pt x="23" y="414"/>
                    </a:lnTo>
                    <a:lnTo>
                      <a:pt x="21" y="414"/>
                    </a:lnTo>
                    <a:lnTo>
                      <a:pt x="21" y="416"/>
                    </a:lnTo>
                    <a:lnTo>
                      <a:pt x="23" y="416"/>
                    </a:lnTo>
                    <a:lnTo>
                      <a:pt x="23" y="417"/>
                    </a:lnTo>
                    <a:lnTo>
                      <a:pt x="23" y="419"/>
                    </a:lnTo>
                    <a:lnTo>
                      <a:pt x="21" y="419"/>
                    </a:lnTo>
                    <a:lnTo>
                      <a:pt x="21" y="421"/>
                    </a:lnTo>
                    <a:lnTo>
                      <a:pt x="21" y="423"/>
                    </a:lnTo>
                    <a:lnTo>
                      <a:pt x="21" y="421"/>
                    </a:lnTo>
                    <a:lnTo>
                      <a:pt x="23" y="421"/>
                    </a:lnTo>
                    <a:lnTo>
                      <a:pt x="23" y="419"/>
                    </a:lnTo>
                    <a:lnTo>
                      <a:pt x="23" y="421"/>
                    </a:lnTo>
                    <a:lnTo>
                      <a:pt x="23" y="423"/>
                    </a:lnTo>
                    <a:lnTo>
                      <a:pt x="23" y="425"/>
                    </a:lnTo>
                    <a:lnTo>
                      <a:pt x="23" y="426"/>
                    </a:lnTo>
                    <a:lnTo>
                      <a:pt x="23" y="428"/>
                    </a:lnTo>
                    <a:lnTo>
                      <a:pt x="21" y="428"/>
                    </a:lnTo>
                    <a:lnTo>
                      <a:pt x="21" y="430"/>
                    </a:lnTo>
                    <a:lnTo>
                      <a:pt x="21" y="432"/>
                    </a:lnTo>
                    <a:lnTo>
                      <a:pt x="23" y="432"/>
                    </a:lnTo>
                    <a:lnTo>
                      <a:pt x="23" y="430"/>
                    </a:lnTo>
                    <a:lnTo>
                      <a:pt x="21" y="430"/>
                    </a:lnTo>
                    <a:lnTo>
                      <a:pt x="21" y="428"/>
                    </a:lnTo>
                    <a:lnTo>
                      <a:pt x="23" y="428"/>
                    </a:lnTo>
                    <a:lnTo>
                      <a:pt x="25" y="428"/>
                    </a:lnTo>
                    <a:lnTo>
                      <a:pt x="25" y="426"/>
                    </a:lnTo>
                    <a:lnTo>
                      <a:pt x="25" y="425"/>
                    </a:lnTo>
                    <a:lnTo>
                      <a:pt x="25" y="423"/>
                    </a:lnTo>
                    <a:lnTo>
                      <a:pt x="23" y="423"/>
                    </a:lnTo>
                    <a:lnTo>
                      <a:pt x="23" y="421"/>
                    </a:lnTo>
                    <a:lnTo>
                      <a:pt x="25" y="421"/>
                    </a:lnTo>
                    <a:lnTo>
                      <a:pt x="25" y="419"/>
                    </a:lnTo>
                    <a:lnTo>
                      <a:pt x="27" y="419"/>
                    </a:lnTo>
                    <a:lnTo>
                      <a:pt x="27" y="417"/>
                    </a:lnTo>
                    <a:lnTo>
                      <a:pt x="27" y="419"/>
                    </a:lnTo>
                    <a:lnTo>
                      <a:pt x="28" y="419"/>
                    </a:lnTo>
                    <a:lnTo>
                      <a:pt x="27" y="419"/>
                    </a:lnTo>
                    <a:lnTo>
                      <a:pt x="28" y="419"/>
                    </a:lnTo>
                    <a:lnTo>
                      <a:pt x="28" y="421"/>
                    </a:lnTo>
                    <a:lnTo>
                      <a:pt x="28" y="423"/>
                    </a:lnTo>
                    <a:lnTo>
                      <a:pt x="28" y="421"/>
                    </a:lnTo>
                    <a:lnTo>
                      <a:pt x="28" y="419"/>
                    </a:lnTo>
                    <a:lnTo>
                      <a:pt x="28" y="417"/>
                    </a:lnTo>
                    <a:lnTo>
                      <a:pt x="30" y="417"/>
                    </a:lnTo>
                    <a:lnTo>
                      <a:pt x="30" y="416"/>
                    </a:lnTo>
                    <a:lnTo>
                      <a:pt x="32" y="416"/>
                    </a:lnTo>
                    <a:lnTo>
                      <a:pt x="32" y="414"/>
                    </a:lnTo>
                    <a:lnTo>
                      <a:pt x="32" y="412"/>
                    </a:lnTo>
                    <a:lnTo>
                      <a:pt x="30" y="412"/>
                    </a:lnTo>
                    <a:lnTo>
                      <a:pt x="30" y="410"/>
                    </a:lnTo>
                    <a:lnTo>
                      <a:pt x="28" y="410"/>
                    </a:lnTo>
                    <a:lnTo>
                      <a:pt x="28" y="409"/>
                    </a:lnTo>
                    <a:lnTo>
                      <a:pt x="27" y="409"/>
                    </a:lnTo>
                    <a:lnTo>
                      <a:pt x="27" y="407"/>
                    </a:lnTo>
                    <a:lnTo>
                      <a:pt x="27" y="405"/>
                    </a:lnTo>
                    <a:lnTo>
                      <a:pt x="28" y="405"/>
                    </a:lnTo>
                    <a:lnTo>
                      <a:pt x="28" y="403"/>
                    </a:lnTo>
                    <a:lnTo>
                      <a:pt x="28" y="401"/>
                    </a:lnTo>
                    <a:lnTo>
                      <a:pt x="28" y="400"/>
                    </a:lnTo>
                    <a:lnTo>
                      <a:pt x="28" y="398"/>
                    </a:lnTo>
                    <a:lnTo>
                      <a:pt x="28" y="396"/>
                    </a:lnTo>
                    <a:lnTo>
                      <a:pt x="28" y="394"/>
                    </a:lnTo>
                    <a:lnTo>
                      <a:pt x="28" y="392"/>
                    </a:lnTo>
                    <a:lnTo>
                      <a:pt x="28" y="391"/>
                    </a:lnTo>
                    <a:lnTo>
                      <a:pt x="28" y="389"/>
                    </a:lnTo>
                    <a:lnTo>
                      <a:pt x="28" y="387"/>
                    </a:lnTo>
                    <a:lnTo>
                      <a:pt x="30" y="387"/>
                    </a:lnTo>
                    <a:lnTo>
                      <a:pt x="30" y="389"/>
                    </a:lnTo>
                    <a:lnTo>
                      <a:pt x="30" y="387"/>
                    </a:lnTo>
                    <a:lnTo>
                      <a:pt x="30" y="385"/>
                    </a:lnTo>
                    <a:lnTo>
                      <a:pt x="28" y="385"/>
                    </a:lnTo>
                    <a:lnTo>
                      <a:pt x="30" y="385"/>
                    </a:lnTo>
                    <a:lnTo>
                      <a:pt x="30" y="384"/>
                    </a:lnTo>
                    <a:lnTo>
                      <a:pt x="30" y="382"/>
                    </a:lnTo>
                    <a:lnTo>
                      <a:pt x="30" y="380"/>
                    </a:lnTo>
                    <a:lnTo>
                      <a:pt x="32" y="380"/>
                    </a:lnTo>
                    <a:lnTo>
                      <a:pt x="32" y="378"/>
                    </a:lnTo>
                    <a:lnTo>
                      <a:pt x="32" y="376"/>
                    </a:lnTo>
                    <a:lnTo>
                      <a:pt x="32" y="375"/>
                    </a:lnTo>
                    <a:lnTo>
                      <a:pt x="34" y="375"/>
                    </a:lnTo>
                    <a:lnTo>
                      <a:pt x="34" y="373"/>
                    </a:lnTo>
                    <a:lnTo>
                      <a:pt x="35" y="373"/>
                    </a:lnTo>
                    <a:lnTo>
                      <a:pt x="37" y="373"/>
                    </a:lnTo>
                    <a:lnTo>
                      <a:pt x="39" y="373"/>
                    </a:lnTo>
                    <a:lnTo>
                      <a:pt x="39" y="371"/>
                    </a:lnTo>
                    <a:lnTo>
                      <a:pt x="41" y="371"/>
                    </a:lnTo>
                    <a:lnTo>
                      <a:pt x="41" y="369"/>
                    </a:lnTo>
                    <a:lnTo>
                      <a:pt x="43" y="369"/>
                    </a:lnTo>
                    <a:lnTo>
                      <a:pt x="43" y="367"/>
                    </a:lnTo>
                    <a:lnTo>
                      <a:pt x="44" y="367"/>
                    </a:lnTo>
                    <a:lnTo>
                      <a:pt x="44" y="366"/>
                    </a:lnTo>
                    <a:lnTo>
                      <a:pt x="46" y="366"/>
                    </a:lnTo>
                    <a:lnTo>
                      <a:pt x="46" y="364"/>
                    </a:lnTo>
                    <a:lnTo>
                      <a:pt x="48" y="364"/>
                    </a:lnTo>
                    <a:lnTo>
                      <a:pt x="48" y="362"/>
                    </a:lnTo>
                    <a:lnTo>
                      <a:pt x="48" y="360"/>
                    </a:lnTo>
                    <a:lnTo>
                      <a:pt x="50" y="360"/>
                    </a:lnTo>
                    <a:lnTo>
                      <a:pt x="50" y="359"/>
                    </a:lnTo>
                    <a:lnTo>
                      <a:pt x="50" y="357"/>
                    </a:lnTo>
                    <a:lnTo>
                      <a:pt x="52" y="357"/>
                    </a:lnTo>
                    <a:lnTo>
                      <a:pt x="52" y="355"/>
                    </a:lnTo>
                    <a:lnTo>
                      <a:pt x="53" y="355"/>
                    </a:lnTo>
                    <a:lnTo>
                      <a:pt x="53" y="353"/>
                    </a:lnTo>
                    <a:lnTo>
                      <a:pt x="53" y="351"/>
                    </a:lnTo>
                    <a:lnTo>
                      <a:pt x="53" y="350"/>
                    </a:lnTo>
                    <a:lnTo>
                      <a:pt x="55" y="350"/>
                    </a:lnTo>
                    <a:lnTo>
                      <a:pt x="55" y="348"/>
                    </a:lnTo>
                    <a:lnTo>
                      <a:pt x="57" y="348"/>
                    </a:lnTo>
                    <a:lnTo>
                      <a:pt x="57" y="350"/>
                    </a:lnTo>
                    <a:lnTo>
                      <a:pt x="55" y="350"/>
                    </a:lnTo>
                    <a:lnTo>
                      <a:pt x="57" y="350"/>
                    </a:lnTo>
                    <a:lnTo>
                      <a:pt x="59" y="350"/>
                    </a:lnTo>
                    <a:lnTo>
                      <a:pt x="60" y="350"/>
                    </a:lnTo>
                    <a:lnTo>
                      <a:pt x="60" y="348"/>
                    </a:lnTo>
                    <a:lnTo>
                      <a:pt x="62" y="348"/>
                    </a:lnTo>
                    <a:lnTo>
                      <a:pt x="62" y="346"/>
                    </a:lnTo>
                    <a:lnTo>
                      <a:pt x="62" y="348"/>
                    </a:lnTo>
                    <a:lnTo>
                      <a:pt x="62" y="350"/>
                    </a:lnTo>
                    <a:lnTo>
                      <a:pt x="62" y="351"/>
                    </a:lnTo>
                    <a:lnTo>
                      <a:pt x="62" y="353"/>
                    </a:lnTo>
                    <a:lnTo>
                      <a:pt x="64" y="353"/>
                    </a:lnTo>
                    <a:lnTo>
                      <a:pt x="62" y="353"/>
                    </a:lnTo>
                    <a:lnTo>
                      <a:pt x="62" y="355"/>
                    </a:lnTo>
                    <a:lnTo>
                      <a:pt x="64" y="355"/>
                    </a:lnTo>
                    <a:lnTo>
                      <a:pt x="62" y="355"/>
                    </a:lnTo>
                    <a:lnTo>
                      <a:pt x="62" y="353"/>
                    </a:lnTo>
                    <a:lnTo>
                      <a:pt x="64" y="353"/>
                    </a:lnTo>
                    <a:lnTo>
                      <a:pt x="62" y="353"/>
                    </a:lnTo>
                    <a:lnTo>
                      <a:pt x="64" y="353"/>
                    </a:lnTo>
                    <a:lnTo>
                      <a:pt x="64" y="351"/>
                    </a:lnTo>
                    <a:lnTo>
                      <a:pt x="64" y="353"/>
                    </a:lnTo>
                    <a:lnTo>
                      <a:pt x="66" y="353"/>
                    </a:lnTo>
                    <a:lnTo>
                      <a:pt x="66" y="355"/>
                    </a:lnTo>
                    <a:lnTo>
                      <a:pt x="68" y="355"/>
                    </a:lnTo>
                    <a:lnTo>
                      <a:pt x="68" y="357"/>
                    </a:lnTo>
                    <a:lnTo>
                      <a:pt x="69" y="357"/>
                    </a:lnTo>
                    <a:lnTo>
                      <a:pt x="69" y="359"/>
                    </a:lnTo>
                    <a:lnTo>
                      <a:pt x="71" y="359"/>
                    </a:lnTo>
                    <a:lnTo>
                      <a:pt x="71" y="360"/>
                    </a:lnTo>
                    <a:lnTo>
                      <a:pt x="71" y="359"/>
                    </a:lnTo>
                    <a:lnTo>
                      <a:pt x="69" y="359"/>
                    </a:lnTo>
                    <a:lnTo>
                      <a:pt x="69" y="357"/>
                    </a:lnTo>
                    <a:lnTo>
                      <a:pt x="69" y="355"/>
                    </a:lnTo>
                    <a:lnTo>
                      <a:pt x="71" y="355"/>
                    </a:lnTo>
                    <a:lnTo>
                      <a:pt x="71" y="357"/>
                    </a:lnTo>
                    <a:lnTo>
                      <a:pt x="71" y="355"/>
                    </a:lnTo>
                    <a:lnTo>
                      <a:pt x="69" y="355"/>
                    </a:lnTo>
                    <a:lnTo>
                      <a:pt x="69" y="357"/>
                    </a:lnTo>
                    <a:lnTo>
                      <a:pt x="68" y="357"/>
                    </a:lnTo>
                    <a:lnTo>
                      <a:pt x="68" y="355"/>
                    </a:lnTo>
                    <a:lnTo>
                      <a:pt x="68" y="353"/>
                    </a:lnTo>
                    <a:lnTo>
                      <a:pt x="66" y="353"/>
                    </a:lnTo>
                    <a:lnTo>
                      <a:pt x="66" y="351"/>
                    </a:lnTo>
                    <a:lnTo>
                      <a:pt x="64" y="351"/>
                    </a:lnTo>
                    <a:lnTo>
                      <a:pt x="64" y="350"/>
                    </a:lnTo>
                    <a:lnTo>
                      <a:pt x="64" y="348"/>
                    </a:lnTo>
                    <a:lnTo>
                      <a:pt x="64" y="346"/>
                    </a:lnTo>
                    <a:lnTo>
                      <a:pt x="64" y="344"/>
                    </a:lnTo>
                    <a:lnTo>
                      <a:pt x="64" y="342"/>
                    </a:lnTo>
                    <a:lnTo>
                      <a:pt x="64" y="341"/>
                    </a:lnTo>
                    <a:lnTo>
                      <a:pt x="66" y="341"/>
                    </a:lnTo>
                    <a:lnTo>
                      <a:pt x="68" y="341"/>
                    </a:lnTo>
                    <a:lnTo>
                      <a:pt x="68" y="339"/>
                    </a:lnTo>
                    <a:lnTo>
                      <a:pt x="68" y="337"/>
                    </a:lnTo>
                    <a:lnTo>
                      <a:pt x="69" y="337"/>
                    </a:lnTo>
                    <a:lnTo>
                      <a:pt x="69" y="335"/>
                    </a:lnTo>
                    <a:lnTo>
                      <a:pt x="68" y="335"/>
                    </a:lnTo>
                    <a:lnTo>
                      <a:pt x="68" y="334"/>
                    </a:lnTo>
                    <a:lnTo>
                      <a:pt x="68" y="335"/>
                    </a:lnTo>
                    <a:lnTo>
                      <a:pt x="69" y="335"/>
                    </a:lnTo>
                    <a:lnTo>
                      <a:pt x="69" y="337"/>
                    </a:lnTo>
                    <a:lnTo>
                      <a:pt x="68" y="337"/>
                    </a:lnTo>
                    <a:lnTo>
                      <a:pt x="68" y="339"/>
                    </a:lnTo>
                    <a:lnTo>
                      <a:pt x="66" y="339"/>
                    </a:lnTo>
                    <a:lnTo>
                      <a:pt x="66" y="337"/>
                    </a:lnTo>
                    <a:lnTo>
                      <a:pt x="66" y="335"/>
                    </a:lnTo>
                    <a:lnTo>
                      <a:pt x="66" y="334"/>
                    </a:lnTo>
                    <a:lnTo>
                      <a:pt x="66" y="332"/>
                    </a:lnTo>
                    <a:lnTo>
                      <a:pt x="66" y="330"/>
                    </a:lnTo>
                    <a:lnTo>
                      <a:pt x="66" y="328"/>
                    </a:lnTo>
                    <a:lnTo>
                      <a:pt x="66" y="326"/>
                    </a:lnTo>
                    <a:lnTo>
                      <a:pt x="64" y="326"/>
                    </a:lnTo>
                    <a:lnTo>
                      <a:pt x="64" y="325"/>
                    </a:lnTo>
                    <a:lnTo>
                      <a:pt x="64" y="323"/>
                    </a:lnTo>
                    <a:lnTo>
                      <a:pt x="64" y="321"/>
                    </a:lnTo>
                    <a:lnTo>
                      <a:pt x="66" y="321"/>
                    </a:lnTo>
                    <a:lnTo>
                      <a:pt x="68" y="321"/>
                    </a:lnTo>
                    <a:lnTo>
                      <a:pt x="69" y="321"/>
                    </a:lnTo>
                    <a:lnTo>
                      <a:pt x="71" y="321"/>
                    </a:lnTo>
                    <a:lnTo>
                      <a:pt x="69" y="321"/>
                    </a:lnTo>
                    <a:lnTo>
                      <a:pt x="68" y="321"/>
                    </a:lnTo>
                    <a:lnTo>
                      <a:pt x="66" y="321"/>
                    </a:lnTo>
                    <a:lnTo>
                      <a:pt x="66" y="319"/>
                    </a:lnTo>
                    <a:lnTo>
                      <a:pt x="64" y="319"/>
                    </a:lnTo>
                    <a:lnTo>
                      <a:pt x="62" y="319"/>
                    </a:lnTo>
                    <a:lnTo>
                      <a:pt x="62" y="317"/>
                    </a:lnTo>
                    <a:lnTo>
                      <a:pt x="64" y="317"/>
                    </a:lnTo>
                    <a:lnTo>
                      <a:pt x="66" y="317"/>
                    </a:lnTo>
                    <a:lnTo>
                      <a:pt x="68" y="317"/>
                    </a:lnTo>
                    <a:lnTo>
                      <a:pt x="69" y="317"/>
                    </a:lnTo>
                    <a:lnTo>
                      <a:pt x="68" y="317"/>
                    </a:lnTo>
                    <a:lnTo>
                      <a:pt x="66" y="317"/>
                    </a:lnTo>
                    <a:lnTo>
                      <a:pt x="64" y="317"/>
                    </a:lnTo>
                    <a:lnTo>
                      <a:pt x="62" y="317"/>
                    </a:lnTo>
                    <a:lnTo>
                      <a:pt x="62" y="316"/>
                    </a:lnTo>
                    <a:lnTo>
                      <a:pt x="62" y="314"/>
                    </a:lnTo>
                    <a:lnTo>
                      <a:pt x="62" y="312"/>
                    </a:lnTo>
                    <a:lnTo>
                      <a:pt x="62" y="310"/>
                    </a:lnTo>
                    <a:lnTo>
                      <a:pt x="62" y="309"/>
                    </a:lnTo>
                    <a:lnTo>
                      <a:pt x="62" y="310"/>
                    </a:lnTo>
                    <a:lnTo>
                      <a:pt x="62" y="312"/>
                    </a:lnTo>
                    <a:lnTo>
                      <a:pt x="62" y="310"/>
                    </a:lnTo>
                    <a:lnTo>
                      <a:pt x="64" y="310"/>
                    </a:lnTo>
                    <a:lnTo>
                      <a:pt x="64" y="312"/>
                    </a:lnTo>
                    <a:lnTo>
                      <a:pt x="66" y="312"/>
                    </a:lnTo>
                    <a:lnTo>
                      <a:pt x="66" y="310"/>
                    </a:lnTo>
                    <a:lnTo>
                      <a:pt x="66" y="312"/>
                    </a:lnTo>
                    <a:lnTo>
                      <a:pt x="64" y="312"/>
                    </a:lnTo>
                    <a:lnTo>
                      <a:pt x="64" y="310"/>
                    </a:lnTo>
                    <a:lnTo>
                      <a:pt x="64" y="309"/>
                    </a:lnTo>
                    <a:lnTo>
                      <a:pt x="66" y="309"/>
                    </a:lnTo>
                    <a:lnTo>
                      <a:pt x="66" y="307"/>
                    </a:lnTo>
                    <a:lnTo>
                      <a:pt x="66" y="309"/>
                    </a:lnTo>
                    <a:lnTo>
                      <a:pt x="68" y="309"/>
                    </a:lnTo>
                    <a:lnTo>
                      <a:pt x="68" y="307"/>
                    </a:lnTo>
                    <a:lnTo>
                      <a:pt x="68" y="305"/>
                    </a:lnTo>
                    <a:lnTo>
                      <a:pt x="68" y="307"/>
                    </a:lnTo>
                    <a:lnTo>
                      <a:pt x="66" y="307"/>
                    </a:lnTo>
                    <a:lnTo>
                      <a:pt x="66" y="309"/>
                    </a:lnTo>
                    <a:lnTo>
                      <a:pt x="66" y="307"/>
                    </a:lnTo>
                    <a:lnTo>
                      <a:pt x="64" y="307"/>
                    </a:lnTo>
                    <a:lnTo>
                      <a:pt x="64" y="309"/>
                    </a:lnTo>
                    <a:lnTo>
                      <a:pt x="62" y="309"/>
                    </a:lnTo>
                    <a:lnTo>
                      <a:pt x="62" y="307"/>
                    </a:lnTo>
                    <a:lnTo>
                      <a:pt x="64" y="307"/>
                    </a:lnTo>
                    <a:lnTo>
                      <a:pt x="64" y="305"/>
                    </a:lnTo>
                    <a:lnTo>
                      <a:pt x="64" y="303"/>
                    </a:lnTo>
                    <a:lnTo>
                      <a:pt x="66" y="303"/>
                    </a:lnTo>
                    <a:lnTo>
                      <a:pt x="68" y="303"/>
                    </a:lnTo>
                    <a:lnTo>
                      <a:pt x="68" y="301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8" y="300"/>
                    </a:lnTo>
                    <a:lnTo>
                      <a:pt x="66" y="300"/>
                    </a:lnTo>
                    <a:lnTo>
                      <a:pt x="66" y="301"/>
                    </a:lnTo>
                    <a:lnTo>
                      <a:pt x="64" y="301"/>
                    </a:lnTo>
                    <a:lnTo>
                      <a:pt x="64" y="303"/>
                    </a:lnTo>
                    <a:lnTo>
                      <a:pt x="62" y="303"/>
                    </a:lnTo>
                    <a:lnTo>
                      <a:pt x="62" y="305"/>
                    </a:lnTo>
                    <a:lnTo>
                      <a:pt x="62" y="303"/>
                    </a:lnTo>
                    <a:lnTo>
                      <a:pt x="62" y="301"/>
                    </a:lnTo>
                    <a:lnTo>
                      <a:pt x="62" y="300"/>
                    </a:lnTo>
                    <a:lnTo>
                      <a:pt x="60" y="300"/>
                    </a:lnTo>
                    <a:lnTo>
                      <a:pt x="60" y="298"/>
                    </a:lnTo>
                    <a:lnTo>
                      <a:pt x="60" y="296"/>
                    </a:lnTo>
                    <a:lnTo>
                      <a:pt x="60" y="294"/>
                    </a:lnTo>
                    <a:lnTo>
                      <a:pt x="59" y="294"/>
                    </a:lnTo>
                    <a:lnTo>
                      <a:pt x="59" y="293"/>
                    </a:lnTo>
                    <a:lnTo>
                      <a:pt x="60" y="293"/>
                    </a:lnTo>
                    <a:lnTo>
                      <a:pt x="60" y="294"/>
                    </a:lnTo>
                    <a:lnTo>
                      <a:pt x="60" y="296"/>
                    </a:lnTo>
                    <a:lnTo>
                      <a:pt x="62" y="296"/>
                    </a:lnTo>
                    <a:lnTo>
                      <a:pt x="60" y="296"/>
                    </a:lnTo>
                    <a:lnTo>
                      <a:pt x="62" y="296"/>
                    </a:lnTo>
                    <a:lnTo>
                      <a:pt x="60" y="296"/>
                    </a:lnTo>
                    <a:lnTo>
                      <a:pt x="60" y="294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4" y="293"/>
                    </a:lnTo>
                    <a:lnTo>
                      <a:pt x="64" y="291"/>
                    </a:lnTo>
                    <a:lnTo>
                      <a:pt x="64" y="289"/>
                    </a:lnTo>
                    <a:lnTo>
                      <a:pt x="64" y="291"/>
                    </a:lnTo>
                    <a:lnTo>
                      <a:pt x="62" y="291"/>
                    </a:lnTo>
                    <a:lnTo>
                      <a:pt x="62" y="289"/>
                    </a:lnTo>
                    <a:lnTo>
                      <a:pt x="64" y="289"/>
                    </a:lnTo>
                    <a:lnTo>
                      <a:pt x="64" y="287"/>
                    </a:lnTo>
                    <a:lnTo>
                      <a:pt x="64" y="285"/>
                    </a:lnTo>
                    <a:lnTo>
                      <a:pt x="66" y="285"/>
                    </a:lnTo>
                    <a:lnTo>
                      <a:pt x="66" y="284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6" y="278"/>
                    </a:lnTo>
                    <a:lnTo>
                      <a:pt x="66" y="280"/>
                    </a:lnTo>
                    <a:lnTo>
                      <a:pt x="66" y="278"/>
                    </a:lnTo>
                    <a:lnTo>
                      <a:pt x="66" y="276"/>
                    </a:lnTo>
                    <a:lnTo>
                      <a:pt x="68" y="276"/>
                    </a:lnTo>
                    <a:lnTo>
                      <a:pt x="66" y="276"/>
                    </a:lnTo>
                    <a:lnTo>
                      <a:pt x="66" y="275"/>
                    </a:lnTo>
                    <a:lnTo>
                      <a:pt x="68" y="275"/>
                    </a:lnTo>
                    <a:lnTo>
                      <a:pt x="68" y="276"/>
                    </a:lnTo>
                    <a:lnTo>
                      <a:pt x="68" y="275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69" y="275"/>
                    </a:lnTo>
                    <a:lnTo>
                      <a:pt x="71" y="275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71" y="273"/>
                    </a:lnTo>
                    <a:lnTo>
                      <a:pt x="69" y="273"/>
                    </a:lnTo>
                    <a:lnTo>
                      <a:pt x="71" y="273"/>
                    </a:lnTo>
                    <a:lnTo>
                      <a:pt x="71" y="271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8"/>
                    </a:lnTo>
                    <a:lnTo>
                      <a:pt x="71" y="268"/>
                    </a:lnTo>
                    <a:lnTo>
                      <a:pt x="71" y="266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3" y="262"/>
                    </a:lnTo>
                    <a:lnTo>
                      <a:pt x="73" y="260"/>
                    </a:lnTo>
                    <a:lnTo>
                      <a:pt x="73" y="259"/>
                    </a:lnTo>
                    <a:lnTo>
                      <a:pt x="73" y="257"/>
                    </a:lnTo>
                    <a:lnTo>
                      <a:pt x="73" y="255"/>
                    </a:lnTo>
                    <a:lnTo>
                      <a:pt x="75" y="255"/>
                    </a:lnTo>
                    <a:lnTo>
                      <a:pt x="75" y="257"/>
                    </a:lnTo>
                    <a:lnTo>
                      <a:pt x="75" y="259"/>
                    </a:lnTo>
                    <a:lnTo>
                      <a:pt x="75" y="260"/>
                    </a:lnTo>
                    <a:lnTo>
                      <a:pt x="75" y="262"/>
                    </a:lnTo>
                    <a:lnTo>
                      <a:pt x="75" y="260"/>
                    </a:lnTo>
                    <a:lnTo>
                      <a:pt x="75" y="262"/>
                    </a:lnTo>
                    <a:lnTo>
                      <a:pt x="75" y="264"/>
                    </a:lnTo>
                    <a:lnTo>
                      <a:pt x="75" y="266"/>
                    </a:lnTo>
                    <a:lnTo>
                      <a:pt x="75" y="268"/>
                    </a:lnTo>
                    <a:lnTo>
                      <a:pt x="75" y="269"/>
                    </a:lnTo>
                    <a:lnTo>
                      <a:pt x="75" y="268"/>
                    </a:lnTo>
                    <a:lnTo>
                      <a:pt x="75" y="266"/>
                    </a:lnTo>
                    <a:lnTo>
                      <a:pt x="75" y="264"/>
                    </a:lnTo>
                    <a:lnTo>
                      <a:pt x="77" y="264"/>
                    </a:lnTo>
                    <a:lnTo>
                      <a:pt x="77" y="262"/>
                    </a:lnTo>
                    <a:lnTo>
                      <a:pt x="77" y="260"/>
                    </a:lnTo>
                    <a:lnTo>
                      <a:pt x="77" y="259"/>
                    </a:lnTo>
                    <a:lnTo>
                      <a:pt x="77" y="257"/>
                    </a:lnTo>
                    <a:lnTo>
                      <a:pt x="77" y="255"/>
                    </a:lnTo>
                    <a:lnTo>
                      <a:pt x="78" y="255"/>
                    </a:lnTo>
                    <a:lnTo>
                      <a:pt x="78" y="257"/>
                    </a:lnTo>
                    <a:lnTo>
                      <a:pt x="78" y="259"/>
                    </a:lnTo>
                    <a:lnTo>
                      <a:pt x="80" y="259"/>
                    </a:lnTo>
                    <a:lnTo>
                      <a:pt x="80" y="260"/>
                    </a:lnTo>
                    <a:lnTo>
                      <a:pt x="82" y="260"/>
                    </a:lnTo>
                    <a:lnTo>
                      <a:pt x="82" y="262"/>
                    </a:lnTo>
                    <a:lnTo>
                      <a:pt x="84" y="262"/>
                    </a:lnTo>
                    <a:lnTo>
                      <a:pt x="84" y="260"/>
                    </a:lnTo>
                    <a:lnTo>
                      <a:pt x="82" y="260"/>
                    </a:lnTo>
                    <a:lnTo>
                      <a:pt x="80" y="260"/>
                    </a:lnTo>
                    <a:lnTo>
                      <a:pt x="80" y="259"/>
                    </a:lnTo>
                    <a:lnTo>
                      <a:pt x="80" y="257"/>
                    </a:lnTo>
                    <a:lnTo>
                      <a:pt x="80" y="255"/>
                    </a:lnTo>
                    <a:lnTo>
                      <a:pt x="82" y="255"/>
                    </a:lnTo>
                    <a:lnTo>
                      <a:pt x="84" y="255"/>
                    </a:lnTo>
                    <a:lnTo>
                      <a:pt x="85" y="255"/>
                    </a:lnTo>
                    <a:lnTo>
                      <a:pt x="85" y="253"/>
                    </a:lnTo>
                    <a:lnTo>
                      <a:pt x="85" y="255"/>
                    </a:lnTo>
                    <a:lnTo>
                      <a:pt x="84" y="255"/>
                    </a:lnTo>
                    <a:lnTo>
                      <a:pt x="84" y="257"/>
                    </a:lnTo>
                    <a:lnTo>
                      <a:pt x="84" y="255"/>
                    </a:lnTo>
                    <a:lnTo>
                      <a:pt x="85" y="255"/>
                    </a:lnTo>
                    <a:lnTo>
                      <a:pt x="85" y="253"/>
                    </a:lnTo>
                    <a:lnTo>
                      <a:pt x="87" y="253"/>
                    </a:lnTo>
                    <a:lnTo>
                      <a:pt x="89" y="253"/>
                    </a:lnTo>
                    <a:lnTo>
                      <a:pt x="91" y="253"/>
                    </a:lnTo>
                    <a:lnTo>
                      <a:pt x="93" y="253"/>
                    </a:lnTo>
                    <a:lnTo>
                      <a:pt x="93" y="251"/>
                    </a:lnTo>
                    <a:lnTo>
                      <a:pt x="94" y="251"/>
                    </a:lnTo>
                    <a:lnTo>
                      <a:pt x="94" y="253"/>
                    </a:lnTo>
                    <a:lnTo>
                      <a:pt x="96" y="253"/>
                    </a:lnTo>
                    <a:lnTo>
                      <a:pt x="96" y="255"/>
                    </a:lnTo>
                    <a:lnTo>
                      <a:pt x="94" y="255"/>
                    </a:lnTo>
                    <a:lnTo>
                      <a:pt x="96" y="255"/>
                    </a:lnTo>
                    <a:lnTo>
                      <a:pt x="96" y="253"/>
                    </a:lnTo>
                    <a:lnTo>
                      <a:pt x="94" y="253"/>
                    </a:lnTo>
                    <a:lnTo>
                      <a:pt x="94" y="251"/>
                    </a:lnTo>
                    <a:lnTo>
                      <a:pt x="93" y="251"/>
                    </a:lnTo>
                    <a:lnTo>
                      <a:pt x="91" y="251"/>
                    </a:lnTo>
                    <a:lnTo>
                      <a:pt x="91" y="253"/>
                    </a:lnTo>
                    <a:lnTo>
                      <a:pt x="89" y="253"/>
                    </a:lnTo>
                    <a:lnTo>
                      <a:pt x="89" y="251"/>
                    </a:lnTo>
                    <a:lnTo>
                      <a:pt x="91" y="251"/>
                    </a:lnTo>
                    <a:lnTo>
                      <a:pt x="91" y="250"/>
                    </a:lnTo>
                    <a:lnTo>
                      <a:pt x="89" y="250"/>
                    </a:lnTo>
                    <a:lnTo>
                      <a:pt x="91" y="250"/>
                    </a:lnTo>
                    <a:lnTo>
                      <a:pt x="93" y="250"/>
                    </a:lnTo>
                    <a:lnTo>
                      <a:pt x="93" y="248"/>
                    </a:lnTo>
                    <a:lnTo>
                      <a:pt x="94" y="248"/>
                    </a:lnTo>
                    <a:lnTo>
                      <a:pt x="94" y="250"/>
                    </a:lnTo>
                    <a:lnTo>
                      <a:pt x="96" y="250"/>
                    </a:lnTo>
                    <a:lnTo>
                      <a:pt x="96" y="251"/>
                    </a:lnTo>
                    <a:lnTo>
                      <a:pt x="98" y="251"/>
                    </a:lnTo>
                    <a:lnTo>
                      <a:pt x="98" y="253"/>
                    </a:lnTo>
                    <a:lnTo>
                      <a:pt x="98" y="255"/>
                    </a:lnTo>
                    <a:lnTo>
                      <a:pt x="98" y="253"/>
                    </a:lnTo>
                    <a:lnTo>
                      <a:pt x="98" y="251"/>
                    </a:lnTo>
                    <a:lnTo>
                      <a:pt x="96" y="251"/>
                    </a:lnTo>
                    <a:lnTo>
                      <a:pt x="96" y="250"/>
                    </a:lnTo>
                    <a:lnTo>
                      <a:pt x="96" y="248"/>
                    </a:lnTo>
                    <a:lnTo>
                      <a:pt x="98" y="248"/>
                    </a:lnTo>
                    <a:lnTo>
                      <a:pt x="98" y="246"/>
                    </a:lnTo>
                    <a:lnTo>
                      <a:pt x="96" y="246"/>
                    </a:lnTo>
                    <a:lnTo>
                      <a:pt x="98" y="246"/>
                    </a:lnTo>
                    <a:lnTo>
                      <a:pt x="100" y="246"/>
                    </a:lnTo>
                    <a:lnTo>
                      <a:pt x="98" y="246"/>
                    </a:lnTo>
                    <a:lnTo>
                      <a:pt x="98" y="248"/>
                    </a:lnTo>
                    <a:lnTo>
                      <a:pt x="100" y="248"/>
                    </a:lnTo>
                    <a:lnTo>
                      <a:pt x="98" y="248"/>
                    </a:lnTo>
                    <a:lnTo>
                      <a:pt x="98" y="246"/>
                    </a:lnTo>
                    <a:lnTo>
                      <a:pt x="100" y="246"/>
                    </a:lnTo>
                    <a:lnTo>
                      <a:pt x="100" y="248"/>
                    </a:lnTo>
                    <a:lnTo>
                      <a:pt x="102" y="248"/>
                    </a:lnTo>
                    <a:lnTo>
                      <a:pt x="102" y="250"/>
                    </a:lnTo>
                    <a:lnTo>
                      <a:pt x="102" y="248"/>
                    </a:lnTo>
                    <a:lnTo>
                      <a:pt x="103" y="248"/>
                    </a:lnTo>
                    <a:lnTo>
                      <a:pt x="105" y="248"/>
                    </a:lnTo>
                    <a:lnTo>
                      <a:pt x="105" y="250"/>
                    </a:lnTo>
                    <a:lnTo>
                      <a:pt x="103" y="250"/>
                    </a:lnTo>
                    <a:lnTo>
                      <a:pt x="105" y="250"/>
                    </a:lnTo>
                    <a:lnTo>
                      <a:pt x="105" y="251"/>
                    </a:lnTo>
                    <a:lnTo>
                      <a:pt x="105" y="250"/>
                    </a:lnTo>
                    <a:lnTo>
                      <a:pt x="105" y="248"/>
                    </a:lnTo>
                    <a:lnTo>
                      <a:pt x="107" y="248"/>
                    </a:lnTo>
                    <a:lnTo>
                      <a:pt x="109" y="248"/>
                    </a:lnTo>
                    <a:lnTo>
                      <a:pt x="109" y="246"/>
                    </a:lnTo>
                    <a:lnTo>
                      <a:pt x="109" y="248"/>
                    </a:lnTo>
                    <a:lnTo>
                      <a:pt x="109" y="250"/>
                    </a:lnTo>
                    <a:lnTo>
                      <a:pt x="109" y="251"/>
                    </a:lnTo>
                    <a:lnTo>
                      <a:pt x="109" y="253"/>
                    </a:lnTo>
                    <a:lnTo>
                      <a:pt x="109" y="255"/>
                    </a:lnTo>
                    <a:lnTo>
                      <a:pt x="109" y="253"/>
                    </a:lnTo>
                    <a:lnTo>
                      <a:pt x="109" y="251"/>
                    </a:lnTo>
                    <a:lnTo>
                      <a:pt x="109" y="250"/>
                    </a:lnTo>
                    <a:lnTo>
                      <a:pt x="110" y="250"/>
                    </a:lnTo>
                    <a:lnTo>
                      <a:pt x="110" y="251"/>
                    </a:lnTo>
                    <a:lnTo>
                      <a:pt x="109" y="251"/>
                    </a:lnTo>
                    <a:lnTo>
                      <a:pt x="110" y="251"/>
                    </a:lnTo>
                    <a:lnTo>
                      <a:pt x="110" y="253"/>
                    </a:lnTo>
                    <a:lnTo>
                      <a:pt x="112" y="253"/>
                    </a:lnTo>
                    <a:lnTo>
                      <a:pt x="112" y="255"/>
                    </a:lnTo>
                    <a:lnTo>
                      <a:pt x="114" y="255"/>
                    </a:lnTo>
                    <a:lnTo>
                      <a:pt x="114" y="257"/>
                    </a:lnTo>
                    <a:lnTo>
                      <a:pt x="114" y="259"/>
                    </a:lnTo>
                    <a:lnTo>
                      <a:pt x="116" y="259"/>
                    </a:lnTo>
                    <a:lnTo>
                      <a:pt x="114" y="259"/>
                    </a:lnTo>
                    <a:lnTo>
                      <a:pt x="114" y="257"/>
                    </a:lnTo>
                    <a:lnTo>
                      <a:pt x="114" y="255"/>
                    </a:lnTo>
                    <a:lnTo>
                      <a:pt x="112" y="255"/>
                    </a:lnTo>
                    <a:lnTo>
                      <a:pt x="112" y="253"/>
                    </a:lnTo>
                    <a:lnTo>
                      <a:pt x="110" y="253"/>
                    </a:lnTo>
                    <a:lnTo>
                      <a:pt x="110" y="251"/>
                    </a:lnTo>
                    <a:lnTo>
                      <a:pt x="110" y="250"/>
                    </a:lnTo>
                    <a:lnTo>
                      <a:pt x="110" y="248"/>
                    </a:lnTo>
                    <a:lnTo>
                      <a:pt x="110" y="246"/>
                    </a:lnTo>
                    <a:lnTo>
                      <a:pt x="112" y="246"/>
                    </a:lnTo>
                    <a:lnTo>
                      <a:pt x="114" y="246"/>
                    </a:lnTo>
                    <a:lnTo>
                      <a:pt x="116" y="246"/>
                    </a:lnTo>
                    <a:lnTo>
                      <a:pt x="118" y="246"/>
                    </a:lnTo>
                    <a:lnTo>
                      <a:pt x="119" y="246"/>
                    </a:lnTo>
                    <a:lnTo>
                      <a:pt x="121" y="246"/>
                    </a:lnTo>
                    <a:lnTo>
                      <a:pt x="121" y="248"/>
                    </a:lnTo>
                    <a:lnTo>
                      <a:pt x="121" y="246"/>
                    </a:lnTo>
                    <a:lnTo>
                      <a:pt x="123" y="246"/>
                    </a:lnTo>
                    <a:lnTo>
                      <a:pt x="125" y="246"/>
                    </a:lnTo>
                    <a:lnTo>
                      <a:pt x="125" y="248"/>
                    </a:lnTo>
                    <a:lnTo>
                      <a:pt x="123" y="248"/>
                    </a:lnTo>
                    <a:lnTo>
                      <a:pt x="123" y="250"/>
                    </a:lnTo>
                    <a:lnTo>
                      <a:pt x="121" y="250"/>
                    </a:lnTo>
                    <a:lnTo>
                      <a:pt x="119" y="250"/>
                    </a:lnTo>
                    <a:lnTo>
                      <a:pt x="119" y="251"/>
                    </a:lnTo>
                    <a:lnTo>
                      <a:pt x="121" y="251"/>
                    </a:lnTo>
                    <a:lnTo>
                      <a:pt x="123" y="251"/>
                    </a:lnTo>
                    <a:lnTo>
                      <a:pt x="123" y="250"/>
                    </a:lnTo>
                    <a:lnTo>
                      <a:pt x="125" y="250"/>
                    </a:lnTo>
                    <a:lnTo>
                      <a:pt x="125" y="248"/>
                    </a:lnTo>
                    <a:lnTo>
                      <a:pt x="125" y="246"/>
                    </a:lnTo>
                    <a:lnTo>
                      <a:pt x="126" y="246"/>
                    </a:lnTo>
                    <a:lnTo>
                      <a:pt x="128" y="246"/>
                    </a:lnTo>
                    <a:lnTo>
                      <a:pt x="128" y="244"/>
                    </a:lnTo>
                    <a:lnTo>
                      <a:pt x="128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0" y="250"/>
                    </a:lnTo>
                    <a:lnTo>
                      <a:pt x="128" y="250"/>
                    </a:lnTo>
                    <a:lnTo>
                      <a:pt x="128" y="251"/>
                    </a:lnTo>
                    <a:lnTo>
                      <a:pt x="126" y="251"/>
                    </a:lnTo>
                    <a:lnTo>
                      <a:pt x="126" y="253"/>
                    </a:lnTo>
                    <a:lnTo>
                      <a:pt x="126" y="251"/>
                    </a:lnTo>
                    <a:lnTo>
                      <a:pt x="128" y="251"/>
                    </a:lnTo>
                    <a:lnTo>
                      <a:pt x="130" y="251"/>
                    </a:lnTo>
                    <a:lnTo>
                      <a:pt x="130" y="250"/>
                    </a:lnTo>
                    <a:lnTo>
                      <a:pt x="132" y="250"/>
                    </a:lnTo>
                    <a:lnTo>
                      <a:pt x="132" y="251"/>
                    </a:lnTo>
                    <a:lnTo>
                      <a:pt x="134" y="251"/>
                    </a:lnTo>
                    <a:lnTo>
                      <a:pt x="134" y="253"/>
                    </a:lnTo>
                    <a:lnTo>
                      <a:pt x="135" y="253"/>
                    </a:lnTo>
                    <a:lnTo>
                      <a:pt x="134" y="253"/>
                    </a:lnTo>
                    <a:lnTo>
                      <a:pt x="134" y="255"/>
                    </a:lnTo>
                    <a:lnTo>
                      <a:pt x="135" y="255"/>
                    </a:lnTo>
                    <a:lnTo>
                      <a:pt x="135" y="257"/>
                    </a:lnTo>
                    <a:lnTo>
                      <a:pt x="137" y="257"/>
                    </a:lnTo>
                    <a:lnTo>
                      <a:pt x="135" y="257"/>
                    </a:lnTo>
                    <a:lnTo>
                      <a:pt x="135" y="259"/>
                    </a:lnTo>
                    <a:lnTo>
                      <a:pt x="134" y="259"/>
                    </a:lnTo>
                    <a:lnTo>
                      <a:pt x="134" y="260"/>
                    </a:lnTo>
                    <a:lnTo>
                      <a:pt x="135" y="260"/>
                    </a:lnTo>
                    <a:lnTo>
                      <a:pt x="135" y="259"/>
                    </a:lnTo>
                    <a:lnTo>
                      <a:pt x="135" y="260"/>
                    </a:lnTo>
                    <a:lnTo>
                      <a:pt x="134" y="260"/>
                    </a:lnTo>
                    <a:lnTo>
                      <a:pt x="134" y="259"/>
                    </a:lnTo>
                    <a:lnTo>
                      <a:pt x="135" y="259"/>
                    </a:lnTo>
                    <a:lnTo>
                      <a:pt x="135" y="257"/>
                    </a:lnTo>
                    <a:lnTo>
                      <a:pt x="137" y="257"/>
                    </a:lnTo>
                    <a:lnTo>
                      <a:pt x="137" y="255"/>
                    </a:lnTo>
                    <a:lnTo>
                      <a:pt x="135" y="255"/>
                    </a:lnTo>
                    <a:lnTo>
                      <a:pt x="134" y="255"/>
                    </a:lnTo>
                    <a:lnTo>
                      <a:pt x="134" y="253"/>
                    </a:lnTo>
                    <a:lnTo>
                      <a:pt x="135" y="253"/>
                    </a:lnTo>
                    <a:lnTo>
                      <a:pt x="135" y="251"/>
                    </a:lnTo>
                    <a:lnTo>
                      <a:pt x="134" y="251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48"/>
                    </a:lnTo>
                    <a:lnTo>
                      <a:pt x="137" y="248"/>
                    </a:lnTo>
                    <a:lnTo>
                      <a:pt x="139" y="248"/>
                    </a:lnTo>
                    <a:lnTo>
                      <a:pt x="139" y="246"/>
                    </a:lnTo>
                    <a:lnTo>
                      <a:pt x="141" y="246"/>
                    </a:lnTo>
                    <a:lnTo>
                      <a:pt x="143" y="246"/>
                    </a:lnTo>
                    <a:lnTo>
                      <a:pt x="143" y="244"/>
                    </a:lnTo>
                    <a:lnTo>
                      <a:pt x="144" y="244"/>
                    </a:lnTo>
                    <a:lnTo>
                      <a:pt x="146" y="244"/>
                    </a:lnTo>
                    <a:lnTo>
                      <a:pt x="146" y="243"/>
                    </a:lnTo>
                    <a:lnTo>
                      <a:pt x="144" y="243"/>
                    </a:lnTo>
                    <a:lnTo>
                      <a:pt x="146" y="243"/>
                    </a:lnTo>
                    <a:lnTo>
                      <a:pt x="146" y="241"/>
                    </a:lnTo>
                    <a:lnTo>
                      <a:pt x="148" y="241"/>
                    </a:lnTo>
                    <a:lnTo>
                      <a:pt x="150" y="241"/>
                    </a:lnTo>
                    <a:lnTo>
                      <a:pt x="150" y="239"/>
                    </a:lnTo>
                    <a:lnTo>
                      <a:pt x="151" y="239"/>
                    </a:lnTo>
                    <a:lnTo>
                      <a:pt x="151" y="237"/>
                    </a:lnTo>
                    <a:lnTo>
                      <a:pt x="153" y="237"/>
                    </a:lnTo>
                    <a:lnTo>
                      <a:pt x="153" y="235"/>
                    </a:lnTo>
                    <a:lnTo>
                      <a:pt x="153" y="234"/>
                    </a:lnTo>
                    <a:lnTo>
                      <a:pt x="155" y="234"/>
                    </a:lnTo>
                    <a:lnTo>
                      <a:pt x="155" y="232"/>
                    </a:lnTo>
                    <a:lnTo>
                      <a:pt x="157" y="232"/>
                    </a:lnTo>
                    <a:lnTo>
                      <a:pt x="157" y="230"/>
                    </a:lnTo>
                    <a:lnTo>
                      <a:pt x="157" y="228"/>
                    </a:lnTo>
                    <a:lnTo>
                      <a:pt x="157" y="226"/>
                    </a:lnTo>
                    <a:lnTo>
                      <a:pt x="159" y="226"/>
                    </a:lnTo>
                    <a:lnTo>
                      <a:pt x="159" y="225"/>
                    </a:lnTo>
                    <a:lnTo>
                      <a:pt x="159" y="223"/>
                    </a:lnTo>
                    <a:lnTo>
                      <a:pt x="160" y="223"/>
                    </a:lnTo>
                    <a:lnTo>
                      <a:pt x="160" y="221"/>
                    </a:lnTo>
                    <a:lnTo>
                      <a:pt x="160" y="219"/>
                    </a:lnTo>
                    <a:lnTo>
                      <a:pt x="160" y="218"/>
                    </a:lnTo>
                    <a:lnTo>
                      <a:pt x="162" y="218"/>
                    </a:lnTo>
                    <a:lnTo>
                      <a:pt x="162" y="216"/>
                    </a:lnTo>
                    <a:lnTo>
                      <a:pt x="162" y="214"/>
                    </a:lnTo>
                    <a:lnTo>
                      <a:pt x="164" y="214"/>
                    </a:lnTo>
                    <a:lnTo>
                      <a:pt x="164" y="212"/>
                    </a:lnTo>
                    <a:lnTo>
                      <a:pt x="164" y="210"/>
                    </a:lnTo>
                    <a:lnTo>
                      <a:pt x="166" y="210"/>
                    </a:lnTo>
                    <a:lnTo>
                      <a:pt x="166" y="209"/>
                    </a:lnTo>
                    <a:lnTo>
                      <a:pt x="166" y="207"/>
                    </a:lnTo>
                    <a:lnTo>
                      <a:pt x="166" y="205"/>
                    </a:lnTo>
                    <a:lnTo>
                      <a:pt x="166" y="203"/>
                    </a:lnTo>
                    <a:lnTo>
                      <a:pt x="166" y="201"/>
                    </a:lnTo>
                    <a:lnTo>
                      <a:pt x="168" y="201"/>
                    </a:lnTo>
                    <a:lnTo>
                      <a:pt x="168" y="200"/>
                    </a:lnTo>
                    <a:lnTo>
                      <a:pt x="168" y="198"/>
                    </a:lnTo>
                    <a:lnTo>
                      <a:pt x="169" y="198"/>
                    </a:lnTo>
                    <a:lnTo>
                      <a:pt x="169" y="196"/>
                    </a:lnTo>
                    <a:lnTo>
                      <a:pt x="169" y="194"/>
                    </a:lnTo>
                    <a:lnTo>
                      <a:pt x="169" y="193"/>
                    </a:lnTo>
                    <a:lnTo>
                      <a:pt x="169" y="191"/>
                    </a:lnTo>
                    <a:lnTo>
                      <a:pt x="169" y="189"/>
                    </a:lnTo>
                    <a:lnTo>
                      <a:pt x="169" y="187"/>
                    </a:lnTo>
                    <a:lnTo>
                      <a:pt x="171" y="187"/>
                    </a:lnTo>
                    <a:lnTo>
                      <a:pt x="171" y="185"/>
                    </a:lnTo>
                    <a:lnTo>
                      <a:pt x="171" y="184"/>
                    </a:lnTo>
                    <a:lnTo>
                      <a:pt x="171" y="182"/>
                    </a:lnTo>
                    <a:lnTo>
                      <a:pt x="173" y="182"/>
                    </a:lnTo>
                    <a:lnTo>
                      <a:pt x="173" y="180"/>
                    </a:lnTo>
                    <a:lnTo>
                      <a:pt x="173" y="178"/>
                    </a:lnTo>
                    <a:lnTo>
                      <a:pt x="173" y="176"/>
                    </a:lnTo>
                    <a:lnTo>
                      <a:pt x="173" y="175"/>
                    </a:lnTo>
                    <a:lnTo>
                      <a:pt x="173" y="173"/>
                    </a:lnTo>
                    <a:lnTo>
                      <a:pt x="175" y="173"/>
                    </a:lnTo>
                    <a:lnTo>
                      <a:pt x="173" y="173"/>
                    </a:lnTo>
                    <a:lnTo>
                      <a:pt x="175" y="173"/>
                    </a:lnTo>
                    <a:lnTo>
                      <a:pt x="175" y="171"/>
                    </a:lnTo>
                    <a:lnTo>
                      <a:pt x="173" y="171"/>
                    </a:lnTo>
                    <a:lnTo>
                      <a:pt x="175" y="171"/>
                    </a:lnTo>
                    <a:lnTo>
                      <a:pt x="175" y="169"/>
                    </a:lnTo>
                    <a:lnTo>
                      <a:pt x="175" y="168"/>
                    </a:lnTo>
                    <a:lnTo>
                      <a:pt x="175" y="166"/>
                    </a:lnTo>
                    <a:lnTo>
                      <a:pt x="175" y="164"/>
                    </a:lnTo>
                    <a:lnTo>
                      <a:pt x="175" y="162"/>
                    </a:lnTo>
                    <a:lnTo>
                      <a:pt x="175" y="160"/>
                    </a:lnTo>
                    <a:lnTo>
                      <a:pt x="173" y="160"/>
                    </a:lnTo>
                    <a:lnTo>
                      <a:pt x="175" y="160"/>
                    </a:lnTo>
                    <a:lnTo>
                      <a:pt x="175" y="159"/>
                    </a:lnTo>
                    <a:lnTo>
                      <a:pt x="173" y="159"/>
                    </a:lnTo>
                    <a:lnTo>
                      <a:pt x="175" y="159"/>
                    </a:lnTo>
                    <a:lnTo>
                      <a:pt x="175" y="157"/>
                    </a:lnTo>
                    <a:lnTo>
                      <a:pt x="176" y="157"/>
                    </a:lnTo>
                    <a:lnTo>
                      <a:pt x="176" y="155"/>
                    </a:lnTo>
                    <a:lnTo>
                      <a:pt x="176" y="153"/>
                    </a:lnTo>
                    <a:lnTo>
                      <a:pt x="176" y="151"/>
                    </a:lnTo>
                    <a:lnTo>
                      <a:pt x="176" y="150"/>
                    </a:lnTo>
                    <a:lnTo>
                      <a:pt x="176" y="148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78" y="144"/>
                    </a:lnTo>
                    <a:lnTo>
                      <a:pt x="178" y="143"/>
                    </a:lnTo>
                    <a:lnTo>
                      <a:pt x="180" y="143"/>
                    </a:lnTo>
                    <a:lnTo>
                      <a:pt x="180" y="141"/>
                    </a:lnTo>
                    <a:lnTo>
                      <a:pt x="180" y="139"/>
                    </a:lnTo>
                    <a:lnTo>
                      <a:pt x="182" y="139"/>
                    </a:lnTo>
                    <a:lnTo>
                      <a:pt x="180" y="139"/>
                    </a:lnTo>
                    <a:lnTo>
                      <a:pt x="182" y="139"/>
                    </a:lnTo>
                    <a:lnTo>
                      <a:pt x="182" y="137"/>
                    </a:lnTo>
                    <a:lnTo>
                      <a:pt x="182" y="135"/>
                    </a:lnTo>
                    <a:lnTo>
                      <a:pt x="182" y="134"/>
                    </a:lnTo>
                    <a:lnTo>
                      <a:pt x="184" y="134"/>
                    </a:lnTo>
                    <a:lnTo>
                      <a:pt x="185" y="134"/>
                    </a:lnTo>
                    <a:lnTo>
                      <a:pt x="185" y="132"/>
                    </a:lnTo>
                    <a:lnTo>
                      <a:pt x="185" y="130"/>
                    </a:lnTo>
                    <a:lnTo>
                      <a:pt x="187" y="130"/>
                    </a:lnTo>
                    <a:lnTo>
                      <a:pt x="187" y="128"/>
                    </a:lnTo>
                    <a:lnTo>
                      <a:pt x="189" y="128"/>
                    </a:lnTo>
                    <a:lnTo>
                      <a:pt x="187" y="128"/>
                    </a:lnTo>
                    <a:lnTo>
                      <a:pt x="187" y="130"/>
                    </a:lnTo>
                    <a:lnTo>
                      <a:pt x="185" y="130"/>
                    </a:lnTo>
                    <a:lnTo>
                      <a:pt x="185" y="132"/>
                    </a:lnTo>
                    <a:lnTo>
                      <a:pt x="184" y="132"/>
                    </a:lnTo>
                    <a:lnTo>
                      <a:pt x="184" y="134"/>
                    </a:lnTo>
                    <a:lnTo>
                      <a:pt x="184" y="132"/>
                    </a:lnTo>
                    <a:lnTo>
                      <a:pt x="184" y="130"/>
                    </a:lnTo>
                    <a:lnTo>
                      <a:pt x="185" y="130"/>
                    </a:lnTo>
                    <a:lnTo>
                      <a:pt x="185" y="128"/>
                    </a:lnTo>
                    <a:lnTo>
                      <a:pt x="185" y="126"/>
                    </a:lnTo>
                    <a:lnTo>
                      <a:pt x="187" y="126"/>
                    </a:lnTo>
                    <a:lnTo>
                      <a:pt x="187" y="125"/>
                    </a:lnTo>
                    <a:lnTo>
                      <a:pt x="187" y="123"/>
                    </a:lnTo>
                    <a:lnTo>
                      <a:pt x="189" y="123"/>
                    </a:lnTo>
                    <a:lnTo>
                      <a:pt x="189" y="121"/>
                    </a:lnTo>
                    <a:lnTo>
                      <a:pt x="189" y="119"/>
                    </a:lnTo>
                    <a:lnTo>
                      <a:pt x="191" y="119"/>
                    </a:lnTo>
                    <a:lnTo>
                      <a:pt x="191" y="118"/>
                    </a:lnTo>
                    <a:lnTo>
                      <a:pt x="191" y="116"/>
                    </a:lnTo>
                    <a:lnTo>
                      <a:pt x="193" y="116"/>
                    </a:lnTo>
                    <a:lnTo>
                      <a:pt x="193" y="114"/>
                    </a:lnTo>
                    <a:lnTo>
                      <a:pt x="194" y="114"/>
                    </a:lnTo>
                    <a:lnTo>
                      <a:pt x="194" y="112"/>
                    </a:lnTo>
                    <a:lnTo>
                      <a:pt x="196" y="112"/>
                    </a:lnTo>
                    <a:lnTo>
                      <a:pt x="196" y="110"/>
                    </a:lnTo>
                    <a:lnTo>
                      <a:pt x="198" y="110"/>
                    </a:lnTo>
                    <a:lnTo>
                      <a:pt x="198" y="112"/>
                    </a:lnTo>
                    <a:lnTo>
                      <a:pt x="196" y="112"/>
                    </a:lnTo>
                    <a:lnTo>
                      <a:pt x="196" y="114"/>
                    </a:lnTo>
                    <a:lnTo>
                      <a:pt x="194" y="114"/>
                    </a:lnTo>
                    <a:lnTo>
                      <a:pt x="194" y="116"/>
                    </a:lnTo>
                    <a:lnTo>
                      <a:pt x="194" y="118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4" y="119"/>
                    </a:lnTo>
                    <a:lnTo>
                      <a:pt x="194" y="118"/>
                    </a:lnTo>
                    <a:lnTo>
                      <a:pt x="194" y="116"/>
                    </a:lnTo>
                    <a:lnTo>
                      <a:pt x="196" y="116"/>
                    </a:lnTo>
                    <a:lnTo>
                      <a:pt x="196" y="114"/>
                    </a:lnTo>
                    <a:lnTo>
                      <a:pt x="198" y="114"/>
                    </a:lnTo>
                    <a:lnTo>
                      <a:pt x="198" y="112"/>
                    </a:lnTo>
                    <a:lnTo>
                      <a:pt x="198" y="114"/>
                    </a:lnTo>
                    <a:lnTo>
                      <a:pt x="200" y="114"/>
                    </a:lnTo>
                    <a:lnTo>
                      <a:pt x="200" y="112"/>
                    </a:lnTo>
                    <a:lnTo>
                      <a:pt x="201" y="112"/>
                    </a:lnTo>
                    <a:lnTo>
                      <a:pt x="200" y="112"/>
                    </a:lnTo>
                    <a:lnTo>
                      <a:pt x="200" y="110"/>
                    </a:lnTo>
                    <a:lnTo>
                      <a:pt x="201" y="110"/>
                    </a:lnTo>
                    <a:lnTo>
                      <a:pt x="201" y="109"/>
                    </a:lnTo>
                    <a:lnTo>
                      <a:pt x="200" y="109"/>
                    </a:lnTo>
                    <a:lnTo>
                      <a:pt x="200" y="107"/>
                    </a:lnTo>
                    <a:lnTo>
                      <a:pt x="200" y="105"/>
                    </a:lnTo>
                    <a:lnTo>
                      <a:pt x="200" y="103"/>
                    </a:lnTo>
                    <a:lnTo>
                      <a:pt x="201" y="103"/>
                    </a:lnTo>
                    <a:lnTo>
                      <a:pt x="200" y="103"/>
                    </a:lnTo>
                    <a:lnTo>
                      <a:pt x="200" y="105"/>
                    </a:lnTo>
                    <a:lnTo>
                      <a:pt x="200" y="107"/>
                    </a:lnTo>
                    <a:lnTo>
                      <a:pt x="200" y="105"/>
                    </a:lnTo>
                    <a:lnTo>
                      <a:pt x="201" y="105"/>
                    </a:lnTo>
                    <a:lnTo>
                      <a:pt x="201" y="103"/>
                    </a:lnTo>
                    <a:lnTo>
                      <a:pt x="203" y="103"/>
                    </a:lnTo>
                    <a:lnTo>
                      <a:pt x="205" y="103"/>
                    </a:lnTo>
                    <a:lnTo>
                      <a:pt x="205" y="105"/>
                    </a:lnTo>
                    <a:lnTo>
                      <a:pt x="205" y="107"/>
                    </a:lnTo>
                    <a:lnTo>
                      <a:pt x="207" y="107"/>
                    </a:lnTo>
                    <a:lnTo>
                      <a:pt x="207" y="109"/>
                    </a:lnTo>
                    <a:lnTo>
                      <a:pt x="205" y="109"/>
                    </a:lnTo>
                    <a:lnTo>
                      <a:pt x="207" y="109"/>
                    </a:lnTo>
                    <a:lnTo>
                      <a:pt x="207" y="110"/>
                    </a:lnTo>
                    <a:lnTo>
                      <a:pt x="207" y="109"/>
                    </a:lnTo>
                    <a:lnTo>
                      <a:pt x="207" y="107"/>
                    </a:lnTo>
                    <a:lnTo>
                      <a:pt x="209" y="107"/>
                    </a:lnTo>
                    <a:lnTo>
                      <a:pt x="209" y="109"/>
                    </a:lnTo>
                    <a:lnTo>
                      <a:pt x="210" y="109"/>
                    </a:lnTo>
                    <a:lnTo>
                      <a:pt x="210" y="11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14" y="109"/>
                    </a:lnTo>
                    <a:lnTo>
                      <a:pt x="216" y="109"/>
                    </a:lnTo>
                    <a:lnTo>
                      <a:pt x="214" y="109"/>
                    </a:lnTo>
                    <a:lnTo>
                      <a:pt x="212" y="109"/>
                    </a:lnTo>
                    <a:lnTo>
                      <a:pt x="210" y="109"/>
                    </a:lnTo>
                    <a:lnTo>
                      <a:pt x="210" y="107"/>
                    </a:lnTo>
                    <a:lnTo>
                      <a:pt x="212" y="107"/>
                    </a:lnTo>
                    <a:lnTo>
                      <a:pt x="214" y="107"/>
                    </a:lnTo>
                    <a:lnTo>
                      <a:pt x="216" y="107"/>
                    </a:lnTo>
                    <a:lnTo>
                      <a:pt x="218" y="107"/>
                    </a:lnTo>
                    <a:lnTo>
                      <a:pt x="218" y="105"/>
                    </a:lnTo>
                    <a:lnTo>
                      <a:pt x="219" y="105"/>
                    </a:lnTo>
                    <a:lnTo>
                      <a:pt x="218" y="105"/>
                    </a:lnTo>
                    <a:lnTo>
                      <a:pt x="218" y="103"/>
                    </a:lnTo>
                    <a:lnTo>
                      <a:pt x="218" y="105"/>
                    </a:lnTo>
                    <a:lnTo>
                      <a:pt x="216" y="105"/>
                    </a:lnTo>
                    <a:lnTo>
                      <a:pt x="214" y="105"/>
                    </a:lnTo>
                    <a:lnTo>
                      <a:pt x="214" y="103"/>
                    </a:lnTo>
                    <a:lnTo>
                      <a:pt x="212" y="103"/>
                    </a:lnTo>
                    <a:lnTo>
                      <a:pt x="214" y="103"/>
                    </a:lnTo>
                    <a:lnTo>
                      <a:pt x="214" y="105"/>
                    </a:lnTo>
                    <a:lnTo>
                      <a:pt x="212" y="105"/>
                    </a:lnTo>
                    <a:lnTo>
                      <a:pt x="210" y="105"/>
                    </a:lnTo>
                    <a:lnTo>
                      <a:pt x="210" y="107"/>
                    </a:lnTo>
                    <a:lnTo>
                      <a:pt x="209" y="107"/>
                    </a:lnTo>
                    <a:lnTo>
                      <a:pt x="209" y="105"/>
                    </a:lnTo>
                    <a:lnTo>
                      <a:pt x="207" y="105"/>
                    </a:lnTo>
                    <a:lnTo>
                      <a:pt x="207" y="103"/>
                    </a:lnTo>
                    <a:lnTo>
                      <a:pt x="209" y="103"/>
                    </a:lnTo>
                    <a:lnTo>
                      <a:pt x="209" y="101"/>
                    </a:lnTo>
                    <a:lnTo>
                      <a:pt x="209" y="100"/>
                    </a:lnTo>
                    <a:lnTo>
                      <a:pt x="209" y="101"/>
                    </a:lnTo>
                    <a:lnTo>
                      <a:pt x="209" y="100"/>
                    </a:lnTo>
                    <a:lnTo>
                      <a:pt x="209" y="101"/>
                    </a:lnTo>
                    <a:lnTo>
                      <a:pt x="207" y="101"/>
                    </a:lnTo>
                    <a:lnTo>
                      <a:pt x="209" y="101"/>
                    </a:lnTo>
                    <a:lnTo>
                      <a:pt x="209" y="100"/>
                    </a:lnTo>
                    <a:lnTo>
                      <a:pt x="210" y="100"/>
                    </a:lnTo>
                    <a:lnTo>
                      <a:pt x="210" y="98"/>
                    </a:lnTo>
                    <a:lnTo>
                      <a:pt x="212" y="98"/>
                    </a:lnTo>
                    <a:lnTo>
                      <a:pt x="214" y="98"/>
                    </a:lnTo>
                    <a:lnTo>
                      <a:pt x="214" y="96"/>
                    </a:lnTo>
                    <a:lnTo>
                      <a:pt x="216" y="96"/>
                    </a:lnTo>
                    <a:lnTo>
                      <a:pt x="218" y="96"/>
                    </a:lnTo>
                    <a:lnTo>
                      <a:pt x="218" y="94"/>
                    </a:lnTo>
                    <a:lnTo>
                      <a:pt x="219" y="94"/>
                    </a:lnTo>
                    <a:lnTo>
                      <a:pt x="221" y="94"/>
                    </a:lnTo>
                    <a:lnTo>
                      <a:pt x="221" y="96"/>
                    </a:lnTo>
                    <a:lnTo>
                      <a:pt x="221" y="94"/>
                    </a:lnTo>
                    <a:lnTo>
                      <a:pt x="221" y="96"/>
                    </a:lnTo>
                    <a:lnTo>
                      <a:pt x="221" y="94"/>
                    </a:lnTo>
                    <a:lnTo>
                      <a:pt x="223" y="94"/>
                    </a:lnTo>
                    <a:lnTo>
                      <a:pt x="225" y="94"/>
                    </a:lnTo>
                    <a:lnTo>
                      <a:pt x="225" y="93"/>
                    </a:lnTo>
                    <a:lnTo>
                      <a:pt x="226" y="93"/>
                    </a:lnTo>
                    <a:lnTo>
                      <a:pt x="226" y="91"/>
                    </a:lnTo>
                    <a:lnTo>
                      <a:pt x="226" y="93"/>
                    </a:lnTo>
                    <a:lnTo>
                      <a:pt x="225" y="93"/>
                    </a:lnTo>
                    <a:lnTo>
                      <a:pt x="226" y="93"/>
                    </a:lnTo>
                    <a:lnTo>
                      <a:pt x="225" y="93"/>
                    </a:lnTo>
                    <a:lnTo>
                      <a:pt x="223" y="93"/>
                    </a:lnTo>
                    <a:lnTo>
                      <a:pt x="223" y="94"/>
                    </a:lnTo>
                    <a:lnTo>
                      <a:pt x="221" y="94"/>
                    </a:lnTo>
                    <a:lnTo>
                      <a:pt x="221" y="93"/>
                    </a:lnTo>
                    <a:lnTo>
                      <a:pt x="221" y="91"/>
                    </a:lnTo>
                    <a:lnTo>
                      <a:pt x="223" y="91"/>
                    </a:lnTo>
                    <a:lnTo>
                      <a:pt x="223" y="89"/>
                    </a:lnTo>
                    <a:lnTo>
                      <a:pt x="225" y="89"/>
                    </a:lnTo>
                    <a:lnTo>
                      <a:pt x="225" y="87"/>
                    </a:lnTo>
                    <a:lnTo>
                      <a:pt x="225" y="85"/>
                    </a:lnTo>
                    <a:lnTo>
                      <a:pt x="226" y="85"/>
                    </a:lnTo>
                    <a:lnTo>
                      <a:pt x="226" y="84"/>
                    </a:lnTo>
                    <a:lnTo>
                      <a:pt x="226" y="82"/>
                    </a:lnTo>
                    <a:lnTo>
                      <a:pt x="226" y="80"/>
                    </a:lnTo>
                    <a:lnTo>
                      <a:pt x="226" y="78"/>
                    </a:lnTo>
                    <a:lnTo>
                      <a:pt x="226" y="76"/>
                    </a:lnTo>
                    <a:lnTo>
                      <a:pt x="228" y="76"/>
                    </a:lnTo>
                    <a:lnTo>
                      <a:pt x="228" y="75"/>
                    </a:lnTo>
                    <a:lnTo>
                      <a:pt x="228" y="73"/>
                    </a:lnTo>
                    <a:lnTo>
                      <a:pt x="230" y="73"/>
                    </a:lnTo>
                    <a:lnTo>
                      <a:pt x="228" y="73"/>
                    </a:lnTo>
                    <a:lnTo>
                      <a:pt x="230" y="73"/>
                    </a:lnTo>
                    <a:lnTo>
                      <a:pt x="230" y="71"/>
                    </a:lnTo>
                    <a:lnTo>
                      <a:pt x="230" y="69"/>
                    </a:lnTo>
                    <a:lnTo>
                      <a:pt x="230" y="68"/>
                    </a:lnTo>
                    <a:lnTo>
                      <a:pt x="232" y="68"/>
                    </a:lnTo>
                    <a:lnTo>
                      <a:pt x="232" y="66"/>
                    </a:lnTo>
                    <a:lnTo>
                      <a:pt x="232" y="64"/>
                    </a:lnTo>
                    <a:lnTo>
                      <a:pt x="232" y="62"/>
                    </a:lnTo>
                    <a:lnTo>
                      <a:pt x="232" y="60"/>
                    </a:lnTo>
                    <a:lnTo>
                      <a:pt x="232" y="59"/>
                    </a:lnTo>
                    <a:lnTo>
                      <a:pt x="232" y="57"/>
                    </a:lnTo>
                    <a:lnTo>
                      <a:pt x="234" y="57"/>
                    </a:lnTo>
                    <a:lnTo>
                      <a:pt x="234" y="55"/>
                    </a:lnTo>
                    <a:lnTo>
                      <a:pt x="234" y="53"/>
                    </a:lnTo>
                    <a:lnTo>
                      <a:pt x="234" y="51"/>
                    </a:lnTo>
                    <a:lnTo>
                      <a:pt x="235" y="51"/>
                    </a:lnTo>
                    <a:lnTo>
                      <a:pt x="235" y="50"/>
                    </a:lnTo>
                    <a:lnTo>
                      <a:pt x="235" y="48"/>
                    </a:lnTo>
                    <a:lnTo>
                      <a:pt x="237" y="48"/>
                    </a:lnTo>
                    <a:lnTo>
                      <a:pt x="237" y="46"/>
                    </a:lnTo>
                    <a:lnTo>
                      <a:pt x="237" y="44"/>
                    </a:lnTo>
                    <a:lnTo>
                      <a:pt x="237" y="43"/>
                    </a:lnTo>
                    <a:lnTo>
                      <a:pt x="237" y="41"/>
                    </a:lnTo>
                    <a:lnTo>
                      <a:pt x="237" y="39"/>
                    </a:lnTo>
                    <a:lnTo>
                      <a:pt x="239" y="39"/>
                    </a:lnTo>
                    <a:lnTo>
                      <a:pt x="239" y="37"/>
                    </a:lnTo>
                    <a:lnTo>
                      <a:pt x="239" y="35"/>
                    </a:lnTo>
                    <a:lnTo>
                      <a:pt x="239" y="34"/>
                    </a:lnTo>
                    <a:lnTo>
                      <a:pt x="241" y="34"/>
                    </a:lnTo>
                    <a:lnTo>
                      <a:pt x="243" y="34"/>
                    </a:lnTo>
                    <a:lnTo>
                      <a:pt x="244" y="34"/>
                    </a:lnTo>
                    <a:lnTo>
                      <a:pt x="246" y="34"/>
                    </a:lnTo>
                    <a:lnTo>
                      <a:pt x="244" y="34"/>
                    </a:lnTo>
                    <a:lnTo>
                      <a:pt x="244" y="35"/>
                    </a:lnTo>
                    <a:lnTo>
                      <a:pt x="243" y="35"/>
                    </a:lnTo>
                    <a:lnTo>
                      <a:pt x="243" y="37"/>
                    </a:lnTo>
                    <a:lnTo>
                      <a:pt x="243" y="39"/>
                    </a:lnTo>
                    <a:lnTo>
                      <a:pt x="241" y="39"/>
                    </a:lnTo>
                    <a:lnTo>
                      <a:pt x="241" y="41"/>
                    </a:lnTo>
                    <a:lnTo>
                      <a:pt x="241" y="43"/>
                    </a:lnTo>
                    <a:lnTo>
                      <a:pt x="241" y="41"/>
                    </a:lnTo>
                    <a:lnTo>
                      <a:pt x="241" y="39"/>
                    </a:lnTo>
                    <a:lnTo>
                      <a:pt x="243" y="39"/>
                    </a:lnTo>
                    <a:lnTo>
                      <a:pt x="244" y="39"/>
                    </a:lnTo>
                    <a:lnTo>
                      <a:pt x="244" y="37"/>
                    </a:lnTo>
                    <a:lnTo>
                      <a:pt x="246" y="37"/>
                    </a:lnTo>
                    <a:lnTo>
                      <a:pt x="246" y="35"/>
                    </a:lnTo>
                    <a:lnTo>
                      <a:pt x="246" y="34"/>
                    </a:lnTo>
                    <a:lnTo>
                      <a:pt x="246" y="32"/>
                    </a:lnTo>
                    <a:lnTo>
                      <a:pt x="248" y="32"/>
                    </a:lnTo>
                    <a:lnTo>
                      <a:pt x="250" y="32"/>
                    </a:lnTo>
                    <a:lnTo>
                      <a:pt x="250" y="30"/>
                    </a:lnTo>
                    <a:lnTo>
                      <a:pt x="250" y="28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5"/>
                    </a:lnTo>
                    <a:lnTo>
                      <a:pt x="251" y="23"/>
                    </a:lnTo>
                    <a:lnTo>
                      <a:pt x="253" y="23"/>
                    </a:lnTo>
                    <a:lnTo>
                      <a:pt x="253" y="21"/>
                    </a:lnTo>
                    <a:lnTo>
                      <a:pt x="255" y="21"/>
                    </a:lnTo>
                    <a:lnTo>
                      <a:pt x="257" y="21"/>
                    </a:lnTo>
                    <a:lnTo>
                      <a:pt x="255" y="21"/>
                    </a:lnTo>
                    <a:lnTo>
                      <a:pt x="257" y="21"/>
                    </a:lnTo>
                    <a:lnTo>
                      <a:pt x="257" y="19"/>
                    </a:lnTo>
                    <a:lnTo>
                      <a:pt x="259" y="19"/>
                    </a:lnTo>
                    <a:lnTo>
                      <a:pt x="259" y="18"/>
                    </a:lnTo>
                    <a:lnTo>
                      <a:pt x="260" y="18"/>
                    </a:lnTo>
                    <a:lnTo>
                      <a:pt x="262" y="18"/>
                    </a:lnTo>
                    <a:lnTo>
                      <a:pt x="262" y="16"/>
                    </a:lnTo>
                    <a:lnTo>
                      <a:pt x="264" y="16"/>
                    </a:lnTo>
                    <a:lnTo>
                      <a:pt x="264" y="14"/>
                    </a:lnTo>
                    <a:lnTo>
                      <a:pt x="266" y="14"/>
                    </a:lnTo>
                    <a:lnTo>
                      <a:pt x="266" y="12"/>
                    </a:lnTo>
                    <a:lnTo>
                      <a:pt x="268" y="12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4"/>
                    </a:lnTo>
                    <a:lnTo>
                      <a:pt x="269" y="14"/>
                    </a:lnTo>
                    <a:lnTo>
                      <a:pt x="269" y="12"/>
                    </a:lnTo>
                    <a:lnTo>
                      <a:pt x="269" y="10"/>
                    </a:lnTo>
                    <a:lnTo>
                      <a:pt x="271" y="10"/>
                    </a:lnTo>
                    <a:lnTo>
                      <a:pt x="273" y="10"/>
                    </a:lnTo>
                    <a:lnTo>
                      <a:pt x="271" y="10"/>
                    </a:lnTo>
                    <a:lnTo>
                      <a:pt x="271" y="9"/>
                    </a:lnTo>
                    <a:lnTo>
                      <a:pt x="273" y="9"/>
                    </a:lnTo>
                    <a:lnTo>
                      <a:pt x="273" y="7"/>
                    </a:lnTo>
                    <a:lnTo>
                      <a:pt x="271" y="7"/>
                    </a:lnTo>
                    <a:lnTo>
                      <a:pt x="271" y="9"/>
                    </a:lnTo>
                    <a:lnTo>
                      <a:pt x="271" y="7"/>
                    </a:lnTo>
                    <a:lnTo>
                      <a:pt x="273" y="7"/>
                    </a:lnTo>
                    <a:lnTo>
                      <a:pt x="275" y="7"/>
                    </a:lnTo>
                    <a:lnTo>
                      <a:pt x="276" y="7"/>
                    </a:lnTo>
                    <a:lnTo>
                      <a:pt x="276" y="5"/>
                    </a:lnTo>
                    <a:lnTo>
                      <a:pt x="276" y="7"/>
                    </a:lnTo>
                    <a:lnTo>
                      <a:pt x="275" y="7"/>
                    </a:lnTo>
                    <a:lnTo>
                      <a:pt x="275" y="5"/>
                    </a:lnTo>
                    <a:lnTo>
                      <a:pt x="276" y="5"/>
                    </a:lnTo>
                    <a:lnTo>
                      <a:pt x="275" y="5"/>
                    </a:lnTo>
                    <a:lnTo>
                      <a:pt x="276" y="5"/>
                    </a:lnTo>
                    <a:lnTo>
                      <a:pt x="276" y="3"/>
                    </a:lnTo>
                    <a:lnTo>
                      <a:pt x="275" y="3"/>
                    </a:lnTo>
                    <a:lnTo>
                      <a:pt x="276" y="3"/>
                    </a:lnTo>
                    <a:lnTo>
                      <a:pt x="276" y="1"/>
                    </a:lnTo>
                    <a:lnTo>
                      <a:pt x="276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7" name="Freeform 391"/>
              <p:cNvSpPr>
                <a:spLocks/>
              </p:cNvSpPr>
              <p:nvPr/>
            </p:nvSpPr>
            <p:spPr bwMode="auto">
              <a:xfrm>
                <a:off x="2025" y="2318"/>
                <a:ext cx="128" cy="543"/>
              </a:xfrm>
              <a:custGeom>
                <a:avLst/>
                <a:gdLst>
                  <a:gd name="T0" fmla="*/ 66 w 128"/>
                  <a:gd name="T1" fmla="*/ 539 h 543"/>
                  <a:gd name="T2" fmla="*/ 64 w 128"/>
                  <a:gd name="T3" fmla="*/ 528 h 543"/>
                  <a:gd name="T4" fmla="*/ 73 w 128"/>
                  <a:gd name="T5" fmla="*/ 511 h 543"/>
                  <a:gd name="T6" fmla="*/ 83 w 128"/>
                  <a:gd name="T7" fmla="*/ 495 h 543"/>
                  <a:gd name="T8" fmla="*/ 92 w 128"/>
                  <a:gd name="T9" fmla="*/ 487 h 543"/>
                  <a:gd name="T10" fmla="*/ 98 w 128"/>
                  <a:gd name="T11" fmla="*/ 484 h 543"/>
                  <a:gd name="T12" fmla="*/ 98 w 128"/>
                  <a:gd name="T13" fmla="*/ 475 h 543"/>
                  <a:gd name="T14" fmla="*/ 101 w 128"/>
                  <a:gd name="T15" fmla="*/ 470 h 543"/>
                  <a:gd name="T16" fmla="*/ 110 w 128"/>
                  <a:gd name="T17" fmla="*/ 462 h 543"/>
                  <a:gd name="T18" fmla="*/ 119 w 128"/>
                  <a:gd name="T19" fmla="*/ 455 h 543"/>
                  <a:gd name="T20" fmla="*/ 114 w 128"/>
                  <a:gd name="T21" fmla="*/ 445 h 543"/>
                  <a:gd name="T22" fmla="*/ 116 w 128"/>
                  <a:gd name="T23" fmla="*/ 445 h 543"/>
                  <a:gd name="T24" fmla="*/ 119 w 128"/>
                  <a:gd name="T25" fmla="*/ 446 h 543"/>
                  <a:gd name="T26" fmla="*/ 125 w 128"/>
                  <a:gd name="T27" fmla="*/ 439 h 543"/>
                  <a:gd name="T28" fmla="*/ 119 w 128"/>
                  <a:gd name="T29" fmla="*/ 421 h 543"/>
                  <a:gd name="T30" fmla="*/ 117 w 128"/>
                  <a:gd name="T31" fmla="*/ 407 h 543"/>
                  <a:gd name="T32" fmla="*/ 119 w 128"/>
                  <a:gd name="T33" fmla="*/ 389 h 543"/>
                  <a:gd name="T34" fmla="*/ 108 w 128"/>
                  <a:gd name="T35" fmla="*/ 402 h 543"/>
                  <a:gd name="T36" fmla="*/ 107 w 128"/>
                  <a:gd name="T37" fmla="*/ 395 h 543"/>
                  <a:gd name="T38" fmla="*/ 96 w 128"/>
                  <a:gd name="T39" fmla="*/ 386 h 543"/>
                  <a:gd name="T40" fmla="*/ 100 w 128"/>
                  <a:gd name="T41" fmla="*/ 377 h 543"/>
                  <a:gd name="T42" fmla="*/ 101 w 128"/>
                  <a:gd name="T43" fmla="*/ 380 h 543"/>
                  <a:gd name="T44" fmla="*/ 103 w 128"/>
                  <a:gd name="T45" fmla="*/ 362 h 543"/>
                  <a:gd name="T46" fmla="*/ 107 w 128"/>
                  <a:gd name="T47" fmla="*/ 364 h 543"/>
                  <a:gd name="T48" fmla="*/ 108 w 128"/>
                  <a:gd name="T49" fmla="*/ 361 h 543"/>
                  <a:gd name="T50" fmla="*/ 103 w 128"/>
                  <a:gd name="T51" fmla="*/ 350 h 543"/>
                  <a:gd name="T52" fmla="*/ 116 w 128"/>
                  <a:gd name="T53" fmla="*/ 350 h 543"/>
                  <a:gd name="T54" fmla="*/ 128 w 128"/>
                  <a:gd name="T55" fmla="*/ 361 h 543"/>
                  <a:gd name="T56" fmla="*/ 121 w 128"/>
                  <a:gd name="T57" fmla="*/ 345 h 543"/>
                  <a:gd name="T58" fmla="*/ 119 w 128"/>
                  <a:gd name="T59" fmla="*/ 330 h 543"/>
                  <a:gd name="T60" fmla="*/ 116 w 128"/>
                  <a:gd name="T61" fmla="*/ 311 h 543"/>
                  <a:gd name="T62" fmla="*/ 114 w 128"/>
                  <a:gd name="T63" fmla="*/ 289 h 543"/>
                  <a:gd name="T64" fmla="*/ 103 w 128"/>
                  <a:gd name="T65" fmla="*/ 270 h 543"/>
                  <a:gd name="T66" fmla="*/ 100 w 128"/>
                  <a:gd name="T67" fmla="*/ 268 h 543"/>
                  <a:gd name="T68" fmla="*/ 85 w 128"/>
                  <a:gd name="T69" fmla="*/ 255 h 543"/>
                  <a:gd name="T70" fmla="*/ 83 w 128"/>
                  <a:gd name="T71" fmla="*/ 245 h 543"/>
                  <a:gd name="T72" fmla="*/ 80 w 128"/>
                  <a:gd name="T73" fmla="*/ 236 h 543"/>
                  <a:gd name="T74" fmla="*/ 69 w 128"/>
                  <a:gd name="T75" fmla="*/ 220 h 543"/>
                  <a:gd name="T76" fmla="*/ 66 w 128"/>
                  <a:gd name="T77" fmla="*/ 214 h 543"/>
                  <a:gd name="T78" fmla="*/ 64 w 128"/>
                  <a:gd name="T79" fmla="*/ 207 h 543"/>
                  <a:gd name="T80" fmla="*/ 60 w 128"/>
                  <a:gd name="T81" fmla="*/ 202 h 543"/>
                  <a:gd name="T82" fmla="*/ 64 w 128"/>
                  <a:gd name="T83" fmla="*/ 200 h 543"/>
                  <a:gd name="T84" fmla="*/ 60 w 128"/>
                  <a:gd name="T85" fmla="*/ 198 h 543"/>
                  <a:gd name="T86" fmla="*/ 57 w 128"/>
                  <a:gd name="T87" fmla="*/ 193 h 543"/>
                  <a:gd name="T88" fmla="*/ 55 w 128"/>
                  <a:gd name="T89" fmla="*/ 175 h 543"/>
                  <a:gd name="T90" fmla="*/ 57 w 128"/>
                  <a:gd name="T91" fmla="*/ 164 h 543"/>
                  <a:gd name="T92" fmla="*/ 58 w 128"/>
                  <a:gd name="T93" fmla="*/ 168 h 543"/>
                  <a:gd name="T94" fmla="*/ 58 w 128"/>
                  <a:gd name="T95" fmla="*/ 162 h 543"/>
                  <a:gd name="T96" fmla="*/ 57 w 128"/>
                  <a:gd name="T97" fmla="*/ 141 h 543"/>
                  <a:gd name="T98" fmla="*/ 60 w 128"/>
                  <a:gd name="T99" fmla="*/ 121 h 543"/>
                  <a:gd name="T100" fmla="*/ 51 w 128"/>
                  <a:gd name="T101" fmla="*/ 100 h 543"/>
                  <a:gd name="T102" fmla="*/ 42 w 128"/>
                  <a:gd name="T103" fmla="*/ 79 h 543"/>
                  <a:gd name="T104" fmla="*/ 35 w 128"/>
                  <a:gd name="T105" fmla="*/ 59 h 543"/>
                  <a:gd name="T106" fmla="*/ 30 w 128"/>
                  <a:gd name="T107" fmla="*/ 48 h 543"/>
                  <a:gd name="T108" fmla="*/ 26 w 128"/>
                  <a:gd name="T109" fmla="*/ 46 h 543"/>
                  <a:gd name="T110" fmla="*/ 16 w 128"/>
                  <a:gd name="T111" fmla="*/ 30 h 543"/>
                  <a:gd name="T112" fmla="*/ 8 w 128"/>
                  <a:gd name="T113" fmla="*/ 18 h 543"/>
                  <a:gd name="T114" fmla="*/ 3 w 128"/>
                  <a:gd name="T115" fmla="*/ 11 h 543"/>
                  <a:gd name="T116" fmla="*/ 3 w 128"/>
                  <a:gd name="T117" fmla="*/ 9 h 543"/>
                  <a:gd name="T118" fmla="*/ 3 w 128"/>
                  <a:gd name="T119" fmla="*/ 4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" h="543">
                    <a:moveTo>
                      <a:pt x="58" y="543"/>
                    </a:moveTo>
                    <a:lnTo>
                      <a:pt x="58" y="541"/>
                    </a:lnTo>
                    <a:lnTo>
                      <a:pt x="58" y="539"/>
                    </a:lnTo>
                    <a:lnTo>
                      <a:pt x="58" y="537"/>
                    </a:lnTo>
                    <a:lnTo>
                      <a:pt x="60" y="537"/>
                    </a:lnTo>
                    <a:lnTo>
                      <a:pt x="58" y="537"/>
                    </a:lnTo>
                    <a:lnTo>
                      <a:pt x="60" y="537"/>
                    </a:lnTo>
                    <a:lnTo>
                      <a:pt x="60" y="536"/>
                    </a:lnTo>
                    <a:lnTo>
                      <a:pt x="60" y="534"/>
                    </a:lnTo>
                    <a:lnTo>
                      <a:pt x="60" y="536"/>
                    </a:lnTo>
                    <a:lnTo>
                      <a:pt x="60" y="537"/>
                    </a:lnTo>
                    <a:lnTo>
                      <a:pt x="62" y="537"/>
                    </a:lnTo>
                    <a:lnTo>
                      <a:pt x="62" y="536"/>
                    </a:lnTo>
                    <a:lnTo>
                      <a:pt x="62" y="537"/>
                    </a:lnTo>
                    <a:lnTo>
                      <a:pt x="64" y="537"/>
                    </a:lnTo>
                    <a:lnTo>
                      <a:pt x="64" y="539"/>
                    </a:lnTo>
                    <a:lnTo>
                      <a:pt x="66" y="539"/>
                    </a:lnTo>
                    <a:lnTo>
                      <a:pt x="64" y="539"/>
                    </a:lnTo>
                    <a:lnTo>
                      <a:pt x="64" y="537"/>
                    </a:lnTo>
                    <a:lnTo>
                      <a:pt x="62" y="537"/>
                    </a:lnTo>
                    <a:lnTo>
                      <a:pt x="62" y="536"/>
                    </a:lnTo>
                    <a:lnTo>
                      <a:pt x="60" y="536"/>
                    </a:lnTo>
                    <a:lnTo>
                      <a:pt x="60" y="534"/>
                    </a:lnTo>
                    <a:lnTo>
                      <a:pt x="62" y="534"/>
                    </a:lnTo>
                    <a:lnTo>
                      <a:pt x="60" y="534"/>
                    </a:lnTo>
                    <a:lnTo>
                      <a:pt x="60" y="532"/>
                    </a:lnTo>
                    <a:lnTo>
                      <a:pt x="60" y="530"/>
                    </a:lnTo>
                    <a:lnTo>
                      <a:pt x="62" y="530"/>
                    </a:lnTo>
                    <a:lnTo>
                      <a:pt x="62" y="528"/>
                    </a:lnTo>
                    <a:lnTo>
                      <a:pt x="64" y="528"/>
                    </a:lnTo>
                    <a:lnTo>
                      <a:pt x="66" y="528"/>
                    </a:lnTo>
                    <a:lnTo>
                      <a:pt x="66" y="530"/>
                    </a:lnTo>
                    <a:lnTo>
                      <a:pt x="66" y="528"/>
                    </a:lnTo>
                    <a:lnTo>
                      <a:pt x="64" y="528"/>
                    </a:lnTo>
                    <a:lnTo>
                      <a:pt x="64" y="527"/>
                    </a:lnTo>
                    <a:lnTo>
                      <a:pt x="62" y="527"/>
                    </a:lnTo>
                    <a:lnTo>
                      <a:pt x="64" y="527"/>
                    </a:lnTo>
                    <a:lnTo>
                      <a:pt x="64" y="525"/>
                    </a:lnTo>
                    <a:lnTo>
                      <a:pt x="64" y="523"/>
                    </a:lnTo>
                    <a:lnTo>
                      <a:pt x="66" y="523"/>
                    </a:lnTo>
                    <a:lnTo>
                      <a:pt x="66" y="521"/>
                    </a:lnTo>
                    <a:lnTo>
                      <a:pt x="67" y="521"/>
                    </a:lnTo>
                    <a:lnTo>
                      <a:pt x="69" y="521"/>
                    </a:lnTo>
                    <a:lnTo>
                      <a:pt x="69" y="520"/>
                    </a:lnTo>
                    <a:lnTo>
                      <a:pt x="69" y="518"/>
                    </a:lnTo>
                    <a:lnTo>
                      <a:pt x="69" y="516"/>
                    </a:lnTo>
                    <a:lnTo>
                      <a:pt x="71" y="516"/>
                    </a:lnTo>
                    <a:lnTo>
                      <a:pt x="71" y="514"/>
                    </a:lnTo>
                    <a:lnTo>
                      <a:pt x="71" y="512"/>
                    </a:lnTo>
                    <a:lnTo>
                      <a:pt x="73" y="512"/>
                    </a:lnTo>
                    <a:lnTo>
                      <a:pt x="73" y="511"/>
                    </a:lnTo>
                    <a:lnTo>
                      <a:pt x="73" y="509"/>
                    </a:lnTo>
                    <a:lnTo>
                      <a:pt x="75" y="509"/>
                    </a:lnTo>
                    <a:lnTo>
                      <a:pt x="75" y="507"/>
                    </a:lnTo>
                    <a:lnTo>
                      <a:pt x="76" y="507"/>
                    </a:lnTo>
                    <a:lnTo>
                      <a:pt x="76" y="505"/>
                    </a:lnTo>
                    <a:lnTo>
                      <a:pt x="76" y="503"/>
                    </a:lnTo>
                    <a:lnTo>
                      <a:pt x="78" y="503"/>
                    </a:lnTo>
                    <a:lnTo>
                      <a:pt x="78" y="502"/>
                    </a:lnTo>
                    <a:lnTo>
                      <a:pt x="80" y="502"/>
                    </a:lnTo>
                    <a:lnTo>
                      <a:pt x="80" y="503"/>
                    </a:lnTo>
                    <a:lnTo>
                      <a:pt x="80" y="502"/>
                    </a:lnTo>
                    <a:lnTo>
                      <a:pt x="80" y="500"/>
                    </a:lnTo>
                    <a:lnTo>
                      <a:pt x="80" y="498"/>
                    </a:lnTo>
                    <a:lnTo>
                      <a:pt x="82" y="498"/>
                    </a:lnTo>
                    <a:lnTo>
                      <a:pt x="82" y="496"/>
                    </a:lnTo>
                    <a:lnTo>
                      <a:pt x="83" y="496"/>
                    </a:lnTo>
                    <a:lnTo>
                      <a:pt x="83" y="495"/>
                    </a:lnTo>
                    <a:lnTo>
                      <a:pt x="85" y="495"/>
                    </a:lnTo>
                    <a:lnTo>
                      <a:pt x="85" y="493"/>
                    </a:lnTo>
                    <a:lnTo>
                      <a:pt x="85" y="491"/>
                    </a:lnTo>
                    <a:lnTo>
                      <a:pt x="85" y="493"/>
                    </a:lnTo>
                    <a:lnTo>
                      <a:pt x="87" y="493"/>
                    </a:lnTo>
                    <a:lnTo>
                      <a:pt x="87" y="495"/>
                    </a:lnTo>
                    <a:lnTo>
                      <a:pt x="87" y="496"/>
                    </a:lnTo>
                    <a:lnTo>
                      <a:pt x="87" y="495"/>
                    </a:lnTo>
                    <a:lnTo>
                      <a:pt x="87" y="493"/>
                    </a:lnTo>
                    <a:lnTo>
                      <a:pt x="87" y="491"/>
                    </a:lnTo>
                    <a:lnTo>
                      <a:pt x="89" y="491"/>
                    </a:lnTo>
                    <a:lnTo>
                      <a:pt x="89" y="489"/>
                    </a:lnTo>
                    <a:lnTo>
                      <a:pt x="89" y="487"/>
                    </a:lnTo>
                    <a:lnTo>
                      <a:pt x="91" y="487"/>
                    </a:lnTo>
                    <a:lnTo>
                      <a:pt x="91" y="486"/>
                    </a:lnTo>
                    <a:lnTo>
                      <a:pt x="91" y="487"/>
                    </a:lnTo>
                    <a:lnTo>
                      <a:pt x="92" y="487"/>
                    </a:lnTo>
                    <a:lnTo>
                      <a:pt x="92" y="486"/>
                    </a:lnTo>
                    <a:lnTo>
                      <a:pt x="92" y="487"/>
                    </a:lnTo>
                    <a:lnTo>
                      <a:pt x="92" y="486"/>
                    </a:lnTo>
                    <a:lnTo>
                      <a:pt x="92" y="487"/>
                    </a:lnTo>
                    <a:lnTo>
                      <a:pt x="91" y="487"/>
                    </a:lnTo>
                    <a:lnTo>
                      <a:pt x="91" y="486"/>
                    </a:lnTo>
                    <a:lnTo>
                      <a:pt x="92" y="486"/>
                    </a:lnTo>
                    <a:lnTo>
                      <a:pt x="92" y="484"/>
                    </a:lnTo>
                    <a:lnTo>
                      <a:pt x="92" y="482"/>
                    </a:lnTo>
                    <a:lnTo>
                      <a:pt x="92" y="480"/>
                    </a:lnTo>
                    <a:lnTo>
                      <a:pt x="94" y="480"/>
                    </a:lnTo>
                    <a:lnTo>
                      <a:pt x="94" y="482"/>
                    </a:lnTo>
                    <a:lnTo>
                      <a:pt x="94" y="484"/>
                    </a:lnTo>
                    <a:lnTo>
                      <a:pt x="96" y="484"/>
                    </a:lnTo>
                    <a:lnTo>
                      <a:pt x="98" y="484"/>
                    </a:lnTo>
                    <a:lnTo>
                      <a:pt x="98" y="486"/>
                    </a:lnTo>
                    <a:lnTo>
                      <a:pt x="98" y="484"/>
                    </a:lnTo>
                    <a:lnTo>
                      <a:pt x="96" y="484"/>
                    </a:lnTo>
                    <a:lnTo>
                      <a:pt x="96" y="482"/>
                    </a:lnTo>
                    <a:lnTo>
                      <a:pt x="94" y="482"/>
                    </a:lnTo>
                    <a:lnTo>
                      <a:pt x="96" y="482"/>
                    </a:lnTo>
                    <a:lnTo>
                      <a:pt x="96" y="480"/>
                    </a:lnTo>
                    <a:lnTo>
                      <a:pt x="98" y="480"/>
                    </a:lnTo>
                    <a:lnTo>
                      <a:pt x="96" y="480"/>
                    </a:lnTo>
                    <a:lnTo>
                      <a:pt x="94" y="480"/>
                    </a:lnTo>
                    <a:lnTo>
                      <a:pt x="94" y="478"/>
                    </a:lnTo>
                    <a:lnTo>
                      <a:pt x="96" y="478"/>
                    </a:lnTo>
                    <a:lnTo>
                      <a:pt x="94" y="478"/>
                    </a:lnTo>
                    <a:lnTo>
                      <a:pt x="94" y="477"/>
                    </a:lnTo>
                    <a:lnTo>
                      <a:pt x="96" y="477"/>
                    </a:lnTo>
                    <a:lnTo>
                      <a:pt x="96" y="475"/>
                    </a:lnTo>
                    <a:lnTo>
                      <a:pt x="98" y="475"/>
                    </a:lnTo>
                    <a:lnTo>
                      <a:pt x="100" y="475"/>
                    </a:lnTo>
                    <a:lnTo>
                      <a:pt x="98" y="475"/>
                    </a:lnTo>
                    <a:lnTo>
                      <a:pt x="98" y="473"/>
                    </a:lnTo>
                    <a:lnTo>
                      <a:pt x="100" y="473"/>
                    </a:lnTo>
                    <a:lnTo>
                      <a:pt x="100" y="471"/>
                    </a:lnTo>
                    <a:lnTo>
                      <a:pt x="100" y="473"/>
                    </a:lnTo>
                    <a:lnTo>
                      <a:pt x="101" y="473"/>
                    </a:lnTo>
                    <a:lnTo>
                      <a:pt x="101" y="475"/>
                    </a:lnTo>
                    <a:lnTo>
                      <a:pt x="103" y="475"/>
                    </a:lnTo>
                    <a:lnTo>
                      <a:pt x="101" y="475"/>
                    </a:lnTo>
                    <a:lnTo>
                      <a:pt x="101" y="473"/>
                    </a:lnTo>
                    <a:lnTo>
                      <a:pt x="103" y="473"/>
                    </a:lnTo>
                    <a:lnTo>
                      <a:pt x="103" y="471"/>
                    </a:lnTo>
                    <a:lnTo>
                      <a:pt x="103" y="470"/>
                    </a:lnTo>
                    <a:lnTo>
                      <a:pt x="103" y="471"/>
                    </a:lnTo>
                    <a:lnTo>
                      <a:pt x="101" y="471"/>
                    </a:lnTo>
                    <a:lnTo>
                      <a:pt x="103" y="471"/>
                    </a:lnTo>
                    <a:lnTo>
                      <a:pt x="101" y="471"/>
                    </a:lnTo>
                    <a:lnTo>
                      <a:pt x="101" y="470"/>
                    </a:lnTo>
                    <a:lnTo>
                      <a:pt x="103" y="470"/>
                    </a:lnTo>
                    <a:lnTo>
                      <a:pt x="103" y="468"/>
                    </a:lnTo>
                    <a:lnTo>
                      <a:pt x="105" y="468"/>
                    </a:lnTo>
                    <a:lnTo>
                      <a:pt x="105" y="466"/>
                    </a:lnTo>
                    <a:lnTo>
                      <a:pt x="105" y="464"/>
                    </a:lnTo>
                    <a:lnTo>
                      <a:pt x="107" y="464"/>
                    </a:lnTo>
                    <a:lnTo>
                      <a:pt x="107" y="466"/>
                    </a:lnTo>
                    <a:lnTo>
                      <a:pt x="105" y="466"/>
                    </a:lnTo>
                    <a:lnTo>
                      <a:pt x="105" y="468"/>
                    </a:lnTo>
                    <a:lnTo>
                      <a:pt x="107" y="468"/>
                    </a:lnTo>
                    <a:lnTo>
                      <a:pt x="105" y="468"/>
                    </a:lnTo>
                    <a:lnTo>
                      <a:pt x="105" y="466"/>
                    </a:lnTo>
                    <a:lnTo>
                      <a:pt x="107" y="466"/>
                    </a:lnTo>
                    <a:lnTo>
                      <a:pt x="107" y="464"/>
                    </a:lnTo>
                    <a:lnTo>
                      <a:pt x="108" y="464"/>
                    </a:lnTo>
                    <a:lnTo>
                      <a:pt x="110" y="464"/>
                    </a:lnTo>
                    <a:lnTo>
                      <a:pt x="110" y="462"/>
                    </a:lnTo>
                    <a:lnTo>
                      <a:pt x="108" y="462"/>
                    </a:lnTo>
                    <a:lnTo>
                      <a:pt x="108" y="464"/>
                    </a:lnTo>
                    <a:lnTo>
                      <a:pt x="108" y="462"/>
                    </a:lnTo>
                    <a:lnTo>
                      <a:pt x="108" y="461"/>
                    </a:lnTo>
                    <a:lnTo>
                      <a:pt x="108" y="459"/>
                    </a:lnTo>
                    <a:lnTo>
                      <a:pt x="110" y="459"/>
                    </a:lnTo>
                    <a:lnTo>
                      <a:pt x="112" y="459"/>
                    </a:lnTo>
                    <a:lnTo>
                      <a:pt x="110" y="459"/>
                    </a:lnTo>
                    <a:lnTo>
                      <a:pt x="110" y="457"/>
                    </a:lnTo>
                    <a:lnTo>
                      <a:pt x="112" y="457"/>
                    </a:lnTo>
                    <a:lnTo>
                      <a:pt x="114" y="457"/>
                    </a:lnTo>
                    <a:lnTo>
                      <a:pt x="114" y="455"/>
                    </a:lnTo>
                    <a:lnTo>
                      <a:pt x="114" y="457"/>
                    </a:lnTo>
                    <a:lnTo>
                      <a:pt x="116" y="457"/>
                    </a:lnTo>
                    <a:lnTo>
                      <a:pt x="116" y="455"/>
                    </a:lnTo>
                    <a:lnTo>
                      <a:pt x="117" y="455"/>
                    </a:lnTo>
                    <a:lnTo>
                      <a:pt x="119" y="455"/>
                    </a:lnTo>
                    <a:lnTo>
                      <a:pt x="117" y="455"/>
                    </a:lnTo>
                    <a:lnTo>
                      <a:pt x="116" y="455"/>
                    </a:lnTo>
                    <a:lnTo>
                      <a:pt x="114" y="455"/>
                    </a:lnTo>
                    <a:lnTo>
                      <a:pt x="112" y="455"/>
                    </a:lnTo>
                    <a:lnTo>
                      <a:pt x="112" y="453"/>
                    </a:lnTo>
                    <a:lnTo>
                      <a:pt x="114" y="453"/>
                    </a:lnTo>
                    <a:lnTo>
                      <a:pt x="114" y="452"/>
                    </a:lnTo>
                    <a:lnTo>
                      <a:pt x="114" y="453"/>
                    </a:lnTo>
                    <a:lnTo>
                      <a:pt x="112" y="453"/>
                    </a:lnTo>
                    <a:lnTo>
                      <a:pt x="112" y="452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4" y="448"/>
                    </a:lnTo>
                    <a:lnTo>
                      <a:pt x="114" y="446"/>
                    </a:lnTo>
                    <a:lnTo>
                      <a:pt x="114" y="445"/>
                    </a:lnTo>
                    <a:lnTo>
                      <a:pt x="116" y="445"/>
                    </a:lnTo>
                    <a:lnTo>
                      <a:pt x="114" y="445"/>
                    </a:lnTo>
                    <a:lnTo>
                      <a:pt x="116" y="445"/>
                    </a:lnTo>
                    <a:lnTo>
                      <a:pt x="116" y="443"/>
                    </a:lnTo>
                    <a:lnTo>
                      <a:pt x="116" y="441"/>
                    </a:lnTo>
                    <a:lnTo>
                      <a:pt x="116" y="439"/>
                    </a:lnTo>
                    <a:lnTo>
                      <a:pt x="116" y="437"/>
                    </a:lnTo>
                    <a:lnTo>
                      <a:pt x="116" y="436"/>
                    </a:lnTo>
                    <a:lnTo>
                      <a:pt x="117" y="436"/>
                    </a:lnTo>
                    <a:lnTo>
                      <a:pt x="117" y="434"/>
                    </a:lnTo>
                    <a:lnTo>
                      <a:pt x="119" y="434"/>
                    </a:lnTo>
                    <a:lnTo>
                      <a:pt x="119" y="436"/>
                    </a:lnTo>
                    <a:lnTo>
                      <a:pt x="117" y="436"/>
                    </a:lnTo>
                    <a:lnTo>
                      <a:pt x="117" y="437"/>
                    </a:lnTo>
                    <a:lnTo>
                      <a:pt x="117" y="439"/>
                    </a:lnTo>
                    <a:lnTo>
                      <a:pt x="117" y="441"/>
                    </a:lnTo>
                    <a:lnTo>
                      <a:pt x="116" y="441"/>
                    </a:lnTo>
                    <a:lnTo>
                      <a:pt x="116" y="443"/>
                    </a:lnTo>
                    <a:lnTo>
                      <a:pt x="116" y="445"/>
                    </a:lnTo>
                    <a:lnTo>
                      <a:pt x="116" y="446"/>
                    </a:lnTo>
                    <a:lnTo>
                      <a:pt x="117" y="446"/>
                    </a:lnTo>
                    <a:lnTo>
                      <a:pt x="117" y="448"/>
                    </a:lnTo>
                    <a:lnTo>
                      <a:pt x="116" y="448"/>
                    </a:lnTo>
                    <a:lnTo>
                      <a:pt x="117" y="448"/>
                    </a:lnTo>
                    <a:lnTo>
                      <a:pt x="119" y="448"/>
                    </a:lnTo>
                    <a:lnTo>
                      <a:pt x="121" y="448"/>
                    </a:lnTo>
                    <a:lnTo>
                      <a:pt x="121" y="450"/>
                    </a:lnTo>
                    <a:lnTo>
                      <a:pt x="121" y="448"/>
                    </a:lnTo>
                    <a:lnTo>
                      <a:pt x="123" y="448"/>
                    </a:lnTo>
                    <a:lnTo>
                      <a:pt x="123" y="450"/>
                    </a:lnTo>
                    <a:lnTo>
                      <a:pt x="123" y="448"/>
                    </a:lnTo>
                    <a:lnTo>
                      <a:pt x="125" y="448"/>
                    </a:lnTo>
                    <a:lnTo>
                      <a:pt x="123" y="448"/>
                    </a:lnTo>
                    <a:lnTo>
                      <a:pt x="123" y="446"/>
                    </a:lnTo>
                    <a:lnTo>
                      <a:pt x="121" y="446"/>
                    </a:lnTo>
                    <a:lnTo>
                      <a:pt x="119" y="446"/>
                    </a:lnTo>
                    <a:lnTo>
                      <a:pt x="119" y="445"/>
                    </a:lnTo>
                    <a:lnTo>
                      <a:pt x="117" y="445"/>
                    </a:lnTo>
                    <a:lnTo>
                      <a:pt x="119" y="445"/>
                    </a:lnTo>
                    <a:lnTo>
                      <a:pt x="117" y="445"/>
                    </a:lnTo>
                    <a:lnTo>
                      <a:pt x="119" y="445"/>
                    </a:lnTo>
                    <a:lnTo>
                      <a:pt x="119" y="443"/>
                    </a:lnTo>
                    <a:lnTo>
                      <a:pt x="121" y="443"/>
                    </a:lnTo>
                    <a:lnTo>
                      <a:pt x="121" y="441"/>
                    </a:lnTo>
                    <a:lnTo>
                      <a:pt x="123" y="441"/>
                    </a:lnTo>
                    <a:lnTo>
                      <a:pt x="123" y="439"/>
                    </a:lnTo>
                    <a:lnTo>
                      <a:pt x="125" y="439"/>
                    </a:lnTo>
                    <a:lnTo>
                      <a:pt x="126" y="439"/>
                    </a:lnTo>
                    <a:lnTo>
                      <a:pt x="126" y="437"/>
                    </a:lnTo>
                    <a:lnTo>
                      <a:pt x="126" y="439"/>
                    </a:lnTo>
                    <a:lnTo>
                      <a:pt x="125" y="439"/>
                    </a:lnTo>
                    <a:lnTo>
                      <a:pt x="125" y="437"/>
                    </a:lnTo>
                    <a:lnTo>
                      <a:pt x="125" y="439"/>
                    </a:lnTo>
                    <a:lnTo>
                      <a:pt x="123" y="439"/>
                    </a:lnTo>
                    <a:lnTo>
                      <a:pt x="121" y="439"/>
                    </a:lnTo>
                    <a:lnTo>
                      <a:pt x="121" y="437"/>
                    </a:lnTo>
                    <a:lnTo>
                      <a:pt x="123" y="437"/>
                    </a:lnTo>
                    <a:lnTo>
                      <a:pt x="123" y="436"/>
                    </a:lnTo>
                    <a:lnTo>
                      <a:pt x="123" y="434"/>
                    </a:lnTo>
                    <a:lnTo>
                      <a:pt x="123" y="432"/>
                    </a:lnTo>
                    <a:lnTo>
                      <a:pt x="123" y="430"/>
                    </a:lnTo>
                    <a:lnTo>
                      <a:pt x="121" y="430"/>
                    </a:lnTo>
                    <a:lnTo>
                      <a:pt x="123" y="430"/>
                    </a:lnTo>
                    <a:lnTo>
                      <a:pt x="123" y="428"/>
                    </a:lnTo>
                    <a:lnTo>
                      <a:pt x="123" y="427"/>
                    </a:lnTo>
                    <a:lnTo>
                      <a:pt x="121" y="427"/>
                    </a:lnTo>
                    <a:lnTo>
                      <a:pt x="121" y="425"/>
                    </a:lnTo>
                    <a:lnTo>
                      <a:pt x="121" y="423"/>
                    </a:lnTo>
                    <a:lnTo>
                      <a:pt x="121" y="421"/>
                    </a:lnTo>
                    <a:lnTo>
                      <a:pt x="119" y="421"/>
                    </a:lnTo>
                    <a:lnTo>
                      <a:pt x="119" y="420"/>
                    </a:lnTo>
                    <a:lnTo>
                      <a:pt x="119" y="418"/>
                    </a:lnTo>
                    <a:lnTo>
                      <a:pt x="117" y="418"/>
                    </a:lnTo>
                    <a:lnTo>
                      <a:pt x="117" y="416"/>
                    </a:lnTo>
                    <a:lnTo>
                      <a:pt x="117" y="414"/>
                    </a:lnTo>
                    <a:lnTo>
                      <a:pt x="117" y="412"/>
                    </a:lnTo>
                    <a:lnTo>
                      <a:pt x="119" y="412"/>
                    </a:lnTo>
                    <a:lnTo>
                      <a:pt x="119" y="411"/>
                    </a:lnTo>
                    <a:lnTo>
                      <a:pt x="119" y="412"/>
                    </a:lnTo>
                    <a:lnTo>
                      <a:pt x="121" y="412"/>
                    </a:lnTo>
                    <a:lnTo>
                      <a:pt x="119" y="412"/>
                    </a:lnTo>
                    <a:lnTo>
                      <a:pt x="119" y="411"/>
                    </a:lnTo>
                    <a:lnTo>
                      <a:pt x="117" y="411"/>
                    </a:lnTo>
                    <a:lnTo>
                      <a:pt x="117" y="409"/>
                    </a:lnTo>
                    <a:lnTo>
                      <a:pt x="119" y="409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7"/>
                    </a:lnTo>
                    <a:lnTo>
                      <a:pt x="116" y="409"/>
                    </a:lnTo>
                    <a:lnTo>
                      <a:pt x="116" y="407"/>
                    </a:lnTo>
                    <a:lnTo>
                      <a:pt x="116" y="405"/>
                    </a:lnTo>
                    <a:lnTo>
                      <a:pt x="116" y="403"/>
                    </a:lnTo>
                    <a:lnTo>
                      <a:pt x="116" y="402"/>
                    </a:lnTo>
                    <a:lnTo>
                      <a:pt x="116" y="400"/>
                    </a:lnTo>
                    <a:lnTo>
                      <a:pt x="117" y="400"/>
                    </a:lnTo>
                    <a:lnTo>
                      <a:pt x="117" y="398"/>
                    </a:lnTo>
                    <a:lnTo>
                      <a:pt x="119" y="398"/>
                    </a:lnTo>
                    <a:lnTo>
                      <a:pt x="119" y="396"/>
                    </a:lnTo>
                    <a:lnTo>
                      <a:pt x="119" y="395"/>
                    </a:lnTo>
                    <a:lnTo>
                      <a:pt x="119" y="393"/>
                    </a:lnTo>
                    <a:lnTo>
                      <a:pt x="119" y="391"/>
                    </a:lnTo>
                    <a:lnTo>
                      <a:pt x="121" y="391"/>
                    </a:lnTo>
                    <a:lnTo>
                      <a:pt x="121" y="389"/>
                    </a:lnTo>
                    <a:lnTo>
                      <a:pt x="119" y="389"/>
                    </a:lnTo>
                    <a:lnTo>
                      <a:pt x="117" y="389"/>
                    </a:lnTo>
                    <a:lnTo>
                      <a:pt x="119" y="389"/>
                    </a:lnTo>
                    <a:lnTo>
                      <a:pt x="119" y="391"/>
                    </a:lnTo>
                    <a:lnTo>
                      <a:pt x="121" y="391"/>
                    </a:lnTo>
                    <a:lnTo>
                      <a:pt x="119" y="391"/>
                    </a:lnTo>
                    <a:lnTo>
                      <a:pt x="119" y="393"/>
                    </a:lnTo>
                    <a:lnTo>
                      <a:pt x="119" y="395"/>
                    </a:lnTo>
                    <a:lnTo>
                      <a:pt x="119" y="396"/>
                    </a:lnTo>
                    <a:lnTo>
                      <a:pt x="117" y="396"/>
                    </a:lnTo>
                    <a:lnTo>
                      <a:pt x="117" y="398"/>
                    </a:lnTo>
                    <a:lnTo>
                      <a:pt x="116" y="398"/>
                    </a:lnTo>
                    <a:lnTo>
                      <a:pt x="114" y="398"/>
                    </a:lnTo>
                    <a:lnTo>
                      <a:pt x="112" y="398"/>
                    </a:lnTo>
                    <a:lnTo>
                      <a:pt x="110" y="398"/>
                    </a:lnTo>
                    <a:lnTo>
                      <a:pt x="110" y="400"/>
                    </a:lnTo>
                    <a:lnTo>
                      <a:pt x="108" y="400"/>
                    </a:lnTo>
                    <a:lnTo>
                      <a:pt x="108" y="402"/>
                    </a:lnTo>
                    <a:lnTo>
                      <a:pt x="107" y="402"/>
                    </a:lnTo>
                    <a:lnTo>
                      <a:pt x="107" y="400"/>
                    </a:lnTo>
                    <a:lnTo>
                      <a:pt x="107" y="402"/>
                    </a:lnTo>
                    <a:lnTo>
                      <a:pt x="105" y="402"/>
                    </a:lnTo>
                    <a:lnTo>
                      <a:pt x="107" y="402"/>
                    </a:lnTo>
                    <a:lnTo>
                      <a:pt x="107" y="403"/>
                    </a:lnTo>
                    <a:lnTo>
                      <a:pt x="105" y="403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101" y="398"/>
                    </a:lnTo>
                    <a:lnTo>
                      <a:pt x="101" y="396"/>
                    </a:lnTo>
                    <a:lnTo>
                      <a:pt x="103" y="396"/>
                    </a:lnTo>
                    <a:lnTo>
                      <a:pt x="105" y="396"/>
                    </a:lnTo>
                    <a:lnTo>
                      <a:pt x="105" y="395"/>
                    </a:lnTo>
                    <a:lnTo>
                      <a:pt x="107" y="395"/>
                    </a:lnTo>
                    <a:lnTo>
                      <a:pt x="107" y="393"/>
                    </a:lnTo>
                    <a:lnTo>
                      <a:pt x="107" y="391"/>
                    </a:lnTo>
                    <a:lnTo>
                      <a:pt x="108" y="391"/>
                    </a:lnTo>
                    <a:lnTo>
                      <a:pt x="107" y="391"/>
                    </a:lnTo>
                    <a:lnTo>
                      <a:pt x="105" y="391"/>
                    </a:lnTo>
                    <a:lnTo>
                      <a:pt x="105" y="393"/>
                    </a:lnTo>
                    <a:lnTo>
                      <a:pt x="103" y="393"/>
                    </a:lnTo>
                    <a:lnTo>
                      <a:pt x="101" y="393"/>
                    </a:lnTo>
                    <a:lnTo>
                      <a:pt x="101" y="391"/>
                    </a:lnTo>
                    <a:lnTo>
                      <a:pt x="100" y="391"/>
                    </a:lnTo>
                    <a:lnTo>
                      <a:pt x="100" y="389"/>
                    </a:lnTo>
                    <a:lnTo>
                      <a:pt x="98" y="389"/>
                    </a:lnTo>
                    <a:lnTo>
                      <a:pt x="100" y="389"/>
                    </a:lnTo>
                    <a:lnTo>
                      <a:pt x="100" y="387"/>
                    </a:lnTo>
                    <a:lnTo>
                      <a:pt x="98" y="387"/>
                    </a:lnTo>
                    <a:lnTo>
                      <a:pt x="98" y="386"/>
                    </a:lnTo>
                    <a:lnTo>
                      <a:pt x="96" y="386"/>
                    </a:lnTo>
                    <a:lnTo>
                      <a:pt x="96" y="384"/>
                    </a:lnTo>
                    <a:lnTo>
                      <a:pt x="98" y="384"/>
                    </a:lnTo>
                    <a:lnTo>
                      <a:pt x="98" y="382"/>
                    </a:lnTo>
                    <a:lnTo>
                      <a:pt x="98" y="380"/>
                    </a:lnTo>
                    <a:lnTo>
                      <a:pt x="98" y="378"/>
                    </a:lnTo>
                    <a:lnTo>
                      <a:pt x="98" y="377"/>
                    </a:lnTo>
                    <a:lnTo>
                      <a:pt x="98" y="375"/>
                    </a:lnTo>
                    <a:lnTo>
                      <a:pt x="98" y="373"/>
                    </a:lnTo>
                    <a:lnTo>
                      <a:pt x="98" y="371"/>
                    </a:lnTo>
                    <a:lnTo>
                      <a:pt x="100" y="371"/>
                    </a:lnTo>
                    <a:lnTo>
                      <a:pt x="100" y="373"/>
                    </a:lnTo>
                    <a:lnTo>
                      <a:pt x="100" y="375"/>
                    </a:lnTo>
                    <a:lnTo>
                      <a:pt x="98" y="375"/>
                    </a:lnTo>
                    <a:lnTo>
                      <a:pt x="100" y="375"/>
                    </a:lnTo>
                    <a:lnTo>
                      <a:pt x="100" y="377"/>
                    </a:lnTo>
                    <a:lnTo>
                      <a:pt x="98" y="377"/>
                    </a:lnTo>
                    <a:lnTo>
                      <a:pt x="100" y="377"/>
                    </a:lnTo>
                    <a:lnTo>
                      <a:pt x="100" y="378"/>
                    </a:lnTo>
                    <a:lnTo>
                      <a:pt x="100" y="380"/>
                    </a:lnTo>
                    <a:lnTo>
                      <a:pt x="101" y="380"/>
                    </a:lnTo>
                    <a:lnTo>
                      <a:pt x="101" y="382"/>
                    </a:lnTo>
                    <a:lnTo>
                      <a:pt x="103" y="382"/>
                    </a:lnTo>
                    <a:lnTo>
                      <a:pt x="103" y="384"/>
                    </a:lnTo>
                    <a:lnTo>
                      <a:pt x="105" y="384"/>
                    </a:lnTo>
                    <a:lnTo>
                      <a:pt x="105" y="386"/>
                    </a:lnTo>
                    <a:lnTo>
                      <a:pt x="107" y="386"/>
                    </a:lnTo>
                    <a:lnTo>
                      <a:pt x="107" y="384"/>
                    </a:lnTo>
                    <a:lnTo>
                      <a:pt x="105" y="384"/>
                    </a:lnTo>
                    <a:lnTo>
                      <a:pt x="103" y="384"/>
                    </a:lnTo>
                    <a:lnTo>
                      <a:pt x="103" y="382"/>
                    </a:lnTo>
                    <a:lnTo>
                      <a:pt x="101" y="382"/>
                    </a:lnTo>
                    <a:lnTo>
                      <a:pt x="101" y="380"/>
                    </a:lnTo>
                    <a:lnTo>
                      <a:pt x="103" y="380"/>
                    </a:lnTo>
                    <a:lnTo>
                      <a:pt x="101" y="380"/>
                    </a:lnTo>
                    <a:lnTo>
                      <a:pt x="101" y="378"/>
                    </a:lnTo>
                    <a:lnTo>
                      <a:pt x="101" y="377"/>
                    </a:lnTo>
                    <a:lnTo>
                      <a:pt x="103" y="377"/>
                    </a:lnTo>
                    <a:lnTo>
                      <a:pt x="103" y="375"/>
                    </a:lnTo>
                    <a:lnTo>
                      <a:pt x="105" y="375"/>
                    </a:lnTo>
                    <a:lnTo>
                      <a:pt x="105" y="377"/>
                    </a:lnTo>
                    <a:lnTo>
                      <a:pt x="105" y="375"/>
                    </a:lnTo>
                    <a:lnTo>
                      <a:pt x="103" y="375"/>
                    </a:lnTo>
                    <a:lnTo>
                      <a:pt x="103" y="373"/>
                    </a:lnTo>
                    <a:lnTo>
                      <a:pt x="103" y="371"/>
                    </a:lnTo>
                    <a:lnTo>
                      <a:pt x="105" y="371"/>
                    </a:lnTo>
                    <a:lnTo>
                      <a:pt x="105" y="370"/>
                    </a:lnTo>
                    <a:lnTo>
                      <a:pt x="103" y="370"/>
                    </a:lnTo>
                    <a:lnTo>
                      <a:pt x="103" y="368"/>
                    </a:lnTo>
                    <a:lnTo>
                      <a:pt x="103" y="366"/>
                    </a:lnTo>
                    <a:lnTo>
                      <a:pt x="103" y="364"/>
                    </a:lnTo>
                    <a:lnTo>
                      <a:pt x="103" y="362"/>
                    </a:lnTo>
                    <a:lnTo>
                      <a:pt x="101" y="362"/>
                    </a:lnTo>
                    <a:lnTo>
                      <a:pt x="103" y="362"/>
                    </a:lnTo>
                    <a:lnTo>
                      <a:pt x="103" y="361"/>
                    </a:lnTo>
                    <a:lnTo>
                      <a:pt x="103" y="359"/>
                    </a:lnTo>
                    <a:lnTo>
                      <a:pt x="101" y="359"/>
                    </a:lnTo>
                    <a:lnTo>
                      <a:pt x="101" y="357"/>
                    </a:lnTo>
                    <a:lnTo>
                      <a:pt x="101" y="355"/>
                    </a:lnTo>
                    <a:lnTo>
                      <a:pt x="103" y="355"/>
                    </a:lnTo>
                    <a:lnTo>
                      <a:pt x="103" y="353"/>
                    </a:lnTo>
                    <a:lnTo>
                      <a:pt x="103" y="355"/>
                    </a:lnTo>
                    <a:lnTo>
                      <a:pt x="105" y="355"/>
                    </a:lnTo>
                    <a:lnTo>
                      <a:pt x="105" y="357"/>
                    </a:lnTo>
                    <a:lnTo>
                      <a:pt x="105" y="359"/>
                    </a:lnTo>
                    <a:lnTo>
                      <a:pt x="107" y="359"/>
                    </a:lnTo>
                    <a:lnTo>
                      <a:pt x="107" y="361"/>
                    </a:lnTo>
                    <a:lnTo>
                      <a:pt x="107" y="362"/>
                    </a:lnTo>
                    <a:lnTo>
                      <a:pt x="107" y="364"/>
                    </a:lnTo>
                    <a:lnTo>
                      <a:pt x="107" y="366"/>
                    </a:lnTo>
                    <a:lnTo>
                      <a:pt x="107" y="368"/>
                    </a:lnTo>
                    <a:lnTo>
                      <a:pt x="108" y="368"/>
                    </a:lnTo>
                    <a:lnTo>
                      <a:pt x="107" y="368"/>
                    </a:lnTo>
                    <a:lnTo>
                      <a:pt x="107" y="366"/>
                    </a:lnTo>
                    <a:lnTo>
                      <a:pt x="107" y="364"/>
                    </a:lnTo>
                    <a:lnTo>
                      <a:pt x="107" y="366"/>
                    </a:lnTo>
                    <a:lnTo>
                      <a:pt x="108" y="366"/>
                    </a:lnTo>
                    <a:lnTo>
                      <a:pt x="108" y="368"/>
                    </a:lnTo>
                    <a:lnTo>
                      <a:pt x="110" y="368"/>
                    </a:lnTo>
                    <a:lnTo>
                      <a:pt x="108" y="368"/>
                    </a:lnTo>
                    <a:lnTo>
                      <a:pt x="108" y="366"/>
                    </a:lnTo>
                    <a:lnTo>
                      <a:pt x="108" y="364"/>
                    </a:lnTo>
                    <a:lnTo>
                      <a:pt x="107" y="364"/>
                    </a:lnTo>
                    <a:lnTo>
                      <a:pt x="107" y="362"/>
                    </a:lnTo>
                    <a:lnTo>
                      <a:pt x="108" y="362"/>
                    </a:lnTo>
                    <a:lnTo>
                      <a:pt x="108" y="361"/>
                    </a:lnTo>
                    <a:lnTo>
                      <a:pt x="108" y="359"/>
                    </a:lnTo>
                    <a:lnTo>
                      <a:pt x="108" y="357"/>
                    </a:lnTo>
                    <a:lnTo>
                      <a:pt x="110" y="357"/>
                    </a:lnTo>
                    <a:lnTo>
                      <a:pt x="110" y="355"/>
                    </a:lnTo>
                    <a:lnTo>
                      <a:pt x="108" y="355"/>
                    </a:lnTo>
                    <a:lnTo>
                      <a:pt x="108" y="357"/>
                    </a:lnTo>
                    <a:lnTo>
                      <a:pt x="108" y="359"/>
                    </a:lnTo>
                    <a:lnTo>
                      <a:pt x="107" y="359"/>
                    </a:lnTo>
                    <a:lnTo>
                      <a:pt x="107" y="357"/>
                    </a:lnTo>
                    <a:lnTo>
                      <a:pt x="107" y="355"/>
                    </a:lnTo>
                    <a:lnTo>
                      <a:pt x="105" y="355"/>
                    </a:lnTo>
                    <a:lnTo>
                      <a:pt x="105" y="353"/>
                    </a:lnTo>
                    <a:lnTo>
                      <a:pt x="105" y="352"/>
                    </a:lnTo>
                    <a:lnTo>
                      <a:pt x="103" y="352"/>
                    </a:lnTo>
                    <a:lnTo>
                      <a:pt x="105" y="352"/>
                    </a:lnTo>
                    <a:lnTo>
                      <a:pt x="103" y="352"/>
                    </a:lnTo>
                    <a:lnTo>
                      <a:pt x="103" y="350"/>
                    </a:lnTo>
                    <a:lnTo>
                      <a:pt x="101" y="350"/>
                    </a:lnTo>
                    <a:lnTo>
                      <a:pt x="100" y="350"/>
                    </a:lnTo>
                    <a:lnTo>
                      <a:pt x="100" y="348"/>
                    </a:lnTo>
                    <a:lnTo>
                      <a:pt x="98" y="348"/>
                    </a:lnTo>
                    <a:lnTo>
                      <a:pt x="98" y="346"/>
                    </a:lnTo>
                    <a:lnTo>
                      <a:pt x="100" y="346"/>
                    </a:lnTo>
                    <a:lnTo>
                      <a:pt x="100" y="348"/>
                    </a:lnTo>
                    <a:lnTo>
                      <a:pt x="101" y="348"/>
                    </a:lnTo>
                    <a:lnTo>
                      <a:pt x="103" y="348"/>
                    </a:lnTo>
                    <a:lnTo>
                      <a:pt x="105" y="348"/>
                    </a:lnTo>
                    <a:lnTo>
                      <a:pt x="107" y="348"/>
                    </a:lnTo>
                    <a:lnTo>
                      <a:pt x="108" y="348"/>
                    </a:lnTo>
                    <a:lnTo>
                      <a:pt x="110" y="348"/>
                    </a:lnTo>
                    <a:lnTo>
                      <a:pt x="112" y="348"/>
                    </a:lnTo>
                    <a:lnTo>
                      <a:pt x="114" y="348"/>
                    </a:lnTo>
                    <a:lnTo>
                      <a:pt x="116" y="348"/>
                    </a:lnTo>
                    <a:lnTo>
                      <a:pt x="116" y="350"/>
                    </a:lnTo>
                    <a:lnTo>
                      <a:pt x="116" y="352"/>
                    </a:lnTo>
                    <a:lnTo>
                      <a:pt x="116" y="353"/>
                    </a:lnTo>
                    <a:lnTo>
                      <a:pt x="116" y="355"/>
                    </a:lnTo>
                    <a:lnTo>
                      <a:pt x="116" y="357"/>
                    </a:lnTo>
                    <a:lnTo>
                      <a:pt x="116" y="359"/>
                    </a:lnTo>
                    <a:lnTo>
                      <a:pt x="117" y="359"/>
                    </a:lnTo>
                    <a:lnTo>
                      <a:pt x="117" y="357"/>
                    </a:lnTo>
                    <a:lnTo>
                      <a:pt x="119" y="357"/>
                    </a:lnTo>
                    <a:lnTo>
                      <a:pt x="119" y="359"/>
                    </a:lnTo>
                    <a:lnTo>
                      <a:pt x="121" y="359"/>
                    </a:lnTo>
                    <a:lnTo>
                      <a:pt x="123" y="359"/>
                    </a:lnTo>
                    <a:lnTo>
                      <a:pt x="125" y="359"/>
                    </a:lnTo>
                    <a:lnTo>
                      <a:pt x="126" y="359"/>
                    </a:lnTo>
                    <a:lnTo>
                      <a:pt x="126" y="361"/>
                    </a:lnTo>
                    <a:lnTo>
                      <a:pt x="128" y="361"/>
                    </a:lnTo>
                    <a:lnTo>
                      <a:pt x="128" y="359"/>
                    </a:lnTo>
                    <a:lnTo>
                      <a:pt x="128" y="361"/>
                    </a:lnTo>
                    <a:lnTo>
                      <a:pt x="128" y="359"/>
                    </a:lnTo>
                    <a:lnTo>
                      <a:pt x="128" y="357"/>
                    </a:lnTo>
                    <a:lnTo>
                      <a:pt x="126" y="357"/>
                    </a:lnTo>
                    <a:lnTo>
                      <a:pt x="126" y="355"/>
                    </a:lnTo>
                    <a:lnTo>
                      <a:pt x="125" y="355"/>
                    </a:lnTo>
                    <a:lnTo>
                      <a:pt x="125" y="353"/>
                    </a:lnTo>
                    <a:lnTo>
                      <a:pt x="126" y="353"/>
                    </a:lnTo>
                    <a:lnTo>
                      <a:pt x="126" y="352"/>
                    </a:lnTo>
                    <a:lnTo>
                      <a:pt x="128" y="352"/>
                    </a:lnTo>
                    <a:lnTo>
                      <a:pt x="128" y="350"/>
                    </a:lnTo>
                    <a:lnTo>
                      <a:pt x="126" y="350"/>
                    </a:lnTo>
                    <a:lnTo>
                      <a:pt x="126" y="348"/>
                    </a:lnTo>
                    <a:lnTo>
                      <a:pt x="125" y="348"/>
                    </a:lnTo>
                    <a:lnTo>
                      <a:pt x="125" y="346"/>
                    </a:lnTo>
                    <a:lnTo>
                      <a:pt x="125" y="345"/>
                    </a:lnTo>
                    <a:lnTo>
                      <a:pt x="123" y="345"/>
                    </a:lnTo>
                    <a:lnTo>
                      <a:pt x="121" y="345"/>
                    </a:lnTo>
                    <a:lnTo>
                      <a:pt x="119" y="345"/>
                    </a:lnTo>
                    <a:lnTo>
                      <a:pt x="119" y="343"/>
                    </a:lnTo>
                    <a:lnTo>
                      <a:pt x="117" y="343"/>
                    </a:lnTo>
                    <a:lnTo>
                      <a:pt x="117" y="341"/>
                    </a:lnTo>
                    <a:lnTo>
                      <a:pt x="117" y="339"/>
                    </a:lnTo>
                    <a:lnTo>
                      <a:pt x="119" y="339"/>
                    </a:lnTo>
                    <a:lnTo>
                      <a:pt x="119" y="337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1" y="337"/>
                    </a:lnTo>
                    <a:lnTo>
                      <a:pt x="121" y="336"/>
                    </a:lnTo>
                    <a:lnTo>
                      <a:pt x="121" y="334"/>
                    </a:lnTo>
                    <a:lnTo>
                      <a:pt x="119" y="334"/>
                    </a:lnTo>
                    <a:lnTo>
                      <a:pt x="119" y="332"/>
                    </a:lnTo>
                    <a:lnTo>
                      <a:pt x="117" y="332"/>
                    </a:lnTo>
                    <a:lnTo>
                      <a:pt x="117" y="330"/>
                    </a:lnTo>
                    <a:lnTo>
                      <a:pt x="119" y="330"/>
                    </a:lnTo>
                    <a:lnTo>
                      <a:pt x="119" y="328"/>
                    </a:lnTo>
                    <a:lnTo>
                      <a:pt x="117" y="328"/>
                    </a:lnTo>
                    <a:lnTo>
                      <a:pt x="117" y="327"/>
                    </a:lnTo>
                    <a:lnTo>
                      <a:pt x="117" y="325"/>
                    </a:lnTo>
                    <a:lnTo>
                      <a:pt x="117" y="323"/>
                    </a:lnTo>
                    <a:lnTo>
                      <a:pt x="117" y="321"/>
                    </a:lnTo>
                    <a:lnTo>
                      <a:pt x="119" y="321"/>
                    </a:lnTo>
                    <a:lnTo>
                      <a:pt x="117" y="321"/>
                    </a:lnTo>
                    <a:lnTo>
                      <a:pt x="119" y="321"/>
                    </a:lnTo>
                    <a:lnTo>
                      <a:pt x="119" y="320"/>
                    </a:lnTo>
                    <a:lnTo>
                      <a:pt x="119" y="318"/>
                    </a:lnTo>
                    <a:lnTo>
                      <a:pt x="117" y="318"/>
                    </a:lnTo>
                    <a:lnTo>
                      <a:pt x="117" y="316"/>
                    </a:lnTo>
                    <a:lnTo>
                      <a:pt x="117" y="314"/>
                    </a:lnTo>
                    <a:lnTo>
                      <a:pt x="116" y="314"/>
                    </a:lnTo>
                    <a:lnTo>
                      <a:pt x="116" y="312"/>
                    </a:lnTo>
                    <a:lnTo>
                      <a:pt x="116" y="311"/>
                    </a:lnTo>
                    <a:lnTo>
                      <a:pt x="116" y="309"/>
                    </a:lnTo>
                    <a:lnTo>
                      <a:pt x="116" y="307"/>
                    </a:lnTo>
                    <a:lnTo>
                      <a:pt x="116" y="305"/>
                    </a:lnTo>
                    <a:lnTo>
                      <a:pt x="117" y="305"/>
                    </a:lnTo>
                    <a:lnTo>
                      <a:pt x="117" y="303"/>
                    </a:lnTo>
                    <a:lnTo>
                      <a:pt x="117" y="302"/>
                    </a:lnTo>
                    <a:lnTo>
                      <a:pt x="117" y="300"/>
                    </a:lnTo>
                    <a:lnTo>
                      <a:pt x="117" y="298"/>
                    </a:lnTo>
                    <a:lnTo>
                      <a:pt x="119" y="298"/>
                    </a:lnTo>
                    <a:lnTo>
                      <a:pt x="117" y="298"/>
                    </a:lnTo>
                    <a:lnTo>
                      <a:pt x="117" y="296"/>
                    </a:lnTo>
                    <a:lnTo>
                      <a:pt x="117" y="295"/>
                    </a:lnTo>
                    <a:lnTo>
                      <a:pt x="116" y="295"/>
                    </a:lnTo>
                    <a:lnTo>
                      <a:pt x="116" y="293"/>
                    </a:lnTo>
                    <a:lnTo>
                      <a:pt x="116" y="291"/>
                    </a:lnTo>
                    <a:lnTo>
                      <a:pt x="116" y="289"/>
                    </a:lnTo>
                    <a:lnTo>
                      <a:pt x="114" y="289"/>
                    </a:lnTo>
                    <a:lnTo>
                      <a:pt x="114" y="287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2"/>
                    </a:lnTo>
                    <a:lnTo>
                      <a:pt x="112" y="280"/>
                    </a:lnTo>
                    <a:lnTo>
                      <a:pt x="110" y="280"/>
                    </a:lnTo>
                    <a:lnTo>
                      <a:pt x="110" y="278"/>
                    </a:lnTo>
                    <a:lnTo>
                      <a:pt x="108" y="278"/>
                    </a:lnTo>
                    <a:lnTo>
                      <a:pt x="108" y="277"/>
                    </a:lnTo>
                    <a:lnTo>
                      <a:pt x="108" y="275"/>
                    </a:lnTo>
                    <a:lnTo>
                      <a:pt x="107" y="275"/>
                    </a:ln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1"/>
                    </a:lnTo>
                    <a:lnTo>
                      <a:pt x="103" y="271"/>
                    </a:lnTo>
                    <a:lnTo>
                      <a:pt x="103" y="270"/>
                    </a:lnTo>
                    <a:lnTo>
                      <a:pt x="103" y="268"/>
                    </a:lnTo>
                    <a:lnTo>
                      <a:pt x="103" y="270"/>
                    </a:lnTo>
                    <a:lnTo>
                      <a:pt x="105" y="270"/>
                    </a:lnTo>
                    <a:lnTo>
                      <a:pt x="105" y="271"/>
                    </a:lnTo>
                    <a:lnTo>
                      <a:pt x="107" y="271"/>
                    </a:lnTo>
                    <a:lnTo>
                      <a:pt x="108" y="271"/>
                    </a:lnTo>
                    <a:lnTo>
                      <a:pt x="107" y="271"/>
                    </a:lnTo>
                    <a:lnTo>
                      <a:pt x="107" y="270"/>
                    </a:lnTo>
                    <a:lnTo>
                      <a:pt x="105" y="270"/>
                    </a:lnTo>
                    <a:lnTo>
                      <a:pt x="105" y="268"/>
                    </a:lnTo>
                    <a:lnTo>
                      <a:pt x="105" y="266"/>
                    </a:lnTo>
                    <a:lnTo>
                      <a:pt x="103" y="266"/>
                    </a:lnTo>
                    <a:lnTo>
                      <a:pt x="101" y="266"/>
                    </a:lnTo>
                    <a:lnTo>
                      <a:pt x="103" y="266"/>
                    </a:lnTo>
                    <a:lnTo>
                      <a:pt x="101" y="266"/>
                    </a:lnTo>
                    <a:lnTo>
                      <a:pt x="100" y="266"/>
                    </a:lnTo>
                    <a:lnTo>
                      <a:pt x="100" y="268"/>
                    </a:lnTo>
                    <a:lnTo>
                      <a:pt x="100" y="266"/>
                    </a:lnTo>
                    <a:lnTo>
                      <a:pt x="98" y="266"/>
                    </a:lnTo>
                    <a:lnTo>
                      <a:pt x="98" y="264"/>
                    </a:lnTo>
                    <a:lnTo>
                      <a:pt x="96" y="264"/>
                    </a:lnTo>
                    <a:lnTo>
                      <a:pt x="94" y="264"/>
                    </a:lnTo>
                    <a:lnTo>
                      <a:pt x="94" y="262"/>
                    </a:lnTo>
                    <a:lnTo>
                      <a:pt x="92" y="262"/>
                    </a:lnTo>
                    <a:lnTo>
                      <a:pt x="92" y="261"/>
                    </a:lnTo>
                    <a:lnTo>
                      <a:pt x="92" y="259"/>
                    </a:lnTo>
                    <a:lnTo>
                      <a:pt x="91" y="259"/>
                    </a:lnTo>
                    <a:lnTo>
                      <a:pt x="91" y="261"/>
                    </a:lnTo>
                    <a:lnTo>
                      <a:pt x="89" y="261"/>
                    </a:lnTo>
                    <a:lnTo>
                      <a:pt x="89" y="259"/>
                    </a:lnTo>
                    <a:lnTo>
                      <a:pt x="87" y="259"/>
                    </a:lnTo>
                    <a:lnTo>
                      <a:pt x="87" y="257"/>
                    </a:lnTo>
                    <a:lnTo>
                      <a:pt x="85" y="257"/>
                    </a:lnTo>
                    <a:lnTo>
                      <a:pt x="85" y="255"/>
                    </a:lnTo>
                    <a:lnTo>
                      <a:pt x="87" y="255"/>
                    </a:lnTo>
                    <a:lnTo>
                      <a:pt x="87" y="253"/>
                    </a:lnTo>
                    <a:lnTo>
                      <a:pt x="87" y="252"/>
                    </a:lnTo>
                    <a:lnTo>
                      <a:pt x="85" y="252"/>
                    </a:lnTo>
                    <a:lnTo>
                      <a:pt x="85" y="250"/>
                    </a:lnTo>
                    <a:lnTo>
                      <a:pt x="85" y="248"/>
                    </a:lnTo>
                    <a:lnTo>
                      <a:pt x="85" y="250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3" y="246"/>
                    </a:lnTo>
                    <a:lnTo>
                      <a:pt x="83" y="245"/>
                    </a:lnTo>
                    <a:lnTo>
                      <a:pt x="83" y="243"/>
                    </a:lnTo>
                    <a:lnTo>
                      <a:pt x="82" y="243"/>
                    </a:lnTo>
                    <a:lnTo>
                      <a:pt x="82" y="241"/>
                    </a:lnTo>
                    <a:lnTo>
                      <a:pt x="83" y="241"/>
                    </a:lnTo>
                    <a:lnTo>
                      <a:pt x="83" y="243"/>
                    </a:lnTo>
                    <a:lnTo>
                      <a:pt x="83" y="245"/>
                    </a:lnTo>
                    <a:lnTo>
                      <a:pt x="85" y="245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3" y="241"/>
                    </a:lnTo>
                    <a:lnTo>
                      <a:pt x="83" y="239"/>
                    </a:lnTo>
                    <a:lnTo>
                      <a:pt x="82" y="239"/>
                    </a:lnTo>
                    <a:lnTo>
                      <a:pt x="82" y="237"/>
                    </a:lnTo>
                    <a:lnTo>
                      <a:pt x="83" y="237"/>
                    </a:lnTo>
                    <a:lnTo>
                      <a:pt x="83" y="236"/>
                    </a:lnTo>
                    <a:lnTo>
                      <a:pt x="85" y="236"/>
                    </a:lnTo>
                    <a:lnTo>
                      <a:pt x="85" y="234"/>
                    </a:lnTo>
                    <a:lnTo>
                      <a:pt x="83" y="234"/>
                    </a:lnTo>
                    <a:lnTo>
                      <a:pt x="83" y="236"/>
                    </a:lnTo>
                    <a:lnTo>
                      <a:pt x="83" y="237"/>
                    </a:lnTo>
                    <a:lnTo>
                      <a:pt x="82" y="237"/>
                    </a:lnTo>
                    <a:lnTo>
                      <a:pt x="80" y="237"/>
                    </a:lnTo>
                    <a:lnTo>
                      <a:pt x="80" y="236"/>
                    </a:lnTo>
                    <a:lnTo>
                      <a:pt x="78" y="236"/>
                    </a:lnTo>
                    <a:lnTo>
                      <a:pt x="78" y="234"/>
                    </a:lnTo>
                    <a:lnTo>
                      <a:pt x="78" y="232"/>
                    </a:lnTo>
                    <a:lnTo>
                      <a:pt x="76" y="232"/>
                    </a:lnTo>
                    <a:lnTo>
                      <a:pt x="76" y="230"/>
                    </a:lnTo>
                    <a:lnTo>
                      <a:pt x="75" y="230"/>
                    </a:lnTo>
                    <a:lnTo>
                      <a:pt x="75" y="229"/>
                    </a:lnTo>
                    <a:lnTo>
                      <a:pt x="73" y="229"/>
                    </a:lnTo>
                    <a:lnTo>
                      <a:pt x="73" y="227"/>
                    </a:lnTo>
                    <a:lnTo>
                      <a:pt x="71" y="227"/>
                    </a:lnTo>
                    <a:lnTo>
                      <a:pt x="71" y="225"/>
                    </a:lnTo>
                    <a:lnTo>
                      <a:pt x="71" y="223"/>
                    </a:lnTo>
                    <a:lnTo>
                      <a:pt x="69" y="223"/>
                    </a:lnTo>
                    <a:lnTo>
                      <a:pt x="69" y="221"/>
                    </a:lnTo>
                    <a:lnTo>
                      <a:pt x="67" y="221"/>
                    </a:lnTo>
                    <a:lnTo>
                      <a:pt x="67" y="220"/>
                    </a:lnTo>
                    <a:lnTo>
                      <a:pt x="69" y="220"/>
                    </a:lnTo>
                    <a:lnTo>
                      <a:pt x="71" y="220"/>
                    </a:lnTo>
                    <a:lnTo>
                      <a:pt x="71" y="218"/>
                    </a:lnTo>
                    <a:lnTo>
                      <a:pt x="73" y="218"/>
                    </a:lnTo>
                    <a:lnTo>
                      <a:pt x="75" y="218"/>
                    </a:lnTo>
                    <a:lnTo>
                      <a:pt x="75" y="216"/>
                    </a:lnTo>
                    <a:lnTo>
                      <a:pt x="73" y="216"/>
                    </a:lnTo>
                    <a:lnTo>
                      <a:pt x="73" y="218"/>
                    </a:lnTo>
                    <a:lnTo>
                      <a:pt x="71" y="218"/>
                    </a:lnTo>
                    <a:lnTo>
                      <a:pt x="69" y="218"/>
                    </a:lnTo>
                    <a:lnTo>
                      <a:pt x="67" y="218"/>
                    </a:lnTo>
                    <a:lnTo>
                      <a:pt x="66" y="218"/>
                    </a:lnTo>
                    <a:lnTo>
                      <a:pt x="66" y="220"/>
                    </a:lnTo>
                    <a:lnTo>
                      <a:pt x="66" y="218"/>
                    </a:lnTo>
                    <a:lnTo>
                      <a:pt x="64" y="218"/>
                    </a:lnTo>
                    <a:lnTo>
                      <a:pt x="64" y="216"/>
                    </a:lnTo>
                    <a:lnTo>
                      <a:pt x="64" y="214"/>
                    </a:lnTo>
                    <a:lnTo>
                      <a:pt x="66" y="214"/>
                    </a:lnTo>
                    <a:lnTo>
                      <a:pt x="66" y="212"/>
                    </a:lnTo>
                    <a:lnTo>
                      <a:pt x="66" y="211"/>
                    </a:lnTo>
                    <a:lnTo>
                      <a:pt x="66" y="209"/>
                    </a:lnTo>
                    <a:lnTo>
                      <a:pt x="64" y="209"/>
                    </a:lnTo>
                    <a:lnTo>
                      <a:pt x="64" y="207"/>
                    </a:lnTo>
                    <a:lnTo>
                      <a:pt x="66" y="207"/>
                    </a:lnTo>
                    <a:lnTo>
                      <a:pt x="67" y="207"/>
                    </a:lnTo>
                    <a:lnTo>
                      <a:pt x="67" y="205"/>
                    </a:lnTo>
                    <a:lnTo>
                      <a:pt x="67" y="204"/>
                    </a:lnTo>
                    <a:lnTo>
                      <a:pt x="69" y="204"/>
                    </a:lnTo>
                    <a:lnTo>
                      <a:pt x="69" y="202"/>
                    </a:lnTo>
                    <a:lnTo>
                      <a:pt x="69" y="204"/>
                    </a:lnTo>
                    <a:lnTo>
                      <a:pt x="67" y="204"/>
                    </a:lnTo>
                    <a:lnTo>
                      <a:pt x="67" y="205"/>
                    </a:lnTo>
                    <a:lnTo>
                      <a:pt x="66" y="205"/>
                    </a:lnTo>
                    <a:lnTo>
                      <a:pt x="66" y="207"/>
                    </a:lnTo>
                    <a:lnTo>
                      <a:pt x="64" y="207"/>
                    </a:lnTo>
                    <a:lnTo>
                      <a:pt x="64" y="209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09"/>
                    </a:lnTo>
                    <a:lnTo>
                      <a:pt x="60" y="209"/>
                    </a:lnTo>
                    <a:lnTo>
                      <a:pt x="60" y="207"/>
                    </a:lnTo>
                    <a:lnTo>
                      <a:pt x="60" y="205"/>
                    </a:lnTo>
                    <a:lnTo>
                      <a:pt x="60" y="204"/>
                    </a:lnTo>
                    <a:lnTo>
                      <a:pt x="58" y="204"/>
                    </a:lnTo>
                    <a:lnTo>
                      <a:pt x="58" y="202"/>
                    </a:lnTo>
                    <a:lnTo>
                      <a:pt x="58" y="200"/>
                    </a:lnTo>
                    <a:lnTo>
                      <a:pt x="57" y="200"/>
                    </a:lnTo>
                    <a:lnTo>
                      <a:pt x="57" y="198"/>
                    </a:lnTo>
                    <a:lnTo>
                      <a:pt x="58" y="198"/>
                    </a:lnTo>
                    <a:lnTo>
                      <a:pt x="58" y="200"/>
                    </a:lnTo>
                    <a:lnTo>
                      <a:pt x="58" y="202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4" y="202"/>
                    </a:lnTo>
                    <a:lnTo>
                      <a:pt x="66" y="202"/>
                    </a:lnTo>
                    <a:lnTo>
                      <a:pt x="67" y="202"/>
                    </a:lnTo>
                    <a:lnTo>
                      <a:pt x="67" y="200"/>
                    </a:lnTo>
                    <a:lnTo>
                      <a:pt x="67" y="202"/>
                    </a:lnTo>
                    <a:lnTo>
                      <a:pt x="66" y="202"/>
                    </a:lnTo>
                    <a:lnTo>
                      <a:pt x="66" y="200"/>
                    </a:lnTo>
                    <a:lnTo>
                      <a:pt x="64" y="200"/>
                    </a:lnTo>
                    <a:lnTo>
                      <a:pt x="64" y="202"/>
                    </a:lnTo>
                    <a:lnTo>
                      <a:pt x="62" y="202"/>
                    </a:lnTo>
                    <a:lnTo>
                      <a:pt x="62" y="200"/>
                    </a:lnTo>
                    <a:lnTo>
                      <a:pt x="60" y="200"/>
                    </a:lnTo>
                    <a:lnTo>
                      <a:pt x="62" y="200"/>
                    </a:lnTo>
                    <a:lnTo>
                      <a:pt x="62" y="202"/>
                    </a:lnTo>
                    <a:lnTo>
                      <a:pt x="62" y="200"/>
                    </a:lnTo>
                    <a:lnTo>
                      <a:pt x="64" y="200"/>
                    </a:lnTo>
                    <a:lnTo>
                      <a:pt x="66" y="200"/>
                    </a:lnTo>
                    <a:lnTo>
                      <a:pt x="66" y="198"/>
                    </a:lnTo>
                    <a:lnTo>
                      <a:pt x="64" y="198"/>
                    </a:lnTo>
                    <a:lnTo>
                      <a:pt x="64" y="196"/>
                    </a:lnTo>
                    <a:lnTo>
                      <a:pt x="66" y="196"/>
                    </a:lnTo>
                    <a:lnTo>
                      <a:pt x="66" y="198"/>
                    </a:lnTo>
                    <a:lnTo>
                      <a:pt x="66" y="196"/>
                    </a:lnTo>
                    <a:lnTo>
                      <a:pt x="64" y="196"/>
                    </a:lnTo>
                    <a:lnTo>
                      <a:pt x="64" y="198"/>
                    </a:lnTo>
                    <a:lnTo>
                      <a:pt x="66" y="198"/>
                    </a:lnTo>
                    <a:lnTo>
                      <a:pt x="66" y="200"/>
                    </a:lnTo>
                    <a:lnTo>
                      <a:pt x="64" y="200"/>
                    </a:lnTo>
                    <a:lnTo>
                      <a:pt x="64" y="198"/>
                    </a:lnTo>
                    <a:lnTo>
                      <a:pt x="62" y="198"/>
                    </a:lnTo>
                    <a:lnTo>
                      <a:pt x="62" y="200"/>
                    </a:lnTo>
                    <a:lnTo>
                      <a:pt x="60" y="200"/>
                    </a:lnTo>
                    <a:lnTo>
                      <a:pt x="60" y="198"/>
                    </a:lnTo>
                    <a:lnTo>
                      <a:pt x="60" y="196"/>
                    </a:lnTo>
                    <a:lnTo>
                      <a:pt x="58" y="196"/>
                    </a:lnTo>
                    <a:lnTo>
                      <a:pt x="58" y="195"/>
                    </a:lnTo>
                    <a:lnTo>
                      <a:pt x="58" y="193"/>
                    </a:lnTo>
                    <a:lnTo>
                      <a:pt x="58" y="191"/>
                    </a:lnTo>
                    <a:lnTo>
                      <a:pt x="60" y="191"/>
                    </a:lnTo>
                    <a:lnTo>
                      <a:pt x="58" y="191"/>
                    </a:lnTo>
                    <a:lnTo>
                      <a:pt x="60" y="191"/>
                    </a:lnTo>
                    <a:lnTo>
                      <a:pt x="60" y="189"/>
                    </a:lnTo>
                    <a:lnTo>
                      <a:pt x="62" y="189"/>
                    </a:lnTo>
                    <a:lnTo>
                      <a:pt x="62" y="191"/>
                    </a:lnTo>
                    <a:lnTo>
                      <a:pt x="62" y="189"/>
                    </a:lnTo>
                    <a:lnTo>
                      <a:pt x="60" y="189"/>
                    </a:lnTo>
                    <a:lnTo>
                      <a:pt x="58" y="189"/>
                    </a:lnTo>
                    <a:lnTo>
                      <a:pt x="58" y="191"/>
                    </a:lnTo>
                    <a:lnTo>
                      <a:pt x="58" y="193"/>
                    </a:lnTo>
                    <a:lnTo>
                      <a:pt x="57" y="193"/>
                    </a:lnTo>
                    <a:lnTo>
                      <a:pt x="57" y="191"/>
                    </a:lnTo>
                    <a:lnTo>
                      <a:pt x="57" y="189"/>
                    </a:lnTo>
                    <a:lnTo>
                      <a:pt x="57" y="187"/>
                    </a:lnTo>
                    <a:lnTo>
                      <a:pt x="57" y="186"/>
                    </a:lnTo>
                    <a:lnTo>
                      <a:pt x="57" y="184"/>
                    </a:lnTo>
                    <a:lnTo>
                      <a:pt x="55" y="184"/>
                    </a:lnTo>
                    <a:lnTo>
                      <a:pt x="55" y="182"/>
                    </a:lnTo>
                    <a:lnTo>
                      <a:pt x="55" y="180"/>
                    </a:lnTo>
                    <a:lnTo>
                      <a:pt x="55" y="179"/>
                    </a:lnTo>
                    <a:lnTo>
                      <a:pt x="55" y="177"/>
                    </a:lnTo>
                    <a:lnTo>
                      <a:pt x="55" y="179"/>
                    </a:lnTo>
                    <a:lnTo>
                      <a:pt x="57" y="179"/>
                    </a:lnTo>
                    <a:lnTo>
                      <a:pt x="55" y="179"/>
                    </a:lnTo>
                    <a:lnTo>
                      <a:pt x="57" y="179"/>
                    </a:lnTo>
                    <a:lnTo>
                      <a:pt x="57" y="177"/>
                    </a:lnTo>
                    <a:lnTo>
                      <a:pt x="57" y="175"/>
                    </a:lnTo>
                    <a:lnTo>
                      <a:pt x="55" y="175"/>
                    </a:lnTo>
                    <a:lnTo>
                      <a:pt x="55" y="173"/>
                    </a:lnTo>
                    <a:lnTo>
                      <a:pt x="57" y="173"/>
                    </a:lnTo>
                    <a:lnTo>
                      <a:pt x="55" y="173"/>
                    </a:lnTo>
                    <a:lnTo>
                      <a:pt x="55" y="171"/>
                    </a:lnTo>
                    <a:lnTo>
                      <a:pt x="55" y="170"/>
                    </a:lnTo>
                    <a:lnTo>
                      <a:pt x="55" y="168"/>
                    </a:lnTo>
                    <a:lnTo>
                      <a:pt x="55" y="166"/>
                    </a:lnTo>
                    <a:lnTo>
                      <a:pt x="55" y="164"/>
                    </a:lnTo>
                    <a:lnTo>
                      <a:pt x="55" y="162"/>
                    </a:lnTo>
                    <a:lnTo>
                      <a:pt x="55" y="161"/>
                    </a:lnTo>
                    <a:lnTo>
                      <a:pt x="55" y="162"/>
                    </a:lnTo>
                    <a:lnTo>
                      <a:pt x="55" y="164"/>
                    </a:lnTo>
                    <a:lnTo>
                      <a:pt x="55" y="166"/>
                    </a:lnTo>
                    <a:lnTo>
                      <a:pt x="57" y="166"/>
                    </a:lnTo>
                    <a:lnTo>
                      <a:pt x="57" y="164"/>
                    </a:lnTo>
                    <a:lnTo>
                      <a:pt x="55" y="164"/>
                    </a:lnTo>
                    <a:lnTo>
                      <a:pt x="57" y="164"/>
                    </a:lnTo>
                    <a:lnTo>
                      <a:pt x="58" y="164"/>
                    </a:lnTo>
                    <a:lnTo>
                      <a:pt x="58" y="166"/>
                    </a:lnTo>
                    <a:lnTo>
                      <a:pt x="58" y="168"/>
                    </a:lnTo>
                    <a:lnTo>
                      <a:pt x="60" y="168"/>
                    </a:lnTo>
                    <a:lnTo>
                      <a:pt x="62" y="168"/>
                    </a:lnTo>
                    <a:lnTo>
                      <a:pt x="64" y="168"/>
                    </a:lnTo>
                    <a:lnTo>
                      <a:pt x="62" y="168"/>
                    </a:lnTo>
                    <a:lnTo>
                      <a:pt x="62" y="170"/>
                    </a:lnTo>
                    <a:lnTo>
                      <a:pt x="62" y="168"/>
                    </a:lnTo>
                    <a:lnTo>
                      <a:pt x="62" y="170"/>
                    </a:lnTo>
                    <a:lnTo>
                      <a:pt x="62" y="168"/>
                    </a:lnTo>
                    <a:lnTo>
                      <a:pt x="62" y="170"/>
                    </a:lnTo>
                    <a:lnTo>
                      <a:pt x="62" y="168"/>
                    </a:lnTo>
                    <a:lnTo>
                      <a:pt x="64" y="168"/>
                    </a:lnTo>
                    <a:lnTo>
                      <a:pt x="62" y="168"/>
                    </a:lnTo>
                    <a:lnTo>
                      <a:pt x="60" y="168"/>
                    </a:lnTo>
                    <a:lnTo>
                      <a:pt x="58" y="168"/>
                    </a:lnTo>
                    <a:lnTo>
                      <a:pt x="58" y="166"/>
                    </a:lnTo>
                    <a:lnTo>
                      <a:pt x="58" y="164"/>
                    </a:lnTo>
                    <a:lnTo>
                      <a:pt x="57" y="164"/>
                    </a:lnTo>
                    <a:lnTo>
                      <a:pt x="58" y="164"/>
                    </a:lnTo>
                    <a:lnTo>
                      <a:pt x="60" y="164"/>
                    </a:lnTo>
                    <a:lnTo>
                      <a:pt x="62" y="164"/>
                    </a:lnTo>
                    <a:lnTo>
                      <a:pt x="62" y="166"/>
                    </a:lnTo>
                    <a:lnTo>
                      <a:pt x="64" y="166"/>
                    </a:lnTo>
                    <a:lnTo>
                      <a:pt x="64" y="168"/>
                    </a:lnTo>
                    <a:lnTo>
                      <a:pt x="66" y="168"/>
                    </a:lnTo>
                    <a:lnTo>
                      <a:pt x="66" y="166"/>
                    </a:lnTo>
                    <a:lnTo>
                      <a:pt x="64" y="166"/>
                    </a:lnTo>
                    <a:lnTo>
                      <a:pt x="64" y="164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60" y="162"/>
                    </a:lnTo>
                    <a:lnTo>
                      <a:pt x="58" y="162"/>
                    </a:lnTo>
                    <a:lnTo>
                      <a:pt x="58" y="161"/>
                    </a:lnTo>
                    <a:lnTo>
                      <a:pt x="57" y="161"/>
                    </a:lnTo>
                    <a:lnTo>
                      <a:pt x="57" y="159"/>
                    </a:lnTo>
                    <a:lnTo>
                      <a:pt x="57" y="157"/>
                    </a:lnTo>
                    <a:lnTo>
                      <a:pt x="57" y="155"/>
                    </a:lnTo>
                    <a:lnTo>
                      <a:pt x="57" y="154"/>
                    </a:lnTo>
                    <a:lnTo>
                      <a:pt x="57" y="152"/>
                    </a:lnTo>
                    <a:lnTo>
                      <a:pt x="58" y="152"/>
                    </a:lnTo>
                    <a:lnTo>
                      <a:pt x="58" y="150"/>
                    </a:lnTo>
                    <a:lnTo>
                      <a:pt x="58" y="148"/>
                    </a:lnTo>
                    <a:lnTo>
                      <a:pt x="60" y="148"/>
                    </a:lnTo>
                    <a:lnTo>
                      <a:pt x="58" y="148"/>
                    </a:lnTo>
                    <a:lnTo>
                      <a:pt x="58" y="146"/>
                    </a:lnTo>
                    <a:lnTo>
                      <a:pt x="58" y="145"/>
                    </a:lnTo>
                    <a:lnTo>
                      <a:pt x="57" y="145"/>
                    </a:lnTo>
                    <a:lnTo>
                      <a:pt x="57" y="143"/>
                    </a:lnTo>
                    <a:lnTo>
                      <a:pt x="57" y="141"/>
                    </a:lnTo>
                    <a:lnTo>
                      <a:pt x="55" y="141"/>
                    </a:lnTo>
                    <a:lnTo>
                      <a:pt x="55" y="139"/>
                    </a:lnTo>
                    <a:lnTo>
                      <a:pt x="57" y="139"/>
                    </a:lnTo>
                    <a:lnTo>
                      <a:pt x="57" y="137"/>
                    </a:lnTo>
                    <a:lnTo>
                      <a:pt x="58" y="137"/>
                    </a:lnTo>
                    <a:lnTo>
                      <a:pt x="60" y="137"/>
                    </a:lnTo>
                    <a:lnTo>
                      <a:pt x="60" y="136"/>
                    </a:lnTo>
                    <a:lnTo>
                      <a:pt x="62" y="136"/>
                    </a:lnTo>
                    <a:lnTo>
                      <a:pt x="62" y="134"/>
                    </a:lnTo>
                    <a:lnTo>
                      <a:pt x="62" y="132"/>
                    </a:lnTo>
                    <a:lnTo>
                      <a:pt x="60" y="132"/>
                    </a:lnTo>
                    <a:lnTo>
                      <a:pt x="60" y="130"/>
                    </a:lnTo>
                    <a:lnTo>
                      <a:pt x="60" y="129"/>
                    </a:lnTo>
                    <a:lnTo>
                      <a:pt x="60" y="127"/>
                    </a:lnTo>
                    <a:lnTo>
                      <a:pt x="60" y="125"/>
                    </a:lnTo>
                    <a:lnTo>
                      <a:pt x="60" y="123"/>
                    </a:lnTo>
                    <a:lnTo>
                      <a:pt x="60" y="121"/>
                    </a:lnTo>
                    <a:lnTo>
                      <a:pt x="58" y="121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8" y="116"/>
                    </a:lnTo>
                    <a:lnTo>
                      <a:pt x="57" y="116"/>
                    </a:lnTo>
                    <a:lnTo>
                      <a:pt x="57" y="114"/>
                    </a:lnTo>
                    <a:lnTo>
                      <a:pt x="57" y="112"/>
                    </a:lnTo>
                    <a:lnTo>
                      <a:pt x="57" y="111"/>
                    </a:lnTo>
                    <a:lnTo>
                      <a:pt x="55" y="111"/>
                    </a:lnTo>
                    <a:lnTo>
                      <a:pt x="55" y="109"/>
                    </a:lnTo>
                    <a:lnTo>
                      <a:pt x="55" y="107"/>
                    </a:lnTo>
                    <a:lnTo>
                      <a:pt x="55" y="105"/>
                    </a:lnTo>
                    <a:lnTo>
                      <a:pt x="53" y="105"/>
                    </a:lnTo>
                    <a:lnTo>
                      <a:pt x="53" y="104"/>
                    </a:lnTo>
                    <a:lnTo>
                      <a:pt x="53" y="102"/>
                    </a:lnTo>
                    <a:lnTo>
                      <a:pt x="51" y="102"/>
                    </a:lnTo>
                    <a:lnTo>
                      <a:pt x="51" y="100"/>
                    </a:lnTo>
                    <a:lnTo>
                      <a:pt x="51" y="98"/>
                    </a:lnTo>
                    <a:lnTo>
                      <a:pt x="50" y="98"/>
                    </a:lnTo>
                    <a:lnTo>
                      <a:pt x="50" y="96"/>
                    </a:lnTo>
                    <a:lnTo>
                      <a:pt x="50" y="95"/>
                    </a:lnTo>
                    <a:lnTo>
                      <a:pt x="48" y="95"/>
                    </a:lnTo>
                    <a:lnTo>
                      <a:pt x="48" y="93"/>
                    </a:lnTo>
                    <a:lnTo>
                      <a:pt x="48" y="91"/>
                    </a:lnTo>
                    <a:lnTo>
                      <a:pt x="48" y="89"/>
                    </a:lnTo>
                    <a:lnTo>
                      <a:pt x="46" y="89"/>
                    </a:lnTo>
                    <a:lnTo>
                      <a:pt x="46" y="87"/>
                    </a:lnTo>
                    <a:lnTo>
                      <a:pt x="46" y="86"/>
                    </a:lnTo>
                    <a:lnTo>
                      <a:pt x="44" y="86"/>
                    </a:lnTo>
                    <a:lnTo>
                      <a:pt x="44" y="84"/>
                    </a:lnTo>
                    <a:lnTo>
                      <a:pt x="44" y="82"/>
                    </a:lnTo>
                    <a:lnTo>
                      <a:pt x="42" y="82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9"/>
                    </a:lnTo>
                    <a:lnTo>
                      <a:pt x="41" y="77"/>
                    </a:lnTo>
                    <a:lnTo>
                      <a:pt x="41" y="75"/>
                    </a:lnTo>
                    <a:lnTo>
                      <a:pt x="39" y="75"/>
                    </a:lnTo>
                    <a:lnTo>
                      <a:pt x="39" y="73"/>
                    </a:lnTo>
                    <a:lnTo>
                      <a:pt x="39" y="71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5" y="66"/>
                    </a:lnTo>
                    <a:lnTo>
                      <a:pt x="33" y="66"/>
                    </a:lnTo>
                    <a:lnTo>
                      <a:pt x="33" y="64"/>
                    </a:lnTo>
                    <a:lnTo>
                      <a:pt x="35" y="64"/>
                    </a:lnTo>
                    <a:lnTo>
                      <a:pt x="35" y="62"/>
                    </a:lnTo>
                    <a:lnTo>
                      <a:pt x="35" y="61"/>
                    </a:lnTo>
                    <a:lnTo>
                      <a:pt x="35" y="59"/>
                    </a:lnTo>
                    <a:lnTo>
                      <a:pt x="33" y="59"/>
                    </a:lnTo>
                    <a:lnTo>
                      <a:pt x="33" y="57"/>
                    </a:lnTo>
                    <a:lnTo>
                      <a:pt x="32" y="57"/>
                    </a:lnTo>
                    <a:lnTo>
                      <a:pt x="32" y="55"/>
                    </a:lnTo>
                    <a:lnTo>
                      <a:pt x="32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8" y="52"/>
                    </a:lnTo>
                    <a:lnTo>
                      <a:pt x="28" y="50"/>
                    </a:lnTo>
                    <a:lnTo>
                      <a:pt x="28" y="52"/>
                    </a:lnTo>
                    <a:lnTo>
                      <a:pt x="28" y="50"/>
                    </a:lnTo>
                    <a:lnTo>
                      <a:pt x="30" y="50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0" y="46"/>
                    </a:lnTo>
                    <a:lnTo>
                      <a:pt x="30" y="48"/>
                    </a:lnTo>
                    <a:lnTo>
                      <a:pt x="30" y="46"/>
                    </a:lnTo>
                    <a:lnTo>
                      <a:pt x="30" y="48"/>
                    </a:lnTo>
                    <a:lnTo>
                      <a:pt x="30" y="4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45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0" y="50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3" y="41"/>
                    </a:lnTo>
                    <a:lnTo>
                      <a:pt x="23" y="43"/>
                    </a:lnTo>
                    <a:lnTo>
                      <a:pt x="23" y="41"/>
                    </a:lnTo>
                    <a:lnTo>
                      <a:pt x="23" y="39"/>
                    </a:lnTo>
                    <a:lnTo>
                      <a:pt x="21" y="39"/>
                    </a:lnTo>
                    <a:lnTo>
                      <a:pt x="21" y="37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6" y="32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5"/>
                    </a:lnTo>
                    <a:lnTo>
                      <a:pt x="8" y="25"/>
                    </a:lnTo>
                    <a:lnTo>
                      <a:pt x="8" y="23"/>
                    </a:lnTo>
                    <a:lnTo>
                      <a:pt x="7" y="23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8" y="18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6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8" name="Freeform 392"/>
              <p:cNvSpPr>
                <a:spLocks/>
              </p:cNvSpPr>
              <p:nvPr/>
            </p:nvSpPr>
            <p:spPr bwMode="auto">
              <a:xfrm>
                <a:off x="1996" y="1729"/>
                <a:ext cx="245" cy="589"/>
              </a:xfrm>
              <a:custGeom>
                <a:avLst/>
                <a:gdLst>
                  <a:gd name="T0" fmla="*/ 34 w 245"/>
                  <a:gd name="T1" fmla="*/ 566 h 589"/>
                  <a:gd name="T2" fmla="*/ 36 w 245"/>
                  <a:gd name="T3" fmla="*/ 559 h 589"/>
                  <a:gd name="T4" fmla="*/ 30 w 245"/>
                  <a:gd name="T5" fmla="*/ 541 h 589"/>
                  <a:gd name="T6" fmla="*/ 36 w 245"/>
                  <a:gd name="T7" fmla="*/ 534 h 589"/>
                  <a:gd name="T8" fmla="*/ 25 w 245"/>
                  <a:gd name="T9" fmla="*/ 521 h 589"/>
                  <a:gd name="T10" fmla="*/ 25 w 245"/>
                  <a:gd name="T11" fmla="*/ 519 h 589"/>
                  <a:gd name="T12" fmla="*/ 23 w 245"/>
                  <a:gd name="T13" fmla="*/ 498 h 589"/>
                  <a:gd name="T14" fmla="*/ 23 w 245"/>
                  <a:gd name="T15" fmla="*/ 469 h 589"/>
                  <a:gd name="T16" fmla="*/ 23 w 245"/>
                  <a:gd name="T17" fmla="*/ 460 h 589"/>
                  <a:gd name="T18" fmla="*/ 29 w 245"/>
                  <a:gd name="T19" fmla="*/ 435 h 589"/>
                  <a:gd name="T20" fmla="*/ 25 w 245"/>
                  <a:gd name="T21" fmla="*/ 427 h 589"/>
                  <a:gd name="T22" fmla="*/ 18 w 245"/>
                  <a:gd name="T23" fmla="*/ 418 h 589"/>
                  <a:gd name="T24" fmla="*/ 11 w 245"/>
                  <a:gd name="T25" fmla="*/ 412 h 589"/>
                  <a:gd name="T26" fmla="*/ 14 w 245"/>
                  <a:gd name="T27" fmla="*/ 407 h 589"/>
                  <a:gd name="T28" fmla="*/ 7 w 245"/>
                  <a:gd name="T29" fmla="*/ 398 h 589"/>
                  <a:gd name="T30" fmla="*/ 5 w 245"/>
                  <a:gd name="T31" fmla="*/ 391 h 589"/>
                  <a:gd name="T32" fmla="*/ 7 w 245"/>
                  <a:gd name="T33" fmla="*/ 384 h 589"/>
                  <a:gd name="T34" fmla="*/ 2 w 245"/>
                  <a:gd name="T35" fmla="*/ 373 h 589"/>
                  <a:gd name="T36" fmla="*/ 4 w 245"/>
                  <a:gd name="T37" fmla="*/ 359 h 589"/>
                  <a:gd name="T38" fmla="*/ 11 w 245"/>
                  <a:gd name="T39" fmla="*/ 339 h 589"/>
                  <a:gd name="T40" fmla="*/ 14 w 245"/>
                  <a:gd name="T41" fmla="*/ 330 h 589"/>
                  <a:gd name="T42" fmla="*/ 21 w 245"/>
                  <a:gd name="T43" fmla="*/ 314 h 589"/>
                  <a:gd name="T44" fmla="*/ 29 w 245"/>
                  <a:gd name="T45" fmla="*/ 312 h 589"/>
                  <a:gd name="T46" fmla="*/ 27 w 245"/>
                  <a:gd name="T47" fmla="*/ 305 h 589"/>
                  <a:gd name="T48" fmla="*/ 39 w 245"/>
                  <a:gd name="T49" fmla="*/ 291 h 589"/>
                  <a:gd name="T50" fmla="*/ 45 w 245"/>
                  <a:gd name="T51" fmla="*/ 284 h 589"/>
                  <a:gd name="T52" fmla="*/ 52 w 245"/>
                  <a:gd name="T53" fmla="*/ 275 h 589"/>
                  <a:gd name="T54" fmla="*/ 54 w 245"/>
                  <a:gd name="T55" fmla="*/ 264 h 589"/>
                  <a:gd name="T56" fmla="*/ 54 w 245"/>
                  <a:gd name="T57" fmla="*/ 259 h 589"/>
                  <a:gd name="T58" fmla="*/ 68 w 245"/>
                  <a:gd name="T59" fmla="*/ 253 h 589"/>
                  <a:gd name="T60" fmla="*/ 64 w 245"/>
                  <a:gd name="T61" fmla="*/ 252 h 589"/>
                  <a:gd name="T62" fmla="*/ 71 w 245"/>
                  <a:gd name="T63" fmla="*/ 235 h 589"/>
                  <a:gd name="T64" fmla="*/ 77 w 245"/>
                  <a:gd name="T65" fmla="*/ 232 h 589"/>
                  <a:gd name="T66" fmla="*/ 86 w 245"/>
                  <a:gd name="T67" fmla="*/ 218 h 589"/>
                  <a:gd name="T68" fmla="*/ 93 w 245"/>
                  <a:gd name="T69" fmla="*/ 209 h 589"/>
                  <a:gd name="T70" fmla="*/ 95 w 245"/>
                  <a:gd name="T71" fmla="*/ 205 h 589"/>
                  <a:gd name="T72" fmla="*/ 96 w 245"/>
                  <a:gd name="T73" fmla="*/ 194 h 589"/>
                  <a:gd name="T74" fmla="*/ 104 w 245"/>
                  <a:gd name="T75" fmla="*/ 186 h 589"/>
                  <a:gd name="T76" fmla="*/ 107 w 245"/>
                  <a:gd name="T77" fmla="*/ 180 h 589"/>
                  <a:gd name="T78" fmla="*/ 111 w 245"/>
                  <a:gd name="T79" fmla="*/ 171 h 589"/>
                  <a:gd name="T80" fmla="*/ 123 w 245"/>
                  <a:gd name="T81" fmla="*/ 168 h 589"/>
                  <a:gd name="T82" fmla="*/ 123 w 245"/>
                  <a:gd name="T83" fmla="*/ 159 h 589"/>
                  <a:gd name="T84" fmla="*/ 136 w 245"/>
                  <a:gd name="T85" fmla="*/ 144 h 589"/>
                  <a:gd name="T86" fmla="*/ 139 w 245"/>
                  <a:gd name="T87" fmla="*/ 128 h 589"/>
                  <a:gd name="T88" fmla="*/ 134 w 245"/>
                  <a:gd name="T89" fmla="*/ 111 h 589"/>
                  <a:gd name="T90" fmla="*/ 146 w 245"/>
                  <a:gd name="T91" fmla="*/ 96 h 589"/>
                  <a:gd name="T92" fmla="*/ 141 w 245"/>
                  <a:gd name="T93" fmla="*/ 73 h 589"/>
                  <a:gd name="T94" fmla="*/ 139 w 245"/>
                  <a:gd name="T95" fmla="*/ 66 h 589"/>
                  <a:gd name="T96" fmla="*/ 130 w 245"/>
                  <a:gd name="T97" fmla="*/ 44 h 589"/>
                  <a:gd name="T98" fmla="*/ 137 w 245"/>
                  <a:gd name="T99" fmla="*/ 21 h 589"/>
                  <a:gd name="T100" fmla="*/ 139 w 245"/>
                  <a:gd name="T101" fmla="*/ 7 h 589"/>
                  <a:gd name="T102" fmla="*/ 154 w 245"/>
                  <a:gd name="T103" fmla="*/ 2 h 589"/>
                  <a:gd name="T104" fmla="*/ 162 w 245"/>
                  <a:gd name="T105" fmla="*/ 9 h 589"/>
                  <a:gd name="T106" fmla="*/ 159 w 245"/>
                  <a:gd name="T107" fmla="*/ 0 h 589"/>
                  <a:gd name="T108" fmla="*/ 186 w 245"/>
                  <a:gd name="T109" fmla="*/ 3 h 589"/>
                  <a:gd name="T110" fmla="*/ 202 w 245"/>
                  <a:gd name="T111" fmla="*/ 7 h 589"/>
                  <a:gd name="T112" fmla="*/ 229 w 245"/>
                  <a:gd name="T113" fmla="*/ 5 h 589"/>
                  <a:gd name="T114" fmla="*/ 221 w 245"/>
                  <a:gd name="T115" fmla="*/ 7 h 589"/>
                  <a:gd name="T116" fmla="*/ 225 w 245"/>
                  <a:gd name="T117" fmla="*/ 12 h 589"/>
                  <a:gd name="T118" fmla="*/ 243 w 245"/>
                  <a:gd name="T119" fmla="*/ 21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5" h="589">
                    <a:moveTo>
                      <a:pt x="32" y="589"/>
                    </a:moveTo>
                    <a:lnTo>
                      <a:pt x="32" y="587"/>
                    </a:lnTo>
                    <a:lnTo>
                      <a:pt x="34" y="587"/>
                    </a:lnTo>
                    <a:lnTo>
                      <a:pt x="32" y="587"/>
                    </a:lnTo>
                    <a:lnTo>
                      <a:pt x="32" y="585"/>
                    </a:lnTo>
                    <a:lnTo>
                      <a:pt x="32" y="584"/>
                    </a:lnTo>
                    <a:lnTo>
                      <a:pt x="32" y="585"/>
                    </a:lnTo>
                    <a:lnTo>
                      <a:pt x="32" y="584"/>
                    </a:lnTo>
                    <a:lnTo>
                      <a:pt x="32" y="582"/>
                    </a:lnTo>
                    <a:lnTo>
                      <a:pt x="34" y="582"/>
                    </a:lnTo>
                    <a:lnTo>
                      <a:pt x="34" y="580"/>
                    </a:lnTo>
                    <a:lnTo>
                      <a:pt x="34" y="578"/>
                    </a:lnTo>
                    <a:lnTo>
                      <a:pt x="34" y="575"/>
                    </a:lnTo>
                    <a:lnTo>
                      <a:pt x="34" y="571"/>
                    </a:lnTo>
                    <a:lnTo>
                      <a:pt x="34" y="569"/>
                    </a:lnTo>
                    <a:lnTo>
                      <a:pt x="34" y="568"/>
                    </a:lnTo>
                    <a:lnTo>
                      <a:pt x="34" y="566"/>
                    </a:lnTo>
                    <a:lnTo>
                      <a:pt x="32" y="566"/>
                    </a:lnTo>
                    <a:lnTo>
                      <a:pt x="34" y="566"/>
                    </a:lnTo>
                    <a:lnTo>
                      <a:pt x="32" y="566"/>
                    </a:lnTo>
                    <a:lnTo>
                      <a:pt x="32" y="564"/>
                    </a:lnTo>
                    <a:lnTo>
                      <a:pt x="32" y="562"/>
                    </a:lnTo>
                    <a:lnTo>
                      <a:pt x="32" y="560"/>
                    </a:lnTo>
                    <a:lnTo>
                      <a:pt x="32" y="559"/>
                    </a:lnTo>
                    <a:lnTo>
                      <a:pt x="32" y="557"/>
                    </a:lnTo>
                    <a:lnTo>
                      <a:pt x="30" y="557"/>
                    </a:lnTo>
                    <a:lnTo>
                      <a:pt x="30" y="555"/>
                    </a:lnTo>
                    <a:lnTo>
                      <a:pt x="30" y="553"/>
                    </a:lnTo>
                    <a:lnTo>
                      <a:pt x="30" y="555"/>
                    </a:lnTo>
                    <a:lnTo>
                      <a:pt x="32" y="555"/>
                    </a:lnTo>
                    <a:lnTo>
                      <a:pt x="34" y="555"/>
                    </a:lnTo>
                    <a:lnTo>
                      <a:pt x="34" y="557"/>
                    </a:lnTo>
                    <a:lnTo>
                      <a:pt x="34" y="559"/>
                    </a:lnTo>
                    <a:lnTo>
                      <a:pt x="36" y="559"/>
                    </a:lnTo>
                    <a:lnTo>
                      <a:pt x="34" y="559"/>
                    </a:lnTo>
                    <a:lnTo>
                      <a:pt x="34" y="557"/>
                    </a:lnTo>
                    <a:lnTo>
                      <a:pt x="34" y="555"/>
                    </a:lnTo>
                    <a:lnTo>
                      <a:pt x="32" y="555"/>
                    </a:lnTo>
                    <a:lnTo>
                      <a:pt x="32" y="553"/>
                    </a:lnTo>
                    <a:lnTo>
                      <a:pt x="30" y="553"/>
                    </a:lnTo>
                    <a:lnTo>
                      <a:pt x="32" y="553"/>
                    </a:lnTo>
                    <a:lnTo>
                      <a:pt x="32" y="551"/>
                    </a:lnTo>
                    <a:lnTo>
                      <a:pt x="30" y="551"/>
                    </a:lnTo>
                    <a:lnTo>
                      <a:pt x="30" y="550"/>
                    </a:lnTo>
                    <a:lnTo>
                      <a:pt x="32" y="550"/>
                    </a:lnTo>
                    <a:lnTo>
                      <a:pt x="32" y="548"/>
                    </a:lnTo>
                    <a:lnTo>
                      <a:pt x="32" y="546"/>
                    </a:lnTo>
                    <a:lnTo>
                      <a:pt x="30" y="546"/>
                    </a:lnTo>
                    <a:lnTo>
                      <a:pt x="30" y="544"/>
                    </a:lnTo>
                    <a:lnTo>
                      <a:pt x="30" y="543"/>
                    </a:lnTo>
                    <a:lnTo>
                      <a:pt x="30" y="541"/>
                    </a:lnTo>
                    <a:lnTo>
                      <a:pt x="30" y="539"/>
                    </a:lnTo>
                    <a:lnTo>
                      <a:pt x="30" y="537"/>
                    </a:lnTo>
                    <a:lnTo>
                      <a:pt x="29" y="537"/>
                    </a:lnTo>
                    <a:lnTo>
                      <a:pt x="29" y="535"/>
                    </a:lnTo>
                    <a:lnTo>
                      <a:pt x="30" y="535"/>
                    </a:lnTo>
                    <a:lnTo>
                      <a:pt x="30" y="537"/>
                    </a:lnTo>
                    <a:lnTo>
                      <a:pt x="30" y="535"/>
                    </a:lnTo>
                    <a:lnTo>
                      <a:pt x="32" y="535"/>
                    </a:lnTo>
                    <a:lnTo>
                      <a:pt x="32" y="537"/>
                    </a:lnTo>
                    <a:lnTo>
                      <a:pt x="32" y="535"/>
                    </a:lnTo>
                    <a:lnTo>
                      <a:pt x="30" y="535"/>
                    </a:lnTo>
                    <a:lnTo>
                      <a:pt x="32" y="535"/>
                    </a:lnTo>
                    <a:lnTo>
                      <a:pt x="32" y="534"/>
                    </a:lnTo>
                    <a:lnTo>
                      <a:pt x="32" y="535"/>
                    </a:lnTo>
                    <a:lnTo>
                      <a:pt x="34" y="535"/>
                    </a:lnTo>
                    <a:lnTo>
                      <a:pt x="34" y="534"/>
                    </a:lnTo>
                    <a:lnTo>
                      <a:pt x="36" y="534"/>
                    </a:lnTo>
                    <a:lnTo>
                      <a:pt x="34" y="534"/>
                    </a:lnTo>
                    <a:lnTo>
                      <a:pt x="34" y="532"/>
                    </a:lnTo>
                    <a:lnTo>
                      <a:pt x="34" y="534"/>
                    </a:lnTo>
                    <a:lnTo>
                      <a:pt x="34" y="535"/>
                    </a:lnTo>
                    <a:lnTo>
                      <a:pt x="32" y="535"/>
                    </a:lnTo>
                    <a:lnTo>
                      <a:pt x="32" y="534"/>
                    </a:lnTo>
                    <a:lnTo>
                      <a:pt x="30" y="534"/>
                    </a:lnTo>
                    <a:lnTo>
                      <a:pt x="29" y="534"/>
                    </a:lnTo>
                    <a:lnTo>
                      <a:pt x="29" y="532"/>
                    </a:lnTo>
                    <a:lnTo>
                      <a:pt x="29" y="530"/>
                    </a:lnTo>
                    <a:lnTo>
                      <a:pt x="27" y="530"/>
                    </a:lnTo>
                    <a:lnTo>
                      <a:pt x="27" y="528"/>
                    </a:lnTo>
                    <a:lnTo>
                      <a:pt x="27" y="526"/>
                    </a:lnTo>
                    <a:lnTo>
                      <a:pt x="27" y="525"/>
                    </a:lnTo>
                    <a:lnTo>
                      <a:pt x="25" y="525"/>
                    </a:lnTo>
                    <a:lnTo>
                      <a:pt x="25" y="523"/>
                    </a:lnTo>
                    <a:lnTo>
                      <a:pt x="25" y="521"/>
                    </a:lnTo>
                    <a:lnTo>
                      <a:pt x="25" y="519"/>
                    </a:lnTo>
                    <a:lnTo>
                      <a:pt x="25" y="521"/>
                    </a:lnTo>
                    <a:lnTo>
                      <a:pt x="25" y="523"/>
                    </a:lnTo>
                    <a:lnTo>
                      <a:pt x="27" y="523"/>
                    </a:lnTo>
                    <a:lnTo>
                      <a:pt x="27" y="525"/>
                    </a:lnTo>
                    <a:lnTo>
                      <a:pt x="27" y="526"/>
                    </a:lnTo>
                    <a:lnTo>
                      <a:pt x="29" y="526"/>
                    </a:lnTo>
                    <a:lnTo>
                      <a:pt x="30" y="526"/>
                    </a:lnTo>
                    <a:lnTo>
                      <a:pt x="30" y="525"/>
                    </a:lnTo>
                    <a:lnTo>
                      <a:pt x="30" y="526"/>
                    </a:lnTo>
                    <a:lnTo>
                      <a:pt x="29" y="526"/>
                    </a:lnTo>
                    <a:lnTo>
                      <a:pt x="27" y="526"/>
                    </a:lnTo>
                    <a:lnTo>
                      <a:pt x="27" y="525"/>
                    </a:lnTo>
                    <a:lnTo>
                      <a:pt x="27" y="523"/>
                    </a:lnTo>
                    <a:lnTo>
                      <a:pt x="27" y="521"/>
                    </a:lnTo>
                    <a:lnTo>
                      <a:pt x="27" y="519"/>
                    </a:lnTo>
                    <a:lnTo>
                      <a:pt x="25" y="519"/>
                    </a:lnTo>
                    <a:lnTo>
                      <a:pt x="25" y="518"/>
                    </a:lnTo>
                    <a:lnTo>
                      <a:pt x="25" y="516"/>
                    </a:lnTo>
                    <a:lnTo>
                      <a:pt x="27" y="516"/>
                    </a:lnTo>
                    <a:lnTo>
                      <a:pt x="27" y="514"/>
                    </a:lnTo>
                    <a:lnTo>
                      <a:pt x="27" y="516"/>
                    </a:lnTo>
                    <a:lnTo>
                      <a:pt x="25" y="516"/>
                    </a:lnTo>
                    <a:lnTo>
                      <a:pt x="25" y="514"/>
                    </a:lnTo>
                    <a:lnTo>
                      <a:pt x="25" y="512"/>
                    </a:lnTo>
                    <a:lnTo>
                      <a:pt x="25" y="510"/>
                    </a:lnTo>
                    <a:lnTo>
                      <a:pt x="25" y="509"/>
                    </a:lnTo>
                    <a:lnTo>
                      <a:pt x="25" y="507"/>
                    </a:lnTo>
                    <a:lnTo>
                      <a:pt x="25" y="505"/>
                    </a:lnTo>
                    <a:lnTo>
                      <a:pt x="23" y="505"/>
                    </a:lnTo>
                    <a:lnTo>
                      <a:pt x="23" y="503"/>
                    </a:lnTo>
                    <a:lnTo>
                      <a:pt x="23" y="502"/>
                    </a:lnTo>
                    <a:lnTo>
                      <a:pt x="23" y="500"/>
                    </a:lnTo>
                    <a:lnTo>
                      <a:pt x="23" y="498"/>
                    </a:lnTo>
                    <a:lnTo>
                      <a:pt x="23" y="496"/>
                    </a:lnTo>
                    <a:lnTo>
                      <a:pt x="23" y="494"/>
                    </a:lnTo>
                    <a:lnTo>
                      <a:pt x="23" y="493"/>
                    </a:lnTo>
                    <a:lnTo>
                      <a:pt x="23" y="491"/>
                    </a:lnTo>
                    <a:lnTo>
                      <a:pt x="23" y="489"/>
                    </a:lnTo>
                    <a:lnTo>
                      <a:pt x="23" y="487"/>
                    </a:lnTo>
                    <a:lnTo>
                      <a:pt x="23" y="485"/>
                    </a:lnTo>
                    <a:lnTo>
                      <a:pt x="23" y="484"/>
                    </a:lnTo>
                    <a:lnTo>
                      <a:pt x="23" y="482"/>
                    </a:lnTo>
                    <a:lnTo>
                      <a:pt x="23" y="480"/>
                    </a:lnTo>
                    <a:lnTo>
                      <a:pt x="23" y="478"/>
                    </a:lnTo>
                    <a:lnTo>
                      <a:pt x="23" y="477"/>
                    </a:lnTo>
                    <a:lnTo>
                      <a:pt x="23" y="478"/>
                    </a:lnTo>
                    <a:lnTo>
                      <a:pt x="23" y="477"/>
                    </a:lnTo>
                    <a:lnTo>
                      <a:pt x="23" y="475"/>
                    </a:lnTo>
                    <a:lnTo>
                      <a:pt x="23" y="473"/>
                    </a:lnTo>
                    <a:lnTo>
                      <a:pt x="23" y="469"/>
                    </a:lnTo>
                    <a:lnTo>
                      <a:pt x="23" y="468"/>
                    </a:lnTo>
                    <a:lnTo>
                      <a:pt x="23" y="466"/>
                    </a:lnTo>
                    <a:lnTo>
                      <a:pt x="23" y="464"/>
                    </a:lnTo>
                    <a:lnTo>
                      <a:pt x="25" y="464"/>
                    </a:lnTo>
                    <a:lnTo>
                      <a:pt x="27" y="464"/>
                    </a:lnTo>
                    <a:lnTo>
                      <a:pt x="29" y="464"/>
                    </a:lnTo>
                    <a:lnTo>
                      <a:pt x="29" y="466"/>
                    </a:lnTo>
                    <a:lnTo>
                      <a:pt x="29" y="464"/>
                    </a:lnTo>
                    <a:lnTo>
                      <a:pt x="29" y="462"/>
                    </a:lnTo>
                    <a:lnTo>
                      <a:pt x="30" y="462"/>
                    </a:lnTo>
                    <a:lnTo>
                      <a:pt x="29" y="462"/>
                    </a:lnTo>
                    <a:lnTo>
                      <a:pt x="29" y="464"/>
                    </a:lnTo>
                    <a:lnTo>
                      <a:pt x="27" y="464"/>
                    </a:lnTo>
                    <a:lnTo>
                      <a:pt x="25" y="464"/>
                    </a:lnTo>
                    <a:lnTo>
                      <a:pt x="23" y="464"/>
                    </a:lnTo>
                    <a:lnTo>
                      <a:pt x="23" y="462"/>
                    </a:lnTo>
                    <a:lnTo>
                      <a:pt x="23" y="460"/>
                    </a:lnTo>
                    <a:lnTo>
                      <a:pt x="25" y="460"/>
                    </a:lnTo>
                    <a:lnTo>
                      <a:pt x="25" y="459"/>
                    </a:lnTo>
                    <a:lnTo>
                      <a:pt x="25" y="457"/>
                    </a:lnTo>
                    <a:lnTo>
                      <a:pt x="25" y="455"/>
                    </a:lnTo>
                    <a:lnTo>
                      <a:pt x="27" y="455"/>
                    </a:lnTo>
                    <a:lnTo>
                      <a:pt x="29" y="455"/>
                    </a:lnTo>
                    <a:lnTo>
                      <a:pt x="29" y="453"/>
                    </a:lnTo>
                    <a:lnTo>
                      <a:pt x="29" y="450"/>
                    </a:lnTo>
                    <a:lnTo>
                      <a:pt x="29" y="448"/>
                    </a:lnTo>
                    <a:lnTo>
                      <a:pt x="29" y="446"/>
                    </a:lnTo>
                    <a:lnTo>
                      <a:pt x="29" y="443"/>
                    </a:lnTo>
                    <a:lnTo>
                      <a:pt x="29" y="441"/>
                    </a:lnTo>
                    <a:lnTo>
                      <a:pt x="30" y="441"/>
                    </a:lnTo>
                    <a:lnTo>
                      <a:pt x="30" y="439"/>
                    </a:lnTo>
                    <a:lnTo>
                      <a:pt x="29" y="439"/>
                    </a:lnTo>
                    <a:lnTo>
                      <a:pt x="29" y="437"/>
                    </a:lnTo>
                    <a:lnTo>
                      <a:pt x="29" y="435"/>
                    </a:lnTo>
                    <a:lnTo>
                      <a:pt x="29" y="434"/>
                    </a:lnTo>
                    <a:lnTo>
                      <a:pt x="29" y="432"/>
                    </a:lnTo>
                    <a:lnTo>
                      <a:pt x="27" y="432"/>
                    </a:lnTo>
                    <a:lnTo>
                      <a:pt x="27" y="430"/>
                    </a:lnTo>
                    <a:lnTo>
                      <a:pt x="29" y="430"/>
                    </a:lnTo>
                    <a:lnTo>
                      <a:pt x="30" y="430"/>
                    </a:lnTo>
                    <a:lnTo>
                      <a:pt x="30" y="428"/>
                    </a:lnTo>
                    <a:lnTo>
                      <a:pt x="30" y="427"/>
                    </a:lnTo>
                    <a:lnTo>
                      <a:pt x="29" y="427"/>
                    </a:lnTo>
                    <a:lnTo>
                      <a:pt x="29" y="425"/>
                    </a:lnTo>
                    <a:lnTo>
                      <a:pt x="29" y="427"/>
                    </a:lnTo>
                    <a:lnTo>
                      <a:pt x="29" y="428"/>
                    </a:lnTo>
                    <a:lnTo>
                      <a:pt x="27" y="428"/>
                    </a:lnTo>
                    <a:lnTo>
                      <a:pt x="27" y="427"/>
                    </a:lnTo>
                    <a:lnTo>
                      <a:pt x="27" y="428"/>
                    </a:lnTo>
                    <a:lnTo>
                      <a:pt x="27" y="427"/>
                    </a:lnTo>
                    <a:lnTo>
                      <a:pt x="25" y="427"/>
                    </a:lnTo>
                    <a:lnTo>
                      <a:pt x="25" y="425"/>
                    </a:lnTo>
                    <a:lnTo>
                      <a:pt x="23" y="425"/>
                    </a:lnTo>
                    <a:lnTo>
                      <a:pt x="23" y="423"/>
                    </a:lnTo>
                    <a:lnTo>
                      <a:pt x="23" y="421"/>
                    </a:lnTo>
                    <a:lnTo>
                      <a:pt x="21" y="421"/>
                    </a:lnTo>
                    <a:lnTo>
                      <a:pt x="21" y="423"/>
                    </a:lnTo>
                    <a:lnTo>
                      <a:pt x="23" y="423"/>
                    </a:lnTo>
                    <a:lnTo>
                      <a:pt x="23" y="425"/>
                    </a:lnTo>
                    <a:lnTo>
                      <a:pt x="23" y="423"/>
                    </a:lnTo>
                    <a:lnTo>
                      <a:pt x="21" y="423"/>
                    </a:lnTo>
                    <a:lnTo>
                      <a:pt x="21" y="421"/>
                    </a:lnTo>
                    <a:lnTo>
                      <a:pt x="20" y="421"/>
                    </a:lnTo>
                    <a:lnTo>
                      <a:pt x="18" y="421"/>
                    </a:lnTo>
                    <a:lnTo>
                      <a:pt x="18" y="419"/>
                    </a:lnTo>
                    <a:lnTo>
                      <a:pt x="18" y="418"/>
                    </a:lnTo>
                    <a:lnTo>
                      <a:pt x="16" y="418"/>
                    </a:lnTo>
                    <a:lnTo>
                      <a:pt x="18" y="418"/>
                    </a:lnTo>
                    <a:lnTo>
                      <a:pt x="18" y="416"/>
                    </a:lnTo>
                    <a:lnTo>
                      <a:pt x="16" y="416"/>
                    </a:lnTo>
                    <a:lnTo>
                      <a:pt x="14" y="416"/>
                    </a:lnTo>
                    <a:lnTo>
                      <a:pt x="12" y="416"/>
                    </a:lnTo>
                    <a:lnTo>
                      <a:pt x="11" y="416"/>
                    </a:lnTo>
                    <a:lnTo>
                      <a:pt x="9" y="416"/>
                    </a:lnTo>
                    <a:lnTo>
                      <a:pt x="9" y="414"/>
                    </a:lnTo>
                    <a:lnTo>
                      <a:pt x="7" y="414"/>
                    </a:lnTo>
                    <a:lnTo>
                      <a:pt x="7" y="412"/>
                    </a:lnTo>
                    <a:lnTo>
                      <a:pt x="9" y="412"/>
                    </a:lnTo>
                    <a:lnTo>
                      <a:pt x="9" y="414"/>
                    </a:lnTo>
                    <a:lnTo>
                      <a:pt x="9" y="412"/>
                    </a:lnTo>
                    <a:lnTo>
                      <a:pt x="9" y="414"/>
                    </a:lnTo>
                    <a:lnTo>
                      <a:pt x="9" y="412"/>
                    </a:lnTo>
                    <a:lnTo>
                      <a:pt x="11" y="412"/>
                    </a:lnTo>
                    <a:lnTo>
                      <a:pt x="9" y="412"/>
                    </a:lnTo>
                    <a:lnTo>
                      <a:pt x="11" y="412"/>
                    </a:lnTo>
                    <a:lnTo>
                      <a:pt x="11" y="414"/>
                    </a:lnTo>
                    <a:lnTo>
                      <a:pt x="11" y="412"/>
                    </a:lnTo>
                    <a:lnTo>
                      <a:pt x="12" y="412"/>
                    </a:lnTo>
                    <a:lnTo>
                      <a:pt x="14" y="412"/>
                    </a:lnTo>
                    <a:lnTo>
                      <a:pt x="14" y="410"/>
                    </a:lnTo>
                    <a:lnTo>
                      <a:pt x="12" y="410"/>
                    </a:lnTo>
                    <a:lnTo>
                      <a:pt x="11" y="410"/>
                    </a:lnTo>
                    <a:lnTo>
                      <a:pt x="9" y="410"/>
                    </a:lnTo>
                    <a:lnTo>
                      <a:pt x="9" y="409"/>
                    </a:lnTo>
                    <a:lnTo>
                      <a:pt x="9" y="407"/>
                    </a:lnTo>
                    <a:lnTo>
                      <a:pt x="7" y="407"/>
                    </a:lnTo>
                    <a:lnTo>
                      <a:pt x="9" y="407"/>
                    </a:lnTo>
                    <a:lnTo>
                      <a:pt x="11" y="407"/>
                    </a:lnTo>
                    <a:lnTo>
                      <a:pt x="12" y="407"/>
                    </a:lnTo>
                    <a:lnTo>
                      <a:pt x="12" y="405"/>
                    </a:lnTo>
                    <a:lnTo>
                      <a:pt x="14" y="405"/>
                    </a:lnTo>
                    <a:lnTo>
                      <a:pt x="14" y="407"/>
                    </a:lnTo>
                    <a:lnTo>
                      <a:pt x="16" y="407"/>
                    </a:lnTo>
                    <a:lnTo>
                      <a:pt x="16" y="409"/>
                    </a:lnTo>
                    <a:lnTo>
                      <a:pt x="18" y="409"/>
                    </a:lnTo>
                    <a:lnTo>
                      <a:pt x="20" y="409"/>
                    </a:lnTo>
                    <a:lnTo>
                      <a:pt x="18" y="409"/>
                    </a:lnTo>
                    <a:lnTo>
                      <a:pt x="16" y="409"/>
                    </a:lnTo>
                    <a:lnTo>
                      <a:pt x="16" y="407"/>
                    </a:lnTo>
                    <a:lnTo>
                      <a:pt x="16" y="405"/>
                    </a:lnTo>
                    <a:lnTo>
                      <a:pt x="14" y="405"/>
                    </a:lnTo>
                    <a:lnTo>
                      <a:pt x="12" y="405"/>
                    </a:lnTo>
                    <a:lnTo>
                      <a:pt x="11" y="405"/>
                    </a:lnTo>
                    <a:lnTo>
                      <a:pt x="11" y="403"/>
                    </a:lnTo>
                    <a:lnTo>
                      <a:pt x="9" y="403"/>
                    </a:lnTo>
                    <a:lnTo>
                      <a:pt x="9" y="402"/>
                    </a:lnTo>
                    <a:lnTo>
                      <a:pt x="7" y="402"/>
                    </a:lnTo>
                    <a:lnTo>
                      <a:pt x="7" y="400"/>
                    </a:lnTo>
                    <a:lnTo>
                      <a:pt x="7" y="398"/>
                    </a:lnTo>
                    <a:lnTo>
                      <a:pt x="7" y="396"/>
                    </a:lnTo>
                    <a:lnTo>
                      <a:pt x="9" y="396"/>
                    </a:lnTo>
                    <a:lnTo>
                      <a:pt x="9" y="398"/>
                    </a:lnTo>
                    <a:lnTo>
                      <a:pt x="9" y="396"/>
                    </a:lnTo>
                    <a:lnTo>
                      <a:pt x="11" y="396"/>
                    </a:lnTo>
                    <a:lnTo>
                      <a:pt x="9" y="396"/>
                    </a:lnTo>
                    <a:lnTo>
                      <a:pt x="9" y="394"/>
                    </a:lnTo>
                    <a:lnTo>
                      <a:pt x="11" y="394"/>
                    </a:lnTo>
                    <a:lnTo>
                      <a:pt x="9" y="394"/>
                    </a:lnTo>
                    <a:lnTo>
                      <a:pt x="11" y="394"/>
                    </a:lnTo>
                    <a:lnTo>
                      <a:pt x="11" y="393"/>
                    </a:lnTo>
                    <a:lnTo>
                      <a:pt x="11" y="394"/>
                    </a:lnTo>
                    <a:lnTo>
                      <a:pt x="9" y="394"/>
                    </a:lnTo>
                    <a:lnTo>
                      <a:pt x="7" y="394"/>
                    </a:lnTo>
                    <a:lnTo>
                      <a:pt x="5" y="394"/>
                    </a:lnTo>
                    <a:lnTo>
                      <a:pt x="5" y="393"/>
                    </a:lnTo>
                    <a:lnTo>
                      <a:pt x="5" y="391"/>
                    </a:lnTo>
                    <a:lnTo>
                      <a:pt x="5" y="389"/>
                    </a:lnTo>
                    <a:lnTo>
                      <a:pt x="7" y="389"/>
                    </a:lnTo>
                    <a:lnTo>
                      <a:pt x="9" y="389"/>
                    </a:lnTo>
                    <a:lnTo>
                      <a:pt x="9" y="387"/>
                    </a:lnTo>
                    <a:lnTo>
                      <a:pt x="7" y="387"/>
                    </a:lnTo>
                    <a:lnTo>
                      <a:pt x="9" y="387"/>
                    </a:lnTo>
                    <a:lnTo>
                      <a:pt x="9" y="385"/>
                    </a:lnTo>
                    <a:lnTo>
                      <a:pt x="11" y="385"/>
                    </a:lnTo>
                    <a:lnTo>
                      <a:pt x="9" y="385"/>
                    </a:lnTo>
                    <a:lnTo>
                      <a:pt x="7" y="385"/>
                    </a:lnTo>
                    <a:lnTo>
                      <a:pt x="7" y="387"/>
                    </a:lnTo>
                    <a:lnTo>
                      <a:pt x="7" y="389"/>
                    </a:lnTo>
                    <a:lnTo>
                      <a:pt x="5" y="389"/>
                    </a:lnTo>
                    <a:lnTo>
                      <a:pt x="5" y="387"/>
                    </a:lnTo>
                    <a:lnTo>
                      <a:pt x="5" y="385"/>
                    </a:lnTo>
                    <a:lnTo>
                      <a:pt x="5" y="384"/>
                    </a:lnTo>
                    <a:lnTo>
                      <a:pt x="7" y="384"/>
                    </a:lnTo>
                    <a:lnTo>
                      <a:pt x="7" y="385"/>
                    </a:lnTo>
                    <a:lnTo>
                      <a:pt x="9" y="385"/>
                    </a:lnTo>
                    <a:lnTo>
                      <a:pt x="9" y="384"/>
                    </a:lnTo>
                    <a:lnTo>
                      <a:pt x="9" y="382"/>
                    </a:lnTo>
                    <a:lnTo>
                      <a:pt x="9" y="384"/>
                    </a:lnTo>
                    <a:lnTo>
                      <a:pt x="7" y="384"/>
                    </a:lnTo>
                    <a:lnTo>
                      <a:pt x="5" y="384"/>
                    </a:lnTo>
                    <a:lnTo>
                      <a:pt x="5" y="385"/>
                    </a:lnTo>
                    <a:lnTo>
                      <a:pt x="4" y="385"/>
                    </a:lnTo>
                    <a:lnTo>
                      <a:pt x="4" y="384"/>
                    </a:lnTo>
                    <a:lnTo>
                      <a:pt x="4" y="382"/>
                    </a:lnTo>
                    <a:lnTo>
                      <a:pt x="2" y="382"/>
                    </a:lnTo>
                    <a:lnTo>
                      <a:pt x="2" y="380"/>
                    </a:lnTo>
                    <a:lnTo>
                      <a:pt x="2" y="378"/>
                    </a:lnTo>
                    <a:lnTo>
                      <a:pt x="2" y="377"/>
                    </a:lnTo>
                    <a:lnTo>
                      <a:pt x="2" y="375"/>
                    </a:lnTo>
                    <a:lnTo>
                      <a:pt x="2" y="373"/>
                    </a:lnTo>
                    <a:lnTo>
                      <a:pt x="2" y="371"/>
                    </a:lnTo>
                    <a:lnTo>
                      <a:pt x="4" y="371"/>
                    </a:lnTo>
                    <a:lnTo>
                      <a:pt x="2" y="371"/>
                    </a:lnTo>
                    <a:lnTo>
                      <a:pt x="2" y="369"/>
                    </a:lnTo>
                    <a:lnTo>
                      <a:pt x="4" y="369"/>
                    </a:lnTo>
                    <a:lnTo>
                      <a:pt x="2" y="369"/>
                    </a:lnTo>
                    <a:lnTo>
                      <a:pt x="2" y="368"/>
                    </a:lnTo>
                    <a:lnTo>
                      <a:pt x="2" y="366"/>
                    </a:lnTo>
                    <a:lnTo>
                      <a:pt x="2" y="364"/>
                    </a:lnTo>
                    <a:lnTo>
                      <a:pt x="0" y="364"/>
                    </a:lnTo>
                    <a:lnTo>
                      <a:pt x="0" y="362"/>
                    </a:lnTo>
                    <a:lnTo>
                      <a:pt x="0" y="360"/>
                    </a:lnTo>
                    <a:lnTo>
                      <a:pt x="0" y="359"/>
                    </a:lnTo>
                    <a:lnTo>
                      <a:pt x="2" y="359"/>
                    </a:lnTo>
                    <a:lnTo>
                      <a:pt x="2" y="360"/>
                    </a:lnTo>
                    <a:lnTo>
                      <a:pt x="2" y="359"/>
                    </a:lnTo>
                    <a:lnTo>
                      <a:pt x="4" y="359"/>
                    </a:lnTo>
                    <a:lnTo>
                      <a:pt x="4" y="357"/>
                    </a:lnTo>
                    <a:lnTo>
                      <a:pt x="4" y="355"/>
                    </a:lnTo>
                    <a:lnTo>
                      <a:pt x="2" y="355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4" y="350"/>
                    </a:lnTo>
                    <a:lnTo>
                      <a:pt x="5" y="350"/>
                    </a:lnTo>
                    <a:lnTo>
                      <a:pt x="5" y="348"/>
                    </a:lnTo>
                    <a:lnTo>
                      <a:pt x="7" y="348"/>
                    </a:lnTo>
                    <a:lnTo>
                      <a:pt x="7" y="346"/>
                    </a:lnTo>
                    <a:lnTo>
                      <a:pt x="7" y="344"/>
                    </a:lnTo>
                    <a:lnTo>
                      <a:pt x="7" y="343"/>
                    </a:lnTo>
                    <a:lnTo>
                      <a:pt x="9" y="343"/>
                    </a:lnTo>
                    <a:lnTo>
                      <a:pt x="9" y="341"/>
                    </a:lnTo>
                    <a:lnTo>
                      <a:pt x="9" y="339"/>
                    </a:lnTo>
                    <a:lnTo>
                      <a:pt x="11" y="339"/>
                    </a:lnTo>
                    <a:lnTo>
                      <a:pt x="11" y="337"/>
                    </a:lnTo>
                    <a:lnTo>
                      <a:pt x="11" y="335"/>
                    </a:lnTo>
                    <a:lnTo>
                      <a:pt x="11" y="334"/>
                    </a:lnTo>
                    <a:lnTo>
                      <a:pt x="12" y="334"/>
                    </a:lnTo>
                    <a:lnTo>
                      <a:pt x="12" y="332"/>
                    </a:lnTo>
                    <a:lnTo>
                      <a:pt x="12" y="330"/>
                    </a:lnTo>
                    <a:lnTo>
                      <a:pt x="12" y="328"/>
                    </a:lnTo>
                    <a:lnTo>
                      <a:pt x="12" y="330"/>
                    </a:lnTo>
                    <a:lnTo>
                      <a:pt x="14" y="330"/>
                    </a:lnTo>
                    <a:lnTo>
                      <a:pt x="14" y="332"/>
                    </a:lnTo>
                    <a:lnTo>
                      <a:pt x="12" y="332"/>
                    </a:lnTo>
                    <a:lnTo>
                      <a:pt x="12" y="334"/>
                    </a:lnTo>
                    <a:lnTo>
                      <a:pt x="12" y="332"/>
                    </a:lnTo>
                    <a:lnTo>
                      <a:pt x="14" y="332"/>
                    </a:lnTo>
                    <a:lnTo>
                      <a:pt x="14" y="330"/>
                    </a:lnTo>
                    <a:lnTo>
                      <a:pt x="14" y="328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6" y="328"/>
                    </a:lnTo>
                    <a:lnTo>
                      <a:pt x="18" y="328"/>
                    </a:lnTo>
                    <a:lnTo>
                      <a:pt x="18" y="327"/>
                    </a:lnTo>
                    <a:lnTo>
                      <a:pt x="18" y="328"/>
                    </a:lnTo>
                    <a:lnTo>
                      <a:pt x="16" y="328"/>
                    </a:lnTo>
                    <a:lnTo>
                      <a:pt x="16" y="327"/>
                    </a:lnTo>
                    <a:lnTo>
                      <a:pt x="16" y="325"/>
                    </a:lnTo>
                    <a:lnTo>
                      <a:pt x="16" y="323"/>
                    </a:lnTo>
                    <a:lnTo>
                      <a:pt x="18" y="323"/>
                    </a:lnTo>
                    <a:lnTo>
                      <a:pt x="18" y="321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20" y="318"/>
                    </a:lnTo>
                    <a:lnTo>
                      <a:pt x="20" y="316"/>
                    </a:lnTo>
                    <a:lnTo>
                      <a:pt x="20" y="314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4"/>
                    </a:lnTo>
                    <a:lnTo>
                      <a:pt x="23" y="314"/>
                    </a:lnTo>
                    <a:lnTo>
                      <a:pt x="23" y="316"/>
                    </a:lnTo>
                    <a:lnTo>
                      <a:pt x="23" y="318"/>
                    </a:lnTo>
                    <a:lnTo>
                      <a:pt x="25" y="318"/>
                    </a:lnTo>
                    <a:lnTo>
                      <a:pt x="25" y="319"/>
                    </a:lnTo>
                    <a:lnTo>
                      <a:pt x="25" y="321"/>
                    </a:lnTo>
                    <a:lnTo>
                      <a:pt x="25" y="319"/>
                    </a:lnTo>
                    <a:lnTo>
                      <a:pt x="25" y="318"/>
                    </a:lnTo>
                    <a:lnTo>
                      <a:pt x="27" y="318"/>
                    </a:lnTo>
                    <a:lnTo>
                      <a:pt x="29" y="318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7" y="314"/>
                    </a:lnTo>
                    <a:lnTo>
                      <a:pt x="27" y="312"/>
                    </a:lnTo>
                    <a:lnTo>
                      <a:pt x="29" y="312"/>
                    </a:lnTo>
                    <a:lnTo>
                      <a:pt x="30" y="312"/>
                    </a:lnTo>
                    <a:lnTo>
                      <a:pt x="29" y="312"/>
                    </a:lnTo>
                    <a:lnTo>
                      <a:pt x="27" y="312"/>
                    </a:lnTo>
                    <a:lnTo>
                      <a:pt x="27" y="314"/>
                    </a:lnTo>
                    <a:lnTo>
                      <a:pt x="27" y="316"/>
                    </a:lnTo>
                    <a:lnTo>
                      <a:pt x="27" y="318"/>
                    </a:lnTo>
                    <a:lnTo>
                      <a:pt x="25" y="318"/>
                    </a:lnTo>
                    <a:lnTo>
                      <a:pt x="25" y="316"/>
                    </a:lnTo>
                    <a:lnTo>
                      <a:pt x="25" y="314"/>
                    </a:lnTo>
                    <a:lnTo>
                      <a:pt x="23" y="314"/>
                    </a:lnTo>
                    <a:lnTo>
                      <a:pt x="25" y="314"/>
                    </a:lnTo>
                    <a:lnTo>
                      <a:pt x="25" y="312"/>
                    </a:lnTo>
                    <a:lnTo>
                      <a:pt x="25" y="310"/>
                    </a:lnTo>
                    <a:lnTo>
                      <a:pt x="25" y="309"/>
                    </a:lnTo>
                    <a:lnTo>
                      <a:pt x="27" y="309"/>
                    </a:lnTo>
                    <a:lnTo>
                      <a:pt x="27" y="307"/>
                    </a:lnTo>
                    <a:lnTo>
                      <a:pt x="27" y="305"/>
                    </a:lnTo>
                    <a:lnTo>
                      <a:pt x="29" y="305"/>
                    </a:lnTo>
                    <a:lnTo>
                      <a:pt x="29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2" y="302"/>
                    </a:lnTo>
                    <a:lnTo>
                      <a:pt x="32" y="300"/>
                    </a:lnTo>
                    <a:lnTo>
                      <a:pt x="32" y="298"/>
                    </a:lnTo>
                    <a:lnTo>
                      <a:pt x="34" y="298"/>
                    </a:lnTo>
                    <a:lnTo>
                      <a:pt x="34" y="296"/>
                    </a:lnTo>
                    <a:lnTo>
                      <a:pt x="34" y="294"/>
                    </a:lnTo>
                    <a:lnTo>
                      <a:pt x="36" y="294"/>
                    </a:lnTo>
                    <a:lnTo>
                      <a:pt x="36" y="293"/>
                    </a:lnTo>
                    <a:lnTo>
                      <a:pt x="37" y="293"/>
                    </a:lnTo>
                    <a:lnTo>
                      <a:pt x="37" y="291"/>
                    </a:lnTo>
                    <a:lnTo>
                      <a:pt x="37" y="289"/>
                    </a:lnTo>
                    <a:lnTo>
                      <a:pt x="39" y="289"/>
                    </a:lnTo>
                    <a:lnTo>
                      <a:pt x="39" y="291"/>
                    </a:lnTo>
                    <a:lnTo>
                      <a:pt x="37" y="291"/>
                    </a:lnTo>
                    <a:lnTo>
                      <a:pt x="39" y="291"/>
                    </a:lnTo>
                    <a:lnTo>
                      <a:pt x="39" y="293"/>
                    </a:lnTo>
                    <a:lnTo>
                      <a:pt x="39" y="291"/>
                    </a:lnTo>
                    <a:lnTo>
                      <a:pt x="39" y="289"/>
                    </a:lnTo>
                    <a:lnTo>
                      <a:pt x="41" y="289"/>
                    </a:lnTo>
                    <a:lnTo>
                      <a:pt x="41" y="287"/>
                    </a:lnTo>
                    <a:lnTo>
                      <a:pt x="43" y="287"/>
                    </a:lnTo>
                    <a:lnTo>
                      <a:pt x="45" y="287"/>
                    </a:lnTo>
                    <a:lnTo>
                      <a:pt x="45" y="285"/>
                    </a:lnTo>
                    <a:lnTo>
                      <a:pt x="46" y="285"/>
                    </a:lnTo>
                    <a:lnTo>
                      <a:pt x="46" y="284"/>
                    </a:lnTo>
                    <a:lnTo>
                      <a:pt x="46" y="285"/>
                    </a:lnTo>
                    <a:lnTo>
                      <a:pt x="45" y="285"/>
                    </a:lnTo>
                    <a:lnTo>
                      <a:pt x="43" y="285"/>
                    </a:lnTo>
                    <a:lnTo>
                      <a:pt x="43" y="284"/>
                    </a:lnTo>
                    <a:lnTo>
                      <a:pt x="45" y="284"/>
                    </a:lnTo>
                    <a:lnTo>
                      <a:pt x="45" y="282"/>
                    </a:lnTo>
                    <a:lnTo>
                      <a:pt x="45" y="280"/>
                    </a:lnTo>
                    <a:lnTo>
                      <a:pt x="45" y="278"/>
                    </a:lnTo>
                    <a:lnTo>
                      <a:pt x="46" y="278"/>
                    </a:lnTo>
                    <a:lnTo>
                      <a:pt x="46" y="277"/>
                    </a:lnTo>
                    <a:lnTo>
                      <a:pt x="46" y="275"/>
                    </a:lnTo>
                    <a:lnTo>
                      <a:pt x="46" y="273"/>
                    </a:lnTo>
                    <a:lnTo>
                      <a:pt x="46" y="271"/>
                    </a:lnTo>
                    <a:lnTo>
                      <a:pt x="48" y="271"/>
                    </a:lnTo>
                    <a:lnTo>
                      <a:pt x="48" y="269"/>
                    </a:lnTo>
                    <a:lnTo>
                      <a:pt x="50" y="269"/>
                    </a:lnTo>
                    <a:lnTo>
                      <a:pt x="50" y="271"/>
                    </a:lnTo>
                    <a:lnTo>
                      <a:pt x="50" y="273"/>
                    </a:lnTo>
                    <a:lnTo>
                      <a:pt x="50" y="275"/>
                    </a:lnTo>
                    <a:lnTo>
                      <a:pt x="50" y="277"/>
                    </a:lnTo>
                    <a:lnTo>
                      <a:pt x="50" y="275"/>
                    </a:lnTo>
                    <a:lnTo>
                      <a:pt x="52" y="275"/>
                    </a:lnTo>
                    <a:lnTo>
                      <a:pt x="52" y="273"/>
                    </a:lnTo>
                    <a:lnTo>
                      <a:pt x="50" y="273"/>
                    </a:lnTo>
                    <a:lnTo>
                      <a:pt x="52" y="273"/>
                    </a:lnTo>
                    <a:lnTo>
                      <a:pt x="52" y="271"/>
                    </a:lnTo>
                    <a:lnTo>
                      <a:pt x="52" y="269"/>
                    </a:lnTo>
                    <a:lnTo>
                      <a:pt x="52" y="268"/>
                    </a:lnTo>
                    <a:lnTo>
                      <a:pt x="50" y="268"/>
                    </a:lnTo>
                    <a:lnTo>
                      <a:pt x="50" y="266"/>
                    </a:lnTo>
                    <a:lnTo>
                      <a:pt x="52" y="266"/>
                    </a:lnTo>
                    <a:lnTo>
                      <a:pt x="52" y="264"/>
                    </a:lnTo>
                    <a:lnTo>
                      <a:pt x="54" y="264"/>
                    </a:lnTo>
                    <a:lnTo>
                      <a:pt x="54" y="266"/>
                    </a:lnTo>
                    <a:lnTo>
                      <a:pt x="54" y="268"/>
                    </a:lnTo>
                    <a:lnTo>
                      <a:pt x="55" y="268"/>
                    </a:lnTo>
                    <a:lnTo>
                      <a:pt x="55" y="266"/>
                    </a:lnTo>
                    <a:lnTo>
                      <a:pt x="54" y="266"/>
                    </a:lnTo>
                    <a:lnTo>
                      <a:pt x="54" y="264"/>
                    </a:lnTo>
                    <a:lnTo>
                      <a:pt x="52" y="264"/>
                    </a:lnTo>
                    <a:lnTo>
                      <a:pt x="52" y="266"/>
                    </a:lnTo>
                    <a:lnTo>
                      <a:pt x="50" y="266"/>
                    </a:lnTo>
                    <a:lnTo>
                      <a:pt x="50" y="268"/>
                    </a:lnTo>
                    <a:lnTo>
                      <a:pt x="48" y="268"/>
                    </a:lnTo>
                    <a:lnTo>
                      <a:pt x="46" y="268"/>
                    </a:lnTo>
                    <a:lnTo>
                      <a:pt x="46" y="266"/>
                    </a:lnTo>
                    <a:lnTo>
                      <a:pt x="46" y="264"/>
                    </a:lnTo>
                    <a:lnTo>
                      <a:pt x="48" y="264"/>
                    </a:lnTo>
                    <a:lnTo>
                      <a:pt x="48" y="262"/>
                    </a:lnTo>
                    <a:lnTo>
                      <a:pt x="50" y="26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59"/>
                    </a:lnTo>
                    <a:lnTo>
                      <a:pt x="54" y="259"/>
                    </a:lnTo>
                    <a:lnTo>
                      <a:pt x="54" y="257"/>
                    </a:lnTo>
                    <a:lnTo>
                      <a:pt x="54" y="255"/>
                    </a:lnTo>
                    <a:lnTo>
                      <a:pt x="54" y="253"/>
                    </a:lnTo>
                    <a:lnTo>
                      <a:pt x="55" y="253"/>
                    </a:lnTo>
                    <a:lnTo>
                      <a:pt x="55" y="252"/>
                    </a:lnTo>
                    <a:lnTo>
                      <a:pt x="57" y="252"/>
                    </a:lnTo>
                    <a:lnTo>
                      <a:pt x="57" y="250"/>
                    </a:lnTo>
                    <a:lnTo>
                      <a:pt x="59" y="250"/>
                    </a:lnTo>
                    <a:lnTo>
                      <a:pt x="59" y="248"/>
                    </a:lnTo>
                    <a:lnTo>
                      <a:pt x="61" y="248"/>
                    </a:lnTo>
                    <a:lnTo>
                      <a:pt x="61" y="250"/>
                    </a:lnTo>
                    <a:lnTo>
                      <a:pt x="61" y="252"/>
                    </a:lnTo>
                    <a:lnTo>
                      <a:pt x="62" y="252"/>
                    </a:lnTo>
                    <a:lnTo>
                      <a:pt x="64" y="252"/>
                    </a:lnTo>
                    <a:lnTo>
                      <a:pt x="64" y="253"/>
                    </a:lnTo>
                    <a:lnTo>
                      <a:pt x="66" y="253"/>
                    </a:lnTo>
                    <a:lnTo>
                      <a:pt x="68" y="253"/>
                    </a:lnTo>
                    <a:lnTo>
                      <a:pt x="68" y="255"/>
                    </a:lnTo>
                    <a:lnTo>
                      <a:pt x="66" y="255"/>
                    </a:lnTo>
                    <a:lnTo>
                      <a:pt x="66" y="257"/>
                    </a:lnTo>
                    <a:lnTo>
                      <a:pt x="66" y="255"/>
                    </a:lnTo>
                    <a:lnTo>
                      <a:pt x="68" y="255"/>
                    </a:lnTo>
                    <a:lnTo>
                      <a:pt x="68" y="253"/>
                    </a:lnTo>
                    <a:lnTo>
                      <a:pt x="70" y="253"/>
                    </a:lnTo>
                    <a:lnTo>
                      <a:pt x="68" y="253"/>
                    </a:lnTo>
                    <a:lnTo>
                      <a:pt x="66" y="253"/>
                    </a:lnTo>
                    <a:lnTo>
                      <a:pt x="66" y="252"/>
                    </a:lnTo>
                    <a:lnTo>
                      <a:pt x="64" y="252"/>
                    </a:lnTo>
                    <a:lnTo>
                      <a:pt x="62" y="252"/>
                    </a:lnTo>
                    <a:lnTo>
                      <a:pt x="64" y="252"/>
                    </a:lnTo>
                    <a:lnTo>
                      <a:pt x="64" y="250"/>
                    </a:lnTo>
                    <a:lnTo>
                      <a:pt x="64" y="252"/>
                    </a:lnTo>
                    <a:lnTo>
                      <a:pt x="66" y="252"/>
                    </a:lnTo>
                    <a:lnTo>
                      <a:pt x="64" y="252"/>
                    </a:lnTo>
                    <a:lnTo>
                      <a:pt x="64" y="250"/>
                    </a:lnTo>
                    <a:lnTo>
                      <a:pt x="62" y="250"/>
                    </a:lnTo>
                    <a:lnTo>
                      <a:pt x="62" y="248"/>
                    </a:lnTo>
                    <a:lnTo>
                      <a:pt x="62" y="246"/>
                    </a:lnTo>
                    <a:lnTo>
                      <a:pt x="62" y="244"/>
                    </a:lnTo>
                    <a:lnTo>
                      <a:pt x="62" y="246"/>
                    </a:lnTo>
                    <a:lnTo>
                      <a:pt x="64" y="246"/>
                    </a:lnTo>
                    <a:lnTo>
                      <a:pt x="64" y="244"/>
                    </a:lnTo>
                    <a:lnTo>
                      <a:pt x="66" y="244"/>
                    </a:lnTo>
                    <a:lnTo>
                      <a:pt x="66" y="243"/>
                    </a:lnTo>
                    <a:lnTo>
                      <a:pt x="68" y="243"/>
                    </a:lnTo>
                    <a:lnTo>
                      <a:pt x="68" y="241"/>
                    </a:lnTo>
                    <a:lnTo>
                      <a:pt x="70" y="241"/>
                    </a:lnTo>
                    <a:lnTo>
                      <a:pt x="70" y="239"/>
                    </a:lnTo>
                    <a:lnTo>
                      <a:pt x="70" y="237"/>
                    </a:lnTo>
                    <a:lnTo>
                      <a:pt x="71" y="237"/>
                    </a:lnTo>
                    <a:lnTo>
                      <a:pt x="71" y="235"/>
                    </a:lnTo>
                    <a:lnTo>
                      <a:pt x="71" y="234"/>
                    </a:lnTo>
                    <a:lnTo>
                      <a:pt x="73" y="234"/>
                    </a:lnTo>
                    <a:lnTo>
                      <a:pt x="73" y="232"/>
                    </a:lnTo>
                    <a:lnTo>
                      <a:pt x="75" y="232"/>
                    </a:lnTo>
                    <a:lnTo>
                      <a:pt x="75" y="234"/>
                    </a:lnTo>
                    <a:lnTo>
                      <a:pt x="73" y="234"/>
                    </a:lnTo>
                    <a:lnTo>
                      <a:pt x="73" y="235"/>
                    </a:lnTo>
                    <a:lnTo>
                      <a:pt x="73" y="237"/>
                    </a:lnTo>
                    <a:lnTo>
                      <a:pt x="71" y="237"/>
                    </a:lnTo>
                    <a:lnTo>
                      <a:pt x="71" y="239"/>
                    </a:lnTo>
                    <a:lnTo>
                      <a:pt x="71" y="237"/>
                    </a:lnTo>
                    <a:lnTo>
                      <a:pt x="73" y="237"/>
                    </a:lnTo>
                    <a:lnTo>
                      <a:pt x="73" y="235"/>
                    </a:lnTo>
                    <a:lnTo>
                      <a:pt x="75" y="235"/>
                    </a:lnTo>
                    <a:lnTo>
                      <a:pt x="75" y="234"/>
                    </a:lnTo>
                    <a:lnTo>
                      <a:pt x="77" y="234"/>
                    </a:lnTo>
                    <a:lnTo>
                      <a:pt x="77" y="232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9" y="228"/>
                    </a:lnTo>
                    <a:lnTo>
                      <a:pt x="80" y="228"/>
                    </a:lnTo>
                    <a:lnTo>
                      <a:pt x="79" y="228"/>
                    </a:lnTo>
                    <a:lnTo>
                      <a:pt x="79" y="227"/>
                    </a:lnTo>
                    <a:lnTo>
                      <a:pt x="80" y="227"/>
                    </a:lnTo>
                    <a:lnTo>
                      <a:pt x="80" y="225"/>
                    </a:lnTo>
                    <a:lnTo>
                      <a:pt x="80" y="223"/>
                    </a:lnTo>
                    <a:lnTo>
                      <a:pt x="82" y="223"/>
                    </a:lnTo>
                    <a:lnTo>
                      <a:pt x="82" y="221"/>
                    </a:lnTo>
                    <a:lnTo>
                      <a:pt x="82" y="219"/>
                    </a:lnTo>
                    <a:lnTo>
                      <a:pt x="84" y="219"/>
                    </a:lnTo>
                    <a:lnTo>
                      <a:pt x="84" y="218"/>
                    </a:lnTo>
                    <a:lnTo>
                      <a:pt x="84" y="216"/>
                    </a:lnTo>
                    <a:lnTo>
                      <a:pt x="86" y="216"/>
                    </a:lnTo>
                    <a:lnTo>
                      <a:pt x="86" y="218"/>
                    </a:lnTo>
                    <a:lnTo>
                      <a:pt x="84" y="218"/>
                    </a:lnTo>
                    <a:lnTo>
                      <a:pt x="84" y="219"/>
                    </a:lnTo>
                    <a:lnTo>
                      <a:pt x="86" y="219"/>
                    </a:lnTo>
                    <a:lnTo>
                      <a:pt x="86" y="218"/>
                    </a:lnTo>
                    <a:lnTo>
                      <a:pt x="86" y="216"/>
                    </a:lnTo>
                    <a:lnTo>
                      <a:pt x="86" y="214"/>
                    </a:lnTo>
                    <a:lnTo>
                      <a:pt x="86" y="212"/>
                    </a:lnTo>
                    <a:lnTo>
                      <a:pt x="86" y="210"/>
                    </a:lnTo>
                    <a:lnTo>
                      <a:pt x="87" y="210"/>
                    </a:lnTo>
                    <a:lnTo>
                      <a:pt x="87" y="209"/>
                    </a:lnTo>
                    <a:lnTo>
                      <a:pt x="87" y="210"/>
                    </a:lnTo>
                    <a:lnTo>
                      <a:pt x="87" y="209"/>
                    </a:lnTo>
                    <a:lnTo>
                      <a:pt x="89" y="209"/>
                    </a:lnTo>
                    <a:lnTo>
                      <a:pt x="89" y="207"/>
                    </a:lnTo>
                    <a:lnTo>
                      <a:pt x="91" y="207"/>
                    </a:lnTo>
                    <a:lnTo>
                      <a:pt x="91" y="209"/>
                    </a:lnTo>
                    <a:lnTo>
                      <a:pt x="93" y="209"/>
                    </a:lnTo>
                    <a:lnTo>
                      <a:pt x="93" y="210"/>
                    </a:lnTo>
                    <a:lnTo>
                      <a:pt x="93" y="212"/>
                    </a:lnTo>
                    <a:lnTo>
                      <a:pt x="95" y="212"/>
                    </a:lnTo>
                    <a:lnTo>
                      <a:pt x="95" y="214"/>
                    </a:lnTo>
                    <a:lnTo>
                      <a:pt x="95" y="216"/>
                    </a:lnTo>
                    <a:lnTo>
                      <a:pt x="95" y="214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5" y="212"/>
                    </a:lnTo>
                    <a:lnTo>
                      <a:pt x="93" y="212"/>
                    </a:lnTo>
                    <a:lnTo>
                      <a:pt x="93" y="210"/>
                    </a:lnTo>
                    <a:lnTo>
                      <a:pt x="93" y="209"/>
                    </a:lnTo>
                    <a:lnTo>
                      <a:pt x="95" y="209"/>
                    </a:lnTo>
                    <a:lnTo>
                      <a:pt x="93" y="209"/>
                    </a:lnTo>
                    <a:lnTo>
                      <a:pt x="93" y="207"/>
                    </a:lnTo>
                    <a:lnTo>
                      <a:pt x="95" y="207"/>
                    </a:lnTo>
                    <a:lnTo>
                      <a:pt x="95" y="205"/>
                    </a:lnTo>
                    <a:lnTo>
                      <a:pt x="95" y="203"/>
                    </a:lnTo>
                    <a:lnTo>
                      <a:pt x="96" y="203"/>
                    </a:lnTo>
                    <a:lnTo>
                      <a:pt x="96" y="205"/>
                    </a:lnTo>
                    <a:lnTo>
                      <a:pt x="96" y="203"/>
                    </a:lnTo>
                    <a:lnTo>
                      <a:pt x="95" y="203"/>
                    </a:lnTo>
                    <a:lnTo>
                      <a:pt x="93" y="203"/>
                    </a:lnTo>
                    <a:lnTo>
                      <a:pt x="93" y="205"/>
                    </a:lnTo>
                    <a:lnTo>
                      <a:pt x="91" y="205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5" y="202"/>
                    </a:lnTo>
                    <a:lnTo>
                      <a:pt x="95" y="200"/>
                    </a:lnTo>
                    <a:lnTo>
                      <a:pt x="95" y="198"/>
                    </a:lnTo>
                    <a:lnTo>
                      <a:pt x="96" y="198"/>
                    </a:lnTo>
                    <a:lnTo>
                      <a:pt x="96" y="196"/>
                    </a:lnTo>
                    <a:lnTo>
                      <a:pt x="96" y="194"/>
                    </a:lnTo>
                    <a:lnTo>
                      <a:pt x="98" y="194"/>
                    </a:lnTo>
                    <a:lnTo>
                      <a:pt x="100" y="194"/>
                    </a:lnTo>
                    <a:lnTo>
                      <a:pt x="98" y="194"/>
                    </a:lnTo>
                    <a:lnTo>
                      <a:pt x="98" y="193"/>
                    </a:lnTo>
                    <a:lnTo>
                      <a:pt x="100" y="193"/>
                    </a:lnTo>
                    <a:lnTo>
                      <a:pt x="98" y="193"/>
                    </a:lnTo>
                    <a:lnTo>
                      <a:pt x="98" y="194"/>
                    </a:lnTo>
                    <a:lnTo>
                      <a:pt x="98" y="193"/>
                    </a:lnTo>
                    <a:lnTo>
                      <a:pt x="98" y="191"/>
                    </a:lnTo>
                    <a:lnTo>
                      <a:pt x="98" y="189"/>
                    </a:lnTo>
                    <a:lnTo>
                      <a:pt x="100" y="189"/>
                    </a:lnTo>
                    <a:lnTo>
                      <a:pt x="102" y="189"/>
                    </a:lnTo>
                    <a:lnTo>
                      <a:pt x="100" y="189"/>
                    </a:lnTo>
                    <a:lnTo>
                      <a:pt x="100" y="187"/>
                    </a:lnTo>
                    <a:lnTo>
                      <a:pt x="102" y="187"/>
                    </a:lnTo>
                    <a:lnTo>
                      <a:pt x="102" y="186"/>
                    </a:lnTo>
                    <a:lnTo>
                      <a:pt x="104" y="186"/>
                    </a:lnTo>
                    <a:lnTo>
                      <a:pt x="104" y="184"/>
                    </a:lnTo>
                    <a:lnTo>
                      <a:pt x="104" y="182"/>
                    </a:lnTo>
                    <a:lnTo>
                      <a:pt x="105" y="182"/>
                    </a:lnTo>
                    <a:lnTo>
                      <a:pt x="104" y="182"/>
                    </a:lnTo>
                    <a:lnTo>
                      <a:pt x="105" y="182"/>
                    </a:lnTo>
                    <a:lnTo>
                      <a:pt x="105" y="180"/>
                    </a:lnTo>
                    <a:lnTo>
                      <a:pt x="105" y="178"/>
                    </a:lnTo>
                    <a:lnTo>
                      <a:pt x="105" y="177"/>
                    </a:lnTo>
                    <a:lnTo>
                      <a:pt x="107" y="177"/>
                    </a:lnTo>
                    <a:lnTo>
                      <a:pt x="107" y="175"/>
                    </a:lnTo>
                    <a:lnTo>
                      <a:pt x="109" y="175"/>
                    </a:lnTo>
                    <a:lnTo>
                      <a:pt x="107" y="175"/>
                    </a:lnTo>
                    <a:lnTo>
                      <a:pt x="107" y="177"/>
                    </a:lnTo>
                    <a:lnTo>
                      <a:pt x="107" y="178"/>
                    </a:lnTo>
                    <a:lnTo>
                      <a:pt x="105" y="178"/>
                    </a:lnTo>
                    <a:lnTo>
                      <a:pt x="105" y="180"/>
                    </a:lnTo>
                    <a:lnTo>
                      <a:pt x="107" y="180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11" y="182"/>
                    </a:lnTo>
                    <a:lnTo>
                      <a:pt x="112" y="182"/>
                    </a:lnTo>
                    <a:lnTo>
                      <a:pt x="112" y="180"/>
                    </a:lnTo>
                    <a:lnTo>
                      <a:pt x="111" y="180"/>
                    </a:lnTo>
                    <a:lnTo>
                      <a:pt x="111" y="182"/>
                    </a:lnTo>
                    <a:lnTo>
                      <a:pt x="111" y="180"/>
                    </a:lnTo>
                    <a:lnTo>
                      <a:pt x="109" y="180"/>
                    </a:lnTo>
                    <a:lnTo>
                      <a:pt x="107" y="180"/>
                    </a:lnTo>
                    <a:lnTo>
                      <a:pt x="107" y="178"/>
                    </a:lnTo>
                    <a:lnTo>
                      <a:pt x="109" y="178"/>
                    </a:lnTo>
                    <a:lnTo>
                      <a:pt x="109" y="177"/>
                    </a:lnTo>
                    <a:lnTo>
                      <a:pt x="109" y="175"/>
                    </a:lnTo>
                    <a:lnTo>
                      <a:pt x="111" y="175"/>
                    </a:lnTo>
                    <a:lnTo>
                      <a:pt x="111" y="173"/>
                    </a:lnTo>
                    <a:lnTo>
                      <a:pt x="111" y="171"/>
                    </a:lnTo>
                    <a:lnTo>
                      <a:pt x="112" y="171"/>
                    </a:lnTo>
                    <a:lnTo>
                      <a:pt x="112" y="169"/>
                    </a:lnTo>
                    <a:lnTo>
                      <a:pt x="112" y="168"/>
                    </a:lnTo>
                    <a:lnTo>
                      <a:pt x="114" y="168"/>
                    </a:lnTo>
                    <a:lnTo>
                      <a:pt x="114" y="166"/>
                    </a:lnTo>
                    <a:lnTo>
                      <a:pt x="114" y="168"/>
                    </a:lnTo>
                    <a:lnTo>
                      <a:pt x="116" y="168"/>
                    </a:lnTo>
                    <a:lnTo>
                      <a:pt x="118" y="168"/>
                    </a:lnTo>
                    <a:lnTo>
                      <a:pt x="118" y="169"/>
                    </a:lnTo>
                    <a:lnTo>
                      <a:pt x="120" y="169"/>
                    </a:lnTo>
                    <a:lnTo>
                      <a:pt x="121" y="169"/>
                    </a:lnTo>
                    <a:lnTo>
                      <a:pt x="123" y="169"/>
                    </a:lnTo>
                    <a:lnTo>
                      <a:pt x="121" y="169"/>
                    </a:lnTo>
                    <a:lnTo>
                      <a:pt x="121" y="168"/>
                    </a:lnTo>
                    <a:lnTo>
                      <a:pt x="123" y="168"/>
                    </a:lnTo>
                    <a:lnTo>
                      <a:pt x="125" y="168"/>
                    </a:lnTo>
                    <a:lnTo>
                      <a:pt x="123" y="168"/>
                    </a:lnTo>
                    <a:lnTo>
                      <a:pt x="121" y="168"/>
                    </a:lnTo>
                    <a:lnTo>
                      <a:pt x="121" y="169"/>
                    </a:lnTo>
                    <a:lnTo>
                      <a:pt x="123" y="169"/>
                    </a:lnTo>
                    <a:lnTo>
                      <a:pt x="121" y="169"/>
                    </a:lnTo>
                    <a:lnTo>
                      <a:pt x="120" y="169"/>
                    </a:lnTo>
                    <a:lnTo>
                      <a:pt x="118" y="169"/>
                    </a:lnTo>
                    <a:lnTo>
                      <a:pt x="118" y="168"/>
                    </a:lnTo>
                    <a:lnTo>
                      <a:pt x="116" y="168"/>
                    </a:lnTo>
                    <a:lnTo>
                      <a:pt x="116" y="166"/>
                    </a:lnTo>
                    <a:lnTo>
                      <a:pt x="116" y="164"/>
                    </a:lnTo>
                    <a:lnTo>
                      <a:pt x="116" y="162"/>
                    </a:lnTo>
                    <a:lnTo>
                      <a:pt x="118" y="162"/>
                    </a:lnTo>
                    <a:lnTo>
                      <a:pt x="120" y="162"/>
                    </a:lnTo>
                    <a:lnTo>
                      <a:pt x="120" y="161"/>
                    </a:lnTo>
                    <a:lnTo>
                      <a:pt x="121" y="161"/>
                    </a:lnTo>
                    <a:lnTo>
                      <a:pt x="121" y="159"/>
                    </a:lnTo>
                    <a:lnTo>
                      <a:pt x="123" y="159"/>
                    </a:lnTo>
                    <a:lnTo>
                      <a:pt x="123" y="157"/>
                    </a:lnTo>
                    <a:lnTo>
                      <a:pt x="123" y="155"/>
                    </a:lnTo>
                    <a:lnTo>
                      <a:pt x="123" y="153"/>
                    </a:lnTo>
                    <a:lnTo>
                      <a:pt x="125" y="153"/>
                    </a:lnTo>
                    <a:lnTo>
                      <a:pt x="125" y="152"/>
                    </a:lnTo>
                    <a:lnTo>
                      <a:pt x="125" y="150"/>
                    </a:lnTo>
                    <a:lnTo>
                      <a:pt x="127" y="150"/>
                    </a:lnTo>
                    <a:lnTo>
                      <a:pt x="129" y="150"/>
                    </a:lnTo>
                    <a:lnTo>
                      <a:pt x="129" y="148"/>
                    </a:lnTo>
                    <a:lnTo>
                      <a:pt x="129" y="146"/>
                    </a:lnTo>
                    <a:lnTo>
                      <a:pt x="130" y="146"/>
                    </a:lnTo>
                    <a:lnTo>
                      <a:pt x="130" y="144"/>
                    </a:lnTo>
                    <a:lnTo>
                      <a:pt x="132" y="144"/>
                    </a:lnTo>
                    <a:lnTo>
                      <a:pt x="132" y="146"/>
                    </a:lnTo>
                    <a:lnTo>
                      <a:pt x="134" y="146"/>
                    </a:lnTo>
                    <a:lnTo>
                      <a:pt x="134" y="144"/>
                    </a:lnTo>
                    <a:lnTo>
                      <a:pt x="136" y="144"/>
                    </a:lnTo>
                    <a:lnTo>
                      <a:pt x="136" y="143"/>
                    </a:lnTo>
                    <a:lnTo>
                      <a:pt x="136" y="141"/>
                    </a:lnTo>
                    <a:lnTo>
                      <a:pt x="136" y="139"/>
                    </a:lnTo>
                    <a:lnTo>
                      <a:pt x="136" y="137"/>
                    </a:lnTo>
                    <a:lnTo>
                      <a:pt x="136" y="136"/>
                    </a:lnTo>
                    <a:lnTo>
                      <a:pt x="137" y="136"/>
                    </a:lnTo>
                    <a:lnTo>
                      <a:pt x="137" y="134"/>
                    </a:lnTo>
                    <a:lnTo>
                      <a:pt x="137" y="136"/>
                    </a:lnTo>
                    <a:lnTo>
                      <a:pt x="137" y="137"/>
                    </a:lnTo>
                    <a:lnTo>
                      <a:pt x="137" y="139"/>
                    </a:lnTo>
                    <a:lnTo>
                      <a:pt x="137" y="137"/>
                    </a:lnTo>
                    <a:lnTo>
                      <a:pt x="139" y="137"/>
                    </a:lnTo>
                    <a:lnTo>
                      <a:pt x="139" y="136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37" y="127"/>
                    </a:lnTo>
                    <a:lnTo>
                      <a:pt x="137" y="125"/>
                    </a:lnTo>
                    <a:lnTo>
                      <a:pt x="137" y="123"/>
                    </a:lnTo>
                    <a:lnTo>
                      <a:pt x="137" y="121"/>
                    </a:lnTo>
                    <a:lnTo>
                      <a:pt x="137" y="119"/>
                    </a:lnTo>
                    <a:lnTo>
                      <a:pt x="137" y="118"/>
                    </a:lnTo>
                    <a:lnTo>
                      <a:pt x="136" y="118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4"/>
                    </a:lnTo>
                    <a:lnTo>
                      <a:pt x="137" y="112"/>
                    </a:lnTo>
                    <a:lnTo>
                      <a:pt x="136" y="112"/>
                    </a:lnTo>
                    <a:lnTo>
                      <a:pt x="136" y="111"/>
                    </a:lnTo>
                    <a:lnTo>
                      <a:pt x="134" y="111"/>
                    </a:lnTo>
                    <a:lnTo>
                      <a:pt x="136" y="111"/>
                    </a:lnTo>
                    <a:lnTo>
                      <a:pt x="134" y="111"/>
                    </a:lnTo>
                    <a:lnTo>
                      <a:pt x="134" y="109"/>
                    </a:lnTo>
                    <a:lnTo>
                      <a:pt x="136" y="109"/>
                    </a:lnTo>
                    <a:lnTo>
                      <a:pt x="134" y="109"/>
                    </a:lnTo>
                    <a:lnTo>
                      <a:pt x="134" y="107"/>
                    </a:lnTo>
                    <a:lnTo>
                      <a:pt x="136" y="107"/>
                    </a:lnTo>
                    <a:lnTo>
                      <a:pt x="136" y="105"/>
                    </a:lnTo>
                    <a:lnTo>
                      <a:pt x="136" y="103"/>
                    </a:lnTo>
                    <a:lnTo>
                      <a:pt x="137" y="103"/>
                    </a:lnTo>
                    <a:lnTo>
                      <a:pt x="139" y="103"/>
                    </a:lnTo>
                    <a:lnTo>
                      <a:pt x="139" y="102"/>
                    </a:lnTo>
                    <a:lnTo>
                      <a:pt x="141" y="102"/>
                    </a:lnTo>
                    <a:lnTo>
                      <a:pt x="141" y="100"/>
                    </a:lnTo>
                    <a:lnTo>
                      <a:pt x="143" y="100"/>
                    </a:lnTo>
                    <a:lnTo>
                      <a:pt x="145" y="100"/>
                    </a:lnTo>
                    <a:lnTo>
                      <a:pt x="146" y="100"/>
                    </a:lnTo>
                    <a:lnTo>
                      <a:pt x="146" y="98"/>
                    </a:lnTo>
                    <a:lnTo>
                      <a:pt x="146" y="96"/>
                    </a:lnTo>
                    <a:lnTo>
                      <a:pt x="146" y="94"/>
                    </a:lnTo>
                    <a:lnTo>
                      <a:pt x="148" y="94"/>
                    </a:lnTo>
                    <a:lnTo>
                      <a:pt x="148" y="93"/>
                    </a:lnTo>
                    <a:lnTo>
                      <a:pt x="148" y="89"/>
                    </a:lnTo>
                    <a:lnTo>
                      <a:pt x="148" y="87"/>
                    </a:lnTo>
                    <a:lnTo>
                      <a:pt x="146" y="87"/>
                    </a:lnTo>
                    <a:lnTo>
                      <a:pt x="146" y="86"/>
                    </a:lnTo>
                    <a:lnTo>
                      <a:pt x="146" y="84"/>
                    </a:lnTo>
                    <a:lnTo>
                      <a:pt x="146" y="82"/>
                    </a:lnTo>
                    <a:lnTo>
                      <a:pt x="146" y="80"/>
                    </a:lnTo>
                    <a:lnTo>
                      <a:pt x="145" y="80"/>
                    </a:lnTo>
                    <a:lnTo>
                      <a:pt x="145" y="78"/>
                    </a:lnTo>
                    <a:lnTo>
                      <a:pt x="145" y="77"/>
                    </a:lnTo>
                    <a:lnTo>
                      <a:pt x="143" y="77"/>
                    </a:lnTo>
                    <a:lnTo>
                      <a:pt x="143" y="75"/>
                    </a:lnTo>
                    <a:lnTo>
                      <a:pt x="143" y="73"/>
                    </a:lnTo>
                    <a:lnTo>
                      <a:pt x="141" y="73"/>
                    </a:lnTo>
                    <a:lnTo>
                      <a:pt x="141" y="71"/>
                    </a:lnTo>
                    <a:lnTo>
                      <a:pt x="141" y="73"/>
                    </a:lnTo>
                    <a:lnTo>
                      <a:pt x="141" y="75"/>
                    </a:lnTo>
                    <a:lnTo>
                      <a:pt x="141" y="73"/>
                    </a:lnTo>
                    <a:lnTo>
                      <a:pt x="139" y="73"/>
                    </a:lnTo>
                    <a:lnTo>
                      <a:pt x="139" y="71"/>
                    </a:lnTo>
                    <a:lnTo>
                      <a:pt x="139" y="69"/>
                    </a:lnTo>
                    <a:lnTo>
                      <a:pt x="139" y="68"/>
                    </a:lnTo>
                    <a:lnTo>
                      <a:pt x="137" y="68"/>
                    </a:lnTo>
                    <a:lnTo>
                      <a:pt x="139" y="68"/>
                    </a:lnTo>
                    <a:lnTo>
                      <a:pt x="139" y="69"/>
                    </a:lnTo>
                    <a:lnTo>
                      <a:pt x="139" y="71"/>
                    </a:lnTo>
                    <a:lnTo>
                      <a:pt x="141" y="71"/>
                    </a:lnTo>
                    <a:lnTo>
                      <a:pt x="141" y="69"/>
                    </a:lnTo>
                    <a:lnTo>
                      <a:pt x="141" y="68"/>
                    </a:lnTo>
                    <a:lnTo>
                      <a:pt x="139" y="68"/>
                    </a:lnTo>
                    <a:lnTo>
                      <a:pt x="139" y="66"/>
                    </a:lnTo>
                    <a:lnTo>
                      <a:pt x="139" y="64"/>
                    </a:lnTo>
                    <a:lnTo>
                      <a:pt x="137" y="64"/>
                    </a:lnTo>
                    <a:lnTo>
                      <a:pt x="137" y="62"/>
                    </a:lnTo>
                    <a:lnTo>
                      <a:pt x="137" y="61"/>
                    </a:lnTo>
                    <a:lnTo>
                      <a:pt x="136" y="61"/>
                    </a:lnTo>
                    <a:lnTo>
                      <a:pt x="136" y="59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4" y="53"/>
                    </a:lnTo>
                    <a:lnTo>
                      <a:pt x="132" y="53"/>
                    </a:lnTo>
                    <a:lnTo>
                      <a:pt x="132" y="52"/>
                    </a:lnTo>
                    <a:lnTo>
                      <a:pt x="132" y="50"/>
                    </a:lnTo>
                    <a:lnTo>
                      <a:pt x="132" y="48"/>
                    </a:lnTo>
                    <a:lnTo>
                      <a:pt x="130" y="48"/>
                    </a:lnTo>
                    <a:lnTo>
                      <a:pt x="130" y="46"/>
                    </a:lnTo>
                    <a:lnTo>
                      <a:pt x="130" y="44"/>
                    </a:lnTo>
                    <a:lnTo>
                      <a:pt x="130" y="43"/>
                    </a:lnTo>
                    <a:lnTo>
                      <a:pt x="130" y="41"/>
                    </a:lnTo>
                    <a:lnTo>
                      <a:pt x="130" y="39"/>
                    </a:lnTo>
                    <a:lnTo>
                      <a:pt x="130" y="37"/>
                    </a:lnTo>
                    <a:lnTo>
                      <a:pt x="130" y="36"/>
                    </a:lnTo>
                    <a:lnTo>
                      <a:pt x="132" y="36"/>
                    </a:lnTo>
                    <a:lnTo>
                      <a:pt x="132" y="34"/>
                    </a:lnTo>
                    <a:lnTo>
                      <a:pt x="134" y="34"/>
                    </a:lnTo>
                    <a:lnTo>
                      <a:pt x="134" y="32"/>
                    </a:lnTo>
                    <a:lnTo>
                      <a:pt x="134" y="30"/>
                    </a:lnTo>
                    <a:lnTo>
                      <a:pt x="136" y="30"/>
                    </a:lnTo>
                    <a:lnTo>
                      <a:pt x="136" y="28"/>
                    </a:lnTo>
                    <a:lnTo>
                      <a:pt x="136" y="27"/>
                    </a:lnTo>
                    <a:lnTo>
                      <a:pt x="137" y="27"/>
                    </a:lnTo>
                    <a:lnTo>
                      <a:pt x="137" y="25"/>
                    </a:lnTo>
                    <a:lnTo>
                      <a:pt x="137" y="23"/>
                    </a:lnTo>
                    <a:lnTo>
                      <a:pt x="137" y="21"/>
                    </a:lnTo>
                    <a:lnTo>
                      <a:pt x="139" y="21"/>
                    </a:lnTo>
                    <a:lnTo>
                      <a:pt x="139" y="19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39" y="14"/>
                    </a:lnTo>
                    <a:lnTo>
                      <a:pt x="141" y="14"/>
                    </a:lnTo>
                    <a:lnTo>
                      <a:pt x="141" y="16"/>
                    </a:lnTo>
                    <a:lnTo>
                      <a:pt x="141" y="14"/>
                    </a:lnTo>
                    <a:lnTo>
                      <a:pt x="141" y="12"/>
                    </a:lnTo>
                    <a:lnTo>
                      <a:pt x="141" y="11"/>
                    </a:lnTo>
                    <a:lnTo>
                      <a:pt x="141" y="9"/>
                    </a:lnTo>
                    <a:lnTo>
                      <a:pt x="141" y="7"/>
                    </a:lnTo>
                    <a:lnTo>
                      <a:pt x="141" y="9"/>
                    </a:lnTo>
                    <a:lnTo>
                      <a:pt x="141" y="7"/>
                    </a:lnTo>
                    <a:lnTo>
                      <a:pt x="141" y="9"/>
                    </a:lnTo>
                    <a:lnTo>
                      <a:pt x="139" y="9"/>
                    </a:lnTo>
                    <a:lnTo>
                      <a:pt x="139" y="7"/>
                    </a:lnTo>
                    <a:lnTo>
                      <a:pt x="139" y="5"/>
                    </a:lnTo>
                    <a:lnTo>
                      <a:pt x="139" y="3"/>
                    </a:lnTo>
                    <a:lnTo>
                      <a:pt x="141" y="3"/>
                    </a:lnTo>
                    <a:lnTo>
                      <a:pt x="141" y="2"/>
                    </a:lnTo>
                    <a:lnTo>
                      <a:pt x="143" y="2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1" y="2"/>
                    </a:lnTo>
                    <a:lnTo>
                      <a:pt x="143" y="2"/>
                    </a:lnTo>
                    <a:lnTo>
                      <a:pt x="145" y="2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152" y="0"/>
                    </a:lnTo>
                    <a:lnTo>
                      <a:pt x="152" y="2"/>
                    </a:lnTo>
                    <a:lnTo>
                      <a:pt x="154" y="2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57" y="3"/>
                    </a:lnTo>
                    <a:lnTo>
                      <a:pt x="157" y="5"/>
                    </a:lnTo>
                    <a:lnTo>
                      <a:pt x="159" y="5"/>
                    </a:lnTo>
                    <a:lnTo>
                      <a:pt x="159" y="7"/>
                    </a:lnTo>
                    <a:lnTo>
                      <a:pt x="161" y="7"/>
                    </a:lnTo>
                    <a:lnTo>
                      <a:pt x="161" y="9"/>
                    </a:lnTo>
                    <a:lnTo>
                      <a:pt x="159" y="9"/>
                    </a:lnTo>
                    <a:lnTo>
                      <a:pt x="159" y="11"/>
                    </a:lnTo>
                    <a:lnTo>
                      <a:pt x="159" y="12"/>
                    </a:lnTo>
                    <a:lnTo>
                      <a:pt x="161" y="12"/>
                    </a:lnTo>
                    <a:lnTo>
                      <a:pt x="161" y="11"/>
                    </a:lnTo>
                    <a:lnTo>
                      <a:pt x="161" y="9"/>
                    </a:lnTo>
                    <a:lnTo>
                      <a:pt x="161" y="11"/>
                    </a:lnTo>
                    <a:lnTo>
                      <a:pt x="161" y="9"/>
                    </a:lnTo>
                    <a:lnTo>
                      <a:pt x="162" y="9"/>
                    </a:lnTo>
                    <a:lnTo>
                      <a:pt x="161" y="9"/>
                    </a:lnTo>
                    <a:lnTo>
                      <a:pt x="161" y="11"/>
                    </a:lnTo>
                    <a:lnTo>
                      <a:pt x="162" y="11"/>
                    </a:lnTo>
                    <a:lnTo>
                      <a:pt x="162" y="9"/>
                    </a:lnTo>
                    <a:lnTo>
                      <a:pt x="162" y="7"/>
                    </a:lnTo>
                    <a:lnTo>
                      <a:pt x="162" y="5"/>
                    </a:lnTo>
                    <a:lnTo>
                      <a:pt x="161" y="5"/>
                    </a:lnTo>
                    <a:lnTo>
                      <a:pt x="161" y="3"/>
                    </a:lnTo>
                    <a:lnTo>
                      <a:pt x="162" y="3"/>
                    </a:lnTo>
                    <a:lnTo>
                      <a:pt x="161" y="3"/>
                    </a:lnTo>
                    <a:lnTo>
                      <a:pt x="159" y="3"/>
                    </a:lnTo>
                    <a:lnTo>
                      <a:pt x="159" y="2"/>
                    </a:lnTo>
                    <a:lnTo>
                      <a:pt x="157" y="2"/>
                    </a:lnTo>
                    <a:lnTo>
                      <a:pt x="155" y="2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2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6" y="2"/>
                    </a:lnTo>
                    <a:lnTo>
                      <a:pt x="168" y="2"/>
                    </a:lnTo>
                    <a:lnTo>
                      <a:pt x="170" y="2"/>
                    </a:lnTo>
                    <a:lnTo>
                      <a:pt x="171" y="2"/>
                    </a:lnTo>
                    <a:lnTo>
                      <a:pt x="173" y="2"/>
                    </a:lnTo>
                    <a:lnTo>
                      <a:pt x="175" y="2"/>
                    </a:lnTo>
                    <a:lnTo>
                      <a:pt x="177" y="2"/>
                    </a:lnTo>
                    <a:lnTo>
                      <a:pt x="179" y="2"/>
                    </a:lnTo>
                    <a:lnTo>
                      <a:pt x="180" y="2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4" y="3"/>
                    </a:lnTo>
                    <a:lnTo>
                      <a:pt x="186" y="3"/>
                    </a:lnTo>
                    <a:lnTo>
                      <a:pt x="187" y="3"/>
                    </a:lnTo>
                    <a:lnTo>
                      <a:pt x="189" y="3"/>
                    </a:lnTo>
                    <a:lnTo>
                      <a:pt x="191" y="3"/>
                    </a:lnTo>
                    <a:lnTo>
                      <a:pt x="191" y="5"/>
                    </a:lnTo>
                    <a:lnTo>
                      <a:pt x="193" y="5"/>
                    </a:lnTo>
                    <a:lnTo>
                      <a:pt x="195" y="5"/>
                    </a:lnTo>
                    <a:lnTo>
                      <a:pt x="195" y="3"/>
                    </a:lnTo>
                    <a:lnTo>
                      <a:pt x="200" y="3"/>
                    </a:lnTo>
                    <a:lnTo>
                      <a:pt x="200" y="5"/>
                    </a:lnTo>
                    <a:lnTo>
                      <a:pt x="202" y="5"/>
                    </a:lnTo>
                    <a:lnTo>
                      <a:pt x="202" y="3"/>
                    </a:lnTo>
                    <a:lnTo>
                      <a:pt x="204" y="3"/>
                    </a:lnTo>
                    <a:lnTo>
                      <a:pt x="204" y="5"/>
                    </a:lnTo>
                    <a:lnTo>
                      <a:pt x="202" y="5"/>
                    </a:lnTo>
                    <a:lnTo>
                      <a:pt x="200" y="5"/>
                    </a:lnTo>
                    <a:lnTo>
                      <a:pt x="202" y="5"/>
                    </a:lnTo>
                    <a:lnTo>
                      <a:pt x="202" y="7"/>
                    </a:lnTo>
                    <a:lnTo>
                      <a:pt x="202" y="5"/>
                    </a:lnTo>
                    <a:lnTo>
                      <a:pt x="202" y="7"/>
                    </a:lnTo>
                    <a:lnTo>
                      <a:pt x="204" y="7"/>
                    </a:lnTo>
                    <a:lnTo>
                      <a:pt x="204" y="5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9" y="5"/>
                    </a:lnTo>
                    <a:lnTo>
                      <a:pt x="211" y="5"/>
                    </a:lnTo>
                    <a:lnTo>
                      <a:pt x="212" y="5"/>
                    </a:lnTo>
                    <a:lnTo>
                      <a:pt x="214" y="5"/>
                    </a:lnTo>
                    <a:lnTo>
                      <a:pt x="216" y="5"/>
                    </a:lnTo>
                    <a:lnTo>
                      <a:pt x="218" y="5"/>
                    </a:lnTo>
                    <a:lnTo>
                      <a:pt x="220" y="5"/>
                    </a:lnTo>
                    <a:lnTo>
                      <a:pt x="221" y="5"/>
                    </a:lnTo>
                    <a:lnTo>
                      <a:pt x="225" y="5"/>
                    </a:lnTo>
                    <a:lnTo>
                      <a:pt x="227" y="5"/>
                    </a:lnTo>
                    <a:lnTo>
                      <a:pt x="229" y="5"/>
                    </a:lnTo>
                    <a:lnTo>
                      <a:pt x="230" y="5"/>
                    </a:lnTo>
                    <a:lnTo>
                      <a:pt x="232" y="5"/>
                    </a:lnTo>
                    <a:lnTo>
                      <a:pt x="234" y="5"/>
                    </a:lnTo>
                    <a:lnTo>
                      <a:pt x="234" y="7"/>
                    </a:lnTo>
                    <a:lnTo>
                      <a:pt x="236" y="7"/>
                    </a:lnTo>
                    <a:lnTo>
                      <a:pt x="234" y="7"/>
                    </a:lnTo>
                    <a:lnTo>
                      <a:pt x="232" y="7"/>
                    </a:lnTo>
                    <a:lnTo>
                      <a:pt x="230" y="7"/>
                    </a:lnTo>
                    <a:lnTo>
                      <a:pt x="229" y="7"/>
                    </a:lnTo>
                    <a:lnTo>
                      <a:pt x="227" y="7"/>
                    </a:lnTo>
                    <a:lnTo>
                      <a:pt x="225" y="7"/>
                    </a:lnTo>
                    <a:lnTo>
                      <a:pt x="223" y="7"/>
                    </a:lnTo>
                    <a:lnTo>
                      <a:pt x="223" y="5"/>
                    </a:lnTo>
                    <a:lnTo>
                      <a:pt x="221" y="5"/>
                    </a:lnTo>
                    <a:lnTo>
                      <a:pt x="221" y="7"/>
                    </a:lnTo>
                    <a:lnTo>
                      <a:pt x="221" y="5"/>
                    </a:lnTo>
                    <a:lnTo>
                      <a:pt x="221" y="7"/>
                    </a:lnTo>
                    <a:lnTo>
                      <a:pt x="220" y="7"/>
                    </a:lnTo>
                    <a:lnTo>
                      <a:pt x="221" y="7"/>
                    </a:lnTo>
                    <a:lnTo>
                      <a:pt x="220" y="7"/>
                    </a:lnTo>
                    <a:lnTo>
                      <a:pt x="221" y="7"/>
                    </a:lnTo>
                    <a:lnTo>
                      <a:pt x="223" y="7"/>
                    </a:lnTo>
                    <a:lnTo>
                      <a:pt x="223" y="9"/>
                    </a:lnTo>
                    <a:lnTo>
                      <a:pt x="225" y="9"/>
                    </a:lnTo>
                    <a:lnTo>
                      <a:pt x="225" y="11"/>
                    </a:lnTo>
                    <a:lnTo>
                      <a:pt x="223" y="11"/>
                    </a:lnTo>
                    <a:lnTo>
                      <a:pt x="223" y="12"/>
                    </a:lnTo>
                    <a:lnTo>
                      <a:pt x="223" y="14"/>
                    </a:lnTo>
                    <a:lnTo>
                      <a:pt x="221" y="14"/>
                    </a:lnTo>
                    <a:lnTo>
                      <a:pt x="221" y="16"/>
                    </a:lnTo>
                    <a:lnTo>
                      <a:pt x="221" y="14"/>
                    </a:lnTo>
                    <a:lnTo>
                      <a:pt x="223" y="14"/>
                    </a:lnTo>
                    <a:lnTo>
                      <a:pt x="225" y="14"/>
                    </a:lnTo>
                    <a:lnTo>
                      <a:pt x="225" y="12"/>
                    </a:lnTo>
                    <a:lnTo>
                      <a:pt x="227" y="12"/>
                    </a:lnTo>
                    <a:lnTo>
                      <a:pt x="229" y="12"/>
                    </a:lnTo>
                    <a:lnTo>
                      <a:pt x="230" y="12"/>
                    </a:lnTo>
                    <a:lnTo>
                      <a:pt x="230" y="14"/>
                    </a:lnTo>
                    <a:lnTo>
                      <a:pt x="232" y="14"/>
                    </a:lnTo>
                    <a:lnTo>
                      <a:pt x="232" y="16"/>
                    </a:lnTo>
                    <a:lnTo>
                      <a:pt x="234" y="16"/>
                    </a:lnTo>
                    <a:lnTo>
                      <a:pt x="236" y="16"/>
                    </a:lnTo>
                    <a:lnTo>
                      <a:pt x="237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8"/>
                    </a:lnTo>
                    <a:lnTo>
                      <a:pt x="241" y="19"/>
                    </a:lnTo>
                    <a:lnTo>
                      <a:pt x="241" y="21"/>
                    </a:lnTo>
                    <a:lnTo>
                      <a:pt x="243" y="21"/>
                    </a:lnTo>
                    <a:lnTo>
                      <a:pt x="243" y="23"/>
                    </a:lnTo>
                    <a:lnTo>
                      <a:pt x="243" y="21"/>
                    </a:lnTo>
                    <a:lnTo>
                      <a:pt x="241" y="21"/>
                    </a:lnTo>
                    <a:lnTo>
                      <a:pt x="243" y="21"/>
                    </a:lnTo>
                    <a:lnTo>
                      <a:pt x="243" y="19"/>
                    </a:lnTo>
                    <a:lnTo>
                      <a:pt x="245" y="19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9" name="Freeform 393"/>
              <p:cNvSpPr>
                <a:spLocks/>
              </p:cNvSpPr>
              <p:nvPr/>
            </p:nvSpPr>
            <p:spPr bwMode="auto">
              <a:xfrm>
                <a:off x="2239" y="1600"/>
                <a:ext cx="385" cy="152"/>
              </a:xfrm>
              <a:custGeom>
                <a:avLst/>
                <a:gdLst>
                  <a:gd name="T0" fmla="*/ 9 w 385"/>
                  <a:gd name="T1" fmla="*/ 152 h 152"/>
                  <a:gd name="T2" fmla="*/ 9 w 385"/>
                  <a:gd name="T3" fmla="*/ 143 h 152"/>
                  <a:gd name="T4" fmla="*/ 12 w 385"/>
                  <a:gd name="T5" fmla="*/ 138 h 152"/>
                  <a:gd name="T6" fmla="*/ 18 w 385"/>
                  <a:gd name="T7" fmla="*/ 131 h 152"/>
                  <a:gd name="T8" fmla="*/ 34 w 385"/>
                  <a:gd name="T9" fmla="*/ 127 h 152"/>
                  <a:gd name="T10" fmla="*/ 39 w 385"/>
                  <a:gd name="T11" fmla="*/ 120 h 152"/>
                  <a:gd name="T12" fmla="*/ 48 w 385"/>
                  <a:gd name="T13" fmla="*/ 116 h 152"/>
                  <a:gd name="T14" fmla="*/ 57 w 385"/>
                  <a:gd name="T15" fmla="*/ 106 h 152"/>
                  <a:gd name="T16" fmla="*/ 73 w 385"/>
                  <a:gd name="T17" fmla="*/ 91 h 152"/>
                  <a:gd name="T18" fmla="*/ 84 w 385"/>
                  <a:gd name="T19" fmla="*/ 86 h 152"/>
                  <a:gd name="T20" fmla="*/ 94 w 385"/>
                  <a:gd name="T21" fmla="*/ 73 h 152"/>
                  <a:gd name="T22" fmla="*/ 112 w 385"/>
                  <a:gd name="T23" fmla="*/ 65 h 152"/>
                  <a:gd name="T24" fmla="*/ 119 w 385"/>
                  <a:gd name="T25" fmla="*/ 79 h 152"/>
                  <a:gd name="T26" fmla="*/ 127 w 385"/>
                  <a:gd name="T27" fmla="*/ 95 h 152"/>
                  <a:gd name="T28" fmla="*/ 123 w 385"/>
                  <a:gd name="T29" fmla="*/ 104 h 152"/>
                  <a:gd name="T30" fmla="*/ 130 w 385"/>
                  <a:gd name="T31" fmla="*/ 120 h 152"/>
                  <a:gd name="T32" fmla="*/ 139 w 385"/>
                  <a:gd name="T33" fmla="*/ 109 h 152"/>
                  <a:gd name="T34" fmla="*/ 150 w 385"/>
                  <a:gd name="T35" fmla="*/ 111 h 152"/>
                  <a:gd name="T36" fmla="*/ 135 w 385"/>
                  <a:gd name="T37" fmla="*/ 106 h 152"/>
                  <a:gd name="T38" fmla="*/ 152 w 385"/>
                  <a:gd name="T39" fmla="*/ 95 h 152"/>
                  <a:gd name="T40" fmla="*/ 159 w 385"/>
                  <a:gd name="T41" fmla="*/ 86 h 152"/>
                  <a:gd name="T42" fmla="*/ 152 w 385"/>
                  <a:gd name="T43" fmla="*/ 88 h 152"/>
                  <a:gd name="T44" fmla="*/ 148 w 385"/>
                  <a:gd name="T45" fmla="*/ 75 h 152"/>
                  <a:gd name="T46" fmla="*/ 171 w 385"/>
                  <a:gd name="T47" fmla="*/ 72 h 152"/>
                  <a:gd name="T48" fmla="*/ 196 w 385"/>
                  <a:gd name="T49" fmla="*/ 66 h 152"/>
                  <a:gd name="T50" fmla="*/ 205 w 385"/>
                  <a:gd name="T51" fmla="*/ 81 h 152"/>
                  <a:gd name="T52" fmla="*/ 194 w 385"/>
                  <a:gd name="T53" fmla="*/ 86 h 152"/>
                  <a:gd name="T54" fmla="*/ 184 w 385"/>
                  <a:gd name="T55" fmla="*/ 98 h 152"/>
                  <a:gd name="T56" fmla="*/ 196 w 385"/>
                  <a:gd name="T57" fmla="*/ 98 h 152"/>
                  <a:gd name="T58" fmla="*/ 203 w 385"/>
                  <a:gd name="T59" fmla="*/ 90 h 152"/>
                  <a:gd name="T60" fmla="*/ 205 w 385"/>
                  <a:gd name="T61" fmla="*/ 97 h 152"/>
                  <a:gd name="T62" fmla="*/ 212 w 385"/>
                  <a:gd name="T63" fmla="*/ 98 h 152"/>
                  <a:gd name="T64" fmla="*/ 214 w 385"/>
                  <a:gd name="T65" fmla="*/ 91 h 152"/>
                  <a:gd name="T66" fmla="*/ 216 w 385"/>
                  <a:gd name="T67" fmla="*/ 91 h 152"/>
                  <a:gd name="T68" fmla="*/ 212 w 385"/>
                  <a:gd name="T69" fmla="*/ 72 h 152"/>
                  <a:gd name="T70" fmla="*/ 216 w 385"/>
                  <a:gd name="T71" fmla="*/ 66 h 152"/>
                  <a:gd name="T72" fmla="*/ 218 w 385"/>
                  <a:gd name="T73" fmla="*/ 48 h 152"/>
                  <a:gd name="T74" fmla="*/ 214 w 385"/>
                  <a:gd name="T75" fmla="*/ 36 h 152"/>
                  <a:gd name="T76" fmla="*/ 212 w 385"/>
                  <a:gd name="T77" fmla="*/ 36 h 152"/>
                  <a:gd name="T78" fmla="*/ 227 w 385"/>
                  <a:gd name="T79" fmla="*/ 24 h 152"/>
                  <a:gd name="T80" fmla="*/ 243 w 385"/>
                  <a:gd name="T81" fmla="*/ 24 h 152"/>
                  <a:gd name="T82" fmla="*/ 248 w 385"/>
                  <a:gd name="T83" fmla="*/ 27 h 152"/>
                  <a:gd name="T84" fmla="*/ 259 w 385"/>
                  <a:gd name="T85" fmla="*/ 32 h 152"/>
                  <a:gd name="T86" fmla="*/ 266 w 385"/>
                  <a:gd name="T87" fmla="*/ 34 h 152"/>
                  <a:gd name="T88" fmla="*/ 277 w 385"/>
                  <a:gd name="T89" fmla="*/ 22 h 152"/>
                  <a:gd name="T90" fmla="*/ 285 w 385"/>
                  <a:gd name="T91" fmla="*/ 18 h 152"/>
                  <a:gd name="T92" fmla="*/ 293 w 385"/>
                  <a:gd name="T93" fmla="*/ 16 h 152"/>
                  <a:gd name="T94" fmla="*/ 307 w 385"/>
                  <a:gd name="T95" fmla="*/ 22 h 152"/>
                  <a:gd name="T96" fmla="*/ 307 w 385"/>
                  <a:gd name="T97" fmla="*/ 38 h 152"/>
                  <a:gd name="T98" fmla="*/ 323 w 385"/>
                  <a:gd name="T99" fmla="*/ 38 h 152"/>
                  <a:gd name="T100" fmla="*/ 337 w 385"/>
                  <a:gd name="T101" fmla="*/ 43 h 152"/>
                  <a:gd name="T102" fmla="*/ 330 w 385"/>
                  <a:gd name="T103" fmla="*/ 34 h 152"/>
                  <a:gd name="T104" fmla="*/ 348 w 385"/>
                  <a:gd name="T105" fmla="*/ 34 h 152"/>
                  <a:gd name="T106" fmla="*/ 339 w 385"/>
                  <a:gd name="T107" fmla="*/ 27 h 152"/>
                  <a:gd name="T108" fmla="*/ 344 w 385"/>
                  <a:gd name="T109" fmla="*/ 20 h 152"/>
                  <a:gd name="T110" fmla="*/ 328 w 385"/>
                  <a:gd name="T111" fmla="*/ 31 h 152"/>
                  <a:gd name="T112" fmla="*/ 325 w 385"/>
                  <a:gd name="T113" fmla="*/ 22 h 152"/>
                  <a:gd name="T114" fmla="*/ 341 w 385"/>
                  <a:gd name="T115" fmla="*/ 7 h 152"/>
                  <a:gd name="T116" fmla="*/ 360 w 385"/>
                  <a:gd name="T117" fmla="*/ 0 h 152"/>
                  <a:gd name="T118" fmla="*/ 384 w 385"/>
                  <a:gd name="T119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5" h="152">
                    <a:moveTo>
                      <a:pt x="2" y="148"/>
                    </a:moveTo>
                    <a:lnTo>
                      <a:pt x="0" y="148"/>
                    </a:lnTo>
                    <a:lnTo>
                      <a:pt x="0" y="147"/>
                    </a:lnTo>
                    <a:lnTo>
                      <a:pt x="2" y="147"/>
                    </a:lnTo>
                    <a:lnTo>
                      <a:pt x="2" y="148"/>
                    </a:lnTo>
                    <a:lnTo>
                      <a:pt x="3" y="148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50"/>
                    </a:lnTo>
                    <a:lnTo>
                      <a:pt x="5" y="150"/>
                    </a:lnTo>
                    <a:lnTo>
                      <a:pt x="5" y="152"/>
                    </a:lnTo>
                    <a:lnTo>
                      <a:pt x="5" y="150"/>
                    </a:lnTo>
                    <a:lnTo>
                      <a:pt x="7" y="150"/>
                    </a:lnTo>
                    <a:lnTo>
                      <a:pt x="7" y="148"/>
                    </a:lnTo>
                    <a:lnTo>
                      <a:pt x="7" y="150"/>
                    </a:lnTo>
                    <a:lnTo>
                      <a:pt x="9" y="150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10" y="150"/>
                    </a:lnTo>
                    <a:lnTo>
                      <a:pt x="10" y="152"/>
                    </a:lnTo>
                    <a:lnTo>
                      <a:pt x="10" y="150"/>
                    </a:lnTo>
                    <a:lnTo>
                      <a:pt x="9" y="150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7" y="150"/>
                    </a:lnTo>
                    <a:lnTo>
                      <a:pt x="7" y="148"/>
                    </a:lnTo>
                    <a:lnTo>
                      <a:pt x="5" y="148"/>
                    </a:lnTo>
                    <a:lnTo>
                      <a:pt x="3" y="148"/>
                    </a:lnTo>
                    <a:lnTo>
                      <a:pt x="3" y="147"/>
                    </a:lnTo>
                    <a:lnTo>
                      <a:pt x="3" y="145"/>
                    </a:lnTo>
                    <a:lnTo>
                      <a:pt x="5" y="145"/>
                    </a:lnTo>
                    <a:lnTo>
                      <a:pt x="5" y="143"/>
                    </a:lnTo>
                    <a:lnTo>
                      <a:pt x="7" y="143"/>
                    </a:lnTo>
                    <a:lnTo>
                      <a:pt x="9" y="143"/>
                    </a:lnTo>
                    <a:lnTo>
                      <a:pt x="9" y="145"/>
                    </a:lnTo>
                    <a:lnTo>
                      <a:pt x="10" y="145"/>
                    </a:lnTo>
                    <a:lnTo>
                      <a:pt x="9" y="145"/>
                    </a:lnTo>
                    <a:lnTo>
                      <a:pt x="10" y="145"/>
                    </a:lnTo>
                    <a:lnTo>
                      <a:pt x="10" y="143"/>
                    </a:lnTo>
                    <a:lnTo>
                      <a:pt x="9" y="143"/>
                    </a:lnTo>
                    <a:lnTo>
                      <a:pt x="9" y="141"/>
                    </a:lnTo>
                    <a:lnTo>
                      <a:pt x="7" y="141"/>
                    </a:lnTo>
                    <a:lnTo>
                      <a:pt x="7" y="143"/>
                    </a:lnTo>
                    <a:lnTo>
                      <a:pt x="7" y="141"/>
                    </a:lnTo>
                    <a:lnTo>
                      <a:pt x="7" y="140"/>
                    </a:lnTo>
                    <a:lnTo>
                      <a:pt x="9" y="140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2" y="136"/>
                    </a:lnTo>
                    <a:lnTo>
                      <a:pt x="12" y="138"/>
                    </a:lnTo>
                    <a:lnTo>
                      <a:pt x="12" y="136"/>
                    </a:lnTo>
                    <a:lnTo>
                      <a:pt x="14" y="136"/>
                    </a:lnTo>
                    <a:lnTo>
                      <a:pt x="16" y="136"/>
                    </a:lnTo>
                    <a:lnTo>
                      <a:pt x="16" y="138"/>
                    </a:lnTo>
                    <a:lnTo>
                      <a:pt x="16" y="136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2"/>
                    </a:lnTo>
                    <a:lnTo>
                      <a:pt x="16" y="132"/>
                    </a:lnTo>
                    <a:lnTo>
                      <a:pt x="14" y="132"/>
                    </a:lnTo>
                    <a:lnTo>
                      <a:pt x="16" y="132"/>
                    </a:lnTo>
                    <a:lnTo>
                      <a:pt x="14" y="132"/>
                    </a:lnTo>
                    <a:lnTo>
                      <a:pt x="14" y="131"/>
                    </a:lnTo>
                    <a:lnTo>
                      <a:pt x="16" y="131"/>
                    </a:lnTo>
                    <a:lnTo>
                      <a:pt x="16" y="129"/>
                    </a:lnTo>
                    <a:lnTo>
                      <a:pt x="18" y="129"/>
                    </a:lnTo>
                    <a:lnTo>
                      <a:pt x="18" y="131"/>
                    </a:lnTo>
                    <a:lnTo>
                      <a:pt x="19" y="131"/>
                    </a:lnTo>
                    <a:lnTo>
                      <a:pt x="21" y="131"/>
                    </a:lnTo>
                    <a:lnTo>
                      <a:pt x="23" y="131"/>
                    </a:lnTo>
                    <a:lnTo>
                      <a:pt x="23" y="129"/>
                    </a:lnTo>
                    <a:lnTo>
                      <a:pt x="25" y="129"/>
                    </a:lnTo>
                    <a:lnTo>
                      <a:pt x="27" y="129"/>
                    </a:lnTo>
                    <a:lnTo>
                      <a:pt x="28" y="129"/>
                    </a:lnTo>
                    <a:lnTo>
                      <a:pt x="30" y="129"/>
                    </a:lnTo>
                    <a:lnTo>
                      <a:pt x="32" y="129"/>
                    </a:lnTo>
                    <a:lnTo>
                      <a:pt x="32" y="131"/>
                    </a:lnTo>
                    <a:lnTo>
                      <a:pt x="30" y="131"/>
                    </a:lnTo>
                    <a:lnTo>
                      <a:pt x="30" y="132"/>
                    </a:lnTo>
                    <a:lnTo>
                      <a:pt x="30" y="131"/>
                    </a:lnTo>
                    <a:lnTo>
                      <a:pt x="32" y="131"/>
                    </a:lnTo>
                    <a:lnTo>
                      <a:pt x="34" y="131"/>
                    </a:lnTo>
                    <a:lnTo>
                      <a:pt x="34" y="129"/>
                    </a:lnTo>
                    <a:lnTo>
                      <a:pt x="34" y="127"/>
                    </a:lnTo>
                    <a:lnTo>
                      <a:pt x="35" y="127"/>
                    </a:lnTo>
                    <a:lnTo>
                      <a:pt x="35" y="125"/>
                    </a:lnTo>
                    <a:lnTo>
                      <a:pt x="34" y="125"/>
                    </a:lnTo>
                    <a:lnTo>
                      <a:pt x="35" y="125"/>
                    </a:lnTo>
                    <a:lnTo>
                      <a:pt x="35" y="123"/>
                    </a:lnTo>
                    <a:lnTo>
                      <a:pt x="34" y="123"/>
                    </a:lnTo>
                    <a:lnTo>
                      <a:pt x="34" y="125"/>
                    </a:lnTo>
                    <a:lnTo>
                      <a:pt x="32" y="125"/>
                    </a:lnTo>
                    <a:lnTo>
                      <a:pt x="32" y="123"/>
                    </a:lnTo>
                    <a:lnTo>
                      <a:pt x="34" y="123"/>
                    </a:lnTo>
                    <a:lnTo>
                      <a:pt x="35" y="123"/>
                    </a:lnTo>
                    <a:lnTo>
                      <a:pt x="35" y="122"/>
                    </a:lnTo>
                    <a:lnTo>
                      <a:pt x="37" y="122"/>
                    </a:lnTo>
                    <a:lnTo>
                      <a:pt x="39" y="122"/>
                    </a:lnTo>
                    <a:lnTo>
                      <a:pt x="39" y="120"/>
                    </a:lnTo>
                    <a:lnTo>
                      <a:pt x="41" y="120"/>
                    </a:lnTo>
                    <a:lnTo>
                      <a:pt x="39" y="120"/>
                    </a:lnTo>
                    <a:lnTo>
                      <a:pt x="39" y="122"/>
                    </a:lnTo>
                    <a:lnTo>
                      <a:pt x="41" y="122"/>
                    </a:lnTo>
                    <a:lnTo>
                      <a:pt x="41" y="120"/>
                    </a:lnTo>
                    <a:lnTo>
                      <a:pt x="43" y="120"/>
                    </a:lnTo>
                    <a:lnTo>
                      <a:pt x="44" y="120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1" y="118"/>
                    </a:lnTo>
                    <a:lnTo>
                      <a:pt x="43" y="118"/>
                    </a:lnTo>
                    <a:lnTo>
                      <a:pt x="44" y="118"/>
                    </a:lnTo>
                    <a:lnTo>
                      <a:pt x="44" y="116"/>
                    </a:lnTo>
                    <a:lnTo>
                      <a:pt x="46" y="116"/>
                    </a:lnTo>
                    <a:lnTo>
                      <a:pt x="46" y="115"/>
                    </a:lnTo>
                    <a:lnTo>
                      <a:pt x="48" y="115"/>
                    </a:lnTo>
                    <a:lnTo>
                      <a:pt x="48" y="116"/>
                    </a:lnTo>
                    <a:lnTo>
                      <a:pt x="48" y="11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2" y="113"/>
                    </a:lnTo>
                    <a:lnTo>
                      <a:pt x="53" y="113"/>
                    </a:lnTo>
                    <a:lnTo>
                      <a:pt x="53" y="111"/>
                    </a:lnTo>
                    <a:lnTo>
                      <a:pt x="53" y="113"/>
                    </a:lnTo>
                    <a:lnTo>
                      <a:pt x="55" y="113"/>
                    </a:lnTo>
                    <a:lnTo>
                      <a:pt x="53" y="113"/>
                    </a:lnTo>
                    <a:lnTo>
                      <a:pt x="55" y="113"/>
                    </a:lnTo>
                    <a:lnTo>
                      <a:pt x="55" y="111"/>
                    </a:lnTo>
                    <a:lnTo>
                      <a:pt x="53" y="111"/>
                    </a:lnTo>
                    <a:lnTo>
                      <a:pt x="53" y="109"/>
                    </a:lnTo>
                    <a:lnTo>
                      <a:pt x="55" y="109"/>
                    </a:lnTo>
                    <a:lnTo>
                      <a:pt x="55" y="107"/>
                    </a:lnTo>
                    <a:lnTo>
                      <a:pt x="57" y="107"/>
                    </a:lnTo>
                    <a:lnTo>
                      <a:pt x="57" y="106"/>
                    </a:lnTo>
                    <a:lnTo>
                      <a:pt x="59" y="106"/>
                    </a:lnTo>
                    <a:lnTo>
                      <a:pt x="60" y="106"/>
                    </a:lnTo>
                    <a:lnTo>
                      <a:pt x="60" y="104"/>
                    </a:lnTo>
                    <a:lnTo>
                      <a:pt x="62" y="104"/>
                    </a:lnTo>
                    <a:lnTo>
                      <a:pt x="62" y="102"/>
                    </a:lnTo>
                    <a:lnTo>
                      <a:pt x="64" y="102"/>
                    </a:lnTo>
                    <a:lnTo>
                      <a:pt x="64" y="100"/>
                    </a:lnTo>
                    <a:lnTo>
                      <a:pt x="66" y="100"/>
                    </a:lnTo>
                    <a:lnTo>
                      <a:pt x="66" y="98"/>
                    </a:lnTo>
                    <a:lnTo>
                      <a:pt x="68" y="98"/>
                    </a:lnTo>
                    <a:lnTo>
                      <a:pt x="68" y="97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69" y="93"/>
                    </a:lnTo>
                    <a:lnTo>
                      <a:pt x="71" y="93"/>
                    </a:lnTo>
                    <a:lnTo>
                      <a:pt x="71" y="91"/>
                    </a:lnTo>
                    <a:lnTo>
                      <a:pt x="73" y="91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5" y="90"/>
                    </a:lnTo>
                    <a:lnTo>
                      <a:pt x="75" y="88"/>
                    </a:lnTo>
                    <a:lnTo>
                      <a:pt x="77" y="88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78" y="84"/>
                    </a:lnTo>
                    <a:lnTo>
                      <a:pt x="80" y="84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6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5" y="86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5" y="82"/>
                    </a:lnTo>
                    <a:lnTo>
                      <a:pt x="85" y="81"/>
                    </a:lnTo>
                    <a:lnTo>
                      <a:pt x="85" y="79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89" y="77"/>
                    </a:lnTo>
                    <a:lnTo>
                      <a:pt x="91" y="77"/>
                    </a:lnTo>
                    <a:lnTo>
                      <a:pt x="93" y="77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6" y="73"/>
                    </a:lnTo>
                    <a:lnTo>
                      <a:pt x="98" y="73"/>
                    </a:lnTo>
                    <a:lnTo>
                      <a:pt x="98" y="72"/>
                    </a:lnTo>
                    <a:lnTo>
                      <a:pt x="98" y="70"/>
                    </a:lnTo>
                    <a:lnTo>
                      <a:pt x="98" y="72"/>
                    </a:lnTo>
                    <a:lnTo>
                      <a:pt x="98" y="70"/>
                    </a:lnTo>
                    <a:lnTo>
                      <a:pt x="100" y="70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3" y="68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5" y="65"/>
                    </a:lnTo>
                    <a:lnTo>
                      <a:pt x="107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12" y="65"/>
                    </a:lnTo>
                    <a:lnTo>
                      <a:pt x="112" y="63"/>
                    </a:lnTo>
                    <a:lnTo>
                      <a:pt x="114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8" y="61"/>
                    </a:lnTo>
                    <a:lnTo>
                      <a:pt x="119" y="61"/>
                    </a:lnTo>
                    <a:lnTo>
                      <a:pt x="119" y="63"/>
                    </a:lnTo>
                    <a:lnTo>
                      <a:pt x="119" y="65"/>
                    </a:lnTo>
                    <a:lnTo>
                      <a:pt x="119" y="66"/>
                    </a:lnTo>
                    <a:lnTo>
                      <a:pt x="119" y="68"/>
                    </a:lnTo>
                    <a:lnTo>
                      <a:pt x="119" y="72"/>
                    </a:lnTo>
                    <a:lnTo>
                      <a:pt x="119" y="73"/>
                    </a:lnTo>
                    <a:lnTo>
                      <a:pt x="119" y="75"/>
                    </a:lnTo>
                    <a:lnTo>
                      <a:pt x="119" y="77"/>
                    </a:lnTo>
                    <a:lnTo>
                      <a:pt x="121" y="77"/>
                    </a:lnTo>
                    <a:lnTo>
                      <a:pt x="119" y="77"/>
                    </a:lnTo>
                    <a:lnTo>
                      <a:pt x="119" y="79"/>
                    </a:lnTo>
                    <a:lnTo>
                      <a:pt x="121" y="79"/>
                    </a:lnTo>
                    <a:lnTo>
                      <a:pt x="119" y="79"/>
                    </a:lnTo>
                    <a:lnTo>
                      <a:pt x="119" y="81"/>
                    </a:lnTo>
                    <a:lnTo>
                      <a:pt x="121" y="81"/>
                    </a:lnTo>
                    <a:lnTo>
                      <a:pt x="121" y="82"/>
                    </a:lnTo>
                    <a:lnTo>
                      <a:pt x="121" y="84"/>
                    </a:lnTo>
                    <a:lnTo>
                      <a:pt x="123" y="84"/>
                    </a:lnTo>
                    <a:lnTo>
                      <a:pt x="123" y="86"/>
                    </a:lnTo>
                    <a:lnTo>
                      <a:pt x="125" y="86"/>
                    </a:lnTo>
                    <a:lnTo>
                      <a:pt x="125" y="88"/>
                    </a:lnTo>
                    <a:lnTo>
                      <a:pt x="127" y="88"/>
                    </a:lnTo>
                    <a:lnTo>
                      <a:pt x="127" y="90"/>
                    </a:lnTo>
                    <a:lnTo>
                      <a:pt x="127" y="91"/>
                    </a:lnTo>
                    <a:lnTo>
                      <a:pt x="127" y="93"/>
                    </a:lnTo>
                    <a:lnTo>
                      <a:pt x="127" y="95"/>
                    </a:lnTo>
                    <a:lnTo>
                      <a:pt x="125" y="95"/>
                    </a:lnTo>
                    <a:lnTo>
                      <a:pt x="127" y="95"/>
                    </a:lnTo>
                    <a:lnTo>
                      <a:pt x="125" y="95"/>
                    </a:lnTo>
                    <a:lnTo>
                      <a:pt x="125" y="93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5" y="91"/>
                    </a:lnTo>
                    <a:lnTo>
                      <a:pt x="123" y="91"/>
                    </a:lnTo>
                    <a:lnTo>
                      <a:pt x="123" y="93"/>
                    </a:lnTo>
                    <a:lnTo>
                      <a:pt x="123" y="95"/>
                    </a:lnTo>
                    <a:lnTo>
                      <a:pt x="123" y="97"/>
                    </a:lnTo>
                    <a:lnTo>
                      <a:pt x="123" y="98"/>
                    </a:lnTo>
                    <a:lnTo>
                      <a:pt x="123" y="100"/>
                    </a:lnTo>
                    <a:lnTo>
                      <a:pt x="125" y="100"/>
                    </a:lnTo>
                    <a:lnTo>
                      <a:pt x="125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1" y="104"/>
                    </a:lnTo>
                    <a:lnTo>
                      <a:pt x="121" y="106"/>
                    </a:lnTo>
                    <a:lnTo>
                      <a:pt x="121" y="107"/>
                    </a:lnTo>
                    <a:lnTo>
                      <a:pt x="119" y="107"/>
                    </a:lnTo>
                    <a:lnTo>
                      <a:pt x="119" y="109"/>
                    </a:lnTo>
                    <a:lnTo>
                      <a:pt x="121" y="109"/>
                    </a:lnTo>
                    <a:lnTo>
                      <a:pt x="121" y="111"/>
                    </a:lnTo>
                    <a:lnTo>
                      <a:pt x="123" y="111"/>
                    </a:lnTo>
                    <a:lnTo>
                      <a:pt x="123" y="113"/>
                    </a:lnTo>
                    <a:lnTo>
                      <a:pt x="125" y="113"/>
                    </a:lnTo>
                    <a:lnTo>
                      <a:pt x="125" y="115"/>
                    </a:lnTo>
                    <a:lnTo>
                      <a:pt x="127" y="115"/>
                    </a:lnTo>
                    <a:lnTo>
                      <a:pt x="127" y="116"/>
                    </a:lnTo>
                    <a:lnTo>
                      <a:pt x="128" y="116"/>
                    </a:lnTo>
                    <a:lnTo>
                      <a:pt x="130" y="116"/>
                    </a:lnTo>
                    <a:lnTo>
                      <a:pt x="130" y="118"/>
                    </a:lnTo>
                    <a:lnTo>
                      <a:pt x="130" y="120"/>
                    </a:lnTo>
                    <a:lnTo>
                      <a:pt x="130" y="118"/>
                    </a:lnTo>
                    <a:lnTo>
                      <a:pt x="130" y="116"/>
                    </a:lnTo>
                    <a:lnTo>
                      <a:pt x="128" y="116"/>
                    </a:lnTo>
                    <a:lnTo>
                      <a:pt x="127" y="116"/>
                    </a:lnTo>
                    <a:lnTo>
                      <a:pt x="127" y="115"/>
                    </a:lnTo>
                    <a:lnTo>
                      <a:pt x="127" y="113"/>
                    </a:lnTo>
                    <a:lnTo>
                      <a:pt x="127" y="115"/>
                    </a:lnTo>
                    <a:lnTo>
                      <a:pt x="128" y="115"/>
                    </a:lnTo>
                    <a:lnTo>
                      <a:pt x="128" y="113"/>
                    </a:lnTo>
                    <a:lnTo>
                      <a:pt x="130" y="113"/>
                    </a:lnTo>
                    <a:lnTo>
                      <a:pt x="132" y="113"/>
                    </a:lnTo>
                    <a:lnTo>
                      <a:pt x="132" y="111"/>
                    </a:lnTo>
                    <a:lnTo>
                      <a:pt x="134" y="111"/>
                    </a:lnTo>
                    <a:lnTo>
                      <a:pt x="134" y="109"/>
                    </a:lnTo>
                    <a:lnTo>
                      <a:pt x="135" y="109"/>
                    </a:lnTo>
                    <a:lnTo>
                      <a:pt x="137" y="109"/>
                    </a:lnTo>
                    <a:lnTo>
                      <a:pt x="139" y="109"/>
                    </a:lnTo>
                    <a:lnTo>
                      <a:pt x="139" y="107"/>
                    </a:lnTo>
                    <a:lnTo>
                      <a:pt x="139" y="109"/>
                    </a:lnTo>
                    <a:lnTo>
                      <a:pt x="141" y="109"/>
                    </a:lnTo>
                    <a:lnTo>
                      <a:pt x="141" y="111"/>
                    </a:lnTo>
                    <a:lnTo>
                      <a:pt x="143" y="111"/>
                    </a:lnTo>
                    <a:lnTo>
                      <a:pt x="144" y="111"/>
                    </a:lnTo>
                    <a:lnTo>
                      <a:pt x="144" y="109"/>
                    </a:lnTo>
                    <a:lnTo>
                      <a:pt x="144" y="111"/>
                    </a:lnTo>
                    <a:lnTo>
                      <a:pt x="146" y="111"/>
                    </a:lnTo>
                    <a:lnTo>
                      <a:pt x="146" y="113"/>
                    </a:lnTo>
                    <a:lnTo>
                      <a:pt x="148" y="113"/>
                    </a:lnTo>
                    <a:lnTo>
                      <a:pt x="150" y="113"/>
                    </a:lnTo>
                    <a:lnTo>
                      <a:pt x="150" y="111"/>
                    </a:lnTo>
                    <a:lnTo>
                      <a:pt x="150" y="109"/>
                    </a:lnTo>
                    <a:lnTo>
                      <a:pt x="150" y="107"/>
                    </a:lnTo>
                    <a:lnTo>
                      <a:pt x="150" y="109"/>
                    </a:lnTo>
                    <a:lnTo>
                      <a:pt x="150" y="111"/>
                    </a:lnTo>
                    <a:lnTo>
                      <a:pt x="148" y="111"/>
                    </a:lnTo>
                    <a:lnTo>
                      <a:pt x="148" y="113"/>
                    </a:lnTo>
                    <a:lnTo>
                      <a:pt x="146" y="113"/>
                    </a:lnTo>
                    <a:lnTo>
                      <a:pt x="146" y="111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07"/>
                    </a:lnTo>
                    <a:lnTo>
                      <a:pt x="143" y="107"/>
                    </a:lnTo>
                    <a:lnTo>
                      <a:pt x="141" y="107"/>
                    </a:lnTo>
                    <a:lnTo>
                      <a:pt x="141" y="106"/>
                    </a:lnTo>
                    <a:lnTo>
                      <a:pt x="139" y="106"/>
                    </a:lnTo>
                    <a:lnTo>
                      <a:pt x="139" y="107"/>
                    </a:lnTo>
                    <a:lnTo>
                      <a:pt x="139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5" y="107"/>
                    </a:lnTo>
                    <a:lnTo>
                      <a:pt x="135" y="106"/>
                    </a:lnTo>
                    <a:lnTo>
                      <a:pt x="137" y="106"/>
                    </a:lnTo>
                    <a:lnTo>
                      <a:pt x="137" y="104"/>
                    </a:lnTo>
                    <a:lnTo>
                      <a:pt x="139" y="104"/>
                    </a:lnTo>
                    <a:lnTo>
                      <a:pt x="139" y="102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0"/>
                    </a:lnTo>
                    <a:lnTo>
                      <a:pt x="141" y="100"/>
                    </a:lnTo>
                    <a:lnTo>
                      <a:pt x="143" y="100"/>
                    </a:lnTo>
                    <a:lnTo>
                      <a:pt x="144" y="100"/>
                    </a:lnTo>
                    <a:lnTo>
                      <a:pt x="146" y="100"/>
                    </a:lnTo>
                    <a:lnTo>
                      <a:pt x="148" y="100"/>
                    </a:lnTo>
                    <a:lnTo>
                      <a:pt x="148" y="98"/>
                    </a:lnTo>
                    <a:lnTo>
                      <a:pt x="150" y="98"/>
                    </a:lnTo>
                    <a:lnTo>
                      <a:pt x="152" y="98"/>
                    </a:lnTo>
                    <a:lnTo>
                      <a:pt x="152" y="97"/>
                    </a:lnTo>
                    <a:lnTo>
                      <a:pt x="152" y="95"/>
                    </a:lnTo>
                    <a:lnTo>
                      <a:pt x="153" y="95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3" y="93"/>
                    </a:lnTo>
                    <a:lnTo>
                      <a:pt x="153" y="91"/>
                    </a:lnTo>
                    <a:lnTo>
                      <a:pt x="153" y="93"/>
                    </a:lnTo>
                    <a:lnTo>
                      <a:pt x="153" y="91"/>
                    </a:lnTo>
                    <a:lnTo>
                      <a:pt x="155" y="91"/>
                    </a:lnTo>
                    <a:lnTo>
                      <a:pt x="155" y="90"/>
                    </a:lnTo>
                    <a:lnTo>
                      <a:pt x="155" y="91"/>
                    </a:lnTo>
                    <a:lnTo>
                      <a:pt x="157" y="91"/>
                    </a:lnTo>
                    <a:lnTo>
                      <a:pt x="157" y="90"/>
                    </a:lnTo>
                    <a:lnTo>
                      <a:pt x="159" y="90"/>
                    </a:lnTo>
                    <a:lnTo>
                      <a:pt x="159" y="88"/>
                    </a:lnTo>
                    <a:lnTo>
                      <a:pt x="160" y="88"/>
                    </a:lnTo>
                    <a:lnTo>
                      <a:pt x="159" y="88"/>
                    </a:lnTo>
                    <a:lnTo>
                      <a:pt x="159" y="86"/>
                    </a:lnTo>
                    <a:lnTo>
                      <a:pt x="159" y="84"/>
                    </a:lnTo>
                    <a:lnTo>
                      <a:pt x="159" y="82"/>
                    </a:lnTo>
                    <a:lnTo>
                      <a:pt x="160" y="82"/>
                    </a:lnTo>
                    <a:lnTo>
                      <a:pt x="159" y="82"/>
                    </a:lnTo>
                    <a:lnTo>
                      <a:pt x="159" y="84"/>
                    </a:lnTo>
                    <a:lnTo>
                      <a:pt x="157" y="84"/>
                    </a:lnTo>
                    <a:lnTo>
                      <a:pt x="155" y="84"/>
                    </a:lnTo>
                    <a:lnTo>
                      <a:pt x="155" y="82"/>
                    </a:lnTo>
                    <a:lnTo>
                      <a:pt x="153" y="82"/>
                    </a:lnTo>
                    <a:lnTo>
                      <a:pt x="152" y="82"/>
                    </a:lnTo>
                    <a:lnTo>
                      <a:pt x="152" y="84"/>
                    </a:lnTo>
                    <a:lnTo>
                      <a:pt x="150" y="84"/>
                    </a:lnTo>
                    <a:lnTo>
                      <a:pt x="150" y="86"/>
                    </a:lnTo>
                    <a:lnTo>
                      <a:pt x="148" y="86"/>
                    </a:lnTo>
                    <a:lnTo>
                      <a:pt x="148" y="88"/>
                    </a:lnTo>
                    <a:lnTo>
                      <a:pt x="150" y="88"/>
                    </a:lnTo>
                    <a:lnTo>
                      <a:pt x="152" y="88"/>
                    </a:lnTo>
                    <a:lnTo>
                      <a:pt x="152" y="90"/>
                    </a:lnTo>
                    <a:lnTo>
                      <a:pt x="150" y="90"/>
                    </a:lnTo>
                    <a:lnTo>
                      <a:pt x="150" y="88"/>
                    </a:lnTo>
                    <a:lnTo>
                      <a:pt x="148" y="88"/>
                    </a:lnTo>
                    <a:lnTo>
                      <a:pt x="148" y="86"/>
                    </a:lnTo>
                    <a:lnTo>
                      <a:pt x="146" y="86"/>
                    </a:lnTo>
                    <a:lnTo>
                      <a:pt x="146" y="84"/>
                    </a:lnTo>
                    <a:lnTo>
                      <a:pt x="146" y="82"/>
                    </a:lnTo>
                    <a:lnTo>
                      <a:pt x="146" y="81"/>
                    </a:lnTo>
                    <a:lnTo>
                      <a:pt x="144" y="81"/>
                    </a:lnTo>
                    <a:lnTo>
                      <a:pt x="144" y="79"/>
                    </a:lnTo>
                    <a:lnTo>
                      <a:pt x="143" y="79"/>
                    </a:lnTo>
                    <a:lnTo>
                      <a:pt x="143" y="77"/>
                    </a:lnTo>
                    <a:lnTo>
                      <a:pt x="143" y="75"/>
                    </a:lnTo>
                    <a:lnTo>
                      <a:pt x="144" y="75"/>
                    </a:lnTo>
                    <a:lnTo>
                      <a:pt x="146" y="75"/>
                    </a:lnTo>
                    <a:lnTo>
                      <a:pt x="148" y="75"/>
                    </a:lnTo>
                    <a:lnTo>
                      <a:pt x="150" y="75"/>
                    </a:lnTo>
                    <a:lnTo>
                      <a:pt x="150" y="73"/>
                    </a:lnTo>
                    <a:lnTo>
                      <a:pt x="152" y="73"/>
                    </a:lnTo>
                    <a:lnTo>
                      <a:pt x="153" y="73"/>
                    </a:lnTo>
                    <a:lnTo>
                      <a:pt x="155" y="73"/>
                    </a:lnTo>
                    <a:lnTo>
                      <a:pt x="155" y="75"/>
                    </a:lnTo>
                    <a:lnTo>
                      <a:pt x="157" y="75"/>
                    </a:lnTo>
                    <a:lnTo>
                      <a:pt x="159" y="75"/>
                    </a:lnTo>
                    <a:lnTo>
                      <a:pt x="160" y="75"/>
                    </a:lnTo>
                    <a:lnTo>
                      <a:pt x="162" y="75"/>
                    </a:lnTo>
                    <a:lnTo>
                      <a:pt x="164" y="75"/>
                    </a:lnTo>
                    <a:lnTo>
                      <a:pt x="164" y="73"/>
                    </a:lnTo>
                    <a:lnTo>
                      <a:pt x="166" y="73"/>
                    </a:lnTo>
                    <a:lnTo>
                      <a:pt x="168" y="73"/>
                    </a:lnTo>
                    <a:lnTo>
                      <a:pt x="169" y="73"/>
                    </a:lnTo>
                    <a:lnTo>
                      <a:pt x="169" y="72"/>
                    </a:lnTo>
                    <a:lnTo>
                      <a:pt x="171" y="72"/>
                    </a:lnTo>
                    <a:lnTo>
                      <a:pt x="173" y="72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8" y="72"/>
                    </a:lnTo>
                    <a:lnTo>
                      <a:pt x="178" y="70"/>
                    </a:lnTo>
                    <a:lnTo>
                      <a:pt x="180" y="70"/>
                    </a:lnTo>
                    <a:lnTo>
                      <a:pt x="182" y="70"/>
                    </a:lnTo>
                    <a:lnTo>
                      <a:pt x="184" y="70"/>
                    </a:lnTo>
                    <a:lnTo>
                      <a:pt x="185" y="70"/>
                    </a:lnTo>
                    <a:lnTo>
                      <a:pt x="187" y="70"/>
                    </a:lnTo>
                    <a:lnTo>
                      <a:pt x="187" y="68"/>
                    </a:lnTo>
                    <a:lnTo>
                      <a:pt x="189" y="68"/>
                    </a:lnTo>
                    <a:lnTo>
                      <a:pt x="191" y="68"/>
                    </a:lnTo>
                    <a:lnTo>
                      <a:pt x="191" y="66"/>
                    </a:lnTo>
                    <a:lnTo>
                      <a:pt x="193" y="66"/>
                    </a:lnTo>
                    <a:lnTo>
                      <a:pt x="194" y="66"/>
                    </a:lnTo>
                    <a:lnTo>
                      <a:pt x="196" y="66"/>
                    </a:lnTo>
                    <a:lnTo>
                      <a:pt x="196" y="68"/>
                    </a:lnTo>
                    <a:lnTo>
                      <a:pt x="194" y="68"/>
                    </a:lnTo>
                    <a:lnTo>
                      <a:pt x="196" y="68"/>
                    </a:lnTo>
                    <a:lnTo>
                      <a:pt x="198" y="68"/>
                    </a:lnTo>
                    <a:lnTo>
                      <a:pt x="200" y="68"/>
                    </a:lnTo>
                    <a:lnTo>
                      <a:pt x="198" y="68"/>
                    </a:lnTo>
                    <a:lnTo>
                      <a:pt x="200" y="68"/>
                    </a:lnTo>
                    <a:lnTo>
                      <a:pt x="200" y="70"/>
                    </a:lnTo>
                    <a:lnTo>
                      <a:pt x="200" y="72"/>
                    </a:lnTo>
                    <a:lnTo>
                      <a:pt x="200" y="73"/>
                    </a:lnTo>
                    <a:lnTo>
                      <a:pt x="202" y="73"/>
                    </a:lnTo>
                    <a:lnTo>
                      <a:pt x="203" y="73"/>
                    </a:lnTo>
                    <a:lnTo>
                      <a:pt x="203" y="75"/>
                    </a:lnTo>
                    <a:lnTo>
                      <a:pt x="203" y="77"/>
                    </a:lnTo>
                    <a:lnTo>
                      <a:pt x="205" y="77"/>
                    </a:lnTo>
                    <a:lnTo>
                      <a:pt x="205" y="79"/>
                    </a:lnTo>
                    <a:lnTo>
                      <a:pt x="205" y="81"/>
                    </a:lnTo>
                    <a:lnTo>
                      <a:pt x="203" y="81"/>
                    </a:lnTo>
                    <a:lnTo>
                      <a:pt x="203" y="82"/>
                    </a:lnTo>
                    <a:lnTo>
                      <a:pt x="202" y="82"/>
                    </a:lnTo>
                    <a:lnTo>
                      <a:pt x="202" y="84"/>
                    </a:lnTo>
                    <a:lnTo>
                      <a:pt x="200" y="84"/>
                    </a:lnTo>
                    <a:lnTo>
                      <a:pt x="200" y="86"/>
                    </a:lnTo>
                    <a:lnTo>
                      <a:pt x="198" y="86"/>
                    </a:lnTo>
                    <a:lnTo>
                      <a:pt x="200" y="86"/>
                    </a:lnTo>
                    <a:lnTo>
                      <a:pt x="198" y="86"/>
                    </a:lnTo>
                    <a:lnTo>
                      <a:pt x="198" y="88"/>
                    </a:lnTo>
                    <a:lnTo>
                      <a:pt x="196" y="88"/>
                    </a:lnTo>
                    <a:lnTo>
                      <a:pt x="194" y="88"/>
                    </a:lnTo>
                    <a:lnTo>
                      <a:pt x="194" y="86"/>
                    </a:lnTo>
                    <a:lnTo>
                      <a:pt x="193" y="86"/>
                    </a:lnTo>
                    <a:lnTo>
                      <a:pt x="191" y="86"/>
                    </a:lnTo>
                    <a:lnTo>
                      <a:pt x="193" y="86"/>
                    </a:lnTo>
                    <a:lnTo>
                      <a:pt x="194" y="86"/>
                    </a:lnTo>
                    <a:lnTo>
                      <a:pt x="194" y="88"/>
                    </a:lnTo>
                    <a:lnTo>
                      <a:pt x="196" y="88"/>
                    </a:lnTo>
                    <a:lnTo>
                      <a:pt x="196" y="90"/>
                    </a:lnTo>
                    <a:lnTo>
                      <a:pt x="196" y="91"/>
                    </a:lnTo>
                    <a:lnTo>
                      <a:pt x="194" y="91"/>
                    </a:lnTo>
                    <a:lnTo>
                      <a:pt x="194" y="93"/>
                    </a:lnTo>
                    <a:lnTo>
                      <a:pt x="193" y="93"/>
                    </a:lnTo>
                    <a:lnTo>
                      <a:pt x="193" y="95"/>
                    </a:lnTo>
                    <a:lnTo>
                      <a:pt x="193" y="97"/>
                    </a:lnTo>
                    <a:lnTo>
                      <a:pt x="191" y="97"/>
                    </a:lnTo>
                    <a:lnTo>
                      <a:pt x="191" y="98"/>
                    </a:lnTo>
                    <a:lnTo>
                      <a:pt x="189" y="98"/>
                    </a:lnTo>
                    <a:lnTo>
                      <a:pt x="187" y="98"/>
                    </a:lnTo>
                    <a:lnTo>
                      <a:pt x="187" y="97"/>
                    </a:lnTo>
                    <a:lnTo>
                      <a:pt x="185" y="97"/>
                    </a:lnTo>
                    <a:lnTo>
                      <a:pt x="185" y="98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2" y="97"/>
                    </a:lnTo>
                    <a:lnTo>
                      <a:pt x="182" y="98"/>
                    </a:lnTo>
                    <a:lnTo>
                      <a:pt x="182" y="97"/>
                    </a:lnTo>
                    <a:lnTo>
                      <a:pt x="184" y="97"/>
                    </a:lnTo>
                    <a:lnTo>
                      <a:pt x="184" y="98"/>
                    </a:lnTo>
                    <a:lnTo>
                      <a:pt x="185" y="98"/>
                    </a:lnTo>
                    <a:lnTo>
                      <a:pt x="187" y="98"/>
                    </a:lnTo>
                    <a:lnTo>
                      <a:pt x="189" y="98"/>
                    </a:lnTo>
                    <a:lnTo>
                      <a:pt x="191" y="98"/>
                    </a:lnTo>
                    <a:lnTo>
                      <a:pt x="193" y="98"/>
                    </a:lnTo>
                    <a:lnTo>
                      <a:pt x="193" y="97"/>
                    </a:lnTo>
                    <a:lnTo>
                      <a:pt x="194" y="97"/>
                    </a:lnTo>
                    <a:lnTo>
                      <a:pt x="194" y="95"/>
                    </a:lnTo>
                    <a:lnTo>
                      <a:pt x="194" y="97"/>
                    </a:lnTo>
                    <a:lnTo>
                      <a:pt x="196" y="97"/>
                    </a:lnTo>
                    <a:lnTo>
                      <a:pt x="196" y="98"/>
                    </a:lnTo>
                    <a:lnTo>
                      <a:pt x="198" y="98"/>
                    </a:lnTo>
                    <a:lnTo>
                      <a:pt x="196" y="98"/>
                    </a:lnTo>
                    <a:lnTo>
                      <a:pt x="196" y="97"/>
                    </a:lnTo>
                    <a:lnTo>
                      <a:pt x="194" y="97"/>
                    </a:lnTo>
                    <a:lnTo>
                      <a:pt x="194" y="95"/>
                    </a:lnTo>
                    <a:lnTo>
                      <a:pt x="194" y="93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8" y="91"/>
                    </a:lnTo>
                    <a:lnTo>
                      <a:pt x="200" y="91"/>
                    </a:lnTo>
                    <a:lnTo>
                      <a:pt x="198" y="91"/>
                    </a:lnTo>
                    <a:lnTo>
                      <a:pt x="198" y="93"/>
                    </a:lnTo>
                    <a:lnTo>
                      <a:pt x="200" y="93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3" y="91"/>
                    </a:lnTo>
                    <a:lnTo>
                      <a:pt x="203" y="90"/>
                    </a:lnTo>
                    <a:lnTo>
                      <a:pt x="203" y="88"/>
                    </a:lnTo>
                    <a:lnTo>
                      <a:pt x="203" y="86"/>
                    </a:lnTo>
                    <a:lnTo>
                      <a:pt x="205" y="86"/>
                    </a:lnTo>
                    <a:lnTo>
                      <a:pt x="207" y="86"/>
                    </a:lnTo>
                    <a:lnTo>
                      <a:pt x="207" y="88"/>
                    </a:lnTo>
                    <a:lnTo>
                      <a:pt x="209" y="88"/>
                    </a:lnTo>
                    <a:lnTo>
                      <a:pt x="209" y="90"/>
                    </a:lnTo>
                    <a:lnTo>
                      <a:pt x="207" y="90"/>
                    </a:lnTo>
                    <a:lnTo>
                      <a:pt x="207" y="91"/>
                    </a:lnTo>
                    <a:lnTo>
                      <a:pt x="207" y="93"/>
                    </a:lnTo>
                    <a:lnTo>
                      <a:pt x="207" y="95"/>
                    </a:lnTo>
                    <a:lnTo>
                      <a:pt x="207" y="97"/>
                    </a:lnTo>
                    <a:lnTo>
                      <a:pt x="205" y="97"/>
                    </a:lnTo>
                    <a:lnTo>
                      <a:pt x="203" y="97"/>
                    </a:lnTo>
                    <a:lnTo>
                      <a:pt x="203" y="98"/>
                    </a:lnTo>
                    <a:lnTo>
                      <a:pt x="205" y="98"/>
                    </a:lnTo>
                    <a:lnTo>
                      <a:pt x="205" y="97"/>
                    </a:lnTo>
                    <a:lnTo>
                      <a:pt x="207" y="97"/>
                    </a:lnTo>
                    <a:lnTo>
                      <a:pt x="207" y="98"/>
                    </a:lnTo>
                    <a:lnTo>
                      <a:pt x="207" y="97"/>
                    </a:lnTo>
                    <a:lnTo>
                      <a:pt x="207" y="95"/>
                    </a:lnTo>
                    <a:lnTo>
                      <a:pt x="209" y="95"/>
                    </a:lnTo>
                    <a:lnTo>
                      <a:pt x="209" y="93"/>
                    </a:lnTo>
                    <a:lnTo>
                      <a:pt x="209" y="91"/>
                    </a:lnTo>
                    <a:lnTo>
                      <a:pt x="209" y="93"/>
                    </a:lnTo>
                    <a:lnTo>
                      <a:pt x="209" y="91"/>
                    </a:lnTo>
                    <a:lnTo>
                      <a:pt x="209" y="93"/>
                    </a:lnTo>
                    <a:lnTo>
                      <a:pt x="210" y="93"/>
                    </a:lnTo>
                    <a:lnTo>
                      <a:pt x="210" y="91"/>
                    </a:lnTo>
                    <a:lnTo>
                      <a:pt x="210" y="93"/>
                    </a:lnTo>
                    <a:lnTo>
                      <a:pt x="212" y="93"/>
                    </a:lnTo>
                    <a:lnTo>
                      <a:pt x="212" y="95"/>
                    </a:lnTo>
                    <a:lnTo>
                      <a:pt x="212" y="97"/>
                    </a:lnTo>
                    <a:lnTo>
                      <a:pt x="212" y="98"/>
                    </a:lnTo>
                    <a:lnTo>
                      <a:pt x="212" y="100"/>
                    </a:lnTo>
                    <a:lnTo>
                      <a:pt x="212" y="98"/>
                    </a:lnTo>
                    <a:lnTo>
                      <a:pt x="214" y="98"/>
                    </a:lnTo>
                    <a:lnTo>
                      <a:pt x="214" y="97"/>
                    </a:lnTo>
                    <a:lnTo>
                      <a:pt x="214" y="98"/>
                    </a:lnTo>
                    <a:lnTo>
                      <a:pt x="214" y="97"/>
                    </a:lnTo>
                    <a:lnTo>
                      <a:pt x="214" y="95"/>
                    </a:lnTo>
                    <a:lnTo>
                      <a:pt x="214" y="93"/>
                    </a:lnTo>
                    <a:lnTo>
                      <a:pt x="212" y="93"/>
                    </a:lnTo>
                    <a:lnTo>
                      <a:pt x="212" y="91"/>
                    </a:lnTo>
                    <a:lnTo>
                      <a:pt x="212" y="90"/>
                    </a:lnTo>
                    <a:lnTo>
                      <a:pt x="210" y="90"/>
                    </a:lnTo>
                    <a:lnTo>
                      <a:pt x="210" y="88"/>
                    </a:lnTo>
                    <a:lnTo>
                      <a:pt x="212" y="88"/>
                    </a:lnTo>
                    <a:lnTo>
                      <a:pt x="212" y="90"/>
                    </a:lnTo>
                    <a:lnTo>
                      <a:pt x="214" y="90"/>
                    </a:lnTo>
                    <a:lnTo>
                      <a:pt x="214" y="91"/>
                    </a:lnTo>
                    <a:lnTo>
                      <a:pt x="214" y="93"/>
                    </a:lnTo>
                    <a:lnTo>
                      <a:pt x="216" y="93"/>
                    </a:lnTo>
                    <a:lnTo>
                      <a:pt x="216" y="95"/>
                    </a:lnTo>
                    <a:lnTo>
                      <a:pt x="218" y="95"/>
                    </a:lnTo>
                    <a:lnTo>
                      <a:pt x="218" y="97"/>
                    </a:lnTo>
                    <a:lnTo>
                      <a:pt x="219" y="97"/>
                    </a:lnTo>
                    <a:lnTo>
                      <a:pt x="221" y="97"/>
                    </a:lnTo>
                    <a:lnTo>
                      <a:pt x="219" y="97"/>
                    </a:lnTo>
                    <a:lnTo>
                      <a:pt x="218" y="97"/>
                    </a:lnTo>
                    <a:lnTo>
                      <a:pt x="218" y="95"/>
                    </a:lnTo>
                    <a:lnTo>
                      <a:pt x="216" y="95"/>
                    </a:lnTo>
                    <a:lnTo>
                      <a:pt x="216" y="93"/>
                    </a:lnTo>
                    <a:lnTo>
                      <a:pt x="216" y="91"/>
                    </a:lnTo>
                    <a:lnTo>
                      <a:pt x="214" y="91"/>
                    </a:lnTo>
                    <a:lnTo>
                      <a:pt x="216" y="91"/>
                    </a:lnTo>
                    <a:lnTo>
                      <a:pt x="216" y="93"/>
                    </a:lnTo>
                    <a:lnTo>
                      <a:pt x="216" y="91"/>
                    </a:lnTo>
                    <a:lnTo>
                      <a:pt x="216" y="90"/>
                    </a:lnTo>
                    <a:lnTo>
                      <a:pt x="214" y="90"/>
                    </a:lnTo>
                    <a:lnTo>
                      <a:pt x="214" y="88"/>
                    </a:lnTo>
                    <a:lnTo>
                      <a:pt x="214" y="86"/>
                    </a:lnTo>
                    <a:lnTo>
                      <a:pt x="212" y="86"/>
                    </a:lnTo>
                    <a:lnTo>
                      <a:pt x="210" y="86"/>
                    </a:lnTo>
                    <a:lnTo>
                      <a:pt x="210" y="84"/>
                    </a:lnTo>
                    <a:lnTo>
                      <a:pt x="209" y="84"/>
                    </a:lnTo>
                    <a:lnTo>
                      <a:pt x="209" y="82"/>
                    </a:lnTo>
                    <a:lnTo>
                      <a:pt x="209" y="81"/>
                    </a:lnTo>
                    <a:lnTo>
                      <a:pt x="210" y="81"/>
                    </a:lnTo>
                    <a:lnTo>
                      <a:pt x="210" y="79"/>
                    </a:lnTo>
                    <a:lnTo>
                      <a:pt x="210" y="77"/>
                    </a:lnTo>
                    <a:lnTo>
                      <a:pt x="210" y="75"/>
                    </a:lnTo>
                    <a:lnTo>
                      <a:pt x="210" y="73"/>
                    </a:lnTo>
                    <a:lnTo>
                      <a:pt x="210" y="72"/>
                    </a:lnTo>
                    <a:lnTo>
                      <a:pt x="212" y="72"/>
                    </a:lnTo>
                    <a:lnTo>
                      <a:pt x="214" y="72"/>
                    </a:lnTo>
                    <a:lnTo>
                      <a:pt x="212" y="72"/>
                    </a:lnTo>
                    <a:lnTo>
                      <a:pt x="212" y="70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2" y="70"/>
                    </a:lnTo>
                    <a:lnTo>
                      <a:pt x="214" y="70"/>
                    </a:lnTo>
                    <a:lnTo>
                      <a:pt x="216" y="70"/>
                    </a:lnTo>
                    <a:lnTo>
                      <a:pt x="218" y="70"/>
                    </a:lnTo>
                    <a:lnTo>
                      <a:pt x="216" y="70"/>
                    </a:lnTo>
                    <a:lnTo>
                      <a:pt x="216" y="68"/>
                    </a:lnTo>
                    <a:lnTo>
                      <a:pt x="214" y="68"/>
                    </a:lnTo>
                    <a:lnTo>
                      <a:pt x="212" y="68"/>
                    </a:lnTo>
                    <a:lnTo>
                      <a:pt x="214" y="68"/>
                    </a:lnTo>
                    <a:lnTo>
                      <a:pt x="216" y="68"/>
                    </a:lnTo>
                    <a:lnTo>
                      <a:pt x="216" y="66"/>
                    </a:lnTo>
                    <a:lnTo>
                      <a:pt x="216" y="65"/>
                    </a:lnTo>
                    <a:lnTo>
                      <a:pt x="216" y="63"/>
                    </a:lnTo>
                    <a:lnTo>
                      <a:pt x="216" y="61"/>
                    </a:lnTo>
                    <a:lnTo>
                      <a:pt x="216" y="59"/>
                    </a:lnTo>
                    <a:lnTo>
                      <a:pt x="216" y="57"/>
                    </a:lnTo>
                    <a:lnTo>
                      <a:pt x="218" y="57"/>
                    </a:lnTo>
                    <a:lnTo>
                      <a:pt x="219" y="57"/>
                    </a:lnTo>
                    <a:lnTo>
                      <a:pt x="219" y="59"/>
                    </a:lnTo>
                    <a:lnTo>
                      <a:pt x="219" y="57"/>
                    </a:lnTo>
                    <a:lnTo>
                      <a:pt x="219" y="56"/>
                    </a:lnTo>
                    <a:lnTo>
                      <a:pt x="218" y="56"/>
                    </a:lnTo>
                    <a:lnTo>
                      <a:pt x="218" y="54"/>
                    </a:lnTo>
                    <a:lnTo>
                      <a:pt x="219" y="54"/>
                    </a:lnTo>
                    <a:lnTo>
                      <a:pt x="219" y="52"/>
                    </a:lnTo>
                    <a:lnTo>
                      <a:pt x="219" y="50"/>
                    </a:lnTo>
                    <a:lnTo>
                      <a:pt x="219" y="48"/>
                    </a:lnTo>
                    <a:lnTo>
                      <a:pt x="218" y="48"/>
                    </a:lnTo>
                    <a:lnTo>
                      <a:pt x="218" y="50"/>
                    </a:lnTo>
                    <a:lnTo>
                      <a:pt x="218" y="48"/>
                    </a:lnTo>
                    <a:lnTo>
                      <a:pt x="218" y="47"/>
                    </a:lnTo>
                    <a:lnTo>
                      <a:pt x="218" y="45"/>
                    </a:lnTo>
                    <a:lnTo>
                      <a:pt x="218" y="47"/>
                    </a:lnTo>
                    <a:lnTo>
                      <a:pt x="216" y="47"/>
                    </a:lnTo>
                    <a:lnTo>
                      <a:pt x="216" y="45"/>
                    </a:lnTo>
                    <a:lnTo>
                      <a:pt x="214" y="45"/>
                    </a:lnTo>
                    <a:lnTo>
                      <a:pt x="214" y="43"/>
                    </a:lnTo>
                    <a:lnTo>
                      <a:pt x="214" y="41"/>
                    </a:lnTo>
                    <a:lnTo>
                      <a:pt x="214" y="40"/>
                    </a:lnTo>
                    <a:lnTo>
                      <a:pt x="212" y="40"/>
                    </a:lnTo>
                    <a:lnTo>
                      <a:pt x="214" y="40"/>
                    </a:lnTo>
                    <a:lnTo>
                      <a:pt x="212" y="40"/>
                    </a:lnTo>
                    <a:lnTo>
                      <a:pt x="212" y="38"/>
                    </a:lnTo>
                    <a:lnTo>
                      <a:pt x="214" y="38"/>
                    </a:lnTo>
                    <a:lnTo>
                      <a:pt x="214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4"/>
                    </a:lnTo>
                    <a:lnTo>
                      <a:pt x="219" y="34"/>
                    </a:lnTo>
                    <a:lnTo>
                      <a:pt x="219" y="32"/>
                    </a:lnTo>
                    <a:lnTo>
                      <a:pt x="221" y="32"/>
                    </a:lnTo>
                    <a:lnTo>
                      <a:pt x="221" y="34"/>
                    </a:lnTo>
                    <a:lnTo>
                      <a:pt x="221" y="32"/>
                    </a:lnTo>
                    <a:lnTo>
                      <a:pt x="219" y="32"/>
                    </a:lnTo>
                    <a:lnTo>
                      <a:pt x="218" y="32"/>
                    </a:lnTo>
                    <a:lnTo>
                      <a:pt x="218" y="34"/>
                    </a:lnTo>
                    <a:lnTo>
                      <a:pt x="216" y="34"/>
                    </a:lnTo>
                    <a:lnTo>
                      <a:pt x="214" y="34"/>
                    </a:lnTo>
                    <a:lnTo>
                      <a:pt x="214" y="36"/>
                    </a:lnTo>
                    <a:lnTo>
                      <a:pt x="212" y="36"/>
                    </a:lnTo>
                    <a:lnTo>
                      <a:pt x="212" y="38"/>
                    </a:lnTo>
                    <a:lnTo>
                      <a:pt x="212" y="36"/>
                    </a:lnTo>
                    <a:lnTo>
                      <a:pt x="214" y="36"/>
                    </a:lnTo>
                    <a:lnTo>
                      <a:pt x="214" y="34"/>
                    </a:lnTo>
                    <a:lnTo>
                      <a:pt x="216" y="34"/>
                    </a:lnTo>
                    <a:lnTo>
                      <a:pt x="216" y="32"/>
                    </a:lnTo>
                    <a:lnTo>
                      <a:pt x="218" y="32"/>
                    </a:lnTo>
                    <a:lnTo>
                      <a:pt x="219" y="32"/>
                    </a:lnTo>
                    <a:lnTo>
                      <a:pt x="219" y="31"/>
                    </a:lnTo>
                    <a:lnTo>
                      <a:pt x="221" y="31"/>
                    </a:lnTo>
                    <a:lnTo>
                      <a:pt x="223" y="31"/>
                    </a:lnTo>
                    <a:lnTo>
                      <a:pt x="223" y="29"/>
                    </a:lnTo>
                    <a:lnTo>
                      <a:pt x="225" y="29"/>
                    </a:lnTo>
                    <a:lnTo>
                      <a:pt x="225" y="27"/>
                    </a:lnTo>
                    <a:lnTo>
                      <a:pt x="225" y="25"/>
                    </a:lnTo>
                    <a:lnTo>
                      <a:pt x="227" y="25"/>
                    </a:lnTo>
                    <a:lnTo>
                      <a:pt x="227" y="24"/>
                    </a:lnTo>
                    <a:lnTo>
                      <a:pt x="228" y="24"/>
                    </a:lnTo>
                    <a:lnTo>
                      <a:pt x="230" y="24"/>
                    </a:lnTo>
                    <a:lnTo>
                      <a:pt x="230" y="22"/>
                    </a:lnTo>
                    <a:lnTo>
                      <a:pt x="230" y="20"/>
                    </a:lnTo>
                    <a:lnTo>
                      <a:pt x="228" y="20"/>
                    </a:lnTo>
                    <a:lnTo>
                      <a:pt x="228" y="18"/>
                    </a:lnTo>
                    <a:lnTo>
                      <a:pt x="230" y="18"/>
                    </a:lnTo>
                    <a:lnTo>
                      <a:pt x="230" y="20"/>
                    </a:lnTo>
                    <a:lnTo>
                      <a:pt x="232" y="20"/>
                    </a:lnTo>
                    <a:lnTo>
                      <a:pt x="234" y="20"/>
                    </a:lnTo>
                    <a:lnTo>
                      <a:pt x="234" y="22"/>
                    </a:lnTo>
                    <a:lnTo>
                      <a:pt x="235" y="22"/>
                    </a:lnTo>
                    <a:lnTo>
                      <a:pt x="237" y="22"/>
                    </a:lnTo>
                    <a:lnTo>
                      <a:pt x="237" y="24"/>
                    </a:lnTo>
                    <a:lnTo>
                      <a:pt x="239" y="24"/>
                    </a:lnTo>
                    <a:lnTo>
                      <a:pt x="241" y="24"/>
                    </a:lnTo>
                    <a:lnTo>
                      <a:pt x="243" y="24"/>
                    </a:lnTo>
                    <a:lnTo>
                      <a:pt x="244" y="24"/>
                    </a:lnTo>
                    <a:lnTo>
                      <a:pt x="246" y="24"/>
                    </a:lnTo>
                    <a:lnTo>
                      <a:pt x="248" y="24"/>
                    </a:lnTo>
                    <a:lnTo>
                      <a:pt x="250" y="24"/>
                    </a:lnTo>
                    <a:lnTo>
                      <a:pt x="250" y="25"/>
                    </a:lnTo>
                    <a:lnTo>
                      <a:pt x="252" y="25"/>
                    </a:lnTo>
                    <a:lnTo>
                      <a:pt x="252" y="24"/>
                    </a:lnTo>
                    <a:lnTo>
                      <a:pt x="253" y="24"/>
                    </a:lnTo>
                    <a:lnTo>
                      <a:pt x="255" y="24"/>
                    </a:lnTo>
                    <a:lnTo>
                      <a:pt x="255" y="25"/>
                    </a:lnTo>
                    <a:lnTo>
                      <a:pt x="255" y="27"/>
                    </a:lnTo>
                    <a:lnTo>
                      <a:pt x="255" y="25"/>
                    </a:lnTo>
                    <a:lnTo>
                      <a:pt x="253" y="25"/>
                    </a:lnTo>
                    <a:lnTo>
                      <a:pt x="252" y="25"/>
                    </a:lnTo>
                    <a:lnTo>
                      <a:pt x="250" y="25"/>
                    </a:lnTo>
                    <a:lnTo>
                      <a:pt x="250" y="27"/>
                    </a:lnTo>
                    <a:lnTo>
                      <a:pt x="248" y="27"/>
                    </a:lnTo>
                    <a:lnTo>
                      <a:pt x="246" y="27"/>
                    </a:lnTo>
                    <a:lnTo>
                      <a:pt x="246" y="29"/>
                    </a:lnTo>
                    <a:lnTo>
                      <a:pt x="244" y="29"/>
                    </a:lnTo>
                    <a:lnTo>
                      <a:pt x="246" y="29"/>
                    </a:lnTo>
                    <a:lnTo>
                      <a:pt x="248" y="29"/>
                    </a:lnTo>
                    <a:lnTo>
                      <a:pt x="248" y="27"/>
                    </a:lnTo>
                    <a:lnTo>
                      <a:pt x="250" y="27"/>
                    </a:lnTo>
                    <a:lnTo>
                      <a:pt x="252" y="27"/>
                    </a:lnTo>
                    <a:lnTo>
                      <a:pt x="252" y="25"/>
                    </a:lnTo>
                    <a:lnTo>
                      <a:pt x="253" y="25"/>
                    </a:lnTo>
                    <a:lnTo>
                      <a:pt x="253" y="27"/>
                    </a:lnTo>
                    <a:lnTo>
                      <a:pt x="255" y="27"/>
                    </a:lnTo>
                    <a:lnTo>
                      <a:pt x="255" y="29"/>
                    </a:lnTo>
                    <a:lnTo>
                      <a:pt x="257" y="29"/>
                    </a:lnTo>
                    <a:lnTo>
                      <a:pt x="257" y="31"/>
                    </a:lnTo>
                    <a:lnTo>
                      <a:pt x="257" y="32"/>
                    </a:lnTo>
                    <a:lnTo>
                      <a:pt x="259" y="32"/>
                    </a:lnTo>
                    <a:lnTo>
                      <a:pt x="259" y="34"/>
                    </a:lnTo>
                    <a:lnTo>
                      <a:pt x="257" y="34"/>
                    </a:lnTo>
                    <a:lnTo>
                      <a:pt x="257" y="36"/>
                    </a:lnTo>
                    <a:lnTo>
                      <a:pt x="257" y="38"/>
                    </a:lnTo>
                    <a:lnTo>
                      <a:pt x="257" y="40"/>
                    </a:lnTo>
                    <a:lnTo>
                      <a:pt x="259" y="40"/>
                    </a:lnTo>
                    <a:lnTo>
                      <a:pt x="260" y="40"/>
                    </a:lnTo>
                    <a:lnTo>
                      <a:pt x="260" y="41"/>
                    </a:lnTo>
                    <a:lnTo>
                      <a:pt x="260" y="40"/>
                    </a:lnTo>
                    <a:lnTo>
                      <a:pt x="262" y="40"/>
                    </a:lnTo>
                    <a:lnTo>
                      <a:pt x="262" y="38"/>
                    </a:lnTo>
                    <a:lnTo>
                      <a:pt x="264" y="38"/>
                    </a:lnTo>
                    <a:lnTo>
                      <a:pt x="264" y="36"/>
                    </a:lnTo>
                    <a:lnTo>
                      <a:pt x="266" y="36"/>
                    </a:lnTo>
                    <a:lnTo>
                      <a:pt x="266" y="38"/>
                    </a:lnTo>
                    <a:lnTo>
                      <a:pt x="266" y="36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8" y="32"/>
                    </a:lnTo>
                    <a:lnTo>
                      <a:pt x="268" y="31"/>
                    </a:lnTo>
                    <a:lnTo>
                      <a:pt x="268" y="29"/>
                    </a:lnTo>
                    <a:lnTo>
                      <a:pt x="268" y="27"/>
                    </a:lnTo>
                    <a:lnTo>
                      <a:pt x="268" y="25"/>
                    </a:lnTo>
                    <a:lnTo>
                      <a:pt x="269" y="25"/>
                    </a:lnTo>
                    <a:lnTo>
                      <a:pt x="269" y="24"/>
                    </a:lnTo>
                    <a:lnTo>
                      <a:pt x="271" y="24"/>
                    </a:lnTo>
                    <a:lnTo>
                      <a:pt x="271" y="22"/>
                    </a:lnTo>
                    <a:lnTo>
                      <a:pt x="271" y="20"/>
                    </a:lnTo>
                    <a:lnTo>
                      <a:pt x="273" y="20"/>
                    </a:lnTo>
                    <a:lnTo>
                      <a:pt x="275" y="20"/>
                    </a:lnTo>
                    <a:lnTo>
                      <a:pt x="277" y="20"/>
                    </a:lnTo>
                    <a:lnTo>
                      <a:pt x="277" y="22"/>
                    </a:lnTo>
                    <a:lnTo>
                      <a:pt x="277" y="24"/>
                    </a:lnTo>
                    <a:lnTo>
                      <a:pt x="277" y="22"/>
                    </a:lnTo>
                    <a:lnTo>
                      <a:pt x="278" y="22"/>
                    </a:lnTo>
                    <a:lnTo>
                      <a:pt x="278" y="24"/>
                    </a:lnTo>
                    <a:lnTo>
                      <a:pt x="277" y="24"/>
                    </a:lnTo>
                    <a:lnTo>
                      <a:pt x="278" y="24"/>
                    </a:lnTo>
                    <a:lnTo>
                      <a:pt x="278" y="25"/>
                    </a:lnTo>
                    <a:lnTo>
                      <a:pt x="278" y="24"/>
                    </a:lnTo>
                    <a:lnTo>
                      <a:pt x="278" y="22"/>
                    </a:lnTo>
                    <a:lnTo>
                      <a:pt x="278" y="20"/>
                    </a:lnTo>
                    <a:lnTo>
                      <a:pt x="280" y="20"/>
                    </a:lnTo>
                    <a:lnTo>
                      <a:pt x="280" y="18"/>
                    </a:lnTo>
                    <a:lnTo>
                      <a:pt x="280" y="20"/>
                    </a:lnTo>
                    <a:lnTo>
                      <a:pt x="280" y="18"/>
                    </a:lnTo>
                    <a:lnTo>
                      <a:pt x="282" y="18"/>
                    </a:lnTo>
                    <a:lnTo>
                      <a:pt x="284" y="18"/>
                    </a:lnTo>
                    <a:lnTo>
                      <a:pt x="284" y="16"/>
                    </a:lnTo>
                    <a:lnTo>
                      <a:pt x="284" y="18"/>
                    </a:lnTo>
                    <a:lnTo>
                      <a:pt x="285" y="18"/>
                    </a:lnTo>
                    <a:lnTo>
                      <a:pt x="285" y="20"/>
                    </a:lnTo>
                    <a:lnTo>
                      <a:pt x="285" y="22"/>
                    </a:lnTo>
                    <a:lnTo>
                      <a:pt x="287" y="22"/>
                    </a:lnTo>
                    <a:lnTo>
                      <a:pt x="287" y="20"/>
                    </a:lnTo>
                    <a:lnTo>
                      <a:pt x="285" y="20"/>
                    </a:lnTo>
                    <a:lnTo>
                      <a:pt x="285" y="18"/>
                    </a:lnTo>
                    <a:lnTo>
                      <a:pt x="285" y="16"/>
                    </a:lnTo>
                    <a:lnTo>
                      <a:pt x="287" y="16"/>
                    </a:lnTo>
                    <a:lnTo>
                      <a:pt x="287" y="15"/>
                    </a:lnTo>
                    <a:lnTo>
                      <a:pt x="289" y="15"/>
                    </a:lnTo>
                    <a:lnTo>
                      <a:pt x="291" y="15"/>
                    </a:lnTo>
                    <a:lnTo>
                      <a:pt x="291" y="16"/>
                    </a:lnTo>
                    <a:lnTo>
                      <a:pt x="289" y="16"/>
                    </a:lnTo>
                    <a:lnTo>
                      <a:pt x="291" y="16"/>
                    </a:lnTo>
                    <a:lnTo>
                      <a:pt x="291" y="15"/>
                    </a:lnTo>
                    <a:lnTo>
                      <a:pt x="291" y="16"/>
                    </a:lnTo>
                    <a:lnTo>
                      <a:pt x="293" y="16"/>
                    </a:lnTo>
                    <a:lnTo>
                      <a:pt x="294" y="16"/>
                    </a:lnTo>
                    <a:lnTo>
                      <a:pt x="294" y="18"/>
                    </a:lnTo>
                    <a:lnTo>
                      <a:pt x="294" y="20"/>
                    </a:lnTo>
                    <a:lnTo>
                      <a:pt x="293" y="20"/>
                    </a:lnTo>
                    <a:lnTo>
                      <a:pt x="293" y="22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18"/>
                    </a:lnTo>
                    <a:lnTo>
                      <a:pt x="296" y="18"/>
                    </a:lnTo>
                    <a:lnTo>
                      <a:pt x="298" y="18"/>
                    </a:lnTo>
                    <a:lnTo>
                      <a:pt x="298" y="20"/>
                    </a:lnTo>
                    <a:lnTo>
                      <a:pt x="300" y="20"/>
                    </a:lnTo>
                    <a:lnTo>
                      <a:pt x="302" y="20"/>
                    </a:lnTo>
                    <a:lnTo>
                      <a:pt x="302" y="22"/>
                    </a:lnTo>
                    <a:lnTo>
                      <a:pt x="303" y="22"/>
                    </a:lnTo>
                    <a:lnTo>
                      <a:pt x="305" y="22"/>
                    </a:lnTo>
                    <a:lnTo>
                      <a:pt x="307" y="22"/>
                    </a:lnTo>
                    <a:lnTo>
                      <a:pt x="309" y="22"/>
                    </a:lnTo>
                    <a:lnTo>
                      <a:pt x="309" y="24"/>
                    </a:lnTo>
                    <a:lnTo>
                      <a:pt x="309" y="25"/>
                    </a:lnTo>
                    <a:lnTo>
                      <a:pt x="307" y="25"/>
                    </a:lnTo>
                    <a:lnTo>
                      <a:pt x="307" y="27"/>
                    </a:lnTo>
                    <a:lnTo>
                      <a:pt x="309" y="27"/>
                    </a:lnTo>
                    <a:lnTo>
                      <a:pt x="307" y="27"/>
                    </a:lnTo>
                    <a:lnTo>
                      <a:pt x="307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5" y="34"/>
                    </a:lnTo>
                    <a:lnTo>
                      <a:pt x="307" y="34"/>
                    </a:lnTo>
                    <a:lnTo>
                      <a:pt x="307" y="36"/>
                    </a:lnTo>
                    <a:lnTo>
                      <a:pt x="307" y="38"/>
                    </a:lnTo>
                    <a:lnTo>
                      <a:pt x="309" y="38"/>
                    </a:lnTo>
                    <a:lnTo>
                      <a:pt x="309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10" y="41"/>
                    </a:lnTo>
                    <a:lnTo>
                      <a:pt x="310" y="40"/>
                    </a:lnTo>
                    <a:lnTo>
                      <a:pt x="312" y="40"/>
                    </a:lnTo>
                    <a:lnTo>
                      <a:pt x="314" y="40"/>
                    </a:lnTo>
                    <a:lnTo>
                      <a:pt x="316" y="40"/>
                    </a:lnTo>
                    <a:lnTo>
                      <a:pt x="318" y="40"/>
                    </a:lnTo>
                    <a:lnTo>
                      <a:pt x="319" y="40"/>
                    </a:lnTo>
                    <a:lnTo>
                      <a:pt x="321" y="40"/>
                    </a:lnTo>
                    <a:lnTo>
                      <a:pt x="321" y="38"/>
                    </a:lnTo>
                    <a:lnTo>
                      <a:pt x="319" y="38"/>
                    </a:lnTo>
                    <a:lnTo>
                      <a:pt x="321" y="38"/>
                    </a:lnTo>
                    <a:lnTo>
                      <a:pt x="323" y="38"/>
                    </a:lnTo>
                    <a:lnTo>
                      <a:pt x="325" y="38"/>
                    </a:lnTo>
                    <a:lnTo>
                      <a:pt x="327" y="38"/>
                    </a:lnTo>
                    <a:lnTo>
                      <a:pt x="327" y="40"/>
                    </a:lnTo>
                    <a:lnTo>
                      <a:pt x="328" y="40"/>
                    </a:lnTo>
                    <a:lnTo>
                      <a:pt x="328" y="41"/>
                    </a:lnTo>
                    <a:lnTo>
                      <a:pt x="330" y="41"/>
                    </a:lnTo>
                    <a:lnTo>
                      <a:pt x="330" y="43"/>
                    </a:lnTo>
                    <a:lnTo>
                      <a:pt x="332" y="43"/>
                    </a:lnTo>
                    <a:lnTo>
                      <a:pt x="334" y="43"/>
                    </a:lnTo>
                    <a:lnTo>
                      <a:pt x="334" y="45"/>
                    </a:lnTo>
                    <a:lnTo>
                      <a:pt x="335" y="45"/>
                    </a:lnTo>
                    <a:lnTo>
                      <a:pt x="335" y="47"/>
                    </a:lnTo>
                    <a:lnTo>
                      <a:pt x="335" y="48"/>
                    </a:lnTo>
                    <a:lnTo>
                      <a:pt x="335" y="47"/>
                    </a:lnTo>
                    <a:lnTo>
                      <a:pt x="335" y="45"/>
                    </a:lnTo>
                    <a:lnTo>
                      <a:pt x="335" y="43"/>
                    </a:lnTo>
                    <a:lnTo>
                      <a:pt x="337" y="43"/>
                    </a:lnTo>
                    <a:lnTo>
                      <a:pt x="339" y="43"/>
                    </a:lnTo>
                    <a:lnTo>
                      <a:pt x="341" y="43"/>
                    </a:lnTo>
                    <a:lnTo>
                      <a:pt x="343" y="43"/>
                    </a:lnTo>
                    <a:lnTo>
                      <a:pt x="341" y="43"/>
                    </a:lnTo>
                    <a:lnTo>
                      <a:pt x="341" y="41"/>
                    </a:lnTo>
                    <a:lnTo>
                      <a:pt x="339" y="41"/>
                    </a:lnTo>
                    <a:lnTo>
                      <a:pt x="337" y="41"/>
                    </a:lnTo>
                    <a:lnTo>
                      <a:pt x="337" y="40"/>
                    </a:lnTo>
                    <a:lnTo>
                      <a:pt x="335" y="40"/>
                    </a:lnTo>
                    <a:lnTo>
                      <a:pt x="334" y="40"/>
                    </a:lnTo>
                    <a:lnTo>
                      <a:pt x="334" y="38"/>
                    </a:lnTo>
                    <a:lnTo>
                      <a:pt x="332" y="38"/>
                    </a:lnTo>
                    <a:lnTo>
                      <a:pt x="330" y="38"/>
                    </a:lnTo>
                    <a:lnTo>
                      <a:pt x="330" y="36"/>
                    </a:lnTo>
                    <a:lnTo>
                      <a:pt x="328" y="36"/>
                    </a:lnTo>
                    <a:lnTo>
                      <a:pt x="328" y="34"/>
                    </a:lnTo>
                    <a:lnTo>
                      <a:pt x="330" y="34"/>
                    </a:lnTo>
                    <a:lnTo>
                      <a:pt x="330" y="32"/>
                    </a:lnTo>
                    <a:lnTo>
                      <a:pt x="332" y="32"/>
                    </a:lnTo>
                    <a:lnTo>
                      <a:pt x="330" y="32"/>
                    </a:lnTo>
                    <a:lnTo>
                      <a:pt x="332" y="32"/>
                    </a:lnTo>
                    <a:lnTo>
                      <a:pt x="332" y="31"/>
                    </a:lnTo>
                    <a:lnTo>
                      <a:pt x="334" y="31"/>
                    </a:lnTo>
                    <a:lnTo>
                      <a:pt x="335" y="31"/>
                    </a:lnTo>
                    <a:lnTo>
                      <a:pt x="335" y="29"/>
                    </a:lnTo>
                    <a:lnTo>
                      <a:pt x="339" y="29"/>
                    </a:lnTo>
                    <a:lnTo>
                      <a:pt x="341" y="29"/>
                    </a:lnTo>
                    <a:lnTo>
                      <a:pt x="343" y="29"/>
                    </a:lnTo>
                    <a:lnTo>
                      <a:pt x="344" y="29"/>
                    </a:lnTo>
                    <a:lnTo>
                      <a:pt x="344" y="31"/>
                    </a:lnTo>
                    <a:lnTo>
                      <a:pt x="346" y="31"/>
                    </a:lnTo>
                    <a:lnTo>
                      <a:pt x="348" y="31"/>
                    </a:lnTo>
                    <a:lnTo>
                      <a:pt x="348" y="32"/>
                    </a:lnTo>
                    <a:lnTo>
                      <a:pt x="348" y="34"/>
                    </a:lnTo>
                    <a:lnTo>
                      <a:pt x="350" y="34"/>
                    </a:lnTo>
                    <a:lnTo>
                      <a:pt x="350" y="32"/>
                    </a:lnTo>
                    <a:lnTo>
                      <a:pt x="348" y="32"/>
                    </a:lnTo>
                    <a:lnTo>
                      <a:pt x="348" y="31"/>
                    </a:lnTo>
                    <a:lnTo>
                      <a:pt x="348" y="29"/>
                    </a:lnTo>
                    <a:lnTo>
                      <a:pt x="346" y="29"/>
                    </a:lnTo>
                    <a:lnTo>
                      <a:pt x="344" y="29"/>
                    </a:lnTo>
                    <a:lnTo>
                      <a:pt x="343" y="29"/>
                    </a:lnTo>
                    <a:lnTo>
                      <a:pt x="341" y="29"/>
                    </a:lnTo>
                    <a:lnTo>
                      <a:pt x="339" y="29"/>
                    </a:lnTo>
                    <a:lnTo>
                      <a:pt x="337" y="29"/>
                    </a:lnTo>
                    <a:lnTo>
                      <a:pt x="335" y="29"/>
                    </a:lnTo>
                    <a:lnTo>
                      <a:pt x="335" y="27"/>
                    </a:lnTo>
                    <a:lnTo>
                      <a:pt x="337" y="27"/>
                    </a:lnTo>
                    <a:lnTo>
                      <a:pt x="339" y="27"/>
                    </a:lnTo>
                    <a:lnTo>
                      <a:pt x="341" y="27"/>
                    </a:lnTo>
                    <a:lnTo>
                      <a:pt x="339" y="27"/>
                    </a:lnTo>
                    <a:lnTo>
                      <a:pt x="337" y="27"/>
                    </a:lnTo>
                    <a:lnTo>
                      <a:pt x="337" y="25"/>
                    </a:lnTo>
                    <a:lnTo>
                      <a:pt x="337" y="27"/>
                    </a:lnTo>
                    <a:lnTo>
                      <a:pt x="339" y="27"/>
                    </a:lnTo>
                    <a:lnTo>
                      <a:pt x="339" y="25"/>
                    </a:lnTo>
                    <a:lnTo>
                      <a:pt x="337" y="25"/>
                    </a:lnTo>
                    <a:lnTo>
                      <a:pt x="335" y="25"/>
                    </a:lnTo>
                    <a:lnTo>
                      <a:pt x="337" y="25"/>
                    </a:lnTo>
                    <a:lnTo>
                      <a:pt x="337" y="24"/>
                    </a:lnTo>
                    <a:lnTo>
                      <a:pt x="339" y="24"/>
                    </a:lnTo>
                    <a:lnTo>
                      <a:pt x="341" y="24"/>
                    </a:lnTo>
                    <a:lnTo>
                      <a:pt x="341" y="22"/>
                    </a:lnTo>
                    <a:lnTo>
                      <a:pt x="343" y="22"/>
                    </a:lnTo>
                    <a:lnTo>
                      <a:pt x="343" y="20"/>
                    </a:lnTo>
                    <a:lnTo>
                      <a:pt x="344" y="20"/>
                    </a:lnTo>
                    <a:lnTo>
                      <a:pt x="346" y="20"/>
                    </a:lnTo>
                    <a:lnTo>
                      <a:pt x="344" y="20"/>
                    </a:lnTo>
                    <a:lnTo>
                      <a:pt x="343" y="20"/>
                    </a:lnTo>
                    <a:lnTo>
                      <a:pt x="341" y="20"/>
                    </a:lnTo>
                    <a:lnTo>
                      <a:pt x="339" y="20"/>
                    </a:lnTo>
                    <a:lnTo>
                      <a:pt x="339" y="22"/>
                    </a:lnTo>
                    <a:lnTo>
                      <a:pt x="339" y="20"/>
                    </a:lnTo>
                    <a:lnTo>
                      <a:pt x="339" y="22"/>
                    </a:lnTo>
                    <a:lnTo>
                      <a:pt x="337" y="22"/>
                    </a:lnTo>
                    <a:lnTo>
                      <a:pt x="335" y="22"/>
                    </a:lnTo>
                    <a:lnTo>
                      <a:pt x="335" y="24"/>
                    </a:lnTo>
                    <a:lnTo>
                      <a:pt x="334" y="24"/>
                    </a:lnTo>
                    <a:lnTo>
                      <a:pt x="334" y="25"/>
                    </a:lnTo>
                    <a:lnTo>
                      <a:pt x="332" y="25"/>
                    </a:lnTo>
                    <a:lnTo>
                      <a:pt x="332" y="27"/>
                    </a:lnTo>
                    <a:lnTo>
                      <a:pt x="330" y="27"/>
                    </a:lnTo>
                    <a:lnTo>
                      <a:pt x="330" y="29"/>
                    </a:lnTo>
                    <a:lnTo>
                      <a:pt x="328" y="29"/>
                    </a:lnTo>
                    <a:lnTo>
                      <a:pt x="328" y="31"/>
                    </a:lnTo>
                    <a:lnTo>
                      <a:pt x="327" y="31"/>
                    </a:lnTo>
                    <a:lnTo>
                      <a:pt x="325" y="31"/>
                    </a:lnTo>
                    <a:lnTo>
                      <a:pt x="323" y="31"/>
                    </a:lnTo>
                    <a:lnTo>
                      <a:pt x="321" y="31"/>
                    </a:lnTo>
                    <a:lnTo>
                      <a:pt x="319" y="31"/>
                    </a:lnTo>
                    <a:lnTo>
                      <a:pt x="319" y="29"/>
                    </a:lnTo>
                    <a:lnTo>
                      <a:pt x="319" y="27"/>
                    </a:lnTo>
                    <a:lnTo>
                      <a:pt x="321" y="27"/>
                    </a:lnTo>
                    <a:lnTo>
                      <a:pt x="321" y="25"/>
                    </a:lnTo>
                    <a:lnTo>
                      <a:pt x="323" y="25"/>
                    </a:lnTo>
                    <a:lnTo>
                      <a:pt x="323" y="24"/>
                    </a:lnTo>
                    <a:lnTo>
                      <a:pt x="325" y="24"/>
                    </a:lnTo>
                    <a:lnTo>
                      <a:pt x="325" y="22"/>
                    </a:lnTo>
                    <a:lnTo>
                      <a:pt x="325" y="24"/>
                    </a:lnTo>
                    <a:lnTo>
                      <a:pt x="323" y="24"/>
                    </a:lnTo>
                    <a:lnTo>
                      <a:pt x="325" y="24"/>
                    </a:lnTo>
                    <a:lnTo>
                      <a:pt x="325" y="22"/>
                    </a:lnTo>
                    <a:lnTo>
                      <a:pt x="327" y="22"/>
                    </a:lnTo>
                    <a:lnTo>
                      <a:pt x="327" y="20"/>
                    </a:lnTo>
                    <a:lnTo>
                      <a:pt x="328" y="20"/>
                    </a:lnTo>
                    <a:lnTo>
                      <a:pt x="328" y="18"/>
                    </a:lnTo>
                    <a:lnTo>
                      <a:pt x="330" y="18"/>
                    </a:lnTo>
                    <a:lnTo>
                      <a:pt x="330" y="16"/>
                    </a:lnTo>
                    <a:lnTo>
                      <a:pt x="332" y="16"/>
                    </a:lnTo>
                    <a:lnTo>
                      <a:pt x="332" y="15"/>
                    </a:lnTo>
                    <a:lnTo>
                      <a:pt x="334" y="15"/>
                    </a:lnTo>
                    <a:lnTo>
                      <a:pt x="334" y="13"/>
                    </a:lnTo>
                    <a:lnTo>
                      <a:pt x="335" y="13"/>
                    </a:lnTo>
                    <a:lnTo>
                      <a:pt x="335" y="11"/>
                    </a:lnTo>
                    <a:lnTo>
                      <a:pt x="335" y="9"/>
                    </a:lnTo>
                    <a:lnTo>
                      <a:pt x="337" y="9"/>
                    </a:lnTo>
                    <a:lnTo>
                      <a:pt x="339" y="9"/>
                    </a:lnTo>
                    <a:lnTo>
                      <a:pt x="339" y="7"/>
                    </a:lnTo>
                    <a:lnTo>
                      <a:pt x="341" y="7"/>
                    </a:lnTo>
                    <a:lnTo>
                      <a:pt x="341" y="6"/>
                    </a:lnTo>
                    <a:lnTo>
                      <a:pt x="343" y="6"/>
                    </a:lnTo>
                    <a:lnTo>
                      <a:pt x="341" y="6"/>
                    </a:lnTo>
                    <a:lnTo>
                      <a:pt x="341" y="4"/>
                    </a:lnTo>
                    <a:lnTo>
                      <a:pt x="343" y="4"/>
                    </a:lnTo>
                    <a:lnTo>
                      <a:pt x="344" y="4"/>
                    </a:lnTo>
                    <a:lnTo>
                      <a:pt x="344" y="2"/>
                    </a:lnTo>
                    <a:lnTo>
                      <a:pt x="346" y="2"/>
                    </a:lnTo>
                    <a:lnTo>
                      <a:pt x="348" y="2"/>
                    </a:lnTo>
                    <a:lnTo>
                      <a:pt x="350" y="2"/>
                    </a:lnTo>
                    <a:lnTo>
                      <a:pt x="350" y="0"/>
                    </a:lnTo>
                    <a:lnTo>
                      <a:pt x="351" y="0"/>
                    </a:lnTo>
                    <a:lnTo>
                      <a:pt x="353" y="0"/>
                    </a:lnTo>
                    <a:lnTo>
                      <a:pt x="355" y="0"/>
                    </a:lnTo>
                    <a:lnTo>
                      <a:pt x="357" y="0"/>
                    </a:lnTo>
                    <a:lnTo>
                      <a:pt x="359" y="0"/>
                    </a:lnTo>
                    <a:lnTo>
                      <a:pt x="360" y="0"/>
                    </a:lnTo>
                    <a:lnTo>
                      <a:pt x="362" y="0"/>
                    </a:lnTo>
                    <a:lnTo>
                      <a:pt x="364" y="0"/>
                    </a:lnTo>
                    <a:lnTo>
                      <a:pt x="366" y="0"/>
                    </a:lnTo>
                    <a:lnTo>
                      <a:pt x="368" y="0"/>
                    </a:lnTo>
                    <a:lnTo>
                      <a:pt x="369" y="0"/>
                    </a:lnTo>
                    <a:lnTo>
                      <a:pt x="371" y="0"/>
                    </a:lnTo>
                    <a:lnTo>
                      <a:pt x="373" y="0"/>
                    </a:lnTo>
                    <a:lnTo>
                      <a:pt x="375" y="0"/>
                    </a:lnTo>
                    <a:lnTo>
                      <a:pt x="376" y="0"/>
                    </a:lnTo>
                    <a:lnTo>
                      <a:pt x="378" y="0"/>
                    </a:lnTo>
                    <a:lnTo>
                      <a:pt x="378" y="2"/>
                    </a:lnTo>
                    <a:lnTo>
                      <a:pt x="380" y="2"/>
                    </a:lnTo>
                    <a:lnTo>
                      <a:pt x="382" y="2"/>
                    </a:lnTo>
                    <a:lnTo>
                      <a:pt x="382" y="4"/>
                    </a:lnTo>
                    <a:lnTo>
                      <a:pt x="382" y="6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4" y="9"/>
                    </a:lnTo>
                    <a:lnTo>
                      <a:pt x="385" y="9"/>
                    </a:lnTo>
                    <a:lnTo>
                      <a:pt x="385" y="11"/>
                    </a:lnTo>
                    <a:lnTo>
                      <a:pt x="385" y="13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0" name="Freeform 394"/>
              <p:cNvSpPr>
                <a:spLocks/>
              </p:cNvSpPr>
              <p:nvPr/>
            </p:nvSpPr>
            <p:spPr bwMode="auto">
              <a:xfrm>
                <a:off x="2615" y="1368"/>
                <a:ext cx="318" cy="270"/>
              </a:xfrm>
              <a:custGeom>
                <a:avLst/>
                <a:gdLst>
                  <a:gd name="T0" fmla="*/ 4 w 318"/>
                  <a:gd name="T1" fmla="*/ 264 h 270"/>
                  <a:gd name="T2" fmla="*/ 11 w 318"/>
                  <a:gd name="T3" fmla="*/ 270 h 270"/>
                  <a:gd name="T4" fmla="*/ 29 w 318"/>
                  <a:gd name="T5" fmla="*/ 257 h 270"/>
                  <a:gd name="T6" fmla="*/ 42 w 318"/>
                  <a:gd name="T7" fmla="*/ 247 h 270"/>
                  <a:gd name="T8" fmla="*/ 45 w 318"/>
                  <a:gd name="T9" fmla="*/ 241 h 270"/>
                  <a:gd name="T10" fmla="*/ 36 w 318"/>
                  <a:gd name="T11" fmla="*/ 238 h 270"/>
                  <a:gd name="T12" fmla="*/ 24 w 318"/>
                  <a:gd name="T13" fmla="*/ 234 h 270"/>
                  <a:gd name="T14" fmla="*/ 31 w 318"/>
                  <a:gd name="T15" fmla="*/ 222 h 270"/>
                  <a:gd name="T16" fmla="*/ 43 w 318"/>
                  <a:gd name="T17" fmla="*/ 204 h 270"/>
                  <a:gd name="T18" fmla="*/ 61 w 318"/>
                  <a:gd name="T19" fmla="*/ 195 h 270"/>
                  <a:gd name="T20" fmla="*/ 63 w 318"/>
                  <a:gd name="T21" fmla="*/ 188 h 270"/>
                  <a:gd name="T22" fmla="*/ 70 w 318"/>
                  <a:gd name="T23" fmla="*/ 182 h 270"/>
                  <a:gd name="T24" fmla="*/ 74 w 318"/>
                  <a:gd name="T25" fmla="*/ 188 h 270"/>
                  <a:gd name="T26" fmla="*/ 86 w 318"/>
                  <a:gd name="T27" fmla="*/ 173 h 270"/>
                  <a:gd name="T28" fmla="*/ 104 w 318"/>
                  <a:gd name="T29" fmla="*/ 161 h 270"/>
                  <a:gd name="T30" fmla="*/ 124 w 318"/>
                  <a:gd name="T31" fmla="*/ 150 h 270"/>
                  <a:gd name="T32" fmla="*/ 129 w 318"/>
                  <a:gd name="T33" fmla="*/ 161 h 270"/>
                  <a:gd name="T34" fmla="*/ 125 w 318"/>
                  <a:gd name="T35" fmla="*/ 156 h 270"/>
                  <a:gd name="T36" fmla="*/ 117 w 318"/>
                  <a:gd name="T37" fmla="*/ 152 h 270"/>
                  <a:gd name="T38" fmla="*/ 129 w 318"/>
                  <a:gd name="T39" fmla="*/ 141 h 270"/>
                  <a:gd name="T40" fmla="*/ 145 w 318"/>
                  <a:gd name="T41" fmla="*/ 127 h 270"/>
                  <a:gd name="T42" fmla="*/ 163 w 318"/>
                  <a:gd name="T43" fmla="*/ 114 h 270"/>
                  <a:gd name="T44" fmla="*/ 175 w 318"/>
                  <a:gd name="T45" fmla="*/ 104 h 270"/>
                  <a:gd name="T46" fmla="*/ 197 w 318"/>
                  <a:gd name="T47" fmla="*/ 95 h 270"/>
                  <a:gd name="T48" fmla="*/ 204 w 318"/>
                  <a:gd name="T49" fmla="*/ 114 h 270"/>
                  <a:gd name="T50" fmla="*/ 215 w 318"/>
                  <a:gd name="T51" fmla="*/ 123 h 270"/>
                  <a:gd name="T52" fmla="*/ 231 w 318"/>
                  <a:gd name="T53" fmla="*/ 131 h 270"/>
                  <a:gd name="T54" fmla="*/ 220 w 318"/>
                  <a:gd name="T55" fmla="*/ 147 h 270"/>
                  <a:gd name="T56" fmla="*/ 206 w 318"/>
                  <a:gd name="T57" fmla="*/ 163 h 270"/>
                  <a:gd name="T58" fmla="*/ 199 w 318"/>
                  <a:gd name="T59" fmla="*/ 182 h 270"/>
                  <a:gd name="T60" fmla="*/ 188 w 318"/>
                  <a:gd name="T61" fmla="*/ 198 h 270"/>
                  <a:gd name="T62" fmla="*/ 188 w 318"/>
                  <a:gd name="T63" fmla="*/ 204 h 270"/>
                  <a:gd name="T64" fmla="*/ 199 w 318"/>
                  <a:gd name="T65" fmla="*/ 195 h 270"/>
                  <a:gd name="T66" fmla="*/ 199 w 318"/>
                  <a:gd name="T67" fmla="*/ 193 h 270"/>
                  <a:gd name="T68" fmla="*/ 209 w 318"/>
                  <a:gd name="T69" fmla="*/ 173 h 270"/>
                  <a:gd name="T70" fmla="*/ 213 w 318"/>
                  <a:gd name="T71" fmla="*/ 182 h 270"/>
                  <a:gd name="T72" fmla="*/ 218 w 318"/>
                  <a:gd name="T73" fmla="*/ 193 h 270"/>
                  <a:gd name="T74" fmla="*/ 225 w 318"/>
                  <a:gd name="T75" fmla="*/ 191 h 270"/>
                  <a:gd name="T76" fmla="*/ 231 w 318"/>
                  <a:gd name="T77" fmla="*/ 173 h 270"/>
                  <a:gd name="T78" fmla="*/ 236 w 318"/>
                  <a:gd name="T79" fmla="*/ 166 h 270"/>
                  <a:gd name="T80" fmla="*/ 249 w 318"/>
                  <a:gd name="T81" fmla="*/ 163 h 270"/>
                  <a:gd name="T82" fmla="*/ 270 w 318"/>
                  <a:gd name="T83" fmla="*/ 168 h 270"/>
                  <a:gd name="T84" fmla="*/ 265 w 318"/>
                  <a:gd name="T85" fmla="*/ 164 h 270"/>
                  <a:gd name="T86" fmla="*/ 272 w 318"/>
                  <a:gd name="T87" fmla="*/ 156 h 270"/>
                  <a:gd name="T88" fmla="*/ 256 w 318"/>
                  <a:gd name="T89" fmla="*/ 141 h 270"/>
                  <a:gd name="T90" fmla="*/ 254 w 318"/>
                  <a:gd name="T91" fmla="*/ 123 h 270"/>
                  <a:gd name="T92" fmla="*/ 243 w 318"/>
                  <a:gd name="T93" fmla="*/ 125 h 270"/>
                  <a:gd name="T94" fmla="*/ 240 w 318"/>
                  <a:gd name="T95" fmla="*/ 113 h 270"/>
                  <a:gd name="T96" fmla="*/ 225 w 318"/>
                  <a:gd name="T97" fmla="*/ 104 h 270"/>
                  <a:gd name="T98" fmla="*/ 231 w 318"/>
                  <a:gd name="T99" fmla="*/ 82 h 270"/>
                  <a:gd name="T100" fmla="*/ 245 w 318"/>
                  <a:gd name="T101" fmla="*/ 70 h 270"/>
                  <a:gd name="T102" fmla="*/ 263 w 318"/>
                  <a:gd name="T103" fmla="*/ 57 h 270"/>
                  <a:gd name="T104" fmla="*/ 274 w 318"/>
                  <a:gd name="T105" fmla="*/ 45 h 270"/>
                  <a:gd name="T106" fmla="*/ 277 w 318"/>
                  <a:gd name="T107" fmla="*/ 39 h 270"/>
                  <a:gd name="T108" fmla="*/ 281 w 318"/>
                  <a:gd name="T109" fmla="*/ 34 h 270"/>
                  <a:gd name="T110" fmla="*/ 291 w 318"/>
                  <a:gd name="T111" fmla="*/ 22 h 270"/>
                  <a:gd name="T112" fmla="*/ 302 w 318"/>
                  <a:gd name="T113" fmla="*/ 16 h 270"/>
                  <a:gd name="T114" fmla="*/ 311 w 318"/>
                  <a:gd name="T115" fmla="*/ 16 h 270"/>
                  <a:gd name="T116" fmla="*/ 316 w 318"/>
                  <a:gd name="T117" fmla="*/ 6 h 270"/>
                  <a:gd name="T118" fmla="*/ 306 w 318"/>
                  <a:gd name="T119" fmla="*/ 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8" h="270">
                    <a:moveTo>
                      <a:pt x="9" y="245"/>
                    </a:moveTo>
                    <a:lnTo>
                      <a:pt x="9" y="247"/>
                    </a:lnTo>
                    <a:lnTo>
                      <a:pt x="8" y="247"/>
                    </a:lnTo>
                    <a:lnTo>
                      <a:pt x="8" y="248"/>
                    </a:lnTo>
                    <a:lnTo>
                      <a:pt x="8" y="250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6" y="254"/>
                    </a:lnTo>
                    <a:lnTo>
                      <a:pt x="6" y="256"/>
                    </a:lnTo>
                    <a:lnTo>
                      <a:pt x="6" y="257"/>
                    </a:lnTo>
                    <a:lnTo>
                      <a:pt x="8" y="257"/>
                    </a:lnTo>
                    <a:lnTo>
                      <a:pt x="6" y="257"/>
                    </a:lnTo>
                    <a:lnTo>
                      <a:pt x="6" y="259"/>
                    </a:lnTo>
                    <a:lnTo>
                      <a:pt x="6" y="261"/>
                    </a:lnTo>
                    <a:lnTo>
                      <a:pt x="6" y="263"/>
                    </a:lnTo>
                    <a:lnTo>
                      <a:pt x="4" y="263"/>
                    </a:lnTo>
                    <a:lnTo>
                      <a:pt x="4" y="264"/>
                    </a:lnTo>
                    <a:lnTo>
                      <a:pt x="2" y="264"/>
                    </a:lnTo>
                    <a:lnTo>
                      <a:pt x="2" y="266"/>
                    </a:lnTo>
                    <a:lnTo>
                      <a:pt x="0" y="266"/>
                    </a:lnTo>
                    <a:lnTo>
                      <a:pt x="2" y="266"/>
                    </a:lnTo>
                    <a:lnTo>
                      <a:pt x="0" y="266"/>
                    </a:lnTo>
                    <a:lnTo>
                      <a:pt x="2" y="266"/>
                    </a:lnTo>
                    <a:lnTo>
                      <a:pt x="2" y="268"/>
                    </a:lnTo>
                    <a:lnTo>
                      <a:pt x="2" y="266"/>
                    </a:lnTo>
                    <a:lnTo>
                      <a:pt x="2" y="264"/>
                    </a:lnTo>
                    <a:lnTo>
                      <a:pt x="4" y="264"/>
                    </a:lnTo>
                    <a:lnTo>
                      <a:pt x="6" y="264"/>
                    </a:lnTo>
                    <a:lnTo>
                      <a:pt x="6" y="266"/>
                    </a:lnTo>
                    <a:lnTo>
                      <a:pt x="8" y="266"/>
                    </a:lnTo>
                    <a:lnTo>
                      <a:pt x="8" y="268"/>
                    </a:lnTo>
                    <a:lnTo>
                      <a:pt x="9" y="268"/>
                    </a:lnTo>
                    <a:lnTo>
                      <a:pt x="9" y="270"/>
                    </a:lnTo>
                    <a:lnTo>
                      <a:pt x="11" y="270"/>
                    </a:lnTo>
                    <a:lnTo>
                      <a:pt x="13" y="270"/>
                    </a:lnTo>
                    <a:lnTo>
                      <a:pt x="15" y="270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8" y="268"/>
                    </a:lnTo>
                    <a:lnTo>
                      <a:pt x="18" y="266"/>
                    </a:lnTo>
                    <a:lnTo>
                      <a:pt x="20" y="266"/>
                    </a:lnTo>
                    <a:lnTo>
                      <a:pt x="22" y="266"/>
                    </a:lnTo>
                    <a:lnTo>
                      <a:pt x="22" y="264"/>
                    </a:lnTo>
                    <a:lnTo>
                      <a:pt x="24" y="264"/>
                    </a:lnTo>
                    <a:lnTo>
                      <a:pt x="24" y="263"/>
                    </a:lnTo>
                    <a:lnTo>
                      <a:pt x="24" y="261"/>
                    </a:lnTo>
                    <a:lnTo>
                      <a:pt x="24" y="259"/>
                    </a:lnTo>
                    <a:lnTo>
                      <a:pt x="25" y="259"/>
                    </a:lnTo>
                    <a:lnTo>
                      <a:pt x="27" y="259"/>
                    </a:lnTo>
                    <a:lnTo>
                      <a:pt x="27" y="257"/>
                    </a:lnTo>
                    <a:lnTo>
                      <a:pt x="29" y="257"/>
                    </a:lnTo>
                    <a:lnTo>
                      <a:pt x="31" y="257"/>
                    </a:lnTo>
                    <a:lnTo>
                      <a:pt x="31" y="256"/>
                    </a:lnTo>
                    <a:lnTo>
                      <a:pt x="33" y="256"/>
                    </a:lnTo>
                    <a:lnTo>
                      <a:pt x="33" y="254"/>
                    </a:lnTo>
                    <a:lnTo>
                      <a:pt x="34" y="254"/>
                    </a:lnTo>
                    <a:lnTo>
                      <a:pt x="34" y="252"/>
                    </a:lnTo>
                    <a:lnTo>
                      <a:pt x="33" y="252"/>
                    </a:lnTo>
                    <a:lnTo>
                      <a:pt x="33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6" y="248"/>
                    </a:lnTo>
                    <a:lnTo>
                      <a:pt x="36" y="247"/>
                    </a:lnTo>
                    <a:lnTo>
                      <a:pt x="38" y="247"/>
                    </a:lnTo>
                    <a:lnTo>
                      <a:pt x="38" y="245"/>
                    </a:lnTo>
                    <a:lnTo>
                      <a:pt x="40" y="245"/>
                    </a:lnTo>
                    <a:lnTo>
                      <a:pt x="42" y="245"/>
                    </a:lnTo>
                    <a:lnTo>
                      <a:pt x="42" y="247"/>
                    </a:lnTo>
                    <a:lnTo>
                      <a:pt x="43" y="247"/>
                    </a:lnTo>
                    <a:lnTo>
                      <a:pt x="45" y="247"/>
                    </a:lnTo>
                    <a:lnTo>
                      <a:pt x="45" y="245"/>
                    </a:lnTo>
                    <a:lnTo>
                      <a:pt x="45" y="247"/>
                    </a:lnTo>
                    <a:lnTo>
                      <a:pt x="43" y="247"/>
                    </a:lnTo>
                    <a:lnTo>
                      <a:pt x="42" y="247"/>
                    </a:lnTo>
                    <a:lnTo>
                      <a:pt x="42" y="245"/>
                    </a:lnTo>
                    <a:lnTo>
                      <a:pt x="40" y="245"/>
                    </a:lnTo>
                    <a:lnTo>
                      <a:pt x="40" y="243"/>
                    </a:lnTo>
                    <a:lnTo>
                      <a:pt x="40" y="241"/>
                    </a:lnTo>
                    <a:lnTo>
                      <a:pt x="38" y="241"/>
                    </a:lnTo>
                    <a:lnTo>
                      <a:pt x="38" y="239"/>
                    </a:lnTo>
                    <a:lnTo>
                      <a:pt x="40" y="239"/>
                    </a:lnTo>
                    <a:lnTo>
                      <a:pt x="42" y="239"/>
                    </a:lnTo>
                    <a:lnTo>
                      <a:pt x="43" y="239"/>
                    </a:lnTo>
                    <a:lnTo>
                      <a:pt x="43" y="241"/>
                    </a:lnTo>
                    <a:lnTo>
                      <a:pt x="45" y="241"/>
                    </a:lnTo>
                    <a:lnTo>
                      <a:pt x="45" y="239"/>
                    </a:lnTo>
                    <a:lnTo>
                      <a:pt x="45" y="241"/>
                    </a:lnTo>
                    <a:lnTo>
                      <a:pt x="45" y="239"/>
                    </a:lnTo>
                    <a:lnTo>
                      <a:pt x="43" y="239"/>
                    </a:lnTo>
                    <a:lnTo>
                      <a:pt x="42" y="239"/>
                    </a:lnTo>
                    <a:lnTo>
                      <a:pt x="42" y="238"/>
                    </a:lnTo>
                    <a:lnTo>
                      <a:pt x="42" y="236"/>
                    </a:lnTo>
                    <a:lnTo>
                      <a:pt x="43" y="236"/>
                    </a:lnTo>
                    <a:lnTo>
                      <a:pt x="45" y="236"/>
                    </a:lnTo>
                    <a:lnTo>
                      <a:pt x="47" y="236"/>
                    </a:lnTo>
                    <a:lnTo>
                      <a:pt x="45" y="236"/>
                    </a:lnTo>
                    <a:lnTo>
                      <a:pt x="43" y="236"/>
                    </a:ln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38"/>
                    </a:lnTo>
                    <a:lnTo>
                      <a:pt x="38" y="238"/>
                    </a:lnTo>
                    <a:lnTo>
                      <a:pt x="36" y="238"/>
                    </a:lnTo>
                    <a:lnTo>
                      <a:pt x="34" y="238"/>
                    </a:lnTo>
                    <a:lnTo>
                      <a:pt x="36" y="238"/>
                    </a:lnTo>
                    <a:lnTo>
                      <a:pt x="38" y="238"/>
                    </a:lnTo>
                    <a:lnTo>
                      <a:pt x="36" y="238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4" y="238"/>
                    </a:lnTo>
                    <a:lnTo>
                      <a:pt x="33" y="238"/>
                    </a:lnTo>
                    <a:lnTo>
                      <a:pt x="33" y="236"/>
                    </a:lnTo>
                    <a:lnTo>
                      <a:pt x="33" y="238"/>
                    </a:lnTo>
                    <a:lnTo>
                      <a:pt x="31" y="238"/>
                    </a:lnTo>
                    <a:lnTo>
                      <a:pt x="29" y="238"/>
                    </a:lnTo>
                    <a:lnTo>
                      <a:pt x="27" y="238"/>
                    </a:lnTo>
                    <a:lnTo>
                      <a:pt x="25" y="238"/>
                    </a:lnTo>
                    <a:lnTo>
                      <a:pt x="25" y="236"/>
                    </a:lnTo>
                    <a:lnTo>
                      <a:pt x="24" y="236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32"/>
                    </a:lnTo>
                    <a:lnTo>
                      <a:pt x="24" y="232"/>
                    </a:lnTo>
                    <a:lnTo>
                      <a:pt x="25" y="232"/>
                    </a:lnTo>
                    <a:lnTo>
                      <a:pt x="25" y="231"/>
                    </a:lnTo>
                    <a:lnTo>
                      <a:pt x="27" y="231"/>
                    </a:lnTo>
                    <a:lnTo>
                      <a:pt x="27" y="229"/>
                    </a:lnTo>
                    <a:lnTo>
                      <a:pt x="27" y="231"/>
                    </a:lnTo>
                    <a:lnTo>
                      <a:pt x="27" y="229"/>
                    </a:lnTo>
                    <a:lnTo>
                      <a:pt x="27" y="227"/>
                    </a:lnTo>
                    <a:lnTo>
                      <a:pt x="29" y="227"/>
                    </a:lnTo>
                    <a:lnTo>
                      <a:pt x="29" y="225"/>
                    </a:lnTo>
                    <a:lnTo>
                      <a:pt x="29" y="223"/>
                    </a:lnTo>
                    <a:lnTo>
                      <a:pt x="29" y="222"/>
                    </a:lnTo>
                    <a:lnTo>
                      <a:pt x="31" y="222"/>
                    </a:lnTo>
                    <a:lnTo>
                      <a:pt x="29" y="222"/>
                    </a:lnTo>
                    <a:lnTo>
                      <a:pt x="31" y="222"/>
                    </a:lnTo>
                    <a:lnTo>
                      <a:pt x="31" y="220"/>
                    </a:lnTo>
                    <a:lnTo>
                      <a:pt x="31" y="218"/>
                    </a:lnTo>
                    <a:lnTo>
                      <a:pt x="33" y="218"/>
                    </a:lnTo>
                    <a:lnTo>
                      <a:pt x="33" y="216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6" y="213"/>
                    </a:lnTo>
                    <a:lnTo>
                      <a:pt x="36" y="211"/>
                    </a:lnTo>
                    <a:lnTo>
                      <a:pt x="38" y="211"/>
                    </a:lnTo>
                    <a:lnTo>
                      <a:pt x="38" y="209"/>
                    </a:lnTo>
                    <a:lnTo>
                      <a:pt x="40" y="209"/>
                    </a:lnTo>
                    <a:lnTo>
                      <a:pt x="40" y="207"/>
                    </a:lnTo>
                    <a:lnTo>
                      <a:pt x="42" y="207"/>
                    </a:lnTo>
                    <a:lnTo>
                      <a:pt x="42" y="206"/>
                    </a:lnTo>
                    <a:lnTo>
                      <a:pt x="43" y="206"/>
                    </a:lnTo>
                    <a:lnTo>
                      <a:pt x="43" y="204"/>
                    </a:lnTo>
                    <a:lnTo>
                      <a:pt x="45" y="204"/>
                    </a:lnTo>
                    <a:lnTo>
                      <a:pt x="45" y="202"/>
                    </a:lnTo>
                    <a:lnTo>
                      <a:pt x="47" y="202"/>
                    </a:lnTo>
                    <a:lnTo>
                      <a:pt x="47" y="200"/>
                    </a:lnTo>
                    <a:lnTo>
                      <a:pt x="49" y="200"/>
                    </a:lnTo>
                    <a:lnTo>
                      <a:pt x="49" y="198"/>
                    </a:lnTo>
                    <a:lnTo>
                      <a:pt x="50" y="198"/>
                    </a:lnTo>
                    <a:lnTo>
                      <a:pt x="50" y="197"/>
                    </a:lnTo>
                    <a:lnTo>
                      <a:pt x="52" y="197"/>
                    </a:lnTo>
                    <a:lnTo>
                      <a:pt x="52" y="195"/>
                    </a:lnTo>
                    <a:lnTo>
                      <a:pt x="54" y="195"/>
                    </a:lnTo>
                    <a:lnTo>
                      <a:pt x="56" y="195"/>
                    </a:lnTo>
                    <a:lnTo>
                      <a:pt x="56" y="193"/>
                    </a:lnTo>
                    <a:lnTo>
                      <a:pt x="58" y="193"/>
                    </a:lnTo>
                    <a:lnTo>
                      <a:pt x="59" y="193"/>
                    </a:lnTo>
                    <a:lnTo>
                      <a:pt x="59" y="195"/>
                    </a:lnTo>
                    <a:lnTo>
                      <a:pt x="61" y="195"/>
                    </a:lnTo>
                    <a:lnTo>
                      <a:pt x="61" y="197"/>
                    </a:lnTo>
                    <a:lnTo>
                      <a:pt x="61" y="198"/>
                    </a:lnTo>
                    <a:lnTo>
                      <a:pt x="61" y="200"/>
                    </a:lnTo>
                    <a:lnTo>
                      <a:pt x="61" y="202"/>
                    </a:lnTo>
                    <a:lnTo>
                      <a:pt x="61" y="200"/>
                    </a:lnTo>
                    <a:lnTo>
                      <a:pt x="61" y="198"/>
                    </a:lnTo>
                    <a:lnTo>
                      <a:pt x="61" y="197"/>
                    </a:lnTo>
                    <a:lnTo>
                      <a:pt x="61" y="195"/>
                    </a:lnTo>
                    <a:lnTo>
                      <a:pt x="59" y="195"/>
                    </a:lnTo>
                    <a:lnTo>
                      <a:pt x="59" y="193"/>
                    </a:lnTo>
                    <a:lnTo>
                      <a:pt x="58" y="193"/>
                    </a:lnTo>
                    <a:lnTo>
                      <a:pt x="58" y="191"/>
                    </a:lnTo>
                    <a:lnTo>
                      <a:pt x="59" y="191"/>
                    </a:lnTo>
                    <a:lnTo>
                      <a:pt x="61" y="191"/>
                    </a:lnTo>
                    <a:lnTo>
                      <a:pt x="61" y="189"/>
                    </a:lnTo>
                    <a:lnTo>
                      <a:pt x="63" y="189"/>
                    </a:lnTo>
                    <a:lnTo>
                      <a:pt x="63" y="188"/>
                    </a:lnTo>
                    <a:lnTo>
                      <a:pt x="65" y="188"/>
                    </a:lnTo>
                    <a:lnTo>
                      <a:pt x="65" y="186"/>
                    </a:lnTo>
                    <a:lnTo>
                      <a:pt x="65" y="184"/>
                    </a:lnTo>
                    <a:lnTo>
                      <a:pt x="67" y="184"/>
                    </a:lnTo>
                    <a:lnTo>
                      <a:pt x="67" y="182"/>
                    </a:lnTo>
                    <a:lnTo>
                      <a:pt x="67" y="181"/>
                    </a:lnTo>
                    <a:lnTo>
                      <a:pt x="68" y="181"/>
                    </a:lnTo>
                    <a:lnTo>
                      <a:pt x="68" y="179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5" y="179"/>
                    </a:lnTo>
                    <a:lnTo>
                      <a:pt x="74" y="179"/>
                    </a:lnTo>
                    <a:lnTo>
                      <a:pt x="74" y="181"/>
                    </a:lnTo>
                    <a:lnTo>
                      <a:pt x="72" y="181"/>
                    </a:lnTo>
                    <a:lnTo>
                      <a:pt x="70" y="181"/>
                    </a:lnTo>
                    <a:lnTo>
                      <a:pt x="70" y="182"/>
                    </a:lnTo>
                    <a:lnTo>
                      <a:pt x="70" y="184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74" y="189"/>
                    </a:lnTo>
                    <a:lnTo>
                      <a:pt x="75" y="189"/>
                    </a:lnTo>
                    <a:lnTo>
                      <a:pt x="75" y="191"/>
                    </a:lnTo>
                    <a:lnTo>
                      <a:pt x="77" y="191"/>
                    </a:lnTo>
                    <a:lnTo>
                      <a:pt x="75" y="191"/>
                    </a:lnTo>
                    <a:lnTo>
                      <a:pt x="75" y="193"/>
                    </a:lnTo>
                    <a:lnTo>
                      <a:pt x="77" y="193"/>
                    </a:lnTo>
                    <a:lnTo>
                      <a:pt x="77" y="191"/>
                    </a:lnTo>
                    <a:lnTo>
                      <a:pt x="75" y="191"/>
                    </a:lnTo>
                    <a:lnTo>
                      <a:pt x="75" y="189"/>
                    </a:lnTo>
                    <a:lnTo>
                      <a:pt x="75" y="188"/>
                    </a:lnTo>
                    <a:lnTo>
                      <a:pt x="74" y="188"/>
                    </a:lnTo>
                    <a:lnTo>
                      <a:pt x="74" y="186"/>
                    </a:lnTo>
                    <a:lnTo>
                      <a:pt x="72" y="186"/>
                    </a:lnTo>
                    <a:lnTo>
                      <a:pt x="72" y="184"/>
                    </a:lnTo>
                    <a:lnTo>
                      <a:pt x="72" y="182"/>
                    </a:lnTo>
                    <a:lnTo>
                      <a:pt x="74" y="182"/>
                    </a:lnTo>
                    <a:lnTo>
                      <a:pt x="75" y="182"/>
                    </a:lnTo>
                    <a:lnTo>
                      <a:pt x="75" y="181"/>
                    </a:lnTo>
                    <a:lnTo>
                      <a:pt x="77" y="181"/>
                    </a:lnTo>
                    <a:lnTo>
                      <a:pt x="79" y="181"/>
                    </a:lnTo>
                    <a:lnTo>
                      <a:pt x="79" y="179"/>
                    </a:lnTo>
                    <a:lnTo>
                      <a:pt x="81" y="179"/>
                    </a:lnTo>
                    <a:lnTo>
                      <a:pt x="81" y="177"/>
                    </a:lnTo>
                    <a:lnTo>
                      <a:pt x="81" y="175"/>
                    </a:lnTo>
                    <a:lnTo>
                      <a:pt x="83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6" y="173"/>
                    </a:lnTo>
                    <a:lnTo>
                      <a:pt x="88" y="173"/>
                    </a:lnTo>
                    <a:lnTo>
                      <a:pt x="88" y="172"/>
                    </a:lnTo>
                    <a:lnTo>
                      <a:pt x="90" y="172"/>
                    </a:lnTo>
                    <a:lnTo>
                      <a:pt x="90" y="170"/>
                    </a:lnTo>
                    <a:lnTo>
                      <a:pt x="92" y="170"/>
                    </a:lnTo>
                    <a:lnTo>
                      <a:pt x="92" y="168"/>
                    </a:lnTo>
                    <a:lnTo>
                      <a:pt x="93" y="168"/>
                    </a:lnTo>
                    <a:lnTo>
                      <a:pt x="93" y="166"/>
                    </a:lnTo>
                    <a:lnTo>
                      <a:pt x="95" y="166"/>
                    </a:lnTo>
                    <a:lnTo>
                      <a:pt x="95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100" y="164"/>
                    </a:lnTo>
                    <a:lnTo>
                      <a:pt x="100" y="163"/>
                    </a:lnTo>
                    <a:lnTo>
                      <a:pt x="102" y="163"/>
                    </a:lnTo>
                    <a:lnTo>
                      <a:pt x="102" y="161"/>
                    </a:lnTo>
                    <a:lnTo>
                      <a:pt x="104" y="161"/>
                    </a:lnTo>
                    <a:lnTo>
                      <a:pt x="106" y="161"/>
                    </a:lnTo>
                    <a:lnTo>
                      <a:pt x="106" y="159"/>
                    </a:lnTo>
                    <a:lnTo>
                      <a:pt x="108" y="159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1" y="156"/>
                    </a:lnTo>
                    <a:lnTo>
                      <a:pt x="113" y="156"/>
                    </a:lnTo>
                    <a:lnTo>
                      <a:pt x="113" y="154"/>
                    </a:lnTo>
                    <a:lnTo>
                      <a:pt x="115" y="154"/>
                    </a:lnTo>
                    <a:lnTo>
                      <a:pt x="117" y="154"/>
                    </a:lnTo>
                    <a:lnTo>
                      <a:pt x="117" y="152"/>
                    </a:lnTo>
                    <a:lnTo>
                      <a:pt x="118" y="152"/>
                    </a:lnTo>
                    <a:lnTo>
                      <a:pt x="120" y="152"/>
                    </a:lnTo>
                    <a:lnTo>
                      <a:pt x="120" y="150"/>
                    </a:lnTo>
                    <a:lnTo>
                      <a:pt x="122" y="150"/>
                    </a:lnTo>
                    <a:lnTo>
                      <a:pt x="124" y="150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2" y="154"/>
                    </a:lnTo>
                    <a:lnTo>
                      <a:pt x="122" y="152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56"/>
                    </a:lnTo>
                    <a:lnTo>
                      <a:pt x="120" y="157"/>
                    </a:lnTo>
                    <a:lnTo>
                      <a:pt x="122" y="157"/>
                    </a:lnTo>
                    <a:lnTo>
                      <a:pt x="122" y="159"/>
                    </a:lnTo>
                    <a:lnTo>
                      <a:pt x="122" y="157"/>
                    </a:lnTo>
                    <a:lnTo>
                      <a:pt x="124" y="157"/>
                    </a:lnTo>
                    <a:lnTo>
                      <a:pt x="125" y="157"/>
                    </a:lnTo>
                    <a:lnTo>
                      <a:pt x="125" y="159"/>
                    </a:lnTo>
                    <a:lnTo>
                      <a:pt x="125" y="161"/>
                    </a:lnTo>
                    <a:lnTo>
                      <a:pt x="127" y="161"/>
                    </a:lnTo>
                    <a:lnTo>
                      <a:pt x="129" y="161"/>
                    </a:lnTo>
                    <a:lnTo>
                      <a:pt x="129" y="159"/>
                    </a:lnTo>
                    <a:lnTo>
                      <a:pt x="131" y="159"/>
                    </a:lnTo>
                    <a:lnTo>
                      <a:pt x="131" y="161"/>
                    </a:lnTo>
                    <a:lnTo>
                      <a:pt x="133" y="161"/>
                    </a:lnTo>
                    <a:lnTo>
                      <a:pt x="134" y="161"/>
                    </a:lnTo>
                    <a:lnTo>
                      <a:pt x="133" y="161"/>
                    </a:lnTo>
                    <a:lnTo>
                      <a:pt x="131" y="161"/>
                    </a:lnTo>
                    <a:lnTo>
                      <a:pt x="133" y="161"/>
                    </a:lnTo>
                    <a:lnTo>
                      <a:pt x="133" y="159"/>
                    </a:lnTo>
                    <a:lnTo>
                      <a:pt x="131" y="159"/>
                    </a:lnTo>
                    <a:lnTo>
                      <a:pt x="131" y="157"/>
                    </a:lnTo>
                    <a:lnTo>
                      <a:pt x="129" y="157"/>
                    </a:lnTo>
                    <a:lnTo>
                      <a:pt x="129" y="159"/>
                    </a:lnTo>
                    <a:lnTo>
                      <a:pt x="127" y="159"/>
                    </a:lnTo>
                    <a:lnTo>
                      <a:pt x="125" y="159"/>
                    </a:lnTo>
                    <a:lnTo>
                      <a:pt x="125" y="157"/>
                    </a:lnTo>
                    <a:lnTo>
                      <a:pt x="125" y="156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6"/>
                    </a:lnTo>
                    <a:lnTo>
                      <a:pt x="129" y="156"/>
                    </a:lnTo>
                    <a:lnTo>
                      <a:pt x="127" y="156"/>
                    </a:lnTo>
                    <a:lnTo>
                      <a:pt x="127" y="154"/>
                    </a:lnTo>
                    <a:lnTo>
                      <a:pt x="125" y="154"/>
                    </a:lnTo>
                    <a:lnTo>
                      <a:pt x="125" y="152"/>
                    </a:lnTo>
                    <a:lnTo>
                      <a:pt x="125" y="150"/>
                    </a:lnTo>
                    <a:lnTo>
                      <a:pt x="125" y="148"/>
                    </a:lnTo>
                    <a:lnTo>
                      <a:pt x="124" y="148"/>
                    </a:lnTo>
                    <a:lnTo>
                      <a:pt x="122" y="148"/>
                    </a:lnTo>
                    <a:lnTo>
                      <a:pt x="122" y="150"/>
                    </a:lnTo>
                    <a:lnTo>
                      <a:pt x="120" y="150"/>
                    </a:lnTo>
                    <a:lnTo>
                      <a:pt x="118" y="150"/>
                    </a:lnTo>
                    <a:lnTo>
                      <a:pt x="117" y="150"/>
                    </a:lnTo>
                    <a:lnTo>
                      <a:pt x="117" y="152"/>
                    </a:lnTo>
                    <a:lnTo>
                      <a:pt x="115" y="152"/>
                    </a:lnTo>
                    <a:lnTo>
                      <a:pt x="113" y="152"/>
                    </a:lnTo>
                    <a:lnTo>
                      <a:pt x="113" y="150"/>
                    </a:lnTo>
                    <a:lnTo>
                      <a:pt x="115" y="150"/>
                    </a:lnTo>
                    <a:lnTo>
                      <a:pt x="117" y="150"/>
                    </a:lnTo>
                    <a:lnTo>
                      <a:pt x="117" y="148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20" y="147"/>
                    </a:lnTo>
                    <a:lnTo>
                      <a:pt x="122" y="147"/>
                    </a:lnTo>
                    <a:lnTo>
                      <a:pt x="122" y="145"/>
                    </a:lnTo>
                    <a:lnTo>
                      <a:pt x="124" y="145"/>
                    </a:lnTo>
                    <a:lnTo>
                      <a:pt x="124" y="143"/>
                    </a:lnTo>
                    <a:lnTo>
                      <a:pt x="125" y="143"/>
                    </a:lnTo>
                    <a:lnTo>
                      <a:pt x="127" y="143"/>
                    </a:lnTo>
                    <a:lnTo>
                      <a:pt x="127" y="141"/>
                    </a:lnTo>
                    <a:lnTo>
                      <a:pt x="129" y="141"/>
                    </a:lnTo>
                    <a:lnTo>
                      <a:pt x="129" y="139"/>
                    </a:lnTo>
                    <a:lnTo>
                      <a:pt x="131" y="139"/>
                    </a:lnTo>
                    <a:lnTo>
                      <a:pt x="133" y="139"/>
                    </a:lnTo>
                    <a:lnTo>
                      <a:pt x="133" y="138"/>
                    </a:lnTo>
                    <a:lnTo>
                      <a:pt x="134" y="138"/>
                    </a:lnTo>
                    <a:lnTo>
                      <a:pt x="134" y="136"/>
                    </a:lnTo>
                    <a:lnTo>
                      <a:pt x="136" y="136"/>
                    </a:lnTo>
                    <a:lnTo>
                      <a:pt x="136" y="134"/>
                    </a:lnTo>
                    <a:lnTo>
                      <a:pt x="138" y="134"/>
                    </a:lnTo>
                    <a:lnTo>
                      <a:pt x="140" y="134"/>
                    </a:lnTo>
                    <a:lnTo>
                      <a:pt x="140" y="132"/>
                    </a:lnTo>
                    <a:lnTo>
                      <a:pt x="142" y="132"/>
                    </a:lnTo>
                    <a:lnTo>
                      <a:pt x="142" y="131"/>
                    </a:lnTo>
                    <a:lnTo>
                      <a:pt x="143" y="131"/>
                    </a:lnTo>
                    <a:lnTo>
                      <a:pt x="143" y="129"/>
                    </a:lnTo>
                    <a:lnTo>
                      <a:pt x="145" y="129"/>
                    </a:lnTo>
                    <a:lnTo>
                      <a:pt x="145" y="127"/>
                    </a:lnTo>
                    <a:lnTo>
                      <a:pt x="147" y="127"/>
                    </a:lnTo>
                    <a:lnTo>
                      <a:pt x="147" y="125"/>
                    </a:lnTo>
                    <a:lnTo>
                      <a:pt x="149" y="125"/>
                    </a:lnTo>
                    <a:lnTo>
                      <a:pt x="149" y="123"/>
                    </a:lnTo>
                    <a:lnTo>
                      <a:pt x="150" y="123"/>
                    </a:lnTo>
                    <a:lnTo>
                      <a:pt x="152" y="123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20"/>
                    </a:lnTo>
                    <a:lnTo>
                      <a:pt x="156" y="120"/>
                    </a:lnTo>
                    <a:lnTo>
                      <a:pt x="158" y="120"/>
                    </a:lnTo>
                    <a:lnTo>
                      <a:pt x="158" y="118"/>
                    </a:lnTo>
                    <a:lnTo>
                      <a:pt x="159" y="118"/>
                    </a:lnTo>
                    <a:lnTo>
                      <a:pt x="159" y="116"/>
                    </a:lnTo>
                    <a:lnTo>
                      <a:pt x="161" y="116"/>
                    </a:lnTo>
                    <a:lnTo>
                      <a:pt x="161" y="114"/>
                    </a:lnTo>
                    <a:lnTo>
                      <a:pt x="163" y="114"/>
                    </a:lnTo>
                    <a:lnTo>
                      <a:pt x="165" y="114"/>
                    </a:lnTo>
                    <a:lnTo>
                      <a:pt x="165" y="113"/>
                    </a:lnTo>
                    <a:lnTo>
                      <a:pt x="165" y="114"/>
                    </a:lnTo>
                    <a:lnTo>
                      <a:pt x="163" y="114"/>
                    </a:lnTo>
                    <a:lnTo>
                      <a:pt x="163" y="113"/>
                    </a:lnTo>
                    <a:lnTo>
                      <a:pt x="165" y="113"/>
                    </a:lnTo>
                    <a:lnTo>
                      <a:pt x="167" y="113"/>
                    </a:lnTo>
                    <a:lnTo>
                      <a:pt x="167" y="111"/>
                    </a:lnTo>
                    <a:lnTo>
                      <a:pt x="168" y="111"/>
                    </a:lnTo>
                    <a:lnTo>
                      <a:pt x="170" y="111"/>
                    </a:lnTo>
                    <a:lnTo>
                      <a:pt x="170" y="109"/>
                    </a:lnTo>
                    <a:lnTo>
                      <a:pt x="172" y="109"/>
                    </a:lnTo>
                    <a:lnTo>
                      <a:pt x="172" y="107"/>
                    </a:lnTo>
                    <a:lnTo>
                      <a:pt x="174" y="107"/>
                    </a:lnTo>
                    <a:lnTo>
                      <a:pt x="174" y="106"/>
                    </a:lnTo>
                    <a:lnTo>
                      <a:pt x="175" y="106"/>
                    </a:lnTo>
                    <a:lnTo>
                      <a:pt x="175" y="104"/>
                    </a:lnTo>
                    <a:lnTo>
                      <a:pt x="177" y="104"/>
                    </a:lnTo>
                    <a:lnTo>
                      <a:pt x="177" y="102"/>
                    </a:lnTo>
                    <a:lnTo>
                      <a:pt x="179" y="102"/>
                    </a:lnTo>
                    <a:lnTo>
                      <a:pt x="181" y="102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100"/>
                    </a:lnTo>
                    <a:lnTo>
                      <a:pt x="184" y="98"/>
                    </a:lnTo>
                    <a:lnTo>
                      <a:pt x="186" y="98"/>
                    </a:lnTo>
                    <a:lnTo>
                      <a:pt x="188" y="98"/>
                    </a:lnTo>
                    <a:lnTo>
                      <a:pt x="190" y="98"/>
                    </a:lnTo>
                    <a:lnTo>
                      <a:pt x="190" y="97"/>
                    </a:lnTo>
                    <a:lnTo>
                      <a:pt x="192" y="97"/>
                    </a:lnTo>
                    <a:lnTo>
                      <a:pt x="193" y="97"/>
                    </a:lnTo>
                    <a:lnTo>
                      <a:pt x="193" y="95"/>
                    </a:lnTo>
                    <a:lnTo>
                      <a:pt x="195" y="95"/>
                    </a:lnTo>
                    <a:lnTo>
                      <a:pt x="197" y="95"/>
                    </a:lnTo>
                    <a:lnTo>
                      <a:pt x="199" y="95"/>
                    </a:lnTo>
                    <a:lnTo>
                      <a:pt x="200" y="95"/>
                    </a:lnTo>
                    <a:lnTo>
                      <a:pt x="202" y="95"/>
                    </a:lnTo>
                    <a:lnTo>
                      <a:pt x="202" y="97"/>
                    </a:lnTo>
                    <a:lnTo>
                      <a:pt x="202" y="98"/>
                    </a:lnTo>
                    <a:lnTo>
                      <a:pt x="202" y="100"/>
                    </a:lnTo>
                    <a:lnTo>
                      <a:pt x="204" y="100"/>
                    </a:lnTo>
                    <a:lnTo>
                      <a:pt x="204" y="102"/>
                    </a:lnTo>
                    <a:lnTo>
                      <a:pt x="202" y="102"/>
                    </a:lnTo>
                    <a:lnTo>
                      <a:pt x="202" y="104"/>
                    </a:lnTo>
                    <a:lnTo>
                      <a:pt x="202" y="106"/>
                    </a:lnTo>
                    <a:lnTo>
                      <a:pt x="202" y="107"/>
                    </a:lnTo>
                    <a:lnTo>
                      <a:pt x="202" y="109"/>
                    </a:lnTo>
                    <a:lnTo>
                      <a:pt x="202" y="111"/>
                    </a:lnTo>
                    <a:lnTo>
                      <a:pt x="204" y="111"/>
                    </a:lnTo>
                    <a:lnTo>
                      <a:pt x="204" y="113"/>
                    </a:lnTo>
                    <a:lnTo>
                      <a:pt x="204" y="114"/>
                    </a:lnTo>
                    <a:lnTo>
                      <a:pt x="204" y="116"/>
                    </a:lnTo>
                    <a:lnTo>
                      <a:pt x="204" y="114"/>
                    </a:lnTo>
                    <a:lnTo>
                      <a:pt x="204" y="116"/>
                    </a:lnTo>
                    <a:lnTo>
                      <a:pt x="204" y="114"/>
                    </a:lnTo>
                    <a:lnTo>
                      <a:pt x="202" y="114"/>
                    </a:lnTo>
                    <a:lnTo>
                      <a:pt x="202" y="116"/>
                    </a:lnTo>
                    <a:lnTo>
                      <a:pt x="204" y="116"/>
                    </a:lnTo>
                    <a:lnTo>
                      <a:pt x="204" y="118"/>
                    </a:lnTo>
                    <a:lnTo>
                      <a:pt x="206" y="118"/>
                    </a:lnTo>
                    <a:lnTo>
                      <a:pt x="206" y="120"/>
                    </a:lnTo>
                    <a:lnTo>
                      <a:pt x="208" y="120"/>
                    </a:lnTo>
                    <a:lnTo>
                      <a:pt x="209" y="120"/>
                    </a:lnTo>
                    <a:lnTo>
                      <a:pt x="211" y="120"/>
                    </a:lnTo>
                    <a:lnTo>
                      <a:pt x="211" y="122"/>
                    </a:lnTo>
                    <a:lnTo>
                      <a:pt x="213" y="122"/>
                    </a:lnTo>
                    <a:lnTo>
                      <a:pt x="213" y="123"/>
                    </a:lnTo>
                    <a:lnTo>
                      <a:pt x="215" y="123"/>
                    </a:lnTo>
                    <a:lnTo>
                      <a:pt x="217" y="123"/>
                    </a:lnTo>
                    <a:lnTo>
                      <a:pt x="218" y="123"/>
                    </a:lnTo>
                    <a:lnTo>
                      <a:pt x="218" y="125"/>
                    </a:lnTo>
                    <a:lnTo>
                      <a:pt x="220" y="125"/>
                    </a:lnTo>
                    <a:lnTo>
                      <a:pt x="222" y="125"/>
                    </a:lnTo>
                    <a:lnTo>
                      <a:pt x="224" y="125"/>
                    </a:lnTo>
                    <a:lnTo>
                      <a:pt x="225" y="125"/>
                    </a:lnTo>
                    <a:lnTo>
                      <a:pt x="225" y="127"/>
                    </a:lnTo>
                    <a:lnTo>
                      <a:pt x="227" y="127"/>
                    </a:lnTo>
                    <a:lnTo>
                      <a:pt x="227" y="129"/>
                    </a:lnTo>
                    <a:lnTo>
                      <a:pt x="227" y="131"/>
                    </a:lnTo>
                    <a:lnTo>
                      <a:pt x="227" y="132"/>
                    </a:lnTo>
                    <a:lnTo>
                      <a:pt x="227" y="131"/>
                    </a:lnTo>
                    <a:lnTo>
                      <a:pt x="227" y="132"/>
                    </a:lnTo>
                    <a:lnTo>
                      <a:pt x="229" y="132"/>
                    </a:lnTo>
                    <a:lnTo>
                      <a:pt x="231" y="132"/>
                    </a:lnTo>
                    <a:lnTo>
                      <a:pt x="231" y="131"/>
                    </a:lnTo>
                    <a:lnTo>
                      <a:pt x="233" y="131"/>
                    </a:lnTo>
                    <a:lnTo>
                      <a:pt x="233" y="132"/>
                    </a:lnTo>
                    <a:lnTo>
                      <a:pt x="233" y="134"/>
                    </a:lnTo>
                    <a:lnTo>
                      <a:pt x="231" y="134"/>
                    </a:lnTo>
                    <a:lnTo>
                      <a:pt x="231" y="136"/>
                    </a:lnTo>
                    <a:lnTo>
                      <a:pt x="229" y="136"/>
                    </a:lnTo>
                    <a:lnTo>
                      <a:pt x="229" y="138"/>
                    </a:lnTo>
                    <a:lnTo>
                      <a:pt x="227" y="138"/>
                    </a:lnTo>
                    <a:lnTo>
                      <a:pt x="227" y="139"/>
                    </a:lnTo>
                    <a:lnTo>
                      <a:pt x="225" y="139"/>
                    </a:lnTo>
                    <a:lnTo>
                      <a:pt x="225" y="141"/>
                    </a:lnTo>
                    <a:lnTo>
                      <a:pt x="224" y="141"/>
                    </a:lnTo>
                    <a:lnTo>
                      <a:pt x="224" y="143"/>
                    </a:lnTo>
                    <a:lnTo>
                      <a:pt x="222" y="143"/>
                    </a:lnTo>
                    <a:lnTo>
                      <a:pt x="222" y="145"/>
                    </a:lnTo>
                    <a:lnTo>
                      <a:pt x="222" y="147"/>
                    </a:lnTo>
                    <a:lnTo>
                      <a:pt x="220" y="147"/>
                    </a:lnTo>
                    <a:lnTo>
                      <a:pt x="218" y="147"/>
                    </a:lnTo>
                    <a:lnTo>
                      <a:pt x="218" y="148"/>
                    </a:lnTo>
                    <a:lnTo>
                      <a:pt x="217" y="148"/>
                    </a:lnTo>
                    <a:lnTo>
                      <a:pt x="217" y="150"/>
                    </a:lnTo>
                    <a:lnTo>
                      <a:pt x="215" y="150"/>
                    </a:lnTo>
                    <a:lnTo>
                      <a:pt x="215" y="152"/>
                    </a:lnTo>
                    <a:lnTo>
                      <a:pt x="213" y="152"/>
                    </a:lnTo>
                    <a:lnTo>
                      <a:pt x="213" y="154"/>
                    </a:lnTo>
                    <a:lnTo>
                      <a:pt x="211" y="154"/>
                    </a:lnTo>
                    <a:lnTo>
                      <a:pt x="211" y="156"/>
                    </a:lnTo>
                    <a:lnTo>
                      <a:pt x="209" y="156"/>
                    </a:lnTo>
                    <a:lnTo>
                      <a:pt x="209" y="157"/>
                    </a:lnTo>
                    <a:lnTo>
                      <a:pt x="209" y="159"/>
                    </a:lnTo>
                    <a:lnTo>
                      <a:pt x="208" y="159"/>
                    </a:lnTo>
                    <a:lnTo>
                      <a:pt x="208" y="161"/>
                    </a:lnTo>
                    <a:lnTo>
                      <a:pt x="208" y="163"/>
                    </a:lnTo>
                    <a:lnTo>
                      <a:pt x="206" y="163"/>
                    </a:lnTo>
                    <a:lnTo>
                      <a:pt x="206" y="164"/>
                    </a:lnTo>
                    <a:lnTo>
                      <a:pt x="206" y="166"/>
                    </a:lnTo>
                    <a:lnTo>
                      <a:pt x="204" y="166"/>
                    </a:lnTo>
                    <a:lnTo>
                      <a:pt x="204" y="168"/>
                    </a:lnTo>
                    <a:lnTo>
                      <a:pt x="204" y="170"/>
                    </a:lnTo>
                    <a:lnTo>
                      <a:pt x="204" y="172"/>
                    </a:lnTo>
                    <a:lnTo>
                      <a:pt x="204" y="173"/>
                    </a:lnTo>
                    <a:lnTo>
                      <a:pt x="202" y="173"/>
                    </a:lnTo>
                    <a:lnTo>
                      <a:pt x="202" y="175"/>
                    </a:lnTo>
                    <a:lnTo>
                      <a:pt x="200" y="175"/>
                    </a:lnTo>
                    <a:lnTo>
                      <a:pt x="200" y="177"/>
                    </a:lnTo>
                    <a:lnTo>
                      <a:pt x="200" y="179"/>
                    </a:lnTo>
                    <a:lnTo>
                      <a:pt x="200" y="181"/>
                    </a:lnTo>
                    <a:lnTo>
                      <a:pt x="199" y="181"/>
                    </a:lnTo>
                    <a:lnTo>
                      <a:pt x="200" y="181"/>
                    </a:lnTo>
                    <a:lnTo>
                      <a:pt x="199" y="181"/>
                    </a:lnTo>
                    <a:lnTo>
                      <a:pt x="199" y="182"/>
                    </a:lnTo>
                    <a:lnTo>
                      <a:pt x="199" y="184"/>
                    </a:lnTo>
                    <a:lnTo>
                      <a:pt x="200" y="184"/>
                    </a:lnTo>
                    <a:lnTo>
                      <a:pt x="200" y="186"/>
                    </a:lnTo>
                    <a:lnTo>
                      <a:pt x="199" y="186"/>
                    </a:lnTo>
                    <a:lnTo>
                      <a:pt x="199" y="188"/>
                    </a:lnTo>
                    <a:lnTo>
                      <a:pt x="199" y="189"/>
                    </a:lnTo>
                    <a:lnTo>
                      <a:pt x="199" y="191"/>
                    </a:lnTo>
                    <a:lnTo>
                      <a:pt x="197" y="191"/>
                    </a:lnTo>
                    <a:lnTo>
                      <a:pt x="197" y="193"/>
                    </a:lnTo>
                    <a:lnTo>
                      <a:pt x="195" y="193"/>
                    </a:lnTo>
                    <a:lnTo>
                      <a:pt x="195" y="195"/>
                    </a:lnTo>
                    <a:lnTo>
                      <a:pt x="193" y="195"/>
                    </a:lnTo>
                    <a:lnTo>
                      <a:pt x="192" y="195"/>
                    </a:lnTo>
                    <a:lnTo>
                      <a:pt x="190" y="195"/>
                    </a:lnTo>
                    <a:lnTo>
                      <a:pt x="190" y="197"/>
                    </a:lnTo>
                    <a:lnTo>
                      <a:pt x="190" y="198"/>
                    </a:lnTo>
                    <a:lnTo>
                      <a:pt x="188" y="198"/>
                    </a:lnTo>
                    <a:lnTo>
                      <a:pt x="188" y="200"/>
                    </a:lnTo>
                    <a:lnTo>
                      <a:pt x="186" y="200"/>
                    </a:lnTo>
                    <a:lnTo>
                      <a:pt x="186" y="202"/>
                    </a:lnTo>
                    <a:lnTo>
                      <a:pt x="184" y="202"/>
                    </a:lnTo>
                    <a:lnTo>
                      <a:pt x="183" y="202"/>
                    </a:lnTo>
                    <a:lnTo>
                      <a:pt x="183" y="204"/>
                    </a:lnTo>
                    <a:lnTo>
                      <a:pt x="183" y="206"/>
                    </a:lnTo>
                    <a:lnTo>
                      <a:pt x="181" y="206"/>
                    </a:lnTo>
                    <a:lnTo>
                      <a:pt x="183" y="206"/>
                    </a:lnTo>
                    <a:lnTo>
                      <a:pt x="183" y="204"/>
                    </a:lnTo>
                    <a:lnTo>
                      <a:pt x="184" y="204"/>
                    </a:lnTo>
                    <a:lnTo>
                      <a:pt x="186" y="204"/>
                    </a:lnTo>
                    <a:lnTo>
                      <a:pt x="186" y="202"/>
                    </a:lnTo>
                    <a:lnTo>
                      <a:pt x="188" y="202"/>
                    </a:lnTo>
                    <a:lnTo>
                      <a:pt x="186" y="202"/>
                    </a:lnTo>
                    <a:lnTo>
                      <a:pt x="186" y="204"/>
                    </a:lnTo>
                    <a:lnTo>
                      <a:pt x="188" y="204"/>
                    </a:lnTo>
                    <a:lnTo>
                      <a:pt x="188" y="202"/>
                    </a:lnTo>
                    <a:lnTo>
                      <a:pt x="190" y="202"/>
                    </a:lnTo>
                    <a:lnTo>
                      <a:pt x="192" y="202"/>
                    </a:lnTo>
                    <a:lnTo>
                      <a:pt x="192" y="204"/>
                    </a:lnTo>
                    <a:lnTo>
                      <a:pt x="192" y="206"/>
                    </a:lnTo>
                    <a:lnTo>
                      <a:pt x="192" y="204"/>
                    </a:lnTo>
                    <a:lnTo>
                      <a:pt x="193" y="204"/>
                    </a:lnTo>
                    <a:lnTo>
                      <a:pt x="193" y="206"/>
                    </a:lnTo>
                    <a:lnTo>
                      <a:pt x="193" y="204"/>
                    </a:lnTo>
                    <a:lnTo>
                      <a:pt x="193" y="202"/>
                    </a:lnTo>
                    <a:lnTo>
                      <a:pt x="195" y="202"/>
                    </a:lnTo>
                    <a:lnTo>
                      <a:pt x="197" y="202"/>
                    </a:lnTo>
                    <a:lnTo>
                      <a:pt x="197" y="200"/>
                    </a:lnTo>
                    <a:lnTo>
                      <a:pt x="199" y="200"/>
                    </a:lnTo>
                    <a:lnTo>
                      <a:pt x="199" y="198"/>
                    </a:lnTo>
                    <a:lnTo>
                      <a:pt x="199" y="197"/>
                    </a:lnTo>
                    <a:lnTo>
                      <a:pt x="199" y="195"/>
                    </a:lnTo>
                    <a:lnTo>
                      <a:pt x="200" y="195"/>
                    </a:lnTo>
                    <a:lnTo>
                      <a:pt x="200" y="197"/>
                    </a:lnTo>
                    <a:lnTo>
                      <a:pt x="202" y="197"/>
                    </a:lnTo>
                    <a:lnTo>
                      <a:pt x="204" y="197"/>
                    </a:lnTo>
                    <a:lnTo>
                      <a:pt x="204" y="195"/>
                    </a:lnTo>
                    <a:lnTo>
                      <a:pt x="206" y="195"/>
                    </a:lnTo>
                    <a:lnTo>
                      <a:pt x="208" y="195"/>
                    </a:lnTo>
                    <a:lnTo>
                      <a:pt x="206" y="195"/>
                    </a:lnTo>
                    <a:lnTo>
                      <a:pt x="204" y="195"/>
                    </a:lnTo>
                    <a:lnTo>
                      <a:pt x="204" y="197"/>
                    </a:lnTo>
                    <a:lnTo>
                      <a:pt x="202" y="197"/>
                    </a:lnTo>
                    <a:lnTo>
                      <a:pt x="202" y="195"/>
                    </a:lnTo>
                    <a:lnTo>
                      <a:pt x="200" y="195"/>
                    </a:lnTo>
                    <a:lnTo>
                      <a:pt x="200" y="193"/>
                    </a:lnTo>
                    <a:lnTo>
                      <a:pt x="199" y="193"/>
                    </a:lnTo>
                    <a:lnTo>
                      <a:pt x="200" y="193"/>
                    </a:lnTo>
                    <a:lnTo>
                      <a:pt x="199" y="193"/>
                    </a:lnTo>
                    <a:lnTo>
                      <a:pt x="200" y="193"/>
                    </a:lnTo>
                    <a:lnTo>
                      <a:pt x="200" y="191"/>
                    </a:lnTo>
                    <a:lnTo>
                      <a:pt x="200" y="189"/>
                    </a:lnTo>
                    <a:lnTo>
                      <a:pt x="202" y="189"/>
                    </a:lnTo>
                    <a:lnTo>
                      <a:pt x="202" y="188"/>
                    </a:lnTo>
                    <a:lnTo>
                      <a:pt x="202" y="186"/>
                    </a:lnTo>
                    <a:lnTo>
                      <a:pt x="204" y="186"/>
                    </a:lnTo>
                    <a:lnTo>
                      <a:pt x="204" y="184"/>
                    </a:lnTo>
                    <a:lnTo>
                      <a:pt x="204" y="182"/>
                    </a:lnTo>
                    <a:lnTo>
                      <a:pt x="204" y="181"/>
                    </a:lnTo>
                    <a:lnTo>
                      <a:pt x="206" y="181"/>
                    </a:lnTo>
                    <a:lnTo>
                      <a:pt x="206" y="179"/>
                    </a:lnTo>
                    <a:lnTo>
                      <a:pt x="206" y="177"/>
                    </a:lnTo>
                    <a:lnTo>
                      <a:pt x="208" y="177"/>
                    </a:lnTo>
                    <a:lnTo>
                      <a:pt x="208" y="175"/>
                    </a:lnTo>
                    <a:lnTo>
                      <a:pt x="209" y="175"/>
                    </a:lnTo>
                    <a:lnTo>
                      <a:pt x="209" y="173"/>
                    </a:lnTo>
                    <a:lnTo>
                      <a:pt x="211" y="173"/>
                    </a:lnTo>
                    <a:lnTo>
                      <a:pt x="211" y="175"/>
                    </a:lnTo>
                    <a:lnTo>
                      <a:pt x="211" y="173"/>
                    </a:lnTo>
                    <a:lnTo>
                      <a:pt x="211" y="175"/>
                    </a:lnTo>
                    <a:lnTo>
                      <a:pt x="213" y="175"/>
                    </a:lnTo>
                    <a:lnTo>
                      <a:pt x="213" y="177"/>
                    </a:lnTo>
                    <a:lnTo>
                      <a:pt x="215" y="177"/>
                    </a:lnTo>
                    <a:lnTo>
                      <a:pt x="213" y="177"/>
                    </a:lnTo>
                    <a:lnTo>
                      <a:pt x="213" y="179"/>
                    </a:lnTo>
                    <a:lnTo>
                      <a:pt x="213" y="181"/>
                    </a:lnTo>
                    <a:lnTo>
                      <a:pt x="213" y="182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11" y="186"/>
                    </a:lnTo>
                    <a:lnTo>
                      <a:pt x="213" y="186"/>
                    </a:lnTo>
                    <a:lnTo>
                      <a:pt x="213" y="184"/>
                    </a:lnTo>
                    <a:lnTo>
                      <a:pt x="213" y="182"/>
                    </a:lnTo>
                    <a:lnTo>
                      <a:pt x="213" y="181"/>
                    </a:lnTo>
                    <a:lnTo>
                      <a:pt x="213" y="179"/>
                    </a:lnTo>
                    <a:lnTo>
                      <a:pt x="215" y="179"/>
                    </a:lnTo>
                    <a:lnTo>
                      <a:pt x="215" y="181"/>
                    </a:lnTo>
                    <a:lnTo>
                      <a:pt x="217" y="181"/>
                    </a:lnTo>
                    <a:lnTo>
                      <a:pt x="217" y="182"/>
                    </a:lnTo>
                    <a:lnTo>
                      <a:pt x="218" y="182"/>
                    </a:lnTo>
                    <a:lnTo>
                      <a:pt x="218" y="184"/>
                    </a:lnTo>
                    <a:lnTo>
                      <a:pt x="218" y="186"/>
                    </a:lnTo>
                    <a:lnTo>
                      <a:pt x="220" y="186"/>
                    </a:lnTo>
                    <a:lnTo>
                      <a:pt x="220" y="188"/>
                    </a:lnTo>
                    <a:lnTo>
                      <a:pt x="222" y="188"/>
                    </a:lnTo>
                    <a:lnTo>
                      <a:pt x="222" y="189"/>
                    </a:lnTo>
                    <a:lnTo>
                      <a:pt x="220" y="189"/>
                    </a:lnTo>
                    <a:lnTo>
                      <a:pt x="220" y="191"/>
                    </a:lnTo>
                    <a:lnTo>
                      <a:pt x="220" y="193"/>
                    </a:lnTo>
                    <a:lnTo>
                      <a:pt x="218" y="193"/>
                    </a:lnTo>
                    <a:lnTo>
                      <a:pt x="218" y="195"/>
                    </a:lnTo>
                    <a:lnTo>
                      <a:pt x="217" y="195"/>
                    </a:lnTo>
                    <a:lnTo>
                      <a:pt x="215" y="195"/>
                    </a:lnTo>
                    <a:lnTo>
                      <a:pt x="215" y="197"/>
                    </a:lnTo>
                    <a:lnTo>
                      <a:pt x="215" y="198"/>
                    </a:lnTo>
                    <a:lnTo>
                      <a:pt x="215" y="197"/>
                    </a:lnTo>
                    <a:lnTo>
                      <a:pt x="217" y="197"/>
                    </a:lnTo>
                    <a:lnTo>
                      <a:pt x="217" y="195"/>
                    </a:lnTo>
                    <a:lnTo>
                      <a:pt x="218" y="195"/>
                    </a:lnTo>
                    <a:lnTo>
                      <a:pt x="218" y="193"/>
                    </a:lnTo>
                    <a:lnTo>
                      <a:pt x="220" y="193"/>
                    </a:lnTo>
                    <a:lnTo>
                      <a:pt x="220" y="191"/>
                    </a:lnTo>
                    <a:lnTo>
                      <a:pt x="222" y="191"/>
                    </a:lnTo>
                    <a:lnTo>
                      <a:pt x="222" y="189"/>
                    </a:lnTo>
                    <a:lnTo>
                      <a:pt x="222" y="191"/>
                    </a:lnTo>
                    <a:lnTo>
                      <a:pt x="224" y="191"/>
                    </a:lnTo>
                    <a:lnTo>
                      <a:pt x="225" y="191"/>
                    </a:lnTo>
                    <a:lnTo>
                      <a:pt x="225" y="189"/>
                    </a:lnTo>
                    <a:lnTo>
                      <a:pt x="227" y="189"/>
                    </a:lnTo>
                    <a:lnTo>
                      <a:pt x="227" y="188"/>
                    </a:lnTo>
                    <a:lnTo>
                      <a:pt x="227" y="186"/>
                    </a:lnTo>
                    <a:lnTo>
                      <a:pt x="229" y="186"/>
                    </a:lnTo>
                    <a:lnTo>
                      <a:pt x="229" y="184"/>
                    </a:lnTo>
                    <a:lnTo>
                      <a:pt x="229" y="182"/>
                    </a:lnTo>
                    <a:lnTo>
                      <a:pt x="227" y="182"/>
                    </a:lnTo>
                    <a:lnTo>
                      <a:pt x="227" y="181"/>
                    </a:lnTo>
                    <a:lnTo>
                      <a:pt x="227" y="179"/>
                    </a:lnTo>
                    <a:lnTo>
                      <a:pt x="227" y="177"/>
                    </a:lnTo>
                    <a:lnTo>
                      <a:pt x="227" y="175"/>
                    </a:lnTo>
                    <a:lnTo>
                      <a:pt x="227" y="173"/>
                    </a:lnTo>
                    <a:lnTo>
                      <a:pt x="229" y="173"/>
                    </a:lnTo>
                    <a:lnTo>
                      <a:pt x="229" y="172"/>
                    </a:lnTo>
                    <a:lnTo>
                      <a:pt x="229" y="173"/>
                    </a:lnTo>
                    <a:lnTo>
                      <a:pt x="231" y="173"/>
                    </a:lnTo>
                    <a:lnTo>
                      <a:pt x="233" y="173"/>
                    </a:lnTo>
                    <a:lnTo>
                      <a:pt x="233" y="175"/>
                    </a:lnTo>
                    <a:lnTo>
                      <a:pt x="234" y="175"/>
                    </a:lnTo>
                    <a:lnTo>
                      <a:pt x="236" y="175"/>
                    </a:lnTo>
                    <a:lnTo>
                      <a:pt x="236" y="177"/>
                    </a:lnTo>
                    <a:lnTo>
                      <a:pt x="238" y="177"/>
                    </a:lnTo>
                    <a:lnTo>
                      <a:pt x="238" y="175"/>
                    </a:lnTo>
                    <a:lnTo>
                      <a:pt x="238" y="173"/>
                    </a:lnTo>
                    <a:lnTo>
                      <a:pt x="238" y="172"/>
                    </a:lnTo>
                    <a:lnTo>
                      <a:pt x="238" y="170"/>
                    </a:lnTo>
                    <a:lnTo>
                      <a:pt x="238" y="168"/>
                    </a:lnTo>
                    <a:lnTo>
                      <a:pt x="238" y="170"/>
                    </a:lnTo>
                    <a:lnTo>
                      <a:pt x="240" y="170"/>
                    </a:lnTo>
                    <a:lnTo>
                      <a:pt x="238" y="170"/>
                    </a:lnTo>
                    <a:lnTo>
                      <a:pt x="238" y="168"/>
                    </a:lnTo>
                    <a:lnTo>
                      <a:pt x="238" y="166"/>
                    </a:lnTo>
                    <a:lnTo>
                      <a:pt x="236" y="166"/>
                    </a:lnTo>
                    <a:lnTo>
                      <a:pt x="238" y="166"/>
                    </a:lnTo>
                    <a:lnTo>
                      <a:pt x="238" y="164"/>
                    </a:lnTo>
                    <a:lnTo>
                      <a:pt x="238" y="163"/>
                    </a:lnTo>
                    <a:lnTo>
                      <a:pt x="240" y="163"/>
                    </a:lnTo>
                    <a:lnTo>
                      <a:pt x="240" y="164"/>
                    </a:lnTo>
                    <a:lnTo>
                      <a:pt x="240" y="166"/>
                    </a:lnTo>
                    <a:lnTo>
                      <a:pt x="242" y="166"/>
                    </a:lnTo>
                    <a:lnTo>
                      <a:pt x="242" y="168"/>
                    </a:lnTo>
                    <a:lnTo>
                      <a:pt x="242" y="166"/>
                    </a:lnTo>
                    <a:lnTo>
                      <a:pt x="240" y="166"/>
                    </a:lnTo>
                    <a:lnTo>
                      <a:pt x="240" y="164"/>
                    </a:lnTo>
                    <a:lnTo>
                      <a:pt x="240" y="163"/>
                    </a:lnTo>
                    <a:lnTo>
                      <a:pt x="242" y="163"/>
                    </a:lnTo>
                    <a:lnTo>
                      <a:pt x="243" y="163"/>
                    </a:lnTo>
                    <a:lnTo>
                      <a:pt x="245" y="163"/>
                    </a:lnTo>
                    <a:lnTo>
                      <a:pt x="247" y="163"/>
                    </a:lnTo>
                    <a:lnTo>
                      <a:pt x="249" y="163"/>
                    </a:lnTo>
                    <a:lnTo>
                      <a:pt x="249" y="164"/>
                    </a:lnTo>
                    <a:lnTo>
                      <a:pt x="250" y="164"/>
                    </a:lnTo>
                    <a:lnTo>
                      <a:pt x="252" y="164"/>
                    </a:lnTo>
                    <a:lnTo>
                      <a:pt x="254" y="164"/>
                    </a:lnTo>
                    <a:lnTo>
                      <a:pt x="254" y="166"/>
                    </a:lnTo>
                    <a:lnTo>
                      <a:pt x="256" y="166"/>
                    </a:lnTo>
                    <a:lnTo>
                      <a:pt x="256" y="168"/>
                    </a:lnTo>
                    <a:lnTo>
                      <a:pt x="258" y="168"/>
                    </a:lnTo>
                    <a:lnTo>
                      <a:pt x="259" y="168"/>
                    </a:lnTo>
                    <a:lnTo>
                      <a:pt x="259" y="170"/>
                    </a:lnTo>
                    <a:lnTo>
                      <a:pt x="261" y="170"/>
                    </a:lnTo>
                    <a:lnTo>
                      <a:pt x="263" y="170"/>
                    </a:lnTo>
                    <a:lnTo>
                      <a:pt x="265" y="170"/>
                    </a:lnTo>
                    <a:lnTo>
                      <a:pt x="267" y="170"/>
                    </a:lnTo>
                    <a:lnTo>
                      <a:pt x="267" y="168"/>
                    </a:lnTo>
                    <a:lnTo>
                      <a:pt x="268" y="168"/>
                    </a:lnTo>
                    <a:lnTo>
                      <a:pt x="270" y="168"/>
                    </a:lnTo>
                    <a:lnTo>
                      <a:pt x="270" y="170"/>
                    </a:lnTo>
                    <a:lnTo>
                      <a:pt x="272" y="170"/>
                    </a:lnTo>
                    <a:lnTo>
                      <a:pt x="274" y="170"/>
                    </a:lnTo>
                    <a:lnTo>
                      <a:pt x="275" y="170"/>
                    </a:lnTo>
                    <a:lnTo>
                      <a:pt x="274" y="170"/>
                    </a:lnTo>
                    <a:lnTo>
                      <a:pt x="272" y="170"/>
                    </a:lnTo>
                    <a:lnTo>
                      <a:pt x="272" y="168"/>
                    </a:lnTo>
                    <a:lnTo>
                      <a:pt x="270" y="168"/>
                    </a:lnTo>
                    <a:lnTo>
                      <a:pt x="268" y="168"/>
                    </a:lnTo>
                    <a:lnTo>
                      <a:pt x="267" y="168"/>
                    </a:lnTo>
                    <a:lnTo>
                      <a:pt x="267" y="166"/>
                    </a:lnTo>
                    <a:lnTo>
                      <a:pt x="265" y="166"/>
                    </a:lnTo>
                    <a:lnTo>
                      <a:pt x="263" y="166"/>
                    </a:lnTo>
                    <a:lnTo>
                      <a:pt x="263" y="164"/>
                    </a:lnTo>
                    <a:lnTo>
                      <a:pt x="261" y="164"/>
                    </a:lnTo>
                    <a:lnTo>
                      <a:pt x="263" y="164"/>
                    </a:lnTo>
                    <a:lnTo>
                      <a:pt x="265" y="164"/>
                    </a:lnTo>
                    <a:lnTo>
                      <a:pt x="267" y="164"/>
                    </a:lnTo>
                    <a:lnTo>
                      <a:pt x="268" y="164"/>
                    </a:lnTo>
                    <a:lnTo>
                      <a:pt x="268" y="163"/>
                    </a:lnTo>
                    <a:lnTo>
                      <a:pt x="270" y="163"/>
                    </a:lnTo>
                    <a:lnTo>
                      <a:pt x="270" y="161"/>
                    </a:lnTo>
                    <a:lnTo>
                      <a:pt x="272" y="161"/>
                    </a:lnTo>
                    <a:lnTo>
                      <a:pt x="272" y="159"/>
                    </a:lnTo>
                    <a:lnTo>
                      <a:pt x="274" y="159"/>
                    </a:lnTo>
                    <a:lnTo>
                      <a:pt x="274" y="157"/>
                    </a:lnTo>
                    <a:lnTo>
                      <a:pt x="274" y="156"/>
                    </a:lnTo>
                    <a:lnTo>
                      <a:pt x="275" y="156"/>
                    </a:lnTo>
                    <a:lnTo>
                      <a:pt x="274" y="156"/>
                    </a:lnTo>
                    <a:lnTo>
                      <a:pt x="274" y="157"/>
                    </a:lnTo>
                    <a:lnTo>
                      <a:pt x="274" y="156"/>
                    </a:lnTo>
                    <a:lnTo>
                      <a:pt x="274" y="154"/>
                    </a:lnTo>
                    <a:lnTo>
                      <a:pt x="272" y="154"/>
                    </a:lnTo>
                    <a:lnTo>
                      <a:pt x="272" y="156"/>
                    </a:lnTo>
                    <a:lnTo>
                      <a:pt x="270" y="156"/>
                    </a:lnTo>
                    <a:lnTo>
                      <a:pt x="268" y="156"/>
                    </a:lnTo>
                    <a:lnTo>
                      <a:pt x="267" y="156"/>
                    </a:lnTo>
                    <a:lnTo>
                      <a:pt x="265" y="156"/>
                    </a:lnTo>
                    <a:lnTo>
                      <a:pt x="265" y="154"/>
                    </a:lnTo>
                    <a:lnTo>
                      <a:pt x="263" y="154"/>
                    </a:lnTo>
                    <a:lnTo>
                      <a:pt x="261" y="154"/>
                    </a:lnTo>
                    <a:lnTo>
                      <a:pt x="261" y="152"/>
                    </a:lnTo>
                    <a:lnTo>
                      <a:pt x="261" y="150"/>
                    </a:lnTo>
                    <a:lnTo>
                      <a:pt x="259" y="150"/>
                    </a:lnTo>
                    <a:lnTo>
                      <a:pt x="259" y="148"/>
                    </a:lnTo>
                    <a:lnTo>
                      <a:pt x="259" y="147"/>
                    </a:lnTo>
                    <a:lnTo>
                      <a:pt x="258" y="147"/>
                    </a:lnTo>
                    <a:lnTo>
                      <a:pt x="258" y="145"/>
                    </a:lnTo>
                    <a:lnTo>
                      <a:pt x="256" y="145"/>
                    </a:lnTo>
                    <a:lnTo>
                      <a:pt x="256" y="143"/>
                    </a:lnTo>
                    <a:lnTo>
                      <a:pt x="256" y="141"/>
                    </a:lnTo>
                    <a:lnTo>
                      <a:pt x="254" y="141"/>
                    </a:lnTo>
                    <a:lnTo>
                      <a:pt x="254" y="139"/>
                    </a:lnTo>
                    <a:lnTo>
                      <a:pt x="252" y="139"/>
                    </a:lnTo>
                    <a:lnTo>
                      <a:pt x="252" y="138"/>
                    </a:lnTo>
                    <a:lnTo>
                      <a:pt x="250" y="138"/>
                    </a:lnTo>
                    <a:lnTo>
                      <a:pt x="250" y="136"/>
                    </a:lnTo>
                    <a:lnTo>
                      <a:pt x="252" y="136"/>
                    </a:lnTo>
                    <a:lnTo>
                      <a:pt x="252" y="134"/>
                    </a:lnTo>
                    <a:lnTo>
                      <a:pt x="250" y="134"/>
                    </a:lnTo>
                    <a:lnTo>
                      <a:pt x="252" y="134"/>
                    </a:lnTo>
                    <a:lnTo>
                      <a:pt x="252" y="132"/>
                    </a:lnTo>
                    <a:lnTo>
                      <a:pt x="252" y="131"/>
                    </a:lnTo>
                    <a:lnTo>
                      <a:pt x="252" y="129"/>
                    </a:lnTo>
                    <a:lnTo>
                      <a:pt x="252" y="127"/>
                    </a:lnTo>
                    <a:lnTo>
                      <a:pt x="252" y="125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2"/>
                    </a:lnTo>
                    <a:lnTo>
                      <a:pt x="254" y="122"/>
                    </a:lnTo>
                    <a:lnTo>
                      <a:pt x="252" y="122"/>
                    </a:lnTo>
                    <a:lnTo>
                      <a:pt x="254" y="122"/>
                    </a:lnTo>
                    <a:lnTo>
                      <a:pt x="254" y="120"/>
                    </a:lnTo>
                    <a:lnTo>
                      <a:pt x="254" y="118"/>
                    </a:lnTo>
                    <a:lnTo>
                      <a:pt x="252" y="118"/>
                    </a:lnTo>
                    <a:lnTo>
                      <a:pt x="252" y="120"/>
                    </a:lnTo>
                    <a:lnTo>
                      <a:pt x="250" y="120"/>
                    </a:lnTo>
                    <a:lnTo>
                      <a:pt x="250" y="122"/>
                    </a:lnTo>
                    <a:lnTo>
                      <a:pt x="249" y="122"/>
                    </a:lnTo>
                    <a:lnTo>
                      <a:pt x="247" y="122"/>
                    </a:lnTo>
                    <a:lnTo>
                      <a:pt x="247" y="123"/>
                    </a:lnTo>
                    <a:lnTo>
                      <a:pt x="245" y="123"/>
                    </a:lnTo>
                    <a:lnTo>
                      <a:pt x="245" y="125"/>
                    </a:lnTo>
                    <a:lnTo>
                      <a:pt x="243" y="125"/>
                    </a:lnTo>
                    <a:lnTo>
                      <a:pt x="242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6" y="125"/>
                    </a:lnTo>
                    <a:lnTo>
                      <a:pt x="236" y="123"/>
                    </a:lnTo>
                    <a:lnTo>
                      <a:pt x="238" y="123"/>
                    </a:lnTo>
                    <a:lnTo>
                      <a:pt x="238" y="122"/>
                    </a:lnTo>
                    <a:lnTo>
                      <a:pt x="240" y="122"/>
                    </a:lnTo>
                    <a:lnTo>
                      <a:pt x="238" y="122"/>
                    </a:lnTo>
                    <a:lnTo>
                      <a:pt x="238" y="120"/>
                    </a:lnTo>
                    <a:lnTo>
                      <a:pt x="236" y="120"/>
                    </a:lnTo>
                    <a:lnTo>
                      <a:pt x="238" y="120"/>
                    </a:lnTo>
                    <a:lnTo>
                      <a:pt x="238" y="118"/>
                    </a:lnTo>
                    <a:lnTo>
                      <a:pt x="238" y="116"/>
                    </a:lnTo>
                    <a:lnTo>
                      <a:pt x="240" y="116"/>
                    </a:lnTo>
                    <a:lnTo>
                      <a:pt x="240" y="114"/>
                    </a:lnTo>
                    <a:lnTo>
                      <a:pt x="240" y="113"/>
                    </a:lnTo>
                    <a:lnTo>
                      <a:pt x="240" y="111"/>
                    </a:lnTo>
                    <a:lnTo>
                      <a:pt x="240" y="113"/>
                    </a:lnTo>
                    <a:lnTo>
                      <a:pt x="238" y="113"/>
                    </a:lnTo>
                    <a:lnTo>
                      <a:pt x="238" y="114"/>
                    </a:lnTo>
                    <a:lnTo>
                      <a:pt x="236" y="114"/>
                    </a:lnTo>
                    <a:lnTo>
                      <a:pt x="234" y="114"/>
                    </a:lnTo>
                    <a:lnTo>
                      <a:pt x="233" y="114"/>
                    </a:lnTo>
                    <a:lnTo>
                      <a:pt x="231" y="114"/>
                    </a:lnTo>
                    <a:lnTo>
                      <a:pt x="231" y="113"/>
                    </a:lnTo>
                    <a:lnTo>
                      <a:pt x="231" y="111"/>
                    </a:lnTo>
                    <a:lnTo>
                      <a:pt x="231" y="109"/>
                    </a:lnTo>
                    <a:lnTo>
                      <a:pt x="231" y="107"/>
                    </a:lnTo>
                    <a:lnTo>
                      <a:pt x="231" y="106"/>
                    </a:lnTo>
                    <a:lnTo>
                      <a:pt x="229" y="106"/>
                    </a:lnTo>
                    <a:lnTo>
                      <a:pt x="227" y="106"/>
                    </a:lnTo>
                    <a:lnTo>
                      <a:pt x="227" y="104"/>
                    </a:lnTo>
                    <a:lnTo>
                      <a:pt x="225" y="104"/>
                    </a:lnTo>
                    <a:lnTo>
                      <a:pt x="225" y="102"/>
                    </a:lnTo>
                    <a:lnTo>
                      <a:pt x="225" y="100"/>
                    </a:lnTo>
                    <a:lnTo>
                      <a:pt x="224" y="100"/>
                    </a:lnTo>
                    <a:lnTo>
                      <a:pt x="225" y="100"/>
                    </a:lnTo>
                    <a:lnTo>
                      <a:pt x="225" y="98"/>
                    </a:lnTo>
                    <a:lnTo>
                      <a:pt x="225" y="97"/>
                    </a:lnTo>
                    <a:lnTo>
                      <a:pt x="225" y="95"/>
                    </a:lnTo>
                    <a:lnTo>
                      <a:pt x="225" y="93"/>
                    </a:lnTo>
                    <a:lnTo>
                      <a:pt x="225" y="91"/>
                    </a:lnTo>
                    <a:lnTo>
                      <a:pt x="225" y="89"/>
                    </a:lnTo>
                    <a:lnTo>
                      <a:pt x="227" y="89"/>
                    </a:lnTo>
                    <a:lnTo>
                      <a:pt x="227" y="88"/>
                    </a:lnTo>
                    <a:lnTo>
                      <a:pt x="229" y="88"/>
                    </a:lnTo>
                    <a:lnTo>
                      <a:pt x="229" y="86"/>
                    </a:lnTo>
                    <a:lnTo>
                      <a:pt x="229" y="84"/>
                    </a:lnTo>
                    <a:lnTo>
                      <a:pt x="231" y="84"/>
                    </a:lnTo>
                    <a:lnTo>
                      <a:pt x="231" y="82"/>
                    </a:lnTo>
                    <a:lnTo>
                      <a:pt x="233" y="82"/>
                    </a:lnTo>
                    <a:lnTo>
                      <a:pt x="233" y="81"/>
                    </a:lnTo>
                    <a:lnTo>
                      <a:pt x="233" y="79"/>
                    </a:lnTo>
                    <a:lnTo>
                      <a:pt x="234" y="79"/>
                    </a:lnTo>
                    <a:lnTo>
                      <a:pt x="234" y="77"/>
                    </a:lnTo>
                    <a:lnTo>
                      <a:pt x="236" y="77"/>
                    </a:lnTo>
                    <a:lnTo>
                      <a:pt x="236" y="75"/>
                    </a:lnTo>
                    <a:lnTo>
                      <a:pt x="238" y="75"/>
                    </a:lnTo>
                    <a:lnTo>
                      <a:pt x="238" y="73"/>
                    </a:lnTo>
                    <a:lnTo>
                      <a:pt x="240" y="73"/>
                    </a:lnTo>
                    <a:lnTo>
                      <a:pt x="240" y="72"/>
                    </a:lnTo>
                    <a:lnTo>
                      <a:pt x="240" y="70"/>
                    </a:lnTo>
                    <a:lnTo>
                      <a:pt x="242" y="70"/>
                    </a:lnTo>
                    <a:lnTo>
                      <a:pt x="242" y="68"/>
                    </a:lnTo>
                    <a:lnTo>
                      <a:pt x="243" y="68"/>
                    </a:lnTo>
                    <a:lnTo>
                      <a:pt x="243" y="70"/>
                    </a:lnTo>
                    <a:lnTo>
                      <a:pt x="245" y="70"/>
                    </a:lnTo>
                    <a:lnTo>
                      <a:pt x="247" y="70"/>
                    </a:lnTo>
                    <a:lnTo>
                      <a:pt x="249" y="70"/>
                    </a:lnTo>
                    <a:lnTo>
                      <a:pt x="249" y="68"/>
                    </a:lnTo>
                    <a:lnTo>
                      <a:pt x="250" y="68"/>
                    </a:lnTo>
                    <a:lnTo>
                      <a:pt x="252" y="68"/>
                    </a:lnTo>
                    <a:lnTo>
                      <a:pt x="252" y="66"/>
                    </a:lnTo>
                    <a:lnTo>
                      <a:pt x="254" y="66"/>
                    </a:lnTo>
                    <a:lnTo>
                      <a:pt x="254" y="64"/>
                    </a:lnTo>
                    <a:lnTo>
                      <a:pt x="256" y="64"/>
                    </a:lnTo>
                    <a:lnTo>
                      <a:pt x="256" y="63"/>
                    </a:lnTo>
                    <a:lnTo>
                      <a:pt x="258" y="63"/>
                    </a:lnTo>
                    <a:lnTo>
                      <a:pt x="258" y="61"/>
                    </a:lnTo>
                    <a:lnTo>
                      <a:pt x="259" y="61"/>
                    </a:lnTo>
                    <a:lnTo>
                      <a:pt x="261" y="61"/>
                    </a:lnTo>
                    <a:lnTo>
                      <a:pt x="261" y="59"/>
                    </a:lnTo>
                    <a:lnTo>
                      <a:pt x="263" y="59"/>
                    </a:lnTo>
                    <a:lnTo>
                      <a:pt x="263" y="57"/>
                    </a:lnTo>
                    <a:lnTo>
                      <a:pt x="265" y="57"/>
                    </a:lnTo>
                    <a:lnTo>
                      <a:pt x="265" y="56"/>
                    </a:lnTo>
                    <a:lnTo>
                      <a:pt x="265" y="57"/>
                    </a:lnTo>
                    <a:lnTo>
                      <a:pt x="267" y="57"/>
                    </a:lnTo>
                    <a:lnTo>
                      <a:pt x="268" y="57"/>
                    </a:lnTo>
                    <a:lnTo>
                      <a:pt x="267" y="57"/>
                    </a:lnTo>
                    <a:lnTo>
                      <a:pt x="267" y="56"/>
                    </a:lnTo>
                    <a:lnTo>
                      <a:pt x="267" y="54"/>
                    </a:lnTo>
                    <a:lnTo>
                      <a:pt x="268" y="54"/>
                    </a:lnTo>
                    <a:lnTo>
                      <a:pt x="268" y="52"/>
                    </a:lnTo>
                    <a:lnTo>
                      <a:pt x="270" y="52"/>
                    </a:lnTo>
                    <a:lnTo>
                      <a:pt x="270" y="50"/>
                    </a:lnTo>
                    <a:lnTo>
                      <a:pt x="272" y="50"/>
                    </a:lnTo>
                    <a:lnTo>
                      <a:pt x="272" y="48"/>
                    </a:lnTo>
                    <a:lnTo>
                      <a:pt x="272" y="47"/>
                    </a:lnTo>
                    <a:lnTo>
                      <a:pt x="272" y="45"/>
                    </a:lnTo>
                    <a:lnTo>
                      <a:pt x="274" y="45"/>
                    </a:lnTo>
                    <a:lnTo>
                      <a:pt x="274" y="43"/>
                    </a:lnTo>
                    <a:lnTo>
                      <a:pt x="272" y="43"/>
                    </a:lnTo>
                    <a:lnTo>
                      <a:pt x="272" y="41"/>
                    </a:lnTo>
                    <a:lnTo>
                      <a:pt x="274" y="41"/>
                    </a:lnTo>
                    <a:lnTo>
                      <a:pt x="272" y="41"/>
                    </a:lnTo>
                    <a:lnTo>
                      <a:pt x="272" y="39"/>
                    </a:lnTo>
                    <a:lnTo>
                      <a:pt x="272" y="41"/>
                    </a:lnTo>
                    <a:lnTo>
                      <a:pt x="270" y="41"/>
                    </a:lnTo>
                    <a:lnTo>
                      <a:pt x="270" y="39"/>
                    </a:lnTo>
                    <a:lnTo>
                      <a:pt x="272" y="39"/>
                    </a:lnTo>
                    <a:lnTo>
                      <a:pt x="274" y="39"/>
                    </a:lnTo>
                    <a:lnTo>
                      <a:pt x="274" y="38"/>
                    </a:lnTo>
                    <a:lnTo>
                      <a:pt x="275" y="38"/>
                    </a:lnTo>
                    <a:lnTo>
                      <a:pt x="275" y="36"/>
                    </a:lnTo>
                    <a:lnTo>
                      <a:pt x="277" y="36"/>
                    </a:lnTo>
                    <a:lnTo>
                      <a:pt x="277" y="38"/>
                    </a:lnTo>
                    <a:lnTo>
                      <a:pt x="277" y="39"/>
                    </a:lnTo>
                    <a:lnTo>
                      <a:pt x="279" y="39"/>
                    </a:lnTo>
                    <a:lnTo>
                      <a:pt x="281" y="39"/>
                    </a:lnTo>
                    <a:lnTo>
                      <a:pt x="283" y="39"/>
                    </a:lnTo>
                    <a:lnTo>
                      <a:pt x="283" y="41"/>
                    </a:lnTo>
                    <a:lnTo>
                      <a:pt x="283" y="43"/>
                    </a:lnTo>
                    <a:lnTo>
                      <a:pt x="283" y="41"/>
                    </a:lnTo>
                    <a:lnTo>
                      <a:pt x="284" y="41"/>
                    </a:lnTo>
                    <a:lnTo>
                      <a:pt x="286" y="41"/>
                    </a:lnTo>
                    <a:lnTo>
                      <a:pt x="284" y="41"/>
                    </a:lnTo>
                    <a:lnTo>
                      <a:pt x="283" y="41"/>
                    </a:lnTo>
                    <a:lnTo>
                      <a:pt x="283" y="39"/>
                    </a:lnTo>
                    <a:lnTo>
                      <a:pt x="281" y="39"/>
                    </a:lnTo>
                    <a:lnTo>
                      <a:pt x="281" y="38"/>
                    </a:lnTo>
                    <a:lnTo>
                      <a:pt x="279" y="38"/>
                    </a:lnTo>
                    <a:lnTo>
                      <a:pt x="279" y="36"/>
                    </a:lnTo>
                    <a:lnTo>
                      <a:pt x="281" y="36"/>
                    </a:lnTo>
                    <a:lnTo>
                      <a:pt x="281" y="34"/>
                    </a:lnTo>
                    <a:lnTo>
                      <a:pt x="283" y="34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3" y="32"/>
                    </a:lnTo>
                    <a:lnTo>
                      <a:pt x="284" y="32"/>
                    </a:lnTo>
                    <a:lnTo>
                      <a:pt x="284" y="31"/>
                    </a:lnTo>
                    <a:lnTo>
                      <a:pt x="284" y="29"/>
                    </a:lnTo>
                    <a:lnTo>
                      <a:pt x="283" y="29"/>
                    </a:lnTo>
                    <a:lnTo>
                      <a:pt x="284" y="29"/>
                    </a:lnTo>
                    <a:lnTo>
                      <a:pt x="284" y="27"/>
                    </a:lnTo>
                    <a:lnTo>
                      <a:pt x="286" y="27"/>
                    </a:lnTo>
                    <a:lnTo>
                      <a:pt x="288" y="27"/>
                    </a:lnTo>
                    <a:lnTo>
                      <a:pt x="288" y="25"/>
                    </a:lnTo>
                    <a:lnTo>
                      <a:pt x="288" y="23"/>
                    </a:lnTo>
                    <a:lnTo>
                      <a:pt x="290" y="23"/>
                    </a:lnTo>
                    <a:lnTo>
                      <a:pt x="290" y="22"/>
                    </a:lnTo>
                    <a:lnTo>
                      <a:pt x="291" y="22"/>
                    </a:lnTo>
                    <a:lnTo>
                      <a:pt x="293" y="22"/>
                    </a:lnTo>
                    <a:lnTo>
                      <a:pt x="295" y="22"/>
                    </a:lnTo>
                    <a:lnTo>
                      <a:pt x="297" y="22"/>
                    </a:lnTo>
                    <a:lnTo>
                      <a:pt x="297" y="20"/>
                    </a:lnTo>
                    <a:lnTo>
                      <a:pt x="299" y="20"/>
                    </a:lnTo>
                    <a:lnTo>
                      <a:pt x="299" y="18"/>
                    </a:lnTo>
                    <a:lnTo>
                      <a:pt x="300" y="18"/>
                    </a:lnTo>
                    <a:lnTo>
                      <a:pt x="302" y="18"/>
                    </a:lnTo>
                    <a:lnTo>
                      <a:pt x="304" y="18"/>
                    </a:lnTo>
                    <a:lnTo>
                      <a:pt x="304" y="20"/>
                    </a:lnTo>
                    <a:lnTo>
                      <a:pt x="302" y="20"/>
                    </a:lnTo>
                    <a:lnTo>
                      <a:pt x="302" y="22"/>
                    </a:lnTo>
                    <a:lnTo>
                      <a:pt x="302" y="20"/>
                    </a:lnTo>
                    <a:lnTo>
                      <a:pt x="304" y="20"/>
                    </a:lnTo>
                    <a:lnTo>
                      <a:pt x="304" y="18"/>
                    </a:lnTo>
                    <a:lnTo>
                      <a:pt x="302" y="18"/>
                    </a:lnTo>
                    <a:lnTo>
                      <a:pt x="302" y="16"/>
                    </a:lnTo>
                    <a:lnTo>
                      <a:pt x="304" y="16"/>
                    </a:lnTo>
                    <a:lnTo>
                      <a:pt x="306" y="16"/>
                    </a:lnTo>
                    <a:lnTo>
                      <a:pt x="306" y="14"/>
                    </a:lnTo>
                    <a:lnTo>
                      <a:pt x="306" y="16"/>
                    </a:lnTo>
                    <a:lnTo>
                      <a:pt x="308" y="16"/>
                    </a:lnTo>
                    <a:lnTo>
                      <a:pt x="306" y="16"/>
                    </a:lnTo>
                    <a:lnTo>
                      <a:pt x="306" y="18"/>
                    </a:lnTo>
                    <a:lnTo>
                      <a:pt x="308" y="18"/>
                    </a:lnTo>
                    <a:lnTo>
                      <a:pt x="309" y="18"/>
                    </a:lnTo>
                    <a:lnTo>
                      <a:pt x="311" y="18"/>
                    </a:lnTo>
                    <a:lnTo>
                      <a:pt x="311" y="16"/>
                    </a:lnTo>
                    <a:lnTo>
                      <a:pt x="309" y="16"/>
                    </a:lnTo>
                    <a:lnTo>
                      <a:pt x="309" y="18"/>
                    </a:lnTo>
                    <a:lnTo>
                      <a:pt x="309" y="16"/>
                    </a:lnTo>
                    <a:lnTo>
                      <a:pt x="309" y="14"/>
                    </a:lnTo>
                    <a:lnTo>
                      <a:pt x="311" y="14"/>
                    </a:lnTo>
                    <a:lnTo>
                      <a:pt x="311" y="16"/>
                    </a:lnTo>
                    <a:lnTo>
                      <a:pt x="313" y="16"/>
                    </a:lnTo>
                    <a:lnTo>
                      <a:pt x="313" y="14"/>
                    </a:lnTo>
                    <a:lnTo>
                      <a:pt x="311" y="14"/>
                    </a:lnTo>
                    <a:lnTo>
                      <a:pt x="311" y="16"/>
                    </a:lnTo>
                    <a:lnTo>
                      <a:pt x="311" y="14"/>
                    </a:lnTo>
                    <a:lnTo>
                      <a:pt x="311" y="13"/>
                    </a:lnTo>
                    <a:lnTo>
                      <a:pt x="313" y="13"/>
                    </a:lnTo>
                    <a:lnTo>
                      <a:pt x="315" y="13"/>
                    </a:lnTo>
                    <a:lnTo>
                      <a:pt x="315" y="11"/>
                    </a:lnTo>
                    <a:lnTo>
                      <a:pt x="316" y="11"/>
                    </a:lnTo>
                    <a:lnTo>
                      <a:pt x="316" y="9"/>
                    </a:lnTo>
                    <a:lnTo>
                      <a:pt x="316" y="7"/>
                    </a:lnTo>
                    <a:lnTo>
                      <a:pt x="315" y="7"/>
                    </a:lnTo>
                    <a:lnTo>
                      <a:pt x="315" y="9"/>
                    </a:lnTo>
                    <a:lnTo>
                      <a:pt x="315" y="7"/>
                    </a:lnTo>
                    <a:lnTo>
                      <a:pt x="316" y="7"/>
                    </a:lnTo>
                    <a:lnTo>
                      <a:pt x="316" y="6"/>
                    </a:lnTo>
                    <a:lnTo>
                      <a:pt x="315" y="6"/>
                    </a:lnTo>
                    <a:lnTo>
                      <a:pt x="316" y="6"/>
                    </a:lnTo>
                    <a:lnTo>
                      <a:pt x="316" y="4"/>
                    </a:lnTo>
                    <a:lnTo>
                      <a:pt x="318" y="4"/>
                    </a:lnTo>
                    <a:lnTo>
                      <a:pt x="316" y="4"/>
                    </a:lnTo>
                    <a:lnTo>
                      <a:pt x="315" y="4"/>
                    </a:lnTo>
                    <a:lnTo>
                      <a:pt x="315" y="6"/>
                    </a:lnTo>
                    <a:lnTo>
                      <a:pt x="315" y="4"/>
                    </a:lnTo>
                    <a:lnTo>
                      <a:pt x="313" y="4"/>
                    </a:lnTo>
                    <a:lnTo>
                      <a:pt x="313" y="2"/>
                    </a:lnTo>
                    <a:lnTo>
                      <a:pt x="311" y="2"/>
                    </a:lnTo>
                    <a:lnTo>
                      <a:pt x="309" y="2"/>
                    </a:lnTo>
                    <a:lnTo>
                      <a:pt x="309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6" y="2"/>
                    </a:lnTo>
                    <a:lnTo>
                      <a:pt x="306" y="4"/>
                    </a:lnTo>
                    <a:lnTo>
                      <a:pt x="304" y="4"/>
                    </a:lnTo>
                    <a:lnTo>
                      <a:pt x="306" y="4"/>
                    </a:lnTo>
                    <a:lnTo>
                      <a:pt x="304" y="4"/>
                    </a:lnTo>
                    <a:lnTo>
                      <a:pt x="306" y="4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1" name="Freeform 395"/>
              <p:cNvSpPr>
                <a:spLocks/>
              </p:cNvSpPr>
              <p:nvPr/>
            </p:nvSpPr>
            <p:spPr bwMode="auto">
              <a:xfrm>
                <a:off x="2903" y="1161"/>
                <a:ext cx="200" cy="284"/>
              </a:xfrm>
              <a:custGeom>
                <a:avLst/>
                <a:gdLst>
                  <a:gd name="T0" fmla="*/ 9 w 200"/>
                  <a:gd name="T1" fmla="*/ 216 h 284"/>
                  <a:gd name="T2" fmla="*/ 5 w 200"/>
                  <a:gd name="T3" fmla="*/ 204 h 284"/>
                  <a:gd name="T4" fmla="*/ 18 w 200"/>
                  <a:gd name="T5" fmla="*/ 186 h 284"/>
                  <a:gd name="T6" fmla="*/ 34 w 200"/>
                  <a:gd name="T7" fmla="*/ 171 h 284"/>
                  <a:gd name="T8" fmla="*/ 48 w 200"/>
                  <a:gd name="T9" fmla="*/ 159 h 284"/>
                  <a:gd name="T10" fmla="*/ 59 w 200"/>
                  <a:gd name="T11" fmla="*/ 171 h 284"/>
                  <a:gd name="T12" fmla="*/ 55 w 200"/>
                  <a:gd name="T13" fmla="*/ 180 h 284"/>
                  <a:gd name="T14" fmla="*/ 59 w 200"/>
                  <a:gd name="T15" fmla="*/ 196 h 284"/>
                  <a:gd name="T16" fmla="*/ 57 w 200"/>
                  <a:gd name="T17" fmla="*/ 211 h 284"/>
                  <a:gd name="T18" fmla="*/ 45 w 200"/>
                  <a:gd name="T19" fmla="*/ 229 h 284"/>
                  <a:gd name="T20" fmla="*/ 34 w 200"/>
                  <a:gd name="T21" fmla="*/ 245 h 284"/>
                  <a:gd name="T22" fmla="*/ 34 w 200"/>
                  <a:gd name="T23" fmla="*/ 264 h 284"/>
                  <a:gd name="T24" fmla="*/ 39 w 200"/>
                  <a:gd name="T25" fmla="*/ 279 h 284"/>
                  <a:gd name="T26" fmla="*/ 46 w 200"/>
                  <a:gd name="T27" fmla="*/ 277 h 284"/>
                  <a:gd name="T28" fmla="*/ 61 w 200"/>
                  <a:gd name="T29" fmla="*/ 268 h 284"/>
                  <a:gd name="T30" fmla="*/ 62 w 200"/>
                  <a:gd name="T31" fmla="*/ 254 h 284"/>
                  <a:gd name="T32" fmla="*/ 71 w 200"/>
                  <a:gd name="T33" fmla="*/ 250 h 284"/>
                  <a:gd name="T34" fmla="*/ 78 w 200"/>
                  <a:gd name="T35" fmla="*/ 241 h 284"/>
                  <a:gd name="T36" fmla="*/ 78 w 200"/>
                  <a:gd name="T37" fmla="*/ 232 h 284"/>
                  <a:gd name="T38" fmla="*/ 87 w 200"/>
                  <a:gd name="T39" fmla="*/ 214 h 284"/>
                  <a:gd name="T40" fmla="*/ 98 w 200"/>
                  <a:gd name="T41" fmla="*/ 195 h 284"/>
                  <a:gd name="T42" fmla="*/ 109 w 200"/>
                  <a:gd name="T43" fmla="*/ 179 h 284"/>
                  <a:gd name="T44" fmla="*/ 116 w 200"/>
                  <a:gd name="T45" fmla="*/ 166 h 284"/>
                  <a:gd name="T46" fmla="*/ 128 w 200"/>
                  <a:gd name="T47" fmla="*/ 148 h 284"/>
                  <a:gd name="T48" fmla="*/ 139 w 200"/>
                  <a:gd name="T49" fmla="*/ 132 h 284"/>
                  <a:gd name="T50" fmla="*/ 150 w 200"/>
                  <a:gd name="T51" fmla="*/ 145 h 284"/>
                  <a:gd name="T52" fmla="*/ 168 w 200"/>
                  <a:gd name="T53" fmla="*/ 157 h 284"/>
                  <a:gd name="T54" fmla="*/ 171 w 200"/>
                  <a:gd name="T55" fmla="*/ 170 h 284"/>
                  <a:gd name="T56" fmla="*/ 173 w 200"/>
                  <a:gd name="T57" fmla="*/ 173 h 284"/>
                  <a:gd name="T58" fmla="*/ 175 w 200"/>
                  <a:gd name="T59" fmla="*/ 159 h 284"/>
                  <a:gd name="T60" fmla="*/ 182 w 200"/>
                  <a:gd name="T61" fmla="*/ 147 h 284"/>
                  <a:gd name="T62" fmla="*/ 191 w 200"/>
                  <a:gd name="T63" fmla="*/ 157 h 284"/>
                  <a:gd name="T64" fmla="*/ 191 w 200"/>
                  <a:gd name="T65" fmla="*/ 170 h 284"/>
                  <a:gd name="T66" fmla="*/ 189 w 200"/>
                  <a:gd name="T67" fmla="*/ 191 h 284"/>
                  <a:gd name="T68" fmla="*/ 200 w 200"/>
                  <a:gd name="T69" fmla="*/ 171 h 284"/>
                  <a:gd name="T70" fmla="*/ 198 w 200"/>
                  <a:gd name="T71" fmla="*/ 150 h 284"/>
                  <a:gd name="T72" fmla="*/ 180 w 200"/>
                  <a:gd name="T73" fmla="*/ 138 h 284"/>
                  <a:gd name="T74" fmla="*/ 162 w 200"/>
                  <a:gd name="T75" fmla="*/ 136 h 284"/>
                  <a:gd name="T76" fmla="*/ 146 w 200"/>
                  <a:gd name="T77" fmla="*/ 136 h 284"/>
                  <a:gd name="T78" fmla="*/ 139 w 200"/>
                  <a:gd name="T79" fmla="*/ 130 h 284"/>
                  <a:gd name="T80" fmla="*/ 123 w 200"/>
                  <a:gd name="T81" fmla="*/ 141 h 284"/>
                  <a:gd name="T82" fmla="*/ 121 w 200"/>
                  <a:gd name="T83" fmla="*/ 127 h 284"/>
                  <a:gd name="T84" fmla="*/ 118 w 200"/>
                  <a:gd name="T85" fmla="*/ 111 h 284"/>
                  <a:gd name="T86" fmla="*/ 112 w 200"/>
                  <a:gd name="T87" fmla="*/ 100 h 284"/>
                  <a:gd name="T88" fmla="*/ 116 w 200"/>
                  <a:gd name="T89" fmla="*/ 77 h 284"/>
                  <a:gd name="T90" fmla="*/ 130 w 200"/>
                  <a:gd name="T91" fmla="*/ 61 h 284"/>
                  <a:gd name="T92" fmla="*/ 132 w 200"/>
                  <a:gd name="T93" fmla="*/ 47 h 284"/>
                  <a:gd name="T94" fmla="*/ 146 w 200"/>
                  <a:gd name="T95" fmla="*/ 38 h 284"/>
                  <a:gd name="T96" fmla="*/ 164 w 200"/>
                  <a:gd name="T97" fmla="*/ 47 h 284"/>
                  <a:gd name="T98" fmla="*/ 178 w 200"/>
                  <a:gd name="T99" fmla="*/ 41 h 284"/>
                  <a:gd name="T100" fmla="*/ 180 w 200"/>
                  <a:gd name="T101" fmla="*/ 20 h 284"/>
                  <a:gd name="T102" fmla="*/ 171 w 200"/>
                  <a:gd name="T103" fmla="*/ 2 h 284"/>
                  <a:gd name="T104" fmla="*/ 178 w 200"/>
                  <a:gd name="T105" fmla="*/ 4 h 284"/>
                  <a:gd name="T106" fmla="*/ 180 w 200"/>
                  <a:gd name="T107" fmla="*/ 11 h 284"/>
                  <a:gd name="T108" fmla="*/ 195 w 200"/>
                  <a:gd name="T109" fmla="*/ 13 h 284"/>
                  <a:gd name="T110" fmla="*/ 191 w 200"/>
                  <a:gd name="T111" fmla="*/ 32 h 284"/>
                  <a:gd name="T112" fmla="*/ 187 w 200"/>
                  <a:gd name="T113" fmla="*/ 52 h 284"/>
                  <a:gd name="T114" fmla="*/ 187 w 200"/>
                  <a:gd name="T115" fmla="*/ 64 h 284"/>
                  <a:gd name="T116" fmla="*/ 191 w 200"/>
                  <a:gd name="T117" fmla="*/ 73 h 284"/>
                  <a:gd name="T118" fmla="*/ 195 w 200"/>
                  <a:gd name="T119" fmla="*/ 6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284">
                    <a:moveTo>
                      <a:pt x="18" y="211"/>
                    </a:moveTo>
                    <a:lnTo>
                      <a:pt x="18" y="213"/>
                    </a:lnTo>
                    <a:lnTo>
                      <a:pt x="18" y="214"/>
                    </a:lnTo>
                    <a:lnTo>
                      <a:pt x="18" y="216"/>
                    </a:lnTo>
                    <a:lnTo>
                      <a:pt x="16" y="216"/>
                    </a:lnTo>
                    <a:lnTo>
                      <a:pt x="16" y="218"/>
                    </a:lnTo>
                    <a:lnTo>
                      <a:pt x="18" y="218"/>
                    </a:lnTo>
                    <a:lnTo>
                      <a:pt x="16" y="218"/>
                    </a:lnTo>
                    <a:lnTo>
                      <a:pt x="16" y="216"/>
                    </a:lnTo>
                    <a:lnTo>
                      <a:pt x="14" y="216"/>
                    </a:lnTo>
                    <a:lnTo>
                      <a:pt x="14" y="218"/>
                    </a:lnTo>
                    <a:lnTo>
                      <a:pt x="14" y="216"/>
                    </a:lnTo>
                    <a:lnTo>
                      <a:pt x="14" y="218"/>
                    </a:lnTo>
                    <a:lnTo>
                      <a:pt x="14" y="216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9" y="216"/>
                    </a:lnTo>
                    <a:lnTo>
                      <a:pt x="7" y="216"/>
                    </a:lnTo>
                    <a:lnTo>
                      <a:pt x="7" y="218"/>
                    </a:lnTo>
                    <a:lnTo>
                      <a:pt x="5" y="218"/>
                    </a:lnTo>
                    <a:lnTo>
                      <a:pt x="5" y="216"/>
                    </a:lnTo>
                    <a:lnTo>
                      <a:pt x="3" y="216"/>
                    </a:lnTo>
                    <a:lnTo>
                      <a:pt x="3" y="214"/>
                    </a:lnTo>
                    <a:lnTo>
                      <a:pt x="3" y="213"/>
                    </a:lnTo>
                    <a:lnTo>
                      <a:pt x="3" y="211"/>
                    </a:lnTo>
                    <a:lnTo>
                      <a:pt x="2" y="211"/>
                    </a:lnTo>
                    <a:lnTo>
                      <a:pt x="0" y="211"/>
                    </a:lnTo>
                    <a:lnTo>
                      <a:pt x="0" y="209"/>
                    </a:lnTo>
                    <a:lnTo>
                      <a:pt x="2" y="209"/>
                    </a:lnTo>
                    <a:lnTo>
                      <a:pt x="2" y="207"/>
                    </a:lnTo>
                    <a:lnTo>
                      <a:pt x="3" y="207"/>
                    </a:lnTo>
                    <a:lnTo>
                      <a:pt x="3" y="205"/>
                    </a:lnTo>
                    <a:lnTo>
                      <a:pt x="5" y="205"/>
                    </a:lnTo>
                    <a:lnTo>
                      <a:pt x="5" y="204"/>
                    </a:lnTo>
                    <a:lnTo>
                      <a:pt x="7" y="204"/>
                    </a:lnTo>
                    <a:lnTo>
                      <a:pt x="7" y="202"/>
                    </a:lnTo>
                    <a:lnTo>
                      <a:pt x="7" y="200"/>
                    </a:lnTo>
                    <a:lnTo>
                      <a:pt x="9" y="200"/>
                    </a:lnTo>
                    <a:lnTo>
                      <a:pt x="9" y="198"/>
                    </a:lnTo>
                    <a:lnTo>
                      <a:pt x="9" y="196"/>
                    </a:lnTo>
                    <a:lnTo>
                      <a:pt x="11" y="196"/>
                    </a:lnTo>
                    <a:lnTo>
                      <a:pt x="11" y="195"/>
                    </a:lnTo>
                    <a:lnTo>
                      <a:pt x="12" y="195"/>
                    </a:lnTo>
                    <a:lnTo>
                      <a:pt x="12" y="193"/>
                    </a:lnTo>
                    <a:lnTo>
                      <a:pt x="14" y="193"/>
                    </a:lnTo>
                    <a:lnTo>
                      <a:pt x="14" y="191"/>
                    </a:lnTo>
                    <a:lnTo>
                      <a:pt x="16" y="191"/>
                    </a:lnTo>
                    <a:lnTo>
                      <a:pt x="16" y="189"/>
                    </a:lnTo>
                    <a:lnTo>
                      <a:pt x="18" y="189"/>
                    </a:lnTo>
                    <a:lnTo>
                      <a:pt x="18" y="188"/>
                    </a:lnTo>
                    <a:lnTo>
                      <a:pt x="18" y="186"/>
                    </a:lnTo>
                    <a:lnTo>
                      <a:pt x="20" y="186"/>
                    </a:lnTo>
                    <a:lnTo>
                      <a:pt x="20" y="184"/>
                    </a:lnTo>
                    <a:lnTo>
                      <a:pt x="21" y="184"/>
                    </a:lnTo>
                    <a:lnTo>
                      <a:pt x="21" y="182"/>
                    </a:lnTo>
                    <a:lnTo>
                      <a:pt x="23" y="182"/>
                    </a:lnTo>
                    <a:lnTo>
                      <a:pt x="23" y="180"/>
                    </a:lnTo>
                    <a:lnTo>
                      <a:pt x="25" y="180"/>
                    </a:lnTo>
                    <a:lnTo>
                      <a:pt x="25" y="179"/>
                    </a:lnTo>
                    <a:lnTo>
                      <a:pt x="27" y="179"/>
                    </a:lnTo>
                    <a:lnTo>
                      <a:pt x="27" y="177"/>
                    </a:lnTo>
                    <a:lnTo>
                      <a:pt x="28" y="177"/>
                    </a:lnTo>
                    <a:lnTo>
                      <a:pt x="28" y="175"/>
                    </a:lnTo>
                    <a:lnTo>
                      <a:pt x="30" y="175"/>
                    </a:lnTo>
                    <a:lnTo>
                      <a:pt x="30" y="173"/>
                    </a:lnTo>
                    <a:lnTo>
                      <a:pt x="32" y="173"/>
                    </a:lnTo>
                    <a:lnTo>
                      <a:pt x="34" y="173"/>
                    </a:lnTo>
                    <a:lnTo>
                      <a:pt x="34" y="171"/>
                    </a:lnTo>
                    <a:lnTo>
                      <a:pt x="36" y="171"/>
                    </a:lnTo>
                    <a:lnTo>
                      <a:pt x="36" y="170"/>
                    </a:lnTo>
                    <a:lnTo>
                      <a:pt x="37" y="170"/>
                    </a:lnTo>
                    <a:lnTo>
                      <a:pt x="37" y="168"/>
                    </a:lnTo>
                    <a:lnTo>
                      <a:pt x="39" y="168"/>
                    </a:lnTo>
                    <a:lnTo>
                      <a:pt x="37" y="168"/>
                    </a:lnTo>
                    <a:lnTo>
                      <a:pt x="39" y="168"/>
                    </a:lnTo>
                    <a:lnTo>
                      <a:pt x="39" y="166"/>
                    </a:lnTo>
                    <a:lnTo>
                      <a:pt x="41" y="166"/>
                    </a:lnTo>
                    <a:lnTo>
                      <a:pt x="41" y="164"/>
                    </a:lnTo>
                    <a:lnTo>
                      <a:pt x="43" y="164"/>
                    </a:lnTo>
                    <a:lnTo>
                      <a:pt x="43" y="163"/>
                    </a:lnTo>
                    <a:lnTo>
                      <a:pt x="45" y="163"/>
                    </a:lnTo>
                    <a:lnTo>
                      <a:pt x="45" y="161"/>
                    </a:lnTo>
                    <a:lnTo>
                      <a:pt x="46" y="161"/>
                    </a:lnTo>
                    <a:lnTo>
                      <a:pt x="48" y="161"/>
                    </a:lnTo>
                    <a:lnTo>
                      <a:pt x="48" y="159"/>
                    </a:lnTo>
                    <a:lnTo>
                      <a:pt x="50" y="159"/>
                    </a:lnTo>
                    <a:lnTo>
                      <a:pt x="52" y="159"/>
                    </a:lnTo>
                    <a:lnTo>
                      <a:pt x="52" y="161"/>
                    </a:lnTo>
                    <a:lnTo>
                      <a:pt x="50" y="161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2" y="164"/>
                    </a:lnTo>
                    <a:lnTo>
                      <a:pt x="52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5" y="168"/>
                    </a:lnTo>
                    <a:lnTo>
                      <a:pt x="55" y="170"/>
                    </a:lnTo>
                    <a:lnTo>
                      <a:pt x="57" y="170"/>
                    </a:lnTo>
                    <a:lnTo>
                      <a:pt x="59" y="170"/>
                    </a:lnTo>
                    <a:lnTo>
                      <a:pt x="59" y="171"/>
                    </a:lnTo>
                    <a:lnTo>
                      <a:pt x="59" y="170"/>
                    </a:lnTo>
                    <a:lnTo>
                      <a:pt x="59" y="171"/>
                    </a:lnTo>
                    <a:lnTo>
                      <a:pt x="59" y="170"/>
                    </a:lnTo>
                    <a:lnTo>
                      <a:pt x="59" y="171"/>
                    </a:lnTo>
                    <a:lnTo>
                      <a:pt x="61" y="171"/>
                    </a:lnTo>
                    <a:lnTo>
                      <a:pt x="61" y="173"/>
                    </a:lnTo>
                    <a:lnTo>
                      <a:pt x="59" y="173"/>
                    </a:lnTo>
                    <a:lnTo>
                      <a:pt x="59" y="175"/>
                    </a:lnTo>
                    <a:lnTo>
                      <a:pt x="57" y="175"/>
                    </a:lnTo>
                    <a:lnTo>
                      <a:pt x="57" y="177"/>
                    </a:lnTo>
                    <a:lnTo>
                      <a:pt x="55" y="177"/>
                    </a:lnTo>
                    <a:lnTo>
                      <a:pt x="55" y="179"/>
                    </a:lnTo>
                    <a:lnTo>
                      <a:pt x="55" y="180"/>
                    </a:lnTo>
                    <a:lnTo>
                      <a:pt x="53" y="180"/>
                    </a:lnTo>
                    <a:lnTo>
                      <a:pt x="53" y="179"/>
                    </a:lnTo>
                    <a:lnTo>
                      <a:pt x="53" y="180"/>
                    </a:lnTo>
                    <a:lnTo>
                      <a:pt x="55" y="180"/>
                    </a:lnTo>
                    <a:lnTo>
                      <a:pt x="57" y="180"/>
                    </a:lnTo>
                    <a:lnTo>
                      <a:pt x="55" y="180"/>
                    </a:lnTo>
                    <a:lnTo>
                      <a:pt x="55" y="182"/>
                    </a:lnTo>
                    <a:lnTo>
                      <a:pt x="55" y="180"/>
                    </a:lnTo>
                    <a:lnTo>
                      <a:pt x="55" y="182"/>
                    </a:lnTo>
                    <a:lnTo>
                      <a:pt x="55" y="184"/>
                    </a:lnTo>
                    <a:lnTo>
                      <a:pt x="55" y="186"/>
                    </a:lnTo>
                    <a:lnTo>
                      <a:pt x="57" y="186"/>
                    </a:lnTo>
                    <a:lnTo>
                      <a:pt x="57" y="188"/>
                    </a:lnTo>
                    <a:lnTo>
                      <a:pt x="57" y="189"/>
                    </a:lnTo>
                    <a:lnTo>
                      <a:pt x="59" y="189"/>
                    </a:lnTo>
                    <a:lnTo>
                      <a:pt x="59" y="191"/>
                    </a:lnTo>
                    <a:lnTo>
                      <a:pt x="61" y="191"/>
                    </a:lnTo>
                    <a:lnTo>
                      <a:pt x="61" y="193"/>
                    </a:lnTo>
                    <a:lnTo>
                      <a:pt x="59" y="193"/>
                    </a:lnTo>
                    <a:lnTo>
                      <a:pt x="59" y="195"/>
                    </a:lnTo>
                    <a:lnTo>
                      <a:pt x="57" y="195"/>
                    </a:lnTo>
                    <a:lnTo>
                      <a:pt x="57" y="196"/>
                    </a:lnTo>
                    <a:lnTo>
                      <a:pt x="59" y="196"/>
                    </a:lnTo>
                    <a:lnTo>
                      <a:pt x="61" y="196"/>
                    </a:lnTo>
                    <a:lnTo>
                      <a:pt x="62" y="196"/>
                    </a:lnTo>
                    <a:lnTo>
                      <a:pt x="64" y="196"/>
                    </a:lnTo>
                    <a:lnTo>
                      <a:pt x="64" y="198"/>
                    </a:lnTo>
                    <a:lnTo>
                      <a:pt x="64" y="200"/>
                    </a:lnTo>
                    <a:lnTo>
                      <a:pt x="64" y="202"/>
                    </a:lnTo>
                    <a:lnTo>
                      <a:pt x="62" y="202"/>
                    </a:lnTo>
                    <a:lnTo>
                      <a:pt x="62" y="204"/>
                    </a:lnTo>
                    <a:lnTo>
                      <a:pt x="61" y="204"/>
                    </a:lnTo>
                    <a:lnTo>
                      <a:pt x="61" y="205"/>
                    </a:lnTo>
                    <a:lnTo>
                      <a:pt x="59" y="205"/>
                    </a:lnTo>
                    <a:lnTo>
                      <a:pt x="59" y="207"/>
                    </a:lnTo>
                    <a:lnTo>
                      <a:pt x="61" y="207"/>
                    </a:lnTo>
                    <a:lnTo>
                      <a:pt x="61" y="209"/>
                    </a:lnTo>
                    <a:lnTo>
                      <a:pt x="59" y="209"/>
                    </a:lnTo>
                    <a:lnTo>
                      <a:pt x="59" y="211"/>
                    </a:lnTo>
                    <a:lnTo>
                      <a:pt x="57" y="211"/>
                    </a:lnTo>
                    <a:lnTo>
                      <a:pt x="57" y="213"/>
                    </a:lnTo>
                    <a:lnTo>
                      <a:pt x="55" y="213"/>
                    </a:lnTo>
                    <a:lnTo>
                      <a:pt x="55" y="214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3" y="218"/>
                    </a:lnTo>
                    <a:lnTo>
                      <a:pt x="52" y="218"/>
                    </a:lnTo>
                    <a:lnTo>
                      <a:pt x="52" y="220"/>
                    </a:lnTo>
                    <a:lnTo>
                      <a:pt x="50" y="220"/>
                    </a:lnTo>
                    <a:lnTo>
                      <a:pt x="50" y="221"/>
                    </a:lnTo>
                    <a:lnTo>
                      <a:pt x="50" y="223"/>
                    </a:lnTo>
                    <a:lnTo>
                      <a:pt x="48" y="223"/>
                    </a:lnTo>
                    <a:lnTo>
                      <a:pt x="48" y="225"/>
                    </a:lnTo>
                    <a:lnTo>
                      <a:pt x="46" y="225"/>
                    </a:lnTo>
                    <a:lnTo>
                      <a:pt x="46" y="227"/>
                    </a:lnTo>
                    <a:lnTo>
                      <a:pt x="45" y="227"/>
                    </a:lnTo>
                    <a:lnTo>
                      <a:pt x="45" y="229"/>
                    </a:lnTo>
                    <a:lnTo>
                      <a:pt x="43" y="229"/>
                    </a:lnTo>
                    <a:lnTo>
                      <a:pt x="43" y="230"/>
                    </a:lnTo>
                    <a:lnTo>
                      <a:pt x="41" y="230"/>
                    </a:lnTo>
                    <a:lnTo>
                      <a:pt x="41" y="232"/>
                    </a:lnTo>
                    <a:lnTo>
                      <a:pt x="41" y="234"/>
                    </a:lnTo>
                    <a:lnTo>
                      <a:pt x="39" y="234"/>
                    </a:lnTo>
                    <a:lnTo>
                      <a:pt x="41" y="234"/>
                    </a:lnTo>
                    <a:lnTo>
                      <a:pt x="39" y="234"/>
                    </a:lnTo>
                    <a:lnTo>
                      <a:pt x="39" y="236"/>
                    </a:lnTo>
                    <a:lnTo>
                      <a:pt x="37" y="236"/>
                    </a:lnTo>
                    <a:lnTo>
                      <a:pt x="37" y="238"/>
                    </a:lnTo>
                    <a:lnTo>
                      <a:pt x="36" y="238"/>
                    </a:lnTo>
                    <a:lnTo>
                      <a:pt x="36" y="239"/>
                    </a:lnTo>
                    <a:lnTo>
                      <a:pt x="36" y="241"/>
                    </a:lnTo>
                    <a:lnTo>
                      <a:pt x="34" y="241"/>
                    </a:lnTo>
                    <a:lnTo>
                      <a:pt x="34" y="243"/>
                    </a:lnTo>
                    <a:lnTo>
                      <a:pt x="34" y="245"/>
                    </a:lnTo>
                    <a:lnTo>
                      <a:pt x="34" y="246"/>
                    </a:lnTo>
                    <a:lnTo>
                      <a:pt x="34" y="248"/>
                    </a:lnTo>
                    <a:lnTo>
                      <a:pt x="36" y="248"/>
                    </a:lnTo>
                    <a:lnTo>
                      <a:pt x="36" y="250"/>
                    </a:lnTo>
                    <a:lnTo>
                      <a:pt x="36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6" y="254"/>
                    </a:lnTo>
                    <a:lnTo>
                      <a:pt x="37" y="254"/>
                    </a:lnTo>
                    <a:lnTo>
                      <a:pt x="37" y="255"/>
                    </a:lnTo>
                    <a:lnTo>
                      <a:pt x="37" y="257"/>
                    </a:lnTo>
                    <a:lnTo>
                      <a:pt x="36" y="257"/>
                    </a:lnTo>
                    <a:lnTo>
                      <a:pt x="36" y="259"/>
                    </a:lnTo>
                    <a:lnTo>
                      <a:pt x="36" y="261"/>
                    </a:lnTo>
                    <a:lnTo>
                      <a:pt x="34" y="261"/>
                    </a:lnTo>
                    <a:lnTo>
                      <a:pt x="34" y="263"/>
                    </a:lnTo>
                    <a:lnTo>
                      <a:pt x="34" y="264"/>
                    </a:lnTo>
                    <a:lnTo>
                      <a:pt x="34" y="266"/>
                    </a:lnTo>
                    <a:lnTo>
                      <a:pt x="34" y="268"/>
                    </a:lnTo>
                    <a:lnTo>
                      <a:pt x="34" y="266"/>
                    </a:lnTo>
                    <a:lnTo>
                      <a:pt x="34" y="268"/>
                    </a:lnTo>
                    <a:lnTo>
                      <a:pt x="34" y="270"/>
                    </a:lnTo>
                    <a:lnTo>
                      <a:pt x="34" y="271"/>
                    </a:lnTo>
                    <a:lnTo>
                      <a:pt x="34" y="273"/>
                    </a:lnTo>
                    <a:lnTo>
                      <a:pt x="32" y="273"/>
                    </a:lnTo>
                    <a:lnTo>
                      <a:pt x="32" y="275"/>
                    </a:lnTo>
                    <a:lnTo>
                      <a:pt x="32" y="277"/>
                    </a:lnTo>
                    <a:lnTo>
                      <a:pt x="34" y="277"/>
                    </a:lnTo>
                    <a:lnTo>
                      <a:pt x="36" y="277"/>
                    </a:lnTo>
                    <a:lnTo>
                      <a:pt x="37" y="277"/>
                    </a:lnTo>
                    <a:lnTo>
                      <a:pt x="37" y="279"/>
                    </a:lnTo>
                    <a:lnTo>
                      <a:pt x="39" y="279"/>
                    </a:lnTo>
                    <a:lnTo>
                      <a:pt x="39" y="280"/>
                    </a:lnTo>
                    <a:lnTo>
                      <a:pt x="39" y="279"/>
                    </a:lnTo>
                    <a:lnTo>
                      <a:pt x="41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9"/>
                    </a:lnTo>
                    <a:lnTo>
                      <a:pt x="43" y="280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2"/>
                    </a:lnTo>
                    <a:lnTo>
                      <a:pt x="43" y="282"/>
                    </a:lnTo>
                    <a:lnTo>
                      <a:pt x="43" y="280"/>
                    </a:lnTo>
                    <a:lnTo>
                      <a:pt x="43" y="279"/>
                    </a:lnTo>
                    <a:lnTo>
                      <a:pt x="45" y="279"/>
                    </a:lnTo>
                    <a:lnTo>
                      <a:pt x="45" y="277"/>
                    </a:lnTo>
                    <a:lnTo>
                      <a:pt x="46" y="277"/>
                    </a:lnTo>
                    <a:lnTo>
                      <a:pt x="46" y="275"/>
                    </a:lnTo>
                    <a:lnTo>
                      <a:pt x="48" y="275"/>
                    </a:lnTo>
                    <a:lnTo>
                      <a:pt x="46" y="275"/>
                    </a:lnTo>
                    <a:lnTo>
                      <a:pt x="46" y="273"/>
                    </a:lnTo>
                    <a:lnTo>
                      <a:pt x="48" y="273"/>
                    </a:lnTo>
                    <a:lnTo>
                      <a:pt x="48" y="275"/>
                    </a:lnTo>
                    <a:lnTo>
                      <a:pt x="48" y="273"/>
                    </a:lnTo>
                    <a:lnTo>
                      <a:pt x="50" y="273"/>
                    </a:lnTo>
                    <a:lnTo>
                      <a:pt x="52" y="273"/>
                    </a:lnTo>
                    <a:lnTo>
                      <a:pt x="52" y="271"/>
                    </a:lnTo>
                    <a:lnTo>
                      <a:pt x="53" y="271"/>
                    </a:lnTo>
                    <a:lnTo>
                      <a:pt x="55" y="271"/>
                    </a:lnTo>
                    <a:lnTo>
                      <a:pt x="57" y="271"/>
                    </a:lnTo>
                    <a:lnTo>
                      <a:pt x="57" y="270"/>
                    </a:lnTo>
                    <a:lnTo>
                      <a:pt x="57" y="268"/>
                    </a:lnTo>
                    <a:lnTo>
                      <a:pt x="59" y="268"/>
                    </a:lnTo>
                    <a:lnTo>
                      <a:pt x="61" y="268"/>
                    </a:lnTo>
                    <a:lnTo>
                      <a:pt x="62" y="268"/>
                    </a:lnTo>
                    <a:lnTo>
                      <a:pt x="61" y="268"/>
                    </a:lnTo>
                    <a:lnTo>
                      <a:pt x="59" y="268"/>
                    </a:lnTo>
                    <a:lnTo>
                      <a:pt x="57" y="268"/>
                    </a:lnTo>
                    <a:lnTo>
                      <a:pt x="55" y="268"/>
                    </a:lnTo>
                    <a:lnTo>
                      <a:pt x="55" y="266"/>
                    </a:lnTo>
                    <a:lnTo>
                      <a:pt x="57" y="266"/>
                    </a:lnTo>
                    <a:lnTo>
                      <a:pt x="57" y="264"/>
                    </a:lnTo>
                    <a:lnTo>
                      <a:pt x="57" y="263"/>
                    </a:lnTo>
                    <a:lnTo>
                      <a:pt x="59" y="263"/>
                    </a:lnTo>
                    <a:lnTo>
                      <a:pt x="59" y="261"/>
                    </a:lnTo>
                    <a:lnTo>
                      <a:pt x="59" y="259"/>
                    </a:lnTo>
                    <a:lnTo>
                      <a:pt x="59" y="257"/>
                    </a:lnTo>
                    <a:lnTo>
                      <a:pt x="59" y="255"/>
                    </a:lnTo>
                    <a:lnTo>
                      <a:pt x="61" y="255"/>
                    </a:lnTo>
                    <a:lnTo>
                      <a:pt x="61" y="254"/>
                    </a:lnTo>
                    <a:lnTo>
                      <a:pt x="62" y="254"/>
                    </a:lnTo>
                    <a:lnTo>
                      <a:pt x="62" y="252"/>
                    </a:lnTo>
                    <a:lnTo>
                      <a:pt x="62" y="250"/>
                    </a:lnTo>
                    <a:lnTo>
                      <a:pt x="64" y="250"/>
                    </a:lnTo>
                    <a:lnTo>
                      <a:pt x="64" y="248"/>
                    </a:lnTo>
                    <a:lnTo>
                      <a:pt x="66" y="248"/>
                    </a:lnTo>
                    <a:lnTo>
                      <a:pt x="66" y="246"/>
                    </a:lnTo>
                    <a:lnTo>
                      <a:pt x="68" y="246"/>
                    </a:lnTo>
                    <a:lnTo>
                      <a:pt x="68" y="245"/>
                    </a:lnTo>
                    <a:lnTo>
                      <a:pt x="70" y="245"/>
                    </a:lnTo>
                    <a:lnTo>
                      <a:pt x="71" y="245"/>
                    </a:lnTo>
                    <a:lnTo>
                      <a:pt x="71" y="243"/>
                    </a:lnTo>
                    <a:lnTo>
                      <a:pt x="73" y="243"/>
                    </a:lnTo>
                    <a:lnTo>
                      <a:pt x="73" y="245"/>
                    </a:lnTo>
                    <a:lnTo>
                      <a:pt x="73" y="246"/>
                    </a:lnTo>
                    <a:lnTo>
                      <a:pt x="73" y="248"/>
                    </a:lnTo>
                    <a:lnTo>
                      <a:pt x="73" y="250"/>
                    </a:lnTo>
                    <a:lnTo>
                      <a:pt x="71" y="250"/>
                    </a:lnTo>
                    <a:lnTo>
                      <a:pt x="71" y="252"/>
                    </a:lnTo>
                    <a:lnTo>
                      <a:pt x="70" y="252"/>
                    </a:lnTo>
                    <a:lnTo>
                      <a:pt x="70" y="254"/>
                    </a:lnTo>
                    <a:lnTo>
                      <a:pt x="68" y="254"/>
                    </a:lnTo>
                    <a:lnTo>
                      <a:pt x="70" y="254"/>
                    </a:lnTo>
                    <a:lnTo>
                      <a:pt x="70" y="252"/>
                    </a:lnTo>
                    <a:lnTo>
                      <a:pt x="71" y="252"/>
                    </a:lnTo>
                    <a:lnTo>
                      <a:pt x="73" y="252"/>
                    </a:lnTo>
                    <a:lnTo>
                      <a:pt x="73" y="250"/>
                    </a:lnTo>
                    <a:lnTo>
                      <a:pt x="75" y="250"/>
                    </a:lnTo>
                    <a:lnTo>
                      <a:pt x="75" y="248"/>
                    </a:lnTo>
                    <a:lnTo>
                      <a:pt x="75" y="246"/>
                    </a:lnTo>
                    <a:lnTo>
                      <a:pt x="75" y="245"/>
                    </a:lnTo>
                    <a:lnTo>
                      <a:pt x="77" y="245"/>
                    </a:lnTo>
                    <a:lnTo>
                      <a:pt x="77" y="243"/>
                    </a:lnTo>
                    <a:lnTo>
                      <a:pt x="78" y="243"/>
                    </a:lnTo>
                    <a:lnTo>
                      <a:pt x="78" y="241"/>
                    </a:lnTo>
                    <a:lnTo>
                      <a:pt x="77" y="241"/>
                    </a:lnTo>
                    <a:lnTo>
                      <a:pt x="77" y="239"/>
                    </a:lnTo>
                    <a:lnTo>
                      <a:pt x="77" y="238"/>
                    </a:lnTo>
                    <a:lnTo>
                      <a:pt x="75" y="238"/>
                    </a:lnTo>
                    <a:lnTo>
                      <a:pt x="73" y="238"/>
                    </a:lnTo>
                    <a:lnTo>
                      <a:pt x="75" y="238"/>
                    </a:lnTo>
                    <a:lnTo>
                      <a:pt x="75" y="236"/>
                    </a:lnTo>
                    <a:lnTo>
                      <a:pt x="73" y="236"/>
                    </a:lnTo>
                    <a:lnTo>
                      <a:pt x="75" y="236"/>
                    </a:lnTo>
                    <a:lnTo>
                      <a:pt x="73" y="236"/>
                    </a:lnTo>
                    <a:lnTo>
                      <a:pt x="75" y="236"/>
                    </a:lnTo>
                    <a:lnTo>
                      <a:pt x="73" y="236"/>
                    </a:lnTo>
                    <a:lnTo>
                      <a:pt x="75" y="236"/>
                    </a:lnTo>
                    <a:lnTo>
                      <a:pt x="75" y="234"/>
                    </a:lnTo>
                    <a:lnTo>
                      <a:pt x="77" y="234"/>
                    </a:lnTo>
                    <a:lnTo>
                      <a:pt x="77" y="232"/>
                    </a:lnTo>
                    <a:lnTo>
                      <a:pt x="78" y="232"/>
                    </a:lnTo>
                    <a:lnTo>
                      <a:pt x="78" y="230"/>
                    </a:lnTo>
                    <a:lnTo>
                      <a:pt x="80" y="230"/>
                    </a:lnTo>
                    <a:lnTo>
                      <a:pt x="80" y="229"/>
                    </a:lnTo>
                    <a:lnTo>
                      <a:pt x="82" y="229"/>
                    </a:lnTo>
                    <a:lnTo>
                      <a:pt x="82" y="227"/>
                    </a:lnTo>
                    <a:lnTo>
                      <a:pt x="82" y="225"/>
                    </a:lnTo>
                    <a:lnTo>
                      <a:pt x="82" y="223"/>
                    </a:lnTo>
                    <a:lnTo>
                      <a:pt x="84" y="223"/>
                    </a:lnTo>
                    <a:lnTo>
                      <a:pt x="82" y="223"/>
                    </a:lnTo>
                    <a:lnTo>
                      <a:pt x="84" y="223"/>
                    </a:lnTo>
                    <a:lnTo>
                      <a:pt x="84" y="221"/>
                    </a:lnTo>
                    <a:lnTo>
                      <a:pt x="84" y="220"/>
                    </a:lnTo>
                    <a:lnTo>
                      <a:pt x="84" y="218"/>
                    </a:lnTo>
                    <a:lnTo>
                      <a:pt x="86" y="218"/>
                    </a:lnTo>
                    <a:lnTo>
                      <a:pt x="86" y="216"/>
                    </a:lnTo>
                    <a:lnTo>
                      <a:pt x="87" y="216"/>
                    </a:lnTo>
                    <a:lnTo>
                      <a:pt x="87" y="214"/>
                    </a:lnTo>
                    <a:lnTo>
                      <a:pt x="87" y="213"/>
                    </a:lnTo>
                    <a:lnTo>
                      <a:pt x="89" y="213"/>
                    </a:lnTo>
                    <a:lnTo>
                      <a:pt x="89" y="211"/>
                    </a:lnTo>
                    <a:lnTo>
                      <a:pt x="91" y="211"/>
                    </a:lnTo>
                    <a:lnTo>
                      <a:pt x="91" y="209"/>
                    </a:lnTo>
                    <a:lnTo>
                      <a:pt x="91" y="207"/>
                    </a:lnTo>
                    <a:lnTo>
                      <a:pt x="91" y="205"/>
                    </a:lnTo>
                    <a:lnTo>
                      <a:pt x="91" y="204"/>
                    </a:lnTo>
                    <a:lnTo>
                      <a:pt x="93" y="204"/>
                    </a:lnTo>
                    <a:lnTo>
                      <a:pt x="95" y="204"/>
                    </a:lnTo>
                    <a:lnTo>
                      <a:pt x="95" y="202"/>
                    </a:lnTo>
                    <a:lnTo>
                      <a:pt x="96" y="202"/>
                    </a:lnTo>
                    <a:lnTo>
                      <a:pt x="96" y="200"/>
                    </a:lnTo>
                    <a:lnTo>
                      <a:pt x="98" y="200"/>
                    </a:lnTo>
                    <a:lnTo>
                      <a:pt x="98" y="198"/>
                    </a:lnTo>
                    <a:lnTo>
                      <a:pt x="98" y="196"/>
                    </a:lnTo>
                    <a:lnTo>
                      <a:pt x="98" y="195"/>
                    </a:lnTo>
                    <a:lnTo>
                      <a:pt x="96" y="195"/>
                    </a:lnTo>
                    <a:lnTo>
                      <a:pt x="96" y="193"/>
                    </a:lnTo>
                    <a:lnTo>
                      <a:pt x="96" y="191"/>
                    </a:lnTo>
                    <a:lnTo>
                      <a:pt x="98" y="191"/>
                    </a:lnTo>
                    <a:lnTo>
                      <a:pt x="98" y="189"/>
                    </a:lnTo>
                    <a:lnTo>
                      <a:pt x="98" y="188"/>
                    </a:lnTo>
                    <a:lnTo>
                      <a:pt x="100" y="188"/>
                    </a:lnTo>
                    <a:lnTo>
                      <a:pt x="100" y="186"/>
                    </a:lnTo>
                    <a:lnTo>
                      <a:pt x="102" y="186"/>
                    </a:lnTo>
                    <a:lnTo>
                      <a:pt x="102" y="184"/>
                    </a:lnTo>
                    <a:lnTo>
                      <a:pt x="102" y="182"/>
                    </a:lnTo>
                    <a:lnTo>
                      <a:pt x="103" y="182"/>
                    </a:lnTo>
                    <a:lnTo>
                      <a:pt x="103" y="180"/>
                    </a:lnTo>
                    <a:lnTo>
                      <a:pt x="105" y="180"/>
                    </a:lnTo>
                    <a:lnTo>
                      <a:pt x="107" y="180"/>
                    </a:lnTo>
                    <a:lnTo>
                      <a:pt x="107" y="179"/>
                    </a:lnTo>
                    <a:lnTo>
                      <a:pt x="109" y="179"/>
                    </a:lnTo>
                    <a:lnTo>
                      <a:pt x="109" y="177"/>
                    </a:lnTo>
                    <a:lnTo>
                      <a:pt x="109" y="175"/>
                    </a:lnTo>
                    <a:lnTo>
                      <a:pt x="111" y="175"/>
                    </a:lnTo>
                    <a:lnTo>
                      <a:pt x="111" y="173"/>
                    </a:lnTo>
                    <a:lnTo>
                      <a:pt x="111" y="171"/>
                    </a:lnTo>
                    <a:lnTo>
                      <a:pt x="109" y="171"/>
                    </a:lnTo>
                    <a:lnTo>
                      <a:pt x="109" y="170"/>
                    </a:lnTo>
                    <a:lnTo>
                      <a:pt x="111" y="170"/>
                    </a:lnTo>
                    <a:lnTo>
                      <a:pt x="111" y="168"/>
                    </a:lnTo>
                    <a:lnTo>
                      <a:pt x="112" y="168"/>
                    </a:lnTo>
                    <a:lnTo>
                      <a:pt x="112" y="166"/>
                    </a:lnTo>
                    <a:lnTo>
                      <a:pt x="112" y="164"/>
                    </a:lnTo>
                    <a:lnTo>
                      <a:pt x="114" y="164"/>
                    </a:lnTo>
                    <a:lnTo>
                      <a:pt x="114" y="166"/>
                    </a:lnTo>
                    <a:lnTo>
                      <a:pt x="116" y="166"/>
                    </a:lnTo>
                    <a:lnTo>
                      <a:pt x="116" y="164"/>
                    </a:lnTo>
                    <a:lnTo>
                      <a:pt x="116" y="166"/>
                    </a:lnTo>
                    <a:lnTo>
                      <a:pt x="118" y="166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0" y="163"/>
                    </a:lnTo>
                    <a:lnTo>
                      <a:pt x="120" y="161"/>
                    </a:lnTo>
                    <a:lnTo>
                      <a:pt x="121" y="161"/>
                    </a:lnTo>
                    <a:lnTo>
                      <a:pt x="121" y="159"/>
                    </a:lnTo>
                    <a:lnTo>
                      <a:pt x="121" y="157"/>
                    </a:lnTo>
                    <a:lnTo>
                      <a:pt x="121" y="155"/>
                    </a:lnTo>
                    <a:lnTo>
                      <a:pt x="123" y="155"/>
                    </a:lnTo>
                    <a:lnTo>
                      <a:pt x="123" y="154"/>
                    </a:lnTo>
                    <a:lnTo>
                      <a:pt x="123" y="152"/>
                    </a:lnTo>
                    <a:lnTo>
                      <a:pt x="125" y="152"/>
                    </a:lnTo>
                    <a:lnTo>
                      <a:pt x="125" y="150"/>
                    </a:lnTo>
                    <a:lnTo>
                      <a:pt x="127" y="150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8" y="145"/>
                    </a:lnTo>
                    <a:lnTo>
                      <a:pt x="128" y="143"/>
                    </a:lnTo>
                    <a:lnTo>
                      <a:pt x="130" y="143"/>
                    </a:lnTo>
                    <a:lnTo>
                      <a:pt x="132" y="143"/>
                    </a:lnTo>
                    <a:lnTo>
                      <a:pt x="132" y="141"/>
                    </a:lnTo>
                    <a:lnTo>
                      <a:pt x="134" y="141"/>
                    </a:lnTo>
                    <a:lnTo>
                      <a:pt x="136" y="141"/>
                    </a:lnTo>
                    <a:lnTo>
                      <a:pt x="136" y="143"/>
                    </a:lnTo>
                    <a:lnTo>
                      <a:pt x="136" y="141"/>
                    </a:lnTo>
                    <a:lnTo>
                      <a:pt x="137" y="141"/>
                    </a:lnTo>
                    <a:lnTo>
                      <a:pt x="137" y="139"/>
                    </a:lnTo>
                    <a:lnTo>
                      <a:pt x="137" y="138"/>
                    </a:lnTo>
                    <a:lnTo>
                      <a:pt x="139" y="138"/>
                    </a:lnTo>
                    <a:lnTo>
                      <a:pt x="139" y="136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41" y="132"/>
                    </a:lnTo>
                    <a:lnTo>
                      <a:pt x="139" y="132"/>
                    </a:lnTo>
                    <a:lnTo>
                      <a:pt x="141" y="132"/>
                    </a:lnTo>
                    <a:lnTo>
                      <a:pt x="141" y="130"/>
                    </a:lnTo>
                    <a:lnTo>
                      <a:pt x="141" y="132"/>
                    </a:lnTo>
                    <a:lnTo>
                      <a:pt x="141" y="134"/>
                    </a:lnTo>
                    <a:lnTo>
                      <a:pt x="141" y="136"/>
                    </a:lnTo>
                    <a:lnTo>
                      <a:pt x="143" y="136"/>
                    </a:lnTo>
                    <a:lnTo>
                      <a:pt x="143" y="138"/>
                    </a:lnTo>
                    <a:lnTo>
                      <a:pt x="145" y="138"/>
                    </a:lnTo>
                    <a:lnTo>
                      <a:pt x="145" y="139"/>
                    </a:lnTo>
                    <a:lnTo>
                      <a:pt x="145" y="141"/>
                    </a:lnTo>
                    <a:lnTo>
                      <a:pt x="145" y="143"/>
                    </a:lnTo>
                    <a:lnTo>
                      <a:pt x="146" y="143"/>
                    </a:lnTo>
                    <a:lnTo>
                      <a:pt x="148" y="143"/>
                    </a:lnTo>
                    <a:lnTo>
                      <a:pt x="148" y="145"/>
                    </a:lnTo>
                    <a:lnTo>
                      <a:pt x="150" y="145"/>
                    </a:lnTo>
                    <a:lnTo>
                      <a:pt x="150" y="147"/>
                    </a:lnTo>
                    <a:lnTo>
                      <a:pt x="152" y="147"/>
                    </a:lnTo>
                    <a:lnTo>
                      <a:pt x="152" y="148"/>
                    </a:lnTo>
                    <a:lnTo>
                      <a:pt x="152" y="150"/>
                    </a:lnTo>
                    <a:lnTo>
                      <a:pt x="153" y="150"/>
                    </a:lnTo>
                    <a:lnTo>
                      <a:pt x="153" y="152"/>
                    </a:lnTo>
                    <a:lnTo>
                      <a:pt x="155" y="152"/>
                    </a:lnTo>
                    <a:lnTo>
                      <a:pt x="157" y="152"/>
                    </a:lnTo>
                    <a:lnTo>
                      <a:pt x="157" y="154"/>
                    </a:lnTo>
                    <a:lnTo>
                      <a:pt x="159" y="154"/>
                    </a:lnTo>
                    <a:lnTo>
                      <a:pt x="159" y="155"/>
                    </a:lnTo>
                    <a:lnTo>
                      <a:pt x="161" y="155"/>
                    </a:lnTo>
                    <a:lnTo>
                      <a:pt x="162" y="155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8" y="161"/>
                    </a:lnTo>
                    <a:lnTo>
                      <a:pt x="168" y="163"/>
                    </a:lnTo>
                    <a:lnTo>
                      <a:pt x="168" y="164"/>
                    </a:lnTo>
                    <a:lnTo>
                      <a:pt x="168" y="163"/>
                    </a:lnTo>
                    <a:lnTo>
                      <a:pt x="168" y="161"/>
                    </a:lnTo>
                    <a:lnTo>
                      <a:pt x="168" y="159"/>
                    </a:lnTo>
                    <a:lnTo>
                      <a:pt x="170" y="159"/>
                    </a:lnTo>
                    <a:lnTo>
                      <a:pt x="170" y="161"/>
                    </a:lnTo>
                    <a:lnTo>
                      <a:pt x="171" y="161"/>
                    </a:lnTo>
                    <a:lnTo>
                      <a:pt x="171" y="163"/>
                    </a:lnTo>
                    <a:lnTo>
                      <a:pt x="173" y="163"/>
                    </a:lnTo>
                    <a:lnTo>
                      <a:pt x="173" y="164"/>
                    </a:lnTo>
                    <a:lnTo>
                      <a:pt x="173" y="166"/>
                    </a:lnTo>
                    <a:lnTo>
                      <a:pt x="173" y="168"/>
                    </a:lnTo>
                    <a:lnTo>
                      <a:pt x="171" y="168"/>
                    </a:lnTo>
                    <a:lnTo>
                      <a:pt x="171" y="170"/>
                    </a:lnTo>
                    <a:lnTo>
                      <a:pt x="171" y="168"/>
                    </a:lnTo>
                    <a:lnTo>
                      <a:pt x="173" y="168"/>
                    </a:lnTo>
                    <a:lnTo>
                      <a:pt x="173" y="166"/>
                    </a:lnTo>
                    <a:lnTo>
                      <a:pt x="175" y="166"/>
                    </a:lnTo>
                    <a:lnTo>
                      <a:pt x="175" y="168"/>
                    </a:lnTo>
                    <a:lnTo>
                      <a:pt x="175" y="170"/>
                    </a:lnTo>
                    <a:lnTo>
                      <a:pt x="175" y="171"/>
                    </a:lnTo>
                    <a:lnTo>
                      <a:pt x="173" y="171"/>
                    </a:lnTo>
                    <a:lnTo>
                      <a:pt x="171" y="171"/>
                    </a:lnTo>
                    <a:lnTo>
                      <a:pt x="171" y="173"/>
                    </a:lnTo>
                    <a:lnTo>
                      <a:pt x="171" y="175"/>
                    </a:lnTo>
                    <a:lnTo>
                      <a:pt x="171" y="173"/>
                    </a:lnTo>
                    <a:lnTo>
                      <a:pt x="173" y="173"/>
                    </a:lnTo>
                    <a:lnTo>
                      <a:pt x="173" y="175"/>
                    </a:lnTo>
                    <a:lnTo>
                      <a:pt x="171" y="175"/>
                    </a:lnTo>
                    <a:lnTo>
                      <a:pt x="173" y="175"/>
                    </a:lnTo>
                    <a:lnTo>
                      <a:pt x="173" y="173"/>
                    </a:lnTo>
                    <a:lnTo>
                      <a:pt x="175" y="173"/>
                    </a:lnTo>
                    <a:lnTo>
                      <a:pt x="175" y="171"/>
                    </a:lnTo>
                    <a:lnTo>
                      <a:pt x="175" y="170"/>
                    </a:lnTo>
                    <a:lnTo>
                      <a:pt x="177" y="170"/>
                    </a:lnTo>
                    <a:lnTo>
                      <a:pt x="177" y="168"/>
                    </a:lnTo>
                    <a:lnTo>
                      <a:pt x="177" y="166"/>
                    </a:lnTo>
                    <a:lnTo>
                      <a:pt x="175" y="166"/>
                    </a:lnTo>
                    <a:lnTo>
                      <a:pt x="175" y="164"/>
                    </a:lnTo>
                    <a:lnTo>
                      <a:pt x="177" y="164"/>
                    </a:lnTo>
                    <a:lnTo>
                      <a:pt x="177" y="163"/>
                    </a:lnTo>
                    <a:lnTo>
                      <a:pt x="175" y="163"/>
                    </a:lnTo>
                    <a:lnTo>
                      <a:pt x="175" y="164"/>
                    </a:lnTo>
                    <a:lnTo>
                      <a:pt x="173" y="164"/>
                    </a:lnTo>
                    <a:lnTo>
                      <a:pt x="173" y="163"/>
                    </a:lnTo>
                    <a:lnTo>
                      <a:pt x="173" y="161"/>
                    </a:lnTo>
                    <a:lnTo>
                      <a:pt x="175" y="161"/>
                    </a:lnTo>
                    <a:lnTo>
                      <a:pt x="175" y="159"/>
                    </a:lnTo>
                    <a:lnTo>
                      <a:pt x="175" y="157"/>
                    </a:lnTo>
                    <a:lnTo>
                      <a:pt x="173" y="157"/>
                    </a:lnTo>
                    <a:lnTo>
                      <a:pt x="173" y="155"/>
                    </a:lnTo>
                    <a:lnTo>
                      <a:pt x="171" y="155"/>
                    </a:lnTo>
                    <a:lnTo>
                      <a:pt x="171" y="154"/>
                    </a:lnTo>
                    <a:lnTo>
                      <a:pt x="173" y="154"/>
                    </a:lnTo>
                    <a:lnTo>
                      <a:pt x="175" y="154"/>
                    </a:lnTo>
                    <a:lnTo>
                      <a:pt x="177" y="154"/>
                    </a:lnTo>
                    <a:lnTo>
                      <a:pt x="178" y="154"/>
                    </a:lnTo>
                    <a:lnTo>
                      <a:pt x="180" y="154"/>
                    </a:lnTo>
                    <a:lnTo>
                      <a:pt x="180" y="152"/>
                    </a:lnTo>
                    <a:lnTo>
                      <a:pt x="180" y="150"/>
                    </a:lnTo>
                    <a:lnTo>
                      <a:pt x="182" y="150"/>
                    </a:lnTo>
                    <a:lnTo>
                      <a:pt x="180" y="150"/>
                    </a:lnTo>
                    <a:lnTo>
                      <a:pt x="180" y="148"/>
                    </a:lnTo>
                    <a:lnTo>
                      <a:pt x="180" y="147"/>
                    </a:lnTo>
                    <a:lnTo>
                      <a:pt x="182" y="147"/>
                    </a:lnTo>
                    <a:lnTo>
                      <a:pt x="182" y="145"/>
                    </a:lnTo>
                    <a:lnTo>
                      <a:pt x="184" y="145"/>
                    </a:lnTo>
                    <a:lnTo>
                      <a:pt x="186" y="145"/>
                    </a:lnTo>
                    <a:lnTo>
                      <a:pt x="187" y="145"/>
                    </a:lnTo>
                    <a:lnTo>
                      <a:pt x="189" y="145"/>
                    </a:lnTo>
                    <a:lnTo>
                      <a:pt x="189" y="147"/>
                    </a:lnTo>
                    <a:lnTo>
                      <a:pt x="189" y="148"/>
                    </a:lnTo>
                    <a:lnTo>
                      <a:pt x="189" y="150"/>
                    </a:lnTo>
                    <a:lnTo>
                      <a:pt x="187" y="150"/>
                    </a:lnTo>
                    <a:lnTo>
                      <a:pt x="187" y="152"/>
                    </a:lnTo>
                    <a:lnTo>
                      <a:pt x="189" y="152"/>
                    </a:lnTo>
                    <a:lnTo>
                      <a:pt x="189" y="154"/>
                    </a:lnTo>
                    <a:lnTo>
                      <a:pt x="189" y="155"/>
                    </a:lnTo>
                    <a:lnTo>
                      <a:pt x="189" y="154"/>
                    </a:lnTo>
                    <a:lnTo>
                      <a:pt x="189" y="155"/>
                    </a:lnTo>
                    <a:lnTo>
                      <a:pt x="189" y="157"/>
                    </a:lnTo>
                    <a:lnTo>
                      <a:pt x="191" y="157"/>
                    </a:lnTo>
                    <a:lnTo>
                      <a:pt x="193" y="157"/>
                    </a:lnTo>
                    <a:lnTo>
                      <a:pt x="191" y="157"/>
                    </a:lnTo>
                    <a:lnTo>
                      <a:pt x="191" y="159"/>
                    </a:lnTo>
                    <a:lnTo>
                      <a:pt x="193" y="159"/>
                    </a:lnTo>
                    <a:lnTo>
                      <a:pt x="193" y="157"/>
                    </a:lnTo>
                    <a:lnTo>
                      <a:pt x="195" y="157"/>
                    </a:lnTo>
                    <a:lnTo>
                      <a:pt x="195" y="159"/>
                    </a:lnTo>
                    <a:lnTo>
                      <a:pt x="193" y="159"/>
                    </a:lnTo>
                    <a:lnTo>
                      <a:pt x="193" y="161"/>
                    </a:lnTo>
                    <a:lnTo>
                      <a:pt x="193" y="163"/>
                    </a:lnTo>
                    <a:lnTo>
                      <a:pt x="193" y="164"/>
                    </a:lnTo>
                    <a:lnTo>
                      <a:pt x="191" y="164"/>
                    </a:lnTo>
                    <a:lnTo>
                      <a:pt x="193" y="164"/>
                    </a:lnTo>
                    <a:lnTo>
                      <a:pt x="191" y="164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1" y="170"/>
                    </a:lnTo>
                    <a:lnTo>
                      <a:pt x="193" y="170"/>
                    </a:lnTo>
                    <a:lnTo>
                      <a:pt x="193" y="171"/>
                    </a:lnTo>
                    <a:lnTo>
                      <a:pt x="193" y="173"/>
                    </a:lnTo>
                    <a:lnTo>
                      <a:pt x="193" y="175"/>
                    </a:lnTo>
                    <a:lnTo>
                      <a:pt x="193" y="177"/>
                    </a:lnTo>
                    <a:lnTo>
                      <a:pt x="195" y="177"/>
                    </a:lnTo>
                    <a:lnTo>
                      <a:pt x="195" y="179"/>
                    </a:lnTo>
                    <a:lnTo>
                      <a:pt x="193" y="179"/>
                    </a:lnTo>
                    <a:lnTo>
                      <a:pt x="193" y="180"/>
                    </a:lnTo>
                    <a:lnTo>
                      <a:pt x="191" y="180"/>
                    </a:lnTo>
                    <a:lnTo>
                      <a:pt x="191" y="182"/>
                    </a:lnTo>
                    <a:lnTo>
                      <a:pt x="191" y="184"/>
                    </a:lnTo>
                    <a:lnTo>
                      <a:pt x="191" y="186"/>
                    </a:lnTo>
                    <a:lnTo>
                      <a:pt x="191" y="188"/>
                    </a:lnTo>
                    <a:lnTo>
                      <a:pt x="191" y="189"/>
                    </a:lnTo>
                    <a:lnTo>
                      <a:pt x="189" y="189"/>
                    </a:lnTo>
                    <a:lnTo>
                      <a:pt x="189" y="191"/>
                    </a:lnTo>
                    <a:lnTo>
                      <a:pt x="191" y="191"/>
                    </a:lnTo>
                    <a:lnTo>
                      <a:pt x="193" y="191"/>
                    </a:lnTo>
                    <a:lnTo>
                      <a:pt x="193" y="189"/>
                    </a:lnTo>
                    <a:lnTo>
                      <a:pt x="195" y="189"/>
                    </a:lnTo>
                    <a:lnTo>
                      <a:pt x="195" y="188"/>
                    </a:lnTo>
                    <a:lnTo>
                      <a:pt x="196" y="188"/>
                    </a:lnTo>
                    <a:lnTo>
                      <a:pt x="196" y="186"/>
                    </a:lnTo>
                    <a:lnTo>
                      <a:pt x="196" y="184"/>
                    </a:lnTo>
                    <a:lnTo>
                      <a:pt x="198" y="184"/>
                    </a:lnTo>
                    <a:lnTo>
                      <a:pt x="198" y="182"/>
                    </a:lnTo>
                    <a:lnTo>
                      <a:pt x="198" y="180"/>
                    </a:lnTo>
                    <a:lnTo>
                      <a:pt x="198" y="179"/>
                    </a:lnTo>
                    <a:lnTo>
                      <a:pt x="200" y="179"/>
                    </a:lnTo>
                    <a:lnTo>
                      <a:pt x="200" y="177"/>
                    </a:lnTo>
                    <a:lnTo>
                      <a:pt x="200" y="175"/>
                    </a:lnTo>
                    <a:lnTo>
                      <a:pt x="200" y="173"/>
                    </a:lnTo>
                    <a:lnTo>
                      <a:pt x="200" y="171"/>
                    </a:lnTo>
                    <a:lnTo>
                      <a:pt x="200" y="170"/>
                    </a:lnTo>
                    <a:lnTo>
                      <a:pt x="200" y="168"/>
                    </a:lnTo>
                    <a:lnTo>
                      <a:pt x="198" y="168"/>
                    </a:lnTo>
                    <a:lnTo>
                      <a:pt x="198" y="166"/>
                    </a:lnTo>
                    <a:lnTo>
                      <a:pt x="196" y="166"/>
                    </a:lnTo>
                    <a:lnTo>
                      <a:pt x="196" y="164"/>
                    </a:lnTo>
                    <a:lnTo>
                      <a:pt x="198" y="164"/>
                    </a:lnTo>
                    <a:lnTo>
                      <a:pt x="196" y="164"/>
                    </a:lnTo>
                    <a:lnTo>
                      <a:pt x="196" y="163"/>
                    </a:lnTo>
                    <a:lnTo>
                      <a:pt x="196" y="161"/>
                    </a:lnTo>
                    <a:lnTo>
                      <a:pt x="196" y="159"/>
                    </a:lnTo>
                    <a:lnTo>
                      <a:pt x="198" y="159"/>
                    </a:lnTo>
                    <a:lnTo>
                      <a:pt x="198" y="157"/>
                    </a:lnTo>
                    <a:lnTo>
                      <a:pt x="198" y="155"/>
                    </a:lnTo>
                    <a:lnTo>
                      <a:pt x="198" y="154"/>
                    </a:lnTo>
                    <a:lnTo>
                      <a:pt x="198" y="152"/>
                    </a:lnTo>
                    <a:lnTo>
                      <a:pt x="198" y="150"/>
                    </a:lnTo>
                    <a:lnTo>
                      <a:pt x="198" y="148"/>
                    </a:lnTo>
                    <a:lnTo>
                      <a:pt x="198" y="147"/>
                    </a:lnTo>
                    <a:lnTo>
                      <a:pt x="196" y="147"/>
                    </a:lnTo>
                    <a:lnTo>
                      <a:pt x="196" y="145"/>
                    </a:lnTo>
                    <a:lnTo>
                      <a:pt x="195" y="145"/>
                    </a:lnTo>
                    <a:lnTo>
                      <a:pt x="195" y="143"/>
                    </a:lnTo>
                    <a:lnTo>
                      <a:pt x="193" y="143"/>
                    </a:lnTo>
                    <a:lnTo>
                      <a:pt x="191" y="143"/>
                    </a:lnTo>
                    <a:lnTo>
                      <a:pt x="191" y="141"/>
                    </a:lnTo>
                    <a:lnTo>
                      <a:pt x="189" y="141"/>
                    </a:lnTo>
                    <a:lnTo>
                      <a:pt x="187" y="141"/>
                    </a:lnTo>
                    <a:lnTo>
                      <a:pt x="186" y="141"/>
                    </a:lnTo>
                    <a:lnTo>
                      <a:pt x="184" y="141"/>
                    </a:lnTo>
                    <a:lnTo>
                      <a:pt x="184" y="139"/>
                    </a:lnTo>
                    <a:lnTo>
                      <a:pt x="182" y="139"/>
                    </a:lnTo>
                    <a:lnTo>
                      <a:pt x="182" y="138"/>
                    </a:lnTo>
                    <a:lnTo>
                      <a:pt x="180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5" y="136"/>
                    </a:lnTo>
                    <a:lnTo>
                      <a:pt x="175" y="134"/>
                    </a:lnTo>
                    <a:lnTo>
                      <a:pt x="175" y="136"/>
                    </a:lnTo>
                    <a:lnTo>
                      <a:pt x="175" y="134"/>
                    </a:lnTo>
                    <a:lnTo>
                      <a:pt x="173" y="134"/>
                    </a:lnTo>
                    <a:lnTo>
                      <a:pt x="171" y="134"/>
                    </a:lnTo>
                    <a:lnTo>
                      <a:pt x="171" y="132"/>
                    </a:lnTo>
                    <a:lnTo>
                      <a:pt x="170" y="132"/>
                    </a:lnTo>
                    <a:lnTo>
                      <a:pt x="170" y="134"/>
                    </a:lnTo>
                    <a:lnTo>
                      <a:pt x="168" y="134"/>
                    </a:lnTo>
                    <a:lnTo>
                      <a:pt x="166" y="134"/>
                    </a:lnTo>
                    <a:lnTo>
                      <a:pt x="164" y="134"/>
                    </a:lnTo>
                    <a:lnTo>
                      <a:pt x="164" y="136"/>
                    </a:lnTo>
                    <a:lnTo>
                      <a:pt x="162" y="136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1" y="139"/>
                    </a:lnTo>
                    <a:lnTo>
                      <a:pt x="161" y="141"/>
                    </a:lnTo>
                    <a:lnTo>
                      <a:pt x="159" y="141"/>
                    </a:lnTo>
                    <a:lnTo>
                      <a:pt x="157" y="141"/>
                    </a:lnTo>
                    <a:lnTo>
                      <a:pt x="155" y="141"/>
                    </a:lnTo>
                    <a:lnTo>
                      <a:pt x="155" y="139"/>
                    </a:lnTo>
                    <a:lnTo>
                      <a:pt x="153" y="139"/>
                    </a:lnTo>
                    <a:lnTo>
                      <a:pt x="152" y="139"/>
                    </a:lnTo>
                    <a:lnTo>
                      <a:pt x="150" y="139"/>
                    </a:lnTo>
                    <a:lnTo>
                      <a:pt x="150" y="141"/>
                    </a:lnTo>
                    <a:lnTo>
                      <a:pt x="148" y="141"/>
                    </a:lnTo>
                    <a:lnTo>
                      <a:pt x="148" y="139"/>
                    </a:lnTo>
                    <a:lnTo>
                      <a:pt x="146" y="139"/>
                    </a:lnTo>
                    <a:lnTo>
                      <a:pt x="146" y="138"/>
                    </a:lnTo>
                    <a:lnTo>
                      <a:pt x="146" y="136"/>
                    </a:lnTo>
                    <a:lnTo>
                      <a:pt x="145" y="136"/>
                    </a:lnTo>
                    <a:lnTo>
                      <a:pt x="145" y="134"/>
                    </a:lnTo>
                    <a:lnTo>
                      <a:pt x="145" y="132"/>
                    </a:lnTo>
                    <a:lnTo>
                      <a:pt x="145" y="130"/>
                    </a:lnTo>
                    <a:lnTo>
                      <a:pt x="145" y="129"/>
                    </a:lnTo>
                    <a:lnTo>
                      <a:pt x="143" y="129"/>
                    </a:lnTo>
                    <a:lnTo>
                      <a:pt x="143" y="127"/>
                    </a:lnTo>
                    <a:lnTo>
                      <a:pt x="141" y="127"/>
                    </a:lnTo>
                    <a:lnTo>
                      <a:pt x="141" y="129"/>
                    </a:lnTo>
                    <a:lnTo>
                      <a:pt x="141" y="127"/>
                    </a:lnTo>
                    <a:lnTo>
                      <a:pt x="141" y="129"/>
                    </a:lnTo>
                    <a:lnTo>
                      <a:pt x="141" y="127"/>
                    </a:lnTo>
                    <a:lnTo>
                      <a:pt x="139" y="127"/>
                    </a:lnTo>
                    <a:lnTo>
                      <a:pt x="139" y="129"/>
                    </a:lnTo>
                    <a:lnTo>
                      <a:pt x="139" y="127"/>
                    </a:lnTo>
                    <a:lnTo>
                      <a:pt x="139" y="129"/>
                    </a:lnTo>
                    <a:lnTo>
                      <a:pt x="139" y="130"/>
                    </a:lnTo>
                    <a:lnTo>
                      <a:pt x="139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7" y="136"/>
                    </a:lnTo>
                    <a:lnTo>
                      <a:pt x="136" y="136"/>
                    </a:lnTo>
                    <a:lnTo>
                      <a:pt x="136" y="138"/>
                    </a:lnTo>
                    <a:lnTo>
                      <a:pt x="134" y="138"/>
                    </a:lnTo>
                    <a:lnTo>
                      <a:pt x="134" y="139"/>
                    </a:lnTo>
                    <a:lnTo>
                      <a:pt x="132" y="139"/>
                    </a:lnTo>
                    <a:lnTo>
                      <a:pt x="132" y="141"/>
                    </a:lnTo>
                    <a:lnTo>
                      <a:pt x="130" y="141"/>
                    </a:lnTo>
                    <a:lnTo>
                      <a:pt x="128" y="141"/>
                    </a:lnTo>
                    <a:lnTo>
                      <a:pt x="128" y="143"/>
                    </a:lnTo>
                    <a:lnTo>
                      <a:pt x="127" y="143"/>
                    </a:lnTo>
                    <a:lnTo>
                      <a:pt x="125" y="143"/>
                    </a:lnTo>
                    <a:lnTo>
                      <a:pt x="123" y="143"/>
                    </a:lnTo>
                    <a:lnTo>
                      <a:pt x="123" y="141"/>
                    </a:lnTo>
                    <a:lnTo>
                      <a:pt x="123" y="139"/>
                    </a:lnTo>
                    <a:lnTo>
                      <a:pt x="121" y="139"/>
                    </a:lnTo>
                    <a:lnTo>
                      <a:pt x="123" y="139"/>
                    </a:lnTo>
                    <a:lnTo>
                      <a:pt x="123" y="138"/>
                    </a:lnTo>
                    <a:lnTo>
                      <a:pt x="123" y="136"/>
                    </a:lnTo>
                    <a:lnTo>
                      <a:pt x="121" y="136"/>
                    </a:lnTo>
                    <a:lnTo>
                      <a:pt x="121" y="134"/>
                    </a:lnTo>
                    <a:lnTo>
                      <a:pt x="123" y="134"/>
                    </a:lnTo>
                    <a:lnTo>
                      <a:pt x="123" y="132"/>
                    </a:lnTo>
                    <a:lnTo>
                      <a:pt x="121" y="132"/>
                    </a:lnTo>
                    <a:lnTo>
                      <a:pt x="120" y="132"/>
                    </a:lnTo>
                    <a:lnTo>
                      <a:pt x="120" y="130"/>
                    </a:lnTo>
                    <a:lnTo>
                      <a:pt x="118" y="130"/>
                    </a:lnTo>
                    <a:lnTo>
                      <a:pt x="120" y="130"/>
                    </a:lnTo>
                    <a:lnTo>
                      <a:pt x="120" y="129"/>
                    </a:lnTo>
                    <a:lnTo>
                      <a:pt x="120" y="127"/>
                    </a:lnTo>
                    <a:lnTo>
                      <a:pt x="121" y="127"/>
                    </a:lnTo>
                    <a:lnTo>
                      <a:pt x="121" y="125"/>
                    </a:lnTo>
                    <a:lnTo>
                      <a:pt x="123" y="125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0"/>
                    </a:lnTo>
                    <a:lnTo>
                      <a:pt x="123" y="118"/>
                    </a:lnTo>
                    <a:lnTo>
                      <a:pt x="121" y="118"/>
                    </a:lnTo>
                    <a:lnTo>
                      <a:pt x="123" y="118"/>
                    </a:lnTo>
                    <a:lnTo>
                      <a:pt x="121" y="118"/>
                    </a:lnTo>
                    <a:lnTo>
                      <a:pt x="121" y="116"/>
                    </a:lnTo>
                    <a:lnTo>
                      <a:pt x="123" y="116"/>
                    </a:lnTo>
                    <a:lnTo>
                      <a:pt x="121" y="116"/>
                    </a:lnTo>
                    <a:lnTo>
                      <a:pt x="121" y="114"/>
                    </a:lnTo>
                    <a:lnTo>
                      <a:pt x="120" y="114"/>
                    </a:lnTo>
                    <a:lnTo>
                      <a:pt x="120" y="113"/>
                    </a:lnTo>
                    <a:lnTo>
                      <a:pt x="118" y="113"/>
                    </a:lnTo>
                    <a:lnTo>
                      <a:pt x="118" y="111"/>
                    </a:lnTo>
                    <a:lnTo>
                      <a:pt x="120" y="111"/>
                    </a:lnTo>
                    <a:lnTo>
                      <a:pt x="120" y="109"/>
                    </a:lnTo>
                    <a:lnTo>
                      <a:pt x="118" y="109"/>
                    </a:lnTo>
                    <a:lnTo>
                      <a:pt x="116" y="109"/>
                    </a:lnTo>
                    <a:lnTo>
                      <a:pt x="116" y="107"/>
                    </a:lnTo>
                    <a:lnTo>
                      <a:pt x="116" y="105"/>
                    </a:lnTo>
                    <a:lnTo>
                      <a:pt x="118" y="105"/>
                    </a:lnTo>
                    <a:lnTo>
                      <a:pt x="118" y="104"/>
                    </a:lnTo>
                    <a:lnTo>
                      <a:pt x="116" y="104"/>
                    </a:lnTo>
                    <a:lnTo>
                      <a:pt x="116" y="102"/>
                    </a:lnTo>
                    <a:lnTo>
                      <a:pt x="114" y="102"/>
                    </a:lnTo>
                    <a:lnTo>
                      <a:pt x="116" y="102"/>
                    </a:lnTo>
                    <a:lnTo>
                      <a:pt x="116" y="100"/>
                    </a:lnTo>
                    <a:lnTo>
                      <a:pt x="114" y="100"/>
                    </a:lnTo>
                    <a:lnTo>
                      <a:pt x="114" y="98"/>
                    </a:lnTo>
                    <a:lnTo>
                      <a:pt x="114" y="100"/>
                    </a:lnTo>
                    <a:lnTo>
                      <a:pt x="112" y="100"/>
                    </a:lnTo>
                    <a:lnTo>
                      <a:pt x="112" y="98"/>
                    </a:lnTo>
                    <a:lnTo>
                      <a:pt x="112" y="97"/>
                    </a:lnTo>
                    <a:lnTo>
                      <a:pt x="112" y="95"/>
                    </a:lnTo>
                    <a:lnTo>
                      <a:pt x="114" y="95"/>
                    </a:lnTo>
                    <a:lnTo>
                      <a:pt x="114" y="93"/>
                    </a:lnTo>
                    <a:lnTo>
                      <a:pt x="114" y="91"/>
                    </a:lnTo>
                    <a:lnTo>
                      <a:pt x="114" y="89"/>
                    </a:lnTo>
                    <a:lnTo>
                      <a:pt x="114" y="88"/>
                    </a:lnTo>
                    <a:lnTo>
                      <a:pt x="112" y="88"/>
                    </a:lnTo>
                    <a:lnTo>
                      <a:pt x="112" y="86"/>
                    </a:lnTo>
                    <a:lnTo>
                      <a:pt x="114" y="86"/>
                    </a:lnTo>
                    <a:lnTo>
                      <a:pt x="114" y="84"/>
                    </a:lnTo>
                    <a:lnTo>
                      <a:pt x="114" y="82"/>
                    </a:lnTo>
                    <a:lnTo>
                      <a:pt x="116" y="82"/>
                    </a:lnTo>
                    <a:lnTo>
                      <a:pt x="116" y="80"/>
                    </a:lnTo>
                    <a:lnTo>
                      <a:pt x="116" y="79"/>
                    </a:lnTo>
                    <a:lnTo>
                      <a:pt x="116" y="77"/>
                    </a:lnTo>
                    <a:lnTo>
                      <a:pt x="116" y="75"/>
                    </a:lnTo>
                    <a:lnTo>
                      <a:pt x="118" y="75"/>
                    </a:lnTo>
                    <a:lnTo>
                      <a:pt x="118" y="73"/>
                    </a:lnTo>
                    <a:lnTo>
                      <a:pt x="118" y="72"/>
                    </a:lnTo>
                    <a:lnTo>
                      <a:pt x="120" y="72"/>
                    </a:lnTo>
                    <a:lnTo>
                      <a:pt x="120" y="70"/>
                    </a:lnTo>
                    <a:lnTo>
                      <a:pt x="120" y="68"/>
                    </a:lnTo>
                    <a:lnTo>
                      <a:pt x="121" y="68"/>
                    </a:lnTo>
                    <a:lnTo>
                      <a:pt x="123" y="68"/>
                    </a:lnTo>
                    <a:lnTo>
                      <a:pt x="123" y="66"/>
                    </a:lnTo>
                    <a:lnTo>
                      <a:pt x="125" y="66"/>
                    </a:lnTo>
                    <a:lnTo>
                      <a:pt x="125" y="64"/>
                    </a:lnTo>
                    <a:lnTo>
                      <a:pt x="127" y="64"/>
                    </a:lnTo>
                    <a:lnTo>
                      <a:pt x="127" y="63"/>
                    </a:lnTo>
                    <a:lnTo>
                      <a:pt x="128" y="63"/>
                    </a:lnTo>
                    <a:lnTo>
                      <a:pt x="128" y="61"/>
                    </a:lnTo>
                    <a:lnTo>
                      <a:pt x="130" y="61"/>
                    </a:lnTo>
                    <a:lnTo>
                      <a:pt x="132" y="61"/>
                    </a:lnTo>
                    <a:lnTo>
                      <a:pt x="132" y="59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4" y="55"/>
                    </a:lnTo>
                    <a:lnTo>
                      <a:pt x="136" y="55"/>
                    </a:lnTo>
                    <a:lnTo>
                      <a:pt x="134" y="55"/>
                    </a:lnTo>
                    <a:lnTo>
                      <a:pt x="134" y="54"/>
                    </a:lnTo>
                    <a:lnTo>
                      <a:pt x="134" y="52"/>
                    </a:lnTo>
                    <a:lnTo>
                      <a:pt x="134" y="50"/>
                    </a:lnTo>
                    <a:lnTo>
                      <a:pt x="134" y="48"/>
                    </a:lnTo>
                    <a:lnTo>
                      <a:pt x="132" y="48"/>
                    </a:lnTo>
                    <a:lnTo>
                      <a:pt x="134" y="48"/>
                    </a:lnTo>
                    <a:lnTo>
                      <a:pt x="134" y="47"/>
                    </a:lnTo>
                    <a:lnTo>
                      <a:pt x="132" y="47"/>
                    </a:lnTo>
                    <a:lnTo>
                      <a:pt x="132" y="45"/>
                    </a:lnTo>
                    <a:lnTo>
                      <a:pt x="132" y="43"/>
                    </a:lnTo>
                    <a:lnTo>
                      <a:pt x="134" y="43"/>
                    </a:lnTo>
                    <a:lnTo>
                      <a:pt x="136" y="43"/>
                    </a:lnTo>
                    <a:lnTo>
                      <a:pt x="136" y="41"/>
                    </a:lnTo>
                    <a:lnTo>
                      <a:pt x="136" y="39"/>
                    </a:lnTo>
                    <a:lnTo>
                      <a:pt x="137" y="39"/>
                    </a:lnTo>
                    <a:lnTo>
                      <a:pt x="137" y="41"/>
                    </a:lnTo>
                    <a:lnTo>
                      <a:pt x="139" y="41"/>
                    </a:lnTo>
                    <a:lnTo>
                      <a:pt x="139" y="39"/>
                    </a:lnTo>
                    <a:lnTo>
                      <a:pt x="141" y="39"/>
                    </a:lnTo>
                    <a:lnTo>
                      <a:pt x="141" y="38"/>
                    </a:lnTo>
                    <a:lnTo>
                      <a:pt x="141" y="36"/>
                    </a:lnTo>
                    <a:lnTo>
                      <a:pt x="143" y="36"/>
                    </a:lnTo>
                    <a:lnTo>
                      <a:pt x="145" y="36"/>
                    </a:lnTo>
                    <a:lnTo>
                      <a:pt x="145" y="38"/>
                    </a:lnTo>
                    <a:lnTo>
                      <a:pt x="146" y="38"/>
                    </a:lnTo>
                    <a:lnTo>
                      <a:pt x="146" y="39"/>
                    </a:lnTo>
                    <a:lnTo>
                      <a:pt x="148" y="39"/>
                    </a:lnTo>
                    <a:lnTo>
                      <a:pt x="148" y="41"/>
                    </a:lnTo>
                    <a:lnTo>
                      <a:pt x="150" y="41"/>
                    </a:lnTo>
                    <a:lnTo>
                      <a:pt x="150" y="43"/>
                    </a:lnTo>
                    <a:lnTo>
                      <a:pt x="150" y="45"/>
                    </a:lnTo>
                    <a:lnTo>
                      <a:pt x="152" y="45"/>
                    </a:lnTo>
                    <a:lnTo>
                      <a:pt x="153" y="45"/>
                    </a:lnTo>
                    <a:lnTo>
                      <a:pt x="153" y="47"/>
                    </a:lnTo>
                    <a:lnTo>
                      <a:pt x="155" y="47"/>
                    </a:lnTo>
                    <a:lnTo>
                      <a:pt x="157" y="47"/>
                    </a:lnTo>
                    <a:lnTo>
                      <a:pt x="159" y="47"/>
                    </a:lnTo>
                    <a:lnTo>
                      <a:pt x="161" y="47"/>
                    </a:lnTo>
                    <a:lnTo>
                      <a:pt x="161" y="48"/>
                    </a:lnTo>
                    <a:lnTo>
                      <a:pt x="162" y="48"/>
                    </a:lnTo>
                    <a:lnTo>
                      <a:pt x="164" y="48"/>
                    </a:lnTo>
                    <a:lnTo>
                      <a:pt x="164" y="47"/>
                    </a:lnTo>
                    <a:lnTo>
                      <a:pt x="164" y="45"/>
                    </a:lnTo>
                    <a:lnTo>
                      <a:pt x="166" y="45"/>
                    </a:lnTo>
                    <a:lnTo>
                      <a:pt x="168" y="45"/>
                    </a:lnTo>
                    <a:lnTo>
                      <a:pt x="168" y="43"/>
                    </a:lnTo>
                    <a:lnTo>
                      <a:pt x="170" y="43"/>
                    </a:lnTo>
                    <a:lnTo>
                      <a:pt x="170" y="41"/>
                    </a:lnTo>
                    <a:lnTo>
                      <a:pt x="170" y="43"/>
                    </a:lnTo>
                    <a:lnTo>
                      <a:pt x="170" y="45"/>
                    </a:lnTo>
                    <a:lnTo>
                      <a:pt x="171" y="45"/>
                    </a:lnTo>
                    <a:lnTo>
                      <a:pt x="171" y="47"/>
                    </a:lnTo>
                    <a:lnTo>
                      <a:pt x="173" y="47"/>
                    </a:lnTo>
                    <a:lnTo>
                      <a:pt x="175" y="47"/>
                    </a:lnTo>
                    <a:lnTo>
                      <a:pt x="177" y="47"/>
                    </a:lnTo>
                    <a:lnTo>
                      <a:pt x="177" y="45"/>
                    </a:lnTo>
                    <a:lnTo>
                      <a:pt x="177" y="43"/>
                    </a:lnTo>
                    <a:lnTo>
                      <a:pt x="178" y="43"/>
                    </a:lnTo>
                    <a:lnTo>
                      <a:pt x="178" y="41"/>
                    </a:lnTo>
                    <a:lnTo>
                      <a:pt x="178" y="39"/>
                    </a:lnTo>
                    <a:lnTo>
                      <a:pt x="178" y="38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0" y="34"/>
                    </a:lnTo>
                    <a:lnTo>
                      <a:pt x="180" y="32"/>
                    </a:lnTo>
                    <a:lnTo>
                      <a:pt x="180" y="30"/>
                    </a:lnTo>
                    <a:lnTo>
                      <a:pt x="180" y="29"/>
                    </a:lnTo>
                    <a:lnTo>
                      <a:pt x="180" y="27"/>
                    </a:lnTo>
                    <a:lnTo>
                      <a:pt x="182" y="27"/>
                    </a:lnTo>
                    <a:lnTo>
                      <a:pt x="182" y="25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2" y="23"/>
                    </a:lnTo>
                    <a:lnTo>
                      <a:pt x="182" y="22"/>
                    </a:lnTo>
                    <a:lnTo>
                      <a:pt x="180" y="22"/>
                    </a:lnTo>
                    <a:lnTo>
                      <a:pt x="180" y="20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8" y="16"/>
                    </a:lnTo>
                    <a:lnTo>
                      <a:pt x="177" y="16"/>
                    </a:lnTo>
                    <a:lnTo>
                      <a:pt x="177" y="14"/>
                    </a:lnTo>
                    <a:lnTo>
                      <a:pt x="175" y="14"/>
                    </a:lnTo>
                    <a:lnTo>
                      <a:pt x="175" y="13"/>
                    </a:lnTo>
                    <a:lnTo>
                      <a:pt x="173" y="13"/>
                    </a:lnTo>
                    <a:lnTo>
                      <a:pt x="173" y="11"/>
                    </a:lnTo>
                    <a:lnTo>
                      <a:pt x="171" y="11"/>
                    </a:lnTo>
                    <a:lnTo>
                      <a:pt x="171" y="9"/>
                    </a:lnTo>
                    <a:lnTo>
                      <a:pt x="170" y="9"/>
                    </a:lnTo>
                    <a:lnTo>
                      <a:pt x="170" y="7"/>
                    </a:lnTo>
                    <a:lnTo>
                      <a:pt x="171" y="7"/>
                    </a:lnTo>
                    <a:lnTo>
                      <a:pt x="171" y="5"/>
                    </a:lnTo>
                    <a:lnTo>
                      <a:pt x="171" y="4"/>
                    </a:lnTo>
                    <a:lnTo>
                      <a:pt x="171" y="2"/>
                    </a:lnTo>
                    <a:lnTo>
                      <a:pt x="170" y="2"/>
                    </a:lnTo>
                    <a:lnTo>
                      <a:pt x="170" y="4"/>
                    </a:lnTo>
                    <a:lnTo>
                      <a:pt x="168" y="4"/>
                    </a:lnTo>
                    <a:lnTo>
                      <a:pt x="166" y="4"/>
                    </a:lnTo>
                    <a:lnTo>
                      <a:pt x="166" y="2"/>
                    </a:lnTo>
                    <a:lnTo>
                      <a:pt x="168" y="2"/>
                    </a:lnTo>
                    <a:lnTo>
                      <a:pt x="168" y="0"/>
                    </a:lnTo>
                    <a:lnTo>
                      <a:pt x="170" y="0"/>
                    </a:lnTo>
                    <a:lnTo>
                      <a:pt x="170" y="2"/>
                    </a:lnTo>
                    <a:lnTo>
                      <a:pt x="170" y="0"/>
                    </a:lnTo>
                    <a:lnTo>
                      <a:pt x="171" y="0"/>
                    </a:lnTo>
                    <a:lnTo>
                      <a:pt x="173" y="0"/>
                    </a:lnTo>
                    <a:lnTo>
                      <a:pt x="173" y="2"/>
                    </a:lnTo>
                    <a:lnTo>
                      <a:pt x="175" y="2"/>
                    </a:lnTo>
                    <a:lnTo>
                      <a:pt x="175" y="4"/>
                    </a:lnTo>
                    <a:lnTo>
                      <a:pt x="177" y="4"/>
                    </a:lnTo>
                    <a:lnTo>
                      <a:pt x="178" y="4"/>
                    </a:lnTo>
                    <a:lnTo>
                      <a:pt x="180" y="4"/>
                    </a:lnTo>
                    <a:lnTo>
                      <a:pt x="180" y="5"/>
                    </a:lnTo>
                    <a:lnTo>
                      <a:pt x="182" y="5"/>
                    </a:lnTo>
                    <a:lnTo>
                      <a:pt x="182" y="7"/>
                    </a:lnTo>
                    <a:lnTo>
                      <a:pt x="184" y="7"/>
                    </a:lnTo>
                    <a:lnTo>
                      <a:pt x="184" y="9"/>
                    </a:lnTo>
                    <a:lnTo>
                      <a:pt x="186" y="9"/>
                    </a:lnTo>
                    <a:lnTo>
                      <a:pt x="186" y="11"/>
                    </a:lnTo>
                    <a:lnTo>
                      <a:pt x="184" y="11"/>
                    </a:lnTo>
                    <a:lnTo>
                      <a:pt x="184" y="9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82" y="9"/>
                    </a:lnTo>
                    <a:lnTo>
                      <a:pt x="182" y="11"/>
                    </a:lnTo>
                    <a:lnTo>
                      <a:pt x="184" y="11"/>
                    </a:lnTo>
                    <a:lnTo>
                      <a:pt x="182" y="11"/>
                    </a:lnTo>
                    <a:lnTo>
                      <a:pt x="180" y="11"/>
                    </a:lnTo>
                    <a:lnTo>
                      <a:pt x="180" y="9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2" y="13"/>
                    </a:lnTo>
                    <a:lnTo>
                      <a:pt x="182" y="14"/>
                    </a:lnTo>
                    <a:lnTo>
                      <a:pt x="184" y="14"/>
                    </a:lnTo>
                    <a:lnTo>
                      <a:pt x="184" y="13"/>
                    </a:lnTo>
                    <a:lnTo>
                      <a:pt x="186" y="13"/>
                    </a:lnTo>
                    <a:lnTo>
                      <a:pt x="186" y="11"/>
                    </a:lnTo>
                    <a:lnTo>
                      <a:pt x="187" y="11"/>
                    </a:lnTo>
                    <a:lnTo>
                      <a:pt x="187" y="9"/>
                    </a:lnTo>
                    <a:lnTo>
                      <a:pt x="187" y="11"/>
                    </a:lnTo>
                    <a:lnTo>
                      <a:pt x="189" y="11"/>
                    </a:lnTo>
                    <a:lnTo>
                      <a:pt x="191" y="11"/>
                    </a:lnTo>
                    <a:lnTo>
                      <a:pt x="193" y="11"/>
                    </a:lnTo>
                    <a:lnTo>
                      <a:pt x="195" y="11"/>
                    </a:lnTo>
                    <a:lnTo>
                      <a:pt x="195" y="13"/>
                    </a:lnTo>
                    <a:lnTo>
                      <a:pt x="196" y="13"/>
                    </a:lnTo>
                    <a:lnTo>
                      <a:pt x="195" y="13"/>
                    </a:lnTo>
                    <a:lnTo>
                      <a:pt x="195" y="14"/>
                    </a:lnTo>
                    <a:lnTo>
                      <a:pt x="195" y="16"/>
                    </a:lnTo>
                    <a:lnTo>
                      <a:pt x="196" y="16"/>
                    </a:lnTo>
                    <a:lnTo>
                      <a:pt x="196" y="18"/>
                    </a:lnTo>
                    <a:lnTo>
                      <a:pt x="196" y="20"/>
                    </a:lnTo>
                    <a:lnTo>
                      <a:pt x="196" y="22"/>
                    </a:lnTo>
                    <a:lnTo>
                      <a:pt x="195" y="22"/>
                    </a:lnTo>
                    <a:lnTo>
                      <a:pt x="195" y="23"/>
                    </a:lnTo>
                    <a:lnTo>
                      <a:pt x="195" y="25"/>
                    </a:lnTo>
                    <a:lnTo>
                      <a:pt x="193" y="25"/>
                    </a:lnTo>
                    <a:lnTo>
                      <a:pt x="193" y="27"/>
                    </a:lnTo>
                    <a:lnTo>
                      <a:pt x="193" y="29"/>
                    </a:lnTo>
                    <a:lnTo>
                      <a:pt x="191" y="29"/>
                    </a:lnTo>
                    <a:lnTo>
                      <a:pt x="191" y="30"/>
                    </a:lnTo>
                    <a:lnTo>
                      <a:pt x="191" y="32"/>
                    </a:lnTo>
                    <a:lnTo>
                      <a:pt x="191" y="34"/>
                    </a:lnTo>
                    <a:lnTo>
                      <a:pt x="189" y="34"/>
                    </a:lnTo>
                    <a:lnTo>
                      <a:pt x="189" y="36"/>
                    </a:lnTo>
                    <a:lnTo>
                      <a:pt x="189" y="38"/>
                    </a:lnTo>
                    <a:lnTo>
                      <a:pt x="189" y="39"/>
                    </a:lnTo>
                    <a:lnTo>
                      <a:pt x="189" y="41"/>
                    </a:lnTo>
                    <a:lnTo>
                      <a:pt x="189" y="43"/>
                    </a:lnTo>
                    <a:lnTo>
                      <a:pt x="189" y="45"/>
                    </a:lnTo>
                    <a:lnTo>
                      <a:pt x="189" y="47"/>
                    </a:lnTo>
                    <a:lnTo>
                      <a:pt x="187" y="47"/>
                    </a:lnTo>
                    <a:lnTo>
                      <a:pt x="189" y="47"/>
                    </a:lnTo>
                    <a:lnTo>
                      <a:pt x="187" y="47"/>
                    </a:lnTo>
                    <a:lnTo>
                      <a:pt x="187" y="48"/>
                    </a:lnTo>
                    <a:lnTo>
                      <a:pt x="187" y="50"/>
                    </a:lnTo>
                    <a:lnTo>
                      <a:pt x="186" y="50"/>
                    </a:lnTo>
                    <a:lnTo>
                      <a:pt x="187" y="50"/>
                    </a:lnTo>
                    <a:lnTo>
                      <a:pt x="187" y="52"/>
                    </a:lnTo>
                    <a:lnTo>
                      <a:pt x="187" y="54"/>
                    </a:lnTo>
                    <a:lnTo>
                      <a:pt x="186" y="54"/>
                    </a:lnTo>
                    <a:lnTo>
                      <a:pt x="187" y="54"/>
                    </a:lnTo>
                    <a:lnTo>
                      <a:pt x="187" y="55"/>
                    </a:lnTo>
                    <a:lnTo>
                      <a:pt x="187" y="57"/>
                    </a:lnTo>
                    <a:lnTo>
                      <a:pt x="187" y="59"/>
                    </a:lnTo>
                    <a:lnTo>
                      <a:pt x="186" y="59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4" y="59"/>
                    </a:lnTo>
                    <a:lnTo>
                      <a:pt x="184" y="61"/>
                    </a:lnTo>
                    <a:lnTo>
                      <a:pt x="186" y="61"/>
                    </a:lnTo>
                    <a:lnTo>
                      <a:pt x="186" y="63"/>
                    </a:lnTo>
                    <a:lnTo>
                      <a:pt x="187" y="63"/>
                    </a:lnTo>
                    <a:lnTo>
                      <a:pt x="186" y="63"/>
                    </a:lnTo>
                    <a:lnTo>
                      <a:pt x="187" y="63"/>
                    </a:lnTo>
                    <a:lnTo>
                      <a:pt x="187" y="64"/>
                    </a:lnTo>
                    <a:lnTo>
                      <a:pt x="187" y="66"/>
                    </a:lnTo>
                    <a:lnTo>
                      <a:pt x="189" y="66"/>
                    </a:lnTo>
                    <a:lnTo>
                      <a:pt x="191" y="66"/>
                    </a:lnTo>
                    <a:lnTo>
                      <a:pt x="191" y="68"/>
                    </a:lnTo>
                    <a:lnTo>
                      <a:pt x="191" y="70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1" y="75"/>
                    </a:lnTo>
                    <a:lnTo>
                      <a:pt x="189" y="75"/>
                    </a:lnTo>
                    <a:lnTo>
                      <a:pt x="189" y="77"/>
                    </a:lnTo>
                    <a:lnTo>
                      <a:pt x="189" y="79"/>
                    </a:lnTo>
                    <a:lnTo>
                      <a:pt x="189" y="80"/>
                    </a:lnTo>
                    <a:lnTo>
                      <a:pt x="191" y="80"/>
                    </a:lnTo>
                    <a:lnTo>
                      <a:pt x="191" y="79"/>
                    </a:lnTo>
                    <a:lnTo>
                      <a:pt x="191" y="77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3" y="73"/>
                    </a:lnTo>
                    <a:lnTo>
                      <a:pt x="193" y="72"/>
                    </a:lnTo>
                    <a:lnTo>
                      <a:pt x="195" y="72"/>
                    </a:lnTo>
                    <a:lnTo>
                      <a:pt x="195" y="70"/>
                    </a:lnTo>
                    <a:lnTo>
                      <a:pt x="195" y="68"/>
                    </a:lnTo>
                    <a:lnTo>
                      <a:pt x="193" y="68"/>
                    </a:lnTo>
                    <a:lnTo>
                      <a:pt x="193" y="66"/>
                    </a:lnTo>
                    <a:lnTo>
                      <a:pt x="191" y="66"/>
                    </a:lnTo>
                    <a:lnTo>
                      <a:pt x="193" y="66"/>
                    </a:lnTo>
                    <a:lnTo>
                      <a:pt x="193" y="64"/>
                    </a:lnTo>
                    <a:lnTo>
                      <a:pt x="193" y="66"/>
                    </a:lnTo>
                    <a:lnTo>
                      <a:pt x="193" y="64"/>
                    </a:lnTo>
                    <a:lnTo>
                      <a:pt x="193" y="66"/>
                    </a:lnTo>
                    <a:lnTo>
                      <a:pt x="193" y="64"/>
                    </a:lnTo>
                    <a:lnTo>
                      <a:pt x="195" y="64"/>
                    </a:lnTo>
                    <a:lnTo>
                      <a:pt x="195" y="66"/>
                    </a:lnTo>
                    <a:lnTo>
                      <a:pt x="195" y="68"/>
                    </a:lnTo>
                    <a:lnTo>
                      <a:pt x="195" y="66"/>
                    </a:lnTo>
                    <a:lnTo>
                      <a:pt x="196" y="66"/>
                    </a:lnTo>
                    <a:lnTo>
                      <a:pt x="196" y="64"/>
                    </a:lnTo>
                    <a:lnTo>
                      <a:pt x="195" y="64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2" name="Freeform 396"/>
              <p:cNvSpPr>
                <a:spLocks/>
              </p:cNvSpPr>
              <p:nvPr/>
            </p:nvSpPr>
            <p:spPr bwMode="auto">
              <a:xfrm>
                <a:off x="3078" y="1131"/>
                <a:ext cx="36" cy="94"/>
              </a:xfrm>
              <a:custGeom>
                <a:avLst/>
                <a:gdLst>
                  <a:gd name="T0" fmla="*/ 18 w 36"/>
                  <a:gd name="T1" fmla="*/ 91 h 94"/>
                  <a:gd name="T2" fmla="*/ 20 w 36"/>
                  <a:gd name="T3" fmla="*/ 85 h 94"/>
                  <a:gd name="T4" fmla="*/ 20 w 36"/>
                  <a:gd name="T5" fmla="*/ 82 h 94"/>
                  <a:gd name="T6" fmla="*/ 21 w 36"/>
                  <a:gd name="T7" fmla="*/ 87 h 94"/>
                  <a:gd name="T8" fmla="*/ 23 w 36"/>
                  <a:gd name="T9" fmla="*/ 89 h 94"/>
                  <a:gd name="T10" fmla="*/ 21 w 36"/>
                  <a:gd name="T11" fmla="*/ 91 h 94"/>
                  <a:gd name="T12" fmla="*/ 25 w 36"/>
                  <a:gd name="T13" fmla="*/ 91 h 94"/>
                  <a:gd name="T14" fmla="*/ 25 w 36"/>
                  <a:gd name="T15" fmla="*/ 91 h 94"/>
                  <a:gd name="T16" fmla="*/ 23 w 36"/>
                  <a:gd name="T17" fmla="*/ 89 h 94"/>
                  <a:gd name="T18" fmla="*/ 21 w 36"/>
                  <a:gd name="T19" fmla="*/ 84 h 94"/>
                  <a:gd name="T20" fmla="*/ 27 w 36"/>
                  <a:gd name="T21" fmla="*/ 85 h 94"/>
                  <a:gd name="T22" fmla="*/ 30 w 36"/>
                  <a:gd name="T23" fmla="*/ 85 h 94"/>
                  <a:gd name="T24" fmla="*/ 25 w 36"/>
                  <a:gd name="T25" fmla="*/ 84 h 94"/>
                  <a:gd name="T26" fmla="*/ 23 w 36"/>
                  <a:gd name="T27" fmla="*/ 82 h 94"/>
                  <a:gd name="T28" fmla="*/ 28 w 36"/>
                  <a:gd name="T29" fmla="*/ 80 h 94"/>
                  <a:gd name="T30" fmla="*/ 28 w 36"/>
                  <a:gd name="T31" fmla="*/ 77 h 94"/>
                  <a:gd name="T32" fmla="*/ 30 w 36"/>
                  <a:gd name="T33" fmla="*/ 75 h 94"/>
                  <a:gd name="T34" fmla="*/ 28 w 36"/>
                  <a:gd name="T35" fmla="*/ 77 h 94"/>
                  <a:gd name="T36" fmla="*/ 30 w 36"/>
                  <a:gd name="T37" fmla="*/ 78 h 94"/>
                  <a:gd name="T38" fmla="*/ 27 w 36"/>
                  <a:gd name="T39" fmla="*/ 75 h 94"/>
                  <a:gd name="T40" fmla="*/ 25 w 36"/>
                  <a:gd name="T41" fmla="*/ 73 h 94"/>
                  <a:gd name="T42" fmla="*/ 27 w 36"/>
                  <a:gd name="T43" fmla="*/ 71 h 94"/>
                  <a:gd name="T44" fmla="*/ 25 w 36"/>
                  <a:gd name="T45" fmla="*/ 69 h 94"/>
                  <a:gd name="T46" fmla="*/ 21 w 36"/>
                  <a:gd name="T47" fmla="*/ 66 h 94"/>
                  <a:gd name="T48" fmla="*/ 23 w 36"/>
                  <a:gd name="T49" fmla="*/ 60 h 94"/>
                  <a:gd name="T50" fmla="*/ 23 w 36"/>
                  <a:gd name="T51" fmla="*/ 64 h 94"/>
                  <a:gd name="T52" fmla="*/ 28 w 36"/>
                  <a:gd name="T53" fmla="*/ 62 h 94"/>
                  <a:gd name="T54" fmla="*/ 27 w 36"/>
                  <a:gd name="T55" fmla="*/ 64 h 94"/>
                  <a:gd name="T56" fmla="*/ 25 w 36"/>
                  <a:gd name="T57" fmla="*/ 62 h 94"/>
                  <a:gd name="T58" fmla="*/ 25 w 36"/>
                  <a:gd name="T59" fmla="*/ 62 h 94"/>
                  <a:gd name="T60" fmla="*/ 27 w 36"/>
                  <a:gd name="T61" fmla="*/ 60 h 94"/>
                  <a:gd name="T62" fmla="*/ 27 w 36"/>
                  <a:gd name="T63" fmla="*/ 57 h 94"/>
                  <a:gd name="T64" fmla="*/ 28 w 36"/>
                  <a:gd name="T65" fmla="*/ 59 h 94"/>
                  <a:gd name="T66" fmla="*/ 30 w 36"/>
                  <a:gd name="T67" fmla="*/ 60 h 94"/>
                  <a:gd name="T68" fmla="*/ 30 w 36"/>
                  <a:gd name="T69" fmla="*/ 60 h 94"/>
                  <a:gd name="T70" fmla="*/ 30 w 36"/>
                  <a:gd name="T71" fmla="*/ 57 h 94"/>
                  <a:gd name="T72" fmla="*/ 28 w 36"/>
                  <a:gd name="T73" fmla="*/ 55 h 94"/>
                  <a:gd name="T74" fmla="*/ 32 w 36"/>
                  <a:gd name="T75" fmla="*/ 55 h 94"/>
                  <a:gd name="T76" fmla="*/ 34 w 36"/>
                  <a:gd name="T77" fmla="*/ 57 h 94"/>
                  <a:gd name="T78" fmla="*/ 34 w 36"/>
                  <a:gd name="T79" fmla="*/ 57 h 94"/>
                  <a:gd name="T80" fmla="*/ 32 w 36"/>
                  <a:gd name="T81" fmla="*/ 52 h 94"/>
                  <a:gd name="T82" fmla="*/ 30 w 36"/>
                  <a:gd name="T83" fmla="*/ 46 h 94"/>
                  <a:gd name="T84" fmla="*/ 32 w 36"/>
                  <a:gd name="T85" fmla="*/ 41 h 94"/>
                  <a:gd name="T86" fmla="*/ 32 w 36"/>
                  <a:gd name="T87" fmla="*/ 37 h 94"/>
                  <a:gd name="T88" fmla="*/ 30 w 36"/>
                  <a:gd name="T89" fmla="*/ 32 h 94"/>
                  <a:gd name="T90" fmla="*/ 30 w 36"/>
                  <a:gd name="T91" fmla="*/ 28 h 94"/>
                  <a:gd name="T92" fmla="*/ 27 w 36"/>
                  <a:gd name="T93" fmla="*/ 25 h 94"/>
                  <a:gd name="T94" fmla="*/ 21 w 36"/>
                  <a:gd name="T95" fmla="*/ 23 h 94"/>
                  <a:gd name="T96" fmla="*/ 18 w 36"/>
                  <a:gd name="T97" fmla="*/ 23 h 94"/>
                  <a:gd name="T98" fmla="*/ 14 w 36"/>
                  <a:gd name="T99" fmla="*/ 19 h 94"/>
                  <a:gd name="T100" fmla="*/ 11 w 36"/>
                  <a:gd name="T101" fmla="*/ 16 h 94"/>
                  <a:gd name="T102" fmla="*/ 7 w 36"/>
                  <a:gd name="T103" fmla="*/ 12 h 94"/>
                  <a:gd name="T104" fmla="*/ 2 w 36"/>
                  <a:gd name="T105" fmla="*/ 10 h 94"/>
                  <a:gd name="T106" fmla="*/ 2 w 36"/>
                  <a:gd name="T107" fmla="*/ 7 h 94"/>
                  <a:gd name="T108" fmla="*/ 9 w 36"/>
                  <a:gd name="T109" fmla="*/ 7 h 94"/>
                  <a:gd name="T110" fmla="*/ 14 w 36"/>
                  <a:gd name="T111" fmla="*/ 5 h 94"/>
                  <a:gd name="T112" fmla="*/ 18 w 36"/>
                  <a:gd name="T113" fmla="*/ 2 h 94"/>
                  <a:gd name="T114" fmla="*/ 21 w 36"/>
                  <a:gd name="T115" fmla="*/ 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" h="94">
                    <a:moveTo>
                      <a:pt x="20" y="94"/>
                    </a:moveTo>
                    <a:lnTo>
                      <a:pt x="20" y="93"/>
                    </a:lnTo>
                    <a:lnTo>
                      <a:pt x="20" y="91"/>
                    </a:lnTo>
                    <a:lnTo>
                      <a:pt x="18" y="91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20" y="85"/>
                    </a:lnTo>
                    <a:lnTo>
                      <a:pt x="18" y="85"/>
                    </a:lnTo>
                    <a:lnTo>
                      <a:pt x="18" y="84"/>
                    </a:lnTo>
                    <a:lnTo>
                      <a:pt x="18" y="82"/>
                    </a:lnTo>
                    <a:lnTo>
                      <a:pt x="20" y="82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1" y="85"/>
                    </a:lnTo>
                    <a:lnTo>
                      <a:pt x="21" y="87"/>
                    </a:lnTo>
                    <a:lnTo>
                      <a:pt x="23" y="87"/>
                    </a:lnTo>
                    <a:lnTo>
                      <a:pt x="21" y="87"/>
                    </a:lnTo>
                    <a:lnTo>
                      <a:pt x="23" y="87"/>
                    </a:lnTo>
                    <a:lnTo>
                      <a:pt x="23" y="89"/>
                    </a:lnTo>
                    <a:lnTo>
                      <a:pt x="21" y="89"/>
                    </a:lnTo>
                    <a:lnTo>
                      <a:pt x="20" y="89"/>
                    </a:lnTo>
                    <a:lnTo>
                      <a:pt x="21" y="89"/>
                    </a:lnTo>
                    <a:lnTo>
                      <a:pt x="21" y="91"/>
                    </a:lnTo>
                    <a:lnTo>
                      <a:pt x="21" y="89"/>
                    </a:lnTo>
                    <a:lnTo>
                      <a:pt x="23" y="89"/>
                    </a:lnTo>
                    <a:lnTo>
                      <a:pt x="23" y="91"/>
                    </a:lnTo>
                    <a:lnTo>
                      <a:pt x="25" y="91"/>
                    </a:lnTo>
                    <a:lnTo>
                      <a:pt x="25" y="93"/>
                    </a:lnTo>
                    <a:lnTo>
                      <a:pt x="27" y="93"/>
                    </a:lnTo>
                    <a:lnTo>
                      <a:pt x="27" y="91"/>
                    </a:lnTo>
                    <a:lnTo>
                      <a:pt x="25" y="91"/>
                    </a:lnTo>
                    <a:lnTo>
                      <a:pt x="23" y="91"/>
                    </a:lnTo>
                    <a:lnTo>
                      <a:pt x="25" y="91"/>
                    </a:lnTo>
                    <a:lnTo>
                      <a:pt x="23" y="91"/>
                    </a:lnTo>
                    <a:lnTo>
                      <a:pt x="23" y="89"/>
                    </a:lnTo>
                    <a:lnTo>
                      <a:pt x="23" y="87"/>
                    </a:lnTo>
                    <a:lnTo>
                      <a:pt x="23" y="85"/>
                    </a:lnTo>
                    <a:lnTo>
                      <a:pt x="21" y="85"/>
                    </a:lnTo>
                    <a:lnTo>
                      <a:pt x="21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0" y="84"/>
                    </a:lnTo>
                    <a:lnTo>
                      <a:pt x="28" y="84"/>
                    </a:lnTo>
                    <a:lnTo>
                      <a:pt x="27" y="84"/>
                    </a:lnTo>
                    <a:lnTo>
                      <a:pt x="25" y="84"/>
                    </a:lnTo>
                    <a:lnTo>
                      <a:pt x="23" y="84"/>
                    </a:lnTo>
                    <a:lnTo>
                      <a:pt x="23" y="82"/>
                    </a:lnTo>
                    <a:lnTo>
                      <a:pt x="23" y="84"/>
                    </a:lnTo>
                    <a:lnTo>
                      <a:pt x="23" y="82"/>
                    </a:lnTo>
                    <a:lnTo>
                      <a:pt x="25" y="82"/>
                    </a:lnTo>
                    <a:lnTo>
                      <a:pt x="27" y="82"/>
                    </a:lnTo>
                    <a:lnTo>
                      <a:pt x="27" y="80"/>
                    </a:lnTo>
                    <a:lnTo>
                      <a:pt x="28" y="80"/>
                    </a:lnTo>
                    <a:lnTo>
                      <a:pt x="30" y="80"/>
                    </a:lnTo>
                    <a:lnTo>
                      <a:pt x="30" y="78"/>
                    </a:lnTo>
                    <a:lnTo>
                      <a:pt x="30" y="77"/>
                    </a:lnTo>
                    <a:lnTo>
                      <a:pt x="28" y="77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7"/>
                    </a:lnTo>
                    <a:lnTo>
                      <a:pt x="28" y="77"/>
                    </a:lnTo>
                    <a:lnTo>
                      <a:pt x="30" y="77"/>
                    </a:lnTo>
                    <a:lnTo>
                      <a:pt x="28" y="77"/>
                    </a:lnTo>
                    <a:lnTo>
                      <a:pt x="28" y="75"/>
                    </a:lnTo>
                    <a:lnTo>
                      <a:pt x="28" y="77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28" y="78"/>
                    </a:lnTo>
                    <a:lnTo>
                      <a:pt x="28" y="77"/>
                    </a:lnTo>
                    <a:lnTo>
                      <a:pt x="27" y="77"/>
                    </a:lnTo>
                    <a:lnTo>
                      <a:pt x="27" y="75"/>
                    </a:lnTo>
                    <a:lnTo>
                      <a:pt x="25" y="75"/>
                    </a:lnTo>
                    <a:lnTo>
                      <a:pt x="27" y="75"/>
                    </a:lnTo>
                    <a:lnTo>
                      <a:pt x="25" y="75"/>
                    </a:lnTo>
                    <a:lnTo>
                      <a:pt x="25" y="73"/>
                    </a:lnTo>
                    <a:lnTo>
                      <a:pt x="23" y="73"/>
                    </a:lnTo>
                    <a:lnTo>
                      <a:pt x="25" y="73"/>
                    </a:lnTo>
                    <a:lnTo>
                      <a:pt x="25" y="71"/>
                    </a:lnTo>
                    <a:lnTo>
                      <a:pt x="27" y="71"/>
                    </a:lnTo>
                    <a:lnTo>
                      <a:pt x="27" y="69"/>
                    </a:lnTo>
                    <a:lnTo>
                      <a:pt x="27" y="68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5" y="68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4"/>
                    </a:lnTo>
                    <a:lnTo>
                      <a:pt x="21" y="62"/>
                    </a:lnTo>
                    <a:lnTo>
                      <a:pt x="21" y="60"/>
                    </a:lnTo>
                    <a:lnTo>
                      <a:pt x="23" y="60"/>
                    </a:lnTo>
                    <a:lnTo>
                      <a:pt x="23" y="62"/>
                    </a:lnTo>
                    <a:lnTo>
                      <a:pt x="23" y="60"/>
                    </a:lnTo>
                    <a:lnTo>
                      <a:pt x="23" y="62"/>
                    </a:lnTo>
                    <a:lnTo>
                      <a:pt x="23" y="64"/>
                    </a:lnTo>
                    <a:lnTo>
                      <a:pt x="25" y="64"/>
                    </a:lnTo>
                    <a:lnTo>
                      <a:pt x="27" y="64"/>
                    </a:lnTo>
                    <a:lnTo>
                      <a:pt x="27" y="62"/>
                    </a:lnTo>
                    <a:lnTo>
                      <a:pt x="28" y="62"/>
                    </a:lnTo>
                    <a:lnTo>
                      <a:pt x="28" y="64"/>
                    </a:lnTo>
                    <a:lnTo>
                      <a:pt x="27" y="64"/>
                    </a:lnTo>
                    <a:lnTo>
                      <a:pt x="27" y="66"/>
                    </a:lnTo>
                    <a:lnTo>
                      <a:pt x="27" y="64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27" y="62"/>
                    </a:lnTo>
                    <a:lnTo>
                      <a:pt x="25" y="62"/>
                    </a:lnTo>
                    <a:lnTo>
                      <a:pt x="25" y="64"/>
                    </a:lnTo>
                    <a:lnTo>
                      <a:pt x="23" y="64"/>
                    </a:lnTo>
                    <a:lnTo>
                      <a:pt x="23" y="62"/>
                    </a:lnTo>
                    <a:lnTo>
                      <a:pt x="25" y="62"/>
                    </a:lnTo>
                    <a:lnTo>
                      <a:pt x="25" y="60"/>
                    </a:lnTo>
                    <a:lnTo>
                      <a:pt x="25" y="59"/>
                    </a:lnTo>
                    <a:lnTo>
                      <a:pt x="25" y="60"/>
                    </a:lnTo>
                    <a:lnTo>
                      <a:pt x="27" y="60"/>
                    </a:lnTo>
                    <a:lnTo>
                      <a:pt x="27" y="59"/>
                    </a:lnTo>
                    <a:lnTo>
                      <a:pt x="25" y="59"/>
                    </a:lnTo>
                    <a:lnTo>
                      <a:pt x="25" y="57"/>
                    </a:lnTo>
                    <a:lnTo>
                      <a:pt x="27" y="57"/>
                    </a:lnTo>
                    <a:lnTo>
                      <a:pt x="27" y="55"/>
                    </a:lnTo>
                    <a:lnTo>
                      <a:pt x="28" y="55"/>
                    </a:lnTo>
                    <a:lnTo>
                      <a:pt x="28" y="57"/>
                    </a:lnTo>
                    <a:lnTo>
                      <a:pt x="28" y="59"/>
                    </a:lnTo>
                    <a:lnTo>
                      <a:pt x="30" y="59"/>
                    </a:lnTo>
                    <a:lnTo>
                      <a:pt x="32" y="59"/>
                    </a:lnTo>
                    <a:lnTo>
                      <a:pt x="32" y="60"/>
                    </a:lnTo>
                    <a:lnTo>
                      <a:pt x="30" y="60"/>
                    </a:lnTo>
                    <a:lnTo>
                      <a:pt x="28" y="60"/>
                    </a:lnTo>
                    <a:lnTo>
                      <a:pt x="28" y="62"/>
                    </a:lnTo>
                    <a:lnTo>
                      <a:pt x="30" y="62"/>
                    </a:lnTo>
                    <a:lnTo>
                      <a:pt x="30" y="60"/>
                    </a:lnTo>
                    <a:lnTo>
                      <a:pt x="32" y="60"/>
                    </a:lnTo>
                    <a:lnTo>
                      <a:pt x="32" y="59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9"/>
                    </a:lnTo>
                    <a:lnTo>
                      <a:pt x="28" y="59"/>
                    </a:lnTo>
                    <a:lnTo>
                      <a:pt x="28" y="57"/>
                    </a:lnTo>
                    <a:lnTo>
                      <a:pt x="28" y="55"/>
                    </a:lnTo>
                    <a:lnTo>
                      <a:pt x="30" y="55"/>
                    </a:lnTo>
                    <a:lnTo>
                      <a:pt x="30" y="57"/>
                    </a:lnTo>
                    <a:lnTo>
                      <a:pt x="30" y="55"/>
                    </a:lnTo>
                    <a:lnTo>
                      <a:pt x="32" y="55"/>
                    </a:lnTo>
                    <a:lnTo>
                      <a:pt x="32" y="57"/>
                    </a:lnTo>
                    <a:lnTo>
                      <a:pt x="32" y="55"/>
                    </a:lnTo>
                    <a:lnTo>
                      <a:pt x="34" y="55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6" y="55"/>
                    </a:lnTo>
                    <a:lnTo>
                      <a:pt x="36" y="57"/>
                    </a:lnTo>
                    <a:lnTo>
                      <a:pt x="34" y="57"/>
                    </a:lnTo>
                    <a:lnTo>
                      <a:pt x="34" y="55"/>
                    </a:lnTo>
                    <a:lnTo>
                      <a:pt x="32" y="55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2" y="50"/>
                    </a:lnTo>
                    <a:lnTo>
                      <a:pt x="32" y="48"/>
                    </a:lnTo>
                    <a:lnTo>
                      <a:pt x="30" y="48"/>
                    </a:lnTo>
                    <a:lnTo>
                      <a:pt x="30" y="46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43"/>
                    </a:lnTo>
                    <a:lnTo>
                      <a:pt x="32" y="41"/>
                    </a:lnTo>
                    <a:lnTo>
                      <a:pt x="32" y="39"/>
                    </a:lnTo>
                    <a:lnTo>
                      <a:pt x="34" y="39"/>
                    </a:lnTo>
                    <a:lnTo>
                      <a:pt x="34" y="37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4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0" y="30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8"/>
                    </a:lnTo>
                    <a:lnTo>
                      <a:pt x="30" y="27"/>
                    </a:lnTo>
                    <a:lnTo>
                      <a:pt x="28" y="27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5" y="25"/>
                    </a:lnTo>
                    <a:lnTo>
                      <a:pt x="23" y="25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1" y="18"/>
                    </a:lnTo>
                    <a:lnTo>
                      <a:pt x="11" y="16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3" y="5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3" name="Freeform 397"/>
              <p:cNvSpPr>
                <a:spLocks/>
              </p:cNvSpPr>
              <p:nvPr/>
            </p:nvSpPr>
            <p:spPr bwMode="auto">
              <a:xfrm>
                <a:off x="3173" y="1768"/>
                <a:ext cx="103" cy="109"/>
              </a:xfrm>
              <a:custGeom>
                <a:avLst/>
                <a:gdLst>
                  <a:gd name="T0" fmla="*/ 33 w 103"/>
                  <a:gd name="T1" fmla="*/ 4 h 109"/>
                  <a:gd name="T2" fmla="*/ 28 w 103"/>
                  <a:gd name="T3" fmla="*/ 7 h 109"/>
                  <a:gd name="T4" fmla="*/ 28 w 103"/>
                  <a:gd name="T5" fmla="*/ 13 h 109"/>
                  <a:gd name="T6" fmla="*/ 21 w 103"/>
                  <a:gd name="T7" fmla="*/ 14 h 109"/>
                  <a:gd name="T8" fmla="*/ 12 w 103"/>
                  <a:gd name="T9" fmla="*/ 16 h 109"/>
                  <a:gd name="T10" fmla="*/ 10 w 103"/>
                  <a:gd name="T11" fmla="*/ 23 h 109"/>
                  <a:gd name="T12" fmla="*/ 10 w 103"/>
                  <a:gd name="T13" fmla="*/ 32 h 109"/>
                  <a:gd name="T14" fmla="*/ 8 w 103"/>
                  <a:gd name="T15" fmla="*/ 32 h 109"/>
                  <a:gd name="T16" fmla="*/ 5 w 103"/>
                  <a:gd name="T17" fmla="*/ 34 h 109"/>
                  <a:gd name="T18" fmla="*/ 3 w 103"/>
                  <a:gd name="T19" fmla="*/ 43 h 109"/>
                  <a:gd name="T20" fmla="*/ 1 w 103"/>
                  <a:gd name="T21" fmla="*/ 50 h 109"/>
                  <a:gd name="T22" fmla="*/ 3 w 103"/>
                  <a:gd name="T23" fmla="*/ 57 h 109"/>
                  <a:gd name="T24" fmla="*/ 1 w 103"/>
                  <a:gd name="T25" fmla="*/ 61 h 109"/>
                  <a:gd name="T26" fmla="*/ 0 w 103"/>
                  <a:gd name="T27" fmla="*/ 68 h 109"/>
                  <a:gd name="T28" fmla="*/ 1 w 103"/>
                  <a:gd name="T29" fmla="*/ 75 h 109"/>
                  <a:gd name="T30" fmla="*/ 1 w 103"/>
                  <a:gd name="T31" fmla="*/ 77 h 109"/>
                  <a:gd name="T32" fmla="*/ 5 w 103"/>
                  <a:gd name="T33" fmla="*/ 82 h 109"/>
                  <a:gd name="T34" fmla="*/ 5 w 103"/>
                  <a:gd name="T35" fmla="*/ 84 h 109"/>
                  <a:gd name="T36" fmla="*/ 8 w 103"/>
                  <a:gd name="T37" fmla="*/ 89 h 109"/>
                  <a:gd name="T38" fmla="*/ 14 w 103"/>
                  <a:gd name="T39" fmla="*/ 88 h 109"/>
                  <a:gd name="T40" fmla="*/ 14 w 103"/>
                  <a:gd name="T41" fmla="*/ 93 h 109"/>
                  <a:gd name="T42" fmla="*/ 19 w 103"/>
                  <a:gd name="T43" fmla="*/ 95 h 109"/>
                  <a:gd name="T44" fmla="*/ 21 w 103"/>
                  <a:gd name="T45" fmla="*/ 100 h 109"/>
                  <a:gd name="T46" fmla="*/ 25 w 103"/>
                  <a:gd name="T47" fmla="*/ 104 h 109"/>
                  <a:gd name="T48" fmla="*/ 28 w 103"/>
                  <a:gd name="T49" fmla="*/ 98 h 109"/>
                  <a:gd name="T50" fmla="*/ 35 w 103"/>
                  <a:gd name="T51" fmla="*/ 100 h 109"/>
                  <a:gd name="T52" fmla="*/ 39 w 103"/>
                  <a:gd name="T53" fmla="*/ 105 h 109"/>
                  <a:gd name="T54" fmla="*/ 44 w 103"/>
                  <a:gd name="T55" fmla="*/ 109 h 109"/>
                  <a:gd name="T56" fmla="*/ 49 w 103"/>
                  <a:gd name="T57" fmla="*/ 109 h 109"/>
                  <a:gd name="T58" fmla="*/ 57 w 103"/>
                  <a:gd name="T59" fmla="*/ 105 h 109"/>
                  <a:gd name="T60" fmla="*/ 57 w 103"/>
                  <a:gd name="T61" fmla="*/ 100 h 109"/>
                  <a:gd name="T62" fmla="*/ 55 w 103"/>
                  <a:gd name="T63" fmla="*/ 93 h 109"/>
                  <a:gd name="T64" fmla="*/ 60 w 103"/>
                  <a:gd name="T65" fmla="*/ 93 h 109"/>
                  <a:gd name="T66" fmla="*/ 66 w 103"/>
                  <a:gd name="T67" fmla="*/ 93 h 109"/>
                  <a:gd name="T68" fmla="*/ 71 w 103"/>
                  <a:gd name="T69" fmla="*/ 93 h 109"/>
                  <a:gd name="T70" fmla="*/ 80 w 103"/>
                  <a:gd name="T71" fmla="*/ 91 h 109"/>
                  <a:gd name="T72" fmla="*/ 85 w 103"/>
                  <a:gd name="T73" fmla="*/ 88 h 109"/>
                  <a:gd name="T74" fmla="*/ 91 w 103"/>
                  <a:gd name="T75" fmla="*/ 91 h 109"/>
                  <a:gd name="T76" fmla="*/ 92 w 103"/>
                  <a:gd name="T77" fmla="*/ 88 h 109"/>
                  <a:gd name="T78" fmla="*/ 96 w 103"/>
                  <a:gd name="T79" fmla="*/ 82 h 109"/>
                  <a:gd name="T80" fmla="*/ 98 w 103"/>
                  <a:gd name="T81" fmla="*/ 79 h 109"/>
                  <a:gd name="T82" fmla="*/ 101 w 103"/>
                  <a:gd name="T83" fmla="*/ 73 h 109"/>
                  <a:gd name="T84" fmla="*/ 103 w 103"/>
                  <a:gd name="T85" fmla="*/ 66 h 109"/>
                  <a:gd name="T86" fmla="*/ 99 w 103"/>
                  <a:gd name="T87" fmla="*/ 64 h 109"/>
                  <a:gd name="T88" fmla="*/ 96 w 103"/>
                  <a:gd name="T89" fmla="*/ 63 h 109"/>
                  <a:gd name="T90" fmla="*/ 96 w 103"/>
                  <a:gd name="T91" fmla="*/ 57 h 109"/>
                  <a:gd name="T92" fmla="*/ 99 w 103"/>
                  <a:gd name="T93" fmla="*/ 52 h 109"/>
                  <a:gd name="T94" fmla="*/ 98 w 103"/>
                  <a:gd name="T95" fmla="*/ 48 h 109"/>
                  <a:gd name="T96" fmla="*/ 92 w 103"/>
                  <a:gd name="T97" fmla="*/ 52 h 109"/>
                  <a:gd name="T98" fmla="*/ 91 w 103"/>
                  <a:gd name="T99" fmla="*/ 45 h 109"/>
                  <a:gd name="T100" fmla="*/ 91 w 103"/>
                  <a:gd name="T101" fmla="*/ 43 h 109"/>
                  <a:gd name="T102" fmla="*/ 87 w 103"/>
                  <a:gd name="T103" fmla="*/ 38 h 109"/>
                  <a:gd name="T104" fmla="*/ 87 w 103"/>
                  <a:gd name="T105" fmla="*/ 32 h 109"/>
                  <a:gd name="T106" fmla="*/ 80 w 103"/>
                  <a:gd name="T107" fmla="*/ 29 h 109"/>
                  <a:gd name="T108" fmla="*/ 74 w 103"/>
                  <a:gd name="T109" fmla="*/ 25 h 109"/>
                  <a:gd name="T110" fmla="*/ 71 w 103"/>
                  <a:gd name="T111" fmla="*/ 20 h 109"/>
                  <a:gd name="T112" fmla="*/ 64 w 103"/>
                  <a:gd name="T113" fmla="*/ 20 h 109"/>
                  <a:gd name="T114" fmla="*/ 58 w 103"/>
                  <a:gd name="T115" fmla="*/ 16 h 109"/>
                  <a:gd name="T116" fmla="*/ 55 w 103"/>
                  <a:gd name="T117" fmla="*/ 9 h 109"/>
                  <a:gd name="T118" fmla="*/ 51 w 103"/>
                  <a:gd name="T119" fmla="*/ 4 h 109"/>
                  <a:gd name="T120" fmla="*/ 46 w 103"/>
                  <a:gd name="T121" fmla="*/ 0 h 109"/>
                  <a:gd name="T122" fmla="*/ 39 w 103"/>
                  <a:gd name="T123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3" h="109">
                    <a:moveTo>
                      <a:pt x="39" y="2"/>
                    </a:moveTo>
                    <a:lnTo>
                      <a:pt x="39" y="4"/>
                    </a:lnTo>
                    <a:lnTo>
                      <a:pt x="37" y="4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30" y="7"/>
                    </a:lnTo>
                    <a:lnTo>
                      <a:pt x="28" y="7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30" y="11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0" y="23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0" y="29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8" y="32"/>
                    </a:lnTo>
                    <a:lnTo>
                      <a:pt x="8" y="30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7"/>
                    </a:lnTo>
                    <a:lnTo>
                      <a:pt x="1" y="47"/>
                    </a:lnTo>
                    <a:lnTo>
                      <a:pt x="1" y="48"/>
                    </a:lnTo>
                    <a:lnTo>
                      <a:pt x="1" y="50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1" y="61"/>
                    </a:lnTo>
                    <a:lnTo>
                      <a:pt x="1" y="63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5"/>
                    </a:lnTo>
                    <a:lnTo>
                      <a:pt x="3" y="75"/>
                    </a:lnTo>
                    <a:lnTo>
                      <a:pt x="5" y="75"/>
                    </a:lnTo>
                    <a:lnTo>
                      <a:pt x="5" y="77"/>
                    </a:lnTo>
                    <a:lnTo>
                      <a:pt x="3" y="77"/>
                    </a:lnTo>
                    <a:lnTo>
                      <a:pt x="1" y="77"/>
                    </a:lnTo>
                    <a:lnTo>
                      <a:pt x="1" y="79"/>
                    </a:lnTo>
                    <a:lnTo>
                      <a:pt x="3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5" y="82"/>
                    </a:lnTo>
                    <a:lnTo>
                      <a:pt x="5" y="80"/>
                    </a:lnTo>
                    <a:lnTo>
                      <a:pt x="7" y="80"/>
                    </a:lnTo>
                    <a:lnTo>
                      <a:pt x="7" y="82"/>
                    </a:lnTo>
                    <a:lnTo>
                      <a:pt x="7" y="84"/>
                    </a:lnTo>
                    <a:lnTo>
                      <a:pt x="5" y="84"/>
                    </a:lnTo>
                    <a:lnTo>
                      <a:pt x="7" y="84"/>
                    </a:lnTo>
                    <a:lnTo>
                      <a:pt x="8" y="84"/>
                    </a:lnTo>
                    <a:lnTo>
                      <a:pt x="8" y="86"/>
                    </a:lnTo>
                    <a:lnTo>
                      <a:pt x="8" y="88"/>
                    </a:lnTo>
                    <a:lnTo>
                      <a:pt x="8" y="89"/>
                    </a:lnTo>
                    <a:lnTo>
                      <a:pt x="10" y="89"/>
                    </a:lnTo>
                    <a:lnTo>
                      <a:pt x="12" y="88"/>
                    </a:lnTo>
                    <a:lnTo>
                      <a:pt x="14" y="88"/>
                    </a:lnTo>
                    <a:lnTo>
                      <a:pt x="14" y="86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9"/>
                    </a:lnTo>
                    <a:lnTo>
                      <a:pt x="16" y="91"/>
                    </a:lnTo>
                    <a:lnTo>
                      <a:pt x="14" y="91"/>
                    </a:lnTo>
                    <a:lnTo>
                      <a:pt x="14" y="93"/>
                    </a:lnTo>
                    <a:lnTo>
                      <a:pt x="16" y="93"/>
                    </a:lnTo>
                    <a:lnTo>
                      <a:pt x="17" y="93"/>
                    </a:lnTo>
                    <a:lnTo>
                      <a:pt x="19" y="93"/>
                    </a:lnTo>
                    <a:lnTo>
                      <a:pt x="17" y="95"/>
                    </a:lnTo>
                    <a:lnTo>
                      <a:pt x="19" y="95"/>
                    </a:lnTo>
                    <a:lnTo>
                      <a:pt x="19" y="97"/>
                    </a:lnTo>
                    <a:lnTo>
                      <a:pt x="19" y="98"/>
                    </a:lnTo>
                    <a:lnTo>
                      <a:pt x="19" y="100"/>
                    </a:lnTo>
                    <a:lnTo>
                      <a:pt x="21" y="98"/>
                    </a:lnTo>
                    <a:lnTo>
                      <a:pt x="21" y="100"/>
                    </a:lnTo>
                    <a:lnTo>
                      <a:pt x="21" y="102"/>
                    </a:lnTo>
                    <a:lnTo>
                      <a:pt x="21" y="104"/>
                    </a:lnTo>
                    <a:lnTo>
                      <a:pt x="23" y="104"/>
                    </a:lnTo>
                    <a:lnTo>
                      <a:pt x="23" y="102"/>
                    </a:lnTo>
                    <a:lnTo>
                      <a:pt x="25" y="104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28" y="98"/>
                    </a:lnTo>
                    <a:lnTo>
                      <a:pt x="30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5" y="100"/>
                    </a:lnTo>
                    <a:lnTo>
                      <a:pt x="37" y="100"/>
                    </a:lnTo>
                    <a:lnTo>
                      <a:pt x="37" y="102"/>
                    </a:lnTo>
                    <a:lnTo>
                      <a:pt x="39" y="102"/>
                    </a:lnTo>
                    <a:lnTo>
                      <a:pt x="39" y="104"/>
                    </a:lnTo>
                    <a:lnTo>
                      <a:pt x="39" y="105"/>
                    </a:lnTo>
                    <a:lnTo>
                      <a:pt x="41" y="105"/>
                    </a:lnTo>
                    <a:lnTo>
                      <a:pt x="42" y="105"/>
                    </a:lnTo>
                    <a:lnTo>
                      <a:pt x="42" y="107"/>
                    </a:lnTo>
                    <a:lnTo>
                      <a:pt x="44" y="107"/>
                    </a:lnTo>
                    <a:lnTo>
                      <a:pt x="44" y="109"/>
                    </a:lnTo>
                    <a:lnTo>
                      <a:pt x="46" y="109"/>
                    </a:lnTo>
                    <a:lnTo>
                      <a:pt x="46" y="107"/>
                    </a:lnTo>
                    <a:lnTo>
                      <a:pt x="48" y="107"/>
                    </a:lnTo>
                    <a:lnTo>
                      <a:pt x="49" y="107"/>
                    </a:lnTo>
                    <a:lnTo>
                      <a:pt x="49" y="109"/>
                    </a:lnTo>
                    <a:lnTo>
                      <a:pt x="51" y="109"/>
                    </a:lnTo>
                    <a:lnTo>
                      <a:pt x="53" y="107"/>
                    </a:lnTo>
                    <a:lnTo>
                      <a:pt x="55" y="107"/>
                    </a:lnTo>
                    <a:lnTo>
                      <a:pt x="57" y="107"/>
                    </a:lnTo>
                    <a:lnTo>
                      <a:pt x="57" y="105"/>
                    </a:lnTo>
                    <a:lnTo>
                      <a:pt x="57" y="104"/>
                    </a:lnTo>
                    <a:lnTo>
                      <a:pt x="58" y="104"/>
                    </a:lnTo>
                    <a:lnTo>
                      <a:pt x="58" y="102"/>
                    </a:lnTo>
                    <a:lnTo>
                      <a:pt x="57" y="102"/>
                    </a:lnTo>
                    <a:lnTo>
                      <a:pt x="57" y="100"/>
                    </a:lnTo>
                    <a:lnTo>
                      <a:pt x="55" y="100"/>
                    </a:lnTo>
                    <a:lnTo>
                      <a:pt x="55" y="98"/>
                    </a:lnTo>
                    <a:lnTo>
                      <a:pt x="55" y="97"/>
                    </a:lnTo>
                    <a:lnTo>
                      <a:pt x="55" y="95"/>
                    </a:lnTo>
                    <a:lnTo>
                      <a:pt x="55" y="93"/>
                    </a:lnTo>
                    <a:lnTo>
                      <a:pt x="55" y="95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58" y="93"/>
                    </a:lnTo>
                    <a:lnTo>
                      <a:pt x="60" y="93"/>
                    </a:lnTo>
                    <a:lnTo>
                      <a:pt x="60" y="95"/>
                    </a:lnTo>
                    <a:lnTo>
                      <a:pt x="62" y="95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6" y="93"/>
                    </a:lnTo>
                    <a:lnTo>
                      <a:pt x="67" y="93"/>
                    </a:lnTo>
                    <a:lnTo>
                      <a:pt x="69" y="93"/>
                    </a:lnTo>
                    <a:lnTo>
                      <a:pt x="69" y="91"/>
                    </a:lnTo>
                    <a:lnTo>
                      <a:pt x="71" y="91"/>
                    </a:lnTo>
                    <a:lnTo>
                      <a:pt x="71" y="93"/>
                    </a:lnTo>
                    <a:lnTo>
                      <a:pt x="73" y="91"/>
                    </a:lnTo>
                    <a:lnTo>
                      <a:pt x="74" y="91"/>
                    </a:lnTo>
                    <a:lnTo>
                      <a:pt x="76" y="91"/>
                    </a:lnTo>
                    <a:lnTo>
                      <a:pt x="78" y="91"/>
                    </a:lnTo>
                    <a:lnTo>
                      <a:pt x="80" y="91"/>
                    </a:lnTo>
                    <a:lnTo>
                      <a:pt x="80" y="89"/>
                    </a:lnTo>
                    <a:lnTo>
                      <a:pt x="82" y="89"/>
                    </a:lnTo>
                    <a:lnTo>
                      <a:pt x="82" y="88"/>
                    </a:lnTo>
                    <a:lnTo>
                      <a:pt x="83" y="88"/>
                    </a:lnTo>
                    <a:lnTo>
                      <a:pt x="85" y="88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89" y="91"/>
                    </a:lnTo>
                    <a:lnTo>
                      <a:pt x="91" y="91"/>
                    </a:lnTo>
                    <a:lnTo>
                      <a:pt x="89" y="91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88"/>
                    </a:lnTo>
                    <a:lnTo>
                      <a:pt x="92" y="88"/>
                    </a:lnTo>
                    <a:lnTo>
                      <a:pt x="94" y="88"/>
                    </a:lnTo>
                    <a:lnTo>
                      <a:pt x="94" y="86"/>
                    </a:lnTo>
                    <a:lnTo>
                      <a:pt x="96" y="86"/>
                    </a:lnTo>
                    <a:lnTo>
                      <a:pt x="96" y="84"/>
                    </a:lnTo>
                    <a:lnTo>
                      <a:pt x="96" y="82"/>
                    </a:lnTo>
                    <a:lnTo>
                      <a:pt x="96" y="80"/>
                    </a:lnTo>
                    <a:lnTo>
                      <a:pt x="98" y="80"/>
                    </a:lnTo>
                    <a:lnTo>
                      <a:pt x="99" y="80"/>
                    </a:lnTo>
                    <a:lnTo>
                      <a:pt x="98" y="80"/>
                    </a:lnTo>
                    <a:lnTo>
                      <a:pt x="98" y="79"/>
                    </a:lnTo>
                    <a:lnTo>
                      <a:pt x="98" y="77"/>
                    </a:lnTo>
                    <a:lnTo>
                      <a:pt x="99" y="77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103" y="73"/>
                    </a:lnTo>
                    <a:lnTo>
                      <a:pt x="103" y="72"/>
                    </a:lnTo>
                    <a:lnTo>
                      <a:pt x="103" y="70"/>
                    </a:lnTo>
                    <a:lnTo>
                      <a:pt x="103" y="68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1" y="68"/>
                    </a:lnTo>
                    <a:lnTo>
                      <a:pt x="99" y="68"/>
                    </a:lnTo>
                    <a:lnTo>
                      <a:pt x="99" y="66"/>
                    </a:lnTo>
                    <a:lnTo>
                      <a:pt x="99" y="64"/>
                    </a:lnTo>
                    <a:lnTo>
                      <a:pt x="99" y="63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6" y="64"/>
                    </a:lnTo>
                    <a:lnTo>
                      <a:pt x="96" y="63"/>
                    </a:lnTo>
                    <a:lnTo>
                      <a:pt x="94" y="63"/>
                    </a:lnTo>
                    <a:lnTo>
                      <a:pt x="94" y="61"/>
                    </a:lnTo>
                    <a:lnTo>
                      <a:pt x="92" y="61"/>
                    </a:lnTo>
                    <a:lnTo>
                      <a:pt x="94" y="59"/>
                    </a:lnTo>
                    <a:lnTo>
                      <a:pt x="96" y="57"/>
                    </a:lnTo>
                    <a:lnTo>
                      <a:pt x="96" y="55"/>
                    </a:lnTo>
                    <a:lnTo>
                      <a:pt x="98" y="55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9" y="52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9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50"/>
                    </a:lnTo>
                    <a:lnTo>
                      <a:pt x="96" y="50"/>
                    </a:lnTo>
                    <a:lnTo>
                      <a:pt x="94" y="50"/>
                    </a:lnTo>
                    <a:lnTo>
                      <a:pt x="94" y="52"/>
                    </a:lnTo>
                    <a:lnTo>
                      <a:pt x="92" y="52"/>
                    </a:lnTo>
                    <a:lnTo>
                      <a:pt x="92" y="50"/>
                    </a:lnTo>
                    <a:lnTo>
                      <a:pt x="92" y="48"/>
                    </a:lnTo>
                    <a:lnTo>
                      <a:pt x="92" y="47"/>
                    </a:lnTo>
                    <a:lnTo>
                      <a:pt x="91" y="47"/>
                    </a:lnTo>
                    <a:lnTo>
                      <a:pt x="91" y="45"/>
                    </a:lnTo>
                    <a:lnTo>
                      <a:pt x="92" y="45"/>
                    </a:lnTo>
                    <a:lnTo>
                      <a:pt x="94" y="45"/>
                    </a:lnTo>
                    <a:lnTo>
                      <a:pt x="94" y="43"/>
                    </a:lnTo>
                    <a:lnTo>
                      <a:pt x="92" y="43"/>
                    </a:lnTo>
                    <a:lnTo>
                      <a:pt x="91" y="43"/>
                    </a:lnTo>
                    <a:lnTo>
                      <a:pt x="91" y="41"/>
                    </a:lnTo>
                    <a:lnTo>
                      <a:pt x="91" y="39"/>
                    </a:lnTo>
                    <a:lnTo>
                      <a:pt x="89" y="39"/>
                    </a:lnTo>
                    <a:lnTo>
                      <a:pt x="89" y="38"/>
                    </a:lnTo>
                    <a:lnTo>
                      <a:pt x="87" y="38"/>
                    </a:lnTo>
                    <a:lnTo>
                      <a:pt x="85" y="38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5" y="32"/>
                    </a:lnTo>
                    <a:lnTo>
                      <a:pt x="87" y="32"/>
                    </a:lnTo>
                    <a:lnTo>
                      <a:pt x="85" y="32"/>
                    </a:lnTo>
                    <a:lnTo>
                      <a:pt x="83" y="32"/>
                    </a:lnTo>
                    <a:lnTo>
                      <a:pt x="83" y="30"/>
                    </a:lnTo>
                    <a:lnTo>
                      <a:pt x="82" y="29"/>
                    </a:lnTo>
                    <a:lnTo>
                      <a:pt x="80" y="29"/>
                    </a:lnTo>
                    <a:lnTo>
                      <a:pt x="80" y="27"/>
                    </a:lnTo>
                    <a:lnTo>
                      <a:pt x="80" y="25"/>
                    </a:lnTo>
                    <a:lnTo>
                      <a:pt x="78" y="25"/>
                    </a:lnTo>
                    <a:lnTo>
                      <a:pt x="76" y="25"/>
                    </a:lnTo>
                    <a:lnTo>
                      <a:pt x="74" y="25"/>
                    </a:lnTo>
                    <a:lnTo>
                      <a:pt x="74" y="23"/>
                    </a:lnTo>
                    <a:lnTo>
                      <a:pt x="73" y="23"/>
                    </a:lnTo>
                    <a:lnTo>
                      <a:pt x="73" y="22"/>
                    </a:lnTo>
                    <a:lnTo>
                      <a:pt x="71" y="22"/>
                    </a:lnTo>
                    <a:lnTo>
                      <a:pt x="71" y="20"/>
                    </a:lnTo>
                    <a:lnTo>
                      <a:pt x="69" y="20"/>
                    </a:lnTo>
                    <a:lnTo>
                      <a:pt x="67" y="20"/>
                    </a:lnTo>
                    <a:lnTo>
                      <a:pt x="66" y="20"/>
                    </a:lnTo>
                    <a:lnTo>
                      <a:pt x="64" y="22"/>
                    </a:lnTo>
                    <a:lnTo>
                      <a:pt x="64" y="20"/>
                    </a:lnTo>
                    <a:lnTo>
                      <a:pt x="62" y="20"/>
                    </a:lnTo>
                    <a:lnTo>
                      <a:pt x="60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8" y="16"/>
                    </a:lnTo>
                    <a:lnTo>
                      <a:pt x="58" y="14"/>
                    </a:lnTo>
                    <a:lnTo>
                      <a:pt x="57" y="13"/>
                    </a:lnTo>
                    <a:lnTo>
                      <a:pt x="57" y="11"/>
                    </a:lnTo>
                    <a:lnTo>
                      <a:pt x="55" y="11"/>
                    </a:lnTo>
                    <a:lnTo>
                      <a:pt x="55" y="9"/>
                    </a:lnTo>
                    <a:lnTo>
                      <a:pt x="53" y="9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49" y="4"/>
                    </a:lnTo>
                    <a:lnTo>
                      <a:pt x="49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39" y="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4" name="Freeform 398"/>
              <p:cNvSpPr>
                <a:spLocks/>
              </p:cNvSpPr>
              <p:nvPr/>
            </p:nvSpPr>
            <p:spPr bwMode="auto">
              <a:xfrm>
                <a:off x="3440" y="58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5" name="Freeform 399"/>
              <p:cNvSpPr>
                <a:spLocks noEditPoints="1"/>
              </p:cNvSpPr>
              <p:nvPr/>
            </p:nvSpPr>
            <p:spPr bwMode="auto">
              <a:xfrm>
                <a:off x="1925" y="3716"/>
                <a:ext cx="976" cy="564"/>
              </a:xfrm>
              <a:custGeom>
                <a:avLst/>
                <a:gdLst>
                  <a:gd name="T0" fmla="*/ 142 w 976"/>
                  <a:gd name="T1" fmla="*/ 7 h 564"/>
                  <a:gd name="T2" fmla="*/ 189 w 976"/>
                  <a:gd name="T3" fmla="*/ 16 h 564"/>
                  <a:gd name="T4" fmla="*/ 225 w 976"/>
                  <a:gd name="T5" fmla="*/ 36 h 564"/>
                  <a:gd name="T6" fmla="*/ 280 w 976"/>
                  <a:gd name="T7" fmla="*/ 14 h 564"/>
                  <a:gd name="T8" fmla="*/ 287 w 976"/>
                  <a:gd name="T9" fmla="*/ 53 h 564"/>
                  <a:gd name="T10" fmla="*/ 283 w 976"/>
                  <a:gd name="T11" fmla="*/ 112 h 564"/>
                  <a:gd name="T12" fmla="*/ 326 w 976"/>
                  <a:gd name="T13" fmla="*/ 105 h 564"/>
                  <a:gd name="T14" fmla="*/ 319 w 976"/>
                  <a:gd name="T15" fmla="*/ 59 h 564"/>
                  <a:gd name="T16" fmla="*/ 346 w 976"/>
                  <a:gd name="T17" fmla="*/ 59 h 564"/>
                  <a:gd name="T18" fmla="*/ 367 w 976"/>
                  <a:gd name="T19" fmla="*/ 59 h 564"/>
                  <a:gd name="T20" fmla="*/ 398 w 976"/>
                  <a:gd name="T21" fmla="*/ 96 h 564"/>
                  <a:gd name="T22" fmla="*/ 403 w 976"/>
                  <a:gd name="T23" fmla="*/ 143 h 564"/>
                  <a:gd name="T24" fmla="*/ 389 w 976"/>
                  <a:gd name="T25" fmla="*/ 196 h 564"/>
                  <a:gd name="T26" fmla="*/ 380 w 976"/>
                  <a:gd name="T27" fmla="*/ 250 h 564"/>
                  <a:gd name="T28" fmla="*/ 401 w 976"/>
                  <a:gd name="T29" fmla="*/ 286 h 564"/>
                  <a:gd name="T30" fmla="*/ 444 w 976"/>
                  <a:gd name="T31" fmla="*/ 327 h 564"/>
                  <a:gd name="T32" fmla="*/ 482 w 976"/>
                  <a:gd name="T33" fmla="*/ 325 h 564"/>
                  <a:gd name="T34" fmla="*/ 507 w 976"/>
                  <a:gd name="T35" fmla="*/ 277 h 564"/>
                  <a:gd name="T36" fmla="*/ 549 w 976"/>
                  <a:gd name="T37" fmla="*/ 250 h 564"/>
                  <a:gd name="T38" fmla="*/ 567 w 976"/>
                  <a:gd name="T39" fmla="*/ 194 h 564"/>
                  <a:gd name="T40" fmla="*/ 594 w 976"/>
                  <a:gd name="T41" fmla="*/ 146 h 564"/>
                  <a:gd name="T42" fmla="*/ 646 w 976"/>
                  <a:gd name="T43" fmla="*/ 119 h 564"/>
                  <a:gd name="T44" fmla="*/ 690 w 976"/>
                  <a:gd name="T45" fmla="*/ 98 h 564"/>
                  <a:gd name="T46" fmla="*/ 748 w 976"/>
                  <a:gd name="T47" fmla="*/ 84 h 564"/>
                  <a:gd name="T48" fmla="*/ 790 w 976"/>
                  <a:gd name="T49" fmla="*/ 111 h 564"/>
                  <a:gd name="T50" fmla="*/ 824 w 976"/>
                  <a:gd name="T51" fmla="*/ 139 h 564"/>
                  <a:gd name="T52" fmla="*/ 869 w 976"/>
                  <a:gd name="T53" fmla="*/ 169 h 564"/>
                  <a:gd name="T54" fmla="*/ 901 w 976"/>
                  <a:gd name="T55" fmla="*/ 209 h 564"/>
                  <a:gd name="T56" fmla="*/ 955 w 976"/>
                  <a:gd name="T57" fmla="*/ 203 h 564"/>
                  <a:gd name="T58" fmla="*/ 960 w 976"/>
                  <a:gd name="T59" fmla="*/ 228 h 564"/>
                  <a:gd name="T60" fmla="*/ 948 w 976"/>
                  <a:gd name="T61" fmla="*/ 264 h 564"/>
                  <a:gd name="T62" fmla="*/ 930 w 976"/>
                  <a:gd name="T63" fmla="*/ 243 h 564"/>
                  <a:gd name="T64" fmla="*/ 899 w 976"/>
                  <a:gd name="T65" fmla="*/ 275 h 564"/>
                  <a:gd name="T66" fmla="*/ 905 w 976"/>
                  <a:gd name="T67" fmla="*/ 318 h 564"/>
                  <a:gd name="T68" fmla="*/ 855 w 976"/>
                  <a:gd name="T69" fmla="*/ 332 h 564"/>
                  <a:gd name="T70" fmla="*/ 819 w 976"/>
                  <a:gd name="T71" fmla="*/ 378 h 564"/>
                  <a:gd name="T72" fmla="*/ 803 w 976"/>
                  <a:gd name="T73" fmla="*/ 414 h 564"/>
                  <a:gd name="T74" fmla="*/ 783 w 976"/>
                  <a:gd name="T75" fmla="*/ 450 h 564"/>
                  <a:gd name="T76" fmla="*/ 714 w 976"/>
                  <a:gd name="T77" fmla="*/ 453 h 564"/>
                  <a:gd name="T78" fmla="*/ 653 w 976"/>
                  <a:gd name="T79" fmla="*/ 475 h 564"/>
                  <a:gd name="T80" fmla="*/ 596 w 976"/>
                  <a:gd name="T81" fmla="*/ 500 h 564"/>
                  <a:gd name="T82" fmla="*/ 549 w 976"/>
                  <a:gd name="T83" fmla="*/ 532 h 564"/>
                  <a:gd name="T84" fmla="*/ 492 w 976"/>
                  <a:gd name="T85" fmla="*/ 557 h 564"/>
                  <a:gd name="T86" fmla="*/ 423 w 976"/>
                  <a:gd name="T87" fmla="*/ 562 h 564"/>
                  <a:gd name="T88" fmla="*/ 371 w 976"/>
                  <a:gd name="T89" fmla="*/ 535 h 564"/>
                  <a:gd name="T90" fmla="*/ 328 w 976"/>
                  <a:gd name="T91" fmla="*/ 503 h 564"/>
                  <a:gd name="T92" fmla="*/ 267 w 976"/>
                  <a:gd name="T93" fmla="*/ 482 h 564"/>
                  <a:gd name="T94" fmla="*/ 185 w 976"/>
                  <a:gd name="T95" fmla="*/ 473 h 564"/>
                  <a:gd name="T96" fmla="*/ 185 w 976"/>
                  <a:gd name="T97" fmla="*/ 455 h 564"/>
                  <a:gd name="T98" fmla="*/ 196 w 976"/>
                  <a:gd name="T99" fmla="*/ 459 h 564"/>
                  <a:gd name="T100" fmla="*/ 148 w 976"/>
                  <a:gd name="T101" fmla="*/ 425 h 564"/>
                  <a:gd name="T102" fmla="*/ 101 w 976"/>
                  <a:gd name="T103" fmla="*/ 403 h 564"/>
                  <a:gd name="T104" fmla="*/ 85 w 976"/>
                  <a:gd name="T105" fmla="*/ 355 h 564"/>
                  <a:gd name="T106" fmla="*/ 75 w 976"/>
                  <a:gd name="T107" fmla="*/ 305 h 564"/>
                  <a:gd name="T108" fmla="*/ 35 w 976"/>
                  <a:gd name="T109" fmla="*/ 262 h 564"/>
                  <a:gd name="T110" fmla="*/ 1 w 976"/>
                  <a:gd name="T111" fmla="*/ 218 h 564"/>
                  <a:gd name="T112" fmla="*/ 39 w 976"/>
                  <a:gd name="T113" fmla="*/ 189 h 564"/>
                  <a:gd name="T114" fmla="*/ 91 w 976"/>
                  <a:gd name="T115" fmla="*/ 173 h 564"/>
                  <a:gd name="T116" fmla="*/ 107 w 976"/>
                  <a:gd name="T117" fmla="*/ 111 h 564"/>
                  <a:gd name="T118" fmla="*/ 80 w 976"/>
                  <a:gd name="T119" fmla="*/ 91 h 564"/>
                  <a:gd name="T120" fmla="*/ 80 w 976"/>
                  <a:gd name="T121" fmla="*/ 46 h 564"/>
                  <a:gd name="T122" fmla="*/ 71 w 976"/>
                  <a:gd name="T123" fmla="*/ 25 h 564"/>
                  <a:gd name="T124" fmla="*/ 121 w 976"/>
                  <a:gd name="T125" fmla="*/ 1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76" h="564">
                    <a:moveTo>
                      <a:pt x="180" y="473"/>
                    </a:moveTo>
                    <a:lnTo>
                      <a:pt x="182" y="473"/>
                    </a:lnTo>
                    <a:lnTo>
                      <a:pt x="183" y="473"/>
                    </a:lnTo>
                    <a:lnTo>
                      <a:pt x="182" y="473"/>
                    </a:lnTo>
                    <a:lnTo>
                      <a:pt x="182" y="475"/>
                    </a:lnTo>
                    <a:lnTo>
                      <a:pt x="180" y="475"/>
                    </a:lnTo>
                    <a:lnTo>
                      <a:pt x="178" y="475"/>
                    </a:lnTo>
                    <a:lnTo>
                      <a:pt x="176" y="475"/>
                    </a:lnTo>
                    <a:lnTo>
                      <a:pt x="175" y="475"/>
                    </a:lnTo>
                    <a:lnTo>
                      <a:pt x="176" y="475"/>
                    </a:lnTo>
                    <a:lnTo>
                      <a:pt x="178" y="475"/>
                    </a:lnTo>
                    <a:lnTo>
                      <a:pt x="178" y="473"/>
                    </a:lnTo>
                    <a:lnTo>
                      <a:pt x="180" y="473"/>
                    </a:lnTo>
                    <a:lnTo>
                      <a:pt x="182" y="473"/>
                    </a:lnTo>
                    <a:lnTo>
                      <a:pt x="180" y="473"/>
                    </a:lnTo>
                    <a:close/>
                    <a:moveTo>
                      <a:pt x="191" y="466"/>
                    </a:moveTo>
                    <a:lnTo>
                      <a:pt x="191" y="468"/>
                    </a:lnTo>
                    <a:lnTo>
                      <a:pt x="189" y="468"/>
                    </a:lnTo>
                    <a:lnTo>
                      <a:pt x="189" y="466"/>
                    </a:lnTo>
                    <a:lnTo>
                      <a:pt x="191" y="466"/>
                    </a:lnTo>
                    <a:close/>
                    <a:moveTo>
                      <a:pt x="148" y="460"/>
                    </a:moveTo>
                    <a:lnTo>
                      <a:pt x="148" y="462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0" y="462"/>
                    </a:lnTo>
                    <a:lnTo>
                      <a:pt x="148" y="462"/>
                    </a:lnTo>
                    <a:lnTo>
                      <a:pt x="148" y="464"/>
                    </a:lnTo>
                    <a:lnTo>
                      <a:pt x="148" y="462"/>
                    </a:lnTo>
                    <a:lnTo>
                      <a:pt x="148" y="460"/>
                    </a:lnTo>
                    <a:close/>
                    <a:moveTo>
                      <a:pt x="153" y="460"/>
                    </a:moveTo>
                    <a:lnTo>
                      <a:pt x="153" y="462"/>
                    </a:lnTo>
                    <a:lnTo>
                      <a:pt x="151" y="462"/>
                    </a:lnTo>
                    <a:lnTo>
                      <a:pt x="150" y="462"/>
                    </a:lnTo>
                    <a:lnTo>
                      <a:pt x="150" y="460"/>
                    </a:lnTo>
                    <a:lnTo>
                      <a:pt x="151" y="460"/>
                    </a:lnTo>
                    <a:lnTo>
                      <a:pt x="153" y="460"/>
                    </a:lnTo>
                    <a:close/>
                    <a:moveTo>
                      <a:pt x="100" y="418"/>
                    </a:moveTo>
                    <a:lnTo>
                      <a:pt x="98" y="418"/>
                    </a:lnTo>
                    <a:lnTo>
                      <a:pt x="100" y="418"/>
                    </a:lnTo>
                    <a:close/>
                    <a:moveTo>
                      <a:pt x="133" y="9"/>
                    </a:moveTo>
                    <a:lnTo>
                      <a:pt x="135" y="9"/>
                    </a:lnTo>
                    <a:lnTo>
                      <a:pt x="137" y="9"/>
                    </a:lnTo>
                    <a:lnTo>
                      <a:pt x="137" y="7"/>
                    </a:lnTo>
                    <a:lnTo>
                      <a:pt x="139" y="7"/>
                    </a:lnTo>
                    <a:lnTo>
                      <a:pt x="141" y="7"/>
                    </a:lnTo>
                    <a:lnTo>
                      <a:pt x="142" y="7"/>
                    </a:lnTo>
                    <a:lnTo>
                      <a:pt x="144" y="7"/>
                    </a:lnTo>
                    <a:lnTo>
                      <a:pt x="144" y="5"/>
                    </a:lnTo>
                    <a:lnTo>
                      <a:pt x="146" y="5"/>
                    </a:lnTo>
                    <a:lnTo>
                      <a:pt x="148" y="5"/>
                    </a:lnTo>
                    <a:lnTo>
                      <a:pt x="150" y="5"/>
                    </a:lnTo>
                    <a:lnTo>
                      <a:pt x="148" y="7"/>
                    </a:lnTo>
                    <a:lnTo>
                      <a:pt x="148" y="9"/>
                    </a:lnTo>
                    <a:lnTo>
                      <a:pt x="148" y="11"/>
                    </a:lnTo>
                    <a:lnTo>
                      <a:pt x="150" y="12"/>
                    </a:lnTo>
                    <a:lnTo>
                      <a:pt x="151" y="12"/>
                    </a:lnTo>
                    <a:lnTo>
                      <a:pt x="151" y="14"/>
                    </a:lnTo>
                    <a:lnTo>
                      <a:pt x="153" y="14"/>
                    </a:lnTo>
                    <a:lnTo>
                      <a:pt x="155" y="14"/>
                    </a:lnTo>
                    <a:lnTo>
                      <a:pt x="157" y="14"/>
                    </a:lnTo>
                    <a:lnTo>
                      <a:pt x="158" y="14"/>
                    </a:lnTo>
                    <a:lnTo>
                      <a:pt x="160" y="14"/>
                    </a:lnTo>
                    <a:lnTo>
                      <a:pt x="160" y="12"/>
                    </a:lnTo>
                    <a:lnTo>
                      <a:pt x="162" y="12"/>
                    </a:lnTo>
                    <a:lnTo>
                      <a:pt x="164" y="12"/>
                    </a:lnTo>
                    <a:lnTo>
                      <a:pt x="164" y="11"/>
                    </a:lnTo>
                    <a:lnTo>
                      <a:pt x="164" y="9"/>
                    </a:lnTo>
                    <a:lnTo>
                      <a:pt x="166" y="9"/>
                    </a:lnTo>
                    <a:lnTo>
                      <a:pt x="166" y="7"/>
                    </a:lnTo>
                    <a:lnTo>
                      <a:pt x="167" y="5"/>
                    </a:lnTo>
                    <a:lnTo>
                      <a:pt x="167" y="3"/>
                    </a:lnTo>
                    <a:lnTo>
                      <a:pt x="169" y="3"/>
                    </a:lnTo>
                    <a:lnTo>
                      <a:pt x="171" y="3"/>
                    </a:lnTo>
                    <a:lnTo>
                      <a:pt x="171" y="2"/>
                    </a:lnTo>
                    <a:lnTo>
                      <a:pt x="173" y="2"/>
                    </a:lnTo>
                    <a:lnTo>
                      <a:pt x="175" y="2"/>
                    </a:lnTo>
                    <a:lnTo>
                      <a:pt x="176" y="2"/>
                    </a:lnTo>
                    <a:lnTo>
                      <a:pt x="178" y="2"/>
                    </a:lnTo>
                    <a:lnTo>
                      <a:pt x="178" y="3"/>
                    </a:lnTo>
                    <a:lnTo>
                      <a:pt x="180" y="3"/>
                    </a:lnTo>
                    <a:lnTo>
                      <a:pt x="180" y="5"/>
                    </a:lnTo>
                    <a:lnTo>
                      <a:pt x="180" y="7"/>
                    </a:lnTo>
                    <a:lnTo>
                      <a:pt x="180" y="9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2" y="12"/>
                    </a:lnTo>
                    <a:lnTo>
                      <a:pt x="183" y="12"/>
                    </a:lnTo>
                    <a:lnTo>
                      <a:pt x="185" y="12"/>
                    </a:lnTo>
                    <a:lnTo>
                      <a:pt x="185" y="14"/>
                    </a:lnTo>
                    <a:lnTo>
                      <a:pt x="187" y="14"/>
                    </a:lnTo>
                    <a:lnTo>
                      <a:pt x="189" y="14"/>
                    </a:lnTo>
                    <a:lnTo>
                      <a:pt x="189" y="16"/>
                    </a:lnTo>
                    <a:lnTo>
                      <a:pt x="191" y="16"/>
                    </a:lnTo>
                    <a:lnTo>
                      <a:pt x="191" y="18"/>
                    </a:lnTo>
                    <a:lnTo>
                      <a:pt x="192" y="18"/>
                    </a:lnTo>
                    <a:lnTo>
                      <a:pt x="194" y="18"/>
                    </a:lnTo>
                    <a:lnTo>
                      <a:pt x="194" y="20"/>
                    </a:lnTo>
                    <a:lnTo>
                      <a:pt x="192" y="20"/>
                    </a:lnTo>
                    <a:lnTo>
                      <a:pt x="192" y="21"/>
                    </a:lnTo>
                    <a:lnTo>
                      <a:pt x="192" y="23"/>
                    </a:lnTo>
                    <a:lnTo>
                      <a:pt x="192" y="25"/>
                    </a:lnTo>
                    <a:lnTo>
                      <a:pt x="194" y="25"/>
                    </a:lnTo>
                    <a:lnTo>
                      <a:pt x="194" y="27"/>
                    </a:lnTo>
                    <a:lnTo>
                      <a:pt x="196" y="28"/>
                    </a:lnTo>
                    <a:lnTo>
                      <a:pt x="196" y="30"/>
                    </a:lnTo>
                    <a:lnTo>
                      <a:pt x="198" y="30"/>
                    </a:lnTo>
                    <a:lnTo>
                      <a:pt x="198" y="32"/>
                    </a:lnTo>
                    <a:lnTo>
                      <a:pt x="198" y="34"/>
                    </a:lnTo>
                    <a:lnTo>
                      <a:pt x="200" y="34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8" y="37"/>
                    </a:lnTo>
                    <a:lnTo>
                      <a:pt x="198" y="39"/>
                    </a:lnTo>
                    <a:lnTo>
                      <a:pt x="198" y="41"/>
                    </a:lnTo>
                    <a:lnTo>
                      <a:pt x="196" y="41"/>
                    </a:lnTo>
                    <a:lnTo>
                      <a:pt x="196" y="43"/>
                    </a:lnTo>
                    <a:lnTo>
                      <a:pt x="198" y="43"/>
                    </a:lnTo>
                    <a:lnTo>
                      <a:pt x="200" y="43"/>
                    </a:lnTo>
                    <a:lnTo>
                      <a:pt x="200" y="41"/>
                    </a:lnTo>
                    <a:lnTo>
                      <a:pt x="201" y="41"/>
                    </a:lnTo>
                    <a:lnTo>
                      <a:pt x="203" y="39"/>
                    </a:lnTo>
                    <a:lnTo>
                      <a:pt x="205" y="39"/>
                    </a:lnTo>
                    <a:lnTo>
                      <a:pt x="207" y="39"/>
                    </a:lnTo>
                    <a:lnTo>
                      <a:pt x="208" y="39"/>
                    </a:lnTo>
                    <a:lnTo>
                      <a:pt x="210" y="39"/>
                    </a:lnTo>
                    <a:lnTo>
                      <a:pt x="210" y="41"/>
                    </a:lnTo>
                    <a:lnTo>
                      <a:pt x="212" y="41"/>
                    </a:lnTo>
                    <a:lnTo>
                      <a:pt x="214" y="41"/>
                    </a:lnTo>
                    <a:lnTo>
                      <a:pt x="214" y="43"/>
                    </a:lnTo>
                    <a:lnTo>
                      <a:pt x="216" y="43"/>
                    </a:lnTo>
                    <a:lnTo>
                      <a:pt x="217" y="43"/>
                    </a:lnTo>
                    <a:lnTo>
                      <a:pt x="219" y="43"/>
                    </a:lnTo>
                    <a:lnTo>
                      <a:pt x="221" y="43"/>
                    </a:lnTo>
                    <a:lnTo>
                      <a:pt x="221" y="41"/>
                    </a:lnTo>
                    <a:lnTo>
                      <a:pt x="223" y="41"/>
                    </a:lnTo>
                    <a:lnTo>
                      <a:pt x="223" y="39"/>
                    </a:lnTo>
                    <a:lnTo>
                      <a:pt x="225" y="37"/>
                    </a:lnTo>
                    <a:lnTo>
                      <a:pt x="225" y="36"/>
                    </a:lnTo>
                    <a:lnTo>
                      <a:pt x="225" y="34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8"/>
                    </a:lnTo>
                    <a:lnTo>
                      <a:pt x="226" y="27"/>
                    </a:lnTo>
                    <a:lnTo>
                      <a:pt x="228" y="25"/>
                    </a:lnTo>
                    <a:lnTo>
                      <a:pt x="228" y="23"/>
                    </a:lnTo>
                    <a:lnTo>
                      <a:pt x="230" y="23"/>
                    </a:lnTo>
                    <a:lnTo>
                      <a:pt x="232" y="21"/>
                    </a:lnTo>
                    <a:lnTo>
                      <a:pt x="233" y="21"/>
                    </a:lnTo>
                    <a:lnTo>
                      <a:pt x="235" y="21"/>
                    </a:lnTo>
                    <a:lnTo>
                      <a:pt x="237" y="21"/>
                    </a:lnTo>
                    <a:lnTo>
                      <a:pt x="237" y="20"/>
                    </a:lnTo>
                    <a:lnTo>
                      <a:pt x="239" y="20"/>
                    </a:lnTo>
                    <a:lnTo>
                      <a:pt x="241" y="20"/>
                    </a:lnTo>
                    <a:lnTo>
                      <a:pt x="241" y="18"/>
                    </a:lnTo>
                    <a:lnTo>
                      <a:pt x="242" y="18"/>
                    </a:lnTo>
                    <a:lnTo>
                      <a:pt x="244" y="18"/>
                    </a:lnTo>
                    <a:lnTo>
                      <a:pt x="244" y="20"/>
                    </a:lnTo>
                    <a:lnTo>
                      <a:pt x="246" y="20"/>
                    </a:lnTo>
                    <a:lnTo>
                      <a:pt x="248" y="20"/>
                    </a:lnTo>
                    <a:lnTo>
                      <a:pt x="248" y="18"/>
                    </a:lnTo>
                    <a:lnTo>
                      <a:pt x="248" y="16"/>
                    </a:lnTo>
                    <a:lnTo>
                      <a:pt x="250" y="16"/>
                    </a:lnTo>
                    <a:lnTo>
                      <a:pt x="251" y="16"/>
                    </a:lnTo>
                    <a:lnTo>
                      <a:pt x="251" y="18"/>
                    </a:lnTo>
                    <a:lnTo>
                      <a:pt x="251" y="20"/>
                    </a:lnTo>
                    <a:lnTo>
                      <a:pt x="253" y="20"/>
                    </a:lnTo>
                    <a:lnTo>
                      <a:pt x="255" y="20"/>
                    </a:lnTo>
                    <a:lnTo>
                      <a:pt x="257" y="20"/>
                    </a:lnTo>
                    <a:lnTo>
                      <a:pt x="258" y="20"/>
                    </a:lnTo>
                    <a:lnTo>
                      <a:pt x="260" y="20"/>
                    </a:lnTo>
                    <a:lnTo>
                      <a:pt x="262" y="20"/>
                    </a:lnTo>
                    <a:lnTo>
                      <a:pt x="264" y="18"/>
                    </a:lnTo>
                    <a:lnTo>
                      <a:pt x="266" y="18"/>
                    </a:lnTo>
                    <a:lnTo>
                      <a:pt x="266" y="16"/>
                    </a:lnTo>
                    <a:lnTo>
                      <a:pt x="267" y="16"/>
                    </a:lnTo>
                    <a:lnTo>
                      <a:pt x="269" y="16"/>
                    </a:lnTo>
                    <a:lnTo>
                      <a:pt x="271" y="14"/>
                    </a:lnTo>
                    <a:lnTo>
                      <a:pt x="273" y="14"/>
                    </a:lnTo>
                    <a:lnTo>
                      <a:pt x="275" y="14"/>
                    </a:lnTo>
                    <a:lnTo>
                      <a:pt x="275" y="16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8" y="14"/>
                    </a:lnTo>
                    <a:lnTo>
                      <a:pt x="280" y="14"/>
                    </a:lnTo>
                    <a:lnTo>
                      <a:pt x="280" y="12"/>
                    </a:lnTo>
                    <a:lnTo>
                      <a:pt x="282" y="12"/>
                    </a:lnTo>
                    <a:lnTo>
                      <a:pt x="282" y="14"/>
                    </a:lnTo>
                    <a:lnTo>
                      <a:pt x="283" y="14"/>
                    </a:lnTo>
                    <a:lnTo>
                      <a:pt x="283" y="16"/>
                    </a:lnTo>
                    <a:lnTo>
                      <a:pt x="283" y="18"/>
                    </a:lnTo>
                    <a:lnTo>
                      <a:pt x="285" y="18"/>
                    </a:lnTo>
                    <a:lnTo>
                      <a:pt x="285" y="20"/>
                    </a:lnTo>
                    <a:lnTo>
                      <a:pt x="285" y="21"/>
                    </a:lnTo>
                    <a:lnTo>
                      <a:pt x="285" y="23"/>
                    </a:lnTo>
                    <a:lnTo>
                      <a:pt x="283" y="25"/>
                    </a:lnTo>
                    <a:lnTo>
                      <a:pt x="283" y="27"/>
                    </a:lnTo>
                    <a:lnTo>
                      <a:pt x="285" y="27"/>
                    </a:lnTo>
                    <a:lnTo>
                      <a:pt x="287" y="27"/>
                    </a:lnTo>
                    <a:lnTo>
                      <a:pt x="289" y="27"/>
                    </a:lnTo>
                    <a:lnTo>
                      <a:pt x="289" y="25"/>
                    </a:lnTo>
                    <a:lnTo>
                      <a:pt x="291" y="25"/>
                    </a:lnTo>
                    <a:lnTo>
                      <a:pt x="292" y="25"/>
                    </a:lnTo>
                    <a:lnTo>
                      <a:pt x="294" y="25"/>
                    </a:lnTo>
                    <a:lnTo>
                      <a:pt x="296" y="27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4" y="30"/>
                    </a:lnTo>
                    <a:lnTo>
                      <a:pt x="294" y="32"/>
                    </a:lnTo>
                    <a:lnTo>
                      <a:pt x="292" y="32"/>
                    </a:lnTo>
                    <a:lnTo>
                      <a:pt x="292" y="34"/>
                    </a:lnTo>
                    <a:lnTo>
                      <a:pt x="294" y="34"/>
                    </a:lnTo>
                    <a:lnTo>
                      <a:pt x="294" y="36"/>
                    </a:lnTo>
                    <a:lnTo>
                      <a:pt x="292" y="36"/>
                    </a:lnTo>
                    <a:lnTo>
                      <a:pt x="292" y="37"/>
                    </a:lnTo>
                    <a:lnTo>
                      <a:pt x="291" y="37"/>
                    </a:lnTo>
                    <a:lnTo>
                      <a:pt x="291" y="39"/>
                    </a:lnTo>
                    <a:lnTo>
                      <a:pt x="289" y="39"/>
                    </a:lnTo>
                    <a:lnTo>
                      <a:pt x="289" y="41"/>
                    </a:lnTo>
                    <a:lnTo>
                      <a:pt x="287" y="41"/>
                    </a:lnTo>
                    <a:lnTo>
                      <a:pt x="287" y="43"/>
                    </a:lnTo>
                    <a:lnTo>
                      <a:pt x="287" y="45"/>
                    </a:lnTo>
                    <a:lnTo>
                      <a:pt x="289" y="45"/>
                    </a:lnTo>
                    <a:lnTo>
                      <a:pt x="287" y="45"/>
                    </a:lnTo>
                    <a:lnTo>
                      <a:pt x="287" y="46"/>
                    </a:lnTo>
                    <a:lnTo>
                      <a:pt x="287" y="48"/>
                    </a:lnTo>
                    <a:lnTo>
                      <a:pt x="287" y="50"/>
                    </a:lnTo>
                    <a:lnTo>
                      <a:pt x="285" y="50"/>
                    </a:lnTo>
                    <a:lnTo>
                      <a:pt x="285" y="52"/>
                    </a:lnTo>
                    <a:lnTo>
                      <a:pt x="285" y="53"/>
                    </a:lnTo>
                    <a:lnTo>
                      <a:pt x="287" y="53"/>
                    </a:lnTo>
                    <a:lnTo>
                      <a:pt x="287" y="55"/>
                    </a:lnTo>
                    <a:lnTo>
                      <a:pt x="287" y="57"/>
                    </a:lnTo>
                    <a:lnTo>
                      <a:pt x="289" y="57"/>
                    </a:lnTo>
                    <a:lnTo>
                      <a:pt x="289" y="59"/>
                    </a:lnTo>
                    <a:lnTo>
                      <a:pt x="291" y="59"/>
                    </a:lnTo>
                    <a:lnTo>
                      <a:pt x="291" y="57"/>
                    </a:lnTo>
                    <a:lnTo>
                      <a:pt x="291" y="59"/>
                    </a:lnTo>
                    <a:lnTo>
                      <a:pt x="292" y="59"/>
                    </a:lnTo>
                    <a:lnTo>
                      <a:pt x="294" y="61"/>
                    </a:lnTo>
                    <a:lnTo>
                      <a:pt x="294" y="62"/>
                    </a:lnTo>
                    <a:lnTo>
                      <a:pt x="294" y="64"/>
                    </a:lnTo>
                    <a:lnTo>
                      <a:pt x="294" y="66"/>
                    </a:lnTo>
                    <a:lnTo>
                      <a:pt x="294" y="68"/>
                    </a:lnTo>
                    <a:lnTo>
                      <a:pt x="292" y="69"/>
                    </a:lnTo>
                    <a:lnTo>
                      <a:pt x="292" y="71"/>
                    </a:lnTo>
                    <a:lnTo>
                      <a:pt x="292" y="73"/>
                    </a:lnTo>
                    <a:lnTo>
                      <a:pt x="292" y="75"/>
                    </a:lnTo>
                    <a:lnTo>
                      <a:pt x="292" y="77"/>
                    </a:lnTo>
                    <a:lnTo>
                      <a:pt x="291" y="77"/>
                    </a:lnTo>
                    <a:lnTo>
                      <a:pt x="291" y="78"/>
                    </a:lnTo>
                    <a:lnTo>
                      <a:pt x="289" y="78"/>
                    </a:lnTo>
                    <a:lnTo>
                      <a:pt x="289" y="80"/>
                    </a:lnTo>
                    <a:lnTo>
                      <a:pt x="287" y="80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4"/>
                    </a:lnTo>
                    <a:lnTo>
                      <a:pt x="285" y="86"/>
                    </a:lnTo>
                    <a:lnTo>
                      <a:pt x="285" y="87"/>
                    </a:lnTo>
                    <a:lnTo>
                      <a:pt x="283" y="87"/>
                    </a:lnTo>
                    <a:lnTo>
                      <a:pt x="283" y="89"/>
                    </a:lnTo>
                    <a:lnTo>
                      <a:pt x="283" y="91"/>
                    </a:lnTo>
                    <a:lnTo>
                      <a:pt x="282" y="91"/>
                    </a:lnTo>
                    <a:lnTo>
                      <a:pt x="282" y="93"/>
                    </a:lnTo>
                    <a:lnTo>
                      <a:pt x="282" y="94"/>
                    </a:lnTo>
                    <a:lnTo>
                      <a:pt x="283" y="96"/>
                    </a:lnTo>
                    <a:lnTo>
                      <a:pt x="283" y="98"/>
                    </a:lnTo>
                    <a:lnTo>
                      <a:pt x="282" y="98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0" y="102"/>
                    </a:lnTo>
                    <a:lnTo>
                      <a:pt x="280" y="103"/>
                    </a:lnTo>
                    <a:lnTo>
                      <a:pt x="280" y="105"/>
                    </a:lnTo>
                    <a:lnTo>
                      <a:pt x="280" y="109"/>
                    </a:lnTo>
                    <a:lnTo>
                      <a:pt x="282" y="111"/>
                    </a:lnTo>
                    <a:lnTo>
                      <a:pt x="282" y="112"/>
                    </a:lnTo>
                    <a:lnTo>
                      <a:pt x="283" y="112"/>
                    </a:lnTo>
                    <a:lnTo>
                      <a:pt x="283" y="114"/>
                    </a:lnTo>
                    <a:lnTo>
                      <a:pt x="283" y="116"/>
                    </a:lnTo>
                    <a:lnTo>
                      <a:pt x="283" y="118"/>
                    </a:lnTo>
                    <a:lnTo>
                      <a:pt x="285" y="118"/>
                    </a:lnTo>
                    <a:lnTo>
                      <a:pt x="287" y="118"/>
                    </a:lnTo>
                    <a:lnTo>
                      <a:pt x="289" y="118"/>
                    </a:lnTo>
                    <a:lnTo>
                      <a:pt x="291" y="118"/>
                    </a:lnTo>
                    <a:lnTo>
                      <a:pt x="291" y="116"/>
                    </a:lnTo>
                    <a:lnTo>
                      <a:pt x="291" y="114"/>
                    </a:lnTo>
                    <a:lnTo>
                      <a:pt x="292" y="114"/>
                    </a:lnTo>
                    <a:lnTo>
                      <a:pt x="292" y="112"/>
                    </a:lnTo>
                    <a:lnTo>
                      <a:pt x="294" y="112"/>
                    </a:lnTo>
                    <a:lnTo>
                      <a:pt x="296" y="112"/>
                    </a:lnTo>
                    <a:lnTo>
                      <a:pt x="298" y="112"/>
                    </a:lnTo>
                    <a:lnTo>
                      <a:pt x="298" y="114"/>
                    </a:lnTo>
                    <a:lnTo>
                      <a:pt x="300" y="114"/>
                    </a:lnTo>
                    <a:lnTo>
                      <a:pt x="300" y="116"/>
                    </a:lnTo>
                    <a:lnTo>
                      <a:pt x="301" y="116"/>
                    </a:lnTo>
                    <a:lnTo>
                      <a:pt x="303" y="116"/>
                    </a:lnTo>
                    <a:lnTo>
                      <a:pt x="305" y="116"/>
                    </a:lnTo>
                    <a:lnTo>
                      <a:pt x="307" y="116"/>
                    </a:lnTo>
                    <a:lnTo>
                      <a:pt x="308" y="116"/>
                    </a:lnTo>
                    <a:lnTo>
                      <a:pt x="308" y="118"/>
                    </a:lnTo>
                    <a:lnTo>
                      <a:pt x="307" y="118"/>
                    </a:lnTo>
                    <a:lnTo>
                      <a:pt x="307" y="119"/>
                    </a:lnTo>
                    <a:lnTo>
                      <a:pt x="308" y="119"/>
                    </a:lnTo>
                    <a:lnTo>
                      <a:pt x="308" y="121"/>
                    </a:lnTo>
                    <a:lnTo>
                      <a:pt x="310" y="119"/>
                    </a:lnTo>
                    <a:lnTo>
                      <a:pt x="312" y="119"/>
                    </a:lnTo>
                    <a:lnTo>
                      <a:pt x="314" y="119"/>
                    </a:lnTo>
                    <a:lnTo>
                      <a:pt x="316" y="119"/>
                    </a:lnTo>
                    <a:lnTo>
                      <a:pt x="317" y="118"/>
                    </a:lnTo>
                    <a:lnTo>
                      <a:pt x="317" y="116"/>
                    </a:lnTo>
                    <a:lnTo>
                      <a:pt x="319" y="116"/>
                    </a:lnTo>
                    <a:lnTo>
                      <a:pt x="319" y="114"/>
                    </a:lnTo>
                    <a:lnTo>
                      <a:pt x="319" y="112"/>
                    </a:lnTo>
                    <a:lnTo>
                      <a:pt x="321" y="112"/>
                    </a:lnTo>
                    <a:lnTo>
                      <a:pt x="321" y="111"/>
                    </a:lnTo>
                    <a:lnTo>
                      <a:pt x="323" y="111"/>
                    </a:lnTo>
                    <a:lnTo>
                      <a:pt x="324" y="111"/>
                    </a:lnTo>
                    <a:lnTo>
                      <a:pt x="324" y="112"/>
                    </a:lnTo>
                    <a:lnTo>
                      <a:pt x="324" y="111"/>
                    </a:lnTo>
                    <a:lnTo>
                      <a:pt x="326" y="111"/>
                    </a:lnTo>
                    <a:lnTo>
                      <a:pt x="326" y="109"/>
                    </a:lnTo>
                    <a:lnTo>
                      <a:pt x="326" y="107"/>
                    </a:lnTo>
                    <a:lnTo>
                      <a:pt x="326" y="105"/>
                    </a:lnTo>
                    <a:lnTo>
                      <a:pt x="326" y="103"/>
                    </a:lnTo>
                    <a:lnTo>
                      <a:pt x="326" y="102"/>
                    </a:lnTo>
                    <a:lnTo>
                      <a:pt x="326" y="100"/>
                    </a:lnTo>
                    <a:lnTo>
                      <a:pt x="326" y="98"/>
                    </a:lnTo>
                    <a:lnTo>
                      <a:pt x="326" y="96"/>
                    </a:lnTo>
                    <a:lnTo>
                      <a:pt x="324" y="96"/>
                    </a:lnTo>
                    <a:lnTo>
                      <a:pt x="324" y="94"/>
                    </a:lnTo>
                    <a:lnTo>
                      <a:pt x="324" y="93"/>
                    </a:lnTo>
                    <a:lnTo>
                      <a:pt x="326" y="93"/>
                    </a:lnTo>
                    <a:lnTo>
                      <a:pt x="326" y="91"/>
                    </a:lnTo>
                    <a:lnTo>
                      <a:pt x="328" y="91"/>
                    </a:lnTo>
                    <a:lnTo>
                      <a:pt x="328" y="89"/>
                    </a:lnTo>
                    <a:lnTo>
                      <a:pt x="328" y="87"/>
                    </a:lnTo>
                    <a:lnTo>
                      <a:pt x="328" y="86"/>
                    </a:lnTo>
                    <a:lnTo>
                      <a:pt x="326" y="86"/>
                    </a:lnTo>
                    <a:lnTo>
                      <a:pt x="326" y="84"/>
                    </a:lnTo>
                    <a:lnTo>
                      <a:pt x="326" y="82"/>
                    </a:lnTo>
                    <a:lnTo>
                      <a:pt x="328" y="82"/>
                    </a:lnTo>
                    <a:lnTo>
                      <a:pt x="328" y="80"/>
                    </a:lnTo>
                    <a:lnTo>
                      <a:pt x="330" y="80"/>
                    </a:lnTo>
                    <a:lnTo>
                      <a:pt x="328" y="80"/>
                    </a:lnTo>
                    <a:lnTo>
                      <a:pt x="328" y="78"/>
                    </a:lnTo>
                    <a:lnTo>
                      <a:pt x="326" y="78"/>
                    </a:lnTo>
                    <a:lnTo>
                      <a:pt x="326" y="77"/>
                    </a:lnTo>
                    <a:lnTo>
                      <a:pt x="324" y="77"/>
                    </a:lnTo>
                    <a:lnTo>
                      <a:pt x="324" y="75"/>
                    </a:lnTo>
                    <a:lnTo>
                      <a:pt x="326" y="75"/>
                    </a:lnTo>
                    <a:lnTo>
                      <a:pt x="326" y="73"/>
                    </a:lnTo>
                    <a:lnTo>
                      <a:pt x="328" y="73"/>
                    </a:lnTo>
                    <a:lnTo>
                      <a:pt x="326" y="73"/>
                    </a:lnTo>
                    <a:lnTo>
                      <a:pt x="326" y="71"/>
                    </a:lnTo>
                    <a:lnTo>
                      <a:pt x="326" y="69"/>
                    </a:lnTo>
                    <a:lnTo>
                      <a:pt x="324" y="69"/>
                    </a:lnTo>
                    <a:lnTo>
                      <a:pt x="323" y="69"/>
                    </a:lnTo>
                    <a:lnTo>
                      <a:pt x="321" y="69"/>
                    </a:lnTo>
                    <a:lnTo>
                      <a:pt x="321" y="68"/>
                    </a:lnTo>
                    <a:lnTo>
                      <a:pt x="319" y="68"/>
                    </a:lnTo>
                    <a:lnTo>
                      <a:pt x="319" y="66"/>
                    </a:lnTo>
                    <a:lnTo>
                      <a:pt x="317" y="66"/>
                    </a:lnTo>
                    <a:lnTo>
                      <a:pt x="316" y="66"/>
                    </a:lnTo>
                    <a:lnTo>
                      <a:pt x="316" y="64"/>
                    </a:lnTo>
                    <a:lnTo>
                      <a:pt x="316" y="62"/>
                    </a:lnTo>
                    <a:lnTo>
                      <a:pt x="317" y="62"/>
                    </a:lnTo>
                    <a:lnTo>
                      <a:pt x="317" y="61"/>
                    </a:lnTo>
                    <a:lnTo>
                      <a:pt x="317" y="59"/>
                    </a:lnTo>
                    <a:lnTo>
                      <a:pt x="319" y="59"/>
                    </a:lnTo>
                    <a:lnTo>
                      <a:pt x="319" y="57"/>
                    </a:lnTo>
                    <a:lnTo>
                      <a:pt x="319" y="55"/>
                    </a:lnTo>
                    <a:lnTo>
                      <a:pt x="319" y="53"/>
                    </a:lnTo>
                    <a:lnTo>
                      <a:pt x="319" y="52"/>
                    </a:lnTo>
                    <a:lnTo>
                      <a:pt x="321" y="52"/>
                    </a:lnTo>
                    <a:lnTo>
                      <a:pt x="321" y="50"/>
                    </a:lnTo>
                    <a:lnTo>
                      <a:pt x="323" y="50"/>
                    </a:lnTo>
                    <a:lnTo>
                      <a:pt x="323" y="48"/>
                    </a:lnTo>
                    <a:lnTo>
                      <a:pt x="321" y="48"/>
                    </a:lnTo>
                    <a:lnTo>
                      <a:pt x="321" y="46"/>
                    </a:lnTo>
                    <a:lnTo>
                      <a:pt x="321" y="45"/>
                    </a:lnTo>
                    <a:lnTo>
                      <a:pt x="323" y="45"/>
                    </a:lnTo>
                    <a:lnTo>
                      <a:pt x="324" y="45"/>
                    </a:lnTo>
                    <a:lnTo>
                      <a:pt x="324" y="46"/>
                    </a:lnTo>
                    <a:lnTo>
                      <a:pt x="326" y="46"/>
                    </a:lnTo>
                    <a:lnTo>
                      <a:pt x="326" y="45"/>
                    </a:lnTo>
                    <a:lnTo>
                      <a:pt x="328" y="45"/>
                    </a:lnTo>
                    <a:lnTo>
                      <a:pt x="328" y="46"/>
                    </a:lnTo>
                    <a:lnTo>
                      <a:pt x="330" y="46"/>
                    </a:lnTo>
                    <a:lnTo>
                      <a:pt x="330" y="45"/>
                    </a:lnTo>
                    <a:lnTo>
                      <a:pt x="332" y="45"/>
                    </a:lnTo>
                    <a:lnTo>
                      <a:pt x="332" y="43"/>
                    </a:lnTo>
                    <a:lnTo>
                      <a:pt x="332" y="41"/>
                    </a:lnTo>
                    <a:lnTo>
                      <a:pt x="333" y="41"/>
                    </a:lnTo>
                    <a:lnTo>
                      <a:pt x="335" y="41"/>
                    </a:lnTo>
                    <a:lnTo>
                      <a:pt x="337" y="41"/>
                    </a:lnTo>
                    <a:lnTo>
                      <a:pt x="339" y="41"/>
                    </a:lnTo>
                    <a:lnTo>
                      <a:pt x="341" y="41"/>
                    </a:lnTo>
                    <a:lnTo>
                      <a:pt x="341" y="43"/>
                    </a:lnTo>
                    <a:lnTo>
                      <a:pt x="342" y="43"/>
                    </a:lnTo>
                    <a:lnTo>
                      <a:pt x="342" y="45"/>
                    </a:lnTo>
                    <a:lnTo>
                      <a:pt x="344" y="45"/>
                    </a:lnTo>
                    <a:lnTo>
                      <a:pt x="346" y="46"/>
                    </a:lnTo>
                    <a:lnTo>
                      <a:pt x="348" y="46"/>
                    </a:lnTo>
                    <a:lnTo>
                      <a:pt x="349" y="46"/>
                    </a:lnTo>
                    <a:lnTo>
                      <a:pt x="351" y="46"/>
                    </a:lnTo>
                    <a:lnTo>
                      <a:pt x="351" y="48"/>
                    </a:lnTo>
                    <a:lnTo>
                      <a:pt x="351" y="50"/>
                    </a:lnTo>
                    <a:lnTo>
                      <a:pt x="351" y="52"/>
                    </a:lnTo>
                    <a:lnTo>
                      <a:pt x="351" y="53"/>
                    </a:lnTo>
                    <a:lnTo>
                      <a:pt x="351" y="55"/>
                    </a:lnTo>
                    <a:lnTo>
                      <a:pt x="349" y="55"/>
                    </a:lnTo>
                    <a:lnTo>
                      <a:pt x="349" y="57"/>
                    </a:lnTo>
                    <a:lnTo>
                      <a:pt x="348" y="57"/>
                    </a:lnTo>
                    <a:lnTo>
                      <a:pt x="348" y="59"/>
                    </a:lnTo>
                    <a:lnTo>
                      <a:pt x="346" y="59"/>
                    </a:lnTo>
                    <a:lnTo>
                      <a:pt x="346" y="61"/>
                    </a:lnTo>
                    <a:lnTo>
                      <a:pt x="346" y="62"/>
                    </a:lnTo>
                    <a:lnTo>
                      <a:pt x="348" y="64"/>
                    </a:lnTo>
                    <a:lnTo>
                      <a:pt x="349" y="64"/>
                    </a:lnTo>
                    <a:lnTo>
                      <a:pt x="351" y="64"/>
                    </a:lnTo>
                    <a:lnTo>
                      <a:pt x="353" y="64"/>
                    </a:lnTo>
                    <a:lnTo>
                      <a:pt x="355" y="62"/>
                    </a:lnTo>
                    <a:lnTo>
                      <a:pt x="353" y="61"/>
                    </a:lnTo>
                    <a:lnTo>
                      <a:pt x="355" y="61"/>
                    </a:lnTo>
                    <a:lnTo>
                      <a:pt x="355" y="59"/>
                    </a:lnTo>
                    <a:lnTo>
                      <a:pt x="355" y="57"/>
                    </a:lnTo>
                    <a:lnTo>
                      <a:pt x="357" y="57"/>
                    </a:lnTo>
                    <a:lnTo>
                      <a:pt x="357" y="55"/>
                    </a:lnTo>
                    <a:lnTo>
                      <a:pt x="358" y="55"/>
                    </a:lnTo>
                    <a:lnTo>
                      <a:pt x="358" y="53"/>
                    </a:lnTo>
                    <a:lnTo>
                      <a:pt x="357" y="53"/>
                    </a:lnTo>
                    <a:lnTo>
                      <a:pt x="357" y="52"/>
                    </a:lnTo>
                    <a:lnTo>
                      <a:pt x="358" y="52"/>
                    </a:lnTo>
                    <a:lnTo>
                      <a:pt x="357" y="52"/>
                    </a:lnTo>
                    <a:lnTo>
                      <a:pt x="357" y="50"/>
                    </a:lnTo>
                    <a:lnTo>
                      <a:pt x="358" y="50"/>
                    </a:lnTo>
                    <a:lnTo>
                      <a:pt x="358" y="48"/>
                    </a:lnTo>
                    <a:lnTo>
                      <a:pt x="360" y="48"/>
                    </a:lnTo>
                    <a:lnTo>
                      <a:pt x="360" y="46"/>
                    </a:lnTo>
                    <a:lnTo>
                      <a:pt x="362" y="46"/>
                    </a:lnTo>
                    <a:lnTo>
                      <a:pt x="364" y="46"/>
                    </a:lnTo>
                    <a:lnTo>
                      <a:pt x="364" y="48"/>
                    </a:lnTo>
                    <a:lnTo>
                      <a:pt x="364" y="50"/>
                    </a:lnTo>
                    <a:lnTo>
                      <a:pt x="366" y="50"/>
                    </a:lnTo>
                    <a:lnTo>
                      <a:pt x="367" y="50"/>
                    </a:lnTo>
                    <a:lnTo>
                      <a:pt x="369" y="50"/>
                    </a:lnTo>
                    <a:lnTo>
                      <a:pt x="371" y="50"/>
                    </a:lnTo>
                    <a:lnTo>
                      <a:pt x="371" y="52"/>
                    </a:lnTo>
                    <a:lnTo>
                      <a:pt x="371" y="53"/>
                    </a:lnTo>
                    <a:lnTo>
                      <a:pt x="373" y="55"/>
                    </a:lnTo>
                    <a:lnTo>
                      <a:pt x="371" y="55"/>
                    </a:lnTo>
                    <a:lnTo>
                      <a:pt x="369" y="55"/>
                    </a:lnTo>
                    <a:lnTo>
                      <a:pt x="367" y="55"/>
                    </a:lnTo>
                    <a:lnTo>
                      <a:pt x="366" y="55"/>
                    </a:lnTo>
                    <a:lnTo>
                      <a:pt x="366" y="53"/>
                    </a:lnTo>
                    <a:lnTo>
                      <a:pt x="366" y="55"/>
                    </a:lnTo>
                    <a:lnTo>
                      <a:pt x="364" y="55"/>
                    </a:lnTo>
                    <a:lnTo>
                      <a:pt x="364" y="57"/>
                    </a:lnTo>
                    <a:lnTo>
                      <a:pt x="366" y="57"/>
                    </a:lnTo>
                    <a:lnTo>
                      <a:pt x="367" y="57"/>
                    </a:lnTo>
                    <a:lnTo>
                      <a:pt x="367" y="59"/>
                    </a:lnTo>
                    <a:lnTo>
                      <a:pt x="366" y="61"/>
                    </a:lnTo>
                    <a:lnTo>
                      <a:pt x="367" y="61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9" y="61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69" y="66"/>
                    </a:lnTo>
                    <a:lnTo>
                      <a:pt x="369" y="68"/>
                    </a:lnTo>
                    <a:lnTo>
                      <a:pt x="371" y="68"/>
                    </a:lnTo>
                    <a:lnTo>
                      <a:pt x="373" y="68"/>
                    </a:lnTo>
                    <a:lnTo>
                      <a:pt x="373" y="69"/>
                    </a:lnTo>
                    <a:lnTo>
                      <a:pt x="374" y="69"/>
                    </a:lnTo>
                    <a:lnTo>
                      <a:pt x="374" y="71"/>
                    </a:lnTo>
                    <a:lnTo>
                      <a:pt x="376" y="71"/>
                    </a:lnTo>
                    <a:lnTo>
                      <a:pt x="378" y="73"/>
                    </a:lnTo>
                    <a:lnTo>
                      <a:pt x="380" y="75"/>
                    </a:lnTo>
                    <a:lnTo>
                      <a:pt x="380" y="77"/>
                    </a:lnTo>
                    <a:lnTo>
                      <a:pt x="382" y="78"/>
                    </a:lnTo>
                    <a:lnTo>
                      <a:pt x="382" y="80"/>
                    </a:lnTo>
                    <a:lnTo>
                      <a:pt x="382" y="82"/>
                    </a:lnTo>
                    <a:lnTo>
                      <a:pt x="382" y="84"/>
                    </a:lnTo>
                    <a:lnTo>
                      <a:pt x="382" y="86"/>
                    </a:lnTo>
                    <a:lnTo>
                      <a:pt x="382" y="87"/>
                    </a:lnTo>
                    <a:lnTo>
                      <a:pt x="382" y="89"/>
                    </a:lnTo>
                    <a:lnTo>
                      <a:pt x="383" y="89"/>
                    </a:lnTo>
                    <a:lnTo>
                      <a:pt x="383" y="91"/>
                    </a:lnTo>
                    <a:lnTo>
                      <a:pt x="383" y="93"/>
                    </a:lnTo>
                    <a:lnTo>
                      <a:pt x="383" y="94"/>
                    </a:lnTo>
                    <a:lnTo>
                      <a:pt x="383" y="96"/>
                    </a:lnTo>
                    <a:lnTo>
                      <a:pt x="385" y="96"/>
                    </a:lnTo>
                    <a:lnTo>
                      <a:pt x="385" y="98"/>
                    </a:lnTo>
                    <a:lnTo>
                      <a:pt x="383" y="100"/>
                    </a:lnTo>
                    <a:lnTo>
                      <a:pt x="385" y="100"/>
                    </a:lnTo>
                    <a:lnTo>
                      <a:pt x="387" y="100"/>
                    </a:lnTo>
                    <a:lnTo>
                      <a:pt x="387" y="102"/>
                    </a:lnTo>
                    <a:lnTo>
                      <a:pt x="389" y="102"/>
                    </a:lnTo>
                    <a:lnTo>
                      <a:pt x="391" y="102"/>
                    </a:lnTo>
                    <a:lnTo>
                      <a:pt x="391" y="100"/>
                    </a:lnTo>
                    <a:lnTo>
                      <a:pt x="391" y="98"/>
                    </a:lnTo>
                    <a:lnTo>
                      <a:pt x="391" y="96"/>
                    </a:lnTo>
                    <a:lnTo>
                      <a:pt x="392" y="96"/>
                    </a:lnTo>
                    <a:lnTo>
                      <a:pt x="394" y="96"/>
                    </a:lnTo>
                    <a:lnTo>
                      <a:pt x="396" y="96"/>
                    </a:lnTo>
                    <a:lnTo>
                      <a:pt x="398" y="96"/>
                    </a:lnTo>
                    <a:lnTo>
                      <a:pt x="399" y="96"/>
                    </a:lnTo>
                    <a:lnTo>
                      <a:pt x="401" y="96"/>
                    </a:lnTo>
                    <a:lnTo>
                      <a:pt x="403" y="96"/>
                    </a:lnTo>
                    <a:lnTo>
                      <a:pt x="405" y="96"/>
                    </a:lnTo>
                    <a:lnTo>
                      <a:pt x="405" y="98"/>
                    </a:lnTo>
                    <a:lnTo>
                      <a:pt x="407" y="98"/>
                    </a:lnTo>
                    <a:lnTo>
                      <a:pt x="407" y="100"/>
                    </a:lnTo>
                    <a:lnTo>
                      <a:pt x="408" y="102"/>
                    </a:lnTo>
                    <a:lnTo>
                      <a:pt x="408" y="103"/>
                    </a:lnTo>
                    <a:lnTo>
                      <a:pt x="408" y="105"/>
                    </a:lnTo>
                    <a:lnTo>
                      <a:pt x="410" y="105"/>
                    </a:lnTo>
                    <a:lnTo>
                      <a:pt x="410" y="107"/>
                    </a:lnTo>
                    <a:lnTo>
                      <a:pt x="410" y="109"/>
                    </a:lnTo>
                    <a:lnTo>
                      <a:pt x="410" y="111"/>
                    </a:lnTo>
                    <a:lnTo>
                      <a:pt x="410" y="112"/>
                    </a:lnTo>
                    <a:lnTo>
                      <a:pt x="408" y="112"/>
                    </a:lnTo>
                    <a:lnTo>
                      <a:pt x="408" y="114"/>
                    </a:lnTo>
                    <a:lnTo>
                      <a:pt x="410" y="114"/>
                    </a:lnTo>
                    <a:lnTo>
                      <a:pt x="410" y="116"/>
                    </a:lnTo>
                    <a:lnTo>
                      <a:pt x="412" y="116"/>
                    </a:lnTo>
                    <a:lnTo>
                      <a:pt x="412" y="118"/>
                    </a:lnTo>
                    <a:lnTo>
                      <a:pt x="414" y="118"/>
                    </a:lnTo>
                    <a:lnTo>
                      <a:pt x="414" y="119"/>
                    </a:lnTo>
                    <a:lnTo>
                      <a:pt x="414" y="121"/>
                    </a:lnTo>
                    <a:lnTo>
                      <a:pt x="414" y="123"/>
                    </a:lnTo>
                    <a:lnTo>
                      <a:pt x="412" y="123"/>
                    </a:lnTo>
                    <a:lnTo>
                      <a:pt x="412" y="125"/>
                    </a:lnTo>
                    <a:lnTo>
                      <a:pt x="410" y="125"/>
                    </a:lnTo>
                    <a:lnTo>
                      <a:pt x="410" y="127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7" y="128"/>
                    </a:lnTo>
                    <a:lnTo>
                      <a:pt x="405" y="128"/>
                    </a:lnTo>
                    <a:lnTo>
                      <a:pt x="405" y="130"/>
                    </a:lnTo>
                    <a:lnTo>
                      <a:pt x="403" y="130"/>
                    </a:lnTo>
                    <a:lnTo>
                      <a:pt x="403" y="132"/>
                    </a:lnTo>
                    <a:lnTo>
                      <a:pt x="405" y="132"/>
                    </a:lnTo>
                    <a:lnTo>
                      <a:pt x="407" y="132"/>
                    </a:lnTo>
                    <a:lnTo>
                      <a:pt x="407" y="134"/>
                    </a:lnTo>
                    <a:lnTo>
                      <a:pt x="407" y="136"/>
                    </a:lnTo>
                    <a:lnTo>
                      <a:pt x="405" y="136"/>
                    </a:lnTo>
                    <a:lnTo>
                      <a:pt x="405" y="137"/>
                    </a:lnTo>
                    <a:lnTo>
                      <a:pt x="405" y="139"/>
                    </a:lnTo>
                    <a:lnTo>
                      <a:pt x="405" y="141"/>
                    </a:lnTo>
                    <a:lnTo>
                      <a:pt x="405" y="143"/>
                    </a:lnTo>
                    <a:lnTo>
                      <a:pt x="403" y="143"/>
                    </a:lnTo>
                    <a:lnTo>
                      <a:pt x="403" y="144"/>
                    </a:lnTo>
                    <a:lnTo>
                      <a:pt x="403" y="146"/>
                    </a:lnTo>
                    <a:lnTo>
                      <a:pt x="403" y="148"/>
                    </a:lnTo>
                    <a:lnTo>
                      <a:pt x="403" y="150"/>
                    </a:lnTo>
                    <a:lnTo>
                      <a:pt x="403" y="152"/>
                    </a:lnTo>
                    <a:lnTo>
                      <a:pt x="401" y="152"/>
                    </a:lnTo>
                    <a:lnTo>
                      <a:pt x="401" y="153"/>
                    </a:lnTo>
                    <a:lnTo>
                      <a:pt x="401" y="155"/>
                    </a:lnTo>
                    <a:lnTo>
                      <a:pt x="403" y="155"/>
                    </a:lnTo>
                    <a:lnTo>
                      <a:pt x="401" y="155"/>
                    </a:lnTo>
                    <a:lnTo>
                      <a:pt x="401" y="157"/>
                    </a:lnTo>
                    <a:lnTo>
                      <a:pt x="403" y="157"/>
                    </a:lnTo>
                    <a:lnTo>
                      <a:pt x="401" y="157"/>
                    </a:lnTo>
                    <a:lnTo>
                      <a:pt x="401" y="159"/>
                    </a:lnTo>
                    <a:lnTo>
                      <a:pt x="403" y="159"/>
                    </a:lnTo>
                    <a:lnTo>
                      <a:pt x="403" y="161"/>
                    </a:lnTo>
                    <a:lnTo>
                      <a:pt x="403" y="162"/>
                    </a:lnTo>
                    <a:lnTo>
                      <a:pt x="401" y="162"/>
                    </a:lnTo>
                    <a:lnTo>
                      <a:pt x="401" y="164"/>
                    </a:lnTo>
                    <a:lnTo>
                      <a:pt x="401" y="166"/>
                    </a:lnTo>
                    <a:lnTo>
                      <a:pt x="401" y="168"/>
                    </a:lnTo>
                    <a:lnTo>
                      <a:pt x="401" y="169"/>
                    </a:lnTo>
                    <a:lnTo>
                      <a:pt x="401" y="171"/>
                    </a:lnTo>
                    <a:lnTo>
                      <a:pt x="401" y="173"/>
                    </a:lnTo>
                    <a:lnTo>
                      <a:pt x="403" y="173"/>
                    </a:lnTo>
                    <a:lnTo>
                      <a:pt x="403" y="175"/>
                    </a:lnTo>
                    <a:lnTo>
                      <a:pt x="403" y="177"/>
                    </a:lnTo>
                    <a:lnTo>
                      <a:pt x="401" y="177"/>
                    </a:lnTo>
                    <a:lnTo>
                      <a:pt x="401" y="178"/>
                    </a:lnTo>
                    <a:lnTo>
                      <a:pt x="399" y="178"/>
                    </a:lnTo>
                    <a:lnTo>
                      <a:pt x="399" y="180"/>
                    </a:lnTo>
                    <a:lnTo>
                      <a:pt x="398" y="180"/>
                    </a:lnTo>
                    <a:lnTo>
                      <a:pt x="398" y="182"/>
                    </a:lnTo>
                    <a:lnTo>
                      <a:pt x="398" y="184"/>
                    </a:lnTo>
                    <a:lnTo>
                      <a:pt x="396" y="184"/>
                    </a:lnTo>
                    <a:lnTo>
                      <a:pt x="396" y="186"/>
                    </a:lnTo>
                    <a:lnTo>
                      <a:pt x="396" y="187"/>
                    </a:lnTo>
                    <a:lnTo>
                      <a:pt x="394" y="187"/>
                    </a:lnTo>
                    <a:lnTo>
                      <a:pt x="394" y="189"/>
                    </a:lnTo>
                    <a:lnTo>
                      <a:pt x="394" y="191"/>
                    </a:lnTo>
                    <a:lnTo>
                      <a:pt x="392" y="191"/>
                    </a:lnTo>
                    <a:lnTo>
                      <a:pt x="391" y="191"/>
                    </a:lnTo>
                    <a:lnTo>
                      <a:pt x="391" y="193"/>
                    </a:lnTo>
                    <a:lnTo>
                      <a:pt x="389" y="193"/>
                    </a:lnTo>
                    <a:lnTo>
                      <a:pt x="389" y="194"/>
                    </a:lnTo>
                    <a:lnTo>
                      <a:pt x="389" y="196"/>
                    </a:lnTo>
                    <a:lnTo>
                      <a:pt x="387" y="196"/>
                    </a:lnTo>
                    <a:lnTo>
                      <a:pt x="387" y="198"/>
                    </a:lnTo>
                    <a:lnTo>
                      <a:pt x="385" y="198"/>
                    </a:lnTo>
                    <a:lnTo>
                      <a:pt x="385" y="200"/>
                    </a:lnTo>
                    <a:lnTo>
                      <a:pt x="383" y="200"/>
                    </a:lnTo>
                    <a:lnTo>
                      <a:pt x="382" y="200"/>
                    </a:lnTo>
                    <a:lnTo>
                      <a:pt x="382" y="202"/>
                    </a:lnTo>
                    <a:lnTo>
                      <a:pt x="382" y="203"/>
                    </a:lnTo>
                    <a:lnTo>
                      <a:pt x="380" y="203"/>
                    </a:lnTo>
                    <a:lnTo>
                      <a:pt x="380" y="205"/>
                    </a:lnTo>
                    <a:lnTo>
                      <a:pt x="380" y="207"/>
                    </a:lnTo>
                    <a:lnTo>
                      <a:pt x="380" y="209"/>
                    </a:lnTo>
                    <a:lnTo>
                      <a:pt x="380" y="211"/>
                    </a:lnTo>
                    <a:lnTo>
                      <a:pt x="380" y="212"/>
                    </a:lnTo>
                    <a:lnTo>
                      <a:pt x="378" y="212"/>
                    </a:lnTo>
                    <a:lnTo>
                      <a:pt x="378" y="214"/>
                    </a:lnTo>
                    <a:lnTo>
                      <a:pt x="378" y="216"/>
                    </a:lnTo>
                    <a:lnTo>
                      <a:pt x="378" y="218"/>
                    </a:lnTo>
                    <a:lnTo>
                      <a:pt x="376" y="218"/>
                    </a:lnTo>
                    <a:lnTo>
                      <a:pt x="376" y="219"/>
                    </a:lnTo>
                    <a:lnTo>
                      <a:pt x="376" y="221"/>
                    </a:lnTo>
                    <a:lnTo>
                      <a:pt x="376" y="223"/>
                    </a:lnTo>
                    <a:lnTo>
                      <a:pt x="376" y="225"/>
                    </a:lnTo>
                    <a:lnTo>
                      <a:pt x="376" y="227"/>
                    </a:lnTo>
                    <a:lnTo>
                      <a:pt x="374" y="227"/>
                    </a:lnTo>
                    <a:lnTo>
                      <a:pt x="374" y="228"/>
                    </a:lnTo>
                    <a:lnTo>
                      <a:pt x="374" y="230"/>
                    </a:lnTo>
                    <a:lnTo>
                      <a:pt x="376" y="230"/>
                    </a:lnTo>
                    <a:lnTo>
                      <a:pt x="374" y="232"/>
                    </a:lnTo>
                    <a:lnTo>
                      <a:pt x="376" y="232"/>
                    </a:lnTo>
                    <a:lnTo>
                      <a:pt x="376" y="234"/>
                    </a:lnTo>
                    <a:lnTo>
                      <a:pt x="376" y="236"/>
                    </a:lnTo>
                    <a:lnTo>
                      <a:pt x="376" y="237"/>
                    </a:lnTo>
                    <a:lnTo>
                      <a:pt x="378" y="237"/>
                    </a:lnTo>
                    <a:lnTo>
                      <a:pt x="378" y="239"/>
                    </a:lnTo>
                    <a:lnTo>
                      <a:pt x="376" y="239"/>
                    </a:lnTo>
                    <a:lnTo>
                      <a:pt x="376" y="241"/>
                    </a:lnTo>
                    <a:lnTo>
                      <a:pt x="376" y="243"/>
                    </a:lnTo>
                    <a:lnTo>
                      <a:pt x="376" y="244"/>
                    </a:lnTo>
                    <a:lnTo>
                      <a:pt x="378" y="244"/>
                    </a:lnTo>
                    <a:lnTo>
                      <a:pt x="378" y="246"/>
                    </a:lnTo>
                    <a:lnTo>
                      <a:pt x="380" y="246"/>
                    </a:lnTo>
                    <a:lnTo>
                      <a:pt x="378" y="246"/>
                    </a:lnTo>
                    <a:lnTo>
                      <a:pt x="378" y="248"/>
                    </a:lnTo>
                    <a:lnTo>
                      <a:pt x="378" y="250"/>
                    </a:lnTo>
                    <a:lnTo>
                      <a:pt x="380" y="250"/>
                    </a:lnTo>
                    <a:lnTo>
                      <a:pt x="380" y="252"/>
                    </a:lnTo>
                    <a:lnTo>
                      <a:pt x="382" y="252"/>
                    </a:lnTo>
                    <a:lnTo>
                      <a:pt x="382" y="253"/>
                    </a:lnTo>
                    <a:lnTo>
                      <a:pt x="382" y="255"/>
                    </a:lnTo>
                    <a:lnTo>
                      <a:pt x="380" y="255"/>
                    </a:lnTo>
                    <a:lnTo>
                      <a:pt x="380" y="257"/>
                    </a:lnTo>
                    <a:lnTo>
                      <a:pt x="380" y="259"/>
                    </a:lnTo>
                    <a:lnTo>
                      <a:pt x="382" y="259"/>
                    </a:lnTo>
                    <a:lnTo>
                      <a:pt x="383" y="259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2"/>
                    </a:lnTo>
                    <a:lnTo>
                      <a:pt x="385" y="264"/>
                    </a:lnTo>
                    <a:lnTo>
                      <a:pt x="383" y="264"/>
                    </a:lnTo>
                    <a:lnTo>
                      <a:pt x="385" y="266"/>
                    </a:lnTo>
                    <a:lnTo>
                      <a:pt x="383" y="266"/>
                    </a:lnTo>
                    <a:lnTo>
                      <a:pt x="383" y="268"/>
                    </a:lnTo>
                    <a:lnTo>
                      <a:pt x="385" y="268"/>
                    </a:lnTo>
                    <a:lnTo>
                      <a:pt x="387" y="268"/>
                    </a:lnTo>
                    <a:lnTo>
                      <a:pt x="387" y="269"/>
                    </a:lnTo>
                    <a:lnTo>
                      <a:pt x="387" y="271"/>
                    </a:lnTo>
                    <a:lnTo>
                      <a:pt x="387" y="273"/>
                    </a:lnTo>
                    <a:lnTo>
                      <a:pt x="387" y="275"/>
                    </a:lnTo>
                    <a:lnTo>
                      <a:pt x="385" y="277"/>
                    </a:lnTo>
                    <a:lnTo>
                      <a:pt x="385" y="278"/>
                    </a:lnTo>
                    <a:lnTo>
                      <a:pt x="387" y="278"/>
                    </a:lnTo>
                    <a:lnTo>
                      <a:pt x="387" y="280"/>
                    </a:lnTo>
                    <a:lnTo>
                      <a:pt x="387" y="282"/>
                    </a:lnTo>
                    <a:lnTo>
                      <a:pt x="385" y="282"/>
                    </a:lnTo>
                    <a:lnTo>
                      <a:pt x="385" y="284"/>
                    </a:lnTo>
                    <a:lnTo>
                      <a:pt x="383" y="284"/>
                    </a:lnTo>
                    <a:lnTo>
                      <a:pt x="383" y="286"/>
                    </a:lnTo>
                    <a:lnTo>
                      <a:pt x="385" y="286"/>
                    </a:lnTo>
                    <a:lnTo>
                      <a:pt x="387" y="286"/>
                    </a:lnTo>
                    <a:lnTo>
                      <a:pt x="387" y="284"/>
                    </a:lnTo>
                    <a:lnTo>
                      <a:pt x="389" y="284"/>
                    </a:lnTo>
                    <a:lnTo>
                      <a:pt x="391" y="284"/>
                    </a:lnTo>
                    <a:lnTo>
                      <a:pt x="391" y="282"/>
                    </a:lnTo>
                    <a:lnTo>
                      <a:pt x="392" y="282"/>
                    </a:lnTo>
                    <a:lnTo>
                      <a:pt x="394" y="282"/>
                    </a:lnTo>
                    <a:lnTo>
                      <a:pt x="394" y="284"/>
                    </a:lnTo>
                    <a:lnTo>
                      <a:pt x="396" y="282"/>
                    </a:lnTo>
                    <a:lnTo>
                      <a:pt x="396" y="284"/>
                    </a:lnTo>
                    <a:lnTo>
                      <a:pt x="398" y="284"/>
                    </a:lnTo>
                    <a:lnTo>
                      <a:pt x="399" y="284"/>
                    </a:lnTo>
                    <a:lnTo>
                      <a:pt x="401" y="286"/>
                    </a:lnTo>
                    <a:lnTo>
                      <a:pt x="401" y="287"/>
                    </a:lnTo>
                    <a:lnTo>
                      <a:pt x="403" y="287"/>
                    </a:lnTo>
                    <a:lnTo>
                      <a:pt x="403" y="289"/>
                    </a:lnTo>
                    <a:lnTo>
                      <a:pt x="405" y="289"/>
                    </a:lnTo>
                    <a:lnTo>
                      <a:pt x="405" y="291"/>
                    </a:lnTo>
                    <a:lnTo>
                      <a:pt x="405" y="293"/>
                    </a:lnTo>
                    <a:lnTo>
                      <a:pt x="405" y="294"/>
                    </a:lnTo>
                    <a:lnTo>
                      <a:pt x="403" y="294"/>
                    </a:lnTo>
                    <a:lnTo>
                      <a:pt x="403" y="296"/>
                    </a:lnTo>
                    <a:lnTo>
                      <a:pt x="403" y="298"/>
                    </a:lnTo>
                    <a:lnTo>
                      <a:pt x="403" y="300"/>
                    </a:lnTo>
                    <a:lnTo>
                      <a:pt x="405" y="300"/>
                    </a:lnTo>
                    <a:lnTo>
                      <a:pt x="405" y="302"/>
                    </a:lnTo>
                    <a:lnTo>
                      <a:pt x="405" y="303"/>
                    </a:lnTo>
                    <a:lnTo>
                      <a:pt x="407" y="303"/>
                    </a:lnTo>
                    <a:lnTo>
                      <a:pt x="407" y="305"/>
                    </a:lnTo>
                    <a:lnTo>
                      <a:pt x="408" y="305"/>
                    </a:lnTo>
                    <a:lnTo>
                      <a:pt x="408" y="307"/>
                    </a:lnTo>
                    <a:lnTo>
                      <a:pt x="408" y="309"/>
                    </a:lnTo>
                    <a:lnTo>
                      <a:pt x="410" y="309"/>
                    </a:lnTo>
                    <a:lnTo>
                      <a:pt x="410" y="311"/>
                    </a:lnTo>
                    <a:lnTo>
                      <a:pt x="412" y="311"/>
                    </a:lnTo>
                    <a:lnTo>
                      <a:pt x="414" y="311"/>
                    </a:lnTo>
                    <a:lnTo>
                      <a:pt x="416" y="311"/>
                    </a:lnTo>
                    <a:lnTo>
                      <a:pt x="416" y="312"/>
                    </a:lnTo>
                    <a:lnTo>
                      <a:pt x="417" y="312"/>
                    </a:lnTo>
                    <a:lnTo>
                      <a:pt x="417" y="314"/>
                    </a:lnTo>
                    <a:lnTo>
                      <a:pt x="419" y="314"/>
                    </a:lnTo>
                    <a:lnTo>
                      <a:pt x="419" y="316"/>
                    </a:lnTo>
                    <a:lnTo>
                      <a:pt x="421" y="318"/>
                    </a:lnTo>
                    <a:lnTo>
                      <a:pt x="423" y="318"/>
                    </a:lnTo>
                    <a:lnTo>
                      <a:pt x="424" y="318"/>
                    </a:lnTo>
                    <a:lnTo>
                      <a:pt x="426" y="318"/>
                    </a:lnTo>
                    <a:lnTo>
                      <a:pt x="428" y="319"/>
                    </a:lnTo>
                    <a:lnTo>
                      <a:pt x="428" y="321"/>
                    </a:lnTo>
                    <a:lnTo>
                      <a:pt x="430" y="321"/>
                    </a:lnTo>
                    <a:lnTo>
                      <a:pt x="432" y="321"/>
                    </a:lnTo>
                    <a:lnTo>
                      <a:pt x="433" y="321"/>
                    </a:lnTo>
                    <a:lnTo>
                      <a:pt x="433" y="323"/>
                    </a:lnTo>
                    <a:lnTo>
                      <a:pt x="435" y="323"/>
                    </a:lnTo>
                    <a:lnTo>
                      <a:pt x="437" y="325"/>
                    </a:lnTo>
                    <a:lnTo>
                      <a:pt x="439" y="325"/>
                    </a:lnTo>
                    <a:lnTo>
                      <a:pt x="439" y="327"/>
                    </a:lnTo>
                    <a:lnTo>
                      <a:pt x="441" y="327"/>
                    </a:lnTo>
                    <a:lnTo>
                      <a:pt x="442" y="327"/>
                    </a:lnTo>
                    <a:lnTo>
                      <a:pt x="444" y="327"/>
                    </a:lnTo>
                    <a:lnTo>
                      <a:pt x="446" y="327"/>
                    </a:lnTo>
                    <a:lnTo>
                      <a:pt x="446" y="325"/>
                    </a:lnTo>
                    <a:lnTo>
                      <a:pt x="448" y="325"/>
                    </a:lnTo>
                    <a:lnTo>
                      <a:pt x="449" y="325"/>
                    </a:lnTo>
                    <a:lnTo>
                      <a:pt x="451" y="325"/>
                    </a:lnTo>
                    <a:lnTo>
                      <a:pt x="453" y="325"/>
                    </a:lnTo>
                    <a:lnTo>
                      <a:pt x="453" y="327"/>
                    </a:lnTo>
                    <a:lnTo>
                      <a:pt x="455" y="327"/>
                    </a:lnTo>
                    <a:lnTo>
                      <a:pt x="455" y="328"/>
                    </a:lnTo>
                    <a:lnTo>
                      <a:pt x="457" y="328"/>
                    </a:lnTo>
                    <a:lnTo>
                      <a:pt x="457" y="330"/>
                    </a:lnTo>
                    <a:lnTo>
                      <a:pt x="457" y="332"/>
                    </a:lnTo>
                    <a:lnTo>
                      <a:pt x="458" y="332"/>
                    </a:lnTo>
                    <a:lnTo>
                      <a:pt x="458" y="334"/>
                    </a:lnTo>
                    <a:lnTo>
                      <a:pt x="460" y="334"/>
                    </a:lnTo>
                    <a:lnTo>
                      <a:pt x="460" y="336"/>
                    </a:lnTo>
                    <a:lnTo>
                      <a:pt x="460" y="337"/>
                    </a:lnTo>
                    <a:lnTo>
                      <a:pt x="462" y="337"/>
                    </a:lnTo>
                    <a:lnTo>
                      <a:pt x="462" y="339"/>
                    </a:lnTo>
                    <a:lnTo>
                      <a:pt x="464" y="339"/>
                    </a:lnTo>
                    <a:lnTo>
                      <a:pt x="464" y="341"/>
                    </a:lnTo>
                    <a:lnTo>
                      <a:pt x="466" y="341"/>
                    </a:lnTo>
                    <a:lnTo>
                      <a:pt x="466" y="339"/>
                    </a:lnTo>
                    <a:lnTo>
                      <a:pt x="466" y="337"/>
                    </a:lnTo>
                    <a:lnTo>
                      <a:pt x="466" y="336"/>
                    </a:lnTo>
                    <a:lnTo>
                      <a:pt x="467" y="336"/>
                    </a:lnTo>
                    <a:lnTo>
                      <a:pt x="469" y="336"/>
                    </a:lnTo>
                    <a:lnTo>
                      <a:pt x="469" y="334"/>
                    </a:lnTo>
                    <a:lnTo>
                      <a:pt x="469" y="336"/>
                    </a:lnTo>
                    <a:lnTo>
                      <a:pt x="469" y="334"/>
                    </a:lnTo>
                    <a:lnTo>
                      <a:pt x="471" y="334"/>
                    </a:lnTo>
                    <a:lnTo>
                      <a:pt x="473" y="334"/>
                    </a:lnTo>
                    <a:lnTo>
                      <a:pt x="474" y="334"/>
                    </a:lnTo>
                    <a:lnTo>
                      <a:pt x="474" y="332"/>
                    </a:lnTo>
                    <a:lnTo>
                      <a:pt x="476" y="332"/>
                    </a:lnTo>
                    <a:lnTo>
                      <a:pt x="476" y="330"/>
                    </a:lnTo>
                    <a:lnTo>
                      <a:pt x="478" y="330"/>
                    </a:lnTo>
                    <a:lnTo>
                      <a:pt x="476" y="330"/>
                    </a:lnTo>
                    <a:lnTo>
                      <a:pt x="476" y="328"/>
                    </a:lnTo>
                    <a:lnTo>
                      <a:pt x="478" y="328"/>
                    </a:lnTo>
                    <a:lnTo>
                      <a:pt x="476" y="328"/>
                    </a:lnTo>
                    <a:lnTo>
                      <a:pt x="478" y="328"/>
                    </a:lnTo>
                    <a:lnTo>
                      <a:pt x="480" y="328"/>
                    </a:lnTo>
                    <a:lnTo>
                      <a:pt x="480" y="327"/>
                    </a:lnTo>
                    <a:lnTo>
                      <a:pt x="480" y="325"/>
                    </a:lnTo>
                    <a:lnTo>
                      <a:pt x="482" y="325"/>
                    </a:lnTo>
                    <a:lnTo>
                      <a:pt x="482" y="323"/>
                    </a:lnTo>
                    <a:lnTo>
                      <a:pt x="482" y="321"/>
                    </a:lnTo>
                    <a:lnTo>
                      <a:pt x="482" y="319"/>
                    </a:lnTo>
                    <a:lnTo>
                      <a:pt x="480" y="319"/>
                    </a:lnTo>
                    <a:lnTo>
                      <a:pt x="480" y="318"/>
                    </a:lnTo>
                    <a:lnTo>
                      <a:pt x="480" y="316"/>
                    </a:lnTo>
                    <a:lnTo>
                      <a:pt x="480" y="314"/>
                    </a:lnTo>
                    <a:lnTo>
                      <a:pt x="480" y="312"/>
                    </a:lnTo>
                    <a:lnTo>
                      <a:pt x="482" y="312"/>
                    </a:lnTo>
                    <a:lnTo>
                      <a:pt x="482" y="311"/>
                    </a:lnTo>
                    <a:lnTo>
                      <a:pt x="482" y="309"/>
                    </a:lnTo>
                    <a:lnTo>
                      <a:pt x="483" y="309"/>
                    </a:lnTo>
                    <a:lnTo>
                      <a:pt x="483" y="307"/>
                    </a:lnTo>
                    <a:lnTo>
                      <a:pt x="483" y="305"/>
                    </a:lnTo>
                    <a:lnTo>
                      <a:pt x="485" y="305"/>
                    </a:lnTo>
                    <a:lnTo>
                      <a:pt x="485" y="303"/>
                    </a:lnTo>
                    <a:lnTo>
                      <a:pt x="485" y="302"/>
                    </a:lnTo>
                    <a:lnTo>
                      <a:pt x="487" y="302"/>
                    </a:lnTo>
                    <a:lnTo>
                      <a:pt x="487" y="300"/>
                    </a:lnTo>
                    <a:lnTo>
                      <a:pt x="489" y="300"/>
                    </a:lnTo>
                    <a:lnTo>
                      <a:pt x="491" y="300"/>
                    </a:lnTo>
                    <a:lnTo>
                      <a:pt x="491" y="298"/>
                    </a:lnTo>
                    <a:lnTo>
                      <a:pt x="492" y="298"/>
                    </a:lnTo>
                    <a:lnTo>
                      <a:pt x="492" y="296"/>
                    </a:lnTo>
                    <a:lnTo>
                      <a:pt x="494" y="296"/>
                    </a:lnTo>
                    <a:lnTo>
                      <a:pt x="496" y="296"/>
                    </a:lnTo>
                    <a:lnTo>
                      <a:pt x="496" y="294"/>
                    </a:lnTo>
                    <a:lnTo>
                      <a:pt x="496" y="293"/>
                    </a:lnTo>
                    <a:lnTo>
                      <a:pt x="498" y="293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89"/>
                    </a:lnTo>
                    <a:lnTo>
                      <a:pt x="499" y="287"/>
                    </a:lnTo>
                    <a:lnTo>
                      <a:pt x="499" y="286"/>
                    </a:lnTo>
                    <a:lnTo>
                      <a:pt x="501" y="286"/>
                    </a:lnTo>
                    <a:lnTo>
                      <a:pt x="501" y="284"/>
                    </a:lnTo>
                    <a:lnTo>
                      <a:pt x="501" y="282"/>
                    </a:lnTo>
                    <a:lnTo>
                      <a:pt x="501" y="280"/>
                    </a:lnTo>
                    <a:lnTo>
                      <a:pt x="499" y="280"/>
                    </a:lnTo>
                    <a:lnTo>
                      <a:pt x="499" y="278"/>
                    </a:lnTo>
                    <a:lnTo>
                      <a:pt x="501" y="278"/>
                    </a:lnTo>
                    <a:lnTo>
                      <a:pt x="501" y="277"/>
                    </a:lnTo>
                    <a:lnTo>
                      <a:pt x="503" y="278"/>
                    </a:lnTo>
                    <a:lnTo>
                      <a:pt x="505" y="278"/>
                    </a:lnTo>
                    <a:lnTo>
                      <a:pt x="505" y="277"/>
                    </a:lnTo>
                    <a:lnTo>
                      <a:pt x="507" y="277"/>
                    </a:lnTo>
                    <a:lnTo>
                      <a:pt x="508" y="277"/>
                    </a:lnTo>
                    <a:lnTo>
                      <a:pt x="508" y="275"/>
                    </a:lnTo>
                    <a:lnTo>
                      <a:pt x="510" y="275"/>
                    </a:lnTo>
                    <a:lnTo>
                      <a:pt x="510" y="273"/>
                    </a:lnTo>
                    <a:lnTo>
                      <a:pt x="512" y="273"/>
                    </a:lnTo>
                    <a:lnTo>
                      <a:pt x="512" y="271"/>
                    </a:lnTo>
                    <a:lnTo>
                      <a:pt x="514" y="271"/>
                    </a:lnTo>
                    <a:lnTo>
                      <a:pt x="514" y="269"/>
                    </a:lnTo>
                    <a:lnTo>
                      <a:pt x="516" y="269"/>
                    </a:lnTo>
                    <a:lnTo>
                      <a:pt x="517" y="269"/>
                    </a:lnTo>
                    <a:lnTo>
                      <a:pt x="517" y="268"/>
                    </a:lnTo>
                    <a:lnTo>
                      <a:pt x="519" y="268"/>
                    </a:lnTo>
                    <a:lnTo>
                      <a:pt x="519" y="266"/>
                    </a:lnTo>
                    <a:lnTo>
                      <a:pt x="521" y="266"/>
                    </a:lnTo>
                    <a:lnTo>
                      <a:pt x="521" y="264"/>
                    </a:lnTo>
                    <a:lnTo>
                      <a:pt x="523" y="264"/>
                    </a:lnTo>
                    <a:lnTo>
                      <a:pt x="524" y="264"/>
                    </a:lnTo>
                    <a:lnTo>
                      <a:pt x="524" y="266"/>
                    </a:lnTo>
                    <a:lnTo>
                      <a:pt x="524" y="268"/>
                    </a:lnTo>
                    <a:lnTo>
                      <a:pt x="524" y="266"/>
                    </a:lnTo>
                    <a:lnTo>
                      <a:pt x="526" y="266"/>
                    </a:lnTo>
                    <a:lnTo>
                      <a:pt x="528" y="266"/>
                    </a:lnTo>
                    <a:lnTo>
                      <a:pt x="528" y="264"/>
                    </a:lnTo>
                    <a:lnTo>
                      <a:pt x="528" y="262"/>
                    </a:lnTo>
                    <a:lnTo>
                      <a:pt x="528" y="261"/>
                    </a:lnTo>
                    <a:lnTo>
                      <a:pt x="530" y="261"/>
                    </a:lnTo>
                    <a:lnTo>
                      <a:pt x="530" y="259"/>
                    </a:lnTo>
                    <a:lnTo>
                      <a:pt x="530" y="257"/>
                    </a:lnTo>
                    <a:lnTo>
                      <a:pt x="530" y="255"/>
                    </a:lnTo>
                    <a:lnTo>
                      <a:pt x="532" y="255"/>
                    </a:lnTo>
                    <a:lnTo>
                      <a:pt x="533" y="257"/>
                    </a:lnTo>
                    <a:lnTo>
                      <a:pt x="535" y="257"/>
                    </a:lnTo>
                    <a:lnTo>
                      <a:pt x="537" y="257"/>
                    </a:lnTo>
                    <a:lnTo>
                      <a:pt x="537" y="255"/>
                    </a:lnTo>
                    <a:lnTo>
                      <a:pt x="539" y="255"/>
                    </a:lnTo>
                    <a:lnTo>
                      <a:pt x="541" y="255"/>
                    </a:lnTo>
                    <a:lnTo>
                      <a:pt x="542" y="255"/>
                    </a:lnTo>
                    <a:lnTo>
                      <a:pt x="542" y="253"/>
                    </a:lnTo>
                    <a:lnTo>
                      <a:pt x="542" y="252"/>
                    </a:lnTo>
                    <a:lnTo>
                      <a:pt x="542" y="250"/>
                    </a:lnTo>
                    <a:lnTo>
                      <a:pt x="544" y="250"/>
                    </a:lnTo>
                    <a:lnTo>
                      <a:pt x="546" y="250"/>
                    </a:lnTo>
                    <a:lnTo>
                      <a:pt x="546" y="252"/>
                    </a:lnTo>
                    <a:lnTo>
                      <a:pt x="548" y="252"/>
                    </a:lnTo>
                    <a:lnTo>
                      <a:pt x="549" y="252"/>
                    </a:lnTo>
                    <a:lnTo>
                      <a:pt x="549" y="250"/>
                    </a:lnTo>
                    <a:lnTo>
                      <a:pt x="549" y="248"/>
                    </a:lnTo>
                    <a:lnTo>
                      <a:pt x="548" y="248"/>
                    </a:lnTo>
                    <a:lnTo>
                      <a:pt x="548" y="246"/>
                    </a:lnTo>
                    <a:lnTo>
                      <a:pt x="546" y="246"/>
                    </a:lnTo>
                    <a:lnTo>
                      <a:pt x="544" y="246"/>
                    </a:lnTo>
                    <a:lnTo>
                      <a:pt x="544" y="244"/>
                    </a:lnTo>
                    <a:lnTo>
                      <a:pt x="546" y="244"/>
                    </a:lnTo>
                    <a:lnTo>
                      <a:pt x="546" y="243"/>
                    </a:lnTo>
                    <a:lnTo>
                      <a:pt x="546" y="241"/>
                    </a:lnTo>
                    <a:lnTo>
                      <a:pt x="544" y="239"/>
                    </a:lnTo>
                    <a:lnTo>
                      <a:pt x="546" y="239"/>
                    </a:lnTo>
                    <a:lnTo>
                      <a:pt x="548" y="239"/>
                    </a:lnTo>
                    <a:lnTo>
                      <a:pt x="549" y="239"/>
                    </a:lnTo>
                    <a:lnTo>
                      <a:pt x="551" y="237"/>
                    </a:lnTo>
                    <a:lnTo>
                      <a:pt x="551" y="236"/>
                    </a:lnTo>
                    <a:lnTo>
                      <a:pt x="551" y="234"/>
                    </a:lnTo>
                    <a:lnTo>
                      <a:pt x="551" y="232"/>
                    </a:lnTo>
                    <a:lnTo>
                      <a:pt x="553" y="232"/>
                    </a:lnTo>
                    <a:lnTo>
                      <a:pt x="555" y="232"/>
                    </a:lnTo>
                    <a:lnTo>
                      <a:pt x="555" y="230"/>
                    </a:lnTo>
                    <a:lnTo>
                      <a:pt x="557" y="230"/>
                    </a:lnTo>
                    <a:lnTo>
                      <a:pt x="558" y="228"/>
                    </a:lnTo>
                    <a:lnTo>
                      <a:pt x="558" y="227"/>
                    </a:lnTo>
                    <a:lnTo>
                      <a:pt x="558" y="225"/>
                    </a:lnTo>
                    <a:lnTo>
                      <a:pt x="560" y="225"/>
                    </a:lnTo>
                    <a:lnTo>
                      <a:pt x="562" y="225"/>
                    </a:lnTo>
                    <a:lnTo>
                      <a:pt x="562" y="223"/>
                    </a:lnTo>
                    <a:lnTo>
                      <a:pt x="562" y="221"/>
                    </a:lnTo>
                    <a:lnTo>
                      <a:pt x="562" y="219"/>
                    </a:lnTo>
                    <a:lnTo>
                      <a:pt x="564" y="219"/>
                    </a:lnTo>
                    <a:lnTo>
                      <a:pt x="564" y="218"/>
                    </a:lnTo>
                    <a:lnTo>
                      <a:pt x="564" y="216"/>
                    </a:lnTo>
                    <a:lnTo>
                      <a:pt x="566" y="216"/>
                    </a:lnTo>
                    <a:lnTo>
                      <a:pt x="566" y="214"/>
                    </a:lnTo>
                    <a:lnTo>
                      <a:pt x="566" y="212"/>
                    </a:lnTo>
                    <a:lnTo>
                      <a:pt x="566" y="211"/>
                    </a:lnTo>
                    <a:lnTo>
                      <a:pt x="566" y="209"/>
                    </a:lnTo>
                    <a:lnTo>
                      <a:pt x="567" y="207"/>
                    </a:lnTo>
                    <a:lnTo>
                      <a:pt x="567" y="205"/>
                    </a:lnTo>
                    <a:lnTo>
                      <a:pt x="567" y="203"/>
                    </a:lnTo>
                    <a:lnTo>
                      <a:pt x="569" y="203"/>
                    </a:lnTo>
                    <a:lnTo>
                      <a:pt x="569" y="202"/>
                    </a:lnTo>
                    <a:lnTo>
                      <a:pt x="569" y="200"/>
                    </a:lnTo>
                    <a:lnTo>
                      <a:pt x="569" y="198"/>
                    </a:lnTo>
                    <a:lnTo>
                      <a:pt x="567" y="196"/>
                    </a:lnTo>
                    <a:lnTo>
                      <a:pt x="567" y="194"/>
                    </a:lnTo>
                    <a:lnTo>
                      <a:pt x="567" y="193"/>
                    </a:lnTo>
                    <a:lnTo>
                      <a:pt x="567" y="191"/>
                    </a:lnTo>
                    <a:lnTo>
                      <a:pt x="567" y="189"/>
                    </a:lnTo>
                    <a:lnTo>
                      <a:pt x="567" y="187"/>
                    </a:lnTo>
                    <a:lnTo>
                      <a:pt x="569" y="187"/>
                    </a:lnTo>
                    <a:lnTo>
                      <a:pt x="569" y="186"/>
                    </a:lnTo>
                    <a:lnTo>
                      <a:pt x="571" y="186"/>
                    </a:lnTo>
                    <a:lnTo>
                      <a:pt x="573" y="186"/>
                    </a:lnTo>
                    <a:lnTo>
                      <a:pt x="574" y="186"/>
                    </a:lnTo>
                    <a:lnTo>
                      <a:pt x="574" y="184"/>
                    </a:lnTo>
                    <a:lnTo>
                      <a:pt x="574" y="182"/>
                    </a:lnTo>
                    <a:lnTo>
                      <a:pt x="576" y="182"/>
                    </a:lnTo>
                    <a:lnTo>
                      <a:pt x="578" y="182"/>
                    </a:lnTo>
                    <a:lnTo>
                      <a:pt x="580" y="182"/>
                    </a:lnTo>
                    <a:lnTo>
                      <a:pt x="582" y="182"/>
                    </a:lnTo>
                    <a:lnTo>
                      <a:pt x="582" y="184"/>
                    </a:lnTo>
                    <a:lnTo>
                      <a:pt x="582" y="186"/>
                    </a:lnTo>
                    <a:lnTo>
                      <a:pt x="583" y="186"/>
                    </a:lnTo>
                    <a:lnTo>
                      <a:pt x="583" y="184"/>
                    </a:lnTo>
                    <a:lnTo>
                      <a:pt x="585" y="184"/>
                    </a:lnTo>
                    <a:lnTo>
                      <a:pt x="585" y="182"/>
                    </a:lnTo>
                    <a:lnTo>
                      <a:pt x="585" y="180"/>
                    </a:lnTo>
                    <a:lnTo>
                      <a:pt x="587" y="180"/>
                    </a:lnTo>
                    <a:lnTo>
                      <a:pt x="587" y="178"/>
                    </a:lnTo>
                    <a:lnTo>
                      <a:pt x="587" y="177"/>
                    </a:lnTo>
                    <a:lnTo>
                      <a:pt x="587" y="175"/>
                    </a:lnTo>
                    <a:lnTo>
                      <a:pt x="589" y="173"/>
                    </a:lnTo>
                    <a:lnTo>
                      <a:pt x="589" y="171"/>
                    </a:lnTo>
                    <a:lnTo>
                      <a:pt x="589" y="169"/>
                    </a:lnTo>
                    <a:lnTo>
                      <a:pt x="591" y="169"/>
                    </a:lnTo>
                    <a:lnTo>
                      <a:pt x="591" y="168"/>
                    </a:lnTo>
                    <a:lnTo>
                      <a:pt x="592" y="168"/>
                    </a:lnTo>
                    <a:lnTo>
                      <a:pt x="592" y="166"/>
                    </a:lnTo>
                    <a:lnTo>
                      <a:pt x="592" y="164"/>
                    </a:lnTo>
                    <a:lnTo>
                      <a:pt x="592" y="162"/>
                    </a:lnTo>
                    <a:lnTo>
                      <a:pt x="592" y="161"/>
                    </a:lnTo>
                    <a:lnTo>
                      <a:pt x="592" y="159"/>
                    </a:lnTo>
                    <a:lnTo>
                      <a:pt x="594" y="159"/>
                    </a:lnTo>
                    <a:lnTo>
                      <a:pt x="596" y="159"/>
                    </a:lnTo>
                    <a:lnTo>
                      <a:pt x="596" y="157"/>
                    </a:lnTo>
                    <a:lnTo>
                      <a:pt x="596" y="155"/>
                    </a:lnTo>
                    <a:lnTo>
                      <a:pt x="594" y="153"/>
                    </a:lnTo>
                    <a:lnTo>
                      <a:pt x="594" y="152"/>
                    </a:lnTo>
                    <a:lnTo>
                      <a:pt x="594" y="150"/>
                    </a:lnTo>
                    <a:lnTo>
                      <a:pt x="594" y="148"/>
                    </a:lnTo>
                    <a:lnTo>
                      <a:pt x="594" y="146"/>
                    </a:lnTo>
                    <a:lnTo>
                      <a:pt x="594" y="144"/>
                    </a:lnTo>
                    <a:lnTo>
                      <a:pt x="594" y="143"/>
                    </a:lnTo>
                    <a:lnTo>
                      <a:pt x="594" y="141"/>
                    </a:lnTo>
                    <a:lnTo>
                      <a:pt x="596" y="139"/>
                    </a:lnTo>
                    <a:lnTo>
                      <a:pt x="596" y="137"/>
                    </a:lnTo>
                    <a:lnTo>
                      <a:pt x="598" y="137"/>
                    </a:lnTo>
                    <a:lnTo>
                      <a:pt x="599" y="137"/>
                    </a:lnTo>
                    <a:lnTo>
                      <a:pt x="599" y="139"/>
                    </a:lnTo>
                    <a:lnTo>
                      <a:pt x="603" y="139"/>
                    </a:lnTo>
                    <a:lnTo>
                      <a:pt x="605" y="139"/>
                    </a:lnTo>
                    <a:lnTo>
                      <a:pt x="605" y="137"/>
                    </a:lnTo>
                    <a:lnTo>
                      <a:pt x="605" y="136"/>
                    </a:lnTo>
                    <a:lnTo>
                      <a:pt x="605" y="134"/>
                    </a:lnTo>
                    <a:lnTo>
                      <a:pt x="605" y="132"/>
                    </a:lnTo>
                    <a:lnTo>
                      <a:pt x="607" y="132"/>
                    </a:lnTo>
                    <a:lnTo>
                      <a:pt x="608" y="132"/>
                    </a:lnTo>
                    <a:lnTo>
                      <a:pt x="608" y="130"/>
                    </a:lnTo>
                    <a:lnTo>
                      <a:pt x="610" y="130"/>
                    </a:lnTo>
                    <a:lnTo>
                      <a:pt x="612" y="130"/>
                    </a:lnTo>
                    <a:lnTo>
                      <a:pt x="612" y="132"/>
                    </a:lnTo>
                    <a:lnTo>
                      <a:pt x="614" y="132"/>
                    </a:lnTo>
                    <a:lnTo>
                      <a:pt x="616" y="132"/>
                    </a:lnTo>
                    <a:lnTo>
                      <a:pt x="617" y="132"/>
                    </a:lnTo>
                    <a:lnTo>
                      <a:pt x="619" y="130"/>
                    </a:lnTo>
                    <a:lnTo>
                      <a:pt x="621" y="130"/>
                    </a:lnTo>
                    <a:lnTo>
                      <a:pt x="624" y="128"/>
                    </a:lnTo>
                    <a:lnTo>
                      <a:pt x="626" y="128"/>
                    </a:lnTo>
                    <a:lnTo>
                      <a:pt x="626" y="130"/>
                    </a:lnTo>
                    <a:lnTo>
                      <a:pt x="628" y="130"/>
                    </a:lnTo>
                    <a:lnTo>
                      <a:pt x="630" y="128"/>
                    </a:lnTo>
                    <a:lnTo>
                      <a:pt x="632" y="128"/>
                    </a:lnTo>
                    <a:lnTo>
                      <a:pt x="633" y="128"/>
                    </a:lnTo>
                    <a:lnTo>
                      <a:pt x="633" y="127"/>
                    </a:lnTo>
                    <a:lnTo>
                      <a:pt x="635" y="127"/>
                    </a:lnTo>
                    <a:lnTo>
                      <a:pt x="637" y="127"/>
                    </a:lnTo>
                    <a:lnTo>
                      <a:pt x="637" y="125"/>
                    </a:lnTo>
                    <a:lnTo>
                      <a:pt x="639" y="125"/>
                    </a:lnTo>
                    <a:lnTo>
                      <a:pt x="641" y="125"/>
                    </a:lnTo>
                    <a:lnTo>
                      <a:pt x="642" y="125"/>
                    </a:lnTo>
                    <a:lnTo>
                      <a:pt x="644" y="125"/>
                    </a:lnTo>
                    <a:lnTo>
                      <a:pt x="644" y="123"/>
                    </a:lnTo>
                    <a:lnTo>
                      <a:pt x="642" y="123"/>
                    </a:lnTo>
                    <a:lnTo>
                      <a:pt x="642" y="121"/>
                    </a:lnTo>
                    <a:lnTo>
                      <a:pt x="644" y="121"/>
                    </a:lnTo>
                    <a:lnTo>
                      <a:pt x="646" y="121"/>
                    </a:lnTo>
                    <a:lnTo>
                      <a:pt x="646" y="119"/>
                    </a:lnTo>
                    <a:lnTo>
                      <a:pt x="648" y="119"/>
                    </a:lnTo>
                    <a:lnTo>
                      <a:pt x="648" y="118"/>
                    </a:lnTo>
                    <a:lnTo>
                      <a:pt x="648" y="116"/>
                    </a:lnTo>
                    <a:lnTo>
                      <a:pt x="649" y="116"/>
                    </a:lnTo>
                    <a:lnTo>
                      <a:pt x="648" y="114"/>
                    </a:lnTo>
                    <a:lnTo>
                      <a:pt x="649" y="114"/>
                    </a:lnTo>
                    <a:lnTo>
                      <a:pt x="651" y="114"/>
                    </a:lnTo>
                    <a:lnTo>
                      <a:pt x="651" y="112"/>
                    </a:lnTo>
                    <a:lnTo>
                      <a:pt x="653" y="112"/>
                    </a:lnTo>
                    <a:lnTo>
                      <a:pt x="655" y="112"/>
                    </a:lnTo>
                    <a:lnTo>
                      <a:pt x="657" y="111"/>
                    </a:lnTo>
                    <a:lnTo>
                      <a:pt x="657" y="112"/>
                    </a:lnTo>
                    <a:lnTo>
                      <a:pt x="658" y="112"/>
                    </a:lnTo>
                    <a:lnTo>
                      <a:pt x="660" y="112"/>
                    </a:lnTo>
                    <a:lnTo>
                      <a:pt x="662" y="112"/>
                    </a:lnTo>
                    <a:lnTo>
                      <a:pt x="664" y="112"/>
                    </a:lnTo>
                    <a:lnTo>
                      <a:pt x="664" y="111"/>
                    </a:lnTo>
                    <a:lnTo>
                      <a:pt x="665" y="111"/>
                    </a:lnTo>
                    <a:lnTo>
                      <a:pt x="665" y="109"/>
                    </a:lnTo>
                    <a:lnTo>
                      <a:pt x="667" y="109"/>
                    </a:lnTo>
                    <a:lnTo>
                      <a:pt x="669" y="109"/>
                    </a:lnTo>
                    <a:lnTo>
                      <a:pt x="671" y="109"/>
                    </a:lnTo>
                    <a:lnTo>
                      <a:pt x="673" y="109"/>
                    </a:lnTo>
                    <a:lnTo>
                      <a:pt x="673" y="107"/>
                    </a:lnTo>
                    <a:lnTo>
                      <a:pt x="674" y="107"/>
                    </a:lnTo>
                    <a:lnTo>
                      <a:pt x="674" y="105"/>
                    </a:lnTo>
                    <a:lnTo>
                      <a:pt x="676" y="105"/>
                    </a:lnTo>
                    <a:lnTo>
                      <a:pt x="678" y="105"/>
                    </a:lnTo>
                    <a:lnTo>
                      <a:pt x="680" y="105"/>
                    </a:lnTo>
                    <a:lnTo>
                      <a:pt x="682" y="105"/>
                    </a:lnTo>
                    <a:lnTo>
                      <a:pt x="683" y="105"/>
                    </a:lnTo>
                    <a:lnTo>
                      <a:pt x="685" y="107"/>
                    </a:lnTo>
                    <a:lnTo>
                      <a:pt x="685" y="109"/>
                    </a:lnTo>
                    <a:lnTo>
                      <a:pt x="687" y="109"/>
                    </a:lnTo>
                    <a:lnTo>
                      <a:pt x="687" y="107"/>
                    </a:lnTo>
                    <a:lnTo>
                      <a:pt x="689" y="107"/>
                    </a:lnTo>
                    <a:lnTo>
                      <a:pt x="689" y="105"/>
                    </a:lnTo>
                    <a:lnTo>
                      <a:pt x="690" y="103"/>
                    </a:lnTo>
                    <a:lnTo>
                      <a:pt x="692" y="102"/>
                    </a:lnTo>
                    <a:lnTo>
                      <a:pt x="690" y="102"/>
                    </a:lnTo>
                    <a:lnTo>
                      <a:pt x="689" y="102"/>
                    </a:lnTo>
                    <a:lnTo>
                      <a:pt x="689" y="100"/>
                    </a:lnTo>
                    <a:lnTo>
                      <a:pt x="687" y="100"/>
                    </a:lnTo>
                    <a:lnTo>
                      <a:pt x="689" y="100"/>
                    </a:lnTo>
                    <a:lnTo>
                      <a:pt x="689" y="98"/>
                    </a:lnTo>
                    <a:lnTo>
                      <a:pt x="690" y="98"/>
                    </a:lnTo>
                    <a:lnTo>
                      <a:pt x="690" y="96"/>
                    </a:lnTo>
                    <a:lnTo>
                      <a:pt x="692" y="96"/>
                    </a:lnTo>
                    <a:lnTo>
                      <a:pt x="694" y="96"/>
                    </a:lnTo>
                    <a:lnTo>
                      <a:pt x="694" y="94"/>
                    </a:lnTo>
                    <a:lnTo>
                      <a:pt x="696" y="94"/>
                    </a:lnTo>
                    <a:lnTo>
                      <a:pt x="696" y="93"/>
                    </a:lnTo>
                    <a:lnTo>
                      <a:pt x="698" y="93"/>
                    </a:lnTo>
                    <a:lnTo>
                      <a:pt x="698" y="91"/>
                    </a:lnTo>
                    <a:lnTo>
                      <a:pt x="698" y="89"/>
                    </a:lnTo>
                    <a:lnTo>
                      <a:pt x="698" y="87"/>
                    </a:lnTo>
                    <a:lnTo>
                      <a:pt x="701" y="86"/>
                    </a:lnTo>
                    <a:lnTo>
                      <a:pt x="701" y="84"/>
                    </a:lnTo>
                    <a:lnTo>
                      <a:pt x="703" y="82"/>
                    </a:lnTo>
                    <a:lnTo>
                      <a:pt x="705" y="82"/>
                    </a:lnTo>
                    <a:lnTo>
                      <a:pt x="705" y="84"/>
                    </a:lnTo>
                    <a:lnTo>
                      <a:pt x="707" y="84"/>
                    </a:lnTo>
                    <a:lnTo>
                      <a:pt x="708" y="82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0" y="86"/>
                    </a:lnTo>
                    <a:lnTo>
                      <a:pt x="712" y="86"/>
                    </a:lnTo>
                    <a:lnTo>
                      <a:pt x="712" y="84"/>
                    </a:lnTo>
                    <a:lnTo>
                      <a:pt x="714" y="84"/>
                    </a:lnTo>
                    <a:lnTo>
                      <a:pt x="714" y="82"/>
                    </a:lnTo>
                    <a:lnTo>
                      <a:pt x="714" y="80"/>
                    </a:lnTo>
                    <a:lnTo>
                      <a:pt x="715" y="80"/>
                    </a:lnTo>
                    <a:lnTo>
                      <a:pt x="715" y="78"/>
                    </a:lnTo>
                    <a:lnTo>
                      <a:pt x="717" y="78"/>
                    </a:lnTo>
                    <a:lnTo>
                      <a:pt x="719" y="78"/>
                    </a:lnTo>
                    <a:lnTo>
                      <a:pt x="719" y="80"/>
                    </a:lnTo>
                    <a:lnTo>
                      <a:pt x="721" y="80"/>
                    </a:lnTo>
                    <a:lnTo>
                      <a:pt x="723" y="80"/>
                    </a:lnTo>
                    <a:lnTo>
                      <a:pt x="724" y="82"/>
                    </a:lnTo>
                    <a:lnTo>
                      <a:pt x="728" y="80"/>
                    </a:lnTo>
                    <a:lnTo>
                      <a:pt x="730" y="80"/>
                    </a:lnTo>
                    <a:lnTo>
                      <a:pt x="732" y="82"/>
                    </a:lnTo>
                    <a:lnTo>
                      <a:pt x="733" y="84"/>
                    </a:lnTo>
                    <a:lnTo>
                      <a:pt x="735" y="82"/>
                    </a:lnTo>
                    <a:lnTo>
                      <a:pt x="737" y="82"/>
                    </a:lnTo>
                    <a:lnTo>
                      <a:pt x="737" y="84"/>
                    </a:lnTo>
                    <a:lnTo>
                      <a:pt x="739" y="84"/>
                    </a:lnTo>
                    <a:lnTo>
                      <a:pt x="740" y="84"/>
                    </a:lnTo>
                    <a:lnTo>
                      <a:pt x="742" y="84"/>
                    </a:lnTo>
                    <a:lnTo>
                      <a:pt x="744" y="84"/>
                    </a:lnTo>
                    <a:lnTo>
                      <a:pt x="746" y="84"/>
                    </a:lnTo>
                    <a:lnTo>
                      <a:pt x="748" y="84"/>
                    </a:lnTo>
                    <a:lnTo>
                      <a:pt x="749" y="84"/>
                    </a:lnTo>
                    <a:lnTo>
                      <a:pt x="749" y="86"/>
                    </a:lnTo>
                    <a:lnTo>
                      <a:pt x="751" y="86"/>
                    </a:lnTo>
                    <a:lnTo>
                      <a:pt x="751" y="87"/>
                    </a:lnTo>
                    <a:lnTo>
                      <a:pt x="753" y="87"/>
                    </a:lnTo>
                    <a:lnTo>
                      <a:pt x="753" y="89"/>
                    </a:lnTo>
                    <a:lnTo>
                      <a:pt x="753" y="91"/>
                    </a:lnTo>
                    <a:lnTo>
                      <a:pt x="751" y="91"/>
                    </a:lnTo>
                    <a:lnTo>
                      <a:pt x="753" y="91"/>
                    </a:lnTo>
                    <a:lnTo>
                      <a:pt x="753" y="93"/>
                    </a:lnTo>
                    <a:lnTo>
                      <a:pt x="755" y="93"/>
                    </a:lnTo>
                    <a:lnTo>
                      <a:pt x="757" y="93"/>
                    </a:lnTo>
                    <a:lnTo>
                      <a:pt x="757" y="94"/>
                    </a:lnTo>
                    <a:lnTo>
                      <a:pt x="758" y="93"/>
                    </a:lnTo>
                    <a:lnTo>
                      <a:pt x="760" y="93"/>
                    </a:lnTo>
                    <a:lnTo>
                      <a:pt x="762" y="94"/>
                    </a:lnTo>
                    <a:lnTo>
                      <a:pt x="762" y="96"/>
                    </a:lnTo>
                    <a:lnTo>
                      <a:pt x="764" y="96"/>
                    </a:lnTo>
                    <a:lnTo>
                      <a:pt x="764" y="98"/>
                    </a:lnTo>
                    <a:lnTo>
                      <a:pt x="765" y="98"/>
                    </a:lnTo>
                    <a:lnTo>
                      <a:pt x="765" y="100"/>
                    </a:lnTo>
                    <a:lnTo>
                      <a:pt x="767" y="100"/>
                    </a:lnTo>
                    <a:lnTo>
                      <a:pt x="767" y="102"/>
                    </a:lnTo>
                    <a:lnTo>
                      <a:pt x="769" y="102"/>
                    </a:lnTo>
                    <a:lnTo>
                      <a:pt x="769" y="103"/>
                    </a:lnTo>
                    <a:lnTo>
                      <a:pt x="769" y="105"/>
                    </a:lnTo>
                    <a:lnTo>
                      <a:pt x="769" y="107"/>
                    </a:lnTo>
                    <a:lnTo>
                      <a:pt x="769" y="109"/>
                    </a:lnTo>
                    <a:lnTo>
                      <a:pt x="771" y="109"/>
                    </a:lnTo>
                    <a:lnTo>
                      <a:pt x="773" y="109"/>
                    </a:lnTo>
                    <a:lnTo>
                      <a:pt x="773" y="107"/>
                    </a:lnTo>
                    <a:lnTo>
                      <a:pt x="773" y="109"/>
                    </a:lnTo>
                    <a:lnTo>
                      <a:pt x="774" y="109"/>
                    </a:lnTo>
                    <a:lnTo>
                      <a:pt x="774" y="107"/>
                    </a:lnTo>
                    <a:lnTo>
                      <a:pt x="774" y="109"/>
                    </a:lnTo>
                    <a:lnTo>
                      <a:pt x="774" y="111"/>
                    </a:lnTo>
                    <a:lnTo>
                      <a:pt x="776" y="112"/>
                    </a:lnTo>
                    <a:lnTo>
                      <a:pt x="778" y="112"/>
                    </a:lnTo>
                    <a:lnTo>
                      <a:pt x="780" y="112"/>
                    </a:lnTo>
                    <a:lnTo>
                      <a:pt x="782" y="112"/>
                    </a:lnTo>
                    <a:lnTo>
                      <a:pt x="783" y="112"/>
                    </a:lnTo>
                    <a:lnTo>
                      <a:pt x="785" y="112"/>
                    </a:lnTo>
                    <a:lnTo>
                      <a:pt x="787" y="112"/>
                    </a:lnTo>
                    <a:lnTo>
                      <a:pt x="789" y="112"/>
                    </a:lnTo>
                    <a:lnTo>
                      <a:pt x="789" y="111"/>
                    </a:lnTo>
                    <a:lnTo>
                      <a:pt x="790" y="111"/>
                    </a:lnTo>
                    <a:lnTo>
                      <a:pt x="790" y="109"/>
                    </a:lnTo>
                    <a:lnTo>
                      <a:pt x="790" y="111"/>
                    </a:lnTo>
                    <a:lnTo>
                      <a:pt x="792" y="111"/>
                    </a:lnTo>
                    <a:lnTo>
                      <a:pt x="792" y="112"/>
                    </a:lnTo>
                    <a:lnTo>
                      <a:pt x="792" y="114"/>
                    </a:lnTo>
                    <a:lnTo>
                      <a:pt x="794" y="114"/>
                    </a:lnTo>
                    <a:lnTo>
                      <a:pt x="796" y="114"/>
                    </a:lnTo>
                    <a:lnTo>
                      <a:pt x="798" y="114"/>
                    </a:lnTo>
                    <a:lnTo>
                      <a:pt x="799" y="114"/>
                    </a:lnTo>
                    <a:lnTo>
                      <a:pt x="799" y="116"/>
                    </a:lnTo>
                    <a:lnTo>
                      <a:pt x="801" y="116"/>
                    </a:lnTo>
                    <a:lnTo>
                      <a:pt x="801" y="118"/>
                    </a:lnTo>
                    <a:lnTo>
                      <a:pt x="801" y="116"/>
                    </a:lnTo>
                    <a:lnTo>
                      <a:pt x="803" y="116"/>
                    </a:lnTo>
                    <a:lnTo>
                      <a:pt x="803" y="118"/>
                    </a:lnTo>
                    <a:lnTo>
                      <a:pt x="803" y="119"/>
                    </a:lnTo>
                    <a:lnTo>
                      <a:pt x="805" y="119"/>
                    </a:lnTo>
                    <a:lnTo>
                      <a:pt x="805" y="121"/>
                    </a:lnTo>
                    <a:lnTo>
                      <a:pt x="807" y="121"/>
                    </a:lnTo>
                    <a:lnTo>
                      <a:pt x="807" y="119"/>
                    </a:lnTo>
                    <a:lnTo>
                      <a:pt x="808" y="119"/>
                    </a:lnTo>
                    <a:lnTo>
                      <a:pt x="808" y="121"/>
                    </a:lnTo>
                    <a:lnTo>
                      <a:pt x="810" y="121"/>
                    </a:lnTo>
                    <a:lnTo>
                      <a:pt x="812" y="121"/>
                    </a:lnTo>
                    <a:lnTo>
                      <a:pt x="814" y="121"/>
                    </a:lnTo>
                    <a:lnTo>
                      <a:pt x="814" y="123"/>
                    </a:lnTo>
                    <a:lnTo>
                      <a:pt x="812" y="123"/>
                    </a:lnTo>
                    <a:lnTo>
                      <a:pt x="812" y="125"/>
                    </a:lnTo>
                    <a:lnTo>
                      <a:pt x="814" y="125"/>
                    </a:lnTo>
                    <a:lnTo>
                      <a:pt x="815" y="125"/>
                    </a:lnTo>
                    <a:lnTo>
                      <a:pt x="815" y="123"/>
                    </a:lnTo>
                    <a:lnTo>
                      <a:pt x="817" y="123"/>
                    </a:lnTo>
                    <a:lnTo>
                      <a:pt x="817" y="125"/>
                    </a:lnTo>
                    <a:lnTo>
                      <a:pt x="817" y="127"/>
                    </a:lnTo>
                    <a:lnTo>
                      <a:pt x="819" y="127"/>
                    </a:lnTo>
                    <a:lnTo>
                      <a:pt x="821" y="127"/>
                    </a:lnTo>
                    <a:lnTo>
                      <a:pt x="823" y="127"/>
                    </a:lnTo>
                    <a:lnTo>
                      <a:pt x="823" y="128"/>
                    </a:lnTo>
                    <a:lnTo>
                      <a:pt x="824" y="128"/>
                    </a:lnTo>
                    <a:lnTo>
                      <a:pt x="826" y="128"/>
                    </a:lnTo>
                    <a:lnTo>
                      <a:pt x="826" y="130"/>
                    </a:lnTo>
                    <a:lnTo>
                      <a:pt x="826" y="132"/>
                    </a:lnTo>
                    <a:lnTo>
                      <a:pt x="826" y="134"/>
                    </a:lnTo>
                    <a:lnTo>
                      <a:pt x="824" y="136"/>
                    </a:lnTo>
                    <a:lnTo>
                      <a:pt x="824" y="137"/>
                    </a:lnTo>
                    <a:lnTo>
                      <a:pt x="824" y="139"/>
                    </a:lnTo>
                    <a:lnTo>
                      <a:pt x="826" y="139"/>
                    </a:lnTo>
                    <a:lnTo>
                      <a:pt x="826" y="141"/>
                    </a:lnTo>
                    <a:lnTo>
                      <a:pt x="828" y="141"/>
                    </a:lnTo>
                    <a:lnTo>
                      <a:pt x="828" y="143"/>
                    </a:lnTo>
                    <a:lnTo>
                      <a:pt x="830" y="143"/>
                    </a:lnTo>
                    <a:lnTo>
                      <a:pt x="828" y="144"/>
                    </a:lnTo>
                    <a:lnTo>
                      <a:pt x="830" y="146"/>
                    </a:lnTo>
                    <a:lnTo>
                      <a:pt x="830" y="148"/>
                    </a:lnTo>
                    <a:lnTo>
                      <a:pt x="830" y="150"/>
                    </a:lnTo>
                    <a:lnTo>
                      <a:pt x="832" y="152"/>
                    </a:lnTo>
                    <a:lnTo>
                      <a:pt x="832" y="153"/>
                    </a:lnTo>
                    <a:lnTo>
                      <a:pt x="832" y="155"/>
                    </a:lnTo>
                    <a:lnTo>
                      <a:pt x="832" y="157"/>
                    </a:lnTo>
                    <a:lnTo>
                      <a:pt x="830" y="159"/>
                    </a:lnTo>
                    <a:lnTo>
                      <a:pt x="832" y="159"/>
                    </a:lnTo>
                    <a:lnTo>
                      <a:pt x="833" y="159"/>
                    </a:lnTo>
                    <a:lnTo>
                      <a:pt x="835" y="161"/>
                    </a:lnTo>
                    <a:lnTo>
                      <a:pt x="837" y="161"/>
                    </a:lnTo>
                    <a:lnTo>
                      <a:pt x="837" y="159"/>
                    </a:lnTo>
                    <a:lnTo>
                      <a:pt x="839" y="159"/>
                    </a:lnTo>
                    <a:lnTo>
                      <a:pt x="840" y="159"/>
                    </a:lnTo>
                    <a:lnTo>
                      <a:pt x="840" y="161"/>
                    </a:lnTo>
                    <a:lnTo>
                      <a:pt x="842" y="161"/>
                    </a:lnTo>
                    <a:lnTo>
                      <a:pt x="844" y="161"/>
                    </a:lnTo>
                    <a:lnTo>
                      <a:pt x="844" y="162"/>
                    </a:lnTo>
                    <a:lnTo>
                      <a:pt x="846" y="162"/>
                    </a:lnTo>
                    <a:lnTo>
                      <a:pt x="848" y="161"/>
                    </a:lnTo>
                    <a:lnTo>
                      <a:pt x="849" y="161"/>
                    </a:lnTo>
                    <a:lnTo>
                      <a:pt x="851" y="161"/>
                    </a:lnTo>
                    <a:lnTo>
                      <a:pt x="851" y="159"/>
                    </a:lnTo>
                    <a:lnTo>
                      <a:pt x="853" y="159"/>
                    </a:lnTo>
                    <a:lnTo>
                      <a:pt x="855" y="159"/>
                    </a:lnTo>
                    <a:lnTo>
                      <a:pt x="857" y="159"/>
                    </a:lnTo>
                    <a:lnTo>
                      <a:pt x="857" y="157"/>
                    </a:lnTo>
                    <a:lnTo>
                      <a:pt x="858" y="159"/>
                    </a:lnTo>
                    <a:lnTo>
                      <a:pt x="860" y="159"/>
                    </a:lnTo>
                    <a:lnTo>
                      <a:pt x="860" y="161"/>
                    </a:lnTo>
                    <a:lnTo>
                      <a:pt x="862" y="161"/>
                    </a:lnTo>
                    <a:lnTo>
                      <a:pt x="864" y="161"/>
                    </a:lnTo>
                    <a:lnTo>
                      <a:pt x="864" y="162"/>
                    </a:lnTo>
                    <a:lnTo>
                      <a:pt x="865" y="162"/>
                    </a:lnTo>
                    <a:lnTo>
                      <a:pt x="865" y="164"/>
                    </a:lnTo>
                    <a:lnTo>
                      <a:pt x="867" y="166"/>
                    </a:lnTo>
                    <a:lnTo>
                      <a:pt x="867" y="168"/>
                    </a:lnTo>
                    <a:lnTo>
                      <a:pt x="869" y="168"/>
                    </a:lnTo>
                    <a:lnTo>
                      <a:pt x="869" y="169"/>
                    </a:lnTo>
                    <a:lnTo>
                      <a:pt x="871" y="171"/>
                    </a:lnTo>
                    <a:lnTo>
                      <a:pt x="871" y="173"/>
                    </a:lnTo>
                    <a:lnTo>
                      <a:pt x="873" y="173"/>
                    </a:lnTo>
                    <a:lnTo>
                      <a:pt x="873" y="175"/>
                    </a:lnTo>
                    <a:lnTo>
                      <a:pt x="874" y="175"/>
                    </a:lnTo>
                    <a:lnTo>
                      <a:pt x="874" y="177"/>
                    </a:lnTo>
                    <a:lnTo>
                      <a:pt x="874" y="178"/>
                    </a:lnTo>
                    <a:lnTo>
                      <a:pt x="874" y="180"/>
                    </a:lnTo>
                    <a:lnTo>
                      <a:pt x="874" y="182"/>
                    </a:lnTo>
                    <a:lnTo>
                      <a:pt x="874" y="184"/>
                    </a:lnTo>
                    <a:lnTo>
                      <a:pt x="874" y="186"/>
                    </a:lnTo>
                    <a:lnTo>
                      <a:pt x="874" y="187"/>
                    </a:lnTo>
                    <a:lnTo>
                      <a:pt x="874" y="189"/>
                    </a:lnTo>
                    <a:lnTo>
                      <a:pt x="873" y="189"/>
                    </a:lnTo>
                    <a:lnTo>
                      <a:pt x="873" y="191"/>
                    </a:lnTo>
                    <a:lnTo>
                      <a:pt x="873" y="193"/>
                    </a:lnTo>
                    <a:lnTo>
                      <a:pt x="871" y="193"/>
                    </a:lnTo>
                    <a:lnTo>
                      <a:pt x="873" y="193"/>
                    </a:lnTo>
                    <a:lnTo>
                      <a:pt x="871" y="194"/>
                    </a:lnTo>
                    <a:lnTo>
                      <a:pt x="871" y="196"/>
                    </a:lnTo>
                    <a:lnTo>
                      <a:pt x="871" y="198"/>
                    </a:lnTo>
                    <a:lnTo>
                      <a:pt x="873" y="200"/>
                    </a:lnTo>
                    <a:lnTo>
                      <a:pt x="873" y="202"/>
                    </a:lnTo>
                    <a:lnTo>
                      <a:pt x="873" y="203"/>
                    </a:lnTo>
                    <a:lnTo>
                      <a:pt x="873" y="205"/>
                    </a:lnTo>
                    <a:lnTo>
                      <a:pt x="873" y="207"/>
                    </a:lnTo>
                    <a:lnTo>
                      <a:pt x="873" y="209"/>
                    </a:lnTo>
                    <a:lnTo>
                      <a:pt x="873" y="211"/>
                    </a:lnTo>
                    <a:lnTo>
                      <a:pt x="873" y="209"/>
                    </a:lnTo>
                    <a:lnTo>
                      <a:pt x="874" y="209"/>
                    </a:lnTo>
                    <a:lnTo>
                      <a:pt x="876" y="209"/>
                    </a:lnTo>
                    <a:lnTo>
                      <a:pt x="878" y="209"/>
                    </a:lnTo>
                    <a:lnTo>
                      <a:pt x="880" y="209"/>
                    </a:lnTo>
                    <a:lnTo>
                      <a:pt x="883" y="209"/>
                    </a:lnTo>
                    <a:lnTo>
                      <a:pt x="885" y="209"/>
                    </a:lnTo>
                    <a:lnTo>
                      <a:pt x="887" y="209"/>
                    </a:lnTo>
                    <a:lnTo>
                      <a:pt x="887" y="207"/>
                    </a:lnTo>
                    <a:lnTo>
                      <a:pt x="889" y="207"/>
                    </a:lnTo>
                    <a:lnTo>
                      <a:pt x="890" y="207"/>
                    </a:lnTo>
                    <a:lnTo>
                      <a:pt x="890" y="205"/>
                    </a:lnTo>
                    <a:lnTo>
                      <a:pt x="892" y="205"/>
                    </a:lnTo>
                    <a:lnTo>
                      <a:pt x="894" y="205"/>
                    </a:lnTo>
                    <a:lnTo>
                      <a:pt x="896" y="207"/>
                    </a:lnTo>
                    <a:lnTo>
                      <a:pt x="898" y="209"/>
                    </a:lnTo>
                    <a:lnTo>
                      <a:pt x="899" y="209"/>
                    </a:lnTo>
                    <a:lnTo>
                      <a:pt x="901" y="209"/>
                    </a:lnTo>
                    <a:lnTo>
                      <a:pt x="903" y="209"/>
                    </a:lnTo>
                    <a:lnTo>
                      <a:pt x="903" y="207"/>
                    </a:lnTo>
                    <a:lnTo>
                      <a:pt x="905" y="207"/>
                    </a:lnTo>
                    <a:lnTo>
                      <a:pt x="907" y="207"/>
                    </a:lnTo>
                    <a:lnTo>
                      <a:pt x="908" y="207"/>
                    </a:lnTo>
                    <a:lnTo>
                      <a:pt x="910" y="207"/>
                    </a:lnTo>
                    <a:lnTo>
                      <a:pt x="912" y="207"/>
                    </a:lnTo>
                    <a:lnTo>
                      <a:pt x="912" y="209"/>
                    </a:lnTo>
                    <a:lnTo>
                      <a:pt x="912" y="211"/>
                    </a:lnTo>
                    <a:lnTo>
                      <a:pt x="914" y="212"/>
                    </a:lnTo>
                    <a:lnTo>
                      <a:pt x="914" y="214"/>
                    </a:lnTo>
                    <a:lnTo>
                      <a:pt x="915" y="214"/>
                    </a:lnTo>
                    <a:lnTo>
                      <a:pt x="917" y="214"/>
                    </a:lnTo>
                    <a:lnTo>
                      <a:pt x="917" y="216"/>
                    </a:lnTo>
                    <a:lnTo>
                      <a:pt x="917" y="218"/>
                    </a:lnTo>
                    <a:lnTo>
                      <a:pt x="919" y="218"/>
                    </a:lnTo>
                    <a:lnTo>
                      <a:pt x="921" y="218"/>
                    </a:lnTo>
                    <a:lnTo>
                      <a:pt x="923" y="218"/>
                    </a:lnTo>
                    <a:lnTo>
                      <a:pt x="924" y="218"/>
                    </a:lnTo>
                    <a:lnTo>
                      <a:pt x="926" y="218"/>
                    </a:lnTo>
                    <a:lnTo>
                      <a:pt x="928" y="218"/>
                    </a:lnTo>
                    <a:lnTo>
                      <a:pt x="928" y="219"/>
                    </a:lnTo>
                    <a:lnTo>
                      <a:pt x="930" y="219"/>
                    </a:lnTo>
                    <a:lnTo>
                      <a:pt x="932" y="219"/>
                    </a:lnTo>
                    <a:lnTo>
                      <a:pt x="932" y="218"/>
                    </a:lnTo>
                    <a:lnTo>
                      <a:pt x="932" y="216"/>
                    </a:lnTo>
                    <a:lnTo>
                      <a:pt x="933" y="216"/>
                    </a:lnTo>
                    <a:lnTo>
                      <a:pt x="935" y="216"/>
                    </a:lnTo>
                    <a:lnTo>
                      <a:pt x="935" y="214"/>
                    </a:lnTo>
                    <a:lnTo>
                      <a:pt x="937" y="214"/>
                    </a:lnTo>
                    <a:lnTo>
                      <a:pt x="937" y="216"/>
                    </a:lnTo>
                    <a:lnTo>
                      <a:pt x="939" y="216"/>
                    </a:lnTo>
                    <a:lnTo>
                      <a:pt x="939" y="214"/>
                    </a:lnTo>
                    <a:lnTo>
                      <a:pt x="940" y="214"/>
                    </a:lnTo>
                    <a:lnTo>
                      <a:pt x="942" y="212"/>
                    </a:lnTo>
                    <a:lnTo>
                      <a:pt x="944" y="212"/>
                    </a:lnTo>
                    <a:lnTo>
                      <a:pt x="946" y="211"/>
                    </a:lnTo>
                    <a:lnTo>
                      <a:pt x="946" y="209"/>
                    </a:lnTo>
                    <a:lnTo>
                      <a:pt x="948" y="209"/>
                    </a:lnTo>
                    <a:lnTo>
                      <a:pt x="949" y="209"/>
                    </a:lnTo>
                    <a:lnTo>
                      <a:pt x="951" y="209"/>
                    </a:lnTo>
                    <a:lnTo>
                      <a:pt x="951" y="207"/>
                    </a:lnTo>
                    <a:lnTo>
                      <a:pt x="953" y="207"/>
                    </a:lnTo>
                    <a:lnTo>
                      <a:pt x="953" y="205"/>
                    </a:lnTo>
                    <a:lnTo>
                      <a:pt x="953" y="203"/>
                    </a:lnTo>
                    <a:lnTo>
                      <a:pt x="955" y="203"/>
                    </a:lnTo>
                    <a:lnTo>
                      <a:pt x="957" y="203"/>
                    </a:lnTo>
                    <a:lnTo>
                      <a:pt x="958" y="203"/>
                    </a:lnTo>
                    <a:lnTo>
                      <a:pt x="958" y="205"/>
                    </a:lnTo>
                    <a:lnTo>
                      <a:pt x="960" y="205"/>
                    </a:lnTo>
                    <a:lnTo>
                      <a:pt x="960" y="203"/>
                    </a:lnTo>
                    <a:lnTo>
                      <a:pt x="962" y="203"/>
                    </a:lnTo>
                    <a:lnTo>
                      <a:pt x="964" y="203"/>
                    </a:lnTo>
                    <a:lnTo>
                      <a:pt x="964" y="202"/>
                    </a:lnTo>
                    <a:lnTo>
                      <a:pt x="964" y="203"/>
                    </a:lnTo>
                    <a:lnTo>
                      <a:pt x="965" y="203"/>
                    </a:lnTo>
                    <a:lnTo>
                      <a:pt x="965" y="202"/>
                    </a:lnTo>
                    <a:lnTo>
                      <a:pt x="967" y="202"/>
                    </a:lnTo>
                    <a:lnTo>
                      <a:pt x="969" y="202"/>
                    </a:lnTo>
                    <a:lnTo>
                      <a:pt x="971" y="202"/>
                    </a:lnTo>
                    <a:lnTo>
                      <a:pt x="971" y="200"/>
                    </a:lnTo>
                    <a:lnTo>
                      <a:pt x="973" y="200"/>
                    </a:lnTo>
                    <a:lnTo>
                      <a:pt x="973" y="202"/>
                    </a:lnTo>
                    <a:lnTo>
                      <a:pt x="973" y="203"/>
                    </a:lnTo>
                    <a:lnTo>
                      <a:pt x="973" y="205"/>
                    </a:lnTo>
                    <a:lnTo>
                      <a:pt x="974" y="205"/>
                    </a:lnTo>
                    <a:lnTo>
                      <a:pt x="974" y="207"/>
                    </a:lnTo>
                    <a:lnTo>
                      <a:pt x="976" y="209"/>
                    </a:lnTo>
                    <a:lnTo>
                      <a:pt x="976" y="211"/>
                    </a:lnTo>
                    <a:lnTo>
                      <a:pt x="976" y="212"/>
                    </a:lnTo>
                    <a:lnTo>
                      <a:pt x="974" y="212"/>
                    </a:lnTo>
                    <a:lnTo>
                      <a:pt x="974" y="214"/>
                    </a:lnTo>
                    <a:lnTo>
                      <a:pt x="974" y="216"/>
                    </a:lnTo>
                    <a:lnTo>
                      <a:pt x="974" y="218"/>
                    </a:lnTo>
                    <a:lnTo>
                      <a:pt x="974" y="219"/>
                    </a:lnTo>
                    <a:lnTo>
                      <a:pt x="974" y="221"/>
                    </a:lnTo>
                    <a:lnTo>
                      <a:pt x="973" y="221"/>
                    </a:lnTo>
                    <a:lnTo>
                      <a:pt x="973" y="219"/>
                    </a:lnTo>
                    <a:lnTo>
                      <a:pt x="973" y="221"/>
                    </a:lnTo>
                    <a:lnTo>
                      <a:pt x="973" y="219"/>
                    </a:lnTo>
                    <a:lnTo>
                      <a:pt x="971" y="219"/>
                    </a:lnTo>
                    <a:lnTo>
                      <a:pt x="971" y="221"/>
                    </a:lnTo>
                    <a:lnTo>
                      <a:pt x="969" y="221"/>
                    </a:lnTo>
                    <a:lnTo>
                      <a:pt x="969" y="223"/>
                    </a:lnTo>
                    <a:lnTo>
                      <a:pt x="969" y="225"/>
                    </a:lnTo>
                    <a:lnTo>
                      <a:pt x="967" y="225"/>
                    </a:lnTo>
                    <a:lnTo>
                      <a:pt x="965" y="225"/>
                    </a:lnTo>
                    <a:lnTo>
                      <a:pt x="964" y="225"/>
                    </a:lnTo>
                    <a:lnTo>
                      <a:pt x="962" y="225"/>
                    </a:lnTo>
                    <a:lnTo>
                      <a:pt x="962" y="227"/>
                    </a:lnTo>
                    <a:lnTo>
                      <a:pt x="960" y="227"/>
                    </a:lnTo>
                    <a:lnTo>
                      <a:pt x="960" y="228"/>
                    </a:lnTo>
                    <a:lnTo>
                      <a:pt x="960" y="230"/>
                    </a:lnTo>
                    <a:lnTo>
                      <a:pt x="958" y="230"/>
                    </a:lnTo>
                    <a:lnTo>
                      <a:pt x="958" y="232"/>
                    </a:lnTo>
                    <a:lnTo>
                      <a:pt x="960" y="232"/>
                    </a:lnTo>
                    <a:lnTo>
                      <a:pt x="960" y="230"/>
                    </a:lnTo>
                    <a:lnTo>
                      <a:pt x="960" y="232"/>
                    </a:lnTo>
                    <a:lnTo>
                      <a:pt x="962" y="232"/>
                    </a:lnTo>
                    <a:lnTo>
                      <a:pt x="964" y="232"/>
                    </a:lnTo>
                    <a:lnTo>
                      <a:pt x="964" y="234"/>
                    </a:lnTo>
                    <a:lnTo>
                      <a:pt x="964" y="236"/>
                    </a:lnTo>
                    <a:lnTo>
                      <a:pt x="962" y="236"/>
                    </a:lnTo>
                    <a:lnTo>
                      <a:pt x="960" y="236"/>
                    </a:lnTo>
                    <a:lnTo>
                      <a:pt x="958" y="236"/>
                    </a:lnTo>
                    <a:lnTo>
                      <a:pt x="958" y="237"/>
                    </a:lnTo>
                    <a:lnTo>
                      <a:pt x="957" y="237"/>
                    </a:lnTo>
                    <a:lnTo>
                      <a:pt x="958" y="237"/>
                    </a:lnTo>
                    <a:lnTo>
                      <a:pt x="958" y="239"/>
                    </a:lnTo>
                    <a:lnTo>
                      <a:pt x="958" y="241"/>
                    </a:lnTo>
                    <a:lnTo>
                      <a:pt x="958" y="243"/>
                    </a:lnTo>
                    <a:lnTo>
                      <a:pt x="960" y="243"/>
                    </a:lnTo>
                    <a:lnTo>
                      <a:pt x="960" y="244"/>
                    </a:lnTo>
                    <a:lnTo>
                      <a:pt x="960" y="243"/>
                    </a:lnTo>
                    <a:lnTo>
                      <a:pt x="962" y="243"/>
                    </a:lnTo>
                    <a:lnTo>
                      <a:pt x="962" y="244"/>
                    </a:lnTo>
                    <a:lnTo>
                      <a:pt x="962" y="246"/>
                    </a:lnTo>
                    <a:lnTo>
                      <a:pt x="962" y="248"/>
                    </a:lnTo>
                    <a:lnTo>
                      <a:pt x="962" y="250"/>
                    </a:lnTo>
                    <a:lnTo>
                      <a:pt x="962" y="248"/>
                    </a:lnTo>
                    <a:lnTo>
                      <a:pt x="960" y="248"/>
                    </a:lnTo>
                    <a:lnTo>
                      <a:pt x="958" y="248"/>
                    </a:lnTo>
                    <a:lnTo>
                      <a:pt x="958" y="250"/>
                    </a:lnTo>
                    <a:lnTo>
                      <a:pt x="957" y="250"/>
                    </a:lnTo>
                    <a:lnTo>
                      <a:pt x="955" y="250"/>
                    </a:lnTo>
                    <a:lnTo>
                      <a:pt x="953" y="250"/>
                    </a:lnTo>
                    <a:lnTo>
                      <a:pt x="953" y="252"/>
                    </a:lnTo>
                    <a:lnTo>
                      <a:pt x="953" y="253"/>
                    </a:lnTo>
                    <a:lnTo>
                      <a:pt x="953" y="255"/>
                    </a:lnTo>
                    <a:lnTo>
                      <a:pt x="951" y="255"/>
                    </a:lnTo>
                    <a:lnTo>
                      <a:pt x="951" y="257"/>
                    </a:lnTo>
                    <a:lnTo>
                      <a:pt x="949" y="257"/>
                    </a:lnTo>
                    <a:lnTo>
                      <a:pt x="948" y="257"/>
                    </a:lnTo>
                    <a:lnTo>
                      <a:pt x="949" y="259"/>
                    </a:lnTo>
                    <a:lnTo>
                      <a:pt x="949" y="261"/>
                    </a:lnTo>
                    <a:lnTo>
                      <a:pt x="948" y="261"/>
                    </a:lnTo>
                    <a:lnTo>
                      <a:pt x="948" y="262"/>
                    </a:lnTo>
                    <a:lnTo>
                      <a:pt x="948" y="264"/>
                    </a:lnTo>
                    <a:lnTo>
                      <a:pt x="948" y="266"/>
                    </a:lnTo>
                    <a:lnTo>
                      <a:pt x="946" y="266"/>
                    </a:lnTo>
                    <a:lnTo>
                      <a:pt x="944" y="266"/>
                    </a:lnTo>
                    <a:lnTo>
                      <a:pt x="944" y="268"/>
                    </a:lnTo>
                    <a:lnTo>
                      <a:pt x="944" y="269"/>
                    </a:lnTo>
                    <a:lnTo>
                      <a:pt x="942" y="269"/>
                    </a:lnTo>
                    <a:lnTo>
                      <a:pt x="942" y="271"/>
                    </a:lnTo>
                    <a:lnTo>
                      <a:pt x="942" y="273"/>
                    </a:lnTo>
                    <a:lnTo>
                      <a:pt x="940" y="273"/>
                    </a:lnTo>
                    <a:lnTo>
                      <a:pt x="939" y="273"/>
                    </a:lnTo>
                    <a:lnTo>
                      <a:pt x="939" y="271"/>
                    </a:lnTo>
                    <a:lnTo>
                      <a:pt x="937" y="271"/>
                    </a:lnTo>
                    <a:lnTo>
                      <a:pt x="935" y="271"/>
                    </a:lnTo>
                    <a:lnTo>
                      <a:pt x="935" y="273"/>
                    </a:lnTo>
                    <a:lnTo>
                      <a:pt x="933" y="273"/>
                    </a:lnTo>
                    <a:lnTo>
                      <a:pt x="932" y="273"/>
                    </a:lnTo>
                    <a:lnTo>
                      <a:pt x="932" y="271"/>
                    </a:lnTo>
                    <a:lnTo>
                      <a:pt x="932" y="269"/>
                    </a:lnTo>
                    <a:lnTo>
                      <a:pt x="933" y="268"/>
                    </a:lnTo>
                    <a:lnTo>
                      <a:pt x="933" y="266"/>
                    </a:lnTo>
                    <a:lnTo>
                      <a:pt x="933" y="264"/>
                    </a:lnTo>
                    <a:lnTo>
                      <a:pt x="933" y="262"/>
                    </a:lnTo>
                    <a:lnTo>
                      <a:pt x="932" y="262"/>
                    </a:lnTo>
                    <a:lnTo>
                      <a:pt x="932" y="261"/>
                    </a:lnTo>
                    <a:lnTo>
                      <a:pt x="930" y="261"/>
                    </a:lnTo>
                    <a:lnTo>
                      <a:pt x="930" y="259"/>
                    </a:lnTo>
                    <a:lnTo>
                      <a:pt x="930" y="257"/>
                    </a:lnTo>
                    <a:lnTo>
                      <a:pt x="932" y="257"/>
                    </a:lnTo>
                    <a:lnTo>
                      <a:pt x="932" y="255"/>
                    </a:lnTo>
                    <a:lnTo>
                      <a:pt x="932" y="257"/>
                    </a:lnTo>
                    <a:lnTo>
                      <a:pt x="932" y="255"/>
                    </a:lnTo>
                    <a:lnTo>
                      <a:pt x="933" y="255"/>
                    </a:lnTo>
                    <a:lnTo>
                      <a:pt x="933" y="253"/>
                    </a:lnTo>
                    <a:lnTo>
                      <a:pt x="935" y="253"/>
                    </a:lnTo>
                    <a:lnTo>
                      <a:pt x="935" y="252"/>
                    </a:lnTo>
                    <a:lnTo>
                      <a:pt x="937" y="252"/>
                    </a:lnTo>
                    <a:lnTo>
                      <a:pt x="935" y="252"/>
                    </a:lnTo>
                    <a:lnTo>
                      <a:pt x="935" y="250"/>
                    </a:lnTo>
                    <a:lnTo>
                      <a:pt x="937" y="250"/>
                    </a:lnTo>
                    <a:lnTo>
                      <a:pt x="935" y="250"/>
                    </a:lnTo>
                    <a:lnTo>
                      <a:pt x="935" y="248"/>
                    </a:lnTo>
                    <a:lnTo>
                      <a:pt x="933" y="248"/>
                    </a:lnTo>
                    <a:lnTo>
                      <a:pt x="933" y="246"/>
                    </a:lnTo>
                    <a:lnTo>
                      <a:pt x="933" y="244"/>
                    </a:lnTo>
                    <a:lnTo>
                      <a:pt x="932" y="244"/>
                    </a:lnTo>
                    <a:lnTo>
                      <a:pt x="930" y="243"/>
                    </a:lnTo>
                    <a:lnTo>
                      <a:pt x="928" y="243"/>
                    </a:lnTo>
                    <a:lnTo>
                      <a:pt x="928" y="241"/>
                    </a:lnTo>
                    <a:lnTo>
                      <a:pt x="926" y="241"/>
                    </a:lnTo>
                    <a:lnTo>
                      <a:pt x="924" y="241"/>
                    </a:lnTo>
                    <a:lnTo>
                      <a:pt x="923" y="241"/>
                    </a:lnTo>
                    <a:lnTo>
                      <a:pt x="921" y="243"/>
                    </a:lnTo>
                    <a:lnTo>
                      <a:pt x="921" y="241"/>
                    </a:lnTo>
                    <a:lnTo>
                      <a:pt x="919" y="241"/>
                    </a:lnTo>
                    <a:lnTo>
                      <a:pt x="917" y="241"/>
                    </a:lnTo>
                    <a:lnTo>
                      <a:pt x="917" y="243"/>
                    </a:lnTo>
                    <a:lnTo>
                      <a:pt x="915" y="243"/>
                    </a:lnTo>
                    <a:lnTo>
                      <a:pt x="914" y="243"/>
                    </a:lnTo>
                    <a:lnTo>
                      <a:pt x="912" y="243"/>
                    </a:lnTo>
                    <a:lnTo>
                      <a:pt x="912" y="244"/>
                    </a:lnTo>
                    <a:lnTo>
                      <a:pt x="910" y="244"/>
                    </a:lnTo>
                    <a:lnTo>
                      <a:pt x="908" y="244"/>
                    </a:lnTo>
                    <a:lnTo>
                      <a:pt x="908" y="246"/>
                    </a:lnTo>
                    <a:lnTo>
                      <a:pt x="908" y="248"/>
                    </a:lnTo>
                    <a:lnTo>
                      <a:pt x="907" y="248"/>
                    </a:lnTo>
                    <a:lnTo>
                      <a:pt x="907" y="250"/>
                    </a:lnTo>
                    <a:lnTo>
                      <a:pt x="908" y="250"/>
                    </a:lnTo>
                    <a:lnTo>
                      <a:pt x="907" y="250"/>
                    </a:lnTo>
                    <a:lnTo>
                      <a:pt x="905" y="250"/>
                    </a:lnTo>
                    <a:lnTo>
                      <a:pt x="903" y="250"/>
                    </a:lnTo>
                    <a:lnTo>
                      <a:pt x="901" y="250"/>
                    </a:lnTo>
                    <a:lnTo>
                      <a:pt x="899" y="250"/>
                    </a:lnTo>
                    <a:lnTo>
                      <a:pt x="898" y="250"/>
                    </a:lnTo>
                    <a:lnTo>
                      <a:pt x="898" y="252"/>
                    </a:lnTo>
                    <a:lnTo>
                      <a:pt x="896" y="252"/>
                    </a:lnTo>
                    <a:lnTo>
                      <a:pt x="896" y="253"/>
                    </a:lnTo>
                    <a:lnTo>
                      <a:pt x="896" y="255"/>
                    </a:lnTo>
                    <a:lnTo>
                      <a:pt x="896" y="257"/>
                    </a:lnTo>
                    <a:lnTo>
                      <a:pt x="896" y="259"/>
                    </a:lnTo>
                    <a:lnTo>
                      <a:pt x="896" y="261"/>
                    </a:lnTo>
                    <a:lnTo>
                      <a:pt x="896" y="262"/>
                    </a:lnTo>
                    <a:lnTo>
                      <a:pt x="896" y="264"/>
                    </a:lnTo>
                    <a:lnTo>
                      <a:pt x="898" y="264"/>
                    </a:lnTo>
                    <a:lnTo>
                      <a:pt x="898" y="266"/>
                    </a:lnTo>
                    <a:lnTo>
                      <a:pt x="899" y="266"/>
                    </a:lnTo>
                    <a:lnTo>
                      <a:pt x="899" y="268"/>
                    </a:lnTo>
                    <a:lnTo>
                      <a:pt x="901" y="268"/>
                    </a:lnTo>
                    <a:lnTo>
                      <a:pt x="901" y="269"/>
                    </a:lnTo>
                    <a:lnTo>
                      <a:pt x="901" y="271"/>
                    </a:lnTo>
                    <a:lnTo>
                      <a:pt x="901" y="273"/>
                    </a:lnTo>
                    <a:lnTo>
                      <a:pt x="901" y="275"/>
                    </a:lnTo>
                    <a:lnTo>
                      <a:pt x="899" y="275"/>
                    </a:lnTo>
                    <a:lnTo>
                      <a:pt x="899" y="277"/>
                    </a:lnTo>
                    <a:lnTo>
                      <a:pt x="899" y="278"/>
                    </a:lnTo>
                    <a:lnTo>
                      <a:pt x="901" y="278"/>
                    </a:lnTo>
                    <a:lnTo>
                      <a:pt x="901" y="280"/>
                    </a:lnTo>
                    <a:lnTo>
                      <a:pt x="903" y="282"/>
                    </a:lnTo>
                    <a:lnTo>
                      <a:pt x="903" y="284"/>
                    </a:lnTo>
                    <a:lnTo>
                      <a:pt x="903" y="286"/>
                    </a:lnTo>
                    <a:lnTo>
                      <a:pt x="905" y="286"/>
                    </a:lnTo>
                    <a:lnTo>
                      <a:pt x="905" y="287"/>
                    </a:lnTo>
                    <a:lnTo>
                      <a:pt x="907" y="287"/>
                    </a:lnTo>
                    <a:lnTo>
                      <a:pt x="907" y="286"/>
                    </a:lnTo>
                    <a:lnTo>
                      <a:pt x="908" y="286"/>
                    </a:lnTo>
                    <a:lnTo>
                      <a:pt x="910" y="286"/>
                    </a:lnTo>
                    <a:lnTo>
                      <a:pt x="912" y="286"/>
                    </a:lnTo>
                    <a:lnTo>
                      <a:pt x="914" y="286"/>
                    </a:lnTo>
                    <a:lnTo>
                      <a:pt x="915" y="286"/>
                    </a:lnTo>
                    <a:lnTo>
                      <a:pt x="915" y="284"/>
                    </a:lnTo>
                    <a:lnTo>
                      <a:pt x="917" y="284"/>
                    </a:lnTo>
                    <a:lnTo>
                      <a:pt x="917" y="286"/>
                    </a:lnTo>
                    <a:lnTo>
                      <a:pt x="919" y="286"/>
                    </a:lnTo>
                    <a:lnTo>
                      <a:pt x="919" y="287"/>
                    </a:lnTo>
                    <a:lnTo>
                      <a:pt x="919" y="289"/>
                    </a:lnTo>
                    <a:lnTo>
                      <a:pt x="917" y="289"/>
                    </a:lnTo>
                    <a:lnTo>
                      <a:pt x="917" y="291"/>
                    </a:lnTo>
                    <a:lnTo>
                      <a:pt x="917" y="293"/>
                    </a:lnTo>
                    <a:lnTo>
                      <a:pt x="917" y="294"/>
                    </a:lnTo>
                    <a:lnTo>
                      <a:pt x="915" y="294"/>
                    </a:lnTo>
                    <a:lnTo>
                      <a:pt x="915" y="296"/>
                    </a:lnTo>
                    <a:lnTo>
                      <a:pt x="915" y="298"/>
                    </a:lnTo>
                    <a:lnTo>
                      <a:pt x="914" y="298"/>
                    </a:lnTo>
                    <a:lnTo>
                      <a:pt x="912" y="298"/>
                    </a:lnTo>
                    <a:lnTo>
                      <a:pt x="912" y="300"/>
                    </a:lnTo>
                    <a:lnTo>
                      <a:pt x="910" y="300"/>
                    </a:lnTo>
                    <a:lnTo>
                      <a:pt x="910" y="302"/>
                    </a:lnTo>
                    <a:lnTo>
                      <a:pt x="908" y="302"/>
                    </a:lnTo>
                    <a:lnTo>
                      <a:pt x="908" y="303"/>
                    </a:lnTo>
                    <a:lnTo>
                      <a:pt x="908" y="305"/>
                    </a:lnTo>
                    <a:lnTo>
                      <a:pt x="908" y="307"/>
                    </a:lnTo>
                    <a:lnTo>
                      <a:pt x="908" y="309"/>
                    </a:lnTo>
                    <a:lnTo>
                      <a:pt x="908" y="311"/>
                    </a:lnTo>
                    <a:lnTo>
                      <a:pt x="908" y="312"/>
                    </a:lnTo>
                    <a:lnTo>
                      <a:pt x="908" y="314"/>
                    </a:lnTo>
                    <a:lnTo>
                      <a:pt x="908" y="316"/>
                    </a:lnTo>
                    <a:lnTo>
                      <a:pt x="907" y="316"/>
                    </a:lnTo>
                    <a:lnTo>
                      <a:pt x="907" y="318"/>
                    </a:lnTo>
                    <a:lnTo>
                      <a:pt x="905" y="318"/>
                    </a:lnTo>
                    <a:lnTo>
                      <a:pt x="903" y="318"/>
                    </a:lnTo>
                    <a:lnTo>
                      <a:pt x="901" y="318"/>
                    </a:lnTo>
                    <a:lnTo>
                      <a:pt x="899" y="318"/>
                    </a:lnTo>
                    <a:lnTo>
                      <a:pt x="899" y="319"/>
                    </a:lnTo>
                    <a:lnTo>
                      <a:pt x="898" y="319"/>
                    </a:lnTo>
                    <a:lnTo>
                      <a:pt x="896" y="319"/>
                    </a:lnTo>
                    <a:lnTo>
                      <a:pt x="894" y="319"/>
                    </a:lnTo>
                    <a:lnTo>
                      <a:pt x="892" y="319"/>
                    </a:lnTo>
                    <a:lnTo>
                      <a:pt x="892" y="318"/>
                    </a:lnTo>
                    <a:lnTo>
                      <a:pt x="890" y="318"/>
                    </a:lnTo>
                    <a:lnTo>
                      <a:pt x="889" y="318"/>
                    </a:lnTo>
                    <a:lnTo>
                      <a:pt x="889" y="316"/>
                    </a:lnTo>
                    <a:lnTo>
                      <a:pt x="889" y="314"/>
                    </a:lnTo>
                    <a:lnTo>
                      <a:pt x="887" y="314"/>
                    </a:lnTo>
                    <a:lnTo>
                      <a:pt x="887" y="312"/>
                    </a:lnTo>
                    <a:lnTo>
                      <a:pt x="885" y="312"/>
                    </a:lnTo>
                    <a:lnTo>
                      <a:pt x="883" y="312"/>
                    </a:lnTo>
                    <a:lnTo>
                      <a:pt x="883" y="311"/>
                    </a:lnTo>
                    <a:lnTo>
                      <a:pt x="883" y="309"/>
                    </a:lnTo>
                    <a:lnTo>
                      <a:pt x="882" y="309"/>
                    </a:lnTo>
                    <a:lnTo>
                      <a:pt x="880" y="309"/>
                    </a:lnTo>
                    <a:lnTo>
                      <a:pt x="880" y="311"/>
                    </a:lnTo>
                    <a:lnTo>
                      <a:pt x="878" y="311"/>
                    </a:lnTo>
                    <a:lnTo>
                      <a:pt x="876" y="311"/>
                    </a:lnTo>
                    <a:lnTo>
                      <a:pt x="874" y="312"/>
                    </a:lnTo>
                    <a:lnTo>
                      <a:pt x="874" y="314"/>
                    </a:lnTo>
                    <a:lnTo>
                      <a:pt x="873" y="314"/>
                    </a:lnTo>
                    <a:lnTo>
                      <a:pt x="871" y="314"/>
                    </a:lnTo>
                    <a:lnTo>
                      <a:pt x="869" y="316"/>
                    </a:lnTo>
                    <a:lnTo>
                      <a:pt x="867" y="316"/>
                    </a:lnTo>
                    <a:lnTo>
                      <a:pt x="865" y="316"/>
                    </a:lnTo>
                    <a:lnTo>
                      <a:pt x="865" y="318"/>
                    </a:lnTo>
                    <a:lnTo>
                      <a:pt x="864" y="318"/>
                    </a:lnTo>
                    <a:lnTo>
                      <a:pt x="862" y="318"/>
                    </a:lnTo>
                    <a:lnTo>
                      <a:pt x="862" y="319"/>
                    </a:lnTo>
                    <a:lnTo>
                      <a:pt x="862" y="321"/>
                    </a:lnTo>
                    <a:lnTo>
                      <a:pt x="862" y="323"/>
                    </a:lnTo>
                    <a:lnTo>
                      <a:pt x="860" y="323"/>
                    </a:lnTo>
                    <a:lnTo>
                      <a:pt x="860" y="325"/>
                    </a:lnTo>
                    <a:lnTo>
                      <a:pt x="860" y="327"/>
                    </a:lnTo>
                    <a:lnTo>
                      <a:pt x="860" y="328"/>
                    </a:lnTo>
                    <a:lnTo>
                      <a:pt x="858" y="328"/>
                    </a:lnTo>
                    <a:lnTo>
                      <a:pt x="857" y="328"/>
                    </a:lnTo>
                    <a:lnTo>
                      <a:pt x="857" y="330"/>
                    </a:lnTo>
                    <a:lnTo>
                      <a:pt x="857" y="332"/>
                    </a:lnTo>
                    <a:lnTo>
                      <a:pt x="855" y="332"/>
                    </a:lnTo>
                    <a:lnTo>
                      <a:pt x="853" y="332"/>
                    </a:lnTo>
                    <a:lnTo>
                      <a:pt x="853" y="334"/>
                    </a:lnTo>
                    <a:lnTo>
                      <a:pt x="853" y="336"/>
                    </a:lnTo>
                    <a:lnTo>
                      <a:pt x="853" y="337"/>
                    </a:lnTo>
                    <a:lnTo>
                      <a:pt x="853" y="339"/>
                    </a:lnTo>
                    <a:lnTo>
                      <a:pt x="851" y="339"/>
                    </a:lnTo>
                    <a:lnTo>
                      <a:pt x="851" y="341"/>
                    </a:lnTo>
                    <a:lnTo>
                      <a:pt x="849" y="341"/>
                    </a:lnTo>
                    <a:lnTo>
                      <a:pt x="849" y="343"/>
                    </a:lnTo>
                    <a:lnTo>
                      <a:pt x="848" y="343"/>
                    </a:lnTo>
                    <a:lnTo>
                      <a:pt x="846" y="343"/>
                    </a:lnTo>
                    <a:lnTo>
                      <a:pt x="846" y="344"/>
                    </a:lnTo>
                    <a:lnTo>
                      <a:pt x="844" y="344"/>
                    </a:lnTo>
                    <a:lnTo>
                      <a:pt x="844" y="346"/>
                    </a:lnTo>
                    <a:lnTo>
                      <a:pt x="842" y="346"/>
                    </a:lnTo>
                    <a:lnTo>
                      <a:pt x="840" y="346"/>
                    </a:lnTo>
                    <a:lnTo>
                      <a:pt x="840" y="348"/>
                    </a:lnTo>
                    <a:lnTo>
                      <a:pt x="839" y="348"/>
                    </a:lnTo>
                    <a:lnTo>
                      <a:pt x="837" y="348"/>
                    </a:lnTo>
                    <a:lnTo>
                      <a:pt x="837" y="350"/>
                    </a:lnTo>
                    <a:lnTo>
                      <a:pt x="837" y="352"/>
                    </a:lnTo>
                    <a:lnTo>
                      <a:pt x="837" y="353"/>
                    </a:lnTo>
                    <a:lnTo>
                      <a:pt x="837" y="355"/>
                    </a:lnTo>
                    <a:lnTo>
                      <a:pt x="837" y="357"/>
                    </a:lnTo>
                    <a:lnTo>
                      <a:pt x="835" y="357"/>
                    </a:lnTo>
                    <a:lnTo>
                      <a:pt x="835" y="359"/>
                    </a:lnTo>
                    <a:lnTo>
                      <a:pt x="835" y="361"/>
                    </a:lnTo>
                    <a:lnTo>
                      <a:pt x="833" y="361"/>
                    </a:lnTo>
                    <a:lnTo>
                      <a:pt x="833" y="362"/>
                    </a:lnTo>
                    <a:lnTo>
                      <a:pt x="832" y="362"/>
                    </a:lnTo>
                    <a:lnTo>
                      <a:pt x="830" y="362"/>
                    </a:lnTo>
                    <a:lnTo>
                      <a:pt x="830" y="364"/>
                    </a:lnTo>
                    <a:lnTo>
                      <a:pt x="830" y="366"/>
                    </a:lnTo>
                    <a:lnTo>
                      <a:pt x="828" y="366"/>
                    </a:lnTo>
                    <a:lnTo>
                      <a:pt x="828" y="368"/>
                    </a:lnTo>
                    <a:lnTo>
                      <a:pt x="828" y="369"/>
                    </a:lnTo>
                    <a:lnTo>
                      <a:pt x="828" y="371"/>
                    </a:lnTo>
                    <a:lnTo>
                      <a:pt x="826" y="371"/>
                    </a:lnTo>
                    <a:lnTo>
                      <a:pt x="824" y="371"/>
                    </a:lnTo>
                    <a:lnTo>
                      <a:pt x="824" y="373"/>
                    </a:lnTo>
                    <a:lnTo>
                      <a:pt x="824" y="375"/>
                    </a:lnTo>
                    <a:lnTo>
                      <a:pt x="823" y="375"/>
                    </a:lnTo>
                    <a:lnTo>
                      <a:pt x="823" y="377"/>
                    </a:lnTo>
                    <a:lnTo>
                      <a:pt x="821" y="377"/>
                    </a:lnTo>
                    <a:lnTo>
                      <a:pt x="819" y="377"/>
                    </a:lnTo>
                    <a:lnTo>
                      <a:pt x="819" y="378"/>
                    </a:lnTo>
                    <a:lnTo>
                      <a:pt x="819" y="380"/>
                    </a:lnTo>
                    <a:lnTo>
                      <a:pt x="821" y="382"/>
                    </a:lnTo>
                    <a:lnTo>
                      <a:pt x="823" y="382"/>
                    </a:lnTo>
                    <a:lnTo>
                      <a:pt x="823" y="384"/>
                    </a:lnTo>
                    <a:lnTo>
                      <a:pt x="823" y="382"/>
                    </a:lnTo>
                    <a:lnTo>
                      <a:pt x="824" y="382"/>
                    </a:lnTo>
                    <a:lnTo>
                      <a:pt x="824" y="384"/>
                    </a:lnTo>
                    <a:lnTo>
                      <a:pt x="824" y="385"/>
                    </a:lnTo>
                    <a:lnTo>
                      <a:pt x="824" y="387"/>
                    </a:lnTo>
                    <a:lnTo>
                      <a:pt x="823" y="387"/>
                    </a:lnTo>
                    <a:lnTo>
                      <a:pt x="823" y="389"/>
                    </a:lnTo>
                    <a:lnTo>
                      <a:pt x="821" y="389"/>
                    </a:lnTo>
                    <a:lnTo>
                      <a:pt x="821" y="387"/>
                    </a:lnTo>
                    <a:lnTo>
                      <a:pt x="819" y="387"/>
                    </a:lnTo>
                    <a:lnTo>
                      <a:pt x="819" y="389"/>
                    </a:lnTo>
                    <a:lnTo>
                      <a:pt x="819" y="391"/>
                    </a:lnTo>
                    <a:lnTo>
                      <a:pt x="819" y="393"/>
                    </a:lnTo>
                    <a:lnTo>
                      <a:pt x="817" y="393"/>
                    </a:lnTo>
                    <a:lnTo>
                      <a:pt x="815" y="393"/>
                    </a:lnTo>
                    <a:lnTo>
                      <a:pt x="814" y="393"/>
                    </a:lnTo>
                    <a:lnTo>
                      <a:pt x="812" y="393"/>
                    </a:lnTo>
                    <a:lnTo>
                      <a:pt x="810" y="394"/>
                    </a:lnTo>
                    <a:lnTo>
                      <a:pt x="808" y="394"/>
                    </a:lnTo>
                    <a:lnTo>
                      <a:pt x="807" y="394"/>
                    </a:lnTo>
                    <a:lnTo>
                      <a:pt x="807" y="396"/>
                    </a:lnTo>
                    <a:lnTo>
                      <a:pt x="805" y="396"/>
                    </a:lnTo>
                    <a:lnTo>
                      <a:pt x="803" y="396"/>
                    </a:lnTo>
                    <a:lnTo>
                      <a:pt x="801" y="396"/>
                    </a:lnTo>
                    <a:lnTo>
                      <a:pt x="801" y="398"/>
                    </a:lnTo>
                    <a:lnTo>
                      <a:pt x="803" y="398"/>
                    </a:lnTo>
                    <a:lnTo>
                      <a:pt x="803" y="400"/>
                    </a:lnTo>
                    <a:lnTo>
                      <a:pt x="801" y="400"/>
                    </a:lnTo>
                    <a:lnTo>
                      <a:pt x="801" y="402"/>
                    </a:lnTo>
                    <a:lnTo>
                      <a:pt x="803" y="402"/>
                    </a:lnTo>
                    <a:lnTo>
                      <a:pt x="803" y="403"/>
                    </a:lnTo>
                    <a:lnTo>
                      <a:pt x="803" y="405"/>
                    </a:lnTo>
                    <a:lnTo>
                      <a:pt x="801" y="405"/>
                    </a:lnTo>
                    <a:lnTo>
                      <a:pt x="801" y="407"/>
                    </a:lnTo>
                    <a:lnTo>
                      <a:pt x="803" y="407"/>
                    </a:lnTo>
                    <a:lnTo>
                      <a:pt x="803" y="409"/>
                    </a:lnTo>
                    <a:lnTo>
                      <a:pt x="805" y="409"/>
                    </a:lnTo>
                    <a:lnTo>
                      <a:pt x="805" y="410"/>
                    </a:lnTo>
                    <a:lnTo>
                      <a:pt x="807" y="410"/>
                    </a:lnTo>
                    <a:lnTo>
                      <a:pt x="805" y="412"/>
                    </a:lnTo>
                    <a:lnTo>
                      <a:pt x="803" y="412"/>
                    </a:lnTo>
                    <a:lnTo>
                      <a:pt x="803" y="414"/>
                    </a:lnTo>
                    <a:lnTo>
                      <a:pt x="801" y="414"/>
                    </a:lnTo>
                    <a:lnTo>
                      <a:pt x="799" y="414"/>
                    </a:lnTo>
                    <a:lnTo>
                      <a:pt x="798" y="414"/>
                    </a:lnTo>
                    <a:lnTo>
                      <a:pt x="798" y="416"/>
                    </a:lnTo>
                    <a:lnTo>
                      <a:pt x="798" y="418"/>
                    </a:lnTo>
                    <a:lnTo>
                      <a:pt x="798" y="419"/>
                    </a:lnTo>
                    <a:lnTo>
                      <a:pt x="799" y="419"/>
                    </a:lnTo>
                    <a:lnTo>
                      <a:pt x="799" y="421"/>
                    </a:lnTo>
                    <a:lnTo>
                      <a:pt x="801" y="421"/>
                    </a:lnTo>
                    <a:lnTo>
                      <a:pt x="801" y="423"/>
                    </a:lnTo>
                    <a:lnTo>
                      <a:pt x="803" y="423"/>
                    </a:lnTo>
                    <a:lnTo>
                      <a:pt x="803" y="425"/>
                    </a:lnTo>
                    <a:lnTo>
                      <a:pt x="805" y="427"/>
                    </a:lnTo>
                    <a:lnTo>
                      <a:pt x="805" y="428"/>
                    </a:lnTo>
                    <a:lnTo>
                      <a:pt x="805" y="430"/>
                    </a:lnTo>
                    <a:lnTo>
                      <a:pt x="807" y="432"/>
                    </a:lnTo>
                    <a:lnTo>
                      <a:pt x="807" y="434"/>
                    </a:lnTo>
                    <a:lnTo>
                      <a:pt x="807" y="435"/>
                    </a:lnTo>
                    <a:lnTo>
                      <a:pt x="808" y="435"/>
                    </a:lnTo>
                    <a:lnTo>
                      <a:pt x="810" y="435"/>
                    </a:lnTo>
                    <a:lnTo>
                      <a:pt x="810" y="437"/>
                    </a:lnTo>
                    <a:lnTo>
                      <a:pt x="810" y="439"/>
                    </a:lnTo>
                    <a:lnTo>
                      <a:pt x="810" y="441"/>
                    </a:lnTo>
                    <a:lnTo>
                      <a:pt x="810" y="443"/>
                    </a:lnTo>
                    <a:lnTo>
                      <a:pt x="808" y="444"/>
                    </a:lnTo>
                    <a:lnTo>
                      <a:pt x="808" y="446"/>
                    </a:lnTo>
                    <a:lnTo>
                      <a:pt x="808" y="448"/>
                    </a:lnTo>
                    <a:lnTo>
                      <a:pt x="807" y="448"/>
                    </a:lnTo>
                    <a:lnTo>
                      <a:pt x="807" y="450"/>
                    </a:lnTo>
                    <a:lnTo>
                      <a:pt x="807" y="452"/>
                    </a:lnTo>
                    <a:lnTo>
                      <a:pt x="805" y="453"/>
                    </a:lnTo>
                    <a:lnTo>
                      <a:pt x="803" y="455"/>
                    </a:lnTo>
                    <a:lnTo>
                      <a:pt x="803" y="453"/>
                    </a:lnTo>
                    <a:lnTo>
                      <a:pt x="803" y="452"/>
                    </a:lnTo>
                    <a:lnTo>
                      <a:pt x="801" y="452"/>
                    </a:lnTo>
                    <a:lnTo>
                      <a:pt x="801" y="450"/>
                    </a:lnTo>
                    <a:lnTo>
                      <a:pt x="799" y="450"/>
                    </a:lnTo>
                    <a:lnTo>
                      <a:pt x="798" y="450"/>
                    </a:lnTo>
                    <a:lnTo>
                      <a:pt x="796" y="450"/>
                    </a:lnTo>
                    <a:lnTo>
                      <a:pt x="794" y="450"/>
                    </a:lnTo>
                    <a:lnTo>
                      <a:pt x="792" y="450"/>
                    </a:lnTo>
                    <a:lnTo>
                      <a:pt x="790" y="450"/>
                    </a:lnTo>
                    <a:lnTo>
                      <a:pt x="789" y="450"/>
                    </a:lnTo>
                    <a:lnTo>
                      <a:pt x="787" y="450"/>
                    </a:lnTo>
                    <a:lnTo>
                      <a:pt x="785" y="450"/>
                    </a:lnTo>
                    <a:lnTo>
                      <a:pt x="783" y="450"/>
                    </a:lnTo>
                    <a:lnTo>
                      <a:pt x="783" y="448"/>
                    </a:lnTo>
                    <a:lnTo>
                      <a:pt x="782" y="448"/>
                    </a:lnTo>
                    <a:lnTo>
                      <a:pt x="780" y="448"/>
                    </a:lnTo>
                    <a:lnTo>
                      <a:pt x="780" y="446"/>
                    </a:lnTo>
                    <a:lnTo>
                      <a:pt x="778" y="446"/>
                    </a:lnTo>
                    <a:lnTo>
                      <a:pt x="776" y="446"/>
                    </a:lnTo>
                    <a:lnTo>
                      <a:pt x="774" y="446"/>
                    </a:lnTo>
                    <a:lnTo>
                      <a:pt x="773" y="446"/>
                    </a:lnTo>
                    <a:lnTo>
                      <a:pt x="773" y="444"/>
                    </a:lnTo>
                    <a:lnTo>
                      <a:pt x="771" y="444"/>
                    </a:lnTo>
                    <a:lnTo>
                      <a:pt x="769" y="444"/>
                    </a:lnTo>
                    <a:lnTo>
                      <a:pt x="767" y="444"/>
                    </a:lnTo>
                    <a:lnTo>
                      <a:pt x="767" y="446"/>
                    </a:lnTo>
                    <a:lnTo>
                      <a:pt x="765" y="446"/>
                    </a:lnTo>
                    <a:lnTo>
                      <a:pt x="764" y="446"/>
                    </a:lnTo>
                    <a:lnTo>
                      <a:pt x="762" y="446"/>
                    </a:lnTo>
                    <a:lnTo>
                      <a:pt x="760" y="446"/>
                    </a:lnTo>
                    <a:lnTo>
                      <a:pt x="758" y="446"/>
                    </a:lnTo>
                    <a:lnTo>
                      <a:pt x="757" y="446"/>
                    </a:lnTo>
                    <a:lnTo>
                      <a:pt x="755" y="446"/>
                    </a:lnTo>
                    <a:lnTo>
                      <a:pt x="755" y="448"/>
                    </a:lnTo>
                    <a:lnTo>
                      <a:pt x="753" y="448"/>
                    </a:lnTo>
                    <a:lnTo>
                      <a:pt x="751" y="448"/>
                    </a:lnTo>
                    <a:lnTo>
                      <a:pt x="749" y="448"/>
                    </a:lnTo>
                    <a:lnTo>
                      <a:pt x="748" y="448"/>
                    </a:lnTo>
                    <a:lnTo>
                      <a:pt x="744" y="448"/>
                    </a:lnTo>
                    <a:lnTo>
                      <a:pt x="742" y="448"/>
                    </a:lnTo>
                    <a:lnTo>
                      <a:pt x="740" y="448"/>
                    </a:lnTo>
                    <a:lnTo>
                      <a:pt x="739" y="448"/>
                    </a:lnTo>
                    <a:lnTo>
                      <a:pt x="737" y="448"/>
                    </a:lnTo>
                    <a:lnTo>
                      <a:pt x="735" y="448"/>
                    </a:lnTo>
                    <a:lnTo>
                      <a:pt x="735" y="450"/>
                    </a:lnTo>
                    <a:lnTo>
                      <a:pt x="733" y="450"/>
                    </a:lnTo>
                    <a:lnTo>
                      <a:pt x="732" y="450"/>
                    </a:lnTo>
                    <a:lnTo>
                      <a:pt x="730" y="450"/>
                    </a:lnTo>
                    <a:lnTo>
                      <a:pt x="728" y="450"/>
                    </a:lnTo>
                    <a:lnTo>
                      <a:pt x="726" y="450"/>
                    </a:lnTo>
                    <a:lnTo>
                      <a:pt x="724" y="450"/>
                    </a:lnTo>
                    <a:lnTo>
                      <a:pt x="724" y="452"/>
                    </a:lnTo>
                    <a:lnTo>
                      <a:pt x="723" y="452"/>
                    </a:lnTo>
                    <a:lnTo>
                      <a:pt x="721" y="452"/>
                    </a:lnTo>
                    <a:lnTo>
                      <a:pt x="719" y="452"/>
                    </a:lnTo>
                    <a:lnTo>
                      <a:pt x="717" y="452"/>
                    </a:lnTo>
                    <a:lnTo>
                      <a:pt x="717" y="453"/>
                    </a:lnTo>
                    <a:lnTo>
                      <a:pt x="715" y="453"/>
                    </a:lnTo>
                    <a:lnTo>
                      <a:pt x="714" y="453"/>
                    </a:lnTo>
                    <a:lnTo>
                      <a:pt x="712" y="453"/>
                    </a:lnTo>
                    <a:lnTo>
                      <a:pt x="710" y="453"/>
                    </a:lnTo>
                    <a:lnTo>
                      <a:pt x="710" y="455"/>
                    </a:lnTo>
                    <a:lnTo>
                      <a:pt x="708" y="455"/>
                    </a:lnTo>
                    <a:lnTo>
                      <a:pt x="707" y="455"/>
                    </a:lnTo>
                    <a:lnTo>
                      <a:pt x="705" y="455"/>
                    </a:lnTo>
                    <a:lnTo>
                      <a:pt x="705" y="457"/>
                    </a:lnTo>
                    <a:lnTo>
                      <a:pt x="703" y="457"/>
                    </a:lnTo>
                    <a:lnTo>
                      <a:pt x="701" y="457"/>
                    </a:lnTo>
                    <a:lnTo>
                      <a:pt x="699" y="457"/>
                    </a:lnTo>
                    <a:lnTo>
                      <a:pt x="699" y="459"/>
                    </a:lnTo>
                    <a:lnTo>
                      <a:pt x="698" y="459"/>
                    </a:lnTo>
                    <a:lnTo>
                      <a:pt x="696" y="459"/>
                    </a:lnTo>
                    <a:lnTo>
                      <a:pt x="694" y="459"/>
                    </a:lnTo>
                    <a:lnTo>
                      <a:pt x="694" y="460"/>
                    </a:lnTo>
                    <a:lnTo>
                      <a:pt x="692" y="460"/>
                    </a:lnTo>
                    <a:lnTo>
                      <a:pt x="690" y="460"/>
                    </a:lnTo>
                    <a:lnTo>
                      <a:pt x="689" y="460"/>
                    </a:lnTo>
                    <a:lnTo>
                      <a:pt x="689" y="462"/>
                    </a:lnTo>
                    <a:lnTo>
                      <a:pt x="687" y="462"/>
                    </a:lnTo>
                    <a:lnTo>
                      <a:pt x="685" y="462"/>
                    </a:lnTo>
                    <a:lnTo>
                      <a:pt x="683" y="462"/>
                    </a:lnTo>
                    <a:lnTo>
                      <a:pt x="683" y="464"/>
                    </a:lnTo>
                    <a:lnTo>
                      <a:pt x="682" y="464"/>
                    </a:lnTo>
                    <a:lnTo>
                      <a:pt x="680" y="464"/>
                    </a:lnTo>
                    <a:lnTo>
                      <a:pt x="678" y="464"/>
                    </a:lnTo>
                    <a:lnTo>
                      <a:pt x="678" y="466"/>
                    </a:lnTo>
                    <a:lnTo>
                      <a:pt x="676" y="466"/>
                    </a:lnTo>
                    <a:lnTo>
                      <a:pt x="674" y="466"/>
                    </a:lnTo>
                    <a:lnTo>
                      <a:pt x="674" y="468"/>
                    </a:lnTo>
                    <a:lnTo>
                      <a:pt x="673" y="468"/>
                    </a:lnTo>
                    <a:lnTo>
                      <a:pt x="671" y="468"/>
                    </a:lnTo>
                    <a:lnTo>
                      <a:pt x="669" y="468"/>
                    </a:lnTo>
                    <a:lnTo>
                      <a:pt x="669" y="469"/>
                    </a:lnTo>
                    <a:lnTo>
                      <a:pt x="667" y="469"/>
                    </a:lnTo>
                    <a:lnTo>
                      <a:pt x="665" y="469"/>
                    </a:lnTo>
                    <a:lnTo>
                      <a:pt x="665" y="471"/>
                    </a:lnTo>
                    <a:lnTo>
                      <a:pt x="664" y="471"/>
                    </a:lnTo>
                    <a:lnTo>
                      <a:pt x="662" y="471"/>
                    </a:lnTo>
                    <a:lnTo>
                      <a:pt x="660" y="471"/>
                    </a:lnTo>
                    <a:lnTo>
                      <a:pt x="660" y="473"/>
                    </a:lnTo>
                    <a:lnTo>
                      <a:pt x="658" y="473"/>
                    </a:lnTo>
                    <a:lnTo>
                      <a:pt x="657" y="473"/>
                    </a:lnTo>
                    <a:lnTo>
                      <a:pt x="655" y="473"/>
                    </a:lnTo>
                    <a:lnTo>
                      <a:pt x="655" y="475"/>
                    </a:lnTo>
                    <a:lnTo>
                      <a:pt x="653" y="475"/>
                    </a:lnTo>
                    <a:lnTo>
                      <a:pt x="651" y="475"/>
                    </a:lnTo>
                    <a:lnTo>
                      <a:pt x="649" y="475"/>
                    </a:lnTo>
                    <a:lnTo>
                      <a:pt x="649" y="477"/>
                    </a:lnTo>
                    <a:lnTo>
                      <a:pt x="648" y="477"/>
                    </a:lnTo>
                    <a:lnTo>
                      <a:pt x="646" y="477"/>
                    </a:lnTo>
                    <a:lnTo>
                      <a:pt x="646" y="478"/>
                    </a:lnTo>
                    <a:lnTo>
                      <a:pt x="644" y="478"/>
                    </a:lnTo>
                    <a:lnTo>
                      <a:pt x="642" y="478"/>
                    </a:lnTo>
                    <a:lnTo>
                      <a:pt x="641" y="478"/>
                    </a:lnTo>
                    <a:lnTo>
                      <a:pt x="641" y="480"/>
                    </a:lnTo>
                    <a:lnTo>
                      <a:pt x="639" y="480"/>
                    </a:lnTo>
                    <a:lnTo>
                      <a:pt x="637" y="480"/>
                    </a:lnTo>
                    <a:lnTo>
                      <a:pt x="637" y="482"/>
                    </a:lnTo>
                    <a:lnTo>
                      <a:pt x="635" y="482"/>
                    </a:lnTo>
                    <a:lnTo>
                      <a:pt x="633" y="482"/>
                    </a:lnTo>
                    <a:lnTo>
                      <a:pt x="633" y="484"/>
                    </a:lnTo>
                    <a:lnTo>
                      <a:pt x="632" y="484"/>
                    </a:lnTo>
                    <a:lnTo>
                      <a:pt x="630" y="484"/>
                    </a:lnTo>
                    <a:lnTo>
                      <a:pt x="630" y="485"/>
                    </a:lnTo>
                    <a:lnTo>
                      <a:pt x="628" y="485"/>
                    </a:lnTo>
                    <a:lnTo>
                      <a:pt x="626" y="485"/>
                    </a:lnTo>
                    <a:lnTo>
                      <a:pt x="626" y="487"/>
                    </a:lnTo>
                    <a:lnTo>
                      <a:pt x="624" y="487"/>
                    </a:lnTo>
                    <a:lnTo>
                      <a:pt x="623" y="487"/>
                    </a:lnTo>
                    <a:lnTo>
                      <a:pt x="621" y="487"/>
                    </a:lnTo>
                    <a:lnTo>
                      <a:pt x="621" y="489"/>
                    </a:lnTo>
                    <a:lnTo>
                      <a:pt x="619" y="489"/>
                    </a:lnTo>
                    <a:lnTo>
                      <a:pt x="617" y="489"/>
                    </a:lnTo>
                    <a:lnTo>
                      <a:pt x="617" y="491"/>
                    </a:lnTo>
                    <a:lnTo>
                      <a:pt x="616" y="491"/>
                    </a:lnTo>
                    <a:lnTo>
                      <a:pt x="614" y="491"/>
                    </a:lnTo>
                    <a:lnTo>
                      <a:pt x="614" y="493"/>
                    </a:lnTo>
                    <a:lnTo>
                      <a:pt x="612" y="493"/>
                    </a:lnTo>
                    <a:lnTo>
                      <a:pt x="610" y="493"/>
                    </a:lnTo>
                    <a:lnTo>
                      <a:pt x="610" y="494"/>
                    </a:lnTo>
                    <a:lnTo>
                      <a:pt x="608" y="494"/>
                    </a:lnTo>
                    <a:lnTo>
                      <a:pt x="608" y="496"/>
                    </a:lnTo>
                    <a:lnTo>
                      <a:pt x="607" y="496"/>
                    </a:lnTo>
                    <a:lnTo>
                      <a:pt x="605" y="496"/>
                    </a:lnTo>
                    <a:lnTo>
                      <a:pt x="603" y="496"/>
                    </a:lnTo>
                    <a:lnTo>
                      <a:pt x="603" y="498"/>
                    </a:lnTo>
                    <a:lnTo>
                      <a:pt x="601" y="498"/>
                    </a:lnTo>
                    <a:lnTo>
                      <a:pt x="599" y="498"/>
                    </a:lnTo>
                    <a:lnTo>
                      <a:pt x="599" y="500"/>
                    </a:lnTo>
                    <a:lnTo>
                      <a:pt x="598" y="500"/>
                    </a:lnTo>
                    <a:lnTo>
                      <a:pt x="596" y="500"/>
                    </a:lnTo>
                    <a:lnTo>
                      <a:pt x="596" y="502"/>
                    </a:lnTo>
                    <a:lnTo>
                      <a:pt x="594" y="502"/>
                    </a:lnTo>
                    <a:lnTo>
                      <a:pt x="594" y="503"/>
                    </a:lnTo>
                    <a:lnTo>
                      <a:pt x="592" y="503"/>
                    </a:lnTo>
                    <a:lnTo>
                      <a:pt x="591" y="503"/>
                    </a:lnTo>
                    <a:lnTo>
                      <a:pt x="591" y="505"/>
                    </a:lnTo>
                    <a:lnTo>
                      <a:pt x="589" y="505"/>
                    </a:lnTo>
                    <a:lnTo>
                      <a:pt x="589" y="507"/>
                    </a:lnTo>
                    <a:lnTo>
                      <a:pt x="587" y="507"/>
                    </a:lnTo>
                    <a:lnTo>
                      <a:pt x="585" y="507"/>
                    </a:lnTo>
                    <a:lnTo>
                      <a:pt x="585" y="509"/>
                    </a:lnTo>
                    <a:lnTo>
                      <a:pt x="583" y="509"/>
                    </a:lnTo>
                    <a:lnTo>
                      <a:pt x="583" y="510"/>
                    </a:lnTo>
                    <a:lnTo>
                      <a:pt x="582" y="510"/>
                    </a:lnTo>
                    <a:lnTo>
                      <a:pt x="582" y="509"/>
                    </a:lnTo>
                    <a:lnTo>
                      <a:pt x="582" y="510"/>
                    </a:lnTo>
                    <a:lnTo>
                      <a:pt x="580" y="510"/>
                    </a:lnTo>
                    <a:lnTo>
                      <a:pt x="580" y="512"/>
                    </a:lnTo>
                    <a:lnTo>
                      <a:pt x="578" y="512"/>
                    </a:lnTo>
                    <a:lnTo>
                      <a:pt x="576" y="512"/>
                    </a:lnTo>
                    <a:lnTo>
                      <a:pt x="576" y="514"/>
                    </a:lnTo>
                    <a:lnTo>
                      <a:pt x="574" y="514"/>
                    </a:lnTo>
                    <a:lnTo>
                      <a:pt x="574" y="516"/>
                    </a:lnTo>
                    <a:lnTo>
                      <a:pt x="573" y="516"/>
                    </a:lnTo>
                    <a:lnTo>
                      <a:pt x="571" y="516"/>
                    </a:lnTo>
                    <a:lnTo>
                      <a:pt x="571" y="518"/>
                    </a:lnTo>
                    <a:lnTo>
                      <a:pt x="569" y="518"/>
                    </a:lnTo>
                    <a:lnTo>
                      <a:pt x="567" y="518"/>
                    </a:lnTo>
                    <a:lnTo>
                      <a:pt x="567" y="519"/>
                    </a:lnTo>
                    <a:lnTo>
                      <a:pt x="566" y="519"/>
                    </a:lnTo>
                    <a:lnTo>
                      <a:pt x="566" y="521"/>
                    </a:lnTo>
                    <a:lnTo>
                      <a:pt x="564" y="521"/>
                    </a:lnTo>
                    <a:lnTo>
                      <a:pt x="562" y="521"/>
                    </a:lnTo>
                    <a:lnTo>
                      <a:pt x="562" y="523"/>
                    </a:lnTo>
                    <a:lnTo>
                      <a:pt x="560" y="523"/>
                    </a:lnTo>
                    <a:lnTo>
                      <a:pt x="558" y="523"/>
                    </a:lnTo>
                    <a:lnTo>
                      <a:pt x="558" y="525"/>
                    </a:lnTo>
                    <a:lnTo>
                      <a:pt x="557" y="525"/>
                    </a:lnTo>
                    <a:lnTo>
                      <a:pt x="555" y="525"/>
                    </a:lnTo>
                    <a:lnTo>
                      <a:pt x="555" y="527"/>
                    </a:lnTo>
                    <a:lnTo>
                      <a:pt x="553" y="527"/>
                    </a:lnTo>
                    <a:lnTo>
                      <a:pt x="553" y="528"/>
                    </a:lnTo>
                    <a:lnTo>
                      <a:pt x="551" y="528"/>
                    </a:lnTo>
                    <a:lnTo>
                      <a:pt x="551" y="530"/>
                    </a:lnTo>
                    <a:lnTo>
                      <a:pt x="549" y="530"/>
                    </a:lnTo>
                    <a:lnTo>
                      <a:pt x="549" y="532"/>
                    </a:lnTo>
                    <a:lnTo>
                      <a:pt x="548" y="532"/>
                    </a:lnTo>
                    <a:lnTo>
                      <a:pt x="548" y="534"/>
                    </a:lnTo>
                    <a:lnTo>
                      <a:pt x="546" y="534"/>
                    </a:lnTo>
                    <a:lnTo>
                      <a:pt x="546" y="535"/>
                    </a:lnTo>
                    <a:lnTo>
                      <a:pt x="544" y="535"/>
                    </a:lnTo>
                    <a:lnTo>
                      <a:pt x="544" y="537"/>
                    </a:lnTo>
                    <a:lnTo>
                      <a:pt x="542" y="537"/>
                    </a:lnTo>
                    <a:lnTo>
                      <a:pt x="541" y="537"/>
                    </a:lnTo>
                    <a:lnTo>
                      <a:pt x="541" y="539"/>
                    </a:lnTo>
                    <a:lnTo>
                      <a:pt x="539" y="539"/>
                    </a:lnTo>
                    <a:lnTo>
                      <a:pt x="539" y="541"/>
                    </a:lnTo>
                    <a:lnTo>
                      <a:pt x="537" y="541"/>
                    </a:lnTo>
                    <a:lnTo>
                      <a:pt x="535" y="541"/>
                    </a:lnTo>
                    <a:lnTo>
                      <a:pt x="535" y="543"/>
                    </a:lnTo>
                    <a:lnTo>
                      <a:pt x="533" y="543"/>
                    </a:lnTo>
                    <a:lnTo>
                      <a:pt x="532" y="543"/>
                    </a:lnTo>
                    <a:lnTo>
                      <a:pt x="532" y="544"/>
                    </a:lnTo>
                    <a:lnTo>
                      <a:pt x="530" y="544"/>
                    </a:lnTo>
                    <a:lnTo>
                      <a:pt x="530" y="546"/>
                    </a:lnTo>
                    <a:lnTo>
                      <a:pt x="528" y="546"/>
                    </a:lnTo>
                    <a:lnTo>
                      <a:pt x="526" y="546"/>
                    </a:lnTo>
                    <a:lnTo>
                      <a:pt x="526" y="548"/>
                    </a:lnTo>
                    <a:lnTo>
                      <a:pt x="524" y="548"/>
                    </a:lnTo>
                    <a:lnTo>
                      <a:pt x="523" y="548"/>
                    </a:lnTo>
                    <a:lnTo>
                      <a:pt x="523" y="550"/>
                    </a:lnTo>
                    <a:lnTo>
                      <a:pt x="521" y="550"/>
                    </a:lnTo>
                    <a:lnTo>
                      <a:pt x="519" y="550"/>
                    </a:lnTo>
                    <a:lnTo>
                      <a:pt x="517" y="550"/>
                    </a:lnTo>
                    <a:lnTo>
                      <a:pt x="517" y="552"/>
                    </a:lnTo>
                    <a:lnTo>
                      <a:pt x="516" y="552"/>
                    </a:lnTo>
                    <a:lnTo>
                      <a:pt x="514" y="552"/>
                    </a:lnTo>
                    <a:lnTo>
                      <a:pt x="512" y="552"/>
                    </a:lnTo>
                    <a:lnTo>
                      <a:pt x="510" y="552"/>
                    </a:lnTo>
                    <a:lnTo>
                      <a:pt x="510" y="553"/>
                    </a:lnTo>
                    <a:lnTo>
                      <a:pt x="508" y="553"/>
                    </a:lnTo>
                    <a:lnTo>
                      <a:pt x="507" y="553"/>
                    </a:lnTo>
                    <a:lnTo>
                      <a:pt x="507" y="555"/>
                    </a:lnTo>
                    <a:lnTo>
                      <a:pt x="505" y="555"/>
                    </a:lnTo>
                    <a:lnTo>
                      <a:pt x="503" y="555"/>
                    </a:lnTo>
                    <a:lnTo>
                      <a:pt x="501" y="555"/>
                    </a:lnTo>
                    <a:lnTo>
                      <a:pt x="501" y="557"/>
                    </a:lnTo>
                    <a:lnTo>
                      <a:pt x="499" y="557"/>
                    </a:lnTo>
                    <a:lnTo>
                      <a:pt x="498" y="557"/>
                    </a:lnTo>
                    <a:lnTo>
                      <a:pt x="496" y="557"/>
                    </a:lnTo>
                    <a:lnTo>
                      <a:pt x="494" y="557"/>
                    </a:lnTo>
                    <a:lnTo>
                      <a:pt x="492" y="557"/>
                    </a:lnTo>
                    <a:lnTo>
                      <a:pt x="491" y="557"/>
                    </a:lnTo>
                    <a:lnTo>
                      <a:pt x="489" y="557"/>
                    </a:lnTo>
                    <a:lnTo>
                      <a:pt x="487" y="557"/>
                    </a:lnTo>
                    <a:lnTo>
                      <a:pt x="485" y="557"/>
                    </a:lnTo>
                    <a:lnTo>
                      <a:pt x="482" y="557"/>
                    </a:lnTo>
                    <a:lnTo>
                      <a:pt x="478" y="557"/>
                    </a:lnTo>
                    <a:lnTo>
                      <a:pt x="478" y="559"/>
                    </a:lnTo>
                    <a:lnTo>
                      <a:pt x="476" y="559"/>
                    </a:lnTo>
                    <a:lnTo>
                      <a:pt x="474" y="559"/>
                    </a:lnTo>
                    <a:lnTo>
                      <a:pt x="474" y="557"/>
                    </a:lnTo>
                    <a:lnTo>
                      <a:pt x="473" y="557"/>
                    </a:lnTo>
                    <a:lnTo>
                      <a:pt x="471" y="557"/>
                    </a:lnTo>
                    <a:lnTo>
                      <a:pt x="469" y="557"/>
                    </a:lnTo>
                    <a:lnTo>
                      <a:pt x="467" y="557"/>
                    </a:lnTo>
                    <a:lnTo>
                      <a:pt x="466" y="557"/>
                    </a:lnTo>
                    <a:lnTo>
                      <a:pt x="464" y="557"/>
                    </a:lnTo>
                    <a:lnTo>
                      <a:pt x="464" y="559"/>
                    </a:lnTo>
                    <a:lnTo>
                      <a:pt x="462" y="559"/>
                    </a:lnTo>
                    <a:lnTo>
                      <a:pt x="462" y="557"/>
                    </a:lnTo>
                    <a:lnTo>
                      <a:pt x="462" y="559"/>
                    </a:lnTo>
                    <a:lnTo>
                      <a:pt x="460" y="559"/>
                    </a:lnTo>
                    <a:lnTo>
                      <a:pt x="460" y="557"/>
                    </a:lnTo>
                    <a:lnTo>
                      <a:pt x="458" y="557"/>
                    </a:lnTo>
                    <a:lnTo>
                      <a:pt x="458" y="559"/>
                    </a:lnTo>
                    <a:lnTo>
                      <a:pt x="457" y="559"/>
                    </a:lnTo>
                    <a:lnTo>
                      <a:pt x="455" y="559"/>
                    </a:lnTo>
                    <a:lnTo>
                      <a:pt x="453" y="559"/>
                    </a:lnTo>
                    <a:lnTo>
                      <a:pt x="451" y="559"/>
                    </a:lnTo>
                    <a:lnTo>
                      <a:pt x="449" y="559"/>
                    </a:lnTo>
                    <a:lnTo>
                      <a:pt x="448" y="559"/>
                    </a:lnTo>
                    <a:lnTo>
                      <a:pt x="446" y="559"/>
                    </a:lnTo>
                    <a:lnTo>
                      <a:pt x="444" y="559"/>
                    </a:lnTo>
                    <a:lnTo>
                      <a:pt x="442" y="559"/>
                    </a:lnTo>
                    <a:lnTo>
                      <a:pt x="441" y="559"/>
                    </a:lnTo>
                    <a:lnTo>
                      <a:pt x="439" y="559"/>
                    </a:lnTo>
                    <a:lnTo>
                      <a:pt x="437" y="559"/>
                    </a:lnTo>
                    <a:lnTo>
                      <a:pt x="435" y="559"/>
                    </a:lnTo>
                    <a:lnTo>
                      <a:pt x="435" y="560"/>
                    </a:lnTo>
                    <a:lnTo>
                      <a:pt x="433" y="560"/>
                    </a:lnTo>
                    <a:lnTo>
                      <a:pt x="432" y="560"/>
                    </a:lnTo>
                    <a:lnTo>
                      <a:pt x="430" y="560"/>
                    </a:lnTo>
                    <a:lnTo>
                      <a:pt x="428" y="560"/>
                    </a:lnTo>
                    <a:lnTo>
                      <a:pt x="428" y="562"/>
                    </a:lnTo>
                    <a:lnTo>
                      <a:pt x="426" y="562"/>
                    </a:lnTo>
                    <a:lnTo>
                      <a:pt x="424" y="562"/>
                    </a:lnTo>
                    <a:lnTo>
                      <a:pt x="423" y="562"/>
                    </a:lnTo>
                    <a:lnTo>
                      <a:pt x="421" y="562"/>
                    </a:lnTo>
                    <a:lnTo>
                      <a:pt x="421" y="564"/>
                    </a:lnTo>
                    <a:lnTo>
                      <a:pt x="419" y="564"/>
                    </a:lnTo>
                    <a:lnTo>
                      <a:pt x="417" y="564"/>
                    </a:lnTo>
                    <a:lnTo>
                      <a:pt x="416" y="564"/>
                    </a:lnTo>
                    <a:lnTo>
                      <a:pt x="414" y="564"/>
                    </a:lnTo>
                    <a:lnTo>
                      <a:pt x="412" y="564"/>
                    </a:lnTo>
                    <a:lnTo>
                      <a:pt x="410" y="564"/>
                    </a:lnTo>
                    <a:lnTo>
                      <a:pt x="408" y="564"/>
                    </a:lnTo>
                    <a:lnTo>
                      <a:pt x="407" y="564"/>
                    </a:lnTo>
                    <a:lnTo>
                      <a:pt x="405" y="564"/>
                    </a:lnTo>
                    <a:lnTo>
                      <a:pt x="403" y="564"/>
                    </a:lnTo>
                    <a:lnTo>
                      <a:pt x="401" y="564"/>
                    </a:lnTo>
                    <a:lnTo>
                      <a:pt x="401" y="562"/>
                    </a:lnTo>
                    <a:lnTo>
                      <a:pt x="399" y="562"/>
                    </a:lnTo>
                    <a:lnTo>
                      <a:pt x="399" y="560"/>
                    </a:lnTo>
                    <a:lnTo>
                      <a:pt x="398" y="560"/>
                    </a:lnTo>
                    <a:lnTo>
                      <a:pt x="398" y="559"/>
                    </a:lnTo>
                    <a:lnTo>
                      <a:pt x="398" y="557"/>
                    </a:lnTo>
                    <a:lnTo>
                      <a:pt x="398" y="555"/>
                    </a:lnTo>
                    <a:lnTo>
                      <a:pt x="398" y="553"/>
                    </a:lnTo>
                    <a:lnTo>
                      <a:pt x="398" y="552"/>
                    </a:lnTo>
                    <a:lnTo>
                      <a:pt x="398" y="550"/>
                    </a:lnTo>
                    <a:lnTo>
                      <a:pt x="396" y="550"/>
                    </a:lnTo>
                    <a:lnTo>
                      <a:pt x="396" y="548"/>
                    </a:lnTo>
                    <a:lnTo>
                      <a:pt x="394" y="548"/>
                    </a:lnTo>
                    <a:lnTo>
                      <a:pt x="394" y="546"/>
                    </a:lnTo>
                    <a:lnTo>
                      <a:pt x="392" y="546"/>
                    </a:lnTo>
                    <a:lnTo>
                      <a:pt x="392" y="544"/>
                    </a:lnTo>
                    <a:lnTo>
                      <a:pt x="391" y="544"/>
                    </a:lnTo>
                    <a:lnTo>
                      <a:pt x="391" y="543"/>
                    </a:lnTo>
                    <a:lnTo>
                      <a:pt x="389" y="543"/>
                    </a:lnTo>
                    <a:lnTo>
                      <a:pt x="387" y="543"/>
                    </a:lnTo>
                    <a:lnTo>
                      <a:pt x="385" y="543"/>
                    </a:lnTo>
                    <a:lnTo>
                      <a:pt x="385" y="541"/>
                    </a:lnTo>
                    <a:lnTo>
                      <a:pt x="383" y="541"/>
                    </a:lnTo>
                    <a:lnTo>
                      <a:pt x="382" y="541"/>
                    </a:lnTo>
                    <a:lnTo>
                      <a:pt x="382" y="539"/>
                    </a:lnTo>
                    <a:lnTo>
                      <a:pt x="380" y="539"/>
                    </a:lnTo>
                    <a:lnTo>
                      <a:pt x="378" y="539"/>
                    </a:lnTo>
                    <a:lnTo>
                      <a:pt x="376" y="539"/>
                    </a:lnTo>
                    <a:lnTo>
                      <a:pt x="376" y="537"/>
                    </a:lnTo>
                    <a:lnTo>
                      <a:pt x="374" y="537"/>
                    </a:lnTo>
                    <a:lnTo>
                      <a:pt x="373" y="537"/>
                    </a:lnTo>
                    <a:lnTo>
                      <a:pt x="371" y="537"/>
                    </a:lnTo>
                    <a:lnTo>
                      <a:pt x="371" y="535"/>
                    </a:lnTo>
                    <a:lnTo>
                      <a:pt x="369" y="535"/>
                    </a:lnTo>
                    <a:lnTo>
                      <a:pt x="367" y="535"/>
                    </a:lnTo>
                    <a:lnTo>
                      <a:pt x="366" y="535"/>
                    </a:lnTo>
                    <a:lnTo>
                      <a:pt x="366" y="534"/>
                    </a:lnTo>
                    <a:lnTo>
                      <a:pt x="364" y="534"/>
                    </a:lnTo>
                    <a:lnTo>
                      <a:pt x="362" y="534"/>
                    </a:lnTo>
                    <a:lnTo>
                      <a:pt x="362" y="532"/>
                    </a:lnTo>
                    <a:lnTo>
                      <a:pt x="360" y="532"/>
                    </a:lnTo>
                    <a:lnTo>
                      <a:pt x="358" y="532"/>
                    </a:lnTo>
                    <a:lnTo>
                      <a:pt x="358" y="530"/>
                    </a:lnTo>
                    <a:lnTo>
                      <a:pt x="357" y="530"/>
                    </a:lnTo>
                    <a:lnTo>
                      <a:pt x="355" y="530"/>
                    </a:lnTo>
                    <a:lnTo>
                      <a:pt x="355" y="528"/>
                    </a:lnTo>
                    <a:lnTo>
                      <a:pt x="353" y="528"/>
                    </a:lnTo>
                    <a:lnTo>
                      <a:pt x="351" y="528"/>
                    </a:lnTo>
                    <a:lnTo>
                      <a:pt x="351" y="527"/>
                    </a:lnTo>
                    <a:lnTo>
                      <a:pt x="351" y="525"/>
                    </a:lnTo>
                    <a:lnTo>
                      <a:pt x="349" y="525"/>
                    </a:lnTo>
                    <a:lnTo>
                      <a:pt x="349" y="523"/>
                    </a:lnTo>
                    <a:lnTo>
                      <a:pt x="348" y="523"/>
                    </a:lnTo>
                    <a:lnTo>
                      <a:pt x="348" y="521"/>
                    </a:lnTo>
                    <a:lnTo>
                      <a:pt x="346" y="521"/>
                    </a:lnTo>
                    <a:lnTo>
                      <a:pt x="346" y="519"/>
                    </a:lnTo>
                    <a:lnTo>
                      <a:pt x="346" y="518"/>
                    </a:lnTo>
                    <a:lnTo>
                      <a:pt x="344" y="518"/>
                    </a:lnTo>
                    <a:lnTo>
                      <a:pt x="344" y="516"/>
                    </a:lnTo>
                    <a:lnTo>
                      <a:pt x="346" y="516"/>
                    </a:lnTo>
                    <a:lnTo>
                      <a:pt x="344" y="516"/>
                    </a:lnTo>
                    <a:lnTo>
                      <a:pt x="346" y="516"/>
                    </a:lnTo>
                    <a:lnTo>
                      <a:pt x="346" y="514"/>
                    </a:lnTo>
                    <a:lnTo>
                      <a:pt x="344" y="514"/>
                    </a:lnTo>
                    <a:lnTo>
                      <a:pt x="344" y="512"/>
                    </a:lnTo>
                    <a:lnTo>
                      <a:pt x="342" y="512"/>
                    </a:lnTo>
                    <a:lnTo>
                      <a:pt x="341" y="512"/>
                    </a:lnTo>
                    <a:lnTo>
                      <a:pt x="341" y="510"/>
                    </a:lnTo>
                    <a:lnTo>
                      <a:pt x="339" y="510"/>
                    </a:lnTo>
                    <a:lnTo>
                      <a:pt x="339" y="509"/>
                    </a:lnTo>
                    <a:lnTo>
                      <a:pt x="337" y="509"/>
                    </a:lnTo>
                    <a:lnTo>
                      <a:pt x="335" y="509"/>
                    </a:lnTo>
                    <a:lnTo>
                      <a:pt x="335" y="507"/>
                    </a:lnTo>
                    <a:lnTo>
                      <a:pt x="333" y="507"/>
                    </a:lnTo>
                    <a:lnTo>
                      <a:pt x="333" y="505"/>
                    </a:lnTo>
                    <a:lnTo>
                      <a:pt x="332" y="505"/>
                    </a:lnTo>
                    <a:lnTo>
                      <a:pt x="330" y="505"/>
                    </a:lnTo>
                    <a:lnTo>
                      <a:pt x="330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2"/>
                    </a:lnTo>
                    <a:lnTo>
                      <a:pt x="324" y="502"/>
                    </a:lnTo>
                    <a:lnTo>
                      <a:pt x="323" y="502"/>
                    </a:lnTo>
                    <a:lnTo>
                      <a:pt x="323" y="500"/>
                    </a:lnTo>
                    <a:lnTo>
                      <a:pt x="321" y="500"/>
                    </a:lnTo>
                    <a:lnTo>
                      <a:pt x="319" y="500"/>
                    </a:lnTo>
                    <a:lnTo>
                      <a:pt x="319" y="498"/>
                    </a:lnTo>
                    <a:lnTo>
                      <a:pt x="317" y="498"/>
                    </a:lnTo>
                    <a:lnTo>
                      <a:pt x="316" y="498"/>
                    </a:lnTo>
                    <a:lnTo>
                      <a:pt x="316" y="496"/>
                    </a:lnTo>
                    <a:lnTo>
                      <a:pt x="314" y="496"/>
                    </a:lnTo>
                    <a:lnTo>
                      <a:pt x="312" y="496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3"/>
                    </a:lnTo>
                    <a:lnTo>
                      <a:pt x="308" y="493"/>
                    </a:lnTo>
                    <a:lnTo>
                      <a:pt x="307" y="493"/>
                    </a:lnTo>
                    <a:lnTo>
                      <a:pt x="307" y="491"/>
                    </a:lnTo>
                    <a:lnTo>
                      <a:pt x="305" y="491"/>
                    </a:lnTo>
                    <a:lnTo>
                      <a:pt x="303" y="491"/>
                    </a:lnTo>
                    <a:lnTo>
                      <a:pt x="301" y="491"/>
                    </a:lnTo>
                    <a:lnTo>
                      <a:pt x="301" y="489"/>
                    </a:lnTo>
                    <a:lnTo>
                      <a:pt x="300" y="489"/>
                    </a:lnTo>
                    <a:lnTo>
                      <a:pt x="298" y="489"/>
                    </a:lnTo>
                    <a:lnTo>
                      <a:pt x="296" y="489"/>
                    </a:lnTo>
                    <a:lnTo>
                      <a:pt x="294" y="489"/>
                    </a:lnTo>
                    <a:lnTo>
                      <a:pt x="294" y="487"/>
                    </a:lnTo>
                    <a:lnTo>
                      <a:pt x="292" y="487"/>
                    </a:lnTo>
                    <a:lnTo>
                      <a:pt x="291" y="487"/>
                    </a:lnTo>
                    <a:lnTo>
                      <a:pt x="289" y="487"/>
                    </a:lnTo>
                    <a:lnTo>
                      <a:pt x="287" y="487"/>
                    </a:lnTo>
                    <a:lnTo>
                      <a:pt x="287" y="485"/>
                    </a:lnTo>
                    <a:lnTo>
                      <a:pt x="285" y="485"/>
                    </a:lnTo>
                    <a:lnTo>
                      <a:pt x="283" y="485"/>
                    </a:lnTo>
                    <a:lnTo>
                      <a:pt x="282" y="485"/>
                    </a:lnTo>
                    <a:lnTo>
                      <a:pt x="280" y="485"/>
                    </a:lnTo>
                    <a:lnTo>
                      <a:pt x="278" y="485"/>
                    </a:lnTo>
                    <a:lnTo>
                      <a:pt x="278" y="484"/>
                    </a:lnTo>
                    <a:lnTo>
                      <a:pt x="276" y="484"/>
                    </a:lnTo>
                    <a:lnTo>
                      <a:pt x="275" y="484"/>
                    </a:lnTo>
                    <a:lnTo>
                      <a:pt x="273" y="484"/>
                    </a:lnTo>
                    <a:lnTo>
                      <a:pt x="271" y="484"/>
                    </a:lnTo>
                    <a:lnTo>
                      <a:pt x="269" y="484"/>
                    </a:lnTo>
                    <a:lnTo>
                      <a:pt x="267" y="484"/>
                    </a:lnTo>
                    <a:lnTo>
                      <a:pt x="267" y="482"/>
                    </a:lnTo>
                    <a:lnTo>
                      <a:pt x="266" y="482"/>
                    </a:lnTo>
                    <a:lnTo>
                      <a:pt x="264" y="482"/>
                    </a:lnTo>
                    <a:lnTo>
                      <a:pt x="262" y="482"/>
                    </a:lnTo>
                    <a:lnTo>
                      <a:pt x="260" y="482"/>
                    </a:lnTo>
                    <a:lnTo>
                      <a:pt x="257" y="482"/>
                    </a:lnTo>
                    <a:lnTo>
                      <a:pt x="255" y="482"/>
                    </a:lnTo>
                    <a:lnTo>
                      <a:pt x="253" y="482"/>
                    </a:lnTo>
                    <a:lnTo>
                      <a:pt x="253" y="480"/>
                    </a:lnTo>
                    <a:lnTo>
                      <a:pt x="251" y="480"/>
                    </a:lnTo>
                    <a:lnTo>
                      <a:pt x="250" y="480"/>
                    </a:lnTo>
                    <a:lnTo>
                      <a:pt x="248" y="480"/>
                    </a:lnTo>
                    <a:lnTo>
                      <a:pt x="244" y="480"/>
                    </a:lnTo>
                    <a:lnTo>
                      <a:pt x="242" y="480"/>
                    </a:lnTo>
                    <a:lnTo>
                      <a:pt x="241" y="480"/>
                    </a:lnTo>
                    <a:lnTo>
                      <a:pt x="239" y="480"/>
                    </a:lnTo>
                    <a:lnTo>
                      <a:pt x="237" y="480"/>
                    </a:lnTo>
                    <a:lnTo>
                      <a:pt x="235" y="480"/>
                    </a:lnTo>
                    <a:lnTo>
                      <a:pt x="233" y="480"/>
                    </a:lnTo>
                    <a:lnTo>
                      <a:pt x="232" y="480"/>
                    </a:lnTo>
                    <a:lnTo>
                      <a:pt x="232" y="478"/>
                    </a:lnTo>
                    <a:lnTo>
                      <a:pt x="230" y="478"/>
                    </a:lnTo>
                    <a:lnTo>
                      <a:pt x="228" y="478"/>
                    </a:lnTo>
                    <a:lnTo>
                      <a:pt x="226" y="478"/>
                    </a:lnTo>
                    <a:lnTo>
                      <a:pt x="225" y="478"/>
                    </a:lnTo>
                    <a:lnTo>
                      <a:pt x="223" y="478"/>
                    </a:lnTo>
                    <a:lnTo>
                      <a:pt x="223" y="477"/>
                    </a:lnTo>
                    <a:lnTo>
                      <a:pt x="221" y="477"/>
                    </a:lnTo>
                    <a:lnTo>
                      <a:pt x="219" y="477"/>
                    </a:lnTo>
                    <a:lnTo>
                      <a:pt x="217" y="477"/>
                    </a:lnTo>
                    <a:lnTo>
                      <a:pt x="216" y="477"/>
                    </a:lnTo>
                    <a:lnTo>
                      <a:pt x="216" y="475"/>
                    </a:lnTo>
                    <a:lnTo>
                      <a:pt x="214" y="475"/>
                    </a:lnTo>
                    <a:lnTo>
                      <a:pt x="212" y="475"/>
                    </a:lnTo>
                    <a:lnTo>
                      <a:pt x="210" y="475"/>
                    </a:lnTo>
                    <a:lnTo>
                      <a:pt x="208" y="475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5" y="473"/>
                    </a:lnTo>
                    <a:lnTo>
                      <a:pt x="203" y="473"/>
                    </a:lnTo>
                    <a:lnTo>
                      <a:pt x="200" y="473"/>
                    </a:lnTo>
                    <a:lnTo>
                      <a:pt x="198" y="473"/>
                    </a:lnTo>
                    <a:lnTo>
                      <a:pt x="194" y="473"/>
                    </a:lnTo>
                    <a:lnTo>
                      <a:pt x="192" y="473"/>
                    </a:lnTo>
                    <a:lnTo>
                      <a:pt x="189" y="473"/>
                    </a:lnTo>
                    <a:lnTo>
                      <a:pt x="187" y="473"/>
                    </a:lnTo>
                    <a:lnTo>
                      <a:pt x="185" y="473"/>
                    </a:lnTo>
                    <a:lnTo>
                      <a:pt x="183" y="473"/>
                    </a:lnTo>
                    <a:lnTo>
                      <a:pt x="185" y="473"/>
                    </a:lnTo>
                    <a:lnTo>
                      <a:pt x="187" y="473"/>
                    </a:lnTo>
                    <a:lnTo>
                      <a:pt x="187" y="471"/>
                    </a:lnTo>
                    <a:lnTo>
                      <a:pt x="185" y="471"/>
                    </a:lnTo>
                    <a:lnTo>
                      <a:pt x="187" y="471"/>
                    </a:lnTo>
                    <a:lnTo>
                      <a:pt x="187" y="469"/>
                    </a:lnTo>
                    <a:lnTo>
                      <a:pt x="189" y="469"/>
                    </a:lnTo>
                    <a:lnTo>
                      <a:pt x="189" y="468"/>
                    </a:lnTo>
                    <a:lnTo>
                      <a:pt x="189" y="466"/>
                    </a:lnTo>
                    <a:lnTo>
                      <a:pt x="187" y="466"/>
                    </a:lnTo>
                    <a:lnTo>
                      <a:pt x="187" y="464"/>
                    </a:lnTo>
                    <a:lnTo>
                      <a:pt x="187" y="462"/>
                    </a:lnTo>
                    <a:lnTo>
                      <a:pt x="187" y="460"/>
                    </a:lnTo>
                    <a:lnTo>
                      <a:pt x="185" y="460"/>
                    </a:lnTo>
                    <a:lnTo>
                      <a:pt x="185" y="459"/>
                    </a:lnTo>
                    <a:lnTo>
                      <a:pt x="185" y="457"/>
                    </a:lnTo>
                    <a:lnTo>
                      <a:pt x="183" y="457"/>
                    </a:lnTo>
                    <a:lnTo>
                      <a:pt x="183" y="455"/>
                    </a:lnTo>
                    <a:lnTo>
                      <a:pt x="183" y="453"/>
                    </a:lnTo>
                    <a:lnTo>
                      <a:pt x="182" y="453"/>
                    </a:lnTo>
                    <a:lnTo>
                      <a:pt x="182" y="452"/>
                    </a:lnTo>
                    <a:lnTo>
                      <a:pt x="180" y="452"/>
                    </a:lnTo>
                    <a:lnTo>
                      <a:pt x="180" y="450"/>
                    </a:lnTo>
                    <a:lnTo>
                      <a:pt x="180" y="448"/>
                    </a:lnTo>
                    <a:lnTo>
                      <a:pt x="178" y="448"/>
                    </a:lnTo>
                    <a:lnTo>
                      <a:pt x="176" y="448"/>
                    </a:lnTo>
                    <a:lnTo>
                      <a:pt x="176" y="446"/>
                    </a:lnTo>
                    <a:lnTo>
                      <a:pt x="175" y="446"/>
                    </a:lnTo>
                    <a:lnTo>
                      <a:pt x="175" y="444"/>
                    </a:lnTo>
                    <a:lnTo>
                      <a:pt x="173" y="444"/>
                    </a:lnTo>
                    <a:lnTo>
                      <a:pt x="173" y="443"/>
                    </a:lnTo>
                    <a:lnTo>
                      <a:pt x="175" y="443"/>
                    </a:lnTo>
                    <a:lnTo>
                      <a:pt x="175" y="444"/>
                    </a:lnTo>
                    <a:lnTo>
                      <a:pt x="176" y="444"/>
                    </a:lnTo>
                    <a:lnTo>
                      <a:pt x="176" y="446"/>
                    </a:lnTo>
                    <a:lnTo>
                      <a:pt x="178" y="446"/>
                    </a:lnTo>
                    <a:lnTo>
                      <a:pt x="178" y="448"/>
                    </a:lnTo>
                    <a:lnTo>
                      <a:pt x="180" y="448"/>
                    </a:lnTo>
                    <a:lnTo>
                      <a:pt x="180" y="450"/>
                    </a:lnTo>
                    <a:lnTo>
                      <a:pt x="182" y="450"/>
                    </a:lnTo>
                    <a:lnTo>
                      <a:pt x="182" y="452"/>
                    </a:lnTo>
                    <a:lnTo>
                      <a:pt x="183" y="452"/>
                    </a:lnTo>
                    <a:lnTo>
                      <a:pt x="183" y="453"/>
                    </a:lnTo>
                    <a:lnTo>
                      <a:pt x="183" y="455"/>
                    </a:lnTo>
                    <a:lnTo>
                      <a:pt x="185" y="455"/>
                    </a:lnTo>
                    <a:lnTo>
                      <a:pt x="185" y="457"/>
                    </a:lnTo>
                    <a:lnTo>
                      <a:pt x="187" y="457"/>
                    </a:lnTo>
                    <a:lnTo>
                      <a:pt x="187" y="459"/>
                    </a:lnTo>
                    <a:lnTo>
                      <a:pt x="187" y="460"/>
                    </a:lnTo>
                    <a:lnTo>
                      <a:pt x="189" y="460"/>
                    </a:lnTo>
                    <a:lnTo>
                      <a:pt x="189" y="462"/>
                    </a:lnTo>
                    <a:lnTo>
                      <a:pt x="189" y="464"/>
                    </a:lnTo>
                    <a:lnTo>
                      <a:pt x="191" y="464"/>
                    </a:lnTo>
                    <a:lnTo>
                      <a:pt x="191" y="466"/>
                    </a:lnTo>
                    <a:lnTo>
                      <a:pt x="189" y="466"/>
                    </a:lnTo>
                    <a:lnTo>
                      <a:pt x="189" y="468"/>
                    </a:lnTo>
                    <a:lnTo>
                      <a:pt x="191" y="468"/>
                    </a:lnTo>
                    <a:lnTo>
                      <a:pt x="189" y="468"/>
                    </a:lnTo>
                    <a:lnTo>
                      <a:pt x="189" y="469"/>
                    </a:lnTo>
                    <a:lnTo>
                      <a:pt x="191" y="469"/>
                    </a:lnTo>
                    <a:lnTo>
                      <a:pt x="191" y="471"/>
                    </a:lnTo>
                    <a:lnTo>
                      <a:pt x="192" y="471"/>
                    </a:lnTo>
                    <a:lnTo>
                      <a:pt x="194" y="471"/>
                    </a:lnTo>
                    <a:lnTo>
                      <a:pt x="194" y="473"/>
                    </a:lnTo>
                    <a:lnTo>
                      <a:pt x="196" y="473"/>
                    </a:lnTo>
                    <a:lnTo>
                      <a:pt x="196" y="471"/>
                    </a:lnTo>
                    <a:lnTo>
                      <a:pt x="198" y="471"/>
                    </a:lnTo>
                    <a:lnTo>
                      <a:pt x="200" y="471"/>
                    </a:lnTo>
                    <a:lnTo>
                      <a:pt x="201" y="471"/>
                    </a:lnTo>
                    <a:lnTo>
                      <a:pt x="203" y="471"/>
                    </a:lnTo>
                    <a:lnTo>
                      <a:pt x="205" y="471"/>
                    </a:lnTo>
                    <a:lnTo>
                      <a:pt x="205" y="469"/>
                    </a:lnTo>
                    <a:lnTo>
                      <a:pt x="203" y="469"/>
                    </a:lnTo>
                    <a:lnTo>
                      <a:pt x="203" y="468"/>
                    </a:lnTo>
                    <a:lnTo>
                      <a:pt x="203" y="466"/>
                    </a:lnTo>
                    <a:lnTo>
                      <a:pt x="205" y="466"/>
                    </a:lnTo>
                    <a:lnTo>
                      <a:pt x="205" y="464"/>
                    </a:lnTo>
                    <a:lnTo>
                      <a:pt x="207" y="464"/>
                    </a:lnTo>
                    <a:lnTo>
                      <a:pt x="205" y="464"/>
                    </a:lnTo>
                    <a:lnTo>
                      <a:pt x="205" y="462"/>
                    </a:lnTo>
                    <a:lnTo>
                      <a:pt x="205" y="460"/>
                    </a:lnTo>
                    <a:lnTo>
                      <a:pt x="203" y="460"/>
                    </a:lnTo>
                    <a:lnTo>
                      <a:pt x="203" y="459"/>
                    </a:lnTo>
                    <a:lnTo>
                      <a:pt x="203" y="457"/>
                    </a:lnTo>
                    <a:lnTo>
                      <a:pt x="203" y="455"/>
                    </a:lnTo>
                    <a:lnTo>
                      <a:pt x="201" y="455"/>
                    </a:lnTo>
                    <a:lnTo>
                      <a:pt x="201" y="457"/>
                    </a:lnTo>
                    <a:lnTo>
                      <a:pt x="200" y="457"/>
                    </a:lnTo>
                    <a:lnTo>
                      <a:pt x="200" y="459"/>
                    </a:lnTo>
                    <a:lnTo>
                      <a:pt x="198" y="459"/>
                    </a:lnTo>
                    <a:lnTo>
                      <a:pt x="196" y="459"/>
                    </a:lnTo>
                    <a:lnTo>
                      <a:pt x="196" y="457"/>
                    </a:lnTo>
                    <a:lnTo>
                      <a:pt x="194" y="457"/>
                    </a:lnTo>
                    <a:lnTo>
                      <a:pt x="194" y="455"/>
                    </a:lnTo>
                    <a:lnTo>
                      <a:pt x="192" y="455"/>
                    </a:lnTo>
                    <a:lnTo>
                      <a:pt x="192" y="453"/>
                    </a:lnTo>
                    <a:lnTo>
                      <a:pt x="191" y="453"/>
                    </a:lnTo>
                    <a:lnTo>
                      <a:pt x="191" y="452"/>
                    </a:lnTo>
                    <a:lnTo>
                      <a:pt x="189" y="452"/>
                    </a:lnTo>
                    <a:lnTo>
                      <a:pt x="187" y="452"/>
                    </a:lnTo>
                    <a:lnTo>
                      <a:pt x="187" y="450"/>
                    </a:lnTo>
                    <a:lnTo>
                      <a:pt x="185" y="450"/>
                    </a:lnTo>
                    <a:lnTo>
                      <a:pt x="185" y="448"/>
                    </a:lnTo>
                    <a:lnTo>
                      <a:pt x="183" y="448"/>
                    </a:lnTo>
                    <a:lnTo>
                      <a:pt x="183" y="446"/>
                    </a:lnTo>
                    <a:lnTo>
                      <a:pt x="182" y="446"/>
                    </a:lnTo>
                    <a:lnTo>
                      <a:pt x="182" y="444"/>
                    </a:lnTo>
                    <a:lnTo>
                      <a:pt x="180" y="444"/>
                    </a:lnTo>
                    <a:lnTo>
                      <a:pt x="180" y="443"/>
                    </a:lnTo>
                    <a:lnTo>
                      <a:pt x="178" y="443"/>
                    </a:lnTo>
                    <a:lnTo>
                      <a:pt x="176" y="443"/>
                    </a:lnTo>
                    <a:lnTo>
                      <a:pt x="175" y="443"/>
                    </a:lnTo>
                    <a:lnTo>
                      <a:pt x="173" y="443"/>
                    </a:lnTo>
                    <a:lnTo>
                      <a:pt x="173" y="441"/>
                    </a:lnTo>
                    <a:lnTo>
                      <a:pt x="171" y="441"/>
                    </a:lnTo>
                    <a:lnTo>
                      <a:pt x="169" y="441"/>
                    </a:lnTo>
                    <a:lnTo>
                      <a:pt x="169" y="439"/>
                    </a:lnTo>
                    <a:lnTo>
                      <a:pt x="167" y="439"/>
                    </a:lnTo>
                    <a:lnTo>
                      <a:pt x="167" y="437"/>
                    </a:lnTo>
                    <a:lnTo>
                      <a:pt x="166" y="437"/>
                    </a:lnTo>
                    <a:lnTo>
                      <a:pt x="164" y="437"/>
                    </a:lnTo>
                    <a:lnTo>
                      <a:pt x="164" y="435"/>
                    </a:lnTo>
                    <a:lnTo>
                      <a:pt x="162" y="435"/>
                    </a:lnTo>
                    <a:lnTo>
                      <a:pt x="160" y="435"/>
                    </a:lnTo>
                    <a:lnTo>
                      <a:pt x="160" y="434"/>
                    </a:lnTo>
                    <a:lnTo>
                      <a:pt x="158" y="434"/>
                    </a:lnTo>
                    <a:lnTo>
                      <a:pt x="158" y="432"/>
                    </a:lnTo>
                    <a:lnTo>
                      <a:pt x="157" y="432"/>
                    </a:lnTo>
                    <a:lnTo>
                      <a:pt x="157" y="430"/>
                    </a:lnTo>
                    <a:lnTo>
                      <a:pt x="155" y="430"/>
                    </a:lnTo>
                    <a:lnTo>
                      <a:pt x="155" y="428"/>
                    </a:lnTo>
                    <a:lnTo>
                      <a:pt x="153" y="428"/>
                    </a:lnTo>
                    <a:lnTo>
                      <a:pt x="151" y="428"/>
                    </a:lnTo>
                    <a:lnTo>
                      <a:pt x="151" y="427"/>
                    </a:lnTo>
                    <a:lnTo>
                      <a:pt x="150" y="427"/>
                    </a:lnTo>
                    <a:lnTo>
                      <a:pt x="150" y="425"/>
                    </a:lnTo>
                    <a:lnTo>
                      <a:pt x="148" y="425"/>
                    </a:lnTo>
                    <a:lnTo>
                      <a:pt x="146" y="425"/>
                    </a:lnTo>
                    <a:lnTo>
                      <a:pt x="146" y="423"/>
                    </a:lnTo>
                    <a:lnTo>
                      <a:pt x="144" y="423"/>
                    </a:lnTo>
                    <a:lnTo>
                      <a:pt x="144" y="421"/>
                    </a:lnTo>
                    <a:lnTo>
                      <a:pt x="142" y="421"/>
                    </a:lnTo>
                    <a:lnTo>
                      <a:pt x="141" y="421"/>
                    </a:lnTo>
                    <a:lnTo>
                      <a:pt x="139" y="421"/>
                    </a:lnTo>
                    <a:lnTo>
                      <a:pt x="139" y="419"/>
                    </a:lnTo>
                    <a:lnTo>
                      <a:pt x="137" y="419"/>
                    </a:lnTo>
                    <a:lnTo>
                      <a:pt x="135" y="419"/>
                    </a:lnTo>
                    <a:lnTo>
                      <a:pt x="133" y="419"/>
                    </a:lnTo>
                    <a:lnTo>
                      <a:pt x="132" y="419"/>
                    </a:lnTo>
                    <a:lnTo>
                      <a:pt x="130" y="419"/>
                    </a:lnTo>
                    <a:lnTo>
                      <a:pt x="128" y="419"/>
                    </a:lnTo>
                    <a:lnTo>
                      <a:pt x="126" y="419"/>
                    </a:lnTo>
                    <a:lnTo>
                      <a:pt x="126" y="421"/>
                    </a:lnTo>
                    <a:lnTo>
                      <a:pt x="125" y="421"/>
                    </a:lnTo>
                    <a:lnTo>
                      <a:pt x="123" y="421"/>
                    </a:lnTo>
                    <a:lnTo>
                      <a:pt x="123" y="423"/>
                    </a:lnTo>
                    <a:lnTo>
                      <a:pt x="123" y="421"/>
                    </a:lnTo>
                    <a:lnTo>
                      <a:pt x="123" y="423"/>
                    </a:lnTo>
                    <a:lnTo>
                      <a:pt x="121" y="423"/>
                    </a:lnTo>
                    <a:lnTo>
                      <a:pt x="121" y="421"/>
                    </a:lnTo>
                    <a:lnTo>
                      <a:pt x="119" y="421"/>
                    </a:lnTo>
                    <a:lnTo>
                      <a:pt x="119" y="419"/>
                    </a:lnTo>
                    <a:lnTo>
                      <a:pt x="117" y="419"/>
                    </a:lnTo>
                    <a:lnTo>
                      <a:pt x="117" y="418"/>
                    </a:lnTo>
                    <a:lnTo>
                      <a:pt x="116" y="418"/>
                    </a:lnTo>
                    <a:lnTo>
                      <a:pt x="114" y="418"/>
                    </a:lnTo>
                    <a:lnTo>
                      <a:pt x="114" y="416"/>
                    </a:lnTo>
                    <a:lnTo>
                      <a:pt x="116" y="416"/>
                    </a:lnTo>
                    <a:lnTo>
                      <a:pt x="114" y="416"/>
                    </a:lnTo>
                    <a:lnTo>
                      <a:pt x="114" y="414"/>
                    </a:lnTo>
                    <a:lnTo>
                      <a:pt x="112" y="414"/>
                    </a:lnTo>
                    <a:lnTo>
                      <a:pt x="112" y="412"/>
                    </a:lnTo>
                    <a:lnTo>
                      <a:pt x="110" y="412"/>
                    </a:lnTo>
                    <a:lnTo>
                      <a:pt x="108" y="412"/>
                    </a:lnTo>
                    <a:lnTo>
                      <a:pt x="108" y="410"/>
                    </a:lnTo>
                    <a:lnTo>
                      <a:pt x="108" y="409"/>
                    </a:lnTo>
                    <a:lnTo>
                      <a:pt x="108" y="407"/>
                    </a:lnTo>
                    <a:lnTo>
                      <a:pt x="107" y="407"/>
                    </a:lnTo>
                    <a:lnTo>
                      <a:pt x="107" y="405"/>
                    </a:lnTo>
                    <a:lnTo>
                      <a:pt x="107" y="403"/>
                    </a:lnTo>
                    <a:lnTo>
                      <a:pt x="105" y="403"/>
                    </a:lnTo>
                    <a:lnTo>
                      <a:pt x="103" y="403"/>
                    </a:lnTo>
                    <a:lnTo>
                      <a:pt x="101" y="403"/>
                    </a:lnTo>
                    <a:lnTo>
                      <a:pt x="101" y="402"/>
                    </a:lnTo>
                    <a:lnTo>
                      <a:pt x="100" y="402"/>
                    </a:lnTo>
                    <a:lnTo>
                      <a:pt x="98" y="402"/>
                    </a:lnTo>
                    <a:lnTo>
                      <a:pt x="98" y="400"/>
                    </a:lnTo>
                    <a:lnTo>
                      <a:pt x="98" y="398"/>
                    </a:lnTo>
                    <a:lnTo>
                      <a:pt x="98" y="396"/>
                    </a:lnTo>
                    <a:lnTo>
                      <a:pt x="96" y="396"/>
                    </a:lnTo>
                    <a:lnTo>
                      <a:pt x="98" y="396"/>
                    </a:lnTo>
                    <a:lnTo>
                      <a:pt x="98" y="394"/>
                    </a:lnTo>
                    <a:lnTo>
                      <a:pt x="100" y="394"/>
                    </a:lnTo>
                    <a:lnTo>
                      <a:pt x="100" y="393"/>
                    </a:lnTo>
                    <a:lnTo>
                      <a:pt x="101" y="393"/>
                    </a:lnTo>
                    <a:lnTo>
                      <a:pt x="101" y="391"/>
                    </a:lnTo>
                    <a:lnTo>
                      <a:pt x="101" y="389"/>
                    </a:lnTo>
                    <a:lnTo>
                      <a:pt x="100" y="389"/>
                    </a:lnTo>
                    <a:lnTo>
                      <a:pt x="101" y="389"/>
                    </a:lnTo>
                    <a:lnTo>
                      <a:pt x="100" y="389"/>
                    </a:lnTo>
                    <a:lnTo>
                      <a:pt x="100" y="387"/>
                    </a:lnTo>
                    <a:lnTo>
                      <a:pt x="100" y="385"/>
                    </a:lnTo>
                    <a:lnTo>
                      <a:pt x="100" y="384"/>
                    </a:lnTo>
                    <a:lnTo>
                      <a:pt x="100" y="382"/>
                    </a:lnTo>
                    <a:lnTo>
                      <a:pt x="98" y="382"/>
                    </a:lnTo>
                    <a:lnTo>
                      <a:pt x="98" y="380"/>
                    </a:lnTo>
                    <a:lnTo>
                      <a:pt x="98" y="378"/>
                    </a:lnTo>
                    <a:lnTo>
                      <a:pt x="96" y="378"/>
                    </a:lnTo>
                    <a:lnTo>
                      <a:pt x="96" y="377"/>
                    </a:lnTo>
                    <a:lnTo>
                      <a:pt x="96" y="375"/>
                    </a:lnTo>
                    <a:lnTo>
                      <a:pt x="96" y="373"/>
                    </a:lnTo>
                    <a:lnTo>
                      <a:pt x="98" y="373"/>
                    </a:lnTo>
                    <a:lnTo>
                      <a:pt x="98" y="371"/>
                    </a:lnTo>
                    <a:lnTo>
                      <a:pt x="98" y="369"/>
                    </a:lnTo>
                    <a:lnTo>
                      <a:pt x="96" y="369"/>
                    </a:lnTo>
                    <a:lnTo>
                      <a:pt x="96" y="368"/>
                    </a:lnTo>
                    <a:lnTo>
                      <a:pt x="96" y="366"/>
                    </a:lnTo>
                    <a:lnTo>
                      <a:pt x="96" y="364"/>
                    </a:lnTo>
                    <a:lnTo>
                      <a:pt x="94" y="364"/>
                    </a:lnTo>
                    <a:lnTo>
                      <a:pt x="94" y="362"/>
                    </a:lnTo>
                    <a:lnTo>
                      <a:pt x="92" y="362"/>
                    </a:lnTo>
                    <a:lnTo>
                      <a:pt x="92" y="361"/>
                    </a:lnTo>
                    <a:lnTo>
                      <a:pt x="91" y="361"/>
                    </a:lnTo>
                    <a:lnTo>
                      <a:pt x="89" y="361"/>
                    </a:lnTo>
                    <a:lnTo>
                      <a:pt x="89" y="359"/>
                    </a:lnTo>
                    <a:lnTo>
                      <a:pt x="87" y="359"/>
                    </a:lnTo>
                    <a:lnTo>
                      <a:pt x="87" y="357"/>
                    </a:lnTo>
                    <a:lnTo>
                      <a:pt x="85" y="357"/>
                    </a:lnTo>
                    <a:lnTo>
                      <a:pt x="85" y="355"/>
                    </a:lnTo>
                    <a:lnTo>
                      <a:pt x="83" y="355"/>
                    </a:lnTo>
                    <a:lnTo>
                      <a:pt x="82" y="355"/>
                    </a:lnTo>
                    <a:lnTo>
                      <a:pt x="82" y="353"/>
                    </a:lnTo>
                    <a:lnTo>
                      <a:pt x="82" y="352"/>
                    </a:lnTo>
                    <a:lnTo>
                      <a:pt x="80" y="352"/>
                    </a:lnTo>
                    <a:lnTo>
                      <a:pt x="80" y="350"/>
                    </a:lnTo>
                    <a:lnTo>
                      <a:pt x="78" y="350"/>
                    </a:lnTo>
                    <a:lnTo>
                      <a:pt x="78" y="348"/>
                    </a:lnTo>
                    <a:lnTo>
                      <a:pt x="78" y="346"/>
                    </a:lnTo>
                    <a:lnTo>
                      <a:pt x="78" y="344"/>
                    </a:lnTo>
                    <a:lnTo>
                      <a:pt x="78" y="343"/>
                    </a:lnTo>
                    <a:lnTo>
                      <a:pt x="78" y="341"/>
                    </a:lnTo>
                    <a:lnTo>
                      <a:pt x="76" y="341"/>
                    </a:lnTo>
                    <a:lnTo>
                      <a:pt x="76" y="339"/>
                    </a:lnTo>
                    <a:lnTo>
                      <a:pt x="75" y="339"/>
                    </a:lnTo>
                    <a:lnTo>
                      <a:pt x="75" y="337"/>
                    </a:lnTo>
                    <a:lnTo>
                      <a:pt x="75" y="336"/>
                    </a:lnTo>
                    <a:lnTo>
                      <a:pt x="73" y="336"/>
                    </a:lnTo>
                    <a:lnTo>
                      <a:pt x="73" y="334"/>
                    </a:lnTo>
                    <a:lnTo>
                      <a:pt x="71" y="334"/>
                    </a:lnTo>
                    <a:lnTo>
                      <a:pt x="71" y="332"/>
                    </a:lnTo>
                    <a:lnTo>
                      <a:pt x="71" y="330"/>
                    </a:lnTo>
                    <a:lnTo>
                      <a:pt x="69" y="330"/>
                    </a:lnTo>
                    <a:lnTo>
                      <a:pt x="69" y="328"/>
                    </a:lnTo>
                    <a:lnTo>
                      <a:pt x="69" y="327"/>
                    </a:lnTo>
                    <a:lnTo>
                      <a:pt x="69" y="325"/>
                    </a:lnTo>
                    <a:lnTo>
                      <a:pt x="69" y="323"/>
                    </a:lnTo>
                    <a:lnTo>
                      <a:pt x="69" y="321"/>
                    </a:lnTo>
                    <a:lnTo>
                      <a:pt x="71" y="321"/>
                    </a:lnTo>
                    <a:lnTo>
                      <a:pt x="71" y="319"/>
                    </a:lnTo>
                    <a:lnTo>
                      <a:pt x="73" y="319"/>
                    </a:lnTo>
                    <a:lnTo>
                      <a:pt x="75" y="319"/>
                    </a:lnTo>
                    <a:lnTo>
                      <a:pt x="75" y="318"/>
                    </a:lnTo>
                    <a:lnTo>
                      <a:pt x="75" y="316"/>
                    </a:lnTo>
                    <a:lnTo>
                      <a:pt x="76" y="316"/>
                    </a:lnTo>
                    <a:lnTo>
                      <a:pt x="75" y="316"/>
                    </a:lnTo>
                    <a:lnTo>
                      <a:pt x="76" y="316"/>
                    </a:lnTo>
                    <a:lnTo>
                      <a:pt x="76" y="314"/>
                    </a:lnTo>
                    <a:lnTo>
                      <a:pt x="75" y="314"/>
                    </a:lnTo>
                    <a:lnTo>
                      <a:pt x="75" y="312"/>
                    </a:lnTo>
                    <a:lnTo>
                      <a:pt x="75" y="311"/>
                    </a:lnTo>
                    <a:lnTo>
                      <a:pt x="73" y="311"/>
                    </a:lnTo>
                    <a:lnTo>
                      <a:pt x="73" y="309"/>
                    </a:lnTo>
                    <a:lnTo>
                      <a:pt x="75" y="309"/>
                    </a:lnTo>
                    <a:lnTo>
                      <a:pt x="75" y="307"/>
                    </a:lnTo>
                    <a:lnTo>
                      <a:pt x="75" y="305"/>
                    </a:lnTo>
                    <a:lnTo>
                      <a:pt x="73" y="305"/>
                    </a:lnTo>
                    <a:lnTo>
                      <a:pt x="73" y="303"/>
                    </a:lnTo>
                    <a:lnTo>
                      <a:pt x="73" y="302"/>
                    </a:lnTo>
                    <a:lnTo>
                      <a:pt x="73" y="300"/>
                    </a:lnTo>
                    <a:lnTo>
                      <a:pt x="71" y="300"/>
                    </a:lnTo>
                    <a:lnTo>
                      <a:pt x="71" y="298"/>
                    </a:lnTo>
                    <a:lnTo>
                      <a:pt x="71" y="296"/>
                    </a:lnTo>
                    <a:lnTo>
                      <a:pt x="69" y="296"/>
                    </a:lnTo>
                    <a:lnTo>
                      <a:pt x="69" y="294"/>
                    </a:lnTo>
                    <a:lnTo>
                      <a:pt x="67" y="294"/>
                    </a:lnTo>
                    <a:lnTo>
                      <a:pt x="67" y="293"/>
                    </a:lnTo>
                    <a:lnTo>
                      <a:pt x="66" y="293"/>
                    </a:lnTo>
                    <a:lnTo>
                      <a:pt x="66" y="291"/>
                    </a:lnTo>
                    <a:lnTo>
                      <a:pt x="66" y="289"/>
                    </a:lnTo>
                    <a:lnTo>
                      <a:pt x="64" y="289"/>
                    </a:lnTo>
                    <a:lnTo>
                      <a:pt x="64" y="287"/>
                    </a:lnTo>
                    <a:lnTo>
                      <a:pt x="62" y="287"/>
                    </a:lnTo>
                    <a:lnTo>
                      <a:pt x="62" y="286"/>
                    </a:lnTo>
                    <a:lnTo>
                      <a:pt x="60" y="286"/>
                    </a:lnTo>
                    <a:lnTo>
                      <a:pt x="60" y="284"/>
                    </a:lnTo>
                    <a:lnTo>
                      <a:pt x="58" y="284"/>
                    </a:lnTo>
                    <a:lnTo>
                      <a:pt x="58" y="282"/>
                    </a:lnTo>
                    <a:lnTo>
                      <a:pt x="57" y="282"/>
                    </a:lnTo>
                    <a:lnTo>
                      <a:pt x="57" y="280"/>
                    </a:lnTo>
                    <a:lnTo>
                      <a:pt x="55" y="280"/>
                    </a:lnTo>
                    <a:lnTo>
                      <a:pt x="53" y="280"/>
                    </a:lnTo>
                    <a:lnTo>
                      <a:pt x="53" y="278"/>
                    </a:lnTo>
                    <a:lnTo>
                      <a:pt x="51" y="278"/>
                    </a:lnTo>
                    <a:lnTo>
                      <a:pt x="51" y="277"/>
                    </a:lnTo>
                    <a:lnTo>
                      <a:pt x="51" y="275"/>
                    </a:lnTo>
                    <a:lnTo>
                      <a:pt x="50" y="275"/>
                    </a:lnTo>
                    <a:lnTo>
                      <a:pt x="50" y="273"/>
                    </a:lnTo>
                    <a:lnTo>
                      <a:pt x="50" y="271"/>
                    </a:lnTo>
                    <a:lnTo>
                      <a:pt x="48" y="271"/>
                    </a:lnTo>
                    <a:lnTo>
                      <a:pt x="48" y="269"/>
                    </a:lnTo>
                    <a:lnTo>
                      <a:pt x="46" y="269"/>
                    </a:lnTo>
                    <a:lnTo>
                      <a:pt x="44" y="269"/>
                    </a:lnTo>
                    <a:lnTo>
                      <a:pt x="44" y="268"/>
                    </a:lnTo>
                    <a:lnTo>
                      <a:pt x="42" y="268"/>
                    </a:lnTo>
                    <a:lnTo>
                      <a:pt x="42" y="266"/>
                    </a:lnTo>
                    <a:lnTo>
                      <a:pt x="41" y="266"/>
                    </a:lnTo>
                    <a:lnTo>
                      <a:pt x="41" y="264"/>
                    </a:lnTo>
                    <a:lnTo>
                      <a:pt x="39" y="264"/>
                    </a:lnTo>
                    <a:lnTo>
                      <a:pt x="39" y="262"/>
                    </a:lnTo>
                    <a:lnTo>
                      <a:pt x="37" y="262"/>
                    </a:lnTo>
                    <a:lnTo>
                      <a:pt x="35" y="262"/>
                    </a:lnTo>
                    <a:lnTo>
                      <a:pt x="35" y="261"/>
                    </a:lnTo>
                    <a:lnTo>
                      <a:pt x="33" y="261"/>
                    </a:lnTo>
                    <a:lnTo>
                      <a:pt x="33" y="259"/>
                    </a:lnTo>
                    <a:lnTo>
                      <a:pt x="32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28" y="257"/>
                    </a:lnTo>
                    <a:lnTo>
                      <a:pt x="26" y="257"/>
                    </a:lnTo>
                    <a:lnTo>
                      <a:pt x="26" y="255"/>
                    </a:lnTo>
                    <a:lnTo>
                      <a:pt x="25" y="255"/>
                    </a:lnTo>
                    <a:lnTo>
                      <a:pt x="25" y="253"/>
                    </a:lnTo>
                    <a:lnTo>
                      <a:pt x="23" y="253"/>
                    </a:lnTo>
                    <a:lnTo>
                      <a:pt x="23" y="252"/>
                    </a:lnTo>
                    <a:lnTo>
                      <a:pt x="21" y="252"/>
                    </a:lnTo>
                    <a:lnTo>
                      <a:pt x="21" y="250"/>
                    </a:lnTo>
                    <a:lnTo>
                      <a:pt x="19" y="250"/>
                    </a:lnTo>
                    <a:lnTo>
                      <a:pt x="19" y="248"/>
                    </a:lnTo>
                    <a:lnTo>
                      <a:pt x="17" y="248"/>
                    </a:lnTo>
                    <a:lnTo>
                      <a:pt x="17" y="246"/>
                    </a:lnTo>
                    <a:lnTo>
                      <a:pt x="16" y="246"/>
                    </a:lnTo>
                    <a:lnTo>
                      <a:pt x="16" y="244"/>
                    </a:lnTo>
                    <a:lnTo>
                      <a:pt x="14" y="244"/>
                    </a:lnTo>
                    <a:lnTo>
                      <a:pt x="14" y="243"/>
                    </a:lnTo>
                    <a:lnTo>
                      <a:pt x="12" y="243"/>
                    </a:lnTo>
                    <a:lnTo>
                      <a:pt x="12" y="241"/>
                    </a:lnTo>
                    <a:lnTo>
                      <a:pt x="10" y="241"/>
                    </a:lnTo>
                    <a:lnTo>
                      <a:pt x="12" y="241"/>
                    </a:lnTo>
                    <a:lnTo>
                      <a:pt x="10" y="241"/>
                    </a:lnTo>
                    <a:lnTo>
                      <a:pt x="10" y="239"/>
                    </a:lnTo>
                    <a:lnTo>
                      <a:pt x="8" y="239"/>
                    </a:lnTo>
                    <a:lnTo>
                      <a:pt x="8" y="237"/>
                    </a:lnTo>
                    <a:lnTo>
                      <a:pt x="8" y="236"/>
                    </a:lnTo>
                    <a:lnTo>
                      <a:pt x="7" y="236"/>
                    </a:lnTo>
                    <a:lnTo>
                      <a:pt x="7" y="234"/>
                    </a:lnTo>
                    <a:lnTo>
                      <a:pt x="7" y="232"/>
                    </a:lnTo>
                    <a:lnTo>
                      <a:pt x="5" y="232"/>
                    </a:lnTo>
                    <a:lnTo>
                      <a:pt x="5" y="230"/>
                    </a:lnTo>
                    <a:lnTo>
                      <a:pt x="5" y="228"/>
                    </a:lnTo>
                    <a:lnTo>
                      <a:pt x="5" y="227"/>
                    </a:lnTo>
                    <a:lnTo>
                      <a:pt x="5" y="225"/>
                    </a:lnTo>
                    <a:lnTo>
                      <a:pt x="3" y="225"/>
                    </a:lnTo>
                    <a:lnTo>
                      <a:pt x="3" y="223"/>
                    </a:lnTo>
                    <a:lnTo>
                      <a:pt x="3" y="221"/>
                    </a:lnTo>
                    <a:lnTo>
                      <a:pt x="1" y="221"/>
                    </a:lnTo>
                    <a:lnTo>
                      <a:pt x="1" y="219"/>
                    </a:lnTo>
                    <a:lnTo>
                      <a:pt x="1" y="218"/>
                    </a:lnTo>
                    <a:lnTo>
                      <a:pt x="1" y="216"/>
                    </a:lnTo>
                    <a:lnTo>
                      <a:pt x="1" y="214"/>
                    </a:lnTo>
                    <a:lnTo>
                      <a:pt x="1" y="212"/>
                    </a:lnTo>
                    <a:lnTo>
                      <a:pt x="1" y="211"/>
                    </a:lnTo>
                    <a:lnTo>
                      <a:pt x="1" y="209"/>
                    </a:lnTo>
                    <a:lnTo>
                      <a:pt x="1" y="207"/>
                    </a:lnTo>
                    <a:lnTo>
                      <a:pt x="1" y="205"/>
                    </a:lnTo>
                    <a:lnTo>
                      <a:pt x="1" y="203"/>
                    </a:lnTo>
                    <a:lnTo>
                      <a:pt x="1" y="202"/>
                    </a:lnTo>
                    <a:lnTo>
                      <a:pt x="1" y="200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0" y="196"/>
                    </a:lnTo>
                    <a:lnTo>
                      <a:pt x="0" y="194"/>
                    </a:lnTo>
                    <a:lnTo>
                      <a:pt x="0" y="193"/>
                    </a:lnTo>
                    <a:lnTo>
                      <a:pt x="0" y="191"/>
                    </a:lnTo>
                    <a:lnTo>
                      <a:pt x="0" y="189"/>
                    </a:lnTo>
                    <a:lnTo>
                      <a:pt x="0" y="187"/>
                    </a:lnTo>
                    <a:lnTo>
                      <a:pt x="1" y="187"/>
                    </a:lnTo>
                    <a:lnTo>
                      <a:pt x="3" y="187"/>
                    </a:lnTo>
                    <a:lnTo>
                      <a:pt x="5" y="187"/>
                    </a:lnTo>
                    <a:lnTo>
                      <a:pt x="7" y="187"/>
                    </a:lnTo>
                    <a:lnTo>
                      <a:pt x="8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4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9" y="191"/>
                    </a:lnTo>
                    <a:lnTo>
                      <a:pt x="21" y="191"/>
                    </a:lnTo>
                    <a:lnTo>
                      <a:pt x="21" y="189"/>
                    </a:lnTo>
                    <a:lnTo>
                      <a:pt x="23" y="189"/>
                    </a:lnTo>
                    <a:lnTo>
                      <a:pt x="25" y="189"/>
                    </a:lnTo>
                    <a:lnTo>
                      <a:pt x="26" y="189"/>
                    </a:lnTo>
                    <a:lnTo>
                      <a:pt x="28" y="189"/>
                    </a:lnTo>
                    <a:lnTo>
                      <a:pt x="30" y="189"/>
                    </a:lnTo>
                    <a:lnTo>
                      <a:pt x="30" y="187"/>
                    </a:lnTo>
                    <a:lnTo>
                      <a:pt x="32" y="187"/>
                    </a:lnTo>
                    <a:lnTo>
                      <a:pt x="32" y="189"/>
                    </a:lnTo>
                    <a:lnTo>
                      <a:pt x="33" y="189"/>
                    </a:lnTo>
                    <a:lnTo>
                      <a:pt x="33" y="187"/>
                    </a:lnTo>
                    <a:lnTo>
                      <a:pt x="35" y="187"/>
                    </a:lnTo>
                    <a:lnTo>
                      <a:pt x="35" y="189"/>
                    </a:lnTo>
                    <a:lnTo>
                      <a:pt x="37" y="189"/>
                    </a:lnTo>
                    <a:lnTo>
                      <a:pt x="39" y="189"/>
                    </a:lnTo>
                    <a:lnTo>
                      <a:pt x="39" y="191"/>
                    </a:lnTo>
                    <a:lnTo>
                      <a:pt x="41" y="191"/>
                    </a:lnTo>
                    <a:lnTo>
                      <a:pt x="42" y="191"/>
                    </a:lnTo>
                    <a:lnTo>
                      <a:pt x="44" y="191"/>
                    </a:lnTo>
                    <a:lnTo>
                      <a:pt x="46" y="191"/>
                    </a:lnTo>
                    <a:lnTo>
                      <a:pt x="48" y="191"/>
                    </a:lnTo>
                    <a:lnTo>
                      <a:pt x="50" y="191"/>
                    </a:lnTo>
                    <a:lnTo>
                      <a:pt x="51" y="191"/>
                    </a:lnTo>
                    <a:lnTo>
                      <a:pt x="53" y="191"/>
                    </a:lnTo>
                    <a:lnTo>
                      <a:pt x="53" y="189"/>
                    </a:lnTo>
                    <a:lnTo>
                      <a:pt x="55" y="189"/>
                    </a:lnTo>
                    <a:lnTo>
                      <a:pt x="57" y="189"/>
                    </a:lnTo>
                    <a:lnTo>
                      <a:pt x="57" y="191"/>
                    </a:lnTo>
                    <a:lnTo>
                      <a:pt x="58" y="191"/>
                    </a:lnTo>
                    <a:lnTo>
                      <a:pt x="58" y="189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6"/>
                    </a:lnTo>
                    <a:lnTo>
                      <a:pt x="64" y="186"/>
                    </a:lnTo>
                    <a:lnTo>
                      <a:pt x="66" y="186"/>
                    </a:lnTo>
                    <a:lnTo>
                      <a:pt x="67" y="186"/>
                    </a:lnTo>
                    <a:lnTo>
                      <a:pt x="69" y="186"/>
                    </a:lnTo>
                    <a:lnTo>
                      <a:pt x="71" y="186"/>
                    </a:lnTo>
                    <a:lnTo>
                      <a:pt x="73" y="186"/>
                    </a:lnTo>
                    <a:lnTo>
                      <a:pt x="75" y="186"/>
                    </a:lnTo>
                    <a:lnTo>
                      <a:pt x="75" y="184"/>
                    </a:lnTo>
                    <a:lnTo>
                      <a:pt x="76" y="184"/>
                    </a:lnTo>
                    <a:lnTo>
                      <a:pt x="76" y="186"/>
                    </a:lnTo>
                    <a:lnTo>
                      <a:pt x="78" y="186"/>
                    </a:lnTo>
                    <a:lnTo>
                      <a:pt x="80" y="186"/>
                    </a:lnTo>
                    <a:lnTo>
                      <a:pt x="80" y="184"/>
                    </a:lnTo>
                    <a:lnTo>
                      <a:pt x="82" y="184"/>
                    </a:lnTo>
                    <a:lnTo>
                      <a:pt x="83" y="184"/>
                    </a:lnTo>
                    <a:lnTo>
                      <a:pt x="83" y="186"/>
                    </a:lnTo>
                    <a:lnTo>
                      <a:pt x="85" y="186"/>
                    </a:lnTo>
                    <a:lnTo>
                      <a:pt x="85" y="184"/>
                    </a:lnTo>
                    <a:lnTo>
                      <a:pt x="87" y="184"/>
                    </a:lnTo>
                    <a:lnTo>
                      <a:pt x="89" y="184"/>
                    </a:lnTo>
                    <a:lnTo>
                      <a:pt x="89" y="182"/>
                    </a:lnTo>
                    <a:lnTo>
                      <a:pt x="91" y="182"/>
                    </a:lnTo>
                    <a:lnTo>
                      <a:pt x="91" y="180"/>
                    </a:lnTo>
                    <a:lnTo>
                      <a:pt x="89" y="178"/>
                    </a:lnTo>
                    <a:lnTo>
                      <a:pt x="89" y="177"/>
                    </a:lnTo>
                    <a:lnTo>
                      <a:pt x="89" y="175"/>
                    </a:lnTo>
                    <a:lnTo>
                      <a:pt x="91" y="173"/>
                    </a:lnTo>
                    <a:lnTo>
                      <a:pt x="91" y="171"/>
                    </a:lnTo>
                    <a:lnTo>
                      <a:pt x="92" y="169"/>
                    </a:lnTo>
                    <a:lnTo>
                      <a:pt x="92" y="168"/>
                    </a:lnTo>
                    <a:lnTo>
                      <a:pt x="92" y="166"/>
                    </a:lnTo>
                    <a:lnTo>
                      <a:pt x="92" y="164"/>
                    </a:lnTo>
                    <a:lnTo>
                      <a:pt x="92" y="162"/>
                    </a:lnTo>
                    <a:lnTo>
                      <a:pt x="92" y="161"/>
                    </a:lnTo>
                    <a:lnTo>
                      <a:pt x="94" y="159"/>
                    </a:lnTo>
                    <a:lnTo>
                      <a:pt x="94" y="157"/>
                    </a:lnTo>
                    <a:lnTo>
                      <a:pt x="94" y="155"/>
                    </a:lnTo>
                    <a:lnTo>
                      <a:pt x="94" y="153"/>
                    </a:lnTo>
                    <a:lnTo>
                      <a:pt x="96" y="153"/>
                    </a:lnTo>
                    <a:lnTo>
                      <a:pt x="96" y="152"/>
                    </a:lnTo>
                    <a:lnTo>
                      <a:pt x="98" y="150"/>
                    </a:lnTo>
                    <a:lnTo>
                      <a:pt x="98" y="148"/>
                    </a:lnTo>
                    <a:lnTo>
                      <a:pt x="98" y="146"/>
                    </a:lnTo>
                    <a:lnTo>
                      <a:pt x="100" y="146"/>
                    </a:lnTo>
                    <a:lnTo>
                      <a:pt x="100" y="144"/>
                    </a:lnTo>
                    <a:lnTo>
                      <a:pt x="98" y="144"/>
                    </a:lnTo>
                    <a:lnTo>
                      <a:pt x="100" y="143"/>
                    </a:lnTo>
                    <a:lnTo>
                      <a:pt x="101" y="143"/>
                    </a:lnTo>
                    <a:lnTo>
                      <a:pt x="103" y="141"/>
                    </a:lnTo>
                    <a:lnTo>
                      <a:pt x="103" y="139"/>
                    </a:lnTo>
                    <a:lnTo>
                      <a:pt x="105" y="139"/>
                    </a:lnTo>
                    <a:lnTo>
                      <a:pt x="105" y="137"/>
                    </a:lnTo>
                    <a:lnTo>
                      <a:pt x="105" y="136"/>
                    </a:lnTo>
                    <a:lnTo>
                      <a:pt x="107" y="136"/>
                    </a:lnTo>
                    <a:lnTo>
                      <a:pt x="108" y="136"/>
                    </a:lnTo>
                    <a:lnTo>
                      <a:pt x="110" y="134"/>
                    </a:lnTo>
                    <a:lnTo>
                      <a:pt x="110" y="132"/>
                    </a:lnTo>
                    <a:lnTo>
                      <a:pt x="112" y="130"/>
                    </a:lnTo>
                    <a:lnTo>
                      <a:pt x="112" y="128"/>
                    </a:lnTo>
                    <a:lnTo>
                      <a:pt x="112" y="127"/>
                    </a:lnTo>
                    <a:lnTo>
                      <a:pt x="116" y="123"/>
                    </a:lnTo>
                    <a:lnTo>
                      <a:pt x="116" y="121"/>
                    </a:lnTo>
                    <a:lnTo>
                      <a:pt x="114" y="121"/>
                    </a:lnTo>
                    <a:lnTo>
                      <a:pt x="114" y="119"/>
                    </a:lnTo>
                    <a:lnTo>
                      <a:pt x="112" y="118"/>
                    </a:lnTo>
                    <a:lnTo>
                      <a:pt x="110" y="118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7" y="116"/>
                    </a:lnTo>
                    <a:lnTo>
                      <a:pt x="105" y="116"/>
                    </a:lnTo>
                    <a:lnTo>
                      <a:pt x="105" y="114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07" y="109"/>
                    </a:lnTo>
                    <a:lnTo>
                      <a:pt x="108" y="107"/>
                    </a:lnTo>
                    <a:lnTo>
                      <a:pt x="110" y="105"/>
                    </a:lnTo>
                    <a:lnTo>
                      <a:pt x="112" y="103"/>
                    </a:lnTo>
                    <a:lnTo>
                      <a:pt x="114" y="102"/>
                    </a:lnTo>
                    <a:lnTo>
                      <a:pt x="116" y="100"/>
                    </a:lnTo>
                    <a:lnTo>
                      <a:pt x="116" y="98"/>
                    </a:lnTo>
                    <a:lnTo>
                      <a:pt x="117" y="98"/>
                    </a:lnTo>
                    <a:lnTo>
                      <a:pt x="117" y="96"/>
                    </a:lnTo>
                    <a:lnTo>
                      <a:pt x="117" y="94"/>
                    </a:lnTo>
                    <a:lnTo>
                      <a:pt x="117" y="93"/>
                    </a:lnTo>
                    <a:lnTo>
                      <a:pt x="119" y="91"/>
                    </a:lnTo>
                    <a:lnTo>
                      <a:pt x="119" y="89"/>
                    </a:lnTo>
                    <a:lnTo>
                      <a:pt x="119" y="87"/>
                    </a:lnTo>
                    <a:lnTo>
                      <a:pt x="121" y="87"/>
                    </a:lnTo>
                    <a:lnTo>
                      <a:pt x="121" y="86"/>
                    </a:lnTo>
                    <a:lnTo>
                      <a:pt x="121" y="84"/>
                    </a:lnTo>
                    <a:lnTo>
                      <a:pt x="121" y="82"/>
                    </a:lnTo>
                    <a:lnTo>
                      <a:pt x="119" y="82"/>
                    </a:lnTo>
                    <a:lnTo>
                      <a:pt x="119" y="80"/>
                    </a:lnTo>
                    <a:lnTo>
                      <a:pt x="117" y="80"/>
                    </a:lnTo>
                    <a:lnTo>
                      <a:pt x="116" y="80"/>
                    </a:lnTo>
                    <a:lnTo>
                      <a:pt x="114" y="80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108" y="82"/>
                    </a:lnTo>
                    <a:lnTo>
                      <a:pt x="107" y="80"/>
                    </a:lnTo>
                    <a:lnTo>
                      <a:pt x="107" y="82"/>
                    </a:lnTo>
                    <a:lnTo>
                      <a:pt x="105" y="82"/>
                    </a:lnTo>
                    <a:lnTo>
                      <a:pt x="103" y="82"/>
                    </a:lnTo>
                    <a:lnTo>
                      <a:pt x="103" y="84"/>
                    </a:lnTo>
                    <a:lnTo>
                      <a:pt x="101" y="84"/>
                    </a:lnTo>
                    <a:lnTo>
                      <a:pt x="98" y="86"/>
                    </a:lnTo>
                    <a:lnTo>
                      <a:pt x="96" y="86"/>
                    </a:lnTo>
                    <a:lnTo>
                      <a:pt x="94" y="86"/>
                    </a:lnTo>
                    <a:lnTo>
                      <a:pt x="94" y="87"/>
                    </a:lnTo>
                    <a:lnTo>
                      <a:pt x="92" y="87"/>
                    </a:lnTo>
                    <a:lnTo>
                      <a:pt x="91" y="87"/>
                    </a:lnTo>
                    <a:lnTo>
                      <a:pt x="91" y="89"/>
                    </a:lnTo>
                    <a:lnTo>
                      <a:pt x="89" y="89"/>
                    </a:lnTo>
                    <a:lnTo>
                      <a:pt x="87" y="89"/>
                    </a:lnTo>
                    <a:lnTo>
                      <a:pt x="85" y="89"/>
                    </a:lnTo>
                    <a:lnTo>
                      <a:pt x="83" y="89"/>
                    </a:lnTo>
                    <a:lnTo>
                      <a:pt x="82" y="89"/>
                    </a:lnTo>
                    <a:lnTo>
                      <a:pt x="82" y="91"/>
                    </a:lnTo>
                    <a:lnTo>
                      <a:pt x="80" y="91"/>
                    </a:lnTo>
                    <a:lnTo>
                      <a:pt x="80" y="93"/>
                    </a:lnTo>
                    <a:lnTo>
                      <a:pt x="78" y="93"/>
                    </a:lnTo>
                    <a:lnTo>
                      <a:pt x="76" y="93"/>
                    </a:lnTo>
                    <a:lnTo>
                      <a:pt x="75" y="93"/>
                    </a:lnTo>
                    <a:lnTo>
                      <a:pt x="73" y="93"/>
                    </a:lnTo>
                    <a:lnTo>
                      <a:pt x="73" y="94"/>
                    </a:lnTo>
                    <a:lnTo>
                      <a:pt x="71" y="94"/>
                    </a:lnTo>
                    <a:lnTo>
                      <a:pt x="71" y="93"/>
                    </a:lnTo>
                    <a:lnTo>
                      <a:pt x="73" y="93"/>
                    </a:lnTo>
                    <a:lnTo>
                      <a:pt x="73" y="91"/>
                    </a:lnTo>
                    <a:lnTo>
                      <a:pt x="75" y="91"/>
                    </a:lnTo>
                    <a:lnTo>
                      <a:pt x="75" y="89"/>
                    </a:lnTo>
                    <a:lnTo>
                      <a:pt x="75" y="87"/>
                    </a:lnTo>
                    <a:lnTo>
                      <a:pt x="76" y="87"/>
                    </a:lnTo>
                    <a:lnTo>
                      <a:pt x="76" y="86"/>
                    </a:lnTo>
                    <a:lnTo>
                      <a:pt x="76" y="84"/>
                    </a:lnTo>
                    <a:lnTo>
                      <a:pt x="75" y="82"/>
                    </a:lnTo>
                    <a:lnTo>
                      <a:pt x="75" y="80"/>
                    </a:lnTo>
                    <a:lnTo>
                      <a:pt x="75" y="78"/>
                    </a:lnTo>
                    <a:lnTo>
                      <a:pt x="75" y="77"/>
                    </a:lnTo>
                    <a:lnTo>
                      <a:pt x="73" y="77"/>
                    </a:lnTo>
                    <a:lnTo>
                      <a:pt x="75" y="75"/>
                    </a:lnTo>
                    <a:lnTo>
                      <a:pt x="75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75" y="68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4"/>
                    </a:lnTo>
                    <a:lnTo>
                      <a:pt x="76" y="62"/>
                    </a:lnTo>
                    <a:lnTo>
                      <a:pt x="78" y="62"/>
                    </a:lnTo>
                    <a:lnTo>
                      <a:pt x="78" y="61"/>
                    </a:lnTo>
                    <a:lnTo>
                      <a:pt x="80" y="61"/>
                    </a:lnTo>
                    <a:lnTo>
                      <a:pt x="80" y="59"/>
                    </a:lnTo>
                    <a:lnTo>
                      <a:pt x="80" y="57"/>
                    </a:lnTo>
                    <a:lnTo>
                      <a:pt x="82" y="55"/>
                    </a:lnTo>
                    <a:lnTo>
                      <a:pt x="82" y="53"/>
                    </a:lnTo>
                    <a:lnTo>
                      <a:pt x="82" y="52"/>
                    </a:lnTo>
                    <a:lnTo>
                      <a:pt x="82" y="50"/>
                    </a:lnTo>
                    <a:lnTo>
                      <a:pt x="82" y="48"/>
                    </a:lnTo>
                    <a:lnTo>
                      <a:pt x="80" y="48"/>
                    </a:lnTo>
                    <a:lnTo>
                      <a:pt x="82" y="48"/>
                    </a:lnTo>
                    <a:lnTo>
                      <a:pt x="80" y="48"/>
                    </a:lnTo>
                    <a:lnTo>
                      <a:pt x="80" y="46"/>
                    </a:lnTo>
                    <a:lnTo>
                      <a:pt x="82" y="46"/>
                    </a:lnTo>
                    <a:lnTo>
                      <a:pt x="80" y="46"/>
                    </a:lnTo>
                    <a:lnTo>
                      <a:pt x="78" y="46"/>
                    </a:lnTo>
                    <a:lnTo>
                      <a:pt x="76" y="46"/>
                    </a:lnTo>
                    <a:lnTo>
                      <a:pt x="76" y="45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3" y="45"/>
                    </a:lnTo>
                    <a:lnTo>
                      <a:pt x="75" y="45"/>
                    </a:lnTo>
                    <a:lnTo>
                      <a:pt x="75" y="43"/>
                    </a:lnTo>
                    <a:lnTo>
                      <a:pt x="73" y="43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1" y="46"/>
                    </a:lnTo>
                    <a:lnTo>
                      <a:pt x="71" y="45"/>
                    </a:lnTo>
                    <a:lnTo>
                      <a:pt x="69" y="45"/>
                    </a:lnTo>
                    <a:lnTo>
                      <a:pt x="69" y="46"/>
                    </a:lnTo>
                    <a:lnTo>
                      <a:pt x="67" y="46"/>
                    </a:lnTo>
                    <a:lnTo>
                      <a:pt x="66" y="45"/>
                    </a:lnTo>
                    <a:lnTo>
                      <a:pt x="66" y="43"/>
                    </a:lnTo>
                    <a:lnTo>
                      <a:pt x="64" y="43"/>
                    </a:lnTo>
                    <a:lnTo>
                      <a:pt x="62" y="43"/>
                    </a:lnTo>
                    <a:lnTo>
                      <a:pt x="62" y="41"/>
                    </a:lnTo>
                    <a:lnTo>
                      <a:pt x="62" y="39"/>
                    </a:lnTo>
                    <a:lnTo>
                      <a:pt x="60" y="39"/>
                    </a:lnTo>
                    <a:lnTo>
                      <a:pt x="60" y="37"/>
                    </a:lnTo>
                    <a:lnTo>
                      <a:pt x="60" y="36"/>
                    </a:lnTo>
                    <a:lnTo>
                      <a:pt x="62" y="34"/>
                    </a:lnTo>
                    <a:lnTo>
                      <a:pt x="62" y="32"/>
                    </a:lnTo>
                    <a:lnTo>
                      <a:pt x="64" y="30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4" y="27"/>
                    </a:lnTo>
                    <a:lnTo>
                      <a:pt x="64" y="25"/>
                    </a:lnTo>
                    <a:lnTo>
                      <a:pt x="62" y="25"/>
                    </a:lnTo>
                    <a:lnTo>
                      <a:pt x="62" y="23"/>
                    </a:lnTo>
                    <a:lnTo>
                      <a:pt x="62" y="21"/>
                    </a:lnTo>
                    <a:lnTo>
                      <a:pt x="62" y="20"/>
                    </a:lnTo>
                    <a:lnTo>
                      <a:pt x="64" y="20"/>
                    </a:lnTo>
                    <a:lnTo>
                      <a:pt x="64" y="18"/>
                    </a:lnTo>
                    <a:lnTo>
                      <a:pt x="66" y="18"/>
                    </a:lnTo>
                    <a:lnTo>
                      <a:pt x="66" y="20"/>
                    </a:lnTo>
                    <a:lnTo>
                      <a:pt x="67" y="21"/>
                    </a:lnTo>
                    <a:lnTo>
                      <a:pt x="67" y="23"/>
                    </a:lnTo>
                    <a:lnTo>
                      <a:pt x="67" y="25"/>
                    </a:lnTo>
                    <a:lnTo>
                      <a:pt x="69" y="25"/>
                    </a:lnTo>
                    <a:lnTo>
                      <a:pt x="69" y="27"/>
                    </a:lnTo>
                    <a:lnTo>
                      <a:pt x="71" y="25"/>
                    </a:lnTo>
                    <a:lnTo>
                      <a:pt x="73" y="25"/>
                    </a:lnTo>
                    <a:lnTo>
                      <a:pt x="75" y="25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8" y="23"/>
                    </a:lnTo>
                    <a:lnTo>
                      <a:pt x="78" y="21"/>
                    </a:lnTo>
                    <a:lnTo>
                      <a:pt x="80" y="21"/>
                    </a:lnTo>
                    <a:lnTo>
                      <a:pt x="82" y="21"/>
                    </a:lnTo>
                    <a:lnTo>
                      <a:pt x="83" y="20"/>
                    </a:lnTo>
                    <a:lnTo>
                      <a:pt x="85" y="20"/>
                    </a:lnTo>
                    <a:lnTo>
                      <a:pt x="87" y="20"/>
                    </a:lnTo>
                    <a:lnTo>
                      <a:pt x="89" y="20"/>
                    </a:lnTo>
                    <a:lnTo>
                      <a:pt x="89" y="18"/>
                    </a:lnTo>
                    <a:lnTo>
                      <a:pt x="91" y="18"/>
                    </a:lnTo>
                    <a:lnTo>
                      <a:pt x="91" y="20"/>
                    </a:lnTo>
                    <a:lnTo>
                      <a:pt x="91" y="21"/>
                    </a:lnTo>
                    <a:lnTo>
                      <a:pt x="92" y="23"/>
                    </a:lnTo>
                    <a:lnTo>
                      <a:pt x="94" y="23"/>
                    </a:lnTo>
                    <a:lnTo>
                      <a:pt x="96" y="23"/>
                    </a:lnTo>
                    <a:lnTo>
                      <a:pt x="96" y="25"/>
                    </a:lnTo>
                    <a:lnTo>
                      <a:pt x="98" y="25"/>
                    </a:lnTo>
                    <a:lnTo>
                      <a:pt x="100" y="25"/>
                    </a:lnTo>
                    <a:lnTo>
                      <a:pt x="100" y="23"/>
                    </a:lnTo>
                    <a:lnTo>
                      <a:pt x="101" y="21"/>
                    </a:lnTo>
                    <a:lnTo>
                      <a:pt x="103" y="21"/>
                    </a:lnTo>
                    <a:lnTo>
                      <a:pt x="105" y="21"/>
                    </a:lnTo>
                    <a:lnTo>
                      <a:pt x="105" y="20"/>
                    </a:lnTo>
                    <a:lnTo>
                      <a:pt x="105" y="18"/>
                    </a:lnTo>
                    <a:lnTo>
                      <a:pt x="107" y="16"/>
                    </a:lnTo>
                    <a:lnTo>
                      <a:pt x="107" y="14"/>
                    </a:lnTo>
                    <a:lnTo>
                      <a:pt x="108" y="14"/>
                    </a:lnTo>
                    <a:lnTo>
                      <a:pt x="108" y="12"/>
                    </a:lnTo>
                    <a:lnTo>
                      <a:pt x="108" y="11"/>
                    </a:lnTo>
                    <a:lnTo>
                      <a:pt x="110" y="9"/>
                    </a:lnTo>
                    <a:lnTo>
                      <a:pt x="112" y="9"/>
                    </a:lnTo>
                    <a:lnTo>
                      <a:pt x="112" y="11"/>
                    </a:lnTo>
                    <a:lnTo>
                      <a:pt x="114" y="12"/>
                    </a:lnTo>
                    <a:lnTo>
                      <a:pt x="112" y="12"/>
                    </a:lnTo>
                    <a:lnTo>
                      <a:pt x="112" y="14"/>
                    </a:lnTo>
                    <a:lnTo>
                      <a:pt x="112" y="16"/>
                    </a:lnTo>
                    <a:lnTo>
                      <a:pt x="114" y="16"/>
                    </a:lnTo>
                    <a:lnTo>
                      <a:pt x="116" y="16"/>
                    </a:lnTo>
                    <a:lnTo>
                      <a:pt x="117" y="14"/>
                    </a:lnTo>
                    <a:lnTo>
                      <a:pt x="119" y="14"/>
                    </a:lnTo>
                    <a:lnTo>
                      <a:pt x="121" y="14"/>
                    </a:lnTo>
                    <a:lnTo>
                      <a:pt x="121" y="16"/>
                    </a:lnTo>
                    <a:lnTo>
                      <a:pt x="123" y="16"/>
                    </a:lnTo>
                    <a:lnTo>
                      <a:pt x="123" y="18"/>
                    </a:lnTo>
                    <a:lnTo>
                      <a:pt x="125" y="18"/>
                    </a:lnTo>
                    <a:lnTo>
                      <a:pt x="126" y="16"/>
                    </a:lnTo>
                    <a:lnTo>
                      <a:pt x="128" y="16"/>
                    </a:lnTo>
                    <a:lnTo>
                      <a:pt x="128" y="14"/>
                    </a:lnTo>
                    <a:lnTo>
                      <a:pt x="126" y="14"/>
                    </a:lnTo>
                    <a:lnTo>
                      <a:pt x="126" y="12"/>
                    </a:lnTo>
                    <a:lnTo>
                      <a:pt x="128" y="12"/>
                    </a:lnTo>
                    <a:lnTo>
                      <a:pt x="128" y="11"/>
                    </a:lnTo>
                    <a:lnTo>
                      <a:pt x="128" y="9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30" y="5"/>
                    </a:lnTo>
                    <a:lnTo>
                      <a:pt x="130" y="3"/>
                    </a:lnTo>
                    <a:lnTo>
                      <a:pt x="132" y="2"/>
                    </a:lnTo>
                    <a:lnTo>
                      <a:pt x="132" y="0"/>
                    </a:lnTo>
                    <a:lnTo>
                      <a:pt x="132" y="2"/>
                    </a:lnTo>
                    <a:lnTo>
                      <a:pt x="132" y="3"/>
                    </a:lnTo>
                    <a:lnTo>
                      <a:pt x="132" y="5"/>
                    </a:lnTo>
                    <a:lnTo>
                      <a:pt x="132" y="7"/>
                    </a:lnTo>
                    <a:lnTo>
                      <a:pt x="133" y="9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6" name="Freeform 400"/>
              <p:cNvSpPr>
                <a:spLocks/>
              </p:cNvSpPr>
              <p:nvPr/>
            </p:nvSpPr>
            <p:spPr bwMode="auto">
              <a:xfrm>
                <a:off x="2100" y="4189"/>
                <a:ext cx="8" cy="2"/>
              </a:xfrm>
              <a:custGeom>
                <a:avLst/>
                <a:gdLst>
                  <a:gd name="T0" fmla="*/ 5 w 8"/>
                  <a:gd name="T1" fmla="*/ 0 h 2"/>
                  <a:gd name="T2" fmla="*/ 7 w 8"/>
                  <a:gd name="T3" fmla="*/ 0 h 2"/>
                  <a:gd name="T4" fmla="*/ 8 w 8"/>
                  <a:gd name="T5" fmla="*/ 0 h 2"/>
                  <a:gd name="T6" fmla="*/ 7 w 8"/>
                  <a:gd name="T7" fmla="*/ 0 h 2"/>
                  <a:gd name="T8" fmla="*/ 7 w 8"/>
                  <a:gd name="T9" fmla="*/ 2 h 2"/>
                  <a:gd name="T10" fmla="*/ 5 w 8"/>
                  <a:gd name="T11" fmla="*/ 2 h 2"/>
                  <a:gd name="T12" fmla="*/ 3 w 8"/>
                  <a:gd name="T13" fmla="*/ 2 h 2"/>
                  <a:gd name="T14" fmla="*/ 1 w 8"/>
                  <a:gd name="T15" fmla="*/ 2 h 2"/>
                  <a:gd name="T16" fmla="*/ 0 w 8"/>
                  <a:gd name="T17" fmla="*/ 2 h 2"/>
                  <a:gd name="T18" fmla="*/ 1 w 8"/>
                  <a:gd name="T19" fmla="*/ 2 h 2"/>
                  <a:gd name="T20" fmla="*/ 3 w 8"/>
                  <a:gd name="T21" fmla="*/ 2 h 2"/>
                  <a:gd name="T22" fmla="*/ 3 w 8"/>
                  <a:gd name="T23" fmla="*/ 0 h 2"/>
                  <a:gd name="T24" fmla="*/ 5 w 8"/>
                  <a:gd name="T25" fmla="*/ 0 h 2"/>
                  <a:gd name="T26" fmla="*/ 7 w 8"/>
                  <a:gd name="T27" fmla="*/ 0 h 2"/>
                  <a:gd name="T28" fmla="*/ 5 w 8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lnTo>
                      <a:pt x="7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7" name="Rectangle 401"/>
              <p:cNvSpPr>
                <a:spLocks noChangeArrowheads="1"/>
              </p:cNvSpPr>
              <p:nvPr/>
            </p:nvSpPr>
            <p:spPr bwMode="auto">
              <a:xfrm>
                <a:off x="2114" y="4182"/>
                <a:ext cx="2" cy="2"/>
              </a:xfrm>
              <a:prstGeom prst="rect">
                <a:avLst/>
              </a:prstGeom>
              <a:noFill/>
              <a:ln w="4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8" name="Freeform 402"/>
              <p:cNvSpPr>
                <a:spLocks/>
              </p:cNvSpPr>
              <p:nvPr/>
            </p:nvSpPr>
            <p:spPr bwMode="auto">
              <a:xfrm>
                <a:off x="2073" y="4176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 h 4"/>
                  <a:gd name="T4" fmla="*/ 2 w 3"/>
                  <a:gd name="T5" fmla="*/ 2 h 4"/>
                  <a:gd name="T6" fmla="*/ 3 w 3"/>
                  <a:gd name="T7" fmla="*/ 2 h 4"/>
                  <a:gd name="T8" fmla="*/ 2 w 3"/>
                  <a:gd name="T9" fmla="*/ 2 h 4"/>
                  <a:gd name="T10" fmla="*/ 0 w 3"/>
                  <a:gd name="T11" fmla="*/ 2 h 4"/>
                  <a:gd name="T12" fmla="*/ 0 w 3"/>
                  <a:gd name="T13" fmla="*/ 4 h 4"/>
                  <a:gd name="T14" fmla="*/ 0 w 3"/>
                  <a:gd name="T15" fmla="*/ 2 h 4"/>
                  <a:gd name="T16" fmla="*/ 0 w 3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9" name="Freeform 403"/>
              <p:cNvSpPr>
                <a:spLocks/>
              </p:cNvSpPr>
              <p:nvPr/>
            </p:nvSpPr>
            <p:spPr bwMode="auto">
              <a:xfrm>
                <a:off x="2075" y="417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1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0" name="Freeform 404"/>
              <p:cNvSpPr>
                <a:spLocks/>
              </p:cNvSpPr>
              <p:nvPr/>
            </p:nvSpPr>
            <p:spPr bwMode="auto">
              <a:xfrm>
                <a:off x="2023" y="413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1" name="Freeform 405"/>
              <p:cNvSpPr>
                <a:spLocks/>
              </p:cNvSpPr>
              <p:nvPr/>
            </p:nvSpPr>
            <p:spPr bwMode="auto">
              <a:xfrm>
                <a:off x="2058" y="3718"/>
                <a:ext cx="563" cy="339"/>
              </a:xfrm>
              <a:custGeom>
                <a:avLst/>
                <a:gdLst>
                  <a:gd name="T0" fmla="*/ 18 w 563"/>
                  <a:gd name="T1" fmla="*/ 10 h 339"/>
                  <a:gd name="T2" fmla="*/ 38 w 563"/>
                  <a:gd name="T3" fmla="*/ 1 h 339"/>
                  <a:gd name="T4" fmla="*/ 54 w 563"/>
                  <a:gd name="T5" fmla="*/ 12 h 339"/>
                  <a:gd name="T6" fmla="*/ 65 w 563"/>
                  <a:gd name="T7" fmla="*/ 30 h 339"/>
                  <a:gd name="T8" fmla="*/ 75 w 563"/>
                  <a:gd name="T9" fmla="*/ 37 h 339"/>
                  <a:gd name="T10" fmla="*/ 93 w 563"/>
                  <a:gd name="T11" fmla="*/ 28 h 339"/>
                  <a:gd name="T12" fmla="*/ 113 w 563"/>
                  <a:gd name="T13" fmla="*/ 18 h 339"/>
                  <a:gd name="T14" fmla="*/ 134 w 563"/>
                  <a:gd name="T15" fmla="*/ 14 h 339"/>
                  <a:gd name="T16" fmla="*/ 152 w 563"/>
                  <a:gd name="T17" fmla="*/ 18 h 339"/>
                  <a:gd name="T18" fmla="*/ 159 w 563"/>
                  <a:gd name="T19" fmla="*/ 30 h 339"/>
                  <a:gd name="T20" fmla="*/ 154 w 563"/>
                  <a:gd name="T21" fmla="*/ 48 h 339"/>
                  <a:gd name="T22" fmla="*/ 161 w 563"/>
                  <a:gd name="T23" fmla="*/ 66 h 339"/>
                  <a:gd name="T24" fmla="*/ 150 w 563"/>
                  <a:gd name="T25" fmla="*/ 87 h 339"/>
                  <a:gd name="T26" fmla="*/ 150 w 563"/>
                  <a:gd name="T27" fmla="*/ 112 h 339"/>
                  <a:gd name="T28" fmla="*/ 168 w 563"/>
                  <a:gd name="T29" fmla="*/ 114 h 339"/>
                  <a:gd name="T30" fmla="*/ 186 w 563"/>
                  <a:gd name="T31" fmla="*/ 112 h 339"/>
                  <a:gd name="T32" fmla="*/ 191 w 563"/>
                  <a:gd name="T33" fmla="*/ 94 h 339"/>
                  <a:gd name="T34" fmla="*/ 193 w 563"/>
                  <a:gd name="T35" fmla="*/ 76 h 339"/>
                  <a:gd name="T36" fmla="*/ 183 w 563"/>
                  <a:gd name="T37" fmla="*/ 64 h 339"/>
                  <a:gd name="T38" fmla="*/ 188 w 563"/>
                  <a:gd name="T39" fmla="*/ 43 h 339"/>
                  <a:gd name="T40" fmla="*/ 208 w 563"/>
                  <a:gd name="T41" fmla="*/ 39 h 339"/>
                  <a:gd name="T42" fmla="*/ 215 w 563"/>
                  <a:gd name="T43" fmla="*/ 57 h 339"/>
                  <a:gd name="T44" fmla="*/ 224 w 563"/>
                  <a:gd name="T45" fmla="*/ 51 h 339"/>
                  <a:gd name="T46" fmla="*/ 238 w 563"/>
                  <a:gd name="T47" fmla="*/ 50 h 339"/>
                  <a:gd name="T48" fmla="*/ 234 w 563"/>
                  <a:gd name="T49" fmla="*/ 59 h 339"/>
                  <a:gd name="T50" fmla="*/ 249 w 563"/>
                  <a:gd name="T51" fmla="*/ 78 h 339"/>
                  <a:gd name="T52" fmla="*/ 256 w 563"/>
                  <a:gd name="T53" fmla="*/ 100 h 339"/>
                  <a:gd name="T54" fmla="*/ 275 w 563"/>
                  <a:gd name="T55" fmla="*/ 101 h 339"/>
                  <a:gd name="T56" fmla="*/ 279 w 563"/>
                  <a:gd name="T57" fmla="*/ 121 h 339"/>
                  <a:gd name="T58" fmla="*/ 272 w 563"/>
                  <a:gd name="T59" fmla="*/ 137 h 339"/>
                  <a:gd name="T60" fmla="*/ 268 w 563"/>
                  <a:gd name="T61" fmla="*/ 157 h 339"/>
                  <a:gd name="T62" fmla="*/ 266 w 563"/>
                  <a:gd name="T63" fmla="*/ 178 h 339"/>
                  <a:gd name="T64" fmla="*/ 254 w 563"/>
                  <a:gd name="T65" fmla="*/ 196 h 339"/>
                  <a:gd name="T66" fmla="*/ 243 w 563"/>
                  <a:gd name="T67" fmla="*/ 216 h 339"/>
                  <a:gd name="T68" fmla="*/ 243 w 563"/>
                  <a:gd name="T69" fmla="*/ 237 h 339"/>
                  <a:gd name="T70" fmla="*/ 247 w 563"/>
                  <a:gd name="T71" fmla="*/ 257 h 339"/>
                  <a:gd name="T72" fmla="*/ 252 w 563"/>
                  <a:gd name="T73" fmla="*/ 275 h 339"/>
                  <a:gd name="T74" fmla="*/ 261 w 563"/>
                  <a:gd name="T75" fmla="*/ 282 h 339"/>
                  <a:gd name="T76" fmla="*/ 272 w 563"/>
                  <a:gd name="T77" fmla="*/ 298 h 339"/>
                  <a:gd name="T78" fmla="*/ 286 w 563"/>
                  <a:gd name="T79" fmla="*/ 314 h 339"/>
                  <a:gd name="T80" fmla="*/ 311 w 563"/>
                  <a:gd name="T81" fmla="*/ 325 h 339"/>
                  <a:gd name="T82" fmla="*/ 327 w 563"/>
                  <a:gd name="T83" fmla="*/ 335 h 339"/>
                  <a:gd name="T84" fmla="*/ 341 w 563"/>
                  <a:gd name="T85" fmla="*/ 330 h 339"/>
                  <a:gd name="T86" fmla="*/ 347 w 563"/>
                  <a:gd name="T87" fmla="*/ 316 h 339"/>
                  <a:gd name="T88" fmla="*/ 358 w 563"/>
                  <a:gd name="T89" fmla="*/ 296 h 339"/>
                  <a:gd name="T90" fmla="*/ 366 w 563"/>
                  <a:gd name="T91" fmla="*/ 278 h 339"/>
                  <a:gd name="T92" fmla="*/ 384 w 563"/>
                  <a:gd name="T93" fmla="*/ 267 h 339"/>
                  <a:gd name="T94" fmla="*/ 397 w 563"/>
                  <a:gd name="T95" fmla="*/ 257 h 339"/>
                  <a:gd name="T96" fmla="*/ 415 w 563"/>
                  <a:gd name="T97" fmla="*/ 250 h 339"/>
                  <a:gd name="T98" fmla="*/ 418 w 563"/>
                  <a:gd name="T99" fmla="*/ 234 h 339"/>
                  <a:gd name="T100" fmla="*/ 431 w 563"/>
                  <a:gd name="T101" fmla="*/ 214 h 339"/>
                  <a:gd name="T102" fmla="*/ 434 w 563"/>
                  <a:gd name="T103" fmla="*/ 187 h 339"/>
                  <a:gd name="T104" fmla="*/ 452 w 563"/>
                  <a:gd name="T105" fmla="*/ 182 h 339"/>
                  <a:gd name="T106" fmla="*/ 459 w 563"/>
                  <a:gd name="T107" fmla="*/ 157 h 339"/>
                  <a:gd name="T108" fmla="*/ 466 w 563"/>
                  <a:gd name="T109" fmla="*/ 137 h 339"/>
                  <a:gd name="T110" fmla="*/ 488 w 563"/>
                  <a:gd name="T111" fmla="*/ 128 h 339"/>
                  <a:gd name="T112" fmla="*/ 509 w 563"/>
                  <a:gd name="T113" fmla="*/ 121 h 339"/>
                  <a:gd name="T114" fmla="*/ 525 w 563"/>
                  <a:gd name="T115" fmla="*/ 110 h 339"/>
                  <a:gd name="T116" fmla="*/ 549 w 563"/>
                  <a:gd name="T117" fmla="*/ 103 h 339"/>
                  <a:gd name="T118" fmla="*/ 557 w 563"/>
                  <a:gd name="T119" fmla="*/ 94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63" h="339">
                    <a:moveTo>
                      <a:pt x="0" y="7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7" y="10"/>
                    </a:lnTo>
                    <a:lnTo>
                      <a:pt x="18" y="10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4" y="12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0"/>
                    </a:lnTo>
                    <a:lnTo>
                      <a:pt x="29" y="10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4" y="3"/>
                    </a:lnTo>
                    <a:lnTo>
                      <a:pt x="34" y="1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7" y="1"/>
                    </a:lnTo>
                    <a:lnTo>
                      <a:pt x="47" y="3"/>
                    </a:lnTo>
                    <a:lnTo>
                      <a:pt x="47" y="5"/>
                    </a:lnTo>
                    <a:lnTo>
                      <a:pt x="47" y="7"/>
                    </a:lnTo>
                    <a:lnTo>
                      <a:pt x="47" y="9"/>
                    </a:lnTo>
                    <a:lnTo>
                      <a:pt x="49" y="9"/>
                    </a:lnTo>
                    <a:lnTo>
                      <a:pt x="49" y="10"/>
                    </a:lnTo>
                    <a:lnTo>
                      <a:pt x="50" y="10"/>
                    </a:lnTo>
                    <a:lnTo>
                      <a:pt x="52" y="10"/>
                    </a:lnTo>
                    <a:lnTo>
                      <a:pt x="52" y="12"/>
                    </a:lnTo>
                    <a:lnTo>
                      <a:pt x="54" y="12"/>
                    </a:lnTo>
                    <a:lnTo>
                      <a:pt x="56" y="12"/>
                    </a:lnTo>
                    <a:lnTo>
                      <a:pt x="56" y="14"/>
                    </a:lnTo>
                    <a:lnTo>
                      <a:pt x="58" y="14"/>
                    </a:lnTo>
                    <a:lnTo>
                      <a:pt x="58" y="16"/>
                    </a:lnTo>
                    <a:lnTo>
                      <a:pt x="59" y="16"/>
                    </a:lnTo>
                    <a:lnTo>
                      <a:pt x="61" y="16"/>
                    </a:lnTo>
                    <a:lnTo>
                      <a:pt x="61" y="18"/>
                    </a:lnTo>
                    <a:lnTo>
                      <a:pt x="59" y="18"/>
                    </a:lnTo>
                    <a:lnTo>
                      <a:pt x="59" y="19"/>
                    </a:lnTo>
                    <a:lnTo>
                      <a:pt x="59" y="21"/>
                    </a:lnTo>
                    <a:lnTo>
                      <a:pt x="59" y="23"/>
                    </a:lnTo>
                    <a:lnTo>
                      <a:pt x="61" y="23"/>
                    </a:lnTo>
                    <a:lnTo>
                      <a:pt x="61" y="25"/>
                    </a:lnTo>
                    <a:lnTo>
                      <a:pt x="63" y="26"/>
                    </a:lnTo>
                    <a:lnTo>
                      <a:pt x="63" y="28"/>
                    </a:lnTo>
                    <a:lnTo>
                      <a:pt x="65" y="28"/>
                    </a:lnTo>
                    <a:lnTo>
                      <a:pt x="65" y="30"/>
                    </a:lnTo>
                    <a:lnTo>
                      <a:pt x="65" y="32"/>
                    </a:lnTo>
                    <a:lnTo>
                      <a:pt x="67" y="32"/>
                    </a:lnTo>
                    <a:lnTo>
                      <a:pt x="67" y="34"/>
                    </a:lnTo>
                    <a:lnTo>
                      <a:pt x="67" y="35"/>
                    </a:lnTo>
                    <a:lnTo>
                      <a:pt x="65" y="35"/>
                    </a:lnTo>
                    <a:lnTo>
                      <a:pt x="65" y="37"/>
                    </a:lnTo>
                    <a:lnTo>
                      <a:pt x="65" y="39"/>
                    </a:lnTo>
                    <a:lnTo>
                      <a:pt x="63" y="39"/>
                    </a:lnTo>
                    <a:lnTo>
                      <a:pt x="63" y="41"/>
                    </a:lnTo>
                    <a:lnTo>
                      <a:pt x="65" y="41"/>
                    </a:lnTo>
                    <a:lnTo>
                      <a:pt x="67" y="41"/>
                    </a:lnTo>
                    <a:lnTo>
                      <a:pt x="67" y="39"/>
                    </a:lnTo>
                    <a:lnTo>
                      <a:pt x="68" y="39"/>
                    </a:lnTo>
                    <a:lnTo>
                      <a:pt x="70" y="37"/>
                    </a:lnTo>
                    <a:lnTo>
                      <a:pt x="72" y="37"/>
                    </a:lnTo>
                    <a:lnTo>
                      <a:pt x="74" y="37"/>
                    </a:lnTo>
                    <a:lnTo>
                      <a:pt x="75" y="37"/>
                    </a:lnTo>
                    <a:lnTo>
                      <a:pt x="77" y="37"/>
                    </a:lnTo>
                    <a:lnTo>
                      <a:pt x="77" y="39"/>
                    </a:lnTo>
                    <a:lnTo>
                      <a:pt x="79" y="39"/>
                    </a:lnTo>
                    <a:lnTo>
                      <a:pt x="81" y="39"/>
                    </a:lnTo>
                    <a:lnTo>
                      <a:pt x="81" y="41"/>
                    </a:lnTo>
                    <a:lnTo>
                      <a:pt x="83" y="41"/>
                    </a:lnTo>
                    <a:lnTo>
                      <a:pt x="84" y="41"/>
                    </a:lnTo>
                    <a:lnTo>
                      <a:pt x="86" y="41"/>
                    </a:lnTo>
                    <a:lnTo>
                      <a:pt x="88" y="41"/>
                    </a:lnTo>
                    <a:lnTo>
                      <a:pt x="88" y="39"/>
                    </a:lnTo>
                    <a:lnTo>
                      <a:pt x="90" y="39"/>
                    </a:lnTo>
                    <a:lnTo>
                      <a:pt x="90" y="37"/>
                    </a:lnTo>
                    <a:lnTo>
                      <a:pt x="92" y="35"/>
                    </a:lnTo>
                    <a:lnTo>
                      <a:pt x="92" y="34"/>
                    </a:lnTo>
                    <a:lnTo>
                      <a:pt x="92" y="32"/>
                    </a:lnTo>
                    <a:lnTo>
                      <a:pt x="93" y="30"/>
                    </a:lnTo>
                    <a:lnTo>
                      <a:pt x="93" y="28"/>
                    </a:lnTo>
                    <a:lnTo>
                      <a:pt x="93" y="26"/>
                    </a:lnTo>
                    <a:lnTo>
                      <a:pt x="93" y="25"/>
                    </a:lnTo>
                    <a:lnTo>
                      <a:pt x="95" y="23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9" y="19"/>
                    </a:lnTo>
                    <a:lnTo>
                      <a:pt x="100" y="19"/>
                    </a:lnTo>
                    <a:lnTo>
                      <a:pt x="102" y="19"/>
                    </a:lnTo>
                    <a:lnTo>
                      <a:pt x="104" y="19"/>
                    </a:lnTo>
                    <a:lnTo>
                      <a:pt x="104" y="18"/>
                    </a:lnTo>
                    <a:lnTo>
                      <a:pt x="106" y="18"/>
                    </a:lnTo>
                    <a:lnTo>
                      <a:pt x="108" y="18"/>
                    </a:lnTo>
                    <a:lnTo>
                      <a:pt x="108" y="16"/>
                    </a:lnTo>
                    <a:lnTo>
                      <a:pt x="109" y="16"/>
                    </a:lnTo>
                    <a:lnTo>
                      <a:pt x="111" y="16"/>
                    </a:lnTo>
                    <a:lnTo>
                      <a:pt x="111" y="18"/>
                    </a:lnTo>
                    <a:lnTo>
                      <a:pt x="113" y="18"/>
                    </a:lnTo>
                    <a:lnTo>
                      <a:pt x="115" y="18"/>
                    </a:lnTo>
                    <a:lnTo>
                      <a:pt x="115" y="16"/>
                    </a:lnTo>
                    <a:lnTo>
                      <a:pt x="115" y="14"/>
                    </a:lnTo>
                    <a:lnTo>
                      <a:pt x="117" y="14"/>
                    </a:lnTo>
                    <a:lnTo>
                      <a:pt x="118" y="14"/>
                    </a:lnTo>
                    <a:lnTo>
                      <a:pt x="118" y="16"/>
                    </a:lnTo>
                    <a:lnTo>
                      <a:pt x="118" y="18"/>
                    </a:lnTo>
                    <a:lnTo>
                      <a:pt x="120" y="18"/>
                    </a:lnTo>
                    <a:lnTo>
                      <a:pt x="122" y="18"/>
                    </a:lnTo>
                    <a:lnTo>
                      <a:pt x="124" y="18"/>
                    </a:lnTo>
                    <a:lnTo>
                      <a:pt x="125" y="18"/>
                    </a:lnTo>
                    <a:lnTo>
                      <a:pt x="127" y="18"/>
                    </a:lnTo>
                    <a:lnTo>
                      <a:pt x="129" y="18"/>
                    </a:lnTo>
                    <a:lnTo>
                      <a:pt x="131" y="16"/>
                    </a:lnTo>
                    <a:lnTo>
                      <a:pt x="133" y="16"/>
                    </a:lnTo>
                    <a:lnTo>
                      <a:pt x="133" y="14"/>
                    </a:lnTo>
                    <a:lnTo>
                      <a:pt x="134" y="14"/>
                    </a:lnTo>
                    <a:lnTo>
                      <a:pt x="136" y="14"/>
                    </a:lnTo>
                    <a:lnTo>
                      <a:pt x="138" y="12"/>
                    </a:lnTo>
                    <a:lnTo>
                      <a:pt x="140" y="12"/>
                    </a:lnTo>
                    <a:lnTo>
                      <a:pt x="142" y="12"/>
                    </a:lnTo>
                    <a:lnTo>
                      <a:pt x="142" y="14"/>
                    </a:lnTo>
                    <a:lnTo>
                      <a:pt x="143" y="14"/>
                    </a:lnTo>
                    <a:lnTo>
                      <a:pt x="143" y="12"/>
                    </a:lnTo>
                    <a:lnTo>
                      <a:pt x="145" y="12"/>
                    </a:lnTo>
                    <a:lnTo>
                      <a:pt x="147" y="12"/>
                    </a:lnTo>
                    <a:lnTo>
                      <a:pt x="147" y="10"/>
                    </a:lnTo>
                    <a:lnTo>
                      <a:pt x="149" y="10"/>
                    </a:lnTo>
                    <a:lnTo>
                      <a:pt x="149" y="12"/>
                    </a:lnTo>
                    <a:lnTo>
                      <a:pt x="150" y="12"/>
                    </a:lnTo>
                    <a:lnTo>
                      <a:pt x="150" y="14"/>
                    </a:lnTo>
                    <a:lnTo>
                      <a:pt x="150" y="16"/>
                    </a:lnTo>
                    <a:lnTo>
                      <a:pt x="152" y="16"/>
                    </a:lnTo>
                    <a:lnTo>
                      <a:pt x="152" y="18"/>
                    </a:lnTo>
                    <a:lnTo>
                      <a:pt x="152" y="19"/>
                    </a:lnTo>
                    <a:lnTo>
                      <a:pt x="152" y="21"/>
                    </a:lnTo>
                    <a:lnTo>
                      <a:pt x="150" y="23"/>
                    </a:lnTo>
                    <a:lnTo>
                      <a:pt x="150" y="25"/>
                    </a:lnTo>
                    <a:lnTo>
                      <a:pt x="152" y="25"/>
                    </a:lnTo>
                    <a:lnTo>
                      <a:pt x="154" y="25"/>
                    </a:lnTo>
                    <a:lnTo>
                      <a:pt x="156" y="25"/>
                    </a:lnTo>
                    <a:lnTo>
                      <a:pt x="156" y="23"/>
                    </a:lnTo>
                    <a:lnTo>
                      <a:pt x="158" y="23"/>
                    </a:lnTo>
                    <a:lnTo>
                      <a:pt x="159" y="23"/>
                    </a:lnTo>
                    <a:lnTo>
                      <a:pt x="161" y="23"/>
                    </a:lnTo>
                    <a:lnTo>
                      <a:pt x="163" y="25"/>
                    </a:lnTo>
                    <a:lnTo>
                      <a:pt x="161" y="25"/>
                    </a:lnTo>
                    <a:lnTo>
                      <a:pt x="161" y="26"/>
                    </a:lnTo>
                    <a:lnTo>
                      <a:pt x="161" y="28"/>
                    </a:lnTo>
                    <a:lnTo>
                      <a:pt x="161" y="30"/>
                    </a:lnTo>
                    <a:lnTo>
                      <a:pt x="159" y="30"/>
                    </a:lnTo>
                    <a:lnTo>
                      <a:pt x="159" y="32"/>
                    </a:lnTo>
                    <a:lnTo>
                      <a:pt x="161" y="32"/>
                    </a:lnTo>
                    <a:lnTo>
                      <a:pt x="161" y="34"/>
                    </a:lnTo>
                    <a:lnTo>
                      <a:pt x="159" y="34"/>
                    </a:lnTo>
                    <a:lnTo>
                      <a:pt x="159" y="35"/>
                    </a:lnTo>
                    <a:lnTo>
                      <a:pt x="158" y="35"/>
                    </a:lnTo>
                    <a:lnTo>
                      <a:pt x="158" y="37"/>
                    </a:lnTo>
                    <a:lnTo>
                      <a:pt x="156" y="37"/>
                    </a:lnTo>
                    <a:lnTo>
                      <a:pt x="156" y="39"/>
                    </a:lnTo>
                    <a:lnTo>
                      <a:pt x="154" y="39"/>
                    </a:lnTo>
                    <a:lnTo>
                      <a:pt x="154" y="41"/>
                    </a:lnTo>
                    <a:lnTo>
                      <a:pt x="154" y="43"/>
                    </a:lnTo>
                    <a:lnTo>
                      <a:pt x="156" y="43"/>
                    </a:lnTo>
                    <a:lnTo>
                      <a:pt x="154" y="43"/>
                    </a:lnTo>
                    <a:lnTo>
                      <a:pt x="154" y="44"/>
                    </a:lnTo>
                    <a:lnTo>
                      <a:pt x="154" y="46"/>
                    </a:lnTo>
                    <a:lnTo>
                      <a:pt x="154" y="48"/>
                    </a:lnTo>
                    <a:lnTo>
                      <a:pt x="152" y="48"/>
                    </a:lnTo>
                    <a:lnTo>
                      <a:pt x="152" y="50"/>
                    </a:lnTo>
                    <a:lnTo>
                      <a:pt x="152" y="51"/>
                    </a:lnTo>
                    <a:lnTo>
                      <a:pt x="154" y="51"/>
                    </a:lnTo>
                    <a:lnTo>
                      <a:pt x="154" y="53"/>
                    </a:lnTo>
                    <a:lnTo>
                      <a:pt x="154" y="55"/>
                    </a:lnTo>
                    <a:lnTo>
                      <a:pt x="156" y="55"/>
                    </a:lnTo>
                    <a:lnTo>
                      <a:pt x="156" y="57"/>
                    </a:lnTo>
                    <a:lnTo>
                      <a:pt x="158" y="57"/>
                    </a:lnTo>
                    <a:lnTo>
                      <a:pt x="158" y="55"/>
                    </a:lnTo>
                    <a:lnTo>
                      <a:pt x="158" y="57"/>
                    </a:lnTo>
                    <a:lnTo>
                      <a:pt x="159" y="57"/>
                    </a:lnTo>
                    <a:lnTo>
                      <a:pt x="161" y="59"/>
                    </a:lnTo>
                    <a:lnTo>
                      <a:pt x="161" y="60"/>
                    </a:lnTo>
                    <a:lnTo>
                      <a:pt x="161" y="62"/>
                    </a:lnTo>
                    <a:lnTo>
                      <a:pt x="161" y="64"/>
                    </a:lnTo>
                    <a:lnTo>
                      <a:pt x="161" y="66"/>
                    </a:lnTo>
                    <a:lnTo>
                      <a:pt x="159" y="67"/>
                    </a:lnTo>
                    <a:lnTo>
                      <a:pt x="159" y="69"/>
                    </a:lnTo>
                    <a:lnTo>
                      <a:pt x="159" y="71"/>
                    </a:lnTo>
                    <a:lnTo>
                      <a:pt x="159" y="73"/>
                    </a:lnTo>
                    <a:lnTo>
                      <a:pt x="159" y="75"/>
                    </a:lnTo>
                    <a:lnTo>
                      <a:pt x="158" y="75"/>
                    </a:lnTo>
                    <a:lnTo>
                      <a:pt x="158" y="76"/>
                    </a:lnTo>
                    <a:lnTo>
                      <a:pt x="156" y="76"/>
                    </a:lnTo>
                    <a:lnTo>
                      <a:pt x="156" y="78"/>
                    </a:lnTo>
                    <a:lnTo>
                      <a:pt x="154" y="78"/>
                    </a:lnTo>
                    <a:lnTo>
                      <a:pt x="154" y="80"/>
                    </a:lnTo>
                    <a:lnTo>
                      <a:pt x="152" y="80"/>
                    </a:lnTo>
                    <a:lnTo>
                      <a:pt x="152" y="82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0" y="85"/>
                    </a:lnTo>
                    <a:lnTo>
                      <a:pt x="150" y="87"/>
                    </a:lnTo>
                    <a:lnTo>
                      <a:pt x="150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9" y="92"/>
                    </a:lnTo>
                    <a:lnTo>
                      <a:pt x="150" y="94"/>
                    </a:lnTo>
                    <a:lnTo>
                      <a:pt x="150" y="96"/>
                    </a:lnTo>
                    <a:lnTo>
                      <a:pt x="149" y="96"/>
                    </a:lnTo>
                    <a:lnTo>
                      <a:pt x="149" y="98"/>
                    </a:lnTo>
                    <a:lnTo>
                      <a:pt x="149" y="100"/>
                    </a:lnTo>
                    <a:lnTo>
                      <a:pt x="147" y="100"/>
                    </a:lnTo>
                    <a:lnTo>
                      <a:pt x="147" y="101"/>
                    </a:lnTo>
                    <a:lnTo>
                      <a:pt x="147" y="103"/>
                    </a:lnTo>
                    <a:lnTo>
                      <a:pt x="147" y="107"/>
                    </a:lnTo>
                    <a:lnTo>
                      <a:pt x="149" y="109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0" y="112"/>
                    </a:lnTo>
                    <a:lnTo>
                      <a:pt x="150" y="114"/>
                    </a:lnTo>
                    <a:lnTo>
                      <a:pt x="150" y="116"/>
                    </a:lnTo>
                    <a:lnTo>
                      <a:pt x="152" y="116"/>
                    </a:lnTo>
                    <a:lnTo>
                      <a:pt x="154" y="116"/>
                    </a:lnTo>
                    <a:lnTo>
                      <a:pt x="156" y="116"/>
                    </a:lnTo>
                    <a:lnTo>
                      <a:pt x="158" y="116"/>
                    </a:lnTo>
                    <a:lnTo>
                      <a:pt x="158" y="114"/>
                    </a:lnTo>
                    <a:lnTo>
                      <a:pt x="158" y="112"/>
                    </a:lnTo>
                    <a:lnTo>
                      <a:pt x="159" y="112"/>
                    </a:lnTo>
                    <a:lnTo>
                      <a:pt x="159" y="110"/>
                    </a:lnTo>
                    <a:lnTo>
                      <a:pt x="161" y="110"/>
                    </a:lnTo>
                    <a:lnTo>
                      <a:pt x="163" y="110"/>
                    </a:lnTo>
                    <a:lnTo>
                      <a:pt x="165" y="110"/>
                    </a:lnTo>
                    <a:lnTo>
                      <a:pt x="165" y="112"/>
                    </a:lnTo>
                    <a:lnTo>
                      <a:pt x="167" y="112"/>
                    </a:lnTo>
                    <a:lnTo>
                      <a:pt x="167" y="114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4"/>
                    </a:lnTo>
                    <a:lnTo>
                      <a:pt x="175" y="114"/>
                    </a:lnTo>
                    <a:lnTo>
                      <a:pt x="175" y="116"/>
                    </a:lnTo>
                    <a:lnTo>
                      <a:pt x="174" y="116"/>
                    </a:lnTo>
                    <a:lnTo>
                      <a:pt x="174" y="117"/>
                    </a:lnTo>
                    <a:lnTo>
                      <a:pt x="175" y="117"/>
                    </a:lnTo>
                    <a:lnTo>
                      <a:pt x="175" y="119"/>
                    </a:lnTo>
                    <a:lnTo>
                      <a:pt x="177" y="117"/>
                    </a:lnTo>
                    <a:lnTo>
                      <a:pt x="179" y="117"/>
                    </a:lnTo>
                    <a:lnTo>
                      <a:pt x="181" y="117"/>
                    </a:lnTo>
                    <a:lnTo>
                      <a:pt x="183" y="117"/>
                    </a:lnTo>
                    <a:lnTo>
                      <a:pt x="184" y="116"/>
                    </a:lnTo>
                    <a:lnTo>
                      <a:pt x="184" y="114"/>
                    </a:lnTo>
                    <a:lnTo>
                      <a:pt x="186" y="114"/>
                    </a:lnTo>
                    <a:lnTo>
                      <a:pt x="186" y="112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9"/>
                    </a:lnTo>
                    <a:lnTo>
                      <a:pt x="190" y="109"/>
                    </a:lnTo>
                    <a:lnTo>
                      <a:pt x="191" y="109"/>
                    </a:lnTo>
                    <a:lnTo>
                      <a:pt x="191" y="110"/>
                    </a:lnTo>
                    <a:lnTo>
                      <a:pt x="191" y="109"/>
                    </a:lnTo>
                    <a:lnTo>
                      <a:pt x="193" y="109"/>
                    </a:lnTo>
                    <a:lnTo>
                      <a:pt x="193" y="107"/>
                    </a:lnTo>
                    <a:lnTo>
                      <a:pt x="193" y="105"/>
                    </a:lnTo>
                    <a:lnTo>
                      <a:pt x="193" y="103"/>
                    </a:lnTo>
                    <a:lnTo>
                      <a:pt x="193" y="101"/>
                    </a:lnTo>
                    <a:lnTo>
                      <a:pt x="193" y="100"/>
                    </a:lnTo>
                    <a:lnTo>
                      <a:pt x="193" y="98"/>
                    </a:lnTo>
                    <a:lnTo>
                      <a:pt x="193" y="96"/>
                    </a:lnTo>
                    <a:lnTo>
                      <a:pt x="193" y="94"/>
                    </a:lnTo>
                    <a:lnTo>
                      <a:pt x="191" y="94"/>
                    </a:lnTo>
                    <a:lnTo>
                      <a:pt x="191" y="92"/>
                    </a:lnTo>
                    <a:lnTo>
                      <a:pt x="191" y="91"/>
                    </a:lnTo>
                    <a:lnTo>
                      <a:pt x="193" y="91"/>
                    </a:lnTo>
                    <a:lnTo>
                      <a:pt x="193" y="89"/>
                    </a:lnTo>
                    <a:lnTo>
                      <a:pt x="195" y="89"/>
                    </a:lnTo>
                    <a:lnTo>
                      <a:pt x="195" y="87"/>
                    </a:lnTo>
                    <a:lnTo>
                      <a:pt x="195" y="85"/>
                    </a:lnTo>
                    <a:lnTo>
                      <a:pt x="195" y="84"/>
                    </a:lnTo>
                    <a:lnTo>
                      <a:pt x="193" y="84"/>
                    </a:lnTo>
                    <a:lnTo>
                      <a:pt x="193" y="82"/>
                    </a:lnTo>
                    <a:lnTo>
                      <a:pt x="193" y="80"/>
                    </a:lnTo>
                    <a:lnTo>
                      <a:pt x="195" y="80"/>
                    </a:lnTo>
                    <a:lnTo>
                      <a:pt x="195" y="78"/>
                    </a:lnTo>
                    <a:lnTo>
                      <a:pt x="197" y="78"/>
                    </a:lnTo>
                    <a:lnTo>
                      <a:pt x="195" y="78"/>
                    </a:lnTo>
                    <a:lnTo>
                      <a:pt x="195" y="76"/>
                    </a:lnTo>
                    <a:lnTo>
                      <a:pt x="193" y="76"/>
                    </a:lnTo>
                    <a:lnTo>
                      <a:pt x="193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3" y="73"/>
                    </a:lnTo>
                    <a:lnTo>
                      <a:pt x="193" y="71"/>
                    </a:lnTo>
                    <a:lnTo>
                      <a:pt x="195" y="71"/>
                    </a:lnTo>
                    <a:lnTo>
                      <a:pt x="193" y="71"/>
                    </a:lnTo>
                    <a:lnTo>
                      <a:pt x="193" y="69"/>
                    </a:lnTo>
                    <a:lnTo>
                      <a:pt x="193" y="67"/>
                    </a:lnTo>
                    <a:lnTo>
                      <a:pt x="191" y="67"/>
                    </a:lnTo>
                    <a:lnTo>
                      <a:pt x="190" y="67"/>
                    </a:lnTo>
                    <a:lnTo>
                      <a:pt x="188" y="67"/>
                    </a:lnTo>
                    <a:lnTo>
                      <a:pt x="188" y="66"/>
                    </a:lnTo>
                    <a:lnTo>
                      <a:pt x="186" y="66"/>
                    </a:lnTo>
                    <a:lnTo>
                      <a:pt x="186" y="64"/>
                    </a:lnTo>
                    <a:lnTo>
                      <a:pt x="184" y="64"/>
                    </a:lnTo>
                    <a:lnTo>
                      <a:pt x="183" y="64"/>
                    </a:lnTo>
                    <a:lnTo>
                      <a:pt x="183" y="62"/>
                    </a:lnTo>
                    <a:lnTo>
                      <a:pt x="183" y="60"/>
                    </a:lnTo>
                    <a:lnTo>
                      <a:pt x="184" y="60"/>
                    </a:lnTo>
                    <a:lnTo>
                      <a:pt x="184" y="59"/>
                    </a:lnTo>
                    <a:lnTo>
                      <a:pt x="184" y="57"/>
                    </a:lnTo>
                    <a:lnTo>
                      <a:pt x="186" y="57"/>
                    </a:lnTo>
                    <a:lnTo>
                      <a:pt x="186" y="55"/>
                    </a:lnTo>
                    <a:lnTo>
                      <a:pt x="186" y="53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90" y="48"/>
                    </a:lnTo>
                    <a:lnTo>
                      <a:pt x="190" y="46"/>
                    </a:lnTo>
                    <a:lnTo>
                      <a:pt x="188" y="46"/>
                    </a:lnTo>
                    <a:lnTo>
                      <a:pt x="188" y="44"/>
                    </a:lnTo>
                    <a:lnTo>
                      <a:pt x="188" y="43"/>
                    </a:lnTo>
                    <a:lnTo>
                      <a:pt x="190" y="43"/>
                    </a:lnTo>
                    <a:lnTo>
                      <a:pt x="191" y="43"/>
                    </a:lnTo>
                    <a:lnTo>
                      <a:pt x="191" y="44"/>
                    </a:lnTo>
                    <a:lnTo>
                      <a:pt x="193" y="44"/>
                    </a:lnTo>
                    <a:lnTo>
                      <a:pt x="193" y="43"/>
                    </a:lnTo>
                    <a:lnTo>
                      <a:pt x="195" y="43"/>
                    </a:lnTo>
                    <a:lnTo>
                      <a:pt x="195" y="44"/>
                    </a:lnTo>
                    <a:lnTo>
                      <a:pt x="197" y="44"/>
                    </a:lnTo>
                    <a:lnTo>
                      <a:pt x="197" y="43"/>
                    </a:lnTo>
                    <a:lnTo>
                      <a:pt x="199" y="43"/>
                    </a:lnTo>
                    <a:lnTo>
                      <a:pt x="199" y="41"/>
                    </a:lnTo>
                    <a:lnTo>
                      <a:pt x="199" y="39"/>
                    </a:lnTo>
                    <a:lnTo>
                      <a:pt x="200" y="39"/>
                    </a:lnTo>
                    <a:lnTo>
                      <a:pt x="202" y="39"/>
                    </a:lnTo>
                    <a:lnTo>
                      <a:pt x="204" y="39"/>
                    </a:lnTo>
                    <a:lnTo>
                      <a:pt x="206" y="39"/>
                    </a:lnTo>
                    <a:lnTo>
                      <a:pt x="208" y="39"/>
                    </a:lnTo>
                    <a:lnTo>
                      <a:pt x="208" y="41"/>
                    </a:lnTo>
                    <a:lnTo>
                      <a:pt x="209" y="41"/>
                    </a:lnTo>
                    <a:lnTo>
                      <a:pt x="209" y="43"/>
                    </a:lnTo>
                    <a:lnTo>
                      <a:pt x="211" y="43"/>
                    </a:lnTo>
                    <a:lnTo>
                      <a:pt x="213" y="44"/>
                    </a:lnTo>
                    <a:lnTo>
                      <a:pt x="215" y="44"/>
                    </a:lnTo>
                    <a:lnTo>
                      <a:pt x="216" y="44"/>
                    </a:lnTo>
                    <a:lnTo>
                      <a:pt x="218" y="44"/>
                    </a:lnTo>
                    <a:lnTo>
                      <a:pt x="218" y="46"/>
                    </a:lnTo>
                    <a:lnTo>
                      <a:pt x="218" y="48"/>
                    </a:lnTo>
                    <a:lnTo>
                      <a:pt x="218" y="50"/>
                    </a:lnTo>
                    <a:lnTo>
                      <a:pt x="218" y="51"/>
                    </a:lnTo>
                    <a:lnTo>
                      <a:pt x="218" y="53"/>
                    </a:lnTo>
                    <a:lnTo>
                      <a:pt x="216" y="53"/>
                    </a:lnTo>
                    <a:lnTo>
                      <a:pt x="216" y="55"/>
                    </a:lnTo>
                    <a:lnTo>
                      <a:pt x="215" y="55"/>
                    </a:lnTo>
                    <a:lnTo>
                      <a:pt x="215" y="57"/>
                    </a:lnTo>
                    <a:lnTo>
                      <a:pt x="213" y="57"/>
                    </a:lnTo>
                    <a:lnTo>
                      <a:pt x="213" y="59"/>
                    </a:lnTo>
                    <a:lnTo>
                      <a:pt x="213" y="60"/>
                    </a:lnTo>
                    <a:lnTo>
                      <a:pt x="215" y="62"/>
                    </a:lnTo>
                    <a:lnTo>
                      <a:pt x="216" y="62"/>
                    </a:lnTo>
                    <a:lnTo>
                      <a:pt x="218" y="62"/>
                    </a:lnTo>
                    <a:lnTo>
                      <a:pt x="220" y="62"/>
                    </a:lnTo>
                    <a:lnTo>
                      <a:pt x="222" y="60"/>
                    </a:lnTo>
                    <a:lnTo>
                      <a:pt x="220" y="59"/>
                    </a:lnTo>
                    <a:lnTo>
                      <a:pt x="222" y="59"/>
                    </a:lnTo>
                    <a:lnTo>
                      <a:pt x="222" y="57"/>
                    </a:lnTo>
                    <a:lnTo>
                      <a:pt x="222" y="55"/>
                    </a:lnTo>
                    <a:lnTo>
                      <a:pt x="224" y="55"/>
                    </a:lnTo>
                    <a:lnTo>
                      <a:pt x="224" y="53"/>
                    </a:lnTo>
                    <a:lnTo>
                      <a:pt x="225" y="53"/>
                    </a:lnTo>
                    <a:lnTo>
                      <a:pt x="225" y="51"/>
                    </a:lnTo>
                    <a:lnTo>
                      <a:pt x="224" y="51"/>
                    </a:lnTo>
                    <a:lnTo>
                      <a:pt x="224" y="50"/>
                    </a:lnTo>
                    <a:lnTo>
                      <a:pt x="225" y="50"/>
                    </a:lnTo>
                    <a:lnTo>
                      <a:pt x="224" y="50"/>
                    </a:lnTo>
                    <a:lnTo>
                      <a:pt x="224" y="48"/>
                    </a:lnTo>
                    <a:lnTo>
                      <a:pt x="225" y="48"/>
                    </a:lnTo>
                    <a:lnTo>
                      <a:pt x="225" y="46"/>
                    </a:lnTo>
                    <a:lnTo>
                      <a:pt x="227" y="46"/>
                    </a:lnTo>
                    <a:lnTo>
                      <a:pt x="227" y="44"/>
                    </a:lnTo>
                    <a:lnTo>
                      <a:pt x="229" y="44"/>
                    </a:lnTo>
                    <a:lnTo>
                      <a:pt x="231" y="44"/>
                    </a:lnTo>
                    <a:lnTo>
                      <a:pt x="231" y="46"/>
                    </a:lnTo>
                    <a:lnTo>
                      <a:pt x="231" y="48"/>
                    </a:lnTo>
                    <a:lnTo>
                      <a:pt x="233" y="48"/>
                    </a:lnTo>
                    <a:lnTo>
                      <a:pt x="234" y="48"/>
                    </a:lnTo>
                    <a:lnTo>
                      <a:pt x="236" y="48"/>
                    </a:lnTo>
                    <a:lnTo>
                      <a:pt x="238" y="48"/>
                    </a:lnTo>
                    <a:lnTo>
                      <a:pt x="238" y="50"/>
                    </a:lnTo>
                    <a:lnTo>
                      <a:pt x="238" y="51"/>
                    </a:lnTo>
                    <a:lnTo>
                      <a:pt x="240" y="53"/>
                    </a:lnTo>
                    <a:lnTo>
                      <a:pt x="238" y="53"/>
                    </a:lnTo>
                    <a:lnTo>
                      <a:pt x="236" y="53"/>
                    </a:lnTo>
                    <a:lnTo>
                      <a:pt x="234" y="53"/>
                    </a:lnTo>
                    <a:lnTo>
                      <a:pt x="233" y="53"/>
                    </a:lnTo>
                    <a:lnTo>
                      <a:pt x="233" y="51"/>
                    </a:lnTo>
                    <a:lnTo>
                      <a:pt x="233" y="53"/>
                    </a:lnTo>
                    <a:lnTo>
                      <a:pt x="231" y="53"/>
                    </a:lnTo>
                    <a:lnTo>
                      <a:pt x="231" y="55"/>
                    </a:lnTo>
                    <a:lnTo>
                      <a:pt x="233" y="55"/>
                    </a:lnTo>
                    <a:lnTo>
                      <a:pt x="234" y="55"/>
                    </a:lnTo>
                    <a:lnTo>
                      <a:pt x="234" y="57"/>
                    </a:lnTo>
                    <a:lnTo>
                      <a:pt x="233" y="59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4" y="59"/>
                    </a:lnTo>
                    <a:lnTo>
                      <a:pt x="236" y="59"/>
                    </a:lnTo>
                    <a:lnTo>
                      <a:pt x="236" y="60"/>
                    </a:lnTo>
                    <a:lnTo>
                      <a:pt x="238" y="60"/>
                    </a:lnTo>
                    <a:lnTo>
                      <a:pt x="238" y="62"/>
                    </a:lnTo>
                    <a:lnTo>
                      <a:pt x="236" y="64"/>
                    </a:lnTo>
                    <a:lnTo>
                      <a:pt x="236" y="66"/>
                    </a:lnTo>
                    <a:lnTo>
                      <a:pt x="238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1" y="67"/>
                    </a:lnTo>
                    <a:lnTo>
                      <a:pt x="241" y="69"/>
                    </a:lnTo>
                    <a:lnTo>
                      <a:pt x="243" y="69"/>
                    </a:lnTo>
                    <a:lnTo>
                      <a:pt x="245" y="71"/>
                    </a:lnTo>
                    <a:lnTo>
                      <a:pt x="247" y="73"/>
                    </a:lnTo>
                    <a:lnTo>
                      <a:pt x="247" y="75"/>
                    </a:lnTo>
                    <a:lnTo>
                      <a:pt x="249" y="76"/>
                    </a:lnTo>
                    <a:lnTo>
                      <a:pt x="249" y="78"/>
                    </a:lnTo>
                    <a:lnTo>
                      <a:pt x="249" y="80"/>
                    </a:lnTo>
                    <a:lnTo>
                      <a:pt x="249" y="82"/>
                    </a:lnTo>
                    <a:lnTo>
                      <a:pt x="249" y="84"/>
                    </a:lnTo>
                    <a:lnTo>
                      <a:pt x="249" y="85"/>
                    </a:lnTo>
                    <a:lnTo>
                      <a:pt x="249" y="87"/>
                    </a:lnTo>
                    <a:lnTo>
                      <a:pt x="250" y="87"/>
                    </a:lnTo>
                    <a:lnTo>
                      <a:pt x="250" y="89"/>
                    </a:lnTo>
                    <a:lnTo>
                      <a:pt x="250" y="91"/>
                    </a:lnTo>
                    <a:lnTo>
                      <a:pt x="250" y="92"/>
                    </a:lnTo>
                    <a:lnTo>
                      <a:pt x="250" y="94"/>
                    </a:lnTo>
                    <a:lnTo>
                      <a:pt x="252" y="94"/>
                    </a:lnTo>
                    <a:lnTo>
                      <a:pt x="252" y="96"/>
                    </a:lnTo>
                    <a:lnTo>
                      <a:pt x="250" y="98"/>
                    </a:lnTo>
                    <a:lnTo>
                      <a:pt x="252" y="98"/>
                    </a:lnTo>
                    <a:lnTo>
                      <a:pt x="254" y="98"/>
                    </a:lnTo>
                    <a:lnTo>
                      <a:pt x="254" y="100"/>
                    </a:lnTo>
                    <a:lnTo>
                      <a:pt x="256" y="100"/>
                    </a:lnTo>
                    <a:lnTo>
                      <a:pt x="258" y="100"/>
                    </a:lnTo>
                    <a:lnTo>
                      <a:pt x="258" y="98"/>
                    </a:lnTo>
                    <a:lnTo>
                      <a:pt x="258" y="96"/>
                    </a:lnTo>
                    <a:lnTo>
                      <a:pt x="258" y="94"/>
                    </a:lnTo>
                    <a:lnTo>
                      <a:pt x="259" y="94"/>
                    </a:lnTo>
                    <a:lnTo>
                      <a:pt x="261" y="94"/>
                    </a:lnTo>
                    <a:lnTo>
                      <a:pt x="263" y="94"/>
                    </a:lnTo>
                    <a:lnTo>
                      <a:pt x="265" y="94"/>
                    </a:lnTo>
                    <a:lnTo>
                      <a:pt x="266" y="94"/>
                    </a:lnTo>
                    <a:lnTo>
                      <a:pt x="268" y="94"/>
                    </a:lnTo>
                    <a:lnTo>
                      <a:pt x="270" y="94"/>
                    </a:lnTo>
                    <a:lnTo>
                      <a:pt x="272" y="94"/>
                    </a:lnTo>
                    <a:lnTo>
                      <a:pt x="272" y="96"/>
                    </a:lnTo>
                    <a:lnTo>
                      <a:pt x="274" y="96"/>
                    </a:lnTo>
                    <a:lnTo>
                      <a:pt x="274" y="98"/>
                    </a:lnTo>
                    <a:lnTo>
                      <a:pt x="275" y="100"/>
                    </a:lnTo>
                    <a:lnTo>
                      <a:pt x="275" y="101"/>
                    </a:lnTo>
                    <a:lnTo>
                      <a:pt x="275" y="103"/>
                    </a:lnTo>
                    <a:lnTo>
                      <a:pt x="277" y="103"/>
                    </a:lnTo>
                    <a:lnTo>
                      <a:pt x="277" y="105"/>
                    </a:lnTo>
                    <a:lnTo>
                      <a:pt x="277" y="107"/>
                    </a:lnTo>
                    <a:lnTo>
                      <a:pt x="277" y="109"/>
                    </a:lnTo>
                    <a:lnTo>
                      <a:pt x="277" y="110"/>
                    </a:lnTo>
                    <a:lnTo>
                      <a:pt x="275" y="110"/>
                    </a:lnTo>
                    <a:lnTo>
                      <a:pt x="275" y="112"/>
                    </a:lnTo>
                    <a:lnTo>
                      <a:pt x="277" y="112"/>
                    </a:lnTo>
                    <a:lnTo>
                      <a:pt x="277" y="114"/>
                    </a:lnTo>
                    <a:lnTo>
                      <a:pt x="279" y="114"/>
                    </a:lnTo>
                    <a:lnTo>
                      <a:pt x="279" y="116"/>
                    </a:lnTo>
                    <a:lnTo>
                      <a:pt x="281" y="116"/>
                    </a:lnTo>
                    <a:lnTo>
                      <a:pt x="281" y="117"/>
                    </a:lnTo>
                    <a:lnTo>
                      <a:pt x="281" y="119"/>
                    </a:lnTo>
                    <a:lnTo>
                      <a:pt x="281" y="121"/>
                    </a:lnTo>
                    <a:lnTo>
                      <a:pt x="279" y="121"/>
                    </a:lnTo>
                    <a:lnTo>
                      <a:pt x="279" y="123"/>
                    </a:lnTo>
                    <a:lnTo>
                      <a:pt x="277" y="123"/>
                    </a:lnTo>
                    <a:lnTo>
                      <a:pt x="277" y="125"/>
                    </a:lnTo>
                    <a:lnTo>
                      <a:pt x="275" y="125"/>
                    </a:lnTo>
                    <a:lnTo>
                      <a:pt x="275" y="126"/>
                    </a:lnTo>
                    <a:lnTo>
                      <a:pt x="274" y="126"/>
                    </a:lnTo>
                    <a:lnTo>
                      <a:pt x="272" y="126"/>
                    </a:lnTo>
                    <a:lnTo>
                      <a:pt x="272" y="128"/>
                    </a:lnTo>
                    <a:lnTo>
                      <a:pt x="270" y="128"/>
                    </a:lnTo>
                    <a:lnTo>
                      <a:pt x="270" y="130"/>
                    </a:lnTo>
                    <a:lnTo>
                      <a:pt x="272" y="130"/>
                    </a:lnTo>
                    <a:lnTo>
                      <a:pt x="274" y="130"/>
                    </a:lnTo>
                    <a:lnTo>
                      <a:pt x="274" y="132"/>
                    </a:lnTo>
                    <a:lnTo>
                      <a:pt x="274" y="134"/>
                    </a:lnTo>
                    <a:lnTo>
                      <a:pt x="272" y="134"/>
                    </a:lnTo>
                    <a:lnTo>
                      <a:pt x="272" y="135"/>
                    </a:lnTo>
                    <a:lnTo>
                      <a:pt x="272" y="137"/>
                    </a:lnTo>
                    <a:lnTo>
                      <a:pt x="272" y="139"/>
                    </a:lnTo>
                    <a:lnTo>
                      <a:pt x="272" y="141"/>
                    </a:lnTo>
                    <a:lnTo>
                      <a:pt x="270" y="141"/>
                    </a:lnTo>
                    <a:lnTo>
                      <a:pt x="270" y="142"/>
                    </a:lnTo>
                    <a:lnTo>
                      <a:pt x="270" y="144"/>
                    </a:lnTo>
                    <a:lnTo>
                      <a:pt x="270" y="146"/>
                    </a:lnTo>
                    <a:lnTo>
                      <a:pt x="270" y="148"/>
                    </a:lnTo>
                    <a:lnTo>
                      <a:pt x="270" y="150"/>
                    </a:lnTo>
                    <a:lnTo>
                      <a:pt x="268" y="150"/>
                    </a:lnTo>
                    <a:lnTo>
                      <a:pt x="268" y="151"/>
                    </a:lnTo>
                    <a:lnTo>
                      <a:pt x="268" y="153"/>
                    </a:lnTo>
                    <a:lnTo>
                      <a:pt x="270" y="153"/>
                    </a:lnTo>
                    <a:lnTo>
                      <a:pt x="268" y="153"/>
                    </a:lnTo>
                    <a:lnTo>
                      <a:pt x="268" y="155"/>
                    </a:lnTo>
                    <a:lnTo>
                      <a:pt x="270" y="155"/>
                    </a:lnTo>
                    <a:lnTo>
                      <a:pt x="268" y="155"/>
                    </a:lnTo>
                    <a:lnTo>
                      <a:pt x="268" y="157"/>
                    </a:lnTo>
                    <a:lnTo>
                      <a:pt x="270" y="157"/>
                    </a:lnTo>
                    <a:lnTo>
                      <a:pt x="270" y="159"/>
                    </a:lnTo>
                    <a:lnTo>
                      <a:pt x="270" y="160"/>
                    </a:lnTo>
                    <a:lnTo>
                      <a:pt x="268" y="160"/>
                    </a:lnTo>
                    <a:lnTo>
                      <a:pt x="268" y="162"/>
                    </a:lnTo>
                    <a:lnTo>
                      <a:pt x="268" y="164"/>
                    </a:lnTo>
                    <a:lnTo>
                      <a:pt x="268" y="166"/>
                    </a:lnTo>
                    <a:lnTo>
                      <a:pt x="268" y="167"/>
                    </a:lnTo>
                    <a:lnTo>
                      <a:pt x="268" y="169"/>
                    </a:lnTo>
                    <a:lnTo>
                      <a:pt x="268" y="171"/>
                    </a:lnTo>
                    <a:lnTo>
                      <a:pt x="270" y="171"/>
                    </a:lnTo>
                    <a:lnTo>
                      <a:pt x="270" y="173"/>
                    </a:lnTo>
                    <a:lnTo>
                      <a:pt x="270" y="175"/>
                    </a:lnTo>
                    <a:lnTo>
                      <a:pt x="268" y="175"/>
                    </a:lnTo>
                    <a:lnTo>
                      <a:pt x="268" y="176"/>
                    </a:lnTo>
                    <a:lnTo>
                      <a:pt x="266" y="176"/>
                    </a:lnTo>
                    <a:lnTo>
                      <a:pt x="266" y="178"/>
                    </a:lnTo>
                    <a:lnTo>
                      <a:pt x="265" y="178"/>
                    </a:lnTo>
                    <a:lnTo>
                      <a:pt x="265" y="180"/>
                    </a:lnTo>
                    <a:lnTo>
                      <a:pt x="265" y="182"/>
                    </a:lnTo>
                    <a:lnTo>
                      <a:pt x="263" y="182"/>
                    </a:lnTo>
                    <a:lnTo>
                      <a:pt x="263" y="184"/>
                    </a:lnTo>
                    <a:lnTo>
                      <a:pt x="263" y="185"/>
                    </a:lnTo>
                    <a:lnTo>
                      <a:pt x="261" y="185"/>
                    </a:lnTo>
                    <a:lnTo>
                      <a:pt x="261" y="187"/>
                    </a:lnTo>
                    <a:lnTo>
                      <a:pt x="261" y="189"/>
                    </a:lnTo>
                    <a:lnTo>
                      <a:pt x="259" y="189"/>
                    </a:lnTo>
                    <a:lnTo>
                      <a:pt x="258" y="189"/>
                    </a:lnTo>
                    <a:lnTo>
                      <a:pt x="258" y="191"/>
                    </a:lnTo>
                    <a:lnTo>
                      <a:pt x="256" y="191"/>
                    </a:lnTo>
                    <a:lnTo>
                      <a:pt x="256" y="192"/>
                    </a:lnTo>
                    <a:lnTo>
                      <a:pt x="256" y="194"/>
                    </a:lnTo>
                    <a:lnTo>
                      <a:pt x="254" y="194"/>
                    </a:lnTo>
                    <a:lnTo>
                      <a:pt x="254" y="196"/>
                    </a:lnTo>
                    <a:lnTo>
                      <a:pt x="252" y="196"/>
                    </a:lnTo>
                    <a:lnTo>
                      <a:pt x="252" y="198"/>
                    </a:lnTo>
                    <a:lnTo>
                      <a:pt x="250" y="198"/>
                    </a:lnTo>
                    <a:lnTo>
                      <a:pt x="249" y="198"/>
                    </a:lnTo>
                    <a:lnTo>
                      <a:pt x="249" y="200"/>
                    </a:lnTo>
                    <a:lnTo>
                      <a:pt x="249" y="201"/>
                    </a:lnTo>
                    <a:lnTo>
                      <a:pt x="247" y="201"/>
                    </a:lnTo>
                    <a:lnTo>
                      <a:pt x="247" y="203"/>
                    </a:lnTo>
                    <a:lnTo>
                      <a:pt x="247" y="205"/>
                    </a:lnTo>
                    <a:lnTo>
                      <a:pt x="247" y="207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5" y="210"/>
                    </a:lnTo>
                    <a:lnTo>
                      <a:pt x="245" y="212"/>
                    </a:lnTo>
                    <a:lnTo>
                      <a:pt x="245" y="214"/>
                    </a:lnTo>
                    <a:lnTo>
                      <a:pt x="245" y="216"/>
                    </a:lnTo>
                    <a:lnTo>
                      <a:pt x="243" y="216"/>
                    </a:lnTo>
                    <a:lnTo>
                      <a:pt x="243" y="217"/>
                    </a:lnTo>
                    <a:lnTo>
                      <a:pt x="243" y="219"/>
                    </a:lnTo>
                    <a:lnTo>
                      <a:pt x="243" y="221"/>
                    </a:lnTo>
                    <a:lnTo>
                      <a:pt x="243" y="223"/>
                    </a:lnTo>
                    <a:lnTo>
                      <a:pt x="243" y="225"/>
                    </a:lnTo>
                    <a:lnTo>
                      <a:pt x="241" y="225"/>
                    </a:lnTo>
                    <a:lnTo>
                      <a:pt x="241" y="226"/>
                    </a:lnTo>
                    <a:lnTo>
                      <a:pt x="241" y="228"/>
                    </a:lnTo>
                    <a:lnTo>
                      <a:pt x="243" y="228"/>
                    </a:lnTo>
                    <a:lnTo>
                      <a:pt x="241" y="230"/>
                    </a:lnTo>
                    <a:lnTo>
                      <a:pt x="243" y="230"/>
                    </a:lnTo>
                    <a:lnTo>
                      <a:pt x="243" y="232"/>
                    </a:lnTo>
                    <a:lnTo>
                      <a:pt x="243" y="234"/>
                    </a:lnTo>
                    <a:lnTo>
                      <a:pt x="243" y="235"/>
                    </a:lnTo>
                    <a:lnTo>
                      <a:pt x="245" y="235"/>
                    </a:lnTo>
                    <a:lnTo>
                      <a:pt x="245" y="237"/>
                    </a:lnTo>
                    <a:lnTo>
                      <a:pt x="243" y="237"/>
                    </a:lnTo>
                    <a:lnTo>
                      <a:pt x="243" y="239"/>
                    </a:lnTo>
                    <a:lnTo>
                      <a:pt x="243" y="241"/>
                    </a:lnTo>
                    <a:lnTo>
                      <a:pt x="243" y="242"/>
                    </a:lnTo>
                    <a:lnTo>
                      <a:pt x="245" y="242"/>
                    </a:lnTo>
                    <a:lnTo>
                      <a:pt x="245" y="244"/>
                    </a:lnTo>
                    <a:lnTo>
                      <a:pt x="247" y="244"/>
                    </a:lnTo>
                    <a:lnTo>
                      <a:pt x="245" y="244"/>
                    </a:lnTo>
                    <a:lnTo>
                      <a:pt x="245" y="246"/>
                    </a:lnTo>
                    <a:lnTo>
                      <a:pt x="245" y="248"/>
                    </a:lnTo>
                    <a:lnTo>
                      <a:pt x="247" y="248"/>
                    </a:lnTo>
                    <a:lnTo>
                      <a:pt x="247" y="250"/>
                    </a:lnTo>
                    <a:lnTo>
                      <a:pt x="249" y="250"/>
                    </a:lnTo>
                    <a:lnTo>
                      <a:pt x="249" y="251"/>
                    </a:lnTo>
                    <a:lnTo>
                      <a:pt x="249" y="253"/>
                    </a:lnTo>
                    <a:lnTo>
                      <a:pt x="247" y="253"/>
                    </a:lnTo>
                    <a:lnTo>
                      <a:pt x="247" y="255"/>
                    </a:lnTo>
                    <a:lnTo>
                      <a:pt x="247" y="257"/>
                    </a:lnTo>
                    <a:lnTo>
                      <a:pt x="249" y="257"/>
                    </a:lnTo>
                    <a:lnTo>
                      <a:pt x="250" y="257"/>
                    </a:lnTo>
                    <a:lnTo>
                      <a:pt x="250" y="259"/>
                    </a:lnTo>
                    <a:lnTo>
                      <a:pt x="252" y="259"/>
                    </a:lnTo>
                    <a:lnTo>
                      <a:pt x="252" y="260"/>
                    </a:lnTo>
                    <a:lnTo>
                      <a:pt x="252" y="262"/>
                    </a:lnTo>
                    <a:lnTo>
                      <a:pt x="250" y="262"/>
                    </a:lnTo>
                    <a:lnTo>
                      <a:pt x="252" y="264"/>
                    </a:lnTo>
                    <a:lnTo>
                      <a:pt x="250" y="264"/>
                    </a:lnTo>
                    <a:lnTo>
                      <a:pt x="250" y="266"/>
                    </a:lnTo>
                    <a:lnTo>
                      <a:pt x="252" y="266"/>
                    </a:lnTo>
                    <a:lnTo>
                      <a:pt x="254" y="266"/>
                    </a:lnTo>
                    <a:lnTo>
                      <a:pt x="254" y="267"/>
                    </a:lnTo>
                    <a:lnTo>
                      <a:pt x="254" y="269"/>
                    </a:lnTo>
                    <a:lnTo>
                      <a:pt x="254" y="271"/>
                    </a:lnTo>
                    <a:lnTo>
                      <a:pt x="254" y="273"/>
                    </a:lnTo>
                    <a:lnTo>
                      <a:pt x="252" y="275"/>
                    </a:lnTo>
                    <a:lnTo>
                      <a:pt x="252" y="276"/>
                    </a:lnTo>
                    <a:lnTo>
                      <a:pt x="254" y="276"/>
                    </a:lnTo>
                    <a:lnTo>
                      <a:pt x="254" y="278"/>
                    </a:lnTo>
                    <a:lnTo>
                      <a:pt x="254" y="280"/>
                    </a:lnTo>
                    <a:lnTo>
                      <a:pt x="252" y="280"/>
                    </a:lnTo>
                    <a:lnTo>
                      <a:pt x="252" y="282"/>
                    </a:lnTo>
                    <a:lnTo>
                      <a:pt x="250" y="282"/>
                    </a:lnTo>
                    <a:lnTo>
                      <a:pt x="250" y="284"/>
                    </a:lnTo>
                    <a:lnTo>
                      <a:pt x="252" y="284"/>
                    </a:lnTo>
                    <a:lnTo>
                      <a:pt x="254" y="284"/>
                    </a:lnTo>
                    <a:lnTo>
                      <a:pt x="254" y="282"/>
                    </a:lnTo>
                    <a:lnTo>
                      <a:pt x="256" y="282"/>
                    </a:lnTo>
                    <a:lnTo>
                      <a:pt x="258" y="282"/>
                    </a:lnTo>
                    <a:lnTo>
                      <a:pt x="258" y="280"/>
                    </a:lnTo>
                    <a:lnTo>
                      <a:pt x="259" y="280"/>
                    </a:lnTo>
                    <a:lnTo>
                      <a:pt x="261" y="280"/>
                    </a:lnTo>
                    <a:lnTo>
                      <a:pt x="261" y="282"/>
                    </a:lnTo>
                    <a:lnTo>
                      <a:pt x="263" y="280"/>
                    </a:lnTo>
                    <a:lnTo>
                      <a:pt x="263" y="282"/>
                    </a:lnTo>
                    <a:lnTo>
                      <a:pt x="265" y="282"/>
                    </a:lnTo>
                    <a:lnTo>
                      <a:pt x="266" y="282"/>
                    </a:lnTo>
                    <a:lnTo>
                      <a:pt x="268" y="284"/>
                    </a:lnTo>
                    <a:lnTo>
                      <a:pt x="268" y="285"/>
                    </a:lnTo>
                    <a:lnTo>
                      <a:pt x="270" y="285"/>
                    </a:lnTo>
                    <a:lnTo>
                      <a:pt x="270" y="287"/>
                    </a:lnTo>
                    <a:lnTo>
                      <a:pt x="272" y="287"/>
                    </a:lnTo>
                    <a:lnTo>
                      <a:pt x="272" y="289"/>
                    </a:lnTo>
                    <a:lnTo>
                      <a:pt x="272" y="291"/>
                    </a:lnTo>
                    <a:lnTo>
                      <a:pt x="272" y="292"/>
                    </a:lnTo>
                    <a:lnTo>
                      <a:pt x="270" y="292"/>
                    </a:lnTo>
                    <a:lnTo>
                      <a:pt x="270" y="294"/>
                    </a:lnTo>
                    <a:lnTo>
                      <a:pt x="270" y="296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2" y="300"/>
                    </a:lnTo>
                    <a:lnTo>
                      <a:pt x="272" y="301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3"/>
                    </a:lnTo>
                    <a:lnTo>
                      <a:pt x="275" y="305"/>
                    </a:lnTo>
                    <a:lnTo>
                      <a:pt x="275" y="307"/>
                    </a:lnTo>
                    <a:lnTo>
                      <a:pt x="277" y="307"/>
                    </a:lnTo>
                    <a:lnTo>
                      <a:pt x="277" y="309"/>
                    </a:lnTo>
                    <a:lnTo>
                      <a:pt x="279" y="309"/>
                    </a:lnTo>
                    <a:lnTo>
                      <a:pt x="281" y="309"/>
                    </a:lnTo>
                    <a:lnTo>
                      <a:pt x="283" y="309"/>
                    </a:lnTo>
                    <a:lnTo>
                      <a:pt x="283" y="310"/>
                    </a:lnTo>
                    <a:lnTo>
                      <a:pt x="284" y="310"/>
                    </a:lnTo>
                    <a:lnTo>
                      <a:pt x="284" y="312"/>
                    </a:lnTo>
                    <a:lnTo>
                      <a:pt x="286" y="312"/>
                    </a:lnTo>
                    <a:lnTo>
                      <a:pt x="286" y="314"/>
                    </a:lnTo>
                    <a:lnTo>
                      <a:pt x="288" y="316"/>
                    </a:lnTo>
                    <a:lnTo>
                      <a:pt x="290" y="316"/>
                    </a:lnTo>
                    <a:lnTo>
                      <a:pt x="291" y="316"/>
                    </a:lnTo>
                    <a:lnTo>
                      <a:pt x="293" y="316"/>
                    </a:lnTo>
                    <a:lnTo>
                      <a:pt x="295" y="317"/>
                    </a:lnTo>
                    <a:lnTo>
                      <a:pt x="295" y="319"/>
                    </a:lnTo>
                    <a:lnTo>
                      <a:pt x="297" y="319"/>
                    </a:lnTo>
                    <a:lnTo>
                      <a:pt x="299" y="319"/>
                    </a:lnTo>
                    <a:lnTo>
                      <a:pt x="300" y="319"/>
                    </a:lnTo>
                    <a:lnTo>
                      <a:pt x="300" y="321"/>
                    </a:lnTo>
                    <a:lnTo>
                      <a:pt x="302" y="321"/>
                    </a:lnTo>
                    <a:lnTo>
                      <a:pt x="304" y="323"/>
                    </a:lnTo>
                    <a:lnTo>
                      <a:pt x="306" y="323"/>
                    </a:lnTo>
                    <a:lnTo>
                      <a:pt x="306" y="325"/>
                    </a:lnTo>
                    <a:lnTo>
                      <a:pt x="308" y="325"/>
                    </a:lnTo>
                    <a:lnTo>
                      <a:pt x="309" y="325"/>
                    </a:lnTo>
                    <a:lnTo>
                      <a:pt x="311" y="325"/>
                    </a:lnTo>
                    <a:lnTo>
                      <a:pt x="313" y="325"/>
                    </a:lnTo>
                    <a:lnTo>
                      <a:pt x="313" y="323"/>
                    </a:lnTo>
                    <a:lnTo>
                      <a:pt x="315" y="323"/>
                    </a:lnTo>
                    <a:lnTo>
                      <a:pt x="316" y="323"/>
                    </a:lnTo>
                    <a:lnTo>
                      <a:pt x="318" y="323"/>
                    </a:lnTo>
                    <a:lnTo>
                      <a:pt x="320" y="323"/>
                    </a:lnTo>
                    <a:lnTo>
                      <a:pt x="320" y="325"/>
                    </a:lnTo>
                    <a:lnTo>
                      <a:pt x="322" y="325"/>
                    </a:lnTo>
                    <a:lnTo>
                      <a:pt x="322" y="326"/>
                    </a:lnTo>
                    <a:lnTo>
                      <a:pt x="324" y="326"/>
                    </a:lnTo>
                    <a:lnTo>
                      <a:pt x="324" y="328"/>
                    </a:lnTo>
                    <a:lnTo>
                      <a:pt x="324" y="330"/>
                    </a:lnTo>
                    <a:lnTo>
                      <a:pt x="325" y="330"/>
                    </a:lnTo>
                    <a:lnTo>
                      <a:pt x="325" y="332"/>
                    </a:lnTo>
                    <a:lnTo>
                      <a:pt x="327" y="332"/>
                    </a:lnTo>
                    <a:lnTo>
                      <a:pt x="327" y="334"/>
                    </a:lnTo>
                    <a:lnTo>
                      <a:pt x="327" y="335"/>
                    </a:lnTo>
                    <a:lnTo>
                      <a:pt x="329" y="335"/>
                    </a:lnTo>
                    <a:lnTo>
                      <a:pt x="329" y="337"/>
                    </a:lnTo>
                    <a:lnTo>
                      <a:pt x="331" y="337"/>
                    </a:lnTo>
                    <a:lnTo>
                      <a:pt x="331" y="339"/>
                    </a:lnTo>
                    <a:lnTo>
                      <a:pt x="333" y="339"/>
                    </a:lnTo>
                    <a:lnTo>
                      <a:pt x="333" y="337"/>
                    </a:lnTo>
                    <a:lnTo>
                      <a:pt x="333" y="335"/>
                    </a:lnTo>
                    <a:lnTo>
                      <a:pt x="333" y="334"/>
                    </a:lnTo>
                    <a:lnTo>
                      <a:pt x="334" y="334"/>
                    </a:lnTo>
                    <a:lnTo>
                      <a:pt x="336" y="334"/>
                    </a:lnTo>
                    <a:lnTo>
                      <a:pt x="336" y="332"/>
                    </a:lnTo>
                    <a:lnTo>
                      <a:pt x="336" y="334"/>
                    </a:lnTo>
                    <a:lnTo>
                      <a:pt x="336" y="332"/>
                    </a:lnTo>
                    <a:lnTo>
                      <a:pt x="338" y="332"/>
                    </a:lnTo>
                    <a:lnTo>
                      <a:pt x="340" y="332"/>
                    </a:lnTo>
                    <a:lnTo>
                      <a:pt x="341" y="332"/>
                    </a:lnTo>
                    <a:lnTo>
                      <a:pt x="341" y="330"/>
                    </a:lnTo>
                    <a:lnTo>
                      <a:pt x="343" y="330"/>
                    </a:lnTo>
                    <a:lnTo>
                      <a:pt x="343" y="328"/>
                    </a:lnTo>
                    <a:lnTo>
                      <a:pt x="345" y="328"/>
                    </a:lnTo>
                    <a:lnTo>
                      <a:pt x="343" y="328"/>
                    </a:lnTo>
                    <a:lnTo>
                      <a:pt x="343" y="326"/>
                    </a:lnTo>
                    <a:lnTo>
                      <a:pt x="345" y="326"/>
                    </a:lnTo>
                    <a:lnTo>
                      <a:pt x="343" y="326"/>
                    </a:lnTo>
                    <a:lnTo>
                      <a:pt x="345" y="326"/>
                    </a:lnTo>
                    <a:lnTo>
                      <a:pt x="347" y="326"/>
                    </a:lnTo>
                    <a:lnTo>
                      <a:pt x="347" y="325"/>
                    </a:lnTo>
                    <a:lnTo>
                      <a:pt x="347" y="323"/>
                    </a:lnTo>
                    <a:lnTo>
                      <a:pt x="349" y="323"/>
                    </a:lnTo>
                    <a:lnTo>
                      <a:pt x="349" y="321"/>
                    </a:lnTo>
                    <a:lnTo>
                      <a:pt x="349" y="319"/>
                    </a:lnTo>
                    <a:lnTo>
                      <a:pt x="349" y="317"/>
                    </a:lnTo>
                    <a:lnTo>
                      <a:pt x="347" y="317"/>
                    </a:lnTo>
                    <a:lnTo>
                      <a:pt x="347" y="316"/>
                    </a:lnTo>
                    <a:lnTo>
                      <a:pt x="347" y="314"/>
                    </a:lnTo>
                    <a:lnTo>
                      <a:pt x="347" y="312"/>
                    </a:lnTo>
                    <a:lnTo>
                      <a:pt x="347" y="310"/>
                    </a:lnTo>
                    <a:lnTo>
                      <a:pt x="349" y="310"/>
                    </a:lnTo>
                    <a:lnTo>
                      <a:pt x="349" y="309"/>
                    </a:lnTo>
                    <a:lnTo>
                      <a:pt x="349" y="307"/>
                    </a:lnTo>
                    <a:lnTo>
                      <a:pt x="350" y="307"/>
                    </a:lnTo>
                    <a:lnTo>
                      <a:pt x="350" y="305"/>
                    </a:lnTo>
                    <a:lnTo>
                      <a:pt x="350" y="303"/>
                    </a:lnTo>
                    <a:lnTo>
                      <a:pt x="352" y="303"/>
                    </a:lnTo>
                    <a:lnTo>
                      <a:pt x="352" y="301"/>
                    </a:lnTo>
                    <a:lnTo>
                      <a:pt x="352" y="300"/>
                    </a:lnTo>
                    <a:lnTo>
                      <a:pt x="354" y="300"/>
                    </a:lnTo>
                    <a:lnTo>
                      <a:pt x="354" y="298"/>
                    </a:lnTo>
                    <a:lnTo>
                      <a:pt x="356" y="298"/>
                    </a:lnTo>
                    <a:lnTo>
                      <a:pt x="358" y="298"/>
                    </a:lnTo>
                    <a:lnTo>
                      <a:pt x="358" y="296"/>
                    </a:lnTo>
                    <a:lnTo>
                      <a:pt x="359" y="296"/>
                    </a:lnTo>
                    <a:lnTo>
                      <a:pt x="359" y="294"/>
                    </a:lnTo>
                    <a:lnTo>
                      <a:pt x="361" y="294"/>
                    </a:lnTo>
                    <a:lnTo>
                      <a:pt x="363" y="294"/>
                    </a:lnTo>
                    <a:lnTo>
                      <a:pt x="363" y="292"/>
                    </a:lnTo>
                    <a:lnTo>
                      <a:pt x="363" y="291"/>
                    </a:lnTo>
                    <a:lnTo>
                      <a:pt x="365" y="291"/>
                    </a:lnTo>
                    <a:lnTo>
                      <a:pt x="365" y="289"/>
                    </a:lnTo>
                    <a:lnTo>
                      <a:pt x="366" y="289"/>
                    </a:lnTo>
                    <a:lnTo>
                      <a:pt x="366" y="287"/>
                    </a:lnTo>
                    <a:lnTo>
                      <a:pt x="366" y="285"/>
                    </a:lnTo>
                    <a:lnTo>
                      <a:pt x="366" y="284"/>
                    </a:lnTo>
                    <a:lnTo>
                      <a:pt x="368" y="284"/>
                    </a:lnTo>
                    <a:lnTo>
                      <a:pt x="368" y="282"/>
                    </a:lnTo>
                    <a:lnTo>
                      <a:pt x="368" y="280"/>
                    </a:lnTo>
                    <a:lnTo>
                      <a:pt x="368" y="278"/>
                    </a:lnTo>
                    <a:lnTo>
                      <a:pt x="366" y="278"/>
                    </a:lnTo>
                    <a:lnTo>
                      <a:pt x="366" y="276"/>
                    </a:lnTo>
                    <a:lnTo>
                      <a:pt x="368" y="276"/>
                    </a:lnTo>
                    <a:lnTo>
                      <a:pt x="368" y="275"/>
                    </a:lnTo>
                    <a:lnTo>
                      <a:pt x="370" y="276"/>
                    </a:lnTo>
                    <a:lnTo>
                      <a:pt x="372" y="276"/>
                    </a:lnTo>
                    <a:lnTo>
                      <a:pt x="372" y="275"/>
                    </a:lnTo>
                    <a:lnTo>
                      <a:pt x="374" y="275"/>
                    </a:lnTo>
                    <a:lnTo>
                      <a:pt x="375" y="275"/>
                    </a:lnTo>
                    <a:lnTo>
                      <a:pt x="375" y="273"/>
                    </a:lnTo>
                    <a:lnTo>
                      <a:pt x="377" y="273"/>
                    </a:lnTo>
                    <a:lnTo>
                      <a:pt x="377" y="271"/>
                    </a:lnTo>
                    <a:lnTo>
                      <a:pt x="379" y="271"/>
                    </a:lnTo>
                    <a:lnTo>
                      <a:pt x="379" y="269"/>
                    </a:lnTo>
                    <a:lnTo>
                      <a:pt x="381" y="269"/>
                    </a:lnTo>
                    <a:lnTo>
                      <a:pt x="381" y="267"/>
                    </a:lnTo>
                    <a:lnTo>
                      <a:pt x="383" y="267"/>
                    </a:lnTo>
                    <a:lnTo>
                      <a:pt x="384" y="267"/>
                    </a:lnTo>
                    <a:lnTo>
                      <a:pt x="384" y="266"/>
                    </a:lnTo>
                    <a:lnTo>
                      <a:pt x="386" y="266"/>
                    </a:lnTo>
                    <a:lnTo>
                      <a:pt x="386" y="264"/>
                    </a:lnTo>
                    <a:lnTo>
                      <a:pt x="388" y="264"/>
                    </a:lnTo>
                    <a:lnTo>
                      <a:pt x="388" y="262"/>
                    </a:lnTo>
                    <a:lnTo>
                      <a:pt x="390" y="262"/>
                    </a:lnTo>
                    <a:lnTo>
                      <a:pt x="391" y="262"/>
                    </a:lnTo>
                    <a:lnTo>
                      <a:pt x="391" y="264"/>
                    </a:lnTo>
                    <a:lnTo>
                      <a:pt x="391" y="266"/>
                    </a:lnTo>
                    <a:lnTo>
                      <a:pt x="391" y="264"/>
                    </a:lnTo>
                    <a:lnTo>
                      <a:pt x="393" y="264"/>
                    </a:lnTo>
                    <a:lnTo>
                      <a:pt x="395" y="264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5" y="259"/>
                    </a:lnTo>
                    <a:lnTo>
                      <a:pt x="397" y="259"/>
                    </a:lnTo>
                    <a:lnTo>
                      <a:pt x="397" y="257"/>
                    </a:lnTo>
                    <a:lnTo>
                      <a:pt x="397" y="255"/>
                    </a:lnTo>
                    <a:lnTo>
                      <a:pt x="397" y="253"/>
                    </a:lnTo>
                    <a:lnTo>
                      <a:pt x="399" y="253"/>
                    </a:lnTo>
                    <a:lnTo>
                      <a:pt x="400" y="255"/>
                    </a:lnTo>
                    <a:lnTo>
                      <a:pt x="402" y="255"/>
                    </a:lnTo>
                    <a:lnTo>
                      <a:pt x="404" y="255"/>
                    </a:lnTo>
                    <a:lnTo>
                      <a:pt x="404" y="253"/>
                    </a:lnTo>
                    <a:lnTo>
                      <a:pt x="406" y="253"/>
                    </a:lnTo>
                    <a:lnTo>
                      <a:pt x="408" y="253"/>
                    </a:lnTo>
                    <a:lnTo>
                      <a:pt x="409" y="253"/>
                    </a:lnTo>
                    <a:lnTo>
                      <a:pt x="409" y="251"/>
                    </a:lnTo>
                    <a:lnTo>
                      <a:pt x="409" y="250"/>
                    </a:lnTo>
                    <a:lnTo>
                      <a:pt x="409" y="248"/>
                    </a:lnTo>
                    <a:lnTo>
                      <a:pt x="411" y="248"/>
                    </a:lnTo>
                    <a:lnTo>
                      <a:pt x="413" y="248"/>
                    </a:lnTo>
                    <a:lnTo>
                      <a:pt x="413" y="250"/>
                    </a:lnTo>
                    <a:lnTo>
                      <a:pt x="415" y="250"/>
                    </a:lnTo>
                    <a:lnTo>
                      <a:pt x="416" y="250"/>
                    </a:lnTo>
                    <a:lnTo>
                      <a:pt x="416" y="248"/>
                    </a:lnTo>
                    <a:lnTo>
                      <a:pt x="416" y="246"/>
                    </a:lnTo>
                    <a:lnTo>
                      <a:pt x="415" y="246"/>
                    </a:lnTo>
                    <a:lnTo>
                      <a:pt x="415" y="244"/>
                    </a:lnTo>
                    <a:lnTo>
                      <a:pt x="413" y="244"/>
                    </a:lnTo>
                    <a:lnTo>
                      <a:pt x="411" y="244"/>
                    </a:lnTo>
                    <a:lnTo>
                      <a:pt x="411" y="242"/>
                    </a:lnTo>
                    <a:lnTo>
                      <a:pt x="413" y="242"/>
                    </a:lnTo>
                    <a:lnTo>
                      <a:pt x="413" y="241"/>
                    </a:lnTo>
                    <a:lnTo>
                      <a:pt x="413" y="239"/>
                    </a:lnTo>
                    <a:lnTo>
                      <a:pt x="411" y="237"/>
                    </a:lnTo>
                    <a:lnTo>
                      <a:pt x="413" y="237"/>
                    </a:lnTo>
                    <a:lnTo>
                      <a:pt x="415" y="237"/>
                    </a:lnTo>
                    <a:lnTo>
                      <a:pt x="416" y="237"/>
                    </a:lnTo>
                    <a:lnTo>
                      <a:pt x="418" y="235"/>
                    </a:lnTo>
                    <a:lnTo>
                      <a:pt x="418" y="234"/>
                    </a:lnTo>
                    <a:lnTo>
                      <a:pt x="418" y="232"/>
                    </a:lnTo>
                    <a:lnTo>
                      <a:pt x="418" y="230"/>
                    </a:lnTo>
                    <a:lnTo>
                      <a:pt x="420" y="230"/>
                    </a:lnTo>
                    <a:lnTo>
                      <a:pt x="422" y="230"/>
                    </a:lnTo>
                    <a:lnTo>
                      <a:pt x="422" y="228"/>
                    </a:lnTo>
                    <a:lnTo>
                      <a:pt x="424" y="228"/>
                    </a:lnTo>
                    <a:lnTo>
                      <a:pt x="425" y="226"/>
                    </a:lnTo>
                    <a:lnTo>
                      <a:pt x="425" y="225"/>
                    </a:lnTo>
                    <a:lnTo>
                      <a:pt x="425" y="223"/>
                    </a:lnTo>
                    <a:lnTo>
                      <a:pt x="427" y="223"/>
                    </a:lnTo>
                    <a:lnTo>
                      <a:pt x="429" y="223"/>
                    </a:lnTo>
                    <a:lnTo>
                      <a:pt x="429" y="221"/>
                    </a:lnTo>
                    <a:lnTo>
                      <a:pt x="429" y="219"/>
                    </a:lnTo>
                    <a:lnTo>
                      <a:pt x="429" y="217"/>
                    </a:lnTo>
                    <a:lnTo>
                      <a:pt x="431" y="217"/>
                    </a:lnTo>
                    <a:lnTo>
                      <a:pt x="431" y="216"/>
                    </a:lnTo>
                    <a:lnTo>
                      <a:pt x="431" y="214"/>
                    </a:lnTo>
                    <a:lnTo>
                      <a:pt x="433" y="214"/>
                    </a:lnTo>
                    <a:lnTo>
                      <a:pt x="433" y="212"/>
                    </a:lnTo>
                    <a:lnTo>
                      <a:pt x="433" y="210"/>
                    </a:lnTo>
                    <a:lnTo>
                      <a:pt x="433" y="209"/>
                    </a:lnTo>
                    <a:lnTo>
                      <a:pt x="433" y="207"/>
                    </a:lnTo>
                    <a:lnTo>
                      <a:pt x="434" y="205"/>
                    </a:lnTo>
                    <a:lnTo>
                      <a:pt x="434" y="203"/>
                    </a:lnTo>
                    <a:lnTo>
                      <a:pt x="434" y="201"/>
                    </a:lnTo>
                    <a:lnTo>
                      <a:pt x="436" y="201"/>
                    </a:lnTo>
                    <a:lnTo>
                      <a:pt x="436" y="200"/>
                    </a:lnTo>
                    <a:lnTo>
                      <a:pt x="436" y="198"/>
                    </a:lnTo>
                    <a:lnTo>
                      <a:pt x="436" y="196"/>
                    </a:lnTo>
                    <a:lnTo>
                      <a:pt x="434" y="194"/>
                    </a:lnTo>
                    <a:lnTo>
                      <a:pt x="434" y="192"/>
                    </a:lnTo>
                    <a:lnTo>
                      <a:pt x="434" y="191"/>
                    </a:lnTo>
                    <a:lnTo>
                      <a:pt x="434" y="189"/>
                    </a:lnTo>
                    <a:lnTo>
                      <a:pt x="434" y="187"/>
                    </a:lnTo>
                    <a:lnTo>
                      <a:pt x="434" y="185"/>
                    </a:lnTo>
                    <a:lnTo>
                      <a:pt x="436" y="185"/>
                    </a:lnTo>
                    <a:lnTo>
                      <a:pt x="436" y="184"/>
                    </a:lnTo>
                    <a:lnTo>
                      <a:pt x="438" y="184"/>
                    </a:lnTo>
                    <a:lnTo>
                      <a:pt x="440" y="184"/>
                    </a:lnTo>
                    <a:lnTo>
                      <a:pt x="441" y="184"/>
                    </a:lnTo>
                    <a:lnTo>
                      <a:pt x="441" y="182"/>
                    </a:lnTo>
                    <a:lnTo>
                      <a:pt x="441" y="180"/>
                    </a:lnTo>
                    <a:lnTo>
                      <a:pt x="443" y="180"/>
                    </a:lnTo>
                    <a:lnTo>
                      <a:pt x="445" y="180"/>
                    </a:lnTo>
                    <a:lnTo>
                      <a:pt x="447" y="180"/>
                    </a:lnTo>
                    <a:lnTo>
                      <a:pt x="449" y="180"/>
                    </a:lnTo>
                    <a:lnTo>
                      <a:pt x="449" y="182"/>
                    </a:lnTo>
                    <a:lnTo>
                      <a:pt x="449" y="184"/>
                    </a:lnTo>
                    <a:lnTo>
                      <a:pt x="450" y="184"/>
                    </a:lnTo>
                    <a:lnTo>
                      <a:pt x="450" y="182"/>
                    </a:lnTo>
                    <a:lnTo>
                      <a:pt x="452" y="182"/>
                    </a:lnTo>
                    <a:lnTo>
                      <a:pt x="452" y="180"/>
                    </a:lnTo>
                    <a:lnTo>
                      <a:pt x="452" y="178"/>
                    </a:lnTo>
                    <a:lnTo>
                      <a:pt x="454" y="178"/>
                    </a:lnTo>
                    <a:lnTo>
                      <a:pt x="454" y="176"/>
                    </a:lnTo>
                    <a:lnTo>
                      <a:pt x="454" y="175"/>
                    </a:lnTo>
                    <a:lnTo>
                      <a:pt x="454" y="173"/>
                    </a:lnTo>
                    <a:lnTo>
                      <a:pt x="456" y="171"/>
                    </a:lnTo>
                    <a:lnTo>
                      <a:pt x="456" y="169"/>
                    </a:lnTo>
                    <a:lnTo>
                      <a:pt x="456" y="167"/>
                    </a:lnTo>
                    <a:lnTo>
                      <a:pt x="458" y="167"/>
                    </a:lnTo>
                    <a:lnTo>
                      <a:pt x="458" y="166"/>
                    </a:lnTo>
                    <a:lnTo>
                      <a:pt x="459" y="166"/>
                    </a:lnTo>
                    <a:lnTo>
                      <a:pt x="459" y="164"/>
                    </a:lnTo>
                    <a:lnTo>
                      <a:pt x="459" y="162"/>
                    </a:lnTo>
                    <a:lnTo>
                      <a:pt x="459" y="160"/>
                    </a:lnTo>
                    <a:lnTo>
                      <a:pt x="459" y="159"/>
                    </a:lnTo>
                    <a:lnTo>
                      <a:pt x="459" y="157"/>
                    </a:lnTo>
                    <a:lnTo>
                      <a:pt x="461" y="157"/>
                    </a:lnTo>
                    <a:lnTo>
                      <a:pt x="463" y="157"/>
                    </a:lnTo>
                    <a:lnTo>
                      <a:pt x="463" y="155"/>
                    </a:lnTo>
                    <a:lnTo>
                      <a:pt x="463" y="153"/>
                    </a:lnTo>
                    <a:lnTo>
                      <a:pt x="461" y="151"/>
                    </a:lnTo>
                    <a:lnTo>
                      <a:pt x="461" y="150"/>
                    </a:lnTo>
                    <a:lnTo>
                      <a:pt x="461" y="148"/>
                    </a:lnTo>
                    <a:lnTo>
                      <a:pt x="461" y="146"/>
                    </a:lnTo>
                    <a:lnTo>
                      <a:pt x="461" y="144"/>
                    </a:lnTo>
                    <a:lnTo>
                      <a:pt x="461" y="142"/>
                    </a:lnTo>
                    <a:lnTo>
                      <a:pt x="461" y="141"/>
                    </a:lnTo>
                    <a:lnTo>
                      <a:pt x="461" y="139"/>
                    </a:lnTo>
                    <a:lnTo>
                      <a:pt x="463" y="137"/>
                    </a:lnTo>
                    <a:lnTo>
                      <a:pt x="463" y="135"/>
                    </a:lnTo>
                    <a:lnTo>
                      <a:pt x="465" y="135"/>
                    </a:lnTo>
                    <a:lnTo>
                      <a:pt x="466" y="135"/>
                    </a:lnTo>
                    <a:lnTo>
                      <a:pt x="466" y="137"/>
                    </a:lnTo>
                    <a:lnTo>
                      <a:pt x="470" y="137"/>
                    </a:lnTo>
                    <a:lnTo>
                      <a:pt x="472" y="137"/>
                    </a:lnTo>
                    <a:lnTo>
                      <a:pt x="472" y="135"/>
                    </a:lnTo>
                    <a:lnTo>
                      <a:pt x="472" y="134"/>
                    </a:lnTo>
                    <a:lnTo>
                      <a:pt x="472" y="132"/>
                    </a:lnTo>
                    <a:lnTo>
                      <a:pt x="472" y="130"/>
                    </a:lnTo>
                    <a:lnTo>
                      <a:pt x="474" y="130"/>
                    </a:lnTo>
                    <a:lnTo>
                      <a:pt x="475" y="130"/>
                    </a:lnTo>
                    <a:lnTo>
                      <a:pt x="475" y="128"/>
                    </a:lnTo>
                    <a:lnTo>
                      <a:pt x="477" y="128"/>
                    </a:lnTo>
                    <a:lnTo>
                      <a:pt x="479" y="128"/>
                    </a:lnTo>
                    <a:lnTo>
                      <a:pt x="479" y="130"/>
                    </a:lnTo>
                    <a:lnTo>
                      <a:pt x="481" y="130"/>
                    </a:lnTo>
                    <a:lnTo>
                      <a:pt x="483" y="130"/>
                    </a:lnTo>
                    <a:lnTo>
                      <a:pt x="484" y="130"/>
                    </a:lnTo>
                    <a:lnTo>
                      <a:pt x="486" y="128"/>
                    </a:lnTo>
                    <a:lnTo>
                      <a:pt x="488" y="128"/>
                    </a:lnTo>
                    <a:lnTo>
                      <a:pt x="491" y="126"/>
                    </a:lnTo>
                    <a:lnTo>
                      <a:pt x="493" y="126"/>
                    </a:lnTo>
                    <a:lnTo>
                      <a:pt x="493" y="128"/>
                    </a:lnTo>
                    <a:lnTo>
                      <a:pt x="495" y="128"/>
                    </a:lnTo>
                    <a:lnTo>
                      <a:pt x="497" y="126"/>
                    </a:lnTo>
                    <a:lnTo>
                      <a:pt x="499" y="126"/>
                    </a:lnTo>
                    <a:lnTo>
                      <a:pt x="500" y="126"/>
                    </a:lnTo>
                    <a:lnTo>
                      <a:pt x="500" y="125"/>
                    </a:lnTo>
                    <a:lnTo>
                      <a:pt x="502" y="125"/>
                    </a:lnTo>
                    <a:lnTo>
                      <a:pt x="504" y="125"/>
                    </a:lnTo>
                    <a:lnTo>
                      <a:pt x="504" y="123"/>
                    </a:lnTo>
                    <a:lnTo>
                      <a:pt x="506" y="123"/>
                    </a:lnTo>
                    <a:lnTo>
                      <a:pt x="508" y="123"/>
                    </a:lnTo>
                    <a:lnTo>
                      <a:pt x="509" y="123"/>
                    </a:lnTo>
                    <a:lnTo>
                      <a:pt x="511" y="123"/>
                    </a:lnTo>
                    <a:lnTo>
                      <a:pt x="511" y="121"/>
                    </a:lnTo>
                    <a:lnTo>
                      <a:pt x="509" y="121"/>
                    </a:lnTo>
                    <a:lnTo>
                      <a:pt x="509" y="119"/>
                    </a:lnTo>
                    <a:lnTo>
                      <a:pt x="511" y="119"/>
                    </a:lnTo>
                    <a:lnTo>
                      <a:pt x="513" y="119"/>
                    </a:lnTo>
                    <a:lnTo>
                      <a:pt x="513" y="117"/>
                    </a:lnTo>
                    <a:lnTo>
                      <a:pt x="515" y="117"/>
                    </a:lnTo>
                    <a:lnTo>
                      <a:pt x="515" y="116"/>
                    </a:lnTo>
                    <a:lnTo>
                      <a:pt x="515" y="114"/>
                    </a:lnTo>
                    <a:lnTo>
                      <a:pt x="516" y="114"/>
                    </a:lnTo>
                    <a:lnTo>
                      <a:pt x="515" y="112"/>
                    </a:lnTo>
                    <a:lnTo>
                      <a:pt x="516" y="112"/>
                    </a:lnTo>
                    <a:lnTo>
                      <a:pt x="518" y="112"/>
                    </a:lnTo>
                    <a:lnTo>
                      <a:pt x="518" y="110"/>
                    </a:lnTo>
                    <a:lnTo>
                      <a:pt x="520" y="110"/>
                    </a:lnTo>
                    <a:lnTo>
                      <a:pt x="522" y="110"/>
                    </a:lnTo>
                    <a:lnTo>
                      <a:pt x="524" y="109"/>
                    </a:lnTo>
                    <a:lnTo>
                      <a:pt x="524" y="110"/>
                    </a:lnTo>
                    <a:lnTo>
                      <a:pt x="525" y="110"/>
                    </a:lnTo>
                    <a:lnTo>
                      <a:pt x="527" y="110"/>
                    </a:lnTo>
                    <a:lnTo>
                      <a:pt x="529" y="110"/>
                    </a:lnTo>
                    <a:lnTo>
                      <a:pt x="531" y="110"/>
                    </a:lnTo>
                    <a:lnTo>
                      <a:pt x="531" y="109"/>
                    </a:lnTo>
                    <a:lnTo>
                      <a:pt x="532" y="109"/>
                    </a:lnTo>
                    <a:lnTo>
                      <a:pt x="532" y="107"/>
                    </a:lnTo>
                    <a:lnTo>
                      <a:pt x="534" y="107"/>
                    </a:lnTo>
                    <a:lnTo>
                      <a:pt x="536" y="107"/>
                    </a:lnTo>
                    <a:lnTo>
                      <a:pt x="538" y="107"/>
                    </a:lnTo>
                    <a:lnTo>
                      <a:pt x="540" y="107"/>
                    </a:lnTo>
                    <a:lnTo>
                      <a:pt x="540" y="105"/>
                    </a:lnTo>
                    <a:lnTo>
                      <a:pt x="541" y="105"/>
                    </a:lnTo>
                    <a:lnTo>
                      <a:pt x="541" y="103"/>
                    </a:lnTo>
                    <a:lnTo>
                      <a:pt x="543" y="103"/>
                    </a:lnTo>
                    <a:lnTo>
                      <a:pt x="545" y="103"/>
                    </a:lnTo>
                    <a:lnTo>
                      <a:pt x="547" y="103"/>
                    </a:lnTo>
                    <a:lnTo>
                      <a:pt x="549" y="103"/>
                    </a:lnTo>
                    <a:lnTo>
                      <a:pt x="550" y="103"/>
                    </a:lnTo>
                    <a:lnTo>
                      <a:pt x="552" y="105"/>
                    </a:lnTo>
                    <a:lnTo>
                      <a:pt x="552" y="107"/>
                    </a:lnTo>
                    <a:lnTo>
                      <a:pt x="554" y="107"/>
                    </a:lnTo>
                    <a:lnTo>
                      <a:pt x="554" y="105"/>
                    </a:lnTo>
                    <a:lnTo>
                      <a:pt x="556" y="105"/>
                    </a:lnTo>
                    <a:lnTo>
                      <a:pt x="556" y="103"/>
                    </a:lnTo>
                    <a:lnTo>
                      <a:pt x="557" y="101"/>
                    </a:lnTo>
                    <a:lnTo>
                      <a:pt x="559" y="100"/>
                    </a:lnTo>
                    <a:lnTo>
                      <a:pt x="557" y="100"/>
                    </a:lnTo>
                    <a:lnTo>
                      <a:pt x="556" y="100"/>
                    </a:lnTo>
                    <a:lnTo>
                      <a:pt x="556" y="98"/>
                    </a:lnTo>
                    <a:lnTo>
                      <a:pt x="554" y="98"/>
                    </a:lnTo>
                    <a:lnTo>
                      <a:pt x="556" y="98"/>
                    </a:lnTo>
                    <a:lnTo>
                      <a:pt x="556" y="96"/>
                    </a:lnTo>
                    <a:lnTo>
                      <a:pt x="557" y="96"/>
                    </a:lnTo>
                    <a:lnTo>
                      <a:pt x="557" y="94"/>
                    </a:lnTo>
                    <a:lnTo>
                      <a:pt x="559" y="94"/>
                    </a:lnTo>
                    <a:lnTo>
                      <a:pt x="561" y="94"/>
                    </a:lnTo>
                    <a:lnTo>
                      <a:pt x="561" y="92"/>
                    </a:lnTo>
                    <a:lnTo>
                      <a:pt x="563" y="92"/>
                    </a:lnTo>
                  </a:path>
                </a:pathLst>
              </a:custGeom>
              <a:noFill/>
              <a:ln w="4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" name="Freeform 407"/>
            <p:cNvSpPr>
              <a:spLocks/>
            </p:cNvSpPr>
            <p:nvPr/>
          </p:nvSpPr>
          <p:spPr bwMode="auto">
            <a:xfrm>
              <a:off x="2276" y="3794"/>
              <a:ext cx="625" cy="486"/>
            </a:xfrm>
            <a:custGeom>
              <a:avLst/>
              <a:gdLst>
                <a:gd name="T0" fmla="*/ 361 w 625"/>
                <a:gd name="T1" fmla="*/ 8 h 486"/>
                <a:gd name="T2" fmla="*/ 384 w 625"/>
                <a:gd name="T3" fmla="*/ 4 h 486"/>
                <a:gd name="T4" fmla="*/ 402 w 625"/>
                <a:gd name="T5" fmla="*/ 13 h 486"/>
                <a:gd name="T6" fmla="*/ 418 w 625"/>
                <a:gd name="T7" fmla="*/ 27 h 486"/>
                <a:gd name="T8" fmla="*/ 436 w 625"/>
                <a:gd name="T9" fmla="*/ 34 h 486"/>
                <a:gd name="T10" fmla="*/ 452 w 625"/>
                <a:gd name="T11" fmla="*/ 38 h 486"/>
                <a:gd name="T12" fmla="*/ 464 w 625"/>
                <a:gd name="T13" fmla="*/ 45 h 486"/>
                <a:gd name="T14" fmla="*/ 475 w 625"/>
                <a:gd name="T15" fmla="*/ 63 h 486"/>
                <a:gd name="T16" fmla="*/ 486 w 625"/>
                <a:gd name="T17" fmla="*/ 81 h 486"/>
                <a:gd name="T18" fmla="*/ 509 w 625"/>
                <a:gd name="T19" fmla="*/ 81 h 486"/>
                <a:gd name="T20" fmla="*/ 523 w 625"/>
                <a:gd name="T21" fmla="*/ 100 h 486"/>
                <a:gd name="T22" fmla="*/ 522 w 625"/>
                <a:gd name="T23" fmla="*/ 125 h 486"/>
                <a:gd name="T24" fmla="*/ 541 w 625"/>
                <a:gd name="T25" fmla="*/ 127 h 486"/>
                <a:gd name="T26" fmla="*/ 564 w 625"/>
                <a:gd name="T27" fmla="*/ 136 h 486"/>
                <a:gd name="T28" fmla="*/ 584 w 625"/>
                <a:gd name="T29" fmla="*/ 136 h 486"/>
                <a:gd name="T30" fmla="*/ 604 w 625"/>
                <a:gd name="T31" fmla="*/ 125 h 486"/>
                <a:gd name="T32" fmla="*/ 622 w 625"/>
                <a:gd name="T33" fmla="*/ 124 h 486"/>
                <a:gd name="T34" fmla="*/ 622 w 625"/>
                <a:gd name="T35" fmla="*/ 141 h 486"/>
                <a:gd name="T36" fmla="*/ 609 w 625"/>
                <a:gd name="T37" fmla="*/ 152 h 486"/>
                <a:gd name="T38" fmla="*/ 609 w 625"/>
                <a:gd name="T39" fmla="*/ 165 h 486"/>
                <a:gd name="T40" fmla="*/ 600 w 625"/>
                <a:gd name="T41" fmla="*/ 179 h 486"/>
                <a:gd name="T42" fmla="*/ 588 w 625"/>
                <a:gd name="T43" fmla="*/ 195 h 486"/>
                <a:gd name="T44" fmla="*/ 579 w 625"/>
                <a:gd name="T45" fmla="*/ 179 h 486"/>
                <a:gd name="T46" fmla="*/ 582 w 625"/>
                <a:gd name="T47" fmla="*/ 166 h 486"/>
                <a:gd name="T48" fmla="*/ 559 w 625"/>
                <a:gd name="T49" fmla="*/ 166 h 486"/>
                <a:gd name="T50" fmla="*/ 545 w 625"/>
                <a:gd name="T51" fmla="*/ 179 h 486"/>
                <a:gd name="T52" fmla="*/ 550 w 625"/>
                <a:gd name="T53" fmla="*/ 200 h 486"/>
                <a:gd name="T54" fmla="*/ 568 w 625"/>
                <a:gd name="T55" fmla="*/ 208 h 486"/>
                <a:gd name="T56" fmla="*/ 557 w 625"/>
                <a:gd name="T57" fmla="*/ 227 h 486"/>
                <a:gd name="T58" fmla="*/ 541 w 625"/>
                <a:gd name="T59" fmla="*/ 241 h 486"/>
                <a:gd name="T60" fmla="*/ 523 w 625"/>
                <a:gd name="T61" fmla="*/ 234 h 486"/>
                <a:gd name="T62" fmla="*/ 507 w 625"/>
                <a:gd name="T63" fmla="*/ 250 h 486"/>
                <a:gd name="T64" fmla="*/ 493 w 625"/>
                <a:gd name="T65" fmla="*/ 266 h 486"/>
                <a:gd name="T66" fmla="*/ 481 w 625"/>
                <a:gd name="T67" fmla="*/ 284 h 486"/>
                <a:gd name="T68" fmla="*/ 468 w 625"/>
                <a:gd name="T69" fmla="*/ 302 h 486"/>
                <a:gd name="T70" fmla="*/ 466 w 625"/>
                <a:gd name="T71" fmla="*/ 315 h 486"/>
                <a:gd name="T72" fmla="*/ 452 w 625"/>
                <a:gd name="T73" fmla="*/ 325 h 486"/>
                <a:gd name="T74" fmla="*/ 447 w 625"/>
                <a:gd name="T75" fmla="*/ 341 h 486"/>
                <a:gd name="T76" fmla="*/ 459 w 625"/>
                <a:gd name="T77" fmla="*/ 363 h 486"/>
                <a:gd name="T78" fmla="*/ 443 w 625"/>
                <a:gd name="T79" fmla="*/ 372 h 486"/>
                <a:gd name="T80" fmla="*/ 418 w 625"/>
                <a:gd name="T81" fmla="*/ 366 h 486"/>
                <a:gd name="T82" fmla="*/ 389 w 625"/>
                <a:gd name="T83" fmla="*/ 370 h 486"/>
                <a:gd name="T84" fmla="*/ 364 w 625"/>
                <a:gd name="T85" fmla="*/ 375 h 486"/>
                <a:gd name="T86" fmla="*/ 341 w 625"/>
                <a:gd name="T87" fmla="*/ 382 h 486"/>
                <a:gd name="T88" fmla="*/ 318 w 625"/>
                <a:gd name="T89" fmla="*/ 390 h 486"/>
                <a:gd name="T90" fmla="*/ 297 w 625"/>
                <a:gd name="T91" fmla="*/ 399 h 486"/>
                <a:gd name="T92" fmla="*/ 275 w 625"/>
                <a:gd name="T93" fmla="*/ 407 h 486"/>
                <a:gd name="T94" fmla="*/ 256 w 625"/>
                <a:gd name="T95" fmla="*/ 418 h 486"/>
                <a:gd name="T96" fmla="*/ 236 w 625"/>
                <a:gd name="T97" fmla="*/ 429 h 486"/>
                <a:gd name="T98" fmla="*/ 220 w 625"/>
                <a:gd name="T99" fmla="*/ 440 h 486"/>
                <a:gd name="T100" fmla="*/ 200 w 625"/>
                <a:gd name="T101" fmla="*/ 450 h 486"/>
                <a:gd name="T102" fmla="*/ 184 w 625"/>
                <a:gd name="T103" fmla="*/ 465 h 486"/>
                <a:gd name="T104" fmla="*/ 163 w 625"/>
                <a:gd name="T105" fmla="*/ 474 h 486"/>
                <a:gd name="T106" fmla="*/ 138 w 625"/>
                <a:gd name="T107" fmla="*/ 479 h 486"/>
                <a:gd name="T108" fmla="*/ 111 w 625"/>
                <a:gd name="T109" fmla="*/ 479 h 486"/>
                <a:gd name="T110" fmla="*/ 86 w 625"/>
                <a:gd name="T111" fmla="*/ 481 h 486"/>
                <a:gd name="T112" fmla="*/ 61 w 625"/>
                <a:gd name="T113" fmla="*/ 486 h 486"/>
                <a:gd name="T114" fmla="*/ 45 w 625"/>
                <a:gd name="T115" fmla="*/ 472 h 486"/>
                <a:gd name="T116" fmla="*/ 25 w 625"/>
                <a:gd name="T117" fmla="*/ 461 h 486"/>
                <a:gd name="T118" fmla="*/ 4 w 625"/>
                <a:gd name="T119" fmla="*/ 45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5" h="486">
                  <a:moveTo>
                    <a:pt x="345" y="16"/>
                  </a:moveTo>
                  <a:lnTo>
                    <a:pt x="345" y="15"/>
                  </a:lnTo>
                  <a:lnTo>
                    <a:pt x="347" y="15"/>
                  </a:lnTo>
                  <a:lnTo>
                    <a:pt x="347" y="13"/>
                  </a:lnTo>
                  <a:lnTo>
                    <a:pt x="347" y="11"/>
                  </a:lnTo>
                  <a:lnTo>
                    <a:pt x="347" y="9"/>
                  </a:lnTo>
                  <a:lnTo>
                    <a:pt x="350" y="8"/>
                  </a:lnTo>
                  <a:lnTo>
                    <a:pt x="350" y="6"/>
                  </a:lnTo>
                  <a:lnTo>
                    <a:pt x="352" y="4"/>
                  </a:lnTo>
                  <a:lnTo>
                    <a:pt x="354" y="4"/>
                  </a:lnTo>
                  <a:lnTo>
                    <a:pt x="354" y="6"/>
                  </a:lnTo>
                  <a:lnTo>
                    <a:pt x="356" y="6"/>
                  </a:lnTo>
                  <a:lnTo>
                    <a:pt x="357" y="4"/>
                  </a:lnTo>
                  <a:lnTo>
                    <a:pt x="357" y="6"/>
                  </a:lnTo>
                  <a:lnTo>
                    <a:pt x="359" y="6"/>
                  </a:lnTo>
                  <a:lnTo>
                    <a:pt x="359" y="8"/>
                  </a:lnTo>
                  <a:lnTo>
                    <a:pt x="361" y="8"/>
                  </a:lnTo>
                  <a:lnTo>
                    <a:pt x="361" y="6"/>
                  </a:lnTo>
                  <a:lnTo>
                    <a:pt x="363" y="6"/>
                  </a:lnTo>
                  <a:lnTo>
                    <a:pt x="363" y="4"/>
                  </a:lnTo>
                  <a:lnTo>
                    <a:pt x="363" y="2"/>
                  </a:lnTo>
                  <a:lnTo>
                    <a:pt x="364" y="2"/>
                  </a:lnTo>
                  <a:lnTo>
                    <a:pt x="364" y="0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68" y="2"/>
                  </a:lnTo>
                  <a:lnTo>
                    <a:pt x="370" y="2"/>
                  </a:lnTo>
                  <a:lnTo>
                    <a:pt x="372" y="2"/>
                  </a:lnTo>
                  <a:lnTo>
                    <a:pt x="373" y="4"/>
                  </a:lnTo>
                  <a:lnTo>
                    <a:pt x="377" y="2"/>
                  </a:lnTo>
                  <a:lnTo>
                    <a:pt x="379" y="2"/>
                  </a:lnTo>
                  <a:lnTo>
                    <a:pt x="381" y="4"/>
                  </a:lnTo>
                  <a:lnTo>
                    <a:pt x="382" y="6"/>
                  </a:lnTo>
                  <a:lnTo>
                    <a:pt x="384" y="4"/>
                  </a:lnTo>
                  <a:lnTo>
                    <a:pt x="386" y="4"/>
                  </a:lnTo>
                  <a:lnTo>
                    <a:pt x="386" y="6"/>
                  </a:lnTo>
                  <a:lnTo>
                    <a:pt x="388" y="6"/>
                  </a:lnTo>
                  <a:lnTo>
                    <a:pt x="389" y="6"/>
                  </a:lnTo>
                  <a:lnTo>
                    <a:pt x="391" y="6"/>
                  </a:lnTo>
                  <a:lnTo>
                    <a:pt x="393" y="6"/>
                  </a:lnTo>
                  <a:lnTo>
                    <a:pt x="395" y="6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398" y="8"/>
                  </a:lnTo>
                  <a:lnTo>
                    <a:pt x="400" y="8"/>
                  </a:lnTo>
                  <a:lnTo>
                    <a:pt x="400" y="9"/>
                  </a:lnTo>
                  <a:lnTo>
                    <a:pt x="402" y="9"/>
                  </a:lnTo>
                  <a:lnTo>
                    <a:pt x="402" y="11"/>
                  </a:lnTo>
                  <a:lnTo>
                    <a:pt x="402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2" y="15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6"/>
                  </a:lnTo>
                  <a:lnTo>
                    <a:pt x="407" y="15"/>
                  </a:lnTo>
                  <a:lnTo>
                    <a:pt x="409" y="15"/>
                  </a:lnTo>
                  <a:lnTo>
                    <a:pt x="411" y="16"/>
                  </a:lnTo>
                  <a:lnTo>
                    <a:pt x="411" y="18"/>
                  </a:lnTo>
                  <a:lnTo>
                    <a:pt x="413" y="18"/>
                  </a:lnTo>
                  <a:lnTo>
                    <a:pt x="413" y="20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6" y="22"/>
                  </a:lnTo>
                  <a:lnTo>
                    <a:pt x="416" y="24"/>
                  </a:lnTo>
                  <a:lnTo>
                    <a:pt x="418" y="24"/>
                  </a:lnTo>
                  <a:lnTo>
                    <a:pt x="418" y="25"/>
                  </a:lnTo>
                  <a:lnTo>
                    <a:pt x="418" y="27"/>
                  </a:lnTo>
                  <a:lnTo>
                    <a:pt x="418" y="29"/>
                  </a:lnTo>
                  <a:lnTo>
                    <a:pt x="418" y="31"/>
                  </a:lnTo>
                  <a:lnTo>
                    <a:pt x="420" y="31"/>
                  </a:lnTo>
                  <a:lnTo>
                    <a:pt x="422" y="31"/>
                  </a:lnTo>
                  <a:lnTo>
                    <a:pt x="422" y="29"/>
                  </a:lnTo>
                  <a:lnTo>
                    <a:pt x="422" y="31"/>
                  </a:lnTo>
                  <a:lnTo>
                    <a:pt x="423" y="31"/>
                  </a:lnTo>
                  <a:lnTo>
                    <a:pt x="423" y="29"/>
                  </a:lnTo>
                  <a:lnTo>
                    <a:pt x="423" y="31"/>
                  </a:lnTo>
                  <a:lnTo>
                    <a:pt x="423" y="33"/>
                  </a:lnTo>
                  <a:lnTo>
                    <a:pt x="425" y="34"/>
                  </a:lnTo>
                  <a:lnTo>
                    <a:pt x="427" y="34"/>
                  </a:lnTo>
                  <a:lnTo>
                    <a:pt x="429" y="34"/>
                  </a:lnTo>
                  <a:lnTo>
                    <a:pt x="431" y="34"/>
                  </a:lnTo>
                  <a:lnTo>
                    <a:pt x="432" y="34"/>
                  </a:lnTo>
                  <a:lnTo>
                    <a:pt x="434" y="34"/>
                  </a:lnTo>
                  <a:lnTo>
                    <a:pt x="436" y="34"/>
                  </a:lnTo>
                  <a:lnTo>
                    <a:pt x="438" y="34"/>
                  </a:lnTo>
                  <a:lnTo>
                    <a:pt x="438" y="33"/>
                  </a:lnTo>
                  <a:lnTo>
                    <a:pt x="439" y="33"/>
                  </a:lnTo>
                  <a:lnTo>
                    <a:pt x="439" y="31"/>
                  </a:lnTo>
                  <a:lnTo>
                    <a:pt x="439" y="33"/>
                  </a:lnTo>
                  <a:lnTo>
                    <a:pt x="441" y="33"/>
                  </a:lnTo>
                  <a:lnTo>
                    <a:pt x="441" y="34"/>
                  </a:lnTo>
                  <a:lnTo>
                    <a:pt x="441" y="36"/>
                  </a:lnTo>
                  <a:lnTo>
                    <a:pt x="443" y="36"/>
                  </a:lnTo>
                  <a:lnTo>
                    <a:pt x="445" y="36"/>
                  </a:lnTo>
                  <a:lnTo>
                    <a:pt x="447" y="36"/>
                  </a:lnTo>
                  <a:lnTo>
                    <a:pt x="448" y="36"/>
                  </a:lnTo>
                  <a:lnTo>
                    <a:pt x="448" y="38"/>
                  </a:lnTo>
                  <a:lnTo>
                    <a:pt x="450" y="38"/>
                  </a:lnTo>
                  <a:lnTo>
                    <a:pt x="450" y="40"/>
                  </a:lnTo>
                  <a:lnTo>
                    <a:pt x="450" y="38"/>
                  </a:lnTo>
                  <a:lnTo>
                    <a:pt x="452" y="38"/>
                  </a:lnTo>
                  <a:lnTo>
                    <a:pt x="452" y="40"/>
                  </a:lnTo>
                  <a:lnTo>
                    <a:pt x="452" y="41"/>
                  </a:lnTo>
                  <a:lnTo>
                    <a:pt x="454" y="41"/>
                  </a:lnTo>
                  <a:lnTo>
                    <a:pt x="454" y="43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7" y="41"/>
                  </a:lnTo>
                  <a:lnTo>
                    <a:pt x="457" y="43"/>
                  </a:lnTo>
                  <a:lnTo>
                    <a:pt x="459" y="43"/>
                  </a:lnTo>
                  <a:lnTo>
                    <a:pt x="461" y="43"/>
                  </a:lnTo>
                  <a:lnTo>
                    <a:pt x="463" y="43"/>
                  </a:lnTo>
                  <a:lnTo>
                    <a:pt x="463" y="45"/>
                  </a:lnTo>
                  <a:lnTo>
                    <a:pt x="461" y="45"/>
                  </a:lnTo>
                  <a:lnTo>
                    <a:pt x="461" y="47"/>
                  </a:lnTo>
                  <a:lnTo>
                    <a:pt x="463" y="47"/>
                  </a:lnTo>
                  <a:lnTo>
                    <a:pt x="464" y="47"/>
                  </a:lnTo>
                  <a:lnTo>
                    <a:pt x="464" y="45"/>
                  </a:lnTo>
                  <a:lnTo>
                    <a:pt x="466" y="45"/>
                  </a:lnTo>
                  <a:lnTo>
                    <a:pt x="466" y="47"/>
                  </a:lnTo>
                  <a:lnTo>
                    <a:pt x="466" y="49"/>
                  </a:lnTo>
                  <a:lnTo>
                    <a:pt x="468" y="49"/>
                  </a:lnTo>
                  <a:lnTo>
                    <a:pt x="470" y="49"/>
                  </a:lnTo>
                  <a:lnTo>
                    <a:pt x="472" y="49"/>
                  </a:lnTo>
                  <a:lnTo>
                    <a:pt x="472" y="50"/>
                  </a:lnTo>
                  <a:lnTo>
                    <a:pt x="473" y="50"/>
                  </a:lnTo>
                  <a:lnTo>
                    <a:pt x="475" y="50"/>
                  </a:lnTo>
                  <a:lnTo>
                    <a:pt x="475" y="52"/>
                  </a:lnTo>
                  <a:lnTo>
                    <a:pt x="475" y="54"/>
                  </a:lnTo>
                  <a:lnTo>
                    <a:pt x="475" y="56"/>
                  </a:lnTo>
                  <a:lnTo>
                    <a:pt x="473" y="58"/>
                  </a:lnTo>
                  <a:lnTo>
                    <a:pt x="473" y="59"/>
                  </a:lnTo>
                  <a:lnTo>
                    <a:pt x="473" y="61"/>
                  </a:lnTo>
                  <a:lnTo>
                    <a:pt x="475" y="61"/>
                  </a:lnTo>
                  <a:lnTo>
                    <a:pt x="475" y="63"/>
                  </a:lnTo>
                  <a:lnTo>
                    <a:pt x="477" y="63"/>
                  </a:lnTo>
                  <a:lnTo>
                    <a:pt x="477" y="65"/>
                  </a:lnTo>
                  <a:lnTo>
                    <a:pt x="479" y="65"/>
                  </a:lnTo>
                  <a:lnTo>
                    <a:pt x="477" y="66"/>
                  </a:lnTo>
                  <a:lnTo>
                    <a:pt x="479" y="68"/>
                  </a:lnTo>
                  <a:lnTo>
                    <a:pt x="479" y="70"/>
                  </a:lnTo>
                  <a:lnTo>
                    <a:pt x="479" y="72"/>
                  </a:lnTo>
                  <a:lnTo>
                    <a:pt x="481" y="74"/>
                  </a:lnTo>
                  <a:lnTo>
                    <a:pt x="481" y="75"/>
                  </a:lnTo>
                  <a:lnTo>
                    <a:pt x="481" y="77"/>
                  </a:lnTo>
                  <a:lnTo>
                    <a:pt x="481" y="79"/>
                  </a:lnTo>
                  <a:lnTo>
                    <a:pt x="479" y="81"/>
                  </a:lnTo>
                  <a:lnTo>
                    <a:pt x="481" y="81"/>
                  </a:lnTo>
                  <a:lnTo>
                    <a:pt x="482" y="81"/>
                  </a:lnTo>
                  <a:lnTo>
                    <a:pt x="484" y="83"/>
                  </a:lnTo>
                  <a:lnTo>
                    <a:pt x="486" y="83"/>
                  </a:lnTo>
                  <a:lnTo>
                    <a:pt x="486" y="81"/>
                  </a:lnTo>
                  <a:lnTo>
                    <a:pt x="488" y="81"/>
                  </a:lnTo>
                  <a:lnTo>
                    <a:pt x="489" y="81"/>
                  </a:lnTo>
                  <a:lnTo>
                    <a:pt x="489" y="83"/>
                  </a:lnTo>
                  <a:lnTo>
                    <a:pt x="491" y="83"/>
                  </a:lnTo>
                  <a:lnTo>
                    <a:pt x="493" y="83"/>
                  </a:lnTo>
                  <a:lnTo>
                    <a:pt x="493" y="84"/>
                  </a:lnTo>
                  <a:lnTo>
                    <a:pt x="495" y="84"/>
                  </a:lnTo>
                  <a:lnTo>
                    <a:pt x="497" y="83"/>
                  </a:lnTo>
                  <a:lnTo>
                    <a:pt x="498" y="83"/>
                  </a:lnTo>
                  <a:lnTo>
                    <a:pt x="500" y="83"/>
                  </a:lnTo>
                  <a:lnTo>
                    <a:pt x="500" y="81"/>
                  </a:lnTo>
                  <a:lnTo>
                    <a:pt x="502" y="81"/>
                  </a:lnTo>
                  <a:lnTo>
                    <a:pt x="504" y="81"/>
                  </a:lnTo>
                  <a:lnTo>
                    <a:pt x="506" y="81"/>
                  </a:lnTo>
                  <a:lnTo>
                    <a:pt x="506" y="79"/>
                  </a:lnTo>
                  <a:lnTo>
                    <a:pt x="507" y="81"/>
                  </a:lnTo>
                  <a:lnTo>
                    <a:pt x="509" y="81"/>
                  </a:lnTo>
                  <a:lnTo>
                    <a:pt x="509" y="83"/>
                  </a:lnTo>
                  <a:lnTo>
                    <a:pt x="511" y="83"/>
                  </a:lnTo>
                  <a:lnTo>
                    <a:pt x="513" y="83"/>
                  </a:lnTo>
                  <a:lnTo>
                    <a:pt x="513" y="84"/>
                  </a:lnTo>
                  <a:lnTo>
                    <a:pt x="514" y="84"/>
                  </a:lnTo>
                  <a:lnTo>
                    <a:pt x="514" y="86"/>
                  </a:lnTo>
                  <a:lnTo>
                    <a:pt x="516" y="88"/>
                  </a:lnTo>
                  <a:lnTo>
                    <a:pt x="516" y="90"/>
                  </a:lnTo>
                  <a:lnTo>
                    <a:pt x="518" y="90"/>
                  </a:lnTo>
                  <a:lnTo>
                    <a:pt x="518" y="91"/>
                  </a:lnTo>
                  <a:lnTo>
                    <a:pt x="520" y="93"/>
                  </a:lnTo>
                  <a:lnTo>
                    <a:pt x="520" y="95"/>
                  </a:lnTo>
                  <a:lnTo>
                    <a:pt x="522" y="95"/>
                  </a:lnTo>
                  <a:lnTo>
                    <a:pt x="522" y="97"/>
                  </a:lnTo>
                  <a:lnTo>
                    <a:pt x="523" y="97"/>
                  </a:lnTo>
                  <a:lnTo>
                    <a:pt x="523" y="99"/>
                  </a:lnTo>
                  <a:lnTo>
                    <a:pt x="523" y="100"/>
                  </a:lnTo>
                  <a:lnTo>
                    <a:pt x="523" y="102"/>
                  </a:lnTo>
                  <a:lnTo>
                    <a:pt x="523" y="104"/>
                  </a:lnTo>
                  <a:lnTo>
                    <a:pt x="523" y="106"/>
                  </a:lnTo>
                  <a:lnTo>
                    <a:pt x="523" y="108"/>
                  </a:lnTo>
                  <a:lnTo>
                    <a:pt x="523" y="109"/>
                  </a:lnTo>
                  <a:lnTo>
                    <a:pt x="523" y="111"/>
                  </a:lnTo>
                  <a:lnTo>
                    <a:pt x="522" y="111"/>
                  </a:lnTo>
                  <a:lnTo>
                    <a:pt x="522" y="113"/>
                  </a:lnTo>
                  <a:lnTo>
                    <a:pt x="522" y="115"/>
                  </a:lnTo>
                  <a:lnTo>
                    <a:pt x="520" y="115"/>
                  </a:lnTo>
                  <a:lnTo>
                    <a:pt x="522" y="115"/>
                  </a:lnTo>
                  <a:lnTo>
                    <a:pt x="520" y="116"/>
                  </a:lnTo>
                  <a:lnTo>
                    <a:pt x="520" y="118"/>
                  </a:lnTo>
                  <a:lnTo>
                    <a:pt x="520" y="120"/>
                  </a:lnTo>
                  <a:lnTo>
                    <a:pt x="522" y="122"/>
                  </a:lnTo>
                  <a:lnTo>
                    <a:pt x="522" y="124"/>
                  </a:lnTo>
                  <a:lnTo>
                    <a:pt x="522" y="125"/>
                  </a:lnTo>
                  <a:lnTo>
                    <a:pt x="522" y="127"/>
                  </a:lnTo>
                  <a:lnTo>
                    <a:pt x="522" y="129"/>
                  </a:lnTo>
                  <a:lnTo>
                    <a:pt x="522" y="131"/>
                  </a:lnTo>
                  <a:lnTo>
                    <a:pt x="522" y="133"/>
                  </a:lnTo>
                  <a:lnTo>
                    <a:pt x="522" y="131"/>
                  </a:lnTo>
                  <a:lnTo>
                    <a:pt x="523" y="131"/>
                  </a:lnTo>
                  <a:lnTo>
                    <a:pt x="525" y="131"/>
                  </a:lnTo>
                  <a:lnTo>
                    <a:pt x="527" y="131"/>
                  </a:lnTo>
                  <a:lnTo>
                    <a:pt x="529" y="131"/>
                  </a:lnTo>
                  <a:lnTo>
                    <a:pt x="532" y="131"/>
                  </a:lnTo>
                  <a:lnTo>
                    <a:pt x="534" y="131"/>
                  </a:lnTo>
                  <a:lnTo>
                    <a:pt x="536" y="131"/>
                  </a:lnTo>
                  <a:lnTo>
                    <a:pt x="536" y="129"/>
                  </a:lnTo>
                  <a:lnTo>
                    <a:pt x="538" y="129"/>
                  </a:lnTo>
                  <a:lnTo>
                    <a:pt x="539" y="129"/>
                  </a:lnTo>
                  <a:lnTo>
                    <a:pt x="539" y="127"/>
                  </a:lnTo>
                  <a:lnTo>
                    <a:pt x="541" y="127"/>
                  </a:lnTo>
                  <a:lnTo>
                    <a:pt x="543" y="127"/>
                  </a:lnTo>
                  <a:lnTo>
                    <a:pt x="545" y="129"/>
                  </a:lnTo>
                  <a:lnTo>
                    <a:pt x="547" y="131"/>
                  </a:lnTo>
                  <a:lnTo>
                    <a:pt x="548" y="131"/>
                  </a:lnTo>
                  <a:lnTo>
                    <a:pt x="550" y="131"/>
                  </a:lnTo>
                  <a:lnTo>
                    <a:pt x="552" y="131"/>
                  </a:lnTo>
                  <a:lnTo>
                    <a:pt x="552" y="129"/>
                  </a:lnTo>
                  <a:lnTo>
                    <a:pt x="554" y="129"/>
                  </a:lnTo>
                  <a:lnTo>
                    <a:pt x="556" y="129"/>
                  </a:lnTo>
                  <a:lnTo>
                    <a:pt x="557" y="129"/>
                  </a:lnTo>
                  <a:lnTo>
                    <a:pt x="559" y="129"/>
                  </a:lnTo>
                  <a:lnTo>
                    <a:pt x="561" y="129"/>
                  </a:lnTo>
                  <a:lnTo>
                    <a:pt x="561" y="131"/>
                  </a:lnTo>
                  <a:lnTo>
                    <a:pt x="561" y="133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64" y="136"/>
                  </a:lnTo>
                  <a:lnTo>
                    <a:pt x="566" y="136"/>
                  </a:lnTo>
                  <a:lnTo>
                    <a:pt x="566" y="138"/>
                  </a:lnTo>
                  <a:lnTo>
                    <a:pt x="566" y="140"/>
                  </a:lnTo>
                  <a:lnTo>
                    <a:pt x="568" y="140"/>
                  </a:lnTo>
                  <a:lnTo>
                    <a:pt x="570" y="140"/>
                  </a:lnTo>
                  <a:lnTo>
                    <a:pt x="572" y="140"/>
                  </a:lnTo>
                  <a:lnTo>
                    <a:pt x="573" y="140"/>
                  </a:lnTo>
                  <a:lnTo>
                    <a:pt x="575" y="140"/>
                  </a:lnTo>
                  <a:lnTo>
                    <a:pt x="577" y="140"/>
                  </a:lnTo>
                  <a:lnTo>
                    <a:pt x="577" y="141"/>
                  </a:lnTo>
                  <a:lnTo>
                    <a:pt x="579" y="141"/>
                  </a:lnTo>
                  <a:lnTo>
                    <a:pt x="581" y="141"/>
                  </a:lnTo>
                  <a:lnTo>
                    <a:pt x="581" y="140"/>
                  </a:lnTo>
                  <a:lnTo>
                    <a:pt x="581" y="138"/>
                  </a:lnTo>
                  <a:lnTo>
                    <a:pt x="582" y="138"/>
                  </a:lnTo>
                  <a:lnTo>
                    <a:pt x="584" y="138"/>
                  </a:lnTo>
                  <a:lnTo>
                    <a:pt x="584" y="136"/>
                  </a:lnTo>
                  <a:lnTo>
                    <a:pt x="586" y="136"/>
                  </a:lnTo>
                  <a:lnTo>
                    <a:pt x="586" y="138"/>
                  </a:lnTo>
                  <a:lnTo>
                    <a:pt x="588" y="138"/>
                  </a:lnTo>
                  <a:lnTo>
                    <a:pt x="588" y="136"/>
                  </a:lnTo>
                  <a:lnTo>
                    <a:pt x="589" y="136"/>
                  </a:lnTo>
                  <a:lnTo>
                    <a:pt x="591" y="134"/>
                  </a:lnTo>
                  <a:lnTo>
                    <a:pt x="593" y="134"/>
                  </a:lnTo>
                  <a:lnTo>
                    <a:pt x="595" y="133"/>
                  </a:lnTo>
                  <a:lnTo>
                    <a:pt x="595" y="131"/>
                  </a:lnTo>
                  <a:lnTo>
                    <a:pt x="597" y="131"/>
                  </a:lnTo>
                  <a:lnTo>
                    <a:pt x="598" y="131"/>
                  </a:lnTo>
                  <a:lnTo>
                    <a:pt x="600" y="131"/>
                  </a:lnTo>
                  <a:lnTo>
                    <a:pt x="600" y="129"/>
                  </a:lnTo>
                  <a:lnTo>
                    <a:pt x="602" y="129"/>
                  </a:lnTo>
                  <a:lnTo>
                    <a:pt x="602" y="127"/>
                  </a:lnTo>
                  <a:lnTo>
                    <a:pt x="602" y="125"/>
                  </a:lnTo>
                  <a:lnTo>
                    <a:pt x="604" y="125"/>
                  </a:lnTo>
                  <a:lnTo>
                    <a:pt x="606" y="125"/>
                  </a:lnTo>
                  <a:lnTo>
                    <a:pt x="607" y="125"/>
                  </a:lnTo>
                  <a:lnTo>
                    <a:pt x="607" y="127"/>
                  </a:lnTo>
                  <a:lnTo>
                    <a:pt x="609" y="127"/>
                  </a:lnTo>
                  <a:lnTo>
                    <a:pt x="609" y="125"/>
                  </a:lnTo>
                  <a:lnTo>
                    <a:pt x="611" y="125"/>
                  </a:lnTo>
                  <a:lnTo>
                    <a:pt x="613" y="125"/>
                  </a:lnTo>
                  <a:lnTo>
                    <a:pt x="613" y="124"/>
                  </a:lnTo>
                  <a:lnTo>
                    <a:pt x="613" y="125"/>
                  </a:lnTo>
                  <a:lnTo>
                    <a:pt x="614" y="125"/>
                  </a:lnTo>
                  <a:lnTo>
                    <a:pt x="614" y="124"/>
                  </a:lnTo>
                  <a:lnTo>
                    <a:pt x="616" y="124"/>
                  </a:lnTo>
                  <a:lnTo>
                    <a:pt x="618" y="124"/>
                  </a:lnTo>
                  <a:lnTo>
                    <a:pt x="620" y="124"/>
                  </a:lnTo>
                  <a:lnTo>
                    <a:pt x="620" y="122"/>
                  </a:lnTo>
                  <a:lnTo>
                    <a:pt x="622" y="122"/>
                  </a:lnTo>
                  <a:lnTo>
                    <a:pt x="622" y="124"/>
                  </a:lnTo>
                  <a:lnTo>
                    <a:pt x="622" y="125"/>
                  </a:lnTo>
                  <a:lnTo>
                    <a:pt x="622" y="127"/>
                  </a:lnTo>
                  <a:lnTo>
                    <a:pt x="623" y="127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5" y="133"/>
                  </a:lnTo>
                  <a:lnTo>
                    <a:pt x="625" y="134"/>
                  </a:lnTo>
                  <a:lnTo>
                    <a:pt x="623" y="134"/>
                  </a:lnTo>
                  <a:lnTo>
                    <a:pt x="623" y="136"/>
                  </a:lnTo>
                  <a:lnTo>
                    <a:pt x="623" y="138"/>
                  </a:lnTo>
                  <a:lnTo>
                    <a:pt x="623" y="140"/>
                  </a:lnTo>
                  <a:lnTo>
                    <a:pt x="623" y="141"/>
                  </a:lnTo>
                  <a:lnTo>
                    <a:pt x="623" y="143"/>
                  </a:lnTo>
                  <a:lnTo>
                    <a:pt x="622" y="143"/>
                  </a:lnTo>
                  <a:lnTo>
                    <a:pt x="622" y="141"/>
                  </a:lnTo>
                  <a:lnTo>
                    <a:pt x="622" y="143"/>
                  </a:lnTo>
                  <a:lnTo>
                    <a:pt x="622" y="141"/>
                  </a:lnTo>
                  <a:lnTo>
                    <a:pt x="620" y="141"/>
                  </a:lnTo>
                  <a:lnTo>
                    <a:pt x="620" y="143"/>
                  </a:lnTo>
                  <a:lnTo>
                    <a:pt x="618" y="143"/>
                  </a:lnTo>
                  <a:lnTo>
                    <a:pt x="618" y="145"/>
                  </a:lnTo>
                  <a:lnTo>
                    <a:pt x="618" y="147"/>
                  </a:lnTo>
                  <a:lnTo>
                    <a:pt x="616" y="147"/>
                  </a:lnTo>
                  <a:lnTo>
                    <a:pt x="614" y="147"/>
                  </a:lnTo>
                  <a:lnTo>
                    <a:pt x="613" y="147"/>
                  </a:lnTo>
                  <a:lnTo>
                    <a:pt x="611" y="147"/>
                  </a:lnTo>
                  <a:lnTo>
                    <a:pt x="611" y="149"/>
                  </a:lnTo>
                  <a:lnTo>
                    <a:pt x="609" y="149"/>
                  </a:lnTo>
                  <a:lnTo>
                    <a:pt x="609" y="150"/>
                  </a:lnTo>
                  <a:lnTo>
                    <a:pt x="609" y="152"/>
                  </a:lnTo>
                  <a:lnTo>
                    <a:pt x="607" y="152"/>
                  </a:lnTo>
                  <a:lnTo>
                    <a:pt x="607" y="154"/>
                  </a:lnTo>
                  <a:lnTo>
                    <a:pt x="609" y="154"/>
                  </a:lnTo>
                  <a:lnTo>
                    <a:pt x="609" y="152"/>
                  </a:lnTo>
                  <a:lnTo>
                    <a:pt x="609" y="154"/>
                  </a:lnTo>
                  <a:lnTo>
                    <a:pt x="611" y="154"/>
                  </a:lnTo>
                  <a:lnTo>
                    <a:pt x="613" y="154"/>
                  </a:lnTo>
                  <a:lnTo>
                    <a:pt x="613" y="156"/>
                  </a:lnTo>
                  <a:lnTo>
                    <a:pt x="613" y="158"/>
                  </a:lnTo>
                  <a:lnTo>
                    <a:pt x="611" y="158"/>
                  </a:lnTo>
                  <a:lnTo>
                    <a:pt x="609" y="158"/>
                  </a:lnTo>
                  <a:lnTo>
                    <a:pt x="607" y="158"/>
                  </a:lnTo>
                  <a:lnTo>
                    <a:pt x="607" y="159"/>
                  </a:lnTo>
                  <a:lnTo>
                    <a:pt x="606" y="159"/>
                  </a:lnTo>
                  <a:lnTo>
                    <a:pt x="607" y="159"/>
                  </a:lnTo>
                  <a:lnTo>
                    <a:pt x="607" y="161"/>
                  </a:lnTo>
                  <a:lnTo>
                    <a:pt x="607" y="163"/>
                  </a:lnTo>
                  <a:lnTo>
                    <a:pt x="607" y="165"/>
                  </a:lnTo>
                  <a:lnTo>
                    <a:pt x="609" y="165"/>
                  </a:lnTo>
                  <a:lnTo>
                    <a:pt x="609" y="166"/>
                  </a:lnTo>
                  <a:lnTo>
                    <a:pt x="609" y="165"/>
                  </a:lnTo>
                  <a:lnTo>
                    <a:pt x="611" y="165"/>
                  </a:lnTo>
                  <a:lnTo>
                    <a:pt x="611" y="166"/>
                  </a:lnTo>
                  <a:lnTo>
                    <a:pt x="611" y="168"/>
                  </a:lnTo>
                  <a:lnTo>
                    <a:pt x="611" y="170"/>
                  </a:lnTo>
                  <a:lnTo>
                    <a:pt x="611" y="172"/>
                  </a:lnTo>
                  <a:lnTo>
                    <a:pt x="611" y="170"/>
                  </a:lnTo>
                  <a:lnTo>
                    <a:pt x="609" y="170"/>
                  </a:lnTo>
                  <a:lnTo>
                    <a:pt x="607" y="170"/>
                  </a:lnTo>
                  <a:lnTo>
                    <a:pt x="607" y="172"/>
                  </a:lnTo>
                  <a:lnTo>
                    <a:pt x="606" y="172"/>
                  </a:lnTo>
                  <a:lnTo>
                    <a:pt x="604" y="172"/>
                  </a:lnTo>
                  <a:lnTo>
                    <a:pt x="602" y="172"/>
                  </a:lnTo>
                  <a:lnTo>
                    <a:pt x="602" y="174"/>
                  </a:lnTo>
                  <a:lnTo>
                    <a:pt x="602" y="175"/>
                  </a:lnTo>
                  <a:lnTo>
                    <a:pt x="602" y="177"/>
                  </a:lnTo>
                  <a:lnTo>
                    <a:pt x="600" y="177"/>
                  </a:lnTo>
                  <a:lnTo>
                    <a:pt x="600" y="179"/>
                  </a:lnTo>
                  <a:lnTo>
                    <a:pt x="598" y="179"/>
                  </a:lnTo>
                  <a:lnTo>
                    <a:pt x="597" y="179"/>
                  </a:lnTo>
                  <a:lnTo>
                    <a:pt x="598" y="181"/>
                  </a:lnTo>
                  <a:lnTo>
                    <a:pt x="598" y="183"/>
                  </a:lnTo>
                  <a:lnTo>
                    <a:pt x="597" y="183"/>
                  </a:lnTo>
                  <a:lnTo>
                    <a:pt x="597" y="184"/>
                  </a:lnTo>
                  <a:lnTo>
                    <a:pt x="597" y="186"/>
                  </a:lnTo>
                  <a:lnTo>
                    <a:pt x="597" y="188"/>
                  </a:lnTo>
                  <a:lnTo>
                    <a:pt x="595" y="188"/>
                  </a:lnTo>
                  <a:lnTo>
                    <a:pt x="593" y="188"/>
                  </a:lnTo>
                  <a:lnTo>
                    <a:pt x="593" y="190"/>
                  </a:lnTo>
                  <a:lnTo>
                    <a:pt x="593" y="191"/>
                  </a:lnTo>
                  <a:lnTo>
                    <a:pt x="591" y="191"/>
                  </a:lnTo>
                  <a:lnTo>
                    <a:pt x="591" y="193"/>
                  </a:lnTo>
                  <a:lnTo>
                    <a:pt x="591" y="195"/>
                  </a:lnTo>
                  <a:lnTo>
                    <a:pt x="589" y="195"/>
                  </a:lnTo>
                  <a:lnTo>
                    <a:pt x="588" y="195"/>
                  </a:lnTo>
                  <a:lnTo>
                    <a:pt x="588" y="193"/>
                  </a:lnTo>
                  <a:lnTo>
                    <a:pt x="586" y="193"/>
                  </a:lnTo>
                  <a:lnTo>
                    <a:pt x="584" y="193"/>
                  </a:lnTo>
                  <a:lnTo>
                    <a:pt x="584" y="195"/>
                  </a:lnTo>
                  <a:lnTo>
                    <a:pt x="582" y="195"/>
                  </a:lnTo>
                  <a:lnTo>
                    <a:pt x="581" y="195"/>
                  </a:lnTo>
                  <a:lnTo>
                    <a:pt x="581" y="193"/>
                  </a:lnTo>
                  <a:lnTo>
                    <a:pt x="581" y="191"/>
                  </a:lnTo>
                  <a:lnTo>
                    <a:pt x="582" y="190"/>
                  </a:lnTo>
                  <a:lnTo>
                    <a:pt x="582" y="188"/>
                  </a:lnTo>
                  <a:lnTo>
                    <a:pt x="582" y="186"/>
                  </a:lnTo>
                  <a:lnTo>
                    <a:pt x="582" y="184"/>
                  </a:lnTo>
                  <a:lnTo>
                    <a:pt x="581" y="184"/>
                  </a:lnTo>
                  <a:lnTo>
                    <a:pt x="581" y="183"/>
                  </a:lnTo>
                  <a:lnTo>
                    <a:pt x="579" y="183"/>
                  </a:lnTo>
                  <a:lnTo>
                    <a:pt x="579" y="181"/>
                  </a:lnTo>
                  <a:lnTo>
                    <a:pt x="579" y="179"/>
                  </a:lnTo>
                  <a:lnTo>
                    <a:pt x="581" y="179"/>
                  </a:lnTo>
                  <a:lnTo>
                    <a:pt x="581" y="177"/>
                  </a:lnTo>
                  <a:lnTo>
                    <a:pt x="581" y="179"/>
                  </a:lnTo>
                  <a:lnTo>
                    <a:pt x="581" y="177"/>
                  </a:lnTo>
                  <a:lnTo>
                    <a:pt x="582" y="177"/>
                  </a:lnTo>
                  <a:lnTo>
                    <a:pt x="582" y="175"/>
                  </a:lnTo>
                  <a:lnTo>
                    <a:pt x="584" y="175"/>
                  </a:lnTo>
                  <a:lnTo>
                    <a:pt x="584" y="174"/>
                  </a:lnTo>
                  <a:lnTo>
                    <a:pt x="586" y="174"/>
                  </a:lnTo>
                  <a:lnTo>
                    <a:pt x="584" y="174"/>
                  </a:lnTo>
                  <a:lnTo>
                    <a:pt x="584" y="172"/>
                  </a:lnTo>
                  <a:lnTo>
                    <a:pt x="586" y="172"/>
                  </a:lnTo>
                  <a:lnTo>
                    <a:pt x="584" y="172"/>
                  </a:lnTo>
                  <a:lnTo>
                    <a:pt x="584" y="170"/>
                  </a:lnTo>
                  <a:lnTo>
                    <a:pt x="582" y="170"/>
                  </a:lnTo>
                  <a:lnTo>
                    <a:pt x="582" y="168"/>
                  </a:lnTo>
                  <a:lnTo>
                    <a:pt x="582" y="166"/>
                  </a:lnTo>
                  <a:lnTo>
                    <a:pt x="581" y="166"/>
                  </a:lnTo>
                  <a:lnTo>
                    <a:pt x="579" y="165"/>
                  </a:lnTo>
                  <a:lnTo>
                    <a:pt x="577" y="165"/>
                  </a:lnTo>
                  <a:lnTo>
                    <a:pt x="577" y="163"/>
                  </a:lnTo>
                  <a:lnTo>
                    <a:pt x="575" y="163"/>
                  </a:lnTo>
                  <a:lnTo>
                    <a:pt x="573" y="163"/>
                  </a:lnTo>
                  <a:lnTo>
                    <a:pt x="572" y="163"/>
                  </a:lnTo>
                  <a:lnTo>
                    <a:pt x="570" y="165"/>
                  </a:lnTo>
                  <a:lnTo>
                    <a:pt x="570" y="163"/>
                  </a:lnTo>
                  <a:lnTo>
                    <a:pt x="568" y="163"/>
                  </a:lnTo>
                  <a:lnTo>
                    <a:pt x="566" y="163"/>
                  </a:lnTo>
                  <a:lnTo>
                    <a:pt x="566" y="165"/>
                  </a:lnTo>
                  <a:lnTo>
                    <a:pt x="564" y="165"/>
                  </a:lnTo>
                  <a:lnTo>
                    <a:pt x="563" y="165"/>
                  </a:lnTo>
                  <a:lnTo>
                    <a:pt x="561" y="165"/>
                  </a:lnTo>
                  <a:lnTo>
                    <a:pt x="561" y="166"/>
                  </a:lnTo>
                  <a:lnTo>
                    <a:pt x="559" y="166"/>
                  </a:lnTo>
                  <a:lnTo>
                    <a:pt x="557" y="166"/>
                  </a:lnTo>
                  <a:lnTo>
                    <a:pt x="557" y="168"/>
                  </a:lnTo>
                  <a:lnTo>
                    <a:pt x="557" y="170"/>
                  </a:lnTo>
                  <a:lnTo>
                    <a:pt x="556" y="170"/>
                  </a:lnTo>
                  <a:lnTo>
                    <a:pt x="556" y="172"/>
                  </a:lnTo>
                  <a:lnTo>
                    <a:pt x="557" y="172"/>
                  </a:lnTo>
                  <a:lnTo>
                    <a:pt x="556" y="172"/>
                  </a:lnTo>
                  <a:lnTo>
                    <a:pt x="554" y="172"/>
                  </a:lnTo>
                  <a:lnTo>
                    <a:pt x="552" y="172"/>
                  </a:lnTo>
                  <a:lnTo>
                    <a:pt x="550" y="172"/>
                  </a:lnTo>
                  <a:lnTo>
                    <a:pt x="548" y="172"/>
                  </a:lnTo>
                  <a:lnTo>
                    <a:pt x="547" y="172"/>
                  </a:lnTo>
                  <a:lnTo>
                    <a:pt x="547" y="174"/>
                  </a:lnTo>
                  <a:lnTo>
                    <a:pt x="545" y="174"/>
                  </a:lnTo>
                  <a:lnTo>
                    <a:pt x="545" y="175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81"/>
                  </a:lnTo>
                  <a:lnTo>
                    <a:pt x="545" y="183"/>
                  </a:lnTo>
                  <a:lnTo>
                    <a:pt x="545" y="184"/>
                  </a:lnTo>
                  <a:lnTo>
                    <a:pt x="545" y="186"/>
                  </a:lnTo>
                  <a:lnTo>
                    <a:pt x="547" y="186"/>
                  </a:lnTo>
                  <a:lnTo>
                    <a:pt x="547" y="188"/>
                  </a:lnTo>
                  <a:lnTo>
                    <a:pt x="548" y="188"/>
                  </a:lnTo>
                  <a:lnTo>
                    <a:pt x="548" y="190"/>
                  </a:lnTo>
                  <a:lnTo>
                    <a:pt x="550" y="190"/>
                  </a:lnTo>
                  <a:lnTo>
                    <a:pt x="550" y="191"/>
                  </a:lnTo>
                  <a:lnTo>
                    <a:pt x="550" y="193"/>
                  </a:lnTo>
                  <a:lnTo>
                    <a:pt x="550" y="195"/>
                  </a:lnTo>
                  <a:lnTo>
                    <a:pt x="550" y="197"/>
                  </a:lnTo>
                  <a:lnTo>
                    <a:pt x="548" y="197"/>
                  </a:lnTo>
                  <a:lnTo>
                    <a:pt x="548" y="199"/>
                  </a:lnTo>
                  <a:lnTo>
                    <a:pt x="548" y="200"/>
                  </a:lnTo>
                  <a:lnTo>
                    <a:pt x="550" y="200"/>
                  </a:lnTo>
                  <a:lnTo>
                    <a:pt x="550" y="202"/>
                  </a:lnTo>
                  <a:lnTo>
                    <a:pt x="552" y="204"/>
                  </a:lnTo>
                  <a:lnTo>
                    <a:pt x="552" y="206"/>
                  </a:lnTo>
                  <a:lnTo>
                    <a:pt x="552" y="208"/>
                  </a:lnTo>
                  <a:lnTo>
                    <a:pt x="554" y="208"/>
                  </a:lnTo>
                  <a:lnTo>
                    <a:pt x="554" y="209"/>
                  </a:lnTo>
                  <a:lnTo>
                    <a:pt x="556" y="209"/>
                  </a:lnTo>
                  <a:lnTo>
                    <a:pt x="556" y="208"/>
                  </a:lnTo>
                  <a:lnTo>
                    <a:pt x="557" y="208"/>
                  </a:lnTo>
                  <a:lnTo>
                    <a:pt x="559" y="208"/>
                  </a:lnTo>
                  <a:lnTo>
                    <a:pt x="561" y="208"/>
                  </a:lnTo>
                  <a:lnTo>
                    <a:pt x="563" y="208"/>
                  </a:lnTo>
                  <a:lnTo>
                    <a:pt x="564" y="208"/>
                  </a:lnTo>
                  <a:lnTo>
                    <a:pt x="564" y="206"/>
                  </a:lnTo>
                  <a:lnTo>
                    <a:pt x="566" y="206"/>
                  </a:lnTo>
                  <a:lnTo>
                    <a:pt x="566" y="208"/>
                  </a:lnTo>
                  <a:lnTo>
                    <a:pt x="568" y="208"/>
                  </a:lnTo>
                  <a:lnTo>
                    <a:pt x="568" y="209"/>
                  </a:lnTo>
                  <a:lnTo>
                    <a:pt x="568" y="211"/>
                  </a:lnTo>
                  <a:lnTo>
                    <a:pt x="566" y="211"/>
                  </a:lnTo>
                  <a:lnTo>
                    <a:pt x="566" y="213"/>
                  </a:lnTo>
                  <a:lnTo>
                    <a:pt x="566" y="215"/>
                  </a:lnTo>
                  <a:lnTo>
                    <a:pt x="566" y="216"/>
                  </a:lnTo>
                  <a:lnTo>
                    <a:pt x="564" y="216"/>
                  </a:lnTo>
                  <a:lnTo>
                    <a:pt x="564" y="218"/>
                  </a:lnTo>
                  <a:lnTo>
                    <a:pt x="564" y="220"/>
                  </a:lnTo>
                  <a:lnTo>
                    <a:pt x="563" y="220"/>
                  </a:lnTo>
                  <a:lnTo>
                    <a:pt x="561" y="220"/>
                  </a:lnTo>
                  <a:lnTo>
                    <a:pt x="561" y="222"/>
                  </a:lnTo>
                  <a:lnTo>
                    <a:pt x="559" y="222"/>
                  </a:lnTo>
                  <a:lnTo>
                    <a:pt x="559" y="224"/>
                  </a:lnTo>
                  <a:lnTo>
                    <a:pt x="557" y="224"/>
                  </a:lnTo>
                  <a:lnTo>
                    <a:pt x="557" y="225"/>
                  </a:lnTo>
                  <a:lnTo>
                    <a:pt x="557" y="227"/>
                  </a:lnTo>
                  <a:lnTo>
                    <a:pt x="557" y="229"/>
                  </a:lnTo>
                  <a:lnTo>
                    <a:pt x="557" y="231"/>
                  </a:lnTo>
                  <a:lnTo>
                    <a:pt x="557" y="233"/>
                  </a:lnTo>
                  <a:lnTo>
                    <a:pt x="557" y="234"/>
                  </a:lnTo>
                  <a:lnTo>
                    <a:pt x="557" y="236"/>
                  </a:lnTo>
                  <a:lnTo>
                    <a:pt x="557" y="238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4" y="240"/>
                  </a:lnTo>
                  <a:lnTo>
                    <a:pt x="552" y="240"/>
                  </a:lnTo>
                  <a:lnTo>
                    <a:pt x="550" y="240"/>
                  </a:lnTo>
                  <a:lnTo>
                    <a:pt x="548" y="240"/>
                  </a:lnTo>
                  <a:lnTo>
                    <a:pt x="548" y="241"/>
                  </a:lnTo>
                  <a:lnTo>
                    <a:pt x="547" y="241"/>
                  </a:lnTo>
                  <a:lnTo>
                    <a:pt x="545" y="241"/>
                  </a:lnTo>
                  <a:lnTo>
                    <a:pt x="543" y="241"/>
                  </a:lnTo>
                  <a:lnTo>
                    <a:pt x="541" y="241"/>
                  </a:lnTo>
                  <a:lnTo>
                    <a:pt x="541" y="240"/>
                  </a:lnTo>
                  <a:lnTo>
                    <a:pt x="539" y="240"/>
                  </a:lnTo>
                  <a:lnTo>
                    <a:pt x="538" y="240"/>
                  </a:lnTo>
                  <a:lnTo>
                    <a:pt x="538" y="238"/>
                  </a:lnTo>
                  <a:lnTo>
                    <a:pt x="538" y="236"/>
                  </a:lnTo>
                  <a:lnTo>
                    <a:pt x="536" y="236"/>
                  </a:lnTo>
                  <a:lnTo>
                    <a:pt x="536" y="234"/>
                  </a:lnTo>
                  <a:lnTo>
                    <a:pt x="534" y="234"/>
                  </a:lnTo>
                  <a:lnTo>
                    <a:pt x="532" y="234"/>
                  </a:lnTo>
                  <a:lnTo>
                    <a:pt x="532" y="233"/>
                  </a:lnTo>
                  <a:lnTo>
                    <a:pt x="532" y="231"/>
                  </a:lnTo>
                  <a:lnTo>
                    <a:pt x="531" y="231"/>
                  </a:lnTo>
                  <a:lnTo>
                    <a:pt x="529" y="231"/>
                  </a:lnTo>
                  <a:lnTo>
                    <a:pt x="529" y="233"/>
                  </a:lnTo>
                  <a:lnTo>
                    <a:pt x="527" y="233"/>
                  </a:lnTo>
                  <a:lnTo>
                    <a:pt x="525" y="233"/>
                  </a:lnTo>
                  <a:lnTo>
                    <a:pt x="523" y="234"/>
                  </a:lnTo>
                  <a:lnTo>
                    <a:pt x="523" y="236"/>
                  </a:lnTo>
                  <a:lnTo>
                    <a:pt x="522" y="236"/>
                  </a:lnTo>
                  <a:lnTo>
                    <a:pt x="520" y="236"/>
                  </a:lnTo>
                  <a:lnTo>
                    <a:pt x="518" y="238"/>
                  </a:lnTo>
                  <a:lnTo>
                    <a:pt x="516" y="238"/>
                  </a:lnTo>
                  <a:lnTo>
                    <a:pt x="514" y="238"/>
                  </a:lnTo>
                  <a:lnTo>
                    <a:pt x="514" y="240"/>
                  </a:lnTo>
                  <a:lnTo>
                    <a:pt x="513" y="240"/>
                  </a:lnTo>
                  <a:lnTo>
                    <a:pt x="511" y="240"/>
                  </a:lnTo>
                  <a:lnTo>
                    <a:pt x="511" y="241"/>
                  </a:lnTo>
                  <a:lnTo>
                    <a:pt x="511" y="243"/>
                  </a:lnTo>
                  <a:lnTo>
                    <a:pt x="511" y="245"/>
                  </a:lnTo>
                  <a:lnTo>
                    <a:pt x="509" y="245"/>
                  </a:lnTo>
                  <a:lnTo>
                    <a:pt x="509" y="247"/>
                  </a:lnTo>
                  <a:lnTo>
                    <a:pt x="509" y="249"/>
                  </a:lnTo>
                  <a:lnTo>
                    <a:pt x="509" y="250"/>
                  </a:lnTo>
                  <a:lnTo>
                    <a:pt x="507" y="250"/>
                  </a:lnTo>
                  <a:lnTo>
                    <a:pt x="506" y="250"/>
                  </a:lnTo>
                  <a:lnTo>
                    <a:pt x="506" y="252"/>
                  </a:lnTo>
                  <a:lnTo>
                    <a:pt x="506" y="254"/>
                  </a:lnTo>
                  <a:lnTo>
                    <a:pt x="504" y="254"/>
                  </a:lnTo>
                  <a:lnTo>
                    <a:pt x="502" y="254"/>
                  </a:lnTo>
                  <a:lnTo>
                    <a:pt x="502" y="256"/>
                  </a:lnTo>
                  <a:lnTo>
                    <a:pt x="502" y="258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1"/>
                  </a:lnTo>
                  <a:lnTo>
                    <a:pt x="500" y="263"/>
                  </a:lnTo>
                  <a:lnTo>
                    <a:pt x="498" y="263"/>
                  </a:lnTo>
                  <a:lnTo>
                    <a:pt x="498" y="265"/>
                  </a:lnTo>
                  <a:lnTo>
                    <a:pt x="497" y="265"/>
                  </a:lnTo>
                  <a:lnTo>
                    <a:pt x="495" y="265"/>
                  </a:lnTo>
                  <a:lnTo>
                    <a:pt x="495" y="266"/>
                  </a:lnTo>
                  <a:lnTo>
                    <a:pt x="493" y="266"/>
                  </a:lnTo>
                  <a:lnTo>
                    <a:pt x="493" y="268"/>
                  </a:lnTo>
                  <a:lnTo>
                    <a:pt x="491" y="268"/>
                  </a:lnTo>
                  <a:lnTo>
                    <a:pt x="489" y="268"/>
                  </a:lnTo>
                  <a:lnTo>
                    <a:pt x="489" y="270"/>
                  </a:lnTo>
                  <a:lnTo>
                    <a:pt x="488" y="270"/>
                  </a:lnTo>
                  <a:lnTo>
                    <a:pt x="486" y="270"/>
                  </a:lnTo>
                  <a:lnTo>
                    <a:pt x="486" y="272"/>
                  </a:lnTo>
                  <a:lnTo>
                    <a:pt x="486" y="274"/>
                  </a:lnTo>
                  <a:lnTo>
                    <a:pt x="486" y="275"/>
                  </a:lnTo>
                  <a:lnTo>
                    <a:pt x="486" y="277"/>
                  </a:lnTo>
                  <a:lnTo>
                    <a:pt x="486" y="279"/>
                  </a:lnTo>
                  <a:lnTo>
                    <a:pt x="484" y="279"/>
                  </a:lnTo>
                  <a:lnTo>
                    <a:pt x="484" y="281"/>
                  </a:lnTo>
                  <a:lnTo>
                    <a:pt x="484" y="283"/>
                  </a:lnTo>
                  <a:lnTo>
                    <a:pt x="482" y="283"/>
                  </a:lnTo>
                  <a:lnTo>
                    <a:pt x="482" y="284"/>
                  </a:lnTo>
                  <a:lnTo>
                    <a:pt x="481" y="284"/>
                  </a:lnTo>
                  <a:lnTo>
                    <a:pt x="479" y="284"/>
                  </a:lnTo>
                  <a:lnTo>
                    <a:pt x="479" y="286"/>
                  </a:lnTo>
                  <a:lnTo>
                    <a:pt x="479" y="288"/>
                  </a:lnTo>
                  <a:lnTo>
                    <a:pt x="477" y="288"/>
                  </a:lnTo>
                  <a:lnTo>
                    <a:pt x="477" y="290"/>
                  </a:lnTo>
                  <a:lnTo>
                    <a:pt x="477" y="291"/>
                  </a:lnTo>
                  <a:lnTo>
                    <a:pt x="477" y="293"/>
                  </a:lnTo>
                  <a:lnTo>
                    <a:pt x="475" y="293"/>
                  </a:lnTo>
                  <a:lnTo>
                    <a:pt x="473" y="293"/>
                  </a:lnTo>
                  <a:lnTo>
                    <a:pt x="473" y="295"/>
                  </a:lnTo>
                  <a:lnTo>
                    <a:pt x="473" y="297"/>
                  </a:lnTo>
                  <a:lnTo>
                    <a:pt x="472" y="297"/>
                  </a:lnTo>
                  <a:lnTo>
                    <a:pt x="472" y="299"/>
                  </a:lnTo>
                  <a:lnTo>
                    <a:pt x="470" y="299"/>
                  </a:lnTo>
                  <a:lnTo>
                    <a:pt x="468" y="299"/>
                  </a:lnTo>
                  <a:lnTo>
                    <a:pt x="468" y="300"/>
                  </a:lnTo>
                  <a:lnTo>
                    <a:pt x="468" y="302"/>
                  </a:lnTo>
                  <a:lnTo>
                    <a:pt x="470" y="304"/>
                  </a:lnTo>
                  <a:lnTo>
                    <a:pt x="472" y="304"/>
                  </a:lnTo>
                  <a:lnTo>
                    <a:pt x="472" y="306"/>
                  </a:lnTo>
                  <a:lnTo>
                    <a:pt x="472" y="304"/>
                  </a:lnTo>
                  <a:lnTo>
                    <a:pt x="473" y="304"/>
                  </a:lnTo>
                  <a:lnTo>
                    <a:pt x="473" y="306"/>
                  </a:lnTo>
                  <a:lnTo>
                    <a:pt x="473" y="307"/>
                  </a:lnTo>
                  <a:lnTo>
                    <a:pt x="473" y="309"/>
                  </a:lnTo>
                  <a:lnTo>
                    <a:pt x="472" y="309"/>
                  </a:lnTo>
                  <a:lnTo>
                    <a:pt x="472" y="311"/>
                  </a:lnTo>
                  <a:lnTo>
                    <a:pt x="470" y="311"/>
                  </a:lnTo>
                  <a:lnTo>
                    <a:pt x="470" y="309"/>
                  </a:lnTo>
                  <a:lnTo>
                    <a:pt x="468" y="309"/>
                  </a:lnTo>
                  <a:lnTo>
                    <a:pt x="468" y="311"/>
                  </a:lnTo>
                  <a:lnTo>
                    <a:pt x="468" y="313"/>
                  </a:lnTo>
                  <a:lnTo>
                    <a:pt x="468" y="315"/>
                  </a:lnTo>
                  <a:lnTo>
                    <a:pt x="466" y="315"/>
                  </a:lnTo>
                  <a:lnTo>
                    <a:pt x="464" y="315"/>
                  </a:lnTo>
                  <a:lnTo>
                    <a:pt x="463" y="315"/>
                  </a:lnTo>
                  <a:lnTo>
                    <a:pt x="461" y="315"/>
                  </a:lnTo>
                  <a:lnTo>
                    <a:pt x="459" y="316"/>
                  </a:lnTo>
                  <a:lnTo>
                    <a:pt x="457" y="316"/>
                  </a:lnTo>
                  <a:lnTo>
                    <a:pt x="456" y="316"/>
                  </a:lnTo>
                  <a:lnTo>
                    <a:pt x="456" y="318"/>
                  </a:lnTo>
                  <a:lnTo>
                    <a:pt x="454" y="318"/>
                  </a:lnTo>
                  <a:lnTo>
                    <a:pt x="452" y="318"/>
                  </a:lnTo>
                  <a:lnTo>
                    <a:pt x="450" y="318"/>
                  </a:lnTo>
                  <a:lnTo>
                    <a:pt x="450" y="320"/>
                  </a:lnTo>
                  <a:lnTo>
                    <a:pt x="452" y="320"/>
                  </a:lnTo>
                  <a:lnTo>
                    <a:pt x="452" y="322"/>
                  </a:lnTo>
                  <a:lnTo>
                    <a:pt x="450" y="322"/>
                  </a:lnTo>
                  <a:lnTo>
                    <a:pt x="450" y="324"/>
                  </a:lnTo>
                  <a:lnTo>
                    <a:pt x="452" y="324"/>
                  </a:lnTo>
                  <a:lnTo>
                    <a:pt x="452" y="325"/>
                  </a:lnTo>
                  <a:lnTo>
                    <a:pt x="452" y="327"/>
                  </a:lnTo>
                  <a:lnTo>
                    <a:pt x="450" y="327"/>
                  </a:lnTo>
                  <a:lnTo>
                    <a:pt x="450" y="329"/>
                  </a:lnTo>
                  <a:lnTo>
                    <a:pt x="452" y="329"/>
                  </a:lnTo>
                  <a:lnTo>
                    <a:pt x="452" y="331"/>
                  </a:lnTo>
                  <a:lnTo>
                    <a:pt x="454" y="331"/>
                  </a:lnTo>
                  <a:lnTo>
                    <a:pt x="454" y="332"/>
                  </a:lnTo>
                  <a:lnTo>
                    <a:pt x="456" y="332"/>
                  </a:lnTo>
                  <a:lnTo>
                    <a:pt x="454" y="334"/>
                  </a:lnTo>
                  <a:lnTo>
                    <a:pt x="452" y="334"/>
                  </a:lnTo>
                  <a:lnTo>
                    <a:pt x="452" y="336"/>
                  </a:lnTo>
                  <a:lnTo>
                    <a:pt x="450" y="336"/>
                  </a:lnTo>
                  <a:lnTo>
                    <a:pt x="448" y="336"/>
                  </a:lnTo>
                  <a:lnTo>
                    <a:pt x="447" y="336"/>
                  </a:lnTo>
                  <a:lnTo>
                    <a:pt x="447" y="338"/>
                  </a:lnTo>
                  <a:lnTo>
                    <a:pt x="447" y="340"/>
                  </a:lnTo>
                  <a:lnTo>
                    <a:pt x="447" y="341"/>
                  </a:lnTo>
                  <a:lnTo>
                    <a:pt x="448" y="341"/>
                  </a:lnTo>
                  <a:lnTo>
                    <a:pt x="448" y="343"/>
                  </a:lnTo>
                  <a:lnTo>
                    <a:pt x="450" y="343"/>
                  </a:lnTo>
                  <a:lnTo>
                    <a:pt x="450" y="345"/>
                  </a:lnTo>
                  <a:lnTo>
                    <a:pt x="452" y="345"/>
                  </a:lnTo>
                  <a:lnTo>
                    <a:pt x="452" y="347"/>
                  </a:lnTo>
                  <a:lnTo>
                    <a:pt x="454" y="349"/>
                  </a:lnTo>
                  <a:lnTo>
                    <a:pt x="454" y="350"/>
                  </a:lnTo>
                  <a:lnTo>
                    <a:pt x="454" y="352"/>
                  </a:lnTo>
                  <a:lnTo>
                    <a:pt x="456" y="354"/>
                  </a:lnTo>
                  <a:lnTo>
                    <a:pt x="456" y="356"/>
                  </a:lnTo>
                  <a:lnTo>
                    <a:pt x="456" y="357"/>
                  </a:lnTo>
                  <a:lnTo>
                    <a:pt x="457" y="357"/>
                  </a:lnTo>
                  <a:lnTo>
                    <a:pt x="459" y="357"/>
                  </a:lnTo>
                  <a:lnTo>
                    <a:pt x="459" y="359"/>
                  </a:lnTo>
                  <a:lnTo>
                    <a:pt x="459" y="361"/>
                  </a:lnTo>
                  <a:lnTo>
                    <a:pt x="459" y="363"/>
                  </a:lnTo>
                  <a:lnTo>
                    <a:pt x="459" y="365"/>
                  </a:lnTo>
                  <a:lnTo>
                    <a:pt x="457" y="366"/>
                  </a:lnTo>
                  <a:lnTo>
                    <a:pt x="457" y="368"/>
                  </a:lnTo>
                  <a:lnTo>
                    <a:pt x="457" y="370"/>
                  </a:lnTo>
                  <a:lnTo>
                    <a:pt x="456" y="370"/>
                  </a:lnTo>
                  <a:lnTo>
                    <a:pt x="456" y="372"/>
                  </a:lnTo>
                  <a:lnTo>
                    <a:pt x="456" y="374"/>
                  </a:lnTo>
                  <a:lnTo>
                    <a:pt x="454" y="375"/>
                  </a:lnTo>
                  <a:lnTo>
                    <a:pt x="452" y="377"/>
                  </a:lnTo>
                  <a:lnTo>
                    <a:pt x="452" y="375"/>
                  </a:lnTo>
                  <a:lnTo>
                    <a:pt x="452" y="374"/>
                  </a:lnTo>
                  <a:lnTo>
                    <a:pt x="450" y="374"/>
                  </a:lnTo>
                  <a:lnTo>
                    <a:pt x="450" y="372"/>
                  </a:lnTo>
                  <a:lnTo>
                    <a:pt x="448" y="372"/>
                  </a:lnTo>
                  <a:lnTo>
                    <a:pt x="447" y="372"/>
                  </a:lnTo>
                  <a:lnTo>
                    <a:pt x="445" y="372"/>
                  </a:lnTo>
                  <a:lnTo>
                    <a:pt x="443" y="372"/>
                  </a:lnTo>
                  <a:lnTo>
                    <a:pt x="441" y="372"/>
                  </a:lnTo>
                  <a:lnTo>
                    <a:pt x="439" y="372"/>
                  </a:lnTo>
                  <a:lnTo>
                    <a:pt x="438" y="372"/>
                  </a:lnTo>
                  <a:lnTo>
                    <a:pt x="436" y="372"/>
                  </a:lnTo>
                  <a:lnTo>
                    <a:pt x="434" y="372"/>
                  </a:lnTo>
                  <a:lnTo>
                    <a:pt x="432" y="372"/>
                  </a:lnTo>
                  <a:lnTo>
                    <a:pt x="432" y="370"/>
                  </a:lnTo>
                  <a:lnTo>
                    <a:pt x="431" y="370"/>
                  </a:lnTo>
                  <a:lnTo>
                    <a:pt x="429" y="370"/>
                  </a:lnTo>
                  <a:lnTo>
                    <a:pt x="429" y="368"/>
                  </a:lnTo>
                  <a:lnTo>
                    <a:pt x="427" y="368"/>
                  </a:lnTo>
                  <a:lnTo>
                    <a:pt x="425" y="368"/>
                  </a:lnTo>
                  <a:lnTo>
                    <a:pt x="423" y="368"/>
                  </a:lnTo>
                  <a:lnTo>
                    <a:pt x="422" y="368"/>
                  </a:lnTo>
                  <a:lnTo>
                    <a:pt x="422" y="366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6"/>
                  </a:lnTo>
                  <a:lnTo>
                    <a:pt x="416" y="368"/>
                  </a:lnTo>
                  <a:lnTo>
                    <a:pt x="414" y="368"/>
                  </a:lnTo>
                  <a:lnTo>
                    <a:pt x="413" y="368"/>
                  </a:lnTo>
                  <a:lnTo>
                    <a:pt x="411" y="368"/>
                  </a:lnTo>
                  <a:lnTo>
                    <a:pt x="409" y="368"/>
                  </a:lnTo>
                  <a:lnTo>
                    <a:pt x="407" y="368"/>
                  </a:lnTo>
                  <a:lnTo>
                    <a:pt x="406" y="368"/>
                  </a:lnTo>
                  <a:lnTo>
                    <a:pt x="404" y="368"/>
                  </a:lnTo>
                  <a:lnTo>
                    <a:pt x="404" y="370"/>
                  </a:lnTo>
                  <a:lnTo>
                    <a:pt x="402" y="370"/>
                  </a:lnTo>
                  <a:lnTo>
                    <a:pt x="400" y="370"/>
                  </a:lnTo>
                  <a:lnTo>
                    <a:pt x="398" y="370"/>
                  </a:lnTo>
                  <a:lnTo>
                    <a:pt x="397" y="370"/>
                  </a:lnTo>
                  <a:lnTo>
                    <a:pt x="393" y="370"/>
                  </a:lnTo>
                  <a:lnTo>
                    <a:pt x="391" y="370"/>
                  </a:lnTo>
                  <a:lnTo>
                    <a:pt x="389" y="370"/>
                  </a:lnTo>
                  <a:lnTo>
                    <a:pt x="388" y="370"/>
                  </a:lnTo>
                  <a:lnTo>
                    <a:pt x="386" y="370"/>
                  </a:lnTo>
                  <a:lnTo>
                    <a:pt x="384" y="370"/>
                  </a:lnTo>
                  <a:lnTo>
                    <a:pt x="384" y="372"/>
                  </a:lnTo>
                  <a:lnTo>
                    <a:pt x="382" y="372"/>
                  </a:lnTo>
                  <a:lnTo>
                    <a:pt x="381" y="372"/>
                  </a:lnTo>
                  <a:lnTo>
                    <a:pt x="379" y="372"/>
                  </a:lnTo>
                  <a:lnTo>
                    <a:pt x="377" y="372"/>
                  </a:lnTo>
                  <a:lnTo>
                    <a:pt x="375" y="372"/>
                  </a:lnTo>
                  <a:lnTo>
                    <a:pt x="373" y="372"/>
                  </a:lnTo>
                  <a:lnTo>
                    <a:pt x="373" y="374"/>
                  </a:lnTo>
                  <a:lnTo>
                    <a:pt x="372" y="374"/>
                  </a:lnTo>
                  <a:lnTo>
                    <a:pt x="370" y="374"/>
                  </a:lnTo>
                  <a:lnTo>
                    <a:pt x="368" y="374"/>
                  </a:lnTo>
                  <a:lnTo>
                    <a:pt x="366" y="374"/>
                  </a:lnTo>
                  <a:lnTo>
                    <a:pt x="366" y="375"/>
                  </a:lnTo>
                  <a:lnTo>
                    <a:pt x="364" y="375"/>
                  </a:lnTo>
                  <a:lnTo>
                    <a:pt x="363" y="375"/>
                  </a:lnTo>
                  <a:lnTo>
                    <a:pt x="361" y="375"/>
                  </a:lnTo>
                  <a:lnTo>
                    <a:pt x="359" y="375"/>
                  </a:lnTo>
                  <a:lnTo>
                    <a:pt x="359" y="377"/>
                  </a:lnTo>
                  <a:lnTo>
                    <a:pt x="357" y="377"/>
                  </a:lnTo>
                  <a:lnTo>
                    <a:pt x="356" y="377"/>
                  </a:lnTo>
                  <a:lnTo>
                    <a:pt x="354" y="377"/>
                  </a:lnTo>
                  <a:lnTo>
                    <a:pt x="354" y="379"/>
                  </a:lnTo>
                  <a:lnTo>
                    <a:pt x="352" y="379"/>
                  </a:lnTo>
                  <a:lnTo>
                    <a:pt x="350" y="379"/>
                  </a:lnTo>
                  <a:lnTo>
                    <a:pt x="348" y="379"/>
                  </a:lnTo>
                  <a:lnTo>
                    <a:pt x="348" y="381"/>
                  </a:lnTo>
                  <a:lnTo>
                    <a:pt x="347" y="381"/>
                  </a:lnTo>
                  <a:lnTo>
                    <a:pt x="345" y="381"/>
                  </a:lnTo>
                  <a:lnTo>
                    <a:pt x="343" y="381"/>
                  </a:lnTo>
                  <a:lnTo>
                    <a:pt x="343" y="382"/>
                  </a:lnTo>
                  <a:lnTo>
                    <a:pt x="341" y="382"/>
                  </a:lnTo>
                  <a:lnTo>
                    <a:pt x="339" y="382"/>
                  </a:lnTo>
                  <a:lnTo>
                    <a:pt x="338" y="382"/>
                  </a:lnTo>
                  <a:lnTo>
                    <a:pt x="338" y="384"/>
                  </a:lnTo>
                  <a:lnTo>
                    <a:pt x="336" y="384"/>
                  </a:lnTo>
                  <a:lnTo>
                    <a:pt x="334" y="384"/>
                  </a:lnTo>
                  <a:lnTo>
                    <a:pt x="332" y="384"/>
                  </a:lnTo>
                  <a:lnTo>
                    <a:pt x="332" y="386"/>
                  </a:lnTo>
                  <a:lnTo>
                    <a:pt x="331" y="386"/>
                  </a:lnTo>
                  <a:lnTo>
                    <a:pt x="329" y="386"/>
                  </a:lnTo>
                  <a:lnTo>
                    <a:pt x="327" y="386"/>
                  </a:lnTo>
                  <a:lnTo>
                    <a:pt x="327" y="388"/>
                  </a:lnTo>
                  <a:lnTo>
                    <a:pt x="325" y="388"/>
                  </a:lnTo>
                  <a:lnTo>
                    <a:pt x="323" y="388"/>
                  </a:lnTo>
                  <a:lnTo>
                    <a:pt x="323" y="390"/>
                  </a:lnTo>
                  <a:lnTo>
                    <a:pt x="322" y="390"/>
                  </a:lnTo>
                  <a:lnTo>
                    <a:pt x="320" y="390"/>
                  </a:lnTo>
                  <a:lnTo>
                    <a:pt x="318" y="390"/>
                  </a:lnTo>
                  <a:lnTo>
                    <a:pt x="318" y="391"/>
                  </a:lnTo>
                  <a:lnTo>
                    <a:pt x="316" y="391"/>
                  </a:lnTo>
                  <a:lnTo>
                    <a:pt x="314" y="391"/>
                  </a:lnTo>
                  <a:lnTo>
                    <a:pt x="314" y="393"/>
                  </a:lnTo>
                  <a:lnTo>
                    <a:pt x="313" y="393"/>
                  </a:lnTo>
                  <a:lnTo>
                    <a:pt x="311" y="393"/>
                  </a:lnTo>
                  <a:lnTo>
                    <a:pt x="309" y="393"/>
                  </a:lnTo>
                  <a:lnTo>
                    <a:pt x="309" y="395"/>
                  </a:lnTo>
                  <a:lnTo>
                    <a:pt x="307" y="395"/>
                  </a:lnTo>
                  <a:lnTo>
                    <a:pt x="306" y="395"/>
                  </a:lnTo>
                  <a:lnTo>
                    <a:pt x="304" y="395"/>
                  </a:lnTo>
                  <a:lnTo>
                    <a:pt x="304" y="397"/>
                  </a:lnTo>
                  <a:lnTo>
                    <a:pt x="302" y="397"/>
                  </a:lnTo>
                  <a:lnTo>
                    <a:pt x="300" y="397"/>
                  </a:lnTo>
                  <a:lnTo>
                    <a:pt x="298" y="397"/>
                  </a:lnTo>
                  <a:lnTo>
                    <a:pt x="298" y="399"/>
                  </a:lnTo>
                  <a:lnTo>
                    <a:pt x="297" y="399"/>
                  </a:lnTo>
                  <a:lnTo>
                    <a:pt x="295" y="399"/>
                  </a:lnTo>
                  <a:lnTo>
                    <a:pt x="295" y="400"/>
                  </a:lnTo>
                  <a:lnTo>
                    <a:pt x="293" y="400"/>
                  </a:lnTo>
                  <a:lnTo>
                    <a:pt x="291" y="400"/>
                  </a:lnTo>
                  <a:lnTo>
                    <a:pt x="290" y="400"/>
                  </a:lnTo>
                  <a:lnTo>
                    <a:pt x="290" y="402"/>
                  </a:lnTo>
                  <a:lnTo>
                    <a:pt x="288" y="402"/>
                  </a:lnTo>
                  <a:lnTo>
                    <a:pt x="286" y="402"/>
                  </a:lnTo>
                  <a:lnTo>
                    <a:pt x="286" y="404"/>
                  </a:lnTo>
                  <a:lnTo>
                    <a:pt x="284" y="404"/>
                  </a:lnTo>
                  <a:lnTo>
                    <a:pt x="282" y="404"/>
                  </a:lnTo>
                  <a:lnTo>
                    <a:pt x="282" y="406"/>
                  </a:lnTo>
                  <a:lnTo>
                    <a:pt x="281" y="406"/>
                  </a:lnTo>
                  <a:lnTo>
                    <a:pt x="279" y="406"/>
                  </a:lnTo>
                  <a:lnTo>
                    <a:pt x="279" y="407"/>
                  </a:lnTo>
                  <a:lnTo>
                    <a:pt x="277" y="407"/>
                  </a:lnTo>
                  <a:lnTo>
                    <a:pt x="275" y="407"/>
                  </a:lnTo>
                  <a:lnTo>
                    <a:pt x="275" y="409"/>
                  </a:lnTo>
                  <a:lnTo>
                    <a:pt x="273" y="409"/>
                  </a:lnTo>
                  <a:lnTo>
                    <a:pt x="272" y="409"/>
                  </a:lnTo>
                  <a:lnTo>
                    <a:pt x="270" y="409"/>
                  </a:lnTo>
                  <a:lnTo>
                    <a:pt x="270" y="411"/>
                  </a:lnTo>
                  <a:lnTo>
                    <a:pt x="268" y="411"/>
                  </a:lnTo>
                  <a:lnTo>
                    <a:pt x="266" y="411"/>
                  </a:lnTo>
                  <a:lnTo>
                    <a:pt x="266" y="413"/>
                  </a:lnTo>
                  <a:lnTo>
                    <a:pt x="265" y="413"/>
                  </a:lnTo>
                  <a:lnTo>
                    <a:pt x="263" y="413"/>
                  </a:lnTo>
                  <a:lnTo>
                    <a:pt x="263" y="415"/>
                  </a:lnTo>
                  <a:lnTo>
                    <a:pt x="261" y="415"/>
                  </a:lnTo>
                  <a:lnTo>
                    <a:pt x="259" y="415"/>
                  </a:lnTo>
                  <a:lnTo>
                    <a:pt x="259" y="416"/>
                  </a:lnTo>
                  <a:lnTo>
                    <a:pt x="257" y="416"/>
                  </a:lnTo>
                  <a:lnTo>
                    <a:pt x="257" y="418"/>
                  </a:lnTo>
                  <a:lnTo>
                    <a:pt x="256" y="418"/>
                  </a:lnTo>
                  <a:lnTo>
                    <a:pt x="254" y="418"/>
                  </a:lnTo>
                  <a:lnTo>
                    <a:pt x="252" y="418"/>
                  </a:lnTo>
                  <a:lnTo>
                    <a:pt x="252" y="420"/>
                  </a:lnTo>
                  <a:lnTo>
                    <a:pt x="250" y="420"/>
                  </a:lnTo>
                  <a:lnTo>
                    <a:pt x="248" y="420"/>
                  </a:lnTo>
                  <a:lnTo>
                    <a:pt x="248" y="422"/>
                  </a:lnTo>
                  <a:lnTo>
                    <a:pt x="247" y="422"/>
                  </a:lnTo>
                  <a:lnTo>
                    <a:pt x="245" y="422"/>
                  </a:lnTo>
                  <a:lnTo>
                    <a:pt x="245" y="424"/>
                  </a:lnTo>
                  <a:lnTo>
                    <a:pt x="243" y="424"/>
                  </a:lnTo>
                  <a:lnTo>
                    <a:pt x="243" y="425"/>
                  </a:lnTo>
                  <a:lnTo>
                    <a:pt x="241" y="425"/>
                  </a:lnTo>
                  <a:lnTo>
                    <a:pt x="240" y="425"/>
                  </a:lnTo>
                  <a:lnTo>
                    <a:pt x="240" y="427"/>
                  </a:lnTo>
                  <a:lnTo>
                    <a:pt x="238" y="427"/>
                  </a:lnTo>
                  <a:lnTo>
                    <a:pt x="238" y="429"/>
                  </a:lnTo>
                  <a:lnTo>
                    <a:pt x="236" y="429"/>
                  </a:lnTo>
                  <a:lnTo>
                    <a:pt x="234" y="429"/>
                  </a:lnTo>
                  <a:lnTo>
                    <a:pt x="234" y="431"/>
                  </a:lnTo>
                  <a:lnTo>
                    <a:pt x="232" y="431"/>
                  </a:lnTo>
                  <a:lnTo>
                    <a:pt x="232" y="432"/>
                  </a:lnTo>
                  <a:lnTo>
                    <a:pt x="231" y="432"/>
                  </a:lnTo>
                  <a:lnTo>
                    <a:pt x="231" y="431"/>
                  </a:lnTo>
                  <a:lnTo>
                    <a:pt x="231" y="432"/>
                  </a:lnTo>
                  <a:lnTo>
                    <a:pt x="229" y="432"/>
                  </a:lnTo>
                  <a:lnTo>
                    <a:pt x="229" y="434"/>
                  </a:lnTo>
                  <a:lnTo>
                    <a:pt x="227" y="434"/>
                  </a:lnTo>
                  <a:lnTo>
                    <a:pt x="225" y="434"/>
                  </a:lnTo>
                  <a:lnTo>
                    <a:pt x="225" y="436"/>
                  </a:lnTo>
                  <a:lnTo>
                    <a:pt x="223" y="436"/>
                  </a:lnTo>
                  <a:lnTo>
                    <a:pt x="223" y="438"/>
                  </a:lnTo>
                  <a:lnTo>
                    <a:pt x="222" y="438"/>
                  </a:lnTo>
                  <a:lnTo>
                    <a:pt x="220" y="438"/>
                  </a:lnTo>
                  <a:lnTo>
                    <a:pt x="220" y="440"/>
                  </a:lnTo>
                  <a:lnTo>
                    <a:pt x="218" y="440"/>
                  </a:lnTo>
                  <a:lnTo>
                    <a:pt x="216" y="440"/>
                  </a:lnTo>
                  <a:lnTo>
                    <a:pt x="216" y="441"/>
                  </a:lnTo>
                  <a:lnTo>
                    <a:pt x="215" y="441"/>
                  </a:lnTo>
                  <a:lnTo>
                    <a:pt x="215" y="443"/>
                  </a:lnTo>
                  <a:lnTo>
                    <a:pt x="213" y="443"/>
                  </a:lnTo>
                  <a:lnTo>
                    <a:pt x="211" y="443"/>
                  </a:lnTo>
                  <a:lnTo>
                    <a:pt x="211" y="445"/>
                  </a:lnTo>
                  <a:lnTo>
                    <a:pt x="209" y="445"/>
                  </a:lnTo>
                  <a:lnTo>
                    <a:pt x="207" y="445"/>
                  </a:lnTo>
                  <a:lnTo>
                    <a:pt x="207" y="447"/>
                  </a:lnTo>
                  <a:lnTo>
                    <a:pt x="206" y="447"/>
                  </a:lnTo>
                  <a:lnTo>
                    <a:pt x="204" y="447"/>
                  </a:lnTo>
                  <a:lnTo>
                    <a:pt x="204" y="449"/>
                  </a:lnTo>
                  <a:lnTo>
                    <a:pt x="202" y="449"/>
                  </a:lnTo>
                  <a:lnTo>
                    <a:pt x="202" y="450"/>
                  </a:lnTo>
                  <a:lnTo>
                    <a:pt x="200" y="450"/>
                  </a:lnTo>
                  <a:lnTo>
                    <a:pt x="200" y="452"/>
                  </a:lnTo>
                  <a:lnTo>
                    <a:pt x="198" y="452"/>
                  </a:lnTo>
                  <a:lnTo>
                    <a:pt x="198" y="454"/>
                  </a:lnTo>
                  <a:lnTo>
                    <a:pt x="197" y="454"/>
                  </a:lnTo>
                  <a:lnTo>
                    <a:pt x="197" y="456"/>
                  </a:lnTo>
                  <a:lnTo>
                    <a:pt x="195" y="456"/>
                  </a:lnTo>
                  <a:lnTo>
                    <a:pt x="195" y="457"/>
                  </a:lnTo>
                  <a:lnTo>
                    <a:pt x="193" y="457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0" y="459"/>
                  </a:lnTo>
                  <a:lnTo>
                    <a:pt x="190" y="461"/>
                  </a:lnTo>
                  <a:lnTo>
                    <a:pt x="188" y="461"/>
                  </a:lnTo>
                  <a:lnTo>
                    <a:pt x="188" y="463"/>
                  </a:lnTo>
                  <a:lnTo>
                    <a:pt x="186" y="463"/>
                  </a:lnTo>
                  <a:lnTo>
                    <a:pt x="184" y="463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1" y="465"/>
                  </a:lnTo>
                  <a:lnTo>
                    <a:pt x="181" y="466"/>
                  </a:lnTo>
                  <a:lnTo>
                    <a:pt x="179" y="466"/>
                  </a:lnTo>
                  <a:lnTo>
                    <a:pt x="179" y="468"/>
                  </a:lnTo>
                  <a:lnTo>
                    <a:pt x="177" y="468"/>
                  </a:lnTo>
                  <a:lnTo>
                    <a:pt x="175" y="468"/>
                  </a:lnTo>
                  <a:lnTo>
                    <a:pt x="175" y="470"/>
                  </a:lnTo>
                  <a:lnTo>
                    <a:pt x="173" y="470"/>
                  </a:lnTo>
                  <a:lnTo>
                    <a:pt x="172" y="470"/>
                  </a:lnTo>
                  <a:lnTo>
                    <a:pt x="172" y="472"/>
                  </a:lnTo>
                  <a:lnTo>
                    <a:pt x="170" y="472"/>
                  </a:lnTo>
                  <a:lnTo>
                    <a:pt x="168" y="472"/>
                  </a:lnTo>
                  <a:lnTo>
                    <a:pt x="166" y="472"/>
                  </a:lnTo>
                  <a:lnTo>
                    <a:pt x="166" y="474"/>
                  </a:lnTo>
                  <a:lnTo>
                    <a:pt x="165" y="474"/>
                  </a:lnTo>
                  <a:lnTo>
                    <a:pt x="163" y="474"/>
                  </a:lnTo>
                  <a:lnTo>
                    <a:pt x="161" y="474"/>
                  </a:lnTo>
                  <a:lnTo>
                    <a:pt x="159" y="474"/>
                  </a:lnTo>
                  <a:lnTo>
                    <a:pt x="159" y="475"/>
                  </a:lnTo>
                  <a:lnTo>
                    <a:pt x="157" y="475"/>
                  </a:lnTo>
                  <a:lnTo>
                    <a:pt x="156" y="475"/>
                  </a:lnTo>
                  <a:lnTo>
                    <a:pt x="156" y="477"/>
                  </a:lnTo>
                  <a:lnTo>
                    <a:pt x="154" y="477"/>
                  </a:lnTo>
                  <a:lnTo>
                    <a:pt x="152" y="477"/>
                  </a:lnTo>
                  <a:lnTo>
                    <a:pt x="150" y="477"/>
                  </a:lnTo>
                  <a:lnTo>
                    <a:pt x="150" y="479"/>
                  </a:lnTo>
                  <a:lnTo>
                    <a:pt x="148" y="479"/>
                  </a:lnTo>
                  <a:lnTo>
                    <a:pt x="147" y="479"/>
                  </a:lnTo>
                  <a:lnTo>
                    <a:pt x="145" y="479"/>
                  </a:lnTo>
                  <a:lnTo>
                    <a:pt x="143" y="479"/>
                  </a:lnTo>
                  <a:lnTo>
                    <a:pt x="141" y="479"/>
                  </a:lnTo>
                  <a:lnTo>
                    <a:pt x="140" y="479"/>
                  </a:lnTo>
                  <a:lnTo>
                    <a:pt x="138" y="479"/>
                  </a:lnTo>
                  <a:lnTo>
                    <a:pt x="136" y="479"/>
                  </a:lnTo>
                  <a:lnTo>
                    <a:pt x="134" y="479"/>
                  </a:lnTo>
                  <a:lnTo>
                    <a:pt x="131" y="479"/>
                  </a:lnTo>
                  <a:lnTo>
                    <a:pt x="127" y="479"/>
                  </a:lnTo>
                  <a:lnTo>
                    <a:pt x="127" y="481"/>
                  </a:lnTo>
                  <a:lnTo>
                    <a:pt x="125" y="481"/>
                  </a:lnTo>
                  <a:lnTo>
                    <a:pt x="123" y="481"/>
                  </a:lnTo>
                  <a:lnTo>
                    <a:pt x="123" y="479"/>
                  </a:lnTo>
                  <a:lnTo>
                    <a:pt x="122" y="479"/>
                  </a:lnTo>
                  <a:lnTo>
                    <a:pt x="120" y="479"/>
                  </a:lnTo>
                  <a:lnTo>
                    <a:pt x="118" y="479"/>
                  </a:lnTo>
                  <a:lnTo>
                    <a:pt x="116" y="479"/>
                  </a:lnTo>
                  <a:lnTo>
                    <a:pt x="115" y="479"/>
                  </a:lnTo>
                  <a:lnTo>
                    <a:pt x="113" y="479"/>
                  </a:lnTo>
                  <a:lnTo>
                    <a:pt x="113" y="481"/>
                  </a:lnTo>
                  <a:lnTo>
                    <a:pt x="111" y="481"/>
                  </a:lnTo>
                  <a:lnTo>
                    <a:pt x="111" y="479"/>
                  </a:lnTo>
                  <a:lnTo>
                    <a:pt x="111" y="481"/>
                  </a:lnTo>
                  <a:lnTo>
                    <a:pt x="109" y="481"/>
                  </a:lnTo>
                  <a:lnTo>
                    <a:pt x="109" y="479"/>
                  </a:lnTo>
                  <a:lnTo>
                    <a:pt x="107" y="479"/>
                  </a:lnTo>
                  <a:lnTo>
                    <a:pt x="107" y="481"/>
                  </a:lnTo>
                  <a:lnTo>
                    <a:pt x="106" y="481"/>
                  </a:lnTo>
                  <a:lnTo>
                    <a:pt x="104" y="481"/>
                  </a:lnTo>
                  <a:lnTo>
                    <a:pt x="102" y="481"/>
                  </a:lnTo>
                  <a:lnTo>
                    <a:pt x="100" y="481"/>
                  </a:lnTo>
                  <a:lnTo>
                    <a:pt x="98" y="481"/>
                  </a:lnTo>
                  <a:lnTo>
                    <a:pt x="97" y="481"/>
                  </a:lnTo>
                  <a:lnTo>
                    <a:pt x="95" y="481"/>
                  </a:lnTo>
                  <a:lnTo>
                    <a:pt x="93" y="481"/>
                  </a:lnTo>
                  <a:lnTo>
                    <a:pt x="91" y="481"/>
                  </a:lnTo>
                  <a:lnTo>
                    <a:pt x="90" y="481"/>
                  </a:lnTo>
                  <a:lnTo>
                    <a:pt x="88" y="481"/>
                  </a:lnTo>
                  <a:lnTo>
                    <a:pt x="86" y="481"/>
                  </a:lnTo>
                  <a:lnTo>
                    <a:pt x="84" y="481"/>
                  </a:lnTo>
                  <a:lnTo>
                    <a:pt x="84" y="482"/>
                  </a:lnTo>
                  <a:lnTo>
                    <a:pt x="82" y="482"/>
                  </a:lnTo>
                  <a:lnTo>
                    <a:pt x="81" y="482"/>
                  </a:lnTo>
                  <a:lnTo>
                    <a:pt x="79" y="482"/>
                  </a:lnTo>
                  <a:lnTo>
                    <a:pt x="77" y="482"/>
                  </a:lnTo>
                  <a:lnTo>
                    <a:pt x="77" y="484"/>
                  </a:lnTo>
                  <a:lnTo>
                    <a:pt x="75" y="484"/>
                  </a:lnTo>
                  <a:lnTo>
                    <a:pt x="73" y="484"/>
                  </a:lnTo>
                  <a:lnTo>
                    <a:pt x="72" y="484"/>
                  </a:lnTo>
                  <a:lnTo>
                    <a:pt x="70" y="484"/>
                  </a:lnTo>
                  <a:lnTo>
                    <a:pt x="70" y="486"/>
                  </a:lnTo>
                  <a:lnTo>
                    <a:pt x="68" y="486"/>
                  </a:lnTo>
                  <a:lnTo>
                    <a:pt x="66" y="486"/>
                  </a:lnTo>
                  <a:lnTo>
                    <a:pt x="65" y="486"/>
                  </a:lnTo>
                  <a:lnTo>
                    <a:pt x="63" y="486"/>
                  </a:lnTo>
                  <a:lnTo>
                    <a:pt x="61" y="486"/>
                  </a:lnTo>
                  <a:lnTo>
                    <a:pt x="59" y="486"/>
                  </a:lnTo>
                  <a:lnTo>
                    <a:pt x="57" y="486"/>
                  </a:lnTo>
                  <a:lnTo>
                    <a:pt x="56" y="486"/>
                  </a:lnTo>
                  <a:lnTo>
                    <a:pt x="54" y="486"/>
                  </a:lnTo>
                  <a:lnTo>
                    <a:pt x="52" y="486"/>
                  </a:lnTo>
                  <a:lnTo>
                    <a:pt x="50" y="486"/>
                  </a:lnTo>
                  <a:lnTo>
                    <a:pt x="50" y="484"/>
                  </a:lnTo>
                  <a:lnTo>
                    <a:pt x="48" y="484"/>
                  </a:lnTo>
                  <a:lnTo>
                    <a:pt x="48" y="482"/>
                  </a:lnTo>
                  <a:lnTo>
                    <a:pt x="47" y="482"/>
                  </a:lnTo>
                  <a:lnTo>
                    <a:pt x="47" y="481"/>
                  </a:lnTo>
                  <a:lnTo>
                    <a:pt x="47" y="479"/>
                  </a:lnTo>
                  <a:lnTo>
                    <a:pt x="47" y="477"/>
                  </a:lnTo>
                  <a:lnTo>
                    <a:pt x="47" y="475"/>
                  </a:lnTo>
                  <a:lnTo>
                    <a:pt x="47" y="474"/>
                  </a:lnTo>
                  <a:lnTo>
                    <a:pt x="47" y="472"/>
                  </a:lnTo>
                  <a:lnTo>
                    <a:pt x="45" y="472"/>
                  </a:lnTo>
                  <a:lnTo>
                    <a:pt x="45" y="470"/>
                  </a:lnTo>
                  <a:lnTo>
                    <a:pt x="43" y="470"/>
                  </a:lnTo>
                  <a:lnTo>
                    <a:pt x="43" y="468"/>
                  </a:lnTo>
                  <a:lnTo>
                    <a:pt x="41" y="468"/>
                  </a:lnTo>
                  <a:lnTo>
                    <a:pt x="41" y="466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38" y="465"/>
                  </a:lnTo>
                  <a:lnTo>
                    <a:pt x="36" y="465"/>
                  </a:lnTo>
                  <a:lnTo>
                    <a:pt x="34" y="465"/>
                  </a:lnTo>
                  <a:lnTo>
                    <a:pt x="34" y="463"/>
                  </a:lnTo>
                  <a:lnTo>
                    <a:pt x="32" y="463"/>
                  </a:lnTo>
                  <a:lnTo>
                    <a:pt x="31" y="463"/>
                  </a:lnTo>
                  <a:lnTo>
                    <a:pt x="31" y="461"/>
                  </a:lnTo>
                  <a:lnTo>
                    <a:pt x="29" y="461"/>
                  </a:lnTo>
                  <a:lnTo>
                    <a:pt x="27" y="461"/>
                  </a:lnTo>
                  <a:lnTo>
                    <a:pt x="25" y="461"/>
                  </a:lnTo>
                  <a:lnTo>
                    <a:pt x="25" y="459"/>
                  </a:lnTo>
                  <a:lnTo>
                    <a:pt x="23" y="459"/>
                  </a:lnTo>
                  <a:lnTo>
                    <a:pt x="22" y="459"/>
                  </a:lnTo>
                  <a:lnTo>
                    <a:pt x="20" y="459"/>
                  </a:lnTo>
                  <a:lnTo>
                    <a:pt x="20" y="457"/>
                  </a:lnTo>
                  <a:lnTo>
                    <a:pt x="18" y="457"/>
                  </a:lnTo>
                  <a:lnTo>
                    <a:pt x="16" y="457"/>
                  </a:lnTo>
                  <a:lnTo>
                    <a:pt x="15" y="457"/>
                  </a:lnTo>
                  <a:lnTo>
                    <a:pt x="15" y="456"/>
                  </a:lnTo>
                  <a:lnTo>
                    <a:pt x="13" y="456"/>
                  </a:lnTo>
                  <a:lnTo>
                    <a:pt x="11" y="456"/>
                  </a:lnTo>
                  <a:lnTo>
                    <a:pt x="11" y="454"/>
                  </a:lnTo>
                  <a:lnTo>
                    <a:pt x="9" y="454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6" y="452"/>
                  </a:lnTo>
                  <a:lnTo>
                    <a:pt x="4" y="452"/>
                  </a:lnTo>
                  <a:lnTo>
                    <a:pt x="4" y="450"/>
                  </a:lnTo>
                  <a:lnTo>
                    <a:pt x="2" y="450"/>
                  </a:lnTo>
                  <a:lnTo>
                    <a:pt x="0" y="450"/>
                  </a:lnTo>
                  <a:lnTo>
                    <a:pt x="0" y="44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08"/>
            <p:cNvSpPr>
              <a:spLocks/>
            </p:cNvSpPr>
            <p:nvPr/>
          </p:nvSpPr>
          <p:spPr bwMode="auto">
            <a:xfrm>
              <a:off x="1925" y="3716"/>
              <a:ext cx="351" cy="527"/>
            </a:xfrm>
            <a:custGeom>
              <a:avLst/>
              <a:gdLst>
                <a:gd name="T0" fmla="*/ 346 w 351"/>
                <a:gd name="T1" fmla="*/ 516 h 527"/>
                <a:gd name="T2" fmla="*/ 332 w 351"/>
                <a:gd name="T3" fmla="*/ 505 h 527"/>
                <a:gd name="T4" fmla="*/ 316 w 351"/>
                <a:gd name="T5" fmla="*/ 496 h 527"/>
                <a:gd name="T6" fmla="*/ 298 w 351"/>
                <a:gd name="T7" fmla="*/ 489 h 527"/>
                <a:gd name="T8" fmla="*/ 278 w 351"/>
                <a:gd name="T9" fmla="*/ 484 h 527"/>
                <a:gd name="T10" fmla="*/ 253 w 351"/>
                <a:gd name="T11" fmla="*/ 482 h 527"/>
                <a:gd name="T12" fmla="*/ 230 w 351"/>
                <a:gd name="T13" fmla="*/ 478 h 527"/>
                <a:gd name="T14" fmla="*/ 208 w 351"/>
                <a:gd name="T15" fmla="*/ 475 h 527"/>
                <a:gd name="T16" fmla="*/ 187 w 351"/>
                <a:gd name="T17" fmla="*/ 473 h 527"/>
                <a:gd name="T18" fmla="*/ 185 w 351"/>
                <a:gd name="T19" fmla="*/ 457 h 527"/>
                <a:gd name="T20" fmla="*/ 173 w 351"/>
                <a:gd name="T21" fmla="*/ 444 h 527"/>
                <a:gd name="T22" fmla="*/ 183 w 351"/>
                <a:gd name="T23" fmla="*/ 455 h 527"/>
                <a:gd name="T24" fmla="*/ 189 w 351"/>
                <a:gd name="T25" fmla="*/ 468 h 527"/>
                <a:gd name="T26" fmla="*/ 205 w 351"/>
                <a:gd name="T27" fmla="*/ 469 h 527"/>
                <a:gd name="T28" fmla="*/ 201 w 351"/>
                <a:gd name="T29" fmla="*/ 455 h 527"/>
                <a:gd name="T30" fmla="*/ 187 w 351"/>
                <a:gd name="T31" fmla="*/ 452 h 527"/>
                <a:gd name="T32" fmla="*/ 173 w 351"/>
                <a:gd name="T33" fmla="*/ 441 h 527"/>
                <a:gd name="T34" fmla="*/ 157 w 351"/>
                <a:gd name="T35" fmla="*/ 432 h 527"/>
                <a:gd name="T36" fmla="*/ 142 w 351"/>
                <a:gd name="T37" fmla="*/ 421 h 527"/>
                <a:gd name="T38" fmla="*/ 123 w 351"/>
                <a:gd name="T39" fmla="*/ 423 h 527"/>
                <a:gd name="T40" fmla="*/ 114 w 351"/>
                <a:gd name="T41" fmla="*/ 414 h 527"/>
                <a:gd name="T42" fmla="*/ 101 w 351"/>
                <a:gd name="T43" fmla="*/ 402 h 527"/>
                <a:gd name="T44" fmla="*/ 100 w 351"/>
                <a:gd name="T45" fmla="*/ 389 h 527"/>
                <a:gd name="T46" fmla="*/ 98 w 351"/>
                <a:gd name="T47" fmla="*/ 373 h 527"/>
                <a:gd name="T48" fmla="*/ 87 w 351"/>
                <a:gd name="T49" fmla="*/ 359 h 527"/>
                <a:gd name="T50" fmla="*/ 78 w 351"/>
                <a:gd name="T51" fmla="*/ 343 h 527"/>
                <a:gd name="T52" fmla="*/ 69 w 351"/>
                <a:gd name="T53" fmla="*/ 327 h 527"/>
                <a:gd name="T54" fmla="*/ 75 w 351"/>
                <a:gd name="T55" fmla="*/ 314 h 527"/>
                <a:gd name="T56" fmla="*/ 71 w 351"/>
                <a:gd name="T57" fmla="*/ 296 h 527"/>
                <a:gd name="T58" fmla="*/ 58 w 351"/>
                <a:gd name="T59" fmla="*/ 284 h 527"/>
                <a:gd name="T60" fmla="*/ 48 w 351"/>
                <a:gd name="T61" fmla="*/ 269 h 527"/>
                <a:gd name="T62" fmla="*/ 33 w 351"/>
                <a:gd name="T63" fmla="*/ 259 h 527"/>
                <a:gd name="T64" fmla="*/ 19 w 351"/>
                <a:gd name="T65" fmla="*/ 248 h 527"/>
                <a:gd name="T66" fmla="*/ 8 w 351"/>
                <a:gd name="T67" fmla="*/ 237 h 527"/>
                <a:gd name="T68" fmla="*/ 1 w 351"/>
                <a:gd name="T69" fmla="*/ 219 h 527"/>
                <a:gd name="T70" fmla="*/ 0 w 351"/>
                <a:gd name="T71" fmla="*/ 196 h 527"/>
                <a:gd name="T72" fmla="*/ 14 w 351"/>
                <a:gd name="T73" fmla="*/ 191 h 527"/>
                <a:gd name="T74" fmla="*/ 33 w 351"/>
                <a:gd name="T75" fmla="*/ 189 h 527"/>
                <a:gd name="T76" fmla="*/ 53 w 351"/>
                <a:gd name="T77" fmla="*/ 191 h 527"/>
                <a:gd name="T78" fmla="*/ 69 w 351"/>
                <a:gd name="T79" fmla="*/ 186 h 527"/>
                <a:gd name="T80" fmla="*/ 85 w 351"/>
                <a:gd name="T81" fmla="*/ 184 h 527"/>
                <a:gd name="T82" fmla="*/ 92 w 351"/>
                <a:gd name="T83" fmla="*/ 164 h 527"/>
                <a:gd name="T84" fmla="*/ 98 w 351"/>
                <a:gd name="T85" fmla="*/ 144 h 527"/>
                <a:gd name="T86" fmla="*/ 112 w 351"/>
                <a:gd name="T87" fmla="*/ 127 h 527"/>
                <a:gd name="T88" fmla="*/ 107 w 351"/>
                <a:gd name="T89" fmla="*/ 109 h 527"/>
                <a:gd name="T90" fmla="*/ 121 w 351"/>
                <a:gd name="T91" fmla="*/ 87 h 527"/>
                <a:gd name="T92" fmla="*/ 105 w 351"/>
                <a:gd name="T93" fmla="*/ 82 h 527"/>
                <a:gd name="T94" fmla="*/ 83 w 351"/>
                <a:gd name="T95" fmla="*/ 89 h 527"/>
                <a:gd name="T96" fmla="*/ 75 w 351"/>
                <a:gd name="T97" fmla="*/ 91 h 527"/>
                <a:gd name="T98" fmla="*/ 75 w 351"/>
                <a:gd name="T99" fmla="*/ 69 h 527"/>
                <a:gd name="T100" fmla="*/ 82 w 351"/>
                <a:gd name="T101" fmla="*/ 50 h 527"/>
                <a:gd name="T102" fmla="*/ 75 w 351"/>
                <a:gd name="T103" fmla="*/ 45 h 527"/>
                <a:gd name="T104" fmla="*/ 62 w 351"/>
                <a:gd name="T105" fmla="*/ 41 h 527"/>
                <a:gd name="T106" fmla="*/ 62 w 351"/>
                <a:gd name="T107" fmla="*/ 21 h 527"/>
                <a:gd name="T108" fmla="*/ 76 w 351"/>
                <a:gd name="T109" fmla="*/ 25 h 527"/>
                <a:gd name="T110" fmla="*/ 92 w 351"/>
                <a:gd name="T111" fmla="*/ 23 h 527"/>
                <a:gd name="T112" fmla="*/ 108 w 351"/>
                <a:gd name="T113" fmla="*/ 14 h 527"/>
                <a:gd name="T114" fmla="*/ 121 w 351"/>
                <a:gd name="T115" fmla="*/ 14 h 527"/>
                <a:gd name="T116" fmla="*/ 128 w 351"/>
                <a:gd name="T117" fmla="*/ 5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1" h="527">
                  <a:moveTo>
                    <a:pt x="351" y="527"/>
                  </a:moveTo>
                  <a:lnTo>
                    <a:pt x="351" y="525"/>
                  </a:lnTo>
                  <a:lnTo>
                    <a:pt x="349" y="525"/>
                  </a:lnTo>
                  <a:lnTo>
                    <a:pt x="349" y="523"/>
                  </a:lnTo>
                  <a:lnTo>
                    <a:pt x="348" y="523"/>
                  </a:lnTo>
                  <a:lnTo>
                    <a:pt x="348" y="521"/>
                  </a:lnTo>
                  <a:lnTo>
                    <a:pt x="346" y="521"/>
                  </a:lnTo>
                  <a:lnTo>
                    <a:pt x="346" y="519"/>
                  </a:lnTo>
                  <a:lnTo>
                    <a:pt x="346" y="518"/>
                  </a:lnTo>
                  <a:lnTo>
                    <a:pt x="344" y="518"/>
                  </a:lnTo>
                  <a:lnTo>
                    <a:pt x="344" y="516"/>
                  </a:lnTo>
                  <a:lnTo>
                    <a:pt x="346" y="516"/>
                  </a:lnTo>
                  <a:lnTo>
                    <a:pt x="344" y="516"/>
                  </a:lnTo>
                  <a:lnTo>
                    <a:pt x="346" y="516"/>
                  </a:lnTo>
                  <a:lnTo>
                    <a:pt x="346" y="514"/>
                  </a:lnTo>
                  <a:lnTo>
                    <a:pt x="344" y="514"/>
                  </a:lnTo>
                  <a:lnTo>
                    <a:pt x="344" y="512"/>
                  </a:lnTo>
                  <a:lnTo>
                    <a:pt x="342" y="512"/>
                  </a:lnTo>
                  <a:lnTo>
                    <a:pt x="341" y="512"/>
                  </a:lnTo>
                  <a:lnTo>
                    <a:pt x="341" y="510"/>
                  </a:lnTo>
                  <a:lnTo>
                    <a:pt x="339" y="510"/>
                  </a:lnTo>
                  <a:lnTo>
                    <a:pt x="339" y="509"/>
                  </a:lnTo>
                  <a:lnTo>
                    <a:pt x="337" y="509"/>
                  </a:lnTo>
                  <a:lnTo>
                    <a:pt x="335" y="509"/>
                  </a:lnTo>
                  <a:lnTo>
                    <a:pt x="335" y="507"/>
                  </a:lnTo>
                  <a:lnTo>
                    <a:pt x="333" y="507"/>
                  </a:lnTo>
                  <a:lnTo>
                    <a:pt x="333" y="505"/>
                  </a:lnTo>
                  <a:lnTo>
                    <a:pt x="332" y="505"/>
                  </a:lnTo>
                  <a:lnTo>
                    <a:pt x="330" y="505"/>
                  </a:lnTo>
                  <a:lnTo>
                    <a:pt x="330" y="503"/>
                  </a:lnTo>
                  <a:lnTo>
                    <a:pt x="328" y="503"/>
                  </a:lnTo>
                  <a:lnTo>
                    <a:pt x="326" y="503"/>
                  </a:lnTo>
                  <a:lnTo>
                    <a:pt x="326" y="502"/>
                  </a:lnTo>
                  <a:lnTo>
                    <a:pt x="324" y="502"/>
                  </a:lnTo>
                  <a:lnTo>
                    <a:pt x="323" y="502"/>
                  </a:lnTo>
                  <a:lnTo>
                    <a:pt x="323" y="500"/>
                  </a:lnTo>
                  <a:lnTo>
                    <a:pt x="321" y="500"/>
                  </a:lnTo>
                  <a:lnTo>
                    <a:pt x="319" y="500"/>
                  </a:lnTo>
                  <a:lnTo>
                    <a:pt x="319" y="498"/>
                  </a:lnTo>
                  <a:lnTo>
                    <a:pt x="317" y="498"/>
                  </a:lnTo>
                  <a:lnTo>
                    <a:pt x="316" y="498"/>
                  </a:lnTo>
                  <a:lnTo>
                    <a:pt x="316" y="496"/>
                  </a:lnTo>
                  <a:lnTo>
                    <a:pt x="314" y="496"/>
                  </a:lnTo>
                  <a:lnTo>
                    <a:pt x="312" y="496"/>
                  </a:lnTo>
                  <a:lnTo>
                    <a:pt x="312" y="494"/>
                  </a:lnTo>
                  <a:lnTo>
                    <a:pt x="310" y="494"/>
                  </a:lnTo>
                  <a:lnTo>
                    <a:pt x="310" y="493"/>
                  </a:lnTo>
                  <a:lnTo>
                    <a:pt x="308" y="493"/>
                  </a:lnTo>
                  <a:lnTo>
                    <a:pt x="307" y="493"/>
                  </a:lnTo>
                  <a:lnTo>
                    <a:pt x="307" y="491"/>
                  </a:lnTo>
                  <a:lnTo>
                    <a:pt x="305" y="491"/>
                  </a:lnTo>
                  <a:lnTo>
                    <a:pt x="303" y="491"/>
                  </a:lnTo>
                  <a:lnTo>
                    <a:pt x="301" y="491"/>
                  </a:lnTo>
                  <a:lnTo>
                    <a:pt x="301" y="489"/>
                  </a:lnTo>
                  <a:lnTo>
                    <a:pt x="300" y="489"/>
                  </a:lnTo>
                  <a:lnTo>
                    <a:pt x="298" y="489"/>
                  </a:lnTo>
                  <a:lnTo>
                    <a:pt x="296" y="489"/>
                  </a:lnTo>
                  <a:lnTo>
                    <a:pt x="294" y="489"/>
                  </a:lnTo>
                  <a:lnTo>
                    <a:pt x="294" y="487"/>
                  </a:lnTo>
                  <a:lnTo>
                    <a:pt x="292" y="487"/>
                  </a:lnTo>
                  <a:lnTo>
                    <a:pt x="291" y="487"/>
                  </a:lnTo>
                  <a:lnTo>
                    <a:pt x="289" y="487"/>
                  </a:lnTo>
                  <a:lnTo>
                    <a:pt x="287" y="487"/>
                  </a:lnTo>
                  <a:lnTo>
                    <a:pt x="287" y="485"/>
                  </a:lnTo>
                  <a:lnTo>
                    <a:pt x="285" y="485"/>
                  </a:lnTo>
                  <a:lnTo>
                    <a:pt x="283" y="485"/>
                  </a:lnTo>
                  <a:lnTo>
                    <a:pt x="282" y="485"/>
                  </a:lnTo>
                  <a:lnTo>
                    <a:pt x="280" y="485"/>
                  </a:lnTo>
                  <a:lnTo>
                    <a:pt x="278" y="485"/>
                  </a:lnTo>
                  <a:lnTo>
                    <a:pt x="278" y="484"/>
                  </a:lnTo>
                  <a:lnTo>
                    <a:pt x="276" y="484"/>
                  </a:lnTo>
                  <a:lnTo>
                    <a:pt x="275" y="484"/>
                  </a:lnTo>
                  <a:lnTo>
                    <a:pt x="273" y="484"/>
                  </a:lnTo>
                  <a:lnTo>
                    <a:pt x="271" y="484"/>
                  </a:lnTo>
                  <a:lnTo>
                    <a:pt x="269" y="484"/>
                  </a:lnTo>
                  <a:lnTo>
                    <a:pt x="267" y="484"/>
                  </a:lnTo>
                  <a:lnTo>
                    <a:pt x="267" y="482"/>
                  </a:lnTo>
                  <a:lnTo>
                    <a:pt x="266" y="482"/>
                  </a:lnTo>
                  <a:lnTo>
                    <a:pt x="264" y="482"/>
                  </a:lnTo>
                  <a:lnTo>
                    <a:pt x="262" y="482"/>
                  </a:lnTo>
                  <a:lnTo>
                    <a:pt x="260" y="482"/>
                  </a:lnTo>
                  <a:lnTo>
                    <a:pt x="257" y="482"/>
                  </a:lnTo>
                  <a:lnTo>
                    <a:pt x="255" y="482"/>
                  </a:lnTo>
                  <a:lnTo>
                    <a:pt x="253" y="482"/>
                  </a:lnTo>
                  <a:lnTo>
                    <a:pt x="253" y="480"/>
                  </a:lnTo>
                  <a:lnTo>
                    <a:pt x="251" y="480"/>
                  </a:lnTo>
                  <a:lnTo>
                    <a:pt x="250" y="480"/>
                  </a:lnTo>
                  <a:lnTo>
                    <a:pt x="248" y="480"/>
                  </a:lnTo>
                  <a:lnTo>
                    <a:pt x="244" y="480"/>
                  </a:lnTo>
                  <a:lnTo>
                    <a:pt x="242" y="480"/>
                  </a:lnTo>
                  <a:lnTo>
                    <a:pt x="241" y="480"/>
                  </a:lnTo>
                  <a:lnTo>
                    <a:pt x="239" y="480"/>
                  </a:lnTo>
                  <a:lnTo>
                    <a:pt x="237" y="480"/>
                  </a:lnTo>
                  <a:lnTo>
                    <a:pt x="235" y="480"/>
                  </a:lnTo>
                  <a:lnTo>
                    <a:pt x="233" y="480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0" y="478"/>
                  </a:lnTo>
                  <a:lnTo>
                    <a:pt x="228" y="478"/>
                  </a:lnTo>
                  <a:lnTo>
                    <a:pt x="226" y="478"/>
                  </a:lnTo>
                  <a:lnTo>
                    <a:pt x="225" y="478"/>
                  </a:lnTo>
                  <a:lnTo>
                    <a:pt x="223" y="478"/>
                  </a:lnTo>
                  <a:lnTo>
                    <a:pt x="223" y="477"/>
                  </a:lnTo>
                  <a:lnTo>
                    <a:pt x="221" y="477"/>
                  </a:lnTo>
                  <a:lnTo>
                    <a:pt x="219" y="477"/>
                  </a:lnTo>
                  <a:lnTo>
                    <a:pt x="217" y="477"/>
                  </a:lnTo>
                  <a:lnTo>
                    <a:pt x="216" y="477"/>
                  </a:lnTo>
                  <a:lnTo>
                    <a:pt x="216" y="475"/>
                  </a:lnTo>
                  <a:lnTo>
                    <a:pt x="214" y="475"/>
                  </a:lnTo>
                  <a:lnTo>
                    <a:pt x="212" y="475"/>
                  </a:lnTo>
                  <a:lnTo>
                    <a:pt x="210" y="475"/>
                  </a:lnTo>
                  <a:lnTo>
                    <a:pt x="208" y="475"/>
                  </a:lnTo>
                  <a:lnTo>
                    <a:pt x="208" y="473"/>
                  </a:lnTo>
                  <a:lnTo>
                    <a:pt x="207" y="473"/>
                  </a:lnTo>
                  <a:lnTo>
                    <a:pt x="205" y="473"/>
                  </a:lnTo>
                  <a:lnTo>
                    <a:pt x="203" y="473"/>
                  </a:lnTo>
                  <a:lnTo>
                    <a:pt x="200" y="473"/>
                  </a:lnTo>
                  <a:lnTo>
                    <a:pt x="198" y="473"/>
                  </a:lnTo>
                  <a:lnTo>
                    <a:pt x="194" y="473"/>
                  </a:lnTo>
                  <a:lnTo>
                    <a:pt x="192" y="473"/>
                  </a:lnTo>
                  <a:lnTo>
                    <a:pt x="189" y="473"/>
                  </a:lnTo>
                  <a:lnTo>
                    <a:pt x="187" y="473"/>
                  </a:lnTo>
                  <a:lnTo>
                    <a:pt x="185" y="473"/>
                  </a:lnTo>
                  <a:lnTo>
                    <a:pt x="183" y="473"/>
                  </a:lnTo>
                  <a:lnTo>
                    <a:pt x="185" y="473"/>
                  </a:lnTo>
                  <a:lnTo>
                    <a:pt x="187" y="473"/>
                  </a:lnTo>
                  <a:lnTo>
                    <a:pt x="187" y="471"/>
                  </a:lnTo>
                  <a:lnTo>
                    <a:pt x="185" y="471"/>
                  </a:lnTo>
                  <a:lnTo>
                    <a:pt x="187" y="471"/>
                  </a:lnTo>
                  <a:lnTo>
                    <a:pt x="187" y="469"/>
                  </a:lnTo>
                  <a:lnTo>
                    <a:pt x="189" y="469"/>
                  </a:lnTo>
                  <a:lnTo>
                    <a:pt x="189" y="468"/>
                  </a:lnTo>
                  <a:lnTo>
                    <a:pt x="189" y="466"/>
                  </a:lnTo>
                  <a:lnTo>
                    <a:pt x="187" y="466"/>
                  </a:lnTo>
                  <a:lnTo>
                    <a:pt x="187" y="464"/>
                  </a:lnTo>
                  <a:lnTo>
                    <a:pt x="187" y="462"/>
                  </a:lnTo>
                  <a:lnTo>
                    <a:pt x="187" y="460"/>
                  </a:lnTo>
                  <a:lnTo>
                    <a:pt x="185" y="460"/>
                  </a:lnTo>
                  <a:lnTo>
                    <a:pt x="185" y="459"/>
                  </a:lnTo>
                  <a:lnTo>
                    <a:pt x="185" y="457"/>
                  </a:lnTo>
                  <a:lnTo>
                    <a:pt x="183" y="457"/>
                  </a:lnTo>
                  <a:lnTo>
                    <a:pt x="183" y="455"/>
                  </a:lnTo>
                  <a:lnTo>
                    <a:pt x="183" y="453"/>
                  </a:lnTo>
                  <a:lnTo>
                    <a:pt x="182" y="453"/>
                  </a:lnTo>
                  <a:lnTo>
                    <a:pt x="182" y="452"/>
                  </a:lnTo>
                  <a:lnTo>
                    <a:pt x="180" y="452"/>
                  </a:lnTo>
                  <a:lnTo>
                    <a:pt x="180" y="450"/>
                  </a:lnTo>
                  <a:lnTo>
                    <a:pt x="180" y="448"/>
                  </a:lnTo>
                  <a:lnTo>
                    <a:pt x="178" y="448"/>
                  </a:lnTo>
                  <a:lnTo>
                    <a:pt x="176" y="448"/>
                  </a:lnTo>
                  <a:lnTo>
                    <a:pt x="176" y="446"/>
                  </a:lnTo>
                  <a:lnTo>
                    <a:pt x="175" y="446"/>
                  </a:lnTo>
                  <a:lnTo>
                    <a:pt x="175" y="444"/>
                  </a:lnTo>
                  <a:lnTo>
                    <a:pt x="173" y="444"/>
                  </a:lnTo>
                  <a:lnTo>
                    <a:pt x="173" y="443"/>
                  </a:lnTo>
                  <a:lnTo>
                    <a:pt x="175" y="443"/>
                  </a:lnTo>
                  <a:lnTo>
                    <a:pt x="175" y="444"/>
                  </a:lnTo>
                  <a:lnTo>
                    <a:pt x="176" y="444"/>
                  </a:lnTo>
                  <a:lnTo>
                    <a:pt x="176" y="446"/>
                  </a:lnTo>
                  <a:lnTo>
                    <a:pt x="178" y="446"/>
                  </a:lnTo>
                  <a:lnTo>
                    <a:pt x="178" y="448"/>
                  </a:lnTo>
                  <a:lnTo>
                    <a:pt x="180" y="448"/>
                  </a:lnTo>
                  <a:lnTo>
                    <a:pt x="180" y="450"/>
                  </a:lnTo>
                  <a:lnTo>
                    <a:pt x="182" y="450"/>
                  </a:lnTo>
                  <a:lnTo>
                    <a:pt x="182" y="452"/>
                  </a:lnTo>
                  <a:lnTo>
                    <a:pt x="183" y="452"/>
                  </a:lnTo>
                  <a:lnTo>
                    <a:pt x="183" y="453"/>
                  </a:lnTo>
                  <a:lnTo>
                    <a:pt x="183" y="455"/>
                  </a:lnTo>
                  <a:lnTo>
                    <a:pt x="185" y="455"/>
                  </a:lnTo>
                  <a:lnTo>
                    <a:pt x="185" y="457"/>
                  </a:lnTo>
                  <a:lnTo>
                    <a:pt x="187" y="457"/>
                  </a:lnTo>
                  <a:lnTo>
                    <a:pt x="187" y="459"/>
                  </a:lnTo>
                  <a:lnTo>
                    <a:pt x="187" y="460"/>
                  </a:lnTo>
                  <a:lnTo>
                    <a:pt x="189" y="460"/>
                  </a:lnTo>
                  <a:lnTo>
                    <a:pt x="189" y="462"/>
                  </a:lnTo>
                  <a:lnTo>
                    <a:pt x="189" y="464"/>
                  </a:lnTo>
                  <a:lnTo>
                    <a:pt x="191" y="464"/>
                  </a:lnTo>
                  <a:lnTo>
                    <a:pt x="191" y="466"/>
                  </a:lnTo>
                  <a:lnTo>
                    <a:pt x="189" y="466"/>
                  </a:lnTo>
                  <a:lnTo>
                    <a:pt x="189" y="468"/>
                  </a:lnTo>
                  <a:lnTo>
                    <a:pt x="191" y="468"/>
                  </a:lnTo>
                  <a:lnTo>
                    <a:pt x="189" y="468"/>
                  </a:lnTo>
                  <a:lnTo>
                    <a:pt x="189" y="469"/>
                  </a:lnTo>
                  <a:lnTo>
                    <a:pt x="191" y="469"/>
                  </a:lnTo>
                  <a:lnTo>
                    <a:pt x="191" y="471"/>
                  </a:lnTo>
                  <a:lnTo>
                    <a:pt x="192" y="471"/>
                  </a:lnTo>
                  <a:lnTo>
                    <a:pt x="194" y="471"/>
                  </a:lnTo>
                  <a:lnTo>
                    <a:pt x="194" y="473"/>
                  </a:lnTo>
                  <a:lnTo>
                    <a:pt x="196" y="473"/>
                  </a:lnTo>
                  <a:lnTo>
                    <a:pt x="196" y="471"/>
                  </a:lnTo>
                  <a:lnTo>
                    <a:pt x="198" y="471"/>
                  </a:lnTo>
                  <a:lnTo>
                    <a:pt x="200" y="471"/>
                  </a:lnTo>
                  <a:lnTo>
                    <a:pt x="201" y="471"/>
                  </a:lnTo>
                  <a:lnTo>
                    <a:pt x="203" y="471"/>
                  </a:lnTo>
                  <a:lnTo>
                    <a:pt x="205" y="471"/>
                  </a:lnTo>
                  <a:lnTo>
                    <a:pt x="205" y="469"/>
                  </a:lnTo>
                  <a:lnTo>
                    <a:pt x="203" y="469"/>
                  </a:lnTo>
                  <a:lnTo>
                    <a:pt x="203" y="468"/>
                  </a:lnTo>
                  <a:lnTo>
                    <a:pt x="203" y="466"/>
                  </a:lnTo>
                  <a:lnTo>
                    <a:pt x="205" y="466"/>
                  </a:lnTo>
                  <a:lnTo>
                    <a:pt x="205" y="464"/>
                  </a:lnTo>
                  <a:lnTo>
                    <a:pt x="207" y="464"/>
                  </a:lnTo>
                  <a:lnTo>
                    <a:pt x="205" y="464"/>
                  </a:lnTo>
                  <a:lnTo>
                    <a:pt x="205" y="462"/>
                  </a:lnTo>
                  <a:lnTo>
                    <a:pt x="205" y="460"/>
                  </a:lnTo>
                  <a:lnTo>
                    <a:pt x="203" y="460"/>
                  </a:lnTo>
                  <a:lnTo>
                    <a:pt x="203" y="459"/>
                  </a:lnTo>
                  <a:lnTo>
                    <a:pt x="203" y="457"/>
                  </a:lnTo>
                  <a:lnTo>
                    <a:pt x="203" y="455"/>
                  </a:lnTo>
                  <a:lnTo>
                    <a:pt x="201" y="455"/>
                  </a:lnTo>
                  <a:lnTo>
                    <a:pt x="201" y="457"/>
                  </a:lnTo>
                  <a:lnTo>
                    <a:pt x="200" y="457"/>
                  </a:lnTo>
                  <a:lnTo>
                    <a:pt x="200" y="459"/>
                  </a:lnTo>
                  <a:lnTo>
                    <a:pt x="198" y="459"/>
                  </a:lnTo>
                  <a:lnTo>
                    <a:pt x="196" y="459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4" y="455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1" y="453"/>
                  </a:lnTo>
                  <a:lnTo>
                    <a:pt x="191" y="452"/>
                  </a:lnTo>
                  <a:lnTo>
                    <a:pt x="189" y="452"/>
                  </a:lnTo>
                  <a:lnTo>
                    <a:pt x="187" y="452"/>
                  </a:lnTo>
                  <a:lnTo>
                    <a:pt x="187" y="450"/>
                  </a:lnTo>
                  <a:lnTo>
                    <a:pt x="185" y="450"/>
                  </a:lnTo>
                  <a:lnTo>
                    <a:pt x="185" y="448"/>
                  </a:lnTo>
                  <a:lnTo>
                    <a:pt x="183" y="448"/>
                  </a:lnTo>
                  <a:lnTo>
                    <a:pt x="183" y="446"/>
                  </a:lnTo>
                  <a:lnTo>
                    <a:pt x="182" y="446"/>
                  </a:lnTo>
                  <a:lnTo>
                    <a:pt x="182" y="444"/>
                  </a:lnTo>
                  <a:lnTo>
                    <a:pt x="180" y="444"/>
                  </a:lnTo>
                  <a:lnTo>
                    <a:pt x="180" y="443"/>
                  </a:lnTo>
                  <a:lnTo>
                    <a:pt x="178" y="443"/>
                  </a:lnTo>
                  <a:lnTo>
                    <a:pt x="176" y="443"/>
                  </a:lnTo>
                  <a:lnTo>
                    <a:pt x="175" y="443"/>
                  </a:lnTo>
                  <a:lnTo>
                    <a:pt x="173" y="443"/>
                  </a:lnTo>
                  <a:lnTo>
                    <a:pt x="173" y="441"/>
                  </a:lnTo>
                  <a:lnTo>
                    <a:pt x="171" y="441"/>
                  </a:lnTo>
                  <a:lnTo>
                    <a:pt x="169" y="441"/>
                  </a:lnTo>
                  <a:lnTo>
                    <a:pt x="169" y="439"/>
                  </a:lnTo>
                  <a:lnTo>
                    <a:pt x="167" y="439"/>
                  </a:lnTo>
                  <a:lnTo>
                    <a:pt x="167" y="437"/>
                  </a:lnTo>
                  <a:lnTo>
                    <a:pt x="166" y="437"/>
                  </a:lnTo>
                  <a:lnTo>
                    <a:pt x="164" y="437"/>
                  </a:lnTo>
                  <a:lnTo>
                    <a:pt x="164" y="435"/>
                  </a:lnTo>
                  <a:lnTo>
                    <a:pt x="162" y="435"/>
                  </a:lnTo>
                  <a:lnTo>
                    <a:pt x="160" y="435"/>
                  </a:lnTo>
                  <a:lnTo>
                    <a:pt x="160" y="434"/>
                  </a:lnTo>
                  <a:lnTo>
                    <a:pt x="158" y="434"/>
                  </a:lnTo>
                  <a:lnTo>
                    <a:pt x="158" y="432"/>
                  </a:lnTo>
                  <a:lnTo>
                    <a:pt x="157" y="432"/>
                  </a:lnTo>
                  <a:lnTo>
                    <a:pt x="157" y="430"/>
                  </a:lnTo>
                  <a:lnTo>
                    <a:pt x="155" y="430"/>
                  </a:lnTo>
                  <a:lnTo>
                    <a:pt x="155" y="428"/>
                  </a:lnTo>
                  <a:lnTo>
                    <a:pt x="153" y="428"/>
                  </a:lnTo>
                  <a:lnTo>
                    <a:pt x="151" y="428"/>
                  </a:lnTo>
                  <a:lnTo>
                    <a:pt x="151" y="427"/>
                  </a:lnTo>
                  <a:lnTo>
                    <a:pt x="150" y="427"/>
                  </a:lnTo>
                  <a:lnTo>
                    <a:pt x="150" y="425"/>
                  </a:lnTo>
                  <a:lnTo>
                    <a:pt x="148" y="425"/>
                  </a:lnTo>
                  <a:lnTo>
                    <a:pt x="146" y="425"/>
                  </a:lnTo>
                  <a:lnTo>
                    <a:pt x="146" y="423"/>
                  </a:lnTo>
                  <a:lnTo>
                    <a:pt x="144" y="423"/>
                  </a:lnTo>
                  <a:lnTo>
                    <a:pt x="144" y="421"/>
                  </a:lnTo>
                  <a:lnTo>
                    <a:pt x="142" y="421"/>
                  </a:lnTo>
                  <a:lnTo>
                    <a:pt x="141" y="421"/>
                  </a:lnTo>
                  <a:lnTo>
                    <a:pt x="139" y="421"/>
                  </a:lnTo>
                  <a:lnTo>
                    <a:pt x="139" y="419"/>
                  </a:lnTo>
                  <a:lnTo>
                    <a:pt x="137" y="419"/>
                  </a:lnTo>
                  <a:lnTo>
                    <a:pt x="135" y="419"/>
                  </a:lnTo>
                  <a:lnTo>
                    <a:pt x="133" y="419"/>
                  </a:lnTo>
                  <a:lnTo>
                    <a:pt x="132" y="419"/>
                  </a:lnTo>
                  <a:lnTo>
                    <a:pt x="130" y="419"/>
                  </a:lnTo>
                  <a:lnTo>
                    <a:pt x="128" y="419"/>
                  </a:lnTo>
                  <a:lnTo>
                    <a:pt x="126" y="419"/>
                  </a:lnTo>
                  <a:lnTo>
                    <a:pt x="126" y="421"/>
                  </a:lnTo>
                  <a:lnTo>
                    <a:pt x="125" y="421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1" y="423"/>
                  </a:lnTo>
                  <a:lnTo>
                    <a:pt x="121" y="421"/>
                  </a:lnTo>
                  <a:lnTo>
                    <a:pt x="119" y="421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7" y="418"/>
                  </a:lnTo>
                  <a:lnTo>
                    <a:pt x="116" y="418"/>
                  </a:lnTo>
                  <a:lnTo>
                    <a:pt x="114" y="418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14" y="416"/>
                  </a:lnTo>
                  <a:lnTo>
                    <a:pt x="114" y="414"/>
                  </a:lnTo>
                  <a:lnTo>
                    <a:pt x="112" y="414"/>
                  </a:lnTo>
                  <a:lnTo>
                    <a:pt x="112" y="412"/>
                  </a:lnTo>
                  <a:lnTo>
                    <a:pt x="110" y="412"/>
                  </a:lnTo>
                  <a:lnTo>
                    <a:pt x="108" y="412"/>
                  </a:lnTo>
                  <a:lnTo>
                    <a:pt x="108" y="410"/>
                  </a:lnTo>
                  <a:lnTo>
                    <a:pt x="108" y="409"/>
                  </a:lnTo>
                  <a:lnTo>
                    <a:pt x="108" y="407"/>
                  </a:lnTo>
                  <a:lnTo>
                    <a:pt x="107" y="407"/>
                  </a:lnTo>
                  <a:lnTo>
                    <a:pt x="107" y="405"/>
                  </a:lnTo>
                  <a:lnTo>
                    <a:pt x="107" y="403"/>
                  </a:lnTo>
                  <a:lnTo>
                    <a:pt x="105" y="403"/>
                  </a:lnTo>
                  <a:lnTo>
                    <a:pt x="103" y="403"/>
                  </a:lnTo>
                  <a:lnTo>
                    <a:pt x="101" y="403"/>
                  </a:lnTo>
                  <a:lnTo>
                    <a:pt x="101" y="402"/>
                  </a:lnTo>
                  <a:lnTo>
                    <a:pt x="100" y="402"/>
                  </a:lnTo>
                  <a:lnTo>
                    <a:pt x="98" y="402"/>
                  </a:lnTo>
                  <a:lnTo>
                    <a:pt x="98" y="400"/>
                  </a:lnTo>
                  <a:lnTo>
                    <a:pt x="98" y="398"/>
                  </a:lnTo>
                  <a:lnTo>
                    <a:pt x="98" y="396"/>
                  </a:lnTo>
                  <a:lnTo>
                    <a:pt x="96" y="396"/>
                  </a:lnTo>
                  <a:lnTo>
                    <a:pt x="98" y="396"/>
                  </a:lnTo>
                  <a:lnTo>
                    <a:pt x="98" y="394"/>
                  </a:lnTo>
                  <a:lnTo>
                    <a:pt x="100" y="394"/>
                  </a:lnTo>
                  <a:lnTo>
                    <a:pt x="100" y="393"/>
                  </a:lnTo>
                  <a:lnTo>
                    <a:pt x="101" y="393"/>
                  </a:lnTo>
                  <a:lnTo>
                    <a:pt x="101" y="391"/>
                  </a:lnTo>
                  <a:lnTo>
                    <a:pt x="101" y="389"/>
                  </a:lnTo>
                  <a:lnTo>
                    <a:pt x="100" y="389"/>
                  </a:lnTo>
                  <a:lnTo>
                    <a:pt x="101" y="389"/>
                  </a:lnTo>
                  <a:lnTo>
                    <a:pt x="100" y="389"/>
                  </a:lnTo>
                  <a:lnTo>
                    <a:pt x="100" y="387"/>
                  </a:lnTo>
                  <a:lnTo>
                    <a:pt x="100" y="385"/>
                  </a:lnTo>
                  <a:lnTo>
                    <a:pt x="100" y="384"/>
                  </a:lnTo>
                  <a:lnTo>
                    <a:pt x="100" y="382"/>
                  </a:lnTo>
                  <a:lnTo>
                    <a:pt x="98" y="382"/>
                  </a:lnTo>
                  <a:lnTo>
                    <a:pt x="98" y="380"/>
                  </a:lnTo>
                  <a:lnTo>
                    <a:pt x="98" y="378"/>
                  </a:lnTo>
                  <a:lnTo>
                    <a:pt x="96" y="378"/>
                  </a:lnTo>
                  <a:lnTo>
                    <a:pt x="96" y="377"/>
                  </a:lnTo>
                  <a:lnTo>
                    <a:pt x="96" y="375"/>
                  </a:lnTo>
                  <a:lnTo>
                    <a:pt x="96" y="373"/>
                  </a:lnTo>
                  <a:lnTo>
                    <a:pt x="98" y="373"/>
                  </a:lnTo>
                  <a:lnTo>
                    <a:pt x="98" y="371"/>
                  </a:lnTo>
                  <a:lnTo>
                    <a:pt x="98" y="369"/>
                  </a:lnTo>
                  <a:lnTo>
                    <a:pt x="96" y="369"/>
                  </a:lnTo>
                  <a:lnTo>
                    <a:pt x="96" y="368"/>
                  </a:lnTo>
                  <a:lnTo>
                    <a:pt x="96" y="366"/>
                  </a:lnTo>
                  <a:lnTo>
                    <a:pt x="96" y="364"/>
                  </a:lnTo>
                  <a:lnTo>
                    <a:pt x="94" y="364"/>
                  </a:lnTo>
                  <a:lnTo>
                    <a:pt x="94" y="362"/>
                  </a:lnTo>
                  <a:lnTo>
                    <a:pt x="92" y="362"/>
                  </a:lnTo>
                  <a:lnTo>
                    <a:pt x="92" y="361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59"/>
                  </a:lnTo>
                  <a:lnTo>
                    <a:pt x="87" y="359"/>
                  </a:lnTo>
                  <a:lnTo>
                    <a:pt x="87" y="357"/>
                  </a:lnTo>
                  <a:lnTo>
                    <a:pt x="85" y="357"/>
                  </a:lnTo>
                  <a:lnTo>
                    <a:pt x="85" y="355"/>
                  </a:lnTo>
                  <a:lnTo>
                    <a:pt x="83" y="355"/>
                  </a:lnTo>
                  <a:lnTo>
                    <a:pt x="82" y="355"/>
                  </a:lnTo>
                  <a:lnTo>
                    <a:pt x="82" y="353"/>
                  </a:lnTo>
                  <a:lnTo>
                    <a:pt x="82" y="352"/>
                  </a:lnTo>
                  <a:lnTo>
                    <a:pt x="80" y="352"/>
                  </a:lnTo>
                  <a:lnTo>
                    <a:pt x="80" y="350"/>
                  </a:lnTo>
                  <a:lnTo>
                    <a:pt x="78" y="350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4"/>
                  </a:lnTo>
                  <a:lnTo>
                    <a:pt x="78" y="343"/>
                  </a:lnTo>
                  <a:lnTo>
                    <a:pt x="78" y="341"/>
                  </a:lnTo>
                  <a:lnTo>
                    <a:pt x="76" y="341"/>
                  </a:lnTo>
                  <a:lnTo>
                    <a:pt x="76" y="339"/>
                  </a:lnTo>
                  <a:lnTo>
                    <a:pt x="75" y="339"/>
                  </a:lnTo>
                  <a:lnTo>
                    <a:pt x="75" y="337"/>
                  </a:lnTo>
                  <a:lnTo>
                    <a:pt x="75" y="336"/>
                  </a:lnTo>
                  <a:lnTo>
                    <a:pt x="73" y="336"/>
                  </a:lnTo>
                  <a:lnTo>
                    <a:pt x="73" y="334"/>
                  </a:lnTo>
                  <a:lnTo>
                    <a:pt x="71" y="334"/>
                  </a:lnTo>
                  <a:lnTo>
                    <a:pt x="71" y="332"/>
                  </a:lnTo>
                  <a:lnTo>
                    <a:pt x="71" y="330"/>
                  </a:lnTo>
                  <a:lnTo>
                    <a:pt x="69" y="330"/>
                  </a:lnTo>
                  <a:lnTo>
                    <a:pt x="69" y="328"/>
                  </a:lnTo>
                  <a:lnTo>
                    <a:pt x="69" y="327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9" y="321"/>
                  </a:lnTo>
                  <a:lnTo>
                    <a:pt x="71" y="321"/>
                  </a:lnTo>
                  <a:lnTo>
                    <a:pt x="71" y="319"/>
                  </a:lnTo>
                  <a:lnTo>
                    <a:pt x="73" y="319"/>
                  </a:lnTo>
                  <a:lnTo>
                    <a:pt x="75" y="319"/>
                  </a:lnTo>
                  <a:lnTo>
                    <a:pt x="75" y="318"/>
                  </a:lnTo>
                  <a:lnTo>
                    <a:pt x="75" y="316"/>
                  </a:lnTo>
                  <a:lnTo>
                    <a:pt x="76" y="316"/>
                  </a:lnTo>
                  <a:lnTo>
                    <a:pt x="75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5" y="314"/>
                  </a:lnTo>
                  <a:lnTo>
                    <a:pt x="75" y="312"/>
                  </a:lnTo>
                  <a:lnTo>
                    <a:pt x="75" y="311"/>
                  </a:lnTo>
                  <a:lnTo>
                    <a:pt x="73" y="311"/>
                  </a:lnTo>
                  <a:lnTo>
                    <a:pt x="73" y="309"/>
                  </a:lnTo>
                  <a:lnTo>
                    <a:pt x="75" y="309"/>
                  </a:lnTo>
                  <a:lnTo>
                    <a:pt x="75" y="307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3" y="303"/>
                  </a:lnTo>
                  <a:lnTo>
                    <a:pt x="73" y="302"/>
                  </a:lnTo>
                  <a:lnTo>
                    <a:pt x="73" y="300"/>
                  </a:lnTo>
                  <a:lnTo>
                    <a:pt x="71" y="300"/>
                  </a:lnTo>
                  <a:lnTo>
                    <a:pt x="71" y="298"/>
                  </a:lnTo>
                  <a:lnTo>
                    <a:pt x="71" y="296"/>
                  </a:lnTo>
                  <a:lnTo>
                    <a:pt x="69" y="296"/>
                  </a:lnTo>
                  <a:lnTo>
                    <a:pt x="69" y="294"/>
                  </a:lnTo>
                  <a:lnTo>
                    <a:pt x="67" y="294"/>
                  </a:lnTo>
                  <a:lnTo>
                    <a:pt x="67" y="293"/>
                  </a:lnTo>
                  <a:lnTo>
                    <a:pt x="66" y="293"/>
                  </a:lnTo>
                  <a:lnTo>
                    <a:pt x="66" y="291"/>
                  </a:lnTo>
                  <a:lnTo>
                    <a:pt x="66" y="289"/>
                  </a:lnTo>
                  <a:lnTo>
                    <a:pt x="64" y="289"/>
                  </a:lnTo>
                  <a:lnTo>
                    <a:pt x="64" y="287"/>
                  </a:lnTo>
                  <a:lnTo>
                    <a:pt x="62" y="287"/>
                  </a:lnTo>
                  <a:lnTo>
                    <a:pt x="62" y="286"/>
                  </a:lnTo>
                  <a:lnTo>
                    <a:pt x="60" y="286"/>
                  </a:lnTo>
                  <a:lnTo>
                    <a:pt x="60" y="284"/>
                  </a:lnTo>
                  <a:lnTo>
                    <a:pt x="58" y="284"/>
                  </a:lnTo>
                  <a:lnTo>
                    <a:pt x="58" y="282"/>
                  </a:lnTo>
                  <a:lnTo>
                    <a:pt x="57" y="282"/>
                  </a:lnTo>
                  <a:lnTo>
                    <a:pt x="57" y="280"/>
                  </a:lnTo>
                  <a:lnTo>
                    <a:pt x="55" y="280"/>
                  </a:lnTo>
                  <a:lnTo>
                    <a:pt x="53" y="280"/>
                  </a:lnTo>
                  <a:lnTo>
                    <a:pt x="53" y="278"/>
                  </a:lnTo>
                  <a:lnTo>
                    <a:pt x="51" y="278"/>
                  </a:lnTo>
                  <a:lnTo>
                    <a:pt x="51" y="277"/>
                  </a:lnTo>
                  <a:lnTo>
                    <a:pt x="51" y="275"/>
                  </a:lnTo>
                  <a:lnTo>
                    <a:pt x="50" y="275"/>
                  </a:lnTo>
                  <a:lnTo>
                    <a:pt x="50" y="273"/>
                  </a:lnTo>
                  <a:lnTo>
                    <a:pt x="50" y="271"/>
                  </a:lnTo>
                  <a:lnTo>
                    <a:pt x="48" y="271"/>
                  </a:lnTo>
                  <a:lnTo>
                    <a:pt x="48" y="269"/>
                  </a:lnTo>
                  <a:lnTo>
                    <a:pt x="46" y="269"/>
                  </a:lnTo>
                  <a:lnTo>
                    <a:pt x="44" y="269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6"/>
                  </a:lnTo>
                  <a:lnTo>
                    <a:pt x="41" y="266"/>
                  </a:lnTo>
                  <a:lnTo>
                    <a:pt x="41" y="264"/>
                  </a:lnTo>
                  <a:lnTo>
                    <a:pt x="39" y="264"/>
                  </a:lnTo>
                  <a:lnTo>
                    <a:pt x="39" y="262"/>
                  </a:lnTo>
                  <a:lnTo>
                    <a:pt x="37" y="262"/>
                  </a:lnTo>
                  <a:lnTo>
                    <a:pt x="35" y="262"/>
                  </a:lnTo>
                  <a:lnTo>
                    <a:pt x="35" y="261"/>
                  </a:lnTo>
                  <a:lnTo>
                    <a:pt x="33" y="261"/>
                  </a:lnTo>
                  <a:lnTo>
                    <a:pt x="33" y="259"/>
                  </a:lnTo>
                  <a:lnTo>
                    <a:pt x="32" y="259"/>
                  </a:lnTo>
                  <a:lnTo>
                    <a:pt x="30" y="259"/>
                  </a:lnTo>
                  <a:lnTo>
                    <a:pt x="30" y="257"/>
                  </a:lnTo>
                  <a:lnTo>
                    <a:pt x="28" y="257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5" y="255"/>
                  </a:lnTo>
                  <a:lnTo>
                    <a:pt x="25" y="253"/>
                  </a:lnTo>
                  <a:lnTo>
                    <a:pt x="23" y="253"/>
                  </a:lnTo>
                  <a:lnTo>
                    <a:pt x="23" y="252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6" y="246"/>
                  </a:lnTo>
                  <a:lnTo>
                    <a:pt x="16" y="244"/>
                  </a:lnTo>
                  <a:lnTo>
                    <a:pt x="14" y="244"/>
                  </a:lnTo>
                  <a:lnTo>
                    <a:pt x="14" y="243"/>
                  </a:lnTo>
                  <a:lnTo>
                    <a:pt x="12" y="243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10" y="239"/>
                  </a:lnTo>
                  <a:lnTo>
                    <a:pt x="8" y="239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7" y="232"/>
                  </a:lnTo>
                  <a:lnTo>
                    <a:pt x="5" y="232"/>
                  </a:lnTo>
                  <a:lnTo>
                    <a:pt x="5" y="230"/>
                  </a:lnTo>
                  <a:lnTo>
                    <a:pt x="5" y="228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3" y="225"/>
                  </a:lnTo>
                  <a:lnTo>
                    <a:pt x="3" y="223"/>
                  </a:lnTo>
                  <a:lnTo>
                    <a:pt x="3" y="221"/>
                  </a:lnTo>
                  <a:lnTo>
                    <a:pt x="1" y="221"/>
                  </a:lnTo>
                  <a:lnTo>
                    <a:pt x="1" y="219"/>
                  </a:lnTo>
                  <a:lnTo>
                    <a:pt x="1" y="218"/>
                  </a:lnTo>
                  <a:lnTo>
                    <a:pt x="1" y="216"/>
                  </a:lnTo>
                  <a:lnTo>
                    <a:pt x="1" y="214"/>
                  </a:lnTo>
                  <a:lnTo>
                    <a:pt x="1" y="212"/>
                  </a:lnTo>
                  <a:lnTo>
                    <a:pt x="1" y="211"/>
                  </a:lnTo>
                  <a:lnTo>
                    <a:pt x="1" y="209"/>
                  </a:lnTo>
                  <a:lnTo>
                    <a:pt x="1" y="207"/>
                  </a:lnTo>
                  <a:lnTo>
                    <a:pt x="1" y="205"/>
                  </a:lnTo>
                  <a:lnTo>
                    <a:pt x="1" y="203"/>
                  </a:lnTo>
                  <a:lnTo>
                    <a:pt x="1" y="202"/>
                  </a:lnTo>
                  <a:lnTo>
                    <a:pt x="1" y="200"/>
                  </a:lnTo>
                  <a:lnTo>
                    <a:pt x="0" y="200"/>
                  </a:lnTo>
                  <a:lnTo>
                    <a:pt x="0" y="198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0" y="189"/>
                  </a:lnTo>
                  <a:lnTo>
                    <a:pt x="0" y="187"/>
                  </a:lnTo>
                  <a:lnTo>
                    <a:pt x="1" y="187"/>
                  </a:lnTo>
                  <a:lnTo>
                    <a:pt x="3" y="187"/>
                  </a:lnTo>
                  <a:lnTo>
                    <a:pt x="5" y="187"/>
                  </a:lnTo>
                  <a:lnTo>
                    <a:pt x="7" y="187"/>
                  </a:lnTo>
                  <a:lnTo>
                    <a:pt x="8" y="187"/>
                  </a:lnTo>
                  <a:lnTo>
                    <a:pt x="10" y="187"/>
                  </a:lnTo>
                  <a:lnTo>
                    <a:pt x="12" y="187"/>
                  </a:lnTo>
                  <a:lnTo>
                    <a:pt x="12" y="189"/>
                  </a:lnTo>
                  <a:lnTo>
                    <a:pt x="14" y="191"/>
                  </a:lnTo>
                  <a:lnTo>
                    <a:pt x="16" y="191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21" y="191"/>
                  </a:lnTo>
                  <a:lnTo>
                    <a:pt x="21" y="189"/>
                  </a:lnTo>
                  <a:lnTo>
                    <a:pt x="23" y="189"/>
                  </a:lnTo>
                  <a:lnTo>
                    <a:pt x="25" y="189"/>
                  </a:lnTo>
                  <a:lnTo>
                    <a:pt x="26" y="189"/>
                  </a:lnTo>
                  <a:lnTo>
                    <a:pt x="28" y="189"/>
                  </a:lnTo>
                  <a:lnTo>
                    <a:pt x="30" y="189"/>
                  </a:lnTo>
                  <a:lnTo>
                    <a:pt x="30" y="187"/>
                  </a:lnTo>
                  <a:lnTo>
                    <a:pt x="32" y="187"/>
                  </a:lnTo>
                  <a:lnTo>
                    <a:pt x="32" y="189"/>
                  </a:lnTo>
                  <a:lnTo>
                    <a:pt x="33" y="189"/>
                  </a:lnTo>
                  <a:lnTo>
                    <a:pt x="33" y="187"/>
                  </a:lnTo>
                  <a:lnTo>
                    <a:pt x="35" y="187"/>
                  </a:lnTo>
                  <a:lnTo>
                    <a:pt x="35" y="189"/>
                  </a:lnTo>
                  <a:lnTo>
                    <a:pt x="37" y="189"/>
                  </a:lnTo>
                  <a:lnTo>
                    <a:pt x="39" y="189"/>
                  </a:lnTo>
                  <a:lnTo>
                    <a:pt x="39" y="191"/>
                  </a:lnTo>
                  <a:lnTo>
                    <a:pt x="41" y="191"/>
                  </a:lnTo>
                  <a:lnTo>
                    <a:pt x="42" y="191"/>
                  </a:lnTo>
                  <a:lnTo>
                    <a:pt x="44" y="191"/>
                  </a:lnTo>
                  <a:lnTo>
                    <a:pt x="46" y="191"/>
                  </a:lnTo>
                  <a:lnTo>
                    <a:pt x="48" y="191"/>
                  </a:lnTo>
                  <a:lnTo>
                    <a:pt x="50" y="191"/>
                  </a:lnTo>
                  <a:lnTo>
                    <a:pt x="51" y="191"/>
                  </a:lnTo>
                  <a:lnTo>
                    <a:pt x="53" y="191"/>
                  </a:lnTo>
                  <a:lnTo>
                    <a:pt x="53" y="189"/>
                  </a:lnTo>
                  <a:lnTo>
                    <a:pt x="55" y="189"/>
                  </a:lnTo>
                  <a:lnTo>
                    <a:pt x="57" y="189"/>
                  </a:lnTo>
                  <a:lnTo>
                    <a:pt x="57" y="191"/>
                  </a:lnTo>
                  <a:lnTo>
                    <a:pt x="58" y="191"/>
                  </a:lnTo>
                  <a:lnTo>
                    <a:pt x="58" y="189"/>
                  </a:lnTo>
                  <a:lnTo>
                    <a:pt x="60" y="189"/>
                  </a:lnTo>
                  <a:lnTo>
                    <a:pt x="60" y="187"/>
                  </a:lnTo>
                  <a:lnTo>
                    <a:pt x="62" y="187"/>
                  </a:lnTo>
                  <a:lnTo>
                    <a:pt x="62" y="186"/>
                  </a:lnTo>
                  <a:lnTo>
                    <a:pt x="64" y="186"/>
                  </a:lnTo>
                  <a:lnTo>
                    <a:pt x="66" y="186"/>
                  </a:lnTo>
                  <a:lnTo>
                    <a:pt x="67" y="186"/>
                  </a:lnTo>
                  <a:lnTo>
                    <a:pt x="69" y="186"/>
                  </a:lnTo>
                  <a:lnTo>
                    <a:pt x="71" y="186"/>
                  </a:lnTo>
                  <a:lnTo>
                    <a:pt x="73" y="186"/>
                  </a:lnTo>
                  <a:lnTo>
                    <a:pt x="75" y="186"/>
                  </a:lnTo>
                  <a:lnTo>
                    <a:pt x="75" y="184"/>
                  </a:lnTo>
                  <a:lnTo>
                    <a:pt x="76" y="184"/>
                  </a:lnTo>
                  <a:lnTo>
                    <a:pt x="76" y="186"/>
                  </a:lnTo>
                  <a:lnTo>
                    <a:pt x="78" y="186"/>
                  </a:lnTo>
                  <a:lnTo>
                    <a:pt x="80" y="186"/>
                  </a:lnTo>
                  <a:lnTo>
                    <a:pt x="80" y="184"/>
                  </a:lnTo>
                  <a:lnTo>
                    <a:pt x="82" y="184"/>
                  </a:lnTo>
                  <a:lnTo>
                    <a:pt x="83" y="184"/>
                  </a:lnTo>
                  <a:lnTo>
                    <a:pt x="83" y="186"/>
                  </a:lnTo>
                  <a:lnTo>
                    <a:pt x="85" y="186"/>
                  </a:lnTo>
                  <a:lnTo>
                    <a:pt x="85" y="184"/>
                  </a:lnTo>
                  <a:lnTo>
                    <a:pt x="87" y="184"/>
                  </a:lnTo>
                  <a:lnTo>
                    <a:pt x="89" y="184"/>
                  </a:lnTo>
                  <a:lnTo>
                    <a:pt x="89" y="182"/>
                  </a:lnTo>
                  <a:lnTo>
                    <a:pt x="91" y="182"/>
                  </a:lnTo>
                  <a:lnTo>
                    <a:pt x="91" y="180"/>
                  </a:lnTo>
                  <a:lnTo>
                    <a:pt x="89" y="178"/>
                  </a:lnTo>
                  <a:lnTo>
                    <a:pt x="89" y="177"/>
                  </a:lnTo>
                  <a:lnTo>
                    <a:pt x="89" y="175"/>
                  </a:lnTo>
                  <a:lnTo>
                    <a:pt x="91" y="173"/>
                  </a:lnTo>
                  <a:lnTo>
                    <a:pt x="91" y="171"/>
                  </a:lnTo>
                  <a:lnTo>
                    <a:pt x="92" y="169"/>
                  </a:lnTo>
                  <a:lnTo>
                    <a:pt x="92" y="168"/>
                  </a:lnTo>
                  <a:lnTo>
                    <a:pt x="92" y="166"/>
                  </a:lnTo>
                  <a:lnTo>
                    <a:pt x="92" y="164"/>
                  </a:lnTo>
                  <a:lnTo>
                    <a:pt x="92" y="162"/>
                  </a:lnTo>
                  <a:lnTo>
                    <a:pt x="92" y="161"/>
                  </a:lnTo>
                  <a:lnTo>
                    <a:pt x="94" y="159"/>
                  </a:lnTo>
                  <a:lnTo>
                    <a:pt x="94" y="157"/>
                  </a:lnTo>
                  <a:lnTo>
                    <a:pt x="94" y="155"/>
                  </a:lnTo>
                  <a:lnTo>
                    <a:pt x="94" y="153"/>
                  </a:lnTo>
                  <a:lnTo>
                    <a:pt x="96" y="153"/>
                  </a:lnTo>
                  <a:lnTo>
                    <a:pt x="96" y="152"/>
                  </a:lnTo>
                  <a:lnTo>
                    <a:pt x="98" y="150"/>
                  </a:lnTo>
                  <a:lnTo>
                    <a:pt x="98" y="148"/>
                  </a:lnTo>
                  <a:lnTo>
                    <a:pt x="98" y="146"/>
                  </a:lnTo>
                  <a:lnTo>
                    <a:pt x="100" y="146"/>
                  </a:lnTo>
                  <a:lnTo>
                    <a:pt x="100" y="144"/>
                  </a:lnTo>
                  <a:lnTo>
                    <a:pt x="98" y="144"/>
                  </a:lnTo>
                  <a:lnTo>
                    <a:pt x="100" y="143"/>
                  </a:lnTo>
                  <a:lnTo>
                    <a:pt x="101" y="143"/>
                  </a:lnTo>
                  <a:lnTo>
                    <a:pt x="103" y="141"/>
                  </a:lnTo>
                  <a:lnTo>
                    <a:pt x="103" y="139"/>
                  </a:lnTo>
                  <a:lnTo>
                    <a:pt x="105" y="139"/>
                  </a:lnTo>
                  <a:lnTo>
                    <a:pt x="105" y="137"/>
                  </a:lnTo>
                  <a:lnTo>
                    <a:pt x="105" y="136"/>
                  </a:lnTo>
                  <a:lnTo>
                    <a:pt x="107" y="136"/>
                  </a:lnTo>
                  <a:lnTo>
                    <a:pt x="108" y="136"/>
                  </a:lnTo>
                  <a:lnTo>
                    <a:pt x="110" y="134"/>
                  </a:lnTo>
                  <a:lnTo>
                    <a:pt x="110" y="132"/>
                  </a:lnTo>
                  <a:lnTo>
                    <a:pt x="112" y="130"/>
                  </a:lnTo>
                  <a:lnTo>
                    <a:pt x="112" y="128"/>
                  </a:lnTo>
                  <a:lnTo>
                    <a:pt x="112" y="127"/>
                  </a:lnTo>
                  <a:lnTo>
                    <a:pt x="116" y="123"/>
                  </a:lnTo>
                  <a:lnTo>
                    <a:pt x="116" y="121"/>
                  </a:lnTo>
                  <a:lnTo>
                    <a:pt x="114" y="121"/>
                  </a:lnTo>
                  <a:lnTo>
                    <a:pt x="114" y="119"/>
                  </a:lnTo>
                  <a:lnTo>
                    <a:pt x="112" y="118"/>
                  </a:lnTo>
                  <a:lnTo>
                    <a:pt x="110" y="118"/>
                  </a:lnTo>
                  <a:lnTo>
                    <a:pt x="108" y="118"/>
                  </a:lnTo>
                  <a:lnTo>
                    <a:pt x="107" y="118"/>
                  </a:lnTo>
                  <a:lnTo>
                    <a:pt x="107" y="116"/>
                  </a:lnTo>
                  <a:lnTo>
                    <a:pt x="105" y="116"/>
                  </a:lnTo>
                  <a:lnTo>
                    <a:pt x="105" y="114"/>
                  </a:lnTo>
                  <a:lnTo>
                    <a:pt x="107" y="112"/>
                  </a:lnTo>
                  <a:lnTo>
                    <a:pt x="107" y="111"/>
                  </a:lnTo>
                  <a:lnTo>
                    <a:pt x="107" y="109"/>
                  </a:lnTo>
                  <a:lnTo>
                    <a:pt x="108" y="107"/>
                  </a:lnTo>
                  <a:lnTo>
                    <a:pt x="110" y="105"/>
                  </a:lnTo>
                  <a:lnTo>
                    <a:pt x="112" y="103"/>
                  </a:lnTo>
                  <a:lnTo>
                    <a:pt x="114" y="102"/>
                  </a:lnTo>
                  <a:lnTo>
                    <a:pt x="116" y="100"/>
                  </a:lnTo>
                  <a:lnTo>
                    <a:pt x="116" y="98"/>
                  </a:lnTo>
                  <a:lnTo>
                    <a:pt x="117" y="98"/>
                  </a:lnTo>
                  <a:lnTo>
                    <a:pt x="117" y="96"/>
                  </a:lnTo>
                  <a:lnTo>
                    <a:pt x="117" y="94"/>
                  </a:lnTo>
                  <a:lnTo>
                    <a:pt x="117" y="93"/>
                  </a:lnTo>
                  <a:lnTo>
                    <a:pt x="119" y="91"/>
                  </a:lnTo>
                  <a:lnTo>
                    <a:pt x="119" y="89"/>
                  </a:lnTo>
                  <a:lnTo>
                    <a:pt x="119" y="87"/>
                  </a:lnTo>
                  <a:lnTo>
                    <a:pt x="121" y="87"/>
                  </a:lnTo>
                  <a:lnTo>
                    <a:pt x="121" y="86"/>
                  </a:lnTo>
                  <a:lnTo>
                    <a:pt x="121" y="84"/>
                  </a:lnTo>
                  <a:lnTo>
                    <a:pt x="121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17" y="80"/>
                  </a:lnTo>
                  <a:lnTo>
                    <a:pt x="116" y="80"/>
                  </a:lnTo>
                  <a:lnTo>
                    <a:pt x="114" y="80"/>
                  </a:lnTo>
                  <a:lnTo>
                    <a:pt x="112" y="82"/>
                  </a:lnTo>
                  <a:lnTo>
                    <a:pt x="110" y="82"/>
                  </a:lnTo>
                  <a:lnTo>
                    <a:pt x="108" y="82"/>
                  </a:lnTo>
                  <a:lnTo>
                    <a:pt x="107" y="80"/>
                  </a:lnTo>
                  <a:lnTo>
                    <a:pt x="107" y="82"/>
                  </a:lnTo>
                  <a:lnTo>
                    <a:pt x="105" y="82"/>
                  </a:lnTo>
                  <a:lnTo>
                    <a:pt x="103" y="82"/>
                  </a:lnTo>
                  <a:lnTo>
                    <a:pt x="103" y="84"/>
                  </a:lnTo>
                  <a:lnTo>
                    <a:pt x="101" y="84"/>
                  </a:lnTo>
                  <a:lnTo>
                    <a:pt x="98" y="86"/>
                  </a:lnTo>
                  <a:lnTo>
                    <a:pt x="96" y="86"/>
                  </a:lnTo>
                  <a:lnTo>
                    <a:pt x="94" y="86"/>
                  </a:lnTo>
                  <a:lnTo>
                    <a:pt x="94" y="87"/>
                  </a:lnTo>
                  <a:lnTo>
                    <a:pt x="92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5" y="89"/>
                  </a:lnTo>
                  <a:lnTo>
                    <a:pt x="83" y="89"/>
                  </a:lnTo>
                  <a:lnTo>
                    <a:pt x="82" y="89"/>
                  </a:lnTo>
                  <a:lnTo>
                    <a:pt x="82" y="91"/>
                  </a:lnTo>
                  <a:lnTo>
                    <a:pt x="80" y="91"/>
                  </a:lnTo>
                  <a:lnTo>
                    <a:pt x="80" y="93"/>
                  </a:lnTo>
                  <a:lnTo>
                    <a:pt x="78" y="93"/>
                  </a:lnTo>
                  <a:lnTo>
                    <a:pt x="76" y="93"/>
                  </a:lnTo>
                  <a:lnTo>
                    <a:pt x="75" y="93"/>
                  </a:lnTo>
                  <a:lnTo>
                    <a:pt x="73" y="93"/>
                  </a:lnTo>
                  <a:lnTo>
                    <a:pt x="73" y="94"/>
                  </a:lnTo>
                  <a:lnTo>
                    <a:pt x="71" y="94"/>
                  </a:lnTo>
                  <a:lnTo>
                    <a:pt x="71" y="93"/>
                  </a:lnTo>
                  <a:lnTo>
                    <a:pt x="73" y="93"/>
                  </a:lnTo>
                  <a:lnTo>
                    <a:pt x="73" y="91"/>
                  </a:lnTo>
                  <a:lnTo>
                    <a:pt x="75" y="91"/>
                  </a:lnTo>
                  <a:lnTo>
                    <a:pt x="75" y="89"/>
                  </a:lnTo>
                  <a:lnTo>
                    <a:pt x="75" y="87"/>
                  </a:lnTo>
                  <a:lnTo>
                    <a:pt x="76" y="87"/>
                  </a:lnTo>
                  <a:lnTo>
                    <a:pt x="76" y="86"/>
                  </a:lnTo>
                  <a:lnTo>
                    <a:pt x="76" y="84"/>
                  </a:lnTo>
                  <a:lnTo>
                    <a:pt x="75" y="82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5" y="77"/>
                  </a:lnTo>
                  <a:lnTo>
                    <a:pt x="73" y="77"/>
                  </a:lnTo>
                  <a:lnTo>
                    <a:pt x="75" y="75"/>
                  </a:lnTo>
                  <a:lnTo>
                    <a:pt x="75" y="73"/>
                  </a:lnTo>
                  <a:lnTo>
                    <a:pt x="75" y="71"/>
                  </a:lnTo>
                  <a:lnTo>
                    <a:pt x="75" y="69"/>
                  </a:lnTo>
                  <a:lnTo>
                    <a:pt x="75" y="68"/>
                  </a:lnTo>
                  <a:lnTo>
                    <a:pt x="75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8" y="62"/>
                  </a:lnTo>
                  <a:lnTo>
                    <a:pt x="78" y="61"/>
                  </a:lnTo>
                  <a:lnTo>
                    <a:pt x="80" y="61"/>
                  </a:lnTo>
                  <a:lnTo>
                    <a:pt x="80" y="59"/>
                  </a:lnTo>
                  <a:lnTo>
                    <a:pt x="80" y="57"/>
                  </a:lnTo>
                  <a:lnTo>
                    <a:pt x="82" y="55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0" y="48"/>
                  </a:lnTo>
                  <a:lnTo>
                    <a:pt x="82" y="48"/>
                  </a:lnTo>
                  <a:lnTo>
                    <a:pt x="80" y="48"/>
                  </a:lnTo>
                  <a:lnTo>
                    <a:pt x="80" y="46"/>
                  </a:lnTo>
                  <a:lnTo>
                    <a:pt x="82" y="46"/>
                  </a:lnTo>
                  <a:lnTo>
                    <a:pt x="80" y="46"/>
                  </a:lnTo>
                  <a:lnTo>
                    <a:pt x="78" y="46"/>
                  </a:lnTo>
                  <a:lnTo>
                    <a:pt x="76" y="46"/>
                  </a:lnTo>
                  <a:lnTo>
                    <a:pt x="76" y="45"/>
                  </a:lnTo>
                  <a:lnTo>
                    <a:pt x="75" y="45"/>
                  </a:lnTo>
                  <a:lnTo>
                    <a:pt x="75" y="46"/>
                  </a:lnTo>
                  <a:lnTo>
                    <a:pt x="73" y="45"/>
                  </a:lnTo>
                  <a:lnTo>
                    <a:pt x="75" y="45"/>
                  </a:lnTo>
                  <a:lnTo>
                    <a:pt x="75" y="43"/>
                  </a:lnTo>
                  <a:lnTo>
                    <a:pt x="73" y="43"/>
                  </a:lnTo>
                  <a:lnTo>
                    <a:pt x="73" y="45"/>
                  </a:lnTo>
                  <a:lnTo>
                    <a:pt x="73" y="46"/>
                  </a:lnTo>
                  <a:lnTo>
                    <a:pt x="71" y="46"/>
                  </a:lnTo>
                  <a:lnTo>
                    <a:pt x="71" y="45"/>
                  </a:lnTo>
                  <a:lnTo>
                    <a:pt x="69" y="45"/>
                  </a:lnTo>
                  <a:lnTo>
                    <a:pt x="69" y="46"/>
                  </a:lnTo>
                  <a:lnTo>
                    <a:pt x="67" y="46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2" y="43"/>
                  </a:lnTo>
                  <a:lnTo>
                    <a:pt x="62" y="41"/>
                  </a:lnTo>
                  <a:lnTo>
                    <a:pt x="62" y="39"/>
                  </a:lnTo>
                  <a:lnTo>
                    <a:pt x="60" y="39"/>
                  </a:lnTo>
                  <a:lnTo>
                    <a:pt x="60" y="37"/>
                  </a:lnTo>
                  <a:lnTo>
                    <a:pt x="60" y="36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4" y="27"/>
                  </a:lnTo>
                  <a:lnTo>
                    <a:pt x="64" y="25"/>
                  </a:lnTo>
                  <a:lnTo>
                    <a:pt x="62" y="25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4" y="18"/>
                  </a:lnTo>
                  <a:lnTo>
                    <a:pt x="66" y="18"/>
                  </a:lnTo>
                  <a:lnTo>
                    <a:pt x="66" y="20"/>
                  </a:lnTo>
                  <a:lnTo>
                    <a:pt x="67" y="21"/>
                  </a:lnTo>
                  <a:lnTo>
                    <a:pt x="67" y="23"/>
                  </a:lnTo>
                  <a:lnTo>
                    <a:pt x="67" y="25"/>
                  </a:lnTo>
                  <a:lnTo>
                    <a:pt x="69" y="25"/>
                  </a:lnTo>
                  <a:lnTo>
                    <a:pt x="69" y="27"/>
                  </a:lnTo>
                  <a:lnTo>
                    <a:pt x="71" y="25"/>
                  </a:lnTo>
                  <a:lnTo>
                    <a:pt x="73" y="25"/>
                  </a:lnTo>
                  <a:lnTo>
                    <a:pt x="75" y="25"/>
                  </a:lnTo>
                  <a:lnTo>
                    <a:pt x="76" y="25"/>
                  </a:lnTo>
                  <a:lnTo>
                    <a:pt x="76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80" y="21"/>
                  </a:lnTo>
                  <a:lnTo>
                    <a:pt x="82" y="21"/>
                  </a:lnTo>
                  <a:lnTo>
                    <a:pt x="83" y="20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9" y="20"/>
                  </a:lnTo>
                  <a:lnTo>
                    <a:pt x="89" y="18"/>
                  </a:lnTo>
                  <a:lnTo>
                    <a:pt x="91" y="18"/>
                  </a:lnTo>
                  <a:lnTo>
                    <a:pt x="91" y="20"/>
                  </a:lnTo>
                  <a:lnTo>
                    <a:pt x="91" y="21"/>
                  </a:lnTo>
                  <a:lnTo>
                    <a:pt x="92" y="23"/>
                  </a:lnTo>
                  <a:lnTo>
                    <a:pt x="94" y="23"/>
                  </a:lnTo>
                  <a:lnTo>
                    <a:pt x="96" y="23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0" y="23"/>
                  </a:lnTo>
                  <a:lnTo>
                    <a:pt x="101" y="21"/>
                  </a:lnTo>
                  <a:lnTo>
                    <a:pt x="103" y="21"/>
                  </a:lnTo>
                  <a:lnTo>
                    <a:pt x="105" y="21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7" y="16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2"/>
                  </a:lnTo>
                  <a:lnTo>
                    <a:pt x="108" y="11"/>
                  </a:lnTo>
                  <a:lnTo>
                    <a:pt x="110" y="9"/>
                  </a:lnTo>
                  <a:lnTo>
                    <a:pt x="112" y="9"/>
                  </a:lnTo>
                  <a:lnTo>
                    <a:pt x="112" y="11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6" y="16"/>
                  </a:lnTo>
                  <a:lnTo>
                    <a:pt x="117" y="14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1" y="16"/>
                  </a:lnTo>
                  <a:lnTo>
                    <a:pt x="123" y="16"/>
                  </a:lnTo>
                  <a:lnTo>
                    <a:pt x="123" y="18"/>
                  </a:lnTo>
                  <a:lnTo>
                    <a:pt x="125" y="18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26" y="14"/>
                  </a:lnTo>
                  <a:lnTo>
                    <a:pt x="126" y="12"/>
                  </a:lnTo>
                  <a:lnTo>
                    <a:pt x="128" y="12"/>
                  </a:lnTo>
                  <a:lnTo>
                    <a:pt x="128" y="11"/>
                  </a:lnTo>
                  <a:lnTo>
                    <a:pt x="128" y="9"/>
                  </a:lnTo>
                  <a:lnTo>
                    <a:pt x="128" y="7"/>
                  </a:lnTo>
                  <a:lnTo>
                    <a:pt x="128" y="5"/>
                  </a:lnTo>
                  <a:lnTo>
                    <a:pt x="130" y="5"/>
                  </a:lnTo>
                  <a:lnTo>
                    <a:pt x="130" y="3"/>
                  </a:lnTo>
                  <a:lnTo>
                    <a:pt x="132" y="2"/>
                  </a:lnTo>
                  <a:lnTo>
                    <a:pt x="132" y="0"/>
                  </a:lnTo>
                  <a:lnTo>
                    <a:pt x="132" y="2"/>
                  </a:lnTo>
                  <a:lnTo>
                    <a:pt x="132" y="3"/>
                  </a:lnTo>
                  <a:lnTo>
                    <a:pt x="132" y="5"/>
                  </a:lnTo>
                  <a:lnTo>
                    <a:pt x="132" y="7"/>
                  </a:lnTo>
                  <a:lnTo>
                    <a:pt x="133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09"/>
            <p:cNvSpPr>
              <a:spLocks noEditPoints="1"/>
            </p:cNvSpPr>
            <p:nvPr/>
          </p:nvSpPr>
          <p:spPr bwMode="auto">
            <a:xfrm>
              <a:off x="2623" y="1768"/>
              <a:ext cx="691" cy="1537"/>
            </a:xfrm>
            <a:custGeom>
              <a:avLst/>
              <a:gdLst>
                <a:gd name="T0" fmla="*/ 358 w 691"/>
                <a:gd name="T1" fmla="*/ 421 h 1537"/>
                <a:gd name="T2" fmla="*/ 439 w 691"/>
                <a:gd name="T3" fmla="*/ 391 h 1537"/>
                <a:gd name="T4" fmla="*/ 467 w 691"/>
                <a:gd name="T5" fmla="*/ 464 h 1537"/>
                <a:gd name="T6" fmla="*/ 517 w 691"/>
                <a:gd name="T7" fmla="*/ 436 h 1537"/>
                <a:gd name="T8" fmla="*/ 592 w 691"/>
                <a:gd name="T9" fmla="*/ 445 h 1537"/>
                <a:gd name="T10" fmla="*/ 655 w 691"/>
                <a:gd name="T11" fmla="*/ 439 h 1537"/>
                <a:gd name="T12" fmla="*/ 691 w 691"/>
                <a:gd name="T13" fmla="*/ 493 h 1537"/>
                <a:gd name="T14" fmla="*/ 630 w 691"/>
                <a:gd name="T15" fmla="*/ 520 h 1537"/>
                <a:gd name="T16" fmla="*/ 589 w 691"/>
                <a:gd name="T17" fmla="*/ 554 h 1537"/>
                <a:gd name="T18" fmla="*/ 564 w 691"/>
                <a:gd name="T19" fmla="*/ 498 h 1537"/>
                <a:gd name="T20" fmla="*/ 519 w 691"/>
                <a:gd name="T21" fmla="*/ 532 h 1537"/>
                <a:gd name="T22" fmla="*/ 473 w 691"/>
                <a:gd name="T23" fmla="*/ 596 h 1537"/>
                <a:gd name="T24" fmla="*/ 460 w 691"/>
                <a:gd name="T25" fmla="*/ 679 h 1537"/>
                <a:gd name="T26" fmla="*/ 505 w 691"/>
                <a:gd name="T27" fmla="*/ 716 h 1537"/>
                <a:gd name="T28" fmla="*/ 478 w 691"/>
                <a:gd name="T29" fmla="*/ 809 h 1537"/>
                <a:gd name="T30" fmla="*/ 437 w 691"/>
                <a:gd name="T31" fmla="*/ 871 h 1537"/>
                <a:gd name="T32" fmla="*/ 439 w 691"/>
                <a:gd name="T33" fmla="*/ 936 h 1537"/>
                <a:gd name="T34" fmla="*/ 391 w 691"/>
                <a:gd name="T35" fmla="*/ 971 h 1537"/>
                <a:gd name="T36" fmla="*/ 392 w 691"/>
                <a:gd name="T37" fmla="*/ 1039 h 1537"/>
                <a:gd name="T38" fmla="*/ 383 w 691"/>
                <a:gd name="T39" fmla="*/ 1125 h 1537"/>
                <a:gd name="T40" fmla="*/ 385 w 691"/>
                <a:gd name="T41" fmla="*/ 1182 h 1537"/>
                <a:gd name="T42" fmla="*/ 335 w 691"/>
                <a:gd name="T43" fmla="*/ 1212 h 1537"/>
                <a:gd name="T44" fmla="*/ 300 w 691"/>
                <a:gd name="T45" fmla="*/ 1259 h 1537"/>
                <a:gd name="T46" fmla="*/ 316 w 691"/>
                <a:gd name="T47" fmla="*/ 1314 h 1537"/>
                <a:gd name="T48" fmla="*/ 319 w 691"/>
                <a:gd name="T49" fmla="*/ 1384 h 1537"/>
                <a:gd name="T50" fmla="*/ 310 w 691"/>
                <a:gd name="T51" fmla="*/ 1459 h 1537"/>
                <a:gd name="T52" fmla="*/ 248 w 691"/>
                <a:gd name="T53" fmla="*/ 1507 h 1537"/>
                <a:gd name="T54" fmla="*/ 189 w 691"/>
                <a:gd name="T55" fmla="*/ 1528 h 1537"/>
                <a:gd name="T56" fmla="*/ 132 w 691"/>
                <a:gd name="T57" fmla="*/ 1503 h 1537"/>
                <a:gd name="T58" fmla="*/ 91 w 691"/>
                <a:gd name="T59" fmla="*/ 1444 h 1537"/>
                <a:gd name="T60" fmla="*/ 37 w 691"/>
                <a:gd name="T61" fmla="*/ 1386 h 1537"/>
                <a:gd name="T62" fmla="*/ 30 w 691"/>
                <a:gd name="T63" fmla="*/ 1330 h 1537"/>
                <a:gd name="T64" fmla="*/ 28 w 691"/>
                <a:gd name="T65" fmla="*/ 1261 h 1537"/>
                <a:gd name="T66" fmla="*/ 21 w 691"/>
                <a:gd name="T67" fmla="*/ 1203 h 1537"/>
                <a:gd name="T68" fmla="*/ 87 w 691"/>
                <a:gd name="T69" fmla="*/ 1182 h 1537"/>
                <a:gd name="T70" fmla="*/ 78 w 691"/>
                <a:gd name="T71" fmla="*/ 1109 h 1537"/>
                <a:gd name="T72" fmla="*/ 28 w 691"/>
                <a:gd name="T73" fmla="*/ 1059 h 1537"/>
                <a:gd name="T74" fmla="*/ 7 w 691"/>
                <a:gd name="T75" fmla="*/ 1003 h 1537"/>
                <a:gd name="T76" fmla="*/ 59 w 691"/>
                <a:gd name="T77" fmla="*/ 973 h 1537"/>
                <a:gd name="T78" fmla="*/ 59 w 691"/>
                <a:gd name="T79" fmla="*/ 927 h 1537"/>
                <a:gd name="T80" fmla="*/ 96 w 691"/>
                <a:gd name="T81" fmla="*/ 880 h 1537"/>
                <a:gd name="T82" fmla="*/ 87 w 691"/>
                <a:gd name="T83" fmla="*/ 834 h 1537"/>
                <a:gd name="T84" fmla="*/ 110 w 691"/>
                <a:gd name="T85" fmla="*/ 791 h 1537"/>
                <a:gd name="T86" fmla="*/ 87 w 691"/>
                <a:gd name="T87" fmla="*/ 771 h 1537"/>
                <a:gd name="T88" fmla="*/ 87 w 691"/>
                <a:gd name="T89" fmla="*/ 732 h 1537"/>
                <a:gd name="T90" fmla="*/ 89 w 691"/>
                <a:gd name="T91" fmla="*/ 677 h 1537"/>
                <a:gd name="T92" fmla="*/ 110 w 691"/>
                <a:gd name="T93" fmla="*/ 605 h 1537"/>
                <a:gd name="T94" fmla="*/ 184 w 691"/>
                <a:gd name="T95" fmla="*/ 580 h 1537"/>
                <a:gd name="T96" fmla="*/ 189 w 691"/>
                <a:gd name="T97" fmla="*/ 502 h 1537"/>
                <a:gd name="T98" fmla="*/ 242 w 691"/>
                <a:gd name="T99" fmla="*/ 479 h 1537"/>
                <a:gd name="T100" fmla="*/ 221 w 691"/>
                <a:gd name="T101" fmla="*/ 405 h 1537"/>
                <a:gd name="T102" fmla="*/ 326 w 691"/>
                <a:gd name="T103" fmla="*/ 502 h 1537"/>
                <a:gd name="T104" fmla="*/ 317 w 691"/>
                <a:gd name="T105" fmla="*/ 577 h 1537"/>
                <a:gd name="T106" fmla="*/ 389 w 691"/>
                <a:gd name="T107" fmla="*/ 555 h 1537"/>
                <a:gd name="T108" fmla="*/ 358 w 691"/>
                <a:gd name="T109" fmla="*/ 505 h 1537"/>
                <a:gd name="T110" fmla="*/ 519 w 691"/>
                <a:gd name="T111" fmla="*/ 352 h 1537"/>
                <a:gd name="T112" fmla="*/ 528 w 691"/>
                <a:gd name="T113" fmla="*/ 407 h 1537"/>
                <a:gd name="T114" fmla="*/ 466 w 691"/>
                <a:gd name="T115" fmla="*/ 400 h 1537"/>
                <a:gd name="T116" fmla="*/ 469 w 691"/>
                <a:gd name="T117" fmla="*/ 334 h 1537"/>
                <a:gd name="T118" fmla="*/ 648 w 691"/>
                <a:gd name="T119" fmla="*/ 52 h 1537"/>
                <a:gd name="T120" fmla="*/ 605 w 691"/>
                <a:gd name="T121" fmla="*/ 93 h 1537"/>
                <a:gd name="T122" fmla="*/ 557 w 691"/>
                <a:gd name="T123" fmla="*/ 82 h 1537"/>
                <a:gd name="T124" fmla="*/ 578 w 691"/>
                <a:gd name="T125" fmla="*/ 11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1" h="1537">
                  <a:moveTo>
                    <a:pt x="282" y="386"/>
                  </a:moveTo>
                  <a:lnTo>
                    <a:pt x="283" y="386"/>
                  </a:lnTo>
                  <a:lnTo>
                    <a:pt x="285" y="388"/>
                  </a:lnTo>
                  <a:lnTo>
                    <a:pt x="287" y="388"/>
                  </a:lnTo>
                  <a:lnTo>
                    <a:pt x="289" y="388"/>
                  </a:lnTo>
                  <a:lnTo>
                    <a:pt x="291" y="388"/>
                  </a:lnTo>
                  <a:lnTo>
                    <a:pt x="291" y="389"/>
                  </a:lnTo>
                  <a:lnTo>
                    <a:pt x="292" y="389"/>
                  </a:lnTo>
                  <a:lnTo>
                    <a:pt x="291" y="391"/>
                  </a:lnTo>
                  <a:lnTo>
                    <a:pt x="292" y="391"/>
                  </a:lnTo>
                  <a:lnTo>
                    <a:pt x="292" y="393"/>
                  </a:lnTo>
                  <a:lnTo>
                    <a:pt x="294" y="393"/>
                  </a:lnTo>
                  <a:lnTo>
                    <a:pt x="296" y="393"/>
                  </a:lnTo>
                  <a:lnTo>
                    <a:pt x="296" y="395"/>
                  </a:lnTo>
                  <a:lnTo>
                    <a:pt x="298" y="393"/>
                  </a:lnTo>
                  <a:lnTo>
                    <a:pt x="300" y="393"/>
                  </a:lnTo>
                  <a:lnTo>
                    <a:pt x="298" y="393"/>
                  </a:lnTo>
                  <a:lnTo>
                    <a:pt x="298" y="391"/>
                  </a:lnTo>
                  <a:lnTo>
                    <a:pt x="300" y="391"/>
                  </a:lnTo>
                  <a:lnTo>
                    <a:pt x="300" y="393"/>
                  </a:lnTo>
                  <a:lnTo>
                    <a:pt x="300" y="395"/>
                  </a:lnTo>
                  <a:lnTo>
                    <a:pt x="300" y="396"/>
                  </a:lnTo>
                  <a:lnTo>
                    <a:pt x="300" y="398"/>
                  </a:lnTo>
                  <a:lnTo>
                    <a:pt x="298" y="398"/>
                  </a:lnTo>
                  <a:lnTo>
                    <a:pt x="298" y="400"/>
                  </a:lnTo>
                  <a:lnTo>
                    <a:pt x="298" y="402"/>
                  </a:lnTo>
                  <a:lnTo>
                    <a:pt x="298" y="404"/>
                  </a:lnTo>
                  <a:lnTo>
                    <a:pt x="300" y="404"/>
                  </a:lnTo>
                  <a:lnTo>
                    <a:pt x="300" y="405"/>
                  </a:lnTo>
                  <a:lnTo>
                    <a:pt x="300" y="407"/>
                  </a:lnTo>
                  <a:lnTo>
                    <a:pt x="301" y="409"/>
                  </a:lnTo>
                  <a:lnTo>
                    <a:pt x="303" y="411"/>
                  </a:lnTo>
                  <a:lnTo>
                    <a:pt x="303" y="413"/>
                  </a:lnTo>
                  <a:lnTo>
                    <a:pt x="305" y="413"/>
                  </a:lnTo>
                  <a:lnTo>
                    <a:pt x="305" y="414"/>
                  </a:lnTo>
                  <a:lnTo>
                    <a:pt x="307" y="414"/>
                  </a:lnTo>
                  <a:lnTo>
                    <a:pt x="307" y="416"/>
                  </a:lnTo>
                  <a:lnTo>
                    <a:pt x="308" y="416"/>
                  </a:lnTo>
                  <a:lnTo>
                    <a:pt x="310" y="418"/>
                  </a:lnTo>
                  <a:lnTo>
                    <a:pt x="312" y="418"/>
                  </a:lnTo>
                  <a:lnTo>
                    <a:pt x="314" y="418"/>
                  </a:lnTo>
                  <a:lnTo>
                    <a:pt x="314" y="420"/>
                  </a:lnTo>
                  <a:lnTo>
                    <a:pt x="316" y="420"/>
                  </a:lnTo>
                  <a:lnTo>
                    <a:pt x="317" y="420"/>
                  </a:lnTo>
                  <a:lnTo>
                    <a:pt x="319" y="421"/>
                  </a:lnTo>
                  <a:lnTo>
                    <a:pt x="321" y="421"/>
                  </a:lnTo>
                  <a:lnTo>
                    <a:pt x="321" y="423"/>
                  </a:lnTo>
                  <a:lnTo>
                    <a:pt x="321" y="425"/>
                  </a:lnTo>
                  <a:lnTo>
                    <a:pt x="323" y="425"/>
                  </a:lnTo>
                  <a:lnTo>
                    <a:pt x="325" y="425"/>
                  </a:lnTo>
                  <a:lnTo>
                    <a:pt x="325" y="427"/>
                  </a:lnTo>
                  <a:lnTo>
                    <a:pt x="326" y="427"/>
                  </a:lnTo>
                  <a:lnTo>
                    <a:pt x="328" y="427"/>
                  </a:lnTo>
                  <a:lnTo>
                    <a:pt x="330" y="427"/>
                  </a:lnTo>
                  <a:lnTo>
                    <a:pt x="332" y="427"/>
                  </a:lnTo>
                  <a:lnTo>
                    <a:pt x="333" y="427"/>
                  </a:lnTo>
                  <a:lnTo>
                    <a:pt x="335" y="427"/>
                  </a:lnTo>
                  <a:lnTo>
                    <a:pt x="337" y="427"/>
                  </a:lnTo>
                  <a:lnTo>
                    <a:pt x="337" y="425"/>
                  </a:lnTo>
                  <a:lnTo>
                    <a:pt x="339" y="425"/>
                  </a:lnTo>
                  <a:lnTo>
                    <a:pt x="339" y="423"/>
                  </a:lnTo>
                  <a:lnTo>
                    <a:pt x="341" y="423"/>
                  </a:lnTo>
                  <a:lnTo>
                    <a:pt x="342" y="421"/>
                  </a:lnTo>
                  <a:lnTo>
                    <a:pt x="344" y="421"/>
                  </a:lnTo>
                  <a:lnTo>
                    <a:pt x="346" y="421"/>
                  </a:lnTo>
                  <a:lnTo>
                    <a:pt x="348" y="421"/>
                  </a:lnTo>
                  <a:lnTo>
                    <a:pt x="350" y="421"/>
                  </a:lnTo>
                  <a:lnTo>
                    <a:pt x="351" y="421"/>
                  </a:lnTo>
                  <a:lnTo>
                    <a:pt x="353" y="421"/>
                  </a:lnTo>
                  <a:lnTo>
                    <a:pt x="353" y="420"/>
                  </a:lnTo>
                  <a:lnTo>
                    <a:pt x="355" y="420"/>
                  </a:lnTo>
                  <a:lnTo>
                    <a:pt x="357" y="420"/>
                  </a:lnTo>
                  <a:lnTo>
                    <a:pt x="358" y="420"/>
                  </a:lnTo>
                  <a:lnTo>
                    <a:pt x="358" y="421"/>
                  </a:lnTo>
                  <a:lnTo>
                    <a:pt x="360" y="421"/>
                  </a:lnTo>
                  <a:lnTo>
                    <a:pt x="362" y="421"/>
                  </a:lnTo>
                  <a:lnTo>
                    <a:pt x="360" y="421"/>
                  </a:lnTo>
                  <a:lnTo>
                    <a:pt x="360" y="420"/>
                  </a:lnTo>
                  <a:lnTo>
                    <a:pt x="362" y="420"/>
                  </a:lnTo>
                  <a:lnTo>
                    <a:pt x="362" y="418"/>
                  </a:lnTo>
                  <a:lnTo>
                    <a:pt x="362" y="420"/>
                  </a:lnTo>
                  <a:lnTo>
                    <a:pt x="364" y="420"/>
                  </a:lnTo>
                  <a:lnTo>
                    <a:pt x="364" y="418"/>
                  </a:lnTo>
                  <a:lnTo>
                    <a:pt x="366" y="418"/>
                  </a:lnTo>
                  <a:lnTo>
                    <a:pt x="367" y="418"/>
                  </a:lnTo>
                  <a:lnTo>
                    <a:pt x="367" y="420"/>
                  </a:lnTo>
                  <a:lnTo>
                    <a:pt x="369" y="420"/>
                  </a:lnTo>
                  <a:lnTo>
                    <a:pt x="369" y="418"/>
                  </a:lnTo>
                  <a:lnTo>
                    <a:pt x="371" y="418"/>
                  </a:lnTo>
                  <a:lnTo>
                    <a:pt x="371" y="416"/>
                  </a:lnTo>
                  <a:lnTo>
                    <a:pt x="373" y="416"/>
                  </a:lnTo>
                  <a:lnTo>
                    <a:pt x="373" y="414"/>
                  </a:lnTo>
                  <a:lnTo>
                    <a:pt x="375" y="414"/>
                  </a:lnTo>
                  <a:lnTo>
                    <a:pt x="376" y="414"/>
                  </a:lnTo>
                  <a:lnTo>
                    <a:pt x="376" y="413"/>
                  </a:lnTo>
                  <a:lnTo>
                    <a:pt x="378" y="413"/>
                  </a:lnTo>
                  <a:lnTo>
                    <a:pt x="378" y="411"/>
                  </a:lnTo>
                  <a:lnTo>
                    <a:pt x="380" y="409"/>
                  </a:lnTo>
                  <a:lnTo>
                    <a:pt x="382" y="409"/>
                  </a:lnTo>
                  <a:lnTo>
                    <a:pt x="382" y="407"/>
                  </a:lnTo>
                  <a:lnTo>
                    <a:pt x="383" y="407"/>
                  </a:lnTo>
                  <a:lnTo>
                    <a:pt x="385" y="405"/>
                  </a:lnTo>
                  <a:lnTo>
                    <a:pt x="385" y="404"/>
                  </a:lnTo>
                  <a:lnTo>
                    <a:pt x="387" y="404"/>
                  </a:lnTo>
                  <a:lnTo>
                    <a:pt x="387" y="402"/>
                  </a:lnTo>
                  <a:lnTo>
                    <a:pt x="387" y="400"/>
                  </a:lnTo>
                  <a:lnTo>
                    <a:pt x="389" y="400"/>
                  </a:lnTo>
                  <a:lnTo>
                    <a:pt x="389" y="398"/>
                  </a:lnTo>
                  <a:lnTo>
                    <a:pt x="389" y="396"/>
                  </a:lnTo>
                  <a:lnTo>
                    <a:pt x="391" y="396"/>
                  </a:lnTo>
                  <a:lnTo>
                    <a:pt x="391" y="395"/>
                  </a:lnTo>
                  <a:lnTo>
                    <a:pt x="392" y="393"/>
                  </a:lnTo>
                  <a:lnTo>
                    <a:pt x="394" y="391"/>
                  </a:lnTo>
                  <a:lnTo>
                    <a:pt x="394" y="389"/>
                  </a:lnTo>
                  <a:lnTo>
                    <a:pt x="396" y="389"/>
                  </a:lnTo>
                  <a:lnTo>
                    <a:pt x="398" y="388"/>
                  </a:lnTo>
                  <a:lnTo>
                    <a:pt x="400" y="388"/>
                  </a:lnTo>
                  <a:lnTo>
                    <a:pt x="401" y="389"/>
                  </a:lnTo>
                  <a:lnTo>
                    <a:pt x="403" y="389"/>
                  </a:lnTo>
                  <a:lnTo>
                    <a:pt x="405" y="389"/>
                  </a:lnTo>
                  <a:lnTo>
                    <a:pt x="405" y="391"/>
                  </a:lnTo>
                  <a:lnTo>
                    <a:pt x="407" y="393"/>
                  </a:lnTo>
                  <a:lnTo>
                    <a:pt x="408" y="393"/>
                  </a:lnTo>
                  <a:lnTo>
                    <a:pt x="410" y="393"/>
                  </a:lnTo>
                  <a:lnTo>
                    <a:pt x="412" y="393"/>
                  </a:lnTo>
                  <a:lnTo>
                    <a:pt x="414" y="391"/>
                  </a:lnTo>
                  <a:lnTo>
                    <a:pt x="416" y="391"/>
                  </a:lnTo>
                  <a:lnTo>
                    <a:pt x="416" y="389"/>
                  </a:lnTo>
                  <a:lnTo>
                    <a:pt x="417" y="388"/>
                  </a:lnTo>
                  <a:lnTo>
                    <a:pt x="417" y="386"/>
                  </a:lnTo>
                  <a:lnTo>
                    <a:pt x="419" y="386"/>
                  </a:lnTo>
                  <a:lnTo>
                    <a:pt x="421" y="386"/>
                  </a:lnTo>
                  <a:lnTo>
                    <a:pt x="423" y="386"/>
                  </a:lnTo>
                  <a:lnTo>
                    <a:pt x="423" y="388"/>
                  </a:lnTo>
                  <a:lnTo>
                    <a:pt x="425" y="388"/>
                  </a:lnTo>
                  <a:lnTo>
                    <a:pt x="426" y="388"/>
                  </a:lnTo>
                  <a:lnTo>
                    <a:pt x="428" y="386"/>
                  </a:lnTo>
                  <a:lnTo>
                    <a:pt x="430" y="386"/>
                  </a:lnTo>
                  <a:lnTo>
                    <a:pt x="432" y="386"/>
                  </a:lnTo>
                  <a:lnTo>
                    <a:pt x="432" y="384"/>
                  </a:lnTo>
                  <a:lnTo>
                    <a:pt x="432" y="386"/>
                  </a:lnTo>
                  <a:lnTo>
                    <a:pt x="433" y="386"/>
                  </a:lnTo>
                  <a:lnTo>
                    <a:pt x="433" y="388"/>
                  </a:lnTo>
                  <a:lnTo>
                    <a:pt x="435" y="388"/>
                  </a:lnTo>
                  <a:lnTo>
                    <a:pt x="435" y="389"/>
                  </a:lnTo>
                  <a:lnTo>
                    <a:pt x="437" y="389"/>
                  </a:lnTo>
                  <a:lnTo>
                    <a:pt x="439" y="389"/>
                  </a:lnTo>
                  <a:lnTo>
                    <a:pt x="439" y="391"/>
                  </a:lnTo>
                  <a:lnTo>
                    <a:pt x="441" y="391"/>
                  </a:lnTo>
                  <a:lnTo>
                    <a:pt x="441" y="393"/>
                  </a:lnTo>
                  <a:lnTo>
                    <a:pt x="441" y="395"/>
                  </a:lnTo>
                  <a:lnTo>
                    <a:pt x="442" y="395"/>
                  </a:lnTo>
                  <a:lnTo>
                    <a:pt x="442" y="396"/>
                  </a:lnTo>
                  <a:lnTo>
                    <a:pt x="444" y="396"/>
                  </a:lnTo>
                  <a:lnTo>
                    <a:pt x="446" y="396"/>
                  </a:lnTo>
                  <a:lnTo>
                    <a:pt x="448" y="396"/>
                  </a:lnTo>
                  <a:lnTo>
                    <a:pt x="448" y="398"/>
                  </a:lnTo>
                  <a:lnTo>
                    <a:pt x="448" y="400"/>
                  </a:lnTo>
                  <a:lnTo>
                    <a:pt x="448" y="402"/>
                  </a:lnTo>
                  <a:lnTo>
                    <a:pt x="448" y="404"/>
                  </a:lnTo>
                  <a:lnTo>
                    <a:pt x="448" y="405"/>
                  </a:lnTo>
                  <a:lnTo>
                    <a:pt x="446" y="405"/>
                  </a:lnTo>
                  <a:lnTo>
                    <a:pt x="446" y="407"/>
                  </a:lnTo>
                  <a:lnTo>
                    <a:pt x="446" y="409"/>
                  </a:lnTo>
                  <a:lnTo>
                    <a:pt x="448" y="409"/>
                  </a:lnTo>
                  <a:lnTo>
                    <a:pt x="448" y="411"/>
                  </a:lnTo>
                  <a:lnTo>
                    <a:pt x="450" y="413"/>
                  </a:lnTo>
                  <a:lnTo>
                    <a:pt x="450" y="414"/>
                  </a:lnTo>
                  <a:lnTo>
                    <a:pt x="451" y="414"/>
                  </a:lnTo>
                  <a:lnTo>
                    <a:pt x="453" y="414"/>
                  </a:lnTo>
                  <a:lnTo>
                    <a:pt x="453" y="416"/>
                  </a:lnTo>
                  <a:lnTo>
                    <a:pt x="453" y="418"/>
                  </a:lnTo>
                  <a:lnTo>
                    <a:pt x="455" y="418"/>
                  </a:lnTo>
                  <a:lnTo>
                    <a:pt x="455" y="420"/>
                  </a:lnTo>
                  <a:lnTo>
                    <a:pt x="455" y="418"/>
                  </a:lnTo>
                  <a:lnTo>
                    <a:pt x="455" y="420"/>
                  </a:lnTo>
                  <a:lnTo>
                    <a:pt x="457" y="420"/>
                  </a:lnTo>
                  <a:lnTo>
                    <a:pt x="458" y="420"/>
                  </a:lnTo>
                  <a:lnTo>
                    <a:pt x="460" y="420"/>
                  </a:lnTo>
                  <a:lnTo>
                    <a:pt x="460" y="421"/>
                  </a:lnTo>
                  <a:lnTo>
                    <a:pt x="460" y="423"/>
                  </a:lnTo>
                  <a:lnTo>
                    <a:pt x="458" y="423"/>
                  </a:lnTo>
                  <a:lnTo>
                    <a:pt x="458" y="425"/>
                  </a:lnTo>
                  <a:lnTo>
                    <a:pt x="458" y="427"/>
                  </a:lnTo>
                  <a:lnTo>
                    <a:pt x="458" y="429"/>
                  </a:lnTo>
                  <a:lnTo>
                    <a:pt x="458" y="430"/>
                  </a:lnTo>
                  <a:lnTo>
                    <a:pt x="457" y="430"/>
                  </a:lnTo>
                  <a:lnTo>
                    <a:pt x="457" y="432"/>
                  </a:lnTo>
                  <a:lnTo>
                    <a:pt x="455" y="432"/>
                  </a:lnTo>
                  <a:lnTo>
                    <a:pt x="455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1" y="436"/>
                  </a:lnTo>
                  <a:lnTo>
                    <a:pt x="451" y="438"/>
                  </a:lnTo>
                  <a:lnTo>
                    <a:pt x="451" y="439"/>
                  </a:lnTo>
                  <a:lnTo>
                    <a:pt x="451" y="441"/>
                  </a:lnTo>
                  <a:lnTo>
                    <a:pt x="453" y="441"/>
                  </a:lnTo>
                  <a:lnTo>
                    <a:pt x="455" y="441"/>
                  </a:lnTo>
                  <a:lnTo>
                    <a:pt x="455" y="443"/>
                  </a:lnTo>
                  <a:lnTo>
                    <a:pt x="455" y="445"/>
                  </a:lnTo>
                  <a:lnTo>
                    <a:pt x="453" y="445"/>
                  </a:lnTo>
                  <a:lnTo>
                    <a:pt x="453" y="446"/>
                  </a:lnTo>
                  <a:lnTo>
                    <a:pt x="455" y="446"/>
                  </a:lnTo>
                  <a:lnTo>
                    <a:pt x="455" y="448"/>
                  </a:lnTo>
                  <a:lnTo>
                    <a:pt x="457" y="446"/>
                  </a:lnTo>
                  <a:lnTo>
                    <a:pt x="458" y="446"/>
                  </a:lnTo>
                  <a:lnTo>
                    <a:pt x="458" y="448"/>
                  </a:lnTo>
                  <a:lnTo>
                    <a:pt x="460" y="450"/>
                  </a:lnTo>
                  <a:lnTo>
                    <a:pt x="458" y="450"/>
                  </a:lnTo>
                  <a:lnTo>
                    <a:pt x="458" y="452"/>
                  </a:lnTo>
                  <a:lnTo>
                    <a:pt x="460" y="452"/>
                  </a:lnTo>
                  <a:lnTo>
                    <a:pt x="460" y="454"/>
                  </a:lnTo>
                  <a:lnTo>
                    <a:pt x="462" y="454"/>
                  </a:lnTo>
                  <a:lnTo>
                    <a:pt x="462" y="455"/>
                  </a:lnTo>
                  <a:lnTo>
                    <a:pt x="464" y="455"/>
                  </a:lnTo>
                  <a:lnTo>
                    <a:pt x="464" y="457"/>
                  </a:lnTo>
                  <a:lnTo>
                    <a:pt x="464" y="459"/>
                  </a:lnTo>
                  <a:lnTo>
                    <a:pt x="466" y="459"/>
                  </a:lnTo>
                  <a:lnTo>
                    <a:pt x="467" y="459"/>
                  </a:lnTo>
                  <a:lnTo>
                    <a:pt x="467" y="461"/>
                  </a:lnTo>
                  <a:lnTo>
                    <a:pt x="467" y="463"/>
                  </a:lnTo>
                  <a:lnTo>
                    <a:pt x="467" y="464"/>
                  </a:lnTo>
                  <a:lnTo>
                    <a:pt x="466" y="464"/>
                  </a:lnTo>
                  <a:lnTo>
                    <a:pt x="466" y="466"/>
                  </a:lnTo>
                  <a:lnTo>
                    <a:pt x="467" y="466"/>
                  </a:lnTo>
                  <a:lnTo>
                    <a:pt x="467" y="468"/>
                  </a:lnTo>
                  <a:lnTo>
                    <a:pt x="469" y="468"/>
                  </a:lnTo>
                  <a:lnTo>
                    <a:pt x="471" y="468"/>
                  </a:lnTo>
                  <a:lnTo>
                    <a:pt x="471" y="466"/>
                  </a:lnTo>
                  <a:lnTo>
                    <a:pt x="473" y="466"/>
                  </a:lnTo>
                  <a:lnTo>
                    <a:pt x="475" y="466"/>
                  </a:lnTo>
                  <a:lnTo>
                    <a:pt x="476" y="466"/>
                  </a:lnTo>
                  <a:lnTo>
                    <a:pt x="478" y="466"/>
                  </a:lnTo>
                  <a:lnTo>
                    <a:pt x="480" y="464"/>
                  </a:lnTo>
                  <a:lnTo>
                    <a:pt x="482" y="464"/>
                  </a:lnTo>
                  <a:lnTo>
                    <a:pt x="482" y="463"/>
                  </a:lnTo>
                  <a:lnTo>
                    <a:pt x="482" y="464"/>
                  </a:lnTo>
                  <a:lnTo>
                    <a:pt x="483" y="464"/>
                  </a:lnTo>
                  <a:lnTo>
                    <a:pt x="483" y="466"/>
                  </a:lnTo>
                  <a:lnTo>
                    <a:pt x="483" y="468"/>
                  </a:lnTo>
                  <a:lnTo>
                    <a:pt x="485" y="468"/>
                  </a:lnTo>
                  <a:lnTo>
                    <a:pt x="485" y="466"/>
                  </a:lnTo>
                  <a:lnTo>
                    <a:pt x="487" y="466"/>
                  </a:lnTo>
                  <a:lnTo>
                    <a:pt x="489" y="466"/>
                  </a:lnTo>
                  <a:lnTo>
                    <a:pt x="491" y="466"/>
                  </a:lnTo>
                  <a:lnTo>
                    <a:pt x="492" y="464"/>
                  </a:lnTo>
                  <a:lnTo>
                    <a:pt x="494" y="464"/>
                  </a:lnTo>
                  <a:lnTo>
                    <a:pt x="494" y="466"/>
                  </a:lnTo>
                  <a:lnTo>
                    <a:pt x="496" y="466"/>
                  </a:lnTo>
                  <a:lnTo>
                    <a:pt x="496" y="468"/>
                  </a:lnTo>
                  <a:lnTo>
                    <a:pt x="498" y="468"/>
                  </a:lnTo>
                  <a:lnTo>
                    <a:pt x="501" y="468"/>
                  </a:lnTo>
                  <a:lnTo>
                    <a:pt x="501" y="470"/>
                  </a:lnTo>
                  <a:lnTo>
                    <a:pt x="503" y="470"/>
                  </a:lnTo>
                  <a:lnTo>
                    <a:pt x="503" y="468"/>
                  </a:lnTo>
                  <a:lnTo>
                    <a:pt x="503" y="466"/>
                  </a:lnTo>
                  <a:lnTo>
                    <a:pt x="503" y="464"/>
                  </a:lnTo>
                  <a:lnTo>
                    <a:pt x="503" y="463"/>
                  </a:lnTo>
                  <a:lnTo>
                    <a:pt x="503" y="461"/>
                  </a:lnTo>
                  <a:lnTo>
                    <a:pt x="505" y="461"/>
                  </a:lnTo>
                  <a:lnTo>
                    <a:pt x="503" y="461"/>
                  </a:lnTo>
                  <a:lnTo>
                    <a:pt x="503" y="459"/>
                  </a:lnTo>
                  <a:lnTo>
                    <a:pt x="505" y="459"/>
                  </a:lnTo>
                  <a:lnTo>
                    <a:pt x="503" y="459"/>
                  </a:lnTo>
                  <a:lnTo>
                    <a:pt x="505" y="459"/>
                  </a:lnTo>
                  <a:lnTo>
                    <a:pt x="505" y="457"/>
                  </a:lnTo>
                  <a:lnTo>
                    <a:pt x="505" y="455"/>
                  </a:lnTo>
                  <a:lnTo>
                    <a:pt x="503" y="455"/>
                  </a:lnTo>
                  <a:lnTo>
                    <a:pt x="503" y="454"/>
                  </a:lnTo>
                  <a:lnTo>
                    <a:pt x="503" y="452"/>
                  </a:lnTo>
                  <a:lnTo>
                    <a:pt x="503" y="450"/>
                  </a:lnTo>
                  <a:lnTo>
                    <a:pt x="505" y="450"/>
                  </a:lnTo>
                  <a:lnTo>
                    <a:pt x="503" y="450"/>
                  </a:lnTo>
                  <a:lnTo>
                    <a:pt x="503" y="448"/>
                  </a:lnTo>
                  <a:lnTo>
                    <a:pt x="503" y="446"/>
                  </a:lnTo>
                  <a:lnTo>
                    <a:pt x="503" y="445"/>
                  </a:lnTo>
                  <a:lnTo>
                    <a:pt x="503" y="443"/>
                  </a:lnTo>
                  <a:lnTo>
                    <a:pt x="503" y="441"/>
                  </a:lnTo>
                  <a:lnTo>
                    <a:pt x="503" y="439"/>
                  </a:lnTo>
                  <a:lnTo>
                    <a:pt x="503" y="438"/>
                  </a:lnTo>
                  <a:lnTo>
                    <a:pt x="505" y="438"/>
                  </a:lnTo>
                  <a:lnTo>
                    <a:pt x="507" y="438"/>
                  </a:lnTo>
                  <a:lnTo>
                    <a:pt x="507" y="436"/>
                  </a:lnTo>
                  <a:lnTo>
                    <a:pt x="508" y="436"/>
                  </a:lnTo>
                  <a:lnTo>
                    <a:pt x="507" y="434"/>
                  </a:lnTo>
                  <a:lnTo>
                    <a:pt x="508" y="434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08" y="439"/>
                  </a:lnTo>
                  <a:lnTo>
                    <a:pt x="510" y="439"/>
                  </a:lnTo>
                  <a:lnTo>
                    <a:pt x="510" y="438"/>
                  </a:lnTo>
                  <a:lnTo>
                    <a:pt x="512" y="438"/>
                  </a:lnTo>
                  <a:lnTo>
                    <a:pt x="514" y="438"/>
                  </a:lnTo>
                  <a:lnTo>
                    <a:pt x="514" y="436"/>
                  </a:lnTo>
                  <a:lnTo>
                    <a:pt x="516" y="436"/>
                  </a:lnTo>
                  <a:lnTo>
                    <a:pt x="517" y="436"/>
                  </a:lnTo>
                  <a:lnTo>
                    <a:pt x="517" y="434"/>
                  </a:lnTo>
                  <a:lnTo>
                    <a:pt x="519" y="432"/>
                  </a:lnTo>
                  <a:lnTo>
                    <a:pt x="521" y="432"/>
                  </a:lnTo>
                  <a:lnTo>
                    <a:pt x="521" y="430"/>
                  </a:lnTo>
                  <a:lnTo>
                    <a:pt x="523" y="430"/>
                  </a:lnTo>
                  <a:lnTo>
                    <a:pt x="523" y="429"/>
                  </a:lnTo>
                  <a:lnTo>
                    <a:pt x="525" y="429"/>
                  </a:lnTo>
                  <a:lnTo>
                    <a:pt x="525" y="427"/>
                  </a:lnTo>
                  <a:lnTo>
                    <a:pt x="525" y="425"/>
                  </a:lnTo>
                  <a:lnTo>
                    <a:pt x="525" y="423"/>
                  </a:lnTo>
                  <a:lnTo>
                    <a:pt x="526" y="423"/>
                  </a:lnTo>
                  <a:lnTo>
                    <a:pt x="526" y="425"/>
                  </a:lnTo>
                  <a:lnTo>
                    <a:pt x="528" y="425"/>
                  </a:lnTo>
                  <a:lnTo>
                    <a:pt x="530" y="425"/>
                  </a:lnTo>
                  <a:lnTo>
                    <a:pt x="532" y="425"/>
                  </a:lnTo>
                  <a:lnTo>
                    <a:pt x="533" y="425"/>
                  </a:lnTo>
                  <a:lnTo>
                    <a:pt x="535" y="425"/>
                  </a:lnTo>
                  <a:lnTo>
                    <a:pt x="537" y="425"/>
                  </a:lnTo>
                  <a:lnTo>
                    <a:pt x="539" y="425"/>
                  </a:lnTo>
                  <a:lnTo>
                    <a:pt x="541" y="425"/>
                  </a:lnTo>
                  <a:lnTo>
                    <a:pt x="542" y="425"/>
                  </a:lnTo>
                  <a:lnTo>
                    <a:pt x="541" y="425"/>
                  </a:lnTo>
                  <a:lnTo>
                    <a:pt x="541" y="427"/>
                  </a:lnTo>
                  <a:lnTo>
                    <a:pt x="542" y="427"/>
                  </a:lnTo>
                  <a:lnTo>
                    <a:pt x="542" y="429"/>
                  </a:lnTo>
                  <a:lnTo>
                    <a:pt x="544" y="429"/>
                  </a:lnTo>
                  <a:lnTo>
                    <a:pt x="544" y="430"/>
                  </a:lnTo>
                  <a:lnTo>
                    <a:pt x="546" y="430"/>
                  </a:lnTo>
                  <a:lnTo>
                    <a:pt x="546" y="432"/>
                  </a:lnTo>
                  <a:lnTo>
                    <a:pt x="548" y="432"/>
                  </a:lnTo>
                  <a:lnTo>
                    <a:pt x="550" y="432"/>
                  </a:lnTo>
                  <a:lnTo>
                    <a:pt x="551" y="432"/>
                  </a:lnTo>
                  <a:lnTo>
                    <a:pt x="553" y="434"/>
                  </a:lnTo>
                  <a:lnTo>
                    <a:pt x="555" y="434"/>
                  </a:lnTo>
                  <a:lnTo>
                    <a:pt x="557" y="436"/>
                  </a:lnTo>
                  <a:lnTo>
                    <a:pt x="558" y="436"/>
                  </a:lnTo>
                  <a:lnTo>
                    <a:pt x="560" y="436"/>
                  </a:lnTo>
                  <a:lnTo>
                    <a:pt x="562" y="438"/>
                  </a:lnTo>
                  <a:lnTo>
                    <a:pt x="564" y="438"/>
                  </a:lnTo>
                  <a:lnTo>
                    <a:pt x="562" y="436"/>
                  </a:lnTo>
                  <a:lnTo>
                    <a:pt x="564" y="436"/>
                  </a:lnTo>
                  <a:lnTo>
                    <a:pt x="564" y="434"/>
                  </a:lnTo>
                  <a:lnTo>
                    <a:pt x="564" y="436"/>
                  </a:lnTo>
                  <a:lnTo>
                    <a:pt x="564" y="438"/>
                  </a:lnTo>
                  <a:lnTo>
                    <a:pt x="566" y="438"/>
                  </a:lnTo>
                  <a:lnTo>
                    <a:pt x="566" y="439"/>
                  </a:lnTo>
                  <a:lnTo>
                    <a:pt x="567" y="439"/>
                  </a:lnTo>
                  <a:lnTo>
                    <a:pt x="567" y="441"/>
                  </a:lnTo>
                  <a:lnTo>
                    <a:pt x="567" y="443"/>
                  </a:lnTo>
                  <a:lnTo>
                    <a:pt x="567" y="445"/>
                  </a:lnTo>
                  <a:lnTo>
                    <a:pt x="566" y="445"/>
                  </a:lnTo>
                  <a:lnTo>
                    <a:pt x="567" y="446"/>
                  </a:lnTo>
                  <a:lnTo>
                    <a:pt x="566" y="446"/>
                  </a:lnTo>
                  <a:lnTo>
                    <a:pt x="566" y="448"/>
                  </a:lnTo>
                  <a:lnTo>
                    <a:pt x="567" y="448"/>
                  </a:lnTo>
                  <a:lnTo>
                    <a:pt x="567" y="450"/>
                  </a:lnTo>
                  <a:lnTo>
                    <a:pt x="569" y="450"/>
                  </a:lnTo>
                  <a:lnTo>
                    <a:pt x="569" y="448"/>
                  </a:lnTo>
                  <a:lnTo>
                    <a:pt x="571" y="448"/>
                  </a:lnTo>
                  <a:lnTo>
                    <a:pt x="573" y="448"/>
                  </a:lnTo>
                  <a:lnTo>
                    <a:pt x="573" y="446"/>
                  </a:lnTo>
                  <a:lnTo>
                    <a:pt x="575" y="446"/>
                  </a:lnTo>
                  <a:lnTo>
                    <a:pt x="576" y="446"/>
                  </a:lnTo>
                  <a:lnTo>
                    <a:pt x="578" y="446"/>
                  </a:lnTo>
                  <a:lnTo>
                    <a:pt x="580" y="446"/>
                  </a:lnTo>
                  <a:lnTo>
                    <a:pt x="582" y="446"/>
                  </a:lnTo>
                  <a:lnTo>
                    <a:pt x="583" y="446"/>
                  </a:lnTo>
                  <a:lnTo>
                    <a:pt x="585" y="448"/>
                  </a:lnTo>
                  <a:lnTo>
                    <a:pt x="585" y="446"/>
                  </a:lnTo>
                  <a:lnTo>
                    <a:pt x="587" y="446"/>
                  </a:lnTo>
                  <a:lnTo>
                    <a:pt x="589" y="446"/>
                  </a:lnTo>
                  <a:lnTo>
                    <a:pt x="591" y="446"/>
                  </a:lnTo>
                  <a:lnTo>
                    <a:pt x="592" y="446"/>
                  </a:lnTo>
                  <a:lnTo>
                    <a:pt x="592" y="445"/>
                  </a:lnTo>
                  <a:lnTo>
                    <a:pt x="594" y="445"/>
                  </a:lnTo>
                  <a:lnTo>
                    <a:pt x="596" y="445"/>
                  </a:lnTo>
                  <a:lnTo>
                    <a:pt x="598" y="445"/>
                  </a:lnTo>
                  <a:lnTo>
                    <a:pt x="599" y="445"/>
                  </a:lnTo>
                  <a:lnTo>
                    <a:pt x="599" y="446"/>
                  </a:lnTo>
                  <a:lnTo>
                    <a:pt x="601" y="446"/>
                  </a:lnTo>
                  <a:lnTo>
                    <a:pt x="601" y="445"/>
                  </a:lnTo>
                  <a:lnTo>
                    <a:pt x="603" y="445"/>
                  </a:lnTo>
                  <a:lnTo>
                    <a:pt x="603" y="443"/>
                  </a:lnTo>
                  <a:lnTo>
                    <a:pt x="601" y="443"/>
                  </a:lnTo>
                  <a:lnTo>
                    <a:pt x="603" y="443"/>
                  </a:lnTo>
                  <a:lnTo>
                    <a:pt x="605" y="443"/>
                  </a:lnTo>
                  <a:lnTo>
                    <a:pt x="605" y="445"/>
                  </a:lnTo>
                  <a:lnTo>
                    <a:pt x="607" y="445"/>
                  </a:lnTo>
                  <a:lnTo>
                    <a:pt x="607" y="443"/>
                  </a:lnTo>
                  <a:lnTo>
                    <a:pt x="607" y="441"/>
                  </a:lnTo>
                  <a:lnTo>
                    <a:pt x="607" y="439"/>
                  </a:lnTo>
                  <a:lnTo>
                    <a:pt x="605" y="439"/>
                  </a:lnTo>
                  <a:lnTo>
                    <a:pt x="607" y="439"/>
                  </a:lnTo>
                  <a:lnTo>
                    <a:pt x="607" y="438"/>
                  </a:lnTo>
                  <a:lnTo>
                    <a:pt x="608" y="438"/>
                  </a:lnTo>
                  <a:lnTo>
                    <a:pt x="607" y="436"/>
                  </a:lnTo>
                  <a:lnTo>
                    <a:pt x="607" y="434"/>
                  </a:lnTo>
                  <a:lnTo>
                    <a:pt x="608" y="434"/>
                  </a:lnTo>
                  <a:lnTo>
                    <a:pt x="608" y="432"/>
                  </a:lnTo>
                  <a:lnTo>
                    <a:pt x="610" y="430"/>
                  </a:lnTo>
                  <a:lnTo>
                    <a:pt x="608" y="430"/>
                  </a:lnTo>
                  <a:lnTo>
                    <a:pt x="608" y="429"/>
                  </a:lnTo>
                  <a:lnTo>
                    <a:pt x="610" y="429"/>
                  </a:lnTo>
                  <a:lnTo>
                    <a:pt x="612" y="429"/>
                  </a:lnTo>
                  <a:lnTo>
                    <a:pt x="614" y="429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6" y="429"/>
                  </a:lnTo>
                  <a:lnTo>
                    <a:pt x="614" y="429"/>
                  </a:lnTo>
                  <a:lnTo>
                    <a:pt x="614" y="430"/>
                  </a:lnTo>
                  <a:lnTo>
                    <a:pt x="616" y="430"/>
                  </a:lnTo>
                  <a:lnTo>
                    <a:pt x="616" y="432"/>
                  </a:lnTo>
                  <a:lnTo>
                    <a:pt x="617" y="432"/>
                  </a:lnTo>
                  <a:lnTo>
                    <a:pt x="617" y="434"/>
                  </a:lnTo>
                  <a:lnTo>
                    <a:pt x="619" y="434"/>
                  </a:lnTo>
                  <a:lnTo>
                    <a:pt x="621" y="434"/>
                  </a:lnTo>
                  <a:lnTo>
                    <a:pt x="623" y="434"/>
                  </a:lnTo>
                  <a:lnTo>
                    <a:pt x="623" y="436"/>
                  </a:lnTo>
                  <a:lnTo>
                    <a:pt x="624" y="436"/>
                  </a:lnTo>
                  <a:lnTo>
                    <a:pt x="626" y="436"/>
                  </a:lnTo>
                  <a:lnTo>
                    <a:pt x="628" y="434"/>
                  </a:lnTo>
                  <a:lnTo>
                    <a:pt x="628" y="432"/>
                  </a:lnTo>
                  <a:lnTo>
                    <a:pt x="630" y="432"/>
                  </a:lnTo>
                  <a:lnTo>
                    <a:pt x="632" y="432"/>
                  </a:lnTo>
                  <a:lnTo>
                    <a:pt x="632" y="430"/>
                  </a:lnTo>
                  <a:lnTo>
                    <a:pt x="632" y="429"/>
                  </a:lnTo>
                  <a:lnTo>
                    <a:pt x="633" y="429"/>
                  </a:lnTo>
                  <a:lnTo>
                    <a:pt x="635" y="429"/>
                  </a:lnTo>
                  <a:lnTo>
                    <a:pt x="637" y="429"/>
                  </a:lnTo>
                  <a:lnTo>
                    <a:pt x="639" y="427"/>
                  </a:lnTo>
                  <a:lnTo>
                    <a:pt x="639" y="429"/>
                  </a:lnTo>
                  <a:lnTo>
                    <a:pt x="641" y="429"/>
                  </a:lnTo>
                  <a:lnTo>
                    <a:pt x="641" y="430"/>
                  </a:lnTo>
                  <a:lnTo>
                    <a:pt x="642" y="430"/>
                  </a:lnTo>
                  <a:lnTo>
                    <a:pt x="642" y="432"/>
                  </a:lnTo>
                  <a:lnTo>
                    <a:pt x="642" y="430"/>
                  </a:lnTo>
                  <a:lnTo>
                    <a:pt x="644" y="430"/>
                  </a:lnTo>
                  <a:lnTo>
                    <a:pt x="646" y="430"/>
                  </a:lnTo>
                  <a:lnTo>
                    <a:pt x="646" y="432"/>
                  </a:lnTo>
                  <a:lnTo>
                    <a:pt x="648" y="432"/>
                  </a:lnTo>
                  <a:lnTo>
                    <a:pt x="648" y="434"/>
                  </a:lnTo>
                  <a:lnTo>
                    <a:pt x="649" y="434"/>
                  </a:lnTo>
                  <a:lnTo>
                    <a:pt x="651" y="434"/>
                  </a:lnTo>
                  <a:lnTo>
                    <a:pt x="651" y="436"/>
                  </a:lnTo>
                  <a:lnTo>
                    <a:pt x="653" y="436"/>
                  </a:lnTo>
                  <a:lnTo>
                    <a:pt x="653" y="438"/>
                  </a:lnTo>
                  <a:lnTo>
                    <a:pt x="655" y="438"/>
                  </a:lnTo>
                  <a:lnTo>
                    <a:pt x="655" y="439"/>
                  </a:lnTo>
                  <a:lnTo>
                    <a:pt x="657" y="439"/>
                  </a:lnTo>
                  <a:lnTo>
                    <a:pt x="658" y="441"/>
                  </a:lnTo>
                  <a:lnTo>
                    <a:pt x="660" y="441"/>
                  </a:lnTo>
                  <a:lnTo>
                    <a:pt x="660" y="443"/>
                  </a:lnTo>
                  <a:lnTo>
                    <a:pt x="660" y="445"/>
                  </a:lnTo>
                  <a:lnTo>
                    <a:pt x="662" y="445"/>
                  </a:lnTo>
                  <a:lnTo>
                    <a:pt x="662" y="446"/>
                  </a:lnTo>
                  <a:lnTo>
                    <a:pt x="662" y="445"/>
                  </a:lnTo>
                  <a:lnTo>
                    <a:pt x="664" y="445"/>
                  </a:lnTo>
                  <a:lnTo>
                    <a:pt x="664" y="446"/>
                  </a:lnTo>
                  <a:lnTo>
                    <a:pt x="666" y="446"/>
                  </a:lnTo>
                  <a:lnTo>
                    <a:pt x="667" y="446"/>
                  </a:lnTo>
                  <a:lnTo>
                    <a:pt x="669" y="446"/>
                  </a:lnTo>
                  <a:lnTo>
                    <a:pt x="671" y="446"/>
                  </a:lnTo>
                  <a:lnTo>
                    <a:pt x="671" y="448"/>
                  </a:lnTo>
                  <a:lnTo>
                    <a:pt x="673" y="450"/>
                  </a:lnTo>
                  <a:lnTo>
                    <a:pt x="671" y="450"/>
                  </a:lnTo>
                  <a:lnTo>
                    <a:pt x="671" y="452"/>
                  </a:lnTo>
                  <a:lnTo>
                    <a:pt x="673" y="452"/>
                  </a:lnTo>
                  <a:lnTo>
                    <a:pt x="673" y="454"/>
                  </a:lnTo>
                  <a:lnTo>
                    <a:pt x="671" y="455"/>
                  </a:lnTo>
                  <a:lnTo>
                    <a:pt x="671" y="457"/>
                  </a:lnTo>
                  <a:lnTo>
                    <a:pt x="671" y="459"/>
                  </a:lnTo>
                  <a:lnTo>
                    <a:pt x="671" y="461"/>
                  </a:lnTo>
                  <a:lnTo>
                    <a:pt x="671" y="463"/>
                  </a:lnTo>
                  <a:lnTo>
                    <a:pt x="671" y="461"/>
                  </a:lnTo>
                  <a:lnTo>
                    <a:pt x="669" y="461"/>
                  </a:lnTo>
                  <a:lnTo>
                    <a:pt x="669" y="463"/>
                  </a:lnTo>
                  <a:lnTo>
                    <a:pt x="669" y="464"/>
                  </a:lnTo>
                  <a:lnTo>
                    <a:pt x="669" y="466"/>
                  </a:lnTo>
                  <a:lnTo>
                    <a:pt x="667" y="466"/>
                  </a:lnTo>
                  <a:lnTo>
                    <a:pt x="667" y="468"/>
                  </a:lnTo>
                  <a:lnTo>
                    <a:pt x="666" y="470"/>
                  </a:lnTo>
                  <a:lnTo>
                    <a:pt x="667" y="470"/>
                  </a:lnTo>
                  <a:lnTo>
                    <a:pt x="669" y="470"/>
                  </a:lnTo>
                  <a:lnTo>
                    <a:pt x="669" y="471"/>
                  </a:lnTo>
                  <a:lnTo>
                    <a:pt x="671" y="471"/>
                  </a:lnTo>
                  <a:lnTo>
                    <a:pt x="671" y="473"/>
                  </a:lnTo>
                  <a:lnTo>
                    <a:pt x="673" y="473"/>
                  </a:lnTo>
                  <a:lnTo>
                    <a:pt x="674" y="473"/>
                  </a:lnTo>
                  <a:lnTo>
                    <a:pt x="674" y="471"/>
                  </a:lnTo>
                  <a:lnTo>
                    <a:pt x="676" y="471"/>
                  </a:lnTo>
                  <a:lnTo>
                    <a:pt x="676" y="470"/>
                  </a:lnTo>
                  <a:lnTo>
                    <a:pt x="674" y="470"/>
                  </a:lnTo>
                  <a:lnTo>
                    <a:pt x="676" y="470"/>
                  </a:lnTo>
                  <a:lnTo>
                    <a:pt x="676" y="468"/>
                  </a:lnTo>
                  <a:lnTo>
                    <a:pt x="674" y="468"/>
                  </a:lnTo>
                  <a:lnTo>
                    <a:pt x="676" y="468"/>
                  </a:lnTo>
                  <a:lnTo>
                    <a:pt x="678" y="468"/>
                  </a:lnTo>
                  <a:lnTo>
                    <a:pt x="680" y="468"/>
                  </a:lnTo>
                  <a:lnTo>
                    <a:pt x="682" y="466"/>
                  </a:lnTo>
                  <a:lnTo>
                    <a:pt x="682" y="468"/>
                  </a:lnTo>
                  <a:lnTo>
                    <a:pt x="683" y="468"/>
                  </a:lnTo>
                  <a:lnTo>
                    <a:pt x="683" y="470"/>
                  </a:lnTo>
                  <a:lnTo>
                    <a:pt x="683" y="471"/>
                  </a:lnTo>
                  <a:lnTo>
                    <a:pt x="685" y="471"/>
                  </a:lnTo>
                  <a:lnTo>
                    <a:pt x="685" y="473"/>
                  </a:lnTo>
                  <a:lnTo>
                    <a:pt x="687" y="473"/>
                  </a:lnTo>
                  <a:lnTo>
                    <a:pt x="685" y="473"/>
                  </a:lnTo>
                  <a:lnTo>
                    <a:pt x="685" y="475"/>
                  </a:lnTo>
                  <a:lnTo>
                    <a:pt x="687" y="475"/>
                  </a:lnTo>
                  <a:lnTo>
                    <a:pt x="687" y="477"/>
                  </a:lnTo>
                  <a:lnTo>
                    <a:pt x="687" y="479"/>
                  </a:lnTo>
                  <a:lnTo>
                    <a:pt x="687" y="480"/>
                  </a:lnTo>
                  <a:lnTo>
                    <a:pt x="685" y="480"/>
                  </a:lnTo>
                  <a:lnTo>
                    <a:pt x="685" y="482"/>
                  </a:lnTo>
                  <a:lnTo>
                    <a:pt x="685" y="484"/>
                  </a:lnTo>
                  <a:lnTo>
                    <a:pt x="687" y="484"/>
                  </a:lnTo>
                  <a:lnTo>
                    <a:pt x="687" y="486"/>
                  </a:lnTo>
                  <a:lnTo>
                    <a:pt x="689" y="487"/>
                  </a:lnTo>
                  <a:lnTo>
                    <a:pt x="691" y="487"/>
                  </a:lnTo>
                  <a:lnTo>
                    <a:pt x="691" y="489"/>
                  </a:lnTo>
                  <a:lnTo>
                    <a:pt x="691" y="491"/>
                  </a:lnTo>
                  <a:lnTo>
                    <a:pt x="691" y="493"/>
                  </a:lnTo>
                  <a:lnTo>
                    <a:pt x="689" y="493"/>
                  </a:lnTo>
                  <a:lnTo>
                    <a:pt x="689" y="495"/>
                  </a:lnTo>
                  <a:lnTo>
                    <a:pt x="689" y="496"/>
                  </a:lnTo>
                  <a:lnTo>
                    <a:pt x="687" y="498"/>
                  </a:lnTo>
                  <a:lnTo>
                    <a:pt x="689" y="500"/>
                  </a:lnTo>
                  <a:lnTo>
                    <a:pt x="689" y="502"/>
                  </a:lnTo>
                  <a:lnTo>
                    <a:pt x="691" y="502"/>
                  </a:lnTo>
                  <a:lnTo>
                    <a:pt x="691" y="504"/>
                  </a:lnTo>
                  <a:lnTo>
                    <a:pt x="689" y="504"/>
                  </a:lnTo>
                  <a:lnTo>
                    <a:pt x="689" y="505"/>
                  </a:lnTo>
                  <a:lnTo>
                    <a:pt x="691" y="505"/>
                  </a:lnTo>
                  <a:lnTo>
                    <a:pt x="689" y="505"/>
                  </a:lnTo>
                  <a:lnTo>
                    <a:pt x="689" y="507"/>
                  </a:lnTo>
                  <a:lnTo>
                    <a:pt x="689" y="505"/>
                  </a:lnTo>
                  <a:lnTo>
                    <a:pt x="687" y="505"/>
                  </a:lnTo>
                  <a:lnTo>
                    <a:pt x="687" y="507"/>
                  </a:lnTo>
                  <a:lnTo>
                    <a:pt x="685" y="507"/>
                  </a:lnTo>
                  <a:lnTo>
                    <a:pt x="685" y="509"/>
                  </a:lnTo>
                  <a:lnTo>
                    <a:pt x="683" y="509"/>
                  </a:lnTo>
                  <a:lnTo>
                    <a:pt x="683" y="507"/>
                  </a:lnTo>
                  <a:lnTo>
                    <a:pt x="682" y="507"/>
                  </a:lnTo>
                  <a:lnTo>
                    <a:pt x="682" y="509"/>
                  </a:lnTo>
                  <a:lnTo>
                    <a:pt x="680" y="509"/>
                  </a:lnTo>
                  <a:lnTo>
                    <a:pt x="680" y="511"/>
                  </a:lnTo>
                  <a:lnTo>
                    <a:pt x="678" y="511"/>
                  </a:lnTo>
                  <a:lnTo>
                    <a:pt x="678" y="509"/>
                  </a:lnTo>
                  <a:lnTo>
                    <a:pt x="676" y="509"/>
                  </a:lnTo>
                  <a:lnTo>
                    <a:pt x="676" y="511"/>
                  </a:lnTo>
                  <a:lnTo>
                    <a:pt x="674" y="511"/>
                  </a:lnTo>
                  <a:lnTo>
                    <a:pt x="674" y="512"/>
                  </a:lnTo>
                  <a:lnTo>
                    <a:pt x="674" y="514"/>
                  </a:lnTo>
                  <a:lnTo>
                    <a:pt x="674" y="516"/>
                  </a:lnTo>
                  <a:lnTo>
                    <a:pt x="673" y="516"/>
                  </a:lnTo>
                  <a:lnTo>
                    <a:pt x="673" y="518"/>
                  </a:lnTo>
                  <a:lnTo>
                    <a:pt x="671" y="518"/>
                  </a:lnTo>
                  <a:lnTo>
                    <a:pt x="669" y="518"/>
                  </a:lnTo>
                  <a:lnTo>
                    <a:pt x="669" y="516"/>
                  </a:lnTo>
                  <a:lnTo>
                    <a:pt x="667" y="516"/>
                  </a:lnTo>
                  <a:lnTo>
                    <a:pt x="666" y="516"/>
                  </a:lnTo>
                  <a:lnTo>
                    <a:pt x="664" y="516"/>
                  </a:lnTo>
                  <a:lnTo>
                    <a:pt x="664" y="518"/>
                  </a:lnTo>
                  <a:lnTo>
                    <a:pt x="662" y="518"/>
                  </a:lnTo>
                  <a:lnTo>
                    <a:pt x="662" y="520"/>
                  </a:lnTo>
                  <a:lnTo>
                    <a:pt x="660" y="520"/>
                  </a:lnTo>
                  <a:lnTo>
                    <a:pt x="658" y="520"/>
                  </a:lnTo>
                  <a:lnTo>
                    <a:pt x="658" y="518"/>
                  </a:lnTo>
                  <a:lnTo>
                    <a:pt x="657" y="518"/>
                  </a:lnTo>
                  <a:lnTo>
                    <a:pt x="657" y="516"/>
                  </a:lnTo>
                  <a:lnTo>
                    <a:pt x="655" y="516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1" y="518"/>
                  </a:lnTo>
                  <a:lnTo>
                    <a:pt x="649" y="518"/>
                  </a:lnTo>
                  <a:lnTo>
                    <a:pt x="649" y="520"/>
                  </a:lnTo>
                  <a:lnTo>
                    <a:pt x="649" y="521"/>
                  </a:lnTo>
                  <a:lnTo>
                    <a:pt x="648" y="521"/>
                  </a:lnTo>
                  <a:lnTo>
                    <a:pt x="646" y="521"/>
                  </a:lnTo>
                  <a:lnTo>
                    <a:pt x="644" y="523"/>
                  </a:lnTo>
                  <a:lnTo>
                    <a:pt x="642" y="523"/>
                  </a:lnTo>
                  <a:lnTo>
                    <a:pt x="642" y="521"/>
                  </a:lnTo>
                  <a:lnTo>
                    <a:pt x="642" y="523"/>
                  </a:lnTo>
                  <a:lnTo>
                    <a:pt x="642" y="521"/>
                  </a:lnTo>
                  <a:lnTo>
                    <a:pt x="641" y="521"/>
                  </a:lnTo>
                  <a:lnTo>
                    <a:pt x="641" y="520"/>
                  </a:lnTo>
                  <a:lnTo>
                    <a:pt x="639" y="520"/>
                  </a:lnTo>
                  <a:lnTo>
                    <a:pt x="637" y="520"/>
                  </a:lnTo>
                  <a:lnTo>
                    <a:pt x="635" y="520"/>
                  </a:lnTo>
                  <a:lnTo>
                    <a:pt x="635" y="518"/>
                  </a:lnTo>
                  <a:lnTo>
                    <a:pt x="633" y="518"/>
                  </a:lnTo>
                  <a:lnTo>
                    <a:pt x="633" y="516"/>
                  </a:lnTo>
                  <a:lnTo>
                    <a:pt x="633" y="518"/>
                  </a:lnTo>
                  <a:lnTo>
                    <a:pt x="632" y="518"/>
                  </a:lnTo>
                  <a:lnTo>
                    <a:pt x="632" y="520"/>
                  </a:lnTo>
                  <a:lnTo>
                    <a:pt x="630" y="520"/>
                  </a:lnTo>
                  <a:lnTo>
                    <a:pt x="628" y="520"/>
                  </a:lnTo>
                  <a:lnTo>
                    <a:pt x="628" y="518"/>
                  </a:lnTo>
                  <a:lnTo>
                    <a:pt x="628" y="516"/>
                  </a:lnTo>
                  <a:lnTo>
                    <a:pt x="626" y="516"/>
                  </a:lnTo>
                  <a:lnTo>
                    <a:pt x="626" y="518"/>
                  </a:lnTo>
                  <a:lnTo>
                    <a:pt x="624" y="518"/>
                  </a:lnTo>
                  <a:lnTo>
                    <a:pt x="626" y="520"/>
                  </a:lnTo>
                  <a:lnTo>
                    <a:pt x="626" y="521"/>
                  </a:lnTo>
                  <a:lnTo>
                    <a:pt x="626" y="523"/>
                  </a:lnTo>
                  <a:lnTo>
                    <a:pt x="628" y="523"/>
                  </a:lnTo>
                  <a:lnTo>
                    <a:pt x="626" y="523"/>
                  </a:lnTo>
                  <a:lnTo>
                    <a:pt x="626" y="525"/>
                  </a:lnTo>
                  <a:lnTo>
                    <a:pt x="626" y="523"/>
                  </a:lnTo>
                  <a:lnTo>
                    <a:pt x="626" y="525"/>
                  </a:lnTo>
                  <a:lnTo>
                    <a:pt x="624" y="525"/>
                  </a:lnTo>
                  <a:lnTo>
                    <a:pt x="624" y="527"/>
                  </a:lnTo>
                  <a:lnTo>
                    <a:pt x="623" y="527"/>
                  </a:lnTo>
                  <a:lnTo>
                    <a:pt x="624" y="527"/>
                  </a:lnTo>
                  <a:lnTo>
                    <a:pt x="624" y="529"/>
                  </a:lnTo>
                  <a:lnTo>
                    <a:pt x="623" y="529"/>
                  </a:lnTo>
                  <a:lnTo>
                    <a:pt x="623" y="530"/>
                  </a:lnTo>
                  <a:lnTo>
                    <a:pt x="621" y="530"/>
                  </a:lnTo>
                  <a:lnTo>
                    <a:pt x="621" y="532"/>
                  </a:lnTo>
                  <a:lnTo>
                    <a:pt x="621" y="534"/>
                  </a:lnTo>
                  <a:lnTo>
                    <a:pt x="621" y="536"/>
                  </a:lnTo>
                  <a:lnTo>
                    <a:pt x="619" y="536"/>
                  </a:lnTo>
                  <a:lnTo>
                    <a:pt x="619" y="537"/>
                  </a:lnTo>
                  <a:lnTo>
                    <a:pt x="619" y="536"/>
                  </a:lnTo>
                  <a:lnTo>
                    <a:pt x="617" y="536"/>
                  </a:lnTo>
                  <a:lnTo>
                    <a:pt x="616" y="536"/>
                  </a:lnTo>
                  <a:lnTo>
                    <a:pt x="616" y="537"/>
                  </a:lnTo>
                  <a:lnTo>
                    <a:pt x="614" y="537"/>
                  </a:lnTo>
                  <a:lnTo>
                    <a:pt x="614" y="539"/>
                  </a:lnTo>
                  <a:lnTo>
                    <a:pt x="612" y="539"/>
                  </a:lnTo>
                  <a:lnTo>
                    <a:pt x="612" y="541"/>
                  </a:lnTo>
                  <a:lnTo>
                    <a:pt x="612" y="543"/>
                  </a:lnTo>
                  <a:lnTo>
                    <a:pt x="610" y="543"/>
                  </a:lnTo>
                  <a:lnTo>
                    <a:pt x="610" y="545"/>
                  </a:lnTo>
                  <a:lnTo>
                    <a:pt x="610" y="546"/>
                  </a:lnTo>
                  <a:lnTo>
                    <a:pt x="610" y="548"/>
                  </a:lnTo>
                  <a:lnTo>
                    <a:pt x="610" y="550"/>
                  </a:lnTo>
                  <a:lnTo>
                    <a:pt x="608" y="550"/>
                  </a:lnTo>
                  <a:lnTo>
                    <a:pt x="608" y="548"/>
                  </a:lnTo>
                  <a:lnTo>
                    <a:pt x="607" y="548"/>
                  </a:lnTo>
                  <a:lnTo>
                    <a:pt x="607" y="550"/>
                  </a:lnTo>
                  <a:lnTo>
                    <a:pt x="605" y="550"/>
                  </a:lnTo>
                  <a:lnTo>
                    <a:pt x="605" y="552"/>
                  </a:lnTo>
                  <a:lnTo>
                    <a:pt x="607" y="552"/>
                  </a:lnTo>
                  <a:lnTo>
                    <a:pt x="605" y="552"/>
                  </a:lnTo>
                  <a:lnTo>
                    <a:pt x="605" y="554"/>
                  </a:lnTo>
                  <a:lnTo>
                    <a:pt x="605" y="555"/>
                  </a:lnTo>
                  <a:lnTo>
                    <a:pt x="603" y="555"/>
                  </a:lnTo>
                  <a:lnTo>
                    <a:pt x="605" y="557"/>
                  </a:lnTo>
                  <a:lnTo>
                    <a:pt x="605" y="559"/>
                  </a:lnTo>
                  <a:lnTo>
                    <a:pt x="603" y="559"/>
                  </a:lnTo>
                  <a:lnTo>
                    <a:pt x="603" y="561"/>
                  </a:lnTo>
                  <a:lnTo>
                    <a:pt x="601" y="562"/>
                  </a:lnTo>
                  <a:lnTo>
                    <a:pt x="599" y="562"/>
                  </a:lnTo>
                  <a:lnTo>
                    <a:pt x="599" y="564"/>
                  </a:lnTo>
                  <a:lnTo>
                    <a:pt x="598" y="564"/>
                  </a:lnTo>
                  <a:lnTo>
                    <a:pt x="596" y="564"/>
                  </a:lnTo>
                  <a:lnTo>
                    <a:pt x="594" y="564"/>
                  </a:lnTo>
                  <a:lnTo>
                    <a:pt x="594" y="566"/>
                  </a:lnTo>
                  <a:lnTo>
                    <a:pt x="592" y="566"/>
                  </a:lnTo>
                  <a:lnTo>
                    <a:pt x="592" y="564"/>
                  </a:lnTo>
                  <a:lnTo>
                    <a:pt x="592" y="562"/>
                  </a:lnTo>
                  <a:lnTo>
                    <a:pt x="591" y="562"/>
                  </a:lnTo>
                  <a:lnTo>
                    <a:pt x="591" y="561"/>
                  </a:lnTo>
                  <a:lnTo>
                    <a:pt x="592" y="561"/>
                  </a:lnTo>
                  <a:lnTo>
                    <a:pt x="591" y="559"/>
                  </a:lnTo>
                  <a:lnTo>
                    <a:pt x="591" y="557"/>
                  </a:lnTo>
                  <a:lnTo>
                    <a:pt x="589" y="557"/>
                  </a:lnTo>
                  <a:lnTo>
                    <a:pt x="589" y="555"/>
                  </a:lnTo>
                  <a:lnTo>
                    <a:pt x="589" y="554"/>
                  </a:lnTo>
                  <a:lnTo>
                    <a:pt x="587" y="554"/>
                  </a:lnTo>
                  <a:lnTo>
                    <a:pt x="587" y="552"/>
                  </a:lnTo>
                  <a:lnTo>
                    <a:pt x="585" y="552"/>
                  </a:lnTo>
                  <a:lnTo>
                    <a:pt x="585" y="550"/>
                  </a:lnTo>
                  <a:lnTo>
                    <a:pt x="587" y="550"/>
                  </a:lnTo>
                  <a:lnTo>
                    <a:pt x="585" y="550"/>
                  </a:lnTo>
                  <a:lnTo>
                    <a:pt x="583" y="550"/>
                  </a:lnTo>
                  <a:lnTo>
                    <a:pt x="583" y="548"/>
                  </a:lnTo>
                  <a:lnTo>
                    <a:pt x="582" y="546"/>
                  </a:lnTo>
                  <a:lnTo>
                    <a:pt x="582" y="548"/>
                  </a:lnTo>
                  <a:lnTo>
                    <a:pt x="582" y="546"/>
                  </a:lnTo>
                  <a:lnTo>
                    <a:pt x="580" y="546"/>
                  </a:lnTo>
                  <a:lnTo>
                    <a:pt x="580" y="545"/>
                  </a:lnTo>
                  <a:lnTo>
                    <a:pt x="578" y="545"/>
                  </a:lnTo>
                  <a:lnTo>
                    <a:pt x="576" y="545"/>
                  </a:lnTo>
                  <a:lnTo>
                    <a:pt x="575" y="545"/>
                  </a:lnTo>
                  <a:lnTo>
                    <a:pt x="575" y="543"/>
                  </a:lnTo>
                  <a:lnTo>
                    <a:pt x="575" y="541"/>
                  </a:lnTo>
                  <a:lnTo>
                    <a:pt x="573" y="541"/>
                  </a:lnTo>
                  <a:lnTo>
                    <a:pt x="573" y="543"/>
                  </a:lnTo>
                  <a:lnTo>
                    <a:pt x="571" y="543"/>
                  </a:lnTo>
                  <a:lnTo>
                    <a:pt x="571" y="541"/>
                  </a:lnTo>
                  <a:lnTo>
                    <a:pt x="571" y="539"/>
                  </a:lnTo>
                  <a:lnTo>
                    <a:pt x="569" y="539"/>
                  </a:lnTo>
                  <a:lnTo>
                    <a:pt x="567" y="539"/>
                  </a:lnTo>
                  <a:lnTo>
                    <a:pt x="567" y="541"/>
                  </a:lnTo>
                  <a:lnTo>
                    <a:pt x="567" y="543"/>
                  </a:lnTo>
                  <a:lnTo>
                    <a:pt x="567" y="545"/>
                  </a:lnTo>
                  <a:lnTo>
                    <a:pt x="567" y="546"/>
                  </a:lnTo>
                  <a:lnTo>
                    <a:pt x="567" y="548"/>
                  </a:lnTo>
                  <a:lnTo>
                    <a:pt x="566" y="548"/>
                  </a:lnTo>
                  <a:lnTo>
                    <a:pt x="566" y="546"/>
                  </a:lnTo>
                  <a:lnTo>
                    <a:pt x="564" y="546"/>
                  </a:lnTo>
                  <a:lnTo>
                    <a:pt x="564" y="545"/>
                  </a:lnTo>
                  <a:lnTo>
                    <a:pt x="564" y="543"/>
                  </a:lnTo>
                  <a:lnTo>
                    <a:pt x="562" y="543"/>
                  </a:lnTo>
                  <a:lnTo>
                    <a:pt x="562" y="541"/>
                  </a:lnTo>
                  <a:lnTo>
                    <a:pt x="562" y="539"/>
                  </a:lnTo>
                  <a:lnTo>
                    <a:pt x="564" y="539"/>
                  </a:lnTo>
                  <a:lnTo>
                    <a:pt x="562" y="537"/>
                  </a:lnTo>
                  <a:lnTo>
                    <a:pt x="562" y="536"/>
                  </a:lnTo>
                  <a:lnTo>
                    <a:pt x="562" y="534"/>
                  </a:lnTo>
                  <a:lnTo>
                    <a:pt x="562" y="532"/>
                  </a:lnTo>
                  <a:lnTo>
                    <a:pt x="560" y="532"/>
                  </a:lnTo>
                  <a:lnTo>
                    <a:pt x="562" y="532"/>
                  </a:lnTo>
                  <a:lnTo>
                    <a:pt x="562" y="530"/>
                  </a:lnTo>
                  <a:lnTo>
                    <a:pt x="560" y="530"/>
                  </a:lnTo>
                  <a:lnTo>
                    <a:pt x="562" y="529"/>
                  </a:lnTo>
                  <a:lnTo>
                    <a:pt x="562" y="527"/>
                  </a:lnTo>
                  <a:lnTo>
                    <a:pt x="562" y="525"/>
                  </a:lnTo>
                  <a:lnTo>
                    <a:pt x="562" y="523"/>
                  </a:lnTo>
                  <a:lnTo>
                    <a:pt x="564" y="523"/>
                  </a:lnTo>
                  <a:lnTo>
                    <a:pt x="564" y="521"/>
                  </a:lnTo>
                  <a:lnTo>
                    <a:pt x="564" y="520"/>
                  </a:lnTo>
                  <a:lnTo>
                    <a:pt x="562" y="520"/>
                  </a:lnTo>
                  <a:lnTo>
                    <a:pt x="562" y="518"/>
                  </a:lnTo>
                  <a:lnTo>
                    <a:pt x="562" y="516"/>
                  </a:lnTo>
                  <a:lnTo>
                    <a:pt x="560" y="516"/>
                  </a:lnTo>
                  <a:lnTo>
                    <a:pt x="562" y="516"/>
                  </a:lnTo>
                  <a:lnTo>
                    <a:pt x="562" y="514"/>
                  </a:lnTo>
                  <a:lnTo>
                    <a:pt x="560" y="514"/>
                  </a:lnTo>
                  <a:lnTo>
                    <a:pt x="560" y="512"/>
                  </a:lnTo>
                  <a:lnTo>
                    <a:pt x="560" y="511"/>
                  </a:lnTo>
                  <a:lnTo>
                    <a:pt x="562" y="511"/>
                  </a:lnTo>
                  <a:lnTo>
                    <a:pt x="564" y="511"/>
                  </a:lnTo>
                  <a:lnTo>
                    <a:pt x="564" y="509"/>
                  </a:lnTo>
                  <a:lnTo>
                    <a:pt x="566" y="509"/>
                  </a:lnTo>
                  <a:lnTo>
                    <a:pt x="566" y="507"/>
                  </a:lnTo>
                  <a:lnTo>
                    <a:pt x="564" y="507"/>
                  </a:lnTo>
                  <a:lnTo>
                    <a:pt x="564" y="505"/>
                  </a:lnTo>
                  <a:lnTo>
                    <a:pt x="564" y="504"/>
                  </a:lnTo>
                  <a:lnTo>
                    <a:pt x="564" y="502"/>
                  </a:lnTo>
                  <a:lnTo>
                    <a:pt x="564" y="500"/>
                  </a:lnTo>
                  <a:lnTo>
                    <a:pt x="564" y="498"/>
                  </a:lnTo>
                  <a:lnTo>
                    <a:pt x="564" y="496"/>
                  </a:lnTo>
                  <a:lnTo>
                    <a:pt x="566" y="495"/>
                  </a:lnTo>
                  <a:lnTo>
                    <a:pt x="564" y="495"/>
                  </a:lnTo>
                  <a:lnTo>
                    <a:pt x="564" y="493"/>
                  </a:lnTo>
                  <a:lnTo>
                    <a:pt x="564" y="491"/>
                  </a:lnTo>
                  <a:lnTo>
                    <a:pt x="564" y="489"/>
                  </a:lnTo>
                  <a:lnTo>
                    <a:pt x="564" y="487"/>
                  </a:lnTo>
                  <a:lnTo>
                    <a:pt x="564" y="486"/>
                  </a:lnTo>
                  <a:lnTo>
                    <a:pt x="562" y="486"/>
                  </a:lnTo>
                  <a:lnTo>
                    <a:pt x="562" y="484"/>
                  </a:lnTo>
                  <a:lnTo>
                    <a:pt x="562" y="482"/>
                  </a:lnTo>
                  <a:lnTo>
                    <a:pt x="560" y="482"/>
                  </a:lnTo>
                  <a:lnTo>
                    <a:pt x="558" y="482"/>
                  </a:lnTo>
                  <a:lnTo>
                    <a:pt x="560" y="482"/>
                  </a:lnTo>
                  <a:lnTo>
                    <a:pt x="558" y="480"/>
                  </a:lnTo>
                  <a:lnTo>
                    <a:pt x="557" y="480"/>
                  </a:lnTo>
                  <a:lnTo>
                    <a:pt x="555" y="480"/>
                  </a:lnTo>
                  <a:lnTo>
                    <a:pt x="553" y="480"/>
                  </a:lnTo>
                  <a:lnTo>
                    <a:pt x="553" y="482"/>
                  </a:lnTo>
                  <a:lnTo>
                    <a:pt x="553" y="484"/>
                  </a:lnTo>
                  <a:lnTo>
                    <a:pt x="551" y="484"/>
                  </a:lnTo>
                  <a:lnTo>
                    <a:pt x="550" y="484"/>
                  </a:lnTo>
                  <a:lnTo>
                    <a:pt x="548" y="484"/>
                  </a:lnTo>
                  <a:lnTo>
                    <a:pt x="548" y="486"/>
                  </a:lnTo>
                  <a:lnTo>
                    <a:pt x="548" y="487"/>
                  </a:lnTo>
                  <a:lnTo>
                    <a:pt x="546" y="487"/>
                  </a:lnTo>
                  <a:lnTo>
                    <a:pt x="544" y="487"/>
                  </a:lnTo>
                  <a:lnTo>
                    <a:pt x="542" y="487"/>
                  </a:lnTo>
                  <a:lnTo>
                    <a:pt x="542" y="489"/>
                  </a:lnTo>
                  <a:lnTo>
                    <a:pt x="541" y="489"/>
                  </a:lnTo>
                  <a:lnTo>
                    <a:pt x="539" y="489"/>
                  </a:lnTo>
                  <a:lnTo>
                    <a:pt x="539" y="487"/>
                  </a:lnTo>
                  <a:lnTo>
                    <a:pt x="539" y="486"/>
                  </a:lnTo>
                  <a:lnTo>
                    <a:pt x="537" y="486"/>
                  </a:lnTo>
                  <a:lnTo>
                    <a:pt x="535" y="487"/>
                  </a:lnTo>
                  <a:lnTo>
                    <a:pt x="533" y="487"/>
                  </a:lnTo>
                  <a:lnTo>
                    <a:pt x="533" y="489"/>
                  </a:lnTo>
                  <a:lnTo>
                    <a:pt x="533" y="491"/>
                  </a:lnTo>
                  <a:lnTo>
                    <a:pt x="533" y="493"/>
                  </a:lnTo>
                  <a:lnTo>
                    <a:pt x="532" y="493"/>
                  </a:lnTo>
                  <a:lnTo>
                    <a:pt x="530" y="493"/>
                  </a:lnTo>
                  <a:lnTo>
                    <a:pt x="528" y="493"/>
                  </a:lnTo>
                  <a:lnTo>
                    <a:pt x="526" y="493"/>
                  </a:lnTo>
                  <a:lnTo>
                    <a:pt x="526" y="495"/>
                  </a:lnTo>
                  <a:lnTo>
                    <a:pt x="525" y="495"/>
                  </a:lnTo>
                  <a:lnTo>
                    <a:pt x="523" y="495"/>
                  </a:lnTo>
                  <a:lnTo>
                    <a:pt x="523" y="496"/>
                  </a:lnTo>
                  <a:lnTo>
                    <a:pt x="523" y="498"/>
                  </a:lnTo>
                  <a:lnTo>
                    <a:pt x="523" y="500"/>
                  </a:lnTo>
                  <a:lnTo>
                    <a:pt x="523" y="502"/>
                  </a:lnTo>
                  <a:lnTo>
                    <a:pt x="523" y="504"/>
                  </a:lnTo>
                  <a:lnTo>
                    <a:pt x="523" y="505"/>
                  </a:lnTo>
                  <a:lnTo>
                    <a:pt x="523" y="507"/>
                  </a:lnTo>
                  <a:lnTo>
                    <a:pt x="521" y="507"/>
                  </a:lnTo>
                  <a:lnTo>
                    <a:pt x="521" y="509"/>
                  </a:lnTo>
                  <a:lnTo>
                    <a:pt x="521" y="511"/>
                  </a:lnTo>
                  <a:lnTo>
                    <a:pt x="519" y="511"/>
                  </a:lnTo>
                  <a:lnTo>
                    <a:pt x="519" y="512"/>
                  </a:lnTo>
                  <a:lnTo>
                    <a:pt x="519" y="514"/>
                  </a:lnTo>
                  <a:lnTo>
                    <a:pt x="519" y="516"/>
                  </a:lnTo>
                  <a:lnTo>
                    <a:pt x="521" y="518"/>
                  </a:lnTo>
                  <a:lnTo>
                    <a:pt x="521" y="520"/>
                  </a:lnTo>
                  <a:lnTo>
                    <a:pt x="521" y="521"/>
                  </a:lnTo>
                  <a:lnTo>
                    <a:pt x="521" y="523"/>
                  </a:lnTo>
                  <a:lnTo>
                    <a:pt x="521" y="525"/>
                  </a:lnTo>
                  <a:lnTo>
                    <a:pt x="521" y="527"/>
                  </a:lnTo>
                  <a:lnTo>
                    <a:pt x="523" y="527"/>
                  </a:lnTo>
                  <a:lnTo>
                    <a:pt x="523" y="529"/>
                  </a:lnTo>
                  <a:lnTo>
                    <a:pt x="523" y="530"/>
                  </a:lnTo>
                  <a:lnTo>
                    <a:pt x="523" y="532"/>
                  </a:lnTo>
                  <a:lnTo>
                    <a:pt x="523" y="534"/>
                  </a:lnTo>
                  <a:lnTo>
                    <a:pt x="521" y="534"/>
                  </a:lnTo>
                  <a:lnTo>
                    <a:pt x="519" y="534"/>
                  </a:lnTo>
                  <a:lnTo>
                    <a:pt x="519" y="532"/>
                  </a:lnTo>
                  <a:lnTo>
                    <a:pt x="517" y="532"/>
                  </a:lnTo>
                  <a:lnTo>
                    <a:pt x="517" y="534"/>
                  </a:lnTo>
                  <a:lnTo>
                    <a:pt x="516" y="534"/>
                  </a:lnTo>
                  <a:lnTo>
                    <a:pt x="516" y="536"/>
                  </a:lnTo>
                  <a:lnTo>
                    <a:pt x="514" y="536"/>
                  </a:lnTo>
                  <a:lnTo>
                    <a:pt x="512" y="536"/>
                  </a:lnTo>
                  <a:lnTo>
                    <a:pt x="512" y="534"/>
                  </a:lnTo>
                  <a:lnTo>
                    <a:pt x="510" y="534"/>
                  </a:lnTo>
                  <a:lnTo>
                    <a:pt x="508" y="536"/>
                  </a:lnTo>
                  <a:lnTo>
                    <a:pt x="507" y="536"/>
                  </a:lnTo>
                  <a:lnTo>
                    <a:pt x="507" y="537"/>
                  </a:lnTo>
                  <a:lnTo>
                    <a:pt x="505" y="537"/>
                  </a:lnTo>
                  <a:lnTo>
                    <a:pt x="503" y="539"/>
                  </a:lnTo>
                  <a:lnTo>
                    <a:pt x="501" y="539"/>
                  </a:lnTo>
                  <a:lnTo>
                    <a:pt x="501" y="537"/>
                  </a:lnTo>
                  <a:lnTo>
                    <a:pt x="500" y="537"/>
                  </a:lnTo>
                  <a:lnTo>
                    <a:pt x="498" y="537"/>
                  </a:lnTo>
                  <a:lnTo>
                    <a:pt x="496" y="537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4" y="536"/>
                  </a:lnTo>
                  <a:lnTo>
                    <a:pt x="492" y="536"/>
                  </a:lnTo>
                  <a:lnTo>
                    <a:pt x="491" y="536"/>
                  </a:lnTo>
                  <a:lnTo>
                    <a:pt x="489" y="536"/>
                  </a:lnTo>
                  <a:lnTo>
                    <a:pt x="487" y="537"/>
                  </a:lnTo>
                  <a:lnTo>
                    <a:pt x="485" y="537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82" y="543"/>
                  </a:lnTo>
                  <a:lnTo>
                    <a:pt x="482" y="545"/>
                  </a:lnTo>
                  <a:lnTo>
                    <a:pt x="482" y="546"/>
                  </a:lnTo>
                  <a:lnTo>
                    <a:pt x="483" y="546"/>
                  </a:lnTo>
                  <a:lnTo>
                    <a:pt x="483" y="548"/>
                  </a:lnTo>
                  <a:lnTo>
                    <a:pt x="485" y="548"/>
                  </a:lnTo>
                  <a:lnTo>
                    <a:pt x="485" y="550"/>
                  </a:lnTo>
                  <a:lnTo>
                    <a:pt x="485" y="552"/>
                  </a:lnTo>
                  <a:lnTo>
                    <a:pt x="485" y="554"/>
                  </a:lnTo>
                  <a:lnTo>
                    <a:pt x="485" y="555"/>
                  </a:lnTo>
                  <a:lnTo>
                    <a:pt x="485" y="557"/>
                  </a:lnTo>
                  <a:lnTo>
                    <a:pt x="483" y="557"/>
                  </a:lnTo>
                  <a:lnTo>
                    <a:pt x="483" y="559"/>
                  </a:lnTo>
                  <a:lnTo>
                    <a:pt x="482" y="561"/>
                  </a:lnTo>
                  <a:lnTo>
                    <a:pt x="480" y="561"/>
                  </a:lnTo>
                  <a:lnTo>
                    <a:pt x="478" y="561"/>
                  </a:lnTo>
                  <a:lnTo>
                    <a:pt x="476" y="561"/>
                  </a:lnTo>
                  <a:lnTo>
                    <a:pt x="476" y="562"/>
                  </a:lnTo>
                  <a:lnTo>
                    <a:pt x="478" y="562"/>
                  </a:lnTo>
                  <a:lnTo>
                    <a:pt x="478" y="564"/>
                  </a:lnTo>
                  <a:lnTo>
                    <a:pt x="478" y="566"/>
                  </a:lnTo>
                  <a:lnTo>
                    <a:pt x="476" y="566"/>
                  </a:lnTo>
                  <a:lnTo>
                    <a:pt x="476" y="568"/>
                  </a:lnTo>
                  <a:lnTo>
                    <a:pt x="475" y="570"/>
                  </a:lnTo>
                  <a:lnTo>
                    <a:pt x="475" y="571"/>
                  </a:lnTo>
                  <a:lnTo>
                    <a:pt x="475" y="573"/>
                  </a:lnTo>
                  <a:lnTo>
                    <a:pt x="475" y="575"/>
                  </a:lnTo>
                  <a:lnTo>
                    <a:pt x="475" y="577"/>
                  </a:lnTo>
                  <a:lnTo>
                    <a:pt x="475" y="579"/>
                  </a:lnTo>
                  <a:lnTo>
                    <a:pt x="475" y="580"/>
                  </a:lnTo>
                  <a:lnTo>
                    <a:pt x="475" y="582"/>
                  </a:lnTo>
                  <a:lnTo>
                    <a:pt x="475" y="584"/>
                  </a:lnTo>
                  <a:lnTo>
                    <a:pt x="475" y="586"/>
                  </a:lnTo>
                  <a:lnTo>
                    <a:pt x="475" y="587"/>
                  </a:lnTo>
                  <a:lnTo>
                    <a:pt x="473" y="587"/>
                  </a:lnTo>
                  <a:lnTo>
                    <a:pt x="471" y="587"/>
                  </a:lnTo>
                  <a:lnTo>
                    <a:pt x="471" y="589"/>
                  </a:lnTo>
                  <a:lnTo>
                    <a:pt x="471" y="591"/>
                  </a:lnTo>
                  <a:lnTo>
                    <a:pt x="471" y="593"/>
                  </a:lnTo>
                  <a:lnTo>
                    <a:pt x="473" y="593"/>
                  </a:lnTo>
                  <a:lnTo>
                    <a:pt x="473" y="595"/>
                  </a:lnTo>
                  <a:lnTo>
                    <a:pt x="471" y="595"/>
                  </a:lnTo>
                  <a:lnTo>
                    <a:pt x="471" y="596"/>
                  </a:lnTo>
                  <a:lnTo>
                    <a:pt x="473" y="596"/>
                  </a:lnTo>
                  <a:lnTo>
                    <a:pt x="473" y="598"/>
                  </a:lnTo>
                  <a:lnTo>
                    <a:pt x="471" y="598"/>
                  </a:lnTo>
                  <a:lnTo>
                    <a:pt x="473" y="598"/>
                  </a:lnTo>
                  <a:lnTo>
                    <a:pt x="473" y="600"/>
                  </a:lnTo>
                  <a:lnTo>
                    <a:pt x="473" y="602"/>
                  </a:lnTo>
                  <a:lnTo>
                    <a:pt x="473" y="604"/>
                  </a:lnTo>
                  <a:lnTo>
                    <a:pt x="473" y="605"/>
                  </a:lnTo>
                  <a:lnTo>
                    <a:pt x="473" y="607"/>
                  </a:lnTo>
                  <a:lnTo>
                    <a:pt x="471" y="607"/>
                  </a:lnTo>
                  <a:lnTo>
                    <a:pt x="471" y="609"/>
                  </a:lnTo>
                  <a:lnTo>
                    <a:pt x="471" y="611"/>
                  </a:lnTo>
                  <a:lnTo>
                    <a:pt x="471" y="612"/>
                  </a:lnTo>
                  <a:lnTo>
                    <a:pt x="469" y="612"/>
                  </a:lnTo>
                  <a:lnTo>
                    <a:pt x="469" y="614"/>
                  </a:lnTo>
                  <a:lnTo>
                    <a:pt x="469" y="616"/>
                  </a:lnTo>
                  <a:lnTo>
                    <a:pt x="467" y="616"/>
                  </a:lnTo>
                  <a:lnTo>
                    <a:pt x="467" y="618"/>
                  </a:lnTo>
                  <a:lnTo>
                    <a:pt x="467" y="620"/>
                  </a:lnTo>
                  <a:lnTo>
                    <a:pt x="467" y="621"/>
                  </a:lnTo>
                  <a:lnTo>
                    <a:pt x="469" y="621"/>
                  </a:lnTo>
                  <a:lnTo>
                    <a:pt x="467" y="623"/>
                  </a:lnTo>
                  <a:lnTo>
                    <a:pt x="467" y="621"/>
                  </a:lnTo>
                  <a:lnTo>
                    <a:pt x="466" y="621"/>
                  </a:lnTo>
                  <a:lnTo>
                    <a:pt x="464" y="621"/>
                  </a:lnTo>
                  <a:lnTo>
                    <a:pt x="464" y="623"/>
                  </a:lnTo>
                  <a:lnTo>
                    <a:pt x="462" y="621"/>
                  </a:lnTo>
                  <a:lnTo>
                    <a:pt x="462" y="623"/>
                  </a:lnTo>
                  <a:lnTo>
                    <a:pt x="460" y="623"/>
                  </a:lnTo>
                  <a:lnTo>
                    <a:pt x="460" y="625"/>
                  </a:lnTo>
                  <a:lnTo>
                    <a:pt x="458" y="625"/>
                  </a:lnTo>
                  <a:lnTo>
                    <a:pt x="458" y="627"/>
                  </a:lnTo>
                  <a:lnTo>
                    <a:pt x="458" y="629"/>
                  </a:lnTo>
                  <a:lnTo>
                    <a:pt x="458" y="630"/>
                  </a:lnTo>
                  <a:lnTo>
                    <a:pt x="457" y="630"/>
                  </a:lnTo>
                  <a:lnTo>
                    <a:pt x="458" y="630"/>
                  </a:lnTo>
                  <a:lnTo>
                    <a:pt x="458" y="632"/>
                  </a:lnTo>
                  <a:lnTo>
                    <a:pt x="458" y="634"/>
                  </a:lnTo>
                  <a:lnTo>
                    <a:pt x="458" y="636"/>
                  </a:lnTo>
                  <a:lnTo>
                    <a:pt x="458" y="637"/>
                  </a:lnTo>
                  <a:lnTo>
                    <a:pt x="460" y="637"/>
                  </a:lnTo>
                  <a:lnTo>
                    <a:pt x="458" y="637"/>
                  </a:lnTo>
                  <a:lnTo>
                    <a:pt x="458" y="639"/>
                  </a:lnTo>
                  <a:lnTo>
                    <a:pt x="460" y="639"/>
                  </a:lnTo>
                  <a:lnTo>
                    <a:pt x="458" y="639"/>
                  </a:lnTo>
                  <a:lnTo>
                    <a:pt x="460" y="639"/>
                  </a:lnTo>
                  <a:lnTo>
                    <a:pt x="460" y="641"/>
                  </a:lnTo>
                  <a:lnTo>
                    <a:pt x="460" y="643"/>
                  </a:lnTo>
                  <a:lnTo>
                    <a:pt x="460" y="645"/>
                  </a:lnTo>
                  <a:lnTo>
                    <a:pt x="458" y="645"/>
                  </a:lnTo>
                  <a:lnTo>
                    <a:pt x="458" y="646"/>
                  </a:lnTo>
                  <a:lnTo>
                    <a:pt x="458" y="648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8" y="654"/>
                  </a:lnTo>
                  <a:lnTo>
                    <a:pt x="458" y="655"/>
                  </a:lnTo>
                  <a:lnTo>
                    <a:pt x="458" y="657"/>
                  </a:lnTo>
                  <a:lnTo>
                    <a:pt x="457" y="657"/>
                  </a:lnTo>
                  <a:lnTo>
                    <a:pt x="457" y="659"/>
                  </a:lnTo>
                  <a:lnTo>
                    <a:pt x="457" y="661"/>
                  </a:lnTo>
                  <a:lnTo>
                    <a:pt x="457" y="662"/>
                  </a:lnTo>
                  <a:lnTo>
                    <a:pt x="457" y="664"/>
                  </a:lnTo>
                  <a:lnTo>
                    <a:pt x="457" y="666"/>
                  </a:lnTo>
                  <a:lnTo>
                    <a:pt x="458" y="666"/>
                  </a:lnTo>
                  <a:lnTo>
                    <a:pt x="458" y="668"/>
                  </a:lnTo>
                  <a:lnTo>
                    <a:pt x="458" y="670"/>
                  </a:lnTo>
                  <a:lnTo>
                    <a:pt x="458" y="671"/>
                  </a:lnTo>
                  <a:lnTo>
                    <a:pt x="458" y="673"/>
                  </a:lnTo>
                  <a:lnTo>
                    <a:pt x="457" y="673"/>
                  </a:lnTo>
                  <a:lnTo>
                    <a:pt x="457" y="675"/>
                  </a:lnTo>
                  <a:lnTo>
                    <a:pt x="458" y="675"/>
                  </a:lnTo>
                  <a:lnTo>
                    <a:pt x="457" y="677"/>
                  </a:lnTo>
                  <a:lnTo>
                    <a:pt x="458" y="677"/>
                  </a:lnTo>
                  <a:lnTo>
                    <a:pt x="458" y="679"/>
                  </a:lnTo>
                  <a:lnTo>
                    <a:pt x="460" y="679"/>
                  </a:lnTo>
                  <a:lnTo>
                    <a:pt x="460" y="677"/>
                  </a:lnTo>
                  <a:lnTo>
                    <a:pt x="462" y="677"/>
                  </a:lnTo>
                  <a:lnTo>
                    <a:pt x="464" y="677"/>
                  </a:lnTo>
                  <a:lnTo>
                    <a:pt x="464" y="679"/>
                  </a:lnTo>
                  <a:lnTo>
                    <a:pt x="466" y="679"/>
                  </a:lnTo>
                  <a:lnTo>
                    <a:pt x="467" y="679"/>
                  </a:lnTo>
                  <a:lnTo>
                    <a:pt x="469" y="679"/>
                  </a:lnTo>
                  <a:lnTo>
                    <a:pt x="469" y="680"/>
                  </a:lnTo>
                  <a:lnTo>
                    <a:pt x="471" y="680"/>
                  </a:lnTo>
                  <a:lnTo>
                    <a:pt x="471" y="682"/>
                  </a:lnTo>
                  <a:lnTo>
                    <a:pt x="471" y="684"/>
                  </a:lnTo>
                  <a:lnTo>
                    <a:pt x="471" y="686"/>
                  </a:lnTo>
                  <a:lnTo>
                    <a:pt x="471" y="687"/>
                  </a:lnTo>
                  <a:lnTo>
                    <a:pt x="471" y="689"/>
                  </a:lnTo>
                  <a:lnTo>
                    <a:pt x="471" y="691"/>
                  </a:lnTo>
                  <a:lnTo>
                    <a:pt x="473" y="691"/>
                  </a:lnTo>
                  <a:lnTo>
                    <a:pt x="475" y="691"/>
                  </a:lnTo>
                  <a:lnTo>
                    <a:pt x="476" y="693"/>
                  </a:lnTo>
                  <a:lnTo>
                    <a:pt x="478" y="693"/>
                  </a:lnTo>
                  <a:lnTo>
                    <a:pt x="478" y="691"/>
                  </a:lnTo>
                  <a:lnTo>
                    <a:pt x="478" y="693"/>
                  </a:lnTo>
                  <a:lnTo>
                    <a:pt x="480" y="693"/>
                  </a:lnTo>
                  <a:lnTo>
                    <a:pt x="482" y="693"/>
                  </a:lnTo>
                  <a:lnTo>
                    <a:pt x="482" y="691"/>
                  </a:lnTo>
                  <a:lnTo>
                    <a:pt x="483" y="691"/>
                  </a:lnTo>
                  <a:lnTo>
                    <a:pt x="485" y="691"/>
                  </a:lnTo>
                  <a:lnTo>
                    <a:pt x="487" y="691"/>
                  </a:lnTo>
                  <a:lnTo>
                    <a:pt x="489" y="691"/>
                  </a:lnTo>
                  <a:lnTo>
                    <a:pt x="489" y="689"/>
                  </a:lnTo>
                  <a:lnTo>
                    <a:pt x="489" y="687"/>
                  </a:lnTo>
                  <a:lnTo>
                    <a:pt x="491" y="687"/>
                  </a:lnTo>
                  <a:lnTo>
                    <a:pt x="491" y="689"/>
                  </a:lnTo>
                  <a:lnTo>
                    <a:pt x="491" y="687"/>
                  </a:lnTo>
                  <a:lnTo>
                    <a:pt x="492" y="687"/>
                  </a:lnTo>
                  <a:lnTo>
                    <a:pt x="492" y="686"/>
                  </a:lnTo>
                  <a:lnTo>
                    <a:pt x="494" y="686"/>
                  </a:lnTo>
                  <a:lnTo>
                    <a:pt x="494" y="687"/>
                  </a:lnTo>
                  <a:lnTo>
                    <a:pt x="496" y="686"/>
                  </a:lnTo>
                  <a:lnTo>
                    <a:pt x="498" y="686"/>
                  </a:lnTo>
                  <a:lnTo>
                    <a:pt x="500" y="686"/>
                  </a:lnTo>
                  <a:lnTo>
                    <a:pt x="500" y="684"/>
                  </a:lnTo>
                  <a:lnTo>
                    <a:pt x="500" y="682"/>
                  </a:lnTo>
                  <a:lnTo>
                    <a:pt x="501" y="682"/>
                  </a:lnTo>
                  <a:lnTo>
                    <a:pt x="501" y="680"/>
                  </a:lnTo>
                  <a:lnTo>
                    <a:pt x="501" y="682"/>
                  </a:lnTo>
                  <a:lnTo>
                    <a:pt x="501" y="680"/>
                  </a:lnTo>
                  <a:lnTo>
                    <a:pt x="503" y="680"/>
                  </a:lnTo>
                  <a:lnTo>
                    <a:pt x="503" y="682"/>
                  </a:lnTo>
                  <a:lnTo>
                    <a:pt x="503" y="684"/>
                  </a:lnTo>
                  <a:lnTo>
                    <a:pt x="503" y="686"/>
                  </a:lnTo>
                  <a:lnTo>
                    <a:pt x="503" y="687"/>
                  </a:lnTo>
                  <a:lnTo>
                    <a:pt x="503" y="689"/>
                  </a:lnTo>
                  <a:lnTo>
                    <a:pt x="503" y="691"/>
                  </a:lnTo>
                  <a:lnTo>
                    <a:pt x="503" y="693"/>
                  </a:lnTo>
                  <a:lnTo>
                    <a:pt x="505" y="693"/>
                  </a:lnTo>
                  <a:lnTo>
                    <a:pt x="505" y="695"/>
                  </a:lnTo>
                  <a:lnTo>
                    <a:pt x="505" y="696"/>
                  </a:lnTo>
                  <a:lnTo>
                    <a:pt x="503" y="696"/>
                  </a:lnTo>
                  <a:lnTo>
                    <a:pt x="501" y="696"/>
                  </a:lnTo>
                  <a:lnTo>
                    <a:pt x="501" y="698"/>
                  </a:lnTo>
                  <a:lnTo>
                    <a:pt x="501" y="700"/>
                  </a:lnTo>
                  <a:lnTo>
                    <a:pt x="501" y="702"/>
                  </a:lnTo>
                  <a:lnTo>
                    <a:pt x="503" y="702"/>
                  </a:lnTo>
                  <a:lnTo>
                    <a:pt x="503" y="704"/>
                  </a:lnTo>
                  <a:lnTo>
                    <a:pt x="503" y="705"/>
                  </a:lnTo>
                  <a:lnTo>
                    <a:pt x="501" y="705"/>
                  </a:lnTo>
                  <a:lnTo>
                    <a:pt x="503" y="705"/>
                  </a:lnTo>
                  <a:lnTo>
                    <a:pt x="503" y="707"/>
                  </a:lnTo>
                  <a:lnTo>
                    <a:pt x="503" y="709"/>
                  </a:lnTo>
                  <a:lnTo>
                    <a:pt x="503" y="711"/>
                  </a:lnTo>
                  <a:lnTo>
                    <a:pt x="503" y="712"/>
                  </a:lnTo>
                  <a:lnTo>
                    <a:pt x="503" y="714"/>
                  </a:lnTo>
                  <a:lnTo>
                    <a:pt x="503" y="716"/>
                  </a:lnTo>
                  <a:lnTo>
                    <a:pt x="505" y="716"/>
                  </a:lnTo>
                  <a:lnTo>
                    <a:pt x="505" y="718"/>
                  </a:lnTo>
                  <a:lnTo>
                    <a:pt x="505" y="720"/>
                  </a:lnTo>
                  <a:lnTo>
                    <a:pt x="505" y="721"/>
                  </a:lnTo>
                  <a:lnTo>
                    <a:pt x="505" y="723"/>
                  </a:lnTo>
                  <a:lnTo>
                    <a:pt x="505" y="725"/>
                  </a:lnTo>
                  <a:lnTo>
                    <a:pt x="507" y="725"/>
                  </a:lnTo>
                  <a:lnTo>
                    <a:pt x="507" y="727"/>
                  </a:lnTo>
                  <a:lnTo>
                    <a:pt x="507" y="729"/>
                  </a:lnTo>
                  <a:lnTo>
                    <a:pt x="507" y="730"/>
                  </a:lnTo>
                  <a:lnTo>
                    <a:pt x="507" y="732"/>
                  </a:lnTo>
                  <a:lnTo>
                    <a:pt x="507" y="734"/>
                  </a:lnTo>
                  <a:lnTo>
                    <a:pt x="505" y="734"/>
                  </a:lnTo>
                  <a:lnTo>
                    <a:pt x="505" y="736"/>
                  </a:lnTo>
                  <a:lnTo>
                    <a:pt x="503" y="736"/>
                  </a:lnTo>
                  <a:lnTo>
                    <a:pt x="503" y="737"/>
                  </a:lnTo>
                  <a:lnTo>
                    <a:pt x="503" y="739"/>
                  </a:lnTo>
                  <a:lnTo>
                    <a:pt x="503" y="741"/>
                  </a:lnTo>
                  <a:lnTo>
                    <a:pt x="501" y="741"/>
                  </a:lnTo>
                  <a:lnTo>
                    <a:pt x="501" y="743"/>
                  </a:lnTo>
                  <a:lnTo>
                    <a:pt x="503" y="743"/>
                  </a:lnTo>
                  <a:lnTo>
                    <a:pt x="503" y="745"/>
                  </a:lnTo>
                  <a:lnTo>
                    <a:pt x="503" y="746"/>
                  </a:lnTo>
                  <a:lnTo>
                    <a:pt x="503" y="748"/>
                  </a:lnTo>
                  <a:lnTo>
                    <a:pt x="505" y="748"/>
                  </a:lnTo>
                  <a:lnTo>
                    <a:pt x="503" y="748"/>
                  </a:lnTo>
                  <a:lnTo>
                    <a:pt x="503" y="750"/>
                  </a:lnTo>
                  <a:lnTo>
                    <a:pt x="501" y="750"/>
                  </a:lnTo>
                  <a:lnTo>
                    <a:pt x="503" y="752"/>
                  </a:lnTo>
                  <a:lnTo>
                    <a:pt x="501" y="752"/>
                  </a:lnTo>
                  <a:lnTo>
                    <a:pt x="501" y="754"/>
                  </a:lnTo>
                  <a:lnTo>
                    <a:pt x="501" y="755"/>
                  </a:lnTo>
                  <a:lnTo>
                    <a:pt x="501" y="757"/>
                  </a:lnTo>
                  <a:lnTo>
                    <a:pt x="500" y="757"/>
                  </a:lnTo>
                  <a:lnTo>
                    <a:pt x="500" y="759"/>
                  </a:lnTo>
                  <a:lnTo>
                    <a:pt x="500" y="761"/>
                  </a:lnTo>
                  <a:lnTo>
                    <a:pt x="498" y="761"/>
                  </a:lnTo>
                  <a:lnTo>
                    <a:pt x="498" y="762"/>
                  </a:lnTo>
                  <a:lnTo>
                    <a:pt x="498" y="764"/>
                  </a:lnTo>
                  <a:lnTo>
                    <a:pt x="498" y="766"/>
                  </a:lnTo>
                  <a:lnTo>
                    <a:pt x="498" y="768"/>
                  </a:lnTo>
                  <a:lnTo>
                    <a:pt x="496" y="768"/>
                  </a:lnTo>
                  <a:lnTo>
                    <a:pt x="496" y="770"/>
                  </a:lnTo>
                  <a:lnTo>
                    <a:pt x="496" y="771"/>
                  </a:lnTo>
                  <a:lnTo>
                    <a:pt x="496" y="773"/>
                  </a:lnTo>
                  <a:lnTo>
                    <a:pt x="498" y="773"/>
                  </a:lnTo>
                  <a:lnTo>
                    <a:pt x="498" y="775"/>
                  </a:lnTo>
                  <a:lnTo>
                    <a:pt x="496" y="775"/>
                  </a:lnTo>
                  <a:lnTo>
                    <a:pt x="496" y="777"/>
                  </a:lnTo>
                  <a:lnTo>
                    <a:pt x="501" y="798"/>
                  </a:lnTo>
                  <a:lnTo>
                    <a:pt x="501" y="800"/>
                  </a:lnTo>
                  <a:lnTo>
                    <a:pt x="500" y="800"/>
                  </a:lnTo>
                  <a:lnTo>
                    <a:pt x="498" y="800"/>
                  </a:lnTo>
                  <a:lnTo>
                    <a:pt x="498" y="798"/>
                  </a:lnTo>
                  <a:lnTo>
                    <a:pt x="496" y="798"/>
                  </a:lnTo>
                  <a:lnTo>
                    <a:pt x="494" y="798"/>
                  </a:lnTo>
                  <a:lnTo>
                    <a:pt x="492" y="798"/>
                  </a:lnTo>
                  <a:lnTo>
                    <a:pt x="492" y="796"/>
                  </a:lnTo>
                  <a:lnTo>
                    <a:pt x="491" y="796"/>
                  </a:lnTo>
                  <a:lnTo>
                    <a:pt x="491" y="798"/>
                  </a:lnTo>
                  <a:lnTo>
                    <a:pt x="491" y="800"/>
                  </a:lnTo>
                  <a:lnTo>
                    <a:pt x="489" y="800"/>
                  </a:lnTo>
                  <a:lnTo>
                    <a:pt x="489" y="802"/>
                  </a:lnTo>
                  <a:lnTo>
                    <a:pt x="489" y="803"/>
                  </a:lnTo>
                  <a:lnTo>
                    <a:pt x="489" y="805"/>
                  </a:lnTo>
                  <a:lnTo>
                    <a:pt x="487" y="805"/>
                  </a:lnTo>
                  <a:lnTo>
                    <a:pt x="485" y="805"/>
                  </a:lnTo>
                  <a:lnTo>
                    <a:pt x="485" y="803"/>
                  </a:lnTo>
                  <a:lnTo>
                    <a:pt x="483" y="803"/>
                  </a:lnTo>
                  <a:lnTo>
                    <a:pt x="483" y="805"/>
                  </a:lnTo>
                  <a:lnTo>
                    <a:pt x="482" y="805"/>
                  </a:lnTo>
                  <a:lnTo>
                    <a:pt x="480" y="805"/>
                  </a:lnTo>
                  <a:lnTo>
                    <a:pt x="480" y="807"/>
                  </a:lnTo>
                  <a:lnTo>
                    <a:pt x="480" y="809"/>
                  </a:lnTo>
                  <a:lnTo>
                    <a:pt x="478" y="809"/>
                  </a:lnTo>
                  <a:lnTo>
                    <a:pt x="476" y="811"/>
                  </a:lnTo>
                  <a:lnTo>
                    <a:pt x="475" y="811"/>
                  </a:lnTo>
                  <a:lnTo>
                    <a:pt x="473" y="811"/>
                  </a:lnTo>
                  <a:lnTo>
                    <a:pt x="473" y="809"/>
                  </a:lnTo>
                  <a:lnTo>
                    <a:pt x="471" y="809"/>
                  </a:lnTo>
                  <a:lnTo>
                    <a:pt x="469" y="809"/>
                  </a:lnTo>
                  <a:lnTo>
                    <a:pt x="467" y="809"/>
                  </a:lnTo>
                  <a:lnTo>
                    <a:pt x="466" y="809"/>
                  </a:lnTo>
                  <a:lnTo>
                    <a:pt x="464" y="809"/>
                  </a:lnTo>
                  <a:lnTo>
                    <a:pt x="462" y="809"/>
                  </a:lnTo>
                  <a:lnTo>
                    <a:pt x="462" y="811"/>
                  </a:lnTo>
                  <a:lnTo>
                    <a:pt x="460" y="811"/>
                  </a:lnTo>
                  <a:lnTo>
                    <a:pt x="460" y="812"/>
                  </a:lnTo>
                  <a:lnTo>
                    <a:pt x="460" y="814"/>
                  </a:lnTo>
                  <a:lnTo>
                    <a:pt x="460" y="816"/>
                  </a:lnTo>
                  <a:lnTo>
                    <a:pt x="460" y="818"/>
                  </a:lnTo>
                  <a:lnTo>
                    <a:pt x="462" y="818"/>
                  </a:lnTo>
                  <a:lnTo>
                    <a:pt x="462" y="820"/>
                  </a:lnTo>
                  <a:lnTo>
                    <a:pt x="462" y="821"/>
                  </a:lnTo>
                  <a:lnTo>
                    <a:pt x="460" y="821"/>
                  </a:lnTo>
                  <a:lnTo>
                    <a:pt x="460" y="823"/>
                  </a:lnTo>
                  <a:lnTo>
                    <a:pt x="458" y="825"/>
                  </a:lnTo>
                  <a:lnTo>
                    <a:pt x="458" y="827"/>
                  </a:lnTo>
                  <a:lnTo>
                    <a:pt x="460" y="827"/>
                  </a:lnTo>
                  <a:lnTo>
                    <a:pt x="460" y="828"/>
                  </a:lnTo>
                  <a:lnTo>
                    <a:pt x="458" y="828"/>
                  </a:lnTo>
                  <a:lnTo>
                    <a:pt x="457" y="828"/>
                  </a:lnTo>
                  <a:lnTo>
                    <a:pt x="457" y="830"/>
                  </a:lnTo>
                  <a:lnTo>
                    <a:pt x="455" y="830"/>
                  </a:lnTo>
                  <a:lnTo>
                    <a:pt x="453" y="830"/>
                  </a:lnTo>
                  <a:lnTo>
                    <a:pt x="453" y="832"/>
                  </a:lnTo>
                  <a:lnTo>
                    <a:pt x="451" y="832"/>
                  </a:lnTo>
                  <a:lnTo>
                    <a:pt x="451" y="834"/>
                  </a:lnTo>
                  <a:lnTo>
                    <a:pt x="450" y="834"/>
                  </a:lnTo>
                  <a:lnTo>
                    <a:pt x="448" y="834"/>
                  </a:lnTo>
                  <a:lnTo>
                    <a:pt x="448" y="836"/>
                  </a:lnTo>
                  <a:lnTo>
                    <a:pt x="448" y="837"/>
                  </a:lnTo>
                  <a:lnTo>
                    <a:pt x="448" y="839"/>
                  </a:lnTo>
                  <a:lnTo>
                    <a:pt x="448" y="841"/>
                  </a:lnTo>
                  <a:lnTo>
                    <a:pt x="446" y="841"/>
                  </a:lnTo>
                  <a:lnTo>
                    <a:pt x="446" y="843"/>
                  </a:lnTo>
                  <a:lnTo>
                    <a:pt x="444" y="843"/>
                  </a:lnTo>
                  <a:lnTo>
                    <a:pt x="444" y="845"/>
                  </a:lnTo>
                  <a:lnTo>
                    <a:pt x="444" y="846"/>
                  </a:lnTo>
                  <a:lnTo>
                    <a:pt x="444" y="848"/>
                  </a:lnTo>
                  <a:lnTo>
                    <a:pt x="446" y="848"/>
                  </a:lnTo>
                  <a:lnTo>
                    <a:pt x="444" y="848"/>
                  </a:lnTo>
                  <a:lnTo>
                    <a:pt x="444" y="850"/>
                  </a:lnTo>
                  <a:lnTo>
                    <a:pt x="444" y="852"/>
                  </a:lnTo>
                  <a:lnTo>
                    <a:pt x="446" y="852"/>
                  </a:lnTo>
                  <a:lnTo>
                    <a:pt x="446" y="853"/>
                  </a:lnTo>
                  <a:lnTo>
                    <a:pt x="446" y="855"/>
                  </a:lnTo>
                  <a:lnTo>
                    <a:pt x="448" y="855"/>
                  </a:lnTo>
                  <a:lnTo>
                    <a:pt x="448" y="857"/>
                  </a:lnTo>
                  <a:lnTo>
                    <a:pt x="450" y="857"/>
                  </a:lnTo>
                  <a:lnTo>
                    <a:pt x="450" y="859"/>
                  </a:lnTo>
                  <a:lnTo>
                    <a:pt x="450" y="861"/>
                  </a:lnTo>
                  <a:lnTo>
                    <a:pt x="450" y="862"/>
                  </a:lnTo>
                  <a:lnTo>
                    <a:pt x="450" y="864"/>
                  </a:lnTo>
                  <a:lnTo>
                    <a:pt x="448" y="864"/>
                  </a:lnTo>
                  <a:lnTo>
                    <a:pt x="446" y="864"/>
                  </a:lnTo>
                  <a:lnTo>
                    <a:pt x="446" y="866"/>
                  </a:lnTo>
                  <a:lnTo>
                    <a:pt x="444" y="866"/>
                  </a:lnTo>
                  <a:lnTo>
                    <a:pt x="442" y="866"/>
                  </a:lnTo>
                  <a:lnTo>
                    <a:pt x="442" y="864"/>
                  </a:lnTo>
                  <a:lnTo>
                    <a:pt x="442" y="866"/>
                  </a:lnTo>
                  <a:lnTo>
                    <a:pt x="441" y="866"/>
                  </a:lnTo>
                  <a:lnTo>
                    <a:pt x="441" y="868"/>
                  </a:lnTo>
                  <a:lnTo>
                    <a:pt x="439" y="868"/>
                  </a:lnTo>
                  <a:lnTo>
                    <a:pt x="437" y="868"/>
                  </a:lnTo>
                  <a:lnTo>
                    <a:pt x="437" y="870"/>
                  </a:lnTo>
                  <a:lnTo>
                    <a:pt x="439" y="870"/>
                  </a:lnTo>
                  <a:lnTo>
                    <a:pt x="439" y="871"/>
                  </a:lnTo>
                  <a:lnTo>
                    <a:pt x="437" y="871"/>
                  </a:lnTo>
                  <a:lnTo>
                    <a:pt x="437" y="873"/>
                  </a:lnTo>
                  <a:lnTo>
                    <a:pt x="439" y="873"/>
                  </a:lnTo>
                  <a:lnTo>
                    <a:pt x="439" y="875"/>
                  </a:lnTo>
                  <a:lnTo>
                    <a:pt x="437" y="875"/>
                  </a:lnTo>
                  <a:lnTo>
                    <a:pt x="439" y="875"/>
                  </a:lnTo>
                  <a:lnTo>
                    <a:pt x="439" y="877"/>
                  </a:lnTo>
                  <a:lnTo>
                    <a:pt x="437" y="877"/>
                  </a:lnTo>
                  <a:lnTo>
                    <a:pt x="439" y="877"/>
                  </a:lnTo>
                  <a:lnTo>
                    <a:pt x="437" y="877"/>
                  </a:lnTo>
                  <a:lnTo>
                    <a:pt x="439" y="878"/>
                  </a:lnTo>
                  <a:lnTo>
                    <a:pt x="439" y="877"/>
                  </a:lnTo>
                  <a:lnTo>
                    <a:pt x="439" y="878"/>
                  </a:lnTo>
                  <a:lnTo>
                    <a:pt x="439" y="880"/>
                  </a:lnTo>
                  <a:lnTo>
                    <a:pt x="437" y="880"/>
                  </a:lnTo>
                  <a:lnTo>
                    <a:pt x="437" y="882"/>
                  </a:lnTo>
                  <a:lnTo>
                    <a:pt x="439" y="884"/>
                  </a:lnTo>
                  <a:lnTo>
                    <a:pt x="437" y="884"/>
                  </a:lnTo>
                  <a:lnTo>
                    <a:pt x="439" y="884"/>
                  </a:lnTo>
                  <a:lnTo>
                    <a:pt x="439" y="886"/>
                  </a:lnTo>
                  <a:lnTo>
                    <a:pt x="439" y="887"/>
                  </a:lnTo>
                  <a:lnTo>
                    <a:pt x="439" y="889"/>
                  </a:lnTo>
                  <a:lnTo>
                    <a:pt x="439" y="891"/>
                  </a:lnTo>
                  <a:lnTo>
                    <a:pt x="439" y="889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7" y="893"/>
                  </a:lnTo>
                  <a:lnTo>
                    <a:pt x="435" y="893"/>
                  </a:lnTo>
                  <a:lnTo>
                    <a:pt x="435" y="891"/>
                  </a:lnTo>
                  <a:lnTo>
                    <a:pt x="435" y="893"/>
                  </a:lnTo>
                  <a:lnTo>
                    <a:pt x="433" y="893"/>
                  </a:lnTo>
                  <a:lnTo>
                    <a:pt x="432" y="893"/>
                  </a:lnTo>
                  <a:lnTo>
                    <a:pt x="432" y="895"/>
                  </a:lnTo>
                  <a:lnTo>
                    <a:pt x="433" y="895"/>
                  </a:lnTo>
                  <a:lnTo>
                    <a:pt x="433" y="896"/>
                  </a:lnTo>
                  <a:lnTo>
                    <a:pt x="432" y="896"/>
                  </a:lnTo>
                  <a:lnTo>
                    <a:pt x="432" y="898"/>
                  </a:lnTo>
                  <a:lnTo>
                    <a:pt x="433" y="898"/>
                  </a:lnTo>
                  <a:lnTo>
                    <a:pt x="433" y="900"/>
                  </a:lnTo>
                  <a:lnTo>
                    <a:pt x="432" y="900"/>
                  </a:lnTo>
                  <a:lnTo>
                    <a:pt x="432" y="902"/>
                  </a:lnTo>
                  <a:lnTo>
                    <a:pt x="432" y="903"/>
                  </a:lnTo>
                  <a:lnTo>
                    <a:pt x="432" y="905"/>
                  </a:lnTo>
                  <a:lnTo>
                    <a:pt x="432" y="907"/>
                  </a:lnTo>
                  <a:lnTo>
                    <a:pt x="433" y="907"/>
                  </a:lnTo>
                  <a:lnTo>
                    <a:pt x="433" y="909"/>
                  </a:lnTo>
                  <a:lnTo>
                    <a:pt x="433" y="911"/>
                  </a:lnTo>
                  <a:lnTo>
                    <a:pt x="432" y="911"/>
                  </a:lnTo>
                  <a:lnTo>
                    <a:pt x="432" y="912"/>
                  </a:lnTo>
                  <a:lnTo>
                    <a:pt x="432" y="914"/>
                  </a:lnTo>
                  <a:lnTo>
                    <a:pt x="433" y="914"/>
                  </a:lnTo>
                  <a:lnTo>
                    <a:pt x="433" y="916"/>
                  </a:lnTo>
                  <a:lnTo>
                    <a:pt x="432" y="916"/>
                  </a:lnTo>
                  <a:lnTo>
                    <a:pt x="432" y="918"/>
                  </a:lnTo>
                  <a:lnTo>
                    <a:pt x="433" y="918"/>
                  </a:lnTo>
                  <a:lnTo>
                    <a:pt x="433" y="920"/>
                  </a:lnTo>
                  <a:lnTo>
                    <a:pt x="435" y="921"/>
                  </a:lnTo>
                  <a:lnTo>
                    <a:pt x="433" y="921"/>
                  </a:lnTo>
                  <a:lnTo>
                    <a:pt x="435" y="921"/>
                  </a:lnTo>
                  <a:lnTo>
                    <a:pt x="435" y="923"/>
                  </a:lnTo>
                  <a:lnTo>
                    <a:pt x="437" y="923"/>
                  </a:lnTo>
                  <a:lnTo>
                    <a:pt x="439" y="923"/>
                  </a:lnTo>
                  <a:lnTo>
                    <a:pt x="439" y="925"/>
                  </a:lnTo>
                  <a:lnTo>
                    <a:pt x="441" y="925"/>
                  </a:lnTo>
                  <a:lnTo>
                    <a:pt x="439" y="927"/>
                  </a:lnTo>
                  <a:lnTo>
                    <a:pt x="441" y="927"/>
                  </a:lnTo>
                  <a:lnTo>
                    <a:pt x="441" y="928"/>
                  </a:lnTo>
                  <a:lnTo>
                    <a:pt x="441" y="930"/>
                  </a:lnTo>
                  <a:lnTo>
                    <a:pt x="439" y="930"/>
                  </a:lnTo>
                  <a:lnTo>
                    <a:pt x="439" y="932"/>
                  </a:lnTo>
                  <a:lnTo>
                    <a:pt x="439" y="934"/>
                  </a:lnTo>
                  <a:lnTo>
                    <a:pt x="439" y="932"/>
                  </a:lnTo>
                  <a:lnTo>
                    <a:pt x="439" y="934"/>
                  </a:lnTo>
                  <a:lnTo>
                    <a:pt x="437" y="934"/>
                  </a:lnTo>
                  <a:lnTo>
                    <a:pt x="439" y="936"/>
                  </a:lnTo>
                  <a:lnTo>
                    <a:pt x="439" y="937"/>
                  </a:lnTo>
                  <a:lnTo>
                    <a:pt x="439" y="939"/>
                  </a:lnTo>
                  <a:lnTo>
                    <a:pt x="439" y="941"/>
                  </a:lnTo>
                  <a:lnTo>
                    <a:pt x="437" y="941"/>
                  </a:lnTo>
                  <a:lnTo>
                    <a:pt x="437" y="943"/>
                  </a:lnTo>
                  <a:lnTo>
                    <a:pt x="437" y="945"/>
                  </a:lnTo>
                  <a:lnTo>
                    <a:pt x="439" y="945"/>
                  </a:lnTo>
                  <a:lnTo>
                    <a:pt x="441" y="945"/>
                  </a:lnTo>
                  <a:lnTo>
                    <a:pt x="441" y="946"/>
                  </a:lnTo>
                  <a:lnTo>
                    <a:pt x="442" y="946"/>
                  </a:lnTo>
                  <a:lnTo>
                    <a:pt x="444" y="946"/>
                  </a:lnTo>
                  <a:lnTo>
                    <a:pt x="444" y="948"/>
                  </a:lnTo>
                  <a:lnTo>
                    <a:pt x="446" y="948"/>
                  </a:lnTo>
                  <a:lnTo>
                    <a:pt x="448" y="948"/>
                  </a:lnTo>
                  <a:lnTo>
                    <a:pt x="446" y="948"/>
                  </a:lnTo>
                  <a:lnTo>
                    <a:pt x="446" y="950"/>
                  </a:lnTo>
                  <a:lnTo>
                    <a:pt x="446" y="952"/>
                  </a:lnTo>
                  <a:lnTo>
                    <a:pt x="446" y="953"/>
                  </a:lnTo>
                  <a:lnTo>
                    <a:pt x="446" y="955"/>
                  </a:lnTo>
                  <a:lnTo>
                    <a:pt x="446" y="957"/>
                  </a:lnTo>
                  <a:lnTo>
                    <a:pt x="444" y="957"/>
                  </a:lnTo>
                  <a:lnTo>
                    <a:pt x="444" y="959"/>
                  </a:lnTo>
                  <a:lnTo>
                    <a:pt x="446" y="959"/>
                  </a:lnTo>
                  <a:lnTo>
                    <a:pt x="446" y="957"/>
                  </a:lnTo>
                  <a:lnTo>
                    <a:pt x="446" y="959"/>
                  </a:lnTo>
                  <a:lnTo>
                    <a:pt x="446" y="961"/>
                  </a:lnTo>
                  <a:lnTo>
                    <a:pt x="444" y="961"/>
                  </a:lnTo>
                  <a:lnTo>
                    <a:pt x="444" y="962"/>
                  </a:lnTo>
                  <a:lnTo>
                    <a:pt x="442" y="961"/>
                  </a:lnTo>
                  <a:lnTo>
                    <a:pt x="441" y="961"/>
                  </a:lnTo>
                  <a:lnTo>
                    <a:pt x="441" y="959"/>
                  </a:lnTo>
                  <a:lnTo>
                    <a:pt x="439" y="959"/>
                  </a:lnTo>
                  <a:lnTo>
                    <a:pt x="437" y="959"/>
                  </a:lnTo>
                  <a:lnTo>
                    <a:pt x="435" y="959"/>
                  </a:lnTo>
                  <a:lnTo>
                    <a:pt x="435" y="961"/>
                  </a:lnTo>
                  <a:lnTo>
                    <a:pt x="433" y="961"/>
                  </a:lnTo>
                  <a:lnTo>
                    <a:pt x="432" y="961"/>
                  </a:lnTo>
                  <a:lnTo>
                    <a:pt x="430" y="961"/>
                  </a:lnTo>
                  <a:lnTo>
                    <a:pt x="428" y="961"/>
                  </a:lnTo>
                  <a:lnTo>
                    <a:pt x="428" y="962"/>
                  </a:lnTo>
                  <a:lnTo>
                    <a:pt x="428" y="961"/>
                  </a:lnTo>
                  <a:lnTo>
                    <a:pt x="428" y="962"/>
                  </a:lnTo>
                  <a:lnTo>
                    <a:pt x="426" y="962"/>
                  </a:lnTo>
                  <a:lnTo>
                    <a:pt x="425" y="962"/>
                  </a:lnTo>
                  <a:lnTo>
                    <a:pt x="425" y="961"/>
                  </a:lnTo>
                  <a:lnTo>
                    <a:pt x="425" y="962"/>
                  </a:lnTo>
                  <a:lnTo>
                    <a:pt x="423" y="962"/>
                  </a:lnTo>
                  <a:lnTo>
                    <a:pt x="421" y="962"/>
                  </a:lnTo>
                  <a:lnTo>
                    <a:pt x="421" y="964"/>
                  </a:lnTo>
                  <a:lnTo>
                    <a:pt x="421" y="966"/>
                  </a:lnTo>
                  <a:lnTo>
                    <a:pt x="419" y="966"/>
                  </a:lnTo>
                  <a:lnTo>
                    <a:pt x="419" y="968"/>
                  </a:lnTo>
                  <a:lnTo>
                    <a:pt x="417" y="968"/>
                  </a:lnTo>
                  <a:lnTo>
                    <a:pt x="416" y="968"/>
                  </a:lnTo>
                  <a:lnTo>
                    <a:pt x="414" y="968"/>
                  </a:lnTo>
                  <a:lnTo>
                    <a:pt x="412" y="968"/>
                  </a:lnTo>
                  <a:lnTo>
                    <a:pt x="412" y="970"/>
                  </a:lnTo>
                  <a:lnTo>
                    <a:pt x="410" y="970"/>
                  </a:lnTo>
                  <a:lnTo>
                    <a:pt x="408" y="971"/>
                  </a:lnTo>
                  <a:lnTo>
                    <a:pt x="407" y="973"/>
                  </a:lnTo>
                  <a:lnTo>
                    <a:pt x="405" y="973"/>
                  </a:lnTo>
                  <a:lnTo>
                    <a:pt x="403" y="973"/>
                  </a:lnTo>
                  <a:lnTo>
                    <a:pt x="401" y="973"/>
                  </a:lnTo>
                  <a:lnTo>
                    <a:pt x="401" y="971"/>
                  </a:lnTo>
                  <a:lnTo>
                    <a:pt x="401" y="973"/>
                  </a:lnTo>
                  <a:lnTo>
                    <a:pt x="400" y="973"/>
                  </a:lnTo>
                  <a:lnTo>
                    <a:pt x="398" y="973"/>
                  </a:lnTo>
                  <a:lnTo>
                    <a:pt x="396" y="973"/>
                  </a:lnTo>
                  <a:lnTo>
                    <a:pt x="394" y="973"/>
                  </a:lnTo>
                  <a:lnTo>
                    <a:pt x="394" y="971"/>
                  </a:lnTo>
                  <a:lnTo>
                    <a:pt x="392" y="971"/>
                  </a:lnTo>
                  <a:lnTo>
                    <a:pt x="392" y="970"/>
                  </a:lnTo>
                  <a:lnTo>
                    <a:pt x="391" y="970"/>
                  </a:lnTo>
                  <a:lnTo>
                    <a:pt x="391" y="971"/>
                  </a:lnTo>
                  <a:lnTo>
                    <a:pt x="391" y="973"/>
                  </a:lnTo>
                  <a:lnTo>
                    <a:pt x="392" y="973"/>
                  </a:lnTo>
                  <a:lnTo>
                    <a:pt x="392" y="975"/>
                  </a:lnTo>
                  <a:lnTo>
                    <a:pt x="392" y="977"/>
                  </a:lnTo>
                  <a:lnTo>
                    <a:pt x="394" y="977"/>
                  </a:lnTo>
                  <a:lnTo>
                    <a:pt x="394" y="978"/>
                  </a:lnTo>
                  <a:lnTo>
                    <a:pt x="394" y="980"/>
                  </a:lnTo>
                  <a:lnTo>
                    <a:pt x="396" y="980"/>
                  </a:lnTo>
                  <a:lnTo>
                    <a:pt x="396" y="982"/>
                  </a:lnTo>
                  <a:lnTo>
                    <a:pt x="396" y="980"/>
                  </a:lnTo>
                  <a:lnTo>
                    <a:pt x="396" y="982"/>
                  </a:lnTo>
                  <a:lnTo>
                    <a:pt x="398" y="982"/>
                  </a:lnTo>
                  <a:lnTo>
                    <a:pt x="398" y="984"/>
                  </a:lnTo>
                  <a:lnTo>
                    <a:pt x="400" y="984"/>
                  </a:lnTo>
                  <a:lnTo>
                    <a:pt x="400" y="986"/>
                  </a:lnTo>
                  <a:lnTo>
                    <a:pt x="400" y="987"/>
                  </a:lnTo>
                  <a:lnTo>
                    <a:pt x="401" y="987"/>
                  </a:lnTo>
                  <a:lnTo>
                    <a:pt x="403" y="987"/>
                  </a:lnTo>
                  <a:lnTo>
                    <a:pt x="403" y="989"/>
                  </a:lnTo>
                  <a:lnTo>
                    <a:pt x="403" y="991"/>
                  </a:lnTo>
                  <a:lnTo>
                    <a:pt x="403" y="993"/>
                  </a:lnTo>
                  <a:lnTo>
                    <a:pt x="405" y="993"/>
                  </a:lnTo>
                  <a:lnTo>
                    <a:pt x="405" y="995"/>
                  </a:lnTo>
                  <a:lnTo>
                    <a:pt x="407" y="995"/>
                  </a:lnTo>
                  <a:lnTo>
                    <a:pt x="407" y="996"/>
                  </a:lnTo>
                  <a:lnTo>
                    <a:pt x="407" y="998"/>
                  </a:lnTo>
                  <a:lnTo>
                    <a:pt x="408" y="998"/>
                  </a:lnTo>
                  <a:lnTo>
                    <a:pt x="408" y="1000"/>
                  </a:lnTo>
                  <a:lnTo>
                    <a:pt x="410" y="1000"/>
                  </a:lnTo>
                  <a:lnTo>
                    <a:pt x="410" y="1002"/>
                  </a:lnTo>
                  <a:lnTo>
                    <a:pt x="412" y="1002"/>
                  </a:lnTo>
                  <a:lnTo>
                    <a:pt x="412" y="1003"/>
                  </a:lnTo>
                  <a:lnTo>
                    <a:pt x="410" y="1003"/>
                  </a:lnTo>
                  <a:lnTo>
                    <a:pt x="410" y="1005"/>
                  </a:lnTo>
                  <a:lnTo>
                    <a:pt x="408" y="1007"/>
                  </a:lnTo>
                  <a:lnTo>
                    <a:pt x="410" y="1007"/>
                  </a:lnTo>
                  <a:lnTo>
                    <a:pt x="408" y="1007"/>
                  </a:lnTo>
                  <a:lnTo>
                    <a:pt x="408" y="1009"/>
                  </a:lnTo>
                  <a:lnTo>
                    <a:pt x="407" y="1009"/>
                  </a:lnTo>
                  <a:lnTo>
                    <a:pt x="405" y="1009"/>
                  </a:lnTo>
                  <a:lnTo>
                    <a:pt x="403" y="1009"/>
                  </a:lnTo>
                  <a:lnTo>
                    <a:pt x="403" y="1007"/>
                  </a:lnTo>
                  <a:lnTo>
                    <a:pt x="401" y="1007"/>
                  </a:lnTo>
                  <a:lnTo>
                    <a:pt x="400" y="1007"/>
                  </a:lnTo>
                  <a:lnTo>
                    <a:pt x="398" y="1007"/>
                  </a:lnTo>
                  <a:lnTo>
                    <a:pt x="398" y="1009"/>
                  </a:lnTo>
                  <a:lnTo>
                    <a:pt x="398" y="1011"/>
                  </a:lnTo>
                  <a:lnTo>
                    <a:pt x="396" y="1011"/>
                  </a:lnTo>
                  <a:lnTo>
                    <a:pt x="398" y="1011"/>
                  </a:lnTo>
                  <a:lnTo>
                    <a:pt x="398" y="1012"/>
                  </a:lnTo>
                  <a:lnTo>
                    <a:pt x="398" y="1014"/>
                  </a:lnTo>
                  <a:lnTo>
                    <a:pt x="400" y="1014"/>
                  </a:lnTo>
                  <a:lnTo>
                    <a:pt x="400" y="1016"/>
                  </a:lnTo>
                  <a:lnTo>
                    <a:pt x="398" y="1016"/>
                  </a:lnTo>
                  <a:lnTo>
                    <a:pt x="398" y="1018"/>
                  </a:lnTo>
                  <a:lnTo>
                    <a:pt x="398" y="1020"/>
                  </a:lnTo>
                  <a:lnTo>
                    <a:pt x="398" y="1021"/>
                  </a:lnTo>
                  <a:lnTo>
                    <a:pt x="400" y="1021"/>
                  </a:lnTo>
                  <a:lnTo>
                    <a:pt x="400" y="1023"/>
                  </a:lnTo>
                  <a:lnTo>
                    <a:pt x="398" y="1023"/>
                  </a:lnTo>
                  <a:lnTo>
                    <a:pt x="400" y="1025"/>
                  </a:lnTo>
                  <a:lnTo>
                    <a:pt x="398" y="1025"/>
                  </a:lnTo>
                  <a:lnTo>
                    <a:pt x="398" y="1027"/>
                  </a:lnTo>
                  <a:lnTo>
                    <a:pt x="400" y="1027"/>
                  </a:lnTo>
                  <a:lnTo>
                    <a:pt x="400" y="1028"/>
                  </a:lnTo>
                  <a:lnTo>
                    <a:pt x="398" y="1028"/>
                  </a:lnTo>
                  <a:lnTo>
                    <a:pt x="398" y="1030"/>
                  </a:lnTo>
                  <a:lnTo>
                    <a:pt x="398" y="1032"/>
                  </a:lnTo>
                  <a:lnTo>
                    <a:pt x="398" y="1034"/>
                  </a:lnTo>
                  <a:lnTo>
                    <a:pt x="396" y="1034"/>
                  </a:lnTo>
                  <a:lnTo>
                    <a:pt x="396" y="1036"/>
                  </a:lnTo>
                  <a:lnTo>
                    <a:pt x="394" y="1037"/>
                  </a:lnTo>
                  <a:lnTo>
                    <a:pt x="394" y="1039"/>
                  </a:lnTo>
                  <a:lnTo>
                    <a:pt x="392" y="1039"/>
                  </a:lnTo>
                  <a:lnTo>
                    <a:pt x="391" y="1039"/>
                  </a:lnTo>
                  <a:lnTo>
                    <a:pt x="391" y="1041"/>
                  </a:lnTo>
                  <a:lnTo>
                    <a:pt x="391" y="1043"/>
                  </a:lnTo>
                  <a:lnTo>
                    <a:pt x="391" y="1045"/>
                  </a:lnTo>
                  <a:lnTo>
                    <a:pt x="392" y="1045"/>
                  </a:lnTo>
                  <a:lnTo>
                    <a:pt x="391" y="1045"/>
                  </a:lnTo>
                  <a:lnTo>
                    <a:pt x="391" y="1046"/>
                  </a:lnTo>
                  <a:lnTo>
                    <a:pt x="392" y="1046"/>
                  </a:lnTo>
                  <a:lnTo>
                    <a:pt x="392" y="1048"/>
                  </a:lnTo>
                  <a:lnTo>
                    <a:pt x="391" y="1048"/>
                  </a:lnTo>
                  <a:lnTo>
                    <a:pt x="392" y="1050"/>
                  </a:lnTo>
                  <a:lnTo>
                    <a:pt x="392" y="1052"/>
                  </a:lnTo>
                  <a:lnTo>
                    <a:pt x="391" y="1053"/>
                  </a:lnTo>
                  <a:lnTo>
                    <a:pt x="391" y="1055"/>
                  </a:lnTo>
                  <a:lnTo>
                    <a:pt x="389" y="1055"/>
                  </a:lnTo>
                  <a:lnTo>
                    <a:pt x="389" y="1057"/>
                  </a:lnTo>
                  <a:lnTo>
                    <a:pt x="387" y="1057"/>
                  </a:lnTo>
                  <a:lnTo>
                    <a:pt x="387" y="1059"/>
                  </a:lnTo>
                  <a:lnTo>
                    <a:pt x="387" y="1061"/>
                  </a:lnTo>
                  <a:lnTo>
                    <a:pt x="385" y="1061"/>
                  </a:lnTo>
                  <a:lnTo>
                    <a:pt x="385" y="1062"/>
                  </a:lnTo>
                  <a:lnTo>
                    <a:pt x="387" y="1062"/>
                  </a:lnTo>
                  <a:lnTo>
                    <a:pt x="387" y="1064"/>
                  </a:lnTo>
                  <a:lnTo>
                    <a:pt x="389" y="1064"/>
                  </a:lnTo>
                  <a:lnTo>
                    <a:pt x="389" y="1066"/>
                  </a:lnTo>
                  <a:lnTo>
                    <a:pt x="389" y="1068"/>
                  </a:lnTo>
                  <a:lnTo>
                    <a:pt x="387" y="1068"/>
                  </a:lnTo>
                  <a:lnTo>
                    <a:pt x="387" y="1070"/>
                  </a:lnTo>
                  <a:lnTo>
                    <a:pt x="387" y="1071"/>
                  </a:lnTo>
                  <a:lnTo>
                    <a:pt x="387" y="1073"/>
                  </a:lnTo>
                  <a:lnTo>
                    <a:pt x="387" y="1075"/>
                  </a:lnTo>
                  <a:lnTo>
                    <a:pt x="389" y="1075"/>
                  </a:lnTo>
                  <a:lnTo>
                    <a:pt x="389" y="1077"/>
                  </a:lnTo>
                  <a:lnTo>
                    <a:pt x="389" y="1078"/>
                  </a:lnTo>
                  <a:lnTo>
                    <a:pt x="391" y="1078"/>
                  </a:lnTo>
                  <a:lnTo>
                    <a:pt x="391" y="1080"/>
                  </a:lnTo>
                  <a:lnTo>
                    <a:pt x="391" y="1082"/>
                  </a:lnTo>
                  <a:lnTo>
                    <a:pt x="392" y="1082"/>
                  </a:lnTo>
                  <a:lnTo>
                    <a:pt x="391" y="1084"/>
                  </a:lnTo>
                  <a:lnTo>
                    <a:pt x="391" y="1086"/>
                  </a:lnTo>
                  <a:lnTo>
                    <a:pt x="389" y="1087"/>
                  </a:lnTo>
                  <a:lnTo>
                    <a:pt x="389" y="1089"/>
                  </a:lnTo>
                  <a:lnTo>
                    <a:pt x="387" y="1091"/>
                  </a:lnTo>
                  <a:lnTo>
                    <a:pt x="387" y="1093"/>
                  </a:lnTo>
                  <a:lnTo>
                    <a:pt x="387" y="1094"/>
                  </a:lnTo>
                  <a:lnTo>
                    <a:pt x="387" y="1096"/>
                  </a:lnTo>
                  <a:lnTo>
                    <a:pt x="387" y="1098"/>
                  </a:lnTo>
                  <a:lnTo>
                    <a:pt x="385" y="1098"/>
                  </a:lnTo>
                  <a:lnTo>
                    <a:pt x="385" y="1100"/>
                  </a:lnTo>
                  <a:lnTo>
                    <a:pt x="383" y="1100"/>
                  </a:lnTo>
                  <a:lnTo>
                    <a:pt x="383" y="1102"/>
                  </a:lnTo>
                  <a:lnTo>
                    <a:pt x="383" y="1103"/>
                  </a:lnTo>
                  <a:lnTo>
                    <a:pt x="383" y="1105"/>
                  </a:lnTo>
                  <a:lnTo>
                    <a:pt x="383" y="1107"/>
                  </a:lnTo>
                  <a:lnTo>
                    <a:pt x="385" y="1107"/>
                  </a:lnTo>
                  <a:lnTo>
                    <a:pt x="383" y="1107"/>
                  </a:lnTo>
                  <a:lnTo>
                    <a:pt x="383" y="1109"/>
                  </a:lnTo>
                  <a:lnTo>
                    <a:pt x="383" y="1111"/>
                  </a:lnTo>
                  <a:lnTo>
                    <a:pt x="383" y="1112"/>
                  </a:lnTo>
                  <a:lnTo>
                    <a:pt x="382" y="1112"/>
                  </a:lnTo>
                  <a:lnTo>
                    <a:pt x="382" y="1114"/>
                  </a:lnTo>
                  <a:lnTo>
                    <a:pt x="380" y="1114"/>
                  </a:lnTo>
                  <a:lnTo>
                    <a:pt x="380" y="1116"/>
                  </a:lnTo>
                  <a:lnTo>
                    <a:pt x="382" y="1116"/>
                  </a:lnTo>
                  <a:lnTo>
                    <a:pt x="382" y="1118"/>
                  </a:lnTo>
                  <a:lnTo>
                    <a:pt x="380" y="1118"/>
                  </a:lnTo>
                  <a:lnTo>
                    <a:pt x="380" y="1119"/>
                  </a:lnTo>
                  <a:lnTo>
                    <a:pt x="382" y="1119"/>
                  </a:lnTo>
                  <a:lnTo>
                    <a:pt x="382" y="1121"/>
                  </a:lnTo>
                  <a:lnTo>
                    <a:pt x="380" y="1121"/>
                  </a:lnTo>
                  <a:lnTo>
                    <a:pt x="380" y="1123"/>
                  </a:lnTo>
                  <a:lnTo>
                    <a:pt x="380" y="1125"/>
                  </a:lnTo>
                  <a:lnTo>
                    <a:pt x="382" y="1125"/>
                  </a:lnTo>
                  <a:lnTo>
                    <a:pt x="383" y="1125"/>
                  </a:lnTo>
                  <a:lnTo>
                    <a:pt x="383" y="1127"/>
                  </a:lnTo>
                  <a:lnTo>
                    <a:pt x="385" y="1127"/>
                  </a:lnTo>
                  <a:lnTo>
                    <a:pt x="385" y="1128"/>
                  </a:lnTo>
                  <a:lnTo>
                    <a:pt x="383" y="1128"/>
                  </a:lnTo>
                  <a:lnTo>
                    <a:pt x="383" y="1127"/>
                  </a:lnTo>
                  <a:lnTo>
                    <a:pt x="382" y="1127"/>
                  </a:lnTo>
                  <a:lnTo>
                    <a:pt x="382" y="1128"/>
                  </a:lnTo>
                  <a:lnTo>
                    <a:pt x="383" y="1128"/>
                  </a:lnTo>
                  <a:lnTo>
                    <a:pt x="382" y="1128"/>
                  </a:lnTo>
                  <a:lnTo>
                    <a:pt x="382" y="1130"/>
                  </a:lnTo>
                  <a:lnTo>
                    <a:pt x="380" y="1130"/>
                  </a:lnTo>
                  <a:lnTo>
                    <a:pt x="380" y="1132"/>
                  </a:lnTo>
                  <a:lnTo>
                    <a:pt x="380" y="1134"/>
                  </a:lnTo>
                  <a:lnTo>
                    <a:pt x="380" y="1136"/>
                  </a:lnTo>
                  <a:lnTo>
                    <a:pt x="382" y="1136"/>
                  </a:lnTo>
                  <a:lnTo>
                    <a:pt x="382" y="1137"/>
                  </a:lnTo>
                  <a:lnTo>
                    <a:pt x="383" y="1137"/>
                  </a:lnTo>
                  <a:lnTo>
                    <a:pt x="383" y="1139"/>
                  </a:lnTo>
                  <a:lnTo>
                    <a:pt x="382" y="1139"/>
                  </a:lnTo>
                  <a:lnTo>
                    <a:pt x="382" y="1141"/>
                  </a:lnTo>
                  <a:lnTo>
                    <a:pt x="382" y="1143"/>
                  </a:lnTo>
                  <a:lnTo>
                    <a:pt x="382" y="1144"/>
                  </a:lnTo>
                  <a:lnTo>
                    <a:pt x="383" y="1144"/>
                  </a:lnTo>
                  <a:lnTo>
                    <a:pt x="383" y="1146"/>
                  </a:lnTo>
                  <a:lnTo>
                    <a:pt x="383" y="1148"/>
                  </a:lnTo>
                  <a:lnTo>
                    <a:pt x="382" y="1148"/>
                  </a:lnTo>
                  <a:lnTo>
                    <a:pt x="383" y="1148"/>
                  </a:lnTo>
                  <a:lnTo>
                    <a:pt x="383" y="1150"/>
                  </a:lnTo>
                  <a:lnTo>
                    <a:pt x="382" y="1150"/>
                  </a:lnTo>
                  <a:lnTo>
                    <a:pt x="382" y="1152"/>
                  </a:lnTo>
                  <a:lnTo>
                    <a:pt x="380" y="1152"/>
                  </a:lnTo>
                  <a:lnTo>
                    <a:pt x="382" y="1152"/>
                  </a:lnTo>
                  <a:lnTo>
                    <a:pt x="382" y="1153"/>
                  </a:lnTo>
                  <a:lnTo>
                    <a:pt x="383" y="1153"/>
                  </a:lnTo>
                  <a:lnTo>
                    <a:pt x="383" y="1155"/>
                  </a:lnTo>
                  <a:lnTo>
                    <a:pt x="385" y="1155"/>
                  </a:lnTo>
                  <a:lnTo>
                    <a:pt x="385" y="1157"/>
                  </a:lnTo>
                  <a:lnTo>
                    <a:pt x="385" y="1159"/>
                  </a:lnTo>
                  <a:lnTo>
                    <a:pt x="387" y="1159"/>
                  </a:lnTo>
                  <a:lnTo>
                    <a:pt x="387" y="1161"/>
                  </a:lnTo>
                  <a:lnTo>
                    <a:pt x="387" y="1162"/>
                  </a:lnTo>
                  <a:lnTo>
                    <a:pt x="389" y="1162"/>
                  </a:lnTo>
                  <a:lnTo>
                    <a:pt x="389" y="1164"/>
                  </a:lnTo>
                  <a:lnTo>
                    <a:pt x="389" y="1166"/>
                  </a:lnTo>
                  <a:lnTo>
                    <a:pt x="387" y="1166"/>
                  </a:lnTo>
                  <a:lnTo>
                    <a:pt x="389" y="1168"/>
                  </a:lnTo>
                  <a:lnTo>
                    <a:pt x="389" y="1169"/>
                  </a:lnTo>
                  <a:lnTo>
                    <a:pt x="389" y="1171"/>
                  </a:lnTo>
                  <a:lnTo>
                    <a:pt x="387" y="1171"/>
                  </a:lnTo>
                  <a:lnTo>
                    <a:pt x="385" y="1171"/>
                  </a:lnTo>
                  <a:lnTo>
                    <a:pt x="385" y="1169"/>
                  </a:lnTo>
                  <a:lnTo>
                    <a:pt x="383" y="1169"/>
                  </a:lnTo>
                  <a:lnTo>
                    <a:pt x="383" y="1168"/>
                  </a:lnTo>
                  <a:lnTo>
                    <a:pt x="382" y="1166"/>
                  </a:lnTo>
                  <a:lnTo>
                    <a:pt x="380" y="1166"/>
                  </a:lnTo>
                  <a:lnTo>
                    <a:pt x="380" y="1164"/>
                  </a:lnTo>
                  <a:lnTo>
                    <a:pt x="380" y="1166"/>
                  </a:lnTo>
                  <a:lnTo>
                    <a:pt x="378" y="1168"/>
                  </a:lnTo>
                  <a:lnTo>
                    <a:pt x="378" y="1169"/>
                  </a:lnTo>
                  <a:lnTo>
                    <a:pt x="380" y="1169"/>
                  </a:lnTo>
                  <a:lnTo>
                    <a:pt x="382" y="1169"/>
                  </a:lnTo>
                  <a:lnTo>
                    <a:pt x="382" y="1171"/>
                  </a:lnTo>
                  <a:lnTo>
                    <a:pt x="382" y="1173"/>
                  </a:lnTo>
                  <a:lnTo>
                    <a:pt x="382" y="1175"/>
                  </a:lnTo>
                  <a:lnTo>
                    <a:pt x="383" y="1175"/>
                  </a:lnTo>
                  <a:lnTo>
                    <a:pt x="383" y="1177"/>
                  </a:lnTo>
                  <a:lnTo>
                    <a:pt x="385" y="1177"/>
                  </a:lnTo>
                  <a:lnTo>
                    <a:pt x="387" y="1177"/>
                  </a:lnTo>
                  <a:lnTo>
                    <a:pt x="387" y="1178"/>
                  </a:lnTo>
                  <a:lnTo>
                    <a:pt x="387" y="1180"/>
                  </a:lnTo>
                  <a:lnTo>
                    <a:pt x="385" y="1180"/>
                  </a:lnTo>
                  <a:lnTo>
                    <a:pt x="385" y="1182"/>
                  </a:lnTo>
                  <a:lnTo>
                    <a:pt x="383" y="1182"/>
                  </a:lnTo>
                  <a:lnTo>
                    <a:pt x="385" y="1182"/>
                  </a:lnTo>
                  <a:lnTo>
                    <a:pt x="385" y="1184"/>
                  </a:lnTo>
                  <a:lnTo>
                    <a:pt x="385" y="1186"/>
                  </a:lnTo>
                  <a:lnTo>
                    <a:pt x="383" y="1184"/>
                  </a:lnTo>
                  <a:lnTo>
                    <a:pt x="382" y="1184"/>
                  </a:lnTo>
                  <a:lnTo>
                    <a:pt x="380" y="1184"/>
                  </a:lnTo>
                  <a:lnTo>
                    <a:pt x="378" y="1184"/>
                  </a:lnTo>
                  <a:lnTo>
                    <a:pt x="378" y="1186"/>
                  </a:lnTo>
                  <a:lnTo>
                    <a:pt x="378" y="1187"/>
                  </a:lnTo>
                  <a:lnTo>
                    <a:pt x="378" y="1189"/>
                  </a:lnTo>
                  <a:lnTo>
                    <a:pt x="378" y="1191"/>
                  </a:lnTo>
                  <a:lnTo>
                    <a:pt x="378" y="1193"/>
                  </a:lnTo>
                  <a:lnTo>
                    <a:pt x="380" y="1193"/>
                  </a:lnTo>
                  <a:lnTo>
                    <a:pt x="380" y="1194"/>
                  </a:lnTo>
                  <a:lnTo>
                    <a:pt x="380" y="1196"/>
                  </a:lnTo>
                  <a:lnTo>
                    <a:pt x="380" y="1198"/>
                  </a:lnTo>
                  <a:lnTo>
                    <a:pt x="378" y="1196"/>
                  </a:lnTo>
                  <a:lnTo>
                    <a:pt x="378" y="1194"/>
                  </a:lnTo>
                  <a:lnTo>
                    <a:pt x="378" y="1193"/>
                  </a:lnTo>
                  <a:lnTo>
                    <a:pt x="376" y="1193"/>
                  </a:lnTo>
                  <a:lnTo>
                    <a:pt x="376" y="1194"/>
                  </a:lnTo>
                  <a:lnTo>
                    <a:pt x="375" y="1194"/>
                  </a:lnTo>
                  <a:lnTo>
                    <a:pt x="373" y="1194"/>
                  </a:lnTo>
                  <a:lnTo>
                    <a:pt x="371" y="1194"/>
                  </a:lnTo>
                  <a:lnTo>
                    <a:pt x="369" y="1194"/>
                  </a:lnTo>
                  <a:lnTo>
                    <a:pt x="369" y="1196"/>
                  </a:lnTo>
                  <a:lnTo>
                    <a:pt x="367" y="1196"/>
                  </a:lnTo>
                  <a:lnTo>
                    <a:pt x="367" y="1194"/>
                  </a:lnTo>
                  <a:lnTo>
                    <a:pt x="366" y="1194"/>
                  </a:lnTo>
                  <a:lnTo>
                    <a:pt x="367" y="1194"/>
                  </a:lnTo>
                  <a:lnTo>
                    <a:pt x="366" y="1194"/>
                  </a:lnTo>
                  <a:lnTo>
                    <a:pt x="364" y="1194"/>
                  </a:lnTo>
                  <a:lnTo>
                    <a:pt x="364" y="1193"/>
                  </a:lnTo>
                  <a:lnTo>
                    <a:pt x="364" y="1194"/>
                  </a:lnTo>
                  <a:lnTo>
                    <a:pt x="362" y="1194"/>
                  </a:lnTo>
                  <a:lnTo>
                    <a:pt x="360" y="1193"/>
                  </a:lnTo>
                  <a:lnTo>
                    <a:pt x="360" y="1194"/>
                  </a:lnTo>
                  <a:lnTo>
                    <a:pt x="358" y="1194"/>
                  </a:lnTo>
                  <a:lnTo>
                    <a:pt x="357" y="1194"/>
                  </a:lnTo>
                  <a:lnTo>
                    <a:pt x="355" y="1194"/>
                  </a:lnTo>
                  <a:lnTo>
                    <a:pt x="355" y="1196"/>
                  </a:lnTo>
                  <a:lnTo>
                    <a:pt x="355" y="1194"/>
                  </a:lnTo>
                  <a:lnTo>
                    <a:pt x="353" y="1194"/>
                  </a:lnTo>
                  <a:lnTo>
                    <a:pt x="353" y="1196"/>
                  </a:lnTo>
                  <a:lnTo>
                    <a:pt x="351" y="1196"/>
                  </a:lnTo>
                  <a:lnTo>
                    <a:pt x="351" y="1194"/>
                  </a:lnTo>
                  <a:lnTo>
                    <a:pt x="350" y="1194"/>
                  </a:lnTo>
                  <a:lnTo>
                    <a:pt x="350" y="1193"/>
                  </a:lnTo>
                  <a:lnTo>
                    <a:pt x="348" y="1193"/>
                  </a:lnTo>
                  <a:lnTo>
                    <a:pt x="348" y="1194"/>
                  </a:lnTo>
                  <a:lnTo>
                    <a:pt x="348" y="1193"/>
                  </a:lnTo>
                  <a:lnTo>
                    <a:pt x="346" y="1193"/>
                  </a:lnTo>
                  <a:lnTo>
                    <a:pt x="344" y="1193"/>
                  </a:lnTo>
                  <a:lnTo>
                    <a:pt x="344" y="1191"/>
                  </a:lnTo>
                  <a:lnTo>
                    <a:pt x="342" y="1191"/>
                  </a:lnTo>
                  <a:lnTo>
                    <a:pt x="342" y="1193"/>
                  </a:lnTo>
                  <a:lnTo>
                    <a:pt x="342" y="1191"/>
                  </a:lnTo>
                  <a:lnTo>
                    <a:pt x="341" y="1191"/>
                  </a:lnTo>
                  <a:lnTo>
                    <a:pt x="341" y="1193"/>
                  </a:lnTo>
                  <a:lnTo>
                    <a:pt x="339" y="1193"/>
                  </a:lnTo>
                  <a:lnTo>
                    <a:pt x="339" y="1194"/>
                  </a:lnTo>
                  <a:lnTo>
                    <a:pt x="337" y="1194"/>
                  </a:lnTo>
                  <a:lnTo>
                    <a:pt x="339" y="1194"/>
                  </a:lnTo>
                  <a:lnTo>
                    <a:pt x="339" y="1196"/>
                  </a:lnTo>
                  <a:lnTo>
                    <a:pt x="339" y="1198"/>
                  </a:lnTo>
                  <a:lnTo>
                    <a:pt x="337" y="1200"/>
                  </a:lnTo>
                  <a:lnTo>
                    <a:pt x="339" y="1202"/>
                  </a:lnTo>
                  <a:lnTo>
                    <a:pt x="339" y="1203"/>
                  </a:lnTo>
                  <a:lnTo>
                    <a:pt x="339" y="1205"/>
                  </a:lnTo>
                  <a:lnTo>
                    <a:pt x="339" y="1207"/>
                  </a:lnTo>
                  <a:lnTo>
                    <a:pt x="339" y="1209"/>
                  </a:lnTo>
                  <a:lnTo>
                    <a:pt x="339" y="1211"/>
                  </a:lnTo>
                  <a:lnTo>
                    <a:pt x="337" y="1211"/>
                  </a:lnTo>
                  <a:lnTo>
                    <a:pt x="337" y="1212"/>
                  </a:lnTo>
                  <a:lnTo>
                    <a:pt x="335" y="1212"/>
                  </a:lnTo>
                  <a:lnTo>
                    <a:pt x="333" y="1212"/>
                  </a:lnTo>
                  <a:lnTo>
                    <a:pt x="333" y="1214"/>
                  </a:lnTo>
                  <a:lnTo>
                    <a:pt x="332" y="1214"/>
                  </a:lnTo>
                  <a:lnTo>
                    <a:pt x="332" y="1216"/>
                  </a:lnTo>
                  <a:lnTo>
                    <a:pt x="330" y="1216"/>
                  </a:lnTo>
                  <a:lnTo>
                    <a:pt x="330" y="1218"/>
                  </a:lnTo>
                  <a:lnTo>
                    <a:pt x="328" y="1218"/>
                  </a:lnTo>
                  <a:lnTo>
                    <a:pt x="328" y="1219"/>
                  </a:lnTo>
                  <a:lnTo>
                    <a:pt x="326" y="1219"/>
                  </a:lnTo>
                  <a:lnTo>
                    <a:pt x="326" y="1221"/>
                  </a:lnTo>
                  <a:lnTo>
                    <a:pt x="326" y="1223"/>
                  </a:lnTo>
                  <a:lnTo>
                    <a:pt x="325" y="1223"/>
                  </a:lnTo>
                  <a:lnTo>
                    <a:pt x="325" y="1225"/>
                  </a:lnTo>
                  <a:lnTo>
                    <a:pt x="326" y="1227"/>
                  </a:lnTo>
                  <a:lnTo>
                    <a:pt x="328" y="1227"/>
                  </a:lnTo>
                  <a:lnTo>
                    <a:pt x="328" y="1228"/>
                  </a:lnTo>
                  <a:lnTo>
                    <a:pt x="328" y="1230"/>
                  </a:lnTo>
                  <a:lnTo>
                    <a:pt x="330" y="1230"/>
                  </a:lnTo>
                  <a:lnTo>
                    <a:pt x="330" y="1232"/>
                  </a:lnTo>
                  <a:lnTo>
                    <a:pt x="330" y="1234"/>
                  </a:lnTo>
                  <a:lnTo>
                    <a:pt x="332" y="1234"/>
                  </a:lnTo>
                  <a:lnTo>
                    <a:pt x="332" y="1236"/>
                  </a:lnTo>
                  <a:lnTo>
                    <a:pt x="332" y="1237"/>
                  </a:lnTo>
                  <a:lnTo>
                    <a:pt x="332" y="1239"/>
                  </a:lnTo>
                  <a:lnTo>
                    <a:pt x="332" y="1241"/>
                  </a:lnTo>
                  <a:lnTo>
                    <a:pt x="332" y="1243"/>
                  </a:lnTo>
                  <a:lnTo>
                    <a:pt x="332" y="1244"/>
                  </a:lnTo>
                  <a:lnTo>
                    <a:pt x="332" y="1246"/>
                  </a:lnTo>
                  <a:lnTo>
                    <a:pt x="330" y="1246"/>
                  </a:lnTo>
                  <a:lnTo>
                    <a:pt x="332" y="1246"/>
                  </a:lnTo>
                  <a:lnTo>
                    <a:pt x="332" y="1248"/>
                  </a:lnTo>
                  <a:lnTo>
                    <a:pt x="332" y="1250"/>
                  </a:lnTo>
                  <a:lnTo>
                    <a:pt x="332" y="1252"/>
                  </a:lnTo>
                  <a:lnTo>
                    <a:pt x="330" y="1252"/>
                  </a:lnTo>
                  <a:lnTo>
                    <a:pt x="330" y="1253"/>
                  </a:lnTo>
                  <a:lnTo>
                    <a:pt x="330" y="1255"/>
                  </a:lnTo>
                  <a:lnTo>
                    <a:pt x="332" y="1255"/>
                  </a:lnTo>
                  <a:lnTo>
                    <a:pt x="332" y="1257"/>
                  </a:lnTo>
                  <a:lnTo>
                    <a:pt x="332" y="1259"/>
                  </a:lnTo>
                  <a:lnTo>
                    <a:pt x="330" y="1259"/>
                  </a:lnTo>
                  <a:lnTo>
                    <a:pt x="328" y="1257"/>
                  </a:lnTo>
                  <a:lnTo>
                    <a:pt x="326" y="1257"/>
                  </a:lnTo>
                  <a:lnTo>
                    <a:pt x="325" y="1257"/>
                  </a:lnTo>
                  <a:lnTo>
                    <a:pt x="325" y="1255"/>
                  </a:lnTo>
                  <a:lnTo>
                    <a:pt x="323" y="1255"/>
                  </a:lnTo>
                  <a:lnTo>
                    <a:pt x="323" y="1253"/>
                  </a:lnTo>
                  <a:lnTo>
                    <a:pt x="323" y="1252"/>
                  </a:lnTo>
                  <a:lnTo>
                    <a:pt x="321" y="1252"/>
                  </a:lnTo>
                  <a:lnTo>
                    <a:pt x="321" y="1250"/>
                  </a:lnTo>
                  <a:lnTo>
                    <a:pt x="321" y="1252"/>
                  </a:lnTo>
                  <a:lnTo>
                    <a:pt x="319" y="1252"/>
                  </a:lnTo>
                  <a:lnTo>
                    <a:pt x="319" y="1250"/>
                  </a:lnTo>
                  <a:lnTo>
                    <a:pt x="317" y="1250"/>
                  </a:lnTo>
                  <a:lnTo>
                    <a:pt x="317" y="1252"/>
                  </a:lnTo>
                  <a:lnTo>
                    <a:pt x="316" y="1252"/>
                  </a:lnTo>
                  <a:lnTo>
                    <a:pt x="314" y="1252"/>
                  </a:lnTo>
                  <a:lnTo>
                    <a:pt x="314" y="1250"/>
                  </a:lnTo>
                  <a:lnTo>
                    <a:pt x="312" y="1252"/>
                  </a:lnTo>
                  <a:lnTo>
                    <a:pt x="312" y="1250"/>
                  </a:lnTo>
                  <a:lnTo>
                    <a:pt x="310" y="1250"/>
                  </a:lnTo>
                  <a:lnTo>
                    <a:pt x="310" y="1252"/>
                  </a:lnTo>
                  <a:lnTo>
                    <a:pt x="310" y="1253"/>
                  </a:lnTo>
                  <a:lnTo>
                    <a:pt x="308" y="1253"/>
                  </a:lnTo>
                  <a:lnTo>
                    <a:pt x="307" y="1253"/>
                  </a:lnTo>
                  <a:lnTo>
                    <a:pt x="305" y="1253"/>
                  </a:lnTo>
                  <a:lnTo>
                    <a:pt x="305" y="1255"/>
                  </a:lnTo>
                  <a:lnTo>
                    <a:pt x="303" y="1255"/>
                  </a:lnTo>
                  <a:lnTo>
                    <a:pt x="303" y="1253"/>
                  </a:lnTo>
                  <a:lnTo>
                    <a:pt x="301" y="1253"/>
                  </a:lnTo>
                  <a:lnTo>
                    <a:pt x="301" y="1255"/>
                  </a:lnTo>
                  <a:lnTo>
                    <a:pt x="300" y="1255"/>
                  </a:lnTo>
                  <a:lnTo>
                    <a:pt x="300" y="1257"/>
                  </a:lnTo>
                  <a:lnTo>
                    <a:pt x="301" y="1257"/>
                  </a:lnTo>
                  <a:lnTo>
                    <a:pt x="300" y="1259"/>
                  </a:lnTo>
                  <a:lnTo>
                    <a:pt x="301" y="1259"/>
                  </a:lnTo>
                  <a:lnTo>
                    <a:pt x="301" y="1261"/>
                  </a:lnTo>
                  <a:lnTo>
                    <a:pt x="300" y="1261"/>
                  </a:lnTo>
                  <a:lnTo>
                    <a:pt x="300" y="1262"/>
                  </a:lnTo>
                  <a:lnTo>
                    <a:pt x="298" y="1262"/>
                  </a:lnTo>
                  <a:lnTo>
                    <a:pt x="298" y="1264"/>
                  </a:lnTo>
                  <a:lnTo>
                    <a:pt x="296" y="1264"/>
                  </a:lnTo>
                  <a:lnTo>
                    <a:pt x="296" y="1266"/>
                  </a:lnTo>
                  <a:lnTo>
                    <a:pt x="294" y="1268"/>
                  </a:lnTo>
                  <a:lnTo>
                    <a:pt x="296" y="1268"/>
                  </a:lnTo>
                  <a:lnTo>
                    <a:pt x="296" y="1269"/>
                  </a:lnTo>
                  <a:lnTo>
                    <a:pt x="298" y="1269"/>
                  </a:lnTo>
                  <a:lnTo>
                    <a:pt x="298" y="1271"/>
                  </a:lnTo>
                  <a:lnTo>
                    <a:pt x="300" y="1271"/>
                  </a:lnTo>
                  <a:lnTo>
                    <a:pt x="300" y="1273"/>
                  </a:lnTo>
                  <a:lnTo>
                    <a:pt x="298" y="1273"/>
                  </a:lnTo>
                  <a:lnTo>
                    <a:pt x="298" y="1275"/>
                  </a:lnTo>
                  <a:lnTo>
                    <a:pt x="298" y="1277"/>
                  </a:lnTo>
                  <a:lnTo>
                    <a:pt x="296" y="1277"/>
                  </a:lnTo>
                  <a:lnTo>
                    <a:pt x="296" y="1278"/>
                  </a:lnTo>
                  <a:lnTo>
                    <a:pt x="296" y="1280"/>
                  </a:lnTo>
                  <a:lnTo>
                    <a:pt x="298" y="1280"/>
                  </a:lnTo>
                  <a:lnTo>
                    <a:pt x="300" y="1280"/>
                  </a:lnTo>
                  <a:lnTo>
                    <a:pt x="300" y="1282"/>
                  </a:lnTo>
                  <a:lnTo>
                    <a:pt x="301" y="1282"/>
                  </a:lnTo>
                  <a:lnTo>
                    <a:pt x="303" y="1282"/>
                  </a:lnTo>
                  <a:lnTo>
                    <a:pt x="303" y="1284"/>
                  </a:lnTo>
                  <a:lnTo>
                    <a:pt x="305" y="1284"/>
                  </a:lnTo>
                  <a:lnTo>
                    <a:pt x="307" y="1284"/>
                  </a:lnTo>
                  <a:lnTo>
                    <a:pt x="307" y="1286"/>
                  </a:lnTo>
                  <a:lnTo>
                    <a:pt x="308" y="1286"/>
                  </a:lnTo>
                  <a:lnTo>
                    <a:pt x="310" y="1284"/>
                  </a:lnTo>
                  <a:lnTo>
                    <a:pt x="310" y="1282"/>
                  </a:lnTo>
                  <a:lnTo>
                    <a:pt x="312" y="1282"/>
                  </a:lnTo>
                  <a:lnTo>
                    <a:pt x="312" y="1284"/>
                  </a:lnTo>
                  <a:lnTo>
                    <a:pt x="314" y="1284"/>
                  </a:lnTo>
                  <a:lnTo>
                    <a:pt x="314" y="1282"/>
                  </a:lnTo>
                  <a:lnTo>
                    <a:pt x="314" y="1284"/>
                  </a:lnTo>
                  <a:lnTo>
                    <a:pt x="316" y="1284"/>
                  </a:lnTo>
                  <a:lnTo>
                    <a:pt x="317" y="1284"/>
                  </a:lnTo>
                  <a:lnTo>
                    <a:pt x="317" y="1286"/>
                  </a:lnTo>
                  <a:lnTo>
                    <a:pt x="319" y="1286"/>
                  </a:lnTo>
                  <a:lnTo>
                    <a:pt x="321" y="1286"/>
                  </a:lnTo>
                  <a:lnTo>
                    <a:pt x="323" y="1286"/>
                  </a:lnTo>
                  <a:lnTo>
                    <a:pt x="323" y="1287"/>
                  </a:lnTo>
                  <a:lnTo>
                    <a:pt x="325" y="1287"/>
                  </a:lnTo>
                  <a:lnTo>
                    <a:pt x="325" y="1289"/>
                  </a:lnTo>
                  <a:lnTo>
                    <a:pt x="325" y="1291"/>
                  </a:lnTo>
                  <a:lnTo>
                    <a:pt x="325" y="1293"/>
                  </a:lnTo>
                  <a:lnTo>
                    <a:pt x="325" y="1294"/>
                  </a:lnTo>
                  <a:lnTo>
                    <a:pt x="325" y="1296"/>
                  </a:lnTo>
                  <a:lnTo>
                    <a:pt x="325" y="1298"/>
                  </a:lnTo>
                  <a:lnTo>
                    <a:pt x="323" y="1298"/>
                  </a:lnTo>
                  <a:lnTo>
                    <a:pt x="323" y="1300"/>
                  </a:lnTo>
                  <a:lnTo>
                    <a:pt x="325" y="1300"/>
                  </a:lnTo>
                  <a:lnTo>
                    <a:pt x="325" y="1302"/>
                  </a:lnTo>
                  <a:lnTo>
                    <a:pt x="326" y="1302"/>
                  </a:lnTo>
                  <a:lnTo>
                    <a:pt x="326" y="1303"/>
                  </a:lnTo>
                  <a:lnTo>
                    <a:pt x="326" y="1305"/>
                  </a:lnTo>
                  <a:lnTo>
                    <a:pt x="326" y="1307"/>
                  </a:lnTo>
                  <a:lnTo>
                    <a:pt x="326" y="1309"/>
                  </a:lnTo>
                  <a:lnTo>
                    <a:pt x="325" y="1309"/>
                  </a:lnTo>
                  <a:lnTo>
                    <a:pt x="325" y="1311"/>
                  </a:lnTo>
                  <a:lnTo>
                    <a:pt x="325" y="1309"/>
                  </a:lnTo>
                  <a:lnTo>
                    <a:pt x="323" y="1309"/>
                  </a:lnTo>
                  <a:lnTo>
                    <a:pt x="321" y="1309"/>
                  </a:lnTo>
                  <a:lnTo>
                    <a:pt x="321" y="1311"/>
                  </a:lnTo>
                  <a:lnTo>
                    <a:pt x="319" y="1311"/>
                  </a:lnTo>
                  <a:lnTo>
                    <a:pt x="319" y="1309"/>
                  </a:lnTo>
                  <a:lnTo>
                    <a:pt x="319" y="1311"/>
                  </a:lnTo>
                  <a:lnTo>
                    <a:pt x="317" y="1311"/>
                  </a:lnTo>
                  <a:lnTo>
                    <a:pt x="317" y="1312"/>
                  </a:lnTo>
                  <a:lnTo>
                    <a:pt x="317" y="1314"/>
                  </a:lnTo>
                  <a:lnTo>
                    <a:pt x="316" y="1314"/>
                  </a:lnTo>
                  <a:lnTo>
                    <a:pt x="316" y="1316"/>
                  </a:lnTo>
                  <a:lnTo>
                    <a:pt x="316" y="1318"/>
                  </a:lnTo>
                  <a:lnTo>
                    <a:pt x="316" y="1319"/>
                  </a:lnTo>
                  <a:lnTo>
                    <a:pt x="314" y="1321"/>
                  </a:lnTo>
                  <a:lnTo>
                    <a:pt x="314" y="1319"/>
                  </a:lnTo>
                  <a:lnTo>
                    <a:pt x="312" y="1321"/>
                  </a:lnTo>
                  <a:lnTo>
                    <a:pt x="312" y="1323"/>
                  </a:lnTo>
                  <a:lnTo>
                    <a:pt x="312" y="1325"/>
                  </a:lnTo>
                  <a:lnTo>
                    <a:pt x="314" y="1325"/>
                  </a:lnTo>
                  <a:lnTo>
                    <a:pt x="314" y="1327"/>
                  </a:lnTo>
                  <a:lnTo>
                    <a:pt x="314" y="1328"/>
                  </a:lnTo>
                  <a:lnTo>
                    <a:pt x="314" y="1330"/>
                  </a:lnTo>
                  <a:lnTo>
                    <a:pt x="314" y="1332"/>
                  </a:lnTo>
                  <a:lnTo>
                    <a:pt x="312" y="1332"/>
                  </a:lnTo>
                  <a:lnTo>
                    <a:pt x="310" y="1332"/>
                  </a:lnTo>
                  <a:lnTo>
                    <a:pt x="310" y="1334"/>
                  </a:lnTo>
                  <a:lnTo>
                    <a:pt x="310" y="1332"/>
                  </a:lnTo>
                  <a:lnTo>
                    <a:pt x="310" y="1334"/>
                  </a:lnTo>
                  <a:lnTo>
                    <a:pt x="310" y="1336"/>
                  </a:lnTo>
                  <a:lnTo>
                    <a:pt x="312" y="1336"/>
                  </a:lnTo>
                  <a:lnTo>
                    <a:pt x="310" y="1336"/>
                  </a:lnTo>
                  <a:lnTo>
                    <a:pt x="310" y="1337"/>
                  </a:lnTo>
                  <a:lnTo>
                    <a:pt x="308" y="1337"/>
                  </a:lnTo>
                  <a:lnTo>
                    <a:pt x="308" y="1339"/>
                  </a:lnTo>
                  <a:lnTo>
                    <a:pt x="307" y="1339"/>
                  </a:lnTo>
                  <a:lnTo>
                    <a:pt x="308" y="1339"/>
                  </a:lnTo>
                  <a:lnTo>
                    <a:pt x="308" y="1341"/>
                  </a:lnTo>
                  <a:lnTo>
                    <a:pt x="310" y="1341"/>
                  </a:lnTo>
                  <a:lnTo>
                    <a:pt x="312" y="1341"/>
                  </a:lnTo>
                  <a:lnTo>
                    <a:pt x="314" y="1341"/>
                  </a:lnTo>
                  <a:lnTo>
                    <a:pt x="314" y="1343"/>
                  </a:lnTo>
                  <a:lnTo>
                    <a:pt x="314" y="1344"/>
                  </a:lnTo>
                  <a:lnTo>
                    <a:pt x="314" y="1346"/>
                  </a:lnTo>
                  <a:lnTo>
                    <a:pt x="312" y="1346"/>
                  </a:lnTo>
                  <a:lnTo>
                    <a:pt x="312" y="1348"/>
                  </a:lnTo>
                  <a:lnTo>
                    <a:pt x="310" y="1348"/>
                  </a:lnTo>
                  <a:lnTo>
                    <a:pt x="310" y="1350"/>
                  </a:lnTo>
                  <a:lnTo>
                    <a:pt x="308" y="1350"/>
                  </a:lnTo>
                  <a:lnTo>
                    <a:pt x="308" y="1352"/>
                  </a:lnTo>
                  <a:lnTo>
                    <a:pt x="308" y="1353"/>
                  </a:lnTo>
                  <a:lnTo>
                    <a:pt x="310" y="1353"/>
                  </a:lnTo>
                  <a:lnTo>
                    <a:pt x="312" y="1353"/>
                  </a:lnTo>
                  <a:lnTo>
                    <a:pt x="312" y="1355"/>
                  </a:lnTo>
                  <a:lnTo>
                    <a:pt x="314" y="1355"/>
                  </a:lnTo>
                  <a:lnTo>
                    <a:pt x="314" y="1353"/>
                  </a:lnTo>
                  <a:lnTo>
                    <a:pt x="314" y="1355"/>
                  </a:lnTo>
                  <a:lnTo>
                    <a:pt x="316" y="1355"/>
                  </a:lnTo>
                  <a:lnTo>
                    <a:pt x="316" y="1357"/>
                  </a:lnTo>
                  <a:lnTo>
                    <a:pt x="316" y="1359"/>
                  </a:lnTo>
                  <a:lnTo>
                    <a:pt x="316" y="1361"/>
                  </a:lnTo>
                  <a:lnTo>
                    <a:pt x="316" y="1362"/>
                  </a:lnTo>
                  <a:lnTo>
                    <a:pt x="316" y="1364"/>
                  </a:lnTo>
                  <a:lnTo>
                    <a:pt x="317" y="1364"/>
                  </a:lnTo>
                  <a:lnTo>
                    <a:pt x="317" y="1366"/>
                  </a:lnTo>
                  <a:lnTo>
                    <a:pt x="316" y="1366"/>
                  </a:lnTo>
                  <a:lnTo>
                    <a:pt x="316" y="1368"/>
                  </a:lnTo>
                  <a:lnTo>
                    <a:pt x="317" y="1368"/>
                  </a:lnTo>
                  <a:lnTo>
                    <a:pt x="319" y="1368"/>
                  </a:lnTo>
                  <a:lnTo>
                    <a:pt x="321" y="1369"/>
                  </a:lnTo>
                  <a:lnTo>
                    <a:pt x="323" y="1369"/>
                  </a:lnTo>
                  <a:lnTo>
                    <a:pt x="323" y="1371"/>
                  </a:lnTo>
                  <a:lnTo>
                    <a:pt x="321" y="1371"/>
                  </a:lnTo>
                  <a:lnTo>
                    <a:pt x="321" y="1373"/>
                  </a:lnTo>
                  <a:lnTo>
                    <a:pt x="321" y="1375"/>
                  </a:lnTo>
                  <a:lnTo>
                    <a:pt x="319" y="1375"/>
                  </a:lnTo>
                  <a:lnTo>
                    <a:pt x="319" y="1377"/>
                  </a:lnTo>
                  <a:lnTo>
                    <a:pt x="319" y="1378"/>
                  </a:lnTo>
                  <a:lnTo>
                    <a:pt x="319" y="1380"/>
                  </a:lnTo>
                  <a:lnTo>
                    <a:pt x="321" y="1380"/>
                  </a:lnTo>
                  <a:lnTo>
                    <a:pt x="323" y="1380"/>
                  </a:lnTo>
                  <a:lnTo>
                    <a:pt x="321" y="1380"/>
                  </a:lnTo>
                  <a:lnTo>
                    <a:pt x="321" y="1382"/>
                  </a:lnTo>
                  <a:lnTo>
                    <a:pt x="319" y="1382"/>
                  </a:lnTo>
                  <a:lnTo>
                    <a:pt x="319" y="1384"/>
                  </a:lnTo>
                  <a:lnTo>
                    <a:pt x="321" y="1384"/>
                  </a:lnTo>
                  <a:lnTo>
                    <a:pt x="321" y="1386"/>
                  </a:lnTo>
                  <a:lnTo>
                    <a:pt x="321" y="1387"/>
                  </a:lnTo>
                  <a:lnTo>
                    <a:pt x="321" y="1389"/>
                  </a:lnTo>
                  <a:lnTo>
                    <a:pt x="321" y="1391"/>
                  </a:lnTo>
                  <a:lnTo>
                    <a:pt x="319" y="1391"/>
                  </a:lnTo>
                  <a:lnTo>
                    <a:pt x="319" y="1393"/>
                  </a:lnTo>
                  <a:lnTo>
                    <a:pt x="317" y="1393"/>
                  </a:lnTo>
                  <a:lnTo>
                    <a:pt x="316" y="1393"/>
                  </a:lnTo>
                  <a:lnTo>
                    <a:pt x="316" y="1394"/>
                  </a:lnTo>
                  <a:lnTo>
                    <a:pt x="314" y="1394"/>
                  </a:lnTo>
                  <a:lnTo>
                    <a:pt x="314" y="1396"/>
                  </a:lnTo>
                  <a:lnTo>
                    <a:pt x="314" y="1398"/>
                  </a:lnTo>
                  <a:lnTo>
                    <a:pt x="316" y="1398"/>
                  </a:lnTo>
                  <a:lnTo>
                    <a:pt x="316" y="1400"/>
                  </a:lnTo>
                  <a:lnTo>
                    <a:pt x="317" y="1402"/>
                  </a:lnTo>
                  <a:lnTo>
                    <a:pt x="319" y="1403"/>
                  </a:lnTo>
                  <a:lnTo>
                    <a:pt x="319" y="1405"/>
                  </a:lnTo>
                  <a:lnTo>
                    <a:pt x="319" y="1407"/>
                  </a:lnTo>
                  <a:lnTo>
                    <a:pt x="319" y="1409"/>
                  </a:lnTo>
                  <a:lnTo>
                    <a:pt x="317" y="1409"/>
                  </a:lnTo>
                  <a:lnTo>
                    <a:pt x="317" y="1410"/>
                  </a:lnTo>
                  <a:lnTo>
                    <a:pt x="317" y="1412"/>
                  </a:lnTo>
                  <a:lnTo>
                    <a:pt x="316" y="1412"/>
                  </a:lnTo>
                  <a:lnTo>
                    <a:pt x="317" y="1412"/>
                  </a:lnTo>
                  <a:lnTo>
                    <a:pt x="316" y="1412"/>
                  </a:lnTo>
                  <a:lnTo>
                    <a:pt x="317" y="1412"/>
                  </a:lnTo>
                  <a:lnTo>
                    <a:pt x="317" y="1414"/>
                  </a:lnTo>
                  <a:lnTo>
                    <a:pt x="317" y="1416"/>
                  </a:lnTo>
                  <a:lnTo>
                    <a:pt x="317" y="1418"/>
                  </a:lnTo>
                  <a:lnTo>
                    <a:pt x="316" y="1418"/>
                  </a:lnTo>
                  <a:lnTo>
                    <a:pt x="316" y="1419"/>
                  </a:lnTo>
                  <a:lnTo>
                    <a:pt x="316" y="1421"/>
                  </a:lnTo>
                  <a:lnTo>
                    <a:pt x="314" y="1421"/>
                  </a:lnTo>
                  <a:lnTo>
                    <a:pt x="314" y="1419"/>
                  </a:lnTo>
                  <a:lnTo>
                    <a:pt x="314" y="1421"/>
                  </a:lnTo>
                  <a:lnTo>
                    <a:pt x="312" y="1421"/>
                  </a:lnTo>
                  <a:lnTo>
                    <a:pt x="310" y="1421"/>
                  </a:lnTo>
                  <a:lnTo>
                    <a:pt x="310" y="1423"/>
                  </a:lnTo>
                  <a:lnTo>
                    <a:pt x="310" y="1425"/>
                  </a:lnTo>
                  <a:lnTo>
                    <a:pt x="308" y="1425"/>
                  </a:lnTo>
                  <a:lnTo>
                    <a:pt x="307" y="1425"/>
                  </a:lnTo>
                  <a:lnTo>
                    <a:pt x="307" y="1427"/>
                  </a:lnTo>
                  <a:lnTo>
                    <a:pt x="307" y="1428"/>
                  </a:lnTo>
                  <a:lnTo>
                    <a:pt x="305" y="1428"/>
                  </a:lnTo>
                  <a:lnTo>
                    <a:pt x="303" y="1428"/>
                  </a:lnTo>
                  <a:lnTo>
                    <a:pt x="303" y="1430"/>
                  </a:lnTo>
                  <a:lnTo>
                    <a:pt x="303" y="1432"/>
                  </a:lnTo>
                  <a:lnTo>
                    <a:pt x="305" y="1432"/>
                  </a:lnTo>
                  <a:lnTo>
                    <a:pt x="307" y="1432"/>
                  </a:lnTo>
                  <a:lnTo>
                    <a:pt x="308" y="1432"/>
                  </a:lnTo>
                  <a:lnTo>
                    <a:pt x="310" y="1434"/>
                  </a:lnTo>
                  <a:lnTo>
                    <a:pt x="310" y="1435"/>
                  </a:lnTo>
                  <a:lnTo>
                    <a:pt x="312" y="1435"/>
                  </a:lnTo>
                  <a:lnTo>
                    <a:pt x="312" y="1437"/>
                  </a:lnTo>
                  <a:lnTo>
                    <a:pt x="312" y="1439"/>
                  </a:lnTo>
                  <a:lnTo>
                    <a:pt x="314" y="1439"/>
                  </a:lnTo>
                  <a:lnTo>
                    <a:pt x="314" y="1441"/>
                  </a:lnTo>
                  <a:lnTo>
                    <a:pt x="312" y="1441"/>
                  </a:lnTo>
                  <a:lnTo>
                    <a:pt x="310" y="1441"/>
                  </a:lnTo>
                  <a:lnTo>
                    <a:pt x="310" y="1443"/>
                  </a:lnTo>
                  <a:lnTo>
                    <a:pt x="310" y="1444"/>
                  </a:lnTo>
                  <a:lnTo>
                    <a:pt x="310" y="1446"/>
                  </a:lnTo>
                  <a:lnTo>
                    <a:pt x="310" y="1448"/>
                  </a:lnTo>
                  <a:lnTo>
                    <a:pt x="312" y="1448"/>
                  </a:lnTo>
                  <a:lnTo>
                    <a:pt x="312" y="1450"/>
                  </a:lnTo>
                  <a:lnTo>
                    <a:pt x="312" y="1452"/>
                  </a:lnTo>
                  <a:lnTo>
                    <a:pt x="310" y="1452"/>
                  </a:lnTo>
                  <a:lnTo>
                    <a:pt x="310" y="1453"/>
                  </a:lnTo>
                  <a:lnTo>
                    <a:pt x="308" y="1453"/>
                  </a:lnTo>
                  <a:lnTo>
                    <a:pt x="310" y="1453"/>
                  </a:lnTo>
                  <a:lnTo>
                    <a:pt x="310" y="1455"/>
                  </a:lnTo>
                  <a:lnTo>
                    <a:pt x="310" y="1457"/>
                  </a:lnTo>
                  <a:lnTo>
                    <a:pt x="310" y="1459"/>
                  </a:lnTo>
                  <a:lnTo>
                    <a:pt x="308" y="1459"/>
                  </a:lnTo>
                  <a:lnTo>
                    <a:pt x="308" y="1460"/>
                  </a:lnTo>
                  <a:lnTo>
                    <a:pt x="310" y="1460"/>
                  </a:lnTo>
                  <a:lnTo>
                    <a:pt x="310" y="1462"/>
                  </a:lnTo>
                  <a:lnTo>
                    <a:pt x="310" y="1464"/>
                  </a:lnTo>
                  <a:lnTo>
                    <a:pt x="308" y="1464"/>
                  </a:lnTo>
                  <a:lnTo>
                    <a:pt x="308" y="1466"/>
                  </a:lnTo>
                  <a:lnTo>
                    <a:pt x="308" y="1468"/>
                  </a:lnTo>
                  <a:lnTo>
                    <a:pt x="307" y="1468"/>
                  </a:lnTo>
                  <a:lnTo>
                    <a:pt x="305" y="1468"/>
                  </a:lnTo>
                  <a:lnTo>
                    <a:pt x="303" y="1468"/>
                  </a:lnTo>
                  <a:lnTo>
                    <a:pt x="303" y="1469"/>
                  </a:lnTo>
                  <a:lnTo>
                    <a:pt x="305" y="1469"/>
                  </a:lnTo>
                  <a:lnTo>
                    <a:pt x="305" y="1471"/>
                  </a:lnTo>
                  <a:lnTo>
                    <a:pt x="305" y="1473"/>
                  </a:lnTo>
                  <a:lnTo>
                    <a:pt x="305" y="1475"/>
                  </a:lnTo>
                  <a:lnTo>
                    <a:pt x="303" y="1475"/>
                  </a:lnTo>
                  <a:lnTo>
                    <a:pt x="301" y="1475"/>
                  </a:lnTo>
                  <a:lnTo>
                    <a:pt x="301" y="1477"/>
                  </a:lnTo>
                  <a:lnTo>
                    <a:pt x="301" y="1478"/>
                  </a:lnTo>
                  <a:lnTo>
                    <a:pt x="300" y="1480"/>
                  </a:lnTo>
                  <a:lnTo>
                    <a:pt x="300" y="1482"/>
                  </a:lnTo>
                  <a:lnTo>
                    <a:pt x="300" y="1484"/>
                  </a:lnTo>
                  <a:lnTo>
                    <a:pt x="300" y="1485"/>
                  </a:lnTo>
                  <a:lnTo>
                    <a:pt x="298" y="1485"/>
                  </a:lnTo>
                  <a:lnTo>
                    <a:pt x="296" y="1485"/>
                  </a:lnTo>
                  <a:lnTo>
                    <a:pt x="296" y="1487"/>
                  </a:lnTo>
                  <a:lnTo>
                    <a:pt x="296" y="1489"/>
                  </a:lnTo>
                  <a:lnTo>
                    <a:pt x="294" y="1489"/>
                  </a:lnTo>
                  <a:lnTo>
                    <a:pt x="294" y="1491"/>
                  </a:lnTo>
                  <a:lnTo>
                    <a:pt x="294" y="1493"/>
                  </a:lnTo>
                  <a:lnTo>
                    <a:pt x="292" y="1493"/>
                  </a:lnTo>
                  <a:lnTo>
                    <a:pt x="291" y="1491"/>
                  </a:lnTo>
                  <a:lnTo>
                    <a:pt x="289" y="1491"/>
                  </a:lnTo>
                  <a:lnTo>
                    <a:pt x="287" y="1491"/>
                  </a:lnTo>
                  <a:lnTo>
                    <a:pt x="285" y="1491"/>
                  </a:lnTo>
                  <a:lnTo>
                    <a:pt x="285" y="1493"/>
                  </a:lnTo>
                  <a:lnTo>
                    <a:pt x="285" y="1494"/>
                  </a:lnTo>
                  <a:lnTo>
                    <a:pt x="283" y="1494"/>
                  </a:lnTo>
                  <a:lnTo>
                    <a:pt x="282" y="1494"/>
                  </a:lnTo>
                  <a:lnTo>
                    <a:pt x="282" y="1496"/>
                  </a:lnTo>
                  <a:lnTo>
                    <a:pt x="282" y="1498"/>
                  </a:lnTo>
                  <a:lnTo>
                    <a:pt x="280" y="1498"/>
                  </a:lnTo>
                  <a:lnTo>
                    <a:pt x="278" y="1498"/>
                  </a:lnTo>
                  <a:lnTo>
                    <a:pt x="278" y="1500"/>
                  </a:lnTo>
                  <a:lnTo>
                    <a:pt x="276" y="1500"/>
                  </a:lnTo>
                  <a:lnTo>
                    <a:pt x="276" y="1502"/>
                  </a:lnTo>
                  <a:lnTo>
                    <a:pt x="276" y="1503"/>
                  </a:lnTo>
                  <a:lnTo>
                    <a:pt x="275" y="1503"/>
                  </a:lnTo>
                  <a:lnTo>
                    <a:pt x="273" y="1503"/>
                  </a:lnTo>
                  <a:lnTo>
                    <a:pt x="271" y="1503"/>
                  </a:lnTo>
                  <a:lnTo>
                    <a:pt x="269" y="1503"/>
                  </a:lnTo>
                  <a:lnTo>
                    <a:pt x="267" y="1503"/>
                  </a:lnTo>
                  <a:lnTo>
                    <a:pt x="267" y="1502"/>
                  </a:lnTo>
                  <a:lnTo>
                    <a:pt x="266" y="1500"/>
                  </a:lnTo>
                  <a:lnTo>
                    <a:pt x="264" y="1500"/>
                  </a:lnTo>
                  <a:lnTo>
                    <a:pt x="262" y="1500"/>
                  </a:lnTo>
                  <a:lnTo>
                    <a:pt x="262" y="1498"/>
                  </a:lnTo>
                  <a:lnTo>
                    <a:pt x="260" y="1498"/>
                  </a:lnTo>
                  <a:lnTo>
                    <a:pt x="259" y="1498"/>
                  </a:lnTo>
                  <a:lnTo>
                    <a:pt x="257" y="1498"/>
                  </a:lnTo>
                  <a:lnTo>
                    <a:pt x="255" y="1498"/>
                  </a:lnTo>
                  <a:lnTo>
                    <a:pt x="255" y="1496"/>
                  </a:lnTo>
                  <a:lnTo>
                    <a:pt x="253" y="1496"/>
                  </a:lnTo>
                  <a:lnTo>
                    <a:pt x="251" y="1498"/>
                  </a:lnTo>
                  <a:lnTo>
                    <a:pt x="250" y="1498"/>
                  </a:lnTo>
                  <a:lnTo>
                    <a:pt x="250" y="1500"/>
                  </a:lnTo>
                  <a:lnTo>
                    <a:pt x="250" y="1502"/>
                  </a:lnTo>
                  <a:lnTo>
                    <a:pt x="248" y="1502"/>
                  </a:lnTo>
                  <a:lnTo>
                    <a:pt x="248" y="1503"/>
                  </a:lnTo>
                  <a:lnTo>
                    <a:pt x="250" y="1503"/>
                  </a:lnTo>
                  <a:lnTo>
                    <a:pt x="250" y="1505"/>
                  </a:lnTo>
                  <a:lnTo>
                    <a:pt x="250" y="1507"/>
                  </a:lnTo>
                  <a:lnTo>
                    <a:pt x="248" y="1507"/>
                  </a:lnTo>
                  <a:lnTo>
                    <a:pt x="248" y="1509"/>
                  </a:lnTo>
                  <a:lnTo>
                    <a:pt x="246" y="1509"/>
                  </a:lnTo>
                  <a:lnTo>
                    <a:pt x="244" y="1509"/>
                  </a:lnTo>
                  <a:lnTo>
                    <a:pt x="244" y="1510"/>
                  </a:lnTo>
                  <a:lnTo>
                    <a:pt x="242" y="1510"/>
                  </a:lnTo>
                  <a:lnTo>
                    <a:pt x="242" y="1512"/>
                  </a:lnTo>
                  <a:lnTo>
                    <a:pt x="241" y="1512"/>
                  </a:lnTo>
                  <a:lnTo>
                    <a:pt x="241" y="1514"/>
                  </a:lnTo>
                  <a:lnTo>
                    <a:pt x="239" y="1516"/>
                  </a:lnTo>
                  <a:lnTo>
                    <a:pt x="239" y="1518"/>
                  </a:lnTo>
                  <a:lnTo>
                    <a:pt x="237" y="1518"/>
                  </a:lnTo>
                  <a:lnTo>
                    <a:pt x="237" y="1519"/>
                  </a:lnTo>
                  <a:lnTo>
                    <a:pt x="235" y="1519"/>
                  </a:lnTo>
                  <a:lnTo>
                    <a:pt x="234" y="1521"/>
                  </a:lnTo>
                  <a:lnTo>
                    <a:pt x="235" y="1523"/>
                  </a:lnTo>
                  <a:lnTo>
                    <a:pt x="235" y="1525"/>
                  </a:lnTo>
                  <a:lnTo>
                    <a:pt x="237" y="1525"/>
                  </a:lnTo>
                  <a:lnTo>
                    <a:pt x="237" y="1527"/>
                  </a:lnTo>
                  <a:lnTo>
                    <a:pt x="239" y="1527"/>
                  </a:lnTo>
                  <a:lnTo>
                    <a:pt x="239" y="1528"/>
                  </a:lnTo>
                  <a:lnTo>
                    <a:pt x="239" y="1530"/>
                  </a:lnTo>
                  <a:lnTo>
                    <a:pt x="241" y="1530"/>
                  </a:lnTo>
                  <a:lnTo>
                    <a:pt x="241" y="1532"/>
                  </a:lnTo>
                  <a:lnTo>
                    <a:pt x="239" y="1532"/>
                  </a:lnTo>
                  <a:lnTo>
                    <a:pt x="239" y="1530"/>
                  </a:lnTo>
                  <a:lnTo>
                    <a:pt x="237" y="1532"/>
                  </a:lnTo>
                  <a:lnTo>
                    <a:pt x="235" y="1532"/>
                  </a:lnTo>
                  <a:lnTo>
                    <a:pt x="235" y="1530"/>
                  </a:lnTo>
                  <a:lnTo>
                    <a:pt x="234" y="1530"/>
                  </a:lnTo>
                  <a:lnTo>
                    <a:pt x="232" y="1530"/>
                  </a:lnTo>
                  <a:lnTo>
                    <a:pt x="232" y="1528"/>
                  </a:lnTo>
                  <a:lnTo>
                    <a:pt x="230" y="1530"/>
                  </a:lnTo>
                  <a:lnTo>
                    <a:pt x="228" y="1528"/>
                  </a:lnTo>
                  <a:lnTo>
                    <a:pt x="228" y="1527"/>
                  </a:lnTo>
                  <a:lnTo>
                    <a:pt x="226" y="1527"/>
                  </a:lnTo>
                  <a:lnTo>
                    <a:pt x="225" y="1527"/>
                  </a:lnTo>
                  <a:lnTo>
                    <a:pt x="223" y="1527"/>
                  </a:lnTo>
                  <a:lnTo>
                    <a:pt x="223" y="1525"/>
                  </a:lnTo>
                  <a:lnTo>
                    <a:pt x="221" y="1525"/>
                  </a:lnTo>
                  <a:lnTo>
                    <a:pt x="219" y="1525"/>
                  </a:lnTo>
                  <a:lnTo>
                    <a:pt x="219" y="1523"/>
                  </a:lnTo>
                  <a:lnTo>
                    <a:pt x="221" y="1523"/>
                  </a:lnTo>
                  <a:lnTo>
                    <a:pt x="221" y="1521"/>
                  </a:lnTo>
                  <a:lnTo>
                    <a:pt x="219" y="1521"/>
                  </a:lnTo>
                  <a:lnTo>
                    <a:pt x="219" y="1519"/>
                  </a:lnTo>
                  <a:lnTo>
                    <a:pt x="217" y="1519"/>
                  </a:lnTo>
                  <a:lnTo>
                    <a:pt x="216" y="1519"/>
                  </a:lnTo>
                  <a:lnTo>
                    <a:pt x="214" y="1519"/>
                  </a:lnTo>
                  <a:lnTo>
                    <a:pt x="212" y="1519"/>
                  </a:lnTo>
                  <a:lnTo>
                    <a:pt x="210" y="1519"/>
                  </a:lnTo>
                  <a:lnTo>
                    <a:pt x="210" y="1521"/>
                  </a:lnTo>
                  <a:lnTo>
                    <a:pt x="209" y="1521"/>
                  </a:lnTo>
                  <a:lnTo>
                    <a:pt x="209" y="1519"/>
                  </a:lnTo>
                  <a:lnTo>
                    <a:pt x="207" y="1519"/>
                  </a:lnTo>
                  <a:lnTo>
                    <a:pt x="207" y="1521"/>
                  </a:lnTo>
                  <a:lnTo>
                    <a:pt x="207" y="1523"/>
                  </a:lnTo>
                  <a:lnTo>
                    <a:pt x="207" y="1525"/>
                  </a:lnTo>
                  <a:lnTo>
                    <a:pt x="207" y="1527"/>
                  </a:lnTo>
                  <a:lnTo>
                    <a:pt x="207" y="1528"/>
                  </a:lnTo>
                  <a:lnTo>
                    <a:pt x="205" y="1528"/>
                  </a:lnTo>
                  <a:lnTo>
                    <a:pt x="203" y="1528"/>
                  </a:lnTo>
                  <a:lnTo>
                    <a:pt x="203" y="1527"/>
                  </a:lnTo>
                  <a:lnTo>
                    <a:pt x="201" y="1527"/>
                  </a:lnTo>
                  <a:lnTo>
                    <a:pt x="200" y="1527"/>
                  </a:lnTo>
                  <a:lnTo>
                    <a:pt x="200" y="1528"/>
                  </a:lnTo>
                  <a:lnTo>
                    <a:pt x="198" y="1528"/>
                  </a:lnTo>
                  <a:lnTo>
                    <a:pt x="198" y="1530"/>
                  </a:lnTo>
                  <a:lnTo>
                    <a:pt x="196" y="1530"/>
                  </a:lnTo>
                  <a:lnTo>
                    <a:pt x="194" y="1530"/>
                  </a:lnTo>
                  <a:lnTo>
                    <a:pt x="192" y="1530"/>
                  </a:lnTo>
                  <a:lnTo>
                    <a:pt x="192" y="1528"/>
                  </a:lnTo>
                  <a:lnTo>
                    <a:pt x="191" y="1527"/>
                  </a:lnTo>
                  <a:lnTo>
                    <a:pt x="191" y="1528"/>
                  </a:lnTo>
                  <a:lnTo>
                    <a:pt x="189" y="1528"/>
                  </a:lnTo>
                  <a:lnTo>
                    <a:pt x="187" y="1528"/>
                  </a:lnTo>
                  <a:lnTo>
                    <a:pt x="187" y="1530"/>
                  </a:lnTo>
                  <a:lnTo>
                    <a:pt x="185" y="1530"/>
                  </a:lnTo>
                  <a:lnTo>
                    <a:pt x="184" y="1530"/>
                  </a:lnTo>
                  <a:lnTo>
                    <a:pt x="182" y="1530"/>
                  </a:lnTo>
                  <a:lnTo>
                    <a:pt x="180" y="1530"/>
                  </a:lnTo>
                  <a:lnTo>
                    <a:pt x="178" y="1530"/>
                  </a:lnTo>
                  <a:lnTo>
                    <a:pt x="178" y="1532"/>
                  </a:lnTo>
                  <a:lnTo>
                    <a:pt x="178" y="1534"/>
                  </a:lnTo>
                  <a:lnTo>
                    <a:pt x="180" y="1534"/>
                  </a:lnTo>
                  <a:lnTo>
                    <a:pt x="180" y="1535"/>
                  </a:lnTo>
                  <a:lnTo>
                    <a:pt x="178" y="1535"/>
                  </a:lnTo>
                  <a:lnTo>
                    <a:pt x="178" y="1537"/>
                  </a:lnTo>
                  <a:lnTo>
                    <a:pt x="176" y="1537"/>
                  </a:lnTo>
                  <a:lnTo>
                    <a:pt x="176" y="1535"/>
                  </a:lnTo>
                  <a:lnTo>
                    <a:pt x="175" y="1535"/>
                  </a:lnTo>
                  <a:lnTo>
                    <a:pt x="173" y="1535"/>
                  </a:lnTo>
                  <a:lnTo>
                    <a:pt x="171" y="1535"/>
                  </a:lnTo>
                  <a:lnTo>
                    <a:pt x="171" y="1534"/>
                  </a:lnTo>
                  <a:lnTo>
                    <a:pt x="169" y="1534"/>
                  </a:lnTo>
                  <a:lnTo>
                    <a:pt x="167" y="1534"/>
                  </a:lnTo>
                  <a:lnTo>
                    <a:pt x="167" y="1532"/>
                  </a:lnTo>
                  <a:lnTo>
                    <a:pt x="166" y="1532"/>
                  </a:lnTo>
                  <a:lnTo>
                    <a:pt x="166" y="1530"/>
                  </a:lnTo>
                  <a:lnTo>
                    <a:pt x="166" y="1528"/>
                  </a:lnTo>
                  <a:lnTo>
                    <a:pt x="166" y="1527"/>
                  </a:lnTo>
                  <a:lnTo>
                    <a:pt x="166" y="1525"/>
                  </a:lnTo>
                  <a:lnTo>
                    <a:pt x="166" y="1523"/>
                  </a:lnTo>
                  <a:lnTo>
                    <a:pt x="166" y="1521"/>
                  </a:lnTo>
                  <a:lnTo>
                    <a:pt x="164" y="1519"/>
                  </a:lnTo>
                  <a:lnTo>
                    <a:pt x="164" y="1518"/>
                  </a:lnTo>
                  <a:lnTo>
                    <a:pt x="164" y="1516"/>
                  </a:lnTo>
                  <a:lnTo>
                    <a:pt x="164" y="1514"/>
                  </a:lnTo>
                  <a:lnTo>
                    <a:pt x="166" y="1514"/>
                  </a:lnTo>
                  <a:lnTo>
                    <a:pt x="166" y="1512"/>
                  </a:lnTo>
                  <a:lnTo>
                    <a:pt x="166" y="1510"/>
                  </a:lnTo>
                  <a:lnTo>
                    <a:pt x="164" y="1510"/>
                  </a:lnTo>
                  <a:lnTo>
                    <a:pt x="164" y="1509"/>
                  </a:lnTo>
                  <a:lnTo>
                    <a:pt x="162" y="1507"/>
                  </a:lnTo>
                  <a:lnTo>
                    <a:pt x="160" y="1507"/>
                  </a:lnTo>
                  <a:lnTo>
                    <a:pt x="160" y="1505"/>
                  </a:lnTo>
                  <a:lnTo>
                    <a:pt x="159" y="1505"/>
                  </a:lnTo>
                  <a:lnTo>
                    <a:pt x="157" y="1505"/>
                  </a:lnTo>
                  <a:lnTo>
                    <a:pt x="157" y="1503"/>
                  </a:lnTo>
                  <a:lnTo>
                    <a:pt x="157" y="1502"/>
                  </a:lnTo>
                  <a:lnTo>
                    <a:pt x="155" y="1502"/>
                  </a:lnTo>
                  <a:lnTo>
                    <a:pt x="155" y="1500"/>
                  </a:lnTo>
                  <a:lnTo>
                    <a:pt x="153" y="1500"/>
                  </a:lnTo>
                  <a:lnTo>
                    <a:pt x="153" y="1498"/>
                  </a:lnTo>
                  <a:lnTo>
                    <a:pt x="151" y="1498"/>
                  </a:lnTo>
                  <a:lnTo>
                    <a:pt x="151" y="1496"/>
                  </a:lnTo>
                  <a:lnTo>
                    <a:pt x="150" y="1494"/>
                  </a:lnTo>
                  <a:lnTo>
                    <a:pt x="148" y="1494"/>
                  </a:lnTo>
                  <a:lnTo>
                    <a:pt x="148" y="1493"/>
                  </a:lnTo>
                  <a:lnTo>
                    <a:pt x="146" y="1493"/>
                  </a:lnTo>
                  <a:lnTo>
                    <a:pt x="144" y="1493"/>
                  </a:lnTo>
                  <a:lnTo>
                    <a:pt x="142" y="1493"/>
                  </a:lnTo>
                  <a:lnTo>
                    <a:pt x="141" y="1491"/>
                  </a:lnTo>
                  <a:lnTo>
                    <a:pt x="139" y="1491"/>
                  </a:lnTo>
                  <a:lnTo>
                    <a:pt x="137" y="1491"/>
                  </a:lnTo>
                  <a:lnTo>
                    <a:pt x="137" y="1493"/>
                  </a:lnTo>
                  <a:lnTo>
                    <a:pt x="137" y="1494"/>
                  </a:lnTo>
                  <a:lnTo>
                    <a:pt x="135" y="1494"/>
                  </a:lnTo>
                  <a:lnTo>
                    <a:pt x="134" y="1494"/>
                  </a:lnTo>
                  <a:lnTo>
                    <a:pt x="132" y="1494"/>
                  </a:lnTo>
                  <a:lnTo>
                    <a:pt x="132" y="1496"/>
                  </a:lnTo>
                  <a:lnTo>
                    <a:pt x="130" y="1496"/>
                  </a:lnTo>
                  <a:lnTo>
                    <a:pt x="130" y="1498"/>
                  </a:lnTo>
                  <a:lnTo>
                    <a:pt x="128" y="1498"/>
                  </a:lnTo>
                  <a:lnTo>
                    <a:pt x="130" y="1498"/>
                  </a:lnTo>
                  <a:lnTo>
                    <a:pt x="130" y="1500"/>
                  </a:lnTo>
                  <a:lnTo>
                    <a:pt x="132" y="1500"/>
                  </a:lnTo>
                  <a:lnTo>
                    <a:pt x="132" y="1502"/>
                  </a:lnTo>
                  <a:lnTo>
                    <a:pt x="132" y="1503"/>
                  </a:lnTo>
                  <a:lnTo>
                    <a:pt x="130" y="1503"/>
                  </a:lnTo>
                  <a:lnTo>
                    <a:pt x="132" y="1505"/>
                  </a:lnTo>
                  <a:lnTo>
                    <a:pt x="132" y="1507"/>
                  </a:lnTo>
                  <a:lnTo>
                    <a:pt x="130" y="1507"/>
                  </a:lnTo>
                  <a:lnTo>
                    <a:pt x="130" y="1509"/>
                  </a:lnTo>
                  <a:lnTo>
                    <a:pt x="128" y="1509"/>
                  </a:lnTo>
                  <a:lnTo>
                    <a:pt x="128" y="1507"/>
                  </a:lnTo>
                  <a:lnTo>
                    <a:pt x="126" y="1507"/>
                  </a:lnTo>
                  <a:lnTo>
                    <a:pt x="126" y="1505"/>
                  </a:lnTo>
                  <a:lnTo>
                    <a:pt x="125" y="1505"/>
                  </a:lnTo>
                  <a:lnTo>
                    <a:pt x="123" y="1505"/>
                  </a:lnTo>
                  <a:lnTo>
                    <a:pt x="123" y="1507"/>
                  </a:lnTo>
                  <a:lnTo>
                    <a:pt x="121" y="1507"/>
                  </a:lnTo>
                  <a:lnTo>
                    <a:pt x="119" y="1507"/>
                  </a:lnTo>
                  <a:lnTo>
                    <a:pt x="117" y="1507"/>
                  </a:lnTo>
                  <a:lnTo>
                    <a:pt x="116" y="1507"/>
                  </a:lnTo>
                  <a:lnTo>
                    <a:pt x="116" y="1505"/>
                  </a:lnTo>
                  <a:lnTo>
                    <a:pt x="114" y="1505"/>
                  </a:lnTo>
                  <a:lnTo>
                    <a:pt x="112" y="1505"/>
                  </a:lnTo>
                  <a:lnTo>
                    <a:pt x="110" y="1505"/>
                  </a:lnTo>
                  <a:lnTo>
                    <a:pt x="110" y="1503"/>
                  </a:lnTo>
                  <a:lnTo>
                    <a:pt x="112" y="1503"/>
                  </a:lnTo>
                  <a:lnTo>
                    <a:pt x="112" y="1502"/>
                  </a:lnTo>
                  <a:lnTo>
                    <a:pt x="112" y="1500"/>
                  </a:lnTo>
                  <a:lnTo>
                    <a:pt x="112" y="1498"/>
                  </a:lnTo>
                  <a:lnTo>
                    <a:pt x="114" y="1498"/>
                  </a:lnTo>
                  <a:lnTo>
                    <a:pt x="112" y="1498"/>
                  </a:lnTo>
                  <a:lnTo>
                    <a:pt x="112" y="1496"/>
                  </a:lnTo>
                  <a:lnTo>
                    <a:pt x="112" y="1494"/>
                  </a:lnTo>
                  <a:lnTo>
                    <a:pt x="110" y="1494"/>
                  </a:lnTo>
                  <a:lnTo>
                    <a:pt x="110" y="1493"/>
                  </a:lnTo>
                  <a:lnTo>
                    <a:pt x="109" y="1493"/>
                  </a:lnTo>
                  <a:lnTo>
                    <a:pt x="109" y="1491"/>
                  </a:lnTo>
                  <a:lnTo>
                    <a:pt x="109" y="1489"/>
                  </a:lnTo>
                  <a:lnTo>
                    <a:pt x="107" y="1489"/>
                  </a:lnTo>
                  <a:lnTo>
                    <a:pt x="107" y="1487"/>
                  </a:lnTo>
                  <a:lnTo>
                    <a:pt x="107" y="1485"/>
                  </a:lnTo>
                  <a:lnTo>
                    <a:pt x="107" y="1484"/>
                  </a:lnTo>
                  <a:lnTo>
                    <a:pt x="107" y="1482"/>
                  </a:lnTo>
                  <a:lnTo>
                    <a:pt x="107" y="1480"/>
                  </a:lnTo>
                  <a:lnTo>
                    <a:pt x="105" y="1480"/>
                  </a:lnTo>
                  <a:lnTo>
                    <a:pt x="105" y="1478"/>
                  </a:lnTo>
                  <a:lnTo>
                    <a:pt x="105" y="1477"/>
                  </a:lnTo>
                  <a:lnTo>
                    <a:pt x="103" y="1477"/>
                  </a:lnTo>
                  <a:lnTo>
                    <a:pt x="101" y="1477"/>
                  </a:lnTo>
                  <a:lnTo>
                    <a:pt x="101" y="1475"/>
                  </a:lnTo>
                  <a:lnTo>
                    <a:pt x="100" y="1475"/>
                  </a:lnTo>
                  <a:lnTo>
                    <a:pt x="98" y="1475"/>
                  </a:lnTo>
                  <a:lnTo>
                    <a:pt x="96" y="1475"/>
                  </a:lnTo>
                  <a:lnTo>
                    <a:pt x="96" y="1477"/>
                  </a:lnTo>
                  <a:lnTo>
                    <a:pt x="94" y="1477"/>
                  </a:lnTo>
                  <a:lnTo>
                    <a:pt x="94" y="1475"/>
                  </a:lnTo>
                  <a:lnTo>
                    <a:pt x="94" y="1473"/>
                  </a:lnTo>
                  <a:lnTo>
                    <a:pt x="92" y="1473"/>
                  </a:lnTo>
                  <a:lnTo>
                    <a:pt x="92" y="1471"/>
                  </a:lnTo>
                  <a:lnTo>
                    <a:pt x="92" y="1469"/>
                  </a:lnTo>
                  <a:lnTo>
                    <a:pt x="92" y="1468"/>
                  </a:lnTo>
                  <a:lnTo>
                    <a:pt x="92" y="1466"/>
                  </a:lnTo>
                  <a:lnTo>
                    <a:pt x="92" y="1464"/>
                  </a:lnTo>
                  <a:lnTo>
                    <a:pt x="92" y="1462"/>
                  </a:lnTo>
                  <a:lnTo>
                    <a:pt x="92" y="1460"/>
                  </a:lnTo>
                  <a:lnTo>
                    <a:pt x="92" y="1459"/>
                  </a:lnTo>
                  <a:lnTo>
                    <a:pt x="94" y="1459"/>
                  </a:lnTo>
                  <a:lnTo>
                    <a:pt x="94" y="1457"/>
                  </a:lnTo>
                  <a:lnTo>
                    <a:pt x="92" y="1457"/>
                  </a:lnTo>
                  <a:lnTo>
                    <a:pt x="92" y="1455"/>
                  </a:lnTo>
                  <a:lnTo>
                    <a:pt x="94" y="1453"/>
                  </a:lnTo>
                  <a:lnTo>
                    <a:pt x="94" y="1452"/>
                  </a:lnTo>
                  <a:lnTo>
                    <a:pt x="94" y="1450"/>
                  </a:lnTo>
                  <a:lnTo>
                    <a:pt x="94" y="1448"/>
                  </a:lnTo>
                  <a:lnTo>
                    <a:pt x="92" y="1448"/>
                  </a:lnTo>
                  <a:lnTo>
                    <a:pt x="91" y="1448"/>
                  </a:lnTo>
                  <a:lnTo>
                    <a:pt x="91" y="1446"/>
                  </a:lnTo>
                  <a:lnTo>
                    <a:pt x="91" y="1444"/>
                  </a:lnTo>
                  <a:lnTo>
                    <a:pt x="89" y="1444"/>
                  </a:lnTo>
                  <a:lnTo>
                    <a:pt x="89" y="1443"/>
                  </a:lnTo>
                  <a:lnTo>
                    <a:pt x="89" y="1441"/>
                  </a:lnTo>
                  <a:lnTo>
                    <a:pt x="89" y="1439"/>
                  </a:lnTo>
                  <a:lnTo>
                    <a:pt x="89" y="1437"/>
                  </a:lnTo>
                  <a:lnTo>
                    <a:pt x="87" y="1437"/>
                  </a:lnTo>
                  <a:lnTo>
                    <a:pt x="87" y="1435"/>
                  </a:lnTo>
                  <a:lnTo>
                    <a:pt x="87" y="1434"/>
                  </a:lnTo>
                  <a:lnTo>
                    <a:pt x="87" y="1432"/>
                  </a:lnTo>
                  <a:lnTo>
                    <a:pt x="85" y="1432"/>
                  </a:lnTo>
                  <a:lnTo>
                    <a:pt x="85" y="1430"/>
                  </a:lnTo>
                  <a:lnTo>
                    <a:pt x="84" y="1430"/>
                  </a:lnTo>
                  <a:lnTo>
                    <a:pt x="84" y="1428"/>
                  </a:lnTo>
                  <a:lnTo>
                    <a:pt x="84" y="1427"/>
                  </a:lnTo>
                  <a:lnTo>
                    <a:pt x="84" y="1425"/>
                  </a:lnTo>
                  <a:lnTo>
                    <a:pt x="84" y="1423"/>
                  </a:lnTo>
                  <a:lnTo>
                    <a:pt x="84" y="1421"/>
                  </a:lnTo>
                  <a:lnTo>
                    <a:pt x="84" y="1419"/>
                  </a:lnTo>
                  <a:lnTo>
                    <a:pt x="82" y="1419"/>
                  </a:lnTo>
                  <a:lnTo>
                    <a:pt x="82" y="1418"/>
                  </a:lnTo>
                  <a:lnTo>
                    <a:pt x="82" y="1416"/>
                  </a:lnTo>
                  <a:lnTo>
                    <a:pt x="80" y="1416"/>
                  </a:lnTo>
                  <a:lnTo>
                    <a:pt x="80" y="1414"/>
                  </a:lnTo>
                  <a:lnTo>
                    <a:pt x="78" y="1414"/>
                  </a:lnTo>
                  <a:lnTo>
                    <a:pt x="76" y="1414"/>
                  </a:lnTo>
                  <a:lnTo>
                    <a:pt x="75" y="1414"/>
                  </a:lnTo>
                  <a:lnTo>
                    <a:pt x="75" y="1412"/>
                  </a:lnTo>
                  <a:lnTo>
                    <a:pt x="73" y="1412"/>
                  </a:lnTo>
                  <a:lnTo>
                    <a:pt x="73" y="1414"/>
                  </a:lnTo>
                  <a:lnTo>
                    <a:pt x="73" y="1412"/>
                  </a:lnTo>
                  <a:lnTo>
                    <a:pt x="71" y="1412"/>
                  </a:lnTo>
                  <a:lnTo>
                    <a:pt x="69" y="1412"/>
                  </a:lnTo>
                  <a:lnTo>
                    <a:pt x="67" y="1410"/>
                  </a:lnTo>
                  <a:lnTo>
                    <a:pt x="66" y="1410"/>
                  </a:lnTo>
                  <a:lnTo>
                    <a:pt x="66" y="1412"/>
                  </a:lnTo>
                  <a:lnTo>
                    <a:pt x="64" y="1412"/>
                  </a:lnTo>
                  <a:lnTo>
                    <a:pt x="64" y="1414"/>
                  </a:lnTo>
                  <a:lnTo>
                    <a:pt x="66" y="1416"/>
                  </a:lnTo>
                  <a:lnTo>
                    <a:pt x="64" y="1416"/>
                  </a:lnTo>
                  <a:lnTo>
                    <a:pt x="62" y="1416"/>
                  </a:lnTo>
                  <a:lnTo>
                    <a:pt x="60" y="1416"/>
                  </a:lnTo>
                  <a:lnTo>
                    <a:pt x="60" y="1418"/>
                  </a:lnTo>
                  <a:lnTo>
                    <a:pt x="59" y="1418"/>
                  </a:lnTo>
                  <a:lnTo>
                    <a:pt x="57" y="1416"/>
                  </a:lnTo>
                  <a:lnTo>
                    <a:pt x="55" y="1416"/>
                  </a:lnTo>
                  <a:lnTo>
                    <a:pt x="55" y="1414"/>
                  </a:lnTo>
                  <a:lnTo>
                    <a:pt x="53" y="1412"/>
                  </a:lnTo>
                  <a:lnTo>
                    <a:pt x="51" y="1410"/>
                  </a:lnTo>
                  <a:lnTo>
                    <a:pt x="50" y="1410"/>
                  </a:lnTo>
                  <a:lnTo>
                    <a:pt x="50" y="1409"/>
                  </a:lnTo>
                  <a:lnTo>
                    <a:pt x="48" y="1409"/>
                  </a:lnTo>
                  <a:lnTo>
                    <a:pt x="48" y="1407"/>
                  </a:lnTo>
                  <a:lnTo>
                    <a:pt x="50" y="1407"/>
                  </a:lnTo>
                  <a:lnTo>
                    <a:pt x="50" y="1405"/>
                  </a:lnTo>
                  <a:lnTo>
                    <a:pt x="50" y="1403"/>
                  </a:lnTo>
                  <a:lnTo>
                    <a:pt x="50" y="1402"/>
                  </a:lnTo>
                  <a:lnTo>
                    <a:pt x="50" y="1400"/>
                  </a:lnTo>
                  <a:lnTo>
                    <a:pt x="48" y="1400"/>
                  </a:lnTo>
                  <a:lnTo>
                    <a:pt x="48" y="1398"/>
                  </a:lnTo>
                  <a:lnTo>
                    <a:pt x="48" y="1396"/>
                  </a:lnTo>
                  <a:lnTo>
                    <a:pt x="46" y="1396"/>
                  </a:lnTo>
                  <a:lnTo>
                    <a:pt x="44" y="1394"/>
                  </a:lnTo>
                  <a:lnTo>
                    <a:pt x="42" y="1394"/>
                  </a:lnTo>
                  <a:lnTo>
                    <a:pt x="41" y="1394"/>
                  </a:lnTo>
                  <a:lnTo>
                    <a:pt x="41" y="1393"/>
                  </a:lnTo>
                  <a:lnTo>
                    <a:pt x="41" y="1391"/>
                  </a:lnTo>
                  <a:lnTo>
                    <a:pt x="39" y="1391"/>
                  </a:lnTo>
                  <a:lnTo>
                    <a:pt x="37" y="1391"/>
                  </a:lnTo>
                  <a:lnTo>
                    <a:pt x="37" y="1389"/>
                  </a:lnTo>
                  <a:lnTo>
                    <a:pt x="35" y="1391"/>
                  </a:lnTo>
                  <a:lnTo>
                    <a:pt x="35" y="1389"/>
                  </a:lnTo>
                  <a:lnTo>
                    <a:pt x="35" y="1387"/>
                  </a:lnTo>
                  <a:lnTo>
                    <a:pt x="37" y="1387"/>
                  </a:lnTo>
                  <a:lnTo>
                    <a:pt x="37" y="1386"/>
                  </a:lnTo>
                  <a:lnTo>
                    <a:pt x="39" y="1386"/>
                  </a:lnTo>
                  <a:lnTo>
                    <a:pt x="41" y="1384"/>
                  </a:lnTo>
                  <a:lnTo>
                    <a:pt x="41" y="1382"/>
                  </a:lnTo>
                  <a:lnTo>
                    <a:pt x="41" y="1380"/>
                  </a:lnTo>
                  <a:lnTo>
                    <a:pt x="42" y="1380"/>
                  </a:lnTo>
                  <a:lnTo>
                    <a:pt x="42" y="1378"/>
                  </a:lnTo>
                  <a:lnTo>
                    <a:pt x="42" y="1377"/>
                  </a:lnTo>
                  <a:lnTo>
                    <a:pt x="42" y="1375"/>
                  </a:lnTo>
                  <a:lnTo>
                    <a:pt x="42" y="1373"/>
                  </a:lnTo>
                  <a:lnTo>
                    <a:pt x="42" y="1371"/>
                  </a:lnTo>
                  <a:lnTo>
                    <a:pt x="41" y="1371"/>
                  </a:lnTo>
                  <a:lnTo>
                    <a:pt x="41" y="1369"/>
                  </a:lnTo>
                  <a:lnTo>
                    <a:pt x="39" y="1369"/>
                  </a:lnTo>
                  <a:lnTo>
                    <a:pt x="39" y="1368"/>
                  </a:lnTo>
                  <a:lnTo>
                    <a:pt x="39" y="1366"/>
                  </a:lnTo>
                  <a:lnTo>
                    <a:pt x="37" y="1366"/>
                  </a:lnTo>
                  <a:lnTo>
                    <a:pt x="37" y="1364"/>
                  </a:lnTo>
                  <a:lnTo>
                    <a:pt x="37" y="1362"/>
                  </a:lnTo>
                  <a:lnTo>
                    <a:pt x="37" y="1361"/>
                  </a:lnTo>
                  <a:lnTo>
                    <a:pt x="37" y="1359"/>
                  </a:lnTo>
                  <a:lnTo>
                    <a:pt x="37" y="1357"/>
                  </a:lnTo>
                  <a:lnTo>
                    <a:pt x="35" y="1357"/>
                  </a:lnTo>
                  <a:lnTo>
                    <a:pt x="35" y="1355"/>
                  </a:lnTo>
                  <a:lnTo>
                    <a:pt x="35" y="1353"/>
                  </a:lnTo>
                  <a:lnTo>
                    <a:pt x="35" y="1352"/>
                  </a:lnTo>
                  <a:lnTo>
                    <a:pt x="35" y="1350"/>
                  </a:lnTo>
                  <a:lnTo>
                    <a:pt x="35" y="1348"/>
                  </a:lnTo>
                  <a:lnTo>
                    <a:pt x="34" y="1348"/>
                  </a:lnTo>
                  <a:lnTo>
                    <a:pt x="34" y="1346"/>
                  </a:lnTo>
                  <a:lnTo>
                    <a:pt x="32" y="1346"/>
                  </a:lnTo>
                  <a:lnTo>
                    <a:pt x="32" y="1344"/>
                  </a:lnTo>
                  <a:lnTo>
                    <a:pt x="30" y="1344"/>
                  </a:lnTo>
                  <a:lnTo>
                    <a:pt x="28" y="1344"/>
                  </a:lnTo>
                  <a:lnTo>
                    <a:pt x="26" y="1344"/>
                  </a:lnTo>
                  <a:lnTo>
                    <a:pt x="25" y="1344"/>
                  </a:lnTo>
                  <a:lnTo>
                    <a:pt x="23" y="1344"/>
                  </a:lnTo>
                  <a:lnTo>
                    <a:pt x="21" y="1344"/>
                  </a:lnTo>
                  <a:lnTo>
                    <a:pt x="21" y="1346"/>
                  </a:lnTo>
                  <a:lnTo>
                    <a:pt x="19" y="1348"/>
                  </a:lnTo>
                  <a:lnTo>
                    <a:pt x="17" y="1348"/>
                  </a:lnTo>
                  <a:lnTo>
                    <a:pt x="17" y="1346"/>
                  </a:lnTo>
                  <a:lnTo>
                    <a:pt x="17" y="1344"/>
                  </a:lnTo>
                  <a:lnTo>
                    <a:pt x="16" y="1344"/>
                  </a:lnTo>
                  <a:lnTo>
                    <a:pt x="16" y="1343"/>
                  </a:lnTo>
                  <a:lnTo>
                    <a:pt x="16" y="1341"/>
                  </a:lnTo>
                  <a:lnTo>
                    <a:pt x="14" y="1341"/>
                  </a:lnTo>
                  <a:lnTo>
                    <a:pt x="14" y="1339"/>
                  </a:lnTo>
                  <a:lnTo>
                    <a:pt x="12" y="1339"/>
                  </a:lnTo>
                  <a:lnTo>
                    <a:pt x="10" y="1339"/>
                  </a:lnTo>
                  <a:lnTo>
                    <a:pt x="10" y="1337"/>
                  </a:lnTo>
                  <a:lnTo>
                    <a:pt x="12" y="1337"/>
                  </a:lnTo>
                  <a:lnTo>
                    <a:pt x="12" y="1336"/>
                  </a:lnTo>
                  <a:lnTo>
                    <a:pt x="14" y="1336"/>
                  </a:lnTo>
                  <a:lnTo>
                    <a:pt x="16" y="1336"/>
                  </a:lnTo>
                  <a:lnTo>
                    <a:pt x="14" y="1336"/>
                  </a:lnTo>
                  <a:lnTo>
                    <a:pt x="16" y="1337"/>
                  </a:lnTo>
                  <a:lnTo>
                    <a:pt x="16" y="1336"/>
                  </a:lnTo>
                  <a:lnTo>
                    <a:pt x="16" y="1337"/>
                  </a:lnTo>
                  <a:lnTo>
                    <a:pt x="17" y="1337"/>
                  </a:lnTo>
                  <a:lnTo>
                    <a:pt x="19" y="1337"/>
                  </a:lnTo>
                  <a:lnTo>
                    <a:pt x="19" y="1339"/>
                  </a:lnTo>
                  <a:lnTo>
                    <a:pt x="21" y="1339"/>
                  </a:lnTo>
                  <a:lnTo>
                    <a:pt x="21" y="1337"/>
                  </a:lnTo>
                  <a:lnTo>
                    <a:pt x="23" y="1337"/>
                  </a:lnTo>
                  <a:lnTo>
                    <a:pt x="23" y="1336"/>
                  </a:lnTo>
                  <a:lnTo>
                    <a:pt x="25" y="1336"/>
                  </a:lnTo>
                  <a:lnTo>
                    <a:pt x="26" y="1336"/>
                  </a:lnTo>
                  <a:lnTo>
                    <a:pt x="26" y="1334"/>
                  </a:lnTo>
                  <a:lnTo>
                    <a:pt x="26" y="1332"/>
                  </a:lnTo>
                  <a:lnTo>
                    <a:pt x="28" y="1332"/>
                  </a:lnTo>
                  <a:lnTo>
                    <a:pt x="28" y="1330"/>
                  </a:lnTo>
                  <a:lnTo>
                    <a:pt x="28" y="1332"/>
                  </a:lnTo>
                  <a:lnTo>
                    <a:pt x="30" y="1332"/>
                  </a:lnTo>
                  <a:lnTo>
                    <a:pt x="30" y="1330"/>
                  </a:lnTo>
                  <a:lnTo>
                    <a:pt x="30" y="1332"/>
                  </a:lnTo>
                  <a:lnTo>
                    <a:pt x="32" y="1332"/>
                  </a:lnTo>
                  <a:lnTo>
                    <a:pt x="32" y="1330"/>
                  </a:lnTo>
                  <a:lnTo>
                    <a:pt x="32" y="1328"/>
                  </a:lnTo>
                  <a:lnTo>
                    <a:pt x="32" y="1327"/>
                  </a:lnTo>
                  <a:lnTo>
                    <a:pt x="32" y="1325"/>
                  </a:lnTo>
                  <a:lnTo>
                    <a:pt x="32" y="1327"/>
                  </a:lnTo>
                  <a:lnTo>
                    <a:pt x="34" y="1327"/>
                  </a:lnTo>
                  <a:lnTo>
                    <a:pt x="34" y="1325"/>
                  </a:lnTo>
                  <a:lnTo>
                    <a:pt x="35" y="1325"/>
                  </a:lnTo>
                  <a:lnTo>
                    <a:pt x="35" y="1323"/>
                  </a:lnTo>
                  <a:lnTo>
                    <a:pt x="35" y="1321"/>
                  </a:lnTo>
                  <a:lnTo>
                    <a:pt x="35" y="1319"/>
                  </a:lnTo>
                  <a:lnTo>
                    <a:pt x="37" y="1319"/>
                  </a:lnTo>
                  <a:lnTo>
                    <a:pt x="37" y="1318"/>
                  </a:lnTo>
                  <a:lnTo>
                    <a:pt x="35" y="1318"/>
                  </a:lnTo>
                  <a:lnTo>
                    <a:pt x="35" y="1316"/>
                  </a:lnTo>
                  <a:lnTo>
                    <a:pt x="35" y="1314"/>
                  </a:lnTo>
                  <a:lnTo>
                    <a:pt x="35" y="1312"/>
                  </a:lnTo>
                  <a:lnTo>
                    <a:pt x="37" y="1311"/>
                  </a:lnTo>
                  <a:lnTo>
                    <a:pt x="37" y="1312"/>
                  </a:lnTo>
                  <a:lnTo>
                    <a:pt x="37" y="1311"/>
                  </a:lnTo>
                  <a:lnTo>
                    <a:pt x="39" y="1311"/>
                  </a:lnTo>
                  <a:lnTo>
                    <a:pt x="39" y="1312"/>
                  </a:lnTo>
                  <a:lnTo>
                    <a:pt x="41" y="1312"/>
                  </a:lnTo>
                  <a:lnTo>
                    <a:pt x="42" y="1312"/>
                  </a:lnTo>
                  <a:lnTo>
                    <a:pt x="42" y="1311"/>
                  </a:lnTo>
                  <a:lnTo>
                    <a:pt x="42" y="1309"/>
                  </a:lnTo>
                  <a:lnTo>
                    <a:pt x="41" y="1309"/>
                  </a:lnTo>
                  <a:lnTo>
                    <a:pt x="41" y="1307"/>
                  </a:lnTo>
                  <a:lnTo>
                    <a:pt x="42" y="1307"/>
                  </a:lnTo>
                  <a:lnTo>
                    <a:pt x="42" y="1305"/>
                  </a:lnTo>
                  <a:lnTo>
                    <a:pt x="41" y="1305"/>
                  </a:lnTo>
                  <a:lnTo>
                    <a:pt x="41" y="1303"/>
                  </a:lnTo>
                  <a:lnTo>
                    <a:pt x="42" y="1303"/>
                  </a:lnTo>
                  <a:lnTo>
                    <a:pt x="41" y="1302"/>
                  </a:lnTo>
                  <a:lnTo>
                    <a:pt x="41" y="1300"/>
                  </a:lnTo>
                  <a:lnTo>
                    <a:pt x="39" y="1300"/>
                  </a:lnTo>
                  <a:lnTo>
                    <a:pt x="39" y="1298"/>
                  </a:lnTo>
                  <a:lnTo>
                    <a:pt x="39" y="1296"/>
                  </a:lnTo>
                  <a:lnTo>
                    <a:pt x="39" y="1294"/>
                  </a:lnTo>
                  <a:lnTo>
                    <a:pt x="37" y="1294"/>
                  </a:lnTo>
                  <a:lnTo>
                    <a:pt x="37" y="1293"/>
                  </a:lnTo>
                  <a:lnTo>
                    <a:pt x="37" y="1291"/>
                  </a:lnTo>
                  <a:lnTo>
                    <a:pt x="35" y="1291"/>
                  </a:lnTo>
                  <a:lnTo>
                    <a:pt x="35" y="1289"/>
                  </a:lnTo>
                  <a:lnTo>
                    <a:pt x="34" y="1291"/>
                  </a:lnTo>
                  <a:lnTo>
                    <a:pt x="34" y="1289"/>
                  </a:lnTo>
                  <a:lnTo>
                    <a:pt x="34" y="1287"/>
                  </a:lnTo>
                  <a:lnTo>
                    <a:pt x="34" y="1286"/>
                  </a:lnTo>
                  <a:lnTo>
                    <a:pt x="32" y="1286"/>
                  </a:lnTo>
                  <a:lnTo>
                    <a:pt x="30" y="1286"/>
                  </a:lnTo>
                  <a:lnTo>
                    <a:pt x="28" y="1284"/>
                  </a:lnTo>
                  <a:lnTo>
                    <a:pt x="28" y="1282"/>
                  </a:lnTo>
                  <a:lnTo>
                    <a:pt x="30" y="1282"/>
                  </a:lnTo>
                  <a:lnTo>
                    <a:pt x="30" y="1280"/>
                  </a:lnTo>
                  <a:lnTo>
                    <a:pt x="30" y="1278"/>
                  </a:lnTo>
                  <a:lnTo>
                    <a:pt x="32" y="1278"/>
                  </a:lnTo>
                  <a:lnTo>
                    <a:pt x="34" y="1278"/>
                  </a:lnTo>
                  <a:lnTo>
                    <a:pt x="34" y="1277"/>
                  </a:lnTo>
                  <a:lnTo>
                    <a:pt x="32" y="1277"/>
                  </a:lnTo>
                  <a:lnTo>
                    <a:pt x="32" y="1275"/>
                  </a:lnTo>
                  <a:lnTo>
                    <a:pt x="30" y="1275"/>
                  </a:lnTo>
                  <a:lnTo>
                    <a:pt x="30" y="1273"/>
                  </a:lnTo>
                  <a:lnTo>
                    <a:pt x="30" y="1271"/>
                  </a:lnTo>
                  <a:lnTo>
                    <a:pt x="32" y="1271"/>
                  </a:lnTo>
                  <a:lnTo>
                    <a:pt x="30" y="1271"/>
                  </a:lnTo>
                  <a:lnTo>
                    <a:pt x="30" y="1269"/>
                  </a:lnTo>
                  <a:lnTo>
                    <a:pt x="30" y="1268"/>
                  </a:lnTo>
                  <a:lnTo>
                    <a:pt x="30" y="1266"/>
                  </a:lnTo>
                  <a:lnTo>
                    <a:pt x="28" y="1266"/>
                  </a:lnTo>
                  <a:lnTo>
                    <a:pt x="28" y="1264"/>
                  </a:lnTo>
                  <a:lnTo>
                    <a:pt x="28" y="1262"/>
                  </a:lnTo>
                  <a:lnTo>
                    <a:pt x="28" y="1261"/>
                  </a:lnTo>
                  <a:lnTo>
                    <a:pt x="26" y="1259"/>
                  </a:lnTo>
                  <a:lnTo>
                    <a:pt x="26" y="1257"/>
                  </a:lnTo>
                  <a:lnTo>
                    <a:pt x="26" y="1255"/>
                  </a:lnTo>
                  <a:lnTo>
                    <a:pt x="28" y="1255"/>
                  </a:lnTo>
                  <a:lnTo>
                    <a:pt x="30" y="1253"/>
                  </a:lnTo>
                  <a:lnTo>
                    <a:pt x="32" y="1253"/>
                  </a:lnTo>
                  <a:lnTo>
                    <a:pt x="34" y="1252"/>
                  </a:lnTo>
                  <a:lnTo>
                    <a:pt x="35" y="1252"/>
                  </a:lnTo>
                  <a:lnTo>
                    <a:pt x="37" y="1252"/>
                  </a:lnTo>
                  <a:lnTo>
                    <a:pt x="37" y="1250"/>
                  </a:lnTo>
                  <a:lnTo>
                    <a:pt x="39" y="1248"/>
                  </a:lnTo>
                  <a:lnTo>
                    <a:pt x="39" y="1246"/>
                  </a:lnTo>
                  <a:lnTo>
                    <a:pt x="39" y="1244"/>
                  </a:lnTo>
                  <a:lnTo>
                    <a:pt x="37" y="1243"/>
                  </a:lnTo>
                  <a:lnTo>
                    <a:pt x="35" y="1241"/>
                  </a:lnTo>
                  <a:lnTo>
                    <a:pt x="34" y="1241"/>
                  </a:lnTo>
                  <a:lnTo>
                    <a:pt x="32" y="1243"/>
                  </a:lnTo>
                  <a:lnTo>
                    <a:pt x="30" y="1243"/>
                  </a:lnTo>
                  <a:lnTo>
                    <a:pt x="28" y="1243"/>
                  </a:lnTo>
                  <a:lnTo>
                    <a:pt x="26" y="1243"/>
                  </a:lnTo>
                  <a:lnTo>
                    <a:pt x="25" y="1241"/>
                  </a:lnTo>
                  <a:lnTo>
                    <a:pt x="23" y="1241"/>
                  </a:lnTo>
                  <a:lnTo>
                    <a:pt x="21" y="1239"/>
                  </a:lnTo>
                  <a:lnTo>
                    <a:pt x="19" y="1239"/>
                  </a:lnTo>
                  <a:lnTo>
                    <a:pt x="17" y="1237"/>
                  </a:lnTo>
                  <a:lnTo>
                    <a:pt x="16" y="1237"/>
                  </a:lnTo>
                  <a:lnTo>
                    <a:pt x="14" y="1237"/>
                  </a:lnTo>
                  <a:lnTo>
                    <a:pt x="14" y="1239"/>
                  </a:lnTo>
                  <a:lnTo>
                    <a:pt x="12" y="1239"/>
                  </a:lnTo>
                  <a:lnTo>
                    <a:pt x="12" y="1241"/>
                  </a:lnTo>
                  <a:lnTo>
                    <a:pt x="10" y="1241"/>
                  </a:lnTo>
                  <a:lnTo>
                    <a:pt x="10" y="1239"/>
                  </a:lnTo>
                  <a:lnTo>
                    <a:pt x="10" y="1241"/>
                  </a:lnTo>
                  <a:lnTo>
                    <a:pt x="9" y="1239"/>
                  </a:lnTo>
                  <a:lnTo>
                    <a:pt x="10" y="1239"/>
                  </a:lnTo>
                  <a:lnTo>
                    <a:pt x="9" y="1239"/>
                  </a:lnTo>
                  <a:lnTo>
                    <a:pt x="9" y="1237"/>
                  </a:lnTo>
                  <a:lnTo>
                    <a:pt x="9" y="1236"/>
                  </a:lnTo>
                  <a:lnTo>
                    <a:pt x="7" y="1236"/>
                  </a:lnTo>
                  <a:lnTo>
                    <a:pt x="7" y="1234"/>
                  </a:lnTo>
                  <a:lnTo>
                    <a:pt x="7" y="1232"/>
                  </a:lnTo>
                  <a:lnTo>
                    <a:pt x="9" y="1232"/>
                  </a:lnTo>
                  <a:lnTo>
                    <a:pt x="9" y="1230"/>
                  </a:lnTo>
                  <a:lnTo>
                    <a:pt x="9" y="1228"/>
                  </a:lnTo>
                  <a:lnTo>
                    <a:pt x="7" y="1228"/>
                  </a:lnTo>
                  <a:lnTo>
                    <a:pt x="7" y="1227"/>
                  </a:lnTo>
                  <a:lnTo>
                    <a:pt x="9" y="1225"/>
                  </a:lnTo>
                  <a:lnTo>
                    <a:pt x="7" y="1225"/>
                  </a:lnTo>
                  <a:lnTo>
                    <a:pt x="7" y="1223"/>
                  </a:lnTo>
                  <a:lnTo>
                    <a:pt x="5" y="1223"/>
                  </a:lnTo>
                  <a:lnTo>
                    <a:pt x="5" y="1221"/>
                  </a:lnTo>
                  <a:lnTo>
                    <a:pt x="7" y="1219"/>
                  </a:lnTo>
                  <a:lnTo>
                    <a:pt x="9" y="1219"/>
                  </a:lnTo>
                  <a:lnTo>
                    <a:pt x="10" y="1219"/>
                  </a:lnTo>
                  <a:lnTo>
                    <a:pt x="10" y="1218"/>
                  </a:lnTo>
                  <a:lnTo>
                    <a:pt x="12" y="1218"/>
                  </a:lnTo>
                  <a:lnTo>
                    <a:pt x="14" y="1218"/>
                  </a:lnTo>
                  <a:lnTo>
                    <a:pt x="14" y="1216"/>
                  </a:lnTo>
                  <a:lnTo>
                    <a:pt x="12" y="1216"/>
                  </a:lnTo>
                  <a:lnTo>
                    <a:pt x="14" y="1216"/>
                  </a:lnTo>
                  <a:lnTo>
                    <a:pt x="12" y="1214"/>
                  </a:lnTo>
                  <a:lnTo>
                    <a:pt x="12" y="1212"/>
                  </a:lnTo>
                  <a:lnTo>
                    <a:pt x="14" y="1212"/>
                  </a:lnTo>
                  <a:lnTo>
                    <a:pt x="12" y="1212"/>
                  </a:lnTo>
                  <a:lnTo>
                    <a:pt x="12" y="1211"/>
                  </a:lnTo>
                  <a:lnTo>
                    <a:pt x="14" y="1211"/>
                  </a:lnTo>
                  <a:lnTo>
                    <a:pt x="12" y="1209"/>
                  </a:lnTo>
                  <a:lnTo>
                    <a:pt x="14" y="1209"/>
                  </a:lnTo>
                  <a:lnTo>
                    <a:pt x="16" y="1209"/>
                  </a:lnTo>
                  <a:lnTo>
                    <a:pt x="16" y="1207"/>
                  </a:lnTo>
                  <a:lnTo>
                    <a:pt x="17" y="1207"/>
                  </a:lnTo>
                  <a:lnTo>
                    <a:pt x="17" y="1205"/>
                  </a:lnTo>
                  <a:lnTo>
                    <a:pt x="19" y="1205"/>
                  </a:lnTo>
                  <a:lnTo>
                    <a:pt x="21" y="1203"/>
                  </a:lnTo>
                  <a:lnTo>
                    <a:pt x="23" y="1203"/>
                  </a:lnTo>
                  <a:lnTo>
                    <a:pt x="23" y="1202"/>
                  </a:lnTo>
                  <a:lnTo>
                    <a:pt x="23" y="1200"/>
                  </a:lnTo>
                  <a:lnTo>
                    <a:pt x="25" y="1200"/>
                  </a:lnTo>
                  <a:lnTo>
                    <a:pt x="23" y="1200"/>
                  </a:lnTo>
                  <a:lnTo>
                    <a:pt x="23" y="1198"/>
                  </a:lnTo>
                  <a:lnTo>
                    <a:pt x="25" y="1198"/>
                  </a:lnTo>
                  <a:lnTo>
                    <a:pt x="25" y="1200"/>
                  </a:lnTo>
                  <a:lnTo>
                    <a:pt x="26" y="1200"/>
                  </a:lnTo>
                  <a:lnTo>
                    <a:pt x="26" y="1198"/>
                  </a:lnTo>
                  <a:lnTo>
                    <a:pt x="28" y="1198"/>
                  </a:lnTo>
                  <a:lnTo>
                    <a:pt x="28" y="1196"/>
                  </a:lnTo>
                  <a:lnTo>
                    <a:pt x="28" y="1194"/>
                  </a:lnTo>
                  <a:lnTo>
                    <a:pt x="30" y="1194"/>
                  </a:lnTo>
                  <a:lnTo>
                    <a:pt x="30" y="1193"/>
                  </a:lnTo>
                  <a:lnTo>
                    <a:pt x="32" y="1193"/>
                  </a:lnTo>
                  <a:lnTo>
                    <a:pt x="34" y="1191"/>
                  </a:lnTo>
                  <a:lnTo>
                    <a:pt x="35" y="1191"/>
                  </a:lnTo>
                  <a:lnTo>
                    <a:pt x="37" y="1191"/>
                  </a:lnTo>
                  <a:lnTo>
                    <a:pt x="37" y="1193"/>
                  </a:lnTo>
                  <a:lnTo>
                    <a:pt x="37" y="1194"/>
                  </a:lnTo>
                  <a:lnTo>
                    <a:pt x="37" y="1196"/>
                  </a:lnTo>
                  <a:lnTo>
                    <a:pt x="37" y="1198"/>
                  </a:lnTo>
                  <a:lnTo>
                    <a:pt x="37" y="1200"/>
                  </a:lnTo>
                  <a:lnTo>
                    <a:pt x="39" y="1200"/>
                  </a:lnTo>
                  <a:lnTo>
                    <a:pt x="41" y="1200"/>
                  </a:lnTo>
                  <a:lnTo>
                    <a:pt x="42" y="1200"/>
                  </a:lnTo>
                  <a:lnTo>
                    <a:pt x="44" y="1200"/>
                  </a:lnTo>
                  <a:lnTo>
                    <a:pt x="44" y="1202"/>
                  </a:lnTo>
                  <a:lnTo>
                    <a:pt x="46" y="1203"/>
                  </a:lnTo>
                  <a:lnTo>
                    <a:pt x="48" y="1203"/>
                  </a:lnTo>
                  <a:lnTo>
                    <a:pt x="48" y="1205"/>
                  </a:lnTo>
                  <a:lnTo>
                    <a:pt x="50" y="1205"/>
                  </a:lnTo>
                  <a:lnTo>
                    <a:pt x="50" y="1203"/>
                  </a:lnTo>
                  <a:lnTo>
                    <a:pt x="51" y="1203"/>
                  </a:lnTo>
                  <a:lnTo>
                    <a:pt x="53" y="1202"/>
                  </a:lnTo>
                  <a:lnTo>
                    <a:pt x="51" y="1202"/>
                  </a:lnTo>
                  <a:lnTo>
                    <a:pt x="53" y="1202"/>
                  </a:lnTo>
                  <a:lnTo>
                    <a:pt x="53" y="1200"/>
                  </a:lnTo>
                  <a:lnTo>
                    <a:pt x="55" y="1200"/>
                  </a:lnTo>
                  <a:lnTo>
                    <a:pt x="57" y="1200"/>
                  </a:lnTo>
                  <a:lnTo>
                    <a:pt x="59" y="1200"/>
                  </a:lnTo>
                  <a:lnTo>
                    <a:pt x="60" y="1200"/>
                  </a:lnTo>
                  <a:lnTo>
                    <a:pt x="60" y="1198"/>
                  </a:lnTo>
                  <a:lnTo>
                    <a:pt x="62" y="1198"/>
                  </a:lnTo>
                  <a:lnTo>
                    <a:pt x="64" y="1196"/>
                  </a:lnTo>
                  <a:lnTo>
                    <a:pt x="66" y="1196"/>
                  </a:lnTo>
                  <a:lnTo>
                    <a:pt x="66" y="1194"/>
                  </a:lnTo>
                  <a:lnTo>
                    <a:pt x="67" y="1193"/>
                  </a:lnTo>
                  <a:lnTo>
                    <a:pt x="69" y="1193"/>
                  </a:lnTo>
                  <a:lnTo>
                    <a:pt x="71" y="1193"/>
                  </a:lnTo>
                  <a:lnTo>
                    <a:pt x="71" y="1191"/>
                  </a:lnTo>
                  <a:lnTo>
                    <a:pt x="73" y="1191"/>
                  </a:lnTo>
                  <a:lnTo>
                    <a:pt x="75" y="1189"/>
                  </a:lnTo>
                  <a:lnTo>
                    <a:pt x="75" y="1187"/>
                  </a:lnTo>
                  <a:lnTo>
                    <a:pt x="75" y="1186"/>
                  </a:lnTo>
                  <a:lnTo>
                    <a:pt x="76" y="1186"/>
                  </a:lnTo>
                  <a:lnTo>
                    <a:pt x="75" y="1186"/>
                  </a:lnTo>
                  <a:lnTo>
                    <a:pt x="76" y="1186"/>
                  </a:lnTo>
                  <a:lnTo>
                    <a:pt x="76" y="1184"/>
                  </a:lnTo>
                  <a:lnTo>
                    <a:pt x="75" y="1184"/>
                  </a:lnTo>
                  <a:lnTo>
                    <a:pt x="75" y="1182"/>
                  </a:lnTo>
                  <a:lnTo>
                    <a:pt x="76" y="1182"/>
                  </a:lnTo>
                  <a:lnTo>
                    <a:pt x="78" y="1182"/>
                  </a:lnTo>
                  <a:lnTo>
                    <a:pt x="78" y="1180"/>
                  </a:lnTo>
                  <a:lnTo>
                    <a:pt x="80" y="1182"/>
                  </a:lnTo>
                  <a:lnTo>
                    <a:pt x="82" y="1182"/>
                  </a:lnTo>
                  <a:lnTo>
                    <a:pt x="80" y="1184"/>
                  </a:lnTo>
                  <a:lnTo>
                    <a:pt x="82" y="1186"/>
                  </a:lnTo>
                  <a:lnTo>
                    <a:pt x="84" y="1186"/>
                  </a:lnTo>
                  <a:lnTo>
                    <a:pt x="84" y="1184"/>
                  </a:lnTo>
                  <a:lnTo>
                    <a:pt x="85" y="1184"/>
                  </a:lnTo>
                  <a:lnTo>
                    <a:pt x="85" y="1182"/>
                  </a:lnTo>
                  <a:lnTo>
                    <a:pt x="87" y="1182"/>
                  </a:lnTo>
                  <a:lnTo>
                    <a:pt x="87" y="1180"/>
                  </a:lnTo>
                  <a:lnTo>
                    <a:pt x="87" y="1182"/>
                  </a:lnTo>
                  <a:lnTo>
                    <a:pt x="89" y="1182"/>
                  </a:lnTo>
                  <a:lnTo>
                    <a:pt x="89" y="1184"/>
                  </a:lnTo>
                  <a:lnTo>
                    <a:pt x="89" y="1186"/>
                  </a:lnTo>
                  <a:lnTo>
                    <a:pt x="91" y="1186"/>
                  </a:lnTo>
                  <a:lnTo>
                    <a:pt x="91" y="1184"/>
                  </a:lnTo>
                  <a:lnTo>
                    <a:pt x="91" y="1182"/>
                  </a:lnTo>
                  <a:lnTo>
                    <a:pt x="91" y="1180"/>
                  </a:lnTo>
                  <a:lnTo>
                    <a:pt x="91" y="1178"/>
                  </a:lnTo>
                  <a:lnTo>
                    <a:pt x="91" y="1177"/>
                  </a:lnTo>
                  <a:lnTo>
                    <a:pt x="91" y="1175"/>
                  </a:lnTo>
                  <a:lnTo>
                    <a:pt x="91" y="1173"/>
                  </a:lnTo>
                  <a:lnTo>
                    <a:pt x="92" y="1173"/>
                  </a:lnTo>
                  <a:lnTo>
                    <a:pt x="92" y="1171"/>
                  </a:lnTo>
                  <a:lnTo>
                    <a:pt x="92" y="1169"/>
                  </a:lnTo>
                  <a:lnTo>
                    <a:pt x="94" y="1168"/>
                  </a:lnTo>
                  <a:lnTo>
                    <a:pt x="92" y="1168"/>
                  </a:lnTo>
                  <a:lnTo>
                    <a:pt x="92" y="1166"/>
                  </a:lnTo>
                  <a:lnTo>
                    <a:pt x="91" y="1166"/>
                  </a:lnTo>
                  <a:lnTo>
                    <a:pt x="91" y="1164"/>
                  </a:lnTo>
                  <a:lnTo>
                    <a:pt x="91" y="1162"/>
                  </a:lnTo>
                  <a:lnTo>
                    <a:pt x="89" y="1162"/>
                  </a:lnTo>
                  <a:lnTo>
                    <a:pt x="87" y="1162"/>
                  </a:lnTo>
                  <a:lnTo>
                    <a:pt x="87" y="1161"/>
                  </a:lnTo>
                  <a:lnTo>
                    <a:pt x="85" y="1161"/>
                  </a:lnTo>
                  <a:lnTo>
                    <a:pt x="85" y="1159"/>
                  </a:lnTo>
                  <a:lnTo>
                    <a:pt x="84" y="1159"/>
                  </a:lnTo>
                  <a:lnTo>
                    <a:pt x="84" y="1161"/>
                  </a:lnTo>
                  <a:lnTo>
                    <a:pt x="82" y="1161"/>
                  </a:lnTo>
                  <a:lnTo>
                    <a:pt x="80" y="1161"/>
                  </a:lnTo>
                  <a:lnTo>
                    <a:pt x="80" y="1159"/>
                  </a:lnTo>
                  <a:lnTo>
                    <a:pt x="78" y="1159"/>
                  </a:lnTo>
                  <a:lnTo>
                    <a:pt x="78" y="1157"/>
                  </a:lnTo>
                  <a:lnTo>
                    <a:pt x="78" y="1155"/>
                  </a:lnTo>
                  <a:lnTo>
                    <a:pt x="76" y="1153"/>
                  </a:lnTo>
                  <a:lnTo>
                    <a:pt x="76" y="1152"/>
                  </a:lnTo>
                  <a:lnTo>
                    <a:pt x="75" y="1150"/>
                  </a:lnTo>
                  <a:lnTo>
                    <a:pt x="75" y="1148"/>
                  </a:lnTo>
                  <a:lnTo>
                    <a:pt x="73" y="1148"/>
                  </a:lnTo>
                  <a:lnTo>
                    <a:pt x="73" y="1146"/>
                  </a:lnTo>
                  <a:lnTo>
                    <a:pt x="73" y="1144"/>
                  </a:lnTo>
                  <a:lnTo>
                    <a:pt x="71" y="1144"/>
                  </a:lnTo>
                  <a:lnTo>
                    <a:pt x="73" y="1144"/>
                  </a:lnTo>
                  <a:lnTo>
                    <a:pt x="73" y="1143"/>
                  </a:lnTo>
                  <a:lnTo>
                    <a:pt x="75" y="1143"/>
                  </a:lnTo>
                  <a:lnTo>
                    <a:pt x="75" y="1141"/>
                  </a:lnTo>
                  <a:lnTo>
                    <a:pt x="76" y="1141"/>
                  </a:lnTo>
                  <a:lnTo>
                    <a:pt x="76" y="1139"/>
                  </a:lnTo>
                  <a:lnTo>
                    <a:pt x="78" y="1139"/>
                  </a:lnTo>
                  <a:lnTo>
                    <a:pt x="78" y="1137"/>
                  </a:lnTo>
                  <a:lnTo>
                    <a:pt x="80" y="1137"/>
                  </a:lnTo>
                  <a:lnTo>
                    <a:pt x="82" y="1137"/>
                  </a:lnTo>
                  <a:lnTo>
                    <a:pt x="82" y="1136"/>
                  </a:lnTo>
                  <a:lnTo>
                    <a:pt x="82" y="1134"/>
                  </a:lnTo>
                  <a:lnTo>
                    <a:pt x="82" y="1132"/>
                  </a:lnTo>
                  <a:lnTo>
                    <a:pt x="82" y="1130"/>
                  </a:lnTo>
                  <a:lnTo>
                    <a:pt x="82" y="1128"/>
                  </a:lnTo>
                  <a:lnTo>
                    <a:pt x="84" y="1128"/>
                  </a:lnTo>
                  <a:lnTo>
                    <a:pt x="84" y="1127"/>
                  </a:lnTo>
                  <a:lnTo>
                    <a:pt x="84" y="1125"/>
                  </a:lnTo>
                  <a:lnTo>
                    <a:pt x="84" y="1123"/>
                  </a:lnTo>
                  <a:lnTo>
                    <a:pt x="82" y="1123"/>
                  </a:lnTo>
                  <a:lnTo>
                    <a:pt x="82" y="1121"/>
                  </a:lnTo>
                  <a:lnTo>
                    <a:pt x="82" y="1119"/>
                  </a:lnTo>
                  <a:lnTo>
                    <a:pt x="82" y="1118"/>
                  </a:lnTo>
                  <a:lnTo>
                    <a:pt x="82" y="1116"/>
                  </a:lnTo>
                  <a:lnTo>
                    <a:pt x="80" y="1114"/>
                  </a:lnTo>
                  <a:lnTo>
                    <a:pt x="80" y="1112"/>
                  </a:lnTo>
                  <a:lnTo>
                    <a:pt x="78" y="1112"/>
                  </a:lnTo>
                  <a:lnTo>
                    <a:pt x="80" y="1112"/>
                  </a:lnTo>
                  <a:lnTo>
                    <a:pt x="80" y="1111"/>
                  </a:lnTo>
                  <a:lnTo>
                    <a:pt x="78" y="1111"/>
                  </a:lnTo>
                  <a:lnTo>
                    <a:pt x="78" y="1109"/>
                  </a:lnTo>
                  <a:lnTo>
                    <a:pt x="76" y="1107"/>
                  </a:lnTo>
                  <a:lnTo>
                    <a:pt x="76" y="1105"/>
                  </a:lnTo>
                  <a:lnTo>
                    <a:pt x="75" y="1105"/>
                  </a:lnTo>
                  <a:lnTo>
                    <a:pt x="75" y="1103"/>
                  </a:lnTo>
                  <a:lnTo>
                    <a:pt x="76" y="1103"/>
                  </a:lnTo>
                  <a:lnTo>
                    <a:pt x="75" y="1102"/>
                  </a:lnTo>
                  <a:lnTo>
                    <a:pt x="76" y="1102"/>
                  </a:lnTo>
                  <a:lnTo>
                    <a:pt x="76" y="1100"/>
                  </a:lnTo>
                  <a:lnTo>
                    <a:pt x="78" y="1100"/>
                  </a:lnTo>
                  <a:lnTo>
                    <a:pt x="78" y="1098"/>
                  </a:lnTo>
                  <a:lnTo>
                    <a:pt x="76" y="1096"/>
                  </a:lnTo>
                  <a:lnTo>
                    <a:pt x="76" y="1094"/>
                  </a:lnTo>
                  <a:lnTo>
                    <a:pt x="75" y="1093"/>
                  </a:lnTo>
                  <a:lnTo>
                    <a:pt x="75" y="1091"/>
                  </a:lnTo>
                  <a:lnTo>
                    <a:pt x="75" y="1089"/>
                  </a:lnTo>
                  <a:lnTo>
                    <a:pt x="75" y="1087"/>
                  </a:lnTo>
                  <a:lnTo>
                    <a:pt x="75" y="1086"/>
                  </a:lnTo>
                  <a:lnTo>
                    <a:pt x="73" y="1084"/>
                  </a:lnTo>
                  <a:lnTo>
                    <a:pt x="73" y="1082"/>
                  </a:lnTo>
                  <a:lnTo>
                    <a:pt x="73" y="1080"/>
                  </a:lnTo>
                  <a:lnTo>
                    <a:pt x="73" y="1078"/>
                  </a:lnTo>
                  <a:lnTo>
                    <a:pt x="71" y="1078"/>
                  </a:lnTo>
                  <a:lnTo>
                    <a:pt x="71" y="1077"/>
                  </a:lnTo>
                  <a:lnTo>
                    <a:pt x="69" y="1077"/>
                  </a:lnTo>
                  <a:lnTo>
                    <a:pt x="69" y="1075"/>
                  </a:lnTo>
                  <a:lnTo>
                    <a:pt x="67" y="1073"/>
                  </a:lnTo>
                  <a:lnTo>
                    <a:pt x="67" y="1071"/>
                  </a:lnTo>
                  <a:lnTo>
                    <a:pt x="66" y="1071"/>
                  </a:lnTo>
                  <a:lnTo>
                    <a:pt x="66" y="1070"/>
                  </a:lnTo>
                  <a:lnTo>
                    <a:pt x="64" y="1068"/>
                  </a:lnTo>
                  <a:lnTo>
                    <a:pt x="62" y="1068"/>
                  </a:lnTo>
                  <a:lnTo>
                    <a:pt x="62" y="1066"/>
                  </a:lnTo>
                  <a:lnTo>
                    <a:pt x="62" y="1068"/>
                  </a:lnTo>
                  <a:lnTo>
                    <a:pt x="60" y="1068"/>
                  </a:lnTo>
                  <a:lnTo>
                    <a:pt x="60" y="1066"/>
                  </a:lnTo>
                  <a:lnTo>
                    <a:pt x="59" y="1068"/>
                  </a:lnTo>
                  <a:lnTo>
                    <a:pt x="57" y="1068"/>
                  </a:lnTo>
                  <a:lnTo>
                    <a:pt x="57" y="1066"/>
                  </a:lnTo>
                  <a:lnTo>
                    <a:pt x="57" y="1064"/>
                  </a:lnTo>
                  <a:lnTo>
                    <a:pt x="59" y="1062"/>
                  </a:lnTo>
                  <a:lnTo>
                    <a:pt x="60" y="1062"/>
                  </a:lnTo>
                  <a:lnTo>
                    <a:pt x="60" y="1061"/>
                  </a:lnTo>
                  <a:lnTo>
                    <a:pt x="59" y="1061"/>
                  </a:lnTo>
                  <a:lnTo>
                    <a:pt x="59" y="1059"/>
                  </a:lnTo>
                  <a:lnTo>
                    <a:pt x="57" y="1059"/>
                  </a:lnTo>
                  <a:lnTo>
                    <a:pt x="57" y="1057"/>
                  </a:lnTo>
                  <a:lnTo>
                    <a:pt x="57" y="1055"/>
                  </a:lnTo>
                  <a:lnTo>
                    <a:pt x="55" y="1055"/>
                  </a:lnTo>
                  <a:lnTo>
                    <a:pt x="55" y="1053"/>
                  </a:lnTo>
                  <a:lnTo>
                    <a:pt x="55" y="1052"/>
                  </a:lnTo>
                  <a:lnTo>
                    <a:pt x="53" y="1052"/>
                  </a:lnTo>
                  <a:lnTo>
                    <a:pt x="53" y="1053"/>
                  </a:lnTo>
                  <a:lnTo>
                    <a:pt x="51" y="1053"/>
                  </a:lnTo>
                  <a:lnTo>
                    <a:pt x="51" y="1055"/>
                  </a:lnTo>
                  <a:lnTo>
                    <a:pt x="50" y="1055"/>
                  </a:lnTo>
                  <a:lnTo>
                    <a:pt x="50" y="1057"/>
                  </a:lnTo>
                  <a:lnTo>
                    <a:pt x="48" y="1057"/>
                  </a:lnTo>
                  <a:lnTo>
                    <a:pt x="48" y="1055"/>
                  </a:lnTo>
                  <a:lnTo>
                    <a:pt x="48" y="1057"/>
                  </a:lnTo>
                  <a:lnTo>
                    <a:pt x="46" y="1057"/>
                  </a:lnTo>
                  <a:lnTo>
                    <a:pt x="44" y="1057"/>
                  </a:lnTo>
                  <a:lnTo>
                    <a:pt x="42" y="1059"/>
                  </a:lnTo>
                  <a:lnTo>
                    <a:pt x="41" y="1059"/>
                  </a:lnTo>
                  <a:lnTo>
                    <a:pt x="39" y="1059"/>
                  </a:lnTo>
                  <a:lnTo>
                    <a:pt x="37" y="1059"/>
                  </a:lnTo>
                  <a:lnTo>
                    <a:pt x="37" y="1061"/>
                  </a:lnTo>
                  <a:lnTo>
                    <a:pt x="35" y="1061"/>
                  </a:lnTo>
                  <a:lnTo>
                    <a:pt x="35" y="1062"/>
                  </a:lnTo>
                  <a:lnTo>
                    <a:pt x="34" y="1062"/>
                  </a:lnTo>
                  <a:lnTo>
                    <a:pt x="34" y="1061"/>
                  </a:lnTo>
                  <a:lnTo>
                    <a:pt x="32" y="1061"/>
                  </a:lnTo>
                  <a:lnTo>
                    <a:pt x="32" y="1059"/>
                  </a:lnTo>
                  <a:lnTo>
                    <a:pt x="30" y="1059"/>
                  </a:lnTo>
                  <a:lnTo>
                    <a:pt x="28" y="1059"/>
                  </a:lnTo>
                  <a:lnTo>
                    <a:pt x="28" y="1057"/>
                  </a:lnTo>
                  <a:lnTo>
                    <a:pt x="26" y="1057"/>
                  </a:lnTo>
                  <a:lnTo>
                    <a:pt x="25" y="1057"/>
                  </a:lnTo>
                  <a:lnTo>
                    <a:pt x="25" y="1055"/>
                  </a:lnTo>
                  <a:lnTo>
                    <a:pt x="23" y="1055"/>
                  </a:lnTo>
                  <a:lnTo>
                    <a:pt x="21" y="1055"/>
                  </a:lnTo>
                  <a:lnTo>
                    <a:pt x="19" y="1055"/>
                  </a:lnTo>
                  <a:lnTo>
                    <a:pt x="17" y="1055"/>
                  </a:lnTo>
                  <a:lnTo>
                    <a:pt x="16" y="1055"/>
                  </a:lnTo>
                  <a:lnTo>
                    <a:pt x="16" y="1053"/>
                  </a:lnTo>
                  <a:lnTo>
                    <a:pt x="14" y="1053"/>
                  </a:lnTo>
                  <a:lnTo>
                    <a:pt x="12" y="1053"/>
                  </a:lnTo>
                  <a:lnTo>
                    <a:pt x="12" y="1052"/>
                  </a:lnTo>
                  <a:lnTo>
                    <a:pt x="12" y="1050"/>
                  </a:lnTo>
                  <a:lnTo>
                    <a:pt x="10" y="1050"/>
                  </a:lnTo>
                  <a:lnTo>
                    <a:pt x="9" y="1050"/>
                  </a:lnTo>
                  <a:lnTo>
                    <a:pt x="7" y="1050"/>
                  </a:lnTo>
                  <a:lnTo>
                    <a:pt x="7" y="1048"/>
                  </a:lnTo>
                  <a:lnTo>
                    <a:pt x="7" y="1046"/>
                  </a:lnTo>
                  <a:lnTo>
                    <a:pt x="5" y="1046"/>
                  </a:lnTo>
                  <a:lnTo>
                    <a:pt x="5" y="1045"/>
                  </a:lnTo>
                  <a:lnTo>
                    <a:pt x="3" y="1045"/>
                  </a:lnTo>
                  <a:lnTo>
                    <a:pt x="3" y="1043"/>
                  </a:lnTo>
                  <a:lnTo>
                    <a:pt x="3" y="1041"/>
                  </a:lnTo>
                  <a:lnTo>
                    <a:pt x="1" y="1041"/>
                  </a:lnTo>
                  <a:lnTo>
                    <a:pt x="1" y="1039"/>
                  </a:lnTo>
                  <a:lnTo>
                    <a:pt x="3" y="1039"/>
                  </a:lnTo>
                  <a:lnTo>
                    <a:pt x="3" y="1037"/>
                  </a:lnTo>
                  <a:lnTo>
                    <a:pt x="3" y="1036"/>
                  </a:lnTo>
                  <a:lnTo>
                    <a:pt x="3" y="1034"/>
                  </a:lnTo>
                  <a:lnTo>
                    <a:pt x="3" y="1036"/>
                  </a:lnTo>
                  <a:lnTo>
                    <a:pt x="5" y="1036"/>
                  </a:lnTo>
                  <a:lnTo>
                    <a:pt x="7" y="1036"/>
                  </a:lnTo>
                  <a:lnTo>
                    <a:pt x="7" y="1034"/>
                  </a:lnTo>
                  <a:lnTo>
                    <a:pt x="9" y="1034"/>
                  </a:lnTo>
                  <a:lnTo>
                    <a:pt x="9" y="1036"/>
                  </a:lnTo>
                  <a:lnTo>
                    <a:pt x="10" y="1036"/>
                  </a:lnTo>
                  <a:lnTo>
                    <a:pt x="12" y="1036"/>
                  </a:lnTo>
                  <a:lnTo>
                    <a:pt x="12" y="1034"/>
                  </a:lnTo>
                  <a:lnTo>
                    <a:pt x="14" y="1034"/>
                  </a:lnTo>
                  <a:lnTo>
                    <a:pt x="14" y="1032"/>
                  </a:lnTo>
                  <a:lnTo>
                    <a:pt x="12" y="1032"/>
                  </a:lnTo>
                  <a:lnTo>
                    <a:pt x="14" y="1030"/>
                  </a:lnTo>
                  <a:lnTo>
                    <a:pt x="12" y="1028"/>
                  </a:lnTo>
                  <a:lnTo>
                    <a:pt x="12" y="1030"/>
                  </a:lnTo>
                  <a:lnTo>
                    <a:pt x="10" y="1030"/>
                  </a:lnTo>
                  <a:lnTo>
                    <a:pt x="10" y="1028"/>
                  </a:lnTo>
                  <a:lnTo>
                    <a:pt x="9" y="1028"/>
                  </a:lnTo>
                  <a:lnTo>
                    <a:pt x="9" y="1027"/>
                  </a:lnTo>
                  <a:lnTo>
                    <a:pt x="9" y="1025"/>
                  </a:lnTo>
                  <a:lnTo>
                    <a:pt x="9" y="1023"/>
                  </a:lnTo>
                  <a:lnTo>
                    <a:pt x="9" y="1021"/>
                  </a:lnTo>
                  <a:lnTo>
                    <a:pt x="7" y="1021"/>
                  </a:lnTo>
                  <a:lnTo>
                    <a:pt x="5" y="1021"/>
                  </a:lnTo>
                  <a:lnTo>
                    <a:pt x="5" y="1020"/>
                  </a:lnTo>
                  <a:lnTo>
                    <a:pt x="5" y="1018"/>
                  </a:lnTo>
                  <a:lnTo>
                    <a:pt x="7" y="1018"/>
                  </a:lnTo>
                  <a:lnTo>
                    <a:pt x="9" y="1018"/>
                  </a:lnTo>
                  <a:lnTo>
                    <a:pt x="9" y="1020"/>
                  </a:lnTo>
                  <a:lnTo>
                    <a:pt x="10" y="1020"/>
                  </a:lnTo>
                  <a:lnTo>
                    <a:pt x="12" y="1020"/>
                  </a:lnTo>
                  <a:lnTo>
                    <a:pt x="12" y="1018"/>
                  </a:lnTo>
                  <a:lnTo>
                    <a:pt x="10" y="1016"/>
                  </a:lnTo>
                  <a:lnTo>
                    <a:pt x="10" y="1014"/>
                  </a:lnTo>
                  <a:lnTo>
                    <a:pt x="12" y="1014"/>
                  </a:lnTo>
                  <a:lnTo>
                    <a:pt x="12" y="1012"/>
                  </a:lnTo>
                  <a:lnTo>
                    <a:pt x="12" y="1011"/>
                  </a:lnTo>
                  <a:lnTo>
                    <a:pt x="10" y="1011"/>
                  </a:lnTo>
                  <a:lnTo>
                    <a:pt x="9" y="1011"/>
                  </a:lnTo>
                  <a:lnTo>
                    <a:pt x="9" y="1009"/>
                  </a:lnTo>
                  <a:lnTo>
                    <a:pt x="9" y="1007"/>
                  </a:lnTo>
                  <a:lnTo>
                    <a:pt x="9" y="1005"/>
                  </a:lnTo>
                  <a:lnTo>
                    <a:pt x="7" y="1005"/>
                  </a:lnTo>
                  <a:lnTo>
                    <a:pt x="7" y="1003"/>
                  </a:lnTo>
                  <a:lnTo>
                    <a:pt x="5" y="1003"/>
                  </a:lnTo>
                  <a:lnTo>
                    <a:pt x="5" y="1002"/>
                  </a:lnTo>
                  <a:lnTo>
                    <a:pt x="3" y="1002"/>
                  </a:lnTo>
                  <a:lnTo>
                    <a:pt x="1" y="1002"/>
                  </a:lnTo>
                  <a:lnTo>
                    <a:pt x="0" y="1002"/>
                  </a:lnTo>
                  <a:lnTo>
                    <a:pt x="0" y="1000"/>
                  </a:lnTo>
                  <a:lnTo>
                    <a:pt x="1" y="1000"/>
                  </a:lnTo>
                  <a:lnTo>
                    <a:pt x="3" y="1000"/>
                  </a:lnTo>
                  <a:lnTo>
                    <a:pt x="5" y="1000"/>
                  </a:lnTo>
                  <a:lnTo>
                    <a:pt x="7" y="1000"/>
                  </a:lnTo>
                  <a:lnTo>
                    <a:pt x="9" y="1000"/>
                  </a:lnTo>
                  <a:lnTo>
                    <a:pt x="9" y="998"/>
                  </a:lnTo>
                  <a:lnTo>
                    <a:pt x="10" y="998"/>
                  </a:lnTo>
                  <a:lnTo>
                    <a:pt x="12" y="998"/>
                  </a:lnTo>
                  <a:lnTo>
                    <a:pt x="14" y="998"/>
                  </a:lnTo>
                  <a:lnTo>
                    <a:pt x="16" y="998"/>
                  </a:lnTo>
                  <a:lnTo>
                    <a:pt x="16" y="996"/>
                  </a:lnTo>
                  <a:lnTo>
                    <a:pt x="17" y="996"/>
                  </a:lnTo>
                  <a:lnTo>
                    <a:pt x="19" y="996"/>
                  </a:lnTo>
                  <a:lnTo>
                    <a:pt x="21" y="996"/>
                  </a:lnTo>
                  <a:lnTo>
                    <a:pt x="21" y="995"/>
                  </a:lnTo>
                  <a:lnTo>
                    <a:pt x="23" y="995"/>
                  </a:lnTo>
                  <a:lnTo>
                    <a:pt x="25" y="995"/>
                  </a:lnTo>
                  <a:lnTo>
                    <a:pt x="26" y="995"/>
                  </a:lnTo>
                  <a:lnTo>
                    <a:pt x="28" y="995"/>
                  </a:lnTo>
                  <a:lnTo>
                    <a:pt x="30" y="993"/>
                  </a:lnTo>
                  <a:lnTo>
                    <a:pt x="30" y="995"/>
                  </a:lnTo>
                  <a:lnTo>
                    <a:pt x="32" y="995"/>
                  </a:lnTo>
                  <a:lnTo>
                    <a:pt x="32" y="993"/>
                  </a:lnTo>
                  <a:lnTo>
                    <a:pt x="34" y="993"/>
                  </a:lnTo>
                  <a:lnTo>
                    <a:pt x="34" y="995"/>
                  </a:lnTo>
                  <a:lnTo>
                    <a:pt x="35" y="995"/>
                  </a:lnTo>
                  <a:lnTo>
                    <a:pt x="35" y="993"/>
                  </a:lnTo>
                  <a:lnTo>
                    <a:pt x="37" y="993"/>
                  </a:lnTo>
                  <a:lnTo>
                    <a:pt x="37" y="991"/>
                  </a:lnTo>
                  <a:lnTo>
                    <a:pt x="39" y="991"/>
                  </a:lnTo>
                  <a:lnTo>
                    <a:pt x="39" y="989"/>
                  </a:lnTo>
                  <a:lnTo>
                    <a:pt x="41" y="989"/>
                  </a:lnTo>
                  <a:lnTo>
                    <a:pt x="42" y="989"/>
                  </a:lnTo>
                  <a:lnTo>
                    <a:pt x="44" y="989"/>
                  </a:lnTo>
                  <a:lnTo>
                    <a:pt x="44" y="991"/>
                  </a:lnTo>
                  <a:lnTo>
                    <a:pt x="46" y="991"/>
                  </a:lnTo>
                  <a:lnTo>
                    <a:pt x="48" y="991"/>
                  </a:lnTo>
                  <a:lnTo>
                    <a:pt x="50" y="991"/>
                  </a:lnTo>
                  <a:lnTo>
                    <a:pt x="51" y="991"/>
                  </a:lnTo>
                  <a:lnTo>
                    <a:pt x="51" y="993"/>
                  </a:lnTo>
                  <a:lnTo>
                    <a:pt x="51" y="991"/>
                  </a:lnTo>
                  <a:lnTo>
                    <a:pt x="53" y="991"/>
                  </a:lnTo>
                  <a:lnTo>
                    <a:pt x="55" y="991"/>
                  </a:lnTo>
                  <a:lnTo>
                    <a:pt x="57" y="991"/>
                  </a:lnTo>
                  <a:lnTo>
                    <a:pt x="59" y="991"/>
                  </a:lnTo>
                  <a:lnTo>
                    <a:pt x="59" y="993"/>
                  </a:lnTo>
                  <a:lnTo>
                    <a:pt x="60" y="993"/>
                  </a:lnTo>
                  <a:lnTo>
                    <a:pt x="62" y="993"/>
                  </a:lnTo>
                  <a:lnTo>
                    <a:pt x="62" y="991"/>
                  </a:lnTo>
                  <a:lnTo>
                    <a:pt x="64" y="991"/>
                  </a:lnTo>
                  <a:lnTo>
                    <a:pt x="66" y="991"/>
                  </a:lnTo>
                  <a:lnTo>
                    <a:pt x="64" y="989"/>
                  </a:lnTo>
                  <a:lnTo>
                    <a:pt x="62" y="989"/>
                  </a:lnTo>
                  <a:lnTo>
                    <a:pt x="62" y="987"/>
                  </a:lnTo>
                  <a:lnTo>
                    <a:pt x="62" y="986"/>
                  </a:lnTo>
                  <a:lnTo>
                    <a:pt x="62" y="984"/>
                  </a:lnTo>
                  <a:lnTo>
                    <a:pt x="64" y="984"/>
                  </a:lnTo>
                  <a:lnTo>
                    <a:pt x="64" y="982"/>
                  </a:lnTo>
                  <a:lnTo>
                    <a:pt x="64" y="980"/>
                  </a:lnTo>
                  <a:lnTo>
                    <a:pt x="66" y="978"/>
                  </a:lnTo>
                  <a:lnTo>
                    <a:pt x="64" y="978"/>
                  </a:lnTo>
                  <a:lnTo>
                    <a:pt x="64" y="977"/>
                  </a:lnTo>
                  <a:lnTo>
                    <a:pt x="66" y="975"/>
                  </a:lnTo>
                  <a:lnTo>
                    <a:pt x="64" y="975"/>
                  </a:lnTo>
                  <a:lnTo>
                    <a:pt x="62" y="975"/>
                  </a:lnTo>
                  <a:lnTo>
                    <a:pt x="60" y="975"/>
                  </a:lnTo>
                  <a:lnTo>
                    <a:pt x="60" y="973"/>
                  </a:lnTo>
                  <a:lnTo>
                    <a:pt x="59" y="973"/>
                  </a:lnTo>
                  <a:lnTo>
                    <a:pt x="59" y="971"/>
                  </a:lnTo>
                  <a:lnTo>
                    <a:pt x="57" y="970"/>
                  </a:lnTo>
                  <a:lnTo>
                    <a:pt x="55" y="970"/>
                  </a:lnTo>
                  <a:lnTo>
                    <a:pt x="53" y="968"/>
                  </a:lnTo>
                  <a:lnTo>
                    <a:pt x="55" y="968"/>
                  </a:lnTo>
                  <a:lnTo>
                    <a:pt x="57" y="966"/>
                  </a:lnTo>
                  <a:lnTo>
                    <a:pt x="55" y="966"/>
                  </a:lnTo>
                  <a:lnTo>
                    <a:pt x="55" y="964"/>
                  </a:lnTo>
                  <a:lnTo>
                    <a:pt x="55" y="962"/>
                  </a:lnTo>
                  <a:lnTo>
                    <a:pt x="55" y="961"/>
                  </a:lnTo>
                  <a:lnTo>
                    <a:pt x="53" y="961"/>
                  </a:lnTo>
                  <a:lnTo>
                    <a:pt x="51" y="961"/>
                  </a:lnTo>
                  <a:lnTo>
                    <a:pt x="50" y="961"/>
                  </a:lnTo>
                  <a:lnTo>
                    <a:pt x="50" y="959"/>
                  </a:lnTo>
                  <a:lnTo>
                    <a:pt x="51" y="959"/>
                  </a:lnTo>
                  <a:lnTo>
                    <a:pt x="51" y="957"/>
                  </a:lnTo>
                  <a:lnTo>
                    <a:pt x="50" y="957"/>
                  </a:lnTo>
                  <a:lnTo>
                    <a:pt x="50" y="959"/>
                  </a:lnTo>
                  <a:lnTo>
                    <a:pt x="50" y="957"/>
                  </a:lnTo>
                  <a:lnTo>
                    <a:pt x="51" y="957"/>
                  </a:lnTo>
                  <a:lnTo>
                    <a:pt x="51" y="955"/>
                  </a:lnTo>
                  <a:lnTo>
                    <a:pt x="50" y="955"/>
                  </a:lnTo>
                  <a:lnTo>
                    <a:pt x="50" y="953"/>
                  </a:lnTo>
                  <a:lnTo>
                    <a:pt x="48" y="953"/>
                  </a:lnTo>
                  <a:lnTo>
                    <a:pt x="48" y="955"/>
                  </a:lnTo>
                  <a:lnTo>
                    <a:pt x="46" y="953"/>
                  </a:lnTo>
                  <a:lnTo>
                    <a:pt x="48" y="953"/>
                  </a:lnTo>
                  <a:lnTo>
                    <a:pt x="46" y="953"/>
                  </a:lnTo>
                  <a:lnTo>
                    <a:pt x="48" y="953"/>
                  </a:lnTo>
                  <a:lnTo>
                    <a:pt x="48" y="952"/>
                  </a:lnTo>
                  <a:lnTo>
                    <a:pt x="48" y="950"/>
                  </a:lnTo>
                  <a:lnTo>
                    <a:pt x="46" y="950"/>
                  </a:lnTo>
                  <a:lnTo>
                    <a:pt x="46" y="948"/>
                  </a:lnTo>
                  <a:lnTo>
                    <a:pt x="44" y="948"/>
                  </a:lnTo>
                  <a:lnTo>
                    <a:pt x="42" y="948"/>
                  </a:lnTo>
                  <a:lnTo>
                    <a:pt x="42" y="946"/>
                  </a:lnTo>
                  <a:lnTo>
                    <a:pt x="42" y="945"/>
                  </a:lnTo>
                  <a:lnTo>
                    <a:pt x="42" y="946"/>
                  </a:lnTo>
                  <a:lnTo>
                    <a:pt x="44" y="946"/>
                  </a:lnTo>
                  <a:lnTo>
                    <a:pt x="44" y="945"/>
                  </a:lnTo>
                  <a:lnTo>
                    <a:pt x="46" y="945"/>
                  </a:lnTo>
                  <a:lnTo>
                    <a:pt x="44" y="945"/>
                  </a:lnTo>
                  <a:lnTo>
                    <a:pt x="44" y="943"/>
                  </a:lnTo>
                  <a:lnTo>
                    <a:pt x="42" y="943"/>
                  </a:lnTo>
                  <a:lnTo>
                    <a:pt x="42" y="941"/>
                  </a:lnTo>
                  <a:lnTo>
                    <a:pt x="44" y="941"/>
                  </a:lnTo>
                  <a:lnTo>
                    <a:pt x="46" y="943"/>
                  </a:lnTo>
                  <a:lnTo>
                    <a:pt x="48" y="943"/>
                  </a:lnTo>
                  <a:lnTo>
                    <a:pt x="50" y="943"/>
                  </a:lnTo>
                  <a:lnTo>
                    <a:pt x="51" y="943"/>
                  </a:lnTo>
                  <a:lnTo>
                    <a:pt x="51" y="945"/>
                  </a:lnTo>
                  <a:lnTo>
                    <a:pt x="53" y="945"/>
                  </a:lnTo>
                  <a:lnTo>
                    <a:pt x="53" y="943"/>
                  </a:lnTo>
                  <a:lnTo>
                    <a:pt x="53" y="941"/>
                  </a:lnTo>
                  <a:lnTo>
                    <a:pt x="55" y="941"/>
                  </a:lnTo>
                  <a:lnTo>
                    <a:pt x="57" y="941"/>
                  </a:lnTo>
                  <a:lnTo>
                    <a:pt x="57" y="943"/>
                  </a:lnTo>
                  <a:lnTo>
                    <a:pt x="57" y="941"/>
                  </a:lnTo>
                  <a:lnTo>
                    <a:pt x="57" y="939"/>
                  </a:lnTo>
                  <a:lnTo>
                    <a:pt x="55" y="939"/>
                  </a:lnTo>
                  <a:lnTo>
                    <a:pt x="55" y="937"/>
                  </a:lnTo>
                  <a:lnTo>
                    <a:pt x="53" y="936"/>
                  </a:lnTo>
                  <a:lnTo>
                    <a:pt x="55" y="936"/>
                  </a:lnTo>
                  <a:lnTo>
                    <a:pt x="55" y="937"/>
                  </a:lnTo>
                  <a:lnTo>
                    <a:pt x="55" y="936"/>
                  </a:lnTo>
                  <a:lnTo>
                    <a:pt x="55" y="934"/>
                  </a:lnTo>
                  <a:lnTo>
                    <a:pt x="57" y="934"/>
                  </a:lnTo>
                  <a:lnTo>
                    <a:pt x="57" y="932"/>
                  </a:lnTo>
                  <a:lnTo>
                    <a:pt x="55" y="932"/>
                  </a:lnTo>
                  <a:lnTo>
                    <a:pt x="55" y="930"/>
                  </a:lnTo>
                  <a:lnTo>
                    <a:pt x="57" y="930"/>
                  </a:lnTo>
                  <a:lnTo>
                    <a:pt x="57" y="928"/>
                  </a:lnTo>
                  <a:lnTo>
                    <a:pt x="57" y="927"/>
                  </a:lnTo>
                  <a:lnTo>
                    <a:pt x="59" y="927"/>
                  </a:lnTo>
                  <a:lnTo>
                    <a:pt x="59" y="925"/>
                  </a:lnTo>
                  <a:lnTo>
                    <a:pt x="60" y="923"/>
                  </a:lnTo>
                  <a:lnTo>
                    <a:pt x="62" y="923"/>
                  </a:lnTo>
                  <a:lnTo>
                    <a:pt x="62" y="921"/>
                  </a:lnTo>
                  <a:lnTo>
                    <a:pt x="64" y="921"/>
                  </a:lnTo>
                  <a:lnTo>
                    <a:pt x="64" y="920"/>
                  </a:lnTo>
                  <a:lnTo>
                    <a:pt x="64" y="918"/>
                  </a:lnTo>
                  <a:lnTo>
                    <a:pt x="62" y="918"/>
                  </a:lnTo>
                  <a:lnTo>
                    <a:pt x="62" y="916"/>
                  </a:lnTo>
                  <a:lnTo>
                    <a:pt x="62" y="918"/>
                  </a:lnTo>
                  <a:lnTo>
                    <a:pt x="64" y="918"/>
                  </a:lnTo>
                  <a:lnTo>
                    <a:pt x="64" y="916"/>
                  </a:lnTo>
                  <a:lnTo>
                    <a:pt x="66" y="916"/>
                  </a:lnTo>
                  <a:lnTo>
                    <a:pt x="67" y="916"/>
                  </a:lnTo>
                  <a:lnTo>
                    <a:pt x="67" y="918"/>
                  </a:lnTo>
                  <a:lnTo>
                    <a:pt x="67" y="920"/>
                  </a:lnTo>
                  <a:lnTo>
                    <a:pt x="69" y="920"/>
                  </a:lnTo>
                  <a:lnTo>
                    <a:pt x="69" y="921"/>
                  </a:lnTo>
                  <a:lnTo>
                    <a:pt x="69" y="923"/>
                  </a:lnTo>
                  <a:lnTo>
                    <a:pt x="71" y="923"/>
                  </a:lnTo>
                  <a:lnTo>
                    <a:pt x="71" y="921"/>
                  </a:lnTo>
                  <a:lnTo>
                    <a:pt x="71" y="920"/>
                  </a:lnTo>
                  <a:lnTo>
                    <a:pt x="71" y="921"/>
                  </a:lnTo>
                  <a:lnTo>
                    <a:pt x="73" y="921"/>
                  </a:lnTo>
                  <a:lnTo>
                    <a:pt x="73" y="920"/>
                  </a:lnTo>
                  <a:lnTo>
                    <a:pt x="73" y="918"/>
                  </a:lnTo>
                  <a:lnTo>
                    <a:pt x="75" y="918"/>
                  </a:lnTo>
                  <a:lnTo>
                    <a:pt x="75" y="916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6"/>
                  </a:lnTo>
                  <a:lnTo>
                    <a:pt x="80" y="914"/>
                  </a:lnTo>
                  <a:lnTo>
                    <a:pt x="82" y="914"/>
                  </a:lnTo>
                  <a:lnTo>
                    <a:pt x="82" y="912"/>
                  </a:lnTo>
                  <a:lnTo>
                    <a:pt x="82" y="911"/>
                  </a:lnTo>
                  <a:lnTo>
                    <a:pt x="84" y="911"/>
                  </a:lnTo>
                  <a:lnTo>
                    <a:pt x="84" y="909"/>
                  </a:lnTo>
                  <a:lnTo>
                    <a:pt x="85" y="909"/>
                  </a:lnTo>
                  <a:lnTo>
                    <a:pt x="87" y="909"/>
                  </a:lnTo>
                  <a:lnTo>
                    <a:pt x="89" y="909"/>
                  </a:lnTo>
                  <a:lnTo>
                    <a:pt x="89" y="907"/>
                  </a:lnTo>
                  <a:lnTo>
                    <a:pt x="89" y="905"/>
                  </a:lnTo>
                  <a:lnTo>
                    <a:pt x="91" y="905"/>
                  </a:lnTo>
                  <a:lnTo>
                    <a:pt x="91" y="907"/>
                  </a:lnTo>
                  <a:lnTo>
                    <a:pt x="92" y="907"/>
                  </a:lnTo>
                  <a:lnTo>
                    <a:pt x="92" y="905"/>
                  </a:lnTo>
                  <a:lnTo>
                    <a:pt x="92" y="903"/>
                  </a:lnTo>
                  <a:lnTo>
                    <a:pt x="92" y="902"/>
                  </a:lnTo>
                  <a:lnTo>
                    <a:pt x="91" y="902"/>
                  </a:lnTo>
                  <a:lnTo>
                    <a:pt x="89" y="902"/>
                  </a:lnTo>
                  <a:lnTo>
                    <a:pt x="89" y="900"/>
                  </a:lnTo>
                  <a:lnTo>
                    <a:pt x="89" y="898"/>
                  </a:lnTo>
                  <a:lnTo>
                    <a:pt x="87" y="898"/>
                  </a:lnTo>
                  <a:lnTo>
                    <a:pt x="87" y="896"/>
                  </a:lnTo>
                  <a:lnTo>
                    <a:pt x="85" y="895"/>
                  </a:lnTo>
                  <a:lnTo>
                    <a:pt x="85" y="893"/>
                  </a:lnTo>
                  <a:lnTo>
                    <a:pt x="87" y="893"/>
                  </a:lnTo>
                  <a:lnTo>
                    <a:pt x="87" y="891"/>
                  </a:lnTo>
                  <a:lnTo>
                    <a:pt x="89" y="891"/>
                  </a:lnTo>
                  <a:lnTo>
                    <a:pt x="91" y="891"/>
                  </a:lnTo>
                  <a:lnTo>
                    <a:pt x="91" y="889"/>
                  </a:lnTo>
                  <a:lnTo>
                    <a:pt x="92" y="889"/>
                  </a:lnTo>
                  <a:lnTo>
                    <a:pt x="94" y="887"/>
                  </a:lnTo>
                  <a:lnTo>
                    <a:pt x="94" y="889"/>
                  </a:lnTo>
                  <a:lnTo>
                    <a:pt x="96" y="889"/>
                  </a:lnTo>
                  <a:lnTo>
                    <a:pt x="96" y="887"/>
                  </a:lnTo>
                  <a:lnTo>
                    <a:pt x="94" y="887"/>
                  </a:lnTo>
                  <a:lnTo>
                    <a:pt x="94" y="886"/>
                  </a:lnTo>
                  <a:lnTo>
                    <a:pt x="96" y="886"/>
                  </a:lnTo>
                  <a:lnTo>
                    <a:pt x="96" y="884"/>
                  </a:lnTo>
                  <a:lnTo>
                    <a:pt x="96" y="882"/>
                  </a:lnTo>
                  <a:lnTo>
                    <a:pt x="94" y="882"/>
                  </a:lnTo>
                  <a:lnTo>
                    <a:pt x="94" y="880"/>
                  </a:lnTo>
                  <a:lnTo>
                    <a:pt x="96" y="880"/>
                  </a:lnTo>
                  <a:lnTo>
                    <a:pt x="96" y="878"/>
                  </a:lnTo>
                  <a:lnTo>
                    <a:pt x="98" y="878"/>
                  </a:lnTo>
                  <a:lnTo>
                    <a:pt x="98" y="880"/>
                  </a:lnTo>
                  <a:lnTo>
                    <a:pt x="100" y="880"/>
                  </a:lnTo>
                  <a:lnTo>
                    <a:pt x="100" y="882"/>
                  </a:lnTo>
                  <a:lnTo>
                    <a:pt x="101" y="882"/>
                  </a:lnTo>
                  <a:lnTo>
                    <a:pt x="101" y="880"/>
                  </a:lnTo>
                  <a:lnTo>
                    <a:pt x="101" y="878"/>
                  </a:lnTo>
                  <a:lnTo>
                    <a:pt x="101" y="877"/>
                  </a:lnTo>
                  <a:lnTo>
                    <a:pt x="101" y="875"/>
                  </a:lnTo>
                  <a:lnTo>
                    <a:pt x="103" y="875"/>
                  </a:lnTo>
                  <a:lnTo>
                    <a:pt x="103" y="877"/>
                  </a:lnTo>
                  <a:lnTo>
                    <a:pt x="105" y="877"/>
                  </a:lnTo>
                  <a:lnTo>
                    <a:pt x="107" y="877"/>
                  </a:lnTo>
                  <a:lnTo>
                    <a:pt x="109" y="877"/>
                  </a:lnTo>
                  <a:lnTo>
                    <a:pt x="110" y="877"/>
                  </a:lnTo>
                  <a:lnTo>
                    <a:pt x="112" y="877"/>
                  </a:lnTo>
                  <a:lnTo>
                    <a:pt x="112" y="875"/>
                  </a:lnTo>
                  <a:lnTo>
                    <a:pt x="112" y="873"/>
                  </a:lnTo>
                  <a:lnTo>
                    <a:pt x="114" y="873"/>
                  </a:lnTo>
                  <a:lnTo>
                    <a:pt x="114" y="871"/>
                  </a:lnTo>
                  <a:lnTo>
                    <a:pt x="114" y="870"/>
                  </a:lnTo>
                  <a:lnTo>
                    <a:pt x="116" y="870"/>
                  </a:lnTo>
                  <a:lnTo>
                    <a:pt x="114" y="870"/>
                  </a:lnTo>
                  <a:lnTo>
                    <a:pt x="114" y="868"/>
                  </a:lnTo>
                  <a:lnTo>
                    <a:pt x="116" y="868"/>
                  </a:lnTo>
                  <a:lnTo>
                    <a:pt x="116" y="866"/>
                  </a:lnTo>
                  <a:lnTo>
                    <a:pt x="117" y="866"/>
                  </a:lnTo>
                  <a:lnTo>
                    <a:pt x="119" y="866"/>
                  </a:lnTo>
                  <a:lnTo>
                    <a:pt x="119" y="864"/>
                  </a:lnTo>
                  <a:lnTo>
                    <a:pt x="117" y="864"/>
                  </a:lnTo>
                  <a:lnTo>
                    <a:pt x="117" y="862"/>
                  </a:lnTo>
                  <a:lnTo>
                    <a:pt x="117" y="861"/>
                  </a:lnTo>
                  <a:lnTo>
                    <a:pt x="119" y="861"/>
                  </a:lnTo>
                  <a:lnTo>
                    <a:pt x="117" y="861"/>
                  </a:lnTo>
                  <a:lnTo>
                    <a:pt x="117" y="859"/>
                  </a:lnTo>
                  <a:lnTo>
                    <a:pt x="116" y="859"/>
                  </a:lnTo>
                  <a:lnTo>
                    <a:pt x="117" y="859"/>
                  </a:lnTo>
                  <a:lnTo>
                    <a:pt x="117" y="857"/>
                  </a:lnTo>
                  <a:lnTo>
                    <a:pt x="119" y="857"/>
                  </a:lnTo>
                  <a:lnTo>
                    <a:pt x="117" y="855"/>
                  </a:lnTo>
                  <a:lnTo>
                    <a:pt x="116" y="853"/>
                  </a:lnTo>
                  <a:lnTo>
                    <a:pt x="116" y="852"/>
                  </a:lnTo>
                  <a:lnTo>
                    <a:pt x="116" y="850"/>
                  </a:lnTo>
                  <a:lnTo>
                    <a:pt x="114" y="850"/>
                  </a:lnTo>
                  <a:lnTo>
                    <a:pt x="112" y="850"/>
                  </a:lnTo>
                  <a:lnTo>
                    <a:pt x="112" y="848"/>
                  </a:lnTo>
                  <a:lnTo>
                    <a:pt x="110" y="848"/>
                  </a:lnTo>
                  <a:lnTo>
                    <a:pt x="109" y="848"/>
                  </a:lnTo>
                  <a:lnTo>
                    <a:pt x="109" y="850"/>
                  </a:lnTo>
                  <a:lnTo>
                    <a:pt x="107" y="850"/>
                  </a:lnTo>
                  <a:lnTo>
                    <a:pt x="105" y="850"/>
                  </a:lnTo>
                  <a:lnTo>
                    <a:pt x="105" y="852"/>
                  </a:lnTo>
                  <a:lnTo>
                    <a:pt x="103" y="852"/>
                  </a:lnTo>
                  <a:lnTo>
                    <a:pt x="101" y="852"/>
                  </a:lnTo>
                  <a:lnTo>
                    <a:pt x="101" y="850"/>
                  </a:lnTo>
                  <a:lnTo>
                    <a:pt x="100" y="850"/>
                  </a:lnTo>
                  <a:lnTo>
                    <a:pt x="100" y="848"/>
                  </a:lnTo>
                  <a:lnTo>
                    <a:pt x="98" y="848"/>
                  </a:lnTo>
                  <a:lnTo>
                    <a:pt x="98" y="850"/>
                  </a:lnTo>
                  <a:lnTo>
                    <a:pt x="98" y="848"/>
                  </a:lnTo>
                  <a:lnTo>
                    <a:pt x="98" y="846"/>
                  </a:lnTo>
                  <a:lnTo>
                    <a:pt x="96" y="845"/>
                  </a:lnTo>
                  <a:lnTo>
                    <a:pt x="96" y="843"/>
                  </a:lnTo>
                  <a:lnTo>
                    <a:pt x="94" y="843"/>
                  </a:lnTo>
                  <a:lnTo>
                    <a:pt x="94" y="841"/>
                  </a:lnTo>
                  <a:lnTo>
                    <a:pt x="92" y="841"/>
                  </a:lnTo>
                  <a:lnTo>
                    <a:pt x="92" y="839"/>
                  </a:lnTo>
                  <a:lnTo>
                    <a:pt x="91" y="839"/>
                  </a:lnTo>
                  <a:lnTo>
                    <a:pt x="91" y="837"/>
                  </a:lnTo>
                  <a:lnTo>
                    <a:pt x="89" y="837"/>
                  </a:lnTo>
                  <a:lnTo>
                    <a:pt x="89" y="836"/>
                  </a:lnTo>
                  <a:lnTo>
                    <a:pt x="87" y="836"/>
                  </a:lnTo>
                  <a:lnTo>
                    <a:pt x="87" y="834"/>
                  </a:lnTo>
                  <a:lnTo>
                    <a:pt x="89" y="834"/>
                  </a:lnTo>
                  <a:lnTo>
                    <a:pt x="91" y="834"/>
                  </a:lnTo>
                  <a:lnTo>
                    <a:pt x="92" y="834"/>
                  </a:lnTo>
                  <a:lnTo>
                    <a:pt x="94" y="832"/>
                  </a:lnTo>
                  <a:lnTo>
                    <a:pt x="94" y="834"/>
                  </a:lnTo>
                  <a:lnTo>
                    <a:pt x="94" y="832"/>
                  </a:lnTo>
                  <a:lnTo>
                    <a:pt x="96" y="832"/>
                  </a:lnTo>
                  <a:lnTo>
                    <a:pt x="96" y="830"/>
                  </a:lnTo>
                  <a:lnTo>
                    <a:pt x="98" y="830"/>
                  </a:lnTo>
                  <a:lnTo>
                    <a:pt x="100" y="828"/>
                  </a:lnTo>
                  <a:lnTo>
                    <a:pt x="100" y="827"/>
                  </a:lnTo>
                  <a:lnTo>
                    <a:pt x="100" y="825"/>
                  </a:lnTo>
                  <a:lnTo>
                    <a:pt x="100" y="823"/>
                  </a:lnTo>
                  <a:lnTo>
                    <a:pt x="100" y="821"/>
                  </a:lnTo>
                  <a:lnTo>
                    <a:pt x="101" y="821"/>
                  </a:lnTo>
                  <a:lnTo>
                    <a:pt x="103" y="821"/>
                  </a:lnTo>
                  <a:lnTo>
                    <a:pt x="103" y="823"/>
                  </a:lnTo>
                  <a:lnTo>
                    <a:pt x="103" y="821"/>
                  </a:lnTo>
                  <a:lnTo>
                    <a:pt x="103" y="820"/>
                  </a:lnTo>
                  <a:lnTo>
                    <a:pt x="105" y="820"/>
                  </a:lnTo>
                  <a:lnTo>
                    <a:pt x="107" y="820"/>
                  </a:lnTo>
                  <a:lnTo>
                    <a:pt x="107" y="818"/>
                  </a:lnTo>
                  <a:lnTo>
                    <a:pt x="107" y="820"/>
                  </a:lnTo>
                  <a:lnTo>
                    <a:pt x="109" y="820"/>
                  </a:lnTo>
                  <a:lnTo>
                    <a:pt x="109" y="818"/>
                  </a:lnTo>
                  <a:lnTo>
                    <a:pt x="107" y="818"/>
                  </a:lnTo>
                  <a:lnTo>
                    <a:pt x="107" y="816"/>
                  </a:lnTo>
                  <a:lnTo>
                    <a:pt x="109" y="818"/>
                  </a:lnTo>
                  <a:lnTo>
                    <a:pt x="110" y="818"/>
                  </a:lnTo>
                  <a:lnTo>
                    <a:pt x="110" y="816"/>
                  </a:lnTo>
                  <a:lnTo>
                    <a:pt x="112" y="816"/>
                  </a:lnTo>
                  <a:lnTo>
                    <a:pt x="114" y="816"/>
                  </a:lnTo>
                  <a:lnTo>
                    <a:pt x="114" y="814"/>
                  </a:lnTo>
                  <a:lnTo>
                    <a:pt x="114" y="812"/>
                  </a:lnTo>
                  <a:lnTo>
                    <a:pt x="116" y="812"/>
                  </a:lnTo>
                  <a:lnTo>
                    <a:pt x="117" y="814"/>
                  </a:lnTo>
                  <a:lnTo>
                    <a:pt x="117" y="812"/>
                  </a:lnTo>
                  <a:lnTo>
                    <a:pt x="116" y="811"/>
                  </a:lnTo>
                  <a:lnTo>
                    <a:pt x="117" y="811"/>
                  </a:lnTo>
                  <a:lnTo>
                    <a:pt x="117" y="809"/>
                  </a:lnTo>
                  <a:lnTo>
                    <a:pt x="119" y="809"/>
                  </a:lnTo>
                  <a:lnTo>
                    <a:pt x="121" y="809"/>
                  </a:lnTo>
                  <a:lnTo>
                    <a:pt x="121" y="807"/>
                  </a:lnTo>
                  <a:lnTo>
                    <a:pt x="121" y="809"/>
                  </a:lnTo>
                  <a:lnTo>
                    <a:pt x="123" y="809"/>
                  </a:lnTo>
                  <a:lnTo>
                    <a:pt x="123" y="811"/>
                  </a:lnTo>
                  <a:lnTo>
                    <a:pt x="123" y="809"/>
                  </a:lnTo>
                  <a:lnTo>
                    <a:pt x="123" y="811"/>
                  </a:lnTo>
                  <a:lnTo>
                    <a:pt x="125" y="811"/>
                  </a:lnTo>
                  <a:lnTo>
                    <a:pt x="125" y="809"/>
                  </a:lnTo>
                  <a:lnTo>
                    <a:pt x="125" y="807"/>
                  </a:lnTo>
                  <a:lnTo>
                    <a:pt x="123" y="807"/>
                  </a:lnTo>
                  <a:lnTo>
                    <a:pt x="123" y="805"/>
                  </a:lnTo>
                  <a:lnTo>
                    <a:pt x="123" y="803"/>
                  </a:lnTo>
                  <a:lnTo>
                    <a:pt x="121" y="803"/>
                  </a:lnTo>
                  <a:lnTo>
                    <a:pt x="121" y="802"/>
                  </a:lnTo>
                  <a:lnTo>
                    <a:pt x="119" y="802"/>
                  </a:lnTo>
                  <a:lnTo>
                    <a:pt x="119" y="800"/>
                  </a:lnTo>
                  <a:lnTo>
                    <a:pt x="119" y="798"/>
                  </a:lnTo>
                  <a:lnTo>
                    <a:pt x="121" y="798"/>
                  </a:lnTo>
                  <a:lnTo>
                    <a:pt x="121" y="796"/>
                  </a:lnTo>
                  <a:lnTo>
                    <a:pt x="123" y="796"/>
                  </a:lnTo>
                  <a:lnTo>
                    <a:pt x="121" y="796"/>
                  </a:lnTo>
                  <a:lnTo>
                    <a:pt x="121" y="795"/>
                  </a:lnTo>
                  <a:lnTo>
                    <a:pt x="119" y="795"/>
                  </a:lnTo>
                  <a:lnTo>
                    <a:pt x="119" y="793"/>
                  </a:lnTo>
                  <a:lnTo>
                    <a:pt x="117" y="793"/>
                  </a:lnTo>
                  <a:lnTo>
                    <a:pt x="117" y="791"/>
                  </a:lnTo>
                  <a:lnTo>
                    <a:pt x="116" y="791"/>
                  </a:lnTo>
                  <a:lnTo>
                    <a:pt x="116" y="789"/>
                  </a:lnTo>
                  <a:lnTo>
                    <a:pt x="114" y="789"/>
                  </a:lnTo>
                  <a:lnTo>
                    <a:pt x="114" y="791"/>
                  </a:lnTo>
                  <a:lnTo>
                    <a:pt x="112" y="791"/>
                  </a:lnTo>
                  <a:lnTo>
                    <a:pt x="110" y="791"/>
                  </a:lnTo>
                  <a:lnTo>
                    <a:pt x="110" y="793"/>
                  </a:lnTo>
                  <a:lnTo>
                    <a:pt x="110" y="791"/>
                  </a:lnTo>
                  <a:lnTo>
                    <a:pt x="109" y="791"/>
                  </a:lnTo>
                  <a:lnTo>
                    <a:pt x="109" y="793"/>
                  </a:lnTo>
                  <a:lnTo>
                    <a:pt x="109" y="791"/>
                  </a:lnTo>
                  <a:lnTo>
                    <a:pt x="107" y="791"/>
                  </a:lnTo>
                  <a:lnTo>
                    <a:pt x="105" y="791"/>
                  </a:lnTo>
                  <a:lnTo>
                    <a:pt x="105" y="793"/>
                  </a:lnTo>
                  <a:lnTo>
                    <a:pt x="105" y="795"/>
                  </a:lnTo>
                  <a:lnTo>
                    <a:pt x="105" y="796"/>
                  </a:lnTo>
                  <a:lnTo>
                    <a:pt x="105" y="798"/>
                  </a:lnTo>
                  <a:lnTo>
                    <a:pt x="105" y="800"/>
                  </a:lnTo>
                  <a:lnTo>
                    <a:pt x="103" y="800"/>
                  </a:lnTo>
                  <a:lnTo>
                    <a:pt x="101" y="800"/>
                  </a:lnTo>
                  <a:lnTo>
                    <a:pt x="100" y="800"/>
                  </a:lnTo>
                  <a:lnTo>
                    <a:pt x="100" y="802"/>
                  </a:lnTo>
                  <a:lnTo>
                    <a:pt x="98" y="802"/>
                  </a:lnTo>
                  <a:lnTo>
                    <a:pt x="98" y="800"/>
                  </a:lnTo>
                  <a:lnTo>
                    <a:pt x="96" y="800"/>
                  </a:lnTo>
                  <a:lnTo>
                    <a:pt x="94" y="800"/>
                  </a:lnTo>
                  <a:lnTo>
                    <a:pt x="94" y="798"/>
                  </a:lnTo>
                  <a:lnTo>
                    <a:pt x="92" y="798"/>
                  </a:lnTo>
                  <a:lnTo>
                    <a:pt x="91" y="798"/>
                  </a:lnTo>
                  <a:lnTo>
                    <a:pt x="91" y="796"/>
                  </a:lnTo>
                  <a:lnTo>
                    <a:pt x="89" y="796"/>
                  </a:lnTo>
                  <a:lnTo>
                    <a:pt x="89" y="795"/>
                  </a:lnTo>
                  <a:lnTo>
                    <a:pt x="87" y="795"/>
                  </a:lnTo>
                  <a:lnTo>
                    <a:pt x="87" y="793"/>
                  </a:lnTo>
                  <a:lnTo>
                    <a:pt x="87" y="791"/>
                  </a:lnTo>
                  <a:lnTo>
                    <a:pt x="85" y="791"/>
                  </a:lnTo>
                  <a:lnTo>
                    <a:pt x="85" y="789"/>
                  </a:lnTo>
                  <a:lnTo>
                    <a:pt x="84" y="789"/>
                  </a:lnTo>
                  <a:lnTo>
                    <a:pt x="84" y="787"/>
                  </a:lnTo>
                  <a:lnTo>
                    <a:pt x="82" y="787"/>
                  </a:lnTo>
                  <a:lnTo>
                    <a:pt x="82" y="786"/>
                  </a:lnTo>
                  <a:lnTo>
                    <a:pt x="84" y="786"/>
                  </a:lnTo>
                  <a:lnTo>
                    <a:pt x="85" y="786"/>
                  </a:lnTo>
                  <a:lnTo>
                    <a:pt x="85" y="784"/>
                  </a:lnTo>
                  <a:lnTo>
                    <a:pt x="87" y="784"/>
                  </a:lnTo>
                  <a:lnTo>
                    <a:pt x="89" y="784"/>
                  </a:lnTo>
                  <a:lnTo>
                    <a:pt x="91" y="784"/>
                  </a:lnTo>
                  <a:lnTo>
                    <a:pt x="92" y="784"/>
                  </a:lnTo>
                  <a:lnTo>
                    <a:pt x="91" y="784"/>
                  </a:lnTo>
                  <a:lnTo>
                    <a:pt x="91" y="786"/>
                  </a:lnTo>
                  <a:lnTo>
                    <a:pt x="92" y="786"/>
                  </a:lnTo>
                  <a:lnTo>
                    <a:pt x="94" y="786"/>
                  </a:lnTo>
                  <a:lnTo>
                    <a:pt x="94" y="784"/>
                  </a:lnTo>
                  <a:lnTo>
                    <a:pt x="96" y="784"/>
                  </a:lnTo>
                  <a:lnTo>
                    <a:pt x="98" y="784"/>
                  </a:lnTo>
                  <a:lnTo>
                    <a:pt x="96" y="784"/>
                  </a:lnTo>
                  <a:lnTo>
                    <a:pt x="96" y="782"/>
                  </a:lnTo>
                  <a:lnTo>
                    <a:pt x="98" y="782"/>
                  </a:lnTo>
                  <a:lnTo>
                    <a:pt x="100" y="782"/>
                  </a:lnTo>
                  <a:lnTo>
                    <a:pt x="98" y="782"/>
                  </a:lnTo>
                  <a:lnTo>
                    <a:pt x="98" y="780"/>
                  </a:lnTo>
                  <a:lnTo>
                    <a:pt x="98" y="779"/>
                  </a:lnTo>
                  <a:lnTo>
                    <a:pt x="98" y="777"/>
                  </a:lnTo>
                  <a:lnTo>
                    <a:pt x="96" y="777"/>
                  </a:lnTo>
                  <a:lnTo>
                    <a:pt x="96" y="775"/>
                  </a:lnTo>
                  <a:lnTo>
                    <a:pt x="98" y="775"/>
                  </a:lnTo>
                  <a:lnTo>
                    <a:pt x="98" y="773"/>
                  </a:lnTo>
                  <a:lnTo>
                    <a:pt x="96" y="773"/>
                  </a:lnTo>
                  <a:lnTo>
                    <a:pt x="98" y="773"/>
                  </a:lnTo>
                  <a:lnTo>
                    <a:pt x="96" y="773"/>
                  </a:lnTo>
                  <a:lnTo>
                    <a:pt x="96" y="771"/>
                  </a:lnTo>
                  <a:lnTo>
                    <a:pt x="94" y="771"/>
                  </a:lnTo>
                  <a:lnTo>
                    <a:pt x="92" y="771"/>
                  </a:lnTo>
                  <a:lnTo>
                    <a:pt x="91" y="771"/>
                  </a:lnTo>
                  <a:lnTo>
                    <a:pt x="91" y="770"/>
                  </a:lnTo>
                  <a:lnTo>
                    <a:pt x="89" y="770"/>
                  </a:lnTo>
                  <a:lnTo>
                    <a:pt x="89" y="771"/>
                  </a:lnTo>
                  <a:lnTo>
                    <a:pt x="89" y="770"/>
                  </a:lnTo>
                  <a:lnTo>
                    <a:pt x="87" y="770"/>
                  </a:lnTo>
                  <a:lnTo>
                    <a:pt x="87" y="771"/>
                  </a:lnTo>
                  <a:lnTo>
                    <a:pt x="85" y="770"/>
                  </a:lnTo>
                  <a:lnTo>
                    <a:pt x="85" y="768"/>
                  </a:lnTo>
                  <a:lnTo>
                    <a:pt x="87" y="766"/>
                  </a:lnTo>
                  <a:lnTo>
                    <a:pt x="87" y="764"/>
                  </a:lnTo>
                  <a:lnTo>
                    <a:pt x="89" y="764"/>
                  </a:lnTo>
                  <a:lnTo>
                    <a:pt x="89" y="762"/>
                  </a:lnTo>
                  <a:lnTo>
                    <a:pt x="89" y="761"/>
                  </a:lnTo>
                  <a:lnTo>
                    <a:pt x="89" y="759"/>
                  </a:lnTo>
                  <a:lnTo>
                    <a:pt x="87" y="759"/>
                  </a:lnTo>
                  <a:lnTo>
                    <a:pt x="87" y="757"/>
                  </a:lnTo>
                  <a:lnTo>
                    <a:pt x="85" y="757"/>
                  </a:lnTo>
                  <a:lnTo>
                    <a:pt x="84" y="757"/>
                  </a:lnTo>
                  <a:lnTo>
                    <a:pt x="84" y="755"/>
                  </a:lnTo>
                  <a:lnTo>
                    <a:pt x="85" y="755"/>
                  </a:lnTo>
                  <a:lnTo>
                    <a:pt x="85" y="754"/>
                  </a:lnTo>
                  <a:lnTo>
                    <a:pt x="85" y="752"/>
                  </a:lnTo>
                  <a:lnTo>
                    <a:pt x="85" y="750"/>
                  </a:lnTo>
                  <a:lnTo>
                    <a:pt x="87" y="750"/>
                  </a:lnTo>
                  <a:lnTo>
                    <a:pt x="89" y="750"/>
                  </a:lnTo>
                  <a:lnTo>
                    <a:pt x="91" y="750"/>
                  </a:lnTo>
                  <a:lnTo>
                    <a:pt x="91" y="748"/>
                  </a:lnTo>
                  <a:lnTo>
                    <a:pt x="91" y="746"/>
                  </a:lnTo>
                  <a:lnTo>
                    <a:pt x="91" y="745"/>
                  </a:lnTo>
                  <a:lnTo>
                    <a:pt x="91" y="743"/>
                  </a:lnTo>
                  <a:lnTo>
                    <a:pt x="89" y="743"/>
                  </a:lnTo>
                  <a:lnTo>
                    <a:pt x="89" y="741"/>
                  </a:lnTo>
                  <a:lnTo>
                    <a:pt x="91" y="741"/>
                  </a:lnTo>
                  <a:lnTo>
                    <a:pt x="92" y="739"/>
                  </a:lnTo>
                  <a:lnTo>
                    <a:pt x="94" y="739"/>
                  </a:lnTo>
                  <a:lnTo>
                    <a:pt x="94" y="741"/>
                  </a:lnTo>
                  <a:lnTo>
                    <a:pt x="96" y="741"/>
                  </a:lnTo>
                  <a:lnTo>
                    <a:pt x="98" y="741"/>
                  </a:lnTo>
                  <a:lnTo>
                    <a:pt x="100" y="741"/>
                  </a:lnTo>
                  <a:lnTo>
                    <a:pt x="101" y="741"/>
                  </a:lnTo>
                  <a:lnTo>
                    <a:pt x="103" y="741"/>
                  </a:lnTo>
                  <a:lnTo>
                    <a:pt x="105" y="741"/>
                  </a:lnTo>
                  <a:lnTo>
                    <a:pt x="107" y="741"/>
                  </a:lnTo>
                  <a:lnTo>
                    <a:pt x="109" y="743"/>
                  </a:lnTo>
                  <a:lnTo>
                    <a:pt x="110" y="743"/>
                  </a:lnTo>
                  <a:lnTo>
                    <a:pt x="110" y="745"/>
                  </a:lnTo>
                  <a:lnTo>
                    <a:pt x="112" y="745"/>
                  </a:lnTo>
                  <a:lnTo>
                    <a:pt x="112" y="743"/>
                  </a:lnTo>
                  <a:lnTo>
                    <a:pt x="114" y="743"/>
                  </a:lnTo>
                  <a:lnTo>
                    <a:pt x="114" y="741"/>
                  </a:lnTo>
                  <a:lnTo>
                    <a:pt x="116" y="739"/>
                  </a:lnTo>
                  <a:lnTo>
                    <a:pt x="116" y="737"/>
                  </a:lnTo>
                  <a:lnTo>
                    <a:pt x="114" y="737"/>
                  </a:lnTo>
                  <a:lnTo>
                    <a:pt x="114" y="736"/>
                  </a:lnTo>
                  <a:lnTo>
                    <a:pt x="112" y="736"/>
                  </a:lnTo>
                  <a:lnTo>
                    <a:pt x="112" y="734"/>
                  </a:lnTo>
                  <a:lnTo>
                    <a:pt x="110" y="734"/>
                  </a:lnTo>
                  <a:lnTo>
                    <a:pt x="109" y="734"/>
                  </a:lnTo>
                  <a:lnTo>
                    <a:pt x="107" y="734"/>
                  </a:lnTo>
                  <a:lnTo>
                    <a:pt x="105" y="732"/>
                  </a:lnTo>
                  <a:lnTo>
                    <a:pt x="105" y="730"/>
                  </a:lnTo>
                  <a:lnTo>
                    <a:pt x="105" y="729"/>
                  </a:lnTo>
                  <a:lnTo>
                    <a:pt x="107" y="729"/>
                  </a:lnTo>
                  <a:lnTo>
                    <a:pt x="105" y="729"/>
                  </a:lnTo>
                  <a:lnTo>
                    <a:pt x="105" y="727"/>
                  </a:lnTo>
                  <a:lnTo>
                    <a:pt x="103" y="729"/>
                  </a:lnTo>
                  <a:lnTo>
                    <a:pt x="101" y="729"/>
                  </a:lnTo>
                  <a:lnTo>
                    <a:pt x="100" y="729"/>
                  </a:lnTo>
                  <a:lnTo>
                    <a:pt x="98" y="729"/>
                  </a:lnTo>
                  <a:lnTo>
                    <a:pt x="96" y="729"/>
                  </a:lnTo>
                  <a:lnTo>
                    <a:pt x="96" y="730"/>
                  </a:lnTo>
                  <a:lnTo>
                    <a:pt x="94" y="730"/>
                  </a:lnTo>
                  <a:lnTo>
                    <a:pt x="94" y="729"/>
                  </a:lnTo>
                  <a:lnTo>
                    <a:pt x="92" y="729"/>
                  </a:lnTo>
                  <a:lnTo>
                    <a:pt x="92" y="730"/>
                  </a:lnTo>
                  <a:lnTo>
                    <a:pt x="92" y="729"/>
                  </a:lnTo>
                  <a:lnTo>
                    <a:pt x="91" y="729"/>
                  </a:lnTo>
                  <a:lnTo>
                    <a:pt x="91" y="730"/>
                  </a:lnTo>
                  <a:lnTo>
                    <a:pt x="89" y="730"/>
                  </a:lnTo>
                  <a:lnTo>
                    <a:pt x="87" y="732"/>
                  </a:lnTo>
                  <a:lnTo>
                    <a:pt x="87" y="730"/>
                  </a:lnTo>
                  <a:lnTo>
                    <a:pt x="85" y="729"/>
                  </a:lnTo>
                  <a:lnTo>
                    <a:pt x="84" y="727"/>
                  </a:lnTo>
                  <a:lnTo>
                    <a:pt x="84" y="725"/>
                  </a:lnTo>
                  <a:lnTo>
                    <a:pt x="84" y="723"/>
                  </a:lnTo>
                  <a:lnTo>
                    <a:pt x="82" y="723"/>
                  </a:lnTo>
                  <a:lnTo>
                    <a:pt x="80" y="723"/>
                  </a:lnTo>
                  <a:lnTo>
                    <a:pt x="80" y="721"/>
                  </a:lnTo>
                  <a:lnTo>
                    <a:pt x="78" y="721"/>
                  </a:lnTo>
                  <a:lnTo>
                    <a:pt x="78" y="723"/>
                  </a:lnTo>
                  <a:lnTo>
                    <a:pt x="76" y="723"/>
                  </a:lnTo>
                  <a:lnTo>
                    <a:pt x="75" y="723"/>
                  </a:lnTo>
                  <a:lnTo>
                    <a:pt x="73" y="723"/>
                  </a:lnTo>
                  <a:lnTo>
                    <a:pt x="73" y="721"/>
                  </a:lnTo>
                  <a:lnTo>
                    <a:pt x="71" y="721"/>
                  </a:lnTo>
                  <a:lnTo>
                    <a:pt x="69" y="721"/>
                  </a:lnTo>
                  <a:lnTo>
                    <a:pt x="71" y="721"/>
                  </a:lnTo>
                  <a:lnTo>
                    <a:pt x="71" y="720"/>
                  </a:lnTo>
                  <a:lnTo>
                    <a:pt x="69" y="720"/>
                  </a:lnTo>
                  <a:lnTo>
                    <a:pt x="67" y="720"/>
                  </a:lnTo>
                  <a:lnTo>
                    <a:pt x="67" y="718"/>
                  </a:lnTo>
                  <a:lnTo>
                    <a:pt x="66" y="718"/>
                  </a:lnTo>
                  <a:lnTo>
                    <a:pt x="66" y="716"/>
                  </a:lnTo>
                  <a:lnTo>
                    <a:pt x="67" y="714"/>
                  </a:lnTo>
                  <a:lnTo>
                    <a:pt x="67" y="712"/>
                  </a:lnTo>
                  <a:lnTo>
                    <a:pt x="67" y="711"/>
                  </a:lnTo>
                  <a:lnTo>
                    <a:pt x="66" y="711"/>
                  </a:lnTo>
                  <a:lnTo>
                    <a:pt x="67" y="711"/>
                  </a:lnTo>
                  <a:lnTo>
                    <a:pt x="69" y="711"/>
                  </a:lnTo>
                  <a:lnTo>
                    <a:pt x="69" y="712"/>
                  </a:lnTo>
                  <a:lnTo>
                    <a:pt x="71" y="712"/>
                  </a:lnTo>
                  <a:lnTo>
                    <a:pt x="71" y="714"/>
                  </a:lnTo>
                  <a:lnTo>
                    <a:pt x="73" y="716"/>
                  </a:lnTo>
                  <a:lnTo>
                    <a:pt x="73" y="714"/>
                  </a:lnTo>
                  <a:lnTo>
                    <a:pt x="75" y="714"/>
                  </a:lnTo>
                  <a:lnTo>
                    <a:pt x="76" y="714"/>
                  </a:lnTo>
                  <a:lnTo>
                    <a:pt x="76" y="712"/>
                  </a:lnTo>
                  <a:lnTo>
                    <a:pt x="75" y="712"/>
                  </a:lnTo>
                  <a:lnTo>
                    <a:pt x="75" y="711"/>
                  </a:lnTo>
                  <a:lnTo>
                    <a:pt x="73" y="711"/>
                  </a:lnTo>
                  <a:lnTo>
                    <a:pt x="73" y="709"/>
                  </a:lnTo>
                  <a:lnTo>
                    <a:pt x="75" y="709"/>
                  </a:lnTo>
                  <a:lnTo>
                    <a:pt x="75" y="707"/>
                  </a:lnTo>
                  <a:lnTo>
                    <a:pt x="76" y="707"/>
                  </a:lnTo>
                  <a:lnTo>
                    <a:pt x="76" y="705"/>
                  </a:lnTo>
                  <a:lnTo>
                    <a:pt x="78" y="705"/>
                  </a:lnTo>
                  <a:lnTo>
                    <a:pt x="78" y="704"/>
                  </a:lnTo>
                  <a:lnTo>
                    <a:pt x="80" y="704"/>
                  </a:lnTo>
                  <a:lnTo>
                    <a:pt x="80" y="702"/>
                  </a:lnTo>
                  <a:lnTo>
                    <a:pt x="80" y="700"/>
                  </a:lnTo>
                  <a:lnTo>
                    <a:pt x="80" y="698"/>
                  </a:lnTo>
                  <a:lnTo>
                    <a:pt x="82" y="698"/>
                  </a:lnTo>
                  <a:lnTo>
                    <a:pt x="82" y="696"/>
                  </a:lnTo>
                  <a:lnTo>
                    <a:pt x="82" y="695"/>
                  </a:lnTo>
                  <a:lnTo>
                    <a:pt x="84" y="695"/>
                  </a:lnTo>
                  <a:lnTo>
                    <a:pt x="84" y="693"/>
                  </a:lnTo>
                  <a:lnTo>
                    <a:pt x="85" y="693"/>
                  </a:lnTo>
                  <a:lnTo>
                    <a:pt x="85" y="691"/>
                  </a:lnTo>
                  <a:lnTo>
                    <a:pt x="84" y="689"/>
                  </a:lnTo>
                  <a:lnTo>
                    <a:pt x="85" y="689"/>
                  </a:lnTo>
                  <a:lnTo>
                    <a:pt x="84" y="689"/>
                  </a:lnTo>
                  <a:lnTo>
                    <a:pt x="84" y="687"/>
                  </a:lnTo>
                  <a:lnTo>
                    <a:pt x="84" y="686"/>
                  </a:lnTo>
                  <a:lnTo>
                    <a:pt x="84" y="684"/>
                  </a:lnTo>
                  <a:lnTo>
                    <a:pt x="85" y="684"/>
                  </a:lnTo>
                  <a:lnTo>
                    <a:pt x="85" y="682"/>
                  </a:lnTo>
                  <a:lnTo>
                    <a:pt x="87" y="682"/>
                  </a:lnTo>
                  <a:lnTo>
                    <a:pt x="85" y="682"/>
                  </a:lnTo>
                  <a:lnTo>
                    <a:pt x="85" y="680"/>
                  </a:lnTo>
                  <a:lnTo>
                    <a:pt x="87" y="680"/>
                  </a:lnTo>
                  <a:lnTo>
                    <a:pt x="87" y="679"/>
                  </a:lnTo>
                  <a:lnTo>
                    <a:pt x="85" y="679"/>
                  </a:lnTo>
                  <a:lnTo>
                    <a:pt x="87" y="677"/>
                  </a:lnTo>
                  <a:lnTo>
                    <a:pt x="89" y="677"/>
                  </a:lnTo>
                  <a:lnTo>
                    <a:pt x="89" y="675"/>
                  </a:lnTo>
                  <a:lnTo>
                    <a:pt x="87" y="675"/>
                  </a:lnTo>
                  <a:lnTo>
                    <a:pt x="87" y="673"/>
                  </a:lnTo>
                  <a:lnTo>
                    <a:pt x="87" y="671"/>
                  </a:lnTo>
                  <a:lnTo>
                    <a:pt x="89" y="671"/>
                  </a:lnTo>
                  <a:lnTo>
                    <a:pt x="91" y="673"/>
                  </a:lnTo>
                  <a:lnTo>
                    <a:pt x="91" y="671"/>
                  </a:lnTo>
                  <a:lnTo>
                    <a:pt x="91" y="670"/>
                  </a:lnTo>
                  <a:lnTo>
                    <a:pt x="92" y="670"/>
                  </a:lnTo>
                  <a:lnTo>
                    <a:pt x="91" y="670"/>
                  </a:lnTo>
                  <a:lnTo>
                    <a:pt x="91" y="668"/>
                  </a:lnTo>
                  <a:lnTo>
                    <a:pt x="91" y="666"/>
                  </a:lnTo>
                  <a:lnTo>
                    <a:pt x="91" y="664"/>
                  </a:lnTo>
                  <a:lnTo>
                    <a:pt x="92" y="664"/>
                  </a:lnTo>
                  <a:lnTo>
                    <a:pt x="94" y="662"/>
                  </a:lnTo>
                  <a:lnTo>
                    <a:pt x="94" y="661"/>
                  </a:lnTo>
                  <a:lnTo>
                    <a:pt x="96" y="661"/>
                  </a:lnTo>
                  <a:lnTo>
                    <a:pt x="98" y="659"/>
                  </a:lnTo>
                  <a:lnTo>
                    <a:pt x="96" y="659"/>
                  </a:lnTo>
                  <a:lnTo>
                    <a:pt x="96" y="657"/>
                  </a:lnTo>
                  <a:lnTo>
                    <a:pt x="98" y="657"/>
                  </a:lnTo>
                  <a:lnTo>
                    <a:pt x="98" y="655"/>
                  </a:lnTo>
                  <a:lnTo>
                    <a:pt x="98" y="657"/>
                  </a:lnTo>
                  <a:lnTo>
                    <a:pt x="100" y="657"/>
                  </a:lnTo>
                  <a:lnTo>
                    <a:pt x="101" y="657"/>
                  </a:lnTo>
                  <a:lnTo>
                    <a:pt x="101" y="655"/>
                  </a:lnTo>
                  <a:lnTo>
                    <a:pt x="101" y="654"/>
                  </a:lnTo>
                  <a:lnTo>
                    <a:pt x="101" y="652"/>
                  </a:lnTo>
                  <a:lnTo>
                    <a:pt x="103" y="652"/>
                  </a:lnTo>
                  <a:lnTo>
                    <a:pt x="103" y="650"/>
                  </a:lnTo>
                  <a:lnTo>
                    <a:pt x="105" y="650"/>
                  </a:lnTo>
                  <a:lnTo>
                    <a:pt x="105" y="648"/>
                  </a:lnTo>
                  <a:lnTo>
                    <a:pt x="103" y="648"/>
                  </a:lnTo>
                  <a:lnTo>
                    <a:pt x="103" y="646"/>
                  </a:lnTo>
                  <a:lnTo>
                    <a:pt x="101" y="646"/>
                  </a:lnTo>
                  <a:lnTo>
                    <a:pt x="101" y="645"/>
                  </a:lnTo>
                  <a:lnTo>
                    <a:pt x="100" y="645"/>
                  </a:lnTo>
                  <a:lnTo>
                    <a:pt x="98" y="645"/>
                  </a:lnTo>
                  <a:lnTo>
                    <a:pt x="98" y="643"/>
                  </a:lnTo>
                  <a:lnTo>
                    <a:pt x="98" y="641"/>
                  </a:lnTo>
                  <a:lnTo>
                    <a:pt x="98" y="639"/>
                  </a:lnTo>
                  <a:lnTo>
                    <a:pt x="98" y="637"/>
                  </a:lnTo>
                  <a:lnTo>
                    <a:pt x="100" y="637"/>
                  </a:lnTo>
                  <a:lnTo>
                    <a:pt x="100" y="636"/>
                  </a:lnTo>
                  <a:lnTo>
                    <a:pt x="98" y="636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8" y="630"/>
                  </a:lnTo>
                  <a:lnTo>
                    <a:pt x="100" y="630"/>
                  </a:lnTo>
                  <a:lnTo>
                    <a:pt x="100" y="629"/>
                  </a:lnTo>
                  <a:lnTo>
                    <a:pt x="100" y="627"/>
                  </a:lnTo>
                  <a:lnTo>
                    <a:pt x="98" y="627"/>
                  </a:lnTo>
                  <a:lnTo>
                    <a:pt x="98" y="625"/>
                  </a:lnTo>
                  <a:lnTo>
                    <a:pt x="96" y="623"/>
                  </a:lnTo>
                  <a:lnTo>
                    <a:pt x="96" y="621"/>
                  </a:lnTo>
                  <a:lnTo>
                    <a:pt x="98" y="621"/>
                  </a:lnTo>
                  <a:lnTo>
                    <a:pt x="100" y="620"/>
                  </a:lnTo>
                  <a:lnTo>
                    <a:pt x="101" y="620"/>
                  </a:lnTo>
                  <a:lnTo>
                    <a:pt x="101" y="618"/>
                  </a:lnTo>
                  <a:lnTo>
                    <a:pt x="101" y="616"/>
                  </a:lnTo>
                  <a:lnTo>
                    <a:pt x="101" y="614"/>
                  </a:lnTo>
                  <a:lnTo>
                    <a:pt x="101" y="612"/>
                  </a:lnTo>
                  <a:lnTo>
                    <a:pt x="101" y="611"/>
                  </a:lnTo>
                  <a:lnTo>
                    <a:pt x="100" y="611"/>
                  </a:lnTo>
                  <a:lnTo>
                    <a:pt x="101" y="611"/>
                  </a:lnTo>
                  <a:lnTo>
                    <a:pt x="101" y="609"/>
                  </a:lnTo>
                  <a:lnTo>
                    <a:pt x="101" y="607"/>
                  </a:lnTo>
                  <a:lnTo>
                    <a:pt x="101" y="605"/>
                  </a:lnTo>
                  <a:lnTo>
                    <a:pt x="103" y="604"/>
                  </a:lnTo>
                  <a:lnTo>
                    <a:pt x="105" y="604"/>
                  </a:lnTo>
                  <a:lnTo>
                    <a:pt x="107" y="604"/>
                  </a:lnTo>
                  <a:lnTo>
                    <a:pt x="109" y="604"/>
                  </a:lnTo>
                  <a:lnTo>
                    <a:pt x="109" y="605"/>
                  </a:lnTo>
                  <a:lnTo>
                    <a:pt x="110" y="605"/>
                  </a:lnTo>
                  <a:lnTo>
                    <a:pt x="112" y="607"/>
                  </a:lnTo>
                  <a:lnTo>
                    <a:pt x="114" y="607"/>
                  </a:lnTo>
                  <a:lnTo>
                    <a:pt x="116" y="609"/>
                  </a:lnTo>
                  <a:lnTo>
                    <a:pt x="117" y="609"/>
                  </a:lnTo>
                  <a:lnTo>
                    <a:pt x="117" y="607"/>
                  </a:lnTo>
                  <a:lnTo>
                    <a:pt x="119" y="607"/>
                  </a:lnTo>
                  <a:lnTo>
                    <a:pt x="121" y="607"/>
                  </a:lnTo>
                  <a:lnTo>
                    <a:pt x="121" y="605"/>
                  </a:lnTo>
                  <a:lnTo>
                    <a:pt x="123" y="605"/>
                  </a:lnTo>
                  <a:lnTo>
                    <a:pt x="125" y="605"/>
                  </a:lnTo>
                  <a:lnTo>
                    <a:pt x="126" y="605"/>
                  </a:lnTo>
                  <a:lnTo>
                    <a:pt x="128" y="605"/>
                  </a:lnTo>
                  <a:lnTo>
                    <a:pt x="128" y="604"/>
                  </a:lnTo>
                  <a:lnTo>
                    <a:pt x="128" y="602"/>
                  </a:lnTo>
                  <a:lnTo>
                    <a:pt x="128" y="600"/>
                  </a:lnTo>
                  <a:lnTo>
                    <a:pt x="128" y="598"/>
                  </a:lnTo>
                  <a:lnTo>
                    <a:pt x="130" y="598"/>
                  </a:lnTo>
                  <a:lnTo>
                    <a:pt x="130" y="596"/>
                  </a:lnTo>
                  <a:lnTo>
                    <a:pt x="130" y="595"/>
                  </a:lnTo>
                  <a:lnTo>
                    <a:pt x="132" y="595"/>
                  </a:lnTo>
                  <a:lnTo>
                    <a:pt x="132" y="596"/>
                  </a:lnTo>
                  <a:lnTo>
                    <a:pt x="134" y="596"/>
                  </a:lnTo>
                  <a:lnTo>
                    <a:pt x="135" y="596"/>
                  </a:lnTo>
                  <a:lnTo>
                    <a:pt x="135" y="598"/>
                  </a:lnTo>
                  <a:lnTo>
                    <a:pt x="137" y="598"/>
                  </a:lnTo>
                  <a:lnTo>
                    <a:pt x="139" y="598"/>
                  </a:lnTo>
                  <a:lnTo>
                    <a:pt x="141" y="598"/>
                  </a:lnTo>
                  <a:lnTo>
                    <a:pt x="141" y="596"/>
                  </a:lnTo>
                  <a:lnTo>
                    <a:pt x="142" y="596"/>
                  </a:lnTo>
                  <a:lnTo>
                    <a:pt x="142" y="595"/>
                  </a:lnTo>
                  <a:lnTo>
                    <a:pt x="142" y="593"/>
                  </a:lnTo>
                  <a:lnTo>
                    <a:pt x="142" y="591"/>
                  </a:lnTo>
                  <a:lnTo>
                    <a:pt x="144" y="591"/>
                  </a:lnTo>
                  <a:lnTo>
                    <a:pt x="144" y="589"/>
                  </a:lnTo>
                  <a:lnTo>
                    <a:pt x="146" y="589"/>
                  </a:lnTo>
                  <a:lnTo>
                    <a:pt x="146" y="587"/>
                  </a:lnTo>
                  <a:lnTo>
                    <a:pt x="146" y="586"/>
                  </a:lnTo>
                  <a:lnTo>
                    <a:pt x="148" y="586"/>
                  </a:lnTo>
                  <a:lnTo>
                    <a:pt x="148" y="584"/>
                  </a:lnTo>
                  <a:lnTo>
                    <a:pt x="150" y="584"/>
                  </a:lnTo>
                  <a:lnTo>
                    <a:pt x="150" y="582"/>
                  </a:lnTo>
                  <a:lnTo>
                    <a:pt x="151" y="582"/>
                  </a:lnTo>
                  <a:lnTo>
                    <a:pt x="151" y="580"/>
                  </a:lnTo>
                  <a:lnTo>
                    <a:pt x="153" y="580"/>
                  </a:lnTo>
                  <a:lnTo>
                    <a:pt x="153" y="579"/>
                  </a:lnTo>
                  <a:lnTo>
                    <a:pt x="155" y="577"/>
                  </a:lnTo>
                  <a:lnTo>
                    <a:pt x="157" y="577"/>
                  </a:lnTo>
                  <a:lnTo>
                    <a:pt x="157" y="575"/>
                  </a:lnTo>
                  <a:lnTo>
                    <a:pt x="157" y="573"/>
                  </a:lnTo>
                  <a:lnTo>
                    <a:pt x="159" y="573"/>
                  </a:lnTo>
                  <a:lnTo>
                    <a:pt x="160" y="573"/>
                  </a:lnTo>
                  <a:lnTo>
                    <a:pt x="160" y="575"/>
                  </a:lnTo>
                  <a:lnTo>
                    <a:pt x="162" y="575"/>
                  </a:lnTo>
                  <a:lnTo>
                    <a:pt x="164" y="575"/>
                  </a:lnTo>
                  <a:lnTo>
                    <a:pt x="164" y="577"/>
                  </a:lnTo>
                  <a:lnTo>
                    <a:pt x="166" y="577"/>
                  </a:lnTo>
                  <a:lnTo>
                    <a:pt x="166" y="575"/>
                  </a:lnTo>
                  <a:lnTo>
                    <a:pt x="167" y="575"/>
                  </a:lnTo>
                  <a:lnTo>
                    <a:pt x="167" y="577"/>
                  </a:lnTo>
                  <a:lnTo>
                    <a:pt x="169" y="577"/>
                  </a:lnTo>
                  <a:lnTo>
                    <a:pt x="171" y="577"/>
                  </a:lnTo>
                  <a:lnTo>
                    <a:pt x="171" y="579"/>
                  </a:lnTo>
                  <a:lnTo>
                    <a:pt x="173" y="579"/>
                  </a:lnTo>
                  <a:lnTo>
                    <a:pt x="173" y="577"/>
                  </a:lnTo>
                  <a:lnTo>
                    <a:pt x="175" y="577"/>
                  </a:lnTo>
                  <a:lnTo>
                    <a:pt x="175" y="579"/>
                  </a:lnTo>
                  <a:lnTo>
                    <a:pt x="176" y="579"/>
                  </a:lnTo>
                  <a:lnTo>
                    <a:pt x="176" y="580"/>
                  </a:lnTo>
                  <a:lnTo>
                    <a:pt x="178" y="580"/>
                  </a:lnTo>
                  <a:lnTo>
                    <a:pt x="178" y="582"/>
                  </a:lnTo>
                  <a:lnTo>
                    <a:pt x="180" y="582"/>
                  </a:lnTo>
                  <a:lnTo>
                    <a:pt x="182" y="582"/>
                  </a:lnTo>
                  <a:lnTo>
                    <a:pt x="182" y="580"/>
                  </a:lnTo>
                  <a:lnTo>
                    <a:pt x="184" y="580"/>
                  </a:lnTo>
                  <a:lnTo>
                    <a:pt x="185" y="580"/>
                  </a:lnTo>
                  <a:lnTo>
                    <a:pt x="185" y="582"/>
                  </a:lnTo>
                  <a:lnTo>
                    <a:pt x="187" y="584"/>
                  </a:lnTo>
                  <a:lnTo>
                    <a:pt x="187" y="586"/>
                  </a:lnTo>
                  <a:lnTo>
                    <a:pt x="187" y="587"/>
                  </a:lnTo>
                  <a:lnTo>
                    <a:pt x="189" y="587"/>
                  </a:lnTo>
                  <a:lnTo>
                    <a:pt x="191" y="587"/>
                  </a:lnTo>
                  <a:lnTo>
                    <a:pt x="192" y="587"/>
                  </a:lnTo>
                  <a:lnTo>
                    <a:pt x="192" y="586"/>
                  </a:lnTo>
                  <a:lnTo>
                    <a:pt x="191" y="586"/>
                  </a:lnTo>
                  <a:lnTo>
                    <a:pt x="191" y="584"/>
                  </a:lnTo>
                  <a:lnTo>
                    <a:pt x="191" y="582"/>
                  </a:lnTo>
                  <a:lnTo>
                    <a:pt x="191" y="580"/>
                  </a:lnTo>
                  <a:lnTo>
                    <a:pt x="191" y="579"/>
                  </a:lnTo>
                  <a:lnTo>
                    <a:pt x="191" y="577"/>
                  </a:lnTo>
                  <a:lnTo>
                    <a:pt x="189" y="577"/>
                  </a:lnTo>
                  <a:lnTo>
                    <a:pt x="189" y="575"/>
                  </a:lnTo>
                  <a:lnTo>
                    <a:pt x="189" y="573"/>
                  </a:lnTo>
                  <a:lnTo>
                    <a:pt x="189" y="571"/>
                  </a:lnTo>
                  <a:lnTo>
                    <a:pt x="189" y="570"/>
                  </a:lnTo>
                  <a:lnTo>
                    <a:pt x="189" y="568"/>
                  </a:lnTo>
                  <a:lnTo>
                    <a:pt x="189" y="566"/>
                  </a:lnTo>
                  <a:lnTo>
                    <a:pt x="189" y="564"/>
                  </a:lnTo>
                  <a:lnTo>
                    <a:pt x="187" y="564"/>
                  </a:lnTo>
                  <a:lnTo>
                    <a:pt x="187" y="562"/>
                  </a:lnTo>
                  <a:lnTo>
                    <a:pt x="187" y="561"/>
                  </a:lnTo>
                  <a:lnTo>
                    <a:pt x="187" y="559"/>
                  </a:lnTo>
                  <a:lnTo>
                    <a:pt x="187" y="557"/>
                  </a:lnTo>
                  <a:lnTo>
                    <a:pt x="185" y="557"/>
                  </a:lnTo>
                  <a:lnTo>
                    <a:pt x="185" y="555"/>
                  </a:lnTo>
                  <a:lnTo>
                    <a:pt x="185" y="554"/>
                  </a:lnTo>
                  <a:lnTo>
                    <a:pt x="185" y="552"/>
                  </a:lnTo>
                  <a:lnTo>
                    <a:pt x="185" y="550"/>
                  </a:lnTo>
                  <a:lnTo>
                    <a:pt x="184" y="550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5"/>
                  </a:lnTo>
                  <a:lnTo>
                    <a:pt x="184" y="545"/>
                  </a:lnTo>
                  <a:lnTo>
                    <a:pt x="184" y="543"/>
                  </a:lnTo>
                  <a:lnTo>
                    <a:pt x="185" y="543"/>
                  </a:lnTo>
                  <a:lnTo>
                    <a:pt x="185" y="541"/>
                  </a:lnTo>
                  <a:lnTo>
                    <a:pt x="187" y="541"/>
                  </a:lnTo>
                  <a:lnTo>
                    <a:pt x="187" y="539"/>
                  </a:lnTo>
                  <a:lnTo>
                    <a:pt x="189" y="539"/>
                  </a:lnTo>
                  <a:lnTo>
                    <a:pt x="187" y="537"/>
                  </a:lnTo>
                  <a:lnTo>
                    <a:pt x="187" y="536"/>
                  </a:lnTo>
                  <a:lnTo>
                    <a:pt x="187" y="534"/>
                  </a:lnTo>
                  <a:lnTo>
                    <a:pt x="187" y="532"/>
                  </a:lnTo>
                  <a:lnTo>
                    <a:pt x="187" y="530"/>
                  </a:lnTo>
                  <a:lnTo>
                    <a:pt x="185" y="530"/>
                  </a:lnTo>
                  <a:lnTo>
                    <a:pt x="187" y="530"/>
                  </a:lnTo>
                  <a:lnTo>
                    <a:pt x="187" y="529"/>
                  </a:lnTo>
                  <a:lnTo>
                    <a:pt x="185" y="529"/>
                  </a:lnTo>
                  <a:lnTo>
                    <a:pt x="187" y="529"/>
                  </a:lnTo>
                  <a:lnTo>
                    <a:pt x="187" y="527"/>
                  </a:lnTo>
                  <a:lnTo>
                    <a:pt x="185" y="527"/>
                  </a:lnTo>
                  <a:lnTo>
                    <a:pt x="185" y="525"/>
                  </a:lnTo>
                  <a:lnTo>
                    <a:pt x="185" y="523"/>
                  </a:lnTo>
                  <a:lnTo>
                    <a:pt x="185" y="521"/>
                  </a:lnTo>
                  <a:lnTo>
                    <a:pt x="185" y="520"/>
                  </a:lnTo>
                  <a:lnTo>
                    <a:pt x="184" y="520"/>
                  </a:lnTo>
                  <a:lnTo>
                    <a:pt x="184" y="516"/>
                  </a:lnTo>
                  <a:lnTo>
                    <a:pt x="182" y="516"/>
                  </a:lnTo>
                  <a:lnTo>
                    <a:pt x="182" y="514"/>
                  </a:lnTo>
                  <a:lnTo>
                    <a:pt x="182" y="512"/>
                  </a:lnTo>
                  <a:lnTo>
                    <a:pt x="184" y="512"/>
                  </a:lnTo>
                  <a:lnTo>
                    <a:pt x="184" y="511"/>
                  </a:lnTo>
                  <a:lnTo>
                    <a:pt x="184" y="509"/>
                  </a:lnTo>
                  <a:lnTo>
                    <a:pt x="185" y="509"/>
                  </a:lnTo>
                  <a:lnTo>
                    <a:pt x="185" y="507"/>
                  </a:lnTo>
                  <a:lnTo>
                    <a:pt x="185" y="505"/>
                  </a:lnTo>
                  <a:lnTo>
                    <a:pt x="187" y="504"/>
                  </a:lnTo>
                  <a:lnTo>
                    <a:pt x="189" y="502"/>
                  </a:lnTo>
                  <a:lnTo>
                    <a:pt x="189" y="500"/>
                  </a:lnTo>
                  <a:lnTo>
                    <a:pt x="189" y="498"/>
                  </a:lnTo>
                  <a:lnTo>
                    <a:pt x="191" y="498"/>
                  </a:lnTo>
                  <a:lnTo>
                    <a:pt x="192" y="498"/>
                  </a:lnTo>
                  <a:lnTo>
                    <a:pt x="192" y="496"/>
                  </a:lnTo>
                  <a:lnTo>
                    <a:pt x="192" y="495"/>
                  </a:lnTo>
                  <a:lnTo>
                    <a:pt x="194" y="495"/>
                  </a:lnTo>
                  <a:lnTo>
                    <a:pt x="192" y="495"/>
                  </a:lnTo>
                  <a:lnTo>
                    <a:pt x="192" y="493"/>
                  </a:lnTo>
                  <a:lnTo>
                    <a:pt x="191" y="493"/>
                  </a:lnTo>
                  <a:lnTo>
                    <a:pt x="191" y="491"/>
                  </a:lnTo>
                  <a:lnTo>
                    <a:pt x="191" y="489"/>
                  </a:lnTo>
                  <a:lnTo>
                    <a:pt x="191" y="487"/>
                  </a:lnTo>
                  <a:lnTo>
                    <a:pt x="191" y="486"/>
                  </a:lnTo>
                  <a:lnTo>
                    <a:pt x="189" y="486"/>
                  </a:lnTo>
                  <a:lnTo>
                    <a:pt x="189" y="484"/>
                  </a:lnTo>
                  <a:lnTo>
                    <a:pt x="187" y="484"/>
                  </a:lnTo>
                  <a:lnTo>
                    <a:pt x="187" y="482"/>
                  </a:lnTo>
                  <a:lnTo>
                    <a:pt x="187" y="480"/>
                  </a:lnTo>
                  <a:lnTo>
                    <a:pt x="185" y="480"/>
                  </a:lnTo>
                  <a:lnTo>
                    <a:pt x="185" y="479"/>
                  </a:lnTo>
                  <a:lnTo>
                    <a:pt x="185" y="477"/>
                  </a:lnTo>
                  <a:lnTo>
                    <a:pt x="185" y="475"/>
                  </a:lnTo>
                  <a:lnTo>
                    <a:pt x="187" y="475"/>
                  </a:lnTo>
                  <a:lnTo>
                    <a:pt x="187" y="473"/>
                  </a:lnTo>
                  <a:lnTo>
                    <a:pt x="189" y="473"/>
                  </a:lnTo>
                  <a:lnTo>
                    <a:pt x="189" y="471"/>
                  </a:lnTo>
                  <a:lnTo>
                    <a:pt x="191" y="470"/>
                  </a:lnTo>
                  <a:lnTo>
                    <a:pt x="191" y="471"/>
                  </a:lnTo>
                  <a:lnTo>
                    <a:pt x="192" y="471"/>
                  </a:lnTo>
                  <a:lnTo>
                    <a:pt x="194" y="471"/>
                  </a:lnTo>
                  <a:lnTo>
                    <a:pt x="194" y="473"/>
                  </a:lnTo>
                  <a:lnTo>
                    <a:pt x="196" y="475"/>
                  </a:lnTo>
                  <a:lnTo>
                    <a:pt x="198" y="475"/>
                  </a:lnTo>
                  <a:lnTo>
                    <a:pt x="200" y="475"/>
                  </a:lnTo>
                  <a:lnTo>
                    <a:pt x="200" y="477"/>
                  </a:lnTo>
                  <a:lnTo>
                    <a:pt x="200" y="479"/>
                  </a:lnTo>
                  <a:lnTo>
                    <a:pt x="201" y="479"/>
                  </a:lnTo>
                  <a:lnTo>
                    <a:pt x="201" y="480"/>
                  </a:lnTo>
                  <a:lnTo>
                    <a:pt x="203" y="480"/>
                  </a:lnTo>
                  <a:lnTo>
                    <a:pt x="203" y="482"/>
                  </a:lnTo>
                  <a:lnTo>
                    <a:pt x="205" y="482"/>
                  </a:lnTo>
                  <a:lnTo>
                    <a:pt x="207" y="482"/>
                  </a:lnTo>
                  <a:lnTo>
                    <a:pt x="209" y="482"/>
                  </a:lnTo>
                  <a:lnTo>
                    <a:pt x="209" y="484"/>
                  </a:lnTo>
                  <a:lnTo>
                    <a:pt x="210" y="482"/>
                  </a:lnTo>
                  <a:lnTo>
                    <a:pt x="212" y="482"/>
                  </a:lnTo>
                  <a:lnTo>
                    <a:pt x="210" y="482"/>
                  </a:lnTo>
                  <a:lnTo>
                    <a:pt x="210" y="480"/>
                  </a:lnTo>
                  <a:lnTo>
                    <a:pt x="212" y="480"/>
                  </a:lnTo>
                  <a:lnTo>
                    <a:pt x="214" y="480"/>
                  </a:lnTo>
                  <a:lnTo>
                    <a:pt x="216" y="480"/>
                  </a:lnTo>
                  <a:lnTo>
                    <a:pt x="217" y="479"/>
                  </a:lnTo>
                  <a:lnTo>
                    <a:pt x="217" y="480"/>
                  </a:lnTo>
                  <a:lnTo>
                    <a:pt x="217" y="479"/>
                  </a:lnTo>
                  <a:lnTo>
                    <a:pt x="219" y="479"/>
                  </a:lnTo>
                  <a:lnTo>
                    <a:pt x="219" y="480"/>
                  </a:lnTo>
                  <a:lnTo>
                    <a:pt x="221" y="480"/>
                  </a:lnTo>
                  <a:lnTo>
                    <a:pt x="223" y="480"/>
                  </a:lnTo>
                  <a:lnTo>
                    <a:pt x="223" y="479"/>
                  </a:lnTo>
                  <a:lnTo>
                    <a:pt x="225" y="479"/>
                  </a:lnTo>
                  <a:lnTo>
                    <a:pt x="226" y="479"/>
                  </a:lnTo>
                  <a:lnTo>
                    <a:pt x="226" y="480"/>
                  </a:lnTo>
                  <a:lnTo>
                    <a:pt x="228" y="480"/>
                  </a:lnTo>
                  <a:lnTo>
                    <a:pt x="228" y="479"/>
                  </a:lnTo>
                  <a:lnTo>
                    <a:pt x="230" y="479"/>
                  </a:lnTo>
                  <a:lnTo>
                    <a:pt x="230" y="480"/>
                  </a:lnTo>
                  <a:lnTo>
                    <a:pt x="232" y="480"/>
                  </a:lnTo>
                  <a:lnTo>
                    <a:pt x="234" y="479"/>
                  </a:lnTo>
                  <a:lnTo>
                    <a:pt x="235" y="479"/>
                  </a:lnTo>
                  <a:lnTo>
                    <a:pt x="237" y="479"/>
                  </a:lnTo>
                  <a:lnTo>
                    <a:pt x="239" y="477"/>
                  </a:lnTo>
                  <a:lnTo>
                    <a:pt x="239" y="479"/>
                  </a:lnTo>
                  <a:lnTo>
                    <a:pt x="242" y="479"/>
                  </a:lnTo>
                  <a:lnTo>
                    <a:pt x="244" y="479"/>
                  </a:lnTo>
                  <a:lnTo>
                    <a:pt x="246" y="479"/>
                  </a:lnTo>
                  <a:lnTo>
                    <a:pt x="248" y="479"/>
                  </a:lnTo>
                  <a:lnTo>
                    <a:pt x="248" y="477"/>
                  </a:lnTo>
                  <a:lnTo>
                    <a:pt x="248" y="475"/>
                  </a:lnTo>
                  <a:lnTo>
                    <a:pt x="250" y="475"/>
                  </a:lnTo>
                  <a:lnTo>
                    <a:pt x="250" y="473"/>
                  </a:lnTo>
                  <a:lnTo>
                    <a:pt x="251" y="473"/>
                  </a:lnTo>
                  <a:lnTo>
                    <a:pt x="251" y="471"/>
                  </a:lnTo>
                  <a:lnTo>
                    <a:pt x="251" y="470"/>
                  </a:lnTo>
                  <a:lnTo>
                    <a:pt x="253" y="470"/>
                  </a:lnTo>
                  <a:lnTo>
                    <a:pt x="253" y="468"/>
                  </a:lnTo>
                  <a:lnTo>
                    <a:pt x="255" y="466"/>
                  </a:lnTo>
                  <a:lnTo>
                    <a:pt x="253" y="466"/>
                  </a:lnTo>
                  <a:lnTo>
                    <a:pt x="253" y="464"/>
                  </a:lnTo>
                  <a:lnTo>
                    <a:pt x="255" y="464"/>
                  </a:lnTo>
                  <a:lnTo>
                    <a:pt x="255" y="463"/>
                  </a:lnTo>
                  <a:lnTo>
                    <a:pt x="253" y="463"/>
                  </a:lnTo>
                  <a:lnTo>
                    <a:pt x="253" y="461"/>
                  </a:lnTo>
                  <a:lnTo>
                    <a:pt x="251" y="461"/>
                  </a:lnTo>
                  <a:lnTo>
                    <a:pt x="250" y="461"/>
                  </a:lnTo>
                  <a:lnTo>
                    <a:pt x="248" y="461"/>
                  </a:lnTo>
                  <a:lnTo>
                    <a:pt x="246" y="461"/>
                  </a:lnTo>
                  <a:lnTo>
                    <a:pt x="246" y="459"/>
                  </a:lnTo>
                  <a:lnTo>
                    <a:pt x="248" y="459"/>
                  </a:lnTo>
                  <a:lnTo>
                    <a:pt x="248" y="457"/>
                  </a:lnTo>
                  <a:lnTo>
                    <a:pt x="248" y="455"/>
                  </a:lnTo>
                  <a:lnTo>
                    <a:pt x="246" y="455"/>
                  </a:lnTo>
                  <a:lnTo>
                    <a:pt x="244" y="455"/>
                  </a:lnTo>
                  <a:lnTo>
                    <a:pt x="242" y="455"/>
                  </a:lnTo>
                  <a:lnTo>
                    <a:pt x="242" y="454"/>
                  </a:lnTo>
                  <a:lnTo>
                    <a:pt x="242" y="452"/>
                  </a:lnTo>
                  <a:lnTo>
                    <a:pt x="242" y="450"/>
                  </a:lnTo>
                  <a:lnTo>
                    <a:pt x="242" y="448"/>
                  </a:lnTo>
                  <a:lnTo>
                    <a:pt x="244" y="448"/>
                  </a:lnTo>
                  <a:lnTo>
                    <a:pt x="242" y="448"/>
                  </a:lnTo>
                  <a:lnTo>
                    <a:pt x="241" y="448"/>
                  </a:lnTo>
                  <a:lnTo>
                    <a:pt x="241" y="446"/>
                  </a:lnTo>
                  <a:lnTo>
                    <a:pt x="241" y="445"/>
                  </a:lnTo>
                  <a:lnTo>
                    <a:pt x="239" y="443"/>
                  </a:lnTo>
                  <a:lnTo>
                    <a:pt x="239" y="441"/>
                  </a:lnTo>
                  <a:lnTo>
                    <a:pt x="239" y="439"/>
                  </a:lnTo>
                  <a:lnTo>
                    <a:pt x="239" y="438"/>
                  </a:lnTo>
                  <a:lnTo>
                    <a:pt x="237" y="438"/>
                  </a:lnTo>
                  <a:lnTo>
                    <a:pt x="237" y="436"/>
                  </a:lnTo>
                  <a:lnTo>
                    <a:pt x="237" y="438"/>
                  </a:lnTo>
                  <a:lnTo>
                    <a:pt x="235" y="438"/>
                  </a:lnTo>
                  <a:lnTo>
                    <a:pt x="235" y="436"/>
                  </a:lnTo>
                  <a:lnTo>
                    <a:pt x="235" y="434"/>
                  </a:lnTo>
                  <a:lnTo>
                    <a:pt x="234" y="434"/>
                  </a:lnTo>
                  <a:lnTo>
                    <a:pt x="234" y="432"/>
                  </a:lnTo>
                  <a:lnTo>
                    <a:pt x="234" y="430"/>
                  </a:lnTo>
                  <a:lnTo>
                    <a:pt x="234" y="429"/>
                  </a:lnTo>
                  <a:lnTo>
                    <a:pt x="232" y="427"/>
                  </a:lnTo>
                  <a:lnTo>
                    <a:pt x="230" y="427"/>
                  </a:lnTo>
                  <a:lnTo>
                    <a:pt x="230" y="425"/>
                  </a:lnTo>
                  <a:lnTo>
                    <a:pt x="228" y="425"/>
                  </a:lnTo>
                  <a:lnTo>
                    <a:pt x="228" y="423"/>
                  </a:lnTo>
                  <a:lnTo>
                    <a:pt x="228" y="421"/>
                  </a:lnTo>
                  <a:lnTo>
                    <a:pt x="226" y="420"/>
                  </a:lnTo>
                  <a:lnTo>
                    <a:pt x="225" y="420"/>
                  </a:lnTo>
                  <a:lnTo>
                    <a:pt x="223" y="420"/>
                  </a:lnTo>
                  <a:lnTo>
                    <a:pt x="223" y="418"/>
                  </a:lnTo>
                  <a:lnTo>
                    <a:pt x="221" y="418"/>
                  </a:lnTo>
                  <a:lnTo>
                    <a:pt x="221" y="416"/>
                  </a:lnTo>
                  <a:lnTo>
                    <a:pt x="219" y="418"/>
                  </a:lnTo>
                  <a:lnTo>
                    <a:pt x="219" y="416"/>
                  </a:lnTo>
                  <a:lnTo>
                    <a:pt x="219" y="414"/>
                  </a:lnTo>
                  <a:lnTo>
                    <a:pt x="219" y="413"/>
                  </a:lnTo>
                  <a:lnTo>
                    <a:pt x="219" y="411"/>
                  </a:lnTo>
                  <a:lnTo>
                    <a:pt x="219" y="409"/>
                  </a:lnTo>
                  <a:lnTo>
                    <a:pt x="221" y="409"/>
                  </a:lnTo>
                  <a:lnTo>
                    <a:pt x="221" y="407"/>
                  </a:lnTo>
                  <a:lnTo>
                    <a:pt x="221" y="405"/>
                  </a:lnTo>
                  <a:lnTo>
                    <a:pt x="223" y="404"/>
                  </a:lnTo>
                  <a:lnTo>
                    <a:pt x="225" y="402"/>
                  </a:lnTo>
                  <a:lnTo>
                    <a:pt x="226" y="402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30" y="398"/>
                  </a:lnTo>
                  <a:lnTo>
                    <a:pt x="232" y="396"/>
                  </a:lnTo>
                  <a:lnTo>
                    <a:pt x="232" y="395"/>
                  </a:lnTo>
                  <a:lnTo>
                    <a:pt x="234" y="395"/>
                  </a:lnTo>
                  <a:lnTo>
                    <a:pt x="235" y="395"/>
                  </a:lnTo>
                  <a:lnTo>
                    <a:pt x="235" y="393"/>
                  </a:lnTo>
                  <a:lnTo>
                    <a:pt x="237" y="393"/>
                  </a:lnTo>
                  <a:lnTo>
                    <a:pt x="237" y="395"/>
                  </a:lnTo>
                  <a:lnTo>
                    <a:pt x="239" y="396"/>
                  </a:lnTo>
                  <a:lnTo>
                    <a:pt x="241" y="396"/>
                  </a:lnTo>
                  <a:lnTo>
                    <a:pt x="242" y="396"/>
                  </a:lnTo>
                  <a:lnTo>
                    <a:pt x="242" y="398"/>
                  </a:lnTo>
                  <a:lnTo>
                    <a:pt x="244" y="398"/>
                  </a:lnTo>
                  <a:lnTo>
                    <a:pt x="246" y="398"/>
                  </a:lnTo>
                  <a:lnTo>
                    <a:pt x="246" y="396"/>
                  </a:lnTo>
                  <a:lnTo>
                    <a:pt x="248" y="396"/>
                  </a:lnTo>
                  <a:lnTo>
                    <a:pt x="250" y="396"/>
                  </a:lnTo>
                  <a:lnTo>
                    <a:pt x="250" y="395"/>
                  </a:lnTo>
                  <a:lnTo>
                    <a:pt x="250" y="393"/>
                  </a:lnTo>
                  <a:lnTo>
                    <a:pt x="250" y="391"/>
                  </a:lnTo>
                  <a:lnTo>
                    <a:pt x="251" y="389"/>
                  </a:lnTo>
                  <a:lnTo>
                    <a:pt x="253" y="388"/>
                  </a:lnTo>
                  <a:lnTo>
                    <a:pt x="255" y="388"/>
                  </a:lnTo>
                  <a:lnTo>
                    <a:pt x="255" y="386"/>
                  </a:lnTo>
                  <a:lnTo>
                    <a:pt x="257" y="386"/>
                  </a:lnTo>
                  <a:lnTo>
                    <a:pt x="259" y="386"/>
                  </a:lnTo>
                  <a:lnTo>
                    <a:pt x="259" y="388"/>
                  </a:lnTo>
                  <a:lnTo>
                    <a:pt x="260" y="388"/>
                  </a:lnTo>
                  <a:lnTo>
                    <a:pt x="260" y="389"/>
                  </a:lnTo>
                  <a:lnTo>
                    <a:pt x="262" y="389"/>
                  </a:lnTo>
                  <a:lnTo>
                    <a:pt x="264" y="389"/>
                  </a:lnTo>
                  <a:lnTo>
                    <a:pt x="266" y="388"/>
                  </a:lnTo>
                  <a:lnTo>
                    <a:pt x="266" y="389"/>
                  </a:lnTo>
                  <a:lnTo>
                    <a:pt x="267" y="389"/>
                  </a:lnTo>
                  <a:lnTo>
                    <a:pt x="267" y="388"/>
                  </a:lnTo>
                  <a:lnTo>
                    <a:pt x="269" y="388"/>
                  </a:lnTo>
                  <a:lnTo>
                    <a:pt x="271" y="388"/>
                  </a:lnTo>
                  <a:lnTo>
                    <a:pt x="271" y="386"/>
                  </a:lnTo>
                  <a:lnTo>
                    <a:pt x="271" y="384"/>
                  </a:lnTo>
                  <a:lnTo>
                    <a:pt x="273" y="384"/>
                  </a:lnTo>
                  <a:lnTo>
                    <a:pt x="273" y="386"/>
                  </a:lnTo>
                  <a:lnTo>
                    <a:pt x="275" y="386"/>
                  </a:lnTo>
                  <a:lnTo>
                    <a:pt x="275" y="384"/>
                  </a:lnTo>
                  <a:lnTo>
                    <a:pt x="276" y="384"/>
                  </a:lnTo>
                  <a:lnTo>
                    <a:pt x="280" y="384"/>
                  </a:lnTo>
                  <a:lnTo>
                    <a:pt x="282" y="386"/>
                  </a:lnTo>
                  <a:close/>
                  <a:moveTo>
                    <a:pt x="339" y="489"/>
                  </a:moveTo>
                  <a:lnTo>
                    <a:pt x="337" y="489"/>
                  </a:lnTo>
                  <a:lnTo>
                    <a:pt x="335" y="489"/>
                  </a:lnTo>
                  <a:lnTo>
                    <a:pt x="335" y="491"/>
                  </a:lnTo>
                  <a:lnTo>
                    <a:pt x="333" y="491"/>
                  </a:lnTo>
                  <a:lnTo>
                    <a:pt x="333" y="493"/>
                  </a:lnTo>
                  <a:lnTo>
                    <a:pt x="335" y="493"/>
                  </a:lnTo>
                  <a:lnTo>
                    <a:pt x="335" y="495"/>
                  </a:lnTo>
                  <a:lnTo>
                    <a:pt x="337" y="495"/>
                  </a:lnTo>
                  <a:lnTo>
                    <a:pt x="335" y="496"/>
                  </a:lnTo>
                  <a:lnTo>
                    <a:pt x="333" y="496"/>
                  </a:lnTo>
                  <a:lnTo>
                    <a:pt x="333" y="495"/>
                  </a:lnTo>
                  <a:lnTo>
                    <a:pt x="333" y="496"/>
                  </a:lnTo>
                  <a:lnTo>
                    <a:pt x="332" y="496"/>
                  </a:lnTo>
                  <a:lnTo>
                    <a:pt x="332" y="498"/>
                  </a:lnTo>
                  <a:lnTo>
                    <a:pt x="330" y="498"/>
                  </a:lnTo>
                  <a:lnTo>
                    <a:pt x="332" y="500"/>
                  </a:lnTo>
                  <a:lnTo>
                    <a:pt x="333" y="500"/>
                  </a:lnTo>
                  <a:lnTo>
                    <a:pt x="332" y="502"/>
                  </a:lnTo>
                  <a:lnTo>
                    <a:pt x="330" y="504"/>
                  </a:lnTo>
                  <a:lnTo>
                    <a:pt x="328" y="504"/>
                  </a:lnTo>
                  <a:lnTo>
                    <a:pt x="326" y="504"/>
                  </a:lnTo>
                  <a:lnTo>
                    <a:pt x="326" y="502"/>
                  </a:lnTo>
                  <a:lnTo>
                    <a:pt x="325" y="502"/>
                  </a:lnTo>
                  <a:lnTo>
                    <a:pt x="325" y="504"/>
                  </a:lnTo>
                  <a:lnTo>
                    <a:pt x="326" y="505"/>
                  </a:lnTo>
                  <a:lnTo>
                    <a:pt x="326" y="507"/>
                  </a:lnTo>
                  <a:lnTo>
                    <a:pt x="326" y="509"/>
                  </a:lnTo>
                  <a:lnTo>
                    <a:pt x="328" y="511"/>
                  </a:lnTo>
                  <a:lnTo>
                    <a:pt x="328" y="512"/>
                  </a:lnTo>
                  <a:lnTo>
                    <a:pt x="326" y="512"/>
                  </a:lnTo>
                  <a:lnTo>
                    <a:pt x="326" y="514"/>
                  </a:lnTo>
                  <a:lnTo>
                    <a:pt x="328" y="516"/>
                  </a:lnTo>
                  <a:lnTo>
                    <a:pt x="330" y="516"/>
                  </a:lnTo>
                  <a:lnTo>
                    <a:pt x="330" y="518"/>
                  </a:lnTo>
                  <a:lnTo>
                    <a:pt x="328" y="518"/>
                  </a:lnTo>
                  <a:lnTo>
                    <a:pt x="326" y="520"/>
                  </a:lnTo>
                  <a:lnTo>
                    <a:pt x="326" y="518"/>
                  </a:lnTo>
                  <a:lnTo>
                    <a:pt x="325" y="518"/>
                  </a:lnTo>
                  <a:lnTo>
                    <a:pt x="325" y="516"/>
                  </a:lnTo>
                  <a:lnTo>
                    <a:pt x="325" y="518"/>
                  </a:lnTo>
                  <a:lnTo>
                    <a:pt x="325" y="520"/>
                  </a:lnTo>
                  <a:lnTo>
                    <a:pt x="323" y="520"/>
                  </a:lnTo>
                  <a:lnTo>
                    <a:pt x="323" y="521"/>
                  </a:lnTo>
                  <a:lnTo>
                    <a:pt x="323" y="523"/>
                  </a:lnTo>
                  <a:lnTo>
                    <a:pt x="325" y="523"/>
                  </a:lnTo>
                  <a:lnTo>
                    <a:pt x="323" y="523"/>
                  </a:lnTo>
                  <a:lnTo>
                    <a:pt x="323" y="525"/>
                  </a:lnTo>
                  <a:lnTo>
                    <a:pt x="323" y="527"/>
                  </a:lnTo>
                  <a:lnTo>
                    <a:pt x="325" y="527"/>
                  </a:lnTo>
                  <a:lnTo>
                    <a:pt x="325" y="529"/>
                  </a:lnTo>
                  <a:lnTo>
                    <a:pt x="326" y="529"/>
                  </a:lnTo>
                  <a:lnTo>
                    <a:pt x="326" y="530"/>
                  </a:lnTo>
                  <a:lnTo>
                    <a:pt x="325" y="530"/>
                  </a:lnTo>
                  <a:lnTo>
                    <a:pt x="325" y="532"/>
                  </a:lnTo>
                  <a:lnTo>
                    <a:pt x="326" y="532"/>
                  </a:lnTo>
                  <a:lnTo>
                    <a:pt x="328" y="532"/>
                  </a:lnTo>
                  <a:lnTo>
                    <a:pt x="328" y="530"/>
                  </a:lnTo>
                  <a:lnTo>
                    <a:pt x="330" y="530"/>
                  </a:lnTo>
                  <a:lnTo>
                    <a:pt x="330" y="532"/>
                  </a:lnTo>
                  <a:lnTo>
                    <a:pt x="332" y="530"/>
                  </a:lnTo>
                  <a:lnTo>
                    <a:pt x="332" y="532"/>
                  </a:lnTo>
                  <a:lnTo>
                    <a:pt x="332" y="534"/>
                  </a:lnTo>
                  <a:lnTo>
                    <a:pt x="333" y="534"/>
                  </a:lnTo>
                  <a:lnTo>
                    <a:pt x="333" y="536"/>
                  </a:lnTo>
                  <a:lnTo>
                    <a:pt x="332" y="536"/>
                  </a:lnTo>
                  <a:lnTo>
                    <a:pt x="332" y="534"/>
                  </a:lnTo>
                  <a:lnTo>
                    <a:pt x="332" y="536"/>
                  </a:lnTo>
                  <a:lnTo>
                    <a:pt x="333" y="536"/>
                  </a:lnTo>
                  <a:lnTo>
                    <a:pt x="333" y="537"/>
                  </a:lnTo>
                  <a:lnTo>
                    <a:pt x="333" y="539"/>
                  </a:lnTo>
                  <a:lnTo>
                    <a:pt x="333" y="541"/>
                  </a:lnTo>
                  <a:lnTo>
                    <a:pt x="333" y="539"/>
                  </a:lnTo>
                  <a:lnTo>
                    <a:pt x="333" y="541"/>
                  </a:lnTo>
                  <a:lnTo>
                    <a:pt x="332" y="543"/>
                  </a:lnTo>
                  <a:lnTo>
                    <a:pt x="330" y="543"/>
                  </a:lnTo>
                  <a:lnTo>
                    <a:pt x="328" y="545"/>
                  </a:lnTo>
                  <a:lnTo>
                    <a:pt x="328" y="546"/>
                  </a:lnTo>
                  <a:lnTo>
                    <a:pt x="328" y="548"/>
                  </a:lnTo>
                  <a:lnTo>
                    <a:pt x="328" y="550"/>
                  </a:lnTo>
                  <a:lnTo>
                    <a:pt x="328" y="552"/>
                  </a:lnTo>
                  <a:lnTo>
                    <a:pt x="326" y="552"/>
                  </a:lnTo>
                  <a:lnTo>
                    <a:pt x="326" y="554"/>
                  </a:lnTo>
                  <a:lnTo>
                    <a:pt x="326" y="555"/>
                  </a:lnTo>
                  <a:lnTo>
                    <a:pt x="325" y="557"/>
                  </a:lnTo>
                  <a:lnTo>
                    <a:pt x="323" y="559"/>
                  </a:lnTo>
                  <a:lnTo>
                    <a:pt x="321" y="561"/>
                  </a:lnTo>
                  <a:lnTo>
                    <a:pt x="321" y="562"/>
                  </a:lnTo>
                  <a:lnTo>
                    <a:pt x="321" y="564"/>
                  </a:lnTo>
                  <a:lnTo>
                    <a:pt x="321" y="566"/>
                  </a:lnTo>
                  <a:lnTo>
                    <a:pt x="321" y="568"/>
                  </a:lnTo>
                  <a:lnTo>
                    <a:pt x="319" y="568"/>
                  </a:lnTo>
                  <a:lnTo>
                    <a:pt x="319" y="570"/>
                  </a:lnTo>
                  <a:lnTo>
                    <a:pt x="317" y="571"/>
                  </a:lnTo>
                  <a:lnTo>
                    <a:pt x="317" y="573"/>
                  </a:lnTo>
                  <a:lnTo>
                    <a:pt x="317" y="575"/>
                  </a:lnTo>
                  <a:lnTo>
                    <a:pt x="317" y="577"/>
                  </a:lnTo>
                  <a:lnTo>
                    <a:pt x="319" y="577"/>
                  </a:lnTo>
                  <a:lnTo>
                    <a:pt x="321" y="577"/>
                  </a:lnTo>
                  <a:lnTo>
                    <a:pt x="325" y="575"/>
                  </a:lnTo>
                  <a:lnTo>
                    <a:pt x="326" y="575"/>
                  </a:lnTo>
                  <a:lnTo>
                    <a:pt x="328" y="575"/>
                  </a:lnTo>
                  <a:lnTo>
                    <a:pt x="330" y="575"/>
                  </a:lnTo>
                  <a:lnTo>
                    <a:pt x="332" y="575"/>
                  </a:lnTo>
                  <a:lnTo>
                    <a:pt x="332" y="573"/>
                  </a:lnTo>
                  <a:lnTo>
                    <a:pt x="333" y="573"/>
                  </a:lnTo>
                  <a:lnTo>
                    <a:pt x="333" y="571"/>
                  </a:lnTo>
                  <a:lnTo>
                    <a:pt x="335" y="571"/>
                  </a:lnTo>
                  <a:lnTo>
                    <a:pt x="335" y="570"/>
                  </a:lnTo>
                  <a:lnTo>
                    <a:pt x="337" y="570"/>
                  </a:lnTo>
                  <a:lnTo>
                    <a:pt x="339" y="570"/>
                  </a:lnTo>
                  <a:lnTo>
                    <a:pt x="341" y="570"/>
                  </a:lnTo>
                  <a:lnTo>
                    <a:pt x="342" y="571"/>
                  </a:lnTo>
                  <a:lnTo>
                    <a:pt x="344" y="571"/>
                  </a:lnTo>
                  <a:lnTo>
                    <a:pt x="344" y="573"/>
                  </a:lnTo>
                  <a:lnTo>
                    <a:pt x="344" y="575"/>
                  </a:lnTo>
                  <a:lnTo>
                    <a:pt x="346" y="575"/>
                  </a:lnTo>
                  <a:lnTo>
                    <a:pt x="346" y="577"/>
                  </a:lnTo>
                  <a:lnTo>
                    <a:pt x="348" y="577"/>
                  </a:lnTo>
                  <a:lnTo>
                    <a:pt x="348" y="579"/>
                  </a:lnTo>
                  <a:lnTo>
                    <a:pt x="348" y="580"/>
                  </a:lnTo>
                  <a:lnTo>
                    <a:pt x="350" y="582"/>
                  </a:lnTo>
                  <a:lnTo>
                    <a:pt x="351" y="584"/>
                  </a:lnTo>
                  <a:lnTo>
                    <a:pt x="350" y="586"/>
                  </a:lnTo>
                  <a:lnTo>
                    <a:pt x="351" y="586"/>
                  </a:lnTo>
                  <a:lnTo>
                    <a:pt x="351" y="587"/>
                  </a:lnTo>
                  <a:lnTo>
                    <a:pt x="353" y="587"/>
                  </a:lnTo>
                  <a:lnTo>
                    <a:pt x="353" y="589"/>
                  </a:lnTo>
                  <a:lnTo>
                    <a:pt x="355" y="589"/>
                  </a:lnTo>
                  <a:lnTo>
                    <a:pt x="357" y="589"/>
                  </a:lnTo>
                  <a:lnTo>
                    <a:pt x="357" y="591"/>
                  </a:lnTo>
                  <a:lnTo>
                    <a:pt x="358" y="591"/>
                  </a:lnTo>
                  <a:lnTo>
                    <a:pt x="358" y="589"/>
                  </a:lnTo>
                  <a:lnTo>
                    <a:pt x="358" y="587"/>
                  </a:lnTo>
                  <a:lnTo>
                    <a:pt x="357" y="587"/>
                  </a:lnTo>
                  <a:lnTo>
                    <a:pt x="358" y="586"/>
                  </a:lnTo>
                  <a:lnTo>
                    <a:pt x="358" y="584"/>
                  </a:lnTo>
                  <a:lnTo>
                    <a:pt x="360" y="584"/>
                  </a:lnTo>
                  <a:lnTo>
                    <a:pt x="360" y="582"/>
                  </a:lnTo>
                  <a:lnTo>
                    <a:pt x="360" y="580"/>
                  </a:lnTo>
                  <a:lnTo>
                    <a:pt x="362" y="579"/>
                  </a:lnTo>
                  <a:lnTo>
                    <a:pt x="364" y="579"/>
                  </a:lnTo>
                  <a:lnTo>
                    <a:pt x="367" y="580"/>
                  </a:lnTo>
                  <a:lnTo>
                    <a:pt x="369" y="580"/>
                  </a:lnTo>
                  <a:lnTo>
                    <a:pt x="369" y="579"/>
                  </a:lnTo>
                  <a:lnTo>
                    <a:pt x="371" y="579"/>
                  </a:lnTo>
                  <a:lnTo>
                    <a:pt x="373" y="579"/>
                  </a:lnTo>
                  <a:lnTo>
                    <a:pt x="373" y="577"/>
                  </a:lnTo>
                  <a:lnTo>
                    <a:pt x="375" y="577"/>
                  </a:lnTo>
                  <a:lnTo>
                    <a:pt x="375" y="575"/>
                  </a:lnTo>
                  <a:lnTo>
                    <a:pt x="375" y="573"/>
                  </a:lnTo>
                  <a:lnTo>
                    <a:pt x="376" y="573"/>
                  </a:lnTo>
                  <a:lnTo>
                    <a:pt x="376" y="571"/>
                  </a:lnTo>
                  <a:lnTo>
                    <a:pt x="378" y="571"/>
                  </a:lnTo>
                  <a:lnTo>
                    <a:pt x="378" y="570"/>
                  </a:lnTo>
                  <a:lnTo>
                    <a:pt x="378" y="568"/>
                  </a:lnTo>
                  <a:lnTo>
                    <a:pt x="380" y="568"/>
                  </a:lnTo>
                  <a:lnTo>
                    <a:pt x="382" y="568"/>
                  </a:lnTo>
                  <a:lnTo>
                    <a:pt x="383" y="568"/>
                  </a:lnTo>
                  <a:lnTo>
                    <a:pt x="385" y="568"/>
                  </a:lnTo>
                  <a:lnTo>
                    <a:pt x="385" y="566"/>
                  </a:lnTo>
                  <a:lnTo>
                    <a:pt x="387" y="566"/>
                  </a:lnTo>
                  <a:lnTo>
                    <a:pt x="387" y="564"/>
                  </a:lnTo>
                  <a:lnTo>
                    <a:pt x="389" y="564"/>
                  </a:lnTo>
                  <a:lnTo>
                    <a:pt x="389" y="562"/>
                  </a:lnTo>
                  <a:lnTo>
                    <a:pt x="389" y="561"/>
                  </a:lnTo>
                  <a:lnTo>
                    <a:pt x="391" y="561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91" y="555"/>
                  </a:lnTo>
                  <a:lnTo>
                    <a:pt x="389" y="555"/>
                  </a:lnTo>
                  <a:lnTo>
                    <a:pt x="389" y="554"/>
                  </a:lnTo>
                  <a:lnTo>
                    <a:pt x="389" y="552"/>
                  </a:lnTo>
                  <a:lnTo>
                    <a:pt x="389" y="550"/>
                  </a:lnTo>
                  <a:lnTo>
                    <a:pt x="387" y="550"/>
                  </a:lnTo>
                  <a:lnTo>
                    <a:pt x="389" y="548"/>
                  </a:lnTo>
                  <a:lnTo>
                    <a:pt x="389" y="546"/>
                  </a:lnTo>
                  <a:lnTo>
                    <a:pt x="391" y="546"/>
                  </a:lnTo>
                  <a:lnTo>
                    <a:pt x="392" y="546"/>
                  </a:lnTo>
                  <a:lnTo>
                    <a:pt x="392" y="545"/>
                  </a:lnTo>
                  <a:lnTo>
                    <a:pt x="391" y="545"/>
                  </a:lnTo>
                  <a:lnTo>
                    <a:pt x="391" y="543"/>
                  </a:lnTo>
                  <a:lnTo>
                    <a:pt x="391" y="541"/>
                  </a:lnTo>
                  <a:lnTo>
                    <a:pt x="392" y="541"/>
                  </a:lnTo>
                  <a:lnTo>
                    <a:pt x="392" y="539"/>
                  </a:lnTo>
                  <a:lnTo>
                    <a:pt x="394" y="539"/>
                  </a:lnTo>
                  <a:lnTo>
                    <a:pt x="394" y="537"/>
                  </a:lnTo>
                  <a:lnTo>
                    <a:pt x="396" y="537"/>
                  </a:lnTo>
                  <a:lnTo>
                    <a:pt x="396" y="536"/>
                  </a:lnTo>
                  <a:lnTo>
                    <a:pt x="396" y="534"/>
                  </a:lnTo>
                  <a:lnTo>
                    <a:pt x="398" y="534"/>
                  </a:lnTo>
                  <a:lnTo>
                    <a:pt x="398" y="532"/>
                  </a:lnTo>
                  <a:lnTo>
                    <a:pt x="398" y="530"/>
                  </a:lnTo>
                  <a:lnTo>
                    <a:pt x="400" y="530"/>
                  </a:lnTo>
                  <a:lnTo>
                    <a:pt x="401" y="530"/>
                  </a:lnTo>
                  <a:lnTo>
                    <a:pt x="401" y="529"/>
                  </a:lnTo>
                  <a:lnTo>
                    <a:pt x="400" y="529"/>
                  </a:lnTo>
                  <a:lnTo>
                    <a:pt x="398" y="529"/>
                  </a:lnTo>
                  <a:lnTo>
                    <a:pt x="396" y="529"/>
                  </a:lnTo>
                  <a:lnTo>
                    <a:pt x="394" y="529"/>
                  </a:lnTo>
                  <a:lnTo>
                    <a:pt x="392" y="529"/>
                  </a:lnTo>
                  <a:lnTo>
                    <a:pt x="392" y="527"/>
                  </a:lnTo>
                  <a:lnTo>
                    <a:pt x="391" y="527"/>
                  </a:lnTo>
                  <a:lnTo>
                    <a:pt x="389" y="527"/>
                  </a:lnTo>
                  <a:lnTo>
                    <a:pt x="387" y="527"/>
                  </a:lnTo>
                  <a:lnTo>
                    <a:pt x="387" y="525"/>
                  </a:lnTo>
                  <a:lnTo>
                    <a:pt x="385" y="525"/>
                  </a:lnTo>
                  <a:lnTo>
                    <a:pt x="385" y="523"/>
                  </a:lnTo>
                  <a:lnTo>
                    <a:pt x="383" y="523"/>
                  </a:lnTo>
                  <a:lnTo>
                    <a:pt x="382" y="523"/>
                  </a:lnTo>
                  <a:lnTo>
                    <a:pt x="382" y="521"/>
                  </a:lnTo>
                  <a:lnTo>
                    <a:pt x="380" y="521"/>
                  </a:lnTo>
                  <a:lnTo>
                    <a:pt x="378" y="521"/>
                  </a:lnTo>
                  <a:lnTo>
                    <a:pt x="378" y="520"/>
                  </a:lnTo>
                  <a:lnTo>
                    <a:pt x="376" y="520"/>
                  </a:lnTo>
                  <a:lnTo>
                    <a:pt x="376" y="518"/>
                  </a:lnTo>
                  <a:lnTo>
                    <a:pt x="376" y="520"/>
                  </a:lnTo>
                  <a:lnTo>
                    <a:pt x="375" y="520"/>
                  </a:lnTo>
                  <a:lnTo>
                    <a:pt x="373" y="520"/>
                  </a:lnTo>
                  <a:lnTo>
                    <a:pt x="371" y="520"/>
                  </a:lnTo>
                  <a:lnTo>
                    <a:pt x="371" y="521"/>
                  </a:lnTo>
                  <a:lnTo>
                    <a:pt x="371" y="520"/>
                  </a:lnTo>
                  <a:lnTo>
                    <a:pt x="371" y="521"/>
                  </a:lnTo>
                  <a:lnTo>
                    <a:pt x="371" y="520"/>
                  </a:lnTo>
                  <a:lnTo>
                    <a:pt x="369" y="520"/>
                  </a:lnTo>
                  <a:lnTo>
                    <a:pt x="369" y="521"/>
                  </a:lnTo>
                  <a:lnTo>
                    <a:pt x="369" y="520"/>
                  </a:lnTo>
                  <a:lnTo>
                    <a:pt x="369" y="521"/>
                  </a:lnTo>
                  <a:lnTo>
                    <a:pt x="367" y="521"/>
                  </a:lnTo>
                  <a:lnTo>
                    <a:pt x="367" y="520"/>
                  </a:lnTo>
                  <a:lnTo>
                    <a:pt x="367" y="518"/>
                  </a:lnTo>
                  <a:lnTo>
                    <a:pt x="366" y="518"/>
                  </a:lnTo>
                  <a:lnTo>
                    <a:pt x="364" y="518"/>
                  </a:lnTo>
                  <a:lnTo>
                    <a:pt x="364" y="516"/>
                  </a:lnTo>
                  <a:lnTo>
                    <a:pt x="362" y="516"/>
                  </a:lnTo>
                  <a:lnTo>
                    <a:pt x="360" y="516"/>
                  </a:lnTo>
                  <a:lnTo>
                    <a:pt x="360" y="514"/>
                  </a:lnTo>
                  <a:lnTo>
                    <a:pt x="360" y="512"/>
                  </a:lnTo>
                  <a:lnTo>
                    <a:pt x="358" y="512"/>
                  </a:lnTo>
                  <a:lnTo>
                    <a:pt x="358" y="511"/>
                  </a:lnTo>
                  <a:lnTo>
                    <a:pt x="358" y="509"/>
                  </a:lnTo>
                  <a:lnTo>
                    <a:pt x="360" y="509"/>
                  </a:lnTo>
                  <a:lnTo>
                    <a:pt x="360" y="507"/>
                  </a:lnTo>
                  <a:lnTo>
                    <a:pt x="358" y="507"/>
                  </a:lnTo>
                  <a:lnTo>
                    <a:pt x="358" y="505"/>
                  </a:lnTo>
                  <a:lnTo>
                    <a:pt x="360" y="505"/>
                  </a:lnTo>
                  <a:lnTo>
                    <a:pt x="360" y="504"/>
                  </a:lnTo>
                  <a:lnTo>
                    <a:pt x="362" y="504"/>
                  </a:lnTo>
                  <a:lnTo>
                    <a:pt x="362" y="502"/>
                  </a:lnTo>
                  <a:lnTo>
                    <a:pt x="364" y="502"/>
                  </a:lnTo>
                  <a:lnTo>
                    <a:pt x="362" y="502"/>
                  </a:lnTo>
                  <a:lnTo>
                    <a:pt x="362" y="500"/>
                  </a:lnTo>
                  <a:lnTo>
                    <a:pt x="360" y="498"/>
                  </a:lnTo>
                  <a:lnTo>
                    <a:pt x="360" y="496"/>
                  </a:lnTo>
                  <a:lnTo>
                    <a:pt x="360" y="495"/>
                  </a:lnTo>
                  <a:lnTo>
                    <a:pt x="358" y="495"/>
                  </a:lnTo>
                  <a:lnTo>
                    <a:pt x="358" y="493"/>
                  </a:lnTo>
                  <a:lnTo>
                    <a:pt x="358" y="491"/>
                  </a:lnTo>
                  <a:lnTo>
                    <a:pt x="358" y="489"/>
                  </a:lnTo>
                  <a:lnTo>
                    <a:pt x="358" y="487"/>
                  </a:lnTo>
                  <a:lnTo>
                    <a:pt x="357" y="487"/>
                  </a:lnTo>
                  <a:lnTo>
                    <a:pt x="357" y="486"/>
                  </a:lnTo>
                  <a:lnTo>
                    <a:pt x="355" y="486"/>
                  </a:lnTo>
                  <a:lnTo>
                    <a:pt x="353" y="486"/>
                  </a:lnTo>
                  <a:lnTo>
                    <a:pt x="353" y="484"/>
                  </a:lnTo>
                  <a:lnTo>
                    <a:pt x="351" y="484"/>
                  </a:lnTo>
                  <a:lnTo>
                    <a:pt x="350" y="484"/>
                  </a:lnTo>
                  <a:lnTo>
                    <a:pt x="350" y="486"/>
                  </a:lnTo>
                  <a:lnTo>
                    <a:pt x="350" y="484"/>
                  </a:lnTo>
                  <a:lnTo>
                    <a:pt x="348" y="484"/>
                  </a:lnTo>
                  <a:lnTo>
                    <a:pt x="346" y="484"/>
                  </a:lnTo>
                  <a:lnTo>
                    <a:pt x="344" y="484"/>
                  </a:lnTo>
                  <a:lnTo>
                    <a:pt x="342" y="484"/>
                  </a:lnTo>
                  <a:lnTo>
                    <a:pt x="342" y="486"/>
                  </a:lnTo>
                  <a:lnTo>
                    <a:pt x="341" y="486"/>
                  </a:lnTo>
                  <a:lnTo>
                    <a:pt x="341" y="487"/>
                  </a:lnTo>
                  <a:lnTo>
                    <a:pt x="339" y="487"/>
                  </a:lnTo>
                  <a:lnTo>
                    <a:pt x="339" y="489"/>
                  </a:lnTo>
                  <a:close/>
                  <a:moveTo>
                    <a:pt x="476" y="339"/>
                  </a:moveTo>
                  <a:lnTo>
                    <a:pt x="478" y="339"/>
                  </a:lnTo>
                  <a:lnTo>
                    <a:pt x="480" y="339"/>
                  </a:lnTo>
                  <a:lnTo>
                    <a:pt x="482" y="339"/>
                  </a:lnTo>
                  <a:lnTo>
                    <a:pt x="483" y="339"/>
                  </a:lnTo>
                  <a:lnTo>
                    <a:pt x="483" y="341"/>
                  </a:lnTo>
                  <a:lnTo>
                    <a:pt x="482" y="341"/>
                  </a:lnTo>
                  <a:lnTo>
                    <a:pt x="482" y="343"/>
                  </a:lnTo>
                  <a:lnTo>
                    <a:pt x="483" y="343"/>
                  </a:lnTo>
                  <a:lnTo>
                    <a:pt x="483" y="341"/>
                  </a:lnTo>
                  <a:lnTo>
                    <a:pt x="485" y="341"/>
                  </a:lnTo>
                  <a:lnTo>
                    <a:pt x="487" y="341"/>
                  </a:lnTo>
                  <a:lnTo>
                    <a:pt x="489" y="341"/>
                  </a:lnTo>
                  <a:lnTo>
                    <a:pt x="491" y="341"/>
                  </a:lnTo>
                  <a:lnTo>
                    <a:pt x="492" y="341"/>
                  </a:lnTo>
                  <a:lnTo>
                    <a:pt x="494" y="343"/>
                  </a:lnTo>
                  <a:lnTo>
                    <a:pt x="496" y="343"/>
                  </a:lnTo>
                  <a:lnTo>
                    <a:pt x="496" y="345"/>
                  </a:lnTo>
                  <a:lnTo>
                    <a:pt x="496" y="346"/>
                  </a:lnTo>
                  <a:lnTo>
                    <a:pt x="498" y="346"/>
                  </a:lnTo>
                  <a:lnTo>
                    <a:pt x="498" y="348"/>
                  </a:lnTo>
                  <a:lnTo>
                    <a:pt x="500" y="348"/>
                  </a:lnTo>
                  <a:lnTo>
                    <a:pt x="500" y="350"/>
                  </a:lnTo>
                  <a:lnTo>
                    <a:pt x="501" y="350"/>
                  </a:lnTo>
                  <a:lnTo>
                    <a:pt x="503" y="350"/>
                  </a:lnTo>
                  <a:lnTo>
                    <a:pt x="503" y="348"/>
                  </a:lnTo>
                  <a:lnTo>
                    <a:pt x="505" y="348"/>
                  </a:lnTo>
                  <a:lnTo>
                    <a:pt x="507" y="348"/>
                  </a:lnTo>
                  <a:lnTo>
                    <a:pt x="507" y="346"/>
                  </a:lnTo>
                  <a:lnTo>
                    <a:pt x="508" y="345"/>
                  </a:lnTo>
                  <a:lnTo>
                    <a:pt x="510" y="345"/>
                  </a:lnTo>
                  <a:lnTo>
                    <a:pt x="510" y="346"/>
                  </a:lnTo>
                  <a:lnTo>
                    <a:pt x="512" y="346"/>
                  </a:lnTo>
                  <a:lnTo>
                    <a:pt x="512" y="345"/>
                  </a:lnTo>
                  <a:lnTo>
                    <a:pt x="514" y="346"/>
                  </a:lnTo>
                  <a:lnTo>
                    <a:pt x="516" y="346"/>
                  </a:lnTo>
                  <a:lnTo>
                    <a:pt x="516" y="348"/>
                  </a:lnTo>
                  <a:lnTo>
                    <a:pt x="517" y="348"/>
                  </a:lnTo>
                  <a:lnTo>
                    <a:pt x="517" y="350"/>
                  </a:lnTo>
                  <a:lnTo>
                    <a:pt x="517" y="352"/>
                  </a:lnTo>
                  <a:lnTo>
                    <a:pt x="519" y="352"/>
                  </a:lnTo>
                  <a:lnTo>
                    <a:pt x="519" y="354"/>
                  </a:lnTo>
                  <a:lnTo>
                    <a:pt x="521" y="354"/>
                  </a:lnTo>
                  <a:lnTo>
                    <a:pt x="521" y="355"/>
                  </a:lnTo>
                  <a:lnTo>
                    <a:pt x="523" y="355"/>
                  </a:lnTo>
                  <a:lnTo>
                    <a:pt x="523" y="354"/>
                  </a:lnTo>
                  <a:lnTo>
                    <a:pt x="523" y="355"/>
                  </a:lnTo>
                  <a:lnTo>
                    <a:pt x="525" y="355"/>
                  </a:lnTo>
                  <a:lnTo>
                    <a:pt x="526" y="355"/>
                  </a:lnTo>
                  <a:lnTo>
                    <a:pt x="528" y="355"/>
                  </a:lnTo>
                  <a:lnTo>
                    <a:pt x="530" y="355"/>
                  </a:lnTo>
                  <a:lnTo>
                    <a:pt x="532" y="355"/>
                  </a:lnTo>
                  <a:lnTo>
                    <a:pt x="532" y="357"/>
                  </a:lnTo>
                  <a:lnTo>
                    <a:pt x="532" y="359"/>
                  </a:lnTo>
                  <a:lnTo>
                    <a:pt x="532" y="361"/>
                  </a:lnTo>
                  <a:lnTo>
                    <a:pt x="532" y="363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32" y="368"/>
                  </a:lnTo>
                  <a:lnTo>
                    <a:pt x="532" y="370"/>
                  </a:lnTo>
                  <a:lnTo>
                    <a:pt x="530" y="370"/>
                  </a:lnTo>
                  <a:lnTo>
                    <a:pt x="530" y="371"/>
                  </a:lnTo>
                  <a:lnTo>
                    <a:pt x="532" y="371"/>
                  </a:lnTo>
                  <a:lnTo>
                    <a:pt x="532" y="373"/>
                  </a:lnTo>
                  <a:lnTo>
                    <a:pt x="530" y="373"/>
                  </a:lnTo>
                  <a:lnTo>
                    <a:pt x="530" y="375"/>
                  </a:lnTo>
                  <a:lnTo>
                    <a:pt x="530" y="377"/>
                  </a:lnTo>
                  <a:lnTo>
                    <a:pt x="532" y="377"/>
                  </a:lnTo>
                  <a:lnTo>
                    <a:pt x="533" y="377"/>
                  </a:lnTo>
                  <a:lnTo>
                    <a:pt x="535" y="377"/>
                  </a:lnTo>
                  <a:lnTo>
                    <a:pt x="537" y="379"/>
                  </a:lnTo>
                  <a:lnTo>
                    <a:pt x="537" y="380"/>
                  </a:lnTo>
                  <a:lnTo>
                    <a:pt x="539" y="380"/>
                  </a:lnTo>
                  <a:lnTo>
                    <a:pt x="541" y="380"/>
                  </a:lnTo>
                  <a:lnTo>
                    <a:pt x="542" y="380"/>
                  </a:lnTo>
                  <a:lnTo>
                    <a:pt x="542" y="382"/>
                  </a:lnTo>
                  <a:lnTo>
                    <a:pt x="544" y="382"/>
                  </a:lnTo>
                  <a:lnTo>
                    <a:pt x="544" y="384"/>
                  </a:lnTo>
                  <a:lnTo>
                    <a:pt x="546" y="384"/>
                  </a:lnTo>
                  <a:lnTo>
                    <a:pt x="548" y="386"/>
                  </a:lnTo>
                  <a:lnTo>
                    <a:pt x="550" y="386"/>
                  </a:lnTo>
                  <a:lnTo>
                    <a:pt x="551" y="388"/>
                  </a:lnTo>
                  <a:lnTo>
                    <a:pt x="553" y="388"/>
                  </a:lnTo>
                  <a:lnTo>
                    <a:pt x="553" y="386"/>
                  </a:lnTo>
                  <a:lnTo>
                    <a:pt x="555" y="386"/>
                  </a:lnTo>
                  <a:lnTo>
                    <a:pt x="557" y="386"/>
                  </a:lnTo>
                  <a:lnTo>
                    <a:pt x="557" y="388"/>
                  </a:lnTo>
                  <a:lnTo>
                    <a:pt x="557" y="389"/>
                  </a:lnTo>
                  <a:lnTo>
                    <a:pt x="557" y="391"/>
                  </a:lnTo>
                  <a:lnTo>
                    <a:pt x="557" y="393"/>
                  </a:lnTo>
                  <a:lnTo>
                    <a:pt x="555" y="393"/>
                  </a:lnTo>
                  <a:lnTo>
                    <a:pt x="553" y="393"/>
                  </a:lnTo>
                  <a:lnTo>
                    <a:pt x="551" y="393"/>
                  </a:lnTo>
                  <a:lnTo>
                    <a:pt x="551" y="395"/>
                  </a:lnTo>
                  <a:lnTo>
                    <a:pt x="550" y="395"/>
                  </a:lnTo>
                  <a:lnTo>
                    <a:pt x="548" y="395"/>
                  </a:lnTo>
                  <a:lnTo>
                    <a:pt x="548" y="396"/>
                  </a:lnTo>
                  <a:lnTo>
                    <a:pt x="546" y="396"/>
                  </a:lnTo>
                  <a:lnTo>
                    <a:pt x="544" y="396"/>
                  </a:lnTo>
                  <a:lnTo>
                    <a:pt x="542" y="396"/>
                  </a:lnTo>
                  <a:lnTo>
                    <a:pt x="542" y="398"/>
                  </a:lnTo>
                  <a:lnTo>
                    <a:pt x="541" y="398"/>
                  </a:lnTo>
                  <a:lnTo>
                    <a:pt x="539" y="398"/>
                  </a:lnTo>
                  <a:lnTo>
                    <a:pt x="537" y="398"/>
                  </a:lnTo>
                  <a:lnTo>
                    <a:pt x="535" y="400"/>
                  </a:lnTo>
                  <a:lnTo>
                    <a:pt x="533" y="400"/>
                  </a:lnTo>
                  <a:lnTo>
                    <a:pt x="533" y="398"/>
                  </a:lnTo>
                  <a:lnTo>
                    <a:pt x="533" y="400"/>
                  </a:lnTo>
                  <a:lnTo>
                    <a:pt x="532" y="400"/>
                  </a:lnTo>
                  <a:lnTo>
                    <a:pt x="532" y="402"/>
                  </a:lnTo>
                  <a:lnTo>
                    <a:pt x="530" y="402"/>
                  </a:lnTo>
                  <a:lnTo>
                    <a:pt x="528" y="402"/>
                  </a:lnTo>
                  <a:lnTo>
                    <a:pt x="528" y="404"/>
                  </a:lnTo>
                  <a:lnTo>
                    <a:pt x="528" y="405"/>
                  </a:lnTo>
                  <a:lnTo>
                    <a:pt x="528" y="407"/>
                  </a:lnTo>
                  <a:lnTo>
                    <a:pt x="526" y="407"/>
                  </a:lnTo>
                  <a:lnTo>
                    <a:pt x="526" y="409"/>
                  </a:lnTo>
                  <a:lnTo>
                    <a:pt x="526" y="411"/>
                  </a:lnTo>
                  <a:lnTo>
                    <a:pt x="525" y="411"/>
                  </a:lnTo>
                  <a:lnTo>
                    <a:pt x="526" y="411"/>
                  </a:lnTo>
                  <a:lnTo>
                    <a:pt x="525" y="411"/>
                  </a:lnTo>
                  <a:lnTo>
                    <a:pt x="525" y="413"/>
                  </a:lnTo>
                  <a:lnTo>
                    <a:pt x="523" y="413"/>
                  </a:lnTo>
                  <a:lnTo>
                    <a:pt x="523" y="414"/>
                  </a:lnTo>
                  <a:lnTo>
                    <a:pt x="521" y="414"/>
                  </a:lnTo>
                  <a:lnTo>
                    <a:pt x="521" y="416"/>
                  </a:lnTo>
                  <a:lnTo>
                    <a:pt x="521" y="418"/>
                  </a:lnTo>
                  <a:lnTo>
                    <a:pt x="519" y="418"/>
                  </a:lnTo>
                  <a:lnTo>
                    <a:pt x="519" y="420"/>
                  </a:lnTo>
                  <a:lnTo>
                    <a:pt x="519" y="421"/>
                  </a:lnTo>
                  <a:lnTo>
                    <a:pt x="517" y="421"/>
                  </a:lnTo>
                  <a:lnTo>
                    <a:pt x="517" y="423"/>
                  </a:lnTo>
                  <a:lnTo>
                    <a:pt x="516" y="423"/>
                  </a:lnTo>
                  <a:lnTo>
                    <a:pt x="516" y="425"/>
                  </a:lnTo>
                  <a:lnTo>
                    <a:pt x="514" y="427"/>
                  </a:lnTo>
                  <a:lnTo>
                    <a:pt x="512" y="427"/>
                  </a:lnTo>
                  <a:lnTo>
                    <a:pt x="512" y="429"/>
                  </a:lnTo>
                  <a:lnTo>
                    <a:pt x="514" y="429"/>
                  </a:lnTo>
                  <a:lnTo>
                    <a:pt x="512" y="429"/>
                  </a:lnTo>
                  <a:lnTo>
                    <a:pt x="512" y="430"/>
                  </a:lnTo>
                  <a:lnTo>
                    <a:pt x="510" y="430"/>
                  </a:lnTo>
                  <a:lnTo>
                    <a:pt x="508" y="430"/>
                  </a:lnTo>
                  <a:lnTo>
                    <a:pt x="507" y="430"/>
                  </a:lnTo>
                  <a:lnTo>
                    <a:pt x="505" y="430"/>
                  </a:lnTo>
                  <a:lnTo>
                    <a:pt x="503" y="430"/>
                  </a:lnTo>
                  <a:lnTo>
                    <a:pt x="503" y="429"/>
                  </a:lnTo>
                  <a:lnTo>
                    <a:pt x="503" y="427"/>
                  </a:lnTo>
                  <a:lnTo>
                    <a:pt x="501" y="425"/>
                  </a:lnTo>
                  <a:lnTo>
                    <a:pt x="501" y="423"/>
                  </a:lnTo>
                  <a:lnTo>
                    <a:pt x="501" y="421"/>
                  </a:lnTo>
                  <a:lnTo>
                    <a:pt x="501" y="420"/>
                  </a:lnTo>
                  <a:lnTo>
                    <a:pt x="501" y="418"/>
                  </a:lnTo>
                  <a:lnTo>
                    <a:pt x="500" y="418"/>
                  </a:lnTo>
                  <a:lnTo>
                    <a:pt x="498" y="418"/>
                  </a:lnTo>
                  <a:lnTo>
                    <a:pt x="496" y="416"/>
                  </a:lnTo>
                  <a:lnTo>
                    <a:pt x="494" y="416"/>
                  </a:lnTo>
                  <a:lnTo>
                    <a:pt x="492" y="414"/>
                  </a:lnTo>
                  <a:lnTo>
                    <a:pt x="492" y="413"/>
                  </a:lnTo>
                  <a:lnTo>
                    <a:pt x="491" y="411"/>
                  </a:lnTo>
                  <a:lnTo>
                    <a:pt x="491" y="413"/>
                  </a:lnTo>
                  <a:lnTo>
                    <a:pt x="491" y="411"/>
                  </a:lnTo>
                  <a:lnTo>
                    <a:pt x="491" y="409"/>
                  </a:lnTo>
                  <a:lnTo>
                    <a:pt x="489" y="409"/>
                  </a:lnTo>
                  <a:lnTo>
                    <a:pt x="489" y="407"/>
                  </a:lnTo>
                  <a:lnTo>
                    <a:pt x="487" y="405"/>
                  </a:lnTo>
                  <a:lnTo>
                    <a:pt x="487" y="407"/>
                  </a:lnTo>
                  <a:lnTo>
                    <a:pt x="485" y="407"/>
                  </a:lnTo>
                  <a:lnTo>
                    <a:pt x="485" y="405"/>
                  </a:lnTo>
                  <a:lnTo>
                    <a:pt x="483" y="405"/>
                  </a:lnTo>
                  <a:lnTo>
                    <a:pt x="482" y="405"/>
                  </a:lnTo>
                  <a:lnTo>
                    <a:pt x="482" y="404"/>
                  </a:lnTo>
                  <a:lnTo>
                    <a:pt x="480" y="404"/>
                  </a:lnTo>
                  <a:lnTo>
                    <a:pt x="478" y="404"/>
                  </a:lnTo>
                  <a:lnTo>
                    <a:pt x="478" y="405"/>
                  </a:lnTo>
                  <a:lnTo>
                    <a:pt x="476" y="405"/>
                  </a:lnTo>
                  <a:lnTo>
                    <a:pt x="475" y="405"/>
                  </a:lnTo>
                  <a:lnTo>
                    <a:pt x="475" y="407"/>
                  </a:lnTo>
                  <a:lnTo>
                    <a:pt x="473" y="407"/>
                  </a:lnTo>
                  <a:lnTo>
                    <a:pt x="473" y="405"/>
                  </a:lnTo>
                  <a:lnTo>
                    <a:pt x="471" y="405"/>
                  </a:lnTo>
                  <a:lnTo>
                    <a:pt x="469" y="405"/>
                  </a:lnTo>
                  <a:lnTo>
                    <a:pt x="467" y="405"/>
                  </a:lnTo>
                  <a:lnTo>
                    <a:pt x="467" y="404"/>
                  </a:lnTo>
                  <a:lnTo>
                    <a:pt x="467" y="405"/>
                  </a:lnTo>
                  <a:lnTo>
                    <a:pt x="466" y="405"/>
                  </a:lnTo>
                  <a:lnTo>
                    <a:pt x="464" y="405"/>
                  </a:lnTo>
                  <a:lnTo>
                    <a:pt x="464" y="404"/>
                  </a:lnTo>
                  <a:lnTo>
                    <a:pt x="466" y="402"/>
                  </a:lnTo>
                  <a:lnTo>
                    <a:pt x="466" y="400"/>
                  </a:lnTo>
                  <a:lnTo>
                    <a:pt x="464" y="398"/>
                  </a:lnTo>
                  <a:lnTo>
                    <a:pt x="464" y="396"/>
                  </a:lnTo>
                  <a:lnTo>
                    <a:pt x="464" y="395"/>
                  </a:lnTo>
                  <a:lnTo>
                    <a:pt x="462" y="395"/>
                  </a:lnTo>
                  <a:lnTo>
                    <a:pt x="464" y="393"/>
                  </a:lnTo>
                  <a:lnTo>
                    <a:pt x="466" y="393"/>
                  </a:lnTo>
                  <a:lnTo>
                    <a:pt x="466" y="391"/>
                  </a:lnTo>
                  <a:lnTo>
                    <a:pt x="466" y="389"/>
                  </a:lnTo>
                  <a:lnTo>
                    <a:pt x="466" y="388"/>
                  </a:lnTo>
                  <a:lnTo>
                    <a:pt x="467" y="388"/>
                  </a:lnTo>
                  <a:lnTo>
                    <a:pt x="469" y="386"/>
                  </a:lnTo>
                  <a:lnTo>
                    <a:pt x="469" y="384"/>
                  </a:lnTo>
                  <a:lnTo>
                    <a:pt x="469" y="382"/>
                  </a:lnTo>
                  <a:lnTo>
                    <a:pt x="469" y="380"/>
                  </a:lnTo>
                  <a:lnTo>
                    <a:pt x="469" y="379"/>
                  </a:lnTo>
                  <a:lnTo>
                    <a:pt x="471" y="379"/>
                  </a:lnTo>
                  <a:lnTo>
                    <a:pt x="471" y="380"/>
                  </a:lnTo>
                  <a:lnTo>
                    <a:pt x="473" y="380"/>
                  </a:lnTo>
                  <a:lnTo>
                    <a:pt x="475" y="380"/>
                  </a:lnTo>
                  <a:lnTo>
                    <a:pt x="475" y="379"/>
                  </a:lnTo>
                  <a:lnTo>
                    <a:pt x="476" y="379"/>
                  </a:lnTo>
                  <a:lnTo>
                    <a:pt x="476" y="377"/>
                  </a:lnTo>
                  <a:lnTo>
                    <a:pt x="475" y="375"/>
                  </a:lnTo>
                  <a:lnTo>
                    <a:pt x="473" y="375"/>
                  </a:lnTo>
                  <a:lnTo>
                    <a:pt x="473" y="373"/>
                  </a:lnTo>
                  <a:lnTo>
                    <a:pt x="473" y="371"/>
                  </a:lnTo>
                  <a:lnTo>
                    <a:pt x="473" y="370"/>
                  </a:lnTo>
                  <a:lnTo>
                    <a:pt x="475" y="370"/>
                  </a:lnTo>
                  <a:lnTo>
                    <a:pt x="475" y="368"/>
                  </a:lnTo>
                  <a:lnTo>
                    <a:pt x="476" y="368"/>
                  </a:lnTo>
                  <a:lnTo>
                    <a:pt x="478" y="368"/>
                  </a:lnTo>
                  <a:lnTo>
                    <a:pt x="478" y="366"/>
                  </a:lnTo>
                  <a:lnTo>
                    <a:pt x="480" y="366"/>
                  </a:lnTo>
                  <a:lnTo>
                    <a:pt x="482" y="366"/>
                  </a:lnTo>
                  <a:lnTo>
                    <a:pt x="483" y="366"/>
                  </a:lnTo>
                  <a:lnTo>
                    <a:pt x="483" y="364"/>
                  </a:lnTo>
                  <a:lnTo>
                    <a:pt x="485" y="364"/>
                  </a:lnTo>
                  <a:lnTo>
                    <a:pt x="485" y="366"/>
                  </a:lnTo>
                  <a:lnTo>
                    <a:pt x="487" y="366"/>
                  </a:lnTo>
                  <a:lnTo>
                    <a:pt x="487" y="364"/>
                  </a:lnTo>
                  <a:lnTo>
                    <a:pt x="489" y="364"/>
                  </a:lnTo>
                  <a:lnTo>
                    <a:pt x="489" y="363"/>
                  </a:lnTo>
                  <a:lnTo>
                    <a:pt x="489" y="361"/>
                  </a:lnTo>
                  <a:lnTo>
                    <a:pt x="489" y="359"/>
                  </a:lnTo>
                  <a:lnTo>
                    <a:pt x="491" y="359"/>
                  </a:lnTo>
                  <a:lnTo>
                    <a:pt x="491" y="357"/>
                  </a:lnTo>
                  <a:lnTo>
                    <a:pt x="489" y="357"/>
                  </a:lnTo>
                  <a:lnTo>
                    <a:pt x="487" y="357"/>
                  </a:lnTo>
                  <a:lnTo>
                    <a:pt x="485" y="355"/>
                  </a:lnTo>
                  <a:lnTo>
                    <a:pt x="483" y="355"/>
                  </a:lnTo>
                  <a:lnTo>
                    <a:pt x="483" y="357"/>
                  </a:lnTo>
                  <a:lnTo>
                    <a:pt x="483" y="355"/>
                  </a:lnTo>
                  <a:lnTo>
                    <a:pt x="482" y="355"/>
                  </a:lnTo>
                  <a:lnTo>
                    <a:pt x="482" y="354"/>
                  </a:lnTo>
                  <a:lnTo>
                    <a:pt x="480" y="354"/>
                  </a:lnTo>
                  <a:lnTo>
                    <a:pt x="478" y="354"/>
                  </a:lnTo>
                  <a:lnTo>
                    <a:pt x="478" y="352"/>
                  </a:lnTo>
                  <a:lnTo>
                    <a:pt x="476" y="352"/>
                  </a:lnTo>
                  <a:lnTo>
                    <a:pt x="476" y="350"/>
                  </a:lnTo>
                  <a:lnTo>
                    <a:pt x="476" y="348"/>
                  </a:lnTo>
                  <a:lnTo>
                    <a:pt x="475" y="348"/>
                  </a:lnTo>
                  <a:lnTo>
                    <a:pt x="475" y="346"/>
                  </a:lnTo>
                  <a:lnTo>
                    <a:pt x="473" y="346"/>
                  </a:lnTo>
                  <a:lnTo>
                    <a:pt x="471" y="346"/>
                  </a:lnTo>
                  <a:lnTo>
                    <a:pt x="471" y="345"/>
                  </a:lnTo>
                  <a:lnTo>
                    <a:pt x="469" y="345"/>
                  </a:lnTo>
                  <a:lnTo>
                    <a:pt x="469" y="343"/>
                  </a:lnTo>
                  <a:lnTo>
                    <a:pt x="467" y="343"/>
                  </a:lnTo>
                  <a:lnTo>
                    <a:pt x="467" y="341"/>
                  </a:lnTo>
                  <a:lnTo>
                    <a:pt x="469" y="341"/>
                  </a:lnTo>
                  <a:lnTo>
                    <a:pt x="469" y="339"/>
                  </a:lnTo>
                  <a:lnTo>
                    <a:pt x="469" y="338"/>
                  </a:lnTo>
                  <a:lnTo>
                    <a:pt x="469" y="336"/>
                  </a:lnTo>
                  <a:lnTo>
                    <a:pt x="469" y="334"/>
                  </a:lnTo>
                  <a:lnTo>
                    <a:pt x="471" y="334"/>
                  </a:lnTo>
                  <a:lnTo>
                    <a:pt x="471" y="332"/>
                  </a:lnTo>
                  <a:lnTo>
                    <a:pt x="473" y="332"/>
                  </a:lnTo>
                  <a:lnTo>
                    <a:pt x="473" y="334"/>
                  </a:lnTo>
                  <a:lnTo>
                    <a:pt x="473" y="336"/>
                  </a:lnTo>
                  <a:lnTo>
                    <a:pt x="475" y="336"/>
                  </a:lnTo>
                  <a:lnTo>
                    <a:pt x="475" y="338"/>
                  </a:lnTo>
                  <a:lnTo>
                    <a:pt x="476" y="338"/>
                  </a:lnTo>
                  <a:lnTo>
                    <a:pt x="476" y="339"/>
                  </a:lnTo>
                  <a:close/>
                  <a:moveTo>
                    <a:pt x="601" y="4"/>
                  </a:moveTo>
                  <a:lnTo>
                    <a:pt x="601" y="5"/>
                  </a:lnTo>
                  <a:lnTo>
                    <a:pt x="603" y="5"/>
                  </a:lnTo>
                  <a:lnTo>
                    <a:pt x="603" y="7"/>
                  </a:lnTo>
                  <a:lnTo>
                    <a:pt x="603" y="9"/>
                  </a:lnTo>
                  <a:lnTo>
                    <a:pt x="605" y="9"/>
                  </a:lnTo>
                  <a:lnTo>
                    <a:pt x="605" y="11"/>
                  </a:lnTo>
                  <a:lnTo>
                    <a:pt x="607" y="11"/>
                  </a:lnTo>
                  <a:lnTo>
                    <a:pt x="607" y="13"/>
                  </a:lnTo>
                  <a:lnTo>
                    <a:pt x="608" y="14"/>
                  </a:lnTo>
                  <a:lnTo>
                    <a:pt x="608" y="16"/>
                  </a:lnTo>
                  <a:lnTo>
                    <a:pt x="608" y="18"/>
                  </a:lnTo>
                  <a:lnTo>
                    <a:pt x="610" y="18"/>
                  </a:lnTo>
                  <a:lnTo>
                    <a:pt x="610" y="20"/>
                  </a:lnTo>
                  <a:lnTo>
                    <a:pt x="612" y="20"/>
                  </a:lnTo>
                  <a:lnTo>
                    <a:pt x="614" y="20"/>
                  </a:lnTo>
                  <a:lnTo>
                    <a:pt x="614" y="22"/>
                  </a:lnTo>
                  <a:lnTo>
                    <a:pt x="616" y="20"/>
                  </a:lnTo>
                  <a:lnTo>
                    <a:pt x="617" y="20"/>
                  </a:lnTo>
                  <a:lnTo>
                    <a:pt x="619" y="20"/>
                  </a:lnTo>
                  <a:lnTo>
                    <a:pt x="621" y="20"/>
                  </a:lnTo>
                  <a:lnTo>
                    <a:pt x="621" y="22"/>
                  </a:lnTo>
                  <a:lnTo>
                    <a:pt x="623" y="22"/>
                  </a:lnTo>
                  <a:lnTo>
                    <a:pt x="623" y="23"/>
                  </a:lnTo>
                  <a:lnTo>
                    <a:pt x="624" y="23"/>
                  </a:lnTo>
                  <a:lnTo>
                    <a:pt x="624" y="25"/>
                  </a:lnTo>
                  <a:lnTo>
                    <a:pt x="626" y="25"/>
                  </a:lnTo>
                  <a:lnTo>
                    <a:pt x="628" y="25"/>
                  </a:lnTo>
                  <a:lnTo>
                    <a:pt x="630" y="25"/>
                  </a:lnTo>
                  <a:lnTo>
                    <a:pt x="630" y="27"/>
                  </a:lnTo>
                  <a:lnTo>
                    <a:pt x="630" y="29"/>
                  </a:lnTo>
                  <a:lnTo>
                    <a:pt x="632" y="29"/>
                  </a:lnTo>
                  <a:lnTo>
                    <a:pt x="633" y="30"/>
                  </a:lnTo>
                  <a:lnTo>
                    <a:pt x="633" y="32"/>
                  </a:lnTo>
                  <a:lnTo>
                    <a:pt x="635" y="32"/>
                  </a:lnTo>
                  <a:lnTo>
                    <a:pt x="637" y="32"/>
                  </a:lnTo>
                  <a:lnTo>
                    <a:pt x="635" y="32"/>
                  </a:lnTo>
                  <a:lnTo>
                    <a:pt x="635" y="34"/>
                  </a:lnTo>
                  <a:lnTo>
                    <a:pt x="635" y="36"/>
                  </a:lnTo>
                  <a:lnTo>
                    <a:pt x="635" y="38"/>
                  </a:lnTo>
                  <a:lnTo>
                    <a:pt x="637" y="38"/>
                  </a:lnTo>
                  <a:lnTo>
                    <a:pt x="639" y="38"/>
                  </a:lnTo>
                  <a:lnTo>
                    <a:pt x="639" y="39"/>
                  </a:lnTo>
                  <a:lnTo>
                    <a:pt x="641" y="39"/>
                  </a:lnTo>
                  <a:lnTo>
                    <a:pt x="641" y="41"/>
                  </a:lnTo>
                  <a:lnTo>
                    <a:pt x="641" y="43"/>
                  </a:lnTo>
                  <a:lnTo>
                    <a:pt x="642" y="43"/>
                  </a:lnTo>
                  <a:lnTo>
                    <a:pt x="644" y="43"/>
                  </a:lnTo>
                  <a:lnTo>
                    <a:pt x="644" y="45"/>
                  </a:lnTo>
                  <a:lnTo>
                    <a:pt x="642" y="45"/>
                  </a:lnTo>
                  <a:lnTo>
                    <a:pt x="641" y="45"/>
                  </a:lnTo>
                  <a:lnTo>
                    <a:pt x="641" y="47"/>
                  </a:lnTo>
                  <a:lnTo>
                    <a:pt x="642" y="47"/>
                  </a:lnTo>
                  <a:lnTo>
                    <a:pt x="642" y="48"/>
                  </a:lnTo>
                  <a:lnTo>
                    <a:pt x="642" y="50"/>
                  </a:lnTo>
                  <a:lnTo>
                    <a:pt x="642" y="52"/>
                  </a:lnTo>
                  <a:lnTo>
                    <a:pt x="644" y="52"/>
                  </a:lnTo>
                  <a:lnTo>
                    <a:pt x="644" y="50"/>
                  </a:lnTo>
                  <a:lnTo>
                    <a:pt x="646" y="50"/>
                  </a:lnTo>
                  <a:lnTo>
                    <a:pt x="648" y="50"/>
                  </a:lnTo>
                  <a:lnTo>
                    <a:pt x="648" y="48"/>
                  </a:lnTo>
                  <a:lnTo>
                    <a:pt x="649" y="48"/>
                  </a:lnTo>
                  <a:lnTo>
                    <a:pt x="649" y="50"/>
                  </a:lnTo>
                  <a:lnTo>
                    <a:pt x="648" y="50"/>
                  </a:lnTo>
                  <a:lnTo>
                    <a:pt x="648" y="52"/>
                  </a:lnTo>
                  <a:lnTo>
                    <a:pt x="649" y="52"/>
                  </a:lnTo>
                  <a:lnTo>
                    <a:pt x="648" y="52"/>
                  </a:lnTo>
                  <a:lnTo>
                    <a:pt x="648" y="54"/>
                  </a:lnTo>
                  <a:lnTo>
                    <a:pt x="648" y="55"/>
                  </a:lnTo>
                  <a:lnTo>
                    <a:pt x="646" y="55"/>
                  </a:lnTo>
                  <a:lnTo>
                    <a:pt x="646" y="57"/>
                  </a:lnTo>
                  <a:lnTo>
                    <a:pt x="644" y="59"/>
                  </a:lnTo>
                  <a:lnTo>
                    <a:pt x="642" y="61"/>
                  </a:lnTo>
                  <a:lnTo>
                    <a:pt x="644" y="61"/>
                  </a:lnTo>
                  <a:lnTo>
                    <a:pt x="644" y="63"/>
                  </a:lnTo>
                  <a:lnTo>
                    <a:pt x="646" y="63"/>
                  </a:lnTo>
                  <a:lnTo>
                    <a:pt x="646" y="64"/>
                  </a:lnTo>
                  <a:lnTo>
                    <a:pt x="648" y="64"/>
                  </a:lnTo>
                  <a:lnTo>
                    <a:pt x="648" y="63"/>
                  </a:lnTo>
                  <a:lnTo>
                    <a:pt x="649" y="63"/>
                  </a:lnTo>
                  <a:lnTo>
                    <a:pt x="649" y="64"/>
                  </a:lnTo>
                  <a:lnTo>
                    <a:pt x="649" y="66"/>
                  </a:lnTo>
                  <a:lnTo>
                    <a:pt x="649" y="68"/>
                  </a:lnTo>
                  <a:lnTo>
                    <a:pt x="651" y="68"/>
                  </a:lnTo>
                  <a:lnTo>
                    <a:pt x="651" y="66"/>
                  </a:lnTo>
                  <a:lnTo>
                    <a:pt x="653" y="66"/>
                  </a:lnTo>
                  <a:lnTo>
                    <a:pt x="653" y="68"/>
                  </a:lnTo>
                  <a:lnTo>
                    <a:pt x="653" y="70"/>
                  </a:lnTo>
                  <a:lnTo>
                    <a:pt x="653" y="72"/>
                  </a:lnTo>
                  <a:lnTo>
                    <a:pt x="653" y="73"/>
                  </a:lnTo>
                  <a:lnTo>
                    <a:pt x="651" y="73"/>
                  </a:lnTo>
                  <a:lnTo>
                    <a:pt x="651" y="75"/>
                  </a:lnTo>
                  <a:lnTo>
                    <a:pt x="649" y="75"/>
                  </a:lnTo>
                  <a:lnTo>
                    <a:pt x="649" y="77"/>
                  </a:lnTo>
                  <a:lnTo>
                    <a:pt x="648" y="77"/>
                  </a:lnTo>
                  <a:lnTo>
                    <a:pt x="648" y="79"/>
                  </a:lnTo>
                  <a:lnTo>
                    <a:pt x="648" y="80"/>
                  </a:lnTo>
                  <a:lnTo>
                    <a:pt x="649" y="80"/>
                  </a:lnTo>
                  <a:lnTo>
                    <a:pt x="648" y="80"/>
                  </a:lnTo>
                  <a:lnTo>
                    <a:pt x="646" y="80"/>
                  </a:lnTo>
                  <a:lnTo>
                    <a:pt x="646" y="82"/>
                  </a:lnTo>
                  <a:lnTo>
                    <a:pt x="646" y="84"/>
                  </a:lnTo>
                  <a:lnTo>
                    <a:pt x="646" y="86"/>
                  </a:lnTo>
                  <a:lnTo>
                    <a:pt x="644" y="86"/>
                  </a:lnTo>
                  <a:lnTo>
                    <a:pt x="644" y="88"/>
                  </a:lnTo>
                  <a:lnTo>
                    <a:pt x="642" y="88"/>
                  </a:lnTo>
                  <a:lnTo>
                    <a:pt x="641" y="88"/>
                  </a:lnTo>
                  <a:lnTo>
                    <a:pt x="641" y="89"/>
                  </a:lnTo>
                  <a:lnTo>
                    <a:pt x="639" y="89"/>
                  </a:lnTo>
                  <a:lnTo>
                    <a:pt x="639" y="91"/>
                  </a:lnTo>
                  <a:lnTo>
                    <a:pt x="641" y="91"/>
                  </a:lnTo>
                  <a:lnTo>
                    <a:pt x="639" y="91"/>
                  </a:lnTo>
                  <a:lnTo>
                    <a:pt x="639" y="89"/>
                  </a:lnTo>
                  <a:lnTo>
                    <a:pt x="637" y="89"/>
                  </a:lnTo>
                  <a:lnTo>
                    <a:pt x="637" y="88"/>
                  </a:lnTo>
                  <a:lnTo>
                    <a:pt x="635" y="88"/>
                  </a:lnTo>
                  <a:lnTo>
                    <a:pt x="633" y="88"/>
                  </a:lnTo>
                  <a:lnTo>
                    <a:pt x="632" y="88"/>
                  </a:lnTo>
                  <a:lnTo>
                    <a:pt x="632" y="89"/>
                  </a:lnTo>
                  <a:lnTo>
                    <a:pt x="630" y="89"/>
                  </a:lnTo>
                  <a:lnTo>
                    <a:pt x="630" y="91"/>
                  </a:lnTo>
                  <a:lnTo>
                    <a:pt x="628" y="91"/>
                  </a:lnTo>
                  <a:lnTo>
                    <a:pt x="626" y="91"/>
                  </a:lnTo>
                  <a:lnTo>
                    <a:pt x="624" y="91"/>
                  </a:lnTo>
                  <a:lnTo>
                    <a:pt x="623" y="91"/>
                  </a:lnTo>
                  <a:lnTo>
                    <a:pt x="621" y="93"/>
                  </a:lnTo>
                  <a:lnTo>
                    <a:pt x="621" y="91"/>
                  </a:lnTo>
                  <a:lnTo>
                    <a:pt x="619" y="91"/>
                  </a:lnTo>
                  <a:lnTo>
                    <a:pt x="619" y="93"/>
                  </a:lnTo>
                  <a:lnTo>
                    <a:pt x="617" y="93"/>
                  </a:lnTo>
                  <a:lnTo>
                    <a:pt x="616" y="93"/>
                  </a:lnTo>
                  <a:lnTo>
                    <a:pt x="614" y="93"/>
                  </a:lnTo>
                  <a:lnTo>
                    <a:pt x="614" y="95"/>
                  </a:lnTo>
                  <a:lnTo>
                    <a:pt x="612" y="95"/>
                  </a:lnTo>
                  <a:lnTo>
                    <a:pt x="610" y="95"/>
                  </a:lnTo>
                  <a:lnTo>
                    <a:pt x="610" y="93"/>
                  </a:lnTo>
                  <a:lnTo>
                    <a:pt x="608" y="93"/>
                  </a:lnTo>
                  <a:lnTo>
                    <a:pt x="607" y="93"/>
                  </a:lnTo>
                  <a:lnTo>
                    <a:pt x="605" y="93"/>
                  </a:lnTo>
                  <a:lnTo>
                    <a:pt x="605" y="95"/>
                  </a:lnTo>
                  <a:lnTo>
                    <a:pt x="605" y="93"/>
                  </a:lnTo>
                  <a:lnTo>
                    <a:pt x="605" y="95"/>
                  </a:lnTo>
                  <a:lnTo>
                    <a:pt x="605" y="97"/>
                  </a:lnTo>
                  <a:lnTo>
                    <a:pt x="605" y="98"/>
                  </a:lnTo>
                  <a:lnTo>
                    <a:pt x="605" y="100"/>
                  </a:lnTo>
                  <a:lnTo>
                    <a:pt x="607" y="100"/>
                  </a:lnTo>
                  <a:lnTo>
                    <a:pt x="607" y="102"/>
                  </a:lnTo>
                  <a:lnTo>
                    <a:pt x="608" y="102"/>
                  </a:lnTo>
                  <a:lnTo>
                    <a:pt x="608" y="104"/>
                  </a:lnTo>
                  <a:lnTo>
                    <a:pt x="607" y="104"/>
                  </a:lnTo>
                  <a:lnTo>
                    <a:pt x="607" y="105"/>
                  </a:lnTo>
                  <a:lnTo>
                    <a:pt x="607" y="107"/>
                  </a:lnTo>
                  <a:lnTo>
                    <a:pt x="605" y="107"/>
                  </a:lnTo>
                  <a:lnTo>
                    <a:pt x="603" y="107"/>
                  </a:lnTo>
                  <a:lnTo>
                    <a:pt x="601" y="109"/>
                  </a:lnTo>
                  <a:lnTo>
                    <a:pt x="599" y="109"/>
                  </a:lnTo>
                  <a:lnTo>
                    <a:pt x="599" y="107"/>
                  </a:lnTo>
                  <a:lnTo>
                    <a:pt x="598" y="107"/>
                  </a:lnTo>
                  <a:lnTo>
                    <a:pt x="596" y="107"/>
                  </a:lnTo>
                  <a:lnTo>
                    <a:pt x="596" y="109"/>
                  </a:lnTo>
                  <a:lnTo>
                    <a:pt x="594" y="109"/>
                  </a:lnTo>
                  <a:lnTo>
                    <a:pt x="594" y="107"/>
                  </a:lnTo>
                  <a:lnTo>
                    <a:pt x="592" y="107"/>
                  </a:lnTo>
                  <a:lnTo>
                    <a:pt x="592" y="105"/>
                  </a:lnTo>
                  <a:lnTo>
                    <a:pt x="591" y="105"/>
                  </a:lnTo>
                  <a:lnTo>
                    <a:pt x="589" y="105"/>
                  </a:lnTo>
                  <a:lnTo>
                    <a:pt x="589" y="104"/>
                  </a:lnTo>
                  <a:lnTo>
                    <a:pt x="589" y="102"/>
                  </a:lnTo>
                  <a:lnTo>
                    <a:pt x="587" y="102"/>
                  </a:lnTo>
                  <a:lnTo>
                    <a:pt x="587" y="100"/>
                  </a:lnTo>
                  <a:lnTo>
                    <a:pt x="585" y="100"/>
                  </a:lnTo>
                  <a:lnTo>
                    <a:pt x="583" y="100"/>
                  </a:lnTo>
                  <a:lnTo>
                    <a:pt x="582" y="100"/>
                  </a:lnTo>
                  <a:lnTo>
                    <a:pt x="582" y="98"/>
                  </a:lnTo>
                  <a:lnTo>
                    <a:pt x="580" y="98"/>
                  </a:lnTo>
                  <a:lnTo>
                    <a:pt x="578" y="98"/>
                  </a:lnTo>
                  <a:lnTo>
                    <a:pt x="578" y="100"/>
                  </a:lnTo>
                  <a:lnTo>
                    <a:pt x="576" y="100"/>
                  </a:lnTo>
                  <a:lnTo>
                    <a:pt x="576" y="102"/>
                  </a:lnTo>
                  <a:lnTo>
                    <a:pt x="575" y="102"/>
                  </a:lnTo>
                  <a:lnTo>
                    <a:pt x="575" y="104"/>
                  </a:lnTo>
                  <a:lnTo>
                    <a:pt x="573" y="102"/>
                  </a:lnTo>
                  <a:lnTo>
                    <a:pt x="573" y="104"/>
                  </a:lnTo>
                  <a:lnTo>
                    <a:pt x="571" y="104"/>
                  </a:lnTo>
                  <a:lnTo>
                    <a:pt x="571" y="102"/>
                  </a:lnTo>
                  <a:lnTo>
                    <a:pt x="571" y="100"/>
                  </a:lnTo>
                  <a:lnTo>
                    <a:pt x="571" y="98"/>
                  </a:lnTo>
                  <a:lnTo>
                    <a:pt x="569" y="100"/>
                  </a:lnTo>
                  <a:lnTo>
                    <a:pt x="569" y="98"/>
                  </a:lnTo>
                  <a:lnTo>
                    <a:pt x="569" y="97"/>
                  </a:lnTo>
                  <a:lnTo>
                    <a:pt x="569" y="95"/>
                  </a:lnTo>
                  <a:lnTo>
                    <a:pt x="567" y="95"/>
                  </a:lnTo>
                  <a:lnTo>
                    <a:pt x="569" y="93"/>
                  </a:lnTo>
                  <a:lnTo>
                    <a:pt x="567" y="93"/>
                  </a:lnTo>
                  <a:lnTo>
                    <a:pt x="566" y="93"/>
                  </a:lnTo>
                  <a:lnTo>
                    <a:pt x="564" y="93"/>
                  </a:lnTo>
                  <a:lnTo>
                    <a:pt x="564" y="91"/>
                  </a:lnTo>
                  <a:lnTo>
                    <a:pt x="566" y="91"/>
                  </a:lnTo>
                  <a:lnTo>
                    <a:pt x="566" y="89"/>
                  </a:lnTo>
                  <a:lnTo>
                    <a:pt x="566" y="88"/>
                  </a:lnTo>
                  <a:lnTo>
                    <a:pt x="564" y="88"/>
                  </a:lnTo>
                  <a:lnTo>
                    <a:pt x="564" y="86"/>
                  </a:lnTo>
                  <a:lnTo>
                    <a:pt x="564" y="88"/>
                  </a:lnTo>
                  <a:lnTo>
                    <a:pt x="562" y="88"/>
                  </a:lnTo>
                  <a:lnTo>
                    <a:pt x="560" y="89"/>
                  </a:lnTo>
                  <a:lnTo>
                    <a:pt x="558" y="89"/>
                  </a:lnTo>
                  <a:lnTo>
                    <a:pt x="558" y="88"/>
                  </a:lnTo>
                  <a:lnTo>
                    <a:pt x="558" y="86"/>
                  </a:lnTo>
                  <a:lnTo>
                    <a:pt x="558" y="84"/>
                  </a:lnTo>
                  <a:lnTo>
                    <a:pt x="557" y="84"/>
                  </a:lnTo>
                  <a:lnTo>
                    <a:pt x="555" y="84"/>
                  </a:lnTo>
                  <a:lnTo>
                    <a:pt x="557" y="84"/>
                  </a:lnTo>
                  <a:lnTo>
                    <a:pt x="557" y="82"/>
                  </a:lnTo>
                  <a:lnTo>
                    <a:pt x="557" y="80"/>
                  </a:lnTo>
                  <a:lnTo>
                    <a:pt x="555" y="80"/>
                  </a:lnTo>
                  <a:lnTo>
                    <a:pt x="555" y="82"/>
                  </a:lnTo>
                  <a:lnTo>
                    <a:pt x="555" y="80"/>
                  </a:lnTo>
                  <a:lnTo>
                    <a:pt x="553" y="80"/>
                  </a:lnTo>
                  <a:lnTo>
                    <a:pt x="553" y="79"/>
                  </a:lnTo>
                  <a:lnTo>
                    <a:pt x="551" y="79"/>
                  </a:lnTo>
                  <a:lnTo>
                    <a:pt x="551" y="77"/>
                  </a:lnTo>
                  <a:lnTo>
                    <a:pt x="553" y="77"/>
                  </a:lnTo>
                  <a:lnTo>
                    <a:pt x="555" y="77"/>
                  </a:lnTo>
                  <a:lnTo>
                    <a:pt x="555" y="75"/>
                  </a:lnTo>
                  <a:lnTo>
                    <a:pt x="553" y="75"/>
                  </a:lnTo>
                  <a:lnTo>
                    <a:pt x="551" y="75"/>
                  </a:lnTo>
                  <a:lnTo>
                    <a:pt x="550" y="75"/>
                  </a:lnTo>
                  <a:lnTo>
                    <a:pt x="550" y="73"/>
                  </a:lnTo>
                  <a:lnTo>
                    <a:pt x="550" y="72"/>
                  </a:lnTo>
                  <a:lnTo>
                    <a:pt x="550" y="70"/>
                  </a:lnTo>
                  <a:lnTo>
                    <a:pt x="550" y="68"/>
                  </a:lnTo>
                  <a:lnTo>
                    <a:pt x="550" y="66"/>
                  </a:lnTo>
                  <a:lnTo>
                    <a:pt x="550" y="64"/>
                  </a:lnTo>
                  <a:lnTo>
                    <a:pt x="550" y="63"/>
                  </a:lnTo>
                  <a:lnTo>
                    <a:pt x="551" y="63"/>
                  </a:lnTo>
                  <a:lnTo>
                    <a:pt x="551" y="61"/>
                  </a:lnTo>
                  <a:lnTo>
                    <a:pt x="553" y="61"/>
                  </a:lnTo>
                  <a:lnTo>
                    <a:pt x="553" y="59"/>
                  </a:lnTo>
                  <a:lnTo>
                    <a:pt x="551" y="59"/>
                  </a:lnTo>
                  <a:lnTo>
                    <a:pt x="551" y="57"/>
                  </a:lnTo>
                  <a:lnTo>
                    <a:pt x="553" y="57"/>
                  </a:lnTo>
                  <a:lnTo>
                    <a:pt x="553" y="55"/>
                  </a:lnTo>
                  <a:lnTo>
                    <a:pt x="551" y="55"/>
                  </a:lnTo>
                  <a:lnTo>
                    <a:pt x="551" y="54"/>
                  </a:lnTo>
                  <a:lnTo>
                    <a:pt x="551" y="52"/>
                  </a:lnTo>
                  <a:lnTo>
                    <a:pt x="551" y="50"/>
                  </a:lnTo>
                  <a:lnTo>
                    <a:pt x="551" y="48"/>
                  </a:lnTo>
                  <a:lnTo>
                    <a:pt x="551" y="47"/>
                  </a:lnTo>
                  <a:lnTo>
                    <a:pt x="553" y="47"/>
                  </a:lnTo>
                  <a:lnTo>
                    <a:pt x="553" y="45"/>
                  </a:lnTo>
                  <a:lnTo>
                    <a:pt x="553" y="43"/>
                  </a:lnTo>
                  <a:lnTo>
                    <a:pt x="553" y="41"/>
                  </a:lnTo>
                  <a:lnTo>
                    <a:pt x="553" y="39"/>
                  </a:lnTo>
                  <a:lnTo>
                    <a:pt x="553" y="38"/>
                  </a:lnTo>
                  <a:lnTo>
                    <a:pt x="553" y="36"/>
                  </a:lnTo>
                  <a:lnTo>
                    <a:pt x="555" y="34"/>
                  </a:lnTo>
                  <a:lnTo>
                    <a:pt x="555" y="32"/>
                  </a:lnTo>
                  <a:lnTo>
                    <a:pt x="555" y="30"/>
                  </a:lnTo>
                  <a:lnTo>
                    <a:pt x="557" y="30"/>
                  </a:lnTo>
                  <a:lnTo>
                    <a:pt x="558" y="30"/>
                  </a:lnTo>
                  <a:lnTo>
                    <a:pt x="558" y="32"/>
                  </a:lnTo>
                  <a:lnTo>
                    <a:pt x="557" y="32"/>
                  </a:lnTo>
                  <a:lnTo>
                    <a:pt x="558" y="32"/>
                  </a:lnTo>
                  <a:lnTo>
                    <a:pt x="558" y="34"/>
                  </a:lnTo>
                  <a:lnTo>
                    <a:pt x="558" y="32"/>
                  </a:lnTo>
                  <a:lnTo>
                    <a:pt x="560" y="32"/>
                  </a:lnTo>
                  <a:lnTo>
                    <a:pt x="560" y="30"/>
                  </a:lnTo>
                  <a:lnTo>
                    <a:pt x="560" y="29"/>
                  </a:lnTo>
                  <a:lnTo>
                    <a:pt x="560" y="27"/>
                  </a:lnTo>
                  <a:lnTo>
                    <a:pt x="560" y="25"/>
                  </a:lnTo>
                  <a:lnTo>
                    <a:pt x="560" y="23"/>
                  </a:lnTo>
                  <a:lnTo>
                    <a:pt x="560" y="22"/>
                  </a:lnTo>
                  <a:lnTo>
                    <a:pt x="560" y="20"/>
                  </a:lnTo>
                  <a:lnTo>
                    <a:pt x="560" y="18"/>
                  </a:lnTo>
                  <a:lnTo>
                    <a:pt x="562" y="18"/>
                  </a:lnTo>
                  <a:lnTo>
                    <a:pt x="562" y="16"/>
                  </a:lnTo>
                  <a:lnTo>
                    <a:pt x="564" y="16"/>
                  </a:lnTo>
                  <a:lnTo>
                    <a:pt x="566" y="14"/>
                  </a:lnTo>
                  <a:lnTo>
                    <a:pt x="567" y="14"/>
                  </a:lnTo>
                  <a:lnTo>
                    <a:pt x="569" y="16"/>
                  </a:lnTo>
                  <a:lnTo>
                    <a:pt x="571" y="14"/>
                  </a:lnTo>
                  <a:lnTo>
                    <a:pt x="573" y="14"/>
                  </a:lnTo>
                  <a:lnTo>
                    <a:pt x="575" y="14"/>
                  </a:lnTo>
                  <a:lnTo>
                    <a:pt x="575" y="13"/>
                  </a:lnTo>
                  <a:lnTo>
                    <a:pt x="576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80" y="11"/>
                  </a:lnTo>
                  <a:lnTo>
                    <a:pt x="580" y="9"/>
                  </a:lnTo>
                  <a:lnTo>
                    <a:pt x="578" y="9"/>
                  </a:lnTo>
                  <a:lnTo>
                    <a:pt x="578" y="7"/>
                  </a:lnTo>
                  <a:lnTo>
                    <a:pt x="580" y="7"/>
                  </a:lnTo>
                  <a:lnTo>
                    <a:pt x="580" y="5"/>
                  </a:lnTo>
                  <a:lnTo>
                    <a:pt x="582" y="5"/>
                  </a:lnTo>
                  <a:lnTo>
                    <a:pt x="582" y="4"/>
                  </a:lnTo>
                  <a:lnTo>
                    <a:pt x="583" y="4"/>
                  </a:lnTo>
                  <a:lnTo>
                    <a:pt x="585" y="4"/>
                  </a:lnTo>
                  <a:lnTo>
                    <a:pt x="587" y="4"/>
                  </a:lnTo>
                  <a:lnTo>
                    <a:pt x="589" y="4"/>
                  </a:lnTo>
                  <a:lnTo>
                    <a:pt x="589" y="2"/>
                  </a:lnTo>
                  <a:lnTo>
                    <a:pt x="591" y="2"/>
                  </a:lnTo>
                  <a:lnTo>
                    <a:pt x="592" y="2"/>
                  </a:lnTo>
                  <a:lnTo>
                    <a:pt x="594" y="2"/>
                  </a:lnTo>
                  <a:lnTo>
                    <a:pt x="594" y="0"/>
                  </a:lnTo>
                  <a:lnTo>
                    <a:pt x="596" y="0"/>
                  </a:lnTo>
                  <a:lnTo>
                    <a:pt x="596" y="2"/>
                  </a:lnTo>
                  <a:lnTo>
                    <a:pt x="598" y="2"/>
                  </a:lnTo>
                  <a:lnTo>
                    <a:pt x="599" y="2"/>
                  </a:lnTo>
                  <a:lnTo>
                    <a:pt x="599" y="4"/>
                  </a:lnTo>
                  <a:lnTo>
                    <a:pt x="601" y="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10"/>
            <p:cNvSpPr>
              <a:spLocks/>
            </p:cNvSpPr>
            <p:nvPr/>
          </p:nvSpPr>
          <p:spPr bwMode="auto">
            <a:xfrm>
              <a:off x="2905" y="2152"/>
              <a:ext cx="409" cy="318"/>
            </a:xfrm>
            <a:custGeom>
              <a:avLst/>
              <a:gdLst>
                <a:gd name="T0" fmla="*/ 16 w 409"/>
                <a:gd name="T1" fmla="*/ 9 h 318"/>
                <a:gd name="T2" fmla="*/ 23 w 409"/>
                <a:gd name="T3" fmla="*/ 29 h 318"/>
                <a:gd name="T4" fmla="*/ 43 w 409"/>
                <a:gd name="T5" fmla="*/ 43 h 318"/>
                <a:gd name="T6" fmla="*/ 69 w 409"/>
                <a:gd name="T7" fmla="*/ 37 h 318"/>
                <a:gd name="T8" fmla="*/ 85 w 409"/>
                <a:gd name="T9" fmla="*/ 34 h 318"/>
                <a:gd name="T10" fmla="*/ 103 w 409"/>
                <a:gd name="T11" fmla="*/ 21 h 318"/>
                <a:gd name="T12" fmla="*/ 121 w 409"/>
                <a:gd name="T13" fmla="*/ 5 h 318"/>
                <a:gd name="T14" fmla="*/ 144 w 409"/>
                <a:gd name="T15" fmla="*/ 4 h 318"/>
                <a:gd name="T16" fmla="*/ 160 w 409"/>
                <a:gd name="T17" fmla="*/ 12 h 318"/>
                <a:gd name="T18" fmla="*/ 171 w 409"/>
                <a:gd name="T19" fmla="*/ 30 h 318"/>
                <a:gd name="T20" fmla="*/ 175 w 409"/>
                <a:gd name="T21" fmla="*/ 46 h 318"/>
                <a:gd name="T22" fmla="*/ 173 w 409"/>
                <a:gd name="T23" fmla="*/ 64 h 318"/>
                <a:gd name="T24" fmla="*/ 185 w 409"/>
                <a:gd name="T25" fmla="*/ 79 h 318"/>
                <a:gd name="T26" fmla="*/ 201 w 409"/>
                <a:gd name="T27" fmla="*/ 80 h 318"/>
                <a:gd name="T28" fmla="*/ 221 w 409"/>
                <a:gd name="T29" fmla="*/ 84 h 318"/>
                <a:gd name="T30" fmla="*/ 223 w 409"/>
                <a:gd name="T31" fmla="*/ 66 h 318"/>
                <a:gd name="T32" fmla="*/ 226 w 409"/>
                <a:gd name="T33" fmla="*/ 55 h 318"/>
                <a:gd name="T34" fmla="*/ 243 w 409"/>
                <a:gd name="T35" fmla="*/ 39 h 318"/>
                <a:gd name="T36" fmla="*/ 262 w 409"/>
                <a:gd name="T37" fmla="*/ 46 h 318"/>
                <a:gd name="T38" fmla="*/ 282 w 409"/>
                <a:gd name="T39" fmla="*/ 54 h 318"/>
                <a:gd name="T40" fmla="*/ 291 w 409"/>
                <a:gd name="T41" fmla="*/ 62 h 318"/>
                <a:gd name="T42" fmla="*/ 317 w 409"/>
                <a:gd name="T43" fmla="*/ 61 h 318"/>
                <a:gd name="T44" fmla="*/ 326 w 409"/>
                <a:gd name="T45" fmla="*/ 54 h 318"/>
                <a:gd name="T46" fmla="*/ 334 w 409"/>
                <a:gd name="T47" fmla="*/ 48 h 318"/>
                <a:gd name="T48" fmla="*/ 355 w 409"/>
                <a:gd name="T49" fmla="*/ 45 h 318"/>
                <a:gd name="T50" fmla="*/ 371 w 409"/>
                <a:gd name="T51" fmla="*/ 54 h 318"/>
                <a:gd name="T52" fmla="*/ 389 w 409"/>
                <a:gd name="T53" fmla="*/ 64 h 318"/>
                <a:gd name="T54" fmla="*/ 385 w 409"/>
                <a:gd name="T55" fmla="*/ 84 h 318"/>
                <a:gd name="T56" fmla="*/ 396 w 409"/>
                <a:gd name="T57" fmla="*/ 84 h 318"/>
                <a:gd name="T58" fmla="*/ 403 w 409"/>
                <a:gd name="T59" fmla="*/ 98 h 318"/>
                <a:gd name="T60" fmla="*/ 407 w 409"/>
                <a:gd name="T61" fmla="*/ 120 h 318"/>
                <a:gd name="T62" fmla="*/ 396 w 409"/>
                <a:gd name="T63" fmla="*/ 125 h 318"/>
                <a:gd name="T64" fmla="*/ 380 w 409"/>
                <a:gd name="T65" fmla="*/ 136 h 318"/>
                <a:gd name="T66" fmla="*/ 360 w 409"/>
                <a:gd name="T67" fmla="*/ 137 h 318"/>
                <a:gd name="T68" fmla="*/ 346 w 409"/>
                <a:gd name="T69" fmla="*/ 132 h 318"/>
                <a:gd name="T70" fmla="*/ 341 w 409"/>
                <a:gd name="T71" fmla="*/ 145 h 318"/>
                <a:gd name="T72" fmla="*/ 328 w 409"/>
                <a:gd name="T73" fmla="*/ 159 h 318"/>
                <a:gd name="T74" fmla="*/ 323 w 409"/>
                <a:gd name="T75" fmla="*/ 175 h 318"/>
                <a:gd name="T76" fmla="*/ 309 w 409"/>
                <a:gd name="T77" fmla="*/ 173 h 318"/>
                <a:gd name="T78" fmla="*/ 296 w 409"/>
                <a:gd name="T79" fmla="*/ 161 h 318"/>
                <a:gd name="T80" fmla="*/ 284 w 409"/>
                <a:gd name="T81" fmla="*/ 164 h 318"/>
                <a:gd name="T82" fmla="*/ 280 w 409"/>
                <a:gd name="T83" fmla="*/ 145 h 318"/>
                <a:gd name="T84" fmla="*/ 282 w 409"/>
                <a:gd name="T85" fmla="*/ 127 h 318"/>
                <a:gd name="T86" fmla="*/ 282 w 409"/>
                <a:gd name="T87" fmla="*/ 102 h 318"/>
                <a:gd name="T88" fmla="*/ 266 w 409"/>
                <a:gd name="T89" fmla="*/ 103 h 318"/>
                <a:gd name="T90" fmla="*/ 246 w 409"/>
                <a:gd name="T91" fmla="*/ 109 h 318"/>
                <a:gd name="T92" fmla="*/ 237 w 409"/>
                <a:gd name="T93" fmla="*/ 130 h 318"/>
                <a:gd name="T94" fmla="*/ 235 w 409"/>
                <a:gd name="T95" fmla="*/ 150 h 318"/>
                <a:gd name="T96" fmla="*/ 214 w 409"/>
                <a:gd name="T97" fmla="*/ 155 h 318"/>
                <a:gd name="T98" fmla="*/ 203 w 409"/>
                <a:gd name="T99" fmla="*/ 164 h 318"/>
                <a:gd name="T100" fmla="*/ 194 w 409"/>
                <a:gd name="T101" fmla="*/ 184 h 318"/>
                <a:gd name="T102" fmla="*/ 191 w 409"/>
                <a:gd name="T103" fmla="*/ 209 h 318"/>
                <a:gd name="T104" fmla="*/ 187 w 409"/>
                <a:gd name="T105" fmla="*/ 228 h 318"/>
                <a:gd name="T106" fmla="*/ 176 w 409"/>
                <a:gd name="T107" fmla="*/ 241 h 318"/>
                <a:gd name="T108" fmla="*/ 178 w 409"/>
                <a:gd name="T109" fmla="*/ 259 h 318"/>
                <a:gd name="T110" fmla="*/ 176 w 409"/>
                <a:gd name="T111" fmla="*/ 284 h 318"/>
                <a:gd name="T112" fmla="*/ 187 w 409"/>
                <a:gd name="T113" fmla="*/ 295 h 318"/>
                <a:gd name="T114" fmla="*/ 200 w 409"/>
                <a:gd name="T115" fmla="*/ 307 h 318"/>
                <a:gd name="T116" fmla="*/ 218 w 409"/>
                <a:gd name="T117" fmla="*/ 300 h 318"/>
                <a:gd name="T118" fmla="*/ 221 w 409"/>
                <a:gd name="T119" fmla="*/ 31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9" h="318">
                  <a:moveTo>
                    <a:pt x="0" y="2"/>
                  </a:moveTo>
                  <a:lnTo>
                    <a:pt x="1" y="2"/>
                  </a:lnTo>
                  <a:lnTo>
                    <a:pt x="3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3"/>
                  </a:lnTo>
                  <a:lnTo>
                    <a:pt x="19" y="25"/>
                  </a:lnTo>
                  <a:lnTo>
                    <a:pt x="21" y="27"/>
                  </a:lnTo>
                  <a:lnTo>
                    <a:pt x="21" y="29"/>
                  </a:lnTo>
                  <a:lnTo>
                    <a:pt x="23" y="29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2" y="36"/>
                  </a:lnTo>
                  <a:lnTo>
                    <a:pt x="34" y="36"/>
                  </a:lnTo>
                  <a:lnTo>
                    <a:pt x="35" y="36"/>
                  </a:lnTo>
                  <a:lnTo>
                    <a:pt x="37" y="37"/>
                  </a:lnTo>
                  <a:lnTo>
                    <a:pt x="39" y="37"/>
                  </a:lnTo>
                  <a:lnTo>
                    <a:pt x="39" y="39"/>
                  </a:lnTo>
                  <a:lnTo>
                    <a:pt x="39" y="41"/>
                  </a:lnTo>
                  <a:lnTo>
                    <a:pt x="41" y="41"/>
                  </a:lnTo>
                  <a:lnTo>
                    <a:pt x="43" y="41"/>
                  </a:lnTo>
                  <a:lnTo>
                    <a:pt x="43" y="43"/>
                  </a:lnTo>
                  <a:lnTo>
                    <a:pt x="44" y="43"/>
                  </a:lnTo>
                  <a:lnTo>
                    <a:pt x="46" y="43"/>
                  </a:lnTo>
                  <a:lnTo>
                    <a:pt x="48" y="43"/>
                  </a:lnTo>
                  <a:lnTo>
                    <a:pt x="50" y="43"/>
                  </a:lnTo>
                  <a:lnTo>
                    <a:pt x="51" y="43"/>
                  </a:lnTo>
                  <a:lnTo>
                    <a:pt x="53" y="43"/>
                  </a:lnTo>
                  <a:lnTo>
                    <a:pt x="55" y="43"/>
                  </a:lnTo>
                  <a:lnTo>
                    <a:pt x="55" y="41"/>
                  </a:lnTo>
                  <a:lnTo>
                    <a:pt x="57" y="41"/>
                  </a:lnTo>
                  <a:lnTo>
                    <a:pt x="57" y="39"/>
                  </a:lnTo>
                  <a:lnTo>
                    <a:pt x="59" y="39"/>
                  </a:lnTo>
                  <a:lnTo>
                    <a:pt x="60" y="37"/>
                  </a:lnTo>
                  <a:lnTo>
                    <a:pt x="62" y="37"/>
                  </a:lnTo>
                  <a:lnTo>
                    <a:pt x="64" y="37"/>
                  </a:lnTo>
                  <a:lnTo>
                    <a:pt x="66" y="37"/>
                  </a:lnTo>
                  <a:lnTo>
                    <a:pt x="68" y="37"/>
                  </a:lnTo>
                  <a:lnTo>
                    <a:pt x="69" y="37"/>
                  </a:lnTo>
                  <a:lnTo>
                    <a:pt x="71" y="37"/>
                  </a:lnTo>
                  <a:lnTo>
                    <a:pt x="71" y="36"/>
                  </a:lnTo>
                  <a:lnTo>
                    <a:pt x="73" y="36"/>
                  </a:lnTo>
                  <a:lnTo>
                    <a:pt x="75" y="36"/>
                  </a:lnTo>
                  <a:lnTo>
                    <a:pt x="76" y="36"/>
                  </a:lnTo>
                  <a:lnTo>
                    <a:pt x="76" y="37"/>
                  </a:lnTo>
                  <a:lnTo>
                    <a:pt x="78" y="37"/>
                  </a:lnTo>
                  <a:lnTo>
                    <a:pt x="80" y="37"/>
                  </a:lnTo>
                  <a:lnTo>
                    <a:pt x="78" y="37"/>
                  </a:lnTo>
                  <a:lnTo>
                    <a:pt x="78" y="36"/>
                  </a:lnTo>
                  <a:lnTo>
                    <a:pt x="80" y="36"/>
                  </a:lnTo>
                  <a:lnTo>
                    <a:pt x="80" y="34"/>
                  </a:lnTo>
                  <a:lnTo>
                    <a:pt x="80" y="36"/>
                  </a:lnTo>
                  <a:lnTo>
                    <a:pt x="82" y="36"/>
                  </a:lnTo>
                  <a:lnTo>
                    <a:pt x="82" y="34"/>
                  </a:lnTo>
                  <a:lnTo>
                    <a:pt x="84" y="34"/>
                  </a:lnTo>
                  <a:lnTo>
                    <a:pt x="85" y="34"/>
                  </a:lnTo>
                  <a:lnTo>
                    <a:pt x="85" y="36"/>
                  </a:lnTo>
                  <a:lnTo>
                    <a:pt x="87" y="36"/>
                  </a:lnTo>
                  <a:lnTo>
                    <a:pt x="87" y="34"/>
                  </a:lnTo>
                  <a:lnTo>
                    <a:pt x="89" y="34"/>
                  </a:lnTo>
                  <a:lnTo>
                    <a:pt x="89" y="32"/>
                  </a:lnTo>
                  <a:lnTo>
                    <a:pt x="91" y="32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4" y="30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6" y="27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0" y="23"/>
                  </a:lnTo>
                  <a:lnTo>
                    <a:pt x="101" y="23"/>
                  </a:lnTo>
                  <a:lnTo>
                    <a:pt x="103" y="21"/>
                  </a:lnTo>
                  <a:lnTo>
                    <a:pt x="103" y="20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5" y="16"/>
                  </a:lnTo>
                  <a:lnTo>
                    <a:pt x="107" y="16"/>
                  </a:lnTo>
                  <a:lnTo>
                    <a:pt x="107" y="14"/>
                  </a:lnTo>
                  <a:lnTo>
                    <a:pt x="107" y="12"/>
                  </a:lnTo>
                  <a:lnTo>
                    <a:pt x="109" y="12"/>
                  </a:lnTo>
                  <a:lnTo>
                    <a:pt x="109" y="11"/>
                  </a:lnTo>
                  <a:lnTo>
                    <a:pt x="110" y="9"/>
                  </a:lnTo>
                  <a:lnTo>
                    <a:pt x="112" y="7"/>
                  </a:lnTo>
                  <a:lnTo>
                    <a:pt x="112" y="5"/>
                  </a:lnTo>
                  <a:lnTo>
                    <a:pt x="114" y="5"/>
                  </a:lnTo>
                  <a:lnTo>
                    <a:pt x="116" y="4"/>
                  </a:lnTo>
                  <a:lnTo>
                    <a:pt x="118" y="4"/>
                  </a:lnTo>
                  <a:lnTo>
                    <a:pt x="119" y="5"/>
                  </a:lnTo>
                  <a:lnTo>
                    <a:pt x="121" y="5"/>
                  </a:lnTo>
                  <a:lnTo>
                    <a:pt x="123" y="5"/>
                  </a:lnTo>
                  <a:lnTo>
                    <a:pt x="123" y="7"/>
                  </a:lnTo>
                  <a:lnTo>
                    <a:pt x="125" y="9"/>
                  </a:lnTo>
                  <a:lnTo>
                    <a:pt x="126" y="9"/>
                  </a:lnTo>
                  <a:lnTo>
                    <a:pt x="128" y="9"/>
                  </a:lnTo>
                  <a:lnTo>
                    <a:pt x="130" y="9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5"/>
                  </a:lnTo>
                  <a:lnTo>
                    <a:pt x="135" y="4"/>
                  </a:lnTo>
                  <a:lnTo>
                    <a:pt x="135" y="2"/>
                  </a:lnTo>
                  <a:lnTo>
                    <a:pt x="137" y="2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41" y="4"/>
                  </a:lnTo>
                  <a:lnTo>
                    <a:pt x="143" y="4"/>
                  </a:lnTo>
                  <a:lnTo>
                    <a:pt x="144" y="4"/>
                  </a:lnTo>
                  <a:lnTo>
                    <a:pt x="146" y="2"/>
                  </a:lnTo>
                  <a:lnTo>
                    <a:pt x="148" y="2"/>
                  </a:lnTo>
                  <a:lnTo>
                    <a:pt x="150" y="2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1" y="2"/>
                  </a:lnTo>
                  <a:lnTo>
                    <a:pt x="151" y="4"/>
                  </a:lnTo>
                  <a:lnTo>
                    <a:pt x="153" y="4"/>
                  </a:lnTo>
                  <a:lnTo>
                    <a:pt x="153" y="5"/>
                  </a:lnTo>
                  <a:lnTo>
                    <a:pt x="155" y="5"/>
                  </a:lnTo>
                  <a:lnTo>
                    <a:pt x="157" y="5"/>
                  </a:lnTo>
                  <a:lnTo>
                    <a:pt x="157" y="7"/>
                  </a:lnTo>
                  <a:lnTo>
                    <a:pt x="159" y="7"/>
                  </a:lnTo>
                  <a:lnTo>
                    <a:pt x="159" y="9"/>
                  </a:lnTo>
                  <a:lnTo>
                    <a:pt x="159" y="11"/>
                  </a:lnTo>
                  <a:lnTo>
                    <a:pt x="160" y="11"/>
                  </a:lnTo>
                  <a:lnTo>
                    <a:pt x="160" y="12"/>
                  </a:lnTo>
                  <a:lnTo>
                    <a:pt x="162" y="12"/>
                  </a:lnTo>
                  <a:lnTo>
                    <a:pt x="164" y="12"/>
                  </a:lnTo>
                  <a:lnTo>
                    <a:pt x="166" y="12"/>
                  </a:lnTo>
                  <a:lnTo>
                    <a:pt x="166" y="14"/>
                  </a:lnTo>
                  <a:lnTo>
                    <a:pt x="166" y="16"/>
                  </a:lnTo>
                  <a:lnTo>
                    <a:pt x="166" y="18"/>
                  </a:lnTo>
                  <a:lnTo>
                    <a:pt x="166" y="20"/>
                  </a:lnTo>
                  <a:lnTo>
                    <a:pt x="166" y="21"/>
                  </a:lnTo>
                  <a:lnTo>
                    <a:pt x="164" y="21"/>
                  </a:lnTo>
                  <a:lnTo>
                    <a:pt x="164" y="23"/>
                  </a:lnTo>
                  <a:lnTo>
                    <a:pt x="164" y="25"/>
                  </a:lnTo>
                  <a:lnTo>
                    <a:pt x="166" y="25"/>
                  </a:lnTo>
                  <a:lnTo>
                    <a:pt x="166" y="27"/>
                  </a:lnTo>
                  <a:lnTo>
                    <a:pt x="168" y="29"/>
                  </a:lnTo>
                  <a:lnTo>
                    <a:pt x="168" y="30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32"/>
                  </a:lnTo>
                  <a:lnTo>
                    <a:pt x="171" y="34"/>
                  </a:lnTo>
                  <a:lnTo>
                    <a:pt x="173" y="34"/>
                  </a:lnTo>
                  <a:lnTo>
                    <a:pt x="173" y="36"/>
                  </a:lnTo>
                  <a:lnTo>
                    <a:pt x="173" y="34"/>
                  </a:lnTo>
                  <a:lnTo>
                    <a:pt x="173" y="36"/>
                  </a:lnTo>
                  <a:lnTo>
                    <a:pt x="175" y="36"/>
                  </a:lnTo>
                  <a:lnTo>
                    <a:pt x="176" y="36"/>
                  </a:lnTo>
                  <a:lnTo>
                    <a:pt x="178" y="36"/>
                  </a:lnTo>
                  <a:lnTo>
                    <a:pt x="178" y="37"/>
                  </a:lnTo>
                  <a:lnTo>
                    <a:pt x="178" y="39"/>
                  </a:lnTo>
                  <a:lnTo>
                    <a:pt x="176" y="39"/>
                  </a:lnTo>
                  <a:lnTo>
                    <a:pt x="176" y="41"/>
                  </a:lnTo>
                  <a:lnTo>
                    <a:pt x="176" y="43"/>
                  </a:lnTo>
                  <a:lnTo>
                    <a:pt x="176" y="45"/>
                  </a:lnTo>
                  <a:lnTo>
                    <a:pt x="176" y="46"/>
                  </a:lnTo>
                  <a:lnTo>
                    <a:pt x="175" y="46"/>
                  </a:lnTo>
                  <a:lnTo>
                    <a:pt x="175" y="48"/>
                  </a:lnTo>
                  <a:lnTo>
                    <a:pt x="173" y="48"/>
                  </a:lnTo>
                  <a:lnTo>
                    <a:pt x="173" y="50"/>
                  </a:lnTo>
                  <a:lnTo>
                    <a:pt x="171" y="50"/>
                  </a:lnTo>
                  <a:lnTo>
                    <a:pt x="171" y="52"/>
                  </a:lnTo>
                  <a:lnTo>
                    <a:pt x="169" y="52"/>
                  </a:lnTo>
                  <a:lnTo>
                    <a:pt x="169" y="54"/>
                  </a:lnTo>
                  <a:lnTo>
                    <a:pt x="169" y="55"/>
                  </a:lnTo>
                  <a:lnTo>
                    <a:pt x="169" y="57"/>
                  </a:lnTo>
                  <a:lnTo>
                    <a:pt x="171" y="57"/>
                  </a:lnTo>
                  <a:lnTo>
                    <a:pt x="173" y="57"/>
                  </a:lnTo>
                  <a:lnTo>
                    <a:pt x="173" y="59"/>
                  </a:lnTo>
                  <a:lnTo>
                    <a:pt x="173" y="61"/>
                  </a:lnTo>
                  <a:lnTo>
                    <a:pt x="171" y="61"/>
                  </a:lnTo>
                  <a:lnTo>
                    <a:pt x="171" y="62"/>
                  </a:lnTo>
                  <a:lnTo>
                    <a:pt x="173" y="62"/>
                  </a:lnTo>
                  <a:lnTo>
                    <a:pt x="173" y="64"/>
                  </a:lnTo>
                  <a:lnTo>
                    <a:pt x="175" y="62"/>
                  </a:lnTo>
                  <a:lnTo>
                    <a:pt x="176" y="62"/>
                  </a:lnTo>
                  <a:lnTo>
                    <a:pt x="176" y="64"/>
                  </a:lnTo>
                  <a:lnTo>
                    <a:pt x="178" y="66"/>
                  </a:lnTo>
                  <a:lnTo>
                    <a:pt x="176" y="66"/>
                  </a:lnTo>
                  <a:lnTo>
                    <a:pt x="176" y="68"/>
                  </a:lnTo>
                  <a:lnTo>
                    <a:pt x="178" y="68"/>
                  </a:lnTo>
                  <a:lnTo>
                    <a:pt x="178" y="70"/>
                  </a:lnTo>
                  <a:lnTo>
                    <a:pt x="180" y="70"/>
                  </a:lnTo>
                  <a:lnTo>
                    <a:pt x="180" y="71"/>
                  </a:lnTo>
                  <a:lnTo>
                    <a:pt x="182" y="71"/>
                  </a:lnTo>
                  <a:lnTo>
                    <a:pt x="182" y="73"/>
                  </a:lnTo>
                  <a:lnTo>
                    <a:pt x="182" y="75"/>
                  </a:lnTo>
                  <a:lnTo>
                    <a:pt x="184" y="75"/>
                  </a:lnTo>
                  <a:lnTo>
                    <a:pt x="185" y="75"/>
                  </a:lnTo>
                  <a:lnTo>
                    <a:pt x="185" y="77"/>
                  </a:lnTo>
                  <a:lnTo>
                    <a:pt x="185" y="79"/>
                  </a:lnTo>
                  <a:lnTo>
                    <a:pt x="185" y="80"/>
                  </a:lnTo>
                  <a:lnTo>
                    <a:pt x="184" y="80"/>
                  </a:lnTo>
                  <a:lnTo>
                    <a:pt x="184" y="82"/>
                  </a:lnTo>
                  <a:lnTo>
                    <a:pt x="185" y="82"/>
                  </a:lnTo>
                  <a:lnTo>
                    <a:pt x="185" y="84"/>
                  </a:lnTo>
                  <a:lnTo>
                    <a:pt x="187" y="84"/>
                  </a:lnTo>
                  <a:lnTo>
                    <a:pt x="189" y="84"/>
                  </a:lnTo>
                  <a:lnTo>
                    <a:pt x="189" y="82"/>
                  </a:lnTo>
                  <a:lnTo>
                    <a:pt x="191" y="82"/>
                  </a:lnTo>
                  <a:lnTo>
                    <a:pt x="193" y="82"/>
                  </a:lnTo>
                  <a:lnTo>
                    <a:pt x="194" y="82"/>
                  </a:lnTo>
                  <a:lnTo>
                    <a:pt x="196" y="82"/>
                  </a:lnTo>
                  <a:lnTo>
                    <a:pt x="198" y="80"/>
                  </a:lnTo>
                  <a:lnTo>
                    <a:pt x="200" y="80"/>
                  </a:lnTo>
                  <a:lnTo>
                    <a:pt x="200" y="79"/>
                  </a:lnTo>
                  <a:lnTo>
                    <a:pt x="200" y="80"/>
                  </a:lnTo>
                  <a:lnTo>
                    <a:pt x="201" y="80"/>
                  </a:lnTo>
                  <a:lnTo>
                    <a:pt x="201" y="82"/>
                  </a:lnTo>
                  <a:lnTo>
                    <a:pt x="201" y="84"/>
                  </a:lnTo>
                  <a:lnTo>
                    <a:pt x="203" y="84"/>
                  </a:lnTo>
                  <a:lnTo>
                    <a:pt x="203" y="82"/>
                  </a:lnTo>
                  <a:lnTo>
                    <a:pt x="205" y="82"/>
                  </a:lnTo>
                  <a:lnTo>
                    <a:pt x="207" y="82"/>
                  </a:lnTo>
                  <a:lnTo>
                    <a:pt x="209" y="82"/>
                  </a:lnTo>
                  <a:lnTo>
                    <a:pt x="210" y="80"/>
                  </a:lnTo>
                  <a:lnTo>
                    <a:pt x="212" y="80"/>
                  </a:lnTo>
                  <a:lnTo>
                    <a:pt x="212" y="82"/>
                  </a:lnTo>
                  <a:lnTo>
                    <a:pt x="214" y="82"/>
                  </a:lnTo>
                  <a:lnTo>
                    <a:pt x="214" y="84"/>
                  </a:lnTo>
                  <a:lnTo>
                    <a:pt x="216" y="84"/>
                  </a:lnTo>
                  <a:lnTo>
                    <a:pt x="219" y="84"/>
                  </a:lnTo>
                  <a:lnTo>
                    <a:pt x="219" y="86"/>
                  </a:lnTo>
                  <a:lnTo>
                    <a:pt x="221" y="86"/>
                  </a:lnTo>
                  <a:lnTo>
                    <a:pt x="221" y="84"/>
                  </a:lnTo>
                  <a:lnTo>
                    <a:pt x="221" y="82"/>
                  </a:lnTo>
                  <a:lnTo>
                    <a:pt x="221" y="80"/>
                  </a:lnTo>
                  <a:lnTo>
                    <a:pt x="221" y="79"/>
                  </a:lnTo>
                  <a:lnTo>
                    <a:pt x="221" y="77"/>
                  </a:lnTo>
                  <a:lnTo>
                    <a:pt x="223" y="77"/>
                  </a:lnTo>
                  <a:lnTo>
                    <a:pt x="221" y="77"/>
                  </a:lnTo>
                  <a:lnTo>
                    <a:pt x="221" y="75"/>
                  </a:lnTo>
                  <a:lnTo>
                    <a:pt x="223" y="75"/>
                  </a:lnTo>
                  <a:lnTo>
                    <a:pt x="221" y="75"/>
                  </a:lnTo>
                  <a:lnTo>
                    <a:pt x="223" y="75"/>
                  </a:lnTo>
                  <a:lnTo>
                    <a:pt x="223" y="73"/>
                  </a:lnTo>
                  <a:lnTo>
                    <a:pt x="223" y="71"/>
                  </a:lnTo>
                  <a:lnTo>
                    <a:pt x="221" y="71"/>
                  </a:lnTo>
                  <a:lnTo>
                    <a:pt x="221" y="70"/>
                  </a:lnTo>
                  <a:lnTo>
                    <a:pt x="221" y="68"/>
                  </a:lnTo>
                  <a:lnTo>
                    <a:pt x="221" y="66"/>
                  </a:lnTo>
                  <a:lnTo>
                    <a:pt x="223" y="66"/>
                  </a:lnTo>
                  <a:lnTo>
                    <a:pt x="221" y="66"/>
                  </a:lnTo>
                  <a:lnTo>
                    <a:pt x="221" y="64"/>
                  </a:lnTo>
                  <a:lnTo>
                    <a:pt x="221" y="62"/>
                  </a:lnTo>
                  <a:lnTo>
                    <a:pt x="221" y="61"/>
                  </a:lnTo>
                  <a:lnTo>
                    <a:pt x="221" y="59"/>
                  </a:lnTo>
                  <a:lnTo>
                    <a:pt x="221" y="57"/>
                  </a:lnTo>
                  <a:lnTo>
                    <a:pt x="221" y="55"/>
                  </a:lnTo>
                  <a:lnTo>
                    <a:pt x="221" y="54"/>
                  </a:lnTo>
                  <a:lnTo>
                    <a:pt x="223" y="54"/>
                  </a:lnTo>
                  <a:lnTo>
                    <a:pt x="225" y="54"/>
                  </a:lnTo>
                  <a:lnTo>
                    <a:pt x="225" y="52"/>
                  </a:lnTo>
                  <a:lnTo>
                    <a:pt x="226" y="52"/>
                  </a:lnTo>
                  <a:lnTo>
                    <a:pt x="225" y="50"/>
                  </a:lnTo>
                  <a:lnTo>
                    <a:pt x="226" y="50"/>
                  </a:lnTo>
                  <a:lnTo>
                    <a:pt x="226" y="52"/>
                  </a:lnTo>
                  <a:lnTo>
                    <a:pt x="226" y="54"/>
                  </a:lnTo>
                  <a:lnTo>
                    <a:pt x="226" y="55"/>
                  </a:lnTo>
                  <a:lnTo>
                    <a:pt x="228" y="55"/>
                  </a:lnTo>
                  <a:lnTo>
                    <a:pt x="228" y="54"/>
                  </a:lnTo>
                  <a:lnTo>
                    <a:pt x="230" y="54"/>
                  </a:lnTo>
                  <a:lnTo>
                    <a:pt x="232" y="54"/>
                  </a:lnTo>
                  <a:lnTo>
                    <a:pt x="232" y="52"/>
                  </a:lnTo>
                  <a:lnTo>
                    <a:pt x="234" y="52"/>
                  </a:lnTo>
                  <a:lnTo>
                    <a:pt x="235" y="52"/>
                  </a:lnTo>
                  <a:lnTo>
                    <a:pt x="235" y="50"/>
                  </a:lnTo>
                  <a:lnTo>
                    <a:pt x="237" y="48"/>
                  </a:lnTo>
                  <a:lnTo>
                    <a:pt x="239" y="48"/>
                  </a:lnTo>
                  <a:lnTo>
                    <a:pt x="239" y="46"/>
                  </a:lnTo>
                  <a:lnTo>
                    <a:pt x="241" y="46"/>
                  </a:lnTo>
                  <a:lnTo>
                    <a:pt x="241" y="45"/>
                  </a:lnTo>
                  <a:lnTo>
                    <a:pt x="243" y="45"/>
                  </a:lnTo>
                  <a:lnTo>
                    <a:pt x="243" y="43"/>
                  </a:lnTo>
                  <a:lnTo>
                    <a:pt x="243" y="41"/>
                  </a:lnTo>
                  <a:lnTo>
                    <a:pt x="243" y="39"/>
                  </a:lnTo>
                  <a:lnTo>
                    <a:pt x="244" y="39"/>
                  </a:lnTo>
                  <a:lnTo>
                    <a:pt x="244" y="41"/>
                  </a:lnTo>
                  <a:lnTo>
                    <a:pt x="246" y="41"/>
                  </a:lnTo>
                  <a:lnTo>
                    <a:pt x="248" y="41"/>
                  </a:lnTo>
                  <a:lnTo>
                    <a:pt x="250" y="41"/>
                  </a:lnTo>
                  <a:lnTo>
                    <a:pt x="251" y="41"/>
                  </a:lnTo>
                  <a:lnTo>
                    <a:pt x="253" y="41"/>
                  </a:lnTo>
                  <a:lnTo>
                    <a:pt x="255" y="41"/>
                  </a:lnTo>
                  <a:lnTo>
                    <a:pt x="257" y="41"/>
                  </a:lnTo>
                  <a:lnTo>
                    <a:pt x="259" y="41"/>
                  </a:lnTo>
                  <a:lnTo>
                    <a:pt x="260" y="41"/>
                  </a:lnTo>
                  <a:lnTo>
                    <a:pt x="259" y="41"/>
                  </a:lnTo>
                  <a:lnTo>
                    <a:pt x="259" y="43"/>
                  </a:lnTo>
                  <a:lnTo>
                    <a:pt x="260" y="43"/>
                  </a:lnTo>
                  <a:lnTo>
                    <a:pt x="260" y="45"/>
                  </a:lnTo>
                  <a:lnTo>
                    <a:pt x="262" y="45"/>
                  </a:lnTo>
                  <a:lnTo>
                    <a:pt x="262" y="46"/>
                  </a:lnTo>
                  <a:lnTo>
                    <a:pt x="264" y="46"/>
                  </a:lnTo>
                  <a:lnTo>
                    <a:pt x="264" y="48"/>
                  </a:lnTo>
                  <a:lnTo>
                    <a:pt x="266" y="48"/>
                  </a:lnTo>
                  <a:lnTo>
                    <a:pt x="268" y="48"/>
                  </a:lnTo>
                  <a:lnTo>
                    <a:pt x="269" y="48"/>
                  </a:lnTo>
                  <a:lnTo>
                    <a:pt x="271" y="50"/>
                  </a:lnTo>
                  <a:lnTo>
                    <a:pt x="273" y="50"/>
                  </a:lnTo>
                  <a:lnTo>
                    <a:pt x="275" y="52"/>
                  </a:lnTo>
                  <a:lnTo>
                    <a:pt x="276" y="52"/>
                  </a:lnTo>
                  <a:lnTo>
                    <a:pt x="278" y="52"/>
                  </a:lnTo>
                  <a:lnTo>
                    <a:pt x="280" y="54"/>
                  </a:lnTo>
                  <a:lnTo>
                    <a:pt x="282" y="54"/>
                  </a:lnTo>
                  <a:lnTo>
                    <a:pt x="280" y="52"/>
                  </a:lnTo>
                  <a:lnTo>
                    <a:pt x="282" y="52"/>
                  </a:lnTo>
                  <a:lnTo>
                    <a:pt x="282" y="50"/>
                  </a:lnTo>
                  <a:lnTo>
                    <a:pt x="282" y="52"/>
                  </a:lnTo>
                  <a:lnTo>
                    <a:pt x="282" y="54"/>
                  </a:lnTo>
                  <a:lnTo>
                    <a:pt x="284" y="54"/>
                  </a:lnTo>
                  <a:lnTo>
                    <a:pt x="284" y="55"/>
                  </a:lnTo>
                  <a:lnTo>
                    <a:pt x="285" y="55"/>
                  </a:lnTo>
                  <a:lnTo>
                    <a:pt x="285" y="57"/>
                  </a:lnTo>
                  <a:lnTo>
                    <a:pt x="285" y="59"/>
                  </a:lnTo>
                  <a:lnTo>
                    <a:pt x="285" y="61"/>
                  </a:lnTo>
                  <a:lnTo>
                    <a:pt x="284" y="61"/>
                  </a:lnTo>
                  <a:lnTo>
                    <a:pt x="285" y="62"/>
                  </a:lnTo>
                  <a:lnTo>
                    <a:pt x="284" y="62"/>
                  </a:lnTo>
                  <a:lnTo>
                    <a:pt x="284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7" y="66"/>
                  </a:lnTo>
                  <a:lnTo>
                    <a:pt x="287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1" y="62"/>
                  </a:lnTo>
                  <a:lnTo>
                    <a:pt x="293" y="62"/>
                  </a:lnTo>
                  <a:lnTo>
                    <a:pt x="294" y="62"/>
                  </a:lnTo>
                  <a:lnTo>
                    <a:pt x="296" y="62"/>
                  </a:lnTo>
                  <a:lnTo>
                    <a:pt x="298" y="62"/>
                  </a:lnTo>
                  <a:lnTo>
                    <a:pt x="300" y="62"/>
                  </a:lnTo>
                  <a:lnTo>
                    <a:pt x="301" y="62"/>
                  </a:lnTo>
                  <a:lnTo>
                    <a:pt x="303" y="64"/>
                  </a:lnTo>
                  <a:lnTo>
                    <a:pt x="303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09" y="62"/>
                  </a:lnTo>
                  <a:lnTo>
                    <a:pt x="310" y="62"/>
                  </a:lnTo>
                  <a:lnTo>
                    <a:pt x="310" y="61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61"/>
                  </a:lnTo>
                  <a:lnTo>
                    <a:pt x="317" y="61"/>
                  </a:lnTo>
                  <a:lnTo>
                    <a:pt x="317" y="62"/>
                  </a:lnTo>
                  <a:lnTo>
                    <a:pt x="319" y="62"/>
                  </a:lnTo>
                  <a:lnTo>
                    <a:pt x="319" y="61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19" y="59"/>
                  </a:lnTo>
                  <a:lnTo>
                    <a:pt x="321" y="59"/>
                  </a:lnTo>
                  <a:lnTo>
                    <a:pt x="323" y="59"/>
                  </a:lnTo>
                  <a:lnTo>
                    <a:pt x="323" y="61"/>
                  </a:lnTo>
                  <a:lnTo>
                    <a:pt x="325" y="61"/>
                  </a:lnTo>
                  <a:lnTo>
                    <a:pt x="325" y="59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3" y="55"/>
                  </a:lnTo>
                  <a:lnTo>
                    <a:pt x="325" y="55"/>
                  </a:lnTo>
                  <a:lnTo>
                    <a:pt x="325" y="54"/>
                  </a:lnTo>
                  <a:lnTo>
                    <a:pt x="326" y="54"/>
                  </a:lnTo>
                  <a:lnTo>
                    <a:pt x="325" y="52"/>
                  </a:lnTo>
                  <a:lnTo>
                    <a:pt x="325" y="50"/>
                  </a:lnTo>
                  <a:lnTo>
                    <a:pt x="326" y="50"/>
                  </a:lnTo>
                  <a:lnTo>
                    <a:pt x="326" y="48"/>
                  </a:lnTo>
                  <a:lnTo>
                    <a:pt x="328" y="46"/>
                  </a:lnTo>
                  <a:lnTo>
                    <a:pt x="326" y="46"/>
                  </a:lnTo>
                  <a:lnTo>
                    <a:pt x="326" y="45"/>
                  </a:lnTo>
                  <a:lnTo>
                    <a:pt x="328" y="45"/>
                  </a:lnTo>
                  <a:lnTo>
                    <a:pt x="330" y="45"/>
                  </a:lnTo>
                  <a:lnTo>
                    <a:pt x="332" y="45"/>
                  </a:lnTo>
                  <a:lnTo>
                    <a:pt x="332" y="43"/>
                  </a:lnTo>
                  <a:lnTo>
                    <a:pt x="332" y="45"/>
                  </a:lnTo>
                  <a:lnTo>
                    <a:pt x="334" y="45"/>
                  </a:lnTo>
                  <a:lnTo>
                    <a:pt x="332" y="45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4" y="48"/>
                  </a:lnTo>
                  <a:lnTo>
                    <a:pt x="335" y="48"/>
                  </a:lnTo>
                  <a:lnTo>
                    <a:pt x="335" y="50"/>
                  </a:lnTo>
                  <a:lnTo>
                    <a:pt x="337" y="50"/>
                  </a:lnTo>
                  <a:lnTo>
                    <a:pt x="339" y="50"/>
                  </a:lnTo>
                  <a:lnTo>
                    <a:pt x="341" y="50"/>
                  </a:lnTo>
                  <a:lnTo>
                    <a:pt x="341" y="52"/>
                  </a:lnTo>
                  <a:lnTo>
                    <a:pt x="342" y="52"/>
                  </a:lnTo>
                  <a:lnTo>
                    <a:pt x="344" y="52"/>
                  </a:lnTo>
                  <a:lnTo>
                    <a:pt x="346" y="50"/>
                  </a:lnTo>
                  <a:lnTo>
                    <a:pt x="346" y="48"/>
                  </a:lnTo>
                  <a:lnTo>
                    <a:pt x="348" y="48"/>
                  </a:lnTo>
                  <a:lnTo>
                    <a:pt x="350" y="48"/>
                  </a:lnTo>
                  <a:lnTo>
                    <a:pt x="350" y="46"/>
                  </a:lnTo>
                  <a:lnTo>
                    <a:pt x="350" y="45"/>
                  </a:lnTo>
                  <a:lnTo>
                    <a:pt x="351" y="45"/>
                  </a:lnTo>
                  <a:lnTo>
                    <a:pt x="353" y="45"/>
                  </a:lnTo>
                  <a:lnTo>
                    <a:pt x="355" y="45"/>
                  </a:lnTo>
                  <a:lnTo>
                    <a:pt x="357" y="43"/>
                  </a:lnTo>
                  <a:lnTo>
                    <a:pt x="357" y="45"/>
                  </a:lnTo>
                  <a:lnTo>
                    <a:pt x="359" y="45"/>
                  </a:lnTo>
                  <a:lnTo>
                    <a:pt x="359" y="46"/>
                  </a:lnTo>
                  <a:lnTo>
                    <a:pt x="360" y="46"/>
                  </a:lnTo>
                  <a:lnTo>
                    <a:pt x="360" y="48"/>
                  </a:lnTo>
                  <a:lnTo>
                    <a:pt x="360" y="46"/>
                  </a:lnTo>
                  <a:lnTo>
                    <a:pt x="362" y="46"/>
                  </a:lnTo>
                  <a:lnTo>
                    <a:pt x="364" y="46"/>
                  </a:lnTo>
                  <a:lnTo>
                    <a:pt x="364" y="48"/>
                  </a:lnTo>
                  <a:lnTo>
                    <a:pt x="366" y="48"/>
                  </a:lnTo>
                  <a:lnTo>
                    <a:pt x="366" y="50"/>
                  </a:lnTo>
                  <a:lnTo>
                    <a:pt x="367" y="50"/>
                  </a:lnTo>
                  <a:lnTo>
                    <a:pt x="369" y="50"/>
                  </a:lnTo>
                  <a:lnTo>
                    <a:pt x="369" y="52"/>
                  </a:lnTo>
                  <a:lnTo>
                    <a:pt x="371" y="52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5"/>
                  </a:lnTo>
                  <a:lnTo>
                    <a:pt x="375" y="55"/>
                  </a:lnTo>
                  <a:lnTo>
                    <a:pt x="376" y="57"/>
                  </a:lnTo>
                  <a:lnTo>
                    <a:pt x="378" y="57"/>
                  </a:lnTo>
                  <a:lnTo>
                    <a:pt x="378" y="59"/>
                  </a:lnTo>
                  <a:lnTo>
                    <a:pt x="378" y="61"/>
                  </a:lnTo>
                  <a:lnTo>
                    <a:pt x="380" y="61"/>
                  </a:lnTo>
                  <a:lnTo>
                    <a:pt x="380" y="62"/>
                  </a:lnTo>
                  <a:lnTo>
                    <a:pt x="380" y="61"/>
                  </a:lnTo>
                  <a:lnTo>
                    <a:pt x="382" y="61"/>
                  </a:lnTo>
                  <a:lnTo>
                    <a:pt x="382" y="62"/>
                  </a:lnTo>
                  <a:lnTo>
                    <a:pt x="384" y="62"/>
                  </a:lnTo>
                  <a:lnTo>
                    <a:pt x="385" y="62"/>
                  </a:lnTo>
                  <a:lnTo>
                    <a:pt x="387" y="62"/>
                  </a:lnTo>
                  <a:lnTo>
                    <a:pt x="389" y="62"/>
                  </a:lnTo>
                  <a:lnTo>
                    <a:pt x="389" y="64"/>
                  </a:lnTo>
                  <a:lnTo>
                    <a:pt x="391" y="66"/>
                  </a:lnTo>
                  <a:lnTo>
                    <a:pt x="389" y="66"/>
                  </a:lnTo>
                  <a:lnTo>
                    <a:pt x="389" y="68"/>
                  </a:lnTo>
                  <a:lnTo>
                    <a:pt x="391" y="68"/>
                  </a:lnTo>
                  <a:lnTo>
                    <a:pt x="391" y="70"/>
                  </a:lnTo>
                  <a:lnTo>
                    <a:pt x="389" y="71"/>
                  </a:lnTo>
                  <a:lnTo>
                    <a:pt x="389" y="73"/>
                  </a:lnTo>
                  <a:lnTo>
                    <a:pt x="389" y="75"/>
                  </a:lnTo>
                  <a:lnTo>
                    <a:pt x="389" y="77"/>
                  </a:lnTo>
                  <a:lnTo>
                    <a:pt x="389" y="79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7" y="79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5" y="82"/>
                  </a:lnTo>
                  <a:lnTo>
                    <a:pt x="385" y="84"/>
                  </a:lnTo>
                  <a:lnTo>
                    <a:pt x="384" y="86"/>
                  </a:lnTo>
                  <a:lnTo>
                    <a:pt x="385" y="86"/>
                  </a:lnTo>
                  <a:lnTo>
                    <a:pt x="387" y="86"/>
                  </a:lnTo>
                  <a:lnTo>
                    <a:pt x="387" y="87"/>
                  </a:lnTo>
                  <a:lnTo>
                    <a:pt x="389" y="87"/>
                  </a:lnTo>
                  <a:lnTo>
                    <a:pt x="389" y="89"/>
                  </a:lnTo>
                  <a:lnTo>
                    <a:pt x="391" y="89"/>
                  </a:lnTo>
                  <a:lnTo>
                    <a:pt x="392" y="89"/>
                  </a:lnTo>
                  <a:lnTo>
                    <a:pt x="392" y="87"/>
                  </a:lnTo>
                  <a:lnTo>
                    <a:pt x="394" y="87"/>
                  </a:lnTo>
                  <a:lnTo>
                    <a:pt x="394" y="86"/>
                  </a:lnTo>
                  <a:lnTo>
                    <a:pt x="392" y="86"/>
                  </a:lnTo>
                  <a:lnTo>
                    <a:pt x="394" y="86"/>
                  </a:lnTo>
                  <a:lnTo>
                    <a:pt x="394" y="84"/>
                  </a:lnTo>
                  <a:lnTo>
                    <a:pt x="392" y="84"/>
                  </a:lnTo>
                  <a:lnTo>
                    <a:pt x="394" y="84"/>
                  </a:lnTo>
                  <a:lnTo>
                    <a:pt x="396" y="84"/>
                  </a:lnTo>
                  <a:lnTo>
                    <a:pt x="398" y="84"/>
                  </a:lnTo>
                  <a:lnTo>
                    <a:pt x="400" y="82"/>
                  </a:lnTo>
                  <a:lnTo>
                    <a:pt x="400" y="84"/>
                  </a:lnTo>
                  <a:lnTo>
                    <a:pt x="401" y="84"/>
                  </a:lnTo>
                  <a:lnTo>
                    <a:pt x="401" y="86"/>
                  </a:lnTo>
                  <a:lnTo>
                    <a:pt x="401" y="87"/>
                  </a:lnTo>
                  <a:lnTo>
                    <a:pt x="403" y="87"/>
                  </a:lnTo>
                  <a:lnTo>
                    <a:pt x="403" y="89"/>
                  </a:lnTo>
                  <a:lnTo>
                    <a:pt x="405" y="89"/>
                  </a:lnTo>
                  <a:lnTo>
                    <a:pt x="403" y="89"/>
                  </a:lnTo>
                  <a:lnTo>
                    <a:pt x="403" y="91"/>
                  </a:lnTo>
                  <a:lnTo>
                    <a:pt x="405" y="91"/>
                  </a:lnTo>
                  <a:lnTo>
                    <a:pt x="405" y="93"/>
                  </a:lnTo>
                  <a:lnTo>
                    <a:pt x="405" y="95"/>
                  </a:lnTo>
                  <a:lnTo>
                    <a:pt x="405" y="96"/>
                  </a:lnTo>
                  <a:lnTo>
                    <a:pt x="403" y="96"/>
                  </a:lnTo>
                  <a:lnTo>
                    <a:pt x="403" y="98"/>
                  </a:lnTo>
                  <a:lnTo>
                    <a:pt x="403" y="100"/>
                  </a:lnTo>
                  <a:lnTo>
                    <a:pt x="405" y="100"/>
                  </a:lnTo>
                  <a:lnTo>
                    <a:pt x="405" y="102"/>
                  </a:lnTo>
                  <a:lnTo>
                    <a:pt x="407" y="103"/>
                  </a:lnTo>
                  <a:lnTo>
                    <a:pt x="409" y="103"/>
                  </a:lnTo>
                  <a:lnTo>
                    <a:pt x="409" y="105"/>
                  </a:lnTo>
                  <a:lnTo>
                    <a:pt x="409" y="107"/>
                  </a:lnTo>
                  <a:lnTo>
                    <a:pt x="409" y="109"/>
                  </a:lnTo>
                  <a:lnTo>
                    <a:pt x="407" y="109"/>
                  </a:lnTo>
                  <a:lnTo>
                    <a:pt x="407" y="111"/>
                  </a:lnTo>
                  <a:lnTo>
                    <a:pt x="407" y="112"/>
                  </a:lnTo>
                  <a:lnTo>
                    <a:pt x="405" y="114"/>
                  </a:lnTo>
                  <a:lnTo>
                    <a:pt x="407" y="116"/>
                  </a:lnTo>
                  <a:lnTo>
                    <a:pt x="407" y="118"/>
                  </a:lnTo>
                  <a:lnTo>
                    <a:pt x="409" y="118"/>
                  </a:lnTo>
                  <a:lnTo>
                    <a:pt x="409" y="120"/>
                  </a:lnTo>
                  <a:lnTo>
                    <a:pt x="407" y="120"/>
                  </a:lnTo>
                  <a:lnTo>
                    <a:pt x="407" y="121"/>
                  </a:lnTo>
                  <a:lnTo>
                    <a:pt x="409" y="121"/>
                  </a:lnTo>
                  <a:lnTo>
                    <a:pt x="407" y="121"/>
                  </a:lnTo>
                  <a:lnTo>
                    <a:pt x="407" y="123"/>
                  </a:lnTo>
                  <a:lnTo>
                    <a:pt x="407" y="121"/>
                  </a:lnTo>
                  <a:lnTo>
                    <a:pt x="405" y="121"/>
                  </a:lnTo>
                  <a:lnTo>
                    <a:pt x="405" y="123"/>
                  </a:lnTo>
                  <a:lnTo>
                    <a:pt x="403" y="123"/>
                  </a:lnTo>
                  <a:lnTo>
                    <a:pt x="403" y="125"/>
                  </a:lnTo>
                  <a:lnTo>
                    <a:pt x="401" y="125"/>
                  </a:lnTo>
                  <a:lnTo>
                    <a:pt x="401" y="123"/>
                  </a:lnTo>
                  <a:lnTo>
                    <a:pt x="400" y="123"/>
                  </a:lnTo>
                  <a:lnTo>
                    <a:pt x="400" y="125"/>
                  </a:lnTo>
                  <a:lnTo>
                    <a:pt x="398" y="125"/>
                  </a:lnTo>
                  <a:lnTo>
                    <a:pt x="398" y="127"/>
                  </a:lnTo>
                  <a:lnTo>
                    <a:pt x="396" y="127"/>
                  </a:lnTo>
                  <a:lnTo>
                    <a:pt x="396" y="125"/>
                  </a:lnTo>
                  <a:lnTo>
                    <a:pt x="394" y="125"/>
                  </a:lnTo>
                  <a:lnTo>
                    <a:pt x="394" y="127"/>
                  </a:lnTo>
                  <a:lnTo>
                    <a:pt x="392" y="127"/>
                  </a:lnTo>
                  <a:lnTo>
                    <a:pt x="392" y="128"/>
                  </a:lnTo>
                  <a:lnTo>
                    <a:pt x="392" y="130"/>
                  </a:lnTo>
                  <a:lnTo>
                    <a:pt x="392" y="132"/>
                  </a:lnTo>
                  <a:lnTo>
                    <a:pt x="391" y="132"/>
                  </a:lnTo>
                  <a:lnTo>
                    <a:pt x="391" y="134"/>
                  </a:lnTo>
                  <a:lnTo>
                    <a:pt x="389" y="134"/>
                  </a:lnTo>
                  <a:lnTo>
                    <a:pt x="387" y="134"/>
                  </a:lnTo>
                  <a:lnTo>
                    <a:pt x="387" y="132"/>
                  </a:lnTo>
                  <a:lnTo>
                    <a:pt x="385" y="132"/>
                  </a:lnTo>
                  <a:lnTo>
                    <a:pt x="384" y="132"/>
                  </a:lnTo>
                  <a:lnTo>
                    <a:pt x="382" y="132"/>
                  </a:lnTo>
                  <a:lnTo>
                    <a:pt x="382" y="134"/>
                  </a:lnTo>
                  <a:lnTo>
                    <a:pt x="380" y="134"/>
                  </a:lnTo>
                  <a:lnTo>
                    <a:pt x="380" y="136"/>
                  </a:lnTo>
                  <a:lnTo>
                    <a:pt x="378" y="136"/>
                  </a:lnTo>
                  <a:lnTo>
                    <a:pt x="376" y="136"/>
                  </a:lnTo>
                  <a:lnTo>
                    <a:pt x="376" y="134"/>
                  </a:lnTo>
                  <a:lnTo>
                    <a:pt x="375" y="134"/>
                  </a:lnTo>
                  <a:lnTo>
                    <a:pt x="375" y="132"/>
                  </a:lnTo>
                  <a:lnTo>
                    <a:pt x="373" y="132"/>
                  </a:lnTo>
                  <a:lnTo>
                    <a:pt x="373" y="134"/>
                  </a:lnTo>
                  <a:lnTo>
                    <a:pt x="371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7" y="136"/>
                  </a:lnTo>
                  <a:lnTo>
                    <a:pt x="367" y="137"/>
                  </a:lnTo>
                  <a:lnTo>
                    <a:pt x="366" y="137"/>
                  </a:lnTo>
                  <a:lnTo>
                    <a:pt x="364" y="137"/>
                  </a:lnTo>
                  <a:lnTo>
                    <a:pt x="362" y="139"/>
                  </a:lnTo>
                  <a:lnTo>
                    <a:pt x="360" y="139"/>
                  </a:lnTo>
                  <a:lnTo>
                    <a:pt x="360" y="137"/>
                  </a:lnTo>
                  <a:lnTo>
                    <a:pt x="360" y="139"/>
                  </a:lnTo>
                  <a:lnTo>
                    <a:pt x="360" y="137"/>
                  </a:lnTo>
                  <a:lnTo>
                    <a:pt x="359" y="137"/>
                  </a:lnTo>
                  <a:lnTo>
                    <a:pt x="359" y="136"/>
                  </a:lnTo>
                  <a:lnTo>
                    <a:pt x="357" y="136"/>
                  </a:lnTo>
                  <a:lnTo>
                    <a:pt x="355" y="136"/>
                  </a:lnTo>
                  <a:lnTo>
                    <a:pt x="353" y="136"/>
                  </a:lnTo>
                  <a:lnTo>
                    <a:pt x="353" y="134"/>
                  </a:lnTo>
                  <a:lnTo>
                    <a:pt x="351" y="134"/>
                  </a:lnTo>
                  <a:lnTo>
                    <a:pt x="351" y="132"/>
                  </a:lnTo>
                  <a:lnTo>
                    <a:pt x="351" y="134"/>
                  </a:lnTo>
                  <a:lnTo>
                    <a:pt x="350" y="134"/>
                  </a:lnTo>
                  <a:lnTo>
                    <a:pt x="350" y="136"/>
                  </a:lnTo>
                  <a:lnTo>
                    <a:pt x="348" y="136"/>
                  </a:lnTo>
                  <a:lnTo>
                    <a:pt x="346" y="136"/>
                  </a:lnTo>
                  <a:lnTo>
                    <a:pt x="346" y="134"/>
                  </a:lnTo>
                  <a:lnTo>
                    <a:pt x="346" y="132"/>
                  </a:lnTo>
                  <a:lnTo>
                    <a:pt x="344" y="132"/>
                  </a:lnTo>
                  <a:lnTo>
                    <a:pt x="344" y="134"/>
                  </a:lnTo>
                  <a:lnTo>
                    <a:pt x="342" y="134"/>
                  </a:lnTo>
                  <a:lnTo>
                    <a:pt x="344" y="136"/>
                  </a:lnTo>
                  <a:lnTo>
                    <a:pt x="344" y="137"/>
                  </a:lnTo>
                  <a:lnTo>
                    <a:pt x="344" y="139"/>
                  </a:lnTo>
                  <a:lnTo>
                    <a:pt x="346" y="139"/>
                  </a:lnTo>
                  <a:lnTo>
                    <a:pt x="344" y="139"/>
                  </a:lnTo>
                  <a:lnTo>
                    <a:pt x="344" y="141"/>
                  </a:lnTo>
                  <a:lnTo>
                    <a:pt x="344" y="139"/>
                  </a:lnTo>
                  <a:lnTo>
                    <a:pt x="344" y="141"/>
                  </a:lnTo>
                  <a:lnTo>
                    <a:pt x="342" y="141"/>
                  </a:lnTo>
                  <a:lnTo>
                    <a:pt x="342" y="143"/>
                  </a:lnTo>
                  <a:lnTo>
                    <a:pt x="341" y="143"/>
                  </a:lnTo>
                  <a:lnTo>
                    <a:pt x="342" y="143"/>
                  </a:lnTo>
                  <a:lnTo>
                    <a:pt x="342" y="145"/>
                  </a:lnTo>
                  <a:lnTo>
                    <a:pt x="341" y="145"/>
                  </a:lnTo>
                  <a:lnTo>
                    <a:pt x="341" y="146"/>
                  </a:lnTo>
                  <a:lnTo>
                    <a:pt x="339" y="146"/>
                  </a:lnTo>
                  <a:lnTo>
                    <a:pt x="339" y="148"/>
                  </a:lnTo>
                  <a:lnTo>
                    <a:pt x="339" y="150"/>
                  </a:lnTo>
                  <a:lnTo>
                    <a:pt x="339" y="152"/>
                  </a:lnTo>
                  <a:lnTo>
                    <a:pt x="337" y="152"/>
                  </a:lnTo>
                  <a:lnTo>
                    <a:pt x="337" y="153"/>
                  </a:lnTo>
                  <a:lnTo>
                    <a:pt x="337" y="152"/>
                  </a:lnTo>
                  <a:lnTo>
                    <a:pt x="335" y="152"/>
                  </a:lnTo>
                  <a:lnTo>
                    <a:pt x="334" y="152"/>
                  </a:lnTo>
                  <a:lnTo>
                    <a:pt x="334" y="153"/>
                  </a:lnTo>
                  <a:lnTo>
                    <a:pt x="332" y="153"/>
                  </a:lnTo>
                  <a:lnTo>
                    <a:pt x="332" y="155"/>
                  </a:lnTo>
                  <a:lnTo>
                    <a:pt x="330" y="155"/>
                  </a:lnTo>
                  <a:lnTo>
                    <a:pt x="330" y="157"/>
                  </a:lnTo>
                  <a:lnTo>
                    <a:pt x="330" y="159"/>
                  </a:lnTo>
                  <a:lnTo>
                    <a:pt x="328" y="159"/>
                  </a:lnTo>
                  <a:lnTo>
                    <a:pt x="328" y="161"/>
                  </a:lnTo>
                  <a:lnTo>
                    <a:pt x="328" y="162"/>
                  </a:lnTo>
                  <a:lnTo>
                    <a:pt x="328" y="164"/>
                  </a:lnTo>
                  <a:lnTo>
                    <a:pt x="328" y="166"/>
                  </a:lnTo>
                  <a:lnTo>
                    <a:pt x="326" y="166"/>
                  </a:lnTo>
                  <a:lnTo>
                    <a:pt x="326" y="164"/>
                  </a:lnTo>
                  <a:lnTo>
                    <a:pt x="325" y="164"/>
                  </a:lnTo>
                  <a:lnTo>
                    <a:pt x="325" y="166"/>
                  </a:lnTo>
                  <a:lnTo>
                    <a:pt x="323" y="166"/>
                  </a:lnTo>
                  <a:lnTo>
                    <a:pt x="323" y="168"/>
                  </a:lnTo>
                  <a:lnTo>
                    <a:pt x="325" y="168"/>
                  </a:lnTo>
                  <a:lnTo>
                    <a:pt x="323" y="168"/>
                  </a:lnTo>
                  <a:lnTo>
                    <a:pt x="323" y="170"/>
                  </a:lnTo>
                  <a:lnTo>
                    <a:pt x="323" y="171"/>
                  </a:lnTo>
                  <a:lnTo>
                    <a:pt x="321" y="171"/>
                  </a:lnTo>
                  <a:lnTo>
                    <a:pt x="323" y="173"/>
                  </a:lnTo>
                  <a:lnTo>
                    <a:pt x="323" y="175"/>
                  </a:lnTo>
                  <a:lnTo>
                    <a:pt x="321" y="175"/>
                  </a:lnTo>
                  <a:lnTo>
                    <a:pt x="321" y="177"/>
                  </a:lnTo>
                  <a:lnTo>
                    <a:pt x="319" y="178"/>
                  </a:lnTo>
                  <a:lnTo>
                    <a:pt x="317" y="178"/>
                  </a:lnTo>
                  <a:lnTo>
                    <a:pt x="317" y="180"/>
                  </a:lnTo>
                  <a:lnTo>
                    <a:pt x="316" y="180"/>
                  </a:lnTo>
                  <a:lnTo>
                    <a:pt x="314" y="180"/>
                  </a:lnTo>
                  <a:lnTo>
                    <a:pt x="312" y="180"/>
                  </a:lnTo>
                  <a:lnTo>
                    <a:pt x="312" y="182"/>
                  </a:lnTo>
                  <a:lnTo>
                    <a:pt x="310" y="182"/>
                  </a:lnTo>
                  <a:lnTo>
                    <a:pt x="310" y="180"/>
                  </a:lnTo>
                  <a:lnTo>
                    <a:pt x="310" y="178"/>
                  </a:lnTo>
                  <a:lnTo>
                    <a:pt x="309" y="178"/>
                  </a:lnTo>
                  <a:lnTo>
                    <a:pt x="309" y="177"/>
                  </a:lnTo>
                  <a:lnTo>
                    <a:pt x="310" y="177"/>
                  </a:lnTo>
                  <a:lnTo>
                    <a:pt x="309" y="175"/>
                  </a:lnTo>
                  <a:lnTo>
                    <a:pt x="309" y="173"/>
                  </a:lnTo>
                  <a:lnTo>
                    <a:pt x="307" y="173"/>
                  </a:lnTo>
                  <a:lnTo>
                    <a:pt x="307" y="171"/>
                  </a:lnTo>
                  <a:lnTo>
                    <a:pt x="307" y="170"/>
                  </a:lnTo>
                  <a:lnTo>
                    <a:pt x="305" y="170"/>
                  </a:lnTo>
                  <a:lnTo>
                    <a:pt x="305" y="168"/>
                  </a:lnTo>
                  <a:lnTo>
                    <a:pt x="303" y="168"/>
                  </a:lnTo>
                  <a:lnTo>
                    <a:pt x="303" y="166"/>
                  </a:lnTo>
                  <a:lnTo>
                    <a:pt x="305" y="166"/>
                  </a:lnTo>
                  <a:lnTo>
                    <a:pt x="303" y="166"/>
                  </a:lnTo>
                  <a:lnTo>
                    <a:pt x="301" y="166"/>
                  </a:lnTo>
                  <a:lnTo>
                    <a:pt x="301" y="164"/>
                  </a:lnTo>
                  <a:lnTo>
                    <a:pt x="300" y="162"/>
                  </a:lnTo>
                  <a:lnTo>
                    <a:pt x="300" y="164"/>
                  </a:lnTo>
                  <a:lnTo>
                    <a:pt x="300" y="162"/>
                  </a:lnTo>
                  <a:lnTo>
                    <a:pt x="298" y="162"/>
                  </a:lnTo>
                  <a:lnTo>
                    <a:pt x="298" y="161"/>
                  </a:lnTo>
                  <a:lnTo>
                    <a:pt x="296" y="161"/>
                  </a:lnTo>
                  <a:lnTo>
                    <a:pt x="294" y="161"/>
                  </a:lnTo>
                  <a:lnTo>
                    <a:pt x="293" y="161"/>
                  </a:lnTo>
                  <a:lnTo>
                    <a:pt x="293" y="159"/>
                  </a:lnTo>
                  <a:lnTo>
                    <a:pt x="293" y="157"/>
                  </a:lnTo>
                  <a:lnTo>
                    <a:pt x="291" y="157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9" y="155"/>
                  </a:lnTo>
                  <a:lnTo>
                    <a:pt x="287" y="155"/>
                  </a:lnTo>
                  <a:lnTo>
                    <a:pt x="285" y="155"/>
                  </a:lnTo>
                  <a:lnTo>
                    <a:pt x="285" y="157"/>
                  </a:lnTo>
                  <a:lnTo>
                    <a:pt x="285" y="159"/>
                  </a:lnTo>
                  <a:lnTo>
                    <a:pt x="285" y="161"/>
                  </a:lnTo>
                  <a:lnTo>
                    <a:pt x="285" y="162"/>
                  </a:lnTo>
                  <a:lnTo>
                    <a:pt x="285" y="164"/>
                  </a:lnTo>
                  <a:lnTo>
                    <a:pt x="284" y="164"/>
                  </a:lnTo>
                  <a:lnTo>
                    <a:pt x="284" y="162"/>
                  </a:lnTo>
                  <a:lnTo>
                    <a:pt x="282" y="162"/>
                  </a:lnTo>
                  <a:lnTo>
                    <a:pt x="282" y="161"/>
                  </a:lnTo>
                  <a:lnTo>
                    <a:pt x="282" y="159"/>
                  </a:lnTo>
                  <a:lnTo>
                    <a:pt x="280" y="159"/>
                  </a:lnTo>
                  <a:lnTo>
                    <a:pt x="280" y="157"/>
                  </a:lnTo>
                  <a:lnTo>
                    <a:pt x="280" y="155"/>
                  </a:lnTo>
                  <a:lnTo>
                    <a:pt x="282" y="155"/>
                  </a:lnTo>
                  <a:lnTo>
                    <a:pt x="280" y="153"/>
                  </a:lnTo>
                  <a:lnTo>
                    <a:pt x="280" y="152"/>
                  </a:lnTo>
                  <a:lnTo>
                    <a:pt x="280" y="150"/>
                  </a:lnTo>
                  <a:lnTo>
                    <a:pt x="280" y="148"/>
                  </a:lnTo>
                  <a:lnTo>
                    <a:pt x="278" y="148"/>
                  </a:lnTo>
                  <a:lnTo>
                    <a:pt x="280" y="148"/>
                  </a:lnTo>
                  <a:lnTo>
                    <a:pt x="280" y="146"/>
                  </a:lnTo>
                  <a:lnTo>
                    <a:pt x="278" y="146"/>
                  </a:lnTo>
                  <a:lnTo>
                    <a:pt x="280" y="145"/>
                  </a:lnTo>
                  <a:lnTo>
                    <a:pt x="280" y="143"/>
                  </a:lnTo>
                  <a:lnTo>
                    <a:pt x="280" y="141"/>
                  </a:lnTo>
                  <a:lnTo>
                    <a:pt x="280" y="139"/>
                  </a:lnTo>
                  <a:lnTo>
                    <a:pt x="282" y="139"/>
                  </a:lnTo>
                  <a:lnTo>
                    <a:pt x="282" y="137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80" y="134"/>
                  </a:lnTo>
                  <a:lnTo>
                    <a:pt x="280" y="132"/>
                  </a:lnTo>
                  <a:lnTo>
                    <a:pt x="278" y="132"/>
                  </a:lnTo>
                  <a:lnTo>
                    <a:pt x="280" y="132"/>
                  </a:lnTo>
                  <a:lnTo>
                    <a:pt x="280" y="130"/>
                  </a:lnTo>
                  <a:lnTo>
                    <a:pt x="278" y="130"/>
                  </a:lnTo>
                  <a:lnTo>
                    <a:pt x="278" y="128"/>
                  </a:lnTo>
                  <a:lnTo>
                    <a:pt x="278" y="127"/>
                  </a:lnTo>
                  <a:lnTo>
                    <a:pt x="280" y="127"/>
                  </a:lnTo>
                  <a:lnTo>
                    <a:pt x="282" y="127"/>
                  </a:lnTo>
                  <a:lnTo>
                    <a:pt x="282" y="125"/>
                  </a:lnTo>
                  <a:lnTo>
                    <a:pt x="284" y="125"/>
                  </a:lnTo>
                  <a:lnTo>
                    <a:pt x="284" y="123"/>
                  </a:lnTo>
                  <a:lnTo>
                    <a:pt x="282" y="123"/>
                  </a:lnTo>
                  <a:lnTo>
                    <a:pt x="282" y="121"/>
                  </a:lnTo>
                  <a:lnTo>
                    <a:pt x="282" y="120"/>
                  </a:lnTo>
                  <a:lnTo>
                    <a:pt x="282" y="118"/>
                  </a:lnTo>
                  <a:lnTo>
                    <a:pt x="282" y="116"/>
                  </a:lnTo>
                  <a:lnTo>
                    <a:pt x="282" y="114"/>
                  </a:lnTo>
                  <a:lnTo>
                    <a:pt x="282" y="112"/>
                  </a:lnTo>
                  <a:lnTo>
                    <a:pt x="284" y="111"/>
                  </a:lnTo>
                  <a:lnTo>
                    <a:pt x="282" y="111"/>
                  </a:lnTo>
                  <a:lnTo>
                    <a:pt x="282" y="109"/>
                  </a:lnTo>
                  <a:lnTo>
                    <a:pt x="282" y="107"/>
                  </a:lnTo>
                  <a:lnTo>
                    <a:pt x="282" y="105"/>
                  </a:lnTo>
                  <a:lnTo>
                    <a:pt x="282" y="103"/>
                  </a:lnTo>
                  <a:lnTo>
                    <a:pt x="282" y="102"/>
                  </a:lnTo>
                  <a:lnTo>
                    <a:pt x="280" y="102"/>
                  </a:lnTo>
                  <a:lnTo>
                    <a:pt x="280" y="100"/>
                  </a:lnTo>
                  <a:lnTo>
                    <a:pt x="280" y="98"/>
                  </a:lnTo>
                  <a:lnTo>
                    <a:pt x="278" y="98"/>
                  </a:lnTo>
                  <a:lnTo>
                    <a:pt x="276" y="98"/>
                  </a:lnTo>
                  <a:lnTo>
                    <a:pt x="278" y="98"/>
                  </a:lnTo>
                  <a:lnTo>
                    <a:pt x="276" y="96"/>
                  </a:lnTo>
                  <a:lnTo>
                    <a:pt x="275" y="96"/>
                  </a:lnTo>
                  <a:lnTo>
                    <a:pt x="273" y="96"/>
                  </a:lnTo>
                  <a:lnTo>
                    <a:pt x="271" y="96"/>
                  </a:lnTo>
                  <a:lnTo>
                    <a:pt x="271" y="98"/>
                  </a:lnTo>
                  <a:lnTo>
                    <a:pt x="271" y="100"/>
                  </a:lnTo>
                  <a:lnTo>
                    <a:pt x="269" y="100"/>
                  </a:lnTo>
                  <a:lnTo>
                    <a:pt x="268" y="100"/>
                  </a:lnTo>
                  <a:lnTo>
                    <a:pt x="266" y="100"/>
                  </a:lnTo>
                  <a:lnTo>
                    <a:pt x="266" y="102"/>
                  </a:lnTo>
                  <a:lnTo>
                    <a:pt x="266" y="103"/>
                  </a:lnTo>
                  <a:lnTo>
                    <a:pt x="264" y="103"/>
                  </a:lnTo>
                  <a:lnTo>
                    <a:pt x="262" y="103"/>
                  </a:lnTo>
                  <a:lnTo>
                    <a:pt x="260" y="103"/>
                  </a:lnTo>
                  <a:lnTo>
                    <a:pt x="260" y="105"/>
                  </a:lnTo>
                  <a:lnTo>
                    <a:pt x="259" y="105"/>
                  </a:lnTo>
                  <a:lnTo>
                    <a:pt x="257" y="105"/>
                  </a:lnTo>
                  <a:lnTo>
                    <a:pt x="257" y="103"/>
                  </a:lnTo>
                  <a:lnTo>
                    <a:pt x="257" y="102"/>
                  </a:lnTo>
                  <a:lnTo>
                    <a:pt x="255" y="102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5"/>
                  </a:lnTo>
                  <a:lnTo>
                    <a:pt x="251" y="107"/>
                  </a:lnTo>
                  <a:lnTo>
                    <a:pt x="251" y="109"/>
                  </a:lnTo>
                  <a:lnTo>
                    <a:pt x="250" y="109"/>
                  </a:lnTo>
                  <a:lnTo>
                    <a:pt x="248" y="109"/>
                  </a:lnTo>
                  <a:lnTo>
                    <a:pt x="246" y="109"/>
                  </a:lnTo>
                  <a:lnTo>
                    <a:pt x="244" y="109"/>
                  </a:lnTo>
                  <a:lnTo>
                    <a:pt x="244" y="111"/>
                  </a:lnTo>
                  <a:lnTo>
                    <a:pt x="243" y="111"/>
                  </a:lnTo>
                  <a:lnTo>
                    <a:pt x="241" y="111"/>
                  </a:lnTo>
                  <a:lnTo>
                    <a:pt x="241" y="112"/>
                  </a:lnTo>
                  <a:lnTo>
                    <a:pt x="241" y="114"/>
                  </a:lnTo>
                  <a:lnTo>
                    <a:pt x="241" y="116"/>
                  </a:lnTo>
                  <a:lnTo>
                    <a:pt x="241" y="118"/>
                  </a:lnTo>
                  <a:lnTo>
                    <a:pt x="241" y="120"/>
                  </a:lnTo>
                  <a:lnTo>
                    <a:pt x="241" y="121"/>
                  </a:lnTo>
                  <a:lnTo>
                    <a:pt x="241" y="123"/>
                  </a:lnTo>
                  <a:lnTo>
                    <a:pt x="239" y="123"/>
                  </a:lnTo>
                  <a:lnTo>
                    <a:pt x="239" y="125"/>
                  </a:lnTo>
                  <a:lnTo>
                    <a:pt x="239" y="127"/>
                  </a:lnTo>
                  <a:lnTo>
                    <a:pt x="237" y="127"/>
                  </a:lnTo>
                  <a:lnTo>
                    <a:pt x="237" y="128"/>
                  </a:lnTo>
                  <a:lnTo>
                    <a:pt x="237" y="130"/>
                  </a:lnTo>
                  <a:lnTo>
                    <a:pt x="237" y="132"/>
                  </a:lnTo>
                  <a:lnTo>
                    <a:pt x="239" y="134"/>
                  </a:lnTo>
                  <a:lnTo>
                    <a:pt x="239" y="136"/>
                  </a:lnTo>
                  <a:lnTo>
                    <a:pt x="239" y="137"/>
                  </a:lnTo>
                  <a:lnTo>
                    <a:pt x="239" y="139"/>
                  </a:lnTo>
                  <a:lnTo>
                    <a:pt x="239" y="141"/>
                  </a:lnTo>
                  <a:lnTo>
                    <a:pt x="239" y="143"/>
                  </a:lnTo>
                  <a:lnTo>
                    <a:pt x="241" y="143"/>
                  </a:lnTo>
                  <a:lnTo>
                    <a:pt x="241" y="145"/>
                  </a:lnTo>
                  <a:lnTo>
                    <a:pt x="241" y="146"/>
                  </a:lnTo>
                  <a:lnTo>
                    <a:pt x="241" y="148"/>
                  </a:lnTo>
                  <a:lnTo>
                    <a:pt x="241" y="150"/>
                  </a:lnTo>
                  <a:lnTo>
                    <a:pt x="239" y="150"/>
                  </a:lnTo>
                  <a:lnTo>
                    <a:pt x="237" y="150"/>
                  </a:lnTo>
                  <a:lnTo>
                    <a:pt x="237" y="148"/>
                  </a:lnTo>
                  <a:lnTo>
                    <a:pt x="235" y="148"/>
                  </a:lnTo>
                  <a:lnTo>
                    <a:pt x="235" y="150"/>
                  </a:lnTo>
                  <a:lnTo>
                    <a:pt x="234" y="150"/>
                  </a:lnTo>
                  <a:lnTo>
                    <a:pt x="234" y="152"/>
                  </a:lnTo>
                  <a:lnTo>
                    <a:pt x="232" y="152"/>
                  </a:lnTo>
                  <a:lnTo>
                    <a:pt x="230" y="152"/>
                  </a:lnTo>
                  <a:lnTo>
                    <a:pt x="230" y="150"/>
                  </a:lnTo>
                  <a:lnTo>
                    <a:pt x="228" y="150"/>
                  </a:lnTo>
                  <a:lnTo>
                    <a:pt x="226" y="152"/>
                  </a:lnTo>
                  <a:lnTo>
                    <a:pt x="225" y="152"/>
                  </a:lnTo>
                  <a:lnTo>
                    <a:pt x="225" y="153"/>
                  </a:lnTo>
                  <a:lnTo>
                    <a:pt x="223" y="153"/>
                  </a:lnTo>
                  <a:lnTo>
                    <a:pt x="221" y="155"/>
                  </a:lnTo>
                  <a:lnTo>
                    <a:pt x="219" y="155"/>
                  </a:lnTo>
                  <a:lnTo>
                    <a:pt x="219" y="153"/>
                  </a:lnTo>
                  <a:lnTo>
                    <a:pt x="218" y="153"/>
                  </a:lnTo>
                  <a:lnTo>
                    <a:pt x="216" y="153"/>
                  </a:lnTo>
                  <a:lnTo>
                    <a:pt x="214" y="153"/>
                  </a:lnTo>
                  <a:lnTo>
                    <a:pt x="214" y="155"/>
                  </a:lnTo>
                  <a:lnTo>
                    <a:pt x="212" y="153"/>
                  </a:lnTo>
                  <a:lnTo>
                    <a:pt x="212" y="152"/>
                  </a:lnTo>
                  <a:lnTo>
                    <a:pt x="210" y="152"/>
                  </a:lnTo>
                  <a:lnTo>
                    <a:pt x="209" y="152"/>
                  </a:lnTo>
                  <a:lnTo>
                    <a:pt x="207" y="152"/>
                  </a:lnTo>
                  <a:lnTo>
                    <a:pt x="205" y="153"/>
                  </a:lnTo>
                  <a:lnTo>
                    <a:pt x="203" y="153"/>
                  </a:lnTo>
                  <a:lnTo>
                    <a:pt x="203" y="155"/>
                  </a:lnTo>
                  <a:lnTo>
                    <a:pt x="201" y="155"/>
                  </a:lnTo>
                  <a:lnTo>
                    <a:pt x="200" y="155"/>
                  </a:lnTo>
                  <a:lnTo>
                    <a:pt x="200" y="157"/>
                  </a:lnTo>
                  <a:lnTo>
                    <a:pt x="200" y="159"/>
                  </a:lnTo>
                  <a:lnTo>
                    <a:pt x="200" y="161"/>
                  </a:lnTo>
                  <a:lnTo>
                    <a:pt x="200" y="162"/>
                  </a:lnTo>
                  <a:lnTo>
                    <a:pt x="201" y="162"/>
                  </a:lnTo>
                  <a:lnTo>
                    <a:pt x="201" y="164"/>
                  </a:lnTo>
                  <a:lnTo>
                    <a:pt x="203" y="164"/>
                  </a:lnTo>
                  <a:lnTo>
                    <a:pt x="203" y="166"/>
                  </a:lnTo>
                  <a:lnTo>
                    <a:pt x="203" y="168"/>
                  </a:lnTo>
                  <a:lnTo>
                    <a:pt x="203" y="170"/>
                  </a:lnTo>
                  <a:lnTo>
                    <a:pt x="203" y="171"/>
                  </a:lnTo>
                  <a:lnTo>
                    <a:pt x="203" y="173"/>
                  </a:lnTo>
                  <a:lnTo>
                    <a:pt x="201" y="173"/>
                  </a:lnTo>
                  <a:lnTo>
                    <a:pt x="201" y="175"/>
                  </a:lnTo>
                  <a:lnTo>
                    <a:pt x="200" y="177"/>
                  </a:lnTo>
                  <a:lnTo>
                    <a:pt x="198" y="177"/>
                  </a:lnTo>
                  <a:lnTo>
                    <a:pt x="196" y="177"/>
                  </a:lnTo>
                  <a:lnTo>
                    <a:pt x="194" y="177"/>
                  </a:lnTo>
                  <a:lnTo>
                    <a:pt x="194" y="178"/>
                  </a:lnTo>
                  <a:lnTo>
                    <a:pt x="196" y="178"/>
                  </a:lnTo>
                  <a:lnTo>
                    <a:pt x="196" y="180"/>
                  </a:lnTo>
                  <a:lnTo>
                    <a:pt x="196" y="182"/>
                  </a:lnTo>
                  <a:lnTo>
                    <a:pt x="194" y="182"/>
                  </a:lnTo>
                  <a:lnTo>
                    <a:pt x="194" y="184"/>
                  </a:lnTo>
                  <a:lnTo>
                    <a:pt x="193" y="186"/>
                  </a:lnTo>
                  <a:lnTo>
                    <a:pt x="193" y="187"/>
                  </a:lnTo>
                  <a:lnTo>
                    <a:pt x="193" y="189"/>
                  </a:lnTo>
                  <a:lnTo>
                    <a:pt x="193" y="191"/>
                  </a:lnTo>
                  <a:lnTo>
                    <a:pt x="193" y="193"/>
                  </a:lnTo>
                  <a:lnTo>
                    <a:pt x="193" y="195"/>
                  </a:lnTo>
                  <a:lnTo>
                    <a:pt x="193" y="196"/>
                  </a:lnTo>
                  <a:lnTo>
                    <a:pt x="193" y="198"/>
                  </a:lnTo>
                  <a:lnTo>
                    <a:pt x="193" y="200"/>
                  </a:lnTo>
                  <a:lnTo>
                    <a:pt x="193" y="202"/>
                  </a:lnTo>
                  <a:lnTo>
                    <a:pt x="193" y="203"/>
                  </a:lnTo>
                  <a:lnTo>
                    <a:pt x="191" y="203"/>
                  </a:lnTo>
                  <a:lnTo>
                    <a:pt x="189" y="203"/>
                  </a:lnTo>
                  <a:lnTo>
                    <a:pt x="189" y="205"/>
                  </a:lnTo>
                  <a:lnTo>
                    <a:pt x="189" y="207"/>
                  </a:lnTo>
                  <a:lnTo>
                    <a:pt x="189" y="209"/>
                  </a:lnTo>
                  <a:lnTo>
                    <a:pt x="191" y="209"/>
                  </a:lnTo>
                  <a:lnTo>
                    <a:pt x="191" y="211"/>
                  </a:lnTo>
                  <a:lnTo>
                    <a:pt x="189" y="211"/>
                  </a:lnTo>
                  <a:lnTo>
                    <a:pt x="189" y="212"/>
                  </a:lnTo>
                  <a:lnTo>
                    <a:pt x="191" y="212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91" y="214"/>
                  </a:lnTo>
                  <a:lnTo>
                    <a:pt x="191" y="216"/>
                  </a:lnTo>
                  <a:lnTo>
                    <a:pt x="191" y="218"/>
                  </a:lnTo>
                  <a:lnTo>
                    <a:pt x="191" y="220"/>
                  </a:lnTo>
                  <a:lnTo>
                    <a:pt x="191" y="221"/>
                  </a:lnTo>
                  <a:lnTo>
                    <a:pt x="191" y="223"/>
                  </a:lnTo>
                  <a:lnTo>
                    <a:pt x="189" y="223"/>
                  </a:lnTo>
                  <a:lnTo>
                    <a:pt x="189" y="225"/>
                  </a:lnTo>
                  <a:lnTo>
                    <a:pt x="189" y="227"/>
                  </a:lnTo>
                  <a:lnTo>
                    <a:pt x="189" y="228"/>
                  </a:lnTo>
                  <a:lnTo>
                    <a:pt x="187" y="228"/>
                  </a:lnTo>
                  <a:lnTo>
                    <a:pt x="187" y="230"/>
                  </a:lnTo>
                  <a:lnTo>
                    <a:pt x="187" y="232"/>
                  </a:lnTo>
                  <a:lnTo>
                    <a:pt x="185" y="232"/>
                  </a:lnTo>
                  <a:lnTo>
                    <a:pt x="185" y="234"/>
                  </a:lnTo>
                  <a:lnTo>
                    <a:pt x="185" y="236"/>
                  </a:lnTo>
                  <a:lnTo>
                    <a:pt x="185" y="237"/>
                  </a:lnTo>
                  <a:lnTo>
                    <a:pt x="187" y="237"/>
                  </a:lnTo>
                  <a:lnTo>
                    <a:pt x="185" y="239"/>
                  </a:lnTo>
                  <a:lnTo>
                    <a:pt x="185" y="237"/>
                  </a:lnTo>
                  <a:lnTo>
                    <a:pt x="184" y="237"/>
                  </a:lnTo>
                  <a:lnTo>
                    <a:pt x="182" y="237"/>
                  </a:lnTo>
                  <a:lnTo>
                    <a:pt x="182" y="239"/>
                  </a:lnTo>
                  <a:lnTo>
                    <a:pt x="180" y="237"/>
                  </a:lnTo>
                  <a:lnTo>
                    <a:pt x="180" y="239"/>
                  </a:lnTo>
                  <a:lnTo>
                    <a:pt x="178" y="239"/>
                  </a:lnTo>
                  <a:lnTo>
                    <a:pt x="178" y="241"/>
                  </a:lnTo>
                  <a:lnTo>
                    <a:pt x="176" y="241"/>
                  </a:lnTo>
                  <a:lnTo>
                    <a:pt x="176" y="243"/>
                  </a:lnTo>
                  <a:lnTo>
                    <a:pt x="176" y="245"/>
                  </a:lnTo>
                  <a:lnTo>
                    <a:pt x="176" y="246"/>
                  </a:lnTo>
                  <a:lnTo>
                    <a:pt x="175" y="246"/>
                  </a:lnTo>
                  <a:lnTo>
                    <a:pt x="176" y="246"/>
                  </a:lnTo>
                  <a:lnTo>
                    <a:pt x="176" y="248"/>
                  </a:lnTo>
                  <a:lnTo>
                    <a:pt x="176" y="250"/>
                  </a:lnTo>
                  <a:lnTo>
                    <a:pt x="176" y="252"/>
                  </a:lnTo>
                  <a:lnTo>
                    <a:pt x="176" y="253"/>
                  </a:lnTo>
                  <a:lnTo>
                    <a:pt x="178" y="253"/>
                  </a:lnTo>
                  <a:lnTo>
                    <a:pt x="176" y="253"/>
                  </a:lnTo>
                  <a:lnTo>
                    <a:pt x="176" y="255"/>
                  </a:lnTo>
                  <a:lnTo>
                    <a:pt x="178" y="255"/>
                  </a:lnTo>
                  <a:lnTo>
                    <a:pt x="176" y="255"/>
                  </a:lnTo>
                  <a:lnTo>
                    <a:pt x="178" y="255"/>
                  </a:lnTo>
                  <a:lnTo>
                    <a:pt x="178" y="257"/>
                  </a:lnTo>
                  <a:lnTo>
                    <a:pt x="178" y="259"/>
                  </a:lnTo>
                  <a:lnTo>
                    <a:pt x="178" y="261"/>
                  </a:lnTo>
                  <a:lnTo>
                    <a:pt x="176" y="261"/>
                  </a:lnTo>
                  <a:lnTo>
                    <a:pt x="176" y="262"/>
                  </a:lnTo>
                  <a:lnTo>
                    <a:pt x="176" y="264"/>
                  </a:lnTo>
                  <a:lnTo>
                    <a:pt x="176" y="266"/>
                  </a:lnTo>
                  <a:lnTo>
                    <a:pt x="176" y="268"/>
                  </a:lnTo>
                  <a:lnTo>
                    <a:pt x="176" y="270"/>
                  </a:lnTo>
                  <a:lnTo>
                    <a:pt x="176" y="271"/>
                  </a:lnTo>
                  <a:lnTo>
                    <a:pt x="176" y="273"/>
                  </a:lnTo>
                  <a:lnTo>
                    <a:pt x="175" y="273"/>
                  </a:lnTo>
                  <a:lnTo>
                    <a:pt x="175" y="275"/>
                  </a:lnTo>
                  <a:lnTo>
                    <a:pt x="175" y="277"/>
                  </a:lnTo>
                  <a:lnTo>
                    <a:pt x="175" y="278"/>
                  </a:lnTo>
                  <a:lnTo>
                    <a:pt x="175" y="280"/>
                  </a:lnTo>
                  <a:lnTo>
                    <a:pt x="175" y="282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6" y="286"/>
                  </a:lnTo>
                  <a:lnTo>
                    <a:pt x="176" y="287"/>
                  </a:lnTo>
                  <a:lnTo>
                    <a:pt x="176" y="289"/>
                  </a:lnTo>
                  <a:lnTo>
                    <a:pt x="175" y="289"/>
                  </a:lnTo>
                  <a:lnTo>
                    <a:pt x="175" y="291"/>
                  </a:lnTo>
                  <a:lnTo>
                    <a:pt x="176" y="291"/>
                  </a:lnTo>
                  <a:lnTo>
                    <a:pt x="175" y="293"/>
                  </a:lnTo>
                  <a:lnTo>
                    <a:pt x="176" y="293"/>
                  </a:lnTo>
                  <a:lnTo>
                    <a:pt x="176" y="295"/>
                  </a:lnTo>
                  <a:lnTo>
                    <a:pt x="178" y="295"/>
                  </a:lnTo>
                  <a:lnTo>
                    <a:pt x="178" y="293"/>
                  </a:lnTo>
                  <a:lnTo>
                    <a:pt x="180" y="293"/>
                  </a:lnTo>
                  <a:lnTo>
                    <a:pt x="182" y="293"/>
                  </a:lnTo>
                  <a:lnTo>
                    <a:pt x="182" y="295"/>
                  </a:lnTo>
                  <a:lnTo>
                    <a:pt x="184" y="295"/>
                  </a:lnTo>
                  <a:lnTo>
                    <a:pt x="185" y="295"/>
                  </a:lnTo>
                  <a:lnTo>
                    <a:pt x="187" y="295"/>
                  </a:lnTo>
                  <a:lnTo>
                    <a:pt x="187" y="296"/>
                  </a:lnTo>
                  <a:lnTo>
                    <a:pt x="189" y="296"/>
                  </a:lnTo>
                  <a:lnTo>
                    <a:pt x="189" y="298"/>
                  </a:lnTo>
                  <a:lnTo>
                    <a:pt x="189" y="300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5"/>
                  </a:lnTo>
                  <a:lnTo>
                    <a:pt x="189" y="307"/>
                  </a:lnTo>
                  <a:lnTo>
                    <a:pt x="191" y="307"/>
                  </a:lnTo>
                  <a:lnTo>
                    <a:pt x="193" y="307"/>
                  </a:lnTo>
                  <a:lnTo>
                    <a:pt x="194" y="309"/>
                  </a:lnTo>
                  <a:lnTo>
                    <a:pt x="196" y="309"/>
                  </a:lnTo>
                  <a:lnTo>
                    <a:pt x="196" y="307"/>
                  </a:lnTo>
                  <a:lnTo>
                    <a:pt x="196" y="309"/>
                  </a:lnTo>
                  <a:lnTo>
                    <a:pt x="198" y="309"/>
                  </a:lnTo>
                  <a:lnTo>
                    <a:pt x="200" y="309"/>
                  </a:lnTo>
                  <a:lnTo>
                    <a:pt x="200" y="307"/>
                  </a:lnTo>
                  <a:lnTo>
                    <a:pt x="201" y="307"/>
                  </a:lnTo>
                  <a:lnTo>
                    <a:pt x="203" y="307"/>
                  </a:lnTo>
                  <a:lnTo>
                    <a:pt x="205" y="307"/>
                  </a:lnTo>
                  <a:lnTo>
                    <a:pt x="207" y="307"/>
                  </a:lnTo>
                  <a:lnTo>
                    <a:pt x="207" y="305"/>
                  </a:lnTo>
                  <a:lnTo>
                    <a:pt x="207" y="303"/>
                  </a:lnTo>
                  <a:lnTo>
                    <a:pt x="209" y="303"/>
                  </a:lnTo>
                  <a:lnTo>
                    <a:pt x="209" y="305"/>
                  </a:lnTo>
                  <a:lnTo>
                    <a:pt x="209" y="303"/>
                  </a:lnTo>
                  <a:lnTo>
                    <a:pt x="210" y="303"/>
                  </a:lnTo>
                  <a:lnTo>
                    <a:pt x="210" y="302"/>
                  </a:lnTo>
                  <a:lnTo>
                    <a:pt x="212" y="302"/>
                  </a:lnTo>
                  <a:lnTo>
                    <a:pt x="212" y="303"/>
                  </a:lnTo>
                  <a:lnTo>
                    <a:pt x="214" y="302"/>
                  </a:lnTo>
                  <a:lnTo>
                    <a:pt x="216" y="302"/>
                  </a:lnTo>
                  <a:lnTo>
                    <a:pt x="218" y="302"/>
                  </a:lnTo>
                  <a:lnTo>
                    <a:pt x="218" y="300"/>
                  </a:lnTo>
                  <a:lnTo>
                    <a:pt x="218" y="298"/>
                  </a:lnTo>
                  <a:lnTo>
                    <a:pt x="219" y="298"/>
                  </a:lnTo>
                  <a:lnTo>
                    <a:pt x="219" y="296"/>
                  </a:lnTo>
                  <a:lnTo>
                    <a:pt x="219" y="298"/>
                  </a:lnTo>
                  <a:lnTo>
                    <a:pt x="219" y="296"/>
                  </a:lnTo>
                  <a:lnTo>
                    <a:pt x="221" y="296"/>
                  </a:lnTo>
                  <a:lnTo>
                    <a:pt x="221" y="298"/>
                  </a:lnTo>
                  <a:lnTo>
                    <a:pt x="221" y="300"/>
                  </a:lnTo>
                  <a:lnTo>
                    <a:pt x="221" y="302"/>
                  </a:lnTo>
                  <a:lnTo>
                    <a:pt x="221" y="303"/>
                  </a:lnTo>
                  <a:lnTo>
                    <a:pt x="221" y="305"/>
                  </a:lnTo>
                  <a:lnTo>
                    <a:pt x="221" y="307"/>
                  </a:lnTo>
                  <a:lnTo>
                    <a:pt x="221" y="309"/>
                  </a:lnTo>
                  <a:lnTo>
                    <a:pt x="223" y="309"/>
                  </a:lnTo>
                  <a:lnTo>
                    <a:pt x="223" y="311"/>
                  </a:lnTo>
                  <a:lnTo>
                    <a:pt x="223" y="312"/>
                  </a:lnTo>
                  <a:lnTo>
                    <a:pt x="221" y="312"/>
                  </a:lnTo>
                  <a:lnTo>
                    <a:pt x="219" y="312"/>
                  </a:lnTo>
                  <a:lnTo>
                    <a:pt x="219" y="314"/>
                  </a:lnTo>
                  <a:lnTo>
                    <a:pt x="219" y="316"/>
                  </a:lnTo>
                  <a:lnTo>
                    <a:pt x="219" y="3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11"/>
            <p:cNvSpPr>
              <a:spLocks/>
            </p:cNvSpPr>
            <p:nvPr/>
          </p:nvSpPr>
          <p:spPr bwMode="auto">
            <a:xfrm>
              <a:off x="2835" y="2470"/>
              <a:ext cx="295" cy="830"/>
            </a:xfrm>
            <a:custGeom>
              <a:avLst/>
              <a:gdLst>
                <a:gd name="T0" fmla="*/ 293 w 295"/>
                <a:gd name="T1" fmla="*/ 21 h 830"/>
                <a:gd name="T2" fmla="*/ 291 w 295"/>
                <a:gd name="T3" fmla="*/ 43 h 830"/>
                <a:gd name="T4" fmla="*/ 286 w 295"/>
                <a:gd name="T5" fmla="*/ 62 h 830"/>
                <a:gd name="T6" fmla="*/ 282 w 295"/>
                <a:gd name="T7" fmla="*/ 96 h 830"/>
                <a:gd name="T8" fmla="*/ 268 w 295"/>
                <a:gd name="T9" fmla="*/ 105 h 830"/>
                <a:gd name="T10" fmla="*/ 248 w 295"/>
                <a:gd name="T11" fmla="*/ 114 h 830"/>
                <a:gd name="T12" fmla="*/ 239 w 295"/>
                <a:gd name="T13" fmla="*/ 130 h 830"/>
                <a:gd name="T14" fmla="*/ 232 w 295"/>
                <a:gd name="T15" fmla="*/ 150 h 830"/>
                <a:gd name="T16" fmla="*/ 230 w 295"/>
                <a:gd name="T17" fmla="*/ 164 h 830"/>
                <a:gd name="T18" fmla="*/ 225 w 295"/>
                <a:gd name="T19" fmla="*/ 175 h 830"/>
                <a:gd name="T20" fmla="*/ 225 w 295"/>
                <a:gd name="T21" fmla="*/ 191 h 830"/>
                <a:gd name="T22" fmla="*/ 220 w 295"/>
                <a:gd name="T23" fmla="*/ 205 h 830"/>
                <a:gd name="T24" fmla="*/ 225 w 295"/>
                <a:gd name="T25" fmla="*/ 221 h 830"/>
                <a:gd name="T26" fmla="*/ 227 w 295"/>
                <a:gd name="T27" fmla="*/ 239 h 830"/>
                <a:gd name="T28" fmla="*/ 234 w 295"/>
                <a:gd name="T29" fmla="*/ 255 h 830"/>
                <a:gd name="T30" fmla="*/ 220 w 295"/>
                <a:gd name="T31" fmla="*/ 259 h 830"/>
                <a:gd name="T32" fmla="*/ 204 w 295"/>
                <a:gd name="T33" fmla="*/ 266 h 830"/>
                <a:gd name="T34" fmla="*/ 180 w 295"/>
                <a:gd name="T35" fmla="*/ 269 h 830"/>
                <a:gd name="T36" fmla="*/ 188 w 295"/>
                <a:gd name="T37" fmla="*/ 282 h 830"/>
                <a:gd name="T38" fmla="*/ 200 w 295"/>
                <a:gd name="T39" fmla="*/ 300 h 830"/>
                <a:gd name="T40" fmla="*/ 184 w 295"/>
                <a:gd name="T41" fmla="*/ 309 h 830"/>
                <a:gd name="T42" fmla="*/ 188 w 295"/>
                <a:gd name="T43" fmla="*/ 326 h 830"/>
                <a:gd name="T44" fmla="*/ 180 w 295"/>
                <a:gd name="T45" fmla="*/ 344 h 830"/>
                <a:gd name="T46" fmla="*/ 177 w 295"/>
                <a:gd name="T47" fmla="*/ 364 h 830"/>
                <a:gd name="T48" fmla="*/ 177 w 295"/>
                <a:gd name="T49" fmla="*/ 387 h 830"/>
                <a:gd name="T50" fmla="*/ 171 w 295"/>
                <a:gd name="T51" fmla="*/ 410 h 830"/>
                <a:gd name="T52" fmla="*/ 173 w 295"/>
                <a:gd name="T53" fmla="*/ 425 h 830"/>
                <a:gd name="T54" fmla="*/ 170 w 295"/>
                <a:gd name="T55" fmla="*/ 437 h 830"/>
                <a:gd name="T56" fmla="*/ 173 w 295"/>
                <a:gd name="T57" fmla="*/ 453 h 830"/>
                <a:gd name="T58" fmla="*/ 171 w 295"/>
                <a:gd name="T59" fmla="*/ 466 h 830"/>
                <a:gd name="T60" fmla="*/ 175 w 295"/>
                <a:gd name="T61" fmla="*/ 478 h 830"/>
                <a:gd name="T62" fmla="*/ 168 w 295"/>
                <a:gd name="T63" fmla="*/ 492 h 830"/>
                <a:gd name="T64" fmla="*/ 154 w 295"/>
                <a:gd name="T65" fmla="*/ 492 h 830"/>
                <a:gd name="T66" fmla="*/ 138 w 295"/>
                <a:gd name="T67" fmla="*/ 491 h 830"/>
                <a:gd name="T68" fmla="*/ 127 w 295"/>
                <a:gd name="T69" fmla="*/ 496 h 830"/>
                <a:gd name="T70" fmla="*/ 116 w 295"/>
                <a:gd name="T71" fmla="*/ 516 h 830"/>
                <a:gd name="T72" fmla="*/ 120 w 295"/>
                <a:gd name="T73" fmla="*/ 537 h 830"/>
                <a:gd name="T74" fmla="*/ 116 w 295"/>
                <a:gd name="T75" fmla="*/ 555 h 830"/>
                <a:gd name="T76" fmla="*/ 100 w 295"/>
                <a:gd name="T77" fmla="*/ 550 h 830"/>
                <a:gd name="T78" fmla="*/ 89 w 295"/>
                <a:gd name="T79" fmla="*/ 557 h 830"/>
                <a:gd name="T80" fmla="*/ 86 w 295"/>
                <a:gd name="T81" fmla="*/ 575 h 830"/>
                <a:gd name="T82" fmla="*/ 100 w 295"/>
                <a:gd name="T83" fmla="*/ 582 h 830"/>
                <a:gd name="T84" fmla="*/ 113 w 295"/>
                <a:gd name="T85" fmla="*/ 596 h 830"/>
                <a:gd name="T86" fmla="*/ 107 w 295"/>
                <a:gd name="T87" fmla="*/ 607 h 830"/>
                <a:gd name="T88" fmla="*/ 102 w 295"/>
                <a:gd name="T89" fmla="*/ 628 h 830"/>
                <a:gd name="T90" fmla="*/ 100 w 295"/>
                <a:gd name="T91" fmla="*/ 639 h 830"/>
                <a:gd name="T92" fmla="*/ 102 w 295"/>
                <a:gd name="T93" fmla="*/ 653 h 830"/>
                <a:gd name="T94" fmla="*/ 109 w 295"/>
                <a:gd name="T95" fmla="*/ 671 h 830"/>
                <a:gd name="T96" fmla="*/ 107 w 295"/>
                <a:gd name="T97" fmla="*/ 689 h 830"/>
                <a:gd name="T98" fmla="*/ 105 w 295"/>
                <a:gd name="T99" fmla="*/ 710 h 830"/>
                <a:gd name="T100" fmla="*/ 98 w 295"/>
                <a:gd name="T101" fmla="*/ 723 h 830"/>
                <a:gd name="T102" fmla="*/ 102 w 295"/>
                <a:gd name="T103" fmla="*/ 737 h 830"/>
                <a:gd name="T104" fmla="*/ 98 w 295"/>
                <a:gd name="T105" fmla="*/ 757 h 830"/>
                <a:gd name="T106" fmla="*/ 91 w 295"/>
                <a:gd name="T107" fmla="*/ 773 h 830"/>
                <a:gd name="T108" fmla="*/ 77 w 295"/>
                <a:gd name="T109" fmla="*/ 789 h 830"/>
                <a:gd name="T110" fmla="*/ 59 w 295"/>
                <a:gd name="T111" fmla="*/ 801 h 830"/>
                <a:gd name="T112" fmla="*/ 38 w 295"/>
                <a:gd name="T113" fmla="*/ 800 h 830"/>
                <a:gd name="T114" fmla="*/ 25 w 295"/>
                <a:gd name="T115" fmla="*/ 816 h 830"/>
                <a:gd name="T116" fmla="*/ 23 w 295"/>
                <a:gd name="T117" fmla="*/ 828 h 830"/>
                <a:gd name="T118" fmla="*/ 7 w 295"/>
                <a:gd name="T119" fmla="*/ 817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5" h="830">
                  <a:moveTo>
                    <a:pt x="289" y="0"/>
                  </a:moveTo>
                  <a:lnTo>
                    <a:pt x="291" y="0"/>
                  </a:lnTo>
                  <a:lnTo>
                    <a:pt x="291" y="2"/>
                  </a:lnTo>
                  <a:lnTo>
                    <a:pt x="291" y="3"/>
                  </a:lnTo>
                  <a:lnTo>
                    <a:pt x="289" y="3"/>
                  </a:lnTo>
                  <a:lnTo>
                    <a:pt x="291" y="3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9"/>
                  </a:lnTo>
                  <a:lnTo>
                    <a:pt x="291" y="10"/>
                  </a:lnTo>
                  <a:lnTo>
                    <a:pt x="291" y="12"/>
                  </a:lnTo>
                  <a:lnTo>
                    <a:pt x="291" y="14"/>
                  </a:lnTo>
                  <a:lnTo>
                    <a:pt x="293" y="14"/>
                  </a:lnTo>
                  <a:lnTo>
                    <a:pt x="293" y="16"/>
                  </a:lnTo>
                  <a:lnTo>
                    <a:pt x="293" y="18"/>
                  </a:lnTo>
                  <a:lnTo>
                    <a:pt x="293" y="19"/>
                  </a:lnTo>
                  <a:lnTo>
                    <a:pt x="293" y="21"/>
                  </a:lnTo>
                  <a:lnTo>
                    <a:pt x="293" y="23"/>
                  </a:lnTo>
                  <a:lnTo>
                    <a:pt x="295" y="23"/>
                  </a:lnTo>
                  <a:lnTo>
                    <a:pt x="295" y="25"/>
                  </a:lnTo>
                  <a:lnTo>
                    <a:pt x="295" y="27"/>
                  </a:lnTo>
                  <a:lnTo>
                    <a:pt x="295" y="28"/>
                  </a:lnTo>
                  <a:lnTo>
                    <a:pt x="295" y="30"/>
                  </a:lnTo>
                  <a:lnTo>
                    <a:pt x="295" y="32"/>
                  </a:lnTo>
                  <a:lnTo>
                    <a:pt x="293" y="32"/>
                  </a:lnTo>
                  <a:lnTo>
                    <a:pt x="293" y="34"/>
                  </a:lnTo>
                  <a:lnTo>
                    <a:pt x="291" y="34"/>
                  </a:lnTo>
                  <a:lnTo>
                    <a:pt x="291" y="35"/>
                  </a:lnTo>
                  <a:lnTo>
                    <a:pt x="291" y="37"/>
                  </a:lnTo>
                  <a:lnTo>
                    <a:pt x="291" y="39"/>
                  </a:lnTo>
                  <a:lnTo>
                    <a:pt x="289" y="39"/>
                  </a:lnTo>
                  <a:lnTo>
                    <a:pt x="289" y="41"/>
                  </a:lnTo>
                  <a:lnTo>
                    <a:pt x="291" y="41"/>
                  </a:lnTo>
                  <a:lnTo>
                    <a:pt x="291" y="43"/>
                  </a:lnTo>
                  <a:lnTo>
                    <a:pt x="291" y="44"/>
                  </a:lnTo>
                  <a:lnTo>
                    <a:pt x="291" y="46"/>
                  </a:lnTo>
                  <a:lnTo>
                    <a:pt x="293" y="46"/>
                  </a:lnTo>
                  <a:lnTo>
                    <a:pt x="291" y="46"/>
                  </a:lnTo>
                  <a:lnTo>
                    <a:pt x="291" y="48"/>
                  </a:lnTo>
                  <a:lnTo>
                    <a:pt x="289" y="48"/>
                  </a:lnTo>
                  <a:lnTo>
                    <a:pt x="291" y="50"/>
                  </a:lnTo>
                  <a:lnTo>
                    <a:pt x="289" y="50"/>
                  </a:lnTo>
                  <a:lnTo>
                    <a:pt x="289" y="52"/>
                  </a:lnTo>
                  <a:lnTo>
                    <a:pt x="289" y="53"/>
                  </a:lnTo>
                  <a:lnTo>
                    <a:pt x="289" y="55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59"/>
                  </a:lnTo>
                  <a:lnTo>
                    <a:pt x="286" y="59"/>
                  </a:lnTo>
                  <a:lnTo>
                    <a:pt x="286" y="60"/>
                  </a:lnTo>
                  <a:lnTo>
                    <a:pt x="286" y="62"/>
                  </a:lnTo>
                  <a:lnTo>
                    <a:pt x="286" y="64"/>
                  </a:lnTo>
                  <a:lnTo>
                    <a:pt x="286" y="66"/>
                  </a:lnTo>
                  <a:lnTo>
                    <a:pt x="284" y="66"/>
                  </a:lnTo>
                  <a:lnTo>
                    <a:pt x="284" y="68"/>
                  </a:lnTo>
                  <a:lnTo>
                    <a:pt x="284" y="69"/>
                  </a:lnTo>
                  <a:lnTo>
                    <a:pt x="284" y="71"/>
                  </a:lnTo>
                  <a:lnTo>
                    <a:pt x="286" y="71"/>
                  </a:lnTo>
                  <a:lnTo>
                    <a:pt x="286" y="73"/>
                  </a:lnTo>
                  <a:lnTo>
                    <a:pt x="284" y="73"/>
                  </a:lnTo>
                  <a:lnTo>
                    <a:pt x="284" y="75"/>
                  </a:lnTo>
                  <a:lnTo>
                    <a:pt x="289" y="96"/>
                  </a:lnTo>
                  <a:lnTo>
                    <a:pt x="289" y="98"/>
                  </a:lnTo>
                  <a:lnTo>
                    <a:pt x="288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4" y="96"/>
                  </a:lnTo>
                  <a:lnTo>
                    <a:pt x="282" y="96"/>
                  </a:lnTo>
                  <a:lnTo>
                    <a:pt x="280" y="96"/>
                  </a:lnTo>
                  <a:lnTo>
                    <a:pt x="280" y="94"/>
                  </a:lnTo>
                  <a:lnTo>
                    <a:pt x="279" y="94"/>
                  </a:lnTo>
                  <a:lnTo>
                    <a:pt x="279" y="96"/>
                  </a:lnTo>
                  <a:lnTo>
                    <a:pt x="279" y="98"/>
                  </a:lnTo>
                  <a:lnTo>
                    <a:pt x="277" y="98"/>
                  </a:lnTo>
                  <a:lnTo>
                    <a:pt x="277" y="100"/>
                  </a:lnTo>
                  <a:lnTo>
                    <a:pt x="277" y="101"/>
                  </a:lnTo>
                  <a:lnTo>
                    <a:pt x="277" y="103"/>
                  </a:lnTo>
                  <a:lnTo>
                    <a:pt x="275" y="103"/>
                  </a:lnTo>
                  <a:lnTo>
                    <a:pt x="273" y="103"/>
                  </a:lnTo>
                  <a:lnTo>
                    <a:pt x="273" y="101"/>
                  </a:lnTo>
                  <a:lnTo>
                    <a:pt x="271" y="101"/>
                  </a:lnTo>
                  <a:lnTo>
                    <a:pt x="271" y="103"/>
                  </a:lnTo>
                  <a:lnTo>
                    <a:pt x="270" y="103"/>
                  </a:lnTo>
                  <a:lnTo>
                    <a:pt x="268" y="103"/>
                  </a:lnTo>
                  <a:lnTo>
                    <a:pt x="268" y="105"/>
                  </a:lnTo>
                  <a:lnTo>
                    <a:pt x="268" y="107"/>
                  </a:lnTo>
                  <a:lnTo>
                    <a:pt x="266" y="107"/>
                  </a:lnTo>
                  <a:lnTo>
                    <a:pt x="264" y="109"/>
                  </a:lnTo>
                  <a:lnTo>
                    <a:pt x="263" y="109"/>
                  </a:lnTo>
                  <a:lnTo>
                    <a:pt x="261" y="109"/>
                  </a:lnTo>
                  <a:lnTo>
                    <a:pt x="261" y="107"/>
                  </a:lnTo>
                  <a:lnTo>
                    <a:pt x="259" y="107"/>
                  </a:lnTo>
                  <a:lnTo>
                    <a:pt x="257" y="107"/>
                  </a:lnTo>
                  <a:lnTo>
                    <a:pt x="255" y="107"/>
                  </a:lnTo>
                  <a:lnTo>
                    <a:pt x="254" y="107"/>
                  </a:lnTo>
                  <a:lnTo>
                    <a:pt x="252" y="107"/>
                  </a:lnTo>
                  <a:lnTo>
                    <a:pt x="250" y="107"/>
                  </a:lnTo>
                  <a:lnTo>
                    <a:pt x="250" y="109"/>
                  </a:lnTo>
                  <a:lnTo>
                    <a:pt x="248" y="109"/>
                  </a:lnTo>
                  <a:lnTo>
                    <a:pt x="248" y="110"/>
                  </a:lnTo>
                  <a:lnTo>
                    <a:pt x="248" y="112"/>
                  </a:lnTo>
                  <a:lnTo>
                    <a:pt x="248" y="114"/>
                  </a:lnTo>
                  <a:lnTo>
                    <a:pt x="248" y="116"/>
                  </a:lnTo>
                  <a:lnTo>
                    <a:pt x="250" y="116"/>
                  </a:lnTo>
                  <a:lnTo>
                    <a:pt x="250" y="118"/>
                  </a:lnTo>
                  <a:lnTo>
                    <a:pt x="250" y="119"/>
                  </a:lnTo>
                  <a:lnTo>
                    <a:pt x="248" y="119"/>
                  </a:lnTo>
                  <a:lnTo>
                    <a:pt x="248" y="121"/>
                  </a:lnTo>
                  <a:lnTo>
                    <a:pt x="246" y="123"/>
                  </a:lnTo>
                  <a:lnTo>
                    <a:pt x="246" y="125"/>
                  </a:lnTo>
                  <a:lnTo>
                    <a:pt x="248" y="125"/>
                  </a:lnTo>
                  <a:lnTo>
                    <a:pt x="248" y="126"/>
                  </a:lnTo>
                  <a:lnTo>
                    <a:pt x="246" y="126"/>
                  </a:lnTo>
                  <a:lnTo>
                    <a:pt x="245" y="126"/>
                  </a:lnTo>
                  <a:lnTo>
                    <a:pt x="245" y="128"/>
                  </a:lnTo>
                  <a:lnTo>
                    <a:pt x="243" y="128"/>
                  </a:lnTo>
                  <a:lnTo>
                    <a:pt x="241" y="128"/>
                  </a:lnTo>
                  <a:lnTo>
                    <a:pt x="241" y="130"/>
                  </a:lnTo>
                  <a:lnTo>
                    <a:pt x="239" y="130"/>
                  </a:lnTo>
                  <a:lnTo>
                    <a:pt x="239" y="132"/>
                  </a:lnTo>
                  <a:lnTo>
                    <a:pt x="238" y="132"/>
                  </a:lnTo>
                  <a:lnTo>
                    <a:pt x="236" y="132"/>
                  </a:lnTo>
                  <a:lnTo>
                    <a:pt x="236" y="134"/>
                  </a:lnTo>
                  <a:lnTo>
                    <a:pt x="236" y="135"/>
                  </a:lnTo>
                  <a:lnTo>
                    <a:pt x="236" y="137"/>
                  </a:lnTo>
                  <a:lnTo>
                    <a:pt x="236" y="139"/>
                  </a:lnTo>
                  <a:lnTo>
                    <a:pt x="234" y="139"/>
                  </a:lnTo>
                  <a:lnTo>
                    <a:pt x="234" y="141"/>
                  </a:lnTo>
                  <a:lnTo>
                    <a:pt x="232" y="141"/>
                  </a:lnTo>
                  <a:lnTo>
                    <a:pt x="232" y="143"/>
                  </a:lnTo>
                  <a:lnTo>
                    <a:pt x="232" y="144"/>
                  </a:lnTo>
                  <a:lnTo>
                    <a:pt x="232" y="146"/>
                  </a:lnTo>
                  <a:lnTo>
                    <a:pt x="234" y="146"/>
                  </a:lnTo>
                  <a:lnTo>
                    <a:pt x="232" y="146"/>
                  </a:lnTo>
                  <a:lnTo>
                    <a:pt x="232" y="148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51"/>
                  </a:lnTo>
                  <a:lnTo>
                    <a:pt x="234" y="153"/>
                  </a:lnTo>
                  <a:lnTo>
                    <a:pt x="236" y="153"/>
                  </a:lnTo>
                  <a:lnTo>
                    <a:pt x="236" y="155"/>
                  </a:lnTo>
                  <a:lnTo>
                    <a:pt x="238" y="155"/>
                  </a:lnTo>
                  <a:lnTo>
                    <a:pt x="238" y="157"/>
                  </a:lnTo>
                  <a:lnTo>
                    <a:pt x="238" y="159"/>
                  </a:lnTo>
                  <a:lnTo>
                    <a:pt x="238" y="160"/>
                  </a:lnTo>
                  <a:lnTo>
                    <a:pt x="238" y="162"/>
                  </a:lnTo>
                  <a:lnTo>
                    <a:pt x="236" y="162"/>
                  </a:lnTo>
                  <a:lnTo>
                    <a:pt x="234" y="162"/>
                  </a:lnTo>
                  <a:lnTo>
                    <a:pt x="234" y="164"/>
                  </a:lnTo>
                  <a:lnTo>
                    <a:pt x="232" y="164"/>
                  </a:lnTo>
                  <a:lnTo>
                    <a:pt x="230" y="164"/>
                  </a:lnTo>
                  <a:lnTo>
                    <a:pt x="230" y="162"/>
                  </a:lnTo>
                  <a:lnTo>
                    <a:pt x="230" y="164"/>
                  </a:lnTo>
                  <a:lnTo>
                    <a:pt x="229" y="164"/>
                  </a:lnTo>
                  <a:lnTo>
                    <a:pt x="229" y="166"/>
                  </a:lnTo>
                  <a:lnTo>
                    <a:pt x="227" y="166"/>
                  </a:lnTo>
                  <a:lnTo>
                    <a:pt x="225" y="166"/>
                  </a:lnTo>
                  <a:lnTo>
                    <a:pt x="225" y="168"/>
                  </a:lnTo>
                  <a:lnTo>
                    <a:pt x="227" y="168"/>
                  </a:lnTo>
                  <a:lnTo>
                    <a:pt x="227" y="169"/>
                  </a:lnTo>
                  <a:lnTo>
                    <a:pt x="225" y="169"/>
                  </a:lnTo>
                  <a:lnTo>
                    <a:pt x="225" y="171"/>
                  </a:lnTo>
                  <a:lnTo>
                    <a:pt x="227" y="171"/>
                  </a:lnTo>
                  <a:lnTo>
                    <a:pt x="227" y="173"/>
                  </a:lnTo>
                  <a:lnTo>
                    <a:pt x="225" y="173"/>
                  </a:lnTo>
                  <a:lnTo>
                    <a:pt x="227" y="173"/>
                  </a:lnTo>
                  <a:lnTo>
                    <a:pt x="227" y="175"/>
                  </a:lnTo>
                  <a:lnTo>
                    <a:pt x="225" y="175"/>
                  </a:lnTo>
                  <a:lnTo>
                    <a:pt x="227" y="175"/>
                  </a:lnTo>
                  <a:lnTo>
                    <a:pt x="225" y="175"/>
                  </a:lnTo>
                  <a:lnTo>
                    <a:pt x="227" y="176"/>
                  </a:lnTo>
                  <a:lnTo>
                    <a:pt x="227" y="175"/>
                  </a:lnTo>
                  <a:lnTo>
                    <a:pt x="227" y="176"/>
                  </a:lnTo>
                  <a:lnTo>
                    <a:pt x="227" y="178"/>
                  </a:lnTo>
                  <a:lnTo>
                    <a:pt x="225" y="178"/>
                  </a:lnTo>
                  <a:lnTo>
                    <a:pt x="225" y="180"/>
                  </a:lnTo>
                  <a:lnTo>
                    <a:pt x="227" y="182"/>
                  </a:lnTo>
                  <a:lnTo>
                    <a:pt x="225" y="182"/>
                  </a:lnTo>
                  <a:lnTo>
                    <a:pt x="227" y="182"/>
                  </a:lnTo>
                  <a:lnTo>
                    <a:pt x="227" y="184"/>
                  </a:lnTo>
                  <a:lnTo>
                    <a:pt x="227" y="185"/>
                  </a:lnTo>
                  <a:lnTo>
                    <a:pt x="227" y="187"/>
                  </a:lnTo>
                  <a:lnTo>
                    <a:pt x="227" y="189"/>
                  </a:lnTo>
                  <a:lnTo>
                    <a:pt x="227" y="187"/>
                  </a:lnTo>
                  <a:lnTo>
                    <a:pt x="225" y="187"/>
                  </a:lnTo>
                  <a:lnTo>
                    <a:pt x="225" y="189"/>
                  </a:lnTo>
                  <a:lnTo>
                    <a:pt x="225" y="191"/>
                  </a:lnTo>
                  <a:lnTo>
                    <a:pt x="223" y="191"/>
                  </a:lnTo>
                  <a:lnTo>
                    <a:pt x="223" y="189"/>
                  </a:lnTo>
                  <a:lnTo>
                    <a:pt x="223" y="191"/>
                  </a:lnTo>
                  <a:lnTo>
                    <a:pt x="221" y="191"/>
                  </a:lnTo>
                  <a:lnTo>
                    <a:pt x="220" y="191"/>
                  </a:lnTo>
                  <a:lnTo>
                    <a:pt x="220" y="193"/>
                  </a:lnTo>
                  <a:lnTo>
                    <a:pt x="221" y="193"/>
                  </a:lnTo>
                  <a:lnTo>
                    <a:pt x="221" y="194"/>
                  </a:lnTo>
                  <a:lnTo>
                    <a:pt x="220" y="194"/>
                  </a:lnTo>
                  <a:lnTo>
                    <a:pt x="220" y="196"/>
                  </a:lnTo>
                  <a:lnTo>
                    <a:pt x="221" y="196"/>
                  </a:lnTo>
                  <a:lnTo>
                    <a:pt x="221" y="198"/>
                  </a:lnTo>
                  <a:lnTo>
                    <a:pt x="220" y="198"/>
                  </a:lnTo>
                  <a:lnTo>
                    <a:pt x="220" y="200"/>
                  </a:lnTo>
                  <a:lnTo>
                    <a:pt x="220" y="201"/>
                  </a:lnTo>
                  <a:lnTo>
                    <a:pt x="220" y="203"/>
                  </a:lnTo>
                  <a:lnTo>
                    <a:pt x="220" y="205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21" y="209"/>
                  </a:lnTo>
                  <a:lnTo>
                    <a:pt x="220" y="209"/>
                  </a:lnTo>
                  <a:lnTo>
                    <a:pt x="220" y="210"/>
                  </a:lnTo>
                  <a:lnTo>
                    <a:pt x="220" y="212"/>
                  </a:lnTo>
                  <a:lnTo>
                    <a:pt x="221" y="212"/>
                  </a:lnTo>
                  <a:lnTo>
                    <a:pt x="221" y="214"/>
                  </a:lnTo>
                  <a:lnTo>
                    <a:pt x="220" y="214"/>
                  </a:lnTo>
                  <a:lnTo>
                    <a:pt x="220" y="216"/>
                  </a:lnTo>
                  <a:lnTo>
                    <a:pt x="221" y="216"/>
                  </a:lnTo>
                  <a:lnTo>
                    <a:pt x="221" y="218"/>
                  </a:lnTo>
                  <a:lnTo>
                    <a:pt x="223" y="219"/>
                  </a:lnTo>
                  <a:lnTo>
                    <a:pt x="221" y="219"/>
                  </a:lnTo>
                  <a:lnTo>
                    <a:pt x="223" y="219"/>
                  </a:lnTo>
                  <a:lnTo>
                    <a:pt x="223" y="221"/>
                  </a:lnTo>
                  <a:lnTo>
                    <a:pt x="225" y="221"/>
                  </a:lnTo>
                  <a:lnTo>
                    <a:pt x="227" y="221"/>
                  </a:lnTo>
                  <a:lnTo>
                    <a:pt x="227" y="223"/>
                  </a:lnTo>
                  <a:lnTo>
                    <a:pt x="229" y="223"/>
                  </a:lnTo>
                  <a:lnTo>
                    <a:pt x="227" y="225"/>
                  </a:lnTo>
                  <a:lnTo>
                    <a:pt x="229" y="225"/>
                  </a:lnTo>
                  <a:lnTo>
                    <a:pt x="229" y="226"/>
                  </a:lnTo>
                  <a:lnTo>
                    <a:pt x="229" y="228"/>
                  </a:lnTo>
                  <a:lnTo>
                    <a:pt x="227" y="228"/>
                  </a:lnTo>
                  <a:lnTo>
                    <a:pt x="227" y="230"/>
                  </a:lnTo>
                  <a:lnTo>
                    <a:pt x="227" y="232"/>
                  </a:lnTo>
                  <a:lnTo>
                    <a:pt x="227" y="230"/>
                  </a:lnTo>
                  <a:lnTo>
                    <a:pt x="227" y="232"/>
                  </a:lnTo>
                  <a:lnTo>
                    <a:pt x="225" y="232"/>
                  </a:lnTo>
                  <a:lnTo>
                    <a:pt x="227" y="234"/>
                  </a:lnTo>
                  <a:lnTo>
                    <a:pt x="227" y="235"/>
                  </a:lnTo>
                  <a:lnTo>
                    <a:pt x="227" y="237"/>
                  </a:lnTo>
                  <a:lnTo>
                    <a:pt x="227" y="239"/>
                  </a:lnTo>
                  <a:lnTo>
                    <a:pt x="225" y="239"/>
                  </a:lnTo>
                  <a:lnTo>
                    <a:pt x="225" y="241"/>
                  </a:lnTo>
                  <a:lnTo>
                    <a:pt x="225" y="243"/>
                  </a:lnTo>
                  <a:lnTo>
                    <a:pt x="227" y="243"/>
                  </a:lnTo>
                  <a:lnTo>
                    <a:pt x="229" y="243"/>
                  </a:lnTo>
                  <a:lnTo>
                    <a:pt x="229" y="244"/>
                  </a:lnTo>
                  <a:lnTo>
                    <a:pt x="230" y="244"/>
                  </a:lnTo>
                  <a:lnTo>
                    <a:pt x="232" y="244"/>
                  </a:lnTo>
                  <a:lnTo>
                    <a:pt x="232" y="246"/>
                  </a:lnTo>
                  <a:lnTo>
                    <a:pt x="234" y="246"/>
                  </a:lnTo>
                  <a:lnTo>
                    <a:pt x="236" y="246"/>
                  </a:lnTo>
                  <a:lnTo>
                    <a:pt x="234" y="246"/>
                  </a:lnTo>
                  <a:lnTo>
                    <a:pt x="234" y="248"/>
                  </a:lnTo>
                  <a:lnTo>
                    <a:pt x="234" y="250"/>
                  </a:lnTo>
                  <a:lnTo>
                    <a:pt x="234" y="251"/>
                  </a:lnTo>
                  <a:lnTo>
                    <a:pt x="234" y="253"/>
                  </a:lnTo>
                  <a:lnTo>
                    <a:pt x="234" y="255"/>
                  </a:lnTo>
                  <a:lnTo>
                    <a:pt x="232" y="255"/>
                  </a:lnTo>
                  <a:lnTo>
                    <a:pt x="232" y="257"/>
                  </a:lnTo>
                  <a:lnTo>
                    <a:pt x="234" y="257"/>
                  </a:lnTo>
                  <a:lnTo>
                    <a:pt x="234" y="255"/>
                  </a:lnTo>
                  <a:lnTo>
                    <a:pt x="234" y="257"/>
                  </a:lnTo>
                  <a:lnTo>
                    <a:pt x="234" y="259"/>
                  </a:lnTo>
                  <a:lnTo>
                    <a:pt x="232" y="259"/>
                  </a:lnTo>
                  <a:lnTo>
                    <a:pt x="232" y="260"/>
                  </a:lnTo>
                  <a:lnTo>
                    <a:pt x="230" y="259"/>
                  </a:lnTo>
                  <a:lnTo>
                    <a:pt x="229" y="259"/>
                  </a:lnTo>
                  <a:lnTo>
                    <a:pt x="229" y="257"/>
                  </a:lnTo>
                  <a:lnTo>
                    <a:pt x="227" y="257"/>
                  </a:lnTo>
                  <a:lnTo>
                    <a:pt x="225" y="257"/>
                  </a:lnTo>
                  <a:lnTo>
                    <a:pt x="223" y="257"/>
                  </a:lnTo>
                  <a:lnTo>
                    <a:pt x="223" y="259"/>
                  </a:lnTo>
                  <a:lnTo>
                    <a:pt x="221" y="259"/>
                  </a:lnTo>
                  <a:lnTo>
                    <a:pt x="220" y="259"/>
                  </a:lnTo>
                  <a:lnTo>
                    <a:pt x="218" y="259"/>
                  </a:lnTo>
                  <a:lnTo>
                    <a:pt x="216" y="259"/>
                  </a:lnTo>
                  <a:lnTo>
                    <a:pt x="216" y="260"/>
                  </a:lnTo>
                  <a:lnTo>
                    <a:pt x="216" y="259"/>
                  </a:lnTo>
                  <a:lnTo>
                    <a:pt x="216" y="260"/>
                  </a:lnTo>
                  <a:lnTo>
                    <a:pt x="214" y="260"/>
                  </a:lnTo>
                  <a:lnTo>
                    <a:pt x="213" y="260"/>
                  </a:lnTo>
                  <a:lnTo>
                    <a:pt x="213" y="259"/>
                  </a:lnTo>
                  <a:lnTo>
                    <a:pt x="213" y="260"/>
                  </a:lnTo>
                  <a:lnTo>
                    <a:pt x="211" y="260"/>
                  </a:lnTo>
                  <a:lnTo>
                    <a:pt x="209" y="260"/>
                  </a:lnTo>
                  <a:lnTo>
                    <a:pt x="209" y="262"/>
                  </a:lnTo>
                  <a:lnTo>
                    <a:pt x="209" y="264"/>
                  </a:lnTo>
                  <a:lnTo>
                    <a:pt x="207" y="264"/>
                  </a:lnTo>
                  <a:lnTo>
                    <a:pt x="207" y="266"/>
                  </a:lnTo>
                  <a:lnTo>
                    <a:pt x="205" y="266"/>
                  </a:lnTo>
                  <a:lnTo>
                    <a:pt x="204" y="266"/>
                  </a:lnTo>
                  <a:lnTo>
                    <a:pt x="202" y="266"/>
                  </a:lnTo>
                  <a:lnTo>
                    <a:pt x="200" y="266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6" y="269"/>
                  </a:lnTo>
                  <a:lnTo>
                    <a:pt x="195" y="271"/>
                  </a:lnTo>
                  <a:lnTo>
                    <a:pt x="193" y="271"/>
                  </a:lnTo>
                  <a:lnTo>
                    <a:pt x="191" y="271"/>
                  </a:lnTo>
                  <a:lnTo>
                    <a:pt x="189" y="271"/>
                  </a:lnTo>
                  <a:lnTo>
                    <a:pt x="189" y="269"/>
                  </a:lnTo>
                  <a:lnTo>
                    <a:pt x="189" y="271"/>
                  </a:lnTo>
                  <a:lnTo>
                    <a:pt x="188" y="271"/>
                  </a:lnTo>
                  <a:lnTo>
                    <a:pt x="186" y="271"/>
                  </a:lnTo>
                  <a:lnTo>
                    <a:pt x="184" y="271"/>
                  </a:lnTo>
                  <a:lnTo>
                    <a:pt x="182" y="271"/>
                  </a:lnTo>
                  <a:lnTo>
                    <a:pt x="182" y="269"/>
                  </a:lnTo>
                  <a:lnTo>
                    <a:pt x="180" y="269"/>
                  </a:lnTo>
                  <a:lnTo>
                    <a:pt x="180" y="268"/>
                  </a:lnTo>
                  <a:lnTo>
                    <a:pt x="179" y="268"/>
                  </a:lnTo>
                  <a:lnTo>
                    <a:pt x="179" y="269"/>
                  </a:lnTo>
                  <a:lnTo>
                    <a:pt x="179" y="271"/>
                  </a:lnTo>
                  <a:lnTo>
                    <a:pt x="180" y="271"/>
                  </a:lnTo>
                  <a:lnTo>
                    <a:pt x="180" y="273"/>
                  </a:lnTo>
                  <a:lnTo>
                    <a:pt x="180" y="275"/>
                  </a:lnTo>
                  <a:lnTo>
                    <a:pt x="182" y="275"/>
                  </a:lnTo>
                  <a:lnTo>
                    <a:pt x="182" y="276"/>
                  </a:lnTo>
                  <a:lnTo>
                    <a:pt x="182" y="278"/>
                  </a:lnTo>
                  <a:lnTo>
                    <a:pt x="184" y="278"/>
                  </a:lnTo>
                  <a:lnTo>
                    <a:pt x="184" y="280"/>
                  </a:lnTo>
                  <a:lnTo>
                    <a:pt x="184" y="278"/>
                  </a:lnTo>
                  <a:lnTo>
                    <a:pt x="184" y="280"/>
                  </a:lnTo>
                  <a:lnTo>
                    <a:pt x="186" y="280"/>
                  </a:lnTo>
                  <a:lnTo>
                    <a:pt x="186" y="282"/>
                  </a:lnTo>
                  <a:lnTo>
                    <a:pt x="188" y="282"/>
                  </a:lnTo>
                  <a:lnTo>
                    <a:pt x="188" y="284"/>
                  </a:lnTo>
                  <a:lnTo>
                    <a:pt x="188" y="285"/>
                  </a:lnTo>
                  <a:lnTo>
                    <a:pt x="189" y="285"/>
                  </a:lnTo>
                  <a:lnTo>
                    <a:pt x="191" y="285"/>
                  </a:lnTo>
                  <a:lnTo>
                    <a:pt x="191" y="287"/>
                  </a:lnTo>
                  <a:lnTo>
                    <a:pt x="191" y="289"/>
                  </a:lnTo>
                  <a:lnTo>
                    <a:pt x="191" y="291"/>
                  </a:lnTo>
                  <a:lnTo>
                    <a:pt x="193" y="291"/>
                  </a:lnTo>
                  <a:lnTo>
                    <a:pt x="193" y="293"/>
                  </a:lnTo>
                  <a:lnTo>
                    <a:pt x="195" y="293"/>
                  </a:lnTo>
                  <a:lnTo>
                    <a:pt x="195" y="294"/>
                  </a:lnTo>
                  <a:lnTo>
                    <a:pt x="195" y="296"/>
                  </a:lnTo>
                  <a:lnTo>
                    <a:pt x="196" y="296"/>
                  </a:lnTo>
                  <a:lnTo>
                    <a:pt x="196" y="298"/>
                  </a:lnTo>
                  <a:lnTo>
                    <a:pt x="198" y="298"/>
                  </a:lnTo>
                  <a:lnTo>
                    <a:pt x="198" y="300"/>
                  </a:lnTo>
                  <a:lnTo>
                    <a:pt x="200" y="300"/>
                  </a:lnTo>
                  <a:lnTo>
                    <a:pt x="200" y="301"/>
                  </a:lnTo>
                  <a:lnTo>
                    <a:pt x="198" y="301"/>
                  </a:lnTo>
                  <a:lnTo>
                    <a:pt x="198" y="303"/>
                  </a:lnTo>
                  <a:lnTo>
                    <a:pt x="196" y="305"/>
                  </a:lnTo>
                  <a:lnTo>
                    <a:pt x="198" y="305"/>
                  </a:lnTo>
                  <a:lnTo>
                    <a:pt x="196" y="305"/>
                  </a:lnTo>
                  <a:lnTo>
                    <a:pt x="196" y="307"/>
                  </a:lnTo>
                  <a:lnTo>
                    <a:pt x="195" y="307"/>
                  </a:lnTo>
                  <a:lnTo>
                    <a:pt x="193" y="307"/>
                  </a:lnTo>
                  <a:lnTo>
                    <a:pt x="191" y="307"/>
                  </a:lnTo>
                  <a:lnTo>
                    <a:pt x="191" y="305"/>
                  </a:lnTo>
                  <a:lnTo>
                    <a:pt x="189" y="305"/>
                  </a:lnTo>
                  <a:lnTo>
                    <a:pt x="188" y="305"/>
                  </a:lnTo>
                  <a:lnTo>
                    <a:pt x="186" y="305"/>
                  </a:lnTo>
                  <a:lnTo>
                    <a:pt x="186" y="307"/>
                  </a:lnTo>
                  <a:lnTo>
                    <a:pt x="186" y="309"/>
                  </a:lnTo>
                  <a:lnTo>
                    <a:pt x="184" y="309"/>
                  </a:lnTo>
                  <a:lnTo>
                    <a:pt x="186" y="309"/>
                  </a:lnTo>
                  <a:lnTo>
                    <a:pt x="186" y="310"/>
                  </a:lnTo>
                  <a:lnTo>
                    <a:pt x="186" y="312"/>
                  </a:lnTo>
                  <a:lnTo>
                    <a:pt x="188" y="312"/>
                  </a:lnTo>
                  <a:lnTo>
                    <a:pt x="188" y="314"/>
                  </a:lnTo>
                  <a:lnTo>
                    <a:pt x="186" y="314"/>
                  </a:lnTo>
                  <a:lnTo>
                    <a:pt x="186" y="316"/>
                  </a:lnTo>
                  <a:lnTo>
                    <a:pt x="186" y="318"/>
                  </a:lnTo>
                  <a:lnTo>
                    <a:pt x="186" y="319"/>
                  </a:lnTo>
                  <a:lnTo>
                    <a:pt x="188" y="319"/>
                  </a:lnTo>
                  <a:lnTo>
                    <a:pt x="188" y="321"/>
                  </a:lnTo>
                  <a:lnTo>
                    <a:pt x="186" y="321"/>
                  </a:lnTo>
                  <a:lnTo>
                    <a:pt x="188" y="323"/>
                  </a:lnTo>
                  <a:lnTo>
                    <a:pt x="186" y="323"/>
                  </a:lnTo>
                  <a:lnTo>
                    <a:pt x="186" y="325"/>
                  </a:lnTo>
                  <a:lnTo>
                    <a:pt x="188" y="325"/>
                  </a:lnTo>
                  <a:lnTo>
                    <a:pt x="188" y="326"/>
                  </a:lnTo>
                  <a:lnTo>
                    <a:pt x="186" y="326"/>
                  </a:lnTo>
                  <a:lnTo>
                    <a:pt x="186" y="328"/>
                  </a:lnTo>
                  <a:lnTo>
                    <a:pt x="186" y="330"/>
                  </a:lnTo>
                  <a:lnTo>
                    <a:pt x="186" y="332"/>
                  </a:lnTo>
                  <a:lnTo>
                    <a:pt x="184" y="332"/>
                  </a:lnTo>
                  <a:lnTo>
                    <a:pt x="184" y="334"/>
                  </a:lnTo>
                  <a:lnTo>
                    <a:pt x="182" y="335"/>
                  </a:lnTo>
                  <a:lnTo>
                    <a:pt x="182" y="337"/>
                  </a:lnTo>
                  <a:lnTo>
                    <a:pt x="180" y="337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79" y="341"/>
                  </a:lnTo>
                  <a:lnTo>
                    <a:pt x="179" y="343"/>
                  </a:lnTo>
                  <a:lnTo>
                    <a:pt x="180" y="343"/>
                  </a:lnTo>
                  <a:lnTo>
                    <a:pt x="179" y="343"/>
                  </a:lnTo>
                  <a:lnTo>
                    <a:pt x="179" y="344"/>
                  </a:lnTo>
                  <a:lnTo>
                    <a:pt x="180" y="344"/>
                  </a:lnTo>
                  <a:lnTo>
                    <a:pt x="180" y="346"/>
                  </a:lnTo>
                  <a:lnTo>
                    <a:pt x="179" y="346"/>
                  </a:lnTo>
                  <a:lnTo>
                    <a:pt x="180" y="348"/>
                  </a:lnTo>
                  <a:lnTo>
                    <a:pt x="180" y="350"/>
                  </a:lnTo>
                  <a:lnTo>
                    <a:pt x="179" y="351"/>
                  </a:lnTo>
                  <a:lnTo>
                    <a:pt x="179" y="353"/>
                  </a:lnTo>
                  <a:lnTo>
                    <a:pt x="177" y="353"/>
                  </a:lnTo>
                  <a:lnTo>
                    <a:pt x="177" y="355"/>
                  </a:lnTo>
                  <a:lnTo>
                    <a:pt x="175" y="355"/>
                  </a:lnTo>
                  <a:lnTo>
                    <a:pt x="175" y="357"/>
                  </a:lnTo>
                  <a:lnTo>
                    <a:pt x="175" y="359"/>
                  </a:lnTo>
                  <a:lnTo>
                    <a:pt x="173" y="359"/>
                  </a:lnTo>
                  <a:lnTo>
                    <a:pt x="173" y="360"/>
                  </a:lnTo>
                  <a:lnTo>
                    <a:pt x="175" y="360"/>
                  </a:lnTo>
                  <a:lnTo>
                    <a:pt x="175" y="362"/>
                  </a:lnTo>
                  <a:lnTo>
                    <a:pt x="177" y="362"/>
                  </a:lnTo>
                  <a:lnTo>
                    <a:pt x="177" y="364"/>
                  </a:lnTo>
                  <a:lnTo>
                    <a:pt x="177" y="366"/>
                  </a:lnTo>
                  <a:lnTo>
                    <a:pt x="175" y="366"/>
                  </a:lnTo>
                  <a:lnTo>
                    <a:pt x="175" y="368"/>
                  </a:lnTo>
                  <a:lnTo>
                    <a:pt x="175" y="369"/>
                  </a:lnTo>
                  <a:lnTo>
                    <a:pt x="175" y="371"/>
                  </a:lnTo>
                  <a:lnTo>
                    <a:pt x="175" y="373"/>
                  </a:lnTo>
                  <a:lnTo>
                    <a:pt x="177" y="373"/>
                  </a:lnTo>
                  <a:lnTo>
                    <a:pt x="177" y="375"/>
                  </a:lnTo>
                  <a:lnTo>
                    <a:pt x="177" y="376"/>
                  </a:lnTo>
                  <a:lnTo>
                    <a:pt x="179" y="376"/>
                  </a:lnTo>
                  <a:lnTo>
                    <a:pt x="179" y="378"/>
                  </a:lnTo>
                  <a:lnTo>
                    <a:pt x="179" y="380"/>
                  </a:lnTo>
                  <a:lnTo>
                    <a:pt x="180" y="380"/>
                  </a:lnTo>
                  <a:lnTo>
                    <a:pt x="179" y="382"/>
                  </a:lnTo>
                  <a:lnTo>
                    <a:pt x="179" y="384"/>
                  </a:lnTo>
                  <a:lnTo>
                    <a:pt x="177" y="385"/>
                  </a:lnTo>
                  <a:lnTo>
                    <a:pt x="177" y="387"/>
                  </a:lnTo>
                  <a:lnTo>
                    <a:pt x="175" y="389"/>
                  </a:lnTo>
                  <a:lnTo>
                    <a:pt x="175" y="391"/>
                  </a:lnTo>
                  <a:lnTo>
                    <a:pt x="175" y="392"/>
                  </a:lnTo>
                  <a:lnTo>
                    <a:pt x="175" y="394"/>
                  </a:lnTo>
                  <a:lnTo>
                    <a:pt x="175" y="396"/>
                  </a:lnTo>
                  <a:lnTo>
                    <a:pt x="173" y="396"/>
                  </a:lnTo>
                  <a:lnTo>
                    <a:pt x="173" y="398"/>
                  </a:lnTo>
                  <a:lnTo>
                    <a:pt x="171" y="398"/>
                  </a:lnTo>
                  <a:lnTo>
                    <a:pt x="171" y="400"/>
                  </a:lnTo>
                  <a:lnTo>
                    <a:pt x="171" y="401"/>
                  </a:lnTo>
                  <a:lnTo>
                    <a:pt x="171" y="403"/>
                  </a:lnTo>
                  <a:lnTo>
                    <a:pt x="171" y="405"/>
                  </a:lnTo>
                  <a:lnTo>
                    <a:pt x="173" y="405"/>
                  </a:lnTo>
                  <a:lnTo>
                    <a:pt x="171" y="405"/>
                  </a:lnTo>
                  <a:lnTo>
                    <a:pt x="171" y="407"/>
                  </a:lnTo>
                  <a:lnTo>
                    <a:pt x="171" y="409"/>
                  </a:lnTo>
                  <a:lnTo>
                    <a:pt x="171" y="410"/>
                  </a:lnTo>
                  <a:lnTo>
                    <a:pt x="170" y="410"/>
                  </a:lnTo>
                  <a:lnTo>
                    <a:pt x="170" y="412"/>
                  </a:lnTo>
                  <a:lnTo>
                    <a:pt x="168" y="412"/>
                  </a:lnTo>
                  <a:lnTo>
                    <a:pt x="168" y="414"/>
                  </a:lnTo>
                  <a:lnTo>
                    <a:pt x="170" y="414"/>
                  </a:lnTo>
                  <a:lnTo>
                    <a:pt x="170" y="416"/>
                  </a:lnTo>
                  <a:lnTo>
                    <a:pt x="168" y="416"/>
                  </a:lnTo>
                  <a:lnTo>
                    <a:pt x="168" y="417"/>
                  </a:lnTo>
                  <a:lnTo>
                    <a:pt x="170" y="417"/>
                  </a:lnTo>
                  <a:lnTo>
                    <a:pt x="170" y="419"/>
                  </a:lnTo>
                  <a:lnTo>
                    <a:pt x="168" y="419"/>
                  </a:lnTo>
                  <a:lnTo>
                    <a:pt x="168" y="421"/>
                  </a:lnTo>
                  <a:lnTo>
                    <a:pt x="168" y="423"/>
                  </a:lnTo>
                  <a:lnTo>
                    <a:pt x="170" y="423"/>
                  </a:lnTo>
                  <a:lnTo>
                    <a:pt x="171" y="423"/>
                  </a:lnTo>
                  <a:lnTo>
                    <a:pt x="171" y="425"/>
                  </a:lnTo>
                  <a:lnTo>
                    <a:pt x="173" y="425"/>
                  </a:lnTo>
                  <a:lnTo>
                    <a:pt x="173" y="426"/>
                  </a:lnTo>
                  <a:lnTo>
                    <a:pt x="171" y="426"/>
                  </a:lnTo>
                  <a:lnTo>
                    <a:pt x="171" y="425"/>
                  </a:lnTo>
                  <a:lnTo>
                    <a:pt x="170" y="425"/>
                  </a:lnTo>
                  <a:lnTo>
                    <a:pt x="170" y="426"/>
                  </a:lnTo>
                  <a:lnTo>
                    <a:pt x="171" y="426"/>
                  </a:lnTo>
                  <a:lnTo>
                    <a:pt x="170" y="426"/>
                  </a:lnTo>
                  <a:lnTo>
                    <a:pt x="170" y="428"/>
                  </a:lnTo>
                  <a:lnTo>
                    <a:pt x="168" y="428"/>
                  </a:lnTo>
                  <a:lnTo>
                    <a:pt x="168" y="430"/>
                  </a:lnTo>
                  <a:lnTo>
                    <a:pt x="168" y="432"/>
                  </a:lnTo>
                  <a:lnTo>
                    <a:pt x="168" y="434"/>
                  </a:lnTo>
                  <a:lnTo>
                    <a:pt x="170" y="434"/>
                  </a:lnTo>
                  <a:lnTo>
                    <a:pt x="170" y="435"/>
                  </a:lnTo>
                  <a:lnTo>
                    <a:pt x="171" y="435"/>
                  </a:lnTo>
                  <a:lnTo>
                    <a:pt x="171" y="437"/>
                  </a:lnTo>
                  <a:lnTo>
                    <a:pt x="170" y="437"/>
                  </a:lnTo>
                  <a:lnTo>
                    <a:pt x="170" y="439"/>
                  </a:lnTo>
                  <a:lnTo>
                    <a:pt x="170" y="441"/>
                  </a:lnTo>
                  <a:lnTo>
                    <a:pt x="170" y="442"/>
                  </a:lnTo>
                  <a:lnTo>
                    <a:pt x="171" y="442"/>
                  </a:lnTo>
                  <a:lnTo>
                    <a:pt x="171" y="444"/>
                  </a:lnTo>
                  <a:lnTo>
                    <a:pt x="171" y="446"/>
                  </a:lnTo>
                  <a:lnTo>
                    <a:pt x="170" y="446"/>
                  </a:lnTo>
                  <a:lnTo>
                    <a:pt x="171" y="446"/>
                  </a:lnTo>
                  <a:lnTo>
                    <a:pt x="171" y="448"/>
                  </a:lnTo>
                  <a:lnTo>
                    <a:pt x="170" y="448"/>
                  </a:lnTo>
                  <a:lnTo>
                    <a:pt x="170" y="450"/>
                  </a:lnTo>
                  <a:lnTo>
                    <a:pt x="168" y="450"/>
                  </a:lnTo>
                  <a:lnTo>
                    <a:pt x="170" y="450"/>
                  </a:lnTo>
                  <a:lnTo>
                    <a:pt x="170" y="451"/>
                  </a:lnTo>
                  <a:lnTo>
                    <a:pt x="171" y="451"/>
                  </a:lnTo>
                  <a:lnTo>
                    <a:pt x="171" y="453"/>
                  </a:lnTo>
                  <a:lnTo>
                    <a:pt x="173" y="453"/>
                  </a:lnTo>
                  <a:lnTo>
                    <a:pt x="173" y="455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9"/>
                  </a:lnTo>
                  <a:lnTo>
                    <a:pt x="175" y="460"/>
                  </a:lnTo>
                  <a:lnTo>
                    <a:pt x="177" y="460"/>
                  </a:lnTo>
                  <a:lnTo>
                    <a:pt x="177" y="462"/>
                  </a:lnTo>
                  <a:lnTo>
                    <a:pt x="177" y="464"/>
                  </a:lnTo>
                  <a:lnTo>
                    <a:pt x="175" y="464"/>
                  </a:lnTo>
                  <a:lnTo>
                    <a:pt x="177" y="466"/>
                  </a:lnTo>
                  <a:lnTo>
                    <a:pt x="177" y="467"/>
                  </a:lnTo>
                  <a:lnTo>
                    <a:pt x="177" y="469"/>
                  </a:lnTo>
                  <a:lnTo>
                    <a:pt x="175" y="469"/>
                  </a:lnTo>
                  <a:lnTo>
                    <a:pt x="173" y="469"/>
                  </a:lnTo>
                  <a:lnTo>
                    <a:pt x="173" y="467"/>
                  </a:lnTo>
                  <a:lnTo>
                    <a:pt x="171" y="467"/>
                  </a:lnTo>
                  <a:lnTo>
                    <a:pt x="171" y="466"/>
                  </a:lnTo>
                  <a:lnTo>
                    <a:pt x="170" y="464"/>
                  </a:lnTo>
                  <a:lnTo>
                    <a:pt x="168" y="464"/>
                  </a:lnTo>
                  <a:lnTo>
                    <a:pt x="168" y="462"/>
                  </a:lnTo>
                  <a:lnTo>
                    <a:pt x="168" y="464"/>
                  </a:lnTo>
                  <a:lnTo>
                    <a:pt x="166" y="466"/>
                  </a:lnTo>
                  <a:lnTo>
                    <a:pt x="166" y="467"/>
                  </a:lnTo>
                  <a:lnTo>
                    <a:pt x="168" y="467"/>
                  </a:lnTo>
                  <a:lnTo>
                    <a:pt x="170" y="467"/>
                  </a:lnTo>
                  <a:lnTo>
                    <a:pt x="170" y="469"/>
                  </a:lnTo>
                  <a:lnTo>
                    <a:pt x="170" y="471"/>
                  </a:lnTo>
                  <a:lnTo>
                    <a:pt x="170" y="473"/>
                  </a:lnTo>
                  <a:lnTo>
                    <a:pt x="171" y="473"/>
                  </a:lnTo>
                  <a:lnTo>
                    <a:pt x="171" y="475"/>
                  </a:lnTo>
                  <a:lnTo>
                    <a:pt x="173" y="475"/>
                  </a:lnTo>
                  <a:lnTo>
                    <a:pt x="175" y="475"/>
                  </a:lnTo>
                  <a:lnTo>
                    <a:pt x="175" y="476"/>
                  </a:lnTo>
                  <a:lnTo>
                    <a:pt x="175" y="478"/>
                  </a:lnTo>
                  <a:lnTo>
                    <a:pt x="173" y="478"/>
                  </a:lnTo>
                  <a:lnTo>
                    <a:pt x="173" y="480"/>
                  </a:lnTo>
                  <a:lnTo>
                    <a:pt x="171" y="480"/>
                  </a:lnTo>
                  <a:lnTo>
                    <a:pt x="173" y="480"/>
                  </a:lnTo>
                  <a:lnTo>
                    <a:pt x="173" y="482"/>
                  </a:lnTo>
                  <a:lnTo>
                    <a:pt x="173" y="484"/>
                  </a:lnTo>
                  <a:lnTo>
                    <a:pt x="171" y="482"/>
                  </a:lnTo>
                  <a:lnTo>
                    <a:pt x="170" y="482"/>
                  </a:lnTo>
                  <a:lnTo>
                    <a:pt x="168" y="482"/>
                  </a:lnTo>
                  <a:lnTo>
                    <a:pt x="166" y="482"/>
                  </a:lnTo>
                  <a:lnTo>
                    <a:pt x="166" y="484"/>
                  </a:lnTo>
                  <a:lnTo>
                    <a:pt x="166" y="485"/>
                  </a:lnTo>
                  <a:lnTo>
                    <a:pt x="166" y="487"/>
                  </a:lnTo>
                  <a:lnTo>
                    <a:pt x="166" y="489"/>
                  </a:lnTo>
                  <a:lnTo>
                    <a:pt x="166" y="491"/>
                  </a:lnTo>
                  <a:lnTo>
                    <a:pt x="168" y="491"/>
                  </a:lnTo>
                  <a:lnTo>
                    <a:pt x="168" y="492"/>
                  </a:lnTo>
                  <a:lnTo>
                    <a:pt x="168" y="494"/>
                  </a:lnTo>
                  <a:lnTo>
                    <a:pt x="168" y="496"/>
                  </a:lnTo>
                  <a:lnTo>
                    <a:pt x="166" y="494"/>
                  </a:lnTo>
                  <a:lnTo>
                    <a:pt x="166" y="492"/>
                  </a:lnTo>
                  <a:lnTo>
                    <a:pt x="166" y="491"/>
                  </a:lnTo>
                  <a:lnTo>
                    <a:pt x="164" y="491"/>
                  </a:lnTo>
                  <a:lnTo>
                    <a:pt x="164" y="492"/>
                  </a:lnTo>
                  <a:lnTo>
                    <a:pt x="163" y="492"/>
                  </a:lnTo>
                  <a:lnTo>
                    <a:pt x="161" y="492"/>
                  </a:lnTo>
                  <a:lnTo>
                    <a:pt x="159" y="492"/>
                  </a:lnTo>
                  <a:lnTo>
                    <a:pt x="157" y="492"/>
                  </a:lnTo>
                  <a:lnTo>
                    <a:pt x="157" y="494"/>
                  </a:lnTo>
                  <a:lnTo>
                    <a:pt x="155" y="494"/>
                  </a:lnTo>
                  <a:lnTo>
                    <a:pt x="155" y="492"/>
                  </a:lnTo>
                  <a:lnTo>
                    <a:pt x="154" y="492"/>
                  </a:lnTo>
                  <a:lnTo>
                    <a:pt x="155" y="492"/>
                  </a:lnTo>
                  <a:lnTo>
                    <a:pt x="154" y="492"/>
                  </a:lnTo>
                  <a:lnTo>
                    <a:pt x="152" y="492"/>
                  </a:lnTo>
                  <a:lnTo>
                    <a:pt x="152" y="491"/>
                  </a:lnTo>
                  <a:lnTo>
                    <a:pt x="152" y="492"/>
                  </a:lnTo>
                  <a:lnTo>
                    <a:pt x="150" y="492"/>
                  </a:lnTo>
                  <a:lnTo>
                    <a:pt x="148" y="491"/>
                  </a:lnTo>
                  <a:lnTo>
                    <a:pt x="148" y="492"/>
                  </a:lnTo>
                  <a:lnTo>
                    <a:pt x="146" y="492"/>
                  </a:lnTo>
                  <a:lnTo>
                    <a:pt x="145" y="492"/>
                  </a:lnTo>
                  <a:lnTo>
                    <a:pt x="143" y="492"/>
                  </a:lnTo>
                  <a:lnTo>
                    <a:pt x="143" y="494"/>
                  </a:lnTo>
                  <a:lnTo>
                    <a:pt x="143" y="492"/>
                  </a:lnTo>
                  <a:lnTo>
                    <a:pt x="141" y="492"/>
                  </a:lnTo>
                  <a:lnTo>
                    <a:pt x="141" y="494"/>
                  </a:lnTo>
                  <a:lnTo>
                    <a:pt x="139" y="494"/>
                  </a:lnTo>
                  <a:lnTo>
                    <a:pt x="139" y="492"/>
                  </a:lnTo>
                  <a:lnTo>
                    <a:pt x="138" y="492"/>
                  </a:lnTo>
                  <a:lnTo>
                    <a:pt x="138" y="491"/>
                  </a:lnTo>
                  <a:lnTo>
                    <a:pt x="136" y="491"/>
                  </a:lnTo>
                  <a:lnTo>
                    <a:pt x="136" y="492"/>
                  </a:lnTo>
                  <a:lnTo>
                    <a:pt x="136" y="491"/>
                  </a:lnTo>
                  <a:lnTo>
                    <a:pt x="134" y="491"/>
                  </a:lnTo>
                  <a:lnTo>
                    <a:pt x="132" y="491"/>
                  </a:lnTo>
                  <a:lnTo>
                    <a:pt x="132" y="489"/>
                  </a:lnTo>
                  <a:lnTo>
                    <a:pt x="130" y="489"/>
                  </a:lnTo>
                  <a:lnTo>
                    <a:pt x="130" y="491"/>
                  </a:lnTo>
                  <a:lnTo>
                    <a:pt x="130" y="489"/>
                  </a:lnTo>
                  <a:lnTo>
                    <a:pt x="129" y="489"/>
                  </a:lnTo>
                  <a:lnTo>
                    <a:pt x="129" y="491"/>
                  </a:lnTo>
                  <a:lnTo>
                    <a:pt x="127" y="491"/>
                  </a:lnTo>
                  <a:lnTo>
                    <a:pt x="127" y="492"/>
                  </a:lnTo>
                  <a:lnTo>
                    <a:pt x="125" y="492"/>
                  </a:lnTo>
                  <a:lnTo>
                    <a:pt x="127" y="492"/>
                  </a:lnTo>
                  <a:lnTo>
                    <a:pt x="127" y="494"/>
                  </a:lnTo>
                  <a:lnTo>
                    <a:pt x="127" y="496"/>
                  </a:lnTo>
                  <a:lnTo>
                    <a:pt x="125" y="498"/>
                  </a:lnTo>
                  <a:lnTo>
                    <a:pt x="127" y="500"/>
                  </a:lnTo>
                  <a:lnTo>
                    <a:pt x="127" y="501"/>
                  </a:lnTo>
                  <a:lnTo>
                    <a:pt x="127" y="503"/>
                  </a:lnTo>
                  <a:lnTo>
                    <a:pt x="127" y="505"/>
                  </a:lnTo>
                  <a:lnTo>
                    <a:pt x="127" y="507"/>
                  </a:lnTo>
                  <a:lnTo>
                    <a:pt x="127" y="509"/>
                  </a:lnTo>
                  <a:lnTo>
                    <a:pt x="125" y="509"/>
                  </a:lnTo>
                  <a:lnTo>
                    <a:pt x="125" y="510"/>
                  </a:lnTo>
                  <a:lnTo>
                    <a:pt x="123" y="510"/>
                  </a:lnTo>
                  <a:lnTo>
                    <a:pt x="121" y="510"/>
                  </a:lnTo>
                  <a:lnTo>
                    <a:pt x="121" y="512"/>
                  </a:lnTo>
                  <a:lnTo>
                    <a:pt x="120" y="512"/>
                  </a:lnTo>
                  <a:lnTo>
                    <a:pt x="120" y="514"/>
                  </a:lnTo>
                  <a:lnTo>
                    <a:pt x="118" y="514"/>
                  </a:lnTo>
                  <a:lnTo>
                    <a:pt x="118" y="516"/>
                  </a:lnTo>
                  <a:lnTo>
                    <a:pt x="116" y="516"/>
                  </a:lnTo>
                  <a:lnTo>
                    <a:pt x="116" y="517"/>
                  </a:lnTo>
                  <a:lnTo>
                    <a:pt x="114" y="517"/>
                  </a:lnTo>
                  <a:lnTo>
                    <a:pt x="114" y="519"/>
                  </a:lnTo>
                  <a:lnTo>
                    <a:pt x="114" y="521"/>
                  </a:lnTo>
                  <a:lnTo>
                    <a:pt x="113" y="521"/>
                  </a:lnTo>
                  <a:lnTo>
                    <a:pt x="113" y="523"/>
                  </a:lnTo>
                  <a:lnTo>
                    <a:pt x="114" y="525"/>
                  </a:lnTo>
                  <a:lnTo>
                    <a:pt x="116" y="525"/>
                  </a:lnTo>
                  <a:lnTo>
                    <a:pt x="116" y="526"/>
                  </a:lnTo>
                  <a:lnTo>
                    <a:pt x="116" y="528"/>
                  </a:lnTo>
                  <a:lnTo>
                    <a:pt x="118" y="528"/>
                  </a:lnTo>
                  <a:lnTo>
                    <a:pt x="118" y="530"/>
                  </a:lnTo>
                  <a:lnTo>
                    <a:pt x="118" y="532"/>
                  </a:lnTo>
                  <a:lnTo>
                    <a:pt x="120" y="532"/>
                  </a:lnTo>
                  <a:lnTo>
                    <a:pt x="120" y="534"/>
                  </a:lnTo>
                  <a:lnTo>
                    <a:pt x="120" y="535"/>
                  </a:lnTo>
                  <a:lnTo>
                    <a:pt x="120" y="537"/>
                  </a:lnTo>
                  <a:lnTo>
                    <a:pt x="120" y="539"/>
                  </a:lnTo>
                  <a:lnTo>
                    <a:pt x="120" y="541"/>
                  </a:lnTo>
                  <a:lnTo>
                    <a:pt x="120" y="542"/>
                  </a:lnTo>
                  <a:lnTo>
                    <a:pt x="120" y="544"/>
                  </a:lnTo>
                  <a:lnTo>
                    <a:pt x="118" y="544"/>
                  </a:lnTo>
                  <a:lnTo>
                    <a:pt x="120" y="544"/>
                  </a:lnTo>
                  <a:lnTo>
                    <a:pt x="120" y="546"/>
                  </a:lnTo>
                  <a:lnTo>
                    <a:pt x="120" y="548"/>
                  </a:lnTo>
                  <a:lnTo>
                    <a:pt x="120" y="550"/>
                  </a:lnTo>
                  <a:lnTo>
                    <a:pt x="118" y="550"/>
                  </a:lnTo>
                  <a:lnTo>
                    <a:pt x="118" y="551"/>
                  </a:lnTo>
                  <a:lnTo>
                    <a:pt x="118" y="553"/>
                  </a:lnTo>
                  <a:lnTo>
                    <a:pt x="120" y="553"/>
                  </a:lnTo>
                  <a:lnTo>
                    <a:pt x="120" y="555"/>
                  </a:lnTo>
                  <a:lnTo>
                    <a:pt x="120" y="557"/>
                  </a:lnTo>
                  <a:lnTo>
                    <a:pt x="118" y="557"/>
                  </a:lnTo>
                  <a:lnTo>
                    <a:pt x="116" y="555"/>
                  </a:lnTo>
                  <a:lnTo>
                    <a:pt x="114" y="555"/>
                  </a:lnTo>
                  <a:lnTo>
                    <a:pt x="113" y="555"/>
                  </a:lnTo>
                  <a:lnTo>
                    <a:pt x="113" y="553"/>
                  </a:lnTo>
                  <a:lnTo>
                    <a:pt x="111" y="553"/>
                  </a:lnTo>
                  <a:lnTo>
                    <a:pt x="111" y="551"/>
                  </a:lnTo>
                  <a:lnTo>
                    <a:pt x="111" y="550"/>
                  </a:lnTo>
                  <a:lnTo>
                    <a:pt x="109" y="550"/>
                  </a:lnTo>
                  <a:lnTo>
                    <a:pt x="109" y="548"/>
                  </a:lnTo>
                  <a:lnTo>
                    <a:pt x="109" y="550"/>
                  </a:lnTo>
                  <a:lnTo>
                    <a:pt x="107" y="550"/>
                  </a:lnTo>
                  <a:lnTo>
                    <a:pt x="107" y="548"/>
                  </a:lnTo>
                  <a:lnTo>
                    <a:pt x="105" y="548"/>
                  </a:lnTo>
                  <a:lnTo>
                    <a:pt x="105" y="550"/>
                  </a:lnTo>
                  <a:lnTo>
                    <a:pt x="104" y="550"/>
                  </a:lnTo>
                  <a:lnTo>
                    <a:pt x="102" y="550"/>
                  </a:lnTo>
                  <a:lnTo>
                    <a:pt x="102" y="548"/>
                  </a:lnTo>
                  <a:lnTo>
                    <a:pt x="100" y="550"/>
                  </a:lnTo>
                  <a:lnTo>
                    <a:pt x="100" y="548"/>
                  </a:lnTo>
                  <a:lnTo>
                    <a:pt x="98" y="548"/>
                  </a:lnTo>
                  <a:lnTo>
                    <a:pt x="98" y="550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5" y="551"/>
                  </a:lnTo>
                  <a:lnTo>
                    <a:pt x="93" y="551"/>
                  </a:lnTo>
                  <a:lnTo>
                    <a:pt x="93" y="553"/>
                  </a:lnTo>
                  <a:lnTo>
                    <a:pt x="91" y="553"/>
                  </a:lnTo>
                  <a:lnTo>
                    <a:pt x="91" y="551"/>
                  </a:lnTo>
                  <a:lnTo>
                    <a:pt x="89" y="551"/>
                  </a:lnTo>
                  <a:lnTo>
                    <a:pt x="89" y="553"/>
                  </a:lnTo>
                  <a:lnTo>
                    <a:pt x="88" y="553"/>
                  </a:lnTo>
                  <a:lnTo>
                    <a:pt x="88" y="555"/>
                  </a:lnTo>
                  <a:lnTo>
                    <a:pt x="89" y="555"/>
                  </a:lnTo>
                  <a:lnTo>
                    <a:pt x="88" y="557"/>
                  </a:lnTo>
                  <a:lnTo>
                    <a:pt x="89" y="557"/>
                  </a:lnTo>
                  <a:lnTo>
                    <a:pt x="89" y="559"/>
                  </a:lnTo>
                  <a:lnTo>
                    <a:pt x="88" y="559"/>
                  </a:lnTo>
                  <a:lnTo>
                    <a:pt x="88" y="560"/>
                  </a:lnTo>
                  <a:lnTo>
                    <a:pt x="86" y="560"/>
                  </a:lnTo>
                  <a:lnTo>
                    <a:pt x="86" y="562"/>
                  </a:lnTo>
                  <a:lnTo>
                    <a:pt x="84" y="562"/>
                  </a:lnTo>
                  <a:lnTo>
                    <a:pt x="84" y="564"/>
                  </a:lnTo>
                  <a:lnTo>
                    <a:pt x="82" y="566"/>
                  </a:lnTo>
                  <a:lnTo>
                    <a:pt x="84" y="566"/>
                  </a:lnTo>
                  <a:lnTo>
                    <a:pt x="84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8" y="569"/>
                  </a:lnTo>
                  <a:lnTo>
                    <a:pt x="88" y="571"/>
                  </a:lnTo>
                  <a:lnTo>
                    <a:pt x="86" y="571"/>
                  </a:lnTo>
                  <a:lnTo>
                    <a:pt x="86" y="573"/>
                  </a:lnTo>
                  <a:lnTo>
                    <a:pt x="86" y="575"/>
                  </a:lnTo>
                  <a:lnTo>
                    <a:pt x="84" y="575"/>
                  </a:lnTo>
                  <a:lnTo>
                    <a:pt x="84" y="576"/>
                  </a:lnTo>
                  <a:lnTo>
                    <a:pt x="84" y="578"/>
                  </a:lnTo>
                  <a:lnTo>
                    <a:pt x="86" y="578"/>
                  </a:lnTo>
                  <a:lnTo>
                    <a:pt x="88" y="578"/>
                  </a:lnTo>
                  <a:lnTo>
                    <a:pt x="88" y="580"/>
                  </a:lnTo>
                  <a:lnTo>
                    <a:pt x="89" y="580"/>
                  </a:lnTo>
                  <a:lnTo>
                    <a:pt x="91" y="580"/>
                  </a:lnTo>
                  <a:lnTo>
                    <a:pt x="91" y="582"/>
                  </a:lnTo>
                  <a:lnTo>
                    <a:pt x="93" y="582"/>
                  </a:lnTo>
                  <a:lnTo>
                    <a:pt x="95" y="582"/>
                  </a:lnTo>
                  <a:lnTo>
                    <a:pt x="95" y="584"/>
                  </a:lnTo>
                  <a:lnTo>
                    <a:pt x="96" y="584"/>
                  </a:lnTo>
                  <a:lnTo>
                    <a:pt x="98" y="582"/>
                  </a:lnTo>
                  <a:lnTo>
                    <a:pt x="98" y="580"/>
                  </a:lnTo>
                  <a:lnTo>
                    <a:pt x="100" y="580"/>
                  </a:lnTo>
                  <a:lnTo>
                    <a:pt x="100" y="582"/>
                  </a:lnTo>
                  <a:lnTo>
                    <a:pt x="102" y="582"/>
                  </a:lnTo>
                  <a:lnTo>
                    <a:pt x="102" y="580"/>
                  </a:lnTo>
                  <a:lnTo>
                    <a:pt x="102" y="582"/>
                  </a:lnTo>
                  <a:lnTo>
                    <a:pt x="104" y="582"/>
                  </a:lnTo>
                  <a:lnTo>
                    <a:pt x="105" y="582"/>
                  </a:lnTo>
                  <a:lnTo>
                    <a:pt x="105" y="584"/>
                  </a:lnTo>
                  <a:lnTo>
                    <a:pt x="107" y="584"/>
                  </a:lnTo>
                  <a:lnTo>
                    <a:pt x="109" y="584"/>
                  </a:lnTo>
                  <a:lnTo>
                    <a:pt x="111" y="584"/>
                  </a:lnTo>
                  <a:lnTo>
                    <a:pt x="111" y="585"/>
                  </a:lnTo>
                  <a:lnTo>
                    <a:pt x="113" y="585"/>
                  </a:lnTo>
                  <a:lnTo>
                    <a:pt x="113" y="587"/>
                  </a:lnTo>
                  <a:lnTo>
                    <a:pt x="113" y="589"/>
                  </a:lnTo>
                  <a:lnTo>
                    <a:pt x="113" y="591"/>
                  </a:lnTo>
                  <a:lnTo>
                    <a:pt x="113" y="592"/>
                  </a:lnTo>
                  <a:lnTo>
                    <a:pt x="113" y="594"/>
                  </a:lnTo>
                  <a:lnTo>
                    <a:pt x="113" y="596"/>
                  </a:lnTo>
                  <a:lnTo>
                    <a:pt x="111" y="596"/>
                  </a:lnTo>
                  <a:lnTo>
                    <a:pt x="111" y="598"/>
                  </a:lnTo>
                  <a:lnTo>
                    <a:pt x="113" y="598"/>
                  </a:lnTo>
                  <a:lnTo>
                    <a:pt x="113" y="600"/>
                  </a:lnTo>
                  <a:lnTo>
                    <a:pt x="114" y="600"/>
                  </a:lnTo>
                  <a:lnTo>
                    <a:pt x="114" y="601"/>
                  </a:lnTo>
                  <a:lnTo>
                    <a:pt x="114" y="603"/>
                  </a:lnTo>
                  <a:lnTo>
                    <a:pt x="114" y="605"/>
                  </a:lnTo>
                  <a:lnTo>
                    <a:pt x="114" y="607"/>
                  </a:lnTo>
                  <a:lnTo>
                    <a:pt x="113" y="607"/>
                  </a:lnTo>
                  <a:lnTo>
                    <a:pt x="113" y="609"/>
                  </a:lnTo>
                  <a:lnTo>
                    <a:pt x="113" y="607"/>
                  </a:lnTo>
                  <a:lnTo>
                    <a:pt x="111" y="607"/>
                  </a:lnTo>
                  <a:lnTo>
                    <a:pt x="109" y="607"/>
                  </a:lnTo>
                  <a:lnTo>
                    <a:pt x="109" y="609"/>
                  </a:lnTo>
                  <a:lnTo>
                    <a:pt x="107" y="609"/>
                  </a:lnTo>
                  <a:lnTo>
                    <a:pt x="107" y="607"/>
                  </a:lnTo>
                  <a:lnTo>
                    <a:pt x="107" y="609"/>
                  </a:lnTo>
                  <a:lnTo>
                    <a:pt x="105" y="609"/>
                  </a:lnTo>
                  <a:lnTo>
                    <a:pt x="105" y="610"/>
                  </a:lnTo>
                  <a:lnTo>
                    <a:pt x="105" y="612"/>
                  </a:lnTo>
                  <a:lnTo>
                    <a:pt x="104" y="612"/>
                  </a:lnTo>
                  <a:lnTo>
                    <a:pt x="104" y="614"/>
                  </a:lnTo>
                  <a:lnTo>
                    <a:pt x="104" y="616"/>
                  </a:lnTo>
                  <a:lnTo>
                    <a:pt x="104" y="617"/>
                  </a:lnTo>
                  <a:lnTo>
                    <a:pt x="102" y="619"/>
                  </a:lnTo>
                  <a:lnTo>
                    <a:pt x="102" y="617"/>
                  </a:lnTo>
                  <a:lnTo>
                    <a:pt x="100" y="619"/>
                  </a:lnTo>
                  <a:lnTo>
                    <a:pt x="100" y="621"/>
                  </a:lnTo>
                  <a:lnTo>
                    <a:pt x="100" y="623"/>
                  </a:lnTo>
                  <a:lnTo>
                    <a:pt x="102" y="623"/>
                  </a:lnTo>
                  <a:lnTo>
                    <a:pt x="102" y="625"/>
                  </a:lnTo>
                  <a:lnTo>
                    <a:pt x="102" y="626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0" y="630"/>
                  </a:lnTo>
                  <a:lnTo>
                    <a:pt x="98" y="630"/>
                  </a:lnTo>
                  <a:lnTo>
                    <a:pt x="98" y="632"/>
                  </a:lnTo>
                  <a:lnTo>
                    <a:pt x="98" y="630"/>
                  </a:lnTo>
                  <a:lnTo>
                    <a:pt x="98" y="632"/>
                  </a:lnTo>
                  <a:lnTo>
                    <a:pt x="98" y="634"/>
                  </a:lnTo>
                  <a:lnTo>
                    <a:pt x="100" y="634"/>
                  </a:lnTo>
                  <a:lnTo>
                    <a:pt x="98" y="634"/>
                  </a:lnTo>
                  <a:lnTo>
                    <a:pt x="98" y="635"/>
                  </a:lnTo>
                  <a:lnTo>
                    <a:pt x="96" y="635"/>
                  </a:lnTo>
                  <a:lnTo>
                    <a:pt x="96" y="637"/>
                  </a:lnTo>
                  <a:lnTo>
                    <a:pt x="95" y="637"/>
                  </a:lnTo>
                  <a:lnTo>
                    <a:pt x="96" y="637"/>
                  </a:lnTo>
                  <a:lnTo>
                    <a:pt x="96" y="639"/>
                  </a:lnTo>
                  <a:lnTo>
                    <a:pt x="98" y="639"/>
                  </a:lnTo>
                  <a:lnTo>
                    <a:pt x="100" y="639"/>
                  </a:lnTo>
                  <a:lnTo>
                    <a:pt x="102" y="639"/>
                  </a:lnTo>
                  <a:lnTo>
                    <a:pt x="102" y="641"/>
                  </a:lnTo>
                  <a:lnTo>
                    <a:pt x="102" y="642"/>
                  </a:lnTo>
                  <a:lnTo>
                    <a:pt x="102" y="644"/>
                  </a:lnTo>
                  <a:lnTo>
                    <a:pt x="100" y="644"/>
                  </a:lnTo>
                  <a:lnTo>
                    <a:pt x="100" y="646"/>
                  </a:lnTo>
                  <a:lnTo>
                    <a:pt x="98" y="646"/>
                  </a:lnTo>
                  <a:lnTo>
                    <a:pt x="98" y="648"/>
                  </a:lnTo>
                  <a:lnTo>
                    <a:pt x="96" y="648"/>
                  </a:lnTo>
                  <a:lnTo>
                    <a:pt x="96" y="650"/>
                  </a:lnTo>
                  <a:lnTo>
                    <a:pt x="96" y="651"/>
                  </a:lnTo>
                  <a:lnTo>
                    <a:pt x="98" y="651"/>
                  </a:lnTo>
                  <a:lnTo>
                    <a:pt x="100" y="651"/>
                  </a:lnTo>
                  <a:lnTo>
                    <a:pt x="100" y="653"/>
                  </a:lnTo>
                  <a:lnTo>
                    <a:pt x="102" y="653"/>
                  </a:lnTo>
                  <a:lnTo>
                    <a:pt x="102" y="651"/>
                  </a:lnTo>
                  <a:lnTo>
                    <a:pt x="102" y="653"/>
                  </a:lnTo>
                  <a:lnTo>
                    <a:pt x="104" y="653"/>
                  </a:lnTo>
                  <a:lnTo>
                    <a:pt x="104" y="655"/>
                  </a:lnTo>
                  <a:lnTo>
                    <a:pt x="104" y="657"/>
                  </a:lnTo>
                  <a:lnTo>
                    <a:pt x="104" y="659"/>
                  </a:lnTo>
                  <a:lnTo>
                    <a:pt x="104" y="660"/>
                  </a:lnTo>
                  <a:lnTo>
                    <a:pt x="104" y="662"/>
                  </a:lnTo>
                  <a:lnTo>
                    <a:pt x="105" y="662"/>
                  </a:lnTo>
                  <a:lnTo>
                    <a:pt x="105" y="664"/>
                  </a:lnTo>
                  <a:lnTo>
                    <a:pt x="104" y="664"/>
                  </a:lnTo>
                  <a:lnTo>
                    <a:pt x="104" y="666"/>
                  </a:lnTo>
                  <a:lnTo>
                    <a:pt x="105" y="666"/>
                  </a:lnTo>
                  <a:lnTo>
                    <a:pt x="107" y="666"/>
                  </a:lnTo>
                  <a:lnTo>
                    <a:pt x="109" y="667"/>
                  </a:lnTo>
                  <a:lnTo>
                    <a:pt x="111" y="667"/>
                  </a:lnTo>
                  <a:lnTo>
                    <a:pt x="111" y="669"/>
                  </a:lnTo>
                  <a:lnTo>
                    <a:pt x="109" y="669"/>
                  </a:lnTo>
                  <a:lnTo>
                    <a:pt x="109" y="671"/>
                  </a:lnTo>
                  <a:lnTo>
                    <a:pt x="109" y="673"/>
                  </a:lnTo>
                  <a:lnTo>
                    <a:pt x="107" y="673"/>
                  </a:lnTo>
                  <a:lnTo>
                    <a:pt x="107" y="675"/>
                  </a:lnTo>
                  <a:lnTo>
                    <a:pt x="107" y="676"/>
                  </a:lnTo>
                  <a:lnTo>
                    <a:pt x="107" y="678"/>
                  </a:lnTo>
                  <a:lnTo>
                    <a:pt x="109" y="678"/>
                  </a:lnTo>
                  <a:lnTo>
                    <a:pt x="111" y="678"/>
                  </a:lnTo>
                  <a:lnTo>
                    <a:pt x="109" y="678"/>
                  </a:lnTo>
                  <a:lnTo>
                    <a:pt x="109" y="680"/>
                  </a:lnTo>
                  <a:lnTo>
                    <a:pt x="107" y="680"/>
                  </a:lnTo>
                  <a:lnTo>
                    <a:pt x="107" y="682"/>
                  </a:lnTo>
                  <a:lnTo>
                    <a:pt x="109" y="682"/>
                  </a:lnTo>
                  <a:lnTo>
                    <a:pt x="109" y="684"/>
                  </a:lnTo>
                  <a:lnTo>
                    <a:pt x="109" y="685"/>
                  </a:lnTo>
                  <a:lnTo>
                    <a:pt x="109" y="687"/>
                  </a:lnTo>
                  <a:lnTo>
                    <a:pt x="109" y="689"/>
                  </a:lnTo>
                  <a:lnTo>
                    <a:pt x="107" y="689"/>
                  </a:lnTo>
                  <a:lnTo>
                    <a:pt x="107" y="691"/>
                  </a:lnTo>
                  <a:lnTo>
                    <a:pt x="105" y="691"/>
                  </a:lnTo>
                  <a:lnTo>
                    <a:pt x="104" y="691"/>
                  </a:lnTo>
                  <a:lnTo>
                    <a:pt x="104" y="692"/>
                  </a:lnTo>
                  <a:lnTo>
                    <a:pt x="102" y="692"/>
                  </a:lnTo>
                  <a:lnTo>
                    <a:pt x="102" y="694"/>
                  </a:lnTo>
                  <a:lnTo>
                    <a:pt x="102" y="696"/>
                  </a:lnTo>
                  <a:lnTo>
                    <a:pt x="104" y="696"/>
                  </a:lnTo>
                  <a:lnTo>
                    <a:pt x="104" y="698"/>
                  </a:lnTo>
                  <a:lnTo>
                    <a:pt x="105" y="700"/>
                  </a:lnTo>
                  <a:lnTo>
                    <a:pt x="107" y="701"/>
                  </a:lnTo>
                  <a:lnTo>
                    <a:pt x="107" y="703"/>
                  </a:lnTo>
                  <a:lnTo>
                    <a:pt x="107" y="705"/>
                  </a:lnTo>
                  <a:lnTo>
                    <a:pt x="107" y="707"/>
                  </a:lnTo>
                  <a:lnTo>
                    <a:pt x="105" y="707"/>
                  </a:lnTo>
                  <a:lnTo>
                    <a:pt x="105" y="708"/>
                  </a:lnTo>
                  <a:lnTo>
                    <a:pt x="105" y="710"/>
                  </a:lnTo>
                  <a:lnTo>
                    <a:pt x="104" y="710"/>
                  </a:lnTo>
                  <a:lnTo>
                    <a:pt x="105" y="710"/>
                  </a:lnTo>
                  <a:lnTo>
                    <a:pt x="104" y="710"/>
                  </a:lnTo>
                  <a:lnTo>
                    <a:pt x="105" y="710"/>
                  </a:lnTo>
                  <a:lnTo>
                    <a:pt x="105" y="712"/>
                  </a:lnTo>
                  <a:lnTo>
                    <a:pt x="105" y="714"/>
                  </a:lnTo>
                  <a:lnTo>
                    <a:pt x="105" y="716"/>
                  </a:lnTo>
                  <a:lnTo>
                    <a:pt x="104" y="716"/>
                  </a:lnTo>
                  <a:lnTo>
                    <a:pt x="104" y="717"/>
                  </a:lnTo>
                  <a:lnTo>
                    <a:pt x="104" y="719"/>
                  </a:lnTo>
                  <a:lnTo>
                    <a:pt x="102" y="719"/>
                  </a:lnTo>
                  <a:lnTo>
                    <a:pt x="102" y="717"/>
                  </a:lnTo>
                  <a:lnTo>
                    <a:pt x="102" y="719"/>
                  </a:lnTo>
                  <a:lnTo>
                    <a:pt x="100" y="719"/>
                  </a:lnTo>
                  <a:lnTo>
                    <a:pt x="98" y="719"/>
                  </a:lnTo>
                  <a:lnTo>
                    <a:pt x="98" y="721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5" y="723"/>
                  </a:lnTo>
                  <a:lnTo>
                    <a:pt x="95" y="725"/>
                  </a:lnTo>
                  <a:lnTo>
                    <a:pt x="95" y="726"/>
                  </a:lnTo>
                  <a:lnTo>
                    <a:pt x="93" y="726"/>
                  </a:lnTo>
                  <a:lnTo>
                    <a:pt x="91" y="726"/>
                  </a:lnTo>
                  <a:lnTo>
                    <a:pt x="91" y="728"/>
                  </a:lnTo>
                  <a:lnTo>
                    <a:pt x="91" y="730"/>
                  </a:lnTo>
                  <a:lnTo>
                    <a:pt x="93" y="730"/>
                  </a:lnTo>
                  <a:lnTo>
                    <a:pt x="95" y="730"/>
                  </a:lnTo>
                  <a:lnTo>
                    <a:pt x="96" y="730"/>
                  </a:lnTo>
                  <a:lnTo>
                    <a:pt x="98" y="732"/>
                  </a:lnTo>
                  <a:lnTo>
                    <a:pt x="98" y="733"/>
                  </a:lnTo>
                  <a:lnTo>
                    <a:pt x="100" y="733"/>
                  </a:lnTo>
                  <a:lnTo>
                    <a:pt x="100" y="735"/>
                  </a:lnTo>
                  <a:lnTo>
                    <a:pt x="100" y="737"/>
                  </a:lnTo>
                  <a:lnTo>
                    <a:pt x="102" y="737"/>
                  </a:lnTo>
                  <a:lnTo>
                    <a:pt x="102" y="739"/>
                  </a:lnTo>
                  <a:lnTo>
                    <a:pt x="100" y="739"/>
                  </a:lnTo>
                  <a:lnTo>
                    <a:pt x="98" y="739"/>
                  </a:lnTo>
                  <a:lnTo>
                    <a:pt x="98" y="741"/>
                  </a:lnTo>
                  <a:lnTo>
                    <a:pt x="98" y="742"/>
                  </a:lnTo>
                  <a:lnTo>
                    <a:pt x="98" y="744"/>
                  </a:lnTo>
                  <a:lnTo>
                    <a:pt x="98" y="746"/>
                  </a:lnTo>
                  <a:lnTo>
                    <a:pt x="100" y="746"/>
                  </a:lnTo>
                  <a:lnTo>
                    <a:pt x="100" y="748"/>
                  </a:lnTo>
                  <a:lnTo>
                    <a:pt x="100" y="750"/>
                  </a:lnTo>
                  <a:lnTo>
                    <a:pt x="98" y="750"/>
                  </a:lnTo>
                  <a:lnTo>
                    <a:pt x="98" y="751"/>
                  </a:lnTo>
                  <a:lnTo>
                    <a:pt x="96" y="751"/>
                  </a:lnTo>
                  <a:lnTo>
                    <a:pt x="98" y="751"/>
                  </a:lnTo>
                  <a:lnTo>
                    <a:pt x="98" y="753"/>
                  </a:lnTo>
                  <a:lnTo>
                    <a:pt x="98" y="755"/>
                  </a:lnTo>
                  <a:lnTo>
                    <a:pt x="98" y="757"/>
                  </a:lnTo>
                  <a:lnTo>
                    <a:pt x="96" y="757"/>
                  </a:lnTo>
                  <a:lnTo>
                    <a:pt x="96" y="758"/>
                  </a:lnTo>
                  <a:lnTo>
                    <a:pt x="98" y="758"/>
                  </a:lnTo>
                  <a:lnTo>
                    <a:pt x="98" y="760"/>
                  </a:lnTo>
                  <a:lnTo>
                    <a:pt x="98" y="762"/>
                  </a:lnTo>
                  <a:lnTo>
                    <a:pt x="96" y="762"/>
                  </a:lnTo>
                  <a:lnTo>
                    <a:pt x="96" y="764"/>
                  </a:lnTo>
                  <a:lnTo>
                    <a:pt x="96" y="766"/>
                  </a:lnTo>
                  <a:lnTo>
                    <a:pt x="95" y="766"/>
                  </a:lnTo>
                  <a:lnTo>
                    <a:pt x="93" y="766"/>
                  </a:lnTo>
                  <a:lnTo>
                    <a:pt x="91" y="766"/>
                  </a:lnTo>
                  <a:lnTo>
                    <a:pt x="91" y="767"/>
                  </a:lnTo>
                  <a:lnTo>
                    <a:pt x="93" y="767"/>
                  </a:lnTo>
                  <a:lnTo>
                    <a:pt x="93" y="769"/>
                  </a:lnTo>
                  <a:lnTo>
                    <a:pt x="93" y="771"/>
                  </a:lnTo>
                  <a:lnTo>
                    <a:pt x="93" y="773"/>
                  </a:lnTo>
                  <a:lnTo>
                    <a:pt x="91" y="773"/>
                  </a:lnTo>
                  <a:lnTo>
                    <a:pt x="89" y="773"/>
                  </a:lnTo>
                  <a:lnTo>
                    <a:pt x="89" y="775"/>
                  </a:lnTo>
                  <a:lnTo>
                    <a:pt x="89" y="776"/>
                  </a:lnTo>
                  <a:lnTo>
                    <a:pt x="88" y="778"/>
                  </a:lnTo>
                  <a:lnTo>
                    <a:pt x="88" y="780"/>
                  </a:lnTo>
                  <a:lnTo>
                    <a:pt x="88" y="782"/>
                  </a:lnTo>
                  <a:lnTo>
                    <a:pt x="88" y="783"/>
                  </a:lnTo>
                  <a:lnTo>
                    <a:pt x="86" y="783"/>
                  </a:lnTo>
                  <a:lnTo>
                    <a:pt x="84" y="783"/>
                  </a:lnTo>
                  <a:lnTo>
                    <a:pt x="84" y="785"/>
                  </a:lnTo>
                  <a:lnTo>
                    <a:pt x="84" y="787"/>
                  </a:lnTo>
                  <a:lnTo>
                    <a:pt x="82" y="787"/>
                  </a:lnTo>
                  <a:lnTo>
                    <a:pt x="82" y="789"/>
                  </a:lnTo>
                  <a:lnTo>
                    <a:pt x="82" y="791"/>
                  </a:lnTo>
                  <a:lnTo>
                    <a:pt x="80" y="791"/>
                  </a:lnTo>
                  <a:lnTo>
                    <a:pt x="79" y="789"/>
                  </a:lnTo>
                  <a:lnTo>
                    <a:pt x="77" y="789"/>
                  </a:lnTo>
                  <a:lnTo>
                    <a:pt x="75" y="789"/>
                  </a:lnTo>
                  <a:lnTo>
                    <a:pt x="73" y="789"/>
                  </a:lnTo>
                  <a:lnTo>
                    <a:pt x="73" y="791"/>
                  </a:lnTo>
                  <a:lnTo>
                    <a:pt x="73" y="792"/>
                  </a:lnTo>
                  <a:lnTo>
                    <a:pt x="71" y="792"/>
                  </a:lnTo>
                  <a:lnTo>
                    <a:pt x="70" y="792"/>
                  </a:lnTo>
                  <a:lnTo>
                    <a:pt x="70" y="794"/>
                  </a:lnTo>
                  <a:lnTo>
                    <a:pt x="70" y="796"/>
                  </a:lnTo>
                  <a:lnTo>
                    <a:pt x="68" y="796"/>
                  </a:lnTo>
                  <a:lnTo>
                    <a:pt x="66" y="796"/>
                  </a:lnTo>
                  <a:lnTo>
                    <a:pt x="66" y="798"/>
                  </a:lnTo>
                  <a:lnTo>
                    <a:pt x="64" y="798"/>
                  </a:lnTo>
                  <a:lnTo>
                    <a:pt x="64" y="800"/>
                  </a:lnTo>
                  <a:lnTo>
                    <a:pt x="64" y="801"/>
                  </a:lnTo>
                  <a:lnTo>
                    <a:pt x="63" y="801"/>
                  </a:lnTo>
                  <a:lnTo>
                    <a:pt x="61" y="801"/>
                  </a:lnTo>
                  <a:lnTo>
                    <a:pt x="59" y="801"/>
                  </a:lnTo>
                  <a:lnTo>
                    <a:pt x="57" y="801"/>
                  </a:lnTo>
                  <a:lnTo>
                    <a:pt x="55" y="801"/>
                  </a:lnTo>
                  <a:lnTo>
                    <a:pt x="55" y="800"/>
                  </a:lnTo>
                  <a:lnTo>
                    <a:pt x="54" y="798"/>
                  </a:lnTo>
                  <a:lnTo>
                    <a:pt x="52" y="798"/>
                  </a:lnTo>
                  <a:lnTo>
                    <a:pt x="50" y="798"/>
                  </a:lnTo>
                  <a:lnTo>
                    <a:pt x="50" y="796"/>
                  </a:lnTo>
                  <a:lnTo>
                    <a:pt x="48" y="796"/>
                  </a:lnTo>
                  <a:lnTo>
                    <a:pt x="47" y="796"/>
                  </a:lnTo>
                  <a:lnTo>
                    <a:pt x="45" y="796"/>
                  </a:lnTo>
                  <a:lnTo>
                    <a:pt x="43" y="796"/>
                  </a:lnTo>
                  <a:lnTo>
                    <a:pt x="43" y="794"/>
                  </a:lnTo>
                  <a:lnTo>
                    <a:pt x="41" y="794"/>
                  </a:lnTo>
                  <a:lnTo>
                    <a:pt x="39" y="796"/>
                  </a:lnTo>
                  <a:lnTo>
                    <a:pt x="38" y="796"/>
                  </a:lnTo>
                  <a:lnTo>
                    <a:pt x="38" y="798"/>
                  </a:lnTo>
                  <a:lnTo>
                    <a:pt x="38" y="800"/>
                  </a:lnTo>
                  <a:lnTo>
                    <a:pt x="36" y="800"/>
                  </a:lnTo>
                  <a:lnTo>
                    <a:pt x="36" y="801"/>
                  </a:lnTo>
                  <a:lnTo>
                    <a:pt x="38" y="801"/>
                  </a:lnTo>
                  <a:lnTo>
                    <a:pt x="38" y="803"/>
                  </a:lnTo>
                  <a:lnTo>
                    <a:pt x="38" y="805"/>
                  </a:lnTo>
                  <a:lnTo>
                    <a:pt x="36" y="805"/>
                  </a:lnTo>
                  <a:lnTo>
                    <a:pt x="36" y="807"/>
                  </a:lnTo>
                  <a:lnTo>
                    <a:pt x="34" y="807"/>
                  </a:lnTo>
                  <a:lnTo>
                    <a:pt x="32" y="807"/>
                  </a:lnTo>
                  <a:lnTo>
                    <a:pt x="32" y="808"/>
                  </a:lnTo>
                  <a:lnTo>
                    <a:pt x="30" y="808"/>
                  </a:lnTo>
                  <a:lnTo>
                    <a:pt x="30" y="810"/>
                  </a:lnTo>
                  <a:lnTo>
                    <a:pt x="29" y="810"/>
                  </a:lnTo>
                  <a:lnTo>
                    <a:pt x="29" y="812"/>
                  </a:lnTo>
                  <a:lnTo>
                    <a:pt x="27" y="814"/>
                  </a:lnTo>
                  <a:lnTo>
                    <a:pt x="27" y="816"/>
                  </a:lnTo>
                  <a:lnTo>
                    <a:pt x="25" y="816"/>
                  </a:lnTo>
                  <a:lnTo>
                    <a:pt x="25" y="817"/>
                  </a:lnTo>
                  <a:lnTo>
                    <a:pt x="23" y="817"/>
                  </a:lnTo>
                  <a:lnTo>
                    <a:pt x="22" y="819"/>
                  </a:lnTo>
                  <a:lnTo>
                    <a:pt x="23" y="821"/>
                  </a:lnTo>
                  <a:lnTo>
                    <a:pt x="23" y="823"/>
                  </a:lnTo>
                  <a:lnTo>
                    <a:pt x="25" y="823"/>
                  </a:lnTo>
                  <a:lnTo>
                    <a:pt x="25" y="825"/>
                  </a:lnTo>
                  <a:lnTo>
                    <a:pt x="27" y="825"/>
                  </a:lnTo>
                  <a:lnTo>
                    <a:pt x="27" y="826"/>
                  </a:lnTo>
                  <a:lnTo>
                    <a:pt x="27" y="828"/>
                  </a:lnTo>
                  <a:lnTo>
                    <a:pt x="29" y="828"/>
                  </a:lnTo>
                  <a:lnTo>
                    <a:pt x="29" y="830"/>
                  </a:lnTo>
                  <a:lnTo>
                    <a:pt x="27" y="830"/>
                  </a:lnTo>
                  <a:lnTo>
                    <a:pt x="27" y="828"/>
                  </a:lnTo>
                  <a:lnTo>
                    <a:pt x="25" y="830"/>
                  </a:lnTo>
                  <a:lnTo>
                    <a:pt x="23" y="830"/>
                  </a:lnTo>
                  <a:lnTo>
                    <a:pt x="23" y="828"/>
                  </a:lnTo>
                  <a:lnTo>
                    <a:pt x="22" y="828"/>
                  </a:lnTo>
                  <a:lnTo>
                    <a:pt x="20" y="828"/>
                  </a:lnTo>
                  <a:lnTo>
                    <a:pt x="20" y="826"/>
                  </a:lnTo>
                  <a:lnTo>
                    <a:pt x="18" y="828"/>
                  </a:lnTo>
                  <a:lnTo>
                    <a:pt x="16" y="826"/>
                  </a:lnTo>
                  <a:lnTo>
                    <a:pt x="16" y="825"/>
                  </a:lnTo>
                  <a:lnTo>
                    <a:pt x="14" y="825"/>
                  </a:lnTo>
                  <a:lnTo>
                    <a:pt x="13" y="825"/>
                  </a:lnTo>
                  <a:lnTo>
                    <a:pt x="11" y="825"/>
                  </a:lnTo>
                  <a:lnTo>
                    <a:pt x="11" y="823"/>
                  </a:lnTo>
                  <a:lnTo>
                    <a:pt x="9" y="823"/>
                  </a:lnTo>
                  <a:lnTo>
                    <a:pt x="7" y="823"/>
                  </a:lnTo>
                  <a:lnTo>
                    <a:pt x="7" y="821"/>
                  </a:lnTo>
                  <a:lnTo>
                    <a:pt x="9" y="821"/>
                  </a:lnTo>
                  <a:lnTo>
                    <a:pt x="9" y="819"/>
                  </a:lnTo>
                  <a:lnTo>
                    <a:pt x="7" y="819"/>
                  </a:lnTo>
                  <a:lnTo>
                    <a:pt x="7" y="817"/>
                  </a:lnTo>
                  <a:lnTo>
                    <a:pt x="5" y="817"/>
                  </a:lnTo>
                  <a:lnTo>
                    <a:pt x="4" y="817"/>
                  </a:lnTo>
                  <a:lnTo>
                    <a:pt x="2" y="817"/>
                  </a:lnTo>
                  <a:lnTo>
                    <a:pt x="0" y="8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12"/>
            <p:cNvSpPr>
              <a:spLocks/>
            </p:cNvSpPr>
            <p:nvPr/>
          </p:nvSpPr>
          <p:spPr bwMode="auto">
            <a:xfrm>
              <a:off x="2623" y="2627"/>
              <a:ext cx="212" cy="678"/>
            </a:xfrm>
            <a:custGeom>
              <a:avLst/>
              <a:gdLst>
                <a:gd name="T0" fmla="*/ 200 w 212"/>
                <a:gd name="T1" fmla="*/ 669 h 678"/>
                <a:gd name="T2" fmla="*/ 178 w 212"/>
                <a:gd name="T3" fmla="*/ 673 h 678"/>
                <a:gd name="T4" fmla="*/ 166 w 212"/>
                <a:gd name="T5" fmla="*/ 669 h 678"/>
                <a:gd name="T6" fmla="*/ 159 w 212"/>
                <a:gd name="T7" fmla="*/ 646 h 678"/>
                <a:gd name="T8" fmla="*/ 139 w 212"/>
                <a:gd name="T9" fmla="*/ 632 h 678"/>
                <a:gd name="T10" fmla="*/ 132 w 212"/>
                <a:gd name="T11" fmla="*/ 646 h 678"/>
                <a:gd name="T12" fmla="*/ 112 w 212"/>
                <a:gd name="T13" fmla="*/ 646 h 678"/>
                <a:gd name="T14" fmla="*/ 107 w 212"/>
                <a:gd name="T15" fmla="*/ 628 h 678"/>
                <a:gd name="T16" fmla="*/ 94 w 212"/>
                <a:gd name="T17" fmla="*/ 614 h 678"/>
                <a:gd name="T18" fmla="*/ 94 w 212"/>
                <a:gd name="T19" fmla="*/ 589 h 678"/>
                <a:gd name="T20" fmla="*/ 84 w 212"/>
                <a:gd name="T21" fmla="*/ 569 h 678"/>
                <a:gd name="T22" fmla="*/ 73 w 212"/>
                <a:gd name="T23" fmla="*/ 553 h 678"/>
                <a:gd name="T24" fmla="*/ 53 w 212"/>
                <a:gd name="T25" fmla="*/ 553 h 678"/>
                <a:gd name="T26" fmla="*/ 41 w 212"/>
                <a:gd name="T27" fmla="*/ 535 h 678"/>
                <a:gd name="T28" fmla="*/ 42 w 212"/>
                <a:gd name="T29" fmla="*/ 518 h 678"/>
                <a:gd name="T30" fmla="*/ 35 w 212"/>
                <a:gd name="T31" fmla="*/ 494 h 678"/>
                <a:gd name="T32" fmla="*/ 17 w 212"/>
                <a:gd name="T33" fmla="*/ 487 h 678"/>
                <a:gd name="T34" fmla="*/ 16 w 212"/>
                <a:gd name="T35" fmla="*/ 478 h 678"/>
                <a:gd name="T36" fmla="*/ 30 w 212"/>
                <a:gd name="T37" fmla="*/ 473 h 678"/>
                <a:gd name="T38" fmla="*/ 35 w 212"/>
                <a:gd name="T39" fmla="*/ 455 h 678"/>
                <a:gd name="T40" fmla="*/ 42 w 212"/>
                <a:gd name="T41" fmla="*/ 444 h 678"/>
                <a:gd name="T42" fmla="*/ 30 w 212"/>
                <a:gd name="T43" fmla="*/ 427 h 678"/>
                <a:gd name="T44" fmla="*/ 30 w 212"/>
                <a:gd name="T45" fmla="*/ 409 h 678"/>
                <a:gd name="T46" fmla="*/ 39 w 212"/>
                <a:gd name="T47" fmla="*/ 387 h 678"/>
                <a:gd name="T48" fmla="*/ 12 w 212"/>
                <a:gd name="T49" fmla="*/ 380 h 678"/>
                <a:gd name="T50" fmla="*/ 7 w 212"/>
                <a:gd name="T51" fmla="*/ 368 h 678"/>
                <a:gd name="T52" fmla="*/ 14 w 212"/>
                <a:gd name="T53" fmla="*/ 353 h 678"/>
                <a:gd name="T54" fmla="*/ 23 w 212"/>
                <a:gd name="T55" fmla="*/ 339 h 678"/>
                <a:gd name="T56" fmla="*/ 37 w 212"/>
                <a:gd name="T57" fmla="*/ 339 h 678"/>
                <a:gd name="T58" fmla="*/ 55 w 212"/>
                <a:gd name="T59" fmla="*/ 341 h 678"/>
                <a:gd name="T60" fmla="*/ 76 w 212"/>
                <a:gd name="T61" fmla="*/ 327 h 678"/>
                <a:gd name="T62" fmla="*/ 87 w 212"/>
                <a:gd name="T63" fmla="*/ 323 h 678"/>
                <a:gd name="T64" fmla="*/ 94 w 212"/>
                <a:gd name="T65" fmla="*/ 309 h 678"/>
                <a:gd name="T66" fmla="*/ 78 w 212"/>
                <a:gd name="T67" fmla="*/ 298 h 678"/>
                <a:gd name="T68" fmla="*/ 78 w 212"/>
                <a:gd name="T69" fmla="*/ 278 h 678"/>
                <a:gd name="T70" fmla="*/ 80 w 212"/>
                <a:gd name="T71" fmla="*/ 255 h 678"/>
                <a:gd name="T72" fmla="*/ 76 w 212"/>
                <a:gd name="T73" fmla="*/ 237 h 678"/>
                <a:gd name="T74" fmla="*/ 66 w 212"/>
                <a:gd name="T75" fmla="*/ 212 h 678"/>
                <a:gd name="T76" fmla="*/ 57 w 212"/>
                <a:gd name="T77" fmla="*/ 200 h 678"/>
                <a:gd name="T78" fmla="*/ 42 w 212"/>
                <a:gd name="T79" fmla="*/ 200 h 678"/>
                <a:gd name="T80" fmla="*/ 23 w 212"/>
                <a:gd name="T81" fmla="*/ 196 h 678"/>
                <a:gd name="T82" fmla="*/ 3 w 212"/>
                <a:gd name="T83" fmla="*/ 186 h 678"/>
                <a:gd name="T84" fmla="*/ 12 w 212"/>
                <a:gd name="T85" fmla="*/ 175 h 678"/>
                <a:gd name="T86" fmla="*/ 5 w 212"/>
                <a:gd name="T87" fmla="*/ 159 h 678"/>
                <a:gd name="T88" fmla="*/ 7 w 212"/>
                <a:gd name="T89" fmla="*/ 146 h 678"/>
                <a:gd name="T90" fmla="*/ 16 w 212"/>
                <a:gd name="T91" fmla="*/ 139 h 678"/>
                <a:gd name="T92" fmla="*/ 35 w 212"/>
                <a:gd name="T93" fmla="*/ 134 h 678"/>
                <a:gd name="T94" fmla="*/ 57 w 212"/>
                <a:gd name="T95" fmla="*/ 132 h 678"/>
                <a:gd name="T96" fmla="*/ 64 w 212"/>
                <a:gd name="T97" fmla="*/ 119 h 678"/>
                <a:gd name="T98" fmla="*/ 55 w 212"/>
                <a:gd name="T99" fmla="*/ 102 h 678"/>
                <a:gd name="T100" fmla="*/ 48 w 212"/>
                <a:gd name="T101" fmla="*/ 94 h 678"/>
                <a:gd name="T102" fmla="*/ 42 w 212"/>
                <a:gd name="T103" fmla="*/ 84 h 678"/>
                <a:gd name="T104" fmla="*/ 55 w 212"/>
                <a:gd name="T105" fmla="*/ 78 h 678"/>
                <a:gd name="T106" fmla="*/ 62 w 212"/>
                <a:gd name="T107" fmla="*/ 62 h 678"/>
                <a:gd name="T108" fmla="*/ 71 w 212"/>
                <a:gd name="T109" fmla="*/ 62 h 678"/>
                <a:gd name="T110" fmla="*/ 85 w 212"/>
                <a:gd name="T111" fmla="*/ 50 h 678"/>
                <a:gd name="T112" fmla="*/ 85 w 212"/>
                <a:gd name="T113" fmla="*/ 36 h 678"/>
                <a:gd name="T114" fmla="*/ 94 w 212"/>
                <a:gd name="T115" fmla="*/ 23 h 678"/>
                <a:gd name="T116" fmla="*/ 109 w 212"/>
                <a:gd name="T117" fmla="*/ 18 h 678"/>
                <a:gd name="T118" fmla="*/ 117 w 212"/>
                <a:gd name="T119" fmla="*/ 3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2" h="678">
                  <a:moveTo>
                    <a:pt x="212" y="660"/>
                  </a:moveTo>
                  <a:lnTo>
                    <a:pt x="210" y="660"/>
                  </a:lnTo>
                  <a:lnTo>
                    <a:pt x="210" y="662"/>
                  </a:lnTo>
                  <a:lnTo>
                    <a:pt x="209" y="662"/>
                  </a:lnTo>
                  <a:lnTo>
                    <a:pt x="209" y="660"/>
                  </a:lnTo>
                  <a:lnTo>
                    <a:pt x="207" y="660"/>
                  </a:lnTo>
                  <a:lnTo>
                    <a:pt x="207" y="662"/>
                  </a:lnTo>
                  <a:lnTo>
                    <a:pt x="207" y="664"/>
                  </a:lnTo>
                  <a:lnTo>
                    <a:pt x="207" y="666"/>
                  </a:lnTo>
                  <a:lnTo>
                    <a:pt x="207" y="668"/>
                  </a:lnTo>
                  <a:lnTo>
                    <a:pt x="207" y="669"/>
                  </a:lnTo>
                  <a:lnTo>
                    <a:pt x="205" y="669"/>
                  </a:lnTo>
                  <a:lnTo>
                    <a:pt x="203" y="669"/>
                  </a:lnTo>
                  <a:lnTo>
                    <a:pt x="203" y="668"/>
                  </a:lnTo>
                  <a:lnTo>
                    <a:pt x="201" y="668"/>
                  </a:lnTo>
                  <a:lnTo>
                    <a:pt x="200" y="668"/>
                  </a:lnTo>
                  <a:lnTo>
                    <a:pt x="200" y="669"/>
                  </a:lnTo>
                  <a:lnTo>
                    <a:pt x="198" y="669"/>
                  </a:lnTo>
                  <a:lnTo>
                    <a:pt x="198" y="671"/>
                  </a:lnTo>
                  <a:lnTo>
                    <a:pt x="196" y="671"/>
                  </a:lnTo>
                  <a:lnTo>
                    <a:pt x="194" y="671"/>
                  </a:lnTo>
                  <a:lnTo>
                    <a:pt x="192" y="671"/>
                  </a:lnTo>
                  <a:lnTo>
                    <a:pt x="192" y="669"/>
                  </a:lnTo>
                  <a:lnTo>
                    <a:pt x="191" y="668"/>
                  </a:lnTo>
                  <a:lnTo>
                    <a:pt x="191" y="669"/>
                  </a:lnTo>
                  <a:lnTo>
                    <a:pt x="189" y="669"/>
                  </a:lnTo>
                  <a:lnTo>
                    <a:pt x="187" y="669"/>
                  </a:lnTo>
                  <a:lnTo>
                    <a:pt x="187" y="671"/>
                  </a:lnTo>
                  <a:lnTo>
                    <a:pt x="185" y="671"/>
                  </a:lnTo>
                  <a:lnTo>
                    <a:pt x="184" y="671"/>
                  </a:lnTo>
                  <a:lnTo>
                    <a:pt x="182" y="671"/>
                  </a:lnTo>
                  <a:lnTo>
                    <a:pt x="180" y="671"/>
                  </a:lnTo>
                  <a:lnTo>
                    <a:pt x="178" y="671"/>
                  </a:lnTo>
                  <a:lnTo>
                    <a:pt x="178" y="673"/>
                  </a:lnTo>
                  <a:lnTo>
                    <a:pt x="178" y="675"/>
                  </a:lnTo>
                  <a:lnTo>
                    <a:pt x="180" y="675"/>
                  </a:lnTo>
                  <a:lnTo>
                    <a:pt x="180" y="676"/>
                  </a:lnTo>
                  <a:lnTo>
                    <a:pt x="178" y="676"/>
                  </a:lnTo>
                  <a:lnTo>
                    <a:pt x="178" y="678"/>
                  </a:lnTo>
                  <a:lnTo>
                    <a:pt x="176" y="678"/>
                  </a:lnTo>
                  <a:lnTo>
                    <a:pt x="176" y="676"/>
                  </a:lnTo>
                  <a:lnTo>
                    <a:pt x="175" y="676"/>
                  </a:lnTo>
                  <a:lnTo>
                    <a:pt x="173" y="676"/>
                  </a:lnTo>
                  <a:lnTo>
                    <a:pt x="171" y="676"/>
                  </a:lnTo>
                  <a:lnTo>
                    <a:pt x="171" y="675"/>
                  </a:lnTo>
                  <a:lnTo>
                    <a:pt x="169" y="675"/>
                  </a:lnTo>
                  <a:lnTo>
                    <a:pt x="167" y="675"/>
                  </a:lnTo>
                  <a:lnTo>
                    <a:pt x="167" y="673"/>
                  </a:lnTo>
                  <a:lnTo>
                    <a:pt x="166" y="673"/>
                  </a:lnTo>
                  <a:lnTo>
                    <a:pt x="166" y="671"/>
                  </a:lnTo>
                  <a:lnTo>
                    <a:pt x="166" y="669"/>
                  </a:lnTo>
                  <a:lnTo>
                    <a:pt x="166" y="668"/>
                  </a:lnTo>
                  <a:lnTo>
                    <a:pt x="166" y="666"/>
                  </a:lnTo>
                  <a:lnTo>
                    <a:pt x="166" y="664"/>
                  </a:lnTo>
                  <a:lnTo>
                    <a:pt x="166" y="662"/>
                  </a:lnTo>
                  <a:lnTo>
                    <a:pt x="164" y="660"/>
                  </a:lnTo>
                  <a:lnTo>
                    <a:pt x="164" y="659"/>
                  </a:lnTo>
                  <a:lnTo>
                    <a:pt x="164" y="657"/>
                  </a:lnTo>
                  <a:lnTo>
                    <a:pt x="164" y="655"/>
                  </a:lnTo>
                  <a:lnTo>
                    <a:pt x="166" y="655"/>
                  </a:lnTo>
                  <a:lnTo>
                    <a:pt x="166" y="653"/>
                  </a:lnTo>
                  <a:lnTo>
                    <a:pt x="166" y="651"/>
                  </a:lnTo>
                  <a:lnTo>
                    <a:pt x="164" y="651"/>
                  </a:lnTo>
                  <a:lnTo>
                    <a:pt x="164" y="650"/>
                  </a:lnTo>
                  <a:lnTo>
                    <a:pt x="162" y="648"/>
                  </a:lnTo>
                  <a:lnTo>
                    <a:pt x="160" y="648"/>
                  </a:lnTo>
                  <a:lnTo>
                    <a:pt x="160" y="646"/>
                  </a:lnTo>
                  <a:lnTo>
                    <a:pt x="159" y="646"/>
                  </a:lnTo>
                  <a:lnTo>
                    <a:pt x="157" y="646"/>
                  </a:lnTo>
                  <a:lnTo>
                    <a:pt x="157" y="644"/>
                  </a:lnTo>
                  <a:lnTo>
                    <a:pt x="157" y="643"/>
                  </a:lnTo>
                  <a:lnTo>
                    <a:pt x="155" y="643"/>
                  </a:lnTo>
                  <a:lnTo>
                    <a:pt x="155" y="641"/>
                  </a:lnTo>
                  <a:lnTo>
                    <a:pt x="153" y="641"/>
                  </a:lnTo>
                  <a:lnTo>
                    <a:pt x="153" y="639"/>
                  </a:lnTo>
                  <a:lnTo>
                    <a:pt x="151" y="639"/>
                  </a:lnTo>
                  <a:lnTo>
                    <a:pt x="151" y="637"/>
                  </a:lnTo>
                  <a:lnTo>
                    <a:pt x="150" y="635"/>
                  </a:lnTo>
                  <a:lnTo>
                    <a:pt x="148" y="635"/>
                  </a:lnTo>
                  <a:lnTo>
                    <a:pt x="148" y="634"/>
                  </a:lnTo>
                  <a:lnTo>
                    <a:pt x="146" y="634"/>
                  </a:lnTo>
                  <a:lnTo>
                    <a:pt x="144" y="634"/>
                  </a:lnTo>
                  <a:lnTo>
                    <a:pt x="142" y="634"/>
                  </a:lnTo>
                  <a:lnTo>
                    <a:pt x="141" y="632"/>
                  </a:lnTo>
                  <a:lnTo>
                    <a:pt x="139" y="632"/>
                  </a:lnTo>
                  <a:lnTo>
                    <a:pt x="137" y="632"/>
                  </a:lnTo>
                  <a:lnTo>
                    <a:pt x="137" y="634"/>
                  </a:lnTo>
                  <a:lnTo>
                    <a:pt x="137" y="635"/>
                  </a:lnTo>
                  <a:lnTo>
                    <a:pt x="135" y="635"/>
                  </a:lnTo>
                  <a:lnTo>
                    <a:pt x="134" y="635"/>
                  </a:lnTo>
                  <a:lnTo>
                    <a:pt x="132" y="635"/>
                  </a:lnTo>
                  <a:lnTo>
                    <a:pt x="132" y="637"/>
                  </a:lnTo>
                  <a:lnTo>
                    <a:pt x="130" y="637"/>
                  </a:lnTo>
                  <a:lnTo>
                    <a:pt x="130" y="639"/>
                  </a:lnTo>
                  <a:lnTo>
                    <a:pt x="128" y="639"/>
                  </a:lnTo>
                  <a:lnTo>
                    <a:pt x="130" y="639"/>
                  </a:lnTo>
                  <a:lnTo>
                    <a:pt x="130" y="641"/>
                  </a:lnTo>
                  <a:lnTo>
                    <a:pt x="132" y="641"/>
                  </a:lnTo>
                  <a:lnTo>
                    <a:pt x="132" y="643"/>
                  </a:lnTo>
                  <a:lnTo>
                    <a:pt x="132" y="644"/>
                  </a:lnTo>
                  <a:lnTo>
                    <a:pt x="130" y="644"/>
                  </a:lnTo>
                  <a:lnTo>
                    <a:pt x="132" y="646"/>
                  </a:lnTo>
                  <a:lnTo>
                    <a:pt x="132" y="648"/>
                  </a:lnTo>
                  <a:lnTo>
                    <a:pt x="130" y="648"/>
                  </a:lnTo>
                  <a:lnTo>
                    <a:pt x="130" y="650"/>
                  </a:lnTo>
                  <a:lnTo>
                    <a:pt x="128" y="650"/>
                  </a:lnTo>
                  <a:lnTo>
                    <a:pt x="128" y="648"/>
                  </a:lnTo>
                  <a:lnTo>
                    <a:pt x="126" y="648"/>
                  </a:lnTo>
                  <a:lnTo>
                    <a:pt x="126" y="646"/>
                  </a:lnTo>
                  <a:lnTo>
                    <a:pt x="125" y="646"/>
                  </a:lnTo>
                  <a:lnTo>
                    <a:pt x="123" y="646"/>
                  </a:lnTo>
                  <a:lnTo>
                    <a:pt x="123" y="648"/>
                  </a:lnTo>
                  <a:lnTo>
                    <a:pt x="121" y="648"/>
                  </a:lnTo>
                  <a:lnTo>
                    <a:pt x="119" y="648"/>
                  </a:lnTo>
                  <a:lnTo>
                    <a:pt x="117" y="648"/>
                  </a:lnTo>
                  <a:lnTo>
                    <a:pt x="116" y="648"/>
                  </a:lnTo>
                  <a:lnTo>
                    <a:pt x="116" y="646"/>
                  </a:lnTo>
                  <a:lnTo>
                    <a:pt x="114" y="646"/>
                  </a:lnTo>
                  <a:lnTo>
                    <a:pt x="112" y="646"/>
                  </a:lnTo>
                  <a:lnTo>
                    <a:pt x="110" y="646"/>
                  </a:lnTo>
                  <a:lnTo>
                    <a:pt x="110" y="644"/>
                  </a:lnTo>
                  <a:lnTo>
                    <a:pt x="112" y="644"/>
                  </a:lnTo>
                  <a:lnTo>
                    <a:pt x="112" y="643"/>
                  </a:lnTo>
                  <a:lnTo>
                    <a:pt x="112" y="641"/>
                  </a:lnTo>
                  <a:lnTo>
                    <a:pt x="112" y="639"/>
                  </a:lnTo>
                  <a:lnTo>
                    <a:pt x="114" y="639"/>
                  </a:lnTo>
                  <a:lnTo>
                    <a:pt x="112" y="639"/>
                  </a:lnTo>
                  <a:lnTo>
                    <a:pt x="112" y="637"/>
                  </a:lnTo>
                  <a:lnTo>
                    <a:pt x="112" y="635"/>
                  </a:lnTo>
                  <a:lnTo>
                    <a:pt x="110" y="635"/>
                  </a:lnTo>
                  <a:lnTo>
                    <a:pt x="110" y="634"/>
                  </a:lnTo>
                  <a:lnTo>
                    <a:pt x="109" y="634"/>
                  </a:lnTo>
                  <a:lnTo>
                    <a:pt x="109" y="632"/>
                  </a:lnTo>
                  <a:lnTo>
                    <a:pt x="109" y="630"/>
                  </a:lnTo>
                  <a:lnTo>
                    <a:pt x="107" y="630"/>
                  </a:lnTo>
                  <a:lnTo>
                    <a:pt x="107" y="628"/>
                  </a:lnTo>
                  <a:lnTo>
                    <a:pt x="107" y="626"/>
                  </a:lnTo>
                  <a:lnTo>
                    <a:pt x="107" y="625"/>
                  </a:lnTo>
                  <a:lnTo>
                    <a:pt x="107" y="623"/>
                  </a:lnTo>
                  <a:lnTo>
                    <a:pt x="107" y="621"/>
                  </a:lnTo>
                  <a:lnTo>
                    <a:pt x="105" y="621"/>
                  </a:lnTo>
                  <a:lnTo>
                    <a:pt x="105" y="619"/>
                  </a:lnTo>
                  <a:lnTo>
                    <a:pt x="105" y="618"/>
                  </a:lnTo>
                  <a:lnTo>
                    <a:pt x="103" y="618"/>
                  </a:lnTo>
                  <a:lnTo>
                    <a:pt x="101" y="618"/>
                  </a:lnTo>
                  <a:lnTo>
                    <a:pt x="101" y="616"/>
                  </a:lnTo>
                  <a:lnTo>
                    <a:pt x="100" y="616"/>
                  </a:lnTo>
                  <a:lnTo>
                    <a:pt x="98" y="616"/>
                  </a:lnTo>
                  <a:lnTo>
                    <a:pt x="96" y="616"/>
                  </a:lnTo>
                  <a:lnTo>
                    <a:pt x="96" y="618"/>
                  </a:lnTo>
                  <a:lnTo>
                    <a:pt x="94" y="618"/>
                  </a:lnTo>
                  <a:lnTo>
                    <a:pt x="94" y="616"/>
                  </a:lnTo>
                  <a:lnTo>
                    <a:pt x="94" y="614"/>
                  </a:lnTo>
                  <a:lnTo>
                    <a:pt x="92" y="614"/>
                  </a:lnTo>
                  <a:lnTo>
                    <a:pt x="92" y="612"/>
                  </a:lnTo>
                  <a:lnTo>
                    <a:pt x="92" y="610"/>
                  </a:lnTo>
                  <a:lnTo>
                    <a:pt x="92" y="609"/>
                  </a:lnTo>
                  <a:lnTo>
                    <a:pt x="92" y="607"/>
                  </a:lnTo>
                  <a:lnTo>
                    <a:pt x="92" y="605"/>
                  </a:lnTo>
                  <a:lnTo>
                    <a:pt x="92" y="603"/>
                  </a:lnTo>
                  <a:lnTo>
                    <a:pt x="92" y="601"/>
                  </a:lnTo>
                  <a:lnTo>
                    <a:pt x="92" y="600"/>
                  </a:lnTo>
                  <a:lnTo>
                    <a:pt x="94" y="600"/>
                  </a:lnTo>
                  <a:lnTo>
                    <a:pt x="94" y="598"/>
                  </a:lnTo>
                  <a:lnTo>
                    <a:pt x="92" y="598"/>
                  </a:lnTo>
                  <a:lnTo>
                    <a:pt x="92" y="596"/>
                  </a:lnTo>
                  <a:lnTo>
                    <a:pt x="94" y="594"/>
                  </a:lnTo>
                  <a:lnTo>
                    <a:pt x="94" y="593"/>
                  </a:lnTo>
                  <a:lnTo>
                    <a:pt x="94" y="591"/>
                  </a:lnTo>
                  <a:lnTo>
                    <a:pt x="94" y="589"/>
                  </a:lnTo>
                  <a:lnTo>
                    <a:pt x="92" y="589"/>
                  </a:lnTo>
                  <a:lnTo>
                    <a:pt x="91" y="589"/>
                  </a:lnTo>
                  <a:lnTo>
                    <a:pt x="91" y="587"/>
                  </a:lnTo>
                  <a:lnTo>
                    <a:pt x="91" y="585"/>
                  </a:lnTo>
                  <a:lnTo>
                    <a:pt x="89" y="585"/>
                  </a:lnTo>
                  <a:lnTo>
                    <a:pt x="89" y="584"/>
                  </a:lnTo>
                  <a:lnTo>
                    <a:pt x="89" y="582"/>
                  </a:lnTo>
                  <a:lnTo>
                    <a:pt x="89" y="580"/>
                  </a:lnTo>
                  <a:lnTo>
                    <a:pt x="89" y="578"/>
                  </a:lnTo>
                  <a:lnTo>
                    <a:pt x="87" y="578"/>
                  </a:lnTo>
                  <a:lnTo>
                    <a:pt x="87" y="576"/>
                  </a:lnTo>
                  <a:lnTo>
                    <a:pt x="87" y="575"/>
                  </a:lnTo>
                  <a:lnTo>
                    <a:pt x="87" y="573"/>
                  </a:lnTo>
                  <a:lnTo>
                    <a:pt x="85" y="573"/>
                  </a:lnTo>
                  <a:lnTo>
                    <a:pt x="85" y="571"/>
                  </a:lnTo>
                  <a:lnTo>
                    <a:pt x="84" y="571"/>
                  </a:lnTo>
                  <a:lnTo>
                    <a:pt x="84" y="569"/>
                  </a:lnTo>
                  <a:lnTo>
                    <a:pt x="84" y="568"/>
                  </a:lnTo>
                  <a:lnTo>
                    <a:pt x="84" y="566"/>
                  </a:lnTo>
                  <a:lnTo>
                    <a:pt x="84" y="564"/>
                  </a:lnTo>
                  <a:lnTo>
                    <a:pt x="84" y="562"/>
                  </a:lnTo>
                  <a:lnTo>
                    <a:pt x="84" y="560"/>
                  </a:lnTo>
                  <a:lnTo>
                    <a:pt x="82" y="560"/>
                  </a:lnTo>
                  <a:lnTo>
                    <a:pt x="82" y="559"/>
                  </a:lnTo>
                  <a:lnTo>
                    <a:pt x="82" y="557"/>
                  </a:lnTo>
                  <a:lnTo>
                    <a:pt x="80" y="557"/>
                  </a:lnTo>
                  <a:lnTo>
                    <a:pt x="80" y="555"/>
                  </a:lnTo>
                  <a:lnTo>
                    <a:pt x="78" y="555"/>
                  </a:lnTo>
                  <a:lnTo>
                    <a:pt x="76" y="555"/>
                  </a:lnTo>
                  <a:lnTo>
                    <a:pt x="75" y="555"/>
                  </a:lnTo>
                  <a:lnTo>
                    <a:pt x="75" y="553"/>
                  </a:lnTo>
                  <a:lnTo>
                    <a:pt x="73" y="553"/>
                  </a:lnTo>
                  <a:lnTo>
                    <a:pt x="73" y="555"/>
                  </a:lnTo>
                  <a:lnTo>
                    <a:pt x="73" y="553"/>
                  </a:lnTo>
                  <a:lnTo>
                    <a:pt x="71" y="553"/>
                  </a:lnTo>
                  <a:lnTo>
                    <a:pt x="69" y="553"/>
                  </a:lnTo>
                  <a:lnTo>
                    <a:pt x="67" y="551"/>
                  </a:lnTo>
                  <a:lnTo>
                    <a:pt x="66" y="551"/>
                  </a:lnTo>
                  <a:lnTo>
                    <a:pt x="66" y="553"/>
                  </a:lnTo>
                  <a:lnTo>
                    <a:pt x="64" y="553"/>
                  </a:lnTo>
                  <a:lnTo>
                    <a:pt x="64" y="555"/>
                  </a:lnTo>
                  <a:lnTo>
                    <a:pt x="66" y="557"/>
                  </a:lnTo>
                  <a:lnTo>
                    <a:pt x="64" y="557"/>
                  </a:lnTo>
                  <a:lnTo>
                    <a:pt x="62" y="557"/>
                  </a:lnTo>
                  <a:lnTo>
                    <a:pt x="60" y="557"/>
                  </a:lnTo>
                  <a:lnTo>
                    <a:pt x="60" y="559"/>
                  </a:lnTo>
                  <a:lnTo>
                    <a:pt x="59" y="559"/>
                  </a:lnTo>
                  <a:lnTo>
                    <a:pt x="57" y="557"/>
                  </a:lnTo>
                  <a:lnTo>
                    <a:pt x="55" y="557"/>
                  </a:lnTo>
                  <a:lnTo>
                    <a:pt x="55" y="555"/>
                  </a:lnTo>
                  <a:lnTo>
                    <a:pt x="53" y="553"/>
                  </a:lnTo>
                  <a:lnTo>
                    <a:pt x="51" y="551"/>
                  </a:lnTo>
                  <a:lnTo>
                    <a:pt x="50" y="551"/>
                  </a:lnTo>
                  <a:lnTo>
                    <a:pt x="50" y="550"/>
                  </a:lnTo>
                  <a:lnTo>
                    <a:pt x="48" y="550"/>
                  </a:lnTo>
                  <a:lnTo>
                    <a:pt x="48" y="548"/>
                  </a:lnTo>
                  <a:lnTo>
                    <a:pt x="50" y="548"/>
                  </a:lnTo>
                  <a:lnTo>
                    <a:pt x="50" y="546"/>
                  </a:lnTo>
                  <a:lnTo>
                    <a:pt x="50" y="544"/>
                  </a:lnTo>
                  <a:lnTo>
                    <a:pt x="50" y="543"/>
                  </a:lnTo>
                  <a:lnTo>
                    <a:pt x="50" y="541"/>
                  </a:lnTo>
                  <a:lnTo>
                    <a:pt x="48" y="541"/>
                  </a:lnTo>
                  <a:lnTo>
                    <a:pt x="48" y="539"/>
                  </a:lnTo>
                  <a:lnTo>
                    <a:pt x="48" y="537"/>
                  </a:lnTo>
                  <a:lnTo>
                    <a:pt x="46" y="537"/>
                  </a:lnTo>
                  <a:lnTo>
                    <a:pt x="44" y="535"/>
                  </a:lnTo>
                  <a:lnTo>
                    <a:pt x="42" y="535"/>
                  </a:lnTo>
                  <a:lnTo>
                    <a:pt x="41" y="535"/>
                  </a:lnTo>
                  <a:lnTo>
                    <a:pt x="41" y="534"/>
                  </a:lnTo>
                  <a:lnTo>
                    <a:pt x="41" y="532"/>
                  </a:lnTo>
                  <a:lnTo>
                    <a:pt x="39" y="532"/>
                  </a:lnTo>
                  <a:lnTo>
                    <a:pt x="37" y="532"/>
                  </a:lnTo>
                  <a:lnTo>
                    <a:pt x="37" y="530"/>
                  </a:lnTo>
                  <a:lnTo>
                    <a:pt x="35" y="532"/>
                  </a:lnTo>
                  <a:lnTo>
                    <a:pt x="35" y="530"/>
                  </a:lnTo>
                  <a:lnTo>
                    <a:pt x="35" y="528"/>
                  </a:lnTo>
                  <a:lnTo>
                    <a:pt x="37" y="528"/>
                  </a:lnTo>
                  <a:lnTo>
                    <a:pt x="37" y="527"/>
                  </a:lnTo>
                  <a:lnTo>
                    <a:pt x="39" y="527"/>
                  </a:lnTo>
                  <a:lnTo>
                    <a:pt x="41" y="525"/>
                  </a:lnTo>
                  <a:lnTo>
                    <a:pt x="41" y="523"/>
                  </a:lnTo>
                  <a:lnTo>
                    <a:pt x="41" y="521"/>
                  </a:lnTo>
                  <a:lnTo>
                    <a:pt x="42" y="521"/>
                  </a:lnTo>
                  <a:lnTo>
                    <a:pt x="42" y="519"/>
                  </a:lnTo>
                  <a:lnTo>
                    <a:pt x="42" y="518"/>
                  </a:lnTo>
                  <a:lnTo>
                    <a:pt x="42" y="516"/>
                  </a:lnTo>
                  <a:lnTo>
                    <a:pt x="42" y="514"/>
                  </a:lnTo>
                  <a:lnTo>
                    <a:pt x="42" y="512"/>
                  </a:lnTo>
                  <a:lnTo>
                    <a:pt x="41" y="512"/>
                  </a:lnTo>
                  <a:lnTo>
                    <a:pt x="41" y="510"/>
                  </a:lnTo>
                  <a:lnTo>
                    <a:pt x="39" y="510"/>
                  </a:lnTo>
                  <a:lnTo>
                    <a:pt x="39" y="509"/>
                  </a:lnTo>
                  <a:lnTo>
                    <a:pt x="39" y="507"/>
                  </a:lnTo>
                  <a:lnTo>
                    <a:pt x="37" y="507"/>
                  </a:lnTo>
                  <a:lnTo>
                    <a:pt x="37" y="505"/>
                  </a:lnTo>
                  <a:lnTo>
                    <a:pt x="37" y="503"/>
                  </a:lnTo>
                  <a:lnTo>
                    <a:pt x="37" y="502"/>
                  </a:lnTo>
                  <a:lnTo>
                    <a:pt x="37" y="500"/>
                  </a:lnTo>
                  <a:lnTo>
                    <a:pt x="37" y="498"/>
                  </a:lnTo>
                  <a:lnTo>
                    <a:pt x="35" y="498"/>
                  </a:lnTo>
                  <a:lnTo>
                    <a:pt x="35" y="496"/>
                  </a:lnTo>
                  <a:lnTo>
                    <a:pt x="35" y="494"/>
                  </a:lnTo>
                  <a:lnTo>
                    <a:pt x="35" y="493"/>
                  </a:lnTo>
                  <a:lnTo>
                    <a:pt x="35" y="491"/>
                  </a:lnTo>
                  <a:lnTo>
                    <a:pt x="35" y="489"/>
                  </a:lnTo>
                  <a:lnTo>
                    <a:pt x="34" y="489"/>
                  </a:lnTo>
                  <a:lnTo>
                    <a:pt x="34" y="487"/>
                  </a:lnTo>
                  <a:lnTo>
                    <a:pt x="32" y="487"/>
                  </a:lnTo>
                  <a:lnTo>
                    <a:pt x="32" y="485"/>
                  </a:lnTo>
                  <a:lnTo>
                    <a:pt x="30" y="485"/>
                  </a:lnTo>
                  <a:lnTo>
                    <a:pt x="28" y="485"/>
                  </a:lnTo>
                  <a:lnTo>
                    <a:pt x="26" y="485"/>
                  </a:lnTo>
                  <a:lnTo>
                    <a:pt x="25" y="485"/>
                  </a:lnTo>
                  <a:lnTo>
                    <a:pt x="23" y="485"/>
                  </a:lnTo>
                  <a:lnTo>
                    <a:pt x="21" y="485"/>
                  </a:lnTo>
                  <a:lnTo>
                    <a:pt x="21" y="487"/>
                  </a:lnTo>
                  <a:lnTo>
                    <a:pt x="19" y="489"/>
                  </a:lnTo>
                  <a:lnTo>
                    <a:pt x="17" y="489"/>
                  </a:lnTo>
                  <a:lnTo>
                    <a:pt x="17" y="487"/>
                  </a:lnTo>
                  <a:lnTo>
                    <a:pt x="17" y="485"/>
                  </a:lnTo>
                  <a:lnTo>
                    <a:pt x="16" y="485"/>
                  </a:lnTo>
                  <a:lnTo>
                    <a:pt x="16" y="484"/>
                  </a:lnTo>
                  <a:lnTo>
                    <a:pt x="16" y="482"/>
                  </a:lnTo>
                  <a:lnTo>
                    <a:pt x="14" y="482"/>
                  </a:lnTo>
                  <a:lnTo>
                    <a:pt x="14" y="480"/>
                  </a:lnTo>
                  <a:lnTo>
                    <a:pt x="12" y="480"/>
                  </a:lnTo>
                  <a:lnTo>
                    <a:pt x="10" y="480"/>
                  </a:lnTo>
                  <a:lnTo>
                    <a:pt x="10" y="478"/>
                  </a:lnTo>
                  <a:lnTo>
                    <a:pt x="12" y="478"/>
                  </a:lnTo>
                  <a:lnTo>
                    <a:pt x="12" y="477"/>
                  </a:lnTo>
                  <a:lnTo>
                    <a:pt x="14" y="477"/>
                  </a:lnTo>
                  <a:lnTo>
                    <a:pt x="16" y="477"/>
                  </a:lnTo>
                  <a:lnTo>
                    <a:pt x="14" y="477"/>
                  </a:lnTo>
                  <a:lnTo>
                    <a:pt x="16" y="478"/>
                  </a:lnTo>
                  <a:lnTo>
                    <a:pt x="16" y="477"/>
                  </a:lnTo>
                  <a:lnTo>
                    <a:pt x="16" y="478"/>
                  </a:lnTo>
                  <a:lnTo>
                    <a:pt x="17" y="478"/>
                  </a:lnTo>
                  <a:lnTo>
                    <a:pt x="19" y="478"/>
                  </a:lnTo>
                  <a:lnTo>
                    <a:pt x="19" y="480"/>
                  </a:lnTo>
                  <a:lnTo>
                    <a:pt x="21" y="480"/>
                  </a:lnTo>
                  <a:lnTo>
                    <a:pt x="21" y="478"/>
                  </a:lnTo>
                  <a:lnTo>
                    <a:pt x="23" y="478"/>
                  </a:lnTo>
                  <a:lnTo>
                    <a:pt x="23" y="477"/>
                  </a:lnTo>
                  <a:lnTo>
                    <a:pt x="25" y="477"/>
                  </a:lnTo>
                  <a:lnTo>
                    <a:pt x="26" y="477"/>
                  </a:lnTo>
                  <a:lnTo>
                    <a:pt x="26" y="475"/>
                  </a:lnTo>
                  <a:lnTo>
                    <a:pt x="26" y="473"/>
                  </a:lnTo>
                  <a:lnTo>
                    <a:pt x="28" y="473"/>
                  </a:lnTo>
                  <a:lnTo>
                    <a:pt x="28" y="471"/>
                  </a:lnTo>
                  <a:lnTo>
                    <a:pt x="28" y="473"/>
                  </a:lnTo>
                  <a:lnTo>
                    <a:pt x="30" y="473"/>
                  </a:lnTo>
                  <a:lnTo>
                    <a:pt x="30" y="471"/>
                  </a:lnTo>
                  <a:lnTo>
                    <a:pt x="30" y="473"/>
                  </a:lnTo>
                  <a:lnTo>
                    <a:pt x="32" y="473"/>
                  </a:lnTo>
                  <a:lnTo>
                    <a:pt x="32" y="471"/>
                  </a:lnTo>
                  <a:lnTo>
                    <a:pt x="32" y="469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8"/>
                  </a:lnTo>
                  <a:lnTo>
                    <a:pt x="34" y="468"/>
                  </a:lnTo>
                  <a:lnTo>
                    <a:pt x="34" y="466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2"/>
                  </a:lnTo>
                  <a:lnTo>
                    <a:pt x="35" y="460"/>
                  </a:lnTo>
                  <a:lnTo>
                    <a:pt x="37" y="460"/>
                  </a:lnTo>
                  <a:lnTo>
                    <a:pt x="37" y="459"/>
                  </a:lnTo>
                  <a:lnTo>
                    <a:pt x="35" y="459"/>
                  </a:lnTo>
                  <a:lnTo>
                    <a:pt x="35" y="457"/>
                  </a:lnTo>
                  <a:lnTo>
                    <a:pt x="35" y="455"/>
                  </a:lnTo>
                  <a:lnTo>
                    <a:pt x="35" y="453"/>
                  </a:lnTo>
                  <a:lnTo>
                    <a:pt x="37" y="452"/>
                  </a:lnTo>
                  <a:lnTo>
                    <a:pt x="37" y="453"/>
                  </a:lnTo>
                  <a:lnTo>
                    <a:pt x="37" y="452"/>
                  </a:lnTo>
                  <a:lnTo>
                    <a:pt x="39" y="452"/>
                  </a:lnTo>
                  <a:lnTo>
                    <a:pt x="39" y="453"/>
                  </a:lnTo>
                  <a:lnTo>
                    <a:pt x="41" y="453"/>
                  </a:lnTo>
                  <a:lnTo>
                    <a:pt x="42" y="453"/>
                  </a:lnTo>
                  <a:lnTo>
                    <a:pt x="42" y="452"/>
                  </a:lnTo>
                  <a:lnTo>
                    <a:pt x="42" y="450"/>
                  </a:lnTo>
                  <a:lnTo>
                    <a:pt x="41" y="450"/>
                  </a:lnTo>
                  <a:lnTo>
                    <a:pt x="41" y="448"/>
                  </a:lnTo>
                  <a:lnTo>
                    <a:pt x="42" y="448"/>
                  </a:lnTo>
                  <a:lnTo>
                    <a:pt x="42" y="446"/>
                  </a:lnTo>
                  <a:lnTo>
                    <a:pt x="41" y="446"/>
                  </a:lnTo>
                  <a:lnTo>
                    <a:pt x="41" y="444"/>
                  </a:lnTo>
                  <a:lnTo>
                    <a:pt x="42" y="444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39" y="439"/>
                  </a:lnTo>
                  <a:lnTo>
                    <a:pt x="39" y="437"/>
                  </a:lnTo>
                  <a:lnTo>
                    <a:pt x="39" y="435"/>
                  </a:lnTo>
                  <a:lnTo>
                    <a:pt x="37" y="435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5" y="432"/>
                  </a:lnTo>
                  <a:lnTo>
                    <a:pt x="35" y="430"/>
                  </a:lnTo>
                  <a:lnTo>
                    <a:pt x="34" y="432"/>
                  </a:lnTo>
                  <a:lnTo>
                    <a:pt x="34" y="430"/>
                  </a:lnTo>
                  <a:lnTo>
                    <a:pt x="34" y="428"/>
                  </a:lnTo>
                  <a:lnTo>
                    <a:pt x="34" y="427"/>
                  </a:lnTo>
                  <a:lnTo>
                    <a:pt x="32" y="427"/>
                  </a:lnTo>
                  <a:lnTo>
                    <a:pt x="30" y="427"/>
                  </a:lnTo>
                  <a:lnTo>
                    <a:pt x="28" y="425"/>
                  </a:lnTo>
                  <a:lnTo>
                    <a:pt x="28" y="423"/>
                  </a:lnTo>
                  <a:lnTo>
                    <a:pt x="30" y="423"/>
                  </a:lnTo>
                  <a:lnTo>
                    <a:pt x="30" y="421"/>
                  </a:lnTo>
                  <a:lnTo>
                    <a:pt x="30" y="419"/>
                  </a:lnTo>
                  <a:lnTo>
                    <a:pt x="32" y="419"/>
                  </a:lnTo>
                  <a:lnTo>
                    <a:pt x="34" y="419"/>
                  </a:lnTo>
                  <a:lnTo>
                    <a:pt x="34" y="418"/>
                  </a:lnTo>
                  <a:lnTo>
                    <a:pt x="32" y="418"/>
                  </a:lnTo>
                  <a:lnTo>
                    <a:pt x="32" y="416"/>
                  </a:lnTo>
                  <a:lnTo>
                    <a:pt x="30" y="416"/>
                  </a:lnTo>
                  <a:lnTo>
                    <a:pt x="30" y="414"/>
                  </a:lnTo>
                  <a:lnTo>
                    <a:pt x="30" y="412"/>
                  </a:lnTo>
                  <a:lnTo>
                    <a:pt x="32" y="412"/>
                  </a:lnTo>
                  <a:lnTo>
                    <a:pt x="30" y="412"/>
                  </a:lnTo>
                  <a:lnTo>
                    <a:pt x="30" y="410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28" y="407"/>
                  </a:lnTo>
                  <a:lnTo>
                    <a:pt x="28" y="405"/>
                  </a:lnTo>
                  <a:lnTo>
                    <a:pt x="28" y="403"/>
                  </a:lnTo>
                  <a:lnTo>
                    <a:pt x="28" y="402"/>
                  </a:lnTo>
                  <a:lnTo>
                    <a:pt x="26" y="400"/>
                  </a:lnTo>
                  <a:lnTo>
                    <a:pt x="26" y="398"/>
                  </a:lnTo>
                  <a:lnTo>
                    <a:pt x="26" y="396"/>
                  </a:lnTo>
                  <a:lnTo>
                    <a:pt x="28" y="396"/>
                  </a:lnTo>
                  <a:lnTo>
                    <a:pt x="30" y="394"/>
                  </a:lnTo>
                  <a:lnTo>
                    <a:pt x="32" y="394"/>
                  </a:lnTo>
                  <a:lnTo>
                    <a:pt x="34" y="393"/>
                  </a:lnTo>
                  <a:lnTo>
                    <a:pt x="35" y="393"/>
                  </a:lnTo>
                  <a:lnTo>
                    <a:pt x="37" y="393"/>
                  </a:lnTo>
                  <a:lnTo>
                    <a:pt x="37" y="391"/>
                  </a:lnTo>
                  <a:lnTo>
                    <a:pt x="39" y="389"/>
                  </a:lnTo>
                  <a:lnTo>
                    <a:pt x="39" y="387"/>
                  </a:lnTo>
                  <a:lnTo>
                    <a:pt x="39" y="385"/>
                  </a:lnTo>
                  <a:lnTo>
                    <a:pt x="37" y="384"/>
                  </a:lnTo>
                  <a:lnTo>
                    <a:pt x="35" y="382"/>
                  </a:lnTo>
                  <a:lnTo>
                    <a:pt x="34" y="382"/>
                  </a:lnTo>
                  <a:lnTo>
                    <a:pt x="32" y="384"/>
                  </a:lnTo>
                  <a:lnTo>
                    <a:pt x="30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5" y="382"/>
                  </a:lnTo>
                  <a:lnTo>
                    <a:pt x="23" y="382"/>
                  </a:lnTo>
                  <a:lnTo>
                    <a:pt x="21" y="380"/>
                  </a:lnTo>
                  <a:lnTo>
                    <a:pt x="19" y="380"/>
                  </a:lnTo>
                  <a:lnTo>
                    <a:pt x="17" y="378"/>
                  </a:lnTo>
                  <a:lnTo>
                    <a:pt x="16" y="378"/>
                  </a:lnTo>
                  <a:lnTo>
                    <a:pt x="14" y="378"/>
                  </a:lnTo>
                  <a:lnTo>
                    <a:pt x="14" y="380"/>
                  </a:lnTo>
                  <a:lnTo>
                    <a:pt x="12" y="380"/>
                  </a:lnTo>
                  <a:lnTo>
                    <a:pt x="12" y="382"/>
                  </a:lnTo>
                  <a:lnTo>
                    <a:pt x="10" y="382"/>
                  </a:lnTo>
                  <a:lnTo>
                    <a:pt x="10" y="380"/>
                  </a:lnTo>
                  <a:lnTo>
                    <a:pt x="10" y="382"/>
                  </a:lnTo>
                  <a:lnTo>
                    <a:pt x="9" y="380"/>
                  </a:lnTo>
                  <a:lnTo>
                    <a:pt x="10" y="380"/>
                  </a:lnTo>
                  <a:lnTo>
                    <a:pt x="9" y="380"/>
                  </a:lnTo>
                  <a:lnTo>
                    <a:pt x="9" y="378"/>
                  </a:lnTo>
                  <a:lnTo>
                    <a:pt x="9" y="377"/>
                  </a:lnTo>
                  <a:lnTo>
                    <a:pt x="7" y="377"/>
                  </a:lnTo>
                  <a:lnTo>
                    <a:pt x="7" y="375"/>
                  </a:lnTo>
                  <a:lnTo>
                    <a:pt x="7" y="373"/>
                  </a:lnTo>
                  <a:lnTo>
                    <a:pt x="9" y="373"/>
                  </a:lnTo>
                  <a:lnTo>
                    <a:pt x="9" y="371"/>
                  </a:lnTo>
                  <a:lnTo>
                    <a:pt x="9" y="369"/>
                  </a:lnTo>
                  <a:lnTo>
                    <a:pt x="7" y="369"/>
                  </a:lnTo>
                  <a:lnTo>
                    <a:pt x="7" y="368"/>
                  </a:lnTo>
                  <a:lnTo>
                    <a:pt x="9" y="366"/>
                  </a:lnTo>
                  <a:lnTo>
                    <a:pt x="7" y="366"/>
                  </a:lnTo>
                  <a:lnTo>
                    <a:pt x="7" y="364"/>
                  </a:lnTo>
                  <a:lnTo>
                    <a:pt x="5" y="364"/>
                  </a:lnTo>
                  <a:lnTo>
                    <a:pt x="5" y="362"/>
                  </a:lnTo>
                  <a:lnTo>
                    <a:pt x="7" y="360"/>
                  </a:lnTo>
                  <a:lnTo>
                    <a:pt x="9" y="360"/>
                  </a:lnTo>
                  <a:lnTo>
                    <a:pt x="10" y="360"/>
                  </a:lnTo>
                  <a:lnTo>
                    <a:pt x="10" y="359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2" y="357"/>
                  </a:lnTo>
                  <a:lnTo>
                    <a:pt x="14" y="357"/>
                  </a:lnTo>
                  <a:lnTo>
                    <a:pt x="12" y="355"/>
                  </a:lnTo>
                  <a:lnTo>
                    <a:pt x="12" y="353"/>
                  </a:lnTo>
                  <a:lnTo>
                    <a:pt x="14" y="353"/>
                  </a:lnTo>
                  <a:lnTo>
                    <a:pt x="12" y="353"/>
                  </a:lnTo>
                  <a:lnTo>
                    <a:pt x="12" y="352"/>
                  </a:lnTo>
                  <a:lnTo>
                    <a:pt x="14" y="352"/>
                  </a:lnTo>
                  <a:lnTo>
                    <a:pt x="12" y="350"/>
                  </a:lnTo>
                  <a:lnTo>
                    <a:pt x="14" y="350"/>
                  </a:lnTo>
                  <a:lnTo>
                    <a:pt x="16" y="350"/>
                  </a:lnTo>
                  <a:lnTo>
                    <a:pt x="16" y="348"/>
                  </a:lnTo>
                  <a:lnTo>
                    <a:pt x="17" y="348"/>
                  </a:lnTo>
                  <a:lnTo>
                    <a:pt x="17" y="346"/>
                  </a:lnTo>
                  <a:lnTo>
                    <a:pt x="19" y="346"/>
                  </a:lnTo>
                  <a:lnTo>
                    <a:pt x="21" y="344"/>
                  </a:lnTo>
                  <a:lnTo>
                    <a:pt x="23" y="344"/>
                  </a:lnTo>
                  <a:lnTo>
                    <a:pt x="23" y="343"/>
                  </a:lnTo>
                  <a:lnTo>
                    <a:pt x="23" y="341"/>
                  </a:lnTo>
                  <a:lnTo>
                    <a:pt x="25" y="341"/>
                  </a:lnTo>
                  <a:lnTo>
                    <a:pt x="23" y="341"/>
                  </a:lnTo>
                  <a:lnTo>
                    <a:pt x="23" y="339"/>
                  </a:lnTo>
                  <a:lnTo>
                    <a:pt x="25" y="339"/>
                  </a:lnTo>
                  <a:lnTo>
                    <a:pt x="25" y="341"/>
                  </a:lnTo>
                  <a:lnTo>
                    <a:pt x="26" y="341"/>
                  </a:lnTo>
                  <a:lnTo>
                    <a:pt x="26" y="339"/>
                  </a:lnTo>
                  <a:lnTo>
                    <a:pt x="28" y="339"/>
                  </a:lnTo>
                  <a:lnTo>
                    <a:pt x="28" y="337"/>
                  </a:lnTo>
                  <a:lnTo>
                    <a:pt x="28" y="335"/>
                  </a:lnTo>
                  <a:lnTo>
                    <a:pt x="30" y="335"/>
                  </a:lnTo>
                  <a:lnTo>
                    <a:pt x="30" y="334"/>
                  </a:lnTo>
                  <a:lnTo>
                    <a:pt x="32" y="334"/>
                  </a:lnTo>
                  <a:lnTo>
                    <a:pt x="34" y="332"/>
                  </a:lnTo>
                  <a:lnTo>
                    <a:pt x="35" y="332"/>
                  </a:lnTo>
                  <a:lnTo>
                    <a:pt x="37" y="332"/>
                  </a:lnTo>
                  <a:lnTo>
                    <a:pt x="37" y="334"/>
                  </a:lnTo>
                  <a:lnTo>
                    <a:pt x="37" y="335"/>
                  </a:lnTo>
                  <a:lnTo>
                    <a:pt x="37" y="337"/>
                  </a:lnTo>
                  <a:lnTo>
                    <a:pt x="37" y="339"/>
                  </a:lnTo>
                  <a:lnTo>
                    <a:pt x="37" y="341"/>
                  </a:lnTo>
                  <a:lnTo>
                    <a:pt x="39" y="341"/>
                  </a:lnTo>
                  <a:lnTo>
                    <a:pt x="41" y="341"/>
                  </a:lnTo>
                  <a:lnTo>
                    <a:pt x="42" y="341"/>
                  </a:lnTo>
                  <a:lnTo>
                    <a:pt x="44" y="341"/>
                  </a:lnTo>
                  <a:lnTo>
                    <a:pt x="44" y="343"/>
                  </a:lnTo>
                  <a:lnTo>
                    <a:pt x="46" y="344"/>
                  </a:lnTo>
                  <a:lnTo>
                    <a:pt x="48" y="344"/>
                  </a:lnTo>
                  <a:lnTo>
                    <a:pt x="48" y="346"/>
                  </a:lnTo>
                  <a:lnTo>
                    <a:pt x="50" y="346"/>
                  </a:lnTo>
                  <a:lnTo>
                    <a:pt x="50" y="344"/>
                  </a:lnTo>
                  <a:lnTo>
                    <a:pt x="51" y="344"/>
                  </a:lnTo>
                  <a:lnTo>
                    <a:pt x="53" y="343"/>
                  </a:lnTo>
                  <a:lnTo>
                    <a:pt x="51" y="343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7" y="341"/>
                  </a:lnTo>
                  <a:lnTo>
                    <a:pt x="59" y="341"/>
                  </a:lnTo>
                  <a:lnTo>
                    <a:pt x="60" y="341"/>
                  </a:lnTo>
                  <a:lnTo>
                    <a:pt x="60" y="339"/>
                  </a:lnTo>
                  <a:lnTo>
                    <a:pt x="62" y="339"/>
                  </a:lnTo>
                  <a:lnTo>
                    <a:pt x="64" y="337"/>
                  </a:lnTo>
                  <a:lnTo>
                    <a:pt x="66" y="337"/>
                  </a:lnTo>
                  <a:lnTo>
                    <a:pt x="66" y="335"/>
                  </a:lnTo>
                  <a:lnTo>
                    <a:pt x="67" y="334"/>
                  </a:lnTo>
                  <a:lnTo>
                    <a:pt x="69" y="334"/>
                  </a:lnTo>
                  <a:lnTo>
                    <a:pt x="71" y="334"/>
                  </a:lnTo>
                  <a:lnTo>
                    <a:pt x="71" y="332"/>
                  </a:lnTo>
                  <a:lnTo>
                    <a:pt x="73" y="332"/>
                  </a:lnTo>
                  <a:lnTo>
                    <a:pt x="75" y="330"/>
                  </a:lnTo>
                  <a:lnTo>
                    <a:pt x="75" y="328"/>
                  </a:lnTo>
                  <a:lnTo>
                    <a:pt x="75" y="327"/>
                  </a:lnTo>
                  <a:lnTo>
                    <a:pt x="76" y="327"/>
                  </a:lnTo>
                  <a:lnTo>
                    <a:pt x="75" y="327"/>
                  </a:lnTo>
                  <a:lnTo>
                    <a:pt x="76" y="327"/>
                  </a:lnTo>
                  <a:lnTo>
                    <a:pt x="76" y="325"/>
                  </a:lnTo>
                  <a:lnTo>
                    <a:pt x="75" y="325"/>
                  </a:lnTo>
                  <a:lnTo>
                    <a:pt x="75" y="323"/>
                  </a:lnTo>
                  <a:lnTo>
                    <a:pt x="76" y="323"/>
                  </a:lnTo>
                  <a:lnTo>
                    <a:pt x="78" y="323"/>
                  </a:lnTo>
                  <a:lnTo>
                    <a:pt x="78" y="321"/>
                  </a:lnTo>
                  <a:lnTo>
                    <a:pt x="80" y="323"/>
                  </a:lnTo>
                  <a:lnTo>
                    <a:pt x="82" y="323"/>
                  </a:lnTo>
                  <a:lnTo>
                    <a:pt x="80" y="325"/>
                  </a:lnTo>
                  <a:lnTo>
                    <a:pt x="82" y="327"/>
                  </a:lnTo>
                  <a:lnTo>
                    <a:pt x="84" y="327"/>
                  </a:lnTo>
                  <a:lnTo>
                    <a:pt x="84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7" y="323"/>
                  </a:lnTo>
                  <a:lnTo>
                    <a:pt x="87" y="321"/>
                  </a:lnTo>
                  <a:lnTo>
                    <a:pt x="87" y="323"/>
                  </a:lnTo>
                  <a:lnTo>
                    <a:pt x="89" y="323"/>
                  </a:lnTo>
                  <a:lnTo>
                    <a:pt x="89" y="325"/>
                  </a:lnTo>
                  <a:lnTo>
                    <a:pt x="89" y="327"/>
                  </a:lnTo>
                  <a:lnTo>
                    <a:pt x="91" y="327"/>
                  </a:lnTo>
                  <a:lnTo>
                    <a:pt x="91" y="325"/>
                  </a:lnTo>
                  <a:lnTo>
                    <a:pt x="91" y="323"/>
                  </a:lnTo>
                  <a:lnTo>
                    <a:pt x="91" y="321"/>
                  </a:lnTo>
                  <a:lnTo>
                    <a:pt x="91" y="319"/>
                  </a:lnTo>
                  <a:lnTo>
                    <a:pt x="91" y="318"/>
                  </a:lnTo>
                  <a:lnTo>
                    <a:pt x="91" y="316"/>
                  </a:lnTo>
                  <a:lnTo>
                    <a:pt x="91" y="314"/>
                  </a:lnTo>
                  <a:lnTo>
                    <a:pt x="92" y="314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4" y="309"/>
                  </a:lnTo>
                  <a:lnTo>
                    <a:pt x="92" y="309"/>
                  </a:lnTo>
                  <a:lnTo>
                    <a:pt x="92" y="307"/>
                  </a:lnTo>
                  <a:lnTo>
                    <a:pt x="91" y="307"/>
                  </a:lnTo>
                  <a:lnTo>
                    <a:pt x="91" y="305"/>
                  </a:lnTo>
                  <a:lnTo>
                    <a:pt x="91" y="303"/>
                  </a:lnTo>
                  <a:lnTo>
                    <a:pt x="89" y="303"/>
                  </a:lnTo>
                  <a:lnTo>
                    <a:pt x="87" y="303"/>
                  </a:lnTo>
                  <a:lnTo>
                    <a:pt x="87" y="302"/>
                  </a:lnTo>
                  <a:lnTo>
                    <a:pt x="85" y="302"/>
                  </a:lnTo>
                  <a:lnTo>
                    <a:pt x="85" y="300"/>
                  </a:lnTo>
                  <a:lnTo>
                    <a:pt x="84" y="300"/>
                  </a:lnTo>
                  <a:lnTo>
                    <a:pt x="84" y="302"/>
                  </a:lnTo>
                  <a:lnTo>
                    <a:pt x="82" y="302"/>
                  </a:lnTo>
                  <a:lnTo>
                    <a:pt x="80" y="302"/>
                  </a:lnTo>
                  <a:lnTo>
                    <a:pt x="80" y="300"/>
                  </a:lnTo>
                  <a:lnTo>
                    <a:pt x="78" y="300"/>
                  </a:lnTo>
                  <a:lnTo>
                    <a:pt x="78" y="298"/>
                  </a:lnTo>
                  <a:lnTo>
                    <a:pt x="78" y="296"/>
                  </a:lnTo>
                  <a:lnTo>
                    <a:pt x="76" y="294"/>
                  </a:lnTo>
                  <a:lnTo>
                    <a:pt x="76" y="293"/>
                  </a:lnTo>
                  <a:lnTo>
                    <a:pt x="75" y="291"/>
                  </a:lnTo>
                  <a:lnTo>
                    <a:pt x="75" y="289"/>
                  </a:lnTo>
                  <a:lnTo>
                    <a:pt x="73" y="289"/>
                  </a:lnTo>
                  <a:lnTo>
                    <a:pt x="73" y="287"/>
                  </a:lnTo>
                  <a:lnTo>
                    <a:pt x="73" y="285"/>
                  </a:lnTo>
                  <a:lnTo>
                    <a:pt x="71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5" y="284"/>
                  </a:lnTo>
                  <a:lnTo>
                    <a:pt x="75" y="282"/>
                  </a:lnTo>
                  <a:lnTo>
                    <a:pt x="76" y="282"/>
                  </a:lnTo>
                  <a:lnTo>
                    <a:pt x="76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2" y="278"/>
                  </a:lnTo>
                  <a:lnTo>
                    <a:pt x="82" y="277"/>
                  </a:lnTo>
                  <a:lnTo>
                    <a:pt x="82" y="275"/>
                  </a:lnTo>
                  <a:lnTo>
                    <a:pt x="82" y="273"/>
                  </a:lnTo>
                  <a:lnTo>
                    <a:pt x="82" y="271"/>
                  </a:lnTo>
                  <a:lnTo>
                    <a:pt x="82" y="269"/>
                  </a:lnTo>
                  <a:lnTo>
                    <a:pt x="84" y="269"/>
                  </a:lnTo>
                  <a:lnTo>
                    <a:pt x="84" y="268"/>
                  </a:lnTo>
                  <a:lnTo>
                    <a:pt x="84" y="266"/>
                  </a:lnTo>
                  <a:lnTo>
                    <a:pt x="84" y="264"/>
                  </a:lnTo>
                  <a:lnTo>
                    <a:pt x="82" y="264"/>
                  </a:lnTo>
                  <a:lnTo>
                    <a:pt x="82" y="262"/>
                  </a:lnTo>
                  <a:lnTo>
                    <a:pt x="82" y="260"/>
                  </a:lnTo>
                  <a:lnTo>
                    <a:pt x="82" y="259"/>
                  </a:lnTo>
                  <a:lnTo>
                    <a:pt x="82" y="257"/>
                  </a:lnTo>
                  <a:lnTo>
                    <a:pt x="80" y="255"/>
                  </a:lnTo>
                  <a:lnTo>
                    <a:pt x="80" y="253"/>
                  </a:lnTo>
                  <a:lnTo>
                    <a:pt x="78" y="253"/>
                  </a:lnTo>
                  <a:lnTo>
                    <a:pt x="80" y="253"/>
                  </a:lnTo>
                  <a:lnTo>
                    <a:pt x="80" y="252"/>
                  </a:lnTo>
                  <a:lnTo>
                    <a:pt x="78" y="252"/>
                  </a:lnTo>
                  <a:lnTo>
                    <a:pt x="78" y="250"/>
                  </a:lnTo>
                  <a:lnTo>
                    <a:pt x="76" y="248"/>
                  </a:lnTo>
                  <a:lnTo>
                    <a:pt x="76" y="246"/>
                  </a:lnTo>
                  <a:lnTo>
                    <a:pt x="75" y="246"/>
                  </a:lnTo>
                  <a:lnTo>
                    <a:pt x="75" y="244"/>
                  </a:lnTo>
                  <a:lnTo>
                    <a:pt x="76" y="244"/>
                  </a:lnTo>
                  <a:lnTo>
                    <a:pt x="75" y="243"/>
                  </a:lnTo>
                  <a:lnTo>
                    <a:pt x="76" y="243"/>
                  </a:lnTo>
                  <a:lnTo>
                    <a:pt x="76" y="241"/>
                  </a:lnTo>
                  <a:lnTo>
                    <a:pt x="78" y="241"/>
                  </a:lnTo>
                  <a:lnTo>
                    <a:pt x="78" y="239"/>
                  </a:lnTo>
                  <a:lnTo>
                    <a:pt x="76" y="237"/>
                  </a:lnTo>
                  <a:lnTo>
                    <a:pt x="76" y="235"/>
                  </a:lnTo>
                  <a:lnTo>
                    <a:pt x="75" y="234"/>
                  </a:lnTo>
                  <a:lnTo>
                    <a:pt x="75" y="232"/>
                  </a:lnTo>
                  <a:lnTo>
                    <a:pt x="75" y="230"/>
                  </a:lnTo>
                  <a:lnTo>
                    <a:pt x="75" y="228"/>
                  </a:lnTo>
                  <a:lnTo>
                    <a:pt x="75" y="227"/>
                  </a:lnTo>
                  <a:lnTo>
                    <a:pt x="73" y="225"/>
                  </a:lnTo>
                  <a:lnTo>
                    <a:pt x="73" y="223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8"/>
                  </a:lnTo>
                  <a:lnTo>
                    <a:pt x="69" y="218"/>
                  </a:lnTo>
                  <a:lnTo>
                    <a:pt x="69" y="216"/>
                  </a:lnTo>
                  <a:lnTo>
                    <a:pt x="67" y="214"/>
                  </a:lnTo>
                  <a:lnTo>
                    <a:pt x="67" y="212"/>
                  </a:lnTo>
                  <a:lnTo>
                    <a:pt x="66" y="212"/>
                  </a:lnTo>
                  <a:lnTo>
                    <a:pt x="66" y="211"/>
                  </a:lnTo>
                  <a:lnTo>
                    <a:pt x="64" y="209"/>
                  </a:lnTo>
                  <a:lnTo>
                    <a:pt x="62" y="209"/>
                  </a:lnTo>
                  <a:lnTo>
                    <a:pt x="62" y="207"/>
                  </a:lnTo>
                  <a:lnTo>
                    <a:pt x="62" y="209"/>
                  </a:lnTo>
                  <a:lnTo>
                    <a:pt x="60" y="209"/>
                  </a:lnTo>
                  <a:lnTo>
                    <a:pt x="60" y="207"/>
                  </a:lnTo>
                  <a:lnTo>
                    <a:pt x="59" y="209"/>
                  </a:lnTo>
                  <a:lnTo>
                    <a:pt x="57" y="209"/>
                  </a:lnTo>
                  <a:lnTo>
                    <a:pt x="57" y="207"/>
                  </a:lnTo>
                  <a:lnTo>
                    <a:pt x="57" y="205"/>
                  </a:lnTo>
                  <a:lnTo>
                    <a:pt x="59" y="203"/>
                  </a:lnTo>
                  <a:lnTo>
                    <a:pt x="60" y="203"/>
                  </a:lnTo>
                  <a:lnTo>
                    <a:pt x="60" y="202"/>
                  </a:lnTo>
                  <a:lnTo>
                    <a:pt x="59" y="202"/>
                  </a:lnTo>
                  <a:lnTo>
                    <a:pt x="59" y="200"/>
                  </a:lnTo>
                  <a:lnTo>
                    <a:pt x="57" y="200"/>
                  </a:lnTo>
                  <a:lnTo>
                    <a:pt x="57" y="198"/>
                  </a:lnTo>
                  <a:lnTo>
                    <a:pt x="57" y="196"/>
                  </a:lnTo>
                  <a:lnTo>
                    <a:pt x="55" y="196"/>
                  </a:lnTo>
                  <a:lnTo>
                    <a:pt x="55" y="194"/>
                  </a:lnTo>
                  <a:lnTo>
                    <a:pt x="55" y="193"/>
                  </a:lnTo>
                  <a:lnTo>
                    <a:pt x="53" y="193"/>
                  </a:lnTo>
                  <a:lnTo>
                    <a:pt x="53" y="194"/>
                  </a:lnTo>
                  <a:lnTo>
                    <a:pt x="51" y="194"/>
                  </a:lnTo>
                  <a:lnTo>
                    <a:pt x="51" y="196"/>
                  </a:lnTo>
                  <a:lnTo>
                    <a:pt x="50" y="196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8" y="196"/>
                  </a:lnTo>
                  <a:lnTo>
                    <a:pt x="48" y="198"/>
                  </a:lnTo>
                  <a:lnTo>
                    <a:pt x="46" y="198"/>
                  </a:lnTo>
                  <a:lnTo>
                    <a:pt x="44" y="198"/>
                  </a:lnTo>
                  <a:lnTo>
                    <a:pt x="42" y="200"/>
                  </a:lnTo>
                  <a:lnTo>
                    <a:pt x="41" y="200"/>
                  </a:lnTo>
                  <a:lnTo>
                    <a:pt x="39" y="200"/>
                  </a:lnTo>
                  <a:lnTo>
                    <a:pt x="37" y="200"/>
                  </a:lnTo>
                  <a:lnTo>
                    <a:pt x="37" y="202"/>
                  </a:lnTo>
                  <a:lnTo>
                    <a:pt x="35" y="202"/>
                  </a:lnTo>
                  <a:lnTo>
                    <a:pt x="35" y="203"/>
                  </a:lnTo>
                  <a:lnTo>
                    <a:pt x="34" y="203"/>
                  </a:lnTo>
                  <a:lnTo>
                    <a:pt x="34" y="202"/>
                  </a:lnTo>
                  <a:lnTo>
                    <a:pt x="32" y="202"/>
                  </a:lnTo>
                  <a:lnTo>
                    <a:pt x="32" y="200"/>
                  </a:lnTo>
                  <a:lnTo>
                    <a:pt x="30" y="200"/>
                  </a:lnTo>
                  <a:lnTo>
                    <a:pt x="28" y="200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5" y="198"/>
                  </a:lnTo>
                  <a:lnTo>
                    <a:pt x="25" y="196"/>
                  </a:lnTo>
                  <a:lnTo>
                    <a:pt x="23" y="196"/>
                  </a:lnTo>
                  <a:lnTo>
                    <a:pt x="21" y="196"/>
                  </a:lnTo>
                  <a:lnTo>
                    <a:pt x="19" y="196"/>
                  </a:lnTo>
                  <a:lnTo>
                    <a:pt x="17" y="196"/>
                  </a:lnTo>
                  <a:lnTo>
                    <a:pt x="16" y="196"/>
                  </a:lnTo>
                  <a:lnTo>
                    <a:pt x="16" y="194"/>
                  </a:lnTo>
                  <a:lnTo>
                    <a:pt x="14" y="194"/>
                  </a:lnTo>
                  <a:lnTo>
                    <a:pt x="12" y="194"/>
                  </a:lnTo>
                  <a:lnTo>
                    <a:pt x="12" y="193"/>
                  </a:lnTo>
                  <a:lnTo>
                    <a:pt x="12" y="191"/>
                  </a:lnTo>
                  <a:lnTo>
                    <a:pt x="10" y="191"/>
                  </a:lnTo>
                  <a:lnTo>
                    <a:pt x="9" y="191"/>
                  </a:lnTo>
                  <a:lnTo>
                    <a:pt x="7" y="191"/>
                  </a:lnTo>
                  <a:lnTo>
                    <a:pt x="7" y="189"/>
                  </a:lnTo>
                  <a:lnTo>
                    <a:pt x="7" y="187"/>
                  </a:lnTo>
                  <a:lnTo>
                    <a:pt x="5" y="187"/>
                  </a:lnTo>
                  <a:lnTo>
                    <a:pt x="5" y="186"/>
                  </a:lnTo>
                  <a:lnTo>
                    <a:pt x="3" y="186"/>
                  </a:lnTo>
                  <a:lnTo>
                    <a:pt x="3" y="184"/>
                  </a:lnTo>
                  <a:lnTo>
                    <a:pt x="3" y="182"/>
                  </a:lnTo>
                  <a:lnTo>
                    <a:pt x="1" y="182"/>
                  </a:lnTo>
                  <a:lnTo>
                    <a:pt x="1" y="180"/>
                  </a:lnTo>
                  <a:lnTo>
                    <a:pt x="3" y="180"/>
                  </a:lnTo>
                  <a:lnTo>
                    <a:pt x="3" y="178"/>
                  </a:lnTo>
                  <a:lnTo>
                    <a:pt x="3" y="177"/>
                  </a:lnTo>
                  <a:lnTo>
                    <a:pt x="3" y="175"/>
                  </a:lnTo>
                  <a:lnTo>
                    <a:pt x="3" y="177"/>
                  </a:lnTo>
                  <a:lnTo>
                    <a:pt x="5" y="177"/>
                  </a:lnTo>
                  <a:lnTo>
                    <a:pt x="7" y="177"/>
                  </a:lnTo>
                  <a:lnTo>
                    <a:pt x="7" y="175"/>
                  </a:lnTo>
                  <a:lnTo>
                    <a:pt x="9" y="175"/>
                  </a:lnTo>
                  <a:lnTo>
                    <a:pt x="9" y="177"/>
                  </a:lnTo>
                  <a:lnTo>
                    <a:pt x="10" y="177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4" y="175"/>
                  </a:lnTo>
                  <a:lnTo>
                    <a:pt x="14" y="173"/>
                  </a:lnTo>
                  <a:lnTo>
                    <a:pt x="12" y="173"/>
                  </a:lnTo>
                  <a:lnTo>
                    <a:pt x="14" y="171"/>
                  </a:lnTo>
                  <a:lnTo>
                    <a:pt x="12" y="169"/>
                  </a:lnTo>
                  <a:lnTo>
                    <a:pt x="12" y="171"/>
                  </a:lnTo>
                  <a:lnTo>
                    <a:pt x="10" y="171"/>
                  </a:lnTo>
                  <a:lnTo>
                    <a:pt x="10" y="169"/>
                  </a:lnTo>
                  <a:lnTo>
                    <a:pt x="9" y="169"/>
                  </a:lnTo>
                  <a:lnTo>
                    <a:pt x="9" y="168"/>
                  </a:lnTo>
                  <a:lnTo>
                    <a:pt x="9" y="166"/>
                  </a:lnTo>
                  <a:lnTo>
                    <a:pt x="9" y="164"/>
                  </a:lnTo>
                  <a:lnTo>
                    <a:pt x="9" y="162"/>
                  </a:lnTo>
                  <a:lnTo>
                    <a:pt x="7" y="162"/>
                  </a:lnTo>
                  <a:lnTo>
                    <a:pt x="5" y="162"/>
                  </a:lnTo>
                  <a:lnTo>
                    <a:pt x="5" y="161"/>
                  </a:lnTo>
                  <a:lnTo>
                    <a:pt x="5" y="159"/>
                  </a:lnTo>
                  <a:lnTo>
                    <a:pt x="7" y="159"/>
                  </a:lnTo>
                  <a:lnTo>
                    <a:pt x="9" y="159"/>
                  </a:lnTo>
                  <a:lnTo>
                    <a:pt x="9" y="161"/>
                  </a:lnTo>
                  <a:lnTo>
                    <a:pt x="10" y="161"/>
                  </a:lnTo>
                  <a:lnTo>
                    <a:pt x="12" y="161"/>
                  </a:lnTo>
                  <a:lnTo>
                    <a:pt x="12" y="159"/>
                  </a:lnTo>
                  <a:lnTo>
                    <a:pt x="10" y="157"/>
                  </a:lnTo>
                  <a:lnTo>
                    <a:pt x="10" y="155"/>
                  </a:lnTo>
                  <a:lnTo>
                    <a:pt x="12" y="155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0" y="152"/>
                  </a:lnTo>
                  <a:lnTo>
                    <a:pt x="9" y="152"/>
                  </a:lnTo>
                  <a:lnTo>
                    <a:pt x="9" y="150"/>
                  </a:lnTo>
                  <a:lnTo>
                    <a:pt x="9" y="148"/>
                  </a:lnTo>
                  <a:lnTo>
                    <a:pt x="9" y="146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3" y="143"/>
                  </a:lnTo>
                  <a:lnTo>
                    <a:pt x="1" y="143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41"/>
                  </a:lnTo>
                  <a:lnTo>
                    <a:pt x="3" y="141"/>
                  </a:lnTo>
                  <a:lnTo>
                    <a:pt x="5" y="141"/>
                  </a:lnTo>
                  <a:lnTo>
                    <a:pt x="7" y="141"/>
                  </a:lnTo>
                  <a:lnTo>
                    <a:pt x="9" y="141"/>
                  </a:lnTo>
                  <a:lnTo>
                    <a:pt x="9" y="139"/>
                  </a:lnTo>
                  <a:lnTo>
                    <a:pt x="10" y="139"/>
                  </a:lnTo>
                  <a:lnTo>
                    <a:pt x="12" y="139"/>
                  </a:lnTo>
                  <a:lnTo>
                    <a:pt x="14" y="139"/>
                  </a:lnTo>
                  <a:lnTo>
                    <a:pt x="16" y="139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9" y="137"/>
                  </a:lnTo>
                  <a:lnTo>
                    <a:pt x="21" y="137"/>
                  </a:lnTo>
                  <a:lnTo>
                    <a:pt x="21" y="136"/>
                  </a:lnTo>
                  <a:lnTo>
                    <a:pt x="23" y="136"/>
                  </a:lnTo>
                  <a:lnTo>
                    <a:pt x="25" y="136"/>
                  </a:lnTo>
                  <a:lnTo>
                    <a:pt x="26" y="136"/>
                  </a:lnTo>
                  <a:lnTo>
                    <a:pt x="28" y="136"/>
                  </a:lnTo>
                  <a:lnTo>
                    <a:pt x="30" y="134"/>
                  </a:lnTo>
                  <a:lnTo>
                    <a:pt x="30" y="136"/>
                  </a:lnTo>
                  <a:lnTo>
                    <a:pt x="32" y="136"/>
                  </a:lnTo>
                  <a:lnTo>
                    <a:pt x="32" y="134"/>
                  </a:lnTo>
                  <a:lnTo>
                    <a:pt x="34" y="134"/>
                  </a:lnTo>
                  <a:lnTo>
                    <a:pt x="34" y="136"/>
                  </a:lnTo>
                  <a:lnTo>
                    <a:pt x="35" y="136"/>
                  </a:lnTo>
                  <a:lnTo>
                    <a:pt x="35" y="134"/>
                  </a:lnTo>
                  <a:lnTo>
                    <a:pt x="37" y="134"/>
                  </a:lnTo>
                  <a:lnTo>
                    <a:pt x="37" y="132"/>
                  </a:lnTo>
                  <a:lnTo>
                    <a:pt x="39" y="132"/>
                  </a:lnTo>
                  <a:lnTo>
                    <a:pt x="39" y="130"/>
                  </a:lnTo>
                  <a:lnTo>
                    <a:pt x="41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4" y="132"/>
                  </a:lnTo>
                  <a:lnTo>
                    <a:pt x="46" y="132"/>
                  </a:lnTo>
                  <a:lnTo>
                    <a:pt x="48" y="132"/>
                  </a:lnTo>
                  <a:lnTo>
                    <a:pt x="50" y="132"/>
                  </a:lnTo>
                  <a:lnTo>
                    <a:pt x="51" y="132"/>
                  </a:lnTo>
                  <a:lnTo>
                    <a:pt x="51" y="134"/>
                  </a:lnTo>
                  <a:lnTo>
                    <a:pt x="51" y="132"/>
                  </a:lnTo>
                  <a:lnTo>
                    <a:pt x="53" y="132"/>
                  </a:lnTo>
                  <a:lnTo>
                    <a:pt x="55" y="132"/>
                  </a:lnTo>
                  <a:lnTo>
                    <a:pt x="57" y="132"/>
                  </a:lnTo>
                  <a:lnTo>
                    <a:pt x="59" y="132"/>
                  </a:lnTo>
                  <a:lnTo>
                    <a:pt x="59" y="134"/>
                  </a:lnTo>
                  <a:lnTo>
                    <a:pt x="60" y="134"/>
                  </a:lnTo>
                  <a:lnTo>
                    <a:pt x="62" y="134"/>
                  </a:lnTo>
                  <a:lnTo>
                    <a:pt x="62" y="132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4" y="130"/>
                  </a:lnTo>
                  <a:lnTo>
                    <a:pt x="62" y="130"/>
                  </a:lnTo>
                  <a:lnTo>
                    <a:pt x="62" y="128"/>
                  </a:lnTo>
                  <a:lnTo>
                    <a:pt x="62" y="127"/>
                  </a:lnTo>
                  <a:lnTo>
                    <a:pt x="62" y="125"/>
                  </a:lnTo>
                  <a:lnTo>
                    <a:pt x="64" y="125"/>
                  </a:lnTo>
                  <a:lnTo>
                    <a:pt x="64" y="123"/>
                  </a:lnTo>
                  <a:lnTo>
                    <a:pt x="64" y="121"/>
                  </a:lnTo>
                  <a:lnTo>
                    <a:pt x="66" y="119"/>
                  </a:lnTo>
                  <a:lnTo>
                    <a:pt x="64" y="119"/>
                  </a:lnTo>
                  <a:lnTo>
                    <a:pt x="64" y="118"/>
                  </a:lnTo>
                  <a:lnTo>
                    <a:pt x="66" y="116"/>
                  </a:lnTo>
                  <a:lnTo>
                    <a:pt x="64" y="116"/>
                  </a:lnTo>
                  <a:lnTo>
                    <a:pt x="62" y="116"/>
                  </a:lnTo>
                  <a:lnTo>
                    <a:pt x="60" y="116"/>
                  </a:lnTo>
                  <a:lnTo>
                    <a:pt x="60" y="114"/>
                  </a:lnTo>
                  <a:lnTo>
                    <a:pt x="59" y="114"/>
                  </a:lnTo>
                  <a:lnTo>
                    <a:pt x="59" y="112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3" y="109"/>
                  </a:lnTo>
                  <a:lnTo>
                    <a:pt x="55" y="109"/>
                  </a:lnTo>
                  <a:lnTo>
                    <a:pt x="57" y="107"/>
                  </a:lnTo>
                  <a:lnTo>
                    <a:pt x="55" y="107"/>
                  </a:lnTo>
                  <a:lnTo>
                    <a:pt x="55" y="105"/>
                  </a:lnTo>
                  <a:lnTo>
                    <a:pt x="55" y="103"/>
                  </a:lnTo>
                  <a:lnTo>
                    <a:pt x="55" y="102"/>
                  </a:lnTo>
                  <a:lnTo>
                    <a:pt x="53" y="102"/>
                  </a:lnTo>
                  <a:lnTo>
                    <a:pt x="51" y="102"/>
                  </a:lnTo>
                  <a:lnTo>
                    <a:pt x="50" y="102"/>
                  </a:lnTo>
                  <a:lnTo>
                    <a:pt x="50" y="100"/>
                  </a:lnTo>
                  <a:lnTo>
                    <a:pt x="51" y="100"/>
                  </a:lnTo>
                  <a:lnTo>
                    <a:pt x="51" y="98"/>
                  </a:lnTo>
                  <a:lnTo>
                    <a:pt x="50" y="98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1" y="98"/>
                  </a:lnTo>
                  <a:lnTo>
                    <a:pt x="51" y="96"/>
                  </a:lnTo>
                  <a:lnTo>
                    <a:pt x="50" y="96"/>
                  </a:lnTo>
                  <a:lnTo>
                    <a:pt x="50" y="94"/>
                  </a:lnTo>
                  <a:lnTo>
                    <a:pt x="48" y="94"/>
                  </a:lnTo>
                  <a:lnTo>
                    <a:pt x="48" y="96"/>
                  </a:lnTo>
                  <a:lnTo>
                    <a:pt x="46" y="94"/>
                  </a:lnTo>
                  <a:lnTo>
                    <a:pt x="48" y="94"/>
                  </a:lnTo>
                  <a:lnTo>
                    <a:pt x="46" y="94"/>
                  </a:lnTo>
                  <a:lnTo>
                    <a:pt x="48" y="94"/>
                  </a:lnTo>
                  <a:lnTo>
                    <a:pt x="48" y="93"/>
                  </a:lnTo>
                  <a:lnTo>
                    <a:pt x="48" y="91"/>
                  </a:lnTo>
                  <a:lnTo>
                    <a:pt x="46" y="91"/>
                  </a:lnTo>
                  <a:lnTo>
                    <a:pt x="46" y="89"/>
                  </a:lnTo>
                  <a:lnTo>
                    <a:pt x="44" y="89"/>
                  </a:lnTo>
                  <a:lnTo>
                    <a:pt x="42" y="89"/>
                  </a:lnTo>
                  <a:lnTo>
                    <a:pt x="42" y="87"/>
                  </a:lnTo>
                  <a:lnTo>
                    <a:pt x="42" y="86"/>
                  </a:lnTo>
                  <a:lnTo>
                    <a:pt x="42" y="87"/>
                  </a:lnTo>
                  <a:lnTo>
                    <a:pt x="44" y="87"/>
                  </a:lnTo>
                  <a:lnTo>
                    <a:pt x="44" y="86"/>
                  </a:lnTo>
                  <a:lnTo>
                    <a:pt x="46" y="86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2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4"/>
                  </a:lnTo>
                  <a:lnTo>
                    <a:pt x="48" y="84"/>
                  </a:lnTo>
                  <a:lnTo>
                    <a:pt x="50" y="84"/>
                  </a:lnTo>
                  <a:lnTo>
                    <a:pt x="51" y="84"/>
                  </a:lnTo>
                  <a:lnTo>
                    <a:pt x="51" y="86"/>
                  </a:lnTo>
                  <a:lnTo>
                    <a:pt x="53" y="86"/>
                  </a:lnTo>
                  <a:lnTo>
                    <a:pt x="53" y="84"/>
                  </a:lnTo>
                  <a:lnTo>
                    <a:pt x="53" y="82"/>
                  </a:lnTo>
                  <a:lnTo>
                    <a:pt x="55" y="82"/>
                  </a:lnTo>
                  <a:lnTo>
                    <a:pt x="57" y="82"/>
                  </a:lnTo>
                  <a:lnTo>
                    <a:pt x="57" y="84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5" y="80"/>
                  </a:lnTo>
                  <a:lnTo>
                    <a:pt x="55" y="78"/>
                  </a:lnTo>
                  <a:lnTo>
                    <a:pt x="53" y="77"/>
                  </a:lnTo>
                  <a:lnTo>
                    <a:pt x="55" y="77"/>
                  </a:lnTo>
                  <a:lnTo>
                    <a:pt x="55" y="78"/>
                  </a:lnTo>
                  <a:lnTo>
                    <a:pt x="55" y="77"/>
                  </a:lnTo>
                  <a:lnTo>
                    <a:pt x="55" y="75"/>
                  </a:lnTo>
                  <a:lnTo>
                    <a:pt x="57" y="75"/>
                  </a:lnTo>
                  <a:lnTo>
                    <a:pt x="57" y="73"/>
                  </a:lnTo>
                  <a:lnTo>
                    <a:pt x="55" y="73"/>
                  </a:lnTo>
                  <a:lnTo>
                    <a:pt x="55" y="71"/>
                  </a:lnTo>
                  <a:lnTo>
                    <a:pt x="57" y="71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9" y="68"/>
                  </a:lnTo>
                  <a:lnTo>
                    <a:pt x="59" y="66"/>
                  </a:lnTo>
                  <a:lnTo>
                    <a:pt x="60" y="64"/>
                  </a:lnTo>
                  <a:lnTo>
                    <a:pt x="62" y="64"/>
                  </a:lnTo>
                  <a:lnTo>
                    <a:pt x="62" y="62"/>
                  </a:lnTo>
                  <a:lnTo>
                    <a:pt x="64" y="62"/>
                  </a:lnTo>
                  <a:lnTo>
                    <a:pt x="64" y="61"/>
                  </a:lnTo>
                  <a:lnTo>
                    <a:pt x="64" y="59"/>
                  </a:lnTo>
                  <a:lnTo>
                    <a:pt x="62" y="59"/>
                  </a:lnTo>
                  <a:lnTo>
                    <a:pt x="62" y="57"/>
                  </a:lnTo>
                  <a:lnTo>
                    <a:pt x="62" y="59"/>
                  </a:lnTo>
                  <a:lnTo>
                    <a:pt x="64" y="59"/>
                  </a:lnTo>
                  <a:lnTo>
                    <a:pt x="64" y="57"/>
                  </a:lnTo>
                  <a:lnTo>
                    <a:pt x="66" y="57"/>
                  </a:lnTo>
                  <a:lnTo>
                    <a:pt x="67" y="57"/>
                  </a:lnTo>
                  <a:lnTo>
                    <a:pt x="67" y="59"/>
                  </a:lnTo>
                  <a:lnTo>
                    <a:pt x="67" y="61"/>
                  </a:lnTo>
                  <a:lnTo>
                    <a:pt x="69" y="61"/>
                  </a:lnTo>
                  <a:lnTo>
                    <a:pt x="69" y="62"/>
                  </a:lnTo>
                  <a:lnTo>
                    <a:pt x="69" y="64"/>
                  </a:lnTo>
                  <a:lnTo>
                    <a:pt x="71" y="64"/>
                  </a:lnTo>
                  <a:lnTo>
                    <a:pt x="71" y="62"/>
                  </a:lnTo>
                  <a:lnTo>
                    <a:pt x="71" y="61"/>
                  </a:lnTo>
                  <a:lnTo>
                    <a:pt x="71" y="62"/>
                  </a:lnTo>
                  <a:lnTo>
                    <a:pt x="73" y="62"/>
                  </a:lnTo>
                  <a:lnTo>
                    <a:pt x="73" y="61"/>
                  </a:lnTo>
                  <a:lnTo>
                    <a:pt x="73" y="59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76" y="57"/>
                  </a:lnTo>
                  <a:lnTo>
                    <a:pt x="78" y="57"/>
                  </a:lnTo>
                  <a:lnTo>
                    <a:pt x="80" y="57"/>
                  </a:lnTo>
                  <a:lnTo>
                    <a:pt x="80" y="55"/>
                  </a:lnTo>
                  <a:lnTo>
                    <a:pt x="82" y="55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4" y="52"/>
                  </a:lnTo>
                  <a:lnTo>
                    <a:pt x="84" y="50"/>
                  </a:lnTo>
                  <a:lnTo>
                    <a:pt x="85" y="50"/>
                  </a:lnTo>
                  <a:lnTo>
                    <a:pt x="87" y="50"/>
                  </a:lnTo>
                  <a:lnTo>
                    <a:pt x="89" y="50"/>
                  </a:lnTo>
                  <a:lnTo>
                    <a:pt x="89" y="48"/>
                  </a:lnTo>
                  <a:lnTo>
                    <a:pt x="89" y="46"/>
                  </a:lnTo>
                  <a:lnTo>
                    <a:pt x="91" y="46"/>
                  </a:lnTo>
                  <a:lnTo>
                    <a:pt x="91" y="48"/>
                  </a:lnTo>
                  <a:lnTo>
                    <a:pt x="92" y="48"/>
                  </a:lnTo>
                  <a:lnTo>
                    <a:pt x="92" y="46"/>
                  </a:lnTo>
                  <a:lnTo>
                    <a:pt x="92" y="44"/>
                  </a:lnTo>
                  <a:lnTo>
                    <a:pt x="92" y="43"/>
                  </a:lnTo>
                  <a:lnTo>
                    <a:pt x="91" y="43"/>
                  </a:lnTo>
                  <a:lnTo>
                    <a:pt x="89" y="43"/>
                  </a:lnTo>
                  <a:lnTo>
                    <a:pt x="89" y="41"/>
                  </a:lnTo>
                  <a:lnTo>
                    <a:pt x="89" y="39"/>
                  </a:lnTo>
                  <a:lnTo>
                    <a:pt x="87" y="39"/>
                  </a:lnTo>
                  <a:lnTo>
                    <a:pt x="87" y="37"/>
                  </a:lnTo>
                  <a:lnTo>
                    <a:pt x="85" y="36"/>
                  </a:lnTo>
                  <a:lnTo>
                    <a:pt x="85" y="34"/>
                  </a:lnTo>
                  <a:lnTo>
                    <a:pt x="87" y="34"/>
                  </a:lnTo>
                  <a:lnTo>
                    <a:pt x="87" y="32"/>
                  </a:lnTo>
                  <a:lnTo>
                    <a:pt x="89" y="32"/>
                  </a:lnTo>
                  <a:lnTo>
                    <a:pt x="91" y="32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4" y="28"/>
                  </a:lnTo>
                  <a:lnTo>
                    <a:pt x="94" y="30"/>
                  </a:lnTo>
                  <a:lnTo>
                    <a:pt x="96" y="30"/>
                  </a:lnTo>
                  <a:lnTo>
                    <a:pt x="96" y="28"/>
                  </a:lnTo>
                  <a:lnTo>
                    <a:pt x="94" y="28"/>
                  </a:lnTo>
                  <a:lnTo>
                    <a:pt x="94" y="27"/>
                  </a:lnTo>
                  <a:lnTo>
                    <a:pt x="96" y="27"/>
                  </a:lnTo>
                  <a:lnTo>
                    <a:pt x="96" y="25"/>
                  </a:lnTo>
                  <a:lnTo>
                    <a:pt x="96" y="23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1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98" y="21"/>
                  </a:lnTo>
                  <a:lnTo>
                    <a:pt x="100" y="21"/>
                  </a:lnTo>
                  <a:lnTo>
                    <a:pt x="100" y="23"/>
                  </a:lnTo>
                  <a:lnTo>
                    <a:pt x="101" y="23"/>
                  </a:lnTo>
                  <a:lnTo>
                    <a:pt x="101" y="21"/>
                  </a:lnTo>
                  <a:lnTo>
                    <a:pt x="101" y="19"/>
                  </a:lnTo>
                  <a:lnTo>
                    <a:pt x="101" y="18"/>
                  </a:lnTo>
                  <a:lnTo>
                    <a:pt x="101" y="16"/>
                  </a:lnTo>
                  <a:lnTo>
                    <a:pt x="103" y="16"/>
                  </a:lnTo>
                  <a:lnTo>
                    <a:pt x="103" y="18"/>
                  </a:lnTo>
                  <a:lnTo>
                    <a:pt x="105" y="18"/>
                  </a:lnTo>
                  <a:lnTo>
                    <a:pt x="107" y="18"/>
                  </a:lnTo>
                  <a:lnTo>
                    <a:pt x="109" y="18"/>
                  </a:lnTo>
                  <a:lnTo>
                    <a:pt x="110" y="18"/>
                  </a:lnTo>
                  <a:lnTo>
                    <a:pt x="112" y="18"/>
                  </a:lnTo>
                  <a:lnTo>
                    <a:pt x="112" y="16"/>
                  </a:lnTo>
                  <a:lnTo>
                    <a:pt x="112" y="14"/>
                  </a:lnTo>
                  <a:lnTo>
                    <a:pt x="114" y="14"/>
                  </a:lnTo>
                  <a:lnTo>
                    <a:pt x="114" y="12"/>
                  </a:lnTo>
                  <a:lnTo>
                    <a:pt x="114" y="11"/>
                  </a:lnTo>
                  <a:lnTo>
                    <a:pt x="116" y="11"/>
                  </a:lnTo>
                  <a:lnTo>
                    <a:pt x="114" y="11"/>
                  </a:lnTo>
                  <a:lnTo>
                    <a:pt x="114" y="9"/>
                  </a:lnTo>
                  <a:lnTo>
                    <a:pt x="116" y="9"/>
                  </a:lnTo>
                  <a:lnTo>
                    <a:pt x="116" y="7"/>
                  </a:lnTo>
                  <a:lnTo>
                    <a:pt x="117" y="7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17" y="5"/>
                  </a:lnTo>
                  <a:lnTo>
                    <a:pt x="117" y="3"/>
                  </a:lnTo>
                  <a:lnTo>
                    <a:pt x="117" y="2"/>
                  </a:lnTo>
                  <a:lnTo>
                    <a:pt x="119" y="2"/>
                  </a:lnTo>
                  <a:lnTo>
                    <a:pt x="117" y="2"/>
                  </a:lnTo>
                  <a:lnTo>
                    <a:pt x="11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13"/>
            <p:cNvSpPr>
              <a:spLocks/>
            </p:cNvSpPr>
            <p:nvPr/>
          </p:nvSpPr>
          <p:spPr bwMode="auto">
            <a:xfrm>
              <a:off x="2689" y="2152"/>
              <a:ext cx="216" cy="475"/>
            </a:xfrm>
            <a:custGeom>
              <a:avLst/>
              <a:gdLst>
                <a:gd name="T0" fmla="*/ 46 w 216"/>
                <a:gd name="T1" fmla="*/ 464 h 475"/>
                <a:gd name="T2" fmla="*/ 32 w 216"/>
                <a:gd name="T3" fmla="*/ 464 h 475"/>
                <a:gd name="T4" fmla="*/ 23 w 216"/>
                <a:gd name="T5" fmla="*/ 453 h 475"/>
                <a:gd name="T6" fmla="*/ 32 w 216"/>
                <a:gd name="T7" fmla="*/ 446 h 475"/>
                <a:gd name="T8" fmla="*/ 41 w 216"/>
                <a:gd name="T9" fmla="*/ 436 h 475"/>
                <a:gd name="T10" fmla="*/ 48 w 216"/>
                <a:gd name="T11" fmla="*/ 430 h 475"/>
                <a:gd name="T12" fmla="*/ 57 w 216"/>
                <a:gd name="T13" fmla="*/ 425 h 475"/>
                <a:gd name="T14" fmla="*/ 53 w 216"/>
                <a:gd name="T15" fmla="*/ 418 h 475"/>
                <a:gd name="T16" fmla="*/ 50 w 216"/>
                <a:gd name="T17" fmla="*/ 407 h 475"/>
                <a:gd name="T18" fmla="*/ 39 w 216"/>
                <a:gd name="T19" fmla="*/ 407 h 475"/>
                <a:gd name="T20" fmla="*/ 30 w 216"/>
                <a:gd name="T21" fmla="*/ 416 h 475"/>
                <a:gd name="T22" fmla="*/ 19 w 216"/>
                <a:gd name="T23" fmla="*/ 405 h 475"/>
                <a:gd name="T24" fmla="*/ 25 w 216"/>
                <a:gd name="T25" fmla="*/ 400 h 475"/>
                <a:gd name="T26" fmla="*/ 32 w 216"/>
                <a:gd name="T27" fmla="*/ 396 h 475"/>
                <a:gd name="T28" fmla="*/ 26 w 216"/>
                <a:gd name="T29" fmla="*/ 387 h 475"/>
                <a:gd name="T30" fmla="*/ 23 w 216"/>
                <a:gd name="T31" fmla="*/ 380 h 475"/>
                <a:gd name="T32" fmla="*/ 19 w 216"/>
                <a:gd name="T33" fmla="*/ 366 h 475"/>
                <a:gd name="T34" fmla="*/ 28 w 216"/>
                <a:gd name="T35" fmla="*/ 355 h 475"/>
                <a:gd name="T36" fmla="*/ 46 w 216"/>
                <a:gd name="T37" fmla="*/ 361 h 475"/>
                <a:gd name="T38" fmla="*/ 41 w 216"/>
                <a:gd name="T39" fmla="*/ 350 h 475"/>
                <a:gd name="T40" fmla="*/ 30 w 216"/>
                <a:gd name="T41" fmla="*/ 346 h 475"/>
                <a:gd name="T42" fmla="*/ 18 w 216"/>
                <a:gd name="T43" fmla="*/ 343 h 475"/>
                <a:gd name="T44" fmla="*/ 5 w 216"/>
                <a:gd name="T45" fmla="*/ 337 h 475"/>
                <a:gd name="T46" fmla="*/ 0 w 216"/>
                <a:gd name="T47" fmla="*/ 327 h 475"/>
                <a:gd name="T48" fmla="*/ 9 w 216"/>
                <a:gd name="T49" fmla="*/ 327 h 475"/>
                <a:gd name="T50" fmla="*/ 14 w 216"/>
                <a:gd name="T51" fmla="*/ 314 h 475"/>
                <a:gd name="T52" fmla="*/ 18 w 216"/>
                <a:gd name="T53" fmla="*/ 302 h 475"/>
                <a:gd name="T54" fmla="*/ 23 w 216"/>
                <a:gd name="T55" fmla="*/ 291 h 475"/>
                <a:gd name="T56" fmla="*/ 25 w 216"/>
                <a:gd name="T57" fmla="*/ 280 h 475"/>
                <a:gd name="T58" fmla="*/ 35 w 216"/>
                <a:gd name="T59" fmla="*/ 273 h 475"/>
                <a:gd name="T60" fmla="*/ 34 w 216"/>
                <a:gd name="T61" fmla="*/ 261 h 475"/>
                <a:gd name="T62" fmla="*/ 34 w 216"/>
                <a:gd name="T63" fmla="*/ 246 h 475"/>
                <a:gd name="T64" fmla="*/ 35 w 216"/>
                <a:gd name="T65" fmla="*/ 230 h 475"/>
                <a:gd name="T66" fmla="*/ 43 w 216"/>
                <a:gd name="T67" fmla="*/ 221 h 475"/>
                <a:gd name="T68" fmla="*/ 60 w 216"/>
                <a:gd name="T69" fmla="*/ 221 h 475"/>
                <a:gd name="T70" fmla="*/ 69 w 216"/>
                <a:gd name="T71" fmla="*/ 212 h 475"/>
                <a:gd name="T72" fmla="*/ 80 w 216"/>
                <a:gd name="T73" fmla="*/ 205 h 475"/>
                <a:gd name="T74" fmla="*/ 91 w 216"/>
                <a:gd name="T75" fmla="*/ 193 h 475"/>
                <a:gd name="T76" fmla="*/ 101 w 216"/>
                <a:gd name="T77" fmla="*/ 193 h 475"/>
                <a:gd name="T78" fmla="*/ 114 w 216"/>
                <a:gd name="T79" fmla="*/ 198 h 475"/>
                <a:gd name="T80" fmla="*/ 126 w 216"/>
                <a:gd name="T81" fmla="*/ 202 h 475"/>
                <a:gd name="T82" fmla="*/ 123 w 216"/>
                <a:gd name="T83" fmla="*/ 184 h 475"/>
                <a:gd name="T84" fmla="*/ 119 w 216"/>
                <a:gd name="T85" fmla="*/ 166 h 475"/>
                <a:gd name="T86" fmla="*/ 123 w 216"/>
                <a:gd name="T87" fmla="*/ 155 h 475"/>
                <a:gd name="T88" fmla="*/ 119 w 216"/>
                <a:gd name="T89" fmla="*/ 143 h 475"/>
                <a:gd name="T90" fmla="*/ 118 w 216"/>
                <a:gd name="T91" fmla="*/ 125 h 475"/>
                <a:gd name="T92" fmla="*/ 128 w 216"/>
                <a:gd name="T93" fmla="*/ 111 h 475"/>
                <a:gd name="T94" fmla="*/ 121 w 216"/>
                <a:gd name="T95" fmla="*/ 96 h 475"/>
                <a:gd name="T96" fmla="*/ 128 w 216"/>
                <a:gd name="T97" fmla="*/ 87 h 475"/>
                <a:gd name="T98" fmla="*/ 141 w 216"/>
                <a:gd name="T99" fmla="*/ 98 h 475"/>
                <a:gd name="T100" fmla="*/ 151 w 216"/>
                <a:gd name="T101" fmla="*/ 95 h 475"/>
                <a:gd name="T102" fmla="*/ 164 w 216"/>
                <a:gd name="T103" fmla="*/ 96 h 475"/>
                <a:gd name="T104" fmla="*/ 182 w 216"/>
                <a:gd name="T105" fmla="*/ 91 h 475"/>
                <a:gd name="T106" fmla="*/ 189 w 216"/>
                <a:gd name="T107" fmla="*/ 79 h 475"/>
                <a:gd name="T108" fmla="*/ 178 w 216"/>
                <a:gd name="T109" fmla="*/ 71 h 475"/>
                <a:gd name="T110" fmla="*/ 173 w 216"/>
                <a:gd name="T111" fmla="*/ 57 h 475"/>
                <a:gd name="T112" fmla="*/ 168 w 216"/>
                <a:gd name="T113" fmla="*/ 45 h 475"/>
                <a:gd name="T114" fmla="*/ 155 w 216"/>
                <a:gd name="T115" fmla="*/ 32 h 475"/>
                <a:gd name="T116" fmla="*/ 160 w 216"/>
                <a:gd name="T117" fmla="*/ 18 h 475"/>
                <a:gd name="T118" fmla="*/ 175 w 216"/>
                <a:gd name="T119" fmla="*/ 12 h 475"/>
                <a:gd name="T120" fmla="*/ 187 w 216"/>
                <a:gd name="T121" fmla="*/ 4 h 475"/>
                <a:gd name="T122" fmla="*/ 201 w 216"/>
                <a:gd name="T123" fmla="*/ 5 h 475"/>
                <a:gd name="T124" fmla="*/ 216 w 216"/>
                <a:gd name="T125" fmla="*/ 2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" h="475">
                  <a:moveTo>
                    <a:pt x="51" y="475"/>
                  </a:moveTo>
                  <a:lnTo>
                    <a:pt x="50" y="475"/>
                  </a:lnTo>
                  <a:lnTo>
                    <a:pt x="51" y="475"/>
                  </a:lnTo>
                  <a:lnTo>
                    <a:pt x="51" y="473"/>
                  </a:lnTo>
                  <a:lnTo>
                    <a:pt x="53" y="473"/>
                  </a:lnTo>
                  <a:lnTo>
                    <a:pt x="51" y="471"/>
                  </a:lnTo>
                  <a:lnTo>
                    <a:pt x="50" y="469"/>
                  </a:lnTo>
                  <a:lnTo>
                    <a:pt x="50" y="468"/>
                  </a:lnTo>
                  <a:lnTo>
                    <a:pt x="50" y="466"/>
                  </a:lnTo>
                  <a:lnTo>
                    <a:pt x="48" y="466"/>
                  </a:lnTo>
                  <a:lnTo>
                    <a:pt x="46" y="466"/>
                  </a:lnTo>
                  <a:lnTo>
                    <a:pt x="46" y="464"/>
                  </a:lnTo>
                  <a:lnTo>
                    <a:pt x="44" y="464"/>
                  </a:lnTo>
                  <a:lnTo>
                    <a:pt x="43" y="464"/>
                  </a:lnTo>
                  <a:lnTo>
                    <a:pt x="43" y="466"/>
                  </a:lnTo>
                  <a:lnTo>
                    <a:pt x="41" y="466"/>
                  </a:lnTo>
                  <a:lnTo>
                    <a:pt x="39" y="466"/>
                  </a:lnTo>
                  <a:lnTo>
                    <a:pt x="39" y="468"/>
                  </a:lnTo>
                  <a:lnTo>
                    <a:pt x="37" y="468"/>
                  </a:lnTo>
                  <a:lnTo>
                    <a:pt x="35" y="468"/>
                  </a:lnTo>
                  <a:lnTo>
                    <a:pt x="35" y="466"/>
                  </a:lnTo>
                  <a:lnTo>
                    <a:pt x="34" y="466"/>
                  </a:lnTo>
                  <a:lnTo>
                    <a:pt x="34" y="464"/>
                  </a:lnTo>
                  <a:lnTo>
                    <a:pt x="32" y="464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0" y="461"/>
                  </a:lnTo>
                  <a:lnTo>
                    <a:pt x="30" y="459"/>
                  </a:lnTo>
                  <a:lnTo>
                    <a:pt x="28" y="459"/>
                  </a:lnTo>
                  <a:lnTo>
                    <a:pt x="28" y="457"/>
                  </a:lnTo>
                  <a:lnTo>
                    <a:pt x="26" y="457"/>
                  </a:lnTo>
                  <a:lnTo>
                    <a:pt x="26" y="455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3" y="453"/>
                  </a:lnTo>
                  <a:lnTo>
                    <a:pt x="23" y="452"/>
                  </a:lnTo>
                  <a:lnTo>
                    <a:pt x="21" y="452"/>
                  </a:lnTo>
                  <a:lnTo>
                    <a:pt x="21" y="450"/>
                  </a:lnTo>
                  <a:lnTo>
                    <a:pt x="23" y="450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48"/>
                  </a:lnTo>
                  <a:lnTo>
                    <a:pt x="28" y="450"/>
                  </a:lnTo>
                  <a:lnTo>
                    <a:pt x="28" y="448"/>
                  </a:lnTo>
                  <a:lnTo>
                    <a:pt x="30" y="448"/>
                  </a:lnTo>
                  <a:lnTo>
                    <a:pt x="30" y="446"/>
                  </a:lnTo>
                  <a:lnTo>
                    <a:pt x="32" y="446"/>
                  </a:lnTo>
                  <a:lnTo>
                    <a:pt x="34" y="444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9"/>
                  </a:lnTo>
                  <a:lnTo>
                    <a:pt x="34" y="437"/>
                  </a:lnTo>
                  <a:lnTo>
                    <a:pt x="35" y="437"/>
                  </a:lnTo>
                  <a:lnTo>
                    <a:pt x="37" y="437"/>
                  </a:lnTo>
                  <a:lnTo>
                    <a:pt x="37" y="439"/>
                  </a:lnTo>
                  <a:lnTo>
                    <a:pt x="37" y="437"/>
                  </a:lnTo>
                  <a:lnTo>
                    <a:pt x="37" y="436"/>
                  </a:lnTo>
                  <a:lnTo>
                    <a:pt x="39" y="436"/>
                  </a:lnTo>
                  <a:lnTo>
                    <a:pt x="41" y="436"/>
                  </a:lnTo>
                  <a:lnTo>
                    <a:pt x="41" y="434"/>
                  </a:lnTo>
                  <a:lnTo>
                    <a:pt x="41" y="436"/>
                  </a:lnTo>
                  <a:lnTo>
                    <a:pt x="43" y="436"/>
                  </a:lnTo>
                  <a:lnTo>
                    <a:pt x="43" y="434"/>
                  </a:lnTo>
                  <a:lnTo>
                    <a:pt x="41" y="434"/>
                  </a:lnTo>
                  <a:lnTo>
                    <a:pt x="41" y="432"/>
                  </a:lnTo>
                  <a:lnTo>
                    <a:pt x="43" y="434"/>
                  </a:lnTo>
                  <a:lnTo>
                    <a:pt x="44" y="434"/>
                  </a:lnTo>
                  <a:lnTo>
                    <a:pt x="44" y="432"/>
                  </a:lnTo>
                  <a:lnTo>
                    <a:pt x="46" y="432"/>
                  </a:lnTo>
                  <a:lnTo>
                    <a:pt x="48" y="432"/>
                  </a:lnTo>
                  <a:lnTo>
                    <a:pt x="48" y="430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1" y="430"/>
                  </a:lnTo>
                  <a:lnTo>
                    <a:pt x="51" y="428"/>
                  </a:lnTo>
                  <a:lnTo>
                    <a:pt x="50" y="427"/>
                  </a:lnTo>
                  <a:lnTo>
                    <a:pt x="51" y="427"/>
                  </a:lnTo>
                  <a:lnTo>
                    <a:pt x="51" y="425"/>
                  </a:lnTo>
                  <a:lnTo>
                    <a:pt x="53" y="425"/>
                  </a:lnTo>
                  <a:lnTo>
                    <a:pt x="55" y="425"/>
                  </a:lnTo>
                  <a:lnTo>
                    <a:pt x="55" y="423"/>
                  </a:lnTo>
                  <a:lnTo>
                    <a:pt x="55" y="425"/>
                  </a:lnTo>
                  <a:lnTo>
                    <a:pt x="57" y="425"/>
                  </a:lnTo>
                  <a:lnTo>
                    <a:pt x="57" y="427"/>
                  </a:lnTo>
                  <a:lnTo>
                    <a:pt x="57" y="425"/>
                  </a:lnTo>
                  <a:lnTo>
                    <a:pt x="57" y="427"/>
                  </a:lnTo>
                  <a:lnTo>
                    <a:pt x="59" y="427"/>
                  </a:lnTo>
                  <a:lnTo>
                    <a:pt x="59" y="425"/>
                  </a:lnTo>
                  <a:lnTo>
                    <a:pt x="59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7" y="419"/>
                  </a:lnTo>
                  <a:lnTo>
                    <a:pt x="55" y="419"/>
                  </a:lnTo>
                  <a:lnTo>
                    <a:pt x="55" y="418"/>
                  </a:lnTo>
                  <a:lnTo>
                    <a:pt x="53" y="418"/>
                  </a:lnTo>
                  <a:lnTo>
                    <a:pt x="53" y="416"/>
                  </a:lnTo>
                  <a:lnTo>
                    <a:pt x="53" y="414"/>
                  </a:lnTo>
                  <a:lnTo>
                    <a:pt x="55" y="414"/>
                  </a:lnTo>
                  <a:lnTo>
                    <a:pt x="55" y="412"/>
                  </a:lnTo>
                  <a:lnTo>
                    <a:pt x="57" y="412"/>
                  </a:lnTo>
                  <a:lnTo>
                    <a:pt x="55" y="412"/>
                  </a:lnTo>
                  <a:lnTo>
                    <a:pt x="55" y="411"/>
                  </a:lnTo>
                  <a:lnTo>
                    <a:pt x="53" y="411"/>
                  </a:lnTo>
                  <a:lnTo>
                    <a:pt x="53" y="409"/>
                  </a:lnTo>
                  <a:lnTo>
                    <a:pt x="51" y="409"/>
                  </a:lnTo>
                  <a:lnTo>
                    <a:pt x="51" y="407"/>
                  </a:lnTo>
                  <a:lnTo>
                    <a:pt x="50" y="407"/>
                  </a:lnTo>
                  <a:lnTo>
                    <a:pt x="50" y="405"/>
                  </a:lnTo>
                  <a:lnTo>
                    <a:pt x="48" y="405"/>
                  </a:lnTo>
                  <a:lnTo>
                    <a:pt x="48" y="407"/>
                  </a:lnTo>
                  <a:lnTo>
                    <a:pt x="46" y="407"/>
                  </a:lnTo>
                  <a:lnTo>
                    <a:pt x="44" y="407"/>
                  </a:lnTo>
                  <a:lnTo>
                    <a:pt x="44" y="409"/>
                  </a:lnTo>
                  <a:lnTo>
                    <a:pt x="44" y="407"/>
                  </a:lnTo>
                  <a:lnTo>
                    <a:pt x="43" y="407"/>
                  </a:lnTo>
                  <a:lnTo>
                    <a:pt x="43" y="409"/>
                  </a:lnTo>
                  <a:lnTo>
                    <a:pt x="43" y="407"/>
                  </a:lnTo>
                  <a:lnTo>
                    <a:pt x="41" y="407"/>
                  </a:lnTo>
                  <a:lnTo>
                    <a:pt x="39" y="407"/>
                  </a:lnTo>
                  <a:lnTo>
                    <a:pt x="39" y="409"/>
                  </a:lnTo>
                  <a:lnTo>
                    <a:pt x="39" y="411"/>
                  </a:lnTo>
                  <a:lnTo>
                    <a:pt x="39" y="412"/>
                  </a:lnTo>
                  <a:lnTo>
                    <a:pt x="39" y="414"/>
                  </a:lnTo>
                  <a:lnTo>
                    <a:pt x="39" y="416"/>
                  </a:lnTo>
                  <a:lnTo>
                    <a:pt x="37" y="416"/>
                  </a:lnTo>
                  <a:lnTo>
                    <a:pt x="35" y="416"/>
                  </a:lnTo>
                  <a:lnTo>
                    <a:pt x="34" y="416"/>
                  </a:lnTo>
                  <a:lnTo>
                    <a:pt x="34" y="418"/>
                  </a:lnTo>
                  <a:lnTo>
                    <a:pt x="32" y="418"/>
                  </a:lnTo>
                  <a:lnTo>
                    <a:pt x="32" y="416"/>
                  </a:lnTo>
                  <a:lnTo>
                    <a:pt x="30" y="416"/>
                  </a:lnTo>
                  <a:lnTo>
                    <a:pt x="28" y="416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5" y="414"/>
                  </a:lnTo>
                  <a:lnTo>
                    <a:pt x="25" y="412"/>
                  </a:lnTo>
                  <a:lnTo>
                    <a:pt x="23" y="412"/>
                  </a:lnTo>
                  <a:lnTo>
                    <a:pt x="23" y="411"/>
                  </a:lnTo>
                  <a:lnTo>
                    <a:pt x="21" y="411"/>
                  </a:lnTo>
                  <a:lnTo>
                    <a:pt x="21" y="409"/>
                  </a:lnTo>
                  <a:lnTo>
                    <a:pt x="21" y="407"/>
                  </a:lnTo>
                  <a:lnTo>
                    <a:pt x="19" y="407"/>
                  </a:lnTo>
                  <a:lnTo>
                    <a:pt x="19" y="405"/>
                  </a:lnTo>
                  <a:lnTo>
                    <a:pt x="18" y="405"/>
                  </a:lnTo>
                  <a:lnTo>
                    <a:pt x="18" y="403"/>
                  </a:lnTo>
                  <a:lnTo>
                    <a:pt x="16" y="403"/>
                  </a:lnTo>
                  <a:lnTo>
                    <a:pt x="16" y="402"/>
                  </a:lnTo>
                  <a:lnTo>
                    <a:pt x="18" y="402"/>
                  </a:lnTo>
                  <a:lnTo>
                    <a:pt x="19" y="402"/>
                  </a:lnTo>
                  <a:lnTo>
                    <a:pt x="19" y="400"/>
                  </a:lnTo>
                  <a:lnTo>
                    <a:pt x="21" y="400"/>
                  </a:lnTo>
                  <a:lnTo>
                    <a:pt x="23" y="400"/>
                  </a:lnTo>
                  <a:lnTo>
                    <a:pt x="25" y="400"/>
                  </a:lnTo>
                  <a:lnTo>
                    <a:pt x="26" y="400"/>
                  </a:lnTo>
                  <a:lnTo>
                    <a:pt x="25" y="400"/>
                  </a:lnTo>
                  <a:lnTo>
                    <a:pt x="25" y="402"/>
                  </a:lnTo>
                  <a:lnTo>
                    <a:pt x="26" y="402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30" y="400"/>
                  </a:lnTo>
                  <a:lnTo>
                    <a:pt x="32" y="400"/>
                  </a:lnTo>
                  <a:lnTo>
                    <a:pt x="30" y="400"/>
                  </a:lnTo>
                  <a:lnTo>
                    <a:pt x="30" y="398"/>
                  </a:lnTo>
                  <a:lnTo>
                    <a:pt x="32" y="398"/>
                  </a:lnTo>
                  <a:lnTo>
                    <a:pt x="34" y="398"/>
                  </a:lnTo>
                  <a:lnTo>
                    <a:pt x="32" y="398"/>
                  </a:lnTo>
                  <a:lnTo>
                    <a:pt x="32" y="396"/>
                  </a:lnTo>
                  <a:lnTo>
                    <a:pt x="32" y="395"/>
                  </a:lnTo>
                  <a:lnTo>
                    <a:pt x="32" y="393"/>
                  </a:lnTo>
                  <a:lnTo>
                    <a:pt x="30" y="393"/>
                  </a:lnTo>
                  <a:lnTo>
                    <a:pt x="30" y="391"/>
                  </a:lnTo>
                  <a:lnTo>
                    <a:pt x="32" y="391"/>
                  </a:lnTo>
                  <a:lnTo>
                    <a:pt x="32" y="389"/>
                  </a:lnTo>
                  <a:lnTo>
                    <a:pt x="30" y="389"/>
                  </a:lnTo>
                  <a:lnTo>
                    <a:pt x="32" y="389"/>
                  </a:lnTo>
                  <a:lnTo>
                    <a:pt x="30" y="389"/>
                  </a:lnTo>
                  <a:lnTo>
                    <a:pt x="30" y="387"/>
                  </a:lnTo>
                  <a:lnTo>
                    <a:pt x="28" y="387"/>
                  </a:lnTo>
                  <a:lnTo>
                    <a:pt x="26" y="387"/>
                  </a:lnTo>
                  <a:lnTo>
                    <a:pt x="25" y="387"/>
                  </a:lnTo>
                  <a:lnTo>
                    <a:pt x="25" y="386"/>
                  </a:lnTo>
                  <a:lnTo>
                    <a:pt x="23" y="386"/>
                  </a:lnTo>
                  <a:lnTo>
                    <a:pt x="23" y="387"/>
                  </a:lnTo>
                  <a:lnTo>
                    <a:pt x="23" y="386"/>
                  </a:lnTo>
                  <a:lnTo>
                    <a:pt x="21" y="386"/>
                  </a:lnTo>
                  <a:lnTo>
                    <a:pt x="21" y="387"/>
                  </a:lnTo>
                  <a:lnTo>
                    <a:pt x="19" y="386"/>
                  </a:lnTo>
                  <a:lnTo>
                    <a:pt x="19" y="384"/>
                  </a:lnTo>
                  <a:lnTo>
                    <a:pt x="21" y="382"/>
                  </a:lnTo>
                  <a:lnTo>
                    <a:pt x="21" y="380"/>
                  </a:lnTo>
                  <a:lnTo>
                    <a:pt x="23" y="380"/>
                  </a:lnTo>
                  <a:lnTo>
                    <a:pt x="23" y="378"/>
                  </a:lnTo>
                  <a:lnTo>
                    <a:pt x="23" y="377"/>
                  </a:lnTo>
                  <a:lnTo>
                    <a:pt x="23" y="375"/>
                  </a:lnTo>
                  <a:lnTo>
                    <a:pt x="21" y="375"/>
                  </a:lnTo>
                  <a:lnTo>
                    <a:pt x="21" y="373"/>
                  </a:lnTo>
                  <a:lnTo>
                    <a:pt x="19" y="373"/>
                  </a:lnTo>
                  <a:lnTo>
                    <a:pt x="18" y="373"/>
                  </a:lnTo>
                  <a:lnTo>
                    <a:pt x="18" y="371"/>
                  </a:lnTo>
                  <a:lnTo>
                    <a:pt x="19" y="371"/>
                  </a:lnTo>
                  <a:lnTo>
                    <a:pt x="19" y="370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21" y="366"/>
                  </a:lnTo>
                  <a:lnTo>
                    <a:pt x="23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5" y="362"/>
                  </a:lnTo>
                  <a:lnTo>
                    <a:pt x="25" y="361"/>
                  </a:lnTo>
                  <a:lnTo>
                    <a:pt x="25" y="359"/>
                  </a:lnTo>
                  <a:lnTo>
                    <a:pt x="23" y="359"/>
                  </a:lnTo>
                  <a:lnTo>
                    <a:pt x="23" y="357"/>
                  </a:lnTo>
                  <a:lnTo>
                    <a:pt x="25" y="357"/>
                  </a:lnTo>
                  <a:lnTo>
                    <a:pt x="26" y="355"/>
                  </a:lnTo>
                  <a:lnTo>
                    <a:pt x="28" y="355"/>
                  </a:lnTo>
                  <a:lnTo>
                    <a:pt x="28" y="357"/>
                  </a:lnTo>
                  <a:lnTo>
                    <a:pt x="30" y="357"/>
                  </a:lnTo>
                  <a:lnTo>
                    <a:pt x="32" y="357"/>
                  </a:lnTo>
                  <a:lnTo>
                    <a:pt x="34" y="357"/>
                  </a:lnTo>
                  <a:lnTo>
                    <a:pt x="35" y="357"/>
                  </a:lnTo>
                  <a:lnTo>
                    <a:pt x="37" y="357"/>
                  </a:lnTo>
                  <a:lnTo>
                    <a:pt x="39" y="357"/>
                  </a:lnTo>
                  <a:lnTo>
                    <a:pt x="41" y="357"/>
                  </a:lnTo>
                  <a:lnTo>
                    <a:pt x="43" y="359"/>
                  </a:lnTo>
                  <a:lnTo>
                    <a:pt x="44" y="359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6" y="359"/>
                  </a:lnTo>
                  <a:lnTo>
                    <a:pt x="48" y="359"/>
                  </a:lnTo>
                  <a:lnTo>
                    <a:pt x="48" y="357"/>
                  </a:lnTo>
                  <a:lnTo>
                    <a:pt x="50" y="355"/>
                  </a:lnTo>
                  <a:lnTo>
                    <a:pt x="50" y="353"/>
                  </a:lnTo>
                  <a:lnTo>
                    <a:pt x="48" y="353"/>
                  </a:lnTo>
                  <a:lnTo>
                    <a:pt x="48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4" y="350"/>
                  </a:lnTo>
                  <a:lnTo>
                    <a:pt x="43" y="350"/>
                  </a:lnTo>
                  <a:lnTo>
                    <a:pt x="41" y="350"/>
                  </a:lnTo>
                  <a:lnTo>
                    <a:pt x="39" y="348"/>
                  </a:lnTo>
                  <a:lnTo>
                    <a:pt x="39" y="346"/>
                  </a:lnTo>
                  <a:lnTo>
                    <a:pt x="39" y="345"/>
                  </a:lnTo>
                  <a:lnTo>
                    <a:pt x="41" y="345"/>
                  </a:lnTo>
                  <a:lnTo>
                    <a:pt x="39" y="345"/>
                  </a:lnTo>
                  <a:lnTo>
                    <a:pt x="39" y="343"/>
                  </a:lnTo>
                  <a:lnTo>
                    <a:pt x="37" y="345"/>
                  </a:lnTo>
                  <a:lnTo>
                    <a:pt x="35" y="345"/>
                  </a:lnTo>
                  <a:lnTo>
                    <a:pt x="34" y="345"/>
                  </a:lnTo>
                  <a:lnTo>
                    <a:pt x="32" y="345"/>
                  </a:lnTo>
                  <a:lnTo>
                    <a:pt x="30" y="345"/>
                  </a:lnTo>
                  <a:lnTo>
                    <a:pt x="30" y="346"/>
                  </a:lnTo>
                  <a:lnTo>
                    <a:pt x="28" y="346"/>
                  </a:lnTo>
                  <a:lnTo>
                    <a:pt x="28" y="345"/>
                  </a:lnTo>
                  <a:lnTo>
                    <a:pt x="26" y="345"/>
                  </a:lnTo>
                  <a:lnTo>
                    <a:pt x="26" y="346"/>
                  </a:lnTo>
                  <a:lnTo>
                    <a:pt x="26" y="345"/>
                  </a:lnTo>
                  <a:lnTo>
                    <a:pt x="25" y="345"/>
                  </a:lnTo>
                  <a:lnTo>
                    <a:pt x="25" y="346"/>
                  </a:lnTo>
                  <a:lnTo>
                    <a:pt x="23" y="346"/>
                  </a:lnTo>
                  <a:lnTo>
                    <a:pt x="21" y="348"/>
                  </a:lnTo>
                  <a:lnTo>
                    <a:pt x="21" y="346"/>
                  </a:lnTo>
                  <a:lnTo>
                    <a:pt x="19" y="345"/>
                  </a:lnTo>
                  <a:lnTo>
                    <a:pt x="18" y="343"/>
                  </a:lnTo>
                  <a:lnTo>
                    <a:pt x="18" y="341"/>
                  </a:lnTo>
                  <a:lnTo>
                    <a:pt x="18" y="339"/>
                  </a:lnTo>
                  <a:lnTo>
                    <a:pt x="16" y="339"/>
                  </a:lnTo>
                  <a:lnTo>
                    <a:pt x="14" y="339"/>
                  </a:lnTo>
                  <a:lnTo>
                    <a:pt x="14" y="337"/>
                  </a:lnTo>
                  <a:lnTo>
                    <a:pt x="12" y="337"/>
                  </a:lnTo>
                  <a:lnTo>
                    <a:pt x="12" y="339"/>
                  </a:lnTo>
                  <a:lnTo>
                    <a:pt x="10" y="339"/>
                  </a:lnTo>
                  <a:lnTo>
                    <a:pt x="9" y="339"/>
                  </a:lnTo>
                  <a:lnTo>
                    <a:pt x="7" y="339"/>
                  </a:lnTo>
                  <a:lnTo>
                    <a:pt x="7" y="337"/>
                  </a:lnTo>
                  <a:lnTo>
                    <a:pt x="5" y="337"/>
                  </a:lnTo>
                  <a:lnTo>
                    <a:pt x="3" y="337"/>
                  </a:lnTo>
                  <a:lnTo>
                    <a:pt x="5" y="337"/>
                  </a:lnTo>
                  <a:lnTo>
                    <a:pt x="5" y="336"/>
                  </a:lnTo>
                  <a:lnTo>
                    <a:pt x="3" y="336"/>
                  </a:lnTo>
                  <a:lnTo>
                    <a:pt x="1" y="336"/>
                  </a:lnTo>
                  <a:lnTo>
                    <a:pt x="1" y="334"/>
                  </a:lnTo>
                  <a:lnTo>
                    <a:pt x="0" y="334"/>
                  </a:lnTo>
                  <a:lnTo>
                    <a:pt x="0" y="332"/>
                  </a:lnTo>
                  <a:lnTo>
                    <a:pt x="1" y="330"/>
                  </a:lnTo>
                  <a:lnTo>
                    <a:pt x="1" y="328"/>
                  </a:lnTo>
                  <a:lnTo>
                    <a:pt x="1" y="327"/>
                  </a:lnTo>
                  <a:lnTo>
                    <a:pt x="0" y="327"/>
                  </a:lnTo>
                  <a:lnTo>
                    <a:pt x="1" y="327"/>
                  </a:lnTo>
                  <a:lnTo>
                    <a:pt x="3" y="327"/>
                  </a:lnTo>
                  <a:lnTo>
                    <a:pt x="3" y="328"/>
                  </a:lnTo>
                  <a:lnTo>
                    <a:pt x="5" y="328"/>
                  </a:lnTo>
                  <a:lnTo>
                    <a:pt x="5" y="330"/>
                  </a:lnTo>
                  <a:lnTo>
                    <a:pt x="7" y="332"/>
                  </a:lnTo>
                  <a:lnTo>
                    <a:pt x="7" y="330"/>
                  </a:lnTo>
                  <a:lnTo>
                    <a:pt x="9" y="330"/>
                  </a:lnTo>
                  <a:lnTo>
                    <a:pt x="10" y="330"/>
                  </a:lnTo>
                  <a:lnTo>
                    <a:pt x="10" y="328"/>
                  </a:lnTo>
                  <a:lnTo>
                    <a:pt x="9" y="328"/>
                  </a:lnTo>
                  <a:lnTo>
                    <a:pt x="9" y="327"/>
                  </a:lnTo>
                  <a:lnTo>
                    <a:pt x="7" y="327"/>
                  </a:lnTo>
                  <a:lnTo>
                    <a:pt x="7" y="325"/>
                  </a:lnTo>
                  <a:lnTo>
                    <a:pt x="9" y="325"/>
                  </a:lnTo>
                  <a:lnTo>
                    <a:pt x="9" y="323"/>
                  </a:lnTo>
                  <a:lnTo>
                    <a:pt x="10" y="323"/>
                  </a:lnTo>
                  <a:lnTo>
                    <a:pt x="10" y="321"/>
                  </a:lnTo>
                  <a:lnTo>
                    <a:pt x="12" y="321"/>
                  </a:lnTo>
                  <a:lnTo>
                    <a:pt x="12" y="320"/>
                  </a:lnTo>
                  <a:lnTo>
                    <a:pt x="14" y="320"/>
                  </a:lnTo>
                  <a:lnTo>
                    <a:pt x="14" y="318"/>
                  </a:lnTo>
                  <a:lnTo>
                    <a:pt x="14" y="316"/>
                  </a:lnTo>
                  <a:lnTo>
                    <a:pt x="14" y="314"/>
                  </a:lnTo>
                  <a:lnTo>
                    <a:pt x="16" y="314"/>
                  </a:lnTo>
                  <a:lnTo>
                    <a:pt x="16" y="312"/>
                  </a:lnTo>
                  <a:lnTo>
                    <a:pt x="16" y="311"/>
                  </a:lnTo>
                  <a:lnTo>
                    <a:pt x="18" y="311"/>
                  </a:lnTo>
                  <a:lnTo>
                    <a:pt x="18" y="309"/>
                  </a:lnTo>
                  <a:lnTo>
                    <a:pt x="19" y="309"/>
                  </a:lnTo>
                  <a:lnTo>
                    <a:pt x="19" y="307"/>
                  </a:lnTo>
                  <a:lnTo>
                    <a:pt x="18" y="305"/>
                  </a:lnTo>
                  <a:lnTo>
                    <a:pt x="19" y="305"/>
                  </a:lnTo>
                  <a:lnTo>
                    <a:pt x="18" y="305"/>
                  </a:lnTo>
                  <a:lnTo>
                    <a:pt x="18" y="303"/>
                  </a:lnTo>
                  <a:lnTo>
                    <a:pt x="18" y="302"/>
                  </a:lnTo>
                  <a:lnTo>
                    <a:pt x="18" y="300"/>
                  </a:lnTo>
                  <a:lnTo>
                    <a:pt x="19" y="300"/>
                  </a:lnTo>
                  <a:lnTo>
                    <a:pt x="19" y="298"/>
                  </a:lnTo>
                  <a:lnTo>
                    <a:pt x="21" y="298"/>
                  </a:lnTo>
                  <a:lnTo>
                    <a:pt x="19" y="298"/>
                  </a:lnTo>
                  <a:lnTo>
                    <a:pt x="19" y="296"/>
                  </a:lnTo>
                  <a:lnTo>
                    <a:pt x="21" y="296"/>
                  </a:lnTo>
                  <a:lnTo>
                    <a:pt x="21" y="295"/>
                  </a:lnTo>
                  <a:lnTo>
                    <a:pt x="19" y="295"/>
                  </a:lnTo>
                  <a:lnTo>
                    <a:pt x="21" y="293"/>
                  </a:lnTo>
                  <a:lnTo>
                    <a:pt x="23" y="293"/>
                  </a:lnTo>
                  <a:lnTo>
                    <a:pt x="23" y="291"/>
                  </a:lnTo>
                  <a:lnTo>
                    <a:pt x="21" y="291"/>
                  </a:lnTo>
                  <a:lnTo>
                    <a:pt x="21" y="289"/>
                  </a:lnTo>
                  <a:lnTo>
                    <a:pt x="21" y="287"/>
                  </a:lnTo>
                  <a:lnTo>
                    <a:pt x="23" y="287"/>
                  </a:lnTo>
                  <a:lnTo>
                    <a:pt x="25" y="289"/>
                  </a:lnTo>
                  <a:lnTo>
                    <a:pt x="25" y="287"/>
                  </a:lnTo>
                  <a:lnTo>
                    <a:pt x="25" y="286"/>
                  </a:lnTo>
                  <a:lnTo>
                    <a:pt x="26" y="286"/>
                  </a:lnTo>
                  <a:lnTo>
                    <a:pt x="25" y="286"/>
                  </a:lnTo>
                  <a:lnTo>
                    <a:pt x="25" y="284"/>
                  </a:lnTo>
                  <a:lnTo>
                    <a:pt x="25" y="282"/>
                  </a:lnTo>
                  <a:lnTo>
                    <a:pt x="25" y="280"/>
                  </a:lnTo>
                  <a:lnTo>
                    <a:pt x="26" y="280"/>
                  </a:lnTo>
                  <a:lnTo>
                    <a:pt x="28" y="278"/>
                  </a:lnTo>
                  <a:lnTo>
                    <a:pt x="28" y="277"/>
                  </a:lnTo>
                  <a:lnTo>
                    <a:pt x="30" y="277"/>
                  </a:lnTo>
                  <a:lnTo>
                    <a:pt x="32" y="275"/>
                  </a:lnTo>
                  <a:lnTo>
                    <a:pt x="30" y="275"/>
                  </a:lnTo>
                  <a:lnTo>
                    <a:pt x="30" y="273"/>
                  </a:lnTo>
                  <a:lnTo>
                    <a:pt x="32" y="273"/>
                  </a:lnTo>
                  <a:lnTo>
                    <a:pt x="32" y="271"/>
                  </a:lnTo>
                  <a:lnTo>
                    <a:pt x="32" y="273"/>
                  </a:lnTo>
                  <a:lnTo>
                    <a:pt x="34" y="273"/>
                  </a:lnTo>
                  <a:lnTo>
                    <a:pt x="35" y="273"/>
                  </a:lnTo>
                  <a:lnTo>
                    <a:pt x="35" y="271"/>
                  </a:lnTo>
                  <a:lnTo>
                    <a:pt x="35" y="270"/>
                  </a:lnTo>
                  <a:lnTo>
                    <a:pt x="35" y="268"/>
                  </a:lnTo>
                  <a:lnTo>
                    <a:pt x="37" y="268"/>
                  </a:lnTo>
                  <a:lnTo>
                    <a:pt x="37" y="266"/>
                  </a:lnTo>
                  <a:lnTo>
                    <a:pt x="39" y="266"/>
                  </a:lnTo>
                  <a:lnTo>
                    <a:pt x="39" y="264"/>
                  </a:lnTo>
                  <a:lnTo>
                    <a:pt x="37" y="264"/>
                  </a:lnTo>
                  <a:lnTo>
                    <a:pt x="37" y="262"/>
                  </a:lnTo>
                  <a:lnTo>
                    <a:pt x="35" y="262"/>
                  </a:lnTo>
                  <a:lnTo>
                    <a:pt x="35" y="261"/>
                  </a:lnTo>
                  <a:lnTo>
                    <a:pt x="34" y="261"/>
                  </a:lnTo>
                  <a:lnTo>
                    <a:pt x="32" y="261"/>
                  </a:lnTo>
                  <a:lnTo>
                    <a:pt x="32" y="259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3"/>
                  </a:lnTo>
                  <a:lnTo>
                    <a:pt x="34" y="253"/>
                  </a:lnTo>
                  <a:lnTo>
                    <a:pt x="34" y="252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6"/>
                  </a:lnTo>
                  <a:lnTo>
                    <a:pt x="34" y="246"/>
                  </a:lnTo>
                  <a:lnTo>
                    <a:pt x="34" y="245"/>
                  </a:lnTo>
                  <a:lnTo>
                    <a:pt x="34" y="243"/>
                  </a:lnTo>
                  <a:lnTo>
                    <a:pt x="32" y="243"/>
                  </a:lnTo>
                  <a:lnTo>
                    <a:pt x="32" y="241"/>
                  </a:lnTo>
                  <a:lnTo>
                    <a:pt x="30" y="239"/>
                  </a:lnTo>
                  <a:lnTo>
                    <a:pt x="30" y="237"/>
                  </a:lnTo>
                  <a:lnTo>
                    <a:pt x="32" y="237"/>
                  </a:lnTo>
                  <a:lnTo>
                    <a:pt x="34" y="236"/>
                  </a:lnTo>
                  <a:lnTo>
                    <a:pt x="35" y="236"/>
                  </a:lnTo>
                  <a:lnTo>
                    <a:pt x="35" y="234"/>
                  </a:lnTo>
                  <a:lnTo>
                    <a:pt x="35" y="232"/>
                  </a:lnTo>
                  <a:lnTo>
                    <a:pt x="35" y="230"/>
                  </a:lnTo>
                  <a:lnTo>
                    <a:pt x="35" y="228"/>
                  </a:lnTo>
                  <a:lnTo>
                    <a:pt x="35" y="227"/>
                  </a:lnTo>
                  <a:lnTo>
                    <a:pt x="34" y="227"/>
                  </a:lnTo>
                  <a:lnTo>
                    <a:pt x="35" y="227"/>
                  </a:lnTo>
                  <a:lnTo>
                    <a:pt x="35" y="225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7" y="220"/>
                  </a:lnTo>
                  <a:lnTo>
                    <a:pt x="39" y="220"/>
                  </a:lnTo>
                  <a:lnTo>
                    <a:pt x="41" y="220"/>
                  </a:lnTo>
                  <a:lnTo>
                    <a:pt x="43" y="220"/>
                  </a:lnTo>
                  <a:lnTo>
                    <a:pt x="43" y="221"/>
                  </a:lnTo>
                  <a:lnTo>
                    <a:pt x="44" y="221"/>
                  </a:lnTo>
                  <a:lnTo>
                    <a:pt x="46" y="223"/>
                  </a:lnTo>
                  <a:lnTo>
                    <a:pt x="48" y="223"/>
                  </a:lnTo>
                  <a:lnTo>
                    <a:pt x="50" y="225"/>
                  </a:lnTo>
                  <a:lnTo>
                    <a:pt x="51" y="225"/>
                  </a:lnTo>
                  <a:lnTo>
                    <a:pt x="51" y="223"/>
                  </a:lnTo>
                  <a:lnTo>
                    <a:pt x="53" y="223"/>
                  </a:lnTo>
                  <a:lnTo>
                    <a:pt x="55" y="223"/>
                  </a:lnTo>
                  <a:lnTo>
                    <a:pt x="55" y="221"/>
                  </a:lnTo>
                  <a:lnTo>
                    <a:pt x="57" y="221"/>
                  </a:lnTo>
                  <a:lnTo>
                    <a:pt x="59" y="221"/>
                  </a:lnTo>
                  <a:lnTo>
                    <a:pt x="60" y="221"/>
                  </a:lnTo>
                  <a:lnTo>
                    <a:pt x="62" y="221"/>
                  </a:lnTo>
                  <a:lnTo>
                    <a:pt x="62" y="220"/>
                  </a:lnTo>
                  <a:lnTo>
                    <a:pt x="62" y="218"/>
                  </a:lnTo>
                  <a:lnTo>
                    <a:pt x="62" y="216"/>
                  </a:lnTo>
                  <a:lnTo>
                    <a:pt x="62" y="214"/>
                  </a:lnTo>
                  <a:lnTo>
                    <a:pt x="64" y="214"/>
                  </a:lnTo>
                  <a:lnTo>
                    <a:pt x="64" y="212"/>
                  </a:lnTo>
                  <a:lnTo>
                    <a:pt x="64" y="211"/>
                  </a:lnTo>
                  <a:lnTo>
                    <a:pt x="66" y="211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9" y="212"/>
                  </a:lnTo>
                  <a:lnTo>
                    <a:pt x="69" y="214"/>
                  </a:lnTo>
                  <a:lnTo>
                    <a:pt x="71" y="214"/>
                  </a:lnTo>
                  <a:lnTo>
                    <a:pt x="73" y="214"/>
                  </a:lnTo>
                  <a:lnTo>
                    <a:pt x="75" y="214"/>
                  </a:lnTo>
                  <a:lnTo>
                    <a:pt x="75" y="212"/>
                  </a:lnTo>
                  <a:lnTo>
                    <a:pt x="76" y="212"/>
                  </a:lnTo>
                  <a:lnTo>
                    <a:pt x="76" y="211"/>
                  </a:lnTo>
                  <a:lnTo>
                    <a:pt x="76" y="209"/>
                  </a:lnTo>
                  <a:lnTo>
                    <a:pt x="76" y="207"/>
                  </a:lnTo>
                  <a:lnTo>
                    <a:pt x="78" y="207"/>
                  </a:lnTo>
                  <a:lnTo>
                    <a:pt x="78" y="205"/>
                  </a:lnTo>
                  <a:lnTo>
                    <a:pt x="80" y="205"/>
                  </a:lnTo>
                  <a:lnTo>
                    <a:pt x="80" y="203"/>
                  </a:lnTo>
                  <a:lnTo>
                    <a:pt x="80" y="202"/>
                  </a:lnTo>
                  <a:lnTo>
                    <a:pt x="82" y="202"/>
                  </a:lnTo>
                  <a:lnTo>
                    <a:pt x="82" y="200"/>
                  </a:lnTo>
                  <a:lnTo>
                    <a:pt x="84" y="200"/>
                  </a:lnTo>
                  <a:lnTo>
                    <a:pt x="84" y="198"/>
                  </a:lnTo>
                  <a:lnTo>
                    <a:pt x="85" y="198"/>
                  </a:lnTo>
                  <a:lnTo>
                    <a:pt x="85" y="196"/>
                  </a:lnTo>
                  <a:lnTo>
                    <a:pt x="87" y="196"/>
                  </a:lnTo>
                  <a:lnTo>
                    <a:pt x="87" y="195"/>
                  </a:lnTo>
                  <a:lnTo>
                    <a:pt x="89" y="193"/>
                  </a:lnTo>
                  <a:lnTo>
                    <a:pt x="91" y="193"/>
                  </a:lnTo>
                  <a:lnTo>
                    <a:pt x="91" y="191"/>
                  </a:lnTo>
                  <a:lnTo>
                    <a:pt x="91" y="189"/>
                  </a:lnTo>
                  <a:lnTo>
                    <a:pt x="93" y="189"/>
                  </a:lnTo>
                  <a:lnTo>
                    <a:pt x="94" y="189"/>
                  </a:lnTo>
                  <a:lnTo>
                    <a:pt x="94" y="191"/>
                  </a:lnTo>
                  <a:lnTo>
                    <a:pt x="96" y="191"/>
                  </a:lnTo>
                  <a:lnTo>
                    <a:pt x="98" y="191"/>
                  </a:lnTo>
                  <a:lnTo>
                    <a:pt x="98" y="193"/>
                  </a:lnTo>
                  <a:lnTo>
                    <a:pt x="100" y="193"/>
                  </a:lnTo>
                  <a:lnTo>
                    <a:pt x="100" y="191"/>
                  </a:lnTo>
                  <a:lnTo>
                    <a:pt x="101" y="191"/>
                  </a:lnTo>
                  <a:lnTo>
                    <a:pt x="101" y="193"/>
                  </a:lnTo>
                  <a:lnTo>
                    <a:pt x="103" y="193"/>
                  </a:lnTo>
                  <a:lnTo>
                    <a:pt x="105" y="193"/>
                  </a:lnTo>
                  <a:lnTo>
                    <a:pt x="105" y="195"/>
                  </a:lnTo>
                  <a:lnTo>
                    <a:pt x="107" y="195"/>
                  </a:lnTo>
                  <a:lnTo>
                    <a:pt x="107" y="193"/>
                  </a:lnTo>
                  <a:lnTo>
                    <a:pt x="109" y="193"/>
                  </a:lnTo>
                  <a:lnTo>
                    <a:pt x="109" y="195"/>
                  </a:lnTo>
                  <a:lnTo>
                    <a:pt x="110" y="195"/>
                  </a:lnTo>
                  <a:lnTo>
                    <a:pt x="110" y="196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4" y="198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8" y="196"/>
                  </a:lnTo>
                  <a:lnTo>
                    <a:pt x="119" y="196"/>
                  </a:lnTo>
                  <a:lnTo>
                    <a:pt x="119" y="198"/>
                  </a:lnTo>
                  <a:lnTo>
                    <a:pt x="121" y="200"/>
                  </a:lnTo>
                  <a:lnTo>
                    <a:pt x="121" y="202"/>
                  </a:lnTo>
                  <a:lnTo>
                    <a:pt x="121" y="203"/>
                  </a:lnTo>
                  <a:lnTo>
                    <a:pt x="123" y="203"/>
                  </a:lnTo>
                  <a:lnTo>
                    <a:pt x="125" y="203"/>
                  </a:lnTo>
                  <a:lnTo>
                    <a:pt x="126" y="203"/>
                  </a:lnTo>
                  <a:lnTo>
                    <a:pt x="126" y="202"/>
                  </a:lnTo>
                  <a:lnTo>
                    <a:pt x="125" y="202"/>
                  </a:lnTo>
                  <a:lnTo>
                    <a:pt x="125" y="200"/>
                  </a:lnTo>
                  <a:lnTo>
                    <a:pt x="125" y="198"/>
                  </a:lnTo>
                  <a:lnTo>
                    <a:pt x="125" y="196"/>
                  </a:lnTo>
                  <a:lnTo>
                    <a:pt x="125" y="195"/>
                  </a:lnTo>
                  <a:lnTo>
                    <a:pt x="125" y="193"/>
                  </a:lnTo>
                  <a:lnTo>
                    <a:pt x="123" y="193"/>
                  </a:lnTo>
                  <a:lnTo>
                    <a:pt x="123" y="191"/>
                  </a:lnTo>
                  <a:lnTo>
                    <a:pt x="123" y="189"/>
                  </a:lnTo>
                  <a:lnTo>
                    <a:pt x="123" y="187"/>
                  </a:lnTo>
                  <a:lnTo>
                    <a:pt x="123" y="186"/>
                  </a:lnTo>
                  <a:lnTo>
                    <a:pt x="123" y="184"/>
                  </a:lnTo>
                  <a:lnTo>
                    <a:pt x="123" y="182"/>
                  </a:lnTo>
                  <a:lnTo>
                    <a:pt x="123" y="180"/>
                  </a:lnTo>
                  <a:lnTo>
                    <a:pt x="121" y="180"/>
                  </a:lnTo>
                  <a:lnTo>
                    <a:pt x="121" y="178"/>
                  </a:lnTo>
                  <a:lnTo>
                    <a:pt x="121" y="177"/>
                  </a:lnTo>
                  <a:lnTo>
                    <a:pt x="121" y="175"/>
                  </a:lnTo>
                  <a:lnTo>
                    <a:pt x="121" y="173"/>
                  </a:lnTo>
                  <a:lnTo>
                    <a:pt x="119" y="173"/>
                  </a:lnTo>
                  <a:lnTo>
                    <a:pt x="119" y="171"/>
                  </a:lnTo>
                  <a:lnTo>
                    <a:pt x="119" y="170"/>
                  </a:lnTo>
                  <a:lnTo>
                    <a:pt x="119" y="168"/>
                  </a:lnTo>
                  <a:lnTo>
                    <a:pt x="119" y="166"/>
                  </a:lnTo>
                  <a:lnTo>
                    <a:pt x="118" y="166"/>
                  </a:lnTo>
                  <a:lnTo>
                    <a:pt x="118" y="164"/>
                  </a:lnTo>
                  <a:lnTo>
                    <a:pt x="116" y="164"/>
                  </a:lnTo>
                  <a:lnTo>
                    <a:pt x="116" y="162"/>
                  </a:lnTo>
                  <a:lnTo>
                    <a:pt x="116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9" y="159"/>
                  </a:lnTo>
                  <a:lnTo>
                    <a:pt x="119" y="157"/>
                  </a:lnTo>
                  <a:lnTo>
                    <a:pt x="121" y="157"/>
                  </a:lnTo>
                  <a:lnTo>
                    <a:pt x="121" y="155"/>
                  </a:lnTo>
                  <a:lnTo>
                    <a:pt x="123" y="155"/>
                  </a:lnTo>
                  <a:lnTo>
                    <a:pt x="121" y="153"/>
                  </a:lnTo>
                  <a:lnTo>
                    <a:pt x="121" y="152"/>
                  </a:lnTo>
                  <a:lnTo>
                    <a:pt x="121" y="150"/>
                  </a:lnTo>
                  <a:lnTo>
                    <a:pt x="121" y="148"/>
                  </a:lnTo>
                  <a:lnTo>
                    <a:pt x="121" y="146"/>
                  </a:lnTo>
                  <a:lnTo>
                    <a:pt x="119" y="146"/>
                  </a:lnTo>
                  <a:lnTo>
                    <a:pt x="121" y="146"/>
                  </a:lnTo>
                  <a:lnTo>
                    <a:pt x="121" y="145"/>
                  </a:lnTo>
                  <a:lnTo>
                    <a:pt x="119" y="145"/>
                  </a:lnTo>
                  <a:lnTo>
                    <a:pt x="121" y="145"/>
                  </a:lnTo>
                  <a:lnTo>
                    <a:pt x="121" y="143"/>
                  </a:lnTo>
                  <a:lnTo>
                    <a:pt x="119" y="143"/>
                  </a:lnTo>
                  <a:lnTo>
                    <a:pt x="119" y="141"/>
                  </a:lnTo>
                  <a:lnTo>
                    <a:pt x="119" y="139"/>
                  </a:lnTo>
                  <a:lnTo>
                    <a:pt x="119" y="137"/>
                  </a:lnTo>
                  <a:lnTo>
                    <a:pt x="119" y="136"/>
                  </a:lnTo>
                  <a:lnTo>
                    <a:pt x="118" y="136"/>
                  </a:lnTo>
                  <a:lnTo>
                    <a:pt x="118" y="132"/>
                  </a:lnTo>
                  <a:lnTo>
                    <a:pt x="116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18" y="127"/>
                  </a:lnTo>
                  <a:lnTo>
                    <a:pt x="118" y="125"/>
                  </a:lnTo>
                  <a:lnTo>
                    <a:pt x="119" y="125"/>
                  </a:lnTo>
                  <a:lnTo>
                    <a:pt x="119" y="123"/>
                  </a:lnTo>
                  <a:lnTo>
                    <a:pt x="119" y="121"/>
                  </a:lnTo>
                  <a:lnTo>
                    <a:pt x="121" y="120"/>
                  </a:lnTo>
                  <a:lnTo>
                    <a:pt x="123" y="118"/>
                  </a:lnTo>
                  <a:lnTo>
                    <a:pt x="123" y="116"/>
                  </a:lnTo>
                  <a:lnTo>
                    <a:pt x="123" y="114"/>
                  </a:lnTo>
                  <a:lnTo>
                    <a:pt x="125" y="114"/>
                  </a:lnTo>
                  <a:lnTo>
                    <a:pt x="126" y="114"/>
                  </a:lnTo>
                  <a:lnTo>
                    <a:pt x="126" y="112"/>
                  </a:lnTo>
                  <a:lnTo>
                    <a:pt x="126" y="111"/>
                  </a:lnTo>
                  <a:lnTo>
                    <a:pt x="128" y="111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5" y="109"/>
                  </a:lnTo>
                  <a:lnTo>
                    <a:pt x="125" y="107"/>
                  </a:lnTo>
                  <a:lnTo>
                    <a:pt x="125" y="105"/>
                  </a:lnTo>
                  <a:lnTo>
                    <a:pt x="125" y="103"/>
                  </a:lnTo>
                  <a:lnTo>
                    <a:pt x="125" y="102"/>
                  </a:lnTo>
                  <a:lnTo>
                    <a:pt x="123" y="102"/>
                  </a:lnTo>
                  <a:lnTo>
                    <a:pt x="123" y="100"/>
                  </a:lnTo>
                  <a:lnTo>
                    <a:pt x="121" y="100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19" y="96"/>
                  </a:lnTo>
                  <a:lnTo>
                    <a:pt x="119" y="95"/>
                  </a:lnTo>
                  <a:lnTo>
                    <a:pt x="119" y="93"/>
                  </a:lnTo>
                  <a:lnTo>
                    <a:pt x="119" y="91"/>
                  </a:lnTo>
                  <a:lnTo>
                    <a:pt x="121" y="91"/>
                  </a:lnTo>
                  <a:lnTo>
                    <a:pt x="121" y="89"/>
                  </a:lnTo>
                  <a:lnTo>
                    <a:pt x="123" y="89"/>
                  </a:lnTo>
                  <a:lnTo>
                    <a:pt x="123" y="87"/>
                  </a:lnTo>
                  <a:lnTo>
                    <a:pt x="125" y="86"/>
                  </a:lnTo>
                  <a:lnTo>
                    <a:pt x="125" y="87"/>
                  </a:lnTo>
                  <a:lnTo>
                    <a:pt x="126" y="87"/>
                  </a:lnTo>
                  <a:lnTo>
                    <a:pt x="128" y="87"/>
                  </a:lnTo>
                  <a:lnTo>
                    <a:pt x="128" y="89"/>
                  </a:lnTo>
                  <a:lnTo>
                    <a:pt x="130" y="91"/>
                  </a:lnTo>
                  <a:lnTo>
                    <a:pt x="132" y="91"/>
                  </a:lnTo>
                  <a:lnTo>
                    <a:pt x="134" y="91"/>
                  </a:lnTo>
                  <a:lnTo>
                    <a:pt x="134" y="93"/>
                  </a:lnTo>
                  <a:lnTo>
                    <a:pt x="134" y="95"/>
                  </a:lnTo>
                  <a:lnTo>
                    <a:pt x="135" y="95"/>
                  </a:lnTo>
                  <a:lnTo>
                    <a:pt x="135" y="96"/>
                  </a:lnTo>
                  <a:lnTo>
                    <a:pt x="137" y="96"/>
                  </a:lnTo>
                  <a:lnTo>
                    <a:pt x="137" y="98"/>
                  </a:lnTo>
                  <a:lnTo>
                    <a:pt x="139" y="98"/>
                  </a:lnTo>
                  <a:lnTo>
                    <a:pt x="141" y="98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4" y="98"/>
                  </a:lnTo>
                  <a:lnTo>
                    <a:pt x="144" y="96"/>
                  </a:lnTo>
                  <a:lnTo>
                    <a:pt x="146" y="96"/>
                  </a:lnTo>
                  <a:lnTo>
                    <a:pt x="148" y="96"/>
                  </a:lnTo>
                  <a:lnTo>
                    <a:pt x="150" y="96"/>
                  </a:lnTo>
                  <a:lnTo>
                    <a:pt x="151" y="95"/>
                  </a:lnTo>
                  <a:lnTo>
                    <a:pt x="151" y="96"/>
                  </a:lnTo>
                  <a:lnTo>
                    <a:pt x="151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5" y="96"/>
                  </a:lnTo>
                  <a:lnTo>
                    <a:pt x="157" y="96"/>
                  </a:lnTo>
                  <a:lnTo>
                    <a:pt x="157" y="95"/>
                  </a:lnTo>
                  <a:lnTo>
                    <a:pt x="159" y="95"/>
                  </a:lnTo>
                  <a:lnTo>
                    <a:pt x="160" y="95"/>
                  </a:lnTo>
                  <a:lnTo>
                    <a:pt x="160" y="96"/>
                  </a:lnTo>
                  <a:lnTo>
                    <a:pt x="162" y="96"/>
                  </a:lnTo>
                  <a:lnTo>
                    <a:pt x="162" y="95"/>
                  </a:lnTo>
                  <a:lnTo>
                    <a:pt x="164" y="95"/>
                  </a:lnTo>
                  <a:lnTo>
                    <a:pt x="164" y="96"/>
                  </a:lnTo>
                  <a:lnTo>
                    <a:pt x="166" y="96"/>
                  </a:lnTo>
                  <a:lnTo>
                    <a:pt x="168" y="95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3" y="93"/>
                  </a:lnTo>
                  <a:lnTo>
                    <a:pt x="173" y="95"/>
                  </a:lnTo>
                  <a:lnTo>
                    <a:pt x="176" y="95"/>
                  </a:lnTo>
                  <a:lnTo>
                    <a:pt x="178" y="95"/>
                  </a:lnTo>
                  <a:lnTo>
                    <a:pt x="180" y="95"/>
                  </a:lnTo>
                  <a:lnTo>
                    <a:pt x="182" y="95"/>
                  </a:lnTo>
                  <a:lnTo>
                    <a:pt x="182" y="93"/>
                  </a:lnTo>
                  <a:lnTo>
                    <a:pt x="182" y="91"/>
                  </a:lnTo>
                  <a:lnTo>
                    <a:pt x="184" y="91"/>
                  </a:lnTo>
                  <a:lnTo>
                    <a:pt x="184" y="89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6"/>
                  </a:lnTo>
                  <a:lnTo>
                    <a:pt x="187" y="86"/>
                  </a:lnTo>
                  <a:lnTo>
                    <a:pt x="187" y="84"/>
                  </a:lnTo>
                  <a:lnTo>
                    <a:pt x="189" y="82"/>
                  </a:lnTo>
                  <a:lnTo>
                    <a:pt x="187" y="82"/>
                  </a:lnTo>
                  <a:lnTo>
                    <a:pt x="187" y="80"/>
                  </a:lnTo>
                  <a:lnTo>
                    <a:pt x="189" y="80"/>
                  </a:lnTo>
                  <a:lnTo>
                    <a:pt x="189" y="79"/>
                  </a:lnTo>
                  <a:lnTo>
                    <a:pt x="187" y="79"/>
                  </a:lnTo>
                  <a:lnTo>
                    <a:pt x="187" y="77"/>
                  </a:lnTo>
                  <a:lnTo>
                    <a:pt x="185" y="77"/>
                  </a:lnTo>
                  <a:lnTo>
                    <a:pt x="184" y="77"/>
                  </a:lnTo>
                  <a:lnTo>
                    <a:pt x="182" y="77"/>
                  </a:lnTo>
                  <a:lnTo>
                    <a:pt x="180" y="77"/>
                  </a:lnTo>
                  <a:lnTo>
                    <a:pt x="180" y="75"/>
                  </a:lnTo>
                  <a:lnTo>
                    <a:pt x="182" y="75"/>
                  </a:lnTo>
                  <a:lnTo>
                    <a:pt x="182" y="73"/>
                  </a:lnTo>
                  <a:lnTo>
                    <a:pt x="182" y="71"/>
                  </a:lnTo>
                  <a:lnTo>
                    <a:pt x="180" y="71"/>
                  </a:lnTo>
                  <a:lnTo>
                    <a:pt x="178" y="71"/>
                  </a:lnTo>
                  <a:lnTo>
                    <a:pt x="176" y="71"/>
                  </a:lnTo>
                  <a:lnTo>
                    <a:pt x="176" y="70"/>
                  </a:lnTo>
                  <a:lnTo>
                    <a:pt x="176" y="68"/>
                  </a:lnTo>
                  <a:lnTo>
                    <a:pt x="176" y="66"/>
                  </a:lnTo>
                  <a:lnTo>
                    <a:pt x="176" y="64"/>
                  </a:lnTo>
                  <a:lnTo>
                    <a:pt x="178" y="64"/>
                  </a:lnTo>
                  <a:lnTo>
                    <a:pt x="176" y="64"/>
                  </a:lnTo>
                  <a:lnTo>
                    <a:pt x="175" y="64"/>
                  </a:lnTo>
                  <a:lnTo>
                    <a:pt x="175" y="62"/>
                  </a:lnTo>
                  <a:lnTo>
                    <a:pt x="175" y="61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3" y="55"/>
                  </a:lnTo>
                  <a:lnTo>
                    <a:pt x="173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4"/>
                  </a:lnTo>
                  <a:lnTo>
                    <a:pt x="169" y="54"/>
                  </a:lnTo>
                  <a:lnTo>
                    <a:pt x="169" y="52"/>
                  </a:lnTo>
                  <a:lnTo>
                    <a:pt x="169" y="50"/>
                  </a:lnTo>
                  <a:lnTo>
                    <a:pt x="168" y="50"/>
                  </a:lnTo>
                  <a:lnTo>
                    <a:pt x="168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3"/>
                  </a:lnTo>
                  <a:lnTo>
                    <a:pt x="164" y="43"/>
                  </a:lnTo>
                  <a:lnTo>
                    <a:pt x="164" y="41"/>
                  </a:lnTo>
                  <a:lnTo>
                    <a:pt x="162" y="41"/>
                  </a:lnTo>
                  <a:lnTo>
                    <a:pt x="162" y="39"/>
                  </a:lnTo>
                  <a:lnTo>
                    <a:pt x="162" y="37"/>
                  </a:lnTo>
                  <a:lnTo>
                    <a:pt x="160" y="36"/>
                  </a:lnTo>
                  <a:lnTo>
                    <a:pt x="159" y="36"/>
                  </a:lnTo>
                  <a:lnTo>
                    <a:pt x="157" y="36"/>
                  </a:lnTo>
                  <a:lnTo>
                    <a:pt x="157" y="34"/>
                  </a:lnTo>
                  <a:lnTo>
                    <a:pt x="155" y="34"/>
                  </a:lnTo>
                  <a:lnTo>
                    <a:pt x="155" y="32"/>
                  </a:lnTo>
                  <a:lnTo>
                    <a:pt x="153" y="34"/>
                  </a:lnTo>
                  <a:lnTo>
                    <a:pt x="153" y="32"/>
                  </a:lnTo>
                  <a:lnTo>
                    <a:pt x="153" y="30"/>
                  </a:lnTo>
                  <a:lnTo>
                    <a:pt x="153" y="29"/>
                  </a:lnTo>
                  <a:lnTo>
                    <a:pt x="153" y="27"/>
                  </a:lnTo>
                  <a:lnTo>
                    <a:pt x="153" y="25"/>
                  </a:lnTo>
                  <a:lnTo>
                    <a:pt x="155" y="25"/>
                  </a:lnTo>
                  <a:lnTo>
                    <a:pt x="155" y="23"/>
                  </a:lnTo>
                  <a:lnTo>
                    <a:pt x="155" y="21"/>
                  </a:lnTo>
                  <a:lnTo>
                    <a:pt x="157" y="20"/>
                  </a:lnTo>
                  <a:lnTo>
                    <a:pt x="159" y="18"/>
                  </a:lnTo>
                  <a:lnTo>
                    <a:pt x="160" y="18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4" y="14"/>
                  </a:lnTo>
                  <a:lnTo>
                    <a:pt x="166" y="12"/>
                  </a:lnTo>
                  <a:lnTo>
                    <a:pt x="166" y="11"/>
                  </a:lnTo>
                  <a:lnTo>
                    <a:pt x="168" y="11"/>
                  </a:lnTo>
                  <a:lnTo>
                    <a:pt x="169" y="11"/>
                  </a:lnTo>
                  <a:lnTo>
                    <a:pt x="169" y="9"/>
                  </a:lnTo>
                  <a:lnTo>
                    <a:pt x="171" y="9"/>
                  </a:lnTo>
                  <a:lnTo>
                    <a:pt x="171" y="11"/>
                  </a:lnTo>
                  <a:lnTo>
                    <a:pt x="173" y="12"/>
                  </a:lnTo>
                  <a:lnTo>
                    <a:pt x="175" y="12"/>
                  </a:lnTo>
                  <a:lnTo>
                    <a:pt x="176" y="12"/>
                  </a:lnTo>
                  <a:lnTo>
                    <a:pt x="176" y="14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0" y="12"/>
                  </a:lnTo>
                  <a:lnTo>
                    <a:pt x="182" y="12"/>
                  </a:lnTo>
                  <a:lnTo>
                    <a:pt x="184" y="12"/>
                  </a:lnTo>
                  <a:lnTo>
                    <a:pt x="184" y="11"/>
                  </a:lnTo>
                  <a:lnTo>
                    <a:pt x="184" y="9"/>
                  </a:lnTo>
                  <a:lnTo>
                    <a:pt x="184" y="7"/>
                  </a:lnTo>
                  <a:lnTo>
                    <a:pt x="185" y="5"/>
                  </a:lnTo>
                  <a:lnTo>
                    <a:pt x="187" y="4"/>
                  </a:lnTo>
                  <a:lnTo>
                    <a:pt x="189" y="4"/>
                  </a:lnTo>
                  <a:lnTo>
                    <a:pt x="189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3" y="4"/>
                  </a:lnTo>
                  <a:lnTo>
                    <a:pt x="194" y="4"/>
                  </a:lnTo>
                  <a:lnTo>
                    <a:pt x="194" y="5"/>
                  </a:lnTo>
                  <a:lnTo>
                    <a:pt x="196" y="5"/>
                  </a:lnTo>
                  <a:lnTo>
                    <a:pt x="198" y="5"/>
                  </a:lnTo>
                  <a:lnTo>
                    <a:pt x="200" y="4"/>
                  </a:lnTo>
                  <a:lnTo>
                    <a:pt x="200" y="5"/>
                  </a:lnTo>
                  <a:lnTo>
                    <a:pt x="201" y="5"/>
                  </a:lnTo>
                  <a:lnTo>
                    <a:pt x="201" y="4"/>
                  </a:lnTo>
                  <a:lnTo>
                    <a:pt x="203" y="4"/>
                  </a:lnTo>
                  <a:lnTo>
                    <a:pt x="205" y="4"/>
                  </a:lnTo>
                  <a:lnTo>
                    <a:pt x="205" y="2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7" y="2"/>
                  </a:lnTo>
                  <a:lnTo>
                    <a:pt x="209" y="2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4"/>
            <p:cNvSpPr>
              <a:spLocks/>
            </p:cNvSpPr>
            <p:nvPr/>
          </p:nvSpPr>
          <p:spPr bwMode="auto">
            <a:xfrm>
              <a:off x="2940" y="2252"/>
              <a:ext cx="84" cy="107"/>
            </a:xfrm>
            <a:custGeom>
              <a:avLst/>
              <a:gdLst>
                <a:gd name="T0" fmla="*/ 16 w 84"/>
                <a:gd name="T1" fmla="*/ 7 h 107"/>
                <a:gd name="T2" fmla="*/ 18 w 84"/>
                <a:gd name="T3" fmla="*/ 12 h 107"/>
                <a:gd name="T4" fmla="*/ 15 w 84"/>
                <a:gd name="T5" fmla="*/ 14 h 107"/>
                <a:gd name="T6" fmla="*/ 13 w 84"/>
                <a:gd name="T7" fmla="*/ 20 h 107"/>
                <a:gd name="T8" fmla="*/ 8 w 84"/>
                <a:gd name="T9" fmla="*/ 20 h 107"/>
                <a:gd name="T10" fmla="*/ 11 w 84"/>
                <a:gd name="T11" fmla="*/ 28 h 107"/>
                <a:gd name="T12" fmla="*/ 13 w 84"/>
                <a:gd name="T13" fmla="*/ 34 h 107"/>
                <a:gd name="T14" fmla="*/ 8 w 84"/>
                <a:gd name="T15" fmla="*/ 32 h 107"/>
                <a:gd name="T16" fmla="*/ 6 w 84"/>
                <a:gd name="T17" fmla="*/ 39 h 107"/>
                <a:gd name="T18" fmla="*/ 8 w 84"/>
                <a:gd name="T19" fmla="*/ 43 h 107"/>
                <a:gd name="T20" fmla="*/ 8 w 84"/>
                <a:gd name="T21" fmla="*/ 48 h 107"/>
                <a:gd name="T22" fmla="*/ 13 w 84"/>
                <a:gd name="T23" fmla="*/ 48 h 107"/>
                <a:gd name="T24" fmla="*/ 16 w 84"/>
                <a:gd name="T25" fmla="*/ 52 h 107"/>
                <a:gd name="T26" fmla="*/ 16 w 84"/>
                <a:gd name="T27" fmla="*/ 53 h 107"/>
                <a:gd name="T28" fmla="*/ 15 w 84"/>
                <a:gd name="T29" fmla="*/ 59 h 107"/>
                <a:gd name="T30" fmla="*/ 11 w 84"/>
                <a:gd name="T31" fmla="*/ 66 h 107"/>
                <a:gd name="T32" fmla="*/ 8 w 84"/>
                <a:gd name="T33" fmla="*/ 73 h 107"/>
                <a:gd name="T34" fmla="*/ 4 w 84"/>
                <a:gd name="T35" fmla="*/ 82 h 107"/>
                <a:gd name="T36" fmla="*/ 0 w 84"/>
                <a:gd name="T37" fmla="*/ 89 h 107"/>
                <a:gd name="T38" fmla="*/ 8 w 84"/>
                <a:gd name="T39" fmla="*/ 91 h 107"/>
                <a:gd name="T40" fmla="*/ 15 w 84"/>
                <a:gd name="T41" fmla="*/ 89 h 107"/>
                <a:gd name="T42" fmla="*/ 20 w 84"/>
                <a:gd name="T43" fmla="*/ 86 h 107"/>
                <a:gd name="T44" fmla="*/ 27 w 84"/>
                <a:gd name="T45" fmla="*/ 89 h 107"/>
                <a:gd name="T46" fmla="*/ 31 w 84"/>
                <a:gd name="T47" fmla="*/ 95 h 107"/>
                <a:gd name="T48" fmla="*/ 34 w 84"/>
                <a:gd name="T49" fmla="*/ 102 h 107"/>
                <a:gd name="T50" fmla="*/ 40 w 84"/>
                <a:gd name="T51" fmla="*/ 105 h 107"/>
                <a:gd name="T52" fmla="*/ 40 w 84"/>
                <a:gd name="T53" fmla="*/ 103 h 107"/>
                <a:gd name="T54" fmla="*/ 43 w 84"/>
                <a:gd name="T55" fmla="*/ 96 h 107"/>
                <a:gd name="T56" fmla="*/ 52 w 84"/>
                <a:gd name="T57" fmla="*/ 95 h 107"/>
                <a:gd name="T58" fmla="*/ 58 w 84"/>
                <a:gd name="T59" fmla="*/ 91 h 107"/>
                <a:gd name="T60" fmla="*/ 61 w 84"/>
                <a:gd name="T61" fmla="*/ 86 h 107"/>
                <a:gd name="T62" fmla="*/ 68 w 84"/>
                <a:gd name="T63" fmla="*/ 84 h 107"/>
                <a:gd name="T64" fmla="*/ 72 w 84"/>
                <a:gd name="T65" fmla="*/ 78 h 107"/>
                <a:gd name="T66" fmla="*/ 74 w 84"/>
                <a:gd name="T67" fmla="*/ 71 h 107"/>
                <a:gd name="T68" fmla="*/ 70 w 84"/>
                <a:gd name="T69" fmla="*/ 66 h 107"/>
                <a:gd name="T70" fmla="*/ 75 w 84"/>
                <a:gd name="T71" fmla="*/ 61 h 107"/>
                <a:gd name="T72" fmla="*/ 75 w 84"/>
                <a:gd name="T73" fmla="*/ 55 h 107"/>
                <a:gd name="T74" fmla="*/ 79 w 84"/>
                <a:gd name="T75" fmla="*/ 50 h 107"/>
                <a:gd name="T76" fmla="*/ 84 w 84"/>
                <a:gd name="T77" fmla="*/ 46 h 107"/>
                <a:gd name="T78" fmla="*/ 77 w 84"/>
                <a:gd name="T79" fmla="*/ 45 h 107"/>
                <a:gd name="T80" fmla="*/ 70 w 84"/>
                <a:gd name="T81" fmla="*/ 43 h 107"/>
                <a:gd name="T82" fmla="*/ 65 w 84"/>
                <a:gd name="T83" fmla="*/ 39 h 107"/>
                <a:gd name="T84" fmla="*/ 59 w 84"/>
                <a:gd name="T85" fmla="*/ 36 h 107"/>
                <a:gd name="T86" fmla="*/ 54 w 84"/>
                <a:gd name="T87" fmla="*/ 36 h 107"/>
                <a:gd name="T88" fmla="*/ 52 w 84"/>
                <a:gd name="T89" fmla="*/ 36 h 107"/>
                <a:gd name="T90" fmla="*/ 50 w 84"/>
                <a:gd name="T91" fmla="*/ 36 h 107"/>
                <a:gd name="T92" fmla="*/ 45 w 84"/>
                <a:gd name="T93" fmla="*/ 32 h 107"/>
                <a:gd name="T94" fmla="*/ 41 w 84"/>
                <a:gd name="T95" fmla="*/ 27 h 107"/>
                <a:gd name="T96" fmla="*/ 41 w 84"/>
                <a:gd name="T97" fmla="*/ 21 h 107"/>
                <a:gd name="T98" fmla="*/ 47 w 84"/>
                <a:gd name="T99" fmla="*/ 18 h 107"/>
                <a:gd name="T100" fmla="*/ 43 w 84"/>
                <a:gd name="T101" fmla="*/ 11 h 107"/>
                <a:gd name="T102" fmla="*/ 41 w 84"/>
                <a:gd name="T103" fmla="*/ 3 h 107"/>
                <a:gd name="T104" fmla="*/ 36 w 84"/>
                <a:gd name="T105" fmla="*/ 0 h 107"/>
                <a:gd name="T106" fmla="*/ 31 w 84"/>
                <a:gd name="T107" fmla="*/ 0 h 107"/>
                <a:gd name="T108" fmla="*/ 24 w 84"/>
                <a:gd name="T109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107">
                  <a:moveTo>
                    <a:pt x="22" y="5"/>
                  </a:moveTo>
                  <a:lnTo>
                    <a:pt x="20" y="5"/>
                  </a:lnTo>
                  <a:lnTo>
                    <a:pt x="18" y="5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5" y="16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3" y="20"/>
                  </a:lnTo>
                  <a:lnTo>
                    <a:pt x="11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30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6"/>
                  </a:lnTo>
                  <a:lnTo>
                    <a:pt x="9" y="34"/>
                  </a:lnTo>
                  <a:lnTo>
                    <a:pt x="8" y="34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7"/>
                  </a:lnTo>
                  <a:lnTo>
                    <a:pt x="6" y="39"/>
                  </a:lnTo>
                  <a:lnTo>
                    <a:pt x="8" y="39"/>
                  </a:lnTo>
                  <a:lnTo>
                    <a:pt x="6" y="39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5"/>
                  </a:lnTo>
                  <a:lnTo>
                    <a:pt x="9" y="45"/>
                  </a:lnTo>
                  <a:lnTo>
                    <a:pt x="9" y="46"/>
                  </a:lnTo>
                  <a:lnTo>
                    <a:pt x="8" y="46"/>
                  </a:lnTo>
                  <a:lnTo>
                    <a:pt x="8" y="48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1" y="46"/>
                  </a:lnTo>
                  <a:lnTo>
                    <a:pt x="13" y="46"/>
                  </a:lnTo>
                  <a:lnTo>
                    <a:pt x="13" y="48"/>
                  </a:lnTo>
                  <a:lnTo>
                    <a:pt x="15" y="46"/>
                  </a:lnTo>
                  <a:lnTo>
                    <a:pt x="15" y="48"/>
                  </a:lnTo>
                  <a:lnTo>
                    <a:pt x="15" y="50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5" y="52"/>
                  </a:lnTo>
                  <a:lnTo>
                    <a:pt x="16" y="52"/>
                  </a:lnTo>
                  <a:lnTo>
                    <a:pt x="16" y="53"/>
                  </a:lnTo>
                  <a:lnTo>
                    <a:pt x="16" y="55"/>
                  </a:lnTo>
                  <a:lnTo>
                    <a:pt x="16" y="57"/>
                  </a:lnTo>
                  <a:lnTo>
                    <a:pt x="16" y="55"/>
                  </a:lnTo>
                  <a:lnTo>
                    <a:pt x="16" y="57"/>
                  </a:lnTo>
                  <a:lnTo>
                    <a:pt x="15" y="59"/>
                  </a:lnTo>
                  <a:lnTo>
                    <a:pt x="13" y="59"/>
                  </a:lnTo>
                  <a:lnTo>
                    <a:pt x="11" y="61"/>
                  </a:lnTo>
                  <a:lnTo>
                    <a:pt x="11" y="62"/>
                  </a:lnTo>
                  <a:lnTo>
                    <a:pt x="11" y="64"/>
                  </a:lnTo>
                  <a:lnTo>
                    <a:pt x="11" y="66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70"/>
                  </a:lnTo>
                  <a:lnTo>
                    <a:pt x="9" y="71"/>
                  </a:lnTo>
                  <a:lnTo>
                    <a:pt x="8" y="73"/>
                  </a:lnTo>
                  <a:lnTo>
                    <a:pt x="6" y="75"/>
                  </a:lnTo>
                  <a:lnTo>
                    <a:pt x="4" y="77"/>
                  </a:lnTo>
                  <a:lnTo>
                    <a:pt x="4" y="78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4" y="84"/>
                  </a:lnTo>
                  <a:lnTo>
                    <a:pt x="2" y="84"/>
                  </a:lnTo>
                  <a:lnTo>
                    <a:pt x="2" y="86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0" y="93"/>
                  </a:lnTo>
                  <a:lnTo>
                    <a:pt x="2" y="93"/>
                  </a:lnTo>
                  <a:lnTo>
                    <a:pt x="4" y="93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11" y="91"/>
                  </a:lnTo>
                  <a:lnTo>
                    <a:pt x="13" y="91"/>
                  </a:lnTo>
                  <a:lnTo>
                    <a:pt x="15" y="91"/>
                  </a:lnTo>
                  <a:lnTo>
                    <a:pt x="15" y="89"/>
                  </a:lnTo>
                  <a:lnTo>
                    <a:pt x="16" y="89"/>
                  </a:lnTo>
                  <a:lnTo>
                    <a:pt x="16" y="87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20" y="86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5" y="87"/>
                  </a:lnTo>
                  <a:lnTo>
                    <a:pt x="27" y="87"/>
                  </a:lnTo>
                  <a:lnTo>
                    <a:pt x="27" y="89"/>
                  </a:lnTo>
                  <a:lnTo>
                    <a:pt x="27" y="91"/>
                  </a:lnTo>
                  <a:lnTo>
                    <a:pt x="29" y="91"/>
                  </a:lnTo>
                  <a:lnTo>
                    <a:pt x="29" y="93"/>
                  </a:lnTo>
                  <a:lnTo>
                    <a:pt x="31" y="93"/>
                  </a:lnTo>
                  <a:lnTo>
                    <a:pt x="31" y="95"/>
                  </a:lnTo>
                  <a:lnTo>
                    <a:pt x="31" y="96"/>
                  </a:lnTo>
                  <a:lnTo>
                    <a:pt x="33" y="98"/>
                  </a:lnTo>
                  <a:lnTo>
                    <a:pt x="34" y="100"/>
                  </a:lnTo>
                  <a:lnTo>
                    <a:pt x="33" y="102"/>
                  </a:lnTo>
                  <a:lnTo>
                    <a:pt x="34" y="102"/>
                  </a:lnTo>
                  <a:lnTo>
                    <a:pt x="34" y="103"/>
                  </a:lnTo>
                  <a:lnTo>
                    <a:pt x="36" y="103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40" y="105"/>
                  </a:lnTo>
                  <a:lnTo>
                    <a:pt x="40" y="107"/>
                  </a:lnTo>
                  <a:lnTo>
                    <a:pt x="41" y="107"/>
                  </a:lnTo>
                  <a:lnTo>
                    <a:pt x="41" y="105"/>
                  </a:lnTo>
                  <a:lnTo>
                    <a:pt x="41" y="103"/>
                  </a:lnTo>
                  <a:lnTo>
                    <a:pt x="40" y="103"/>
                  </a:lnTo>
                  <a:lnTo>
                    <a:pt x="41" y="102"/>
                  </a:lnTo>
                  <a:lnTo>
                    <a:pt x="41" y="100"/>
                  </a:lnTo>
                  <a:lnTo>
                    <a:pt x="43" y="100"/>
                  </a:lnTo>
                  <a:lnTo>
                    <a:pt x="43" y="98"/>
                  </a:lnTo>
                  <a:lnTo>
                    <a:pt x="43" y="96"/>
                  </a:lnTo>
                  <a:lnTo>
                    <a:pt x="45" y="95"/>
                  </a:lnTo>
                  <a:lnTo>
                    <a:pt x="47" y="95"/>
                  </a:lnTo>
                  <a:lnTo>
                    <a:pt x="50" y="96"/>
                  </a:lnTo>
                  <a:lnTo>
                    <a:pt x="52" y="96"/>
                  </a:lnTo>
                  <a:lnTo>
                    <a:pt x="52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6" y="93"/>
                  </a:lnTo>
                  <a:lnTo>
                    <a:pt x="58" y="93"/>
                  </a:lnTo>
                  <a:lnTo>
                    <a:pt x="58" y="91"/>
                  </a:lnTo>
                  <a:lnTo>
                    <a:pt x="58" y="89"/>
                  </a:lnTo>
                  <a:lnTo>
                    <a:pt x="59" y="89"/>
                  </a:lnTo>
                  <a:lnTo>
                    <a:pt x="59" y="87"/>
                  </a:lnTo>
                  <a:lnTo>
                    <a:pt x="61" y="87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3" y="84"/>
                  </a:lnTo>
                  <a:lnTo>
                    <a:pt x="65" y="84"/>
                  </a:lnTo>
                  <a:lnTo>
                    <a:pt x="66" y="84"/>
                  </a:lnTo>
                  <a:lnTo>
                    <a:pt x="68" y="84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2" y="80"/>
                  </a:lnTo>
                  <a:lnTo>
                    <a:pt x="72" y="78"/>
                  </a:lnTo>
                  <a:lnTo>
                    <a:pt x="72" y="77"/>
                  </a:lnTo>
                  <a:lnTo>
                    <a:pt x="74" y="77"/>
                  </a:lnTo>
                  <a:lnTo>
                    <a:pt x="74" y="75"/>
                  </a:lnTo>
                  <a:lnTo>
                    <a:pt x="74" y="73"/>
                  </a:lnTo>
                  <a:lnTo>
                    <a:pt x="74" y="71"/>
                  </a:lnTo>
                  <a:lnTo>
                    <a:pt x="72" y="71"/>
                  </a:lnTo>
                  <a:lnTo>
                    <a:pt x="72" y="70"/>
                  </a:lnTo>
                  <a:lnTo>
                    <a:pt x="72" y="68"/>
                  </a:lnTo>
                  <a:lnTo>
                    <a:pt x="72" y="66"/>
                  </a:lnTo>
                  <a:lnTo>
                    <a:pt x="70" y="66"/>
                  </a:lnTo>
                  <a:lnTo>
                    <a:pt x="72" y="64"/>
                  </a:lnTo>
                  <a:lnTo>
                    <a:pt x="72" y="62"/>
                  </a:lnTo>
                  <a:lnTo>
                    <a:pt x="74" y="62"/>
                  </a:lnTo>
                  <a:lnTo>
                    <a:pt x="75" y="62"/>
                  </a:lnTo>
                  <a:lnTo>
                    <a:pt x="75" y="61"/>
                  </a:lnTo>
                  <a:lnTo>
                    <a:pt x="74" y="61"/>
                  </a:lnTo>
                  <a:lnTo>
                    <a:pt x="74" y="59"/>
                  </a:lnTo>
                  <a:lnTo>
                    <a:pt x="74" y="57"/>
                  </a:lnTo>
                  <a:lnTo>
                    <a:pt x="75" y="57"/>
                  </a:lnTo>
                  <a:lnTo>
                    <a:pt x="75" y="55"/>
                  </a:lnTo>
                  <a:lnTo>
                    <a:pt x="77" y="55"/>
                  </a:lnTo>
                  <a:lnTo>
                    <a:pt x="77" y="53"/>
                  </a:lnTo>
                  <a:lnTo>
                    <a:pt x="79" y="53"/>
                  </a:lnTo>
                  <a:lnTo>
                    <a:pt x="79" y="52"/>
                  </a:lnTo>
                  <a:lnTo>
                    <a:pt x="79" y="50"/>
                  </a:lnTo>
                  <a:lnTo>
                    <a:pt x="81" y="50"/>
                  </a:lnTo>
                  <a:lnTo>
                    <a:pt x="81" y="48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4" y="45"/>
                  </a:lnTo>
                  <a:lnTo>
                    <a:pt x="83" y="45"/>
                  </a:lnTo>
                  <a:lnTo>
                    <a:pt x="81" y="45"/>
                  </a:lnTo>
                  <a:lnTo>
                    <a:pt x="79" y="45"/>
                  </a:lnTo>
                  <a:lnTo>
                    <a:pt x="77" y="45"/>
                  </a:lnTo>
                  <a:lnTo>
                    <a:pt x="75" y="45"/>
                  </a:lnTo>
                  <a:lnTo>
                    <a:pt x="75" y="43"/>
                  </a:lnTo>
                  <a:lnTo>
                    <a:pt x="74" y="43"/>
                  </a:lnTo>
                  <a:lnTo>
                    <a:pt x="72" y="43"/>
                  </a:lnTo>
                  <a:lnTo>
                    <a:pt x="70" y="43"/>
                  </a:lnTo>
                  <a:lnTo>
                    <a:pt x="70" y="41"/>
                  </a:lnTo>
                  <a:lnTo>
                    <a:pt x="68" y="41"/>
                  </a:lnTo>
                  <a:lnTo>
                    <a:pt x="68" y="39"/>
                  </a:lnTo>
                  <a:lnTo>
                    <a:pt x="66" y="39"/>
                  </a:lnTo>
                  <a:lnTo>
                    <a:pt x="65" y="39"/>
                  </a:lnTo>
                  <a:lnTo>
                    <a:pt x="65" y="37"/>
                  </a:lnTo>
                  <a:lnTo>
                    <a:pt x="63" y="37"/>
                  </a:lnTo>
                  <a:lnTo>
                    <a:pt x="61" y="37"/>
                  </a:lnTo>
                  <a:lnTo>
                    <a:pt x="61" y="36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9" y="36"/>
                  </a:lnTo>
                  <a:lnTo>
                    <a:pt x="58" y="36"/>
                  </a:lnTo>
                  <a:lnTo>
                    <a:pt x="56" y="36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4" y="36"/>
                  </a:lnTo>
                  <a:lnTo>
                    <a:pt x="52" y="36"/>
                  </a:lnTo>
                  <a:lnTo>
                    <a:pt x="52" y="37"/>
                  </a:lnTo>
                  <a:lnTo>
                    <a:pt x="52" y="36"/>
                  </a:lnTo>
                  <a:lnTo>
                    <a:pt x="52" y="37"/>
                  </a:lnTo>
                  <a:lnTo>
                    <a:pt x="50" y="37"/>
                  </a:lnTo>
                  <a:lnTo>
                    <a:pt x="50" y="36"/>
                  </a:lnTo>
                  <a:lnTo>
                    <a:pt x="50" y="34"/>
                  </a:lnTo>
                  <a:lnTo>
                    <a:pt x="49" y="34"/>
                  </a:lnTo>
                  <a:lnTo>
                    <a:pt x="47" y="34"/>
                  </a:lnTo>
                  <a:lnTo>
                    <a:pt x="47" y="32"/>
                  </a:lnTo>
                  <a:lnTo>
                    <a:pt x="45" y="32"/>
                  </a:lnTo>
                  <a:lnTo>
                    <a:pt x="43" y="32"/>
                  </a:lnTo>
                  <a:lnTo>
                    <a:pt x="43" y="30"/>
                  </a:lnTo>
                  <a:lnTo>
                    <a:pt x="43" y="28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1" y="25"/>
                  </a:lnTo>
                  <a:lnTo>
                    <a:pt x="43" y="25"/>
                  </a:lnTo>
                  <a:lnTo>
                    <a:pt x="43" y="23"/>
                  </a:lnTo>
                  <a:lnTo>
                    <a:pt x="41" y="23"/>
                  </a:lnTo>
                  <a:lnTo>
                    <a:pt x="41" y="21"/>
                  </a:lnTo>
                  <a:lnTo>
                    <a:pt x="43" y="21"/>
                  </a:lnTo>
                  <a:lnTo>
                    <a:pt x="43" y="20"/>
                  </a:lnTo>
                  <a:lnTo>
                    <a:pt x="45" y="20"/>
                  </a:lnTo>
                  <a:lnTo>
                    <a:pt x="45" y="18"/>
                  </a:lnTo>
                  <a:lnTo>
                    <a:pt x="47" y="18"/>
                  </a:lnTo>
                  <a:lnTo>
                    <a:pt x="45" y="18"/>
                  </a:lnTo>
                  <a:lnTo>
                    <a:pt x="45" y="16"/>
                  </a:lnTo>
                  <a:lnTo>
                    <a:pt x="43" y="14"/>
                  </a:lnTo>
                  <a:lnTo>
                    <a:pt x="43" y="12"/>
                  </a:lnTo>
                  <a:lnTo>
                    <a:pt x="43" y="11"/>
                  </a:lnTo>
                  <a:lnTo>
                    <a:pt x="41" y="11"/>
                  </a:lnTo>
                  <a:lnTo>
                    <a:pt x="41" y="9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4" y="2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5"/>
            <p:cNvSpPr>
              <a:spLocks/>
            </p:cNvSpPr>
            <p:nvPr/>
          </p:nvSpPr>
          <p:spPr bwMode="auto">
            <a:xfrm>
              <a:off x="3085" y="2100"/>
              <a:ext cx="95" cy="98"/>
            </a:xfrm>
            <a:custGeom>
              <a:avLst/>
              <a:gdLst>
                <a:gd name="T0" fmla="*/ 21 w 95"/>
                <a:gd name="T1" fmla="*/ 7 h 98"/>
                <a:gd name="T2" fmla="*/ 21 w 95"/>
                <a:gd name="T3" fmla="*/ 9 h 98"/>
                <a:gd name="T4" fmla="*/ 30 w 95"/>
                <a:gd name="T5" fmla="*/ 9 h 98"/>
                <a:gd name="T6" fmla="*/ 36 w 95"/>
                <a:gd name="T7" fmla="*/ 14 h 98"/>
                <a:gd name="T8" fmla="*/ 41 w 95"/>
                <a:gd name="T9" fmla="*/ 18 h 98"/>
                <a:gd name="T10" fmla="*/ 46 w 95"/>
                <a:gd name="T11" fmla="*/ 13 h 98"/>
                <a:gd name="T12" fmla="*/ 52 w 95"/>
                <a:gd name="T13" fmla="*/ 14 h 98"/>
                <a:gd name="T14" fmla="*/ 55 w 95"/>
                <a:gd name="T15" fmla="*/ 20 h 98"/>
                <a:gd name="T16" fmla="*/ 61 w 95"/>
                <a:gd name="T17" fmla="*/ 23 h 98"/>
                <a:gd name="T18" fmla="*/ 66 w 95"/>
                <a:gd name="T19" fmla="*/ 23 h 98"/>
                <a:gd name="T20" fmla="*/ 70 w 95"/>
                <a:gd name="T21" fmla="*/ 29 h 98"/>
                <a:gd name="T22" fmla="*/ 70 w 95"/>
                <a:gd name="T23" fmla="*/ 38 h 98"/>
                <a:gd name="T24" fmla="*/ 68 w 95"/>
                <a:gd name="T25" fmla="*/ 41 h 98"/>
                <a:gd name="T26" fmla="*/ 73 w 95"/>
                <a:gd name="T27" fmla="*/ 45 h 98"/>
                <a:gd name="T28" fmla="*/ 80 w 95"/>
                <a:gd name="T29" fmla="*/ 48 h 98"/>
                <a:gd name="T30" fmla="*/ 86 w 95"/>
                <a:gd name="T31" fmla="*/ 54 h 98"/>
                <a:gd name="T32" fmla="*/ 93 w 95"/>
                <a:gd name="T33" fmla="*/ 54 h 98"/>
                <a:gd name="T34" fmla="*/ 95 w 95"/>
                <a:gd name="T35" fmla="*/ 61 h 98"/>
                <a:gd name="T36" fmla="*/ 88 w 95"/>
                <a:gd name="T37" fmla="*/ 63 h 98"/>
                <a:gd name="T38" fmla="*/ 80 w 95"/>
                <a:gd name="T39" fmla="*/ 64 h 98"/>
                <a:gd name="T40" fmla="*/ 73 w 95"/>
                <a:gd name="T41" fmla="*/ 68 h 98"/>
                <a:gd name="T42" fmla="*/ 70 w 95"/>
                <a:gd name="T43" fmla="*/ 70 h 98"/>
                <a:gd name="T44" fmla="*/ 66 w 95"/>
                <a:gd name="T45" fmla="*/ 75 h 98"/>
                <a:gd name="T46" fmla="*/ 64 w 95"/>
                <a:gd name="T47" fmla="*/ 79 h 98"/>
                <a:gd name="T48" fmla="*/ 59 w 95"/>
                <a:gd name="T49" fmla="*/ 82 h 98"/>
                <a:gd name="T50" fmla="*/ 57 w 95"/>
                <a:gd name="T51" fmla="*/ 89 h 98"/>
                <a:gd name="T52" fmla="*/ 52 w 95"/>
                <a:gd name="T53" fmla="*/ 95 h 98"/>
                <a:gd name="T54" fmla="*/ 50 w 95"/>
                <a:gd name="T55" fmla="*/ 98 h 98"/>
                <a:gd name="T56" fmla="*/ 41 w 95"/>
                <a:gd name="T57" fmla="*/ 98 h 98"/>
                <a:gd name="T58" fmla="*/ 39 w 95"/>
                <a:gd name="T59" fmla="*/ 89 h 98"/>
                <a:gd name="T60" fmla="*/ 34 w 95"/>
                <a:gd name="T61" fmla="*/ 84 h 98"/>
                <a:gd name="T62" fmla="*/ 29 w 95"/>
                <a:gd name="T63" fmla="*/ 81 h 98"/>
                <a:gd name="T64" fmla="*/ 25 w 95"/>
                <a:gd name="T65" fmla="*/ 73 h 98"/>
                <a:gd name="T66" fmla="*/ 20 w 95"/>
                <a:gd name="T67" fmla="*/ 73 h 98"/>
                <a:gd name="T68" fmla="*/ 14 w 95"/>
                <a:gd name="T69" fmla="*/ 73 h 98"/>
                <a:gd name="T70" fmla="*/ 9 w 95"/>
                <a:gd name="T71" fmla="*/ 73 h 98"/>
                <a:gd name="T72" fmla="*/ 4 w 95"/>
                <a:gd name="T73" fmla="*/ 73 h 98"/>
                <a:gd name="T74" fmla="*/ 2 w 95"/>
                <a:gd name="T75" fmla="*/ 66 h 98"/>
                <a:gd name="T76" fmla="*/ 4 w 95"/>
                <a:gd name="T77" fmla="*/ 61 h 98"/>
                <a:gd name="T78" fmla="*/ 7 w 95"/>
                <a:gd name="T79" fmla="*/ 54 h 98"/>
                <a:gd name="T80" fmla="*/ 9 w 95"/>
                <a:gd name="T81" fmla="*/ 47 h 98"/>
                <a:gd name="T82" fmla="*/ 14 w 95"/>
                <a:gd name="T83" fmla="*/ 47 h 98"/>
                <a:gd name="T84" fmla="*/ 11 w 95"/>
                <a:gd name="T85" fmla="*/ 39 h 98"/>
                <a:gd name="T86" fmla="*/ 16 w 95"/>
                <a:gd name="T87" fmla="*/ 36 h 98"/>
                <a:gd name="T88" fmla="*/ 21 w 95"/>
                <a:gd name="T89" fmla="*/ 32 h 98"/>
                <a:gd name="T90" fmla="*/ 27 w 95"/>
                <a:gd name="T91" fmla="*/ 32 h 98"/>
                <a:gd name="T92" fmla="*/ 29 w 95"/>
                <a:gd name="T93" fmla="*/ 25 h 98"/>
                <a:gd name="T94" fmla="*/ 21 w 95"/>
                <a:gd name="T95" fmla="*/ 25 h 98"/>
                <a:gd name="T96" fmla="*/ 16 w 95"/>
                <a:gd name="T97" fmla="*/ 22 h 98"/>
                <a:gd name="T98" fmla="*/ 13 w 95"/>
                <a:gd name="T99" fmla="*/ 16 h 98"/>
                <a:gd name="T100" fmla="*/ 7 w 95"/>
                <a:gd name="T101" fmla="*/ 13 h 98"/>
                <a:gd name="T102" fmla="*/ 7 w 95"/>
                <a:gd name="T103" fmla="*/ 7 h 98"/>
                <a:gd name="T104" fmla="*/ 9 w 95"/>
                <a:gd name="T105" fmla="*/ 0 h 98"/>
                <a:gd name="T106" fmla="*/ 13 w 95"/>
                <a:gd name="T107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98">
                  <a:moveTo>
                    <a:pt x="14" y="7"/>
                  </a:moveTo>
                  <a:lnTo>
                    <a:pt x="16" y="7"/>
                  </a:lnTo>
                  <a:lnTo>
                    <a:pt x="18" y="7"/>
                  </a:lnTo>
                  <a:lnTo>
                    <a:pt x="20" y="7"/>
                  </a:lnTo>
                  <a:lnTo>
                    <a:pt x="21" y="7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11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3" y="9"/>
                  </a:lnTo>
                  <a:lnTo>
                    <a:pt x="25" y="9"/>
                  </a:lnTo>
                  <a:lnTo>
                    <a:pt x="27" y="9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2" y="11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39" y="18"/>
                  </a:lnTo>
                  <a:lnTo>
                    <a:pt x="41" y="18"/>
                  </a:lnTo>
                  <a:lnTo>
                    <a:pt x="41" y="16"/>
                  </a:lnTo>
                  <a:lnTo>
                    <a:pt x="43" y="16"/>
                  </a:lnTo>
                  <a:lnTo>
                    <a:pt x="45" y="16"/>
                  </a:lnTo>
                  <a:lnTo>
                    <a:pt x="45" y="14"/>
                  </a:lnTo>
                  <a:lnTo>
                    <a:pt x="46" y="13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50" y="14"/>
                  </a:lnTo>
                  <a:lnTo>
                    <a:pt x="50" y="13"/>
                  </a:lnTo>
                  <a:lnTo>
                    <a:pt x="52" y="14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5" y="16"/>
                  </a:lnTo>
                  <a:lnTo>
                    <a:pt x="55" y="18"/>
                  </a:lnTo>
                  <a:lnTo>
                    <a:pt x="55" y="20"/>
                  </a:lnTo>
                  <a:lnTo>
                    <a:pt x="57" y="20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59" y="23"/>
                  </a:lnTo>
                  <a:lnTo>
                    <a:pt x="61" y="23"/>
                  </a:lnTo>
                  <a:lnTo>
                    <a:pt x="61" y="22"/>
                  </a:lnTo>
                  <a:lnTo>
                    <a:pt x="61" y="23"/>
                  </a:lnTo>
                  <a:lnTo>
                    <a:pt x="63" y="23"/>
                  </a:lnTo>
                  <a:lnTo>
                    <a:pt x="64" y="23"/>
                  </a:lnTo>
                  <a:lnTo>
                    <a:pt x="66" y="23"/>
                  </a:lnTo>
                  <a:lnTo>
                    <a:pt x="68" y="23"/>
                  </a:lnTo>
                  <a:lnTo>
                    <a:pt x="70" y="23"/>
                  </a:lnTo>
                  <a:lnTo>
                    <a:pt x="70" y="25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6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8" y="39"/>
                  </a:lnTo>
                  <a:lnTo>
                    <a:pt x="70" y="39"/>
                  </a:lnTo>
                  <a:lnTo>
                    <a:pt x="70" y="41"/>
                  </a:lnTo>
                  <a:lnTo>
                    <a:pt x="68" y="41"/>
                  </a:lnTo>
                  <a:lnTo>
                    <a:pt x="68" y="43"/>
                  </a:lnTo>
                  <a:lnTo>
                    <a:pt x="68" y="45"/>
                  </a:lnTo>
                  <a:lnTo>
                    <a:pt x="70" y="45"/>
                  </a:lnTo>
                  <a:lnTo>
                    <a:pt x="71" y="45"/>
                  </a:lnTo>
                  <a:lnTo>
                    <a:pt x="73" y="45"/>
                  </a:lnTo>
                  <a:lnTo>
                    <a:pt x="75" y="47"/>
                  </a:lnTo>
                  <a:lnTo>
                    <a:pt x="75" y="48"/>
                  </a:lnTo>
                  <a:lnTo>
                    <a:pt x="77" y="48"/>
                  </a:lnTo>
                  <a:lnTo>
                    <a:pt x="79" y="48"/>
                  </a:lnTo>
                  <a:lnTo>
                    <a:pt x="80" y="48"/>
                  </a:lnTo>
                  <a:lnTo>
                    <a:pt x="80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2"/>
                  </a:lnTo>
                  <a:lnTo>
                    <a:pt x="86" y="54"/>
                  </a:lnTo>
                  <a:lnTo>
                    <a:pt x="88" y="54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5" y="54"/>
                  </a:lnTo>
                  <a:lnTo>
                    <a:pt x="95" y="56"/>
                  </a:lnTo>
                  <a:lnTo>
                    <a:pt x="95" y="57"/>
                  </a:lnTo>
                  <a:lnTo>
                    <a:pt x="95" y="59"/>
                  </a:lnTo>
                  <a:lnTo>
                    <a:pt x="95" y="61"/>
                  </a:lnTo>
                  <a:lnTo>
                    <a:pt x="93" y="61"/>
                  </a:lnTo>
                  <a:lnTo>
                    <a:pt x="91" y="61"/>
                  </a:lnTo>
                  <a:lnTo>
                    <a:pt x="89" y="61"/>
                  </a:lnTo>
                  <a:lnTo>
                    <a:pt x="89" y="63"/>
                  </a:lnTo>
                  <a:lnTo>
                    <a:pt x="88" y="63"/>
                  </a:lnTo>
                  <a:lnTo>
                    <a:pt x="86" y="63"/>
                  </a:lnTo>
                  <a:lnTo>
                    <a:pt x="86" y="64"/>
                  </a:lnTo>
                  <a:lnTo>
                    <a:pt x="84" y="64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6"/>
                  </a:lnTo>
                  <a:lnTo>
                    <a:pt x="79" y="66"/>
                  </a:lnTo>
                  <a:lnTo>
                    <a:pt x="77" y="66"/>
                  </a:lnTo>
                  <a:lnTo>
                    <a:pt x="75" y="66"/>
                  </a:lnTo>
                  <a:lnTo>
                    <a:pt x="73" y="68"/>
                  </a:lnTo>
                  <a:lnTo>
                    <a:pt x="71" y="68"/>
                  </a:lnTo>
                  <a:lnTo>
                    <a:pt x="71" y="66"/>
                  </a:lnTo>
                  <a:lnTo>
                    <a:pt x="71" y="68"/>
                  </a:lnTo>
                  <a:lnTo>
                    <a:pt x="70" y="68"/>
                  </a:lnTo>
                  <a:lnTo>
                    <a:pt x="70" y="70"/>
                  </a:lnTo>
                  <a:lnTo>
                    <a:pt x="68" y="70"/>
                  </a:lnTo>
                  <a:lnTo>
                    <a:pt x="66" y="70"/>
                  </a:lnTo>
                  <a:lnTo>
                    <a:pt x="66" y="72"/>
                  </a:lnTo>
                  <a:lnTo>
                    <a:pt x="66" y="73"/>
                  </a:lnTo>
                  <a:lnTo>
                    <a:pt x="66" y="75"/>
                  </a:lnTo>
                  <a:lnTo>
                    <a:pt x="64" y="75"/>
                  </a:lnTo>
                  <a:lnTo>
                    <a:pt x="64" y="77"/>
                  </a:lnTo>
                  <a:lnTo>
                    <a:pt x="64" y="79"/>
                  </a:lnTo>
                  <a:lnTo>
                    <a:pt x="63" y="79"/>
                  </a:lnTo>
                  <a:lnTo>
                    <a:pt x="64" y="79"/>
                  </a:lnTo>
                  <a:lnTo>
                    <a:pt x="63" y="79"/>
                  </a:lnTo>
                  <a:lnTo>
                    <a:pt x="63" y="81"/>
                  </a:lnTo>
                  <a:lnTo>
                    <a:pt x="61" y="81"/>
                  </a:lnTo>
                  <a:lnTo>
                    <a:pt x="61" y="82"/>
                  </a:lnTo>
                  <a:lnTo>
                    <a:pt x="59" y="82"/>
                  </a:lnTo>
                  <a:lnTo>
                    <a:pt x="59" y="84"/>
                  </a:lnTo>
                  <a:lnTo>
                    <a:pt x="59" y="86"/>
                  </a:lnTo>
                  <a:lnTo>
                    <a:pt x="57" y="86"/>
                  </a:lnTo>
                  <a:lnTo>
                    <a:pt x="57" y="88"/>
                  </a:lnTo>
                  <a:lnTo>
                    <a:pt x="57" y="89"/>
                  </a:lnTo>
                  <a:lnTo>
                    <a:pt x="55" y="89"/>
                  </a:lnTo>
                  <a:lnTo>
                    <a:pt x="55" y="91"/>
                  </a:lnTo>
                  <a:lnTo>
                    <a:pt x="54" y="91"/>
                  </a:lnTo>
                  <a:lnTo>
                    <a:pt x="54" y="93"/>
                  </a:lnTo>
                  <a:lnTo>
                    <a:pt x="52" y="95"/>
                  </a:lnTo>
                  <a:lnTo>
                    <a:pt x="50" y="95"/>
                  </a:lnTo>
                  <a:lnTo>
                    <a:pt x="50" y="97"/>
                  </a:lnTo>
                  <a:lnTo>
                    <a:pt x="52" y="97"/>
                  </a:lnTo>
                  <a:lnTo>
                    <a:pt x="50" y="97"/>
                  </a:lnTo>
                  <a:lnTo>
                    <a:pt x="50" y="98"/>
                  </a:lnTo>
                  <a:lnTo>
                    <a:pt x="48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41" y="97"/>
                  </a:lnTo>
                  <a:lnTo>
                    <a:pt x="41" y="95"/>
                  </a:lnTo>
                  <a:lnTo>
                    <a:pt x="39" y="93"/>
                  </a:lnTo>
                  <a:lnTo>
                    <a:pt x="39" y="91"/>
                  </a:lnTo>
                  <a:lnTo>
                    <a:pt x="39" y="89"/>
                  </a:lnTo>
                  <a:lnTo>
                    <a:pt x="39" y="88"/>
                  </a:lnTo>
                  <a:lnTo>
                    <a:pt x="39" y="86"/>
                  </a:lnTo>
                  <a:lnTo>
                    <a:pt x="38" y="86"/>
                  </a:lnTo>
                  <a:lnTo>
                    <a:pt x="36" y="86"/>
                  </a:lnTo>
                  <a:lnTo>
                    <a:pt x="34" y="84"/>
                  </a:lnTo>
                  <a:lnTo>
                    <a:pt x="32" y="84"/>
                  </a:lnTo>
                  <a:lnTo>
                    <a:pt x="30" y="82"/>
                  </a:lnTo>
                  <a:lnTo>
                    <a:pt x="30" y="81"/>
                  </a:lnTo>
                  <a:lnTo>
                    <a:pt x="29" y="79"/>
                  </a:lnTo>
                  <a:lnTo>
                    <a:pt x="29" y="81"/>
                  </a:lnTo>
                  <a:lnTo>
                    <a:pt x="29" y="79"/>
                  </a:lnTo>
                  <a:lnTo>
                    <a:pt x="29" y="77"/>
                  </a:lnTo>
                  <a:lnTo>
                    <a:pt x="27" y="77"/>
                  </a:lnTo>
                  <a:lnTo>
                    <a:pt x="27" y="75"/>
                  </a:lnTo>
                  <a:lnTo>
                    <a:pt x="25" y="73"/>
                  </a:lnTo>
                  <a:lnTo>
                    <a:pt x="25" y="75"/>
                  </a:lnTo>
                  <a:lnTo>
                    <a:pt x="23" y="75"/>
                  </a:lnTo>
                  <a:lnTo>
                    <a:pt x="23" y="73"/>
                  </a:lnTo>
                  <a:lnTo>
                    <a:pt x="21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18" y="72"/>
                  </a:lnTo>
                  <a:lnTo>
                    <a:pt x="16" y="72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5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9" y="73"/>
                  </a:lnTo>
                  <a:lnTo>
                    <a:pt x="7" y="73"/>
                  </a:lnTo>
                  <a:lnTo>
                    <a:pt x="5" y="73"/>
                  </a:lnTo>
                  <a:lnTo>
                    <a:pt x="5" y="72"/>
                  </a:lnTo>
                  <a:lnTo>
                    <a:pt x="5" y="73"/>
                  </a:lnTo>
                  <a:lnTo>
                    <a:pt x="4" y="73"/>
                  </a:lnTo>
                  <a:lnTo>
                    <a:pt x="2" y="73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4" y="68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2" y="63"/>
                  </a:lnTo>
                  <a:lnTo>
                    <a:pt x="0" y="63"/>
                  </a:lnTo>
                  <a:lnTo>
                    <a:pt x="2" y="61"/>
                  </a:lnTo>
                  <a:lnTo>
                    <a:pt x="4" y="61"/>
                  </a:lnTo>
                  <a:lnTo>
                    <a:pt x="4" y="59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5" y="56"/>
                  </a:lnTo>
                  <a:lnTo>
                    <a:pt x="7" y="54"/>
                  </a:lnTo>
                  <a:lnTo>
                    <a:pt x="7" y="52"/>
                  </a:lnTo>
                  <a:lnTo>
                    <a:pt x="7" y="50"/>
                  </a:lnTo>
                  <a:lnTo>
                    <a:pt x="7" y="48"/>
                  </a:lnTo>
                  <a:lnTo>
                    <a:pt x="7" y="47"/>
                  </a:lnTo>
                  <a:lnTo>
                    <a:pt x="9" y="47"/>
                  </a:lnTo>
                  <a:lnTo>
                    <a:pt x="9" y="48"/>
                  </a:lnTo>
                  <a:lnTo>
                    <a:pt x="11" y="48"/>
                  </a:lnTo>
                  <a:lnTo>
                    <a:pt x="13" y="48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4" y="45"/>
                  </a:lnTo>
                  <a:lnTo>
                    <a:pt x="13" y="43"/>
                  </a:lnTo>
                  <a:lnTo>
                    <a:pt x="11" y="43"/>
                  </a:lnTo>
                  <a:lnTo>
                    <a:pt x="11" y="41"/>
                  </a:lnTo>
                  <a:lnTo>
                    <a:pt x="11" y="39"/>
                  </a:lnTo>
                  <a:lnTo>
                    <a:pt x="11" y="38"/>
                  </a:lnTo>
                  <a:lnTo>
                    <a:pt x="13" y="38"/>
                  </a:lnTo>
                  <a:lnTo>
                    <a:pt x="13" y="36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3" y="34"/>
                  </a:lnTo>
                  <a:lnTo>
                    <a:pt x="25" y="34"/>
                  </a:lnTo>
                  <a:lnTo>
                    <a:pt x="25" y="32"/>
                  </a:lnTo>
                  <a:lnTo>
                    <a:pt x="27" y="32"/>
                  </a:lnTo>
                  <a:lnTo>
                    <a:pt x="27" y="31"/>
                  </a:lnTo>
                  <a:lnTo>
                    <a:pt x="27" y="29"/>
                  </a:lnTo>
                  <a:lnTo>
                    <a:pt x="27" y="27"/>
                  </a:lnTo>
                  <a:lnTo>
                    <a:pt x="29" y="27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3" y="23"/>
                  </a:lnTo>
                  <a:lnTo>
                    <a:pt x="21" y="23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4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6"/>
                  </a:lnTo>
                  <a:lnTo>
                    <a:pt x="7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6"/>
            <p:cNvSpPr>
              <a:spLocks/>
            </p:cNvSpPr>
            <p:nvPr/>
          </p:nvSpPr>
          <p:spPr bwMode="auto">
            <a:xfrm>
              <a:off x="3173" y="1768"/>
              <a:ext cx="103" cy="109"/>
            </a:xfrm>
            <a:custGeom>
              <a:avLst/>
              <a:gdLst>
                <a:gd name="T0" fmla="*/ 53 w 103"/>
                <a:gd name="T1" fmla="*/ 9 h 109"/>
                <a:gd name="T2" fmla="*/ 58 w 103"/>
                <a:gd name="T3" fmla="*/ 14 h 109"/>
                <a:gd name="T4" fmla="*/ 62 w 103"/>
                <a:gd name="T5" fmla="*/ 20 h 109"/>
                <a:gd name="T6" fmla="*/ 69 w 103"/>
                <a:gd name="T7" fmla="*/ 20 h 109"/>
                <a:gd name="T8" fmla="*/ 74 w 103"/>
                <a:gd name="T9" fmla="*/ 23 h 109"/>
                <a:gd name="T10" fmla="*/ 80 w 103"/>
                <a:gd name="T11" fmla="*/ 27 h 109"/>
                <a:gd name="T12" fmla="*/ 85 w 103"/>
                <a:gd name="T13" fmla="*/ 32 h 109"/>
                <a:gd name="T14" fmla="*/ 85 w 103"/>
                <a:gd name="T15" fmla="*/ 38 h 109"/>
                <a:gd name="T16" fmla="*/ 91 w 103"/>
                <a:gd name="T17" fmla="*/ 41 h 109"/>
                <a:gd name="T18" fmla="*/ 92 w 103"/>
                <a:gd name="T19" fmla="*/ 45 h 109"/>
                <a:gd name="T20" fmla="*/ 92 w 103"/>
                <a:gd name="T21" fmla="*/ 50 h 109"/>
                <a:gd name="T22" fmla="*/ 98 w 103"/>
                <a:gd name="T23" fmla="*/ 50 h 109"/>
                <a:gd name="T24" fmla="*/ 98 w 103"/>
                <a:gd name="T25" fmla="*/ 52 h 109"/>
                <a:gd name="T26" fmla="*/ 96 w 103"/>
                <a:gd name="T27" fmla="*/ 55 h 109"/>
                <a:gd name="T28" fmla="*/ 94 w 103"/>
                <a:gd name="T29" fmla="*/ 63 h 109"/>
                <a:gd name="T30" fmla="*/ 99 w 103"/>
                <a:gd name="T31" fmla="*/ 63 h 109"/>
                <a:gd name="T32" fmla="*/ 101 w 103"/>
                <a:gd name="T33" fmla="*/ 66 h 109"/>
                <a:gd name="T34" fmla="*/ 103 w 103"/>
                <a:gd name="T35" fmla="*/ 73 h 109"/>
                <a:gd name="T36" fmla="*/ 98 w 103"/>
                <a:gd name="T37" fmla="*/ 77 h 109"/>
                <a:gd name="T38" fmla="*/ 96 w 103"/>
                <a:gd name="T39" fmla="*/ 80 h 109"/>
                <a:gd name="T40" fmla="*/ 94 w 103"/>
                <a:gd name="T41" fmla="*/ 88 h 109"/>
                <a:gd name="T42" fmla="*/ 89 w 103"/>
                <a:gd name="T43" fmla="*/ 91 h 109"/>
                <a:gd name="T44" fmla="*/ 87 w 103"/>
                <a:gd name="T45" fmla="*/ 88 h 109"/>
                <a:gd name="T46" fmla="*/ 80 w 103"/>
                <a:gd name="T47" fmla="*/ 89 h 109"/>
                <a:gd name="T48" fmla="*/ 73 w 103"/>
                <a:gd name="T49" fmla="*/ 91 h 109"/>
                <a:gd name="T50" fmla="*/ 67 w 103"/>
                <a:gd name="T51" fmla="*/ 93 h 109"/>
                <a:gd name="T52" fmla="*/ 60 w 103"/>
                <a:gd name="T53" fmla="*/ 95 h 109"/>
                <a:gd name="T54" fmla="*/ 55 w 103"/>
                <a:gd name="T55" fmla="*/ 95 h 109"/>
                <a:gd name="T56" fmla="*/ 55 w 103"/>
                <a:gd name="T57" fmla="*/ 100 h 109"/>
                <a:gd name="T58" fmla="*/ 57 w 103"/>
                <a:gd name="T59" fmla="*/ 104 h 109"/>
                <a:gd name="T60" fmla="*/ 51 w 103"/>
                <a:gd name="T61" fmla="*/ 109 h 109"/>
                <a:gd name="T62" fmla="*/ 46 w 103"/>
                <a:gd name="T63" fmla="*/ 109 h 109"/>
                <a:gd name="T64" fmla="*/ 41 w 103"/>
                <a:gd name="T65" fmla="*/ 105 h 109"/>
                <a:gd name="T66" fmla="*/ 37 w 103"/>
                <a:gd name="T67" fmla="*/ 100 h 109"/>
                <a:gd name="T68" fmla="*/ 30 w 103"/>
                <a:gd name="T69" fmla="*/ 98 h 109"/>
                <a:gd name="T70" fmla="*/ 25 w 103"/>
                <a:gd name="T71" fmla="*/ 102 h 109"/>
                <a:gd name="T72" fmla="*/ 21 w 103"/>
                <a:gd name="T73" fmla="*/ 102 h 109"/>
                <a:gd name="T74" fmla="*/ 19 w 103"/>
                <a:gd name="T75" fmla="*/ 97 h 109"/>
                <a:gd name="T76" fmla="*/ 16 w 103"/>
                <a:gd name="T77" fmla="*/ 93 h 109"/>
                <a:gd name="T78" fmla="*/ 16 w 103"/>
                <a:gd name="T79" fmla="*/ 88 h 109"/>
                <a:gd name="T80" fmla="*/ 10 w 103"/>
                <a:gd name="T81" fmla="*/ 89 h 109"/>
                <a:gd name="T82" fmla="*/ 7 w 103"/>
                <a:gd name="T83" fmla="*/ 84 h 109"/>
                <a:gd name="T84" fmla="*/ 5 w 103"/>
                <a:gd name="T85" fmla="*/ 80 h 109"/>
                <a:gd name="T86" fmla="*/ 1 w 103"/>
                <a:gd name="T87" fmla="*/ 79 h 109"/>
                <a:gd name="T88" fmla="*/ 3 w 103"/>
                <a:gd name="T89" fmla="*/ 75 h 109"/>
                <a:gd name="T90" fmla="*/ 0 w 103"/>
                <a:gd name="T91" fmla="*/ 70 h 109"/>
                <a:gd name="T92" fmla="*/ 1 w 103"/>
                <a:gd name="T93" fmla="*/ 63 h 109"/>
                <a:gd name="T94" fmla="*/ 1 w 103"/>
                <a:gd name="T95" fmla="*/ 57 h 109"/>
                <a:gd name="T96" fmla="*/ 1 w 103"/>
                <a:gd name="T97" fmla="*/ 52 h 109"/>
                <a:gd name="T98" fmla="*/ 3 w 103"/>
                <a:gd name="T99" fmla="*/ 45 h 109"/>
                <a:gd name="T100" fmla="*/ 3 w 103"/>
                <a:gd name="T101" fmla="*/ 36 h 109"/>
                <a:gd name="T102" fmla="*/ 8 w 103"/>
                <a:gd name="T103" fmla="*/ 30 h 109"/>
                <a:gd name="T104" fmla="*/ 8 w 103"/>
                <a:gd name="T105" fmla="*/ 32 h 109"/>
                <a:gd name="T106" fmla="*/ 10 w 103"/>
                <a:gd name="T107" fmla="*/ 25 h 109"/>
                <a:gd name="T108" fmla="*/ 12 w 103"/>
                <a:gd name="T109" fmla="*/ 18 h 109"/>
                <a:gd name="T110" fmla="*/ 19 w 103"/>
                <a:gd name="T111" fmla="*/ 16 h 109"/>
                <a:gd name="T112" fmla="*/ 26 w 103"/>
                <a:gd name="T113" fmla="*/ 13 h 109"/>
                <a:gd name="T114" fmla="*/ 28 w 103"/>
                <a:gd name="T115" fmla="*/ 9 h 109"/>
                <a:gd name="T116" fmla="*/ 32 w 103"/>
                <a:gd name="T117" fmla="*/ 4 h 109"/>
                <a:gd name="T118" fmla="*/ 39 w 103"/>
                <a:gd name="T119" fmla="*/ 2 h 109"/>
                <a:gd name="T120" fmla="*/ 46 w 103"/>
                <a:gd name="T121" fmla="*/ 0 h 109"/>
                <a:gd name="T122" fmla="*/ 51 w 103"/>
                <a:gd name="T123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" h="109">
                  <a:moveTo>
                    <a:pt x="51" y="4"/>
                  </a:moveTo>
                  <a:lnTo>
                    <a:pt x="51" y="5"/>
                  </a:lnTo>
                  <a:lnTo>
                    <a:pt x="53" y="5"/>
                  </a:lnTo>
                  <a:lnTo>
                    <a:pt x="53" y="7"/>
                  </a:lnTo>
                  <a:lnTo>
                    <a:pt x="53" y="9"/>
                  </a:lnTo>
                  <a:lnTo>
                    <a:pt x="55" y="9"/>
                  </a:lnTo>
                  <a:lnTo>
                    <a:pt x="55" y="11"/>
                  </a:lnTo>
                  <a:lnTo>
                    <a:pt x="57" y="11"/>
                  </a:lnTo>
                  <a:lnTo>
                    <a:pt x="57" y="13"/>
                  </a:lnTo>
                  <a:lnTo>
                    <a:pt x="58" y="14"/>
                  </a:lnTo>
                  <a:lnTo>
                    <a:pt x="58" y="16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7" y="20"/>
                  </a:lnTo>
                  <a:lnTo>
                    <a:pt x="69" y="20"/>
                  </a:lnTo>
                  <a:lnTo>
                    <a:pt x="71" y="20"/>
                  </a:lnTo>
                  <a:lnTo>
                    <a:pt x="71" y="22"/>
                  </a:lnTo>
                  <a:lnTo>
                    <a:pt x="73" y="22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5"/>
                  </a:lnTo>
                  <a:lnTo>
                    <a:pt x="76" y="25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0" y="27"/>
                  </a:lnTo>
                  <a:lnTo>
                    <a:pt x="80" y="29"/>
                  </a:lnTo>
                  <a:lnTo>
                    <a:pt x="82" y="29"/>
                  </a:lnTo>
                  <a:lnTo>
                    <a:pt x="83" y="30"/>
                  </a:lnTo>
                  <a:lnTo>
                    <a:pt x="83" y="32"/>
                  </a:lnTo>
                  <a:lnTo>
                    <a:pt x="85" y="32"/>
                  </a:lnTo>
                  <a:lnTo>
                    <a:pt x="87" y="32"/>
                  </a:lnTo>
                  <a:lnTo>
                    <a:pt x="85" y="32"/>
                  </a:lnTo>
                  <a:lnTo>
                    <a:pt x="85" y="34"/>
                  </a:lnTo>
                  <a:lnTo>
                    <a:pt x="85" y="36"/>
                  </a:lnTo>
                  <a:lnTo>
                    <a:pt x="85" y="38"/>
                  </a:lnTo>
                  <a:lnTo>
                    <a:pt x="87" y="38"/>
                  </a:lnTo>
                  <a:lnTo>
                    <a:pt x="89" y="38"/>
                  </a:lnTo>
                  <a:lnTo>
                    <a:pt x="89" y="39"/>
                  </a:lnTo>
                  <a:lnTo>
                    <a:pt x="91" y="39"/>
                  </a:lnTo>
                  <a:lnTo>
                    <a:pt x="91" y="41"/>
                  </a:lnTo>
                  <a:lnTo>
                    <a:pt x="91" y="43"/>
                  </a:lnTo>
                  <a:lnTo>
                    <a:pt x="92" y="43"/>
                  </a:lnTo>
                  <a:lnTo>
                    <a:pt x="94" y="43"/>
                  </a:lnTo>
                  <a:lnTo>
                    <a:pt x="94" y="45"/>
                  </a:lnTo>
                  <a:lnTo>
                    <a:pt x="92" y="45"/>
                  </a:lnTo>
                  <a:lnTo>
                    <a:pt x="91" y="45"/>
                  </a:lnTo>
                  <a:lnTo>
                    <a:pt x="91" y="47"/>
                  </a:lnTo>
                  <a:lnTo>
                    <a:pt x="92" y="47"/>
                  </a:lnTo>
                  <a:lnTo>
                    <a:pt x="92" y="48"/>
                  </a:lnTo>
                  <a:lnTo>
                    <a:pt x="92" y="50"/>
                  </a:lnTo>
                  <a:lnTo>
                    <a:pt x="92" y="52"/>
                  </a:lnTo>
                  <a:lnTo>
                    <a:pt x="94" y="52"/>
                  </a:lnTo>
                  <a:lnTo>
                    <a:pt x="94" y="50"/>
                  </a:lnTo>
                  <a:lnTo>
                    <a:pt x="96" y="50"/>
                  </a:lnTo>
                  <a:lnTo>
                    <a:pt x="98" y="50"/>
                  </a:lnTo>
                  <a:lnTo>
                    <a:pt x="98" y="48"/>
                  </a:lnTo>
                  <a:lnTo>
                    <a:pt x="99" y="48"/>
                  </a:lnTo>
                  <a:lnTo>
                    <a:pt x="99" y="50"/>
                  </a:lnTo>
                  <a:lnTo>
                    <a:pt x="98" y="50"/>
                  </a:lnTo>
                  <a:lnTo>
                    <a:pt x="98" y="52"/>
                  </a:lnTo>
                  <a:lnTo>
                    <a:pt x="99" y="52"/>
                  </a:lnTo>
                  <a:lnTo>
                    <a:pt x="98" y="52"/>
                  </a:lnTo>
                  <a:lnTo>
                    <a:pt x="98" y="54"/>
                  </a:lnTo>
                  <a:lnTo>
                    <a:pt x="98" y="55"/>
                  </a:lnTo>
                  <a:lnTo>
                    <a:pt x="96" y="55"/>
                  </a:lnTo>
                  <a:lnTo>
                    <a:pt x="96" y="57"/>
                  </a:lnTo>
                  <a:lnTo>
                    <a:pt x="94" y="59"/>
                  </a:lnTo>
                  <a:lnTo>
                    <a:pt x="92" y="61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96" y="63"/>
                  </a:lnTo>
                  <a:lnTo>
                    <a:pt x="96" y="64"/>
                  </a:lnTo>
                  <a:lnTo>
                    <a:pt x="98" y="64"/>
                  </a:lnTo>
                  <a:lnTo>
                    <a:pt x="98" y="63"/>
                  </a:lnTo>
                  <a:lnTo>
                    <a:pt x="99" y="63"/>
                  </a:lnTo>
                  <a:lnTo>
                    <a:pt x="99" y="64"/>
                  </a:lnTo>
                  <a:lnTo>
                    <a:pt x="99" y="66"/>
                  </a:lnTo>
                  <a:lnTo>
                    <a:pt x="99" y="68"/>
                  </a:lnTo>
                  <a:lnTo>
                    <a:pt x="101" y="68"/>
                  </a:lnTo>
                  <a:lnTo>
                    <a:pt x="101" y="66"/>
                  </a:lnTo>
                  <a:lnTo>
                    <a:pt x="103" y="66"/>
                  </a:lnTo>
                  <a:lnTo>
                    <a:pt x="103" y="68"/>
                  </a:lnTo>
                  <a:lnTo>
                    <a:pt x="103" y="70"/>
                  </a:lnTo>
                  <a:lnTo>
                    <a:pt x="103" y="72"/>
                  </a:lnTo>
                  <a:lnTo>
                    <a:pt x="103" y="73"/>
                  </a:lnTo>
                  <a:lnTo>
                    <a:pt x="101" y="73"/>
                  </a:lnTo>
                  <a:lnTo>
                    <a:pt x="101" y="75"/>
                  </a:lnTo>
                  <a:lnTo>
                    <a:pt x="99" y="75"/>
                  </a:lnTo>
                  <a:lnTo>
                    <a:pt x="99" y="77"/>
                  </a:lnTo>
                  <a:lnTo>
                    <a:pt x="98" y="77"/>
                  </a:lnTo>
                  <a:lnTo>
                    <a:pt x="98" y="79"/>
                  </a:lnTo>
                  <a:lnTo>
                    <a:pt x="98" y="80"/>
                  </a:lnTo>
                  <a:lnTo>
                    <a:pt x="99" y="80"/>
                  </a:lnTo>
                  <a:lnTo>
                    <a:pt x="98" y="80"/>
                  </a:lnTo>
                  <a:lnTo>
                    <a:pt x="96" y="80"/>
                  </a:lnTo>
                  <a:lnTo>
                    <a:pt x="96" y="82"/>
                  </a:lnTo>
                  <a:lnTo>
                    <a:pt x="96" y="84"/>
                  </a:lnTo>
                  <a:lnTo>
                    <a:pt x="96" y="86"/>
                  </a:lnTo>
                  <a:lnTo>
                    <a:pt x="94" y="86"/>
                  </a:lnTo>
                  <a:lnTo>
                    <a:pt x="94" y="88"/>
                  </a:lnTo>
                  <a:lnTo>
                    <a:pt x="92" y="88"/>
                  </a:lnTo>
                  <a:lnTo>
                    <a:pt x="91" y="88"/>
                  </a:lnTo>
                  <a:lnTo>
                    <a:pt x="91" y="89"/>
                  </a:lnTo>
                  <a:lnTo>
                    <a:pt x="89" y="89"/>
                  </a:lnTo>
                  <a:lnTo>
                    <a:pt x="89" y="91"/>
                  </a:lnTo>
                  <a:lnTo>
                    <a:pt x="91" y="91"/>
                  </a:lnTo>
                  <a:lnTo>
                    <a:pt x="89" y="91"/>
                  </a:lnTo>
                  <a:lnTo>
                    <a:pt x="89" y="89"/>
                  </a:lnTo>
                  <a:lnTo>
                    <a:pt x="87" y="89"/>
                  </a:lnTo>
                  <a:lnTo>
                    <a:pt x="87" y="88"/>
                  </a:lnTo>
                  <a:lnTo>
                    <a:pt x="85" y="88"/>
                  </a:lnTo>
                  <a:lnTo>
                    <a:pt x="83" y="88"/>
                  </a:lnTo>
                  <a:lnTo>
                    <a:pt x="82" y="88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0" y="91"/>
                  </a:lnTo>
                  <a:lnTo>
                    <a:pt x="78" y="91"/>
                  </a:lnTo>
                  <a:lnTo>
                    <a:pt x="76" y="91"/>
                  </a:lnTo>
                  <a:lnTo>
                    <a:pt x="74" y="91"/>
                  </a:lnTo>
                  <a:lnTo>
                    <a:pt x="73" y="91"/>
                  </a:lnTo>
                  <a:lnTo>
                    <a:pt x="71" y="93"/>
                  </a:lnTo>
                  <a:lnTo>
                    <a:pt x="71" y="91"/>
                  </a:lnTo>
                  <a:lnTo>
                    <a:pt x="69" y="91"/>
                  </a:lnTo>
                  <a:lnTo>
                    <a:pt x="69" y="93"/>
                  </a:lnTo>
                  <a:lnTo>
                    <a:pt x="67" y="93"/>
                  </a:lnTo>
                  <a:lnTo>
                    <a:pt x="66" y="93"/>
                  </a:lnTo>
                  <a:lnTo>
                    <a:pt x="64" y="93"/>
                  </a:lnTo>
                  <a:lnTo>
                    <a:pt x="64" y="95"/>
                  </a:lnTo>
                  <a:lnTo>
                    <a:pt x="62" y="95"/>
                  </a:lnTo>
                  <a:lnTo>
                    <a:pt x="60" y="95"/>
                  </a:lnTo>
                  <a:lnTo>
                    <a:pt x="60" y="93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5" y="95"/>
                  </a:lnTo>
                  <a:lnTo>
                    <a:pt x="55" y="93"/>
                  </a:lnTo>
                  <a:lnTo>
                    <a:pt x="55" y="95"/>
                  </a:lnTo>
                  <a:lnTo>
                    <a:pt x="55" y="97"/>
                  </a:lnTo>
                  <a:lnTo>
                    <a:pt x="55" y="98"/>
                  </a:lnTo>
                  <a:lnTo>
                    <a:pt x="55" y="100"/>
                  </a:lnTo>
                  <a:lnTo>
                    <a:pt x="57" y="100"/>
                  </a:lnTo>
                  <a:lnTo>
                    <a:pt x="57" y="102"/>
                  </a:lnTo>
                  <a:lnTo>
                    <a:pt x="58" y="102"/>
                  </a:lnTo>
                  <a:lnTo>
                    <a:pt x="58" y="104"/>
                  </a:lnTo>
                  <a:lnTo>
                    <a:pt x="57" y="104"/>
                  </a:lnTo>
                  <a:lnTo>
                    <a:pt x="57" y="105"/>
                  </a:lnTo>
                  <a:lnTo>
                    <a:pt x="57" y="107"/>
                  </a:lnTo>
                  <a:lnTo>
                    <a:pt x="55" y="107"/>
                  </a:lnTo>
                  <a:lnTo>
                    <a:pt x="53" y="107"/>
                  </a:lnTo>
                  <a:lnTo>
                    <a:pt x="51" y="109"/>
                  </a:lnTo>
                  <a:lnTo>
                    <a:pt x="49" y="109"/>
                  </a:lnTo>
                  <a:lnTo>
                    <a:pt x="49" y="107"/>
                  </a:lnTo>
                  <a:lnTo>
                    <a:pt x="48" y="107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4" y="109"/>
                  </a:lnTo>
                  <a:lnTo>
                    <a:pt x="44" y="107"/>
                  </a:lnTo>
                  <a:lnTo>
                    <a:pt x="42" y="107"/>
                  </a:lnTo>
                  <a:lnTo>
                    <a:pt x="42" y="105"/>
                  </a:lnTo>
                  <a:lnTo>
                    <a:pt x="41" y="105"/>
                  </a:lnTo>
                  <a:lnTo>
                    <a:pt x="39" y="105"/>
                  </a:lnTo>
                  <a:lnTo>
                    <a:pt x="39" y="104"/>
                  </a:lnTo>
                  <a:lnTo>
                    <a:pt x="39" y="102"/>
                  </a:lnTo>
                  <a:lnTo>
                    <a:pt x="37" y="102"/>
                  </a:lnTo>
                  <a:lnTo>
                    <a:pt x="37" y="100"/>
                  </a:lnTo>
                  <a:lnTo>
                    <a:pt x="35" y="100"/>
                  </a:lnTo>
                  <a:lnTo>
                    <a:pt x="33" y="100"/>
                  </a:lnTo>
                  <a:lnTo>
                    <a:pt x="32" y="100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28" y="98"/>
                  </a:lnTo>
                  <a:lnTo>
                    <a:pt x="28" y="100"/>
                  </a:lnTo>
                  <a:lnTo>
                    <a:pt x="26" y="100"/>
                  </a:lnTo>
                  <a:lnTo>
                    <a:pt x="26" y="102"/>
                  </a:lnTo>
                  <a:lnTo>
                    <a:pt x="25" y="102"/>
                  </a:lnTo>
                  <a:lnTo>
                    <a:pt x="25" y="104"/>
                  </a:lnTo>
                  <a:lnTo>
                    <a:pt x="23" y="102"/>
                  </a:lnTo>
                  <a:lnTo>
                    <a:pt x="23" y="104"/>
                  </a:lnTo>
                  <a:lnTo>
                    <a:pt x="21" y="104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19" y="97"/>
                  </a:lnTo>
                  <a:lnTo>
                    <a:pt x="19" y="95"/>
                  </a:lnTo>
                  <a:lnTo>
                    <a:pt x="17" y="95"/>
                  </a:lnTo>
                  <a:lnTo>
                    <a:pt x="19" y="93"/>
                  </a:lnTo>
                  <a:lnTo>
                    <a:pt x="17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4" y="91"/>
                  </a:lnTo>
                  <a:lnTo>
                    <a:pt x="16" y="91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4" y="88"/>
                  </a:lnTo>
                  <a:lnTo>
                    <a:pt x="14" y="86"/>
                  </a:lnTo>
                  <a:lnTo>
                    <a:pt x="14" y="88"/>
                  </a:lnTo>
                  <a:lnTo>
                    <a:pt x="12" y="88"/>
                  </a:lnTo>
                  <a:lnTo>
                    <a:pt x="10" y="89"/>
                  </a:lnTo>
                  <a:lnTo>
                    <a:pt x="8" y="89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8" y="84"/>
                  </a:lnTo>
                  <a:lnTo>
                    <a:pt x="7" y="84"/>
                  </a:lnTo>
                  <a:lnTo>
                    <a:pt x="5" y="84"/>
                  </a:lnTo>
                  <a:lnTo>
                    <a:pt x="7" y="84"/>
                  </a:lnTo>
                  <a:lnTo>
                    <a:pt x="7" y="82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3" y="80"/>
                  </a:lnTo>
                  <a:lnTo>
                    <a:pt x="3" y="79"/>
                  </a:lnTo>
                  <a:lnTo>
                    <a:pt x="1" y="79"/>
                  </a:lnTo>
                  <a:lnTo>
                    <a:pt x="1" y="77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5" y="75"/>
                  </a:lnTo>
                  <a:lnTo>
                    <a:pt x="3" y="75"/>
                  </a:lnTo>
                  <a:lnTo>
                    <a:pt x="1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1" y="52"/>
                  </a:lnTo>
                  <a:lnTo>
                    <a:pt x="1" y="50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3" y="47"/>
                  </a:lnTo>
                  <a:lnTo>
                    <a:pt x="3" y="45"/>
                  </a:lnTo>
                  <a:lnTo>
                    <a:pt x="3" y="43"/>
                  </a:lnTo>
                  <a:lnTo>
                    <a:pt x="3" y="41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3" y="36"/>
                  </a:lnTo>
                  <a:lnTo>
                    <a:pt x="5" y="34"/>
                  </a:lnTo>
                  <a:lnTo>
                    <a:pt x="5" y="32"/>
                  </a:lnTo>
                  <a:lnTo>
                    <a:pt x="5" y="30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0"/>
                  </a:lnTo>
                  <a:lnTo>
                    <a:pt x="10" y="29"/>
                  </a:lnTo>
                  <a:lnTo>
                    <a:pt x="10" y="27"/>
                  </a:lnTo>
                  <a:lnTo>
                    <a:pt x="10" y="25"/>
                  </a:lnTo>
                  <a:lnTo>
                    <a:pt x="10" y="23"/>
                  </a:lnTo>
                  <a:lnTo>
                    <a:pt x="10" y="22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7" y="14"/>
                  </a:lnTo>
                  <a:lnTo>
                    <a:pt x="19" y="16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5" y="14"/>
                  </a:lnTo>
                  <a:lnTo>
                    <a:pt x="25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1"/>
                  </a:lnTo>
                  <a:lnTo>
                    <a:pt x="30" y="11"/>
                  </a:lnTo>
                  <a:lnTo>
                    <a:pt x="30" y="9"/>
                  </a:lnTo>
                  <a:lnTo>
                    <a:pt x="28" y="9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0" y="5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4"/>
                  </a:lnTo>
                  <a:lnTo>
                    <a:pt x="35" y="4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8" y="2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5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17"/>
            <p:cNvSpPr>
              <a:spLocks/>
            </p:cNvSpPr>
            <p:nvPr/>
          </p:nvSpPr>
          <p:spPr bwMode="auto">
            <a:xfrm>
              <a:off x="3240" y="1059"/>
              <a:ext cx="231" cy="229"/>
            </a:xfrm>
            <a:custGeom>
              <a:avLst/>
              <a:gdLst>
                <a:gd name="T0" fmla="*/ 152 w 231"/>
                <a:gd name="T1" fmla="*/ 82 h 229"/>
                <a:gd name="T2" fmla="*/ 150 w 231"/>
                <a:gd name="T3" fmla="*/ 104 h 229"/>
                <a:gd name="T4" fmla="*/ 156 w 231"/>
                <a:gd name="T5" fmla="*/ 104 h 229"/>
                <a:gd name="T6" fmla="*/ 170 w 231"/>
                <a:gd name="T7" fmla="*/ 97 h 229"/>
                <a:gd name="T8" fmla="*/ 174 w 231"/>
                <a:gd name="T9" fmla="*/ 82 h 229"/>
                <a:gd name="T10" fmla="*/ 166 w 231"/>
                <a:gd name="T11" fmla="*/ 72 h 229"/>
                <a:gd name="T12" fmla="*/ 166 w 231"/>
                <a:gd name="T13" fmla="*/ 61 h 229"/>
                <a:gd name="T14" fmla="*/ 172 w 231"/>
                <a:gd name="T15" fmla="*/ 50 h 229"/>
                <a:gd name="T16" fmla="*/ 179 w 231"/>
                <a:gd name="T17" fmla="*/ 41 h 229"/>
                <a:gd name="T18" fmla="*/ 179 w 231"/>
                <a:gd name="T19" fmla="*/ 56 h 229"/>
                <a:gd name="T20" fmla="*/ 188 w 231"/>
                <a:gd name="T21" fmla="*/ 61 h 229"/>
                <a:gd name="T22" fmla="*/ 206 w 231"/>
                <a:gd name="T23" fmla="*/ 72 h 229"/>
                <a:gd name="T24" fmla="*/ 207 w 231"/>
                <a:gd name="T25" fmla="*/ 79 h 229"/>
                <a:gd name="T26" fmla="*/ 191 w 231"/>
                <a:gd name="T27" fmla="*/ 93 h 229"/>
                <a:gd name="T28" fmla="*/ 184 w 231"/>
                <a:gd name="T29" fmla="*/ 118 h 229"/>
                <a:gd name="T30" fmla="*/ 190 w 231"/>
                <a:gd name="T31" fmla="*/ 149 h 229"/>
                <a:gd name="T32" fmla="*/ 181 w 231"/>
                <a:gd name="T33" fmla="*/ 157 h 229"/>
                <a:gd name="T34" fmla="*/ 175 w 231"/>
                <a:gd name="T35" fmla="*/ 181 h 229"/>
                <a:gd name="T36" fmla="*/ 195 w 231"/>
                <a:gd name="T37" fmla="*/ 188 h 229"/>
                <a:gd name="T38" fmla="*/ 218 w 231"/>
                <a:gd name="T39" fmla="*/ 182 h 229"/>
                <a:gd name="T40" fmla="*/ 231 w 231"/>
                <a:gd name="T41" fmla="*/ 191 h 229"/>
                <a:gd name="T42" fmla="*/ 231 w 231"/>
                <a:gd name="T43" fmla="*/ 211 h 229"/>
                <a:gd name="T44" fmla="*/ 218 w 231"/>
                <a:gd name="T45" fmla="*/ 222 h 229"/>
                <a:gd name="T46" fmla="*/ 204 w 231"/>
                <a:gd name="T47" fmla="*/ 229 h 229"/>
                <a:gd name="T48" fmla="*/ 181 w 231"/>
                <a:gd name="T49" fmla="*/ 216 h 229"/>
                <a:gd name="T50" fmla="*/ 150 w 231"/>
                <a:gd name="T51" fmla="*/ 195 h 229"/>
                <a:gd name="T52" fmla="*/ 129 w 231"/>
                <a:gd name="T53" fmla="*/ 145 h 229"/>
                <a:gd name="T54" fmla="*/ 104 w 231"/>
                <a:gd name="T55" fmla="*/ 145 h 229"/>
                <a:gd name="T56" fmla="*/ 93 w 231"/>
                <a:gd name="T57" fmla="*/ 156 h 229"/>
                <a:gd name="T58" fmla="*/ 79 w 231"/>
                <a:gd name="T59" fmla="*/ 166 h 229"/>
                <a:gd name="T60" fmla="*/ 72 w 231"/>
                <a:gd name="T61" fmla="*/ 182 h 229"/>
                <a:gd name="T62" fmla="*/ 66 w 231"/>
                <a:gd name="T63" fmla="*/ 197 h 229"/>
                <a:gd name="T64" fmla="*/ 43 w 231"/>
                <a:gd name="T65" fmla="*/ 186 h 229"/>
                <a:gd name="T66" fmla="*/ 16 w 231"/>
                <a:gd name="T67" fmla="*/ 193 h 229"/>
                <a:gd name="T68" fmla="*/ 4 w 231"/>
                <a:gd name="T69" fmla="*/ 209 h 229"/>
                <a:gd name="T70" fmla="*/ 2 w 231"/>
                <a:gd name="T71" fmla="*/ 200 h 229"/>
                <a:gd name="T72" fmla="*/ 9 w 231"/>
                <a:gd name="T73" fmla="*/ 172 h 229"/>
                <a:gd name="T74" fmla="*/ 65 w 231"/>
                <a:gd name="T75" fmla="*/ 138 h 229"/>
                <a:gd name="T76" fmla="*/ 77 w 231"/>
                <a:gd name="T77" fmla="*/ 131 h 229"/>
                <a:gd name="T78" fmla="*/ 100 w 231"/>
                <a:gd name="T79" fmla="*/ 129 h 229"/>
                <a:gd name="T80" fmla="*/ 111 w 231"/>
                <a:gd name="T81" fmla="*/ 113 h 229"/>
                <a:gd name="T82" fmla="*/ 109 w 231"/>
                <a:gd name="T83" fmla="*/ 95 h 229"/>
                <a:gd name="T84" fmla="*/ 95 w 231"/>
                <a:gd name="T85" fmla="*/ 90 h 229"/>
                <a:gd name="T86" fmla="*/ 81 w 231"/>
                <a:gd name="T87" fmla="*/ 84 h 229"/>
                <a:gd name="T88" fmla="*/ 70 w 231"/>
                <a:gd name="T89" fmla="*/ 68 h 229"/>
                <a:gd name="T90" fmla="*/ 74 w 231"/>
                <a:gd name="T91" fmla="*/ 63 h 229"/>
                <a:gd name="T92" fmla="*/ 102 w 231"/>
                <a:gd name="T93" fmla="*/ 72 h 229"/>
                <a:gd name="T94" fmla="*/ 116 w 231"/>
                <a:gd name="T95" fmla="*/ 59 h 229"/>
                <a:gd name="T96" fmla="*/ 111 w 231"/>
                <a:gd name="T97" fmla="*/ 43 h 229"/>
                <a:gd name="T98" fmla="*/ 115 w 231"/>
                <a:gd name="T99" fmla="*/ 24 h 229"/>
                <a:gd name="T100" fmla="*/ 125 w 231"/>
                <a:gd name="T101" fmla="*/ 2 h 229"/>
                <a:gd name="T102" fmla="*/ 134 w 231"/>
                <a:gd name="T103" fmla="*/ 15 h 229"/>
                <a:gd name="T104" fmla="*/ 134 w 231"/>
                <a:gd name="T105" fmla="*/ 47 h 229"/>
                <a:gd name="T106" fmla="*/ 140 w 231"/>
                <a:gd name="T107" fmla="*/ 56 h 229"/>
                <a:gd name="T108" fmla="*/ 141 w 231"/>
                <a:gd name="T109" fmla="*/ 7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1" h="229">
                  <a:moveTo>
                    <a:pt x="145" y="72"/>
                  </a:moveTo>
                  <a:lnTo>
                    <a:pt x="147" y="74"/>
                  </a:lnTo>
                  <a:lnTo>
                    <a:pt x="150" y="75"/>
                  </a:lnTo>
                  <a:lnTo>
                    <a:pt x="150" y="79"/>
                  </a:lnTo>
                  <a:lnTo>
                    <a:pt x="152" y="82"/>
                  </a:lnTo>
                  <a:lnTo>
                    <a:pt x="152" y="88"/>
                  </a:lnTo>
                  <a:lnTo>
                    <a:pt x="150" y="93"/>
                  </a:lnTo>
                  <a:lnTo>
                    <a:pt x="150" y="97"/>
                  </a:lnTo>
                  <a:lnTo>
                    <a:pt x="150" y="102"/>
                  </a:lnTo>
                  <a:lnTo>
                    <a:pt x="150" y="104"/>
                  </a:lnTo>
                  <a:lnTo>
                    <a:pt x="152" y="107"/>
                  </a:lnTo>
                  <a:lnTo>
                    <a:pt x="152" y="107"/>
                  </a:lnTo>
                  <a:lnTo>
                    <a:pt x="154" y="107"/>
                  </a:lnTo>
                  <a:lnTo>
                    <a:pt x="154" y="106"/>
                  </a:lnTo>
                  <a:lnTo>
                    <a:pt x="156" y="104"/>
                  </a:lnTo>
                  <a:lnTo>
                    <a:pt x="159" y="102"/>
                  </a:lnTo>
                  <a:lnTo>
                    <a:pt x="161" y="100"/>
                  </a:lnTo>
                  <a:lnTo>
                    <a:pt x="165" y="99"/>
                  </a:lnTo>
                  <a:lnTo>
                    <a:pt x="168" y="99"/>
                  </a:lnTo>
                  <a:lnTo>
                    <a:pt x="170" y="97"/>
                  </a:lnTo>
                  <a:lnTo>
                    <a:pt x="174" y="97"/>
                  </a:lnTo>
                  <a:lnTo>
                    <a:pt x="179" y="95"/>
                  </a:lnTo>
                  <a:lnTo>
                    <a:pt x="179" y="88"/>
                  </a:lnTo>
                  <a:lnTo>
                    <a:pt x="175" y="84"/>
                  </a:lnTo>
                  <a:lnTo>
                    <a:pt x="174" y="82"/>
                  </a:lnTo>
                  <a:lnTo>
                    <a:pt x="170" y="81"/>
                  </a:lnTo>
                  <a:lnTo>
                    <a:pt x="168" y="79"/>
                  </a:lnTo>
                  <a:lnTo>
                    <a:pt x="166" y="77"/>
                  </a:lnTo>
                  <a:lnTo>
                    <a:pt x="166" y="75"/>
                  </a:lnTo>
                  <a:lnTo>
                    <a:pt x="166" y="72"/>
                  </a:lnTo>
                  <a:lnTo>
                    <a:pt x="166" y="70"/>
                  </a:lnTo>
                  <a:lnTo>
                    <a:pt x="166" y="68"/>
                  </a:lnTo>
                  <a:lnTo>
                    <a:pt x="166" y="66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8" y="57"/>
                  </a:lnTo>
                  <a:lnTo>
                    <a:pt x="172" y="56"/>
                  </a:lnTo>
                  <a:lnTo>
                    <a:pt x="172" y="54"/>
                  </a:lnTo>
                  <a:lnTo>
                    <a:pt x="172" y="52"/>
                  </a:lnTo>
                  <a:lnTo>
                    <a:pt x="172" y="50"/>
                  </a:lnTo>
                  <a:lnTo>
                    <a:pt x="172" y="47"/>
                  </a:lnTo>
                  <a:lnTo>
                    <a:pt x="172" y="45"/>
                  </a:lnTo>
                  <a:lnTo>
                    <a:pt x="174" y="43"/>
                  </a:lnTo>
                  <a:lnTo>
                    <a:pt x="175" y="41"/>
                  </a:lnTo>
                  <a:lnTo>
                    <a:pt x="179" y="41"/>
                  </a:lnTo>
                  <a:lnTo>
                    <a:pt x="179" y="45"/>
                  </a:lnTo>
                  <a:lnTo>
                    <a:pt x="179" y="49"/>
                  </a:lnTo>
                  <a:lnTo>
                    <a:pt x="179" y="52"/>
                  </a:lnTo>
                  <a:lnTo>
                    <a:pt x="179" y="56"/>
                  </a:lnTo>
                  <a:lnTo>
                    <a:pt x="179" y="56"/>
                  </a:lnTo>
                  <a:lnTo>
                    <a:pt x="179" y="57"/>
                  </a:lnTo>
                  <a:lnTo>
                    <a:pt x="181" y="57"/>
                  </a:lnTo>
                  <a:lnTo>
                    <a:pt x="182" y="59"/>
                  </a:lnTo>
                  <a:lnTo>
                    <a:pt x="184" y="59"/>
                  </a:lnTo>
                  <a:lnTo>
                    <a:pt x="188" y="61"/>
                  </a:lnTo>
                  <a:lnTo>
                    <a:pt x="191" y="63"/>
                  </a:lnTo>
                  <a:lnTo>
                    <a:pt x="195" y="65"/>
                  </a:lnTo>
                  <a:lnTo>
                    <a:pt x="199" y="68"/>
                  </a:lnTo>
                  <a:lnTo>
                    <a:pt x="202" y="70"/>
                  </a:lnTo>
                  <a:lnTo>
                    <a:pt x="206" y="72"/>
                  </a:lnTo>
                  <a:lnTo>
                    <a:pt x="209" y="72"/>
                  </a:lnTo>
                  <a:lnTo>
                    <a:pt x="211" y="74"/>
                  </a:lnTo>
                  <a:lnTo>
                    <a:pt x="211" y="75"/>
                  </a:lnTo>
                  <a:lnTo>
                    <a:pt x="211" y="77"/>
                  </a:lnTo>
                  <a:lnTo>
                    <a:pt x="207" y="79"/>
                  </a:lnTo>
                  <a:lnTo>
                    <a:pt x="202" y="81"/>
                  </a:lnTo>
                  <a:lnTo>
                    <a:pt x="199" y="82"/>
                  </a:lnTo>
                  <a:lnTo>
                    <a:pt x="195" y="86"/>
                  </a:lnTo>
                  <a:lnTo>
                    <a:pt x="193" y="90"/>
                  </a:lnTo>
                  <a:lnTo>
                    <a:pt x="191" y="93"/>
                  </a:lnTo>
                  <a:lnTo>
                    <a:pt x="190" y="97"/>
                  </a:lnTo>
                  <a:lnTo>
                    <a:pt x="188" y="100"/>
                  </a:lnTo>
                  <a:lnTo>
                    <a:pt x="186" y="106"/>
                  </a:lnTo>
                  <a:lnTo>
                    <a:pt x="186" y="111"/>
                  </a:lnTo>
                  <a:lnTo>
                    <a:pt x="184" y="118"/>
                  </a:lnTo>
                  <a:lnTo>
                    <a:pt x="186" y="125"/>
                  </a:lnTo>
                  <a:lnTo>
                    <a:pt x="186" y="132"/>
                  </a:lnTo>
                  <a:lnTo>
                    <a:pt x="186" y="141"/>
                  </a:lnTo>
                  <a:lnTo>
                    <a:pt x="188" y="149"/>
                  </a:lnTo>
                  <a:lnTo>
                    <a:pt x="190" y="149"/>
                  </a:lnTo>
                  <a:lnTo>
                    <a:pt x="190" y="152"/>
                  </a:lnTo>
                  <a:lnTo>
                    <a:pt x="190" y="154"/>
                  </a:lnTo>
                  <a:lnTo>
                    <a:pt x="188" y="157"/>
                  </a:lnTo>
                  <a:lnTo>
                    <a:pt x="184" y="159"/>
                  </a:lnTo>
                  <a:lnTo>
                    <a:pt x="181" y="157"/>
                  </a:lnTo>
                  <a:lnTo>
                    <a:pt x="175" y="156"/>
                  </a:lnTo>
                  <a:lnTo>
                    <a:pt x="172" y="149"/>
                  </a:lnTo>
                  <a:lnTo>
                    <a:pt x="161" y="157"/>
                  </a:lnTo>
                  <a:lnTo>
                    <a:pt x="168" y="170"/>
                  </a:lnTo>
                  <a:lnTo>
                    <a:pt x="175" y="181"/>
                  </a:lnTo>
                  <a:lnTo>
                    <a:pt x="181" y="190"/>
                  </a:lnTo>
                  <a:lnTo>
                    <a:pt x="184" y="195"/>
                  </a:lnTo>
                  <a:lnTo>
                    <a:pt x="188" y="195"/>
                  </a:lnTo>
                  <a:lnTo>
                    <a:pt x="191" y="193"/>
                  </a:lnTo>
                  <a:lnTo>
                    <a:pt x="195" y="188"/>
                  </a:lnTo>
                  <a:lnTo>
                    <a:pt x="199" y="184"/>
                  </a:lnTo>
                  <a:lnTo>
                    <a:pt x="202" y="181"/>
                  </a:lnTo>
                  <a:lnTo>
                    <a:pt x="207" y="179"/>
                  </a:lnTo>
                  <a:lnTo>
                    <a:pt x="213" y="181"/>
                  </a:lnTo>
                  <a:lnTo>
                    <a:pt x="218" y="182"/>
                  </a:lnTo>
                  <a:lnTo>
                    <a:pt x="220" y="182"/>
                  </a:lnTo>
                  <a:lnTo>
                    <a:pt x="222" y="184"/>
                  </a:lnTo>
                  <a:lnTo>
                    <a:pt x="225" y="188"/>
                  </a:lnTo>
                  <a:lnTo>
                    <a:pt x="229" y="190"/>
                  </a:lnTo>
                  <a:lnTo>
                    <a:pt x="231" y="191"/>
                  </a:lnTo>
                  <a:lnTo>
                    <a:pt x="231" y="195"/>
                  </a:lnTo>
                  <a:lnTo>
                    <a:pt x="231" y="199"/>
                  </a:lnTo>
                  <a:lnTo>
                    <a:pt x="231" y="202"/>
                  </a:lnTo>
                  <a:lnTo>
                    <a:pt x="231" y="207"/>
                  </a:lnTo>
                  <a:lnTo>
                    <a:pt x="231" y="211"/>
                  </a:lnTo>
                  <a:lnTo>
                    <a:pt x="231" y="215"/>
                  </a:lnTo>
                  <a:lnTo>
                    <a:pt x="227" y="216"/>
                  </a:lnTo>
                  <a:lnTo>
                    <a:pt x="225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5" y="224"/>
                  </a:lnTo>
                  <a:lnTo>
                    <a:pt x="213" y="225"/>
                  </a:lnTo>
                  <a:lnTo>
                    <a:pt x="211" y="229"/>
                  </a:lnTo>
                  <a:lnTo>
                    <a:pt x="207" y="229"/>
                  </a:lnTo>
                  <a:lnTo>
                    <a:pt x="204" y="229"/>
                  </a:lnTo>
                  <a:lnTo>
                    <a:pt x="199" y="227"/>
                  </a:lnTo>
                  <a:lnTo>
                    <a:pt x="195" y="225"/>
                  </a:lnTo>
                  <a:lnTo>
                    <a:pt x="190" y="222"/>
                  </a:lnTo>
                  <a:lnTo>
                    <a:pt x="186" y="220"/>
                  </a:lnTo>
                  <a:lnTo>
                    <a:pt x="181" y="216"/>
                  </a:lnTo>
                  <a:lnTo>
                    <a:pt x="175" y="211"/>
                  </a:lnTo>
                  <a:lnTo>
                    <a:pt x="170" y="206"/>
                  </a:lnTo>
                  <a:lnTo>
                    <a:pt x="163" y="202"/>
                  </a:lnTo>
                  <a:lnTo>
                    <a:pt x="156" y="199"/>
                  </a:lnTo>
                  <a:lnTo>
                    <a:pt x="150" y="195"/>
                  </a:lnTo>
                  <a:lnTo>
                    <a:pt x="149" y="184"/>
                  </a:lnTo>
                  <a:lnTo>
                    <a:pt x="145" y="165"/>
                  </a:lnTo>
                  <a:lnTo>
                    <a:pt x="132" y="154"/>
                  </a:lnTo>
                  <a:lnTo>
                    <a:pt x="131" y="150"/>
                  </a:lnTo>
                  <a:lnTo>
                    <a:pt x="129" y="145"/>
                  </a:lnTo>
                  <a:lnTo>
                    <a:pt x="125" y="140"/>
                  </a:lnTo>
                  <a:lnTo>
                    <a:pt x="120" y="138"/>
                  </a:lnTo>
                  <a:lnTo>
                    <a:pt x="113" y="140"/>
                  </a:lnTo>
                  <a:lnTo>
                    <a:pt x="107" y="141"/>
                  </a:lnTo>
                  <a:lnTo>
                    <a:pt x="104" y="145"/>
                  </a:lnTo>
                  <a:lnTo>
                    <a:pt x="100" y="147"/>
                  </a:lnTo>
                  <a:lnTo>
                    <a:pt x="99" y="150"/>
                  </a:lnTo>
                  <a:lnTo>
                    <a:pt x="97" y="152"/>
                  </a:lnTo>
                  <a:lnTo>
                    <a:pt x="95" y="154"/>
                  </a:lnTo>
                  <a:lnTo>
                    <a:pt x="93" y="156"/>
                  </a:lnTo>
                  <a:lnTo>
                    <a:pt x="90" y="157"/>
                  </a:lnTo>
                  <a:lnTo>
                    <a:pt x="88" y="159"/>
                  </a:lnTo>
                  <a:lnTo>
                    <a:pt x="86" y="161"/>
                  </a:lnTo>
                  <a:lnTo>
                    <a:pt x="82" y="163"/>
                  </a:lnTo>
                  <a:lnTo>
                    <a:pt x="79" y="166"/>
                  </a:lnTo>
                  <a:lnTo>
                    <a:pt x="75" y="168"/>
                  </a:lnTo>
                  <a:lnTo>
                    <a:pt x="74" y="172"/>
                  </a:lnTo>
                  <a:lnTo>
                    <a:pt x="72" y="175"/>
                  </a:lnTo>
                  <a:lnTo>
                    <a:pt x="72" y="179"/>
                  </a:lnTo>
                  <a:lnTo>
                    <a:pt x="72" y="182"/>
                  </a:lnTo>
                  <a:lnTo>
                    <a:pt x="72" y="186"/>
                  </a:lnTo>
                  <a:lnTo>
                    <a:pt x="72" y="190"/>
                  </a:lnTo>
                  <a:lnTo>
                    <a:pt x="70" y="193"/>
                  </a:lnTo>
                  <a:lnTo>
                    <a:pt x="68" y="195"/>
                  </a:lnTo>
                  <a:lnTo>
                    <a:pt x="66" y="197"/>
                  </a:lnTo>
                  <a:lnTo>
                    <a:pt x="63" y="197"/>
                  </a:lnTo>
                  <a:lnTo>
                    <a:pt x="61" y="193"/>
                  </a:lnTo>
                  <a:lnTo>
                    <a:pt x="57" y="191"/>
                  </a:lnTo>
                  <a:lnTo>
                    <a:pt x="50" y="190"/>
                  </a:lnTo>
                  <a:lnTo>
                    <a:pt x="43" y="186"/>
                  </a:lnTo>
                  <a:lnTo>
                    <a:pt x="34" y="191"/>
                  </a:lnTo>
                  <a:lnTo>
                    <a:pt x="27" y="191"/>
                  </a:lnTo>
                  <a:lnTo>
                    <a:pt x="25" y="190"/>
                  </a:lnTo>
                  <a:lnTo>
                    <a:pt x="20" y="191"/>
                  </a:lnTo>
                  <a:lnTo>
                    <a:pt x="16" y="193"/>
                  </a:lnTo>
                  <a:lnTo>
                    <a:pt x="13" y="197"/>
                  </a:lnTo>
                  <a:lnTo>
                    <a:pt x="11" y="200"/>
                  </a:lnTo>
                  <a:lnTo>
                    <a:pt x="9" y="204"/>
                  </a:lnTo>
                  <a:lnTo>
                    <a:pt x="7" y="206"/>
                  </a:lnTo>
                  <a:lnTo>
                    <a:pt x="4" y="209"/>
                  </a:lnTo>
                  <a:lnTo>
                    <a:pt x="2" y="209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2" y="200"/>
                  </a:lnTo>
                  <a:lnTo>
                    <a:pt x="6" y="195"/>
                  </a:lnTo>
                  <a:lnTo>
                    <a:pt x="4" y="191"/>
                  </a:lnTo>
                  <a:lnTo>
                    <a:pt x="4" y="186"/>
                  </a:lnTo>
                  <a:lnTo>
                    <a:pt x="6" y="179"/>
                  </a:lnTo>
                  <a:lnTo>
                    <a:pt x="9" y="172"/>
                  </a:lnTo>
                  <a:lnTo>
                    <a:pt x="16" y="166"/>
                  </a:lnTo>
                  <a:lnTo>
                    <a:pt x="27" y="161"/>
                  </a:lnTo>
                  <a:lnTo>
                    <a:pt x="41" y="156"/>
                  </a:lnTo>
                  <a:lnTo>
                    <a:pt x="61" y="154"/>
                  </a:lnTo>
                  <a:lnTo>
                    <a:pt x="65" y="138"/>
                  </a:lnTo>
                  <a:lnTo>
                    <a:pt x="66" y="134"/>
                  </a:lnTo>
                  <a:lnTo>
                    <a:pt x="66" y="129"/>
                  </a:lnTo>
                  <a:lnTo>
                    <a:pt x="70" y="127"/>
                  </a:lnTo>
                  <a:lnTo>
                    <a:pt x="74" y="127"/>
                  </a:lnTo>
                  <a:lnTo>
                    <a:pt x="77" y="131"/>
                  </a:lnTo>
                  <a:lnTo>
                    <a:pt x="81" y="132"/>
                  </a:lnTo>
                  <a:lnTo>
                    <a:pt x="86" y="134"/>
                  </a:lnTo>
                  <a:lnTo>
                    <a:pt x="90" y="134"/>
                  </a:lnTo>
                  <a:lnTo>
                    <a:pt x="95" y="132"/>
                  </a:lnTo>
                  <a:lnTo>
                    <a:pt x="100" y="129"/>
                  </a:lnTo>
                  <a:lnTo>
                    <a:pt x="104" y="125"/>
                  </a:lnTo>
                  <a:lnTo>
                    <a:pt x="106" y="122"/>
                  </a:lnTo>
                  <a:lnTo>
                    <a:pt x="107" y="118"/>
                  </a:lnTo>
                  <a:lnTo>
                    <a:pt x="109" y="116"/>
                  </a:lnTo>
                  <a:lnTo>
                    <a:pt x="111" y="113"/>
                  </a:lnTo>
                  <a:lnTo>
                    <a:pt x="113" y="109"/>
                  </a:lnTo>
                  <a:lnTo>
                    <a:pt x="115" y="106"/>
                  </a:lnTo>
                  <a:lnTo>
                    <a:pt x="115" y="102"/>
                  </a:lnTo>
                  <a:lnTo>
                    <a:pt x="113" y="99"/>
                  </a:lnTo>
                  <a:lnTo>
                    <a:pt x="109" y="95"/>
                  </a:lnTo>
                  <a:lnTo>
                    <a:pt x="106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99" y="91"/>
                  </a:lnTo>
                  <a:lnTo>
                    <a:pt x="95" y="90"/>
                  </a:lnTo>
                  <a:lnTo>
                    <a:pt x="93" y="90"/>
                  </a:lnTo>
                  <a:lnTo>
                    <a:pt x="91" y="88"/>
                  </a:lnTo>
                  <a:lnTo>
                    <a:pt x="88" y="88"/>
                  </a:lnTo>
                  <a:lnTo>
                    <a:pt x="84" y="86"/>
                  </a:lnTo>
                  <a:lnTo>
                    <a:pt x="81" y="84"/>
                  </a:lnTo>
                  <a:lnTo>
                    <a:pt x="77" y="81"/>
                  </a:lnTo>
                  <a:lnTo>
                    <a:pt x="75" y="77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70" y="68"/>
                  </a:lnTo>
                  <a:lnTo>
                    <a:pt x="68" y="66"/>
                  </a:lnTo>
                  <a:lnTo>
                    <a:pt x="70" y="65"/>
                  </a:lnTo>
                  <a:lnTo>
                    <a:pt x="70" y="63"/>
                  </a:lnTo>
                  <a:lnTo>
                    <a:pt x="72" y="63"/>
                  </a:lnTo>
                  <a:lnTo>
                    <a:pt x="74" y="63"/>
                  </a:lnTo>
                  <a:lnTo>
                    <a:pt x="77" y="65"/>
                  </a:lnTo>
                  <a:lnTo>
                    <a:pt x="82" y="68"/>
                  </a:lnTo>
                  <a:lnTo>
                    <a:pt x="90" y="72"/>
                  </a:lnTo>
                  <a:lnTo>
                    <a:pt x="97" y="74"/>
                  </a:lnTo>
                  <a:lnTo>
                    <a:pt x="102" y="72"/>
                  </a:lnTo>
                  <a:lnTo>
                    <a:pt x="107" y="70"/>
                  </a:lnTo>
                  <a:lnTo>
                    <a:pt x="109" y="68"/>
                  </a:lnTo>
                  <a:lnTo>
                    <a:pt x="113" y="65"/>
                  </a:lnTo>
                  <a:lnTo>
                    <a:pt x="115" y="63"/>
                  </a:lnTo>
                  <a:lnTo>
                    <a:pt x="116" y="59"/>
                  </a:lnTo>
                  <a:lnTo>
                    <a:pt x="118" y="57"/>
                  </a:lnTo>
                  <a:lnTo>
                    <a:pt x="116" y="52"/>
                  </a:lnTo>
                  <a:lnTo>
                    <a:pt x="115" y="49"/>
                  </a:lnTo>
                  <a:lnTo>
                    <a:pt x="113" y="45"/>
                  </a:lnTo>
                  <a:lnTo>
                    <a:pt x="111" y="43"/>
                  </a:lnTo>
                  <a:lnTo>
                    <a:pt x="111" y="41"/>
                  </a:lnTo>
                  <a:lnTo>
                    <a:pt x="111" y="38"/>
                  </a:lnTo>
                  <a:lnTo>
                    <a:pt x="113" y="34"/>
                  </a:lnTo>
                  <a:lnTo>
                    <a:pt x="113" y="29"/>
                  </a:lnTo>
                  <a:lnTo>
                    <a:pt x="115" y="24"/>
                  </a:lnTo>
                  <a:lnTo>
                    <a:pt x="115" y="18"/>
                  </a:lnTo>
                  <a:lnTo>
                    <a:pt x="116" y="13"/>
                  </a:lnTo>
                  <a:lnTo>
                    <a:pt x="120" y="9"/>
                  </a:lnTo>
                  <a:lnTo>
                    <a:pt x="122" y="4"/>
                  </a:lnTo>
                  <a:lnTo>
                    <a:pt x="125" y="2"/>
                  </a:lnTo>
                  <a:lnTo>
                    <a:pt x="127" y="0"/>
                  </a:lnTo>
                  <a:lnTo>
                    <a:pt x="129" y="2"/>
                  </a:lnTo>
                  <a:lnTo>
                    <a:pt x="131" y="4"/>
                  </a:lnTo>
                  <a:lnTo>
                    <a:pt x="132" y="9"/>
                  </a:lnTo>
                  <a:lnTo>
                    <a:pt x="134" y="15"/>
                  </a:lnTo>
                  <a:lnTo>
                    <a:pt x="136" y="20"/>
                  </a:lnTo>
                  <a:lnTo>
                    <a:pt x="138" y="25"/>
                  </a:lnTo>
                  <a:lnTo>
                    <a:pt x="138" y="43"/>
                  </a:lnTo>
                  <a:lnTo>
                    <a:pt x="134" y="45"/>
                  </a:lnTo>
                  <a:lnTo>
                    <a:pt x="134" y="47"/>
                  </a:lnTo>
                  <a:lnTo>
                    <a:pt x="132" y="49"/>
                  </a:lnTo>
                  <a:lnTo>
                    <a:pt x="134" y="50"/>
                  </a:lnTo>
                  <a:lnTo>
                    <a:pt x="134" y="52"/>
                  </a:lnTo>
                  <a:lnTo>
                    <a:pt x="138" y="54"/>
                  </a:lnTo>
                  <a:lnTo>
                    <a:pt x="140" y="56"/>
                  </a:lnTo>
                  <a:lnTo>
                    <a:pt x="143" y="56"/>
                  </a:lnTo>
                  <a:lnTo>
                    <a:pt x="143" y="59"/>
                  </a:lnTo>
                  <a:lnTo>
                    <a:pt x="140" y="66"/>
                  </a:lnTo>
                  <a:lnTo>
                    <a:pt x="140" y="70"/>
                  </a:lnTo>
                  <a:lnTo>
                    <a:pt x="141" y="72"/>
                  </a:lnTo>
                  <a:lnTo>
                    <a:pt x="145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8"/>
            <p:cNvSpPr>
              <a:spLocks noEditPoints="1"/>
            </p:cNvSpPr>
            <p:nvPr/>
          </p:nvSpPr>
          <p:spPr bwMode="auto">
            <a:xfrm>
              <a:off x="2703" y="2513"/>
              <a:ext cx="380" cy="341"/>
            </a:xfrm>
            <a:custGeom>
              <a:avLst/>
              <a:gdLst>
                <a:gd name="T0" fmla="*/ 373 w 380"/>
                <a:gd name="T1" fmla="*/ 66 h 341"/>
                <a:gd name="T2" fmla="*/ 370 w 380"/>
                <a:gd name="T3" fmla="*/ 89 h 341"/>
                <a:gd name="T4" fmla="*/ 366 w 380"/>
                <a:gd name="T5" fmla="*/ 116 h 341"/>
                <a:gd name="T6" fmla="*/ 362 w 380"/>
                <a:gd name="T7" fmla="*/ 137 h 341"/>
                <a:gd name="T8" fmla="*/ 352 w 380"/>
                <a:gd name="T9" fmla="*/ 130 h 341"/>
                <a:gd name="T10" fmla="*/ 366 w 380"/>
                <a:gd name="T11" fmla="*/ 160 h 341"/>
                <a:gd name="T12" fmla="*/ 348 w 380"/>
                <a:gd name="T13" fmla="*/ 166 h 341"/>
                <a:gd name="T14" fmla="*/ 327 w 380"/>
                <a:gd name="T15" fmla="*/ 166 h 341"/>
                <a:gd name="T16" fmla="*/ 318 w 380"/>
                <a:gd name="T17" fmla="*/ 151 h 341"/>
                <a:gd name="T18" fmla="*/ 318 w 380"/>
                <a:gd name="T19" fmla="*/ 173 h 341"/>
                <a:gd name="T20" fmla="*/ 307 w 380"/>
                <a:gd name="T21" fmla="*/ 187 h 341"/>
                <a:gd name="T22" fmla="*/ 311 w 380"/>
                <a:gd name="T23" fmla="*/ 185 h 341"/>
                <a:gd name="T24" fmla="*/ 323 w 380"/>
                <a:gd name="T25" fmla="*/ 171 h 341"/>
                <a:gd name="T26" fmla="*/ 348 w 380"/>
                <a:gd name="T27" fmla="*/ 187 h 341"/>
                <a:gd name="T28" fmla="*/ 348 w 380"/>
                <a:gd name="T29" fmla="*/ 208 h 341"/>
                <a:gd name="T30" fmla="*/ 328 w 380"/>
                <a:gd name="T31" fmla="*/ 212 h 341"/>
                <a:gd name="T32" fmla="*/ 320 w 380"/>
                <a:gd name="T33" fmla="*/ 237 h 341"/>
                <a:gd name="T34" fmla="*/ 316 w 380"/>
                <a:gd name="T35" fmla="*/ 294 h 341"/>
                <a:gd name="T36" fmla="*/ 296 w 380"/>
                <a:gd name="T37" fmla="*/ 301 h 341"/>
                <a:gd name="T38" fmla="*/ 289 w 380"/>
                <a:gd name="T39" fmla="*/ 308 h 341"/>
                <a:gd name="T40" fmla="*/ 284 w 380"/>
                <a:gd name="T41" fmla="*/ 285 h 341"/>
                <a:gd name="T42" fmla="*/ 255 w 380"/>
                <a:gd name="T43" fmla="*/ 280 h 341"/>
                <a:gd name="T44" fmla="*/ 225 w 380"/>
                <a:gd name="T45" fmla="*/ 285 h 341"/>
                <a:gd name="T46" fmla="*/ 195 w 380"/>
                <a:gd name="T47" fmla="*/ 314 h 341"/>
                <a:gd name="T48" fmla="*/ 173 w 380"/>
                <a:gd name="T49" fmla="*/ 339 h 341"/>
                <a:gd name="T50" fmla="*/ 146 w 380"/>
                <a:gd name="T51" fmla="*/ 325 h 341"/>
                <a:gd name="T52" fmla="*/ 136 w 380"/>
                <a:gd name="T53" fmla="*/ 341 h 341"/>
                <a:gd name="T54" fmla="*/ 134 w 380"/>
                <a:gd name="T55" fmla="*/ 310 h 341"/>
                <a:gd name="T56" fmla="*/ 139 w 380"/>
                <a:gd name="T57" fmla="*/ 232 h 341"/>
                <a:gd name="T58" fmla="*/ 125 w 380"/>
                <a:gd name="T59" fmla="*/ 232 h 341"/>
                <a:gd name="T60" fmla="*/ 104 w 380"/>
                <a:gd name="T61" fmla="*/ 285 h 341"/>
                <a:gd name="T62" fmla="*/ 75 w 380"/>
                <a:gd name="T63" fmla="*/ 282 h 341"/>
                <a:gd name="T64" fmla="*/ 61 w 380"/>
                <a:gd name="T65" fmla="*/ 296 h 341"/>
                <a:gd name="T66" fmla="*/ 32 w 380"/>
                <a:gd name="T67" fmla="*/ 264 h 341"/>
                <a:gd name="T68" fmla="*/ 14 w 380"/>
                <a:gd name="T69" fmla="*/ 276 h 341"/>
                <a:gd name="T70" fmla="*/ 0 w 380"/>
                <a:gd name="T71" fmla="*/ 241 h 341"/>
                <a:gd name="T72" fmla="*/ 21 w 380"/>
                <a:gd name="T73" fmla="*/ 237 h 341"/>
                <a:gd name="T74" fmla="*/ 48 w 380"/>
                <a:gd name="T75" fmla="*/ 233 h 341"/>
                <a:gd name="T76" fmla="*/ 59 w 380"/>
                <a:gd name="T77" fmla="*/ 217 h 341"/>
                <a:gd name="T78" fmla="*/ 82 w 380"/>
                <a:gd name="T79" fmla="*/ 196 h 341"/>
                <a:gd name="T80" fmla="*/ 70 w 380"/>
                <a:gd name="T81" fmla="*/ 166 h 341"/>
                <a:gd name="T82" fmla="*/ 70 w 380"/>
                <a:gd name="T83" fmla="*/ 123 h 341"/>
                <a:gd name="T84" fmla="*/ 75 w 380"/>
                <a:gd name="T85" fmla="*/ 87 h 341"/>
                <a:gd name="T86" fmla="*/ 79 w 380"/>
                <a:gd name="T87" fmla="*/ 62 h 341"/>
                <a:gd name="T88" fmla="*/ 121 w 380"/>
                <a:gd name="T89" fmla="*/ 57 h 341"/>
                <a:gd name="T90" fmla="*/ 134 w 380"/>
                <a:gd name="T91" fmla="*/ 50 h 341"/>
                <a:gd name="T92" fmla="*/ 109 w 380"/>
                <a:gd name="T93" fmla="*/ 26 h 341"/>
                <a:gd name="T94" fmla="*/ 125 w 380"/>
                <a:gd name="T95" fmla="*/ 14 h 341"/>
                <a:gd name="T96" fmla="*/ 141 w 380"/>
                <a:gd name="T97" fmla="*/ 10 h 341"/>
                <a:gd name="T98" fmla="*/ 182 w 380"/>
                <a:gd name="T99" fmla="*/ 9 h 341"/>
                <a:gd name="T100" fmla="*/ 203 w 380"/>
                <a:gd name="T101" fmla="*/ 10 h 341"/>
                <a:gd name="T102" fmla="*/ 230 w 380"/>
                <a:gd name="T103" fmla="*/ 42 h 341"/>
                <a:gd name="T104" fmla="*/ 250 w 380"/>
                <a:gd name="T105" fmla="*/ 73 h 341"/>
                <a:gd name="T106" fmla="*/ 271 w 380"/>
                <a:gd name="T107" fmla="*/ 51 h 341"/>
                <a:gd name="T108" fmla="*/ 296 w 380"/>
                <a:gd name="T109" fmla="*/ 71 h 341"/>
                <a:gd name="T110" fmla="*/ 309 w 380"/>
                <a:gd name="T111" fmla="*/ 55 h 341"/>
                <a:gd name="T112" fmla="*/ 332 w 380"/>
                <a:gd name="T113" fmla="*/ 60 h 341"/>
                <a:gd name="T114" fmla="*/ 345 w 380"/>
                <a:gd name="T115" fmla="*/ 60 h 341"/>
                <a:gd name="T116" fmla="*/ 350 w 380"/>
                <a:gd name="T117" fmla="*/ 69 h 341"/>
                <a:gd name="T118" fmla="*/ 355 w 380"/>
                <a:gd name="T119" fmla="*/ 89 h 341"/>
                <a:gd name="T120" fmla="*/ 355 w 380"/>
                <a:gd name="T121" fmla="*/ 69 h 341"/>
                <a:gd name="T122" fmla="*/ 364 w 380"/>
                <a:gd name="T123" fmla="*/ 60 h 341"/>
                <a:gd name="T124" fmla="*/ 307 w 380"/>
                <a:gd name="T125" fmla="*/ 7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0" h="341">
                  <a:moveTo>
                    <a:pt x="368" y="42"/>
                  </a:moveTo>
                  <a:lnTo>
                    <a:pt x="368" y="41"/>
                  </a:lnTo>
                  <a:lnTo>
                    <a:pt x="368" y="39"/>
                  </a:lnTo>
                  <a:lnTo>
                    <a:pt x="368" y="37"/>
                  </a:lnTo>
                  <a:lnTo>
                    <a:pt x="371" y="42"/>
                  </a:lnTo>
                  <a:lnTo>
                    <a:pt x="371" y="50"/>
                  </a:lnTo>
                  <a:lnTo>
                    <a:pt x="373" y="55"/>
                  </a:lnTo>
                  <a:lnTo>
                    <a:pt x="371" y="60"/>
                  </a:lnTo>
                  <a:lnTo>
                    <a:pt x="373" y="64"/>
                  </a:lnTo>
                  <a:lnTo>
                    <a:pt x="373" y="66"/>
                  </a:lnTo>
                  <a:lnTo>
                    <a:pt x="375" y="66"/>
                  </a:lnTo>
                  <a:lnTo>
                    <a:pt x="377" y="66"/>
                  </a:lnTo>
                  <a:lnTo>
                    <a:pt x="380" y="66"/>
                  </a:lnTo>
                  <a:lnTo>
                    <a:pt x="378" y="67"/>
                  </a:lnTo>
                  <a:lnTo>
                    <a:pt x="377" y="71"/>
                  </a:lnTo>
                  <a:lnTo>
                    <a:pt x="375" y="76"/>
                  </a:lnTo>
                  <a:lnTo>
                    <a:pt x="371" y="82"/>
                  </a:lnTo>
                  <a:lnTo>
                    <a:pt x="368" y="85"/>
                  </a:lnTo>
                  <a:lnTo>
                    <a:pt x="368" y="87"/>
                  </a:lnTo>
                  <a:lnTo>
                    <a:pt x="370" y="89"/>
                  </a:lnTo>
                  <a:lnTo>
                    <a:pt x="371" y="92"/>
                  </a:lnTo>
                  <a:lnTo>
                    <a:pt x="373" y="94"/>
                  </a:lnTo>
                  <a:lnTo>
                    <a:pt x="373" y="96"/>
                  </a:lnTo>
                  <a:lnTo>
                    <a:pt x="373" y="98"/>
                  </a:lnTo>
                  <a:lnTo>
                    <a:pt x="373" y="100"/>
                  </a:lnTo>
                  <a:lnTo>
                    <a:pt x="373" y="103"/>
                  </a:lnTo>
                  <a:lnTo>
                    <a:pt x="373" y="107"/>
                  </a:lnTo>
                  <a:lnTo>
                    <a:pt x="373" y="112"/>
                  </a:lnTo>
                  <a:lnTo>
                    <a:pt x="370" y="121"/>
                  </a:lnTo>
                  <a:lnTo>
                    <a:pt x="366" y="116"/>
                  </a:lnTo>
                  <a:lnTo>
                    <a:pt x="362" y="114"/>
                  </a:lnTo>
                  <a:lnTo>
                    <a:pt x="361" y="114"/>
                  </a:lnTo>
                  <a:lnTo>
                    <a:pt x="361" y="116"/>
                  </a:lnTo>
                  <a:lnTo>
                    <a:pt x="359" y="119"/>
                  </a:lnTo>
                  <a:lnTo>
                    <a:pt x="361" y="123"/>
                  </a:lnTo>
                  <a:lnTo>
                    <a:pt x="361" y="125"/>
                  </a:lnTo>
                  <a:lnTo>
                    <a:pt x="361" y="128"/>
                  </a:lnTo>
                  <a:lnTo>
                    <a:pt x="362" y="132"/>
                  </a:lnTo>
                  <a:lnTo>
                    <a:pt x="362" y="135"/>
                  </a:lnTo>
                  <a:lnTo>
                    <a:pt x="362" y="137"/>
                  </a:lnTo>
                  <a:lnTo>
                    <a:pt x="362" y="139"/>
                  </a:lnTo>
                  <a:lnTo>
                    <a:pt x="361" y="137"/>
                  </a:lnTo>
                  <a:lnTo>
                    <a:pt x="359" y="135"/>
                  </a:lnTo>
                  <a:lnTo>
                    <a:pt x="359" y="133"/>
                  </a:lnTo>
                  <a:lnTo>
                    <a:pt x="359" y="132"/>
                  </a:lnTo>
                  <a:lnTo>
                    <a:pt x="357" y="130"/>
                  </a:lnTo>
                  <a:lnTo>
                    <a:pt x="357" y="128"/>
                  </a:lnTo>
                  <a:lnTo>
                    <a:pt x="355" y="128"/>
                  </a:lnTo>
                  <a:lnTo>
                    <a:pt x="353" y="128"/>
                  </a:lnTo>
                  <a:lnTo>
                    <a:pt x="352" y="130"/>
                  </a:lnTo>
                  <a:lnTo>
                    <a:pt x="353" y="132"/>
                  </a:lnTo>
                  <a:lnTo>
                    <a:pt x="353" y="133"/>
                  </a:lnTo>
                  <a:lnTo>
                    <a:pt x="355" y="137"/>
                  </a:lnTo>
                  <a:lnTo>
                    <a:pt x="355" y="139"/>
                  </a:lnTo>
                  <a:lnTo>
                    <a:pt x="355" y="142"/>
                  </a:lnTo>
                  <a:lnTo>
                    <a:pt x="357" y="146"/>
                  </a:lnTo>
                  <a:lnTo>
                    <a:pt x="361" y="148"/>
                  </a:lnTo>
                  <a:lnTo>
                    <a:pt x="364" y="150"/>
                  </a:lnTo>
                  <a:lnTo>
                    <a:pt x="364" y="157"/>
                  </a:lnTo>
                  <a:lnTo>
                    <a:pt x="366" y="160"/>
                  </a:lnTo>
                  <a:lnTo>
                    <a:pt x="366" y="166"/>
                  </a:lnTo>
                  <a:lnTo>
                    <a:pt x="364" y="166"/>
                  </a:lnTo>
                  <a:lnTo>
                    <a:pt x="362" y="166"/>
                  </a:lnTo>
                  <a:lnTo>
                    <a:pt x="361" y="166"/>
                  </a:lnTo>
                  <a:lnTo>
                    <a:pt x="359" y="166"/>
                  </a:lnTo>
                  <a:lnTo>
                    <a:pt x="355" y="166"/>
                  </a:lnTo>
                  <a:lnTo>
                    <a:pt x="353" y="166"/>
                  </a:lnTo>
                  <a:lnTo>
                    <a:pt x="352" y="166"/>
                  </a:lnTo>
                  <a:lnTo>
                    <a:pt x="350" y="166"/>
                  </a:lnTo>
                  <a:lnTo>
                    <a:pt x="348" y="166"/>
                  </a:lnTo>
                  <a:lnTo>
                    <a:pt x="346" y="166"/>
                  </a:lnTo>
                  <a:lnTo>
                    <a:pt x="345" y="164"/>
                  </a:lnTo>
                  <a:lnTo>
                    <a:pt x="343" y="164"/>
                  </a:lnTo>
                  <a:lnTo>
                    <a:pt x="341" y="162"/>
                  </a:lnTo>
                  <a:lnTo>
                    <a:pt x="339" y="160"/>
                  </a:lnTo>
                  <a:lnTo>
                    <a:pt x="337" y="162"/>
                  </a:lnTo>
                  <a:lnTo>
                    <a:pt x="334" y="166"/>
                  </a:lnTo>
                  <a:lnTo>
                    <a:pt x="330" y="166"/>
                  </a:lnTo>
                  <a:lnTo>
                    <a:pt x="328" y="166"/>
                  </a:lnTo>
                  <a:lnTo>
                    <a:pt x="327" y="166"/>
                  </a:lnTo>
                  <a:lnTo>
                    <a:pt x="325" y="162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1" y="155"/>
                  </a:lnTo>
                  <a:lnTo>
                    <a:pt x="320" y="153"/>
                  </a:lnTo>
                  <a:lnTo>
                    <a:pt x="320" y="151"/>
                  </a:lnTo>
                  <a:lnTo>
                    <a:pt x="320" y="150"/>
                  </a:lnTo>
                  <a:lnTo>
                    <a:pt x="318" y="146"/>
                  </a:lnTo>
                  <a:lnTo>
                    <a:pt x="318" y="148"/>
                  </a:lnTo>
                  <a:lnTo>
                    <a:pt x="318" y="151"/>
                  </a:lnTo>
                  <a:lnTo>
                    <a:pt x="318" y="155"/>
                  </a:lnTo>
                  <a:lnTo>
                    <a:pt x="318" y="158"/>
                  </a:lnTo>
                  <a:lnTo>
                    <a:pt x="320" y="158"/>
                  </a:lnTo>
                  <a:lnTo>
                    <a:pt x="320" y="160"/>
                  </a:lnTo>
                  <a:lnTo>
                    <a:pt x="320" y="162"/>
                  </a:lnTo>
                  <a:lnTo>
                    <a:pt x="320" y="164"/>
                  </a:lnTo>
                  <a:lnTo>
                    <a:pt x="320" y="167"/>
                  </a:lnTo>
                  <a:lnTo>
                    <a:pt x="320" y="169"/>
                  </a:lnTo>
                  <a:lnTo>
                    <a:pt x="320" y="171"/>
                  </a:lnTo>
                  <a:lnTo>
                    <a:pt x="318" y="173"/>
                  </a:lnTo>
                  <a:lnTo>
                    <a:pt x="316" y="173"/>
                  </a:lnTo>
                  <a:lnTo>
                    <a:pt x="316" y="175"/>
                  </a:lnTo>
                  <a:lnTo>
                    <a:pt x="314" y="176"/>
                  </a:lnTo>
                  <a:lnTo>
                    <a:pt x="312" y="175"/>
                  </a:lnTo>
                  <a:lnTo>
                    <a:pt x="311" y="176"/>
                  </a:lnTo>
                  <a:lnTo>
                    <a:pt x="309" y="178"/>
                  </a:lnTo>
                  <a:lnTo>
                    <a:pt x="309" y="180"/>
                  </a:lnTo>
                  <a:lnTo>
                    <a:pt x="309" y="182"/>
                  </a:lnTo>
                  <a:lnTo>
                    <a:pt x="309" y="183"/>
                  </a:lnTo>
                  <a:lnTo>
                    <a:pt x="307" y="187"/>
                  </a:lnTo>
                  <a:lnTo>
                    <a:pt x="307" y="189"/>
                  </a:lnTo>
                  <a:lnTo>
                    <a:pt x="305" y="191"/>
                  </a:lnTo>
                  <a:lnTo>
                    <a:pt x="303" y="194"/>
                  </a:lnTo>
                  <a:lnTo>
                    <a:pt x="303" y="198"/>
                  </a:lnTo>
                  <a:lnTo>
                    <a:pt x="305" y="198"/>
                  </a:lnTo>
                  <a:lnTo>
                    <a:pt x="307" y="196"/>
                  </a:lnTo>
                  <a:lnTo>
                    <a:pt x="309" y="196"/>
                  </a:lnTo>
                  <a:lnTo>
                    <a:pt x="309" y="192"/>
                  </a:lnTo>
                  <a:lnTo>
                    <a:pt x="311" y="189"/>
                  </a:lnTo>
                  <a:lnTo>
                    <a:pt x="311" y="185"/>
                  </a:lnTo>
                  <a:lnTo>
                    <a:pt x="312" y="182"/>
                  </a:lnTo>
                  <a:lnTo>
                    <a:pt x="312" y="178"/>
                  </a:lnTo>
                  <a:lnTo>
                    <a:pt x="314" y="176"/>
                  </a:lnTo>
                  <a:lnTo>
                    <a:pt x="316" y="176"/>
                  </a:lnTo>
                  <a:lnTo>
                    <a:pt x="318" y="176"/>
                  </a:lnTo>
                  <a:lnTo>
                    <a:pt x="318" y="175"/>
                  </a:lnTo>
                  <a:lnTo>
                    <a:pt x="318" y="173"/>
                  </a:lnTo>
                  <a:lnTo>
                    <a:pt x="320" y="171"/>
                  </a:lnTo>
                  <a:lnTo>
                    <a:pt x="321" y="169"/>
                  </a:lnTo>
                  <a:lnTo>
                    <a:pt x="323" y="171"/>
                  </a:lnTo>
                  <a:lnTo>
                    <a:pt x="325" y="171"/>
                  </a:lnTo>
                  <a:lnTo>
                    <a:pt x="328" y="173"/>
                  </a:lnTo>
                  <a:lnTo>
                    <a:pt x="332" y="175"/>
                  </a:lnTo>
                  <a:lnTo>
                    <a:pt x="336" y="176"/>
                  </a:lnTo>
                  <a:lnTo>
                    <a:pt x="339" y="178"/>
                  </a:lnTo>
                  <a:lnTo>
                    <a:pt x="341" y="180"/>
                  </a:lnTo>
                  <a:lnTo>
                    <a:pt x="345" y="182"/>
                  </a:lnTo>
                  <a:lnTo>
                    <a:pt x="346" y="183"/>
                  </a:lnTo>
                  <a:lnTo>
                    <a:pt x="346" y="185"/>
                  </a:lnTo>
                  <a:lnTo>
                    <a:pt x="348" y="187"/>
                  </a:lnTo>
                  <a:lnTo>
                    <a:pt x="348" y="189"/>
                  </a:lnTo>
                  <a:lnTo>
                    <a:pt x="348" y="192"/>
                  </a:lnTo>
                  <a:lnTo>
                    <a:pt x="346" y="192"/>
                  </a:lnTo>
                  <a:lnTo>
                    <a:pt x="345" y="192"/>
                  </a:lnTo>
                  <a:lnTo>
                    <a:pt x="345" y="194"/>
                  </a:lnTo>
                  <a:lnTo>
                    <a:pt x="345" y="198"/>
                  </a:lnTo>
                  <a:lnTo>
                    <a:pt x="346" y="200"/>
                  </a:lnTo>
                  <a:lnTo>
                    <a:pt x="346" y="203"/>
                  </a:lnTo>
                  <a:lnTo>
                    <a:pt x="348" y="205"/>
                  </a:lnTo>
                  <a:lnTo>
                    <a:pt x="348" y="208"/>
                  </a:lnTo>
                  <a:lnTo>
                    <a:pt x="348" y="210"/>
                  </a:lnTo>
                  <a:lnTo>
                    <a:pt x="345" y="210"/>
                  </a:lnTo>
                  <a:lnTo>
                    <a:pt x="343" y="214"/>
                  </a:lnTo>
                  <a:lnTo>
                    <a:pt x="341" y="216"/>
                  </a:lnTo>
                  <a:lnTo>
                    <a:pt x="339" y="216"/>
                  </a:lnTo>
                  <a:lnTo>
                    <a:pt x="336" y="214"/>
                  </a:lnTo>
                  <a:lnTo>
                    <a:pt x="334" y="210"/>
                  </a:lnTo>
                  <a:lnTo>
                    <a:pt x="330" y="203"/>
                  </a:lnTo>
                  <a:lnTo>
                    <a:pt x="330" y="208"/>
                  </a:lnTo>
                  <a:lnTo>
                    <a:pt x="328" y="212"/>
                  </a:lnTo>
                  <a:lnTo>
                    <a:pt x="327" y="216"/>
                  </a:lnTo>
                  <a:lnTo>
                    <a:pt x="325" y="219"/>
                  </a:lnTo>
                  <a:lnTo>
                    <a:pt x="325" y="223"/>
                  </a:lnTo>
                  <a:lnTo>
                    <a:pt x="323" y="226"/>
                  </a:lnTo>
                  <a:lnTo>
                    <a:pt x="325" y="230"/>
                  </a:lnTo>
                  <a:lnTo>
                    <a:pt x="325" y="233"/>
                  </a:lnTo>
                  <a:lnTo>
                    <a:pt x="325" y="235"/>
                  </a:lnTo>
                  <a:lnTo>
                    <a:pt x="325" y="237"/>
                  </a:lnTo>
                  <a:lnTo>
                    <a:pt x="323" y="237"/>
                  </a:lnTo>
                  <a:lnTo>
                    <a:pt x="320" y="237"/>
                  </a:lnTo>
                  <a:lnTo>
                    <a:pt x="316" y="235"/>
                  </a:lnTo>
                  <a:lnTo>
                    <a:pt x="312" y="232"/>
                  </a:lnTo>
                  <a:lnTo>
                    <a:pt x="311" y="232"/>
                  </a:lnTo>
                  <a:lnTo>
                    <a:pt x="312" y="235"/>
                  </a:lnTo>
                  <a:lnTo>
                    <a:pt x="314" y="241"/>
                  </a:lnTo>
                  <a:lnTo>
                    <a:pt x="316" y="250"/>
                  </a:lnTo>
                  <a:lnTo>
                    <a:pt x="318" y="260"/>
                  </a:lnTo>
                  <a:lnTo>
                    <a:pt x="318" y="271"/>
                  </a:lnTo>
                  <a:lnTo>
                    <a:pt x="318" y="283"/>
                  </a:lnTo>
                  <a:lnTo>
                    <a:pt x="316" y="294"/>
                  </a:lnTo>
                  <a:lnTo>
                    <a:pt x="314" y="305"/>
                  </a:lnTo>
                  <a:lnTo>
                    <a:pt x="314" y="307"/>
                  </a:lnTo>
                  <a:lnTo>
                    <a:pt x="311" y="308"/>
                  </a:lnTo>
                  <a:lnTo>
                    <a:pt x="309" y="310"/>
                  </a:lnTo>
                  <a:lnTo>
                    <a:pt x="307" y="308"/>
                  </a:lnTo>
                  <a:lnTo>
                    <a:pt x="305" y="308"/>
                  </a:lnTo>
                  <a:lnTo>
                    <a:pt x="303" y="307"/>
                  </a:lnTo>
                  <a:lnTo>
                    <a:pt x="302" y="305"/>
                  </a:lnTo>
                  <a:lnTo>
                    <a:pt x="300" y="303"/>
                  </a:lnTo>
                  <a:lnTo>
                    <a:pt x="296" y="301"/>
                  </a:lnTo>
                  <a:lnTo>
                    <a:pt x="293" y="300"/>
                  </a:lnTo>
                  <a:lnTo>
                    <a:pt x="289" y="298"/>
                  </a:lnTo>
                  <a:lnTo>
                    <a:pt x="287" y="298"/>
                  </a:lnTo>
                  <a:lnTo>
                    <a:pt x="284" y="298"/>
                  </a:lnTo>
                  <a:lnTo>
                    <a:pt x="286" y="300"/>
                  </a:lnTo>
                  <a:lnTo>
                    <a:pt x="287" y="301"/>
                  </a:lnTo>
                  <a:lnTo>
                    <a:pt x="287" y="303"/>
                  </a:lnTo>
                  <a:lnTo>
                    <a:pt x="289" y="305"/>
                  </a:lnTo>
                  <a:lnTo>
                    <a:pt x="291" y="307"/>
                  </a:lnTo>
                  <a:lnTo>
                    <a:pt x="289" y="308"/>
                  </a:lnTo>
                  <a:lnTo>
                    <a:pt x="287" y="310"/>
                  </a:lnTo>
                  <a:lnTo>
                    <a:pt x="286" y="308"/>
                  </a:lnTo>
                  <a:lnTo>
                    <a:pt x="284" y="308"/>
                  </a:lnTo>
                  <a:lnTo>
                    <a:pt x="282" y="307"/>
                  </a:lnTo>
                  <a:lnTo>
                    <a:pt x="280" y="303"/>
                  </a:lnTo>
                  <a:lnTo>
                    <a:pt x="280" y="300"/>
                  </a:lnTo>
                  <a:lnTo>
                    <a:pt x="280" y="298"/>
                  </a:lnTo>
                  <a:lnTo>
                    <a:pt x="280" y="294"/>
                  </a:lnTo>
                  <a:lnTo>
                    <a:pt x="284" y="287"/>
                  </a:lnTo>
                  <a:lnTo>
                    <a:pt x="284" y="285"/>
                  </a:lnTo>
                  <a:lnTo>
                    <a:pt x="282" y="285"/>
                  </a:lnTo>
                  <a:lnTo>
                    <a:pt x="280" y="285"/>
                  </a:lnTo>
                  <a:lnTo>
                    <a:pt x="277" y="285"/>
                  </a:lnTo>
                  <a:lnTo>
                    <a:pt x="273" y="287"/>
                  </a:lnTo>
                  <a:lnTo>
                    <a:pt x="271" y="289"/>
                  </a:lnTo>
                  <a:lnTo>
                    <a:pt x="268" y="289"/>
                  </a:lnTo>
                  <a:lnTo>
                    <a:pt x="264" y="289"/>
                  </a:lnTo>
                  <a:lnTo>
                    <a:pt x="262" y="289"/>
                  </a:lnTo>
                  <a:lnTo>
                    <a:pt x="259" y="282"/>
                  </a:lnTo>
                  <a:lnTo>
                    <a:pt x="255" y="280"/>
                  </a:lnTo>
                  <a:lnTo>
                    <a:pt x="253" y="283"/>
                  </a:lnTo>
                  <a:lnTo>
                    <a:pt x="253" y="289"/>
                  </a:lnTo>
                  <a:lnTo>
                    <a:pt x="252" y="292"/>
                  </a:lnTo>
                  <a:lnTo>
                    <a:pt x="250" y="294"/>
                  </a:lnTo>
                  <a:lnTo>
                    <a:pt x="248" y="294"/>
                  </a:lnTo>
                  <a:lnTo>
                    <a:pt x="246" y="292"/>
                  </a:lnTo>
                  <a:lnTo>
                    <a:pt x="243" y="289"/>
                  </a:lnTo>
                  <a:lnTo>
                    <a:pt x="230" y="296"/>
                  </a:lnTo>
                  <a:lnTo>
                    <a:pt x="225" y="289"/>
                  </a:lnTo>
                  <a:lnTo>
                    <a:pt x="225" y="285"/>
                  </a:lnTo>
                  <a:lnTo>
                    <a:pt x="225" y="271"/>
                  </a:lnTo>
                  <a:lnTo>
                    <a:pt x="220" y="267"/>
                  </a:lnTo>
                  <a:lnTo>
                    <a:pt x="212" y="269"/>
                  </a:lnTo>
                  <a:lnTo>
                    <a:pt x="209" y="280"/>
                  </a:lnTo>
                  <a:lnTo>
                    <a:pt x="205" y="294"/>
                  </a:lnTo>
                  <a:lnTo>
                    <a:pt x="203" y="298"/>
                  </a:lnTo>
                  <a:lnTo>
                    <a:pt x="203" y="303"/>
                  </a:lnTo>
                  <a:lnTo>
                    <a:pt x="200" y="308"/>
                  </a:lnTo>
                  <a:lnTo>
                    <a:pt x="198" y="312"/>
                  </a:lnTo>
                  <a:lnTo>
                    <a:pt x="195" y="314"/>
                  </a:lnTo>
                  <a:lnTo>
                    <a:pt x="191" y="312"/>
                  </a:lnTo>
                  <a:lnTo>
                    <a:pt x="187" y="310"/>
                  </a:lnTo>
                  <a:lnTo>
                    <a:pt x="186" y="310"/>
                  </a:lnTo>
                  <a:lnTo>
                    <a:pt x="184" y="316"/>
                  </a:lnTo>
                  <a:lnTo>
                    <a:pt x="182" y="323"/>
                  </a:lnTo>
                  <a:lnTo>
                    <a:pt x="180" y="332"/>
                  </a:lnTo>
                  <a:lnTo>
                    <a:pt x="179" y="337"/>
                  </a:lnTo>
                  <a:lnTo>
                    <a:pt x="177" y="339"/>
                  </a:lnTo>
                  <a:lnTo>
                    <a:pt x="175" y="339"/>
                  </a:lnTo>
                  <a:lnTo>
                    <a:pt x="173" y="339"/>
                  </a:lnTo>
                  <a:lnTo>
                    <a:pt x="171" y="337"/>
                  </a:lnTo>
                  <a:lnTo>
                    <a:pt x="170" y="335"/>
                  </a:lnTo>
                  <a:lnTo>
                    <a:pt x="166" y="333"/>
                  </a:lnTo>
                  <a:lnTo>
                    <a:pt x="162" y="330"/>
                  </a:lnTo>
                  <a:lnTo>
                    <a:pt x="159" y="328"/>
                  </a:lnTo>
                  <a:lnTo>
                    <a:pt x="157" y="326"/>
                  </a:lnTo>
                  <a:lnTo>
                    <a:pt x="154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6" y="325"/>
                  </a:lnTo>
                  <a:lnTo>
                    <a:pt x="145" y="325"/>
                  </a:lnTo>
                  <a:lnTo>
                    <a:pt x="145" y="326"/>
                  </a:lnTo>
                  <a:lnTo>
                    <a:pt x="143" y="328"/>
                  </a:lnTo>
                  <a:lnTo>
                    <a:pt x="141" y="328"/>
                  </a:lnTo>
                  <a:lnTo>
                    <a:pt x="139" y="330"/>
                  </a:lnTo>
                  <a:lnTo>
                    <a:pt x="137" y="332"/>
                  </a:lnTo>
                  <a:lnTo>
                    <a:pt x="137" y="333"/>
                  </a:lnTo>
                  <a:lnTo>
                    <a:pt x="136" y="337"/>
                  </a:lnTo>
                  <a:lnTo>
                    <a:pt x="136" y="339"/>
                  </a:lnTo>
                  <a:lnTo>
                    <a:pt x="136" y="341"/>
                  </a:lnTo>
                  <a:lnTo>
                    <a:pt x="134" y="339"/>
                  </a:lnTo>
                  <a:lnTo>
                    <a:pt x="130" y="335"/>
                  </a:lnTo>
                  <a:lnTo>
                    <a:pt x="130" y="332"/>
                  </a:lnTo>
                  <a:lnTo>
                    <a:pt x="129" y="328"/>
                  </a:lnTo>
                  <a:lnTo>
                    <a:pt x="129" y="326"/>
                  </a:lnTo>
                  <a:lnTo>
                    <a:pt x="129" y="323"/>
                  </a:lnTo>
                  <a:lnTo>
                    <a:pt x="130" y="319"/>
                  </a:lnTo>
                  <a:lnTo>
                    <a:pt x="130" y="317"/>
                  </a:lnTo>
                  <a:lnTo>
                    <a:pt x="132" y="314"/>
                  </a:lnTo>
                  <a:lnTo>
                    <a:pt x="134" y="310"/>
                  </a:lnTo>
                  <a:lnTo>
                    <a:pt x="139" y="308"/>
                  </a:lnTo>
                  <a:lnTo>
                    <a:pt x="143" y="307"/>
                  </a:lnTo>
                  <a:lnTo>
                    <a:pt x="148" y="305"/>
                  </a:lnTo>
                  <a:lnTo>
                    <a:pt x="150" y="296"/>
                  </a:lnTo>
                  <a:lnTo>
                    <a:pt x="148" y="275"/>
                  </a:lnTo>
                  <a:lnTo>
                    <a:pt x="146" y="237"/>
                  </a:lnTo>
                  <a:lnTo>
                    <a:pt x="145" y="233"/>
                  </a:lnTo>
                  <a:lnTo>
                    <a:pt x="143" y="233"/>
                  </a:lnTo>
                  <a:lnTo>
                    <a:pt x="141" y="232"/>
                  </a:lnTo>
                  <a:lnTo>
                    <a:pt x="139" y="232"/>
                  </a:lnTo>
                  <a:lnTo>
                    <a:pt x="137" y="232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4" y="233"/>
                  </a:lnTo>
                  <a:lnTo>
                    <a:pt x="134" y="232"/>
                  </a:lnTo>
                  <a:lnTo>
                    <a:pt x="132" y="232"/>
                  </a:lnTo>
                  <a:lnTo>
                    <a:pt x="130" y="232"/>
                  </a:lnTo>
                  <a:lnTo>
                    <a:pt x="129" y="232"/>
                  </a:lnTo>
                  <a:lnTo>
                    <a:pt x="127" y="232"/>
                  </a:lnTo>
                  <a:lnTo>
                    <a:pt x="125" y="232"/>
                  </a:lnTo>
                  <a:lnTo>
                    <a:pt x="125" y="233"/>
                  </a:lnTo>
                  <a:lnTo>
                    <a:pt x="125" y="237"/>
                  </a:lnTo>
                  <a:lnTo>
                    <a:pt x="127" y="244"/>
                  </a:lnTo>
                  <a:lnTo>
                    <a:pt x="129" y="248"/>
                  </a:lnTo>
                  <a:lnTo>
                    <a:pt x="129" y="253"/>
                  </a:lnTo>
                  <a:lnTo>
                    <a:pt x="130" y="255"/>
                  </a:lnTo>
                  <a:lnTo>
                    <a:pt x="129" y="257"/>
                  </a:lnTo>
                  <a:lnTo>
                    <a:pt x="129" y="258"/>
                  </a:lnTo>
                  <a:lnTo>
                    <a:pt x="109" y="275"/>
                  </a:lnTo>
                  <a:lnTo>
                    <a:pt x="104" y="285"/>
                  </a:lnTo>
                  <a:lnTo>
                    <a:pt x="98" y="285"/>
                  </a:lnTo>
                  <a:lnTo>
                    <a:pt x="93" y="283"/>
                  </a:lnTo>
                  <a:lnTo>
                    <a:pt x="87" y="282"/>
                  </a:lnTo>
                  <a:lnTo>
                    <a:pt x="86" y="280"/>
                  </a:lnTo>
                  <a:lnTo>
                    <a:pt x="84" y="280"/>
                  </a:lnTo>
                  <a:lnTo>
                    <a:pt x="82" y="280"/>
                  </a:lnTo>
                  <a:lnTo>
                    <a:pt x="79" y="280"/>
                  </a:lnTo>
                  <a:lnTo>
                    <a:pt x="77" y="280"/>
                  </a:lnTo>
                  <a:lnTo>
                    <a:pt x="75" y="280"/>
                  </a:lnTo>
                  <a:lnTo>
                    <a:pt x="75" y="282"/>
                  </a:lnTo>
                  <a:lnTo>
                    <a:pt x="75" y="283"/>
                  </a:lnTo>
                  <a:lnTo>
                    <a:pt x="75" y="287"/>
                  </a:lnTo>
                  <a:lnTo>
                    <a:pt x="77" y="291"/>
                  </a:lnTo>
                  <a:lnTo>
                    <a:pt x="79" y="296"/>
                  </a:lnTo>
                  <a:lnTo>
                    <a:pt x="79" y="300"/>
                  </a:lnTo>
                  <a:lnTo>
                    <a:pt x="77" y="303"/>
                  </a:lnTo>
                  <a:lnTo>
                    <a:pt x="73" y="303"/>
                  </a:lnTo>
                  <a:lnTo>
                    <a:pt x="70" y="303"/>
                  </a:lnTo>
                  <a:lnTo>
                    <a:pt x="64" y="300"/>
                  </a:lnTo>
                  <a:lnTo>
                    <a:pt x="61" y="296"/>
                  </a:lnTo>
                  <a:lnTo>
                    <a:pt x="57" y="291"/>
                  </a:lnTo>
                  <a:lnTo>
                    <a:pt x="54" y="285"/>
                  </a:lnTo>
                  <a:lnTo>
                    <a:pt x="50" y="283"/>
                  </a:lnTo>
                  <a:lnTo>
                    <a:pt x="48" y="283"/>
                  </a:lnTo>
                  <a:lnTo>
                    <a:pt x="45" y="283"/>
                  </a:lnTo>
                  <a:lnTo>
                    <a:pt x="43" y="282"/>
                  </a:lnTo>
                  <a:lnTo>
                    <a:pt x="43" y="278"/>
                  </a:lnTo>
                  <a:lnTo>
                    <a:pt x="39" y="275"/>
                  </a:lnTo>
                  <a:lnTo>
                    <a:pt x="36" y="267"/>
                  </a:lnTo>
                  <a:lnTo>
                    <a:pt x="32" y="264"/>
                  </a:lnTo>
                  <a:lnTo>
                    <a:pt x="29" y="260"/>
                  </a:lnTo>
                  <a:lnTo>
                    <a:pt x="23" y="258"/>
                  </a:lnTo>
                  <a:lnTo>
                    <a:pt x="21" y="260"/>
                  </a:lnTo>
                  <a:lnTo>
                    <a:pt x="21" y="264"/>
                  </a:lnTo>
                  <a:lnTo>
                    <a:pt x="25" y="271"/>
                  </a:lnTo>
                  <a:lnTo>
                    <a:pt x="27" y="278"/>
                  </a:lnTo>
                  <a:lnTo>
                    <a:pt x="23" y="283"/>
                  </a:lnTo>
                  <a:lnTo>
                    <a:pt x="20" y="278"/>
                  </a:lnTo>
                  <a:lnTo>
                    <a:pt x="18" y="275"/>
                  </a:lnTo>
                  <a:lnTo>
                    <a:pt x="14" y="276"/>
                  </a:lnTo>
                  <a:lnTo>
                    <a:pt x="14" y="278"/>
                  </a:lnTo>
                  <a:lnTo>
                    <a:pt x="12" y="280"/>
                  </a:lnTo>
                  <a:lnTo>
                    <a:pt x="11" y="282"/>
                  </a:lnTo>
                  <a:lnTo>
                    <a:pt x="9" y="283"/>
                  </a:lnTo>
                  <a:lnTo>
                    <a:pt x="7" y="285"/>
                  </a:lnTo>
                  <a:lnTo>
                    <a:pt x="5" y="287"/>
                  </a:lnTo>
                  <a:lnTo>
                    <a:pt x="0" y="269"/>
                  </a:lnTo>
                  <a:lnTo>
                    <a:pt x="0" y="260"/>
                  </a:lnTo>
                  <a:lnTo>
                    <a:pt x="0" y="248"/>
                  </a:lnTo>
                  <a:lnTo>
                    <a:pt x="0" y="241"/>
                  </a:lnTo>
                  <a:lnTo>
                    <a:pt x="0" y="237"/>
                  </a:lnTo>
                  <a:lnTo>
                    <a:pt x="4" y="235"/>
                  </a:lnTo>
                  <a:lnTo>
                    <a:pt x="7" y="237"/>
                  </a:lnTo>
                  <a:lnTo>
                    <a:pt x="9" y="237"/>
                  </a:lnTo>
                  <a:lnTo>
                    <a:pt x="11" y="237"/>
                  </a:lnTo>
                  <a:lnTo>
                    <a:pt x="12" y="235"/>
                  </a:lnTo>
                  <a:lnTo>
                    <a:pt x="16" y="235"/>
                  </a:lnTo>
                  <a:lnTo>
                    <a:pt x="18" y="235"/>
                  </a:lnTo>
                  <a:lnTo>
                    <a:pt x="20" y="235"/>
                  </a:lnTo>
                  <a:lnTo>
                    <a:pt x="21" y="237"/>
                  </a:lnTo>
                  <a:lnTo>
                    <a:pt x="21" y="239"/>
                  </a:lnTo>
                  <a:lnTo>
                    <a:pt x="21" y="241"/>
                  </a:lnTo>
                  <a:lnTo>
                    <a:pt x="23" y="241"/>
                  </a:lnTo>
                  <a:lnTo>
                    <a:pt x="25" y="242"/>
                  </a:lnTo>
                  <a:lnTo>
                    <a:pt x="30" y="241"/>
                  </a:lnTo>
                  <a:lnTo>
                    <a:pt x="34" y="239"/>
                  </a:lnTo>
                  <a:lnTo>
                    <a:pt x="39" y="237"/>
                  </a:lnTo>
                  <a:lnTo>
                    <a:pt x="41" y="233"/>
                  </a:lnTo>
                  <a:lnTo>
                    <a:pt x="45" y="233"/>
                  </a:lnTo>
                  <a:lnTo>
                    <a:pt x="48" y="233"/>
                  </a:lnTo>
                  <a:lnTo>
                    <a:pt x="52" y="235"/>
                  </a:lnTo>
                  <a:lnTo>
                    <a:pt x="54" y="237"/>
                  </a:lnTo>
                  <a:lnTo>
                    <a:pt x="57" y="237"/>
                  </a:lnTo>
                  <a:lnTo>
                    <a:pt x="59" y="235"/>
                  </a:lnTo>
                  <a:lnTo>
                    <a:pt x="61" y="233"/>
                  </a:lnTo>
                  <a:lnTo>
                    <a:pt x="62" y="230"/>
                  </a:lnTo>
                  <a:lnTo>
                    <a:pt x="64" y="228"/>
                  </a:lnTo>
                  <a:lnTo>
                    <a:pt x="62" y="226"/>
                  </a:lnTo>
                  <a:lnTo>
                    <a:pt x="61" y="221"/>
                  </a:lnTo>
                  <a:lnTo>
                    <a:pt x="59" y="217"/>
                  </a:lnTo>
                  <a:lnTo>
                    <a:pt x="57" y="214"/>
                  </a:lnTo>
                  <a:lnTo>
                    <a:pt x="59" y="210"/>
                  </a:lnTo>
                  <a:lnTo>
                    <a:pt x="64" y="210"/>
                  </a:lnTo>
                  <a:lnTo>
                    <a:pt x="71" y="210"/>
                  </a:lnTo>
                  <a:lnTo>
                    <a:pt x="79" y="210"/>
                  </a:lnTo>
                  <a:lnTo>
                    <a:pt x="84" y="208"/>
                  </a:lnTo>
                  <a:lnTo>
                    <a:pt x="87" y="207"/>
                  </a:lnTo>
                  <a:lnTo>
                    <a:pt x="87" y="203"/>
                  </a:lnTo>
                  <a:lnTo>
                    <a:pt x="86" y="200"/>
                  </a:lnTo>
                  <a:lnTo>
                    <a:pt x="82" y="196"/>
                  </a:lnTo>
                  <a:lnTo>
                    <a:pt x="80" y="191"/>
                  </a:lnTo>
                  <a:lnTo>
                    <a:pt x="80" y="189"/>
                  </a:lnTo>
                  <a:lnTo>
                    <a:pt x="79" y="187"/>
                  </a:lnTo>
                  <a:lnTo>
                    <a:pt x="79" y="183"/>
                  </a:lnTo>
                  <a:lnTo>
                    <a:pt x="79" y="180"/>
                  </a:lnTo>
                  <a:lnTo>
                    <a:pt x="77" y="178"/>
                  </a:lnTo>
                  <a:lnTo>
                    <a:pt x="75" y="175"/>
                  </a:lnTo>
                  <a:lnTo>
                    <a:pt x="71" y="173"/>
                  </a:lnTo>
                  <a:lnTo>
                    <a:pt x="70" y="169"/>
                  </a:lnTo>
                  <a:lnTo>
                    <a:pt x="70" y="166"/>
                  </a:lnTo>
                  <a:lnTo>
                    <a:pt x="68" y="162"/>
                  </a:lnTo>
                  <a:lnTo>
                    <a:pt x="68" y="157"/>
                  </a:lnTo>
                  <a:lnTo>
                    <a:pt x="66" y="151"/>
                  </a:lnTo>
                  <a:lnTo>
                    <a:pt x="64" y="141"/>
                  </a:lnTo>
                  <a:lnTo>
                    <a:pt x="70" y="133"/>
                  </a:lnTo>
                  <a:lnTo>
                    <a:pt x="70" y="132"/>
                  </a:lnTo>
                  <a:lnTo>
                    <a:pt x="70" y="130"/>
                  </a:lnTo>
                  <a:lnTo>
                    <a:pt x="70" y="128"/>
                  </a:lnTo>
                  <a:lnTo>
                    <a:pt x="70" y="126"/>
                  </a:lnTo>
                  <a:lnTo>
                    <a:pt x="70" y="123"/>
                  </a:lnTo>
                  <a:lnTo>
                    <a:pt x="70" y="121"/>
                  </a:lnTo>
                  <a:lnTo>
                    <a:pt x="70" y="119"/>
                  </a:lnTo>
                  <a:lnTo>
                    <a:pt x="70" y="116"/>
                  </a:lnTo>
                  <a:lnTo>
                    <a:pt x="71" y="114"/>
                  </a:lnTo>
                  <a:lnTo>
                    <a:pt x="71" y="110"/>
                  </a:lnTo>
                  <a:lnTo>
                    <a:pt x="71" y="107"/>
                  </a:lnTo>
                  <a:lnTo>
                    <a:pt x="71" y="103"/>
                  </a:lnTo>
                  <a:lnTo>
                    <a:pt x="73" y="98"/>
                  </a:lnTo>
                  <a:lnTo>
                    <a:pt x="77" y="91"/>
                  </a:lnTo>
                  <a:lnTo>
                    <a:pt x="75" y="87"/>
                  </a:lnTo>
                  <a:lnTo>
                    <a:pt x="77" y="85"/>
                  </a:lnTo>
                  <a:lnTo>
                    <a:pt x="79" y="85"/>
                  </a:lnTo>
                  <a:lnTo>
                    <a:pt x="80" y="85"/>
                  </a:lnTo>
                  <a:lnTo>
                    <a:pt x="82" y="83"/>
                  </a:lnTo>
                  <a:lnTo>
                    <a:pt x="84" y="80"/>
                  </a:lnTo>
                  <a:lnTo>
                    <a:pt x="82" y="75"/>
                  </a:lnTo>
                  <a:lnTo>
                    <a:pt x="82" y="71"/>
                  </a:lnTo>
                  <a:lnTo>
                    <a:pt x="82" y="67"/>
                  </a:lnTo>
                  <a:lnTo>
                    <a:pt x="80" y="64"/>
                  </a:lnTo>
                  <a:lnTo>
                    <a:pt x="79" y="62"/>
                  </a:lnTo>
                  <a:lnTo>
                    <a:pt x="77" y="60"/>
                  </a:lnTo>
                  <a:lnTo>
                    <a:pt x="75" y="58"/>
                  </a:lnTo>
                  <a:lnTo>
                    <a:pt x="75" y="57"/>
                  </a:lnTo>
                  <a:lnTo>
                    <a:pt x="75" y="55"/>
                  </a:lnTo>
                  <a:lnTo>
                    <a:pt x="77" y="51"/>
                  </a:lnTo>
                  <a:lnTo>
                    <a:pt x="80" y="51"/>
                  </a:lnTo>
                  <a:lnTo>
                    <a:pt x="100" y="51"/>
                  </a:lnTo>
                  <a:lnTo>
                    <a:pt x="102" y="51"/>
                  </a:lnTo>
                  <a:lnTo>
                    <a:pt x="114" y="53"/>
                  </a:lnTo>
                  <a:lnTo>
                    <a:pt x="121" y="57"/>
                  </a:lnTo>
                  <a:lnTo>
                    <a:pt x="125" y="60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2" y="60"/>
                  </a:lnTo>
                  <a:lnTo>
                    <a:pt x="134" y="58"/>
                  </a:lnTo>
                  <a:lnTo>
                    <a:pt x="136" y="57"/>
                  </a:lnTo>
                  <a:lnTo>
                    <a:pt x="136" y="55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4" y="50"/>
                  </a:lnTo>
                  <a:lnTo>
                    <a:pt x="134" y="48"/>
                  </a:lnTo>
                  <a:lnTo>
                    <a:pt x="132" y="44"/>
                  </a:lnTo>
                  <a:lnTo>
                    <a:pt x="132" y="41"/>
                  </a:lnTo>
                  <a:lnTo>
                    <a:pt x="136" y="35"/>
                  </a:lnTo>
                  <a:lnTo>
                    <a:pt x="129" y="35"/>
                  </a:lnTo>
                  <a:lnTo>
                    <a:pt x="121" y="37"/>
                  </a:lnTo>
                  <a:lnTo>
                    <a:pt x="114" y="37"/>
                  </a:lnTo>
                  <a:lnTo>
                    <a:pt x="109" y="37"/>
                  </a:lnTo>
                  <a:lnTo>
                    <a:pt x="105" y="30"/>
                  </a:lnTo>
                  <a:lnTo>
                    <a:pt x="109" y="26"/>
                  </a:lnTo>
                  <a:lnTo>
                    <a:pt x="111" y="25"/>
                  </a:lnTo>
                  <a:lnTo>
                    <a:pt x="111" y="23"/>
                  </a:lnTo>
                  <a:lnTo>
                    <a:pt x="112" y="21"/>
                  </a:lnTo>
                  <a:lnTo>
                    <a:pt x="114" y="21"/>
                  </a:lnTo>
                  <a:lnTo>
                    <a:pt x="116" y="19"/>
                  </a:lnTo>
                  <a:lnTo>
                    <a:pt x="118" y="19"/>
                  </a:lnTo>
                  <a:lnTo>
                    <a:pt x="120" y="19"/>
                  </a:lnTo>
                  <a:lnTo>
                    <a:pt x="121" y="17"/>
                  </a:lnTo>
                  <a:lnTo>
                    <a:pt x="123" y="16"/>
                  </a:lnTo>
                  <a:lnTo>
                    <a:pt x="125" y="14"/>
                  </a:lnTo>
                  <a:lnTo>
                    <a:pt x="127" y="16"/>
                  </a:lnTo>
                  <a:lnTo>
                    <a:pt x="127" y="17"/>
                  </a:lnTo>
                  <a:lnTo>
                    <a:pt x="129" y="21"/>
                  </a:lnTo>
                  <a:lnTo>
                    <a:pt x="134" y="23"/>
                  </a:lnTo>
                  <a:lnTo>
                    <a:pt x="136" y="21"/>
                  </a:lnTo>
                  <a:lnTo>
                    <a:pt x="137" y="19"/>
                  </a:lnTo>
                  <a:lnTo>
                    <a:pt x="137" y="17"/>
                  </a:lnTo>
                  <a:lnTo>
                    <a:pt x="137" y="14"/>
                  </a:lnTo>
                  <a:lnTo>
                    <a:pt x="139" y="12"/>
                  </a:lnTo>
                  <a:lnTo>
                    <a:pt x="141" y="10"/>
                  </a:lnTo>
                  <a:lnTo>
                    <a:pt x="143" y="7"/>
                  </a:lnTo>
                  <a:lnTo>
                    <a:pt x="145" y="3"/>
                  </a:lnTo>
                  <a:lnTo>
                    <a:pt x="148" y="1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4" y="3"/>
                  </a:lnTo>
                  <a:lnTo>
                    <a:pt x="162" y="12"/>
                  </a:lnTo>
                  <a:lnTo>
                    <a:pt x="171" y="14"/>
                  </a:lnTo>
                  <a:lnTo>
                    <a:pt x="179" y="12"/>
                  </a:lnTo>
                  <a:lnTo>
                    <a:pt x="182" y="9"/>
                  </a:lnTo>
                  <a:lnTo>
                    <a:pt x="184" y="7"/>
                  </a:lnTo>
                  <a:lnTo>
                    <a:pt x="187" y="7"/>
                  </a:lnTo>
                  <a:lnTo>
                    <a:pt x="189" y="5"/>
                  </a:lnTo>
                  <a:lnTo>
                    <a:pt x="193" y="5"/>
                  </a:lnTo>
                  <a:lnTo>
                    <a:pt x="195" y="5"/>
                  </a:lnTo>
                  <a:lnTo>
                    <a:pt x="196" y="5"/>
                  </a:lnTo>
                  <a:lnTo>
                    <a:pt x="198" y="5"/>
                  </a:lnTo>
                  <a:lnTo>
                    <a:pt x="200" y="7"/>
                  </a:lnTo>
                  <a:lnTo>
                    <a:pt x="202" y="9"/>
                  </a:lnTo>
                  <a:lnTo>
                    <a:pt x="203" y="10"/>
                  </a:lnTo>
                  <a:lnTo>
                    <a:pt x="205" y="14"/>
                  </a:lnTo>
                  <a:lnTo>
                    <a:pt x="207" y="16"/>
                  </a:lnTo>
                  <a:lnTo>
                    <a:pt x="209" y="19"/>
                  </a:lnTo>
                  <a:lnTo>
                    <a:pt x="211" y="21"/>
                  </a:lnTo>
                  <a:lnTo>
                    <a:pt x="212" y="25"/>
                  </a:lnTo>
                  <a:lnTo>
                    <a:pt x="214" y="26"/>
                  </a:lnTo>
                  <a:lnTo>
                    <a:pt x="218" y="30"/>
                  </a:lnTo>
                  <a:lnTo>
                    <a:pt x="220" y="32"/>
                  </a:lnTo>
                  <a:lnTo>
                    <a:pt x="223" y="35"/>
                  </a:lnTo>
                  <a:lnTo>
                    <a:pt x="230" y="42"/>
                  </a:lnTo>
                  <a:lnTo>
                    <a:pt x="239" y="51"/>
                  </a:lnTo>
                  <a:lnTo>
                    <a:pt x="237" y="62"/>
                  </a:lnTo>
                  <a:lnTo>
                    <a:pt x="241" y="62"/>
                  </a:lnTo>
                  <a:lnTo>
                    <a:pt x="243" y="64"/>
                  </a:lnTo>
                  <a:lnTo>
                    <a:pt x="241" y="66"/>
                  </a:lnTo>
                  <a:lnTo>
                    <a:pt x="245" y="66"/>
                  </a:lnTo>
                  <a:lnTo>
                    <a:pt x="246" y="67"/>
                  </a:lnTo>
                  <a:lnTo>
                    <a:pt x="248" y="67"/>
                  </a:lnTo>
                  <a:lnTo>
                    <a:pt x="250" y="69"/>
                  </a:lnTo>
                  <a:lnTo>
                    <a:pt x="250" y="73"/>
                  </a:lnTo>
                  <a:lnTo>
                    <a:pt x="252" y="76"/>
                  </a:lnTo>
                  <a:lnTo>
                    <a:pt x="253" y="75"/>
                  </a:lnTo>
                  <a:lnTo>
                    <a:pt x="255" y="71"/>
                  </a:lnTo>
                  <a:lnTo>
                    <a:pt x="261" y="66"/>
                  </a:lnTo>
                  <a:lnTo>
                    <a:pt x="264" y="62"/>
                  </a:lnTo>
                  <a:lnTo>
                    <a:pt x="268" y="57"/>
                  </a:lnTo>
                  <a:lnTo>
                    <a:pt x="268" y="55"/>
                  </a:lnTo>
                  <a:lnTo>
                    <a:pt x="270" y="51"/>
                  </a:lnTo>
                  <a:lnTo>
                    <a:pt x="270" y="50"/>
                  </a:lnTo>
                  <a:lnTo>
                    <a:pt x="271" y="51"/>
                  </a:lnTo>
                  <a:lnTo>
                    <a:pt x="275" y="55"/>
                  </a:lnTo>
                  <a:lnTo>
                    <a:pt x="278" y="62"/>
                  </a:lnTo>
                  <a:lnTo>
                    <a:pt x="284" y="71"/>
                  </a:lnTo>
                  <a:lnTo>
                    <a:pt x="284" y="73"/>
                  </a:lnTo>
                  <a:lnTo>
                    <a:pt x="282" y="75"/>
                  </a:lnTo>
                  <a:lnTo>
                    <a:pt x="284" y="75"/>
                  </a:lnTo>
                  <a:lnTo>
                    <a:pt x="286" y="75"/>
                  </a:lnTo>
                  <a:lnTo>
                    <a:pt x="287" y="75"/>
                  </a:lnTo>
                  <a:lnTo>
                    <a:pt x="291" y="73"/>
                  </a:lnTo>
                  <a:lnTo>
                    <a:pt x="296" y="71"/>
                  </a:lnTo>
                  <a:lnTo>
                    <a:pt x="298" y="71"/>
                  </a:lnTo>
                  <a:lnTo>
                    <a:pt x="300" y="69"/>
                  </a:lnTo>
                  <a:lnTo>
                    <a:pt x="302" y="69"/>
                  </a:lnTo>
                  <a:lnTo>
                    <a:pt x="302" y="67"/>
                  </a:lnTo>
                  <a:lnTo>
                    <a:pt x="302" y="66"/>
                  </a:lnTo>
                  <a:lnTo>
                    <a:pt x="302" y="64"/>
                  </a:lnTo>
                  <a:lnTo>
                    <a:pt x="303" y="64"/>
                  </a:lnTo>
                  <a:lnTo>
                    <a:pt x="305" y="58"/>
                  </a:lnTo>
                  <a:lnTo>
                    <a:pt x="307" y="57"/>
                  </a:lnTo>
                  <a:lnTo>
                    <a:pt x="309" y="55"/>
                  </a:lnTo>
                  <a:lnTo>
                    <a:pt x="309" y="57"/>
                  </a:lnTo>
                  <a:lnTo>
                    <a:pt x="311" y="55"/>
                  </a:lnTo>
                  <a:lnTo>
                    <a:pt x="314" y="57"/>
                  </a:lnTo>
                  <a:lnTo>
                    <a:pt x="318" y="57"/>
                  </a:lnTo>
                  <a:lnTo>
                    <a:pt x="321" y="58"/>
                  </a:lnTo>
                  <a:lnTo>
                    <a:pt x="323" y="58"/>
                  </a:lnTo>
                  <a:lnTo>
                    <a:pt x="325" y="58"/>
                  </a:lnTo>
                  <a:lnTo>
                    <a:pt x="328" y="60"/>
                  </a:lnTo>
                  <a:lnTo>
                    <a:pt x="330" y="64"/>
                  </a:lnTo>
                  <a:lnTo>
                    <a:pt x="332" y="60"/>
                  </a:lnTo>
                  <a:lnTo>
                    <a:pt x="334" y="58"/>
                  </a:lnTo>
                  <a:lnTo>
                    <a:pt x="336" y="57"/>
                  </a:lnTo>
                  <a:lnTo>
                    <a:pt x="336" y="58"/>
                  </a:lnTo>
                  <a:lnTo>
                    <a:pt x="336" y="60"/>
                  </a:lnTo>
                  <a:lnTo>
                    <a:pt x="336" y="62"/>
                  </a:lnTo>
                  <a:lnTo>
                    <a:pt x="336" y="64"/>
                  </a:lnTo>
                  <a:lnTo>
                    <a:pt x="337" y="64"/>
                  </a:lnTo>
                  <a:lnTo>
                    <a:pt x="339" y="64"/>
                  </a:lnTo>
                  <a:lnTo>
                    <a:pt x="343" y="62"/>
                  </a:lnTo>
                  <a:lnTo>
                    <a:pt x="345" y="60"/>
                  </a:lnTo>
                  <a:lnTo>
                    <a:pt x="346" y="58"/>
                  </a:lnTo>
                  <a:lnTo>
                    <a:pt x="350" y="57"/>
                  </a:lnTo>
                  <a:lnTo>
                    <a:pt x="350" y="58"/>
                  </a:lnTo>
                  <a:lnTo>
                    <a:pt x="348" y="60"/>
                  </a:lnTo>
                  <a:lnTo>
                    <a:pt x="346" y="62"/>
                  </a:lnTo>
                  <a:lnTo>
                    <a:pt x="348" y="64"/>
                  </a:lnTo>
                  <a:lnTo>
                    <a:pt x="350" y="64"/>
                  </a:lnTo>
                  <a:lnTo>
                    <a:pt x="350" y="66"/>
                  </a:lnTo>
                  <a:lnTo>
                    <a:pt x="350" y="67"/>
                  </a:lnTo>
                  <a:lnTo>
                    <a:pt x="350" y="69"/>
                  </a:lnTo>
                  <a:lnTo>
                    <a:pt x="348" y="71"/>
                  </a:lnTo>
                  <a:lnTo>
                    <a:pt x="350" y="73"/>
                  </a:lnTo>
                  <a:lnTo>
                    <a:pt x="352" y="73"/>
                  </a:lnTo>
                  <a:lnTo>
                    <a:pt x="353" y="75"/>
                  </a:lnTo>
                  <a:lnTo>
                    <a:pt x="355" y="76"/>
                  </a:lnTo>
                  <a:lnTo>
                    <a:pt x="355" y="80"/>
                  </a:lnTo>
                  <a:lnTo>
                    <a:pt x="355" y="82"/>
                  </a:lnTo>
                  <a:lnTo>
                    <a:pt x="355" y="83"/>
                  </a:lnTo>
                  <a:lnTo>
                    <a:pt x="355" y="87"/>
                  </a:lnTo>
                  <a:lnTo>
                    <a:pt x="355" y="89"/>
                  </a:lnTo>
                  <a:lnTo>
                    <a:pt x="357" y="87"/>
                  </a:lnTo>
                  <a:lnTo>
                    <a:pt x="359" y="85"/>
                  </a:lnTo>
                  <a:lnTo>
                    <a:pt x="359" y="83"/>
                  </a:lnTo>
                  <a:lnTo>
                    <a:pt x="359" y="82"/>
                  </a:lnTo>
                  <a:lnTo>
                    <a:pt x="359" y="78"/>
                  </a:lnTo>
                  <a:lnTo>
                    <a:pt x="359" y="76"/>
                  </a:lnTo>
                  <a:lnTo>
                    <a:pt x="359" y="73"/>
                  </a:lnTo>
                  <a:lnTo>
                    <a:pt x="357" y="73"/>
                  </a:lnTo>
                  <a:lnTo>
                    <a:pt x="357" y="71"/>
                  </a:lnTo>
                  <a:lnTo>
                    <a:pt x="355" y="69"/>
                  </a:lnTo>
                  <a:lnTo>
                    <a:pt x="355" y="67"/>
                  </a:lnTo>
                  <a:lnTo>
                    <a:pt x="355" y="66"/>
                  </a:lnTo>
                  <a:lnTo>
                    <a:pt x="355" y="64"/>
                  </a:lnTo>
                  <a:lnTo>
                    <a:pt x="357" y="64"/>
                  </a:lnTo>
                  <a:lnTo>
                    <a:pt x="357" y="62"/>
                  </a:lnTo>
                  <a:lnTo>
                    <a:pt x="359" y="60"/>
                  </a:lnTo>
                  <a:lnTo>
                    <a:pt x="361" y="60"/>
                  </a:lnTo>
                  <a:lnTo>
                    <a:pt x="361" y="62"/>
                  </a:lnTo>
                  <a:lnTo>
                    <a:pt x="362" y="60"/>
                  </a:lnTo>
                  <a:lnTo>
                    <a:pt x="364" y="60"/>
                  </a:lnTo>
                  <a:lnTo>
                    <a:pt x="362" y="55"/>
                  </a:lnTo>
                  <a:lnTo>
                    <a:pt x="362" y="51"/>
                  </a:lnTo>
                  <a:lnTo>
                    <a:pt x="364" y="51"/>
                  </a:lnTo>
                  <a:lnTo>
                    <a:pt x="366" y="51"/>
                  </a:lnTo>
                  <a:lnTo>
                    <a:pt x="368" y="51"/>
                  </a:lnTo>
                  <a:lnTo>
                    <a:pt x="368" y="48"/>
                  </a:lnTo>
                  <a:lnTo>
                    <a:pt x="368" y="46"/>
                  </a:lnTo>
                  <a:lnTo>
                    <a:pt x="368" y="42"/>
                  </a:lnTo>
                  <a:close/>
                  <a:moveTo>
                    <a:pt x="307" y="73"/>
                  </a:moveTo>
                  <a:lnTo>
                    <a:pt x="307" y="71"/>
                  </a:lnTo>
                  <a:lnTo>
                    <a:pt x="305" y="73"/>
                  </a:lnTo>
                  <a:lnTo>
                    <a:pt x="307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19"/>
            <p:cNvSpPr>
              <a:spLocks/>
            </p:cNvSpPr>
            <p:nvPr/>
          </p:nvSpPr>
          <p:spPr bwMode="auto">
            <a:xfrm>
              <a:off x="2787" y="2904"/>
              <a:ext cx="55" cy="80"/>
            </a:xfrm>
            <a:custGeom>
              <a:avLst/>
              <a:gdLst>
                <a:gd name="T0" fmla="*/ 43 w 55"/>
                <a:gd name="T1" fmla="*/ 28 h 80"/>
                <a:gd name="T2" fmla="*/ 45 w 55"/>
                <a:gd name="T3" fmla="*/ 33 h 80"/>
                <a:gd name="T4" fmla="*/ 46 w 55"/>
                <a:gd name="T5" fmla="*/ 41 h 80"/>
                <a:gd name="T6" fmla="*/ 48 w 55"/>
                <a:gd name="T7" fmla="*/ 46 h 80"/>
                <a:gd name="T8" fmla="*/ 50 w 55"/>
                <a:gd name="T9" fmla="*/ 51 h 80"/>
                <a:gd name="T10" fmla="*/ 53 w 55"/>
                <a:gd name="T11" fmla="*/ 55 h 80"/>
                <a:gd name="T12" fmla="*/ 55 w 55"/>
                <a:gd name="T13" fmla="*/ 58 h 80"/>
                <a:gd name="T14" fmla="*/ 55 w 55"/>
                <a:gd name="T15" fmla="*/ 60 h 80"/>
                <a:gd name="T16" fmla="*/ 53 w 55"/>
                <a:gd name="T17" fmla="*/ 62 h 80"/>
                <a:gd name="T18" fmla="*/ 52 w 55"/>
                <a:gd name="T19" fmla="*/ 64 h 80"/>
                <a:gd name="T20" fmla="*/ 50 w 55"/>
                <a:gd name="T21" fmla="*/ 67 h 80"/>
                <a:gd name="T22" fmla="*/ 46 w 55"/>
                <a:gd name="T23" fmla="*/ 69 h 80"/>
                <a:gd name="T24" fmla="*/ 45 w 55"/>
                <a:gd name="T25" fmla="*/ 69 h 80"/>
                <a:gd name="T26" fmla="*/ 43 w 55"/>
                <a:gd name="T27" fmla="*/ 69 h 80"/>
                <a:gd name="T28" fmla="*/ 39 w 55"/>
                <a:gd name="T29" fmla="*/ 71 h 80"/>
                <a:gd name="T30" fmla="*/ 37 w 55"/>
                <a:gd name="T31" fmla="*/ 71 h 80"/>
                <a:gd name="T32" fmla="*/ 36 w 55"/>
                <a:gd name="T33" fmla="*/ 71 h 80"/>
                <a:gd name="T34" fmla="*/ 36 w 55"/>
                <a:gd name="T35" fmla="*/ 71 h 80"/>
                <a:gd name="T36" fmla="*/ 34 w 55"/>
                <a:gd name="T37" fmla="*/ 71 h 80"/>
                <a:gd name="T38" fmla="*/ 32 w 55"/>
                <a:gd name="T39" fmla="*/ 71 h 80"/>
                <a:gd name="T40" fmla="*/ 30 w 55"/>
                <a:gd name="T41" fmla="*/ 73 h 80"/>
                <a:gd name="T42" fmla="*/ 27 w 55"/>
                <a:gd name="T43" fmla="*/ 75 h 80"/>
                <a:gd name="T44" fmla="*/ 25 w 55"/>
                <a:gd name="T45" fmla="*/ 75 h 80"/>
                <a:gd name="T46" fmla="*/ 21 w 55"/>
                <a:gd name="T47" fmla="*/ 76 h 80"/>
                <a:gd name="T48" fmla="*/ 18 w 55"/>
                <a:gd name="T49" fmla="*/ 78 h 80"/>
                <a:gd name="T50" fmla="*/ 12 w 55"/>
                <a:gd name="T51" fmla="*/ 78 h 80"/>
                <a:gd name="T52" fmla="*/ 9 w 55"/>
                <a:gd name="T53" fmla="*/ 80 h 80"/>
                <a:gd name="T54" fmla="*/ 5 w 55"/>
                <a:gd name="T55" fmla="*/ 78 h 80"/>
                <a:gd name="T56" fmla="*/ 3 w 55"/>
                <a:gd name="T57" fmla="*/ 76 h 80"/>
                <a:gd name="T58" fmla="*/ 3 w 55"/>
                <a:gd name="T59" fmla="*/ 73 h 80"/>
                <a:gd name="T60" fmla="*/ 3 w 55"/>
                <a:gd name="T61" fmla="*/ 69 h 80"/>
                <a:gd name="T62" fmla="*/ 5 w 55"/>
                <a:gd name="T63" fmla="*/ 64 h 80"/>
                <a:gd name="T64" fmla="*/ 5 w 55"/>
                <a:gd name="T65" fmla="*/ 58 h 80"/>
                <a:gd name="T66" fmla="*/ 5 w 55"/>
                <a:gd name="T67" fmla="*/ 51 h 80"/>
                <a:gd name="T68" fmla="*/ 5 w 55"/>
                <a:gd name="T69" fmla="*/ 44 h 80"/>
                <a:gd name="T70" fmla="*/ 7 w 55"/>
                <a:gd name="T71" fmla="*/ 37 h 80"/>
                <a:gd name="T72" fmla="*/ 9 w 55"/>
                <a:gd name="T73" fmla="*/ 32 h 80"/>
                <a:gd name="T74" fmla="*/ 12 w 55"/>
                <a:gd name="T75" fmla="*/ 30 h 80"/>
                <a:gd name="T76" fmla="*/ 18 w 55"/>
                <a:gd name="T77" fmla="*/ 30 h 80"/>
                <a:gd name="T78" fmla="*/ 20 w 55"/>
                <a:gd name="T79" fmla="*/ 30 h 80"/>
                <a:gd name="T80" fmla="*/ 23 w 55"/>
                <a:gd name="T81" fmla="*/ 30 h 80"/>
                <a:gd name="T82" fmla="*/ 25 w 55"/>
                <a:gd name="T83" fmla="*/ 30 h 80"/>
                <a:gd name="T84" fmla="*/ 25 w 55"/>
                <a:gd name="T85" fmla="*/ 28 h 80"/>
                <a:gd name="T86" fmla="*/ 23 w 55"/>
                <a:gd name="T87" fmla="*/ 25 h 80"/>
                <a:gd name="T88" fmla="*/ 20 w 55"/>
                <a:gd name="T89" fmla="*/ 21 h 80"/>
                <a:gd name="T90" fmla="*/ 16 w 55"/>
                <a:gd name="T91" fmla="*/ 17 h 80"/>
                <a:gd name="T92" fmla="*/ 11 w 55"/>
                <a:gd name="T93" fmla="*/ 16 h 80"/>
                <a:gd name="T94" fmla="*/ 5 w 55"/>
                <a:gd name="T95" fmla="*/ 14 h 80"/>
                <a:gd name="T96" fmla="*/ 2 w 55"/>
                <a:gd name="T97" fmla="*/ 10 h 80"/>
                <a:gd name="T98" fmla="*/ 0 w 55"/>
                <a:gd name="T99" fmla="*/ 8 h 80"/>
                <a:gd name="T100" fmla="*/ 0 w 55"/>
                <a:gd name="T101" fmla="*/ 5 h 80"/>
                <a:gd name="T102" fmla="*/ 2 w 55"/>
                <a:gd name="T103" fmla="*/ 1 h 80"/>
                <a:gd name="T104" fmla="*/ 3 w 55"/>
                <a:gd name="T105" fmla="*/ 0 h 80"/>
                <a:gd name="T106" fmla="*/ 7 w 55"/>
                <a:gd name="T107" fmla="*/ 0 h 80"/>
                <a:gd name="T108" fmla="*/ 16 w 55"/>
                <a:gd name="T109" fmla="*/ 1 h 80"/>
                <a:gd name="T110" fmla="*/ 20 w 55"/>
                <a:gd name="T111" fmla="*/ 5 h 80"/>
                <a:gd name="T112" fmla="*/ 23 w 55"/>
                <a:gd name="T113" fmla="*/ 8 h 80"/>
                <a:gd name="T114" fmla="*/ 28 w 55"/>
                <a:gd name="T115" fmla="*/ 12 h 80"/>
                <a:gd name="T116" fmla="*/ 34 w 55"/>
                <a:gd name="T117" fmla="*/ 17 h 80"/>
                <a:gd name="T118" fmla="*/ 39 w 55"/>
                <a:gd name="T119" fmla="*/ 21 h 80"/>
                <a:gd name="T120" fmla="*/ 43 w 55"/>
                <a:gd name="T121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" h="80">
                  <a:moveTo>
                    <a:pt x="43" y="28"/>
                  </a:moveTo>
                  <a:lnTo>
                    <a:pt x="45" y="33"/>
                  </a:lnTo>
                  <a:lnTo>
                    <a:pt x="46" y="41"/>
                  </a:lnTo>
                  <a:lnTo>
                    <a:pt x="48" y="46"/>
                  </a:lnTo>
                  <a:lnTo>
                    <a:pt x="50" y="51"/>
                  </a:lnTo>
                  <a:lnTo>
                    <a:pt x="53" y="55"/>
                  </a:lnTo>
                  <a:lnTo>
                    <a:pt x="55" y="58"/>
                  </a:lnTo>
                  <a:lnTo>
                    <a:pt x="55" y="60"/>
                  </a:lnTo>
                  <a:lnTo>
                    <a:pt x="53" y="62"/>
                  </a:lnTo>
                  <a:lnTo>
                    <a:pt x="52" y="64"/>
                  </a:lnTo>
                  <a:lnTo>
                    <a:pt x="50" y="67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3" y="69"/>
                  </a:lnTo>
                  <a:lnTo>
                    <a:pt x="39" y="71"/>
                  </a:lnTo>
                  <a:lnTo>
                    <a:pt x="37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4" y="71"/>
                  </a:lnTo>
                  <a:lnTo>
                    <a:pt x="32" y="71"/>
                  </a:lnTo>
                  <a:lnTo>
                    <a:pt x="30" y="73"/>
                  </a:lnTo>
                  <a:lnTo>
                    <a:pt x="27" y="75"/>
                  </a:lnTo>
                  <a:lnTo>
                    <a:pt x="25" y="75"/>
                  </a:lnTo>
                  <a:lnTo>
                    <a:pt x="21" y="76"/>
                  </a:lnTo>
                  <a:lnTo>
                    <a:pt x="18" y="78"/>
                  </a:lnTo>
                  <a:lnTo>
                    <a:pt x="12" y="78"/>
                  </a:lnTo>
                  <a:lnTo>
                    <a:pt x="9" y="80"/>
                  </a:lnTo>
                  <a:lnTo>
                    <a:pt x="5" y="78"/>
                  </a:lnTo>
                  <a:lnTo>
                    <a:pt x="3" y="76"/>
                  </a:lnTo>
                  <a:lnTo>
                    <a:pt x="3" y="73"/>
                  </a:lnTo>
                  <a:lnTo>
                    <a:pt x="3" y="69"/>
                  </a:lnTo>
                  <a:lnTo>
                    <a:pt x="5" y="64"/>
                  </a:lnTo>
                  <a:lnTo>
                    <a:pt x="5" y="58"/>
                  </a:lnTo>
                  <a:lnTo>
                    <a:pt x="5" y="51"/>
                  </a:lnTo>
                  <a:lnTo>
                    <a:pt x="5" y="44"/>
                  </a:lnTo>
                  <a:lnTo>
                    <a:pt x="7" y="37"/>
                  </a:lnTo>
                  <a:lnTo>
                    <a:pt x="9" y="32"/>
                  </a:lnTo>
                  <a:lnTo>
                    <a:pt x="12" y="30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5" y="28"/>
                  </a:lnTo>
                  <a:lnTo>
                    <a:pt x="23" y="25"/>
                  </a:lnTo>
                  <a:lnTo>
                    <a:pt x="20" y="21"/>
                  </a:lnTo>
                  <a:lnTo>
                    <a:pt x="16" y="17"/>
                  </a:lnTo>
                  <a:lnTo>
                    <a:pt x="11" y="16"/>
                  </a:lnTo>
                  <a:lnTo>
                    <a:pt x="5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16" y="1"/>
                  </a:lnTo>
                  <a:lnTo>
                    <a:pt x="20" y="5"/>
                  </a:lnTo>
                  <a:lnTo>
                    <a:pt x="23" y="8"/>
                  </a:lnTo>
                  <a:lnTo>
                    <a:pt x="28" y="12"/>
                  </a:lnTo>
                  <a:lnTo>
                    <a:pt x="34" y="17"/>
                  </a:lnTo>
                  <a:lnTo>
                    <a:pt x="39" y="21"/>
                  </a:lnTo>
                  <a:lnTo>
                    <a:pt x="43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20"/>
            <p:cNvSpPr>
              <a:spLocks/>
            </p:cNvSpPr>
            <p:nvPr/>
          </p:nvSpPr>
          <p:spPr bwMode="auto">
            <a:xfrm>
              <a:off x="2858" y="2918"/>
              <a:ext cx="73" cy="77"/>
            </a:xfrm>
            <a:custGeom>
              <a:avLst/>
              <a:gdLst>
                <a:gd name="T0" fmla="*/ 61 w 73"/>
                <a:gd name="T1" fmla="*/ 37 h 77"/>
                <a:gd name="T2" fmla="*/ 73 w 73"/>
                <a:gd name="T3" fmla="*/ 50 h 77"/>
                <a:gd name="T4" fmla="*/ 72 w 73"/>
                <a:gd name="T5" fmla="*/ 55 h 77"/>
                <a:gd name="T6" fmla="*/ 72 w 73"/>
                <a:gd name="T7" fmla="*/ 59 h 77"/>
                <a:gd name="T8" fmla="*/ 70 w 73"/>
                <a:gd name="T9" fmla="*/ 62 h 77"/>
                <a:gd name="T10" fmla="*/ 66 w 73"/>
                <a:gd name="T11" fmla="*/ 64 h 77"/>
                <a:gd name="T12" fmla="*/ 59 w 73"/>
                <a:gd name="T13" fmla="*/ 64 h 77"/>
                <a:gd name="T14" fmla="*/ 52 w 73"/>
                <a:gd name="T15" fmla="*/ 64 h 77"/>
                <a:gd name="T16" fmla="*/ 41 w 73"/>
                <a:gd name="T17" fmla="*/ 66 h 77"/>
                <a:gd name="T18" fmla="*/ 36 w 73"/>
                <a:gd name="T19" fmla="*/ 69 h 77"/>
                <a:gd name="T20" fmla="*/ 31 w 73"/>
                <a:gd name="T21" fmla="*/ 64 h 77"/>
                <a:gd name="T22" fmla="*/ 20 w 73"/>
                <a:gd name="T23" fmla="*/ 68 h 77"/>
                <a:gd name="T24" fmla="*/ 20 w 73"/>
                <a:gd name="T25" fmla="*/ 73 h 77"/>
                <a:gd name="T26" fmla="*/ 18 w 73"/>
                <a:gd name="T27" fmla="*/ 73 h 77"/>
                <a:gd name="T28" fmla="*/ 16 w 73"/>
                <a:gd name="T29" fmla="*/ 77 h 77"/>
                <a:gd name="T30" fmla="*/ 13 w 73"/>
                <a:gd name="T31" fmla="*/ 77 h 77"/>
                <a:gd name="T32" fmla="*/ 7 w 73"/>
                <a:gd name="T33" fmla="*/ 71 h 77"/>
                <a:gd name="T34" fmla="*/ 2 w 73"/>
                <a:gd name="T35" fmla="*/ 61 h 77"/>
                <a:gd name="T36" fmla="*/ 0 w 73"/>
                <a:gd name="T37" fmla="*/ 44 h 77"/>
                <a:gd name="T38" fmla="*/ 6 w 73"/>
                <a:gd name="T39" fmla="*/ 27 h 77"/>
                <a:gd name="T40" fmla="*/ 11 w 73"/>
                <a:gd name="T41" fmla="*/ 9 h 77"/>
                <a:gd name="T42" fmla="*/ 18 w 73"/>
                <a:gd name="T43" fmla="*/ 2 h 77"/>
                <a:gd name="T44" fmla="*/ 20 w 73"/>
                <a:gd name="T45" fmla="*/ 9 h 77"/>
                <a:gd name="T46" fmla="*/ 24 w 73"/>
                <a:gd name="T47" fmla="*/ 16 h 77"/>
                <a:gd name="T48" fmla="*/ 29 w 73"/>
                <a:gd name="T49" fmla="*/ 25 h 77"/>
                <a:gd name="T50" fmla="*/ 34 w 73"/>
                <a:gd name="T51" fmla="*/ 32 h 77"/>
                <a:gd name="T52" fmla="*/ 36 w 73"/>
                <a:gd name="T53" fmla="*/ 37 h 77"/>
                <a:gd name="T54" fmla="*/ 38 w 73"/>
                <a:gd name="T55" fmla="*/ 36 h 77"/>
                <a:gd name="T56" fmla="*/ 43 w 73"/>
                <a:gd name="T57" fmla="*/ 21 h 77"/>
                <a:gd name="T58" fmla="*/ 41 w 73"/>
                <a:gd name="T59" fmla="*/ 19 h 77"/>
                <a:gd name="T60" fmla="*/ 36 w 73"/>
                <a:gd name="T61" fmla="*/ 12 h 77"/>
                <a:gd name="T62" fmla="*/ 40 w 73"/>
                <a:gd name="T63" fmla="*/ 5 h 77"/>
                <a:gd name="T64" fmla="*/ 45 w 73"/>
                <a:gd name="T65" fmla="*/ 0 h 77"/>
                <a:gd name="T66" fmla="*/ 48 w 73"/>
                <a:gd name="T6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77">
                  <a:moveTo>
                    <a:pt x="54" y="16"/>
                  </a:moveTo>
                  <a:lnTo>
                    <a:pt x="61" y="37"/>
                  </a:lnTo>
                  <a:lnTo>
                    <a:pt x="70" y="44"/>
                  </a:lnTo>
                  <a:lnTo>
                    <a:pt x="73" y="50"/>
                  </a:lnTo>
                  <a:lnTo>
                    <a:pt x="73" y="53"/>
                  </a:lnTo>
                  <a:lnTo>
                    <a:pt x="72" y="55"/>
                  </a:lnTo>
                  <a:lnTo>
                    <a:pt x="72" y="57"/>
                  </a:lnTo>
                  <a:lnTo>
                    <a:pt x="72" y="59"/>
                  </a:lnTo>
                  <a:lnTo>
                    <a:pt x="70" y="61"/>
                  </a:lnTo>
                  <a:lnTo>
                    <a:pt x="70" y="62"/>
                  </a:lnTo>
                  <a:lnTo>
                    <a:pt x="68" y="62"/>
                  </a:lnTo>
                  <a:lnTo>
                    <a:pt x="66" y="64"/>
                  </a:lnTo>
                  <a:lnTo>
                    <a:pt x="63" y="64"/>
                  </a:lnTo>
                  <a:lnTo>
                    <a:pt x="59" y="64"/>
                  </a:lnTo>
                  <a:lnTo>
                    <a:pt x="56" y="64"/>
                  </a:lnTo>
                  <a:lnTo>
                    <a:pt x="52" y="64"/>
                  </a:lnTo>
                  <a:lnTo>
                    <a:pt x="47" y="64"/>
                  </a:lnTo>
                  <a:lnTo>
                    <a:pt x="41" y="66"/>
                  </a:lnTo>
                  <a:lnTo>
                    <a:pt x="38" y="68"/>
                  </a:lnTo>
                  <a:lnTo>
                    <a:pt x="36" y="69"/>
                  </a:lnTo>
                  <a:lnTo>
                    <a:pt x="32" y="66"/>
                  </a:lnTo>
                  <a:lnTo>
                    <a:pt x="31" y="64"/>
                  </a:lnTo>
                  <a:lnTo>
                    <a:pt x="25" y="64"/>
                  </a:lnTo>
                  <a:lnTo>
                    <a:pt x="20" y="68"/>
                  </a:lnTo>
                  <a:lnTo>
                    <a:pt x="20" y="69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18" y="73"/>
                  </a:lnTo>
                  <a:lnTo>
                    <a:pt x="16" y="75"/>
                  </a:lnTo>
                  <a:lnTo>
                    <a:pt x="16" y="77"/>
                  </a:lnTo>
                  <a:lnTo>
                    <a:pt x="15" y="77"/>
                  </a:lnTo>
                  <a:lnTo>
                    <a:pt x="13" y="77"/>
                  </a:lnTo>
                  <a:lnTo>
                    <a:pt x="11" y="73"/>
                  </a:lnTo>
                  <a:lnTo>
                    <a:pt x="7" y="71"/>
                  </a:lnTo>
                  <a:lnTo>
                    <a:pt x="6" y="66"/>
                  </a:lnTo>
                  <a:lnTo>
                    <a:pt x="2" y="61"/>
                  </a:lnTo>
                  <a:lnTo>
                    <a:pt x="0" y="53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6" y="27"/>
                  </a:lnTo>
                  <a:lnTo>
                    <a:pt x="9" y="21"/>
                  </a:lnTo>
                  <a:lnTo>
                    <a:pt x="11" y="9"/>
                  </a:lnTo>
                  <a:lnTo>
                    <a:pt x="15" y="0"/>
                  </a:lnTo>
                  <a:lnTo>
                    <a:pt x="18" y="2"/>
                  </a:lnTo>
                  <a:lnTo>
                    <a:pt x="18" y="5"/>
                  </a:lnTo>
                  <a:lnTo>
                    <a:pt x="20" y="9"/>
                  </a:lnTo>
                  <a:lnTo>
                    <a:pt x="22" y="12"/>
                  </a:lnTo>
                  <a:lnTo>
                    <a:pt x="24" y="16"/>
                  </a:lnTo>
                  <a:lnTo>
                    <a:pt x="25" y="19"/>
                  </a:lnTo>
                  <a:lnTo>
                    <a:pt x="29" y="25"/>
                  </a:lnTo>
                  <a:lnTo>
                    <a:pt x="34" y="28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8" y="36"/>
                  </a:lnTo>
                  <a:lnTo>
                    <a:pt x="41" y="30"/>
                  </a:lnTo>
                  <a:lnTo>
                    <a:pt x="43" y="21"/>
                  </a:lnTo>
                  <a:lnTo>
                    <a:pt x="43" y="19"/>
                  </a:lnTo>
                  <a:lnTo>
                    <a:pt x="41" y="19"/>
                  </a:lnTo>
                  <a:lnTo>
                    <a:pt x="38" y="16"/>
                  </a:lnTo>
                  <a:lnTo>
                    <a:pt x="36" y="12"/>
                  </a:lnTo>
                  <a:lnTo>
                    <a:pt x="36" y="9"/>
                  </a:lnTo>
                  <a:lnTo>
                    <a:pt x="40" y="5"/>
                  </a:lnTo>
                  <a:lnTo>
                    <a:pt x="41" y="2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5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1"/>
            <p:cNvSpPr>
              <a:spLocks/>
            </p:cNvSpPr>
            <p:nvPr/>
          </p:nvSpPr>
          <p:spPr bwMode="auto">
            <a:xfrm>
              <a:off x="2662" y="2879"/>
              <a:ext cx="95" cy="130"/>
            </a:xfrm>
            <a:custGeom>
              <a:avLst/>
              <a:gdLst>
                <a:gd name="T0" fmla="*/ 59 w 95"/>
                <a:gd name="T1" fmla="*/ 48 h 130"/>
                <a:gd name="T2" fmla="*/ 61 w 95"/>
                <a:gd name="T3" fmla="*/ 57 h 130"/>
                <a:gd name="T4" fmla="*/ 66 w 95"/>
                <a:gd name="T5" fmla="*/ 57 h 130"/>
                <a:gd name="T6" fmla="*/ 73 w 95"/>
                <a:gd name="T7" fmla="*/ 53 h 130"/>
                <a:gd name="T8" fmla="*/ 73 w 95"/>
                <a:gd name="T9" fmla="*/ 62 h 130"/>
                <a:gd name="T10" fmla="*/ 71 w 95"/>
                <a:gd name="T11" fmla="*/ 75 h 130"/>
                <a:gd name="T12" fmla="*/ 71 w 95"/>
                <a:gd name="T13" fmla="*/ 83 h 130"/>
                <a:gd name="T14" fmla="*/ 75 w 95"/>
                <a:gd name="T15" fmla="*/ 87 h 130"/>
                <a:gd name="T16" fmla="*/ 78 w 95"/>
                <a:gd name="T17" fmla="*/ 94 h 130"/>
                <a:gd name="T18" fmla="*/ 80 w 95"/>
                <a:gd name="T19" fmla="*/ 103 h 130"/>
                <a:gd name="T20" fmla="*/ 84 w 95"/>
                <a:gd name="T21" fmla="*/ 112 h 130"/>
                <a:gd name="T22" fmla="*/ 89 w 95"/>
                <a:gd name="T23" fmla="*/ 123 h 130"/>
                <a:gd name="T24" fmla="*/ 95 w 95"/>
                <a:gd name="T25" fmla="*/ 128 h 130"/>
                <a:gd name="T26" fmla="*/ 78 w 95"/>
                <a:gd name="T27" fmla="*/ 130 h 130"/>
                <a:gd name="T28" fmla="*/ 61 w 95"/>
                <a:gd name="T29" fmla="*/ 112 h 130"/>
                <a:gd name="T30" fmla="*/ 45 w 95"/>
                <a:gd name="T31" fmla="*/ 101 h 130"/>
                <a:gd name="T32" fmla="*/ 36 w 95"/>
                <a:gd name="T33" fmla="*/ 96 h 130"/>
                <a:gd name="T34" fmla="*/ 34 w 95"/>
                <a:gd name="T35" fmla="*/ 92 h 130"/>
                <a:gd name="T36" fmla="*/ 30 w 95"/>
                <a:gd name="T37" fmla="*/ 89 h 130"/>
                <a:gd name="T38" fmla="*/ 27 w 95"/>
                <a:gd name="T39" fmla="*/ 85 h 130"/>
                <a:gd name="T40" fmla="*/ 25 w 95"/>
                <a:gd name="T41" fmla="*/ 82 h 130"/>
                <a:gd name="T42" fmla="*/ 23 w 95"/>
                <a:gd name="T43" fmla="*/ 78 h 130"/>
                <a:gd name="T44" fmla="*/ 23 w 95"/>
                <a:gd name="T45" fmla="*/ 73 h 130"/>
                <a:gd name="T46" fmla="*/ 25 w 95"/>
                <a:gd name="T47" fmla="*/ 66 h 130"/>
                <a:gd name="T48" fmla="*/ 30 w 95"/>
                <a:gd name="T49" fmla="*/ 53 h 130"/>
                <a:gd name="T50" fmla="*/ 16 w 95"/>
                <a:gd name="T51" fmla="*/ 39 h 130"/>
                <a:gd name="T52" fmla="*/ 14 w 95"/>
                <a:gd name="T53" fmla="*/ 51 h 130"/>
                <a:gd name="T54" fmla="*/ 9 w 95"/>
                <a:gd name="T55" fmla="*/ 58 h 130"/>
                <a:gd name="T56" fmla="*/ 3 w 95"/>
                <a:gd name="T57" fmla="*/ 57 h 130"/>
                <a:gd name="T58" fmla="*/ 2 w 95"/>
                <a:gd name="T59" fmla="*/ 53 h 130"/>
                <a:gd name="T60" fmla="*/ 3 w 95"/>
                <a:gd name="T61" fmla="*/ 50 h 130"/>
                <a:gd name="T62" fmla="*/ 3 w 95"/>
                <a:gd name="T63" fmla="*/ 42 h 130"/>
                <a:gd name="T64" fmla="*/ 3 w 95"/>
                <a:gd name="T65" fmla="*/ 37 h 130"/>
                <a:gd name="T66" fmla="*/ 2 w 95"/>
                <a:gd name="T67" fmla="*/ 28 h 130"/>
                <a:gd name="T68" fmla="*/ 0 w 95"/>
                <a:gd name="T69" fmla="*/ 19 h 130"/>
                <a:gd name="T70" fmla="*/ 3 w 95"/>
                <a:gd name="T71" fmla="*/ 16 h 130"/>
                <a:gd name="T72" fmla="*/ 20 w 95"/>
                <a:gd name="T73" fmla="*/ 21 h 130"/>
                <a:gd name="T74" fmla="*/ 45 w 95"/>
                <a:gd name="T75" fmla="*/ 28 h 130"/>
                <a:gd name="T76" fmla="*/ 37 w 95"/>
                <a:gd name="T77" fmla="*/ 16 h 130"/>
                <a:gd name="T78" fmla="*/ 37 w 95"/>
                <a:gd name="T79" fmla="*/ 8 h 130"/>
                <a:gd name="T80" fmla="*/ 41 w 95"/>
                <a:gd name="T81" fmla="*/ 5 h 130"/>
                <a:gd name="T82" fmla="*/ 45 w 95"/>
                <a:gd name="T83" fmla="*/ 3 h 130"/>
                <a:gd name="T84" fmla="*/ 48 w 95"/>
                <a:gd name="T85" fmla="*/ 0 h 130"/>
                <a:gd name="T86" fmla="*/ 52 w 95"/>
                <a:gd name="T87" fmla="*/ 1 h 130"/>
                <a:gd name="T88" fmla="*/ 55 w 95"/>
                <a:gd name="T89" fmla="*/ 5 h 130"/>
                <a:gd name="T90" fmla="*/ 57 w 95"/>
                <a:gd name="T91" fmla="*/ 10 h 130"/>
                <a:gd name="T92" fmla="*/ 59 w 95"/>
                <a:gd name="T93" fmla="*/ 17 h 130"/>
                <a:gd name="T94" fmla="*/ 59 w 95"/>
                <a:gd name="T95" fmla="*/ 28 h 130"/>
                <a:gd name="T96" fmla="*/ 57 w 95"/>
                <a:gd name="T97" fmla="*/ 4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5" h="130">
                  <a:moveTo>
                    <a:pt x="57" y="42"/>
                  </a:moveTo>
                  <a:lnTo>
                    <a:pt x="59" y="48"/>
                  </a:lnTo>
                  <a:lnTo>
                    <a:pt x="59" y="53"/>
                  </a:lnTo>
                  <a:lnTo>
                    <a:pt x="61" y="57"/>
                  </a:lnTo>
                  <a:lnTo>
                    <a:pt x="62" y="57"/>
                  </a:lnTo>
                  <a:lnTo>
                    <a:pt x="66" y="57"/>
                  </a:lnTo>
                  <a:lnTo>
                    <a:pt x="71" y="51"/>
                  </a:lnTo>
                  <a:lnTo>
                    <a:pt x="73" y="53"/>
                  </a:lnTo>
                  <a:lnTo>
                    <a:pt x="75" y="53"/>
                  </a:lnTo>
                  <a:lnTo>
                    <a:pt x="73" y="62"/>
                  </a:lnTo>
                  <a:lnTo>
                    <a:pt x="73" y="69"/>
                  </a:lnTo>
                  <a:lnTo>
                    <a:pt x="71" y="75"/>
                  </a:lnTo>
                  <a:lnTo>
                    <a:pt x="71" y="80"/>
                  </a:lnTo>
                  <a:lnTo>
                    <a:pt x="71" y="83"/>
                  </a:lnTo>
                  <a:lnTo>
                    <a:pt x="71" y="87"/>
                  </a:lnTo>
                  <a:lnTo>
                    <a:pt x="75" y="87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78" y="98"/>
                  </a:lnTo>
                  <a:lnTo>
                    <a:pt x="80" y="103"/>
                  </a:lnTo>
                  <a:lnTo>
                    <a:pt x="82" y="107"/>
                  </a:lnTo>
                  <a:lnTo>
                    <a:pt x="84" y="112"/>
                  </a:lnTo>
                  <a:lnTo>
                    <a:pt x="86" y="117"/>
                  </a:lnTo>
                  <a:lnTo>
                    <a:pt x="89" y="123"/>
                  </a:lnTo>
                  <a:lnTo>
                    <a:pt x="93" y="126"/>
                  </a:lnTo>
                  <a:lnTo>
                    <a:pt x="95" y="128"/>
                  </a:lnTo>
                  <a:lnTo>
                    <a:pt x="93" y="128"/>
                  </a:lnTo>
                  <a:lnTo>
                    <a:pt x="78" y="130"/>
                  </a:lnTo>
                  <a:lnTo>
                    <a:pt x="70" y="121"/>
                  </a:lnTo>
                  <a:lnTo>
                    <a:pt x="61" y="112"/>
                  </a:lnTo>
                  <a:lnTo>
                    <a:pt x="52" y="105"/>
                  </a:lnTo>
                  <a:lnTo>
                    <a:pt x="45" y="101"/>
                  </a:lnTo>
                  <a:lnTo>
                    <a:pt x="39" y="98"/>
                  </a:lnTo>
                  <a:lnTo>
                    <a:pt x="36" y="96"/>
                  </a:lnTo>
                  <a:lnTo>
                    <a:pt x="34" y="94"/>
                  </a:lnTo>
                  <a:lnTo>
                    <a:pt x="34" y="92"/>
                  </a:lnTo>
                  <a:lnTo>
                    <a:pt x="32" y="91"/>
                  </a:lnTo>
                  <a:lnTo>
                    <a:pt x="30" y="89"/>
                  </a:lnTo>
                  <a:lnTo>
                    <a:pt x="28" y="87"/>
                  </a:lnTo>
                  <a:lnTo>
                    <a:pt x="27" y="85"/>
                  </a:lnTo>
                  <a:lnTo>
                    <a:pt x="25" y="83"/>
                  </a:lnTo>
                  <a:lnTo>
                    <a:pt x="25" y="82"/>
                  </a:lnTo>
                  <a:lnTo>
                    <a:pt x="23" y="80"/>
                  </a:lnTo>
                  <a:lnTo>
                    <a:pt x="23" y="78"/>
                  </a:lnTo>
                  <a:lnTo>
                    <a:pt x="23" y="76"/>
                  </a:lnTo>
                  <a:lnTo>
                    <a:pt x="23" y="73"/>
                  </a:lnTo>
                  <a:lnTo>
                    <a:pt x="23" y="69"/>
                  </a:lnTo>
                  <a:lnTo>
                    <a:pt x="25" y="66"/>
                  </a:lnTo>
                  <a:lnTo>
                    <a:pt x="28" y="60"/>
                  </a:lnTo>
                  <a:lnTo>
                    <a:pt x="30" y="53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16" y="46"/>
                  </a:lnTo>
                  <a:lnTo>
                    <a:pt x="14" y="51"/>
                  </a:lnTo>
                  <a:lnTo>
                    <a:pt x="12" y="57"/>
                  </a:lnTo>
                  <a:lnTo>
                    <a:pt x="9" y="58"/>
                  </a:lnTo>
                  <a:lnTo>
                    <a:pt x="5" y="58"/>
                  </a:lnTo>
                  <a:lnTo>
                    <a:pt x="3" y="57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3" y="50"/>
                  </a:lnTo>
                  <a:lnTo>
                    <a:pt x="3" y="46"/>
                  </a:lnTo>
                  <a:lnTo>
                    <a:pt x="3" y="42"/>
                  </a:lnTo>
                  <a:lnTo>
                    <a:pt x="3" y="41"/>
                  </a:lnTo>
                  <a:lnTo>
                    <a:pt x="3" y="37"/>
                  </a:lnTo>
                  <a:lnTo>
                    <a:pt x="3" y="32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3" y="16"/>
                  </a:lnTo>
                  <a:lnTo>
                    <a:pt x="9" y="16"/>
                  </a:lnTo>
                  <a:lnTo>
                    <a:pt x="20" y="21"/>
                  </a:lnTo>
                  <a:lnTo>
                    <a:pt x="43" y="42"/>
                  </a:lnTo>
                  <a:lnTo>
                    <a:pt x="45" y="28"/>
                  </a:lnTo>
                  <a:lnTo>
                    <a:pt x="41" y="23"/>
                  </a:lnTo>
                  <a:lnTo>
                    <a:pt x="37" y="16"/>
                  </a:lnTo>
                  <a:lnTo>
                    <a:pt x="36" y="10"/>
                  </a:lnTo>
                  <a:lnTo>
                    <a:pt x="37" y="8"/>
                  </a:lnTo>
                  <a:lnTo>
                    <a:pt x="37" y="7"/>
                  </a:lnTo>
                  <a:lnTo>
                    <a:pt x="41" y="5"/>
                  </a:lnTo>
                  <a:lnTo>
                    <a:pt x="43" y="5"/>
                  </a:lnTo>
                  <a:lnTo>
                    <a:pt x="45" y="3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5" y="5"/>
                  </a:lnTo>
                  <a:lnTo>
                    <a:pt x="57" y="7"/>
                  </a:lnTo>
                  <a:lnTo>
                    <a:pt x="57" y="10"/>
                  </a:lnTo>
                  <a:lnTo>
                    <a:pt x="59" y="12"/>
                  </a:lnTo>
                  <a:lnTo>
                    <a:pt x="59" y="17"/>
                  </a:lnTo>
                  <a:lnTo>
                    <a:pt x="59" y="21"/>
                  </a:lnTo>
                  <a:lnTo>
                    <a:pt x="59" y="28"/>
                  </a:lnTo>
                  <a:lnTo>
                    <a:pt x="57" y="35"/>
                  </a:lnTo>
                  <a:lnTo>
                    <a:pt x="57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2"/>
            <p:cNvSpPr>
              <a:spLocks/>
            </p:cNvSpPr>
            <p:nvPr/>
          </p:nvSpPr>
          <p:spPr bwMode="auto">
            <a:xfrm>
              <a:off x="2782" y="3330"/>
              <a:ext cx="42" cy="68"/>
            </a:xfrm>
            <a:custGeom>
              <a:avLst/>
              <a:gdLst>
                <a:gd name="T0" fmla="*/ 23 w 42"/>
                <a:gd name="T1" fmla="*/ 6 h 68"/>
                <a:gd name="T2" fmla="*/ 26 w 42"/>
                <a:gd name="T3" fmla="*/ 6 h 68"/>
                <a:gd name="T4" fmla="*/ 30 w 42"/>
                <a:gd name="T5" fmla="*/ 6 h 68"/>
                <a:gd name="T6" fmla="*/ 33 w 42"/>
                <a:gd name="T7" fmla="*/ 6 h 68"/>
                <a:gd name="T8" fmla="*/ 37 w 42"/>
                <a:gd name="T9" fmla="*/ 6 h 68"/>
                <a:gd name="T10" fmla="*/ 39 w 42"/>
                <a:gd name="T11" fmla="*/ 7 h 68"/>
                <a:gd name="T12" fmla="*/ 41 w 42"/>
                <a:gd name="T13" fmla="*/ 11 h 68"/>
                <a:gd name="T14" fmla="*/ 42 w 42"/>
                <a:gd name="T15" fmla="*/ 16 h 68"/>
                <a:gd name="T16" fmla="*/ 41 w 42"/>
                <a:gd name="T17" fmla="*/ 23 h 68"/>
                <a:gd name="T18" fmla="*/ 37 w 42"/>
                <a:gd name="T19" fmla="*/ 31 h 68"/>
                <a:gd name="T20" fmla="*/ 35 w 42"/>
                <a:gd name="T21" fmla="*/ 38 h 68"/>
                <a:gd name="T22" fmla="*/ 32 w 42"/>
                <a:gd name="T23" fmla="*/ 43 h 68"/>
                <a:gd name="T24" fmla="*/ 28 w 42"/>
                <a:gd name="T25" fmla="*/ 45 h 68"/>
                <a:gd name="T26" fmla="*/ 28 w 42"/>
                <a:gd name="T27" fmla="*/ 47 h 68"/>
                <a:gd name="T28" fmla="*/ 28 w 42"/>
                <a:gd name="T29" fmla="*/ 50 h 68"/>
                <a:gd name="T30" fmla="*/ 26 w 42"/>
                <a:gd name="T31" fmla="*/ 56 h 68"/>
                <a:gd name="T32" fmla="*/ 26 w 42"/>
                <a:gd name="T33" fmla="*/ 61 h 68"/>
                <a:gd name="T34" fmla="*/ 26 w 42"/>
                <a:gd name="T35" fmla="*/ 65 h 68"/>
                <a:gd name="T36" fmla="*/ 25 w 42"/>
                <a:gd name="T37" fmla="*/ 68 h 68"/>
                <a:gd name="T38" fmla="*/ 23 w 42"/>
                <a:gd name="T39" fmla="*/ 66 h 68"/>
                <a:gd name="T40" fmla="*/ 21 w 42"/>
                <a:gd name="T41" fmla="*/ 61 h 68"/>
                <a:gd name="T42" fmla="*/ 12 w 42"/>
                <a:gd name="T43" fmla="*/ 43 h 68"/>
                <a:gd name="T44" fmla="*/ 5 w 42"/>
                <a:gd name="T45" fmla="*/ 36 h 68"/>
                <a:gd name="T46" fmla="*/ 1 w 42"/>
                <a:gd name="T47" fmla="*/ 34 h 68"/>
                <a:gd name="T48" fmla="*/ 0 w 42"/>
                <a:gd name="T49" fmla="*/ 32 h 68"/>
                <a:gd name="T50" fmla="*/ 0 w 42"/>
                <a:gd name="T51" fmla="*/ 27 h 68"/>
                <a:gd name="T52" fmla="*/ 0 w 42"/>
                <a:gd name="T53" fmla="*/ 22 h 68"/>
                <a:gd name="T54" fmla="*/ 1 w 42"/>
                <a:gd name="T55" fmla="*/ 15 h 68"/>
                <a:gd name="T56" fmla="*/ 3 w 42"/>
                <a:gd name="T57" fmla="*/ 9 h 68"/>
                <a:gd name="T58" fmla="*/ 5 w 42"/>
                <a:gd name="T59" fmla="*/ 4 h 68"/>
                <a:gd name="T60" fmla="*/ 7 w 42"/>
                <a:gd name="T61" fmla="*/ 0 h 68"/>
                <a:gd name="T62" fmla="*/ 8 w 42"/>
                <a:gd name="T63" fmla="*/ 0 h 68"/>
                <a:gd name="T64" fmla="*/ 12 w 42"/>
                <a:gd name="T65" fmla="*/ 0 h 68"/>
                <a:gd name="T66" fmla="*/ 16 w 42"/>
                <a:gd name="T67" fmla="*/ 2 h 68"/>
                <a:gd name="T68" fmla="*/ 19 w 42"/>
                <a:gd name="T69" fmla="*/ 4 h 68"/>
                <a:gd name="T70" fmla="*/ 23 w 42"/>
                <a:gd name="T71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8">
                  <a:moveTo>
                    <a:pt x="23" y="6"/>
                  </a:moveTo>
                  <a:lnTo>
                    <a:pt x="26" y="6"/>
                  </a:lnTo>
                  <a:lnTo>
                    <a:pt x="30" y="6"/>
                  </a:lnTo>
                  <a:lnTo>
                    <a:pt x="33" y="6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41" y="11"/>
                  </a:lnTo>
                  <a:lnTo>
                    <a:pt x="42" y="16"/>
                  </a:lnTo>
                  <a:lnTo>
                    <a:pt x="41" y="23"/>
                  </a:lnTo>
                  <a:lnTo>
                    <a:pt x="37" y="31"/>
                  </a:lnTo>
                  <a:lnTo>
                    <a:pt x="35" y="38"/>
                  </a:lnTo>
                  <a:lnTo>
                    <a:pt x="32" y="43"/>
                  </a:lnTo>
                  <a:lnTo>
                    <a:pt x="28" y="45"/>
                  </a:lnTo>
                  <a:lnTo>
                    <a:pt x="28" y="47"/>
                  </a:lnTo>
                  <a:lnTo>
                    <a:pt x="28" y="50"/>
                  </a:lnTo>
                  <a:lnTo>
                    <a:pt x="26" y="56"/>
                  </a:lnTo>
                  <a:lnTo>
                    <a:pt x="26" y="61"/>
                  </a:lnTo>
                  <a:lnTo>
                    <a:pt x="26" y="65"/>
                  </a:lnTo>
                  <a:lnTo>
                    <a:pt x="25" y="68"/>
                  </a:lnTo>
                  <a:lnTo>
                    <a:pt x="23" y="66"/>
                  </a:lnTo>
                  <a:lnTo>
                    <a:pt x="21" y="61"/>
                  </a:lnTo>
                  <a:lnTo>
                    <a:pt x="12" y="43"/>
                  </a:lnTo>
                  <a:lnTo>
                    <a:pt x="5" y="36"/>
                  </a:lnTo>
                  <a:lnTo>
                    <a:pt x="1" y="34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3" y="9"/>
                  </a:lnTo>
                  <a:lnTo>
                    <a:pt x="5" y="4"/>
                  </a:lnTo>
                  <a:lnTo>
                    <a:pt x="7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9" y="4"/>
                  </a:lnTo>
                  <a:lnTo>
                    <a:pt x="2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3"/>
            <p:cNvSpPr>
              <a:spLocks/>
            </p:cNvSpPr>
            <p:nvPr/>
          </p:nvSpPr>
          <p:spPr bwMode="auto">
            <a:xfrm>
              <a:off x="2730" y="3046"/>
              <a:ext cx="48" cy="45"/>
            </a:xfrm>
            <a:custGeom>
              <a:avLst/>
              <a:gdLst>
                <a:gd name="T0" fmla="*/ 48 w 48"/>
                <a:gd name="T1" fmla="*/ 16 h 45"/>
                <a:gd name="T2" fmla="*/ 48 w 48"/>
                <a:gd name="T3" fmla="*/ 25 h 45"/>
                <a:gd name="T4" fmla="*/ 44 w 48"/>
                <a:gd name="T5" fmla="*/ 36 h 45"/>
                <a:gd name="T6" fmla="*/ 32 w 48"/>
                <a:gd name="T7" fmla="*/ 45 h 45"/>
                <a:gd name="T8" fmla="*/ 28 w 48"/>
                <a:gd name="T9" fmla="*/ 36 h 45"/>
                <a:gd name="T10" fmla="*/ 25 w 48"/>
                <a:gd name="T11" fmla="*/ 33 h 45"/>
                <a:gd name="T12" fmla="*/ 21 w 48"/>
                <a:gd name="T13" fmla="*/ 31 h 45"/>
                <a:gd name="T14" fmla="*/ 18 w 48"/>
                <a:gd name="T15" fmla="*/ 31 h 45"/>
                <a:gd name="T16" fmla="*/ 18 w 48"/>
                <a:gd name="T17" fmla="*/ 29 h 45"/>
                <a:gd name="T18" fmla="*/ 16 w 48"/>
                <a:gd name="T19" fmla="*/ 27 h 45"/>
                <a:gd name="T20" fmla="*/ 14 w 48"/>
                <a:gd name="T21" fmla="*/ 25 h 45"/>
                <a:gd name="T22" fmla="*/ 12 w 48"/>
                <a:gd name="T23" fmla="*/ 25 h 45"/>
                <a:gd name="T24" fmla="*/ 10 w 48"/>
                <a:gd name="T25" fmla="*/ 24 h 45"/>
                <a:gd name="T26" fmla="*/ 9 w 48"/>
                <a:gd name="T27" fmla="*/ 24 h 45"/>
                <a:gd name="T28" fmla="*/ 7 w 48"/>
                <a:gd name="T29" fmla="*/ 25 h 45"/>
                <a:gd name="T30" fmla="*/ 5 w 48"/>
                <a:gd name="T31" fmla="*/ 25 h 45"/>
                <a:gd name="T32" fmla="*/ 5 w 48"/>
                <a:gd name="T33" fmla="*/ 25 h 45"/>
                <a:gd name="T34" fmla="*/ 3 w 48"/>
                <a:gd name="T35" fmla="*/ 25 h 45"/>
                <a:gd name="T36" fmla="*/ 2 w 48"/>
                <a:gd name="T37" fmla="*/ 24 h 45"/>
                <a:gd name="T38" fmla="*/ 2 w 48"/>
                <a:gd name="T39" fmla="*/ 20 h 45"/>
                <a:gd name="T40" fmla="*/ 0 w 48"/>
                <a:gd name="T41" fmla="*/ 18 h 45"/>
                <a:gd name="T42" fmla="*/ 0 w 48"/>
                <a:gd name="T43" fmla="*/ 15 h 45"/>
                <a:gd name="T44" fmla="*/ 0 w 48"/>
                <a:gd name="T45" fmla="*/ 13 h 45"/>
                <a:gd name="T46" fmla="*/ 0 w 48"/>
                <a:gd name="T47" fmla="*/ 13 h 45"/>
                <a:gd name="T48" fmla="*/ 0 w 48"/>
                <a:gd name="T49" fmla="*/ 11 h 45"/>
                <a:gd name="T50" fmla="*/ 2 w 48"/>
                <a:gd name="T51" fmla="*/ 8 h 45"/>
                <a:gd name="T52" fmla="*/ 5 w 48"/>
                <a:gd name="T53" fmla="*/ 8 h 45"/>
                <a:gd name="T54" fmla="*/ 10 w 48"/>
                <a:gd name="T55" fmla="*/ 6 h 45"/>
                <a:gd name="T56" fmla="*/ 16 w 48"/>
                <a:gd name="T57" fmla="*/ 6 h 45"/>
                <a:gd name="T58" fmla="*/ 21 w 48"/>
                <a:gd name="T59" fmla="*/ 6 h 45"/>
                <a:gd name="T60" fmla="*/ 25 w 48"/>
                <a:gd name="T61" fmla="*/ 4 h 45"/>
                <a:gd name="T62" fmla="*/ 28 w 48"/>
                <a:gd name="T63" fmla="*/ 4 h 45"/>
                <a:gd name="T64" fmla="*/ 32 w 48"/>
                <a:gd name="T65" fmla="*/ 2 h 45"/>
                <a:gd name="T66" fmla="*/ 35 w 48"/>
                <a:gd name="T67" fmla="*/ 0 h 45"/>
                <a:gd name="T68" fmla="*/ 39 w 48"/>
                <a:gd name="T69" fmla="*/ 0 h 45"/>
                <a:gd name="T70" fmla="*/ 43 w 48"/>
                <a:gd name="T71" fmla="*/ 4 h 45"/>
                <a:gd name="T72" fmla="*/ 44 w 48"/>
                <a:gd name="T73" fmla="*/ 9 h 45"/>
                <a:gd name="T74" fmla="*/ 48 w 48"/>
                <a:gd name="T7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5">
                  <a:moveTo>
                    <a:pt x="48" y="16"/>
                  </a:moveTo>
                  <a:lnTo>
                    <a:pt x="48" y="25"/>
                  </a:lnTo>
                  <a:lnTo>
                    <a:pt x="44" y="36"/>
                  </a:lnTo>
                  <a:lnTo>
                    <a:pt x="32" y="45"/>
                  </a:lnTo>
                  <a:lnTo>
                    <a:pt x="28" y="36"/>
                  </a:lnTo>
                  <a:lnTo>
                    <a:pt x="25" y="33"/>
                  </a:lnTo>
                  <a:lnTo>
                    <a:pt x="21" y="31"/>
                  </a:lnTo>
                  <a:lnTo>
                    <a:pt x="18" y="31"/>
                  </a:lnTo>
                  <a:lnTo>
                    <a:pt x="18" y="29"/>
                  </a:lnTo>
                  <a:lnTo>
                    <a:pt x="16" y="27"/>
                  </a:lnTo>
                  <a:lnTo>
                    <a:pt x="14" y="25"/>
                  </a:lnTo>
                  <a:lnTo>
                    <a:pt x="12" y="25"/>
                  </a:lnTo>
                  <a:lnTo>
                    <a:pt x="10" y="24"/>
                  </a:lnTo>
                  <a:lnTo>
                    <a:pt x="9" y="24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8"/>
                  </a:lnTo>
                  <a:lnTo>
                    <a:pt x="10" y="6"/>
                  </a:lnTo>
                  <a:lnTo>
                    <a:pt x="16" y="6"/>
                  </a:lnTo>
                  <a:lnTo>
                    <a:pt x="21" y="6"/>
                  </a:lnTo>
                  <a:lnTo>
                    <a:pt x="25" y="4"/>
                  </a:lnTo>
                  <a:lnTo>
                    <a:pt x="28" y="4"/>
                  </a:lnTo>
                  <a:lnTo>
                    <a:pt x="32" y="2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4"/>
                  </a:lnTo>
                  <a:lnTo>
                    <a:pt x="44" y="9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4"/>
            <p:cNvSpPr>
              <a:spLocks/>
            </p:cNvSpPr>
            <p:nvPr/>
          </p:nvSpPr>
          <p:spPr bwMode="auto">
            <a:xfrm>
              <a:off x="3017" y="2684"/>
              <a:ext cx="6" cy="5"/>
            </a:xfrm>
            <a:custGeom>
              <a:avLst/>
              <a:gdLst>
                <a:gd name="T0" fmla="*/ 0 w 6"/>
                <a:gd name="T1" fmla="*/ 5 h 5"/>
                <a:gd name="T2" fmla="*/ 2 w 6"/>
                <a:gd name="T3" fmla="*/ 4 h 5"/>
                <a:gd name="T4" fmla="*/ 2 w 6"/>
                <a:gd name="T5" fmla="*/ 4 h 5"/>
                <a:gd name="T6" fmla="*/ 2 w 6"/>
                <a:gd name="T7" fmla="*/ 2 h 5"/>
                <a:gd name="T8" fmla="*/ 4 w 6"/>
                <a:gd name="T9" fmla="*/ 2 h 5"/>
                <a:gd name="T10" fmla="*/ 6 w 6"/>
                <a:gd name="T11" fmla="*/ 0 h 5"/>
                <a:gd name="T12" fmla="*/ 4 w 6"/>
                <a:gd name="T13" fmla="*/ 2 h 5"/>
                <a:gd name="T14" fmla="*/ 4 w 6"/>
                <a:gd name="T15" fmla="*/ 4 h 5"/>
                <a:gd name="T16" fmla="*/ 4 w 6"/>
                <a:gd name="T17" fmla="*/ 5 h 5"/>
                <a:gd name="T18" fmla="*/ 4 w 6"/>
                <a:gd name="T19" fmla="*/ 5 h 5"/>
                <a:gd name="T20" fmla="*/ 2 w 6"/>
                <a:gd name="T21" fmla="*/ 5 h 5"/>
                <a:gd name="T22" fmla="*/ 0 w 6"/>
                <a:gd name="T23" fmla="*/ 5 h 5"/>
                <a:gd name="T24" fmla="*/ 0 w 6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5"/>
            <p:cNvSpPr>
              <a:spLocks/>
            </p:cNvSpPr>
            <p:nvPr/>
          </p:nvSpPr>
          <p:spPr bwMode="auto">
            <a:xfrm>
              <a:off x="3006" y="2688"/>
              <a:ext cx="11" cy="23"/>
            </a:xfrm>
            <a:custGeom>
              <a:avLst/>
              <a:gdLst>
                <a:gd name="T0" fmla="*/ 11 w 11"/>
                <a:gd name="T1" fmla="*/ 1 h 23"/>
                <a:gd name="T2" fmla="*/ 9 w 11"/>
                <a:gd name="T3" fmla="*/ 3 h 23"/>
                <a:gd name="T4" fmla="*/ 9 w 11"/>
                <a:gd name="T5" fmla="*/ 7 h 23"/>
                <a:gd name="T6" fmla="*/ 8 w 11"/>
                <a:gd name="T7" fmla="*/ 10 h 23"/>
                <a:gd name="T8" fmla="*/ 8 w 11"/>
                <a:gd name="T9" fmla="*/ 14 h 23"/>
                <a:gd name="T10" fmla="*/ 6 w 11"/>
                <a:gd name="T11" fmla="*/ 17 h 23"/>
                <a:gd name="T12" fmla="*/ 6 w 11"/>
                <a:gd name="T13" fmla="*/ 21 h 23"/>
                <a:gd name="T14" fmla="*/ 4 w 11"/>
                <a:gd name="T15" fmla="*/ 21 h 23"/>
                <a:gd name="T16" fmla="*/ 2 w 11"/>
                <a:gd name="T17" fmla="*/ 23 h 23"/>
                <a:gd name="T18" fmla="*/ 0 w 11"/>
                <a:gd name="T19" fmla="*/ 23 h 23"/>
                <a:gd name="T20" fmla="*/ 0 w 11"/>
                <a:gd name="T21" fmla="*/ 19 h 23"/>
                <a:gd name="T22" fmla="*/ 2 w 11"/>
                <a:gd name="T23" fmla="*/ 16 h 23"/>
                <a:gd name="T24" fmla="*/ 4 w 11"/>
                <a:gd name="T25" fmla="*/ 14 h 23"/>
                <a:gd name="T26" fmla="*/ 4 w 11"/>
                <a:gd name="T27" fmla="*/ 12 h 23"/>
                <a:gd name="T28" fmla="*/ 6 w 11"/>
                <a:gd name="T29" fmla="*/ 8 h 23"/>
                <a:gd name="T30" fmla="*/ 6 w 11"/>
                <a:gd name="T31" fmla="*/ 7 h 23"/>
                <a:gd name="T32" fmla="*/ 6 w 11"/>
                <a:gd name="T33" fmla="*/ 5 h 23"/>
                <a:gd name="T34" fmla="*/ 6 w 11"/>
                <a:gd name="T35" fmla="*/ 3 h 23"/>
                <a:gd name="T36" fmla="*/ 6 w 11"/>
                <a:gd name="T37" fmla="*/ 3 h 23"/>
                <a:gd name="T38" fmla="*/ 8 w 11"/>
                <a:gd name="T39" fmla="*/ 1 h 23"/>
                <a:gd name="T40" fmla="*/ 9 w 11"/>
                <a:gd name="T41" fmla="*/ 0 h 23"/>
                <a:gd name="T42" fmla="*/ 11 w 11"/>
                <a:gd name="T4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3">
                  <a:moveTo>
                    <a:pt x="11" y="1"/>
                  </a:moveTo>
                  <a:lnTo>
                    <a:pt x="9" y="3"/>
                  </a:lnTo>
                  <a:lnTo>
                    <a:pt x="9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6" y="17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6" y="8"/>
                  </a:lnTo>
                  <a:lnTo>
                    <a:pt x="6" y="7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9" y="0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26"/>
            <p:cNvSpPr>
              <a:spLocks/>
            </p:cNvSpPr>
            <p:nvPr/>
          </p:nvSpPr>
          <p:spPr bwMode="auto">
            <a:xfrm>
              <a:off x="2871" y="2243"/>
              <a:ext cx="41" cy="96"/>
            </a:xfrm>
            <a:custGeom>
              <a:avLst/>
              <a:gdLst>
                <a:gd name="T0" fmla="*/ 37 w 41"/>
                <a:gd name="T1" fmla="*/ 30 h 96"/>
                <a:gd name="T2" fmla="*/ 34 w 41"/>
                <a:gd name="T3" fmla="*/ 41 h 96"/>
                <a:gd name="T4" fmla="*/ 34 w 41"/>
                <a:gd name="T5" fmla="*/ 50 h 96"/>
                <a:gd name="T6" fmla="*/ 34 w 41"/>
                <a:gd name="T7" fmla="*/ 55 h 96"/>
                <a:gd name="T8" fmla="*/ 34 w 41"/>
                <a:gd name="T9" fmla="*/ 59 h 96"/>
                <a:gd name="T10" fmla="*/ 34 w 41"/>
                <a:gd name="T11" fmla="*/ 62 h 96"/>
                <a:gd name="T12" fmla="*/ 35 w 41"/>
                <a:gd name="T13" fmla="*/ 66 h 96"/>
                <a:gd name="T14" fmla="*/ 35 w 41"/>
                <a:gd name="T15" fmla="*/ 70 h 96"/>
                <a:gd name="T16" fmla="*/ 34 w 41"/>
                <a:gd name="T17" fmla="*/ 73 h 96"/>
                <a:gd name="T18" fmla="*/ 32 w 41"/>
                <a:gd name="T19" fmla="*/ 77 h 96"/>
                <a:gd name="T20" fmla="*/ 37 w 41"/>
                <a:gd name="T21" fmla="*/ 82 h 96"/>
                <a:gd name="T22" fmla="*/ 41 w 41"/>
                <a:gd name="T23" fmla="*/ 91 h 96"/>
                <a:gd name="T24" fmla="*/ 34 w 41"/>
                <a:gd name="T25" fmla="*/ 96 h 96"/>
                <a:gd name="T26" fmla="*/ 28 w 41"/>
                <a:gd name="T27" fmla="*/ 91 h 96"/>
                <a:gd name="T28" fmla="*/ 23 w 41"/>
                <a:gd name="T29" fmla="*/ 87 h 96"/>
                <a:gd name="T30" fmla="*/ 16 w 41"/>
                <a:gd name="T31" fmla="*/ 82 h 96"/>
                <a:gd name="T32" fmla="*/ 12 w 41"/>
                <a:gd name="T33" fmla="*/ 73 h 96"/>
                <a:gd name="T34" fmla="*/ 11 w 41"/>
                <a:gd name="T35" fmla="*/ 62 h 96"/>
                <a:gd name="T36" fmla="*/ 5 w 41"/>
                <a:gd name="T37" fmla="*/ 46 h 96"/>
                <a:gd name="T38" fmla="*/ 2 w 41"/>
                <a:gd name="T39" fmla="*/ 25 h 96"/>
                <a:gd name="T40" fmla="*/ 0 w 41"/>
                <a:gd name="T41" fmla="*/ 20 h 96"/>
                <a:gd name="T42" fmla="*/ 5 w 41"/>
                <a:gd name="T43" fmla="*/ 23 h 96"/>
                <a:gd name="T44" fmla="*/ 11 w 41"/>
                <a:gd name="T45" fmla="*/ 25 h 96"/>
                <a:gd name="T46" fmla="*/ 16 w 41"/>
                <a:gd name="T47" fmla="*/ 29 h 96"/>
                <a:gd name="T48" fmla="*/ 21 w 41"/>
                <a:gd name="T49" fmla="*/ 29 h 96"/>
                <a:gd name="T50" fmla="*/ 21 w 41"/>
                <a:gd name="T51" fmla="*/ 25 h 96"/>
                <a:gd name="T52" fmla="*/ 16 w 41"/>
                <a:gd name="T53" fmla="*/ 20 h 96"/>
                <a:gd name="T54" fmla="*/ 12 w 41"/>
                <a:gd name="T55" fmla="*/ 12 h 96"/>
                <a:gd name="T56" fmla="*/ 12 w 41"/>
                <a:gd name="T57" fmla="*/ 7 h 96"/>
                <a:gd name="T58" fmla="*/ 14 w 41"/>
                <a:gd name="T59" fmla="*/ 4 h 96"/>
                <a:gd name="T60" fmla="*/ 16 w 41"/>
                <a:gd name="T61" fmla="*/ 2 h 96"/>
                <a:gd name="T62" fmla="*/ 16 w 41"/>
                <a:gd name="T63" fmla="*/ 2 h 96"/>
                <a:gd name="T64" fmla="*/ 32 w 41"/>
                <a:gd name="T65" fmla="*/ 12 h 96"/>
                <a:gd name="T66" fmla="*/ 37 w 41"/>
                <a:gd name="T6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6">
                  <a:moveTo>
                    <a:pt x="37" y="23"/>
                  </a:moveTo>
                  <a:lnTo>
                    <a:pt x="37" y="30"/>
                  </a:lnTo>
                  <a:lnTo>
                    <a:pt x="35" y="36"/>
                  </a:lnTo>
                  <a:lnTo>
                    <a:pt x="34" y="41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4" y="52"/>
                  </a:lnTo>
                  <a:lnTo>
                    <a:pt x="34" y="55"/>
                  </a:lnTo>
                  <a:lnTo>
                    <a:pt x="34" y="57"/>
                  </a:lnTo>
                  <a:lnTo>
                    <a:pt x="34" y="59"/>
                  </a:lnTo>
                  <a:lnTo>
                    <a:pt x="34" y="61"/>
                  </a:lnTo>
                  <a:lnTo>
                    <a:pt x="34" y="62"/>
                  </a:lnTo>
                  <a:lnTo>
                    <a:pt x="35" y="64"/>
                  </a:lnTo>
                  <a:lnTo>
                    <a:pt x="35" y="66"/>
                  </a:lnTo>
                  <a:lnTo>
                    <a:pt x="35" y="68"/>
                  </a:lnTo>
                  <a:lnTo>
                    <a:pt x="35" y="70"/>
                  </a:lnTo>
                  <a:lnTo>
                    <a:pt x="35" y="71"/>
                  </a:lnTo>
                  <a:lnTo>
                    <a:pt x="34" y="73"/>
                  </a:lnTo>
                  <a:lnTo>
                    <a:pt x="32" y="75"/>
                  </a:lnTo>
                  <a:lnTo>
                    <a:pt x="32" y="77"/>
                  </a:lnTo>
                  <a:lnTo>
                    <a:pt x="34" y="80"/>
                  </a:lnTo>
                  <a:lnTo>
                    <a:pt x="37" y="82"/>
                  </a:lnTo>
                  <a:lnTo>
                    <a:pt x="39" y="87"/>
                  </a:lnTo>
                  <a:lnTo>
                    <a:pt x="41" y="91"/>
                  </a:lnTo>
                  <a:lnTo>
                    <a:pt x="39" y="95"/>
                  </a:lnTo>
                  <a:lnTo>
                    <a:pt x="34" y="96"/>
                  </a:lnTo>
                  <a:lnTo>
                    <a:pt x="32" y="93"/>
                  </a:lnTo>
                  <a:lnTo>
                    <a:pt x="28" y="91"/>
                  </a:lnTo>
                  <a:lnTo>
                    <a:pt x="25" y="89"/>
                  </a:lnTo>
                  <a:lnTo>
                    <a:pt x="23" y="87"/>
                  </a:lnTo>
                  <a:lnTo>
                    <a:pt x="19" y="86"/>
                  </a:lnTo>
                  <a:lnTo>
                    <a:pt x="16" y="82"/>
                  </a:lnTo>
                  <a:lnTo>
                    <a:pt x="14" y="79"/>
                  </a:lnTo>
                  <a:lnTo>
                    <a:pt x="12" y="73"/>
                  </a:lnTo>
                  <a:lnTo>
                    <a:pt x="11" y="68"/>
                  </a:lnTo>
                  <a:lnTo>
                    <a:pt x="11" y="62"/>
                  </a:lnTo>
                  <a:lnTo>
                    <a:pt x="7" y="55"/>
                  </a:lnTo>
                  <a:lnTo>
                    <a:pt x="5" y="46"/>
                  </a:lnTo>
                  <a:lnTo>
                    <a:pt x="3" y="34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3" y="21"/>
                  </a:lnTo>
                  <a:lnTo>
                    <a:pt x="5" y="23"/>
                  </a:lnTo>
                  <a:lnTo>
                    <a:pt x="7" y="23"/>
                  </a:lnTo>
                  <a:lnTo>
                    <a:pt x="11" y="25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3" y="29"/>
                  </a:lnTo>
                  <a:lnTo>
                    <a:pt x="21" y="25"/>
                  </a:lnTo>
                  <a:lnTo>
                    <a:pt x="18" y="23"/>
                  </a:lnTo>
                  <a:lnTo>
                    <a:pt x="16" y="20"/>
                  </a:lnTo>
                  <a:lnTo>
                    <a:pt x="14" y="16"/>
                  </a:lnTo>
                  <a:lnTo>
                    <a:pt x="12" y="12"/>
                  </a:lnTo>
                  <a:lnTo>
                    <a:pt x="12" y="11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27" y="7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7" y="16"/>
                  </a:lnTo>
                  <a:lnTo>
                    <a:pt x="37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27"/>
            <p:cNvSpPr>
              <a:spLocks/>
            </p:cNvSpPr>
            <p:nvPr/>
          </p:nvSpPr>
          <p:spPr bwMode="auto">
            <a:xfrm>
              <a:off x="2765" y="2313"/>
              <a:ext cx="29" cy="39"/>
            </a:xfrm>
            <a:custGeom>
              <a:avLst/>
              <a:gdLst>
                <a:gd name="T0" fmla="*/ 15 w 29"/>
                <a:gd name="T1" fmla="*/ 9 h 39"/>
                <a:gd name="T2" fmla="*/ 17 w 29"/>
                <a:gd name="T3" fmla="*/ 9 h 39"/>
                <a:gd name="T4" fmla="*/ 18 w 29"/>
                <a:gd name="T5" fmla="*/ 7 h 39"/>
                <a:gd name="T6" fmla="*/ 22 w 29"/>
                <a:gd name="T7" fmla="*/ 12 h 39"/>
                <a:gd name="T8" fmla="*/ 25 w 29"/>
                <a:gd name="T9" fmla="*/ 17 h 39"/>
                <a:gd name="T10" fmla="*/ 27 w 29"/>
                <a:gd name="T11" fmla="*/ 21 h 39"/>
                <a:gd name="T12" fmla="*/ 29 w 29"/>
                <a:gd name="T13" fmla="*/ 26 h 39"/>
                <a:gd name="T14" fmla="*/ 29 w 29"/>
                <a:gd name="T15" fmla="*/ 30 h 39"/>
                <a:gd name="T16" fmla="*/ 27 w 29"/>
                <a:gd name="T17" fmla="*/ 35 h 39"/>
                <a:gd name="T18" fmla="*/ 22 w 29"/>
                <a:gd name="T19" fmla="*/ 34 h 39"/>
                <a:gd name="T20" fmla="*/ 18 w 29"/>
                <a:gd name="T21" fmla="*/ 35 h 39"/>
                <a:gd name="T22" fmla="*/ 15 w 29"/>
                <a:gd name="T23" fmla="*/ 37 h 39"/>
                <a:gd name="T24" fmla="*/ 9 w 29"/>
                <a:gd name="T25" fmla="*/ 39 h 39"/>
                <a:gd name="T26" fmla="*/ 8 w 29"/>
                <a:gd name="T27" fmla="*/ 39 h 39"/>
                <a:gd name="T28" fmla="*/ 4 w 29"/>
                <a:gd name="T29" fmla="*/ 37 h 39"/>
                <a:gd name="T30" fmla="*/ 2 w 29"/>
                <a:gd name="T31" fmla="*/ 35 h 39"/>
                <a:gd name="T32" fmla="*/ 2 w 29"/>
                <a:gd name="T33" fmla="*/ 32 h 39"/>
                <a:gd name="T34" fmla="*/ 2 w 29"/>
                <a:gd name="T35" fmla="*/ 26 h 39"/>
                <a:gd name="T36" fmla="*/ 2 w 29"/>
                <a:gd name="T37" fmla="*/ 21 h 39"/>
                <a:gd name="T38" fmla="*/ 2 w 29"/>
                <a:gd name="T39" fmla="*/ 17 h 39"/>
                <a:gd name="T40" fmla="*/ 0 w 29"/>
                <a:gd name="T41" fmla="*/ 12 h 39"/>
                <a:gd name="T42" fmla="*/ 2 w 29"/>
                <a:gd name="T43" fmla="*/ 12 h 39"/>
                <a:gd name="T44" fmla="*/ 2 w 29"/>
                <a:gd name="T45" fmla="*/ 10 h 39"/>
                <a:gd name="T46" fmla="*/ 2 w 29"/>
                <a:gd name="T47" fmla="*/ 7 h 39"/>
                <a:gd name="T48" fmla="*/ 4 w 29"/>
                <a:gd name="T49" fmla="*/ 5 h 39"/>
                <a:gd name="T50" fmla="*/ 6 w 29"/>
                <a:gd name="T51" fmla="*/ 1 h 39"/>
                <a:gd name="T52" fmla="*/ 8 w 29"/>
                <a:gd name="T53" fmla="*/ 0 h 39"/>
                <a:gd name="T54" fmla="*/ 9 w 29"/>
                <a:gd name="T55" fmla="*/ 1 h 39"/>
                <a:gd name="T56" fmla="*/ 9 w 29"/>
                <a:gd name="T57" fmla="*/ 1 h 39"/>
                <a:gd name="T58" fmla="*/ 11 w 29"/>
                <a:gd name="T59" fmla="*/ 3 h 39"/>
                <a:gd name="T60" fmla="*/ 11 w 29"/>
                <a:gd name="T61" fmla="*/ 5 h 39"/>
                <a:gd name="T62" fmla="*/ 13 w 29"/>
                <a:gd name="T63" fmla="*/ 7 h 39"/>
                <a:gd name="T64" fmla="*/ 15 w 29"/>
                <a:gd name="T65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39">
                  <a:moveTo>
                    <a:pt x="15" y="9"/>
                  </a:moveTo>
                  <a:lnTo>
                    <a:pt x="17" y="9"/>
                  </a:lnTo>
                  <a:lnTo>
                    <a:pt x="18" y="7"/>
                  </a:lnTo>
                  <a:lnTo>
                    <a:pt x="22" y="12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9" y="26"/>
                  </a:lnTo>
                  <a:lnTo>
                    <a:pt x="29" y="30"/>
                  </a:lnTo>
                  <a:lnTo>
                    <a:pt x="27" y="35"/>
                  </a:lnTo>
                  <a:lnTo>
                    <a:pt x="22" y="34"/>
                  </a:lnTo>
                  <a:lnTo>
                    <a:pt x="18" y="35"/>
                  </a:lnTo>
                  <a:lnTo>
                    <a:pt x="15" y="37"/>
                  </a:lnTo>
                  <a:lnTo>
                    <a:pt x="9" y="39"/>
                  </a:lnTo>
                  <a:lnTo>
                    <a:pt x="8" y="39"/>
                  </a:lnTo>
                  <a:lnTo>
                    <a:pt x="4" y="3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1"/>
                  </a:lnTo>
                  <a:lnTo>
                    <a:pt x="2" y="17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6" y="1"/>
                  </a:lnTo>
                  <a:lnTo>
                    <a:pt x="8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3" y="7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28"/>
            <p:cNvSpPr>
              <a:spLocks noEditPoints="1"/>
            </p:cNvSpPr>
            <p:nvPr/>
          </p:nvSpPr>
          <p:spPr bwMode="auto">
            <a:xfrm>
              <a:off x="2955" y="2448"/>
              <a:ext cx="30" cy="31"/>
            </a:xfrm>
            <a:custGeom>
              <a:avLst/>
              <a:gdLst>
                <a:gd name="T0" fmla="*/ 7 w 30"/>
                <a:gd name="T1" fmla="*/ 0 h 31"/>
                <a:gd name="T2" fmla="*/ 5 w 30"/>
                <a:gd name="T3" fmla="*/ 2 h 31"/>
                <a:gd name="T4" fmla="*/ 9 w 30"/>
                <a:gd name="T5" fmla="*/ 2 h 31"/>
                <a:gd name="T6" fmla="*/ 10 w 30"/>
                <a:gd name="T7" fmla="*/ 0 h 31"/>
                <a:gd name="T8" fmla="*/ 9 w 30"/>
                <a:gd name="T9" fmla="*/ 2 h 31"/>
                <a:gd name="T10" fmla="*/ 9 w 30"/>
                <a:gd name="T11" fmla="*/ 2 h 31"/>
                <a:gd name="T12" fmla="*/ 7 w 30"/>
                <a:gd name="T13" fmla="*/ 4 h 31"/>
                <a:gd name="T14" fmla="*/ 9 w 30"/>
                <a:gd name="T15" fmla="*/ 2 h 31"/>
                <a:gd name="T16" fmla="*/ 10 w 30"/>
                <a:gd name="T17" fmla="*/ 4 h 31"/>
                <a:gd name="T18" fmla="*/ 12 w 30"/>
                <a:gd name="T19" fmla="*/ 2 h 31"/>
                <a:gd name="T20" fmla="*/ 16 w 30"/>
                <a:gd name="T21" fmla="*/ 2 h 31"/>
                <a:gd name="T22" fmla="*/ 16 w 30"/>
                <a:gd name="T23" fmla="*/ 2 h 31"/>
                <a:gd name="T24" fmla="*/ 14 w 30"/>
                <a:gd name="T25" fmla="*/ 4 h 31"/>
                <a:gd name="T26" fmla="*/ 14 w 30"/>
                <a:gd name="T27" fmla="*/ 4 h 31"/>
                <a:gd name="T28" fmla="*/ 16 w 30"/>
                <a:gd name="T29" fmla="*/ 6 h 31"/>
                <a:gd name="T30" fmla="*/ 16 w 30"/>
                <a:gd name="T31" fmla="*/ 6 h 31"/>
                <a:gd name="T32" fmla="*/ 18 w 30"/>
                <a:gd name="T33" fmla="*/ 4 h 31"/>
                <a:gd name="T34" fmla="*/ 19 w 30"/>
                <a:gd name="T35" fmla="*/ 6 h 31"/>
                <a:gd name="T36" fmla="*/ 21 w 30"/>
                <a:gd name="T37" fmla="*/ 7 h 31"/>
                <a:gd name="T38" fmla="*/ 23 w 30"/>
                <a:gd name="T39" fmla="*/ 9 h 31"/>
                <a:gd name="T40" fmla="*/ 25 w 30"/>
                <a:gd name="T41" fmla="*/ 11 h 31"/>
                <a:gd name="T42" fmla="*/ 25 w 30"/>
                <a:gd name="T43" fmla="*/ 11 h 31"/>
                <a:gd name="T44" fmla="*/ 25 w 30"/>
                <a:gd name="T45" fmla="*/ 15 h 31"/>
                <a:gd name="T46" fmla="*/ 26 w 30"/>
                <a:gd name="T47" fmla="*/ 16 h 31"/>
                <a:gd name="T48" fmla="*/ 28 w 30"/>
                <a:gd name="T49" fmla="*/ 18 h 31"/>
                <a:gd name="T50" fmla="*/ 28 w 30"/>
                <a:gd name="T51" fmla="*/ 22 h 31"/>
                <a:gd name="T52" fmla="*/ 28 w 30"/>
                <a:gd name="T53" fmla="*/ 22 h 31"/>
                <a:gd name="T54" fmla="*/ 28 w 30"/>
                <a:gd name="T55" fmla="*/ 22 h 31"/>
                <a:gd name="T56" fmla="*/ 28 w 30"/>
                <a:gd name="T57" fmla="*/ 25 h 31"/>
                <a:gd name="T58" fmla="*/ 28 w 30"/>
                <a:gd name="T59" fmla="*/ 25 h 31"/>
                <a:gd name="T60" fmla="*/ 25 w 30"/>
                <a:gd name="T61" fmla="*/ 25 h 31"/>
                <a:gd name="T62" fmla="*/ 25 w 30"/>
                <a:gd name="T63" fmla="*/ 25 h 31"/>
                <a:gd name="T64" fmla="*/ 23 w 30"/>
                <a:gd name="T65" fmla="*/ 27 h 31"/>
                <a:gd name="T66" fmla="*/ 21 w 30"/>
                <a:gd name="T67" fmla="*/ 29 h 31"/>
                <a:gd name="T68" fmla="*/ 19 w 30"/>
                <a:gd name="T69" fmla="*/ 31 h 31"/>
                <a:gd name="T70" fmla="*/ 16 w 30"/>
                <a:gd name="T71" fmla="*/ 31 h 31"/>
                <a:gd name="T72" fmla="*/ 16 w 30"/>
                <a:gd name="T73" fmla="*/ 31 h 31"/>
                <a:gd name="T74" fmla="*/ 12 w 30"/>
                <a:gd name="T75" fmla="*/ 31 h 31"/>
                <a:gd name="T76" fmla="*/ 10 w 30"/>
                <a:gd name="T77" fmla="*/ 29 h 31"/>
                <a:gd name="T78" fmla="*/ 10 w 30"/>
                <a:gd name="T79" fmla="*/ 29 h 31"/>
                <a:gd name="T80" fmla="*/ 9 w 30"/>
                <a:gd name="T81" fmla="*/ 27 h 31"/>
                <a:gd name="T82" fmla="*/ 7 w 30"/>
                <a:gd name="T83" fmla="*/ 25 h 31"/>
                <a:gd name="T84" fmla="*/ 7 w 30"/>
                <a:gd name="T85" fmla="*/ 25 h 31"/>
                <a:gd name="T86" fmla="*/ 7 w 30"/>
                <a:gd name="T87" fmla="*/ 22 h 31"/>
                <a:gd name="T88" fmla="*/ 9 w 30"/>
                <a:gd name="T89" fmla="*/ 20 h 31"/>
                <a:gd name="T90" fmla="*/ 9 w 30"/>
                <a:gd name="T91" fmla="*/ 16 h 31"/>
                <a:gd name="T92" fmla="*/ 7 w 30"/>
                <a:gd name="T93" fmla="*/ 15 h 31"/>
                <a:gd name="T94" fmla="*/ 5 w 30"/>
                <a:gd name="T95" fmla="*/ 13 h 31"/>
                <a:gd name="T96" fmla="*/ 3 w 30"/>
                <a:gd name="T97" fmla="*/ 11 h 31"/>
                <a:gd name="T98" fmla="*/ 1 w 30"/>
                <a:gd name="T99" fmla="*/ 9 h 31"/>
                <a:gd name="T100" fmla="*/ 0 w 30"/>
                <a:gd name="T101" fmla="*/ 6 h 31"/>
                <a:gd name="T102" fmla="*/ 3 w 30"/>
                <a:gd name="T103" fmla="*/ 6 h 31"/>
                <a:gd name="T104" fmla="*/ 3 w 30"/>
                <a:gd name="T105" fmla="*/ 2 h 31"/>
                <a:gd name="T106" fmla="*/ 5 w 30"/>
                <a:gd name="T107" fmla="*/ 0 h 31"/>
                <a:gd name="T108" fmla="*/ 16 w 30"/>
                <a:gd name="T10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2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7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5" y="9"/>
                  </a:lnTo>
                  <a:lnTo>
                    <a:pt x="25" y="11"/>
                  </a:lnTo>
                  <a:lnTo>
                    <a:pt x="26" y="11"/>
                  </a:lnTo>
                  <a:lnTo>
                    <a:pt x="25" y="11"/>
                  </a:lnTo>
                  <a:lnTo>
                    <a:pt x="25" y="13"/>
                  </a:lnTo>
                  <a:lnTo>
                    <a:pt x="25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8" y="20"/>
                  </a:lnTo>
                  <a:lnTo>
                    <a:pt x="28" y="22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30" y="25"/>
                  </a:lnTo>
                  <a:lnTo>
                    <a:pt x="28" y="25"/>
                  </a:lnTo>
                  <a:lnTo>
                    <a:pt x="26" y="25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1" y="27"/>
                  </a:lnTo>
                  <a:lnTo>
                    <a:pt x="21" y="29"/>
                  </a:lnTo>
                  <a:lnTo>
                    <a:pt x="19" y="29"/>
                  </a:lnTo>
                  <a:lnTo>
                    <a:pt x="19" y="31"/>
                  </a:lnTo>
                  <a:lnTo>
                    <a:pt x="18" y="31"/>
                  </a:lnTo>
                  <a:lnTo>
                    <a:pt x="16" y="31"/>
                  </a:lnTo>
                  <a:lnTo>
                    <a:pt x="16" y="29"/>
                  </a:lnTo>
                  <a:lnTo>
                    <a:pt x="16" y="31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12" y="29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29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9" y="25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7" y="25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5"/>
                  </a:lnTo>
                  <a:lnTo>
                    <a:pt x="7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close/>
                  <a:moveTo>
                    <a:pt x="16" y="20"/>
                  </a:moveTo>
                  <a:lnTo>
                    <a:pt x="16" y="22"/>
                  </a:lnTo>
                  <a:lnTo>
                    <a:pt x="16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29"/>
            <p:cNvSpPr>
              <a:spLocks/>
            </p:cNvSpPr>
            <p:nvPr/>
          </p:nvSpPr>
          <p:spPr bwMode="auto">
            <a:xfrm>
              <a:off x="2817" y="2711"/>
              <a:ext cx="36" cy="35"/>
            </a:xfrm>
            <a:custGeom>
              <a:avLst/>
              <a:gdLst>
                <a:gd name="T0" fmla="*/ 15 w 36"/>
                <a:gd name="T1" fmla="*/ 2 h 35"/>
                <a:gd name="T2" fmla="*/ 15 w 36"/>
                <a:gd name="T3" fmla="*/ 3 h 35"/>
                <a:gd name="T4" fmla="*/ 16 w 36"/>
                <a:gd name="T5" fmla="*/ 5 h 35"/>
                <a:gd name="T6" fmla="*/ 16 w 36"/>
                <a:gd name="T7" fmla="*/ 7 h 35"/>
                <a:gd name="T8" fmla="*/ 20 w 36"/>
                <a:gd name="T9" fmla="*/ 7 h 35"/>
                <a:gd name="T10" fmla="*/ 22 w 36"/>
                <a:gd name="T11" fmla="*/ 7 h 35"/>
                <a:gd name="T12" fmla="*/ 23 w 36"/>
                <a:gd name="T13" fmla="*/ 5 h 35"/>
                <a:gd name="T14" fmla="*/ 27 w 36"/>
                <a:gd name="T15" fmla="*/ 7 h 35"/>
                <a:gd name="T16" fmla="*/ 32 w 36"/>
                <a:gd name="T17" fmla="*/ 9 h 35"/>
                <a:gd name="T18" fmla="*/ 32 w 36"/>
                <a:gd name="T19" fmla="*/ 10 h 35"/>
                <a:gd name="T20" fmla="*/ 32 w 36"/>
                <a:gd name="T21" fmla="*/ 12 h 35"/>
                <a:gd name="T22" fmla="*/ 36 w 36"/>
                <a:gd name="T23" fmla="*/ 12 h 35"/>
                <a:gd name="T24" fmla="*/ 36 w 36"/>
                <a:gd name="T25" fmla="*/ 16 h 35"/>
                <a:gd name="T26" fmla="*/ 34 w 36"/>
                <a:gd name="T27" fmla="*/ 18 h 35"/>
                <a:gd name="T28" fmla="*/ 34 w 36"/>
                <a:gd name="T29" fmla="*/ 19 h 35"/>
                <a:gd name="T30" fmla="*/ 32 w 36"/>
                <a:gd name="T31" fmla="*/ 21 h 35"/>
                <a:gd name="T32" fmla="*/ 36 w 36"/>
                <a:gd name="T33" fmla="*/ 23 h 35"/>
                <a:gd name="T34" fmla="*/ 36 w 36"/>
                <a:gd name="T35" fmla="*/ 25 h 35"/>
                <a:gd name="T36" fmla="*/ 34 w 36"/>
                <a:gd name="T37" fmla="*/ 25 h 35"/>
                <a:gd name="T38" fmla="*/ 32 w 36"/>
                <a:gd name="T39" fmla="*/ 28 h 35"/>
                <a:gd name="T40" fmla="*/ 32 w 36"/>
                <a:gd name="T41" fmla="*/ 32 h 35"/>
                <a:gd name="T42" fmla="*/ 32 w 36"/>
                <a:gd name="T43" fmla="*/ 34 h 35"/>
                <a:gd name="T44" fmla="*/ 31 w 36"/>
                <a:gd name="T45" fmla="*/ 34 h 35"/>
                <a:gd name="T46" fmla="*/ 31 w 36"/>
                <a:gd name="T47" fmla="*/ 35 h 35"/>
                <a:gd name="T48" fmla="*/ 29 w 36"/>
                <a:gd name="T49" fmla="*/ 34 h 35"/>
                <a:gd name="T50" fmla="*/ 27 w 36"/>
                <a:gd name="T51" fmla="*/ 34 h 35"/>
                <a:gd name="T52" fmla="*/ 23 w 36"/>
                <a:gd name="T53" fmla="*/ 34 h 35"/>
                <a:gd name="T54" fmla="*/ 22 w 36"/>
                <a:gd name="T55" fmla="*/ 34 h 35"/>
                <a:gd name="T56" fmla="*/ 20 w 36"/>
                <a:gd name="T57" fmla="*/ 34 h 35"/>
                <a:gd name="T58" fmla="*/ 18 w 36"/>
                <a:gd name="T59" fmla="*/ 34 h 35"/>
                <a:gd name="T60" fmla="*/ 16 w 36"/>
                <a:gd name="T61" fmla="*/ 34 h 35"/>
                <a:gd name="T62" fmla="*/ 15 w 36"/>
                <a:gd name="T63" fmla="*/ 34 h 35"/>
                <a:gd name="T64" fmla="*/ 11 w 36"/>
                <a:gd name="T65" fmla="*/ 34 h 35"/>
                <a:gd name="T66" fmla="*/ 11 w 36"/>
                <a:gd name="T67" fmla="*/ 32 h 35"/>
                <a:gd name="T68" fmla="*/ 11 w 36"/>
                <a:gd name="T69" fmla="*/ 30 h 35"/>
                <a:gd name="T70" fmla="*/ 9 w 36"/>
                <a:gd name="T71" fmla="*/ 30 h 35"/>
                <a:gd name="T72" fmla="*/ 9 w 36"/>
                <a:gd name="T73" fmla="*/ 28 h 35"/>
                <a:gd name="T74" fmla="*/ 9 w 36"/>
                <a:gd name="T75" fmla="*/ 28 h 35"/>
                <a:gd name="T76" fmla="*/ 9 w 36"/>
                <a:gd name="T77" fmla="*/ 27 h 35"/>
                <a:gd name="T78" fmla="*/ 9 w 36"/>
                <a:gd name="T79" fmla="*/ 25 h 35"/>
                <a:gd name="T80" fmla="*/ 9 w 36"/>
                <a:gd name="T81" fmla="*/ 23 h 35"/>
                <a:gd name="T82" fmla="*/ 9 w 36"/>
                <a:gd name="T83" fmla="*/ 21 h 35"/>
                <a:gd name="T84" fmla="*/ 7 w 36"/>
                <a:gd name="T85" fmla="*/ 21 h 35"/>
                <a:gd name="T86" fmla="*/ 6 w 36"/>
                <a:gd name="T87" fmla="*/ 19 h 35"/>
                <a:gd name="T88" fmla="*/ 6 w 36"/>
                <a:gd name="T89" fmla="*/ 19 h 35"/>
                <a:gd name="T90" fmla="*/ 2 w 36"/>
                <a:gd name="T91" fmla="*/ 18 h 35"/>
                <a:gd name="T92" fmla="*/ 2 w 36"/>
                <a:gd name="T93" fmla="*/ 16 h 35"/>
                <a:gd name="T94" fmla="*/ 2 w 36"/>
                <a:gd name="T95" fmla="*/ 14 h 35"/>
                <a:gd name="T96" fmla="*/ 4 w 36"/>
                <a:gd name="T97" fmla="*/ 14 h 35"/>
                <a:gd name="T98" fmla="*/ 6 w 36"/>
                <a:gd name="T99" fmla="*/ 12 h 35"/>
                <a:gd name="T100" fmla="*/ 6 w 36"/>
                <a:gd name="T101" fmla="*/ 12 h 35"/>
                <a:gd name="T102" fmla="*/ 6 w 36"/>
                <a:gd name="T103" fmla="*/ 10 h 35"/>
                <a:gd name="T104" fmla="*/ 6 w 36"/>
                <a:gd name="T105" fmla="*/ 7 h 35"/>
                <a:gd name="T106" fmla="*/ 7 w 36"/>
                <a:gd name="T107" fmla="*/ 5 h 35"/>
                <a:gd name="T108" fmla="*/ 9 w 36"/>
                <a:gd name="T109" fmla="*/ 3 h 35"/>
                <a:gd name="T110" fmla="*/ 11 w 36"/>
                <a:gd name="T111" fmla="*/ 2 h 35"/>
                <a:gd name="T112" fmla="*/ 13 w 36"/>
                <a:gd name="T113" fmla="*/ 0 h 35"/>
                <a:gd name="T114" fmla="*/ 13 w 36"/>
                <a:gd name="T115" fmla="*/ 0 h 35"/>
                <a:gd name="T116" fmla="*/ 13 w 36"/>
                <a:gd name="T1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" h="35">
                  <a:moveTo>
                    <a:pt x="13" y="0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5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9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7"/>
                  </a:lnTo>
                  <a:lnTo>
                    <a:pt x="34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9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8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0"/>
            <p:cNvSpPr>
              <a:spLocks/>
            </p:cNvSpPr>
            <p:nvPr/>
          </p:nvSpPr>
          <p:spPr bwMode="auto">
            <a:xfrm>
              <a:off x="2833" y="3139"/>
              <a:ext cx="34" cy="36"/>
            </a:xfrm>
            <a:custGeom>
              <a:avLst/>
              <a:gdLst>
                <a:gd name="T0" fmla="*/ 20 w 34"/>
                <a:gd name="T1" fmla="*/ 2 h 36"/>
                <a:gd name="T2" fmla="*/ 22 w 34"/>
                <a:gd name="T3" fmla="*/ 4 h 36"/>
                <a:gd name="T4" fmla="*/ 25 w 34"/>
                <a:gd name="T5" fmla="*/ 6 h 36"/>
                <a:gd name="T6" fmla="*/ 27 w 34"/>
                <a:gd name="T7" fmla="*/ 7 h 36"/>
                <a:gd name="T8" fmla="*/ 29 w 34"/>
                <a:gd name="T9" fmla="*/ 9 h 36"/>
                <a:gd name="T10" fmla="*/ 31 w 34"/>
                <a:gd name="T11" fmla="*/ 11 h 36"/>
                <a:gd name="T12" fmla="*/ 32 w 34"/>
                <a:gd name="T13" fmla="*/ 13 h 36"/>
                <a:gd name="T14" fmla="*/ 32 w 34"/>
                <a:gd name="T15" fmla="*/ 16 h 36"/>
                <a:gd name="T16" fmla="*/ 34 w 34"/>
                <a:gd name="T17" fmla="*/ 18 h 36"/>
                <a:gd name="T18" fmla="*/ 32 w 34"/>
                <a:gd name="T19" fmla="*/ 20 h 36"/>
                <a:gd name="T20" fmla="*/ 32 w 34"/>
                <a:gd name="T21" fmla="*/ 23 h 36"/>
                <a:gd name="T22" fmla="*/ 29 w 34"/>
                <a:gd name="T23" fmla="*/ 23 h 36"/>
                <a:gd name="T24" fmla="*/ 27 w 34"/>
                <a:gd name="T25" fmla="*/ 22 h 36"/>
                <a:gd name="T26" fmla="*/ 25 w 34"/>
                <a:gd name="T27" fmla="*/ 20 h 36"/>
                <a:gd name="T28" fmla="*/ 27 w 34"/>
                <a:gd name="T29" fmla="*/ 22 h 36"/>
                <a:gd name="T30" fmla="*/ 29 w 34"/>
                <a:gd name="T31" fmla="*/ 23 h 36"/>
                <a:gd name="T32" fmla="*/ 32 w 34"/>
                <a:gd name="T33" fmla="*/ 25 h 36"/>
                <a:gd name="T34" fmla="*/ 31 w 34"/>
                <a:gd name="T35" fmla="*/ 27 h 36"/>
                <a:gd name="T36" fmla="*/ 31 w 34"/>
                <a:gd name="T37" fmla="*/ 27 h 36"/>
                <a:gd name="T38" fmla="*/ 27 w 34"/>
                <a:gd name="T39" fmla="*/ 27 h 36"/>
                <a:gd name="T40" fmla="*/ 25 w 34"/>
                <a:gd name="T41" fmla="*/ 29 h 36"/>
                <a:gd name="T42" fmla="*/ 24 w 34"/>
                <a:gd name="T43" fmla="*/ 31 h 36"/>
                <a:gd name="T44" fmla="*/ 22 w 34"/>
                <a:gd name="T45" fmla="*/ 29 h 36"/>
                <a:gd name="T46" fmla="*/ 22 w 34"/>
                <a:gd name="T47" fmla="*/ 32 h 36"/>
                <a:gd name="T48" fmla="*/ 22 w 34"/>
                <a:gd name="T49" fmla="*/ 36 h 36"/>
                <a:gd name="T50" fmla="*/ 20 w 34"/>
                <a:gd name="T51" fmla="*/ 34 h 36"/>
                <a:gd name="T52" fmla="*/ 18 w 34"/>
                <a:gd name="T53" fmla="*/ 32 h 36"/>
                <a:gd name="T54" fmla="*/ 16 w 34"/>
                <a:gd name="T55" fmla="*/ 31 h 36"/>
                <a:gd name="T56" fmla="*/ 15 w 34"/>
                <a:gd name="T57" fmla="*/ 29 h 36"/>
                <a:gd name="T58" fmla="*/ 13 w 34"/>
                <a:gd name="T59" fmla="*/ 27 h 36"/>
                <a:gd name="T60" fmla="*/ 9 w 34"/>
                <a:gd name="T61" fmla="*/ 27 h 36"/>
                <a:gd name="T62" fmla="*/ 7 w 34"/>
                <a:gd name="T63" fmla="*/ 29 h 36"/>
                <a:gd name="T64" fmla="*/ 6 w 34"/>
                <a:gd name="T65" fmla="*/ 27 h 36"/>
                <a:gd name="T66" fmla="*/ 7 w 34"/>
                <a:gd name="T67" fmla="*/ 25 h 36"/>
                <a:gd name="T68" fmla="*/ 6 w 34"/>
                <a:gd name="T69" fmla="*/ 23 h 36"/>
                <a:gd name="T70" fmla="*/ 2 w 34"/>
                <a:gd name="T71" fmla="*/ 23 h 36"/>
                <a:gd name="T72" fmla="*/ 0 w 34"/>
                <a:gd name="T73" fmla="*/ 22 h 36"/>
                <a:gd name="T74" fmla="*/ 2 w 34"/>
                <a:gd name="T75" fmla="*/ 20 h 36"/>
                <a:gd name="T76" fmla="*/ 6 w 34"/>
                <a:gd name="T77" fmla="*/ 20 h 36"/>
                <a:gd name="T78" fmla="*/ 4 w 34"/>
                <a:gd name="T79" fmla="*/ 18 h 36"/>
                <a:gd name="T80" fmla="*/ 6 w 34"/>
                <a:gd name="T81" fmla="*/ 16 h 36"/>
                <a:gd name="T82" fmla="*/ 7 w 34"/>
                <a:gd name="T83" fmla="*/ 15 h 36"/>
                <a:gd name="T84" fmla="*/ 9 w 34"/>
                <a:gd name="T85" fmla="*/ 13 h 36"/>
                <a:gd name="T86" fmla="*/ 9 w 34"/>
                <a:gd name="T87" fmla="*/ 9 h 36"/>
                <a:gd name="T88" fmla="*/ 11 w 34"/>
                <a:gd name="T89" fmla="*/ 7 h 36"/>
                <a:gd name="T90" fmla="*/ 13 w 34"/>
                <a:gd name="T91" fmla="*/ 6 h 36"/>
                <a:gd name="T92" fmla="*/ 13 w 34"/>
                <a:gd name="T93" fmla="*/ 6 h 36"/>
                <a:gd name="T94" fmla="*/ 16 w 34"/>
                <a:gd name="T95" fmla="*/ 6 h 36"/>
                <a:gd name="T96" fmla="*/ 18 w 34"/>
                <a:gd name="T97" fmla="*/ 4 h 36"/>
                <a:gd name="T98" fmla="*/ 16 w 34"/>
                <a:gd name="T99" fmla="*/ 2 h 36"/>
                <a:gd name="T100" fmla="*/ 18 w 34"/>
                <a:gd name="T10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" h="36">
                  <a:moveTo>
                    <a:pt x="20" y="0"/>
                  </a:moveTo>
                  <a:lnTo>
                    <a:pt x="20" y="2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5" y="6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9" y="7"/>
                  </a:lnTo>
                  <a:lnTo>
                    <a:pt x="29" y="9"/>
                  </a:lnTo>
                  <a:lnTo>
                    <a:pt x="31" y="9"/>
                  </a:lnTo>
                  <a:lnTo>
                    <a:pt x="31" y="11"/>
                  </a:lnTo>
                  <a:lnTo>
                    <a:pt x="32" y="11"/>
                  </a:lnTo>
                  <a:lnTo>
                    <a:pt x="32" y="13"/>
                  </a:lnTo>
                  <a:lnTo>
                    <a:pt x="32" y="15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2" y="20"/>
                  </a:lnTo>
                  <a:lnTo>
                    <a:pt x="32" y="22"/>
                  </a:lnTo>
                  <a:lnTo>
                    <a:pt x="32" y="23"/>
                  </a:lnTo>
                  <a:lnTo>
                    <a:pt x="31" y="23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7" y="22"/>
                  </a:lnTo>
                  <a:lnTo>
                    <a:pt x="27" y="20"/>
                  </a:lnTo>
                  <a:lnTo>
                    <a:pt x="25" y="20"/>
                  </a:lnTo>
                  <a:lnTo>
                    <a:pt x="25" y="22"/>
                  </a:lnTo>
                  <a:lnTo>
                    <a:pt x="27" y="22"/>
                  </a:lnTo>
                  <a:lnTo>
                    <a:pt x="27" y="23"/>
                  </a:lnTo>
                  <a:lnTo>
                    <a:pt x="29" y="23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2" y="27"/>
                  </a:lnTo>
                  <a:lnTo>
                    <a:pt x="31" y="27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7"/>
                  </a:lnTo>
                  <a:lnTo>
                    <a:pt x="27" y="27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31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2" y="36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6" y="31"/>
                  </a:lnTo>
                  <a:lnTo>
                    <a:pt x="15" y="31"/>
                  </a:lnTo>
                  <a:lnTo>
                    <a:pt x="15" y="29"/>
                  </a:lnTo>
                  <a:lnTo>
                    <a:pt x="15" y="27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6" y="25"/>
                  </a:lnTo>
                  <a:lnTo>
                    <a:pt x="7" y="25"/>
                  </a:lnTo>
                  <a:lnTo>
                    <a:pt x="7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7" y="15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9" y="11"/>
                  </a:lnTo>
                  <a:lnTo>
                    <a:pt x="9" y="9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 fontScale="90000"/>
          </a:bodyPr>
          <a:lstStyle/>
          <a:p>
            <a:r>
              <a:rPr lang="fr-SN" sz="4000" b="1" dirty="0" err="1" smtClean="0"/>
              <a:t>TPIg</a:t>
            </a:r>
            <a:r>
              <a:rPr lang="fr-SN" sz="4000" b="1" dirty="0" smtClean="0"/>
              <a:t> selon les faciès de transmission du paludisme</a:t>
            </a: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41329" y="1565276"/>
            <a:ext cx="1789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Madagascar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20 %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892" name="TextBox 23891"/>
          <p:cNvSpPr txBox="1"/>
          <p:nvPr/>
        </p:nvSpPr>
        <p:spPr>
          <a:xfrm>
            <a:off x="3505200" y="2903538"/>
            <a:ext cx="118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Tropical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25 %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1560511" y="6201853"/>
            <a:ext cx="1563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dirty="0" smtClean="0">
                <a:solidFill>
                  <a:schemeClr val="bg1"/>
                </a:solidFill>
                <a:latin typeface="+mn-lt"/>
              </a:rPr>
              <a:t>Subdésertique</a:t>
            </a: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22 %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894" name="Straight Connector 23893"/>
          <p:cNvCxnSpPr/>
          <p:nvPr/>
        </p:nvCxnSpPr>
        <p:spPr bwMode="auto">
          <a:xfrm flipV="1">
            <a:off x="2676525" y="6599208"/>
            <a:ext cx="877558" cy="143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3901" name="Group 23900"/>
          <p:cNvGrpSpPr/>
          <p:nvPr/>
        </p:nvGrpSpPr>
        <p:grpSpPr>
          <a:xfrm>
            <a:off x="5348288" y="6457434"/>
            <a:ext cx="2195512" cy="369332"/>
            <a:chOff x="5348288" y="6457434"/>
            <a:chExt cx="2195512" cy="369332"/>
          </a:xfrm>
        </p:grpSpPr>
        <p:sp>
          <p:nvSpPr>
            <p:cNvPr id="23896" name="Rectangle 23895"/>
            <p:cNvSpPr/>
            <p:nvPr/>
          </p:nvSpPr>
          <p:spPr bwMode="auto">
            <a:xfrm>
              <a:off x="5348288" y="6562725"/>
              <a:ext cx="187325" cy="17303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2" name="TextBox 441"/>
            <p:cNvSpPr txBox="1"/>
            <p:nvPr/>
          </p:nvSpPr>
          <p:spPr>
            <a:xfrm>
              <a:off x="5527466" y="6457434"/>
              <a:ext cx="2016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n-lt"/>
                </a:rPr>
                <a:t>Zone non </a:t>
              </a:r>
              <a:r>
                <a:rPr lang="en-US" sz="1800" dirty="0" err="1" smtClean="0">
                  <a:solidFill>
                    <a:schemeClr val="bg1"/>
                  </a:solidFill>
                  <a:latin typeface="+mn-lt"/>
                </a:rPr>
                <a:t>enquêtée</a:t>
              </a:r>
              <a:endParaRPr lang="en-US" sz="1800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443" name="TextBox 442"/>
          <p:cNvSpPr txBox="1"/>
          <p:nvPr/>
        </p:nvSpPr>
        <p:spPr>
          <a:xfrm>
            <a:off x="5253518" y="3875088"/>
            <a:ext cx="118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Équatorial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19 %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898" name="Straight Connector 23897"/>
          <p:cNvCxnSpPr/>
          <p:nvPr/>
        </p:nvCxnSpPr>
        <p:spPr bwMode="auto">
          <a:xfrm flipV="1">
            <a:off x="5175251" y="4235451"/>
            <a:ext cx="431799" cy="87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6" name="TextBox 445"/>
          <p:cNvSpPr txBox="1"/>
          <p:nvPr/>
        </p:nvSpPr>
        <p:spPr>
          <a:xfrm>
            <a:off x="1601787" y="3468469"/>
            <a:ext cx="1598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Hauts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Plateaux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11 %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900" name="Straight Connector 23899"/>
          <p:cNvCxnSpPr/>
          <p:nvPr/>
        </p:nvCxnSpPr>
        <p:spPr bwMode="auto">
          <a:xfrm flipH="1">
            <a:off x="2987675" y="3858419"/>
            <a:ext cx="15327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4" name="TextBox 1"/>
          <p:cNvSpPr txBox="1">
            <a:spLocks noChangeArrowheads="1"/>
          </p:cNvSpPr>
          <p:nvPr/>
        </p:nvSpPr>
        <p:spPr bwMode="auto">
          <a:xfrm>
            <a:off x="6477000" y="1182687"/>
            <a:ext cx="25320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Pourcentage de femmes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ayant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pris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deux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doses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ou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plus de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SP/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Fansidar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et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qui en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ont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reçu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au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moins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une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au</a:t>
            </a:r>
          </a:p>
          <a:p>
            <a:pPr algn="r"/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cours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d’une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visite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prénatale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13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/>
          </a:bodyPr>
          <a:lstStyle/>
          <a:p>
            <a:r>
              <a:rPr lang="en-US" sz="4000" b="1" dirty="0" err="1" smtClean="0"/>
              <a:t>TPIg</a:t>
            </a:r>
            <a:r>
              <a:rPr lang="en-US" sz="4000" b="1" dirty="0" smtClean="0"/>
              <a:t> </a:t>
            </a:r>
            <a:r>
              <a:rPr lang="fr-FR" sz="4000" b="1" dirty="0" smtClean="0"/>
              <a:t>selon les faciès </a:t>
            </a:r>
            <a:r>
              <a:rPr lang="fr-FR" sz="4000" b="1" dirty="0"/>
              <a:t>opérationnels</a:t>
            </a:r>
            <a:endParaRPr lang="en-US" sz="4000" b="1" dirty="0" smtClean="0"/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789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Madagascar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20 %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5348288" y="6457434"/>
            <a:ext cx="2195512" cy="369332"/>
            <a:chOff x="5348288" y="6457434"/>
            <a:chExt cx="2195512" cy="369332"/>
          </a:xfrm>
        </p:grpSpPr>
        <p:sp>
          <p:nvSpPr>
            <p:cNvPr id="82" name="Rectangle 81"/>
            <p:cNvSpPr/>
            <p:nvPr/>
          </p:nvSpPr>
          <p:spPr bwMode="auto">
            <a:xfrm>
              <a:off x="5348288" y="6562725"/>
              <a:ext cx="187325" cy="17303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527466" y="6457434"/>
              <a:ext cx="2016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n-lt"/>
                </a:rPr>
                <a:t>Zone non </a:t>
              </a:r>
              <a:r>
                <a:rPr lang="en-US" sz="1800" dirty="0" err="1" smtClean="0">
                  <a:solidFill>
                    <a:schemeClr val="bg1"/>
                  </a:solidFill>
                  <a:latin typeface="+mn-lt"/>
                </a:rPr>
                <a:t>enquêtée</a:t>
              </a:r>
              <a:endParaRPr lang="en-US" sz="180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33" name="Group 4"/>
          <p:cNvGrpSpPr>
            <a:grpSpLocks noChangeAspect="1"/>
          </p:cNvGrpSpPr>
          <p:nvPr/>
        </p:nvGrpSpPr>
        <p:grpSpPr bwMode="auto">
          <a:xfrm>
            <a:off x="0" y="685800"/>
            <a:ext cx="8763000" cy="6400800"/>
            <a:chOff x="0" y="432"/>
            <a:chExt cx="5520" cy="4032"/>
          </a:xfrm>
        </p:grpSpPr>
        <p:sp>
          <p:nvSpPr>
            <p:cNvPr id="23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432"/>
              <a:ext cx="5520" cy="4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5"/>
            <p:cNvSpPr>
              <a:spLocks noEditPoints="1"/>
            </p:cNvSpPr>
            <p:nvPr/>
          </p:nvSpPr>
          <p:spPr bwMode="auto">
            <a:xfrm>
              <a:off x="2641" y="827"/>
              <a:ext cx="1099" cy="3345"/>
            </a:xfrm>
            <a:custGeom>
              <a:avLst/>
              <a:gdLst>
                <a:gd name="T0" fmla="*/ 932 w 1099"/>
                <a:gd name="T1" fmla="*/ 1120 h 3345"/>
                <a:gd name="T2" fmla="*/ 908 w 1099"/>
                <a:gd name="T3" fmla="*/ 24 h 3345"/>
                <a:gd name="T4" fmla="*/ 954 w 1099"/>
                <a:gd name="T5" fmla="*/ 138 h 3345"/>
                <a:gd name="T6" fmla="*/ 1002 w 1099"/>
                <a:gd name="T7" fmla="*/ 274 h 3345"/>
                <a:gd name="T8" fmla="*/ 1016 w 1099"/>
                <a:gd name="T9" fmla="*/ 453 h 3345"/>
                <a:gd name="T10" fmla="*/ 1060 w 1099"/>
                <a:gd name="T11" fmla="*/ 619 h 3345"/>
                <a:gd name="T12" fmla="*/ 1083 w 1099"/>
                <a:gd name="T13" fmla="*/ 750 h 3345"/>
                <a:gd name="T14" fmla="*/ 1028 w 1099"/>
                <a:gd name="T15" fmla="*/ 872 h 3345"/>
                <a:gd name="T16" fmla="*/ 943 w 1099"/>
                <a:gd name="T17" fmla="*/ 764 h 3345"/>
                <a:gd name="T18" fmla="*/ 881 w 1099"/>
                <a:gd name="T19" fmla="*/ 814 h 3345"/>
                <a:gd name="T20" fmla="*/ 931 w 1099"/>
                <a:gd name="T21" fmla="*/ 932 h 3345"/>
                <a:gd name="T22" fmla="*/ 908 w 1099"/>
                <a:gd name="T23" fmla="*/ 1058 h 3345"/>
                <a:gd name="T24" fmla="*/ 833 w 1099"/>
                <a:gd name="T25" fmla="*/ 1180 h 3345"/>
                <a:gd name="T26" fmla="*/ 839 w 1099"/>
                <a:gd name="T27" fmla="*/ 1325 h 3345"/>
                <a:gd name="T28" fmla="*/ 798 w 1099"/>
                <a:gd name="T29" fmla="*/ 1483 h 3345"/>
                <a:gd name="T30" fmla="*/ 736 w 1099"/>
                <a:gd name="T31" fmla="*/ 1651 h 3345"/>
                <a:gd name="T32" fmla="*/ 669 w 1099"/>
                <a:gd name="T33" fmla="*/ 1832 h 3345"/>
                <a:gd name="T34" fmla="*/ 575 w 1099"/>
                <a:gd name="T35" fmla="*/ 2111 h 3345"/>
                <a:gd name="T36" fmla="*/ 517 w 1099"/>
                <a:gd name="T37" fmla="*/ 2325 h 3345"/>
                <a:gd name="T38" fmla="*/ 444 w 1099"/>
                <a:gd name="T39" fmla="*/ 2509 h 3345"/>
                <a:gd name="T40" fmla="*/ 393 w 1099"/>
                <a:gd name="T41" fmla="*/ 2676 h 3345"/>
                <a:gd name="T42" fmla="*/ 352 w 1099"/>
                <a:gd name="T43" fmla="*/ 2844 h 3345"/>
                <a:gd name="T44" fmla="*/ 302 w 1099"/>
                <a:gd name="T45" fmla="*/ 3010 h 3345"/>
                <a:gd name="T46" fmla="*/ 239 w 1099"/>
                <a:gd name="T47" fmla="*/ 3168 h 3345"/>
                <a:gd name="T48" fmla="*/ 191 w 1099"/>
                <a:gd name="T49" fmla="*/ 3283 h 3345"/>
                <a:gd name="T50" fmla="*/ 95 w 1099"/>
                <a:gd name="T51" fmla="*/ 3336 h 3345"/>
                <a:gd name="T52" fmla="*/ 44 w 1099"/>
                <a:gd name="T53" fmla="*/ 3253 h 3345"/>
                <a:gd name="T54" fmla="*/ 122 w 1099"/>
                <a:gd name="T55" fmla="*/ 3148 h 3345"/>
                <a:gd name="T56" fmla="*/ 83 w 1099"/>
                <a:gd name="T57" fmla="*/ 3021 h 3345"/>
                <a:gd name="T58" fmla="*/ 16 w 1099"/>
                <a:gd name="T59" fmla="*/ 2943 h 3345"/>
                <a:gd name="T60" fmla="*/ 118 w 1099"/>
                <a:gd name="T61" fmla="*/ 2901 h 3345"/>
                <a:gd name="T62" fmla="*/ 127 w 1099"/>
                <a:gd name="T63" fmla="*/ 2786 h 3345"/>
                <a:gd name="T64" fmla="*/ 173 w 1099"/>
                <a:gd name="T65" fmla="*/ 2745 h 3345"/>
                <a:gd name="T66" fmla="*/ 216 w 1099"/>
                <a:gd name="T67" fmla="*/ 2681 h 3345"/>
                <a:gd name="T68" fmla="*/ 212 w 1099"/>
                <a:gd name="T69" fmla="*/ 2593 h 3345"/>
                <a:gd name="T70" fmla="*/ 217 w 1099"/>
                <a:gd name="T71" fmla="*/ 2501 h 3345"/>
                <a:gd name="T72" fmla="*/ 265 w 1099"/>
                <a:gd name="T73" fmla="*/ 2410 h 3345"/>
                <a:gd name="T74" fmla="*/ 265 w 1099"/>
                <a:gd name="T75" fmla="*/ 2294 h 3345"/>
                <a:gd name="T76" fmla="*/ 267 w 1099"/>
                <a:gd name="T77" fmla="*/ 2207 h 3345"/>
                <a:gd name="T78" fmla="*/ 336 w 1099"/>
                <a:gd name="T79" fmla="*/ 2150 h 3345"/>
                <a:gd name="T80" fmla="*/ 345 w 1099"/>
                <a:gd name="T81" fmla="*/ 2042 h 3345"/>
                <a:gd name="T82" fmla="*/ 348 w 1099"/>
                <a:gd name="T83" fmla="*/ 1927 h 3345"/>
                <a:gd name="T84" fmla="*/ 387 w 1099"/>
                <a:gd name="T85" fmla="*/ 1849 h 3345"/>
                <a:gd name="T86" fmla="*/ 449 w 1099"/>
                <a:gd name="T87" fmla="*/ 1755 h 3345"/>
                <a:gd name="T88" fmla="*/ 550 w 1099"/>
                <a:gd name="T89" fmla="*/ 1771 h 3345"/>
                <a:gd name="T90" fmla="*/ 609 w 1099"/>
                <a:gd name="T91" fmla="*/ 1704 h 3345"/>
                <a:gd name="T92" fmla="*/ 568 w 1099"/>
                <a:gd name="T93" fmla="*/ 1593 h 3345"/>
                <a:gd name="T94" fmla="*/ 578 w 1099"/>
                <a:gd name="T95" fmla="*/ 1479 h 3345"/>
                <a:gd name="T96" fmla="*/ 617 w 1099"/>
                <a:gd name="T97" fmla="*/ 1430 h 3345"/>
                <a:gd name="T98" fmla="*/ 655 w 1099"/>
                <a:gd name="T99" fmla="*/ 1359 h 3345"/>
                <a:gd name="T100" fmla="*/ 648 w 1099"/>
                <a:gd name="T101" fmla="*/ 1288 h 3345"/>
                <a:gd name="T102" fmla="*/ 644 w 1099"/>
                <a:gd name="T103" fmla="*/ 1191 h 3345"/>
                <a:gd name="T104" fmla="*/ 681 w 1099"/>
                <a:gd name="T105" fmla="*/ 1060 h 3345"/>
                <a:gd name="T106" fmla="*/ 740 w 1099"/>
                <a:gd name="T107" fmla="*/ 973 h 3345"/>
                <a:gd name="T108" fmla="*/ 743 w 1099"/>
                <a:gd name="T109" fmla="*/ 863 h 3345"/>
                <a:gd name="T110" fmla="*/ 734 w 1099"/>
                <a:gd name="T111" fmla="*/ 731 h 3345"/>
                <a:gd name="T112" fmla="*/ 773 w 1099"/>
                <a:gd name="T113" fmla="*/ 685 h 3345"/>
                <a:gd name="T114" fmla="*/ 823 w 1099"/>
                <a:gd name="T115" fmla="*/ 610 h 3345"/>
                <a:gd name="T116" fmla="*/ 805 w 1099"/>
                <a:gd name="T117" fmla="*/ 479 h 3345"/>
                <a:gd name="T118" fmla="*/ 740 w 1099"/>
                <a:gd name="T119" fmla="*/ 389 h 3345"/>
                <a:gd name="T120" fmla="*/ 810 w 1099"/>
                <a:gd name="T121" fmla="*/ 255 h 3345"/>
                <a:gd name="T122" fmla="*/ 819 w 1099"/>
                <a:gd name="T123" fmla="*/ 132 h 3345"/>
                <a:gd name="T124" fmla="*/ 851 w 1099"/>
                <a:gd name="T125" fmla="*/ 26 h 3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9" h="3345">
                  <a:moveTo>
                    <a:pt x="971" y="1065"/>
                  </a:moveTo>
                  <a:lnTo>
                    <a:pt x="973" y="1065"/>
                  </a:lnTo>
                  <a:lnTo>
                    <a:pt x="975" y="1067"/>
                  </a:lnTo>
                  <a:lnTo>
                    <a:pt x="973" y="1067"/>
                  </a:lnTo>
                  <a:lnTo>
                    <a:pt x="973" y="1069"/>
                  </a:lnTo>
                  <a:lnTo>
                    <a:pt x="973" y="1071"/>
                  </a:lnTo>
                  <a:lnTo>
                    <a:pt x="971" y="1072"/>
                  </a:lnTo>
                  <a:lnTo>
                    <a:pt x="971" y="1074"/>
                  </a:lnTo>
                  <a:lnTo>
                    <a:pt x="970" y="1076"/>
                  </a:lnTo>
                  <a:lnTo>
                    <a:pt x="968" y="1078"/>
                  </a:lnTo>
                  <a:lnTo>
                    <a:pt x="968" y="1079"/>
                  </a:lnTo>
                  <a:lnTo>
                    <a:pt x="966" y="1081"/>
                  </a:lnTo>
                  <a:lnTo>
                    <a:pt x="966" y="1083"/>
                  </a:lnTo>
                  <a:lnTo>
                    <a:pt x="964" y="1085"/>
                  </a:lnTo>
                  <a:lnTo>
                    <a:pt x="964" y="1086"/>
                  </a:lnTo>
                  <a:lnTo>
                    <a:pt x="964" y="1088"/>
                  </a:lnTo>
                  <a:lnTo>
                    <a:pt x="963" y="1090"/>
                  </a:lnTo>
                  <a:lnTo>
                    <a:pt x="963" y="1092"/>
                  </a:lnTo>
                  <a:lnTo>
                    <a:pt x="961" y="1092"/>
                  </a:lnTo>
                  <a:lnTo>
                    <a:pt x="961" y="1094"/>
                  </a:lnTo>
                  <a:lnTo>
                    <a:pt x="961" y="1095"/>
                  </a:lnTo>
                  <a:lnTo>
                    <a:pt x="959" y="1095"/>
                  </a:lnTo>
                  <a:lnTo>
                    <a:pt x="959" y="1097"/>
                  </a:lnTo>
                  <a:lnTo>
                    <a:pt x="959" y="1099"/>
                  </a:lnTo>
                  <a:lnTo>
                    <a:pt x="959" y="1101"/>
                  </a:lnTo>
                  <a:lnTo>
                    <a:pt x="957" y="1102"/>
                  </a:lnTo>
                  <a:lnTo>
                    <a:pt x="957" y="1104"/>
                  </a:lnTo>
                  <a:lnTo>
                    <a:pt x="955" y="1106"/>
                  </a:lnTo>
                  <a:lnTo>
                    <a:pt x="955" y="1108"/>
                  </a:lnTo>
                  <a:lnTo>
                    <a:pt x="954" y="1109"/>
                  </a:lnTo>
                  <a:lnTo>
                    <a:pt x="954" y="1111"/>
                  </a:lnTo>
                  <a:lnTo>
                    <a:pt x="954" y="1113"/>
                  </a:lnTo>
                  <a:lnTo>
                    <a:pt x="954" y="1115"/>
                  </a:lnTo>
                  <a:lnTo>
                    <a:pt x="954" y="1117"/>
                  </a:lnTo>
                  <a:lnTo>
                    <a:pt x="952" y="1117"/>
                  </a:lnTo>
                  <a:lnTo>
                    <a:pt x="952" y="1118"/>
                  </a:lnTo>
                  <a:lnTo>
                    <a:pt x="950" y="1120"/>
                  </a:lnTo>
                  <a:lnTo>
                    <a:pt x="950" y="1122"/>
                  </a:lnTo>
                  <a:lnTo>
                    <a:pt x="950" y="1124"/>
                  </a:lnTo>
                  <a:lnTo>
                    <a:pt x="948" y="1125"/>
                  </a:lnTo>
                  <a:lnTo>
                    <a:pt x="948" y="1127"/>
                  </a:lnTo>
                  <a:lnTo>
                    <a:pt x="947" y="1129"/>
                  </a:lnTo>
                  <a:lnTo>
                    <a:pt x="945" y="1129"/>
                  </a:lnTo>
                  <a:lnTo>
                    <a:pt x="943" y="1129"/>
                  </a:lnTo>
                  <a:lnTo>
                    <a:pt x="943" y="1131"/>
                  </a:lnTo>
                  <a:lnTo>
                    <a:pt x="943" y="1132"/>
                  </a:lnTo>
                  <a:lnTo>
                    <a:pt x="943" y="1134"/>
                  </a:lnTo>
                  <a:lnTo>
                    <a:pt x="941" y="1134"/>
                  </a:lnTo>
                  <a:lnTo>
                    <a:pt x="941" y="1136"/>
                  </a:lnTo>
                  <a:lnTo>
                    <a:pt x="940" y="1138"/>
                  </a:lnTo>
                  <a:lnTo>
                    <a:pt x="940" y="1140"/>
                  </a:lnTo>
                  <a:lnTo>
                    <a:pt x="938" y="1143"/>
                  </a:lnTo>
                  <a:lnTo>
                    <a:pt x="936" y="1143"/>
                  </a:lnTo>
                  <a:lnTo>
                    <a:pt x="936" y="1145"/>
                  </a:lnTo>
                  <a:lnTo>
                    <a:pt x="936" y="1147"/>
                  </a:lnTo>
                  <a:lnTo>
                    <a:pt x="936" y="1148"/>
                  </a:lnTo>
                  <a:lnTo>
                    <a:pt x="934" y="1148"/>
                  </a:lnTo>
                  <a:lnTo>
                    <a:pt x="932" y="1150"/>
                  </a:lnTo>
                  <a:lnTo>
                    <a:pt x="931" y="1152"/>
                  </a:lnTo>
                  <a:lnTo>
                    <a:pt x="931" y="1154"/>
                  </a:lnTo>
                  <a:lnTo>
                    <a:pt x="929" y="1155"/>
                  </a:lnTo>
                  <a:lnTo>
                    <a:pt x="929" y="1157"/>
                  </a:lnTo>
                  <a:lnTo>
                    <a:pt x="927" y="1159"/>
                  </a:lnTo>
                  <a:lnTo>
                    <a:pt x="925" y="1159"/>
                  </a:lnTo>
                  <a:lnTo>
                    <a:pt x="925" y="1161"/>
                  </a:lnTo>
                  <a:lnTo>
                    <a:pt x="925" y="1163"/>
                  </a:lnTo>
                  <a:lnTo>
                    <a:pt x="924" y="1163"/>
                  </a:lnTo>
                  <a:lnTo>
                    <a:pt x="924" y="1164"/>
                  </a:lnTo>
                  <a:lnTo>
                    <a:pt x="924" y="1166"/>
                  </a:lnTo>
                  <a:lnTo>
                    <a:pt x="922" y="1166"/>
                  </a:lnTo>
                  <a:lnTo>
                    <a:pt x="922" y="1168"/>
                  </a:lnTo>
                  <a:lnTo>
                    <a:pt x="922" y="1170"/>
                  </a:lnTo>
                  <a:lnTo>
                    <a:pt x="920" y="1171"/>
                  </a:lnTo>
                  <a:lnTo>
                    <a:pt x="920" y="1173"/>
                  </a:lnTo>
                  <a:lnTo>
                    <a:pt x="918" y="1173"/>
                  </a:lnTo>
                  <a:lnTo>
                    <a:pt x="918" y="1171"/>
                  </a:lnTo>
                  <a:lnTo>
                    <a:pt x="918" y="1173"/>
                  </a:lnTo>
                  <a:lnTo>
                    <a:pt x="918" y="1175"/>
                  </a:lnTo>
                  <a:lnTo>
                    <a:pt x="918" y="1177"/>
                  </a:lnTo>
                  <a:lnTo>
                    <a:pt x="917" y="1177"/>
                  </a:lnTo>
                  <a:lnTo>
                    <a:pt x="915" y="1177"/>
                  </a:lnTo>
                  <a:lnTo>
                    <a:pt x="915" y="1175"/>
                  </a:lnTo>
                  <a:lnTo>
                    <a:pt x="915" y="1173"/>
                  </a:lnTo>
                  <a:lnTo>
                    <a:pt x="915" y="1171"/>
                  </a:lnTo>
                  <a:lnTo>
                    <a:pt x="917" y="1171"/>
                  </a:lnTo>
                  <a:lnTo>
                    <a:pt x="917" y="1170"/>
                  </a:lnTo>
                  <a:lnTo>
                    <a:pt x="918" y="1170"/>
                  </a:lnTo>
                  <a:lnTo>
                    <a:pt x="918" y="1168"/>
                  </a:lnTo>
                  <a:lnTo>
                    <a:pt x="918" y="1166"/>
                  </a:lnTo>
                  <a:lnTo>
                    <a:pt x="920" y="1166"/>
                  </a:lnTo>
                  <a:lnTo>
                    <a:pt x="920" y="1164"/>
                  </a:lnTo>
                  <a:lnTo>
                    <a:pt x="920" y="1163"/>
                  </a:lnTo>
                  <a:lnTo>
                    <a:pt x="920" y="1161"/>
                  </a:lnTo>
                  <a:lnTo>
                    <a:pt x="920" y="1159"/>
                  </a:lnTo>
                  <a:lnTo>
                    <a:pt x="922" y="1157"/>
                  </a:lnTo>
                  <a:lnTo>
                    <a:pt x="922" y="1155"/>
                  </a:lnTo>
                  <a:lnTo>
                    <a:pt x="922" y="1154"/>
                  </a:lnTo>
                  <a:lnTo>
                    <a:pt x="922" y="1152"/>
                  </a:lnTo>
                  <a:lnTo>
                    <a:pt x="924" y="1150"/>
                  </a:lnTo>
                  <a:lnTo>
                    <a:pt x="924" y="1148"/>
                  </a:lnTo>
                  <a:lnTo>
                    <a:pt x="924" y="1147"/>
                  </a:lnTo>
                  <a:lnTo>
                    <a:pt x="925" y="1147"/>
                  </a:lnTo>
                  <a:lnTo>
                    <a:pt x="925" y="1145"/>
                  </a:lnTo>
                  <a:lnTo>
                    <a:pt x="927" y="1145"/>
                  </a:lnTo>
                  <a:lnTo>
                    <a:pt x="927" y="1147"/>
                  </a:lnTo>
                  <a:lnTo>
                    <a:pt x="927" y="1145"/>
                  </a:lnTo>
                  <a:lnTo>
                    <a:pt x="927" y="1143"/>
                  </a:lnTo>
                  <a:lnTo>
                    <a:pt x="929" y="1141"/>
                  </a:lnTo>
                  <a:lnTo>
                    <a:pt x="929" y="1140"/>
                  </a:lnTo>
                  <a:lnTo>
                    <a:pt x="931" y="1138"/>
                  </a:lnTo>
                  <a:lnTo>
                    <a:pt x="931" y="1136"/>
                  </a:lnTo>
                  <a:lnTo>
                    <a:pt x="931" y="1134"/>
                  </a:lnTo>
                  <a:lnTo>
                    <a:pt x="929" y="1132"/>
                  </a:lnTo>
                  <a:lnTo>
                    <a:pt x="929" y="1131"/>
                  </a:lnTo>
                  <a:lnTo>
                    <a:pt x="929" y="1129"/>
                  </a:lnTo>
                  <a:lnTo>
                    <a:pt x="929" y="1127"/>
                  </a:lnTo>
                  <a:lnTo>
                    <a:pt x="929" y="1125"/>
                  </a:lnTo>
                  <a:lnTo>
                    <a:pt x="931" y="1124"/>
                  </a:lnTo>
                  <a:lnTo>
                    <a:pt x="932" y="1122"/>
                  </a:lnTo>
                  <a:lnTo>
                    <a:pt x="932" y="1120"/>
                  </a:lnTo>
                  <a:lnTo>
                    <a:pt x="932" y="1118"/>
                  </a:lnTo>
                  <a:lnTo>
                    <a:pt x="934" y="1118"/>
                  </a:lnTo>
                  <a:lnTo>
                    <a:pt x="934" y="1117"/>
                  </a:lnTo>
                  <a:lnTo>
                    <a:pt x="934" y="1115"/>
                  </a:lnTo>
                  <a:lnTo>
                    <a:pt x="936" y="1115"/>
                  </a:lnTo>
                  <a:lnTo>
                    <a:pt x="936" y="1113"/>
                  </a:lnTo>
                  <a:lnTo>
                    <a:pt x="936" y="1111"/>
                  </a:lnTo>
                  <a:lnTo>
                    <a:pt x="938" y="1111"/>
                  </a:lnTo>
                  <a:lnTo>
                    <a:pt x="940" y="1111"/>
                  </a:lnTo>
                  <a:lnTo>
                    <a:pt x="940" y="1109"/>
                  </a:lnTo>
                  <a:lnTo>
                    <a:pt x="941" y="1109"/>
                  </a:lnTo>
                  <a:lnTo>
                    <a:pt x="941" y="1111"/>
                  </a:lnTo>
                  <a:lnTo>
                    <a:pt x="941" y="1109"/>
                  </a:lnTo>
                  <a:lnTo>
                    <a:pt x="941" y="1108"/>
                  </a:lnTo>
                  <a:lnTo>
                    <a:pt x="943" y="1108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7" y="1101"/>
                  </a:lnTo>
                  <a:lnTo>
                    <a:pt x="947" y="1099"/>
                  </a:lnTo>
                  <a:lnTo>
                    <a:pt x="948" y="1099"/>
                  </a:lnTo>
                  <a:lnTo>
                    <a:pt x="948" y="1097"/>
                  </a:lnTo>
                  <a:lnTo>
                    <a:pt x="948" y="1095"/>
                  </a:lnTo>
                  <a:lnTo>
                    <a:pt x="950" y="1094"/>
                  </a:lnTo>
                  <a:lnTo>
                    <a:pt x="952" y="1094"/>
                  </a:lnTo>
                  <a:lnTo>
                    <a:pt x="952" y="1092"/>
                  </a:lnTo>
                  <a:lnTo>
                    <a:pt x="954" y="1092"/>
                  </a:lnTo>
                  <a:lnTo>
                    <a:pt x="955" y="1092"/>
                  </a:lnTo>
                  <a:lnTo>
                    <a:pt x="955" y="1090"/>
                  </a:lnTo>
                  <a:lnTo>
                    <a:pt x="957" y="1090"/>
                  </a:lnTo>
                  <a:lnTo>
                    <a:pt x="957" y="1088"/>
                  </a:lnTo>
                  <a:lnTo>
                    <a:pt x="959" y="1086"/>
                  </a:lnTo>
                  <a:lnTo>
                    <a:pt x="961" y="1085"/>
                  </a:lnTo>
                  <a:lnTo>
                    <a:pt x="961" y="1083"/>
                  </a:lnTo>
                  <a:lnTo>
                    <a:pt x="959" y="1081"/>
                  </a:lnTo>
                  <a:lnTo>
                    <a:pt x="961" y="1081"/>
                  </a:lnTo>
                  <a:lnTo>
                    <a:pt x="961" y="1079"/>
                  </a:lnTo>
                  <a:lnTo>
                    <a:pt x="961" y="1078"/>
                  </a:lnTo>
                  <a:lnTo>
                    <a:pt x="959" y="1076"/>
                  </a:lnTo>
                  <a:lnTo>
                    <a:pt x="959" y="1074"/>
                  </a:lnTo>
                  <a:lnTo>
                    <a:pt x="961" y="1074"/>
                  </a:lnTo>
                  <a:lnTo>
                    <a:pt x="963" y="1072"/>
                  </a:lnTo>
                  <a:lnTo>
                    <a:pt x="963" y="1071"/>
                  </a:lnTo>
                  <a:lnTo>
                    <a:pt x="964" y="1069"/>
                  </a:lnTo>
                  <a:lnTo>
                    <a:pt x="964" y="1067"/>
                  </a:lnTo>
                  <a:lnTo>
                    <a:pt x="966" y="1067"/>
                  </a:lnTo>
                  <a:lnTo>
                    <a:pt x="966" y="1065"/>
                  </a:lnTo>
                  <a:lnTo>
                    <a:pt x="968" y="1065"/>
                  </a:lnTo>
                  <a:lnTo>
                    <a:pt x="970" y="1065"/>
                  </a:lnTo>
                  <a:lnTo>
                    <a:pt x="971" y="1065"/>
                  </a:lnTo>
                  <a:close/>
                  <a:moveTo>
                    <a:pt x="904" y="745"/>
                  </a:moveTo>
                  <a:lnTo>
                    <a:pt x="902" y="745"/>
                  </a:lnTo>
                  <a:lnTo>
                    <a:pt x="902" y="743"/>
                  </a:lnTo>
                  <a:lnTo>
                    <a:pt x="902" y="741"/>
                  </a:lnTo>
                  <a:lnTo>
                    <a:pt x="904" y="741"/>
                  </a:lnTo>
                  <a:lnTo>
                    <a:pt x="902" y="740"/>
                  </a:lnTo>
                  <a:lnTo>
                    <a:pt x="902" y="738"/>
                  </a:lnTo>
                  <a:lnTo>
                    <a:pt x="904" y="738"/>
                  </a:lnTo>
                  <a:lnTo>
                    <a:pt x="904" y="736"/>
                  </a:lnTo>
                  <a:lnTo>
                    <a:pt x="906" y="736"/>
                  </a:lnTo>
                  <a:lnTo>
                    <a:pt x="908" y="736"/>
                  </a:lnTo>
                  <a:lnTo>
                    <a:pt x="908" y="738"/>
                  </a:lnTo>
                  <a:lnTo>
                    <a:pt x="908" y="740"/>
                  </a:lnTo>
                  <a:lnTo>
                    <a:pt x="908" y="741"/>
                  </a:lnTo>
                  <a:lnTo>
                    <a:pt x="906" y="743"/>
                  </a:lnTo>
                  <a:lnTo>
                    <a:pt x="904" y="745"/>
                  </a:lnTo>
                  <a:close/>
                  <a:moveTo>
                    <a:pt x="909" y="10"/>
                  </a:moveTo>
                  <a:lnTo>
                    <a:pt x="908" y="10"/>
                  </a:lnTo>
                  <a:lnTo>
                    <a:pt x="906" y="10"/>
                  </a:lnTo>
                  <a:lnTo>
                    <a:pt x="904" y="10"/>
                  </a:lnTo>
                  <a:lnTo>
                    <a:pt x="906" y="9"/>
                  </a:lnTo>
                  <a:lnTo>
                    <a:pt x="906" y="7"/>
                  </a:lnTo>
                  <a:lnTo>
                    <a:pt x="906" y="5"/>
                  </a:lnTo>
                  <a:lnTo>
                    <a:pt x="908" y="5"/>
                  </a:lnTo>
                  <a:lnTo>
                    <a:pt x="908" y="7"/>
                  </a:lnTo>
                  <a:lnTo>
                    <a:pt x="909" y="7"/>
                  </a:lnTo>
                  <a:lnTo>
                    <a:pt x="909" y="9"/>
                  </a:lnTo>
                  <a:lnTo>
                    <a:pt x="909" y="10"/>
                  </a:lnTo>
                  <a:close/>
                  <a:moveTo>
                    <a:pt x="892" y="1"/>
                  </a:moveTo>
                  <a:lnTo>
                    <a:pt x="890" y="1"/>
                  </a:lnTo>
                  <a:lnTo>
                    <a:pt x="892" y="1"/>
                  </a:lnTo>
                  <a:lnTo>
                    <a:pt x="892" y="3"/>
                  </a:lnTo>
                  <a:lnTo>
                    <a:pt x="894" y="3"/>
                  </a:lnTo>
                  <a:lnTo>
                    <a:pt x="894" y="1"/>
                  </a:lnTo>
                  <a:lnTo>
                    <a:pt x="894" y="3"/>
                  </a:lnTo>
                  <a:lnTo>
                    <a:pt x="895" y="3"/>
                  </a:lnTo>
                  <a:lnTo>
                    <a:pt x="895" y="5"/>
                  </a:lnTo>
                  <a:lnTo>
                    <a:pt x="894" y="5"/>
                  </a:lnTo>
                  <a:lnTo>
                    <a:pt x="895" y="5"/>
                  </a:lnTo>
                  <a:lnTo>
                    <a:pt x="894" y="5"/>
                  </a:lnTo>
                  <a:lnTo>
                    <a:pt x="894" y="7"/>
                  </a:lnTo>
                  <a:lnTo>
                    <a:pt x="892" y="9"/>
                  </a:lnTo>
                  <a:lnTo>
                    <a:pt x="894" y="9"/>
                  </a:lnTo>
                  <a:lnTo>
                    <a:pt x="894" y="10"/>
                  </a:lnTo>
                  <a:lnTo>
                    <a:pt x="895" y="10"/>
                  </a:lnTo>
                  <a:lnTo>
                    <a:pt x="897" y="10"/>
                  </a:lnTo>
                  <a:lnTo>
                    <a:pt x="899" y="10"/>
                  </a:lnTo>
                  <a:lnTo>
                    <a:pt x="901" y="10"/>
                  </a:lnTo>
                  <a:lnTo>
                    <a:pt x="901" y="9"/>
                  </a:lnTo>
                  <a:lnTo>
                    <a:pt x="902" y="9"/>
                  </a:lnTo>
                  <a:lnTo>
                    <a:pt x="902" y="10"/>
                  </a:lnTo>
                  <a:lnTo>
                    <a:pt x="901" y="10"/>
                  </a:lnTo>
                  <a:lnTo>
                    <a:pt x="901" y="12"/>
                  </a:lnTo>
                  <a:lnTo>
                    <a:pt x="902" y="12"/>
                  </a:lnTo>
                  <a:lnTo>
                    <a:pt x="902" y="14"/>
                  </a:lnTo>
                  <a:lnTo>
                    <a:pt x="904" y="14"/>
                  </a:lnTo>
                  <a:lnTo>
                    <a:pt x="902" y="14"/>
                  </a:lnTo>
                  <a:lnTo>
                    <a:pt x="904" y="16"/>
                  </a:lnTo>
                  <a:lnTo>
                    <a:pt x="906" y="16"/>
                  </a:lnTo>
                  <a:lnTo>
                    <a:pt x="906" y="17"/>
                  </a:lnTo>
                  <a:lnTo>
                    <a:pt x="908" y="17"/>
                  </a:lnTo>
                  <a:lnTo>
                    <a:pt x="908" y="19"/>
                  </a:lnTo>
                  <a:lnTo>
                    <a:pt x="909" y="19"/>
                  </a:lnTo>
                  <a:lnTo>
                    <a:pt x="911" y="19"/>
                  </a:lnTo>
                  <a:lnTo>
                    <a:pt x="911" y="21"/>
                  </a:lnTo>
                  <a:lnTo>
                    <a:pt x="909" y="21"/>
                  </a:lnTo>
                  <a:lnTo>
                    <a:pt x="909" y="23"/>
                  </a:lnTo>
                  <a:lnTo>
                    <a:pt x="908" y="24"/>
                  </a:lnTo>
                  <a:lnTo>
                    <a:pt x="909" y="24"/>
                  </a:lnTo>
                  <a:lnTo>
                    <a:pt x="909" y="26"/>
                  </a:lnTo>
                  <a:lnTo>
                    <a:pt x="909" y="28"/>
                  </a:lnTo>
                  <a:lnTo>
                    <a:pt x="909" y="30"/>
                  </a:lnTo>
                  <a:lnTo>
                    <a:pt x="909" y="32"/>
                  </a:lnTo>
                  <a:lnTo>
                    <a:pt x="911" y="32"/>
                  </a:lnTo>
                  <a:lnTo>
                    <a:pt x="911" y="33"/>
                  </a:lnTo>
                  <a:lnTo>
                    <a:pt x="913" y="33"/>
                  </a:lnTo>
                  <a:lnTo>
                    <a:pt x="911" y="33"/>
                  </a:lnTo>
                  <a:lnTo>
                    <a:pt x="913" y="33"/>
                  </a:lnTo>
                  <a:lnTo>
                    <a:pt x="913" y="35"/>
                  </a:lnTo>
                  <a:lnTo>
                    <a:pt x="911" y="35"/>
                  </a:lnTo>
                  <a:lnTo>
                    <a:pt x="913" y="35"/>
                  </a:lnTo>
                  <a:lnTo>
                    <a:pt x="913" y="37"/>
                  </a:lnTo>
                  <a:lnTo>
                    <a:pt x="913" y="39"/>
                  </a:lnTo>
                  <a:lnTo>
                    <a:pt x="915" y="40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8" y="42"/>
                  </a:lnTo>
                  <a:lnTo>
                    <a:pt x="918" y="44"/>
                  </a:lnTo>
                  <a:lnTo>
                    <a:pt x="920" y="44"/>
                  </a:lnTo>
                  <a:lnTo>
                    <a:pt x="920" y="42"/>
                  </a:lnTo>
                  <a:lnTo>
                    <a:pt x="922" y="42"/>
                  </a:lnTo>
                  <a:lnTo>
                    <a:pt x="922" y="40"/>
                  </a:lnTo>
                  <a:lnTo>
                    <a:pt x="924" y="40"/>
                  </a:lnTo>
                  <a:lnTo>
                    <a:pt x="925" y="40"/>
                  </a:lnTo>
                  <a:lnTo>
                    <a:pt x="925" y="42"/>
                  </a:lnTo>
                  <a:lnTo>
                    <a:pt x="927" y="42"/>
                  </a:lnTo>
                  <a:lnTo>
                    <a:pt x="927" y="44"/>
                  </a:lnTo>
                  <a:lnTo>
                    <a:pt x="929" y="44"/>
                  </a:lnTo>
                  <a:lnTo>
                    <a:pt x="931" y="44"/>
                  </a:lnTo>
                  <a:lnTo>
                    <a:pt x="931" y="46"/>
                  </a:lnTo>
                  <a:lnTo>
                    <a:pt x="931" y="47"/>
                  </a:lnTo>
                  <a:lnTo>
                    <a:pt x="929" y="47"/>
                  </a:lnTo>
                  <a:lnTo>
                    <a:pt x="929" y="49"/>
                  </a:lnTo>
                  <a:lnTo>
                    <a:pt x="929" y="47"/>
                  </a:lnTo>
                  <a:lnTo>
                    <a:pt x="927" y="47"/>
                  </a:lnTo>
                  <a:lnTo>
                    <a:pt x="925" y="47"/>
                  </a:lnTo>
                  <a:lnTo>
                    <a:pt x="925" y="49"/>
                  </a:lnTo>
                  <a:lnTo>
                    <a:pt x="924" y="49"/>
                  </a:lnTo>
                  <a:lnTo>
                    <a:pt x="924" y="51"/>
                  </a:lnTo>
                  <a:lnTo>
                    <a:pt x="924" y="53"/>
                  </a:lnTo>
                  <a:lnTo>
                    <a:pt x="925" y="53"/>
                  </a:lnTo>
                  <a:lnTo>
                    <a:pt x="925" y="55"/>
                  </a:lnTo>
                  <a:lnTo>
                    <a:pt x="925" y="56"/>
                  </a:lnTo>
                  <a:lnTo>
                    <a:pt x="925" y="58"/>
                  </a:lnTo>
                  <a:lnTo>
                    <a:pt x="927" y="58"/>
                  </a:lnTo>
                  <a:lnTo>
                    <a:pt x="927" y="60"/>
                  </a:lnTo>
                  <a:lnTo>
                    <a:pt x="929" y="60"/>
                  </a:lnTo>
                  <a:lnTo>
                    <a:pt x="931" y="60"/>
                  </a:lnTo>
                  <a:lnTo>
                    <a:pt x="932" y="60"/>
                  </a:lnTo>
                  <a:lnTo>
                    <a:pt x="932" y="58"/>
                  </a:lnTo>
                  <a:lnTo>
                    <a:pt x="932" y="56"/>
                  </a:lnTo>
                  <a:lnTo>
                    <a:pt x="932" y="55"/>
                  </a:lnTo>
                  <a:lnTo>
                    <a:pt x="934" y="56"/>
                  </a:lnTo>
                  <a:lnTo>
                    <a:pt x="934" y="58"/>
                  </a:lnTo>
                  <a:lnTo>
                    <a:pt x="932" y="58"/>
                  </a:lnTo>
                  <a:lnTo>
                    <a:pt x="932" y="60"/>
                  </a:lnTo>
                  <a:lnTo>
                    <a:pt x="934" y="60"/>
                  </a:lnTo>
                  <a:lnTo>
                    <a:pt x="936" y="60"/>
                  </a:lnTo>
                  <a:lnTo>
                    <a:pt x="936" y="62"/>
                  </a:lnTo>
                  <a:lnTo>
                    <a:pt x="936" y="63"/>
                  </a:lnTo>
                  <a:lnTo>
                    <a:pt x="938" y="63"/>
                  </a:lnTo>
                  <a:lnTo>
                    <a:pt x="938" y="65"/>
                  </a:lnTo>
                  <a:lnTo>
                    <a:pt x="936" y="65"/>
                  </a:lnTo>
                  <a:lnTo>
                    <a:pt x="936" y="67"/>
                  </a:lnTo>
                  <a:lnTo>
                    <a:pt x="938" y="67"/>
                  </a:lnTo>
                  <a:lnTo>
                    <a:pt x="938" y="69"/>
                  </a:lnTo>
                  <a:lnTo>
                    <a:pt x="938" y="70"/>
                  </a:lnTo>
                  <a:lnTo>
                    <a:pt x="938" y="72"/>
                  </a:lnTo>
                  <a:lnTo>
                    <a:pt x="940" y="72"/>
                  </a:lnTo>
                  <a:lnTo>
                    <a:pt x="940" y="74"/>
                  </a:lnTo>
                  <a:lnTo>
                    <a:pt x="941" y="74"/>
                  </a:lnTo>
                  <a:lnTo>
                    <a:pt x="941" y="76"/>
                  </a:lnTo>
                  <a:lnTo>
                    <a:pt x="943" y="76"/>
                  </a:lnTo>
                  <a:lnTo>
                    <a:pt x="943" y="78"/>
                  </a:lnTo>
                  <a:lnTo>
                    <a:pt x="943" y="79"/>
                  </a:lnTo>
                  <a:lnTo>
                    <a:pt x="945" y="79"/>
                  </a:lnTo>
                  <a:lnTo>
                    <a:pt x="947" y="79"/>
                  </a:lnTo>
                  <a:lnTo>
                    <a:pt x="947" y="81"/>
                  </a:lnTo>
                  <a:lnTo>
                    <a:pt x="948" y="81"/>
                  </a:lnTo>
                  <a:lnTo>
                    <a:pt x="948" y="83"/>
                  </a:lnTo>
                  <a:lnTo>
                    <a:pt x="948" y="85"/>
                  </a:lnTo>
                  <a:lnTo>
                    <a:pt x="948" y="86"/>
                  </a:lnTo>
                  <a:lnTo>
                    <a:pt x="947" y="88"/>
                  </a:lnTo>
                  <a:lnTo>
                    <a:pt x="948" y="88"/>
                  </a:lnTo>
                  <a:lnTo>
                    <a:pt x="948" y="90"/>
                  </a:lnTo>
                  <a:lnTo>
                    <a:pt x="948" y="92"/>
                  </a:lnTo>
                  <a:lnTo>
                    <a:pt x="950" y="92"/>
                  </a:lnTo>
                  <a:lnTo>
                    <a:pt x="950" y="94"/>
                  </a:lnTo>
                  <a:lnTo>
                    <a:pt x="950" y="95"/>
                  </a:lnTo>
                  <a:lnTo>
                    <a:pt x="948" y="97"/>
                  </a:lnTo>
                  <a:lnTo>
                    <a:pt x="948" y="99"/>
                  </a:lnTo>
                  <a:lnTo>
                    <a:pt x="948" y="101"/>
                  </a:lnTo>
                  <a:lnTo>
                    <a:pt x="948" y="102"/>
                  </a:lnTo>
                  <a:lnTo>
                    <a:pt x="948" y="104"/>
                  </a:lnTo>
                  <a:lnTo>
                    <a:pt x="948" y="106"/>
                  </a:lnTo>
                  <a:lnTo>
                    <a:pt x="948" y="108"/>
                  </a:lnTo>
                  <a:lnTo>
                    <a:pt x="948" y="109"/>
                  </a:lnTo>
                  <a:lnTo>
                    <a:pt x="948" y="111"/>
                  </a:lnTo>
                  <a:lnTo>
                    <a:pt x="948" y="113"/>
                  </a:lnTo>
                  <a:lnTo>
                    <a:pt x="947" y="113"/>
                  </a:lnTo>
                  <a:lnTo>
                    <a:pt x="947" y="115"/>
                  </a:lnTo>
                  <a:lnTo>
                    <a:pt x="947" y="117"/>
                  </a:lnTo>
                  <a:lnTo>
                    <a:pt x="947" y="118"/>
                  </a:lnTo>
                  <a:lnTo>
                    <a:pt x="947" y="120"/>
                  </a:lnTo>
                  <a:lnTo>
                    <a:pt x="947" y="122"/>
                  </a:lnTo>
                  <a:lnTo>
                    <a:pt x="947" y="124"/>
                  </a:lnTo>
                  <a:lnTo>
                    <a:pt x="947" y="125"/>
                  </a:lnTo>
                  <a:lnTo>
                    <a:pt x="948" y="125"/>
                  </a:lnTo>
                  <a:lnTo>
                    <a:pt x="950" y="125"/>
                  </a:lnTo>
                  <a:lnTo>
                    <a:pt x="950" y="127"/>
                  </a:lnTo>
                  <a:lnTo>
                    <a:pt x="950" y="129"/>
                  </a:lnTo>
                  <a:lnTo>
                    <a:pt x="952" y="129"/>
                  </a:lnTo>
                  <a:lnTo>
                    <a:pt x="952" y="131"/>
                  </a:lnTo>
                  <a:lnTo>
                    <a:pt x="952" y="132"/>
                  </a:lnTo>
                  <a:lnTo>
                    <a:pt x="952" y="134"/>
                  </a:lnTo>
                  <a:lnTo>
                    <a:pt x="954" y="134"/>
                  </a:lnTo>
                  <a:lnTo>
                    <a:pt x="954" y="136"/>
                  </a:lnTo>
                  <a:lnTo>
                    <a:pt x="954" y="138"/>
                  </a:lnTo>
                  <a:lnTo>
                    <a:pt x="954" y="140"/>
                  </a:lnTo>
                  <a:lnTo>
                    <a:pt x="955" y="140"/>
                  </a:lnTo>
                  <a:lnTo>
                    <a:pt x="955" y="141"/>
                  </a:lnTo>
                  <a:lnTo>
                    <a:pt x="955" y="143"/>
                  </a:lnTo>
                  <a:lnTo>
                    <a:pt x="957" y="143"/>
                  </a:lnTo>
                  <a:lnTo>
                    <a:pt x="957" y="145"/>
                  </a:lnTo>
                  <a:lnTo>
                    <a:pt x="959" y="145"/>
                  </a:lnTo>
                  <a:lnTo>
                    <a:pt x="959" y="147"/>
                  </a:lnTo>
                  <a:lnTo>
                    <a:pt x="961" y="147"/>
                  </a:lnTo>
                  <a:lnTo>
                    <a:pt x="961" y="148"/>
                  </a:lnTo>
                  <a:lnTo>
                    <a:pt x="961" y="147"/>
                  </a:lnTo>
                  <a:lnTo>
                    <a:pt x="961" y="148"/>
                  </a:lnTo>
                  <a:lnTo>
                    <a:pt x="961" y="150"/>
                  </a:lnTo>
                  <a:lnTo>
                    <a:pt x="963" y="150"/>
                  </a:lnTo>
                  <a:lnTo>
                    <a:pt x="963" y="152"/>
                  </a:lnTo>
                  <a:lnTo>
                    <a:pt x="961" y="152"/>
                  </a:lnTo>
                  <a:lnTo>
                    <a:pt x="961" y="154"/>
                  </a:lnTo>
                  <a:lnTo>
                    <a:pt x="959" y="154"/>
                  </a:lnTo>
                  <a:lnTo>
                    <a:pt x="959" y="155"/>
                  </a:lnTo>
                  <a:lnTo>
                    <a:pt x="961" y="155"/>
                  </a:lnTo>
                  <a:lnTo>
                    <a:pt x="961" y="157"/>
                  </a:lnTo>
                  <a:lnTo>
                    <a:pt x="961" y="159"/>
                  </a:lnTo>
                  <a:lnTo>
                    <a:pt x="961" y="161"/>
                  </a:lnTo>
                  <a:lnTo>
                    <a:pt x="961" y="163"/>
                  </a:lnTo>
                  <a:lnTo>
                    <a:pt x="961" y="164"/>
                  </a:lnTo>
                  <a:lnTo>
                    <a:pt x="961" y="166"/>
                  </a:lnTo>
                  <a:lnTo>
                    <a:pt x="963" y="166"/>
                  </a:lnTo>
                  <a:lnTo>
                    <a:pt x="963" y="168"/>
                  </a:lnTo>
                  <a:lnTo>
                    <a:pt x="964" y="170"/>
                  </a:lnTo>
                  <a:lnTo>
                    <a:pt x="966" y="170"/>
                  </a:lnTo>
                  <a:lnTo>
                    <a:pt x="968" y="170"/>
                  </a:lnTo>
                  <a:lnTo>
                    <a:pt x="966" y="170"/>
                  </a:lnTo>
                  <a:lnTo>
                    <a:pt x="966" y="168"/>
                  </a:lnTo>
                  <a:lnTo>
                    <a:pt x="968" y="168"/>
                  </a:lnTo>
                  <a:lnTo>
                    <a:pt x="970" y="166"/>
                  </a:lnTo>
                  <a:lnTo>
                    <a:pt x="971" y="164"/>
                  </a:lnTo>
                  <a:lnTo>
                    <a:pt x="971" y="166"/>
                  </a:lnTo>
                  <a:lnTo>
                    <a:pt x="973" y="166"/>
                  </a:lnTo>
                  <a:lnTo>
                    <a:pt x="973" y="168"/>
                  </a:lnTo>
                  <a:lnTo>
                    <a:pt x="973" y="170"/>
                  </a:lnTo>
                  <a:lnTo>
                    <a:pt x="973" y="171"/>
                  </a:lnTo>
                  <a:lnTo>
                    <a:pt x="975" y="173"/>
                  </a:lnTo>
                  <a:lnTo>
                    <a:pt x="973" y="173"/>
                  </a:lnTo>
                  <a:lnTo>
                    <a:pt x="975" y="173"/>
                  </a:lnTo>
                  <a:lnTo>
                    <a:pt x="975" y="175"/>
                  </a:lnTo>
                  <a:lnTo>
                    <a:pt x="973" y="175"/>
                  </a:lnTo>
                  <a:lnTo>
                    <a:pt x="973" y="177"/>
                  </a:lnTo>
                  <a:lnTo>
                    <a:pt x="973" y="178"/>
                  </a:lnTo>
                  <a:lnTo>
                    <a:pt x="971" y="180"/>
                  </a:lnTo>
                  <a:lnTo>
                    <a:pt x="971" y="182"/>
                  </a:lnTo>
                  <a:lnTo>
                    <a:pt x="971" y="184"/>
                  </a:lnTo>
                  <a:lnTo>
                    <a:pt x="970" y="184"/>
                  </a:lnTo>
                  <a:lnTo>
                    <a:pt x="970" y="186"/>
                  </a:lnTo>
                  <a:lnTo>
                    <a:pt x="970" y="187"/>
                  </a:lnTo>
                  <a:lnTo>
                    <a:pt x="971" y="189"/>
                  </a:lnTo>
                  <a:lnTo>
                    <a:pt x="971" y="191"/>
                  </a:lnTo>
                  <a:lnTo>
                    <a:pt x="971" y="193"/>
                  </a:lnTo>
                  <a:lnTo>
                    <a:pt x="973" y="193"/>
                  </a:lnTo>
                  <a:lnTo>
                    <a:pt x="973" y="194"/>
                  </a:lnTo>
                  <a:lnTo>
                    <a:pt x="973" y="196"/>
                  </a:lnTo>
                  <a:lnTo>
                    <a:pt x="975" y="196"/>
                  </a:lnTo>
                  <a:lnTo>
                    <a:pt x="975" y="198"/>
                  </a:lnTo>
                  <a:lnTo>
                    <a:pt x="973" y="200"/>
                  </a:lnTo>
                  <a:lnTo>
                    <a:pt x="973" y="201"/>
                  </a:lnTo>
                  <a:lnTo>
                    <a:pt x="973" y="203"/>
                  </a:lnTo>
                  <a:lnTo>
                    <a:pt x="973" y="205"/>
                  </a:lnTo>
                  <a:lnTo>
                    <a:pt x="975" y="205"/>
                  </a:lnTo>
                  <a:lnTo>
                    <a:pt x="975" y="207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7" y="212"/>
                  </a:lnTo>
                  <a:lnTo>
                    <a:pt x="977" y="214"/>
                  </a:lnTo>
                  <a:lnTo>
                    <a:pt x="978" y="214"/>
                  </a:lnTo>
                  <a:lnTo>
                    <a:pt x="978" y="216"/>
                  </a:lnTo>
                  <a:lnTo>
                    <a:pt x="980" y="216"/>
                  </a:lnTo>
                  <a:lnTo>
                    <a:pt x="980" y="217"/>
                  </a:lnTo>
                  <a:lnTo>
                    <a:pt x="982" y="217"/>
                  </a:lnTo>
                  <a:lnTo>
                    <a:pt x="982" y="219"/>
                  </a:lnTo>
                  <a:lnTo>
                    <a:pt x="984" y="219"/>
                  </a:lnTo>
                  <a:lnTo>
                    <a:pt x="984" y="221"/>
                  </a:lnTo>
                  <a:lnTo>
                    <a:pt x="984" y="223"/>
                  </a:lnTo>
                  <a:lnTo>
                    <a:pt x="984" y="224"/>
                  </a:lnTo>
                  <a:lnTo>
                    <a:pt x="984" y="226"/>
                  </a:lnTo>
                  <a:lnTo>
                    <a:pt x="984" y="228"/>
                  </a:lnTo>
                  <a:lnTo>
                    <a:pt x="984" y="230"/>
                  </a:lnTo>
                  <a:lnTo>
                    <a:pt x="984" y="232"/>
                  </a:lnTo>
                  <a:lnTo>
                    <a:pt x="984" y="233"/>
                  </a:lnTo>
                  <a:lnTo>
                    <a:pt x="984" y="235"/>
                  </a:lnTo>
                  <a:lnTo>
                    <a:pt x="986" y="235"/>
                  </a:lnTo>
                  <a:lnTo>
                    <a:pt x="986" y="237"/>
                  </a:lnTo>
                  <a:lnTo>
                    <a:pt x="987" y="237"/>
                  </a:lnTo>
                  <a:lnTo>
                    <a:pt x="989" y="237"/>
                  </a:lnTo>
                  <a:lnTo>
                    <a:pt x="989" y="235"/>
                  </a:lnTo>
                  <a:lnTo>
                    <a:pt x="989" y="237"/>
                  </a:lnTo>
                  <a:lnTo>
                    <a:pt x="989" y="239"/>
                  </a:lnTo>
                  <a:lnTo>
                    <a:pt x="991" y="239"/>
                  </a:lnTo>
                  <a:lnTo>
                    <a:pt x="991" y="240"/>
                  </a:lnTo>
                  <a:lnTo>
                    <a:pt x="991" y="242"/>
                  </a:lnTo>
                  <a:lnTo>
                    <a:pt x="991" y="244"/>
                  </a:lnTo>
                  <a:lnTo>
                    <a:pt x="991" y="246"/>
                  </a:lnTo>
                  <a:lnTo>
                    <a:pt x="991" y="247"/>
                  </a:lnTo>
                  <a:lnTo>
                    <a:pt x="991" y="249"/>
                  </a:lnTo>
                  <a:lnTo>
                    <a:pt x="991" y="251"/>
                  </a:lnTo>
                  <a:lnTo>
                    <a:pt x="991" y="253"/>
                  </a:lnTo>
                  <a:lnTo>
                    <a:pt x="991" y="255"/>
                  </a:lnTo>
                  <a:lnTo>
                    <a:pt x="991" y="256"/>
                  </a:lnTo>
                  <a:lnTo>
                    <a:pt x="993" y="258"/>
                  </a:lnTo>
                  <a:lnTo>
                    <a:pt x="993" y="260"/>
                  </a:lnTo>
                  <a:lnTo>
                    <a:pt x="994" y="262"/>
                  </a:lnTo>
                  <a:lnTo>
                    <a:pt x="994" y="263"/>
                  </a:lnTo>
                  <a:lnTo>
                    <a:pt x="996" y="263"/>
                  </a:lnTo>
                  <a:lnTo>
                    <a:pt x="996" y="265"/>
                  </a:lnTo>
                  <a:lnTo>
                    <a:pt x="998" y="267"/>
                  </a:lnTo>
                  <a:lnTo>
                    <a:pt x="998" y="269"/>
                  </a:lnTo>
                  <a:lnTo>
                    <a:pt x="998" y="270"/>
                  </a:lnTo>
                  <a:lnTo>
                    <a:pt x="998" y="272"/>
                  </a:lnTo>
                  <a:lnTo>
                    <a:pt x="1000" y="272"/>
                  </a:lnTo>
                  <a:lnTo>
                    <a:pt x="1002" y="272"/>
                  </a:lnTo>
                  <a:lnTo>
                    <a:pt x="1002" y="274"/>
                  </a:lnTo>
                  <a:lnTo>
                    <a:pt x="1002" y="276"/>
                  </a:lnTo>
                  <a:lnTo>
                    <a:pt x="1003" y="276"/>
                  </a:lnTo>
                  <a:lnTo>
                    <a:pt x="1003" y="278"/>
                  </a:lnTo>
                  <a:lnTo>
                    <a:pt x="1003" y="279"/>
                  </a:lnTo>
                  <a:lnTo>
                    <a:pt x="1003" y="281"/>
                  </a:lnTo>
                  <a:lnTo>
                    <a:pt x="1003" y="283"/>
                  </a:lnTo>
                  <a:lnTo>
                    <a:pt x="1005" y="283"/>
                  </a:lnTo>
                  <a:lnTo>
                    <a:pt x="1005" y="285"/>
                  </a:lnTo>
                  <a:lnTo>
                    <a:pt x="1005" y="286"/>
                  </a:lnTo>
                  <a:lnTo>
                    <a:pt x="1005" y="288"/>
                  </a:lnTo>
                  <a:lnTo>
                    <a:pt x="1005" y="290"/>
                  </a:lnTo>
                  <a:lnTo>
                    <a:pt x="1005" y="292"/>
                  </a:lnTo>
                  <a:lnTo>
                    <a:pt x="1005" y="294"/>
                  </a:lnTo>
                  <a:lnTo>
                    <a:pt x="1005" y="295"/>
                  </a:lnTo>
                  <a:lnTo>
                    <a:pt x="1005" y="297"/>
                  </a:lnTo>
                  <a:lnTo>
                    <a:pt x="1005" y="299"/>
                  </a:lnTo>
                  <a:lnTo>
                    <a:pt x="1007" y="299"/>
                  </a:lnTo>
                  <a:lnTo>
                    <a:pt x="1005" y="301"/>
                  </a:lnTo>
                  <a:lnTo>
                    <a:pt x="1005" y="302"/>
                  </a:lnTo>
                  <a:lnTo>
                    <a:pt x="1005" y="304"/>
                  </a:lnTo>
                  <a:lnTo>
                    <a:pt x="1005" y="306"/>
                  </a:lnTo>
                  <a:lnTo>
                    <a:pt x="1005" y="308"/>
                  </a:lnTo>
                  <a:lnTo>
                    <a:pt x="1005" y="309"/>
                  </a:lnTo>
                  <a:lnTo>
                    <a:pt x="1005" y="311"/>
                  </a:lnTo>
                  <a:lnTo>
                    <a:pt x="1005" y="313"/>
                  </a:lnTo>
                  <a:lnTo>
                    <a:pt x="1005" y="315"/>
                  </a:lnTo>
                  <a:lnTo>
                    <a:pt x="1005" y="317"/>
                  </a:lnTo>
                  <a:lnTo>
                    <a:pt x="1005" y="318"/>
                  </a:lnTo>
                  <a:lnTo>
                    <a:pt x="1005" y="320"/>
                  </a:lnTo>
                  <a:lnTo>
                    <a:pt x="1005" y="322"/>
                  </a:lnTo>
                  <a:lnTo>
                    <a:pt x="1005" y="324"/>
                  </a:lnTo>
                  <a:lnTo>
                    <a:pt x="1005" y="325"/>
                  </a:lnTo>
                  <a:lnTo>
                    <a:pt x="1005" y="327"/>
                  </a:lnTo>
                  <a:lnTo>
                    <a:pt x="1005" y="329"/>
                  </a:lnTo>
                  <a:lnTo>
                    <a:pt x="1005" y="331"/>
                  </a:lnTo>
                  <a:lnTo>
                    <a:pt x="1003" y="332"/>
                  </a:lnTo>
                  <a:lnTo>
                    <a:pt x="1005" y="332"/>
                  </a:lnTo>
                  <a:lnTo>
                    <a:pt x="1003" y="332"/>
                  </a:lnTo>
                  <a:lnTo>
                    <a:pt x="1005" y="334"/>
                  </a:lnTo>
                  <a:lnTo>
                    <a:pt x="1005" y="336"/>
                  </a:lnTo>
                  <a:lnTo>
                    <a:pt x="1005" y="338"/>
                  </a:lnTo>
                  <a:lnTo>
                    <a:pt x="1005" y="340"/>
                  </a:lnTo>
                  <a:lnTo>
                    <a:pt x="1005" y="341"/>
                  </a:lnTo>
                  <a:lnTo>
                    <a:pt x="1005" y="343"/>
                  </a:lnTo>
                  <a:lnTo>
                    <a:pt x="1007" y="343"/>
                  </a:lnTo>
                  <a:lnTo>
                    <a:pt x="1007" y="345"/>
                  </a:lnTo>
                  <a:lnTo>
                    <a:pt x="1007" y="347"/>
                  </a:lnTo>
                  <a:lnTo>
                    <a:pt x="1007" y="348"/>
                  </a:lnTo>
                  <a:lnTo>
                    <a:pt x="1009" y="350"/>
                  </a:lnTo>
                  <a:lnTo>
                    <a:pt x="1009" y="352"/>
                  </a:lnTo>
                  <a:lnTo>
                    <a:pt x="1010" y="354"/>
                  </a:lnTo>
                  <a:lnTo>
                    <a:pt x="1012" y="354"/>
                  </a:lnTo>
                  <a:lnTo>
                    <a:pt x="1012" y="355"/>
                  </a:lnTo>
                  <a:lnTo>
                    <a:pt x="1012" y="357"/>
                  </a:lnTo>
                  <a:lnTo>
                    <a:pt x="1012" y="359"/>
                  </a:lnTo>
                  <a:lnTo>
                    <a:pt x="1012" y="361"/>
                  </a:lnTo>
                  <a:lnTo>
                    <a:pt x="1012" y="363"/>
                  </a:lnTo>
                  <a:lnTo>
                    <a:pt x="1010" y="364"/>
                  </a:lnTo>
                  <a:lnTo>
                    <a:pt x="1010" y="366"/>
                  </a:lnTo>
                  <a:lnTo>
                    <a:pt x="1010" y="368"/>
                  </a:lnTo>
                  <a:lnTo>
                    <a:pt x="1010" y="370"/>
                  </a:lnTo>
                  <a:lnTo>
                    <a:pt x="1010" y="371"/>
                  </a:lnTo>
                  <a:lnTo>
                    <a:pt x="1010" y="373"/>
                  </a:lnTo>
                  <a:lnTo>
                    <a:pt x="1010" y="375"/>
                  </a:lnTo>
                  <a:lnTo>
                    <a:pt x="1010" y="377"/>
                  </a:lnTo>
                  <a:lnTo>
                    <a:pt x="1010" y="378"/>
                  </a:lnTo>
                  <a:lnTo>
                    <a:pt x="1010" y="380"/>
                  </a:lnTo>
                  <a:lnTo>
                    <a:pt x="1009" y="380"/>
                  </a:lnTo>
                  <a:lnTo>
                    <a:pt x="1009" y="382"/>
                  </a:lnTo>
                  <a:lnTo>
                    <a:pt x="1009" y="384"/>
                  </a:lnTo>
                  <a:lnTo>
                    <a:pt x="1009" y="386"/>
                  </a:lnTo>
                  <a:lnTo>
                    <a:pt x="1007" y="386"/>
                  </a:lnTo>
                  <a:lnTo>
                    <a:pt x="1007" y="387"/>
                  </a:lnTo>
                  <a:lnTo>
                    <a:pt x="1007" y="389"/>
                  </a:lnTo>
                  <a:lnTo>
                    <a:pt x="1007" y="391"/>
                  </a:lnTo>
                  <a:lnTo>
                    <a:pt x="1007" y="393"/>
                  </a:lnTo>
                  <a:lnTo>
                    <a:pt x="1007" y="394"/>
                  </a:lnTo>
                  <a:lnTo>
                    <a:pt x="1007" y="396"/>
                  </a:lnTo>
                  <a:lnTo>
                    <a:pt x="1007" y="398"/>
                  </a:lnTo>
                  <a:lnTo>
                    <a:pt x="1007" y="400"/>
                  </a:lnTo>
                  <a:lnTo>
                    <a:pt x="1007" y="401"/>
                  </a:lnTo>
                  <a:lnTo>
                    <a:pt x="1007" y="403"/>
                  </a:lnTo>
                  <a:lnTo>
                    <a:pt x="1007" y="405"/>
                  </a:lnTo>
                  <a:lnTo>
                    <a:pt x="1009" y="407"/>
                  </a:lnTo>
                  <a:lnTo>
                    <a:pt x="1010" y="407"/>
                  </a:lnTo>
                  <a:lnTo>
                    <a:pt x="1010" y="409"/>
                  </a:lnTo>
                  <a:lnTo>
                    <a:pt x="1012" y="409"/>
                  </a:lnTo>
                  <a:lnTo>
                    <a:pt x="1012" y="410"/>
                  </a:lnTo>
                  <a:lnTo>
                    <a:pt x="1014" y="410"/>
                  </a:lnTo>
                  <a:lnTo>
                    <a:pt x="1014" y="412"/>
                  </a:lnTo>
                  <a:lnTo>
                    <a:pt x="1016" y="412"/>
                  </a:lnTo>
                  <a:lnTo>
                    <a:pt x="1017" y="412"/>
                  </a:lnTo>
                  <a:lnTo>
                    <a:pt x="1019" y="414"/>
                  </a:lnTo>
                  <a:lnTo>
                    <a:pt x="1019" y="416"/>
                  </a:lnTo>
                  <a:lnTo>
                    <a:pt x="1019" y="417"/>
                  </a:lnTo>
                  <a:lnTo>
                    <a:pt x="1021" y="417"/>
                  </a:lnTo>
                  <a:lnTo>
                    <a:pt x="1021" y="419"/>
                  </a:lnTo>
                  <a:lnTo>
                    <a:pt x="1021" y="421"/>
                  </a:lnTo>
                  <a:lnTo>
                    <a:pt x="1023" y="421"/>
                  </a:lnTo>
                  <a:lnTo>
                    <a:pt x="1023" y="423"/>
                  </a:lnTo>
                  <a:lnTo>
                    <a:pt x="1021" y="423"/>
                  </a:lnTo>
                  <a:lnTo>
                    <a:pt x="1021" y="424"/>
                  </a:lnTo>
                  <a:lnTo>
                    <a:pt x="1021" y="426"/>
                  </a:lnTo>
                  <a:lnTo>
                    <a:pt x="1021" y="428"/>
                  </a:lnTo>
                  <a:lnTo>
                    <a:pt x="1021" y="430"/>
                  </a:lnTo>
                  <a:lnTo>
                    <a:pt x="1021" y="432"/>
                  </a:lnTo>
                  <a:lnTo>
                    <a:pt x="1021" y="433"/>
                  </a:lnTo>
                  <a:lnTo>
                    <a:pt x="1021" y="435"/>
                  </a:lnTo>
                  <a:lnTo>
                    <a:pt x="1021" y="437"/>
                  </a:lnTo>
                  <a:lnTo>
                    <a:pt x="1019" y="437"/>
                  </a:lnTo>
                  <a:lnTo>
                    <a:pt x="1019" y="439"/>
                  </a:lnTo>
                  <a:lnTo>
                    <a:pt x="1019" y="440"/>
                  </a:lnTo>
                  <a:lnTo>
                    <a:pt x="1019" y="442"/>
                  </a:lnTo>
                  <a:lnTo>
                    <a:pt x="1017" y="442"/>
                  </a:lnTo>
                  <a:lnTo>
                    <a:pt x="1017" y="444"/>
                  </a:lnTo>
                  <a:lnTo>
                    <a:pt x="1017" y="446"/>
                  </a:lnTo>
                  <a:lnTo>
                    <a:pt x="1017" y="447"/>
                  </a:lnTo>
                  <a:lnTo>
                    <a:pt x="1016" y="449"/>
                  </a:lnTo>
                  <a:lnTo>
                    <a:pt x="1016" y="451"/>
                  </a:lnTo>
                  <a:lnTo>
                    <a:pt x="1016" y="453"/>
                  </a:lnTo>
                  <a:lnTo>
                    <a:pt x="1016" y="455"/>
                  </a:lnTo>
                  <a:lnTo>
                    <a:pt x="1016" y="456"/>
                  </a:lnTo>
                  <a:lnTo>
                    <a:pt x="1016" y="458"/>
                  </a:lnTo>
                  <a:lnTo>
                    <a:pt x="1016" y="460"/>
                  </a:lnTo>
                  <a:lnTo>
                    <a:pt x="1016" y="462"/>
                  </a:lnTo>
                  <a:lnTo>
                    <a:pt x="1016" y="463"/>
                  </a:lnTo>
                  <a:lnTo>
                    <a:pt x="1016" y="465"/>
                  </a:lnTo>
                  <a:lnTo>
                    <a:pt x="1016" y="467"/>
                  </a:lnTo>
                  <a:lnTo>
                    <a:pt x="1016" y="469"/>
                  </a:lnTo>
                  <a:lnTo>
                    <a:pt x="1016" y="470"/>
                  </a:lnTo>
                  <a:lnTo>
                    <a:pt x="1017" y="470"/>
                  </a:lnTo>
                  <a:lnTo>
                    <a:pt x="1017" y="472"/>
                  </a:lnTo>
                  <a:lnTo>
                    <a:pt x="1017" y="474"/>
                  </a:lnTo>
                  <a:lnTo>
                    <a:pt x="1017" y="476"/>
                  </a:lnTo>
                  <a:lnTo>
                    <a:pt x="1017" y="478"/>
                  </a:lnTo>
                  <a:lnTo>
                    <a:pt x="1019" y="478"/>
                  </a:lnTo>
                  <a:lnTo>
                    <a:pt x="1019" y="479"/>
                  </a:lnTo>
                  <a:lnTo>
                    <a:pt x="1017" y="479"/>
                  </a:lnTo>
                  <a:lnTo>
                    <a:pt x="1017" y="481"/>
                  </a:lnTo>
                  <a:lnTo>
                    <a:pt x="1017" y="483"/>
                  </a:lnTo>
                  <a:lnTo>
                    <a:pt x="1017" y="485"/>
                  </a:lnTo>
                  <a:lnTo>
                    <a:pt x="1017" y="486"/>
                  </a:lnTo>
                  <a:lnTo>
                    <a:pt x="1017" y="488"/>
                  </a:lnTo>
                  <a:lnTo>
                    <a:pt x="1017" y="490"/>
                  </a:lnTo>
                  <a:lnTo>
                    <a:pt x="1017" y="492"/>
                  </a:lnTo>
                  <a:lnTo>
                    <a:pt x="1017" y="494"/>
                  </a:lnTo>
                  <a:lnTo>
                    <a:pt x="1017" y="495"/>
                  </a:lnTo>
                  <a:lnTo>
                    <a:pt x="1017" y="497"/>
                  </a:lnTo>
                  <a:lnTo>
                    <a:pt x="1019" y="497"/>
                  </a:lnTo>
                  <a:lnTo>
                    <a:pt x="1019" y="499"/>
                  </a:lnTo>
                  <a:lnTo>
                    <a:pt x="1019" y="501"/>
                  </a:lnTo>
                  <a:lnTo>
                    <a:pt x="1019" y="502"/>
                  </a:lnTo>
                  <a:lnTo>
                    <a:pt x="1019" y="504"/>
                  </a:lnTo>
                  <a:lnTo>
                    <a:pt x="1019" y="506"/>
                  </a:lnTo>
                  <a:lnTo>
                    <a:pt x="1019" y="508"/>
                  </a:lnTo>
                  <a:lnTo>
                    <a:pt x="1021" y="508"/>
                  </a:lnTo>
                  <a:lnTo>
                    <a:pt x="1023" y="508"/>
                  </a:lnTo>
                  <a:lnTo>
                    <a:pt x="1023" y="509"/>
                  </a:lnTo>
                  <a:lnTo>
                    <a:pt x="1023" y="511"/>
                  </a:lnTo>
                  <a:lnTo>
                    <a:pt x="1025" y="511"/>
                  </a:lnTo>
                  <a:lnTo>
                    <a:pt x="1025" y="513"/>
                  </a:lnTo>
                  <a:lnTo>
                    <a:pt x="1025" y="515"/>
                  </a:lnTo>
                  <a:lnTo>
                    <a:pt x="1025" y="517"/>
                  </a:lnTo>
                  <a:lnTo>
                    <a:pt x="1025" y="518"/>
                  </a:lnTo>
                  <a:lnTo>
                    <a:pt x="1026" y="518"/>
                  </a:lnTo>
                  <a:lnTo>
                    <a:pt x="1026" y="520"/>
                  </a:lnTo>
                  <a:lnTo>
                    <a:pt x="1026" y="522"/>
                  </a:lnTo>
                  <a:lnTo>
                    <a:pt x="1026" y="524"/>
                  </a:lnTo>
                  <a:lnTo>
                    <a:pt x="1026" y="525"/>
                  </a:lnTo>
                  <a:lnTo>
                    <a:pt x="1026" y="527"/>
                  </a:lnTo>
                  <a:lnTo>
                    <a:pt x="1028" y="527"/>
                  </a:lnTo>
                  <a:lnTo>
                    <a:pt x="1028" y="529"/>
                  </a:lnTo>
                  <a:lnTo>
                    <a:pt x="1028" y="531"/>
                  </a:lnTo>
                  <a:lnTo>
                    <a:pt x="1028" y="532"/>
                  </a:lnTo>
                  <a:lnTo>
                    <a:pt x="1028" y="534"/>
                  </a:lnTo>
                  <a:lnTo>
                    <a:pt x="1028" y="536"/>
                  </a:lnTo>
                  <a:lnTo>
                    <a:pt x="1028" y="538"/>
                  </a:lnTo>
                  <a:lnTo>
                    <a:pt x="1028" y="540"/>
                  </a:lnTo>
                  <a:lnTo>
                    <a:pt x="1028" y="541"/>
                  </a:lnTo>
                  <a:lnTo>
                    <a:pt x="1028" y="543"/>
                  </a:lnTo>
                  <a:lnTo>
                    <a:pt x="1028" y="545"/>
                  </a:lnTo>
                  <a:lnTo>
                    <a:pt x="1028" y="547"/>
                  </a:lnTo>
                  <a:lnTo>
                    <a:pt x="1030" y="547"/>
                  </a:lnTo>
                  <a:lnTo>
                    <a:pt x="1030" y="548"/>
                  </a:lnTo>
                  <a:lnTo>
                    <a:pt x="1032" y="548"/>
                  </a:lnTo>
                  <a:lnTo>
                    <a:pt x="1033" y="550"/>
                  </a:lnTo>
                  <a:lnTo>
                    <a:pt x="1033" y="552"/>
                  </a:lnTo>
                  <a:lnTo>
                    <a:pt x="1033" y="554"/>
                  </a:lnTo>
                  <a:lnTo>
                    <a:pt x="1035" y="554"/>
                  </a:lnTo>
                  <a:lnTo>
                    <a:pt x="1035" y="555"/>
                  </a:lnTo>
                  <a:lnTo>
                    <a:pt x="1037" y="555"/>
                  </a:lnTo>
                  <a:lnTo>
                    <a:pt x="1037" y="557"/>
                  </a:lnTo>
                  <a:lnTo>
                    <a:pt x="1037" y="559"/>
                  </a:lnTo>
                  <a:lnTo>
                    <a:pt x="1037" y="561"/>
                  </a:lnTo>
                  <a:lnTo>
                    <a:pt x="1037" y="563"/>
                  </a:lnTo>
                  <a:lnTo>
                    <a:pt x="1039" y="563"/>
                  </a:lnTo>
                  <a:lnTo>
                    <a:pt x="1039" y="564"/>
                  </a:lnTo>
                  <a:lnTo>
                    <a:pt x="1039" y="566"/>
                  </a:lnTo>
                  <a:lnTo>
                    <a:pt x="1039" y="568"/>
                  </a:lnTo>
                  <a:lnTo>
                    <a:pt x="1039" y="570"/>
                  </a:lnTo>
                  <a:lnTo>
                    <a:pt x="1039" y="571"/>
                  </a:lnTo>
                  <a:lnTo>
                    <a:pt x="1039" y="573"/>
                  </a:lnTo>
                  <a:lnTo>
                    <a:pt x="1040" y="573"/>
                  </a:lnTo>
                  <a:lnTo>
                    <a:pt x="1040" y="575"/>
                  </a:lnTo>
                  <a:lnTo>
                    <a:pt x="1040" y="577"/>
                  </a:lnTo>
                  <a:lnTo>
                    <a:pt x="1042" y="577"/>
                  </a:lnTo>
                  <a:lnTo>
                    <a:pt x="1042" y="578"/>
                  </a:lnTo>
                  <a:lnTo>
                    <a:pt x="1044" y="578"/>
                  </a:lnTo>
                  <a:lnTo>
                    <a:pt x="1044" y="580"/>
                  </a:lnTo>
                  <a:lnTo>
                    <a:pt x="1044" y="582"/>
                  </a:lnTo>
                  <a:lnTo>
                    <a:pt x="1046" y="582"/>
                  </a:lnTo>
                  <a:lnTo>
                    <a:pt x="1046" y="584"/>
                  </a:lnTo>
                  <a:lnTo>
                    <a:pt x="1048" y="584"/>
                  </a:lnTo>
                  <a:lnTo>
                    <a:pt x="1048" y="586"/>
                  </a:lnTo>
                  <a:lnTo>
                    <a:pt x="1048" y="587"/>
                  </a:lnTo>
                  <a:lnTo>
                    <a:pt x="1048" y="589"/>
                  </a:lnTo>
                  <a:lnTo>
                    <a:pt x="1048" y="591"/>
                  </a:lnTo>
                  <a:lnTo>
                    <a:pt x="1048" y="593"/>
                  </a:lnTo>
                  <a:lnTo>
                    <a:pt x="1049" y="593"/>
                  </a:lnTo>
                  <a:lnTo>
                    <a:pt x="1049" y="594"/>
                  </a:lnTo>
                  <a:lnTo>
                    <a:pt x="1051" y="594"/>
                  </a:lnTo>
                  <a:lnTo>
                    <a:pt x="1053" y="594"/>
                  </a:lnTo>
                  <a:lnTo>
                    <a:pt x="1053" y="596"/>
                  </a:lnTo>
                  <a:lnTo>
                    <a:pt x="1055" y="596"/>
                  </a:lnTo>
                  <a:lnTo>
                    <a:pt x="1055" y="598"/>
                  </a:lnTo>
                  <a:lnTo>
                    <a:pt x="1055" y="600"/>
                  </a:lnTo>
                  <a:lnTo>
                    <a:pt x="1055" y="601"/>
                  </a:lnTo>
                  <a:lnTo>
                    <a:pt x="1055" y="603"/>
                  </a:lnTo>
                  <a:lnTo>
                    <a:pt x="1056" y="603"/>
                  </a:lnTo>
                  <a:lnTo>
                    <a:pt x="1056" y="605"/>
                  </a:lnTo>
                  <a:lnTo>
                    <a:pt x="1056" y="607"/>
                  </a:lnTo>
                  <a:lnTo>
                    <a:pt x="1056" y="609"/>
                  </a:lnTo>
                  <a:lnTo>
                    <a:pt x="1056" y="610"/>
                  </a:lnTo>
                  <a:lnTo>
                    <a:pt x="1058" y="610"/>
                  </a:lnTo>
                  <a:lnTo>
                    <a:pt x="1058" y="612"/>
                  </a:lnTo>
                  <a:lnTo>
                    <a:pt x="1058" y="614"/>
                  </a:lnTo>
                  <a:lnTo>
                    <a:pt x="1058" y="616"/>
                  </a:lnTo>
                  <a:lnTo>
                    <a:pt x="1058" y="617"/>
                  </a:lnTo>
                  <a:lnTo>
                    <a:pt x="1060" y="617"/>
                  </a:lnTo>
                  <a:lnTo>
                    <a:pt x="1060" y="619"/>
                  </a:lnTo>
                  <a:lnTo>
                    <a:pt x="1062" y="619"/>
                  </a:lnTo>
                  <a:lnTo>
                    <a:pt x="1062" y="621"/>
                  </a:lnTo>
                  <a:lnTo>
                    <a:pt x="1063" y="621"/>
                  </a:lnTo>
                  <a:lnTo>
                    <a:pt x="1063" y="623"/>
                  </a:lnTo>
                  <a:lnTo>
                    <a:pt x="1063" y="624"/>
                  </a:lnTo>
                  <a:lnTo>
                    <a:pt x="1065" y="624"/>
                  </a:lnTo>
                  <a:lnTo>
                    <a:pt x="1065" y="626"/>
                  </a:lnTo>
                  <a:lnTo>
                    <a:pt x="1067" y="626"/>
                  </a:lnTo>
                  <a:lnTo>
                    <a:pt x="1067" y="628"/>
                  </a:lnTo>
                  <a:lnTo>
                    <a:pt x="1067" y="630"/>
                  </a:lnTo>
                  <a:lnTo>
                    <a:pt x="1069" y="630"/>
                  </a:lnTo>
                  <a:lnTo>
                    <a:pt x="1069" y="632"/>
                  </a:lnTo>
                  <a:lnTo>
                    <a:pt x="1071" y="632"/>
                  </a:lnTo>
                  <a:lnTo>
                    <a:pt x="1071" y="633"/>
                  </a:lnTo>
                  <a:lnTo>
                    <a:pt x="1072" y="633"/>
                  </a:lnTo>
                  <a:lnTo>
                    <a:pt x="1072" y="635"/>
                  </a:lnTo>
                  <a:lnTo>
                    <a:pt x="1074" y="637"/>
                  </a:lnTo>
                  <a:lnTo>
                    <a:pt x="1076" y="639"/>
                  </a:lnTo>
                  <a:lnTo>
                    <a:pt x="1078" y="640"/>
                  </a:lnTo>
                  <a:lnTo>
                    <a:pt x="1079" y="642"/>
                  </a:lnTo>
                  <a:lnTo>
                    <a:pt x="1079" y="644"/>
                  </a:lnTo>
                  <a:lnTo>
                    <a:pt x="1081" y="644"/>
                  </a:lnTo>
                  <a:lnTo>
                    <a:pt x="1081" y="646"/>
                  </a:lnTo>
                  <a:lnTo>
                    <a:pt x="1083" y="646"/>
                  </a:lnTo>
                  <a:lnTo>
                    <a:pt x="1083" y="647"/>
                  </a:lnTo>
                  <a:lnTo>
                    <a:pt x="1085" y="647"/>
                  </a:lnTo>
                  <a:lnTo>
                    <a:pt x="1085" y="649"/>
                  </a:lnTo>
                  <a:lnTo>
                    <a:pt x="1085" y="651"/>
                  </a:lnTo>
                  <a:lnTo>
                    <a:pt x="1085" y="653"/>
                  </a:lnTo>
                  <a:lnTo>
                    <a:pt x="1085" y="655"/>
                  </a:lnTo>
                  <a:lnTo>
                    <a:pt x="1085" y="656"/>
                  </a:lnTo>
                  <a:lnTo>
                    <a:pt x="1085" y="658"/>
                  </a:lnTo>
                  <a:lnTo>
                    <a:pt x="1085" y="660"/>
                  </a:lnTo>
                  <a:lnTo>
                    <a:pt x="1086" y="660"/>
                  </a:lnTo>
                  <a:lnTo>
                    <a:pt x="1088" y="660"/>
                  </a:lnTo>
                  <a:lnTo>
                    <a:pt x="1088" y="662"/>
                  </a:lnTo>
                  <a:lnTo>
                    <a:pt x="1090" y="662"/>
                  </a:lnTo>
                  <a:lnTo>
                    <a:pt x="1092" y="662"/>
                  </a:lnTo>
                  <a:lnTo>
                    <a:pt x="1094" y="662"/>
                  </a:lnTo>
                  <a:lnTo>
                    <a:pt x="1094" y="663"/>
                  </a:lnTo>
                  <a:lnTo>
                    <a:pt x="1094" y="665"/>
                  </a:lnTo>
                  <a:lnTo>
                    <a:pt x="1094" y="667"/>
                  </a:lnTo>
                  <a:lnTo>
                    <a:pt x="1094" y="669"/>
                  </a:lnTo>
                  <a:lnTo>
                    <a:pt x="1092" y="669"/>
                  </a:lnTo>
                  <a:lnTo>
                    <a:pt x="1092" y="671"/>
                  </a:lnTo>
                  <a:lnTo>
                    <a:pt x="1092" y="672"/>
                  </a:lnTo>
                  <a:lnTo>
                    <a:pt x="1094" y="674"/>
                  </a:lnTo>
                  <a:lnTo>
                    <a:pt x="1094" y="676"/>
                  </a:lnTo>
                  <a:lnTo>
                    <a:pt x="1095" y="676"/>
                  </a:lnTo>
                  <a:lnTo>
                    <a:pt x="1097" y="676"/>
                  </a:lnTo>
                  <a:lnTo>
                    <a:pt x="1097" y="678"/>
                  </a:lnTo>
                  <a:lnTo>
                    <a:pt x="1097" y="679"/>
                  </a:lnTo>
                  <a:lnTo>
                    <a:pt x="1099" y="679"/>
                  </a:lnTo>
                  <a:lnTo>
                    <a:pt x="1097" y="679"/>
                  </a:lnTo>
                  <a:lnTo>
                    <a:pt x="1097" y="681"/>
                  </a:lnTo>
                  <a:lnTo>
                    <a:pt x="1095" y="681"/>
                  </a:lnTo>
                  <a:lnTo>
                    <a:pt x="1095" y="683"/>
                  </a:lnTo>
                  <a:lnTo>
                    <a:pt x="1094" y="683"/>
                  </a:lnTo>
                  <a:lnTo>
                    <a:pt x="1095" y="683"/>
                  </a:lnTo>
                  <a:lnTo>
                    <a:pt x="1095" y="685"/>
                  </a:lnTo>
                  <a:lnTo>
                    <a:pt x="1094" y="685"/>
                  </a:lnTo>
                  <a:lnTo>
                    <a:pt x="1095" y="685"/>
                  </a:lnTo>
                  <a:lnTo>
                    <a:pt x="1095" y="686"/>
                  </a:lnTo>
                  <a:lnTo>
                    <a:pt x="1095" y="688"/>
                  </a:lnTo>
                  <a:lnTo>
                    <a:pt x="1095" y="690"/>
                  </a:lnTo>
                  <a:lnTo>
                    <a:pt x="1095" y="692"/>
                  </a:lnTo>
                  <a:lnTo>
                    <a:pt x="1095" y="694"/>
                  </a:lnTo>
                  <a:lnTo>
                    <a:pt x="1097" y="694"/>
                  </a:lnTo>
                  <a:lnTo>
                    <a:pt x="1097" y="695"/>
                  </a:lnTo>
                  <a:lnTo>
                    <a:pt x="1097" y="697"/>
                  </a:lnTo>
                  <a:lnTo>
                    <a:pt x="1095" y="697"/>
                  </a:lnTo>
                  <a:lnTo>
                    <a:pt x="1095" y="699"/>
                  </a:lnTo>
                  <a:lnTo>
                    <a:pt x="1095" y="701"/>
                  </a:lnTo>
                  <a:lnTo>
                    <a:pt x="1095" y="702"/>
                  </a:lnTo>
                  <a:lnTo>
                    <a:pt x="1095" y="704"/>
                  </a:lnTo>
                  <a:lnTo>
                    <a:pt x="1094" y="706"/>
                  </a:lnTo>
                  <a:lnTo>
                    <a:pt x="1092" y="706"/>
                  </a:lnTo>
                  <a:lnTo>
                    <a:pt x="1094" y="708"/>
                  </a:lnTo>
                  <a:lnTo>
                    <a:pt x="1092" y="708"/>
                  </a:lnTo>
                  <a:lnTo>
                    <a:pt x="1092" y="709"/>
                  </a:lnTo>
                  <a:lnTo>
                    <a:pt x="1092" y="711"/>
                  </a:lnTo>
                  <a:lnTo>
                    <a:pt x="1092" y="713"/>
                  </a:lnTo>
                  <a:lnTo>
                    <a:pt x="1094" y="713"/>
                  </a:lnTo>
                  <a:lnTo>
                    <a:pt x="1094" y="715"/>
                  </a:lnTo>
                  <a:lnTo>
                    <a:pt x="1094" y="717"/>
                  </a:lnTo>
                  <a:lnTo>
                    <a:pt x="1092" y="717"/>
                  </a:lnTo>
                  <a:lnTo>
                    <a:pt x="1092" y="718"/>
                  </a:lnTo>
                  <a:lnTo>
                    <a:pt x="1090" y="718"/>
                  </a:lnTo>
                  <a:lnTo>
                    <a:pt x="1090" y="720"/>
                  </a:lnTo>
                  <a:lnTo>
                    <a:pt x="1092" y="720"/>
                  </a:lnTo>
                  <a:lnTo>
                    <a:pt x="1092" y="722"/>
                  </a:lnTo>
                  <a:lnTo>
                    <a:pt x="1090" y="722"/>
                  </a:lnTo>
                  <a:lnTo>
                    <a:pt x="1090" y="724"/>
                  </a:lnTo>
                  <a:lnTo>
                    <a:pt x="1088" y="724"/>
                  </a:lnTo>
                  <a:lnTo>
                    <a:pt x="1088" y="725"/>
                  </a:lnTo>
                  <a:lnTo>
                    <a:pt x="1090" y="725"/>
                  </a:lnTo>
                  <a:lnTo>
                    <a:pt x="1090" y="727"/>
                  </a:lnTo>
                  <a:lnTo>
                    <a:pt x="1092" y="727"/>
                  </a:lnTo>
                  <a:lnTo>
                    <a:pt x="1092" y="729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90" y="732"/>
                  </a:lnTo>
                  <a:lnTo>
                    <a:pt x="1088" y="732"/>
                  </a:lnTo>
                  <a:lnTo>
                    <a:pt x="1086" y="732"/>
                  </a:lnTo>
                  <a:lnTo>
                    <a:pt x="1086" y="734"/>
                  </a:lnTo>
                  <a:lnTo>
                    <a:pt x="1086" y="736"/>
                  </a:lnTo>
                  <a:lnTo>
                    <a:pt x="1085" y="736"/>
                  </a:lnTo>
                  <a:lnTo>
                    <a:pt x="1086" y="736"/>
                  </a:lnTo>
                  <a:lnTo>
                    <a:pt x="1085" y="736"/>
                  </a:lnTo>
                  <a:lnTo>
                    <a:pt x="1085" y="738"/>
                  </a:lnTo>
                  <a:lnTo>
                    <a:pt x="1085" y="740"/>
                  </a:lnTo>
                  <a:lnTo>
                    <a:pt x="1085" y="741"/>
                  </a:lnTo>
                  <a:lnTo>
                    <a:pt x="1085" y="743"/>
                  </a:lnTo>
                  <a:lnTo>
                    <a:pt x="1086" y="743"/>
                  </a:lnTo>
                  <a:lnTo>
                    <a:pt x="1085" y="743"/>
                  </a:lnTo>
                  <a:lnTo>
                    <a:pt x="1085" y="745"/>
                  </a:lnTo>
                  <a:lnTo>
                    <a:pt x="1085" y="747"/>
                  </a:lnTo>
                  <a:lnTo>
                    <a:pt x="1085" y="748"/>
                  </a:lnTo>
                  <a:lnTo>
                    <a:pt x="1083" y="748"/>
                  </a:lnTo>
                  <a:lnTo>
                    <a:pt x="1083" y="750"/>
                  </a:lnTo>
                  <a:lnTo>
                    <a:pt x="1081" y="750"/>
                  </a:lnTo>
                  <a:lnTo>
                    <a:pt x="1081" y="752"/>
                  </a:lnTo>
                  <a:lnTo>
                    <a:pt x="1083" y="752"/>
                  </a:lnTo>
                  <a:lnTo>
                    <a:pt x="1083" y="754"/>
                  </a:lnTo>
                  <a:lnTo>
                    <a:pt x="1083" y="755"/>
                  </a:lnTo>
                  <a:lnTo>
                    <a:pt x="1083" y="757"/>
                  </a:lnTo>
                  <a:lnTo>
                    <a:pt x="1081" y="757"/>
                  </a:lnTo>
                  <a:lnTo>
                    <a:pt x="1081" y="759"/>
                  </a:lnTo>
                  <a:lnTo>
                    <a:pt x="1081" y="761"/>
                  </a:lnTo>
                  <a:lnTo>
                    <a:pt x="1079" y="761"/>
                  </a:lnTo>
                  <a:lnTo>
                    <a:pt x="1079" y="763"/>
                  </a:lnTo>
                  <a:lnTo>
                    <a:pt x="1079" y="764"/>
                  </a:lnTo>
                  <a:lnTo>
                    <a:pt x="1078" y="764"/>
                  </a:lnTo>
                  <a:lnTo>
                    <a:pt x="1076" y="764"/>
                  </a:lnTo>
                  <a:lnTo>
                    <a:pt x="1076" y="766"/>
                  </a:lnTo>
                  <a:lnTo>
                    <a:pt x="1076" y="768"/>
                  </a:lnTo>
                  <a:lnTo>
                    <a:pt x="1076" y="770"/>
                  </a:lnTo>
                  <a:lnTo>
                    <a:pt x="1076" y="771"/>
                  </a:lnTo>
                  <a:lnTo>
                    <a:pt x="1074" y="771"/>
                  </a:lnTo>
                  <a:lnTo>
                    <a:pt x="1074" y="773"/>
                  </a:lnTo>
                  <a:lnTo>
                    <a:pt x="1076" y="773"/>
                  </a:lnTo>
                  <a:lnTo>
                    <a:pt x="1076" y="775"/>
                  </a:lnTo>
                  <a:lnTo>
                    <a:pt x="1074" y="775"/>
                  </a:lnTo>
                  <a:lnTo>
                    <a:pt x="1074" y="777"/>
                  </a:lnTo>
                  <a:lnTo>
                    <a:pt x="1074" y="778"/>
                  </a:lnTo>
                  <a:lnTo>
                    <a:pt x="1072" y="778"/>
                  </a:lnTo>
                  <a:lnTo>
                    <a:pt x="1072" y="780"/>
                  </a:lnTo>
                  <a:lnTo>
                    <a:pt x="1071" y="780"/>
                  </a:lnTo>
                  <a:lnTo>
                    <a:pt x="1071" y="782"/>
                  </a:lnTo>
                  <a:lnTo>
                    <a:pt x="1071" y="784"/>
                  </a:lnTo>
                  <a:lnTo>
                    <a:pt x="1069" y="784"/>
                  </a:lnTo>
                  <a:lnTo>
                    <a:pt x="1069" y="786"/>
                  </a:lnTo>
                  <a:lnTo>
                    <a:pt x="1069" y="787"/>
                  </a:lnTo>
                  <a:lnTo>
                    <a:pt x="1069" y="789"/>
                  </a:lnTo>
                  <a:lnTo>
                    <a:pt x="1067" y="789"/>
                  </a:lnTo>
                  <a:lnTo>
                    <a:pt x="1067" y="791"/>
                  </a:lnTo>
                  <a:lnTo>
                    <a:pt x="1065" y="791"/>
                  </a:lnTo>
                  <a:lnTo>
                    <a:pt x="1065" y="793"/>
                  </a:lnTo>
                  <a:lnTo>
                    <a:pt x="1065" y="794"/>
                  </a:lnTo>
                  <a:lnTo>
                    <a:pt x="1065" y="796"/>
                  </a:lnTo>
                  <a:lnTo>
                    <a:pt x="1065" y="798"/>
                  </a:lnTo>
                  <a:lnTo>
                    <a:pt x="1063" y="800"/>
                  </a:lnTo>
                  <a:lnTo>
                    <a:pt x="1063" y="801"/>
                  </a:lnTo>
                  <a:lnTo>
                    <a:pt x="1062" y="803"/>
                  </a:lnTo>
                  <a:lnTo>
                    <a:pt x="1062" y="805"/>
                  </a:lnTo>
                  <a:lnTo>
                    <a:pt x="1060" y="805"/>
                  </a:lnTo>
                  <a:lnTo>
                    <a:pt x="1060" y="807"/>
                  </a:lnTo>
                  <a:lnTo>
                    <a:pt x="1060" y="809"/>
                  </a:lnTo>
                  <a:lnTo>
                    <a:pt x="1060" y="810"/>
                  </a:lnTo>
                  <a:lnTo>
                    <a:pt x="1058" y="810"/>
                  </a:lnTo>
                  <a:lnTo>
                    <a:pt x="1058" y="812"/>
                  </a:lnTo>
                  <a:lnTo>
                    <a:pt x="1058" y="814"/>
                  </a:lnTo>
                  <a:lnTo>
                    <a:pt x="1056" y="816"/>
                  </a:lnTo>
                  <a:lnTo>
                    <a:pt x="1056" y="817"/>
                  </a:lnTo>
                  <a:lnTo>
                    <a:pt x="1055" y="817"/>
                  </a:lnTo>
                  <a:lnTo>
                    <a:pt x="1055" y="819"/>
                  </a:lnTo>
                  <a:lnTo>
                    <a:pt x="1055" y="821"/>
                  </a:lnTo>
                  <a:lnTo>
                    <a:pt x="1055" y="823"/>
                  </a:lnTo>
                  <a:lnTo>
                    <a:pt x="1055" y="824"/>
                  </a:lnTo>
                  <a:lnTo>
                    <a:pt x="1055" y="826"/>
                  </a:lnTo>
                  <a:lnTo>
                    <a:pt x="1056" y="826"/>
                  </a:lnTo>
                  <a:lnTo>
                    <a:pt x="1058" y="826"/>
                  </a:lnTo>
                  <a:lnTo>
                    <a:pt x="1058" y="824"/>
                  </a:lnTo>
                  <a:lnTo>
                    <a:pt x="1056" y="824"/>
                  </a:lnTo>
                  <a:lnTo>
                    <a:pt x="1058" y="824"/>
                  </a:lnTo>
                  <a:lnTo>
                    <a:pt x="1060" y="824"/>
                  </a:lnTo>
                  <a:lnTo>
                    <a:pt x="1060" y="826"/>
                  </a:lnTo>
                  <a:lnTo>
                    <a:pt x="1058" y="828"/>
                  </a:lnTo>
                  <a:lnTo>
                    <a:pt x="1056" y="828"/>
                  </a:lnTo>
                  <a:lnTo>
                    <a:pt x="1056" y="830"/>
                  </a:lnTo>
                  <a:lnTo>
                    <a:pt x="1055" y="830"/>
                  </a:lnTo>
                  <a:lnTo>
                    <a:pt x="1053" y="830"/>
                  </a:lnTo>
                  <a:lnTo>
                    <a:pt x="1051" y="830"/>
                  </a:lnTo>
                  <a:lnTo>
                    <a:pt x="1051" y="832"/>
                  </a:lnTo>
                  <a:lnTo>
                    <a:pt x="1049" y="832"/>
                  </a:lnTo>
                  <a:lnTo>
                    <a:pt x="1049" y="833"/>
                  </a:lnTo>
                  <a:lnTo>
                    <a:pt x="1048" y="833"/>
                  </a:lnTo>
                  <a:lnTo>
                    <a:pt x="1048" y="835"/>
                  </a:lnTo>
                  <a:lnTo>
                    <a:pt x="1048" y="837"/>
                  </a:lnTo>
                  <a:lnTo>
                    <a:pt x="1048" y="839"/>
                  </a:lnTo>
                  <a:lnTo>
                    <a:pt x="1049" y="837"/>
                  </a:lnTo>
                  <a:lnTo>
                    <a:pt x="1049" y="839"/>
                  </a:lnTo>
                  <a:lnTo>
                    <a:pt x="1049" y="840"/>
                  </a:lnTo>
                  <a:lnTo>
                    <a:pt x="1048" y="840"/>
                  </a:lnTo>
                  <a:lnTo>
                    <a:pt x="1048" y="842"/>
                  </a:lnTo>
                  <a:lnTo>
                    <a:pt x="1046" y="844"/>
                  </a:lnTo>
                  <a:lnTo>
                    <a:pt x="1046" y="846"/>
                  </a:lnTo>
                  <a:lnTo>
                    <a:pt x="1044" y="846"/>
                  </a:lnTo>
                  <a:lnTo>
                    <a:pt x="1044" y="847"/>
                  </a:lnTo>
                  <a:lnTo>
                    <a:pt x="1044" y="846"/>
                  </a:lnTo>
                  <a:lnTo>
                    <a:pt x="1042" y="846"/>
                  </a:lnTo>
                  <a:lnTo>
                    <a:pt x="1040" y="846"/>
                  </a:lnTo>
                  <a:lnTo>
                    <a:pt x="1039" y="846"/>
                  </a:lnTo>
                  <a:lnTo>
                    <a:pt x="1039" y="847"/>
                  </a:lnTo>
                  <a:lnTo>
                    <a:pt x="1037" y="847"/>
                  </a:lnTo>
                  <a:lnTo>
                    <a:pt x="1037" y="849"/>
                  </a:lnTo>
                  <a:lnTo>
                    <a:pt x="1035" y="851"/>
                  </a:lnTo>
                  <a:lnTo>
                    <a:pt x="1033" y="851"/>
                  </a:lnTo>
                  <a:lnTo>
                    <a:pt x="1033" y="853"/>
                  </a:lnTo>
                  <a:lnTo>
                    <a:pt x="1033" y="855"/>
                  </a:lnTo>
                  <a:lnTo>
                    <a:pt x="1035" y="855"/>
                  </a:lnTo>
                  <a:lnTo>
                    <a:pt x="1035" y="856"/>
                  </a:lnTo>
                  <a:lnTo>
                    <a:pt x="1033" y="856"/>
                  </a:lnTo>
                  <a:lnTo>
                    <a:pt x="1033" y="858"/>
                  </a:lnTo>
                  <a:lnTo>
                    <a:pt x="1032" y="860"/>
                  </a:lnTo>
                  <a:lnTo>
                    <a:pt x="1032" y="862"/>
                  </a:lnTo>
                  <a:lnTo>
                    <a:pt x="1030" y="862"/>
                  </a:lnTo>
                  <a:lnTo>
                    <a:pt x="1028" y="862"/>
                  </a:lnTo>
                  <a:lnTo>
                    <a:pt x="1028" y="863"/>
                  </a:lnTo>
                  <a:lnTo>
                    <a:pt x="1026" y="863"/>
                  </a:lnTo>
                  <a:lnTo>
                    <a:pt x="1028" y="863"/>
                  </a:lnTo>
                  <a:lnTo>
                    <a:pt x="1028" y="865"/>
                  </a:lnTo>
                  <a:lnTo>
                    <a:pt x="1030" y="865"/>
                  </a:lnTo>
                  <a:lnTo>
                    <a:pt x="1030" y="867"/>
                  </a:lnTo>
                  <a:lnTo>
                    <a:pt x="1030" y="869"/>
                  </a:lnTo>
                  <a:lnTo>
                    <a:pt x="1032" y="869"/>
                  </a:lnTo>
                  <a:lnTo>
                    <a:pt x="1030" y="869"/>
                  </a:lnTo>
                  <a:lnTo>
                    <a:pt x="1030" y="871"/>
                  </a:lnTo>
                  <a:lnTo>
                    <a:pt x="1028" y="871"/>
                  </a:lnTo>
                  <a:lnTo>
                    <a:pt x="1028" y="872"/>
                  </a:lnTo>
                  <a:lnTo>
                    <a:pt x="1026" y="872"/>
                  </a:lnTo>
                  <a:lnTo>
                    <a:pt x="1025" y="874"/>
                  </a:lnTo>
                  <a:lnTo>
                    <a:pt x="1025" y="872"/>
                  </a:lnTo>
                  <a:lnTo>
                    <a:pt x="1023" y="872"/>
                  </a:lnTo>
                  <a:lnTo>
                    <a:pt x="1021" y="872"/>
                  </a:lnTo>
                  <a:lnTo>
                    <a:pt x="1019" y="872"/>
                  </a:lnTo>
                  <a:lnTo>
                    <a:pt x="1017" y="872"/>
                  </a:lnTo>
                  <a:lnTo>
                    <a:pt x="1016" y="872"/>
                  </a:lnTo>
                  <a:lnTo>
                    <a:pt x="1014" y="872"/>
                  </a:lnTo>
                  <a:lnTo>
                    <a:pt x="1014" y="874"/>
                  </a:lnTo>
                  <a:lnTo>
                    <a:pt x="1012" y="874"/>
                  </a:lnTo>
                  <a:lnTo>
                    <a:pt x="1012" y="876"/>
                  </a:lnTo>
                  <a:lnTo>
                    <a:pt x="1010" y="876"/>
                  </a:lnTo>
                  <a:lnTo>
                    <a:pt x="1010" y="874"/>
                  </a:lnTo>
                  <a:lnTo>
                    <a:pt x="1010" y="872"/>
                  </a:lnTo>
                  <a:lnTo>
                    <a:pt x="1010" y="871"/>
                  </a:lnTo>
                  <a:lnTo>
                    <a:pt x="1009" y="869"/>
                  </a:lnTo>
                  <a:lnTo>
                    <a:pt x="1007" y="869"/>
                  </a:lnTo>
                  <a:lnTo>
                    <a:pt x="1007" y="867"/>
                  </a:lnTo>
                  <a:lnTo>
                    <a:pt x="1007" y="865"/>
                  </a:lnTo>
                  <a:lnTo>
                    <a:pt x="1007" y="863"/>
                  </a:lnTo>
                  <a:lnTo>
                    <a:pt x="1007" y="862"/>
                  </a:lnTo>
                  <a:lnTo>
                    <a:pt x="1007" y="860"/>
                  </a:lnTo>
                  <a:lnTo>
                    <a:pt x="1005" y="860"/>
                  </a:lnTo>
                  <a:lnTo>
                    <a:pt x="1003" y="860"/>
                  </a:lnTo>
                  <a:lnTo>
                    <a:pt x="1002" y="860"/>
                  </a:lnTo>
                  <a:lnTo>
                    <a:pt x="1000" y="860"/>
                  </a:lnTo>
                  <a:lnTo>
                    <a:pt x="1000" y="858"/>
                  </a:lnTo>
                  <a:lnTo>
                    <a:pt x="998" y="858"/>
                  </a:lnTo>
                  <a:lnTo>
                    <a:pt x="998" y="860"/>
                  </a:lnTo>
                  <a:lnTo>
                    <a:pt x="998" y="858"/>
                  </a:lnTo>
                  <a:lnTo>
                    <a:pt x="996" y="858"/>
                  </a:lnTo>
                  <a:lnTo>
                    <a:pt x="994" y="858"/>
                  </a:lnTo>
                  <a:lnTo>
                    <a:pt x="993" y="858"/>
                  </a:lnTo>
                  <a:lnTo>
                    <a:pt x="993" y="856"/>
                  </a:lnTo>
                  <a:lnTo>
                    <a:pt x="991" y="856"/>
                  </a:lnTo>
                  <a:lnTo>
                    <a:pt x="989" y="856"/>
                  </a:lnTo>
                  <a:lnTo>
                    <a:pt x="989" y="855"/>
                  </a:lnTo>
                  <a:lnTo>
                    <a:pt x="989" y="853"/>
                  </a:lnTo>
                  <a:lnTo>
                    <a:pt x="987" y="853"/>
                  </a:lnTo>
                  <a:lnTo>
                    <a:pt x="987" y="855"/>
                  </a:lnTo>
                  <a:lnTo>
                    <a:pt x="987" y="853"/>
                  </a:lnTo>
                  <a:lnTo>
                    <a:pt x="986" y="853"/>
                  </a:lnTo>
                  <a:lnTo>
                    <a:pt x="986" y="851"/>
                  </a:lnTo>
                  <a:lnTo>
                    <a:pt x="984" y="851"/>
                  </a:lnTo>
                  <a:lnTo>
                    <a:pt x="982" y="851"/>
                  </a:lnTo>
                  <a:lnTo>
                    <a:pt x="982" y="849"/>
                  </a:lnTo>
                  <a:lnTo>
                    <a:pt x="980" y="849"/>
                  </a:lnTo>
                  <a:lnTo>
                    <a:pt x="980" y="847"/>
                  </a:lnTo>
                  <a:lnTo>
                    <a:pt x="980" y="846"/>
                  </a:lnTo>
                  <a:lnTo>
                    <a:pt x="978" y="846"/>
                  </a:lnTo>
                  <a:lnTo>
                    <a:pt x="978" y="844"/>
                  </a:lnTo>
                  <a:lnTo>
                    <a:pt x="977" y="844"/>
                  </a:lnTo>
                  <a:lnTo>
                    <a:pt x="977" y="846"/>
                  </a:lnTo>
                  <a:lnTo>
                    <a:pt x="977" y="844"/>
                  </a:lnTo>
                  <a:lnTo>
                    <a:pt x="977" y="846"/>
                  </a:lnTo>
                  <a:lnTo>
                    <a:pt x="975" y="846"/>
                  </a:lnTo>
                  <a:lnTo>
                    <a:pt x="975" y="844"/>
                  </a:lnTo>
                  <a:lnTo>
                    <a:pt x="973" y="844"/>
                  </a:lnTo>
                  <a:lnTo>
                    <a:pt x="973" y="842"/>
                  </a:lnTo>
                  <a:lnTo>
                    <a:pt x="973" y="840"/>
                  </a:lnTo>
                  <a:lnTo>
                    <a:pt x="973" y="839"/>
                  </a:lnTo>
                  <a:lnTo>
                    <a:pt x="975" y="839"/>
                  </a:lnTo>
                  <a:lnTo>
                    <a:pt x="973" y="839"/>
                  </a:lnTo>
                  <a:lnTo>
                    <a:pt x="973" y="837"/>
                  </a:lnTo>
                  <a:lnTo>
                    <a:pt x="973" y="835"/>
                  </a:lnTo>
                  <a:lnTo>
                    <a:pt x="973" y="833"/>
                  </a:lnTo>
                  <a:lnTo>
                    <a:pt x="971" y="833"/>
                  </a:lnTo>
                  <a:lnTo>
                    <a:pt x="971" y="832"/>
                  </a:lnTo>
                  <a:lnTo>
                    <a:pt x="971" y="830"/>
                  </a:lnTo>
                  <a:lnTo>
                    <a:pt x="971" y="828"/>
                  </a:lnTo>
                  <a:lnTo>
                    <a:pt x="971" y="826"/>
                  </a:lnTo>
                  <a:lnTo>
                    <a:pt x="973" y="823"/>
                  </a:lnTo>
                  <a:lnTo>
                    <a:pt x="973" y="821"/>
                  </a:lnTo>
                  <a:lnTo>
                    <a:pt x="973" y="819"/>
                  </a:lnTo>
                  <a:lnTo>
                    <a:pt x="971" y="817"/>
                  </a:lnTo>
                  <a:lnTo>
                    <a:pt x="970" y="817"/>
                  </a:lnTo>
                  <a:lnTo>
                    <a:pt x="970" y="816"/>
                  </a:lnTo>
                  <a:lnTo>
                    <a:pt x="968" y="816"/>
                  </a:lnTo>
                  <a:lnTo>
                    <a:pt x="968" y="814"/>
                  </a:lnTo>
                  <a:lnTo>
                    <a:pt x="966" y="812"/>
                  </a:lnTo>
                  <a:lnTo>
                    <a:pt x="964" y="812"/>
                  </a:lnTo>
                  <a:lnTo>
                    <a:pt x="964" y="810"/>
                  </a:lnTo>
                  <a:lnTo>
                    <a:pt x="963" y="810"/>
                  </a:lnTo>
                  <a:lnTo>
                    <a:pt x="961" y="809"/>
                  </a:lnTo>
                  <a:lnTo>
                    <a:pt x="959" y="807"/>
                  </a:lnTo>
                  <a:lnTo>
                    <a:pt x="957" y="805"/>
                  </a:lnTo>
                  <a:lnTo>
                    <a:pt x="955" y="805"/>
                  </a:lnTo>
                  <a:lnTo>
                    <a:pt x="955" y="803"/>
                  </a:lnTo>
                  <a:lnTo>
                    <a:pt x="957" y="803"/>
                  </a:lnTo>
                  <a:lnTo>
                    <a:pt x="957" y="801"/>
                  </a:lnTo>
                  <a:lnTo>
                    <a:pt x="957" y="800"/>
                  </a:lnTo>
                  <a:lnTo>
                    <a:pt x="957" y="796"/>
                  </a:lnTo>
                  <a:lnTo>
                    <a:pt x="955" y="794"/>
                  </a:lnTo>
                  <a:lnTo>
                    <a:pt x="955" y="793"/>
                  </a:lnTo>
                  <a:lnTo>
                    <a:pt x="955" y="791"/>
                  </a:lnTo>
                  <a:lnTo>
                    <a:pt x="955" y="789"/>
                  </a:lnTo>
                  <a:lnTo>
                    <a:pt x="955" y="787"/>
                  </a:lnTo>
                  <a:lnTo>
                    <a:pt x="957" y="786"/>
                  </a:lnTo>
                  <a:lnTo>
                    <a:pt x="957" y="784"/>
                  </a:lnTo>
                  <a:lnTo>
                    <a:pt x="957" y="782"/>
                  </a:lnTo>
                  <a:lnTo>
                    <a:pt x="957" y="780"/>
                  </a:lnTo>
                  <a:lnTo>
                    <a:pt x="959" y="778"/>
                  </a:lnTo>
                  <a:lnTo>
                    <a:pt x="959" y="777"/>
                  </a:lnTo>
                  <a:lnTo>
                    <a:pt x="957" y="775"/>
                  </a:lnTo>
                  <a:lnTo>
                    <a:pt x="957" y="773"/>
                  </a:lnTo>
                  <a:lnTo>
                    <a:pt x="959" y="773"/>
                  </a:lnTo>
                  <a:lnTo>
                    <a:pt x="959" y="771"/>
                  </a:lnTo>
                  <a:lnTo>
                    <a:pt x="959" y="773"/>
                  </a:lnTo>
                  <a:lnTo>
                    <a:pt x="957" y="773"/>
                  </a:lnTo>
                  <a:lnTo>
                    <a:pt x="955" y="773"/>
                  </a:lnTo>
                  <a:lnTo>
                    <a:pt x="954" y="773"/>
                  </a:lnTo>
                  <a:lnTo>
                    <a:pt x="954" y="771"/>
                  </a:lnTo>
                  <a:lnTo>
                    <a:pt x="952" y="771"/>
                  </a:lnTo>
                  <a:lnTo>
                    <a:pt x="950" y="771"/>
                  </a:lnTo>
                  <a:lnTo>
                    <a:pt x="948" y="770"/>
                  </a:lnTo>
                  <a:lnTo>
                    <a:pt x="947" y="768"/>
                  </a:lnTo>
                  <a:lnTo>
                    <a:pt x="947" y="766"/>
                  </a:lnTo>
                  <a:lnTo>
                    <a:pt x="945" y="764"/>
                  </a:lnTo>
                  <a:lnTo>
                    <a:pt x="943" y="764"/>
                  </a:lnTo>
                  <a:lnTo>
                    <a:pt x="941" y="761"/>
                  </a:lnTo>
                  <a:lnTo>
                    <a:pt x="940" y="761"/>
                  </a:lnTo>
                  <a:lnTo>
                    <a:pt x="938" y="757"/>
                  </a:lnTo>
                  <a:lnTo>
                    <a:pt x="938" y="755"/>
                  </a:lnTo>
                  <a:lnTo>
                    <a:pt x="940" y="755"/>
                  </a:lnTo>
                  <a:lnTo>
                    <a:pt x="940" y="754"/>
                  </a:lnTo>
                  <a:lnTo>
                    <a:pt x="940" y="752"/>
                  </a:lnTo>
                  <a:lnTo>
                    <a:pt x="940" y="750"/>
                  </a:lnTo>
                  <a:lnTo>
                    <a:pt x="940" y="748"/>
                  </a:lnTo>
                  <a:lnTo>
                    <a:pt x="940" y="747"/>
                  </a:lnTo>
                  <a:lnTo>
                    <a:pt x="941" y="747"/>
                  </a:lnTo>
                  <a:lnTo>
                    <a:pt x="941" y="745"/>
                  </a:lnTo>
                  <a:lnTo>
                    <a:pt x="941" y="743"/>
                  </a:lnTo>
                  <a:lnTo>
                    <a:pt x="943" y="741"/>
                  </a:lnTo>
                  <a:lnTo>
                    <a:pt x="941" y="740"/>
                  </a:lnTo>
                  <a:lnTo>
                    <a:pt x="940" y="736"/>
                  </a:lnTo>
                  <a:lnTo>
                    <a:pt x="940" y="734"/>
                  </a:lnTo>
                  <a:lnTo>
                    <a:pt x="940" y="732"/>
                  </a:lnTo>
                  <a:lnTo>
                    <a:pt x="940" y="731"/>
                  </a:lnTo>
                  <a:lnTo>
                    <a:pt x="941" y="727"/>
                  </a:lnTo>
                  <a:lnTo>
                    <a:pt x="941" y="725"/>
                  </a:lnTo>
                  <a:lnTo>
                    <a:pt x="941" y="724"/>
                  </a:lnTo>
                  <a:lnTo>
                    <a:pt x="941" y="725"/>
                  </a:lnTo>
                  <a:lnTo>
                    <a:pt x="941" y="724"/>
                  </a:lnTo>
                  <a:lnTo>
                    <a:pt x="940" y="724"/>
                  </a:lnTo>
                  <a:lnTo>
                    <a:pt x="934" y="722"/>
                  </a:lnTo>
                  <a:lnTo>
                    <a:pt x="934" y="720"/>
                  </a:lnTo>
                  <a:lnTo>
                    <a:pt x="932" y="722"/>
                  </a:lnTo>
                  <a:lnTo>
                    <a:pt x="931" y="722"/>
                  </a:lnTo>
                  <a:lnTo>
                    <a:pt x="931" y="720"/>
                  </a:lnTo>
                  <a:lnTo>
                    <a:pt x="932" y="720"/>
                  </a:lnTo>
                  <a:lnTo>
                    <a:pt x="932" y="718"/>
                  </a:lnTo>
                  <a:lnTo>
                    <a:pt x="931" y="718"/>
                  </a:lnTo>
                  <a:lnTo>
                    <a:pt x="929" y="722"/>
                  </a:lnTo>
                  <a:lnTo>
                    <a:pt x="929" y="724"/>
                  </a:lnTo>
                  <a:lnTo>
                    <a:pt x="929" y="725"/>
                  </a:lnTo>
                  <a:lnTo>
                    <a:pt x="927" y="725"/>
                  </a:lnTo>
                  <a:lnTo>
                    <a:pt x="925" y="725"/>
                  </a:lnTo>
                  <a:lnTo>
                    <a:pt x="924" y="725"/>
                  </a:lnTo>
                  <a:lnTo>
                    <a:pt x="922" y="725"/>
                  </a:lnTo>
                  <a:lnTo>
                    <a:pt x="920" y="725"/>
                  </a:lnTo>
                  <a:lnTo>
                    <a:pt x="918" y="725"/>
                  </a:lnTo>
                  <a:lnTo>
                    <a:pt x="917" y="725"/>
                  </a:lnTo>
                  <a:lnTo>
                    <a:pt x="915" y="725"/>
                  </a:lnTo>
                  <a:lnTo>
                    <a:pt x="913" y="725"/>
                  </a:lnTo>
                  <a:lnTo>
                    <a:pt x="913" y="724"/>
                  </a:lnTo>
                  <a:lnTo>
                    <a:pt x="913" y="722"/>
                  </a:lnTo>
                  <a:lnTo>
                    <a:pt x="911" y="724"/>
                  </a:lnTo>
                  <a:lnTo>
                    <a:pt x="911" y="722"/>
                  </a:lnTo>
                  <a:lnTo>
                    <a:pt x="909" y="722"/>
                  </a:lnTo>
                  <a:lnTo>
                    <a:pt x="909" y="724"/>
                  </a:lnTo>
                  <a:lnTo>
                    <a:pt x="911" y="724"/>
                  </a:lnTo>
                  <a:lnTo>
                    <a:pt x="911" y="725"/>
                  </a:lnTo>
                  <a:lnTo>
                    <a:pt x="909" y="725"/>
                  </a:lnTo>
                  <a:lnTo>
                    <a:pt x="908" y="725"/>
                  </a:lnTo>
                  <a:lnTo>
                    <a:pt x="906" y="727"/>
                  </a:lnTo>
                  <a:lnTo>
                    <a:pt x="902" y="729"/>
                  </a:lnTo>
                  <a:lnTo>
                    <a:pt x="901" y="729"/>
                  </a:lnTo>
                  <a:lnTo>
                    <a:pt x="899" y="729"/>
                  </a:lnTo>
                  <a:lnTo>
                    <a:pt x="901" y="729"/>
                  </a:lnTo>
                  <a:lnTo>
                    <a:pt x="902" y="729"/>
                  </a:lnTo>
                  <a:lnTo>
                    <a:pt x="904" y="727"/>
                  </a:lnTo>
                  <a:lnTo>
                    <a:pt x="904" y="725"/>
                  </a:lnTo>
                  <a:lnTo>
                    <a:pt x="902" y="725"/>
                  </a:lnTo>
                  <a:lnTo>
                    <a:pt x="901" y="725"/>
                  </a:lnTo>
                  <a:lnTo>
                    <a:pt x="899" y="727"/>
                  </a:lnTo>
                  <a:lnTo>
                    <a:pt x="897" y="727"/>
                  </a:lnTo>
                  <a:lnTo>
                    <a:pt x="895" y="727"/>
                  </a:lnTo>
                  <a:lnTo>
                    <a:pt x="894" y="727"/>
                  </a:lnTo>
                  <a:lnTo>
                    <a:pt x="892" y="727"/>
                  </a:lnTo>
                  <a:lnTo>
                    <a:pt x="888" y="729"/>
                  </a:lnTo>
                  <a:lnTo>
                    <a:pt x="886" y="731"/>
                  </a:lnTo>
                  <a:lnTo>
                    <a:pt x="885" y="731"/>
                  </a:lnTo>
                  <a:lnTo>
                    <a:pt x="881" y="734"/>
                  </a:lnTo>
                  <a:lnTo>
                    <a:pt x="879" y="736"/>
                  </a:lnTo>
                  <a:lnTo>
                    <a:pt x="878" y="738"/>
                  </a:lnTo>
                  <a:lnTo>
                    <a:pt x="878" y="740"/>
                  </a:lnTo>
                  <a:lnTo>
                    <a:pt x="874" y="741"/>
                  </a:lnTo>
                  <a:lnTo>
                    <a:pt x="872" y="743"/>
                  </a:lnTo>
                  <a:lnTo>
                    <a:pt x="871" y="747"/>
                  </a:lnTo>
                  <a:lnTo>
                    <a:pt x="869" y="750"/>
                  </a:lnTo>
                  <a:lnTo>
                    <a:pt x="867" y="750"/>
                  </a:lnTo>
                  <a:lnTo>
                    <a:pt x="865" y="755"/>
                  </a:lnTo>
                  <a:lnTo>
                    <a:pt x="865" y="757"/>
                  </a:lnTo>
                  <a:lnTo>
                    <a:pt x="865" y="759"/>
                  </a:lnTo>
                  <a:lnTo>
                    <a:pt x="865" y="761"/>
                  </a:lnTo>
                  <a:lnTo>
                    <a:pt x="865" y="764"/>
                  </a:lnTo>
                  <a:lnTo>
                    <a:pt x="867" y="766"/>
                  </a:lnTo>
                  <a:lnTo>
                    <a:pt x="867" y="768"/>
                  </a:lnTo>
                  <a:lnTo>
                    <a:pt x="867" y="770"/>
                  </a:lnTo>
                  <a:lnTo>
                    <a:pt x="869" y="770"/>
                  </a:lnTo>
                  <a:lnTo>
                    <a:pt x="872" y="770"/>
                  </a:lnTo>
                  <a:lnTo>
                    <a:pt x="872" y="771"/>
                  </a:lnTo>
                  <a:lnTo>
                    <a:pt x="872" y="773"/>
                  </a:lnTo>
                  <a:lnTo>
                    <a:pt x="874" y="775"/>
                  </a:lnTo>
                  <a:lnTo>
                    <a:pt x="874" y="777"/>
                  </a:lnTo>
                  <a:lnTo>
                    <a:pt x="874" y="778"/>
                  </a:lnTo>
                  <a:lnTo>
                    <a:pt x="874" y="782"/>
                  </a:lnTo>
                  <a:lnTo>
                    <a:pt x="874" y="784"/>
                  </a:lnTo>
                  <a:lnTo>
                    <a:pt x="874" y="786"/>
                  </a:lnTo>
                  <a:lnTo>
                    <a:pt x="874" y="787"/>
                  </a:lnTo>
                  <a:lnTo>
                    <a:pt x="874" y="789"/>
                  </a:lnTo>
                  <a:lnTo>
                    <a:pt x="872" y="791"/>
                  </a:lnTo>
                  <a:lnTo>
                    <a:pt x="872" y="793"/>
                  </a:lnTo>
                  <a:lnTo>
                    <a:pt x="872" y="794"/>
                  </a:lnTo>
                  <a:lnTo>
                    <a:pt x="871" y="793"/>
                  </a:lnTo>
                  <a:lnTo>
                    <a:pt x="871" y="794"/>
                  </a:lnTo>
                  <a:lnTo>
                    <a:pt x="872" y="794"/>
                  </a:lnTo>
                  <a:lnTo>
                    <a:pt x="872" y="796"/>
                  </a:lnTo>
                  <a:lnTo>
                    <a:pt x="874" y="796"/>
                  </a:lnTo>
                  <a:lnTo>
                    <a:pt x="874" y="798"/>
                  </a:lnTo>
                  <a:lnTo>
                    <a:pt x="876" y="800"/>
                  </a:lnTo>
                  <a:lnTo>
                    <a:pt x="876" y="801"/>
                  </a:lnTo>
                  <a:lnTo>
                    <a:pt x="878" y="803"/>
                  </a:lnTo>
                  <a:lnTo>
                    <a:pt x="878" y="805"/>
                  </a:lnTo>
                  <a:lnTo>
                    <a:pt x="878" y="807"/>
                  </a:lnTo>
                  <a:lnTo>
                    <a:pt x="879" y="809"/>
                  </a:lnTo>
                  <a:lnTo>
                    <a:pt x="879" y="810"/>
                  </a:lnTo>
                  <a:lnTo>
                    <a:pt x="879" y="812"/>
                  </a:lnTo>
                  <a:lnTo>
                    <a:pt x="881" y="814"/>
                  </a:lnTo>
                  <a:lnTo>
                    <a:pt x="881" y="816"/>
                  </a:lnTo>
                  <a:lnTo>
                    <a:pt x="881" y="817"/>
                  </a:lnTo>
                  <a:lnTo>
                    <a:pt x="883" y="817"/>
                  </a:lnTo>
                  <a:lnTo>
                    <a:pt x="883" y="819"/>
                  </a:lnTo>
                  <a:lnTo>
                    <a:pt x="883" y="821"/>
                  </a:lnTo>
                  <a:lnTo>
                    <a:pt x="885" y="823"/>
                  </a:lnTo>
                  <a:lnTo>
                    <a:pt x="885" y="824"/>
                  </a:lnTo>
                  <a:lnTo>
                    <a:pt x="885" y="826"/>
                  </a:lnTo>
                  <a:lnTo>
                    <a:pt x="885" y="828"/>
                  </a:lnTo>
                  <a:lnTo>
                    <a:pt x="886" y="830"/>
                  </a:lnTo>
                  <a:lnTo>
                    <a:pt x="886" y="832"/>
                  </a:lnTo>
                  <a:lnTo>
                    <a:pt x="886" y="833"/>
                  </a:lnTo>
                  <a:lnTo>
                    <a:pt x="888" y="833"/>
                  </a:lnTo>
                  <a:lnTo>
                    <a:pt x="888" y="835"/>
                  </a:lnTo>
                  <a:lnTo>
                    <a:pt x="888" y="840"/>
                  </a:lnTo>
                  <a:lnTo>
                    <a:pt x="888" y="842"/>
                  </a:lnTo>
                  <a:lnTo>
                    <a:pt x="890" y="844"/>
                  </a:lnTo>
                  <a:lnTo>
                    <a:pt x="890" y="846"/>
                  </a:lnTo>
                  <a:lnTo>
                    <a:pt x="892" y="846"/>
                  </a:lnTo>
                  <a:lnTo>
                    <a:pt x="892" y="847"/>
                  </a:lnTo>
                  <a:lnTo>
                    <a:pt x="892" y="849"/>
                  </a:lnTo>
                  <a:lnTo>
                    <a:pt x="894" y="849"/>
                  </a:lnTo>
                  <a:lnTo>
                    <a:pt x="894" y="847"/>
                  </a:lnTo>
                  <a:lnTo>
                    <a:pt x="895" y="847"/>
                  </a:lnTo>
                  <a:lnTo>
                    <a:pt x="895" y="849"/>
                  </a:lnTo>
                  <a:lnTo>
                    <a:pt x="895" y="851"/>
                  </a:lnTo>
                  <a:lnTo>
                    <a:pt x="895" y="853"/>
                  </a:lnTo>
                  <a:lnTo>
                    <a:pt x="895" y="855"/>
                  </a:lnTo>
                  <a:lnTo>
                    <a:pt x="894" y="855"/>
                  </a:lnTo>
                  <a:lnTo>
                    <a:pt x="894" y="856"/>
                  </a:lnTo>
                  <a:lnTo>
                    <a:pt x="892" y="856"/>
                  </a:lnTo>
                  <a:lnTo>
                    <a:pt x="892" y="858"/>
                  </a:lnTo>
                  <a:lnTo>
                    <a:pt x="892" y="860"/>
                  </a:lnTo>
                  <a:lnTo>
                    <a:pt x="890" y="860"/>
                  </a:lnTo>
                  <a:lnTo>
                    <a:pt x="892" y="860"/>
                  </a:lnTo>
                  <a:lnTo>
                    <a:pt x="890" y="860"/>
                  </a:lnTo>
                  <a:lnTo>
                    <a:pt x="890" y="862"/>
                  </a:lnTo>
                  <a:lnTo>
                    <a:pt x="890" y="863"/>
                  </a:lnTo>
                  <a:lnTo>
                    <a:pt x="888" y="863"/>
                  </a:lnTo>
                  <a:lnTo>
                    <a:pt x="888" y="865"/>
                  </a:lnTo>
                  <a:lnTo>
                    <a:pt x="886" y="865"/>
                  </a:lnTo>
                  <a:lnTo>
                    <a:pt x="886" y="867"/>
                  </a:lnTo>
                  <a:lnTo>
                    <a:pt x="886" y="869"/>
                  </a:lnTo>
                  <a:lnTo>
                    <a:pt x="885" y="869"/>
                  </a:lnTo>
                  <a:lnTo>
                    <a:pt x="885" y="871"/>
                  </a:lnTo>
                  <a:lnTo>
                    <a:pt x="885" y="872"/>
                  </a:lnTo>
                  <a:lnTo>
                    <a:pt x="885" y="874"/>
                  </a:lnTo>
                  <a:lnTo>
                    <a:pt x="883" y="874"/>
                  </a:lnTo>
                  <a:lnTo>
                    <a:pt x="883" y="876"/>
                  </a:lnTo>
                  <a:lnTo>
                    <a:pt x="883" y="878"/>
                  </a:lnTo>
                  <a:lnTo>
                    <a:pt x="883" y="879"/>
                  </a:lnTo>
                  <a:lnTo>
                    <a:pt x="883" y="881"/>
                  </a:lnTo>
                  <a:lnTo>
                    <a:pt x="883" y="883"/>
                  </a:lnTo>
                  <a:lnTo>
                    <a:pt x="881" y="883"/>
                  </a:lnTo>
                  <a:lnTo>
                    <a:pt x="881" y="885"/>
                  </a:lnTo>
                  <a:lnTo>
                    <a:pt x="881" y="886"/>
                  </a:lnTo>
                  <a:lnTo>
                    <a:pt x="881" y="888"/>
                  </a:lnTo>
                  <a:lnTo>
                    <a:pt x="881" y="890"/>
                  </a:lnTo>
                  <a:lnTo>
                    <a:pt x="883" y="890"/>
                  </a:lnTo>
                  <a:lnTo>
                    <a:pt x="883" y="892"/>
                  </a:lnTo>
                  <a:lnTo>
                    <a:pt x="883" y="894"/>
                  </a:lnTo>
                  <a:lnTo>
                    <a:pt x="885" y="895"/>
                  </a:lnTo>
                  <a:lnTo>
                    <a:pt x="886" y="895"/>
                  </a:lnTo>
                  <a:lnTo>
                    <a:pt x="886" y="897"/>
                  </a:lnTo>
                  <a:lnTo>
                    <a:pt x="886" y="899"/>
                  </a:lnTo>
                  <a:lnTo>
                    <a:pt x="886" y="901"/>
                  </a:lnTo>
                  <a:lnTo>
                    <a:pt x="886" y="902"/>
                  </a:lnTo>
                  <a:lnTo>
                    <a:pt x="888" y="904"/>
                  </a:lnTo>
                  <a:lnTo>
                    <a:pt x="888" y="906"/>
                  </a:lnTo>
                  <a:lnTo>
                    <a:pt x="888" y="908"/>
                  </a:lnTo>
                  <a:lnTo>
                    <a:pt x="890" y="909"/>
                  </a:lnTo>
                  <a:lnTo>
                    <a:pt x="892" y="911"/>
                  </a:lnTo>
                  <a:lnTo>
                    <a:pt x="892" y="913"/>
                  </a:lnTo>
                  <a:lnTo>
                    <a:pt x="894" y="913"/>
                  </a:lnTo>
                  <a:lnTo>
                    <a:pt x="894" y="915"/>
                  </a:lnTo>
                  <a:lnTo>
                    <a:pt x="895" y="915"/>
                  </a:lnTo>
                  <a:lnTo>
                    <a:pt x="895" y="917"/>
                  </a:lnTo>
                  <a:lnTo>
                    <a:pt x="897" y="917"/>
                  </a:lnTo>
                  <a:lnTo>
                    <a:pt x="899" y="917"/>
                  </a:lnTo>
                  <a:lnTo>
                    <a:pt x="899" y="918"/>
                  </a:lnTo>
                  <a:lnTo>
                    <a:pt x="901" y="918"/>
                  </a:lnTo>
                  <a:lnTo>
                    <a:pt x="901" y="920"/>
                  </a:lnTo>
                  <a:lnTo>
                    <a:pt x="902" y="920"/>
                  </a:lnTo>
                  <a:lnTo>
                    <a:pt x="904" y="920"/>
                  </a:lnTo>
                  <a:lnTo>
                    <a:pt x="906" y="920"/>
                  </a:lnTo>
                  <a:lnTo>
                    <a:pt x="906" y="918"/>
                  </a:lnTo>
                  <a:lnTo>
                    <a:pt x="908" y="918"/>
                  </a:lnTo>
                  <a:lnTo>
                    <a:pt x="909" y="918"/>
                  </a:lnTo>
                  <a:lnTo>
                    <a:pt x="911" y="918"/>
                  </a:lnTo>
                  <a:lnTo>
                    <a:pt x="913" y="918"/>
                  </a:lnTo>
                  <a:lnTo>
                    <a:pt x="911" y="918"/>
                  </a:lnTo>
                  <a:lnTo>
                    <a:pt x="913" y="918"/>
                  </a:lnTo>
                  <a:lnTo>
                    <a:pt x="913" y="917"/>
                  </a:lnTo>
                  <a:lnTo>
                    <a:pt x="913" y="918"/>
                  </a:lnTo>
                  <a:lnTo>
                    <a:pt x="913" y="917"/>
                  </a:lnTo>
                  <a:lnTo>
                    <a:pt x="913" y="918"/>
                  </a:lnTo>
                  <a:lnTo>
                    <a:pt x="913" y="917"/>
                  </a:lnTo>
                  <a:lnTo>
                    <a:pt x="915" y="917"/>
                  </a:lnTo>
                  <a:lnTo>
                    <a:pt x="917" y="917"/>
                  </a:lnTo>
                  <a:lnTo>
                    <a:pt x="917" y="918"/>
                  </a:lnTo>
                  <a:lnTo>
                    <a:pt x="917" y="920"/>
                  </a:lnTo>
                  <a:lnTo>
                    <a:pt x="915" y="920"/>
                  </a:lnTo>
                  <a:lnTo>
                    <a:pt x="917" y="920"/>
                  </a:lnTo>
                  <a:lnTo>
                    <a:pt x="917" y="922"/>
                  </a:lnTo>
                  <a:lnTo>
                    <a:pt x="918" y="922"/>
                  </a:lnTo>
                  <a:lnTo>
                    <a:pt x="920" y="922"/>
                  </a:lnTo>
                  <a:lnTo>
                    <a:pt x="922" y="922"/>
                  </a:lnTo>
                  <a:lnTo>
                    <a:pt x="922" y="924"/>
                  </a:lnTo>
                  <a:lnTo>
                    <a:pt x="924" y="924"/>
                  </a:lnTo>
                  <a:lnTo>
                    <a:pt x="924" y="925"/>
                  </a:lnTo>
                  <a:lnTo>
                    <a:pt x="924" y="927"/>
                  </a:lnTo>
                  <a:lnTo>
                    <a:pt x="925" y="927"/>
                  </a:lnTo>
                  <a:lnTo>
                    <a:pt x="925" y="929"/>
                  </a:lnTo>
                  <a:lnTo>
                    <a:pt x="927" y="929"/>
                  </a:lnTo>
                  <a:lnTo>
                    <a:pt x="927" y="927"/>
                  </a:lnTo>
                  <a:lnTo>
                    <a:pt x="927" y="929"/>
                  </a:lnTo>
                  <a:lnTo>
                    <a:pt x="929" y="929"/>
                  </a:lnTo>
                  <a:lnTo>
                    <a:pt x="931" y="929"/>
                  </a:lnTo>
                  <a:lnTo>
                    <a:pt x="931" y="931"/>
                  </a:lnTo>
                  <a:lnTo>
                    <a:pt x="931" y="932"/>
                  </a:lnTo>
                  <a:lnTo>
                    <a:pt x="931" y="934"/>
                  </a:lnTo>
                  <a:lnTo>
                    <a:pt x="931" y="936"/>
                  </a:lnTo>
                  <a:lnTo>
                    <a:pt x="931" y="938"/>
                  </a:lnTo>
                  <a:lnTo>
                    <a:pt x="929" y="938"/>
                  </a:lnTo>
                  <a:lnTo>
                    <a:pt x="931" y="938"/>
                  </a:lnTo>
                  <a:lnTo>
                    <a:pt x="931" y="940"/>
                  </a:lnTo>
                  <a:lnTo>
                    <a:pt x="929" y="940"/>
                  </a:lnTo>
                  <a:lnTo>
                    <a:pt x="929" y="938"/>
                  </a:lnTo>
                  <a:lnTo>
                    <a:pt x="929" y="940"/>
                  </a:lnTo>
                  <a:lnTo>
                    <a:pt x="929" y="941"/>
                  </a:lnTo>
                  <a:lnTo>
                    <a:pt x="929" y="943"/>
                  </a:lnTo>
                  <a:lnTo>
                    <a:pt x="927" y="943"/>
                  </a:lnTo>
                  <a:lnTo>
                    <a:pt x="927" y="941"/>
                  </a:lnTo>
                  <a:lnTo>
                    <a:pt x="925" y="941"/>
                  </a:lnTo>
                  <a:lnTo>
                    <a:pt x="925" y="943"/>
                  </a:lnTo>
                  <a:lnTo>
                    <a:pt x="927" y="943"/>
                  </a:lnTo>
                  <a:lnTo>
                    <a:pt x="927" y="945"/>
                  </a:lnTo>
                  <a:lnTo>
                    <a:pt x="927" y="947"/>
                  </a:lnTo>
                  <a:lnTo>
                    <a:pt x="925" y="947"/>
                  </a:lnTo>
                  <a:lnTo>
                    <a:pt x="925" y="948"/>
                  </a:lnTo>
                  <a:lnTo>
                    <a:pt x="925" y="950"/>
                  </a:lnTo>
                  <a:lnTo>
                    <a:pt x="925" y="952"/>
                  </a:lnTo>
                  <a:lnTo>
                    <a:pt x="924" y="952"/>
                  </a:lnTo>
                  <a:lnTo>
                    <a:pt x="924" y="954"/>
                  </a:lnTo>
                  <a:lnTo>
                    <a:pt x="924" y="955"/>
                  </a:lnTo>
                  <a:lnTo>
                    <a:pt x="922" y="955"/>
                  </a:lnTo>
                  <a:lnTo>
                    <a:pt x="922" y="957"/>
                  </a:lnTo>
                  <a:lnTo>
                    <a:pt x="920" y="957"/>
                  </a:lnTo>
                  <a:lnTo>
                    <a:pt x="920" y="959"/>
                  </a:lnTo>
                  <a:lnTo>
                    <a:pt x="920" y="961"/>
                  </a:lnTo>
                  <a:lnTo>
                    <a:pt x="920" y="963"/>
                  </a:lnTo>
                  <a:lnTo>
                    <a:pt x="920" y="964"/>
                  </a:lnTo>
                  <a:lnTo>
                    <a:pt x="918" y="964"/>
                  </a:lnTo>
                  <a:lnTo>
                    <a:pt x="918" y="966"/>
                  </a:lnTo>
                  <a:lnTo>
                    <a:pt x="918" y="968"/>
                  </a:lnTo>
                  <a:lnTo>
                    <a:pt x="918" y="970"/>
                  </a:lnTo>
                  <a:lnTo>
                    <a:pt x="918" y="971"/>
                  </a:lnTo>
                  <a:lnTo>
                    <a:pt x="920" y="971"/>
                  </a:lnTo>
                  <a:lnTo>
                    <a:pt x="920" y="973"/>
                  </a:lnTo>
                  <a:lnTo>
                    <a:pt x="920" y="975"/>
                  </a:lnTo>
                  <a:lnTo>
                    <a:pt x="920" y="977"/>
                  </a:lnTo>
                  <a:lnTo>
                    <a:pt x="922" y="977"/>
                  </a:lnTo>
                  <a:lnTo>
                    <a:pt x="922" y="978"/>
                  </a:lnTo>
                  <a:lnTo>
                    <a:pt x="922" y="980"/>
                  </a:lnTo>
                  <a:lnTo>
                    <a:pt x="922" y="982"/>
                  </a:lnTo>
                  <a:lnTo>
                    <a:pt x="922" y="984"/>
                  </a:lnTo>
                  <a:lnTo>
                    <a:pt x="920" y="984"/>
                  </a:lnTo>
                  <a:lnTo>
                    <a:pt x="920" y="986"/>
                  </a:lnTo>
                  <a:lnTo>
                    <a:pt x="920" y="987"/>
                  </a:lnTo>
                  <a:lnTo>
                    <a:pt x="920" y="989"/>
                  </a:lnTo>
                  <a:lnTo>
                    <a:pt x="918" y="989"/>
                  </a:lnTo>
                  <a:lnTo>
                    <a:pt x="920" y="989"/>
                  </a:lnTo>
                  <a:lnTo>
                    <a:pt x="920" y="991"/>
                  </a:lnTo>
                  <a:lnTo>
                    <a:pt x="922" y="991"/>
                  </a:lnTo>
                  <a:lnTo>
                    <a:pt x="922" y="993"/>
                  </a:lnTo>
                  <a:lnTo>
                    <a:pt x="924" y="993"/>
                  </a:lnTo>
                  <a:lnTo>
                    <a:pt x="925" y="993"/>
                  </a:lnTo>
                  <a:lnTo>
                    <a:pt x="925" y="991"/>
                  </a:lnTo>
                  <a:lnTo>
                    <a:pt x="927" y="991"/>
                  </a:lnTo>
                  <a:lnTo>
                    <a:pt x="929" y="991"/>
                  </a:lnTo>
                  <a:lnTo>
                    <a:pt x="929" y="993"/>
                  </a:lnTo>
                  <a:lnTo>
                    <a:pt x="927" y="993"/>
                  </a:lnTo>
                  <a:lnTo>
                    <a:pt x="927" y="994"/>
                  </a:lnTo>
                  <a:lnTo>
                    <a:pt x="927" y="996"/>
                  </a:lnTo>
                  <a:lnTo>
                    <a:pt x="929" y="996"/>
                  </a:lnTo>
                  <a:lnTo>
                    <a:pt x="929" y="998"/>
                  </a:lnTo>
                  <a:lnTo>
                    <a:pt x="931" y="998"/>
                  </a:lnTo>
                  <a:lnTo>
                    <a:pt x="931" y="1000"/>
                  </a:lnTo>
                  <a:lnTo>
                    <a:pt x="929" y="1000"/>
                  </a:lnTo>
                  <a:lnTo>
                    <a:pt x="927" y="1000"/>
                  </a:lnTo>
                  <a:lnTo>
                    <a:pt x="927" y="1001"/>
                  </a:lnTo>
                  <a:lnTo>
                    <a:pt x="927" y="1003"/>
                  </a:lnTo>
                  <a:lnTo>
                    <a:pt x="927" y="1005"/>
                  </a:lnTo>
                  <a:lnTo>
                    <a:pt x="925" y="1005"/>
                  </a:lnTo>
                  <a:lnTo>
                    <a:pt x="925" y="1007"/>
                  </a:lnTo>
                  <a:lnTo>
                    <a:pt x="925" y="1009"/>
                  </a:lnTo>
                  <a:lnTo>
                    <a:pt x="925" y="1010"/>
                  </a:lnTo>
                  <a:lnTo>
                    <a:pt x="924" y="1010"/>
                  </a:lnTo>
                  <a:lnTo>
                    <a:pt x="924" y="1012"/>
                  </a:lnTo>
                  <a:lnTo>
                    <a:pt x="924" y="1014"/>
                  </a:lnTo>
                  <a:lnTo>
                    <a:pt x="925" y="1014"/>
                  </a:lnTo>
                  <a:lnTo>
                    <a:pt x="925" y="1016"/>
                  </a:lnTo>
                  <a:lnTo>
                    <a:pt x="925" y="1017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4" y="1021"/>
                  </a:lnTo>
                  <a:lnTo>
                    <a:pt x="925" y="1021"/>
                  </a:lnTo>
                  <a:lnTo>
                    <a:pt x="925" y="1023"/>
                  </a:lnTo>
                  <a:lnTo>
                    <a:pt x="924" y="1024"/>
                  </a:lnTo>
                  <a:lnTo>
                    <a:pt x="924" y="1026"/>
                  </a:lnTo>
                  <a:lnTo>
                    <a:pt x="924" y="1028"/>
                  </a:lnTo>
                  <a:lnTo>
                    <a:pt x="924" y="1030"/>
                  </a:lnTo>
                  <a:lnTo>
                    <a:pt x="922" y="1030"/>
                  </a:lnTo>
                  <a:lnTo>
                    <a:pt x="922" y="1032"/>
                  </a:lnTo>
                  <a:lnTo>
                    <a:pt x="920" y="1032"/>
                  </a:lnTo>
                  <a:lnTo>
                    <a:pt x="920" y="1033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17" y="1035"/>
                  </a:lnTo>
                  <a:lnTo>
                    <a:pt x="917" y="1037"/>
                  </a:lnTo>
                  <a:lnTo>
                    <a:pt x="915" y="1037"/>
                  </a:lnTo>
                  <a:lnTo>
                    <a:pt x="917" y="1037"/>
                  </a:lnTo>
                  <a:lnTo>
                    <a:pt x="915" y="1037"/>
                  </a:lnTo>
                  <a:lnTo>
                    <a:pt x="915" y="1039"/>
                  </a:lnTo>
                  <a:lnTo>
                    <a:pt x="915" y="1040"/>
                  </a:lnTo>
                  <a:lnTo>
                    <a:pt x="915" y="1042"/>
                  </a:lnTo>
                  <a:lnTo>
                    <a:pt x="915" y="1044"/>
                  </a:lnTo>
                  <a:lnTo>
                    <a:pt x="915" y="1046"/>
                  </a:lnTo>
                  <a:lnTo>
                    <a:pt x="913" y="1046"/>
                  </a:lnTo>
                  <a:lnTo>
                    <a:pt x="915" y="1046"/>
                  </a:lnTo>
                  <a:lnTo>
                    <a:pt x="915" y="1047"/>
                  </a:lnTo>
                  <a:lnTo>
                    <a:pt x="913" y="1047"/>
                  </a:lnTo>
                  <a:lnTo>
                    <a:pt x="913" y="1049"/>
                  </a:lnTo>
                  <a:lnTo>
                    <a:pt x="911" y="1049"/>
                  </a:lnTo>
                  <a:lnTo>
                    <a:pt x="911" y="1051"/>
                  </a:lnTo>
                  <a:lnTo>
                    <a:pt x="909" y="1051"/>
                  </a:lnTo>
                  <a:lnTo>
                    <a:pt x="909" y="1053"/>
                  </a:lnTo>
                  <a:lnTo>
                    <a:pt x="908" y="1055"/>
                  </a:lnTo>
                  <a:lnTo>
                    <a:pt x="908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6" y="1060"/>
                  </a:lnTo>
                  <a:lnTo>
                    <a:pt x="904" y="1060"/>
                  </a:lnTo>
                  <a:lnTo>
                    <a:pt x="904" y="1062"/>
                  </a:lnTo>
                  <a:lnTo>
                    <a:pt x="906" y="1062"/>
                  </a:lnTo>
                  <a:lnTo>
                    <a:pt x="906" y="1063"/>
                  </a:lnTo>
                  <a:lnTo>
                    <a:pt x="904" y="1063"/>
                  </a:lnTo>
                  <a:lnTo>
                    <a:pt x="902" y="1063"/>
                  </a:lnTo>
                  <a:lnTo>
                    <a:pt x="902" y="1065"/>
                  </a:lnTo>
                  <a:lnTo>
                    <a:pt x="901" y="1065"/>
                  </a:lnTo>
                  <a:lnTo>
                    <a:pt x="899" y="1065"/>
                  </a:lnTo>
                  <a:lnTo>
                    <a:pt x="901" y="1065"/>
                  </a:lnTo>
                  <a:lnTo>
                    <a:pt x="901" y="1063"/>
                  </a:lnTo>
                  <a:lnTo>
                    <a:pt x="902" y="1063"/>
                  </a:lnTo>
                  <a:lnTo>
                    <a:pt x="902" y="1062"/>
                  </a:lnTo>
                  <a:lnTo>
                    <a:pt x="901" y="1062"/>
                  </a:lnTo>
                  <a:lnTo>
                    <a:pt x="899" y="1062"/>
                  </a:lnTo>
                  <a:lnTo>
                    <a:pt x="897" y="1062"/>
                  </a:lnTo>
                  <a:lnTo>
                    <a:pt x="897" y="1063"/>
                  </a:lnTo>
                  <a:lnTo>
                    <a:pt x="895" y="1063"/>
                  </a:lnTo>
                  <a:lnTo>
                    <a:pt x="894" y="1063"/>
                  </a:lnTo>
                  <a:lnTo>
                    <a:pt x="894" y="1065"/>
                  </a:lnTo>
                  <a:lnTo>
                    <a:pt x="894" y="1067"/>
                  </a:lnTo>
                  <a:lnTo>
                    <a:pt x="894" y="1069"/>
                  </a:lnTo>
                  <a:lnTo>
                    <a:pt x="894" y="1071"/>
                  </a:lnTo>
                  <a:lnTo>
                    <a:pt x="894" y="1072"/>
                  </a:lnTo>
                  <a:lnTo>
                    <a:pt x="895" y="1072"/>
                  </a:lnTo>
                  <a:lnTo>
                    <a:pt x="894" y="1072"/>
                  </a:lnTo>
                  <a:lnTo>
                    <a:pt x="894" y="1074"/>
                  </a:lnTo>
                  <a:lnTo>
                    <a:pt x="895" y="1076"/>
                  </a:lnTo>
                  <a:lnTo>
                    <a:pt x="895" y="1078"/>
                  </a:lnTo>
                  <a:lnTo>
                    <a:pt x="894" y="1078"/>
                  </a:lnTo>
                  <a:lnTo>
                    <a:pt x="894" y="1079"/>
                  </a:lnTo>
                  <a:lnTo>
                    <a:pt x="895" y="1079"/>
                  </a:lnTo>
                  <a:lnTo>
                    <a:pt x="895" y="1081"/>
                  </a:lnTo>
                  <a:lnTo>
                    <a:pt x="895" y="1083"/>
                  </a:lnTo>
                  <a:lnTo>
                    <a:pt x="897" y="1083"/>
                  </a:lnTo>
                  <a:lnTo>
                    <a:pt x="897" y="1085"/>
                  </a:lnTo>
                  <a:lnTo>
                    <a:pt x="899" y="1085"/>
                  </a:lnTo>
                  <a:lnTo>
                    <a:pt x="899" y="1086"/>
                  </a:lnTo>
                  <a:lnTo>
                    <a:pt x="899" y="1088"/>
                  </a:lnTo>
                  <a:lnTo>
                    <a:pt x="901" y="1088"/>
                  </a:lnTo>
                  <a:lnTo>
                    <a:pt x="901" y="1090"/>
                  </a:lnTo>
                  <a:lnTo>
                    <a:pt x="902" y="1090"/>
                  </a:lnTo>
                  <a:lnTo>
                    <a:pt x="902" y="1092"/>
                  </a:lnTo>
                  <a:lnTo>
                    <a:pt x="904" y="1094"/>
                  </a:lnTo>
                  <a:lnTo>
                    <a:pt x="908" y="1095"/>
                  </a:lnTo>
                  <a:lnTo>
                    <a:pt x="909" y="1099"/>
                  </a:lnTo>
                  <a:lnTo>
                    <a:pt x="911" y="1099"/>
                  </a:lnTo>
                  <a:lnTo>
                    <a:pt x="913" y="1101"/>
                  </a:lnTo>
                  <a:lnTo>
                    <a:pt x="915" y="1101"/>
                  </a:lnTo>
                  <a:lnTo>
                    <a:pt x="917" y="1101"/>
                  </a:lnTo>
                  <a:lnTo>
                    <a:pt x="918" y="1101"/>
                  </a:lnTo>
                  <a:lnTo>
                    <a:pt x="920" y="1102"/>
                  </a:lnTo>
                  <a:lnTo>
                    <a:pt x="922" y="1102"/>
                  </a:lnTo>
                  <a:lnTo>
                    <a:pt x="924" y="1101"/>
                  </a:lnTo>
                  <a:lnTo>
                    <a:pt x="925" y="1101"/>
                  </a:lnTo>
                  <a:lnTo>
                    <a:pt x="925" y="1102"/>
                  </a:lnTo>
                  <a:lnTo>
                    <a:pt x="924" y="1102"/>
                  </a:lnTo>
                  <a:lnTo>
                    <a:pt x="920" y="1102"/>
                  </a:lnTo>
                  <a:lnTo>
                    <a:pt x="917" y="1104"/>
                  </a:lnTo>
                  <a:lnTo>
                    <a:pt x="915" y="1104"/>
                  </a:lnTo>
                  <a:lnTo>
                    <a:pt x="911" y="1106"/>
                  </a:lnTo>
                  <a:lnTo>
                    <a:pt x="906" y="1106"/>
                  </a:lnTo>
                  <a:lnTo>
                    <a:pt x="901" y="1106"/>
                  </a:lnTo>
                  <a:lnTo>
                    <a:pt x="897" y="1108"/>
                  </a:lnTo>
                  <a:lnTo>
                    <a:pt x="894" y="1108"/>
                  </a:lnTo>
                  <a:lnTo>
                    <a:pt x="890" y="1108"/>
                  </a:lnTo>
                  <a:lnTo>
                    <a:pt x="888" y="1109"/>
                  </a:lnTo>
                  <a:lnTo>
                    <a:pt x="886" y="1109"/>
                  </a:lnTo>
                  <a:lnTo>
                    <a:pt x="881" y="1109"/>
                  </a:lnTo>
                  <a:lnTo>
                    <a:pt x="879" y="1111"/>
                  </a:lnTo>
                  <a:lnTo>
                    <a:pt x="876" y="1111"/>
                  </a:lnTo>
                  <a:lnTo>
                    <a:pt x="874" y="1113"/>
                  </a:lnTo>
                  <a:lnTo>
                    <a:pt x="871" y="1113"/>
                  </a:lnTo>
                  <a:lnTo>
                    <a:pt x="867" y="1115"/>
                  </a:lnTo>
                  <a:lnTo>
                    <a:pt x="865" y="1117"/>
                  </a:lnTo>
                  <a:lnTo>
                    <a:pt x="862" y="1118"/>
                  </a:lnTo>
                  <a:lnTo>
                    <a:pt x="860" y="1118"/>
                  </a:lnTo>
                  <a:lnTo>
                    <a:pt x="858" y="1120"/>
                  </a:lnTo>
                  <a:lnTo>
                    <a:pt x="858" y="1122"/>
                  </a:lnTo>
                  <a:lnTo>
                    <a:pt x="858" y="1124"/>
                  </a:lnTo>
                  <a:lnTo>
                    <a:pt x="858" y="1125"/>
                  </a:lnTo>
                  <a:lnTo>
                    <a:pt x="858" y="1127"/>
                  </a:lnTo>
                  <a:lnTo>
                    <a:pt x="856" y="1129"/>
                  </a:lnTo>
                  <a:lnTo>
                    <a:pt x="856" y="1131"/>
                  </a:lnTo>
                  <a:lnTo>
                    <a:pt x="855" y="1132"/>
                  </a:lnTo>
                  <a:lnTo>
                    <a:pt x="855" y="1134"/>
                  </a:lnTo>
                  <a:lnTo>
                    <a:pt x="855" y="1136"/>
                  </a:lnTo>
                  <a:lnTo>
                    <a:pt x="853" y="1138"/>
                  </a:lnTo>
                  <a:lnTo>
                    <a:pt x="851" y="1140"/>
                  </a:lnTo>
                  <a:lnTo>
                    <a:pt x="851" y="1141"/>
                  </a:lnTo>
                  <a:lnTo>
                    <a:pt x="849" y="1141"/>
                  </a:lnTo>
                  <a:lnTo>
                    <a:pt x="849" y="1143"/>
                  </a:lnTo>
                  <a:lnTo>
                    <a:pt x="849" y="1145"/>
                  </a:lnTo>
                  <a:lnTo>
                    <a:pt x="848" y="1145"/>
                  </a:lnTo>
                  <a:lnTo>
                    <a:pt x="846" y="1147"/>
                  </a:lnTo>
                  <a:lnTo>
                    <a:pt x="846" y="1148"/>
                  </a:lnTo>
                  <a:lnTo>
                    <a:pt x="846" y="1150"/>
                  </a:lnTo>
                  <a:lnTo>
                    <a:pt x="844" y="1152"/>
                  </a:lnTo>
                  <a:lnTo>
                    <a:pt x="842" y="1154"/>
                  </a:lnTo>
                  <a:lnTo>
                    <a:pt x="842" y="1155"/>
                  </a:lnTo>
                  <a:lnTo>
                    <a:pt x="842" y="1157"/>
                  </a:lnTo>
                  <a:lnTo>
                    <a:pt x="842" y="1159"/>
                  </a:lnTo>
                  <a:lnTo>
                    <a:pt x="840" y="1161"/>
                  </a:lnTo>
                  <a:lnTo>
                    <a:pt x="840" y="1163"/>
                  </a:lnTo>
                  <a:lnTo>
                    <a:pt x="840" y="1164"/>
                  </a:lnTo>
                  <a:lnTo>
                    <a:pt x="840" y="1166"/>
                  </a:lnTo>
                  <a:lnTo>
                    <a:pt x="839" y="1166"/>
                  </a:lnTo>
                  <a:lnTo>
                    <a:pt x="839" y="1168"/>
                  </a:lnTo>
                  <a:lnTo>
                    <a:pt x="839" y="1170"/>
                  </a:lnTo>
                  <a:lnTo>
                    <a:pt x="839" y="1171"/>
                  </a:lnTo>
                  <a:lnTo>
                    <a:pt x="837" y="1171"/>
                  </a:lnTo>
                  <a:lnTo>
                    <a:pt x="837" y="1173"/>
                  </a:lnTo>
                  <a:lnTo>
                    <a:pt x="837" y="1175"/>
                  </a:lnTo>
                  <a:lnTo>
                    <a:pt x="835" y="1175"/>
                  </a:lnTo>
                  <a:lnTo>
                    <a:pt x="835" y="1177"/>
                  </a:lnTo>
                  <a:lnTo>
                    <a:pt x="835" y="1178"/>
                  </a:lnTo>
                  <a:lnTo>
                    <a:pt x="835" y="1180"/>
                  </a:lnTo>
                  <a:lnTo>
                    <a:pt x="833" y="1180"/>
                  </a:lnTo>
                  <a:lnTo>
                    <a:pt x="833" y="1182"/>
                  </a:lnTo>
                  <a:lnTo>
                    <a:pt x="833" y="1184"/>
                  </a:lnTo>
                  <a:lnTo>
                    <a:pt x="832" y="1184"/>
                  </a:lnTo>
                  <a:lnTo>
                    <a:pt x="832" y="1186"/>
                  </a:lnTo>
                  <a:lnTo>
                    <a:pt x="832" y="1187"/>
                  </a:lnTo>
                  <a:lnTo>
                    <a:pt x="830" y="1187"/>
                  </a:lnTo>
                  <a:lnTo>
                    <a:pt x="830" y="1189"/>
                  </a:lnTo>
                  <a:lnTo>
                    <a:pt x="830" y="1191"/>
                  </a:lnTo>
                  <a:lnTo>
                    <a:pt x="828" y="1191"/>
                  </a:lnTo>
                  <a:lnTo>
                    <a:pt x="828" y="1193"/>
                  </a:lnTo>
                  <a:lnTo>
                    <a:pt x="828" y="1194"/>
                  </a:lnTo>
                  <a:lnTo>
                    <a:pt x="828" y="1196"/>
                  </a:lnTo>
                  <a:lnTo>
                    <a:pt x="826" y="1196"/>
                  </a:lnTo>
                  <a:lnTo>
                    <a:pt x="826" y="1198"/>
                  </a:lnTo>
                  <a:lnTo>
                    <a:pt x="825" y="1200"/>
                  </a:lnTo>
                  <a:lnTo>
                    <a:pt x="825" y="1201"/>
                  </a:lnTo>
                  <a:lnTo>
                    <a:pt x="823" y="1201"/>
                  </a:lnTo>
                  <a:lnTo>
                    <a:pt x="823" y="1203"/>
                  </a:lnTo>
                  <a:lnTo>
                    <a:pt x="823" y="1205"/>
                  </a:lnTo>
                  <a:lnTo>
                    <a:pt x="821" y="1205"/>
                  </a:lnTo>
                  <a:lnTo>
                    <a:pt x="821" y="1207"/>
                  </a:lnTo>
                  <a:lnTo>
                    <a:pt x="821" y="1209"/>
                  </a:lnTo>
                  <a:lnTo>
                    <a:pt x="819" y="1209"/>
                  </a:lnTo>
                  <a:lnTo>
                    <a:pt x="819" y="1210"/>
                  </a:lnTo>
                  <a:lnTo>
                    <a:pt x="819" y="1212"/>
                  </a:lnTo>
                  <a:lnTo>
                    <a:pt x="817" y="1212"/>
                  </a:lnTo>
                  <a:lnTo>
                    <a:pt x="817" y="1214"/>
                  </a:lnTo>
                  <a:lnTo>
                    <a:pt x="817" y="1216"/>
                  </a:lnTo>
                  <a:lnTo>
                    <a:pt x="817" y="1217"/>
                  </a:lnTo>
                  <a:lnTo>
                    <a:pt x="816" y="1217"/>
                  </a:lnTo>
                  <a:lnTo>
                    <a:pt x="816" y="1219"/>
                  </a:lnTo>
                  <a:lnTo>
                    <a:pt x="816" y="1221"/>
                  </a:lnTo>
                  <a:lnTo>
                    <a:pt x="816" y="1223"/>
                  </a:lnTo>
                  <a:lnTo>
                    <a:pt x="814" y="1223"/>
                  </a:lnTo>
                  <a:lnTo>
                    <a:pt x="814" y="1224"/>
                  </a:lnTo>
                  <a:lnTo>
                    <a:pt x="814" y="1226"/>
                  </a:lnTo>
                  <a:lnTo>
                    <a:pt x="814" y="1228"/>
                  </a:lnTo>
                  <a:lnTo>
                    <a:pt x="812" y="1228"/>
                  </a:lnTo>
                  <a:lnTo>
                    <a:pt x="812" y="1230"/>
                  </a:lnTo>
                  <a:lnTo>
                    <a:pt x="812" y="1232"/>
                  </a:lnTo>
                  <a:lnTo>
                    <a:pt x="812" y="1233"/>
                  </a:lnTo>
                  <a:lnTo>
                    <a:pt x="810" y="1233"/>
                  </a:lnTo>
                  <a:lnTo>
                    <a:pt x="810" y="1235"/>
                  </a:lnTo>
                  <a:lnTo>
                    <a:pt x="810" y="1237"/>
                  </a:lnTo>
                  <a:lnTo>
                    <a:pt x="810" y="1239"/>
                  </a:lnTo>
                  <a:lnTo>
                    <a:pt x="810" y="1240"/>
                  </a:lnTo>
                  <a:lnTo>
                    <a:pt x="810" y="1242"/>
                  </a:lnTo>
                  <a:lnTo>
                    <a:pt x="810" y="1244"/>
                  </a:lnTo>
                  <a:lnTo>
                    <a:pt x="810" y="1246"/>
                  </a:lnTo>
                  <a:lnTo>
                    <a:pt x="812" y="1246"/>
                  </a:lnTo>
                  <a:lnTo>
                    <a:pt x="812" y="1247"/>
                  </a:lnTo>
                  <a:lnTo>
                    <a:pt x="812" y="1246"/>
                  </a:lnTo>
                  <a:lnTo>
                    <a:pt x="812" y="1247"/>
                  </a:lnTo>
                  <a:lnTo>
                    <a:pt x="814" y="1247"/>
                  </a:lnTo>
                  <a:lnTo>
                    <a:pt x="814" y="1249"/>
                  </a:lnTo>
                  <a:lnTo>
                    <a:pt x="816" y="1249"/>
                  </a:lnTo>
                  <a:lnTo>
                    <a:pt x="817" y="1249"/>
                  </a:lnTo>
                  <a:lnTo>
                    <a:pt x="817" y="1251"/>
                  </a:lnTo>
                  <a:lnTo>
                    <a:pt x="817" y="1253"/>
                  </a:lnTo>
                  <a:lnTo>
                    <a:pt x="817" y="1255"/>
                  </a:lnTo>
                  <a:lnTo>
                    <a:pt x="819" y="1255"/>
                  </a:lnTo>
                  <a:lnTo>
                    <a:pt x="819" y="1256"/>
                  </a:lnTo>
                  <a:lnTo>
                    <a:pt x="821" y="1255"/>
                  </a:lnTo>
                  <a:lnTo>
                    <a:pt x="821" y="1256"/>
                  </a:lnTo>
                  <a:lnTo>
                    <a:pt x="821" y="1258"/>
                  </a:lnTo>
                  <a:lnTo>
                    <a:pt x="821" y="1260"/>
                  </a:lnTo>
                  <a:lnTo>
                    <a:pt x="819" y="1262"/>
                  </a:lnTo>
                  <a:lnTo>
                    <a:pt x="819" y="1263"/>
                  </a:lnTo>
                  <a:lnTo>
                    <a:pt x="819" y="1265"/>
                  </a:lnTo>
                  <a:lnTo>
                    <a:pt x="819" y="1267"/>
                  </a:lnTo>
                  <a:lnTo>
                    <a:pt x="821" y="1267"/>
                  </a:lnTo>
                  <a:lnTo>
                    <a:pt x="821" y="1269"/>
                  </a:lnTo>
                  <a:lnTo>
                    <a:pt x="823" y="1271"/>
                  </a:lnTo>
                  <a:lnTo>
                    <a:pt x="823" y="1272"/>
                  </a:lnTo>
                  <a:lnTo>
                    <a:pt x="825" y="1272"/>
                  </a:lnTo>
                  <a:lnTo>
                    <a:pt x="826" y="1272"/>
                  </a:lnTo>
                  <a:lnTo>
                    <a:pt x="826" y="1274"/>
                  </a:lnTo>
                  <a:lnTo>
                    <a:pt x="828" y="1274"/>
                  </a:lnTo>
                  <a:lnTo>
                    <a:pt x="828" y="1276"/>
                  </a:lnTo>
                  <a:lnTo>
                    <a:pt x="826" y="1276"/>
                  </a:lnTo>
                  <a:lnTo>
                    <a:pt x="826" y="1278"/>
                  </a:lnTo>
                  <a:lnTo>
                    <a:pt x="826" y="1279"/>
                  </a:lnTo>
                  <a:lnTo>
                    <a:pt x="825" y="1279"/>
                  </a:lnTo>
                  <a:lnTo>
                    <a:pt x="825" y="1281"/>
                  </a:lnTo>
                  <a:lnTo>
                    <a:pt x="825" y="1283"/>
                  </a:lnTo>
                  <a:lnTo>
                    <a:pt x="825" y="1285"/>
                  </a:lnTo>
                  <a:lnTo>
                    <a:pt x="825" y="1286"/>
                  </a:lnTo>
                  <a:lnTo>
                    <a:pt x="825" y="1288"/>
                  </a:lnTo>
                  <a:lnTo>
                    <a:pt x="826" y="1288"/>
                  </a:lnTo>
                  <a:lnTo>
                    <a:pt x="828" y="1288"/>
                  </a:lnTo>
                  <a:lnTo>
                    <a:pt x="830" y="1288"/>
                  </a:lnTo>
                  <a:lnTo>
                    <a:pt x="830" y="1290"/>
                  </a:lnTo>
                  <a:lnTo>
                    <a:pt x="830" y="1292"/>
                  </a:lnTo>
                  <a:lnTo>
                    <a:pt x="828" y="1292"/>
                  </a:lnTo>
                  <a:lnTo>
                    <a:pt x="828" y="1294"/>
                  </a:lnTo>
                  <a:lnTo>
                    <a:pt x="828" y="1295"/>
                  </a:lnTo>
                  <a:lnTo>
                    <a:pt x="828" y="1297"/>
                  </a:lnTo>
                  <a:lnTo>
                    <a:pt x="828" y="1299"/>
                  </a:lnTo>
                  <a:lnTo>
                    <a:pt x="826" y="1299"/>
                  </a:lnTo>
                  <a:lnTo>
                    <a:pt x="826" y="1301"/>
                  </a:lnTo>
                  <a:lnTo>
                    <a:pt x="826" y="1302"/>
                  </a:lnTo>
                  <a:lnTo>
                    <a:pt x="828" y="1302"/>
                  </a:lnTo>
                  <a:lnTo>
                    <a:pt x="828" y="1304"/>
                  </a:lnTo>
                  <a:lnTo>
                    <a:pt x="830" y="1306"/>
                  </a:lnTo>
                  <a:lnTo>
                    <a:pt x="830" y="1308"/>
                  </a:lnTo>
                  <a:lnTo>
                    <a:pt x="830" y="1309"/>
                  </a:lnTo>
                  <a:lnTo>
                    <a:pt x="830" y="1311"/>
                  </a:lnTo>
                  <a:lnTo>
                    <a:pt x="830" y="1313"/>
                  </a:lnTo>
                  <a:lnTo>
                    <a:pt x="830" y="1315"/>
                  </a:lnTo>
                  <a:lnTo>
                    <a:pt x="830" y="1317"/>
                  </a:lnTo>
                  <a:lnTo>
                    <a:pt x="832" y="1317"/>
                  </a:lnTo>
                  <a:lnTo>
                    <a:pt x="832" y="1318"/>
                  </a:lnTo>
                  <a:lnTo>
                    <a:pt x="832" y="1320"/>
                  </a:lnTo>
                  <a:lnTo>
                    <a:pt x="832" y="1322"/>
                  </a:lnTo>
                  <a:lnTo>
                    <a:pt x="833" y="1322"/>
                  </a:lnTo>
                  <a:lnTo>
                    <a:pt x="833" y="1324"/>
                  </a:lnTo>
                  <a:lnTo>
                    <a:pt x="835" y="1324"/>
                  </a:lnTo>
                  <a:lnTo>
                    <a:pt x="835" y="1325"/>
                  </a:lnTo>
                  <a:lnTo>
                    <a:pt x="837" y="1325"/>
                  </a:lnTo>
                  <a:lnTo>
                    <a:pt x="839" y="1325"/>
                  </a:lnTo>
                  <a:lnTo>
                    <a:pt x="839" y="1327"/>
                  </a:lnTo>
                  <a:lnTo>
                    <a:pt x="839" y="1329"/>
                  </a:lnTo>
                  <a:lnTo>
                    <a:pt x="839" y="1331"/>
                  </a:lnTo>
                  <a:lnTo>
                    <a:pt x="839" y="1332"/>
                  </a:lnTo>
                  <a:lnTo>
                    <a:pt x="839" y="1334"/>
                  </a:lnTo>
                  <a:lnTo>
                    <a:pt x="837" y="1334"/>
                  </a:lnTo>
                  <a:lnTo>
                    <a:pt x="837" y="1336"/>
                  </a:lnTo>
                  <a:lnTo>
                    <a:pt x="837" y="1338"/>
                  </a:lnTo>
                  <a:lnTo>
                    <a:pt x="837" y="1340"/>
                  </a:lnTo>
                  <a:lnTo>
                    <a:pt x="835" y="1340"/>
                  </a:lnTo>
                  <a:lnTo>
                    <a:pt x="835" y="1341"/>
                  </a:lnTo>
                  <a:lnTo>
                    <a:pt x="835" y="1343"/>
                  </a:lnTo>
                  <a:lnTo>
                    <a:pt x="835" y="1345"/>
                  </a:lnTo>
                  <a:lnTo>
                    <a:pt x="833" y="1345"/>
                  </a:lnTo>
                  <a:lnTo>
                    <a:pt x="833" y="1347"/>
                  </a:lnTo>
                  <a:lnTo>
                    <a:pt x="833" y="1348"/>
                  </a:lnTo>
                  <a:lnTo>
                    <a:pt x="835" y="1348"/>
                  </a:lnTo>
                  <a:lnTo>
                    <a:pt x="835" y="1350"/>
                  </a:lnTo>
                  <a:lnTo>
                    <a:pt x="833" y="1350"/>
                  </a:lnTo>
                  <a:lnTo>
                    <a:pt x="833" y="1352"/>
                  </a:lnTo>
                  <a:lnTo>
                    <a:pt x="833" y="1354"/>
                  </a:lnTo>
                  <a:lnTo>
                    <a:pt x="832" y="1354"/>
                  </a:lnTo>
                  <a:lnTo>
                    <a:pt x="832" y="1355"/>
                  </a:lnTo>
                  <a:lnTo>
                    <a:pt x="832" y="1357"/>
                  </a:lnTo>
                  <a:lnTo>
                    <a:pt x="832" y="1359"/>
                  </a:lnTo>
                  <a:lnTo>
                    <a:pt x="830" y="1361"/>
                  </a:lnTo>
                  <a:lnTo>
                    <a:pt x="830" y="1363"/>
                  </a:lnTo>
                  <a:lnTo>
                    <a:pt x="830" y="1364"/>
                  </a:lnTo>
                  <a:lnTo>
                    <a:pt x="830" y="1366"/>
                  </a:lnTo>
                  <a:lnTo>
                    <a:pt x="828" y="1366"/>
                  </a:lnTo>
                  <a:lnTo>
                    <a:pt x="828" y="1368"/>
                  </a:lnTo>
                  <a:lnTo>
                    <a:pt x="828" y="1370"/>
                  </a:lnTo>
                  <a:lnTo>
                    <a:pt x="828" y="1371"/>
                  </a:lnTo>
                  <a:lnTo>
                    <a:pt x="826" y="1371"/>
                  </a:lnTo>
                  <a:lnTo>
                    <a:pt x="826" y="1373"/>
                  </a:lnTo>
                  <a:lnTo>
                    <a:pt x="826" y="1375"/>
                  </a:lnTo>
                  <a:lnTo>
                    <a:pt x="826" y="1377"/>
                  </a:lnTo>
                  <a:lnTo>
                    <a:pt x="825" y="1377"/>
                  </a:lnTo>
                  <a:lnTo>
                    <a:pt x="825" y="1378"/>
                  </a:lnTo>
                  <a:lnTo>
                    <a:pt x="825" y="1380"/>
                  </a:lnTo>
                  <a:lnTo>
                    <a:pt x="823" y="1382"/>
                  </a:lnTo>
                  <a:lnTo>
                    <a:pt x="823" y="1384"/>
                  </a:lnTo>
                  <a:lnTo>
                    <a:pt x="823" y="1386"/>
                  </a:lnTo>
                  <a:lnTo>
                    <a:pt x="821" y="1387"/>
                  </a:lnTo>
                  <a:lnTo>
                    <a:pt x="821" y="1389"/>
                  </a:lnTo>
                  <a:lnTo>
                    <a:pt x="821" y="1391"/>
                  </a:lnTo>
                  <a:lnTo>
                    <a:pt x="819" y="1391"/>
                  </a:lnTo>
                  <a:lnTo>
                    <a:pt x="819" y="1393"/>
                  </a:lnTo>
                  <a:lnTo>
                    <a:pt x="819" y="1394"/>
                  </a:lnTo>
                  <a:lnTo>
                    <a:pt x="819" y="1396"/>
                  </a:lnTo>
                  <a:lnTo>
                    <a:pt x="817" y="1398"/>
                  </a:lnTo>
                  <a:lnTo>
                    <a:pt x="817" y="1400"/>
                  </a:lnTo>
                  <a:lnTo>
                    <a:pt x="817" y="1401"/>
                  </a:lnTo>
                  <a:lnTo>
                    <a:pt x="816" y="1401"/>
                  </a:lnTo>
                  <a:lnTo>
                    <a:pt x="816" y="1403"/>
                  </a:lnTo>
                  <a:lnTo>
                    <a:pt x="816" y="1405"/>
                  </a:lnTo>
                  <a:lnTo>
                    <a:pt x="816" y="1407"/>
                  </a:lnTo>
                  <a:lnTo>
                    <a:pt x="816" y="1409"/>
                  </a:lnTo>
                  <a:lnTo>
                    <a:pt x="814" y="1409"/>
                  </a:lnTo>
                  <a:lnTo>
                    <a:pt x="814" y="1410"/>
                  </a:lnTo>
                  <a:lnTo>
                    <a:pt x="814" y="1412"/>
                  </a:lnTo>
                  <a:lnTo>
                    <a:pt x="814" y="1414"/>
                  </a:lnTo>
                  <a:lnTo>
                    <a:pt x="814" y="1416"/>
                  </a:lnTo>
                  <a:lnTo>
                    <a:pt x="812" y="1416"/>
                  </a:lnTo>
                  <a:lnTo>
                    <a:pt x="812" y="1417"/>
                  </a:lnTo>
                  <a:lnTo>
                    <a:pt x="812" y="1419"/>
                  </a:lnTo>
                  <a:lnTo>
                    <a:pt x="812" y="1421"/>
                  </a:lnTo>
                  <a:lnTo>
                    <a:pt x="812" y="1423"/>
                  </a:lnTo>
                  <a:lnTo>
                    <a:pt x="812" y="1424"/>
                  </a:lnTo>
                  <a:lnTo>
                    <a:pt x="810" y="1424"/>
                  </a:lnTo>
                  <a:lnTo>
                    <a:pt x="810" y="1426"/>
                  </a:lnTo>
                  <a:lnTo>
                    <a:pt x="810" y="1428"/>
                  </a:lnTo>
                  <a:lnTo>
                    <a:pt x="810" y="1430"/>
                  </a:lnTo>
                  <a:lnTo>
                    <a:pt x="809" y="1430"/>
                  </a:lnTo>
                  <a:lnTo>
                    <a:pt x="809" y="1432"/>
                  </a:lnTo>
                  <a:lnTo>
                    <a:pt x="809" y="1433"/>
                  </a:lnTo>
                  <a:lnTo>
                    <a:pt x="809" y="1435"/>
                  </a:lnTo>
                  <a:lnTo>
                    <a:pt x="809" y="1437"/>
                  </a:lnTo>
                  <a:lnTo>
                    <a:pt x="809" y="1439"/>
                  </a:lnTo>
                  <a:lnTo>
                    <a:pt x="809" y="1440"/>
                  </a:lnTo>
                  <a:lnTo>
                    <a:pt x="809" y="1442"/>
                  </a:lnTo>
                  <a:lnTo>
                    <a:pt x="809" y="1444"/>
                  </a:lnTo>
                  <a:lnTo>
                    <a:pt x="809" y="1446"/>
                  </a:lnTo>
                  <a:lnTo>
                    <a:pt x="810" y="1446"/>
                  </a:lnTo>
                  <a:lnTo>
                    <a:pt x="810" y="1448"/>
                  </a:lnTo>
                  <a:lnTo>
                    <a:pt x="810" y="1449"/>
                  </a:lnTo>
                  <a:lnTo>
                    <a:pt x="812" y="1449"/>
                  </a:lnTo>
                  <a:lnTo>
                    <a:pt x="812" y="1451"/>
                  </a:lnTo>
                  <a:lnTo>
                    <a:pt x="812" y="1453"/>
                  </a:lnTo>
                  <a:lnTo>
                    <a:pt x="812" y="1455"/>
                  </a:lnTo>
                  <a:lnTo>
                    <a:pt x="814" y="1455"/>
                  </a:lnTo>
                  <a:lnTo>
                    <a:pt x="814" y="1456"/>
                  </a:lnTo>
                  <a:lnTo>
                    <a:pt x="814" y="1455"/>
                  </a:lnTo>
                  <a:lnTo>
                    <a:pt x="816" y="1455"/>
                  </a:lnTo>
                  <a:lnTo>
                    <a:pt x="816" y="1453"/>
                  </a:lnTo>
                  <a:lnTo>
                    <a:pt x="816" y="1455"/>
                  </a:lnTo>
                  <a:lnTo>
                    <a:pt x="816" y="1456"/>
                  </a:lnTo>
                  <a:lnTo>
                    <a:pt x="814" y="1456"/>
                  </a:lnTo>
                  <a:lnTo>
                    <a:pt x="812" y="1456"/>
                  </a:lnTo>
                  <a:lnTo>
                    <a:pt x="810" y="1456"/>
                  </a:lnTo>
                  <a:lnTo>
                    <a:pt x="810" y="1458"/>
                  </a:lnTo>
                  <a:lnTo>
                    <a:pt x="809" y="1458"/>
                  </a:lnTo>
                  <a:lnTo>
                    <a:pt x="807" y="1460"/>
                  </a:lnTo>
                  <a:lnTo>
                    <a:pt x="805" y="1460"/>
                  </a:lnTo>
                  <a:lnTo>
                    <a:pt x="805" y="1462"/>
                  </a:lnTo>
                  <a:lnTo>
                    <a:pt x="803" y="1463"/>
                  </a:lnTo>
                  <a:lnTo>
                    <a:pt x="803" y="1465"/>
                  </a:lnTo>
                  <a:lnTo>
                    <a:pt x="802" y="1465"/>
                  </a:lnTo>
                  <a:lnTo>
                    <a:pt x="802" y="1467"/>
                  </a:lnTo>
                  <a:lnTo>
                    <a:pt x="802" y="1469"/>
                  </a:lnTo>
                  <a:lnTo>
                    <a:pt x="800" y="1469"/>
                  </a:lnTo>
                  <a:lnTo>
                    <a:pt x="800" y="1471"/>
                  </a:lnTo>
                  <a:lnTo>
                    <a:pt x="800" y="1472"/>
                  </a:lnTo>
                  <a:lnTo>
                    <a:pt x="800" y="1474"/>
                  </a:lnTo>
                  <a:lnTo>
                    <a:pt x="798" y="1474"/>
                  </a:lnTo>
                  <a:lnTo>
                    <a:pt x="798" y="1476"/>
                  </a:lnTo>
                  <a:lnTo>
                    <a:pt x="798" y="1478"/>
                  </a:lnTo>
                  <a:lnTo>
                    <a:pt x="798" y="1479"/>
                  </a:lnTo>
                  <a:lnTo>
                    <a:pt x="798" y="1481"/>
                  </a:lnTo>
                  <a:lnTo>
                    <a:pt x="798" y="1483"/>
                  </a:lnTo>
                  <a:lnTo>
                    <a:pt x="798" y="1485"/>
                  </a:lnTo>
                  <a:lnTo>
                    <a:pt x="798" y="1486"/>
                  </a:lnTo>
                  <a:lnTo>
                    <a:pt x="798" y="1488"/>
                  </a:lnTo>
                  <a:lnTo>
                    <a:pt x="798" y="1490"/>
                  </a:lnTo>
                  <a:lnTo>
                    <a:pt x="796" y="1490"/>
                  </a:lnTo>
                  <a:lnTo>
                    <a:pt x="796" y="1492"/>
                  </a:lnTo>
                  <a:lnTo>
                    <a:pt x="796" y="1494"/>
                  </a:lnTo>
                  <a:lnTo>
                    <a:pt x="794" y="1494"/>
                  </a:lnTo>
                  <a:lnTo>
                    <a:pt x="794" y="1495"/>
                  </a:lnTo>
                  <a:lnTo>
                    <a:pt x="794" y="1497"/>
                  </a:lnTo>
                  <a:lnTo>
                    <a:pt x="793" y="1497"/>
                  </a:lnTo>
                  <a:lnTo>
                    <a:pt x="793" y="1499"/>
                  </a:lnTo>
                  <a:lnTo>
                    <a:pt x="793" y="1501"/>
                  </a:lnTo>
                  <a:lnTo>
                    <a:pt x="793" y="1502"/>
                  </a:lnTo>
                  <a:lnTo>
                    <a:pt x="793" y="1504"/>
                  </a:lnTo>
                  <a:lnTo>
                    <a:pt x="791" y="1504"/>
                  </a:lnTo>
                  <a:lnTo>
                    <a:pt x="791" y="1506"/>
                  </a:lnTo>
                  <a:lnTo>
                    <a:pt x="791" y="1508"/>
                  </a:lnTo>
                  <a:lnTo>
                    <a:pt x="791" y="1509"/>
                  </a:lnTo>
                  <a:lnTo>
                    <a:pt x="791" y="1511"/>
                  </a:lnTo>
                  <a:lnTo>
                    <a:pt x="791" y="1513"/>
                  </a:lnTo>
                  <a:lnTo>
                    <a:pt x="791" y="1515"/>
                  </a:lnTo>
                  <a:lnTo>
                    <a:pt x="791" y="1517"/>
                  </a:lnTo>
                  <a:lnTo>
                    <a:pt x="791" y="1518"/>
                  </a:lnTo>
                  <a:lnTo>
                    <a:pt x="791" y="1520"/>
                  </a:lnTo>
                  <a:lnTo>
                    <a:pt x="791" y="1522"/>
                  </a:lnTo>
                  <a:lnTo>
                    <a:pt x="789" y="1522"/>
                  </a:lnTo>
                  <a:lnTo>
                    <a:pt x="789" y="1524"/>
                  </a:lnTo>
                  <a:lnTo>
                    <a:pt x="789" y="1525"/>
                  </a:lnTo>
                  <a:lnTo>
                    <a:pt x="787" y="1525"/>
                  </a:lnTo>
                  <a:lnTo>
                    <a:pt x="787" y="1527"/>
                  </a:lnTo>
                  <a:lnTo>
                    <a:pt x="786" y="1529"/>
                  </a:lnTo>
                  <a:lnTo>
                    <a:pt x="786" y="1531"/>
                  </a:lnTo>
                  <a:lnTo>
                    <a:pt x="784" y="1531"/>
                  </a:lnTo>
                  <a:lnTo>
                    <a:pt x="784" y="1532"/>
                  </a:lnTo>
                  <a:lnTo>
                    <a:pt x="784" y="1534"/>
                  </a:lnTo>
                  <a:lnTo>
                    <a:pt x="782" y="1534"/>
                  </a:lnTo>
                  <a:lnTo>
                    <a:pt x="782" y="1536"/>
                  </a:lnTo>
                  <a:lnTo>
                    <a:pt x="782" y="1538"/>
                  </a:lnTo>
                  <a:lnTo>
                    <a:pt x="780" y="1538"/>
                  </a:lnTo>
                  <a:lnTo>
                    <a:pt x="780" y="1540"/>
                  </a:lnTo>
                  <a:lnTo>
                    <a:pt x="780" y="1541"/>
                  </a:lnTo>
                  <a:lnTo>
                    <a:pt x="778" y="1541"/>
                  </a:lnTo>
                  <a:lnTo>
                    <a:pt x="778" y="1543"/>
                  </a:lnTo>
                  <a:lnTo>
                    <a:pt x="778" y="1545"/>
                  </a:lnTo>
                  <a:lnTo>
                    <a:pt x="778" y="1547"/>
                  </a:lnTo>
                  <a:lnTo>
                    <a:pt x="777" y="1548"/>
                  </a:lnTo>
                  <a:lnTo>
                    <a:pt x="777" y="1550"/>
                  </a:lnTo>
                  <a:lnTo>
                    <a:pt x="777" y="1552"/>
                  </a:lnTo>
                  <a:lnTo>
                    <a:pt x="775" y="1552"/>
                  </a:lnTo>
                  <a:lnTo>
                    <a:pt x="775" y="1554"/>
                  </a:lnTo>
                  <a:lnTo>
                    <a:pt x="775" y="1555"/>
                  </a:lnTo>
                  <a:lnTo>
                    <a:pt x="775" y="1557"/>
                  </a:lnTo>
                  <a:lnTo>
                    <a:pt x="773" y="1557"/>
                  </a:lnTo>
                  <a:lnTo>
                    <a:pt x="773" y="1559"/>
                  </a:lnTo>
                  <a:lnTo>
                    <a:pt x="773" y="1561"/>
                  </a:lnTo>
                  <a:lnTo>
                    <a:pt x="771" y="1563"/>
                  </a:lnTo>
                  <a:lnTo>
                    <a:pt x="771" y="1564"/>
                  </a:lnTo>
                  <a:lnTo>
                    <a:pt x="770" y="1566"/>
                  </a:lnTo>
                  <a:lnTo>
                    <a:pt x="770" y="1568"/>
                  </a:lnTo>
                  <a:lnTo>
                    <a:pt x="768" y="1570"/>
                  </a:lnTo>
                  <a:lnTo>
                    <a:pt x="768" y="1571"/>
                  </a:lnTo>
                  <a:lnTo>
                    <a:pt x="766" y="1573"/>
                  </a:lnTo>
                  <a:lnTo>
                    <a:pt x="766" y="1575"/>
                  </a:lnTo>
                  <a:lnTo>
                    <a:pt x="764" y="1577"/>
                  </a:lnTo>
                  <a:lnTo>
                    <a:pt x="764" y="1578"/>
                  </a:lnTo>
                  <a:lnTo>
                    <a:pt x="763" y="1578"/>
                  </a:lnTo>
                  <a:lnTo>
                    <a:pt x="763" y="1580"/>
                  </a:lnTo>
                  <a:lnTo>
                    <a:pt x="763" y="1582"/>
                  </a:lnTo>
                  <a:lnTo>
                    <a:pt x="761" y="1584"/>
                  </a:lnTo>
                  <a:lnTo>
                    <a:pt x="761" y="1586"/>
                  </a:lnTo>
                  <a:lnTo>
                    <a:pt x="761" y="1587"/>
                  </a:lnTo>
                  <a:lnTo>
                    <a:pt x="759" y="1587"/>
                  </a:lnTo>
                  <a:lnTo>
                    <a:pt x="759" y="1589"/>
                  </a:lnTo>
                  <a:lnTo>
                    <a:pt x="759" y="1591"/>
                  </a:lnTo>
                  <a:lnTo>
                    <a:pt x="759" y="1593"/>
                  </a:lnTo>
                  <a:lnTo>
                    <a:pt x="757" y="1593"/>
                  </a:lnTo>
                  <a:lnTo>
                    <a:pt x="757" y="1594"/>
                  </a:lnTo>
                  <a:lnTo>
                    <a:pt x="757" y="1596"/>
                  </a:lnTo>
                  <a:lnTo>
                    <a:pt x="757" y="1598"/>
                  </a:lnTo>
                  <a:lnTo>
                    <a:pt x="755" y="1598"/>
                  </a:lnTo>
                  <a:lnTo>
                    <a:pt x="755" y="1600"/>
                  </a:lnTo>
                  <a:lnTo>
                    <a:pt x="755" y="1601"/>
                  </a:lnTo>
                  <a:lnTo>
                    <a:pt x="755" y="1603"/>
                  </a:lnTo>
                  <a:lnTo>
                    <a:pt x="754" y="1603"/>
                  </a:lnTo>
                  <a:lnTo>
                    <a:pt x="754" y="1605"/>
                  </a:lnTo>
                  <a:lnTo>
                    <a:pt x="754" y="1607"/>
                  </a:lnTo>
                  <a:lnTo>
                    <a:pt x="754" y="1609"/>
                  </a:lnTo>
                  <a:lnTo>
                    <a:pt x="752" y="1609"/>
                  </a:lnTo>
                  <a:lnTo>
                    <a:pt x="752" y="1610"/>
                  </a:lnTo>
                  <a:lnTo>
                    <a:pt x="752" y="1612"/>
                  </a:lnTo>
                  <a:lnTo>
                    <a:pt x="752" y="1614"/>
                  </a:lnTo>
                  <a:lnTo>
                    <a:pt x="750" y="1614"/>
                  </a:lnTo>
                  <a:lnTo>
                    <a:pt x="750" y="1616"/>
                  </a:lnTo>
                  <a:lnTo>
                    <a:pt x="750" y="1617"/>
                  </a:lnTo>
                  <a:lnTo>
                    <a:pt x="750" y="1619"/>
                  </a:lnTo>
                  <a:lnTo>
                    <a:pt x="748" y="1619"/>
                  </a:lnTo>
                  <a:lnTo>
                    <a:pt x="748" y="1621"/>
                  </a:lnTo>
                  <a:lnTo>
                    <a:pt x="748" y="1623"/>
                  </a:lnTo>
                  <a:lnTo>
                    <a:pt x="748" y="1624"/>
                  </a:lnTo>
                  <a:lnTo>
                    <a:pt x="747" y="1624"/>
                  </a:lnTo>
                  <a:lnTo>
                    <a:pt x="747" y="1626"/>
                  </a:lnTo>
                  <a:lnTo>
                    <a:pt x="747" y="1628"/>
                  </a:lnTo>
                  <a:lnTo>
                    <a:pt x="745" y="1630"/>
                  </a:lnTo>
                  <a:lnTo>
                    <a:pt x="745" y="1632"/>
                  </a:lnTo>
                  <a:lnTo>
                    <a:pt x="745" y="1633"/>
                  </a:lnTo>
                  <a:lnTo>
                    <a:pt x="743" y="1633"/>
                  </a:lnTo>
                  <a:lnTo>
                    <a:pt x="743" y="1635"/>
                  </a:lnTo>
                  <a:lnTo>
                    <a:pt x="743" y="1637"/>
                  </a:lnTo>
                  <a:lnTo>
                    <a:pt x="741" y="1637"/>
                  </a:lnTo>
                  <a:lnTo>
                    <a:pt x="741" y="1639"/>
                  </a:lnTo>
                  <a:lnTo>
                    <a:pt x="741" y="1640"/>
                  </a:lnTo>
                  <a:lnTo>
                    <a:pt x="740" y="1642"/>
                  </a:lnTo>
                  <a:lnTo>
                    <a:pt x="740" y="1644"/>
                  </a:lnTo>
                  <a:lnTo>
                    <a:pt x="740" y="1646"/>
                  </a:lnTo>
                  <a:lnTo>
                    <a:pt x="738" y="1646"/>
                  </a:lnTo>
                  <a:lnTo>
                    <a:pt x="738" y="1648"/>
                  </a:lnTo>
                  <a:lnTo>
                    <a:pt x="738" y="1649"/>
                  </a:lnTo>
                  <a:lnTo>
                    <a:pt x="738" y="1651"/>
                  </a:lnTo>
                  <a:lnTo>
                    <a:pt x="736" y="1651"/>
                  </a:lnTo>
                  <a:lnTo>
                    <a:pt x="736" y="1653"/>
                  </a:lnTo>
                  <a:lnTo>
                    <a:pt x="736" y="1655"/>
                  </a:lnTo>
                  <a:lnTo>
                    <a:pt x="734" y="1656"/>
                  </a:lnTo>
                  <a:lnTo>
                    <a:pt x="734" y="1658"/>
                  </a:lnTo>
                  <a:lnTo>
                    <a:pt x="734" y="1660"/>
                  </a:lnTo>
                  <a:lnTo>
                    <a:pt x="732" y="1660"/>
                  </a:lnTo>
                  <a:lnTo>
                    <a:pt x="732" y="1662"/>
                  </a:lnTo>
                  <a:lnTo>
                    <a:pt x="732" y="1663"/>
                  </a:lnTo>
                  <a:lnTo>
                    <a:pt x="731" y="1665"/>
                  </a:lnTo>
                  <a:lnTo>
                    <a:pt x="731" y="1667"/>
                  </a:lnTo>
                  <a:lnTo>
                    <a:pt x="731" y="1669"/>
                  </a:lnTo>
                  <a:lnTo>
                    <a:pt x="729" y="1669"/>
                  </a:lnTo>
                  <a:lnTo>
                    <a:pt x="729" y="1671"/>
                  </a:lnTo>
                  <a:lnTo>
                    <a:pt x="729" y="1672"/>
                  </a:lnTo>
                  <a:lnTo>
                    <a:pt x="727" y="1674"/>
                  </a:lnTo>
                  <a:lnTo>
                    <a:pt x="727" y="1676"/>
                  </a:lnTo>
                  <a:lnTo>
                    <a:pt x="727" y="1678"/>
                  </a:lnTo>
                  <a:lnTo>
                    <a:pt x="725" y="1679"/>
                  </a:lnTo>
                  <a:lnTo>
                    <a:pt x="724" y="1681"/>
                  </a:lnTo>
                  <a:lnTo>
                    <a:pt x="724" y="1683"/>
                  </a:lnTo>
                  <a:lnTo>
                    <a:pt x="722" y="1685"/>
                  </a:lnTo>
                  <a:lnTo>
                    <a:pt x="722" y="1686"/>
                  </a:lnTo>
                  <a:lnTo>
                    <a:pt x="720" y="1686"/>
                  </a:lnTo>
                  <a:lnTo>
                    <a:pt x="720" y="1688"/>
                  </a:lnTo>
                  <a:lnTo>
                    <a:pt x="720" y="1690"/>
                  </a:lnTo>
                  <a:lnTo>
                    <a:pt x="720" y="1692"/>
                  </a:lnTo>
                  <a:lnTo>
                    <a:pt x="718" y="1692"/>
                  </a:lnTo>
                  <a:lnTo>
                    <a:pt x="718" y="1694"/>
                  </a:lnTo>
                  <a:lnTo>
                    <a:pt x="718" y="1695"/>
                  </a:lnTo>
                  <a:lnTo>
                    <a:pt x="717" y="1697"/>
                  </a:lnTo>
                  <a:lnTo>
                    <a:pt x="717" y="1699"/>
                  </a:lnTo>
                  <a:lnTo>
                    <a:pt x="717" y="1701"/>
                  </a:lnTo>
                  <a:lnTo>
                    <a:pt x="715" y="1701"/>
                  </a:lnTo>
                  <a:lnTo>
                    <a:pt x="715" y="1702"/>
                  </a:lnTo>
                  <a:lnTo>
                    <a:pt x="715" y="1704"/>
                  </a:lnTo>
                  <a:lnTo>
                    <a:pt x="713" y="1706"/>
                  </a:lnTo>
                  <a:lnTo>
                    <a:pt x="713" y="1708"/>
                  </a:lnTo>
                  <a:lnTo>
                    <a:pt x="713" y="1709"/>
                  </a:lnTo>
                  <a:lnTo>
                    <a:pt x="711" y="1709"/>
                  </a:lnTo>
                  <a:lnTo>
                    <a:pt x="711" y="1711"/>
                  </a:lnTo>
                  <a:lnTo>
                    <a:pt x="711" y="1713"/>
                  </a:lnTo>
                  <a:lnTo>
                    <a:pt x="709" y="1713"/>
                  </a:lnTo>
                  <a:lnTo>
                    <a:pt x="709" y="1715"/>
                  </a:lnTo>
                  <a:lnTo>
                    <a:pt x="709" y="1717"/>
                  </a:lnTo>
                  <a:lnTo>
                    <a:pt x="708" y="1717"/>
                  </a:lnTo>
                  <a:lnTo>
                    <a:pt x="708" y="1718"/>
                  </a:lnTo>
                  <a:lnTo>
                    <a:pt x="708" y="1720"/>
                  </a:lnTo>
                  <a:lnTo>
                    <a:pt x="706" y="1722"/>
                  </a:lnTo>
                  <a:lnTo>
                    <a:pt x="706" y="1724"/>
                  </a:lnTo>
                  <a:lnTo>
                    <a:pt x="706" y="1725"/>
                  </a:lnTo>
                  <a:lnTo>
                    <a:pt x="704" y="1725"/>
                  </a:lnTo>
                  <a:lnTo>
                    <a:pt x="704" y="1727"/>
                  </a:lnTo>
                  <a:lnTo>
                    <a:pt x="704" y="1729"/>
                  </a:lnTo>
                  <a:lnTo>
                    <a:pt x="704" y="1731"/>
                  </a:lnTo>
                  <a:lnTo>
                    <a:pt x="702" y="1731"/>
                  </a:lnTo>
                  <a:lnTo>
                    <a:pt x="702" y="1732"/>
                  </a:lnTo>
                  <a:lnTo>
                    <a:pt x="702" y="1734"/>
                  </a:lnTo>
                  <a:lnTo>
                    <a:pt x="702" y="1736"/>
                  </a:lnTo>
                  <a:lnTo>
                    <a:pt x="702" y="1738"/>
                  </a:lnTo>
                  <a:lnTo>
                    <a:pt x="701" y="1738"/>
                  </a:lnTo>
                  <a:lnTo>
                    <a:pt x="701" y="1740"/>
                  </a:lnTo>
                  <a:lnTo>
                    <a:pt x="701" y="1741"/>
                  </a:lnTo>
                  <a:lnTo>
                    <a:pt x="701" y="1743"/>
                  </a:lnTo>
                  <a:lnTo>
                    <a:pt x="699" y="1743"/>
                  </a:lnTo>
                  <a:lnTo>
                    <a:pt x="699" y="1745"/>
                  </a:lnTo>
                  <a:lnTo>
                    <a:pt x="699" y="1747"/>
                  </a:lnTo>
                  <a:lnTo>
                    <a:pt x="699" y="1748"/>
                  </a:lnTo>
                  <a:lnTo>
                    <a:pt x="697" y="1750"/>
                  </a:lnTo>
                  <a:lnTo>
                    <a:pt x="697" y="1752"/>
                  </a:lnTo>
                  <a:lnTo>
                    <a:pt x="697" y="1754"/>
                  </a:lnTo>
                  <a:lnTo>
                    <a:pt x="697" y="1755"/>
                  </a:lnTo>
                  <a:lnTo>
                    <a:pt x="697" y="1757"/>
                  </a:lnTo>
                  <a:lnTo>
                    <a:pt x="695" y="1759"/>
                  </a:lnTo>
                  <a:lnTo>
                    <a:pt x="695" y="1761"/>
                  </a:lnTo>
                  <a:lnTo>
                    <a:pt x="695" y="1763"/>
                  </a:lnTo>
                  <a:lnTo>
                    <a:pt x="695" y="1764"/>
                  </a:lnTo>
                  <a:lnTo>
                    <a:pt x="695" y="1766"/>
                  </a:lnTo>
                  <a:lnTo>
                    <a:pt x="695" y="1768"/>
                  </a:lnTo>
                  <a:lnTo>
                    <a:pt x="697" y="1770"/>
                  </a:lnTo>
                  <a:lnTo>
                    <a:pt x="695" y="1770"/>
                  </a:lnTo>
                  <a:lnTo>
                    <a:pt x="695" y="1771"/>
                  </a:lnTo>
                  <a:lnTo>
                    <a:pt x="695" y="1773"/>
                  </a:lnTo>
                  <a:lnTo>
                    <a:pt x="694" y="1775"/>
                  </a:lnTo>
                  <a:lnTo>
                    <a:pt x="694" y="1777"/>
                  </a:lnTo>
                  <a:lnTo>
                    <a:pt x="692" y="1777"/>
                  </a:lnTo>
                  <a:lnTo>
                    <a:pt x="692" y="1778"/>
                  </a:lnTo>
                  <a:lnTo>
                    <a:pt x="692" y="1780"/>
                  </a:lnTo>
                  <a:lnTo>
                    <a:pt x="692" y="1782"/>
                  </a:lnTo>
                  <a:lnTo>
                    <a:pt x="690" y="1782"/>
                  </a:lnTo>
                  <a:lnTo>
                    <a:pt x="690" y="1784"/>
                  </a:lnTo>
                  <a:lnTo>
                    <a:pt x="690" y="1786"/>
                  </a:lnTo>
                  <a:lnTo>
                    <a:pt x="688" y="1786"/>
                  </a:lnTo>
                  <a:lnTo>
                    <a:pt x="688" y="1787"/>
                  </a:lnTo>
                  <a:lnTo>
                    <a:pt x="688" y="1789"/>
                  </a:lnTo>
                  <a:lnTo>
                    <a:pt x="686" y="1791"/>
                  </a:lnTo>
                  <a:lnTo>
                    <a:pt x="686" y="1793"/>
                  </a:lnTo>
                  <a:lnTo>
                    <a:pt x="686" y="1794"/>
                  </a:lnTo>
                  <a:lnTo>
                    <a:pt x="685" y="1796"/>
                  </a:lnTo>
                  <a:lnTo>
                    <a:pt x="685" y="1798"/>
                  </a:lnTo>
                  <a:lnTo>
                    <a:pt x="683" y="1798"/>
                  </a:lnTo>
                  <a:lnTo>
                    <a:pt x="683" y="1800"/>
                  </a:lnTo>
                  <a:lnTo>
                    <a:pt x="683" y="1801"/>
                  </a:lnTo>
                  <a:lnTo>
                    <a:pt x="681" y="1803"/>
                  </a:lnTo>
                  <a:lnTo>
                    <a:pt x="681" y="1805"/>
                  </a:lnTo>
                  <a:lnTo>
                    <a:pt x="679" y="1807"/>
                  </a:lnTo>
                  <a:lnTo>
                    <a:pt x="679" y="1809"/>
                  </a:lnTo>
                  <a:lnTo>
                    <a:pt x="678" y="1810"/>
                  </a:lnTo>
                  <a:lnTo>
                    <a:pt x="678" y="1812"/>
                  </a:lnTo>
                  <a:lnTo>
                    <a:pt x="678" y="1814"/>
                  </a:lnTo>
                  <a:lnTo>
                    <a:pt x="676" y="1816"/>
                  </a:lnTo>
                  <a:lnTo>
                    <a:pt x="676" y="1817"/>
                  </a:lnTo>
                  <a:lnTo>
                    <a:pt x="676" y="1819"/>
                  </a:lnTo>
                  <a:lnTo>
                    <a:pt x="674" y="1821"/>
                  </a:lnTo>
                  <a:lnTo>
                    <a:pt x="674" y="1823"/>
                  </a:lnTo>
                  <a:lnTo>
                    <a:pt x="672" y="1824"/>
                  </a:lnTo>
                  <a:lnTo>
                    <a:pt x="672" y="1826"/>
                  </a:lnTo>
                  <a:lnTo>
                    <a:pt x="671" y="1828"/>
                  </a:lnTo>
                  <a:lnTo>
                    <a:pt x="671" y="1830"/>
                  </a:lnTo>
                  <a:lnTo>
                    <a:pt x="669" y="1830"/>
                  </a:lnTo>
                  <a:lnTo>
                    <a:pt x="669" y="1832"/>
                  </a:lnTo>
                  <a:lnTo>
                    <a:pt x="669" y="1833"/>
                  </a:lnTo>
                  <a:lnTo>
                    <a:pt x="667" y="1835"/>
                  </a:lnTo>
                  <a:lnTo>
                    <a:pt x="667" y="1837"/>
                  </a:lnTo>
                  <a:lnTo>
                    <a:pt x="667" y="1839"/>
                  </a:lnTo>
                  <a:lnTo>
                    <a:pt x="665" y="1840"/>
                  </a:lnTo>
                  <a:lnTo>
                    <a:pt x="665" y="1842"/>
                  </a:lnTo>
                  <a:lnTo>
                    <a:pt x="665" y="1844"/>
                  </a:lnTo>
                  <a:lnTo>
                    <a:pt x="665" y="1846"/>
                  </a:lnTo>
                  <a:lnTo>
                    <a:pt x="663" y="1848"/>
                  </a:lnTo>
                  <a:lnTo>
                    <a:pt x="663" y="1849"/>
                  </a:lnTo>
                  <a:lnTo>
                    <a:pt x="663" y="1851"/>
                  </a:lnTo>
                  <a:lnTo>
                    <a:pt x="663" y="1853"/>
                  </a:lnTo>
                  <a:lnTo>
                    <a:pt x="662" y="1853"/>
                  </a:lnTo>
                  <a:lnTo>
                    <a:pt x="662" y="1855"/>
                  </a:lnTo>
                  <a:lnTo>
                    <a:pt x="662" y="1856"/>
                  </a:lnTo>
                  <a:lnTo>
                    <a:pt x="662" y="1858"/>
                  </a:lnTo>
                  <a:lnTo>
                    <a:pt x="662" y="1860"/>
                  </a:lnTo>
                  <a:lnTo>
                    <a:pt x="660" y="1865"/>
                  </a:lnTo>
                  <a:lnTo>
                    <a:pt x="660" y="1867"/>
                  </a:lnTo>
                  <a:lnTo>
                    <a:pt x="658" y="1869"/>
                  </a:lnTo>
                  <a:lnTo>
                    <a:pt x="658" y="1872"/>
                  </a:lnTo>
                  <a:lnTo>
                    <a:pt x="656" y="1876"/>
                  </a:lnTo>
                  <a:lnTo>
                    <a:pt x="656" y="1879"/>
                  </a:lnTo>
                  <a:lnTo>
                    <a:pt x="656" y="1883"/>
                  </a:lnTo>
                  <a:lnTo>
                    <a:pt x="655" y="1886"/>
                  </a:lnTo>
                  <a:lnTo>
                    <a:pt x="655" y="1890"/>
                  </a:lnTo>
                  <a:lnTo>
                    <a:pt x="653" y="1894"/>
                  </a:lnTo>
                  <a:lnTo>
                    <a:pt x="653" y="1895"/>
                  </a:lnTo>
                  <a:lnTo>
                    <a:pt x="653" y="1899"/>
                  </a:lnTo>
                  <a:lnTo>
                    <a:pt x="651" y="1909"/>
                  </a:lnTo>
                  <a:lnTo>
                    <a:pt x="649" y="1915"/>
                  </a:lnTo>
                  <a:lnTo>
                    <a:pt x="649" y="1917"/>
                  </a:lnTo>
                  <a:lnTo>
                    <a:pt x="649" y="1920"/>
                  </a:lnTo>
                  <a:lnTo>
                    <a:pt x="649" y="1924"/>
                  </a:lnTo>
                  <a:lnTo>
                    <a:pt x="651" y="1924"/>
                  </a:lnTo>
                  <a:lnTo>
                    <a:pt x="653" y="1925"/>
                  </a:lnTo>
                  <a:lnTo>
                    <a:pt x="653" y="1927"/>
                  </a:lnTo>
                  <a:lnTo>
                    <a:pt x="651" y="1931"/>
                  </a:lnTo>
                  <a:lnTo>
                    <a:pt x="649" y="1932"/>
                  </a:lnTo>
                  <a:lnTo>
                    <a:pt x="649" y="1934"/>
                  </a:lnTo>
                  <a:lnTo>
                    <a:pt x="648" y="1934"/>
                  </a:lnTo>
                  <a:lnTo>
                    <a:pt x="648" y="1936"/>
                  </a:lnTo>
                  <a:lnTo>
                    <a:pt x="648" y="1938"/>
                  </a:lnTo>
                  <a:lnTo>
                    <a:pt x="646" y="1938"/>
                  </a:lnTo>
                  <a:lnTo>
                    <a:pt x="646" y="1940"/>
                  </a:lnTo>
                  <a:lnTo>
                    <a:pt x="646" y="1941"/>
                  </a:lnTo>
                  <a:lnTo>
                    <a:pt x="646" y="1943"/>
                  </a:lnTo>
                  <a:lnTo>
                    <a:pt x="644" y="1943"/>
                  </a:lnTo>
                  <a:lnTo>
                    <a:pt x="644" y="1945"/>
                  </a:lnTo>
                  <a:lnTo>
                    <a:pt x="644" y="1947"/>
                  </a:lnTo>
                  <a:lnTo>
                    <a:pt x="642" y="1948"/>
                  </a:lnTo>
                  <a:lnTo>
                    <a:pt x="642" y="1950"/>
                  </a:lnTo>
                  <a:lnTo>
                    <a:pt x="642" y="1952"/>
                  </a:lnTo>
                  <a:lnTo>
                    <a:pt x="642" y="1954"/>
                  </a:lnTo>
                  <a:lnTo>
                    <a:pt x="640" y="1955"/>
                  </a:lnTo>
                  <a:lnTo>
                    <a:pt x="639" y="1957"/>
                  </a:lnTo>
                  <a:lnTo>
                    <a:pt x="639" y="1959"/>
                  </a:lnTo>
                  <a:lnTo>
                    <a:pt x="637" y="1961"/>
                  </a:lnTo>
                  <a:lnTo>
                    <a:pt x="635" y="1963"/>
                  </a:lnTo>
                  <a:lnTo>
                    <a:pt x="635" y="1964"/>
                  </a:lnTo>
                  <a:lnTo>
                    <a:pt x="633" y="1966"/>
                  </a:lnTo>
                  <a:lnTo>
                    <a:pt x="633" y="1970"/>
                  </a:lnTo>
                  <a:lnTo>
                    <a:pt x="632" y="1971"/>
                  </a:lnTo>
                  <a:lnTo>
                    <a:pt x="632" y="1975"/>
                  </a:lnTo>
                  <a:lnTo>
                    <a:pt x="630" y="1977"/>
                  </a:lnTo>
                  <a:lnTo>
                    <a:pt x="630" y="1978"/>
                  </a:lnTo>
                  <a:lnTo>
                    <a:pt x="628" y="1980"/>
                  </a:lnTo>
                  <a:lnTo>
                    <a:pt x="628" y="1984"/>
                  </a:lnTo>
                  <a:lnTo>
                    <a:pt x="626" y="1986"/>
                  </a:lnTo>
                  <a:lnTo>
                    <a:pt x="626" y="1987"/>
                  </a:lnTo>
                  <a:lnTo>
                    <a:pt x="625" y="1989"/>
                  </a:lnTo>
                  <a:lnTo>
                    <a:pt x="623" y="1991"/>
                  </a:lnTo>
                  <a:lnTo>
                    <a:pt x="621" y="1993"/>
                  </a:lnTo>
                  <a:lnTo>
                    <a:pt x="621" y="1994"/>
                  </a:lnTo>
                  <a:lnTo>
                    <a:pt x="619" y="1998"/>
                  </a:lnTo>
                  <a:lnTo>
                    <a:pt x="617" y="2000"/>
                  </a:lnTo>
                  <a:lnTo>
                    <a:pt x="617" y="2001"/>
                  </a:lnTo>
                  <a:lnTo>
                    <a:pt x="616" y="2005"/>
                  </a:lnTo>
                  <a:lnTo>
                    <a:pt x="616" y="2007"/>
                  </a:lnTo>
                  <a:lnTo>
                    <a:pt x="614" y="2009"/>
                  </a:lnTo>
                  <a:lnTo>
                    <a:pt x="612" y="2012"/>
                  </a:lnTo>
                  <a:lnTo>
                    <a:pt x="612" y="2016"/>
                  </a:lnTo>
                  <a:lnTo>
                    <a:pt x="610" y="2019"/>
                  </a:lnTo>
                  <a:lnTo>
                    <a:pt x="609" y="2023"/>
                  </a:lnTo>
                  <a:lnTo>
                    <a:pt x="607" y="2026"/>
                  </a:lnTo>
                  <a:lnTo>
                    <a:pt x="605" y="2028"/>
                  </a:lnTo>
                  <a:lnTo>
                    <a:pt x="603" y="2032"/>
                  </a:lnTo>
                  <a:lnTo>
                    <a:pt x="602" y="2035"/>
                  </a:lnTo>
                  <a:lnTo>
                    <a:pt x="602" y="2037"/>
                  </a:lnTo>
                  <a:lnTo>
                    <a:pt x="600" y="2040"/>
                  </a:lnTo>
                  <a:lnTo>
                    <a:pt x="600" y="2042"/>
                  </a:lnTo>
                  <a:lnTo>
                    <a:pt x="598" y="2048"/>
                  </a:lnTo>
                  <a:lnTo>
                    <a:pt x="596" y="2049"/>
                  </a:lnTo>
                  <a:lnTo>
                    <a:pt x="594" y="2053"/>
                  </a:lnTo>
                  <a:lnTo>
                    <a:pt x="594" y="2055"/>
                  </a:lnTo>
                  <a:lnTo>
                    <a:pt x="593" y="2056"/>
                  </a:lnTo>
                  <a:lnTo>
                    <a:pt x="593" y="2058"/>
                  </a:lnTo>
                  <a:lnTo>
                    <a:pt x="593" y="2060"/>
                  </a:lnTo>
                  <a:lnTo>
                    <a:pt x="593" y="2062"/>
                  </a:lnTo>
                  <a:lnTo>
                    <a:pt x="591" y="2063"/>
                  </a:lnTo>
                  <a:lnTo>
                    <a:pt x="591" y="2065"/>
                  </a:lnTo>
                  <a:lnTo>
                    <a:pt x="589" y="2067"/>
                  </a:lnTo>
                  <a:lnTo>
                    <a:pt x="589" y="2071"/>
                  </a:lnTo>
                  <a:lnTo>
                    <a:pt x="587" y="2074"/>
                  </a:lnTo>
                  <a:lnTo>
                    <a:pt x="587" y="2076"/>
                  </a:lnTo>
                  <a:lnTo>
                    <a:pt x="586" y="2079"/>
                  </a:lnTo>
                  <a:lnTo>
                    <a:pt x="586" y="2083"/>
                  </a:lnTo>
                  <a:lnTo>
                    <a:pt x="584" y="2085"/>
                  </a:lnTo>
                  <a:lnTo>
                    <a:pt x="584" y="2088"/>
                  </a:lnTo>
                  <a:lnTo>
                    <a:pt x="582" y="2090"/>
                  </a:lnTo>
                  <a:lnTo>
                    <a:pt x="582" y="2094"/>
                  </a:lnTo>
                  <a:lnTo>
                    <a:pt x="580" y="2095"/>
                  </a:lnTo>
                  <a:lnTo>
                    <a:pt x="580" y="2097"/>
                  </a:lnTo>
                  <a:lnTo>
                    <a:pt x="580" y="2099"/>
                  </a:lnTo>
                  <a:lnTo>
                    <a:pt x="578" y="2102"/>
                  </a:lnTo>
                  <a:lnTo>
                    <a:pt x="578" y="2104"/>
                  </a:lnTo>
                  <a:lnTo>
                    <a:pt x="577" y="2106"/>
                  </a:lnTo>
                  <a:lnTo>
                    <a:pt x="577" y="2108"/>
                  </a:lnTo>
                  <a:lnTo>
                    <a:pt x="577" y="2109"/>
                  </a:lnTo>
                  <a:lnTo>
                    <a:pt x="575" y="2111"/>
                  </a:lnTo>
                  <a:lnTo>
                    <a:pt x="575" y="2113"/>
                  </a:lnTo>
                  <a:lnTo>
                    <a:pt x="575" y="2115"/>
                  </a:lnTo>
                  <a:lnTo>
                    <a:pt x="573" y="2117"/>
                  </a:lnTo>
                  <a:lnTo>
                    <a:pt x="573" y="2118"/>
                  </a:lnTo>
                  <a:lnTo>
                    <a:pt x="573" y="2120"/>
                  </a:lnTo>
                  <a:lnTo>
                    <a:pt x="571" y="2122"/>
                  </a:lnTo>
                  <a:lnTo>
                    <a:pt x="571" y="2124"/>
                  </a:lnTo>
                  <a:lnTo>
                    <a:pt x="571" y="2125"/>
                  </a:lnTo>
                  <a:lnTo>
                    <a:pt x="570" y="2129"/>
                  </a:lnTo>
                  <a:lnTo>
                    <a:pt x="570" y="2131"/>
                  </a:lnTo>
                  <a:lnTo>
                    <a:pt x="568" y="2132"/>
                  </a:lnTo>
                  <a:lnTo>
                    <a:pt x="568" y="2134"/>
                  </a:lnTo>
                  <a:lnTo>
                    <a:pt x="568" y="2136"/>
                  </a:lnTo>
                  <a:lnTo>
                    <a:pt x="566" y="2138"/>
                  </a:lnTo>
                  <a:lnTo>
                    <a:pt x="566" y="2140"/>
                  </a:lnTo>
                  <a:lnTo>
                    <a:pt x="566" y="2143"/>
                  </a:lnTo>
                  <a:lnTo>
                    <a:pt x="564" y="2145"/>
                  </a:lnTo>
                  <a:lnTo>
                    <a:pt x="564" y="2148"/>
                  </a:lnTo>
                  <a:lnTo>
                    <a:pt x="564" y="2150"/>
                  </a:lnTo>
                  <a:lnTo>
                    <a:pt x="564" y="2152"/>
                  </a:lnTo>
                  <a:lnTo>
                    <a:pt x="564" y="2154"/>
                  </a:lnTo>
                  <a:lnTo>
                    <a:pt x="563" y="2155"/>
                  </a:lnTo>
                  <a:lnTo>
                    <a:pt x="563" y="2157"/>
                  </a:lnTo>
                  <a:lnTo>
                    <a:pt x="563" y="2159"/>
                  </a:lnTo>
                  <a:lnTo>
                    <a:pt x="563" y="2161"/>
                  </a:lnTo>
                  <a:lnTo>
                    <a:pt x="563" y="2163"/>
                  </a:lnTo>
                  <a:lnTo>
                    <a:pt x="561" y="2163"/>
                  </a:lnTo>
                  <a:lnTo>
                    <a:pt x="563" y="2164"/>
                  </a:lnTo>
                  <a:lnTo>
                    <a:pt x="563" y="2166"/>
                  </a:lnTo>
                  <a:lnTo>
                    <a:pt x="561" y="2168"/>
                  </a:lnTo>
                  <a:lnTo>
                    <a:pt x="561" y="2170"/>
                  </a:lnTo>
                  <a:lnTo>
                    <a:pt x="561" y="2171"/>
                  </a:lnTo>
                  <a:lnTo>
                    <a:pt x="559" y="2173"/>
                  </a:lnTo>
                  <a:lnTo>
                    <a:pt x="559" y="2175"/>
                  </a:lnTo>
                  <a:lnTo>
                    <a:pt x="559" y="2177"/>
                  </a:lnTo>
                  <a:lnTo>
                    <a:pt x="557" y="2180"/>
                  </a:lnTo>
                  <a:lnTo>
                    <a:pt x="557" y="2182"/>
                  </a:lnTo>
                  <a:lnTo>
                    <a:pt x="557" y="2184"/>
                  </a:lnTo>
                  <a:lnTo>
                    <a:pt x="555" y="2186"/>
                  </a:lnTo>
                  <a:lnTo>
                    <a:pt x="555" y="2187"/>
                  </a:lnTo>
                  <a:lnTo>
                    <a:pt x="555" y="2189"/>
                  </a:lnTo>
                  <a:lnTo>
                    <a:pt x="554" y="2191"/>
                  </a:lnTo>
                  <a:lnTo>
                    <a:pt x="554" y="2193"/>
                  </a:lnTo>
                  <a:lnTo>
                    <a:pt x="554" y="2194"/>
                  </a:lnTo>
                  <a:lnTo>
                    <a:pt x="554" y="2196"/>
                  </a:lnTo>
                  <a:lnTo>
                    <a:pt x="554" y="2198"/>
                  </a:lnTo>
                  <a:lnTo>
                    <a:pt x="552" y="2200"/>
                  </a:lnTo>
                  <a:lnTo>
                    <a:pt x="552" y="2201"/>
                  </a:lnTo>
                  <a:lnTo>
                    <a:pt x="552" y="2203"/>
                  </a:lnTo>
                  <a:lnTo>
                    <a:pt x="552" y="2207"/>
                  </a:lnTo>
                  <a:lnTo>
                    <a:pt x="550" y="2209"/>
                  </a:lnTo>
                  <a:lnTo>
                    <a:pt x="550" y="2210"/>
                  </a:lnTo>
                  <a:lnTo>
                    <a:pt x="550" y="2212"/>
                  </a:lnTo>
                  <a:lnTo>
                    <a:pt x="552" y="2212"/>
                  </a:lnTo>
                  <a:lnTo>
                    <a:pt x="550" y="2214"/>
                  </a:lnTo>
                  <a:lnTo>
                    <a:pt x="550" y="2216"/>
                  </a:lnTo>
                  <a:lnTo>
                    <a:pt x="550" y="2217"/>
                  </a:lnTo>
                  <a:lnTo>
                    <a:pt x="548" y="2221"/>
                  </a:lnTo>
                  <a:lnTo>
                    <a:pt x="548" y="2223"/>
                  </a:lnTo>
                  <a:lnTo>
                    <a:pt x="547" y="2225"/>
                  </a:lnTo>
                  <a:lnTo>
                    <a:pt x="547" y="2226"/>
                  </a:lnTo>
                  <a:lnTo>
                    <a:pt x="547" y="2228"/>
                  </a:lnTo>
                  <a:lnTo>
                    <a:pt x="545" y="2228"/>
                  </a:lnTo>
                  <a:lnTo>
                    <a:pt x="545" y="2230"/>
                  </a:lnTo>
                  <a:lnTo>
                    <a:pt x="545" y="2232"/>
                  </a:lnTo>
                  <a:lnTo>
                    <a:pt x="545" y="2233"/>
                  </a:lnTo>
                  <a:lnTo>
                    <a:pt x="543" y="2235"/>
                  </a:lnTo>
                  <a:lnTo>
                    <a:pt x="543" y="2237"/>
                  </a:lnTo>
                  <a:lnTo>
                    <a:pt x="541" y="2239"/>
                  </a:lnTo>
                  <a:lnTo>
                    <a:pt x="541" y="2240"/>
                  </a:lnTo>
                  <a:lnTo>
                    <a:pt x="541" y="2242"/>
                  </a:lnTo>
                  <a:lnTo>
                    <a:pt x="540" y="2244"/>
                  </a:lnTo>
                  <a:lnTo>
                    <a:pt x="540" y="2246"/>
                  </a:lnTo>
                  <a:lnTo>
                    <a:pt x="540" y="2248"/>
                  </a:lnTo>
                  <a:lnTo>
                    <a:pt x="538" y="2249"/>
                  </a:lnTo>
                  <a:lnTo>
                    <a:pt x="538" y="2253"/>
                  </a:lnTo>
                  <a:lnTo>
                    <a:pt x="536" y="2255"/>
                  </a:lnTo>
                  <a:lnTo>
                    <a:pt x="536" y="2256"/>
                  </a:lnTo>
                  <a:lnTo>
                    <a:pt x="534" y="2258"/>
                  </a:lnTo>
                  <a:lnTo>
                    <a:pt x="534" y="2260"/>
                  </a:lnTo>
                  <a:lnTo>
                    <a:pt x="532" y="2262"/>
                  </a:lnTo>
                  <a:lnTo>
                    <a:pt x="532" y="2263"/>
                  </a:lnTo>
                  <a:lnTo>
                    <a:pt x="531" y="2265"/>
                  </a:lnTo>
                  <a:lnTo>
                    <a:pt x="531" y="2267"/>
                  </a:lnTo>
                  <a:lnTo>
                    <a:pt x="529" y="2269"/>
                  </a:lnTo>
                  <a:lnTo>
                    <a:pt x="529" y="2271"/>
                  </a:lnTo>
                  <a:lnTo>
                    <a:pt x="529" y="2272"/>
                  </a:lnTo>
                  <a:lnTo>
                    <a:pt x="529" y="2274"/>
                  </a:lnTo>
                  <a:lnTo>
                    <a:pt x="527" y="2274"/>
                  </a:lnTo>
                  <a:lnTo>
                    <a:pt x="527" y="2276"/>
                  </a:lnTo>
                  <a:lnTo>
                    <a:pt x="527" y="2278"/>
                  </a:lnTo>
                  <a:lnTo>
                    <a:pt x="525" y="2279"/>
                  </a:lnTo>
                  <a:lnTo>
                    <a:pt x="525" y="2281"/>
                  </a:lnTo>
                  <a:lnTo>
                    <a:pt x="525" y="2283"/>
                  </a:lnTo>
                  <a:lnTo>
                    <a:pt x="525" y="2285"/>
                  </a:lnTo>
                  <a:lnTo>
                    <a:pt x="524" y="2285"/>
                  </a:lnTo>
                  <a:lnTo>
                    <a:pt x="524" y="2286"/>
                  </a:lnTo>
                  <a:lnTo>
                    <a:pt x="524" y="2288"/>
                  </a:lnTo>
                  <a:lnTo>
                    <a:pt x="524" y="2290"/>
                  </a:lnTo>
                  <a:lnTo>
                    <a:pt x="524" y="2292"/>
                  </a:lnTo>
                  <a:lnTo>
                    <a:pt x="524" y="2294"/>
                  </a:lnTo>
                  <a:lnTo>
                    <a:pt x="524" y="2295"/>
                  </a:lnTo>
                  <a:lnTo>
                    <a:pt x="522" y="2297"/>
                  </a:lnTo>
                  <a:lnTo>
                    <a:pt x="522" y="2299"/>
                  </a:lnTo>
                  <a:lnTo>
                    <a:pt x="522" y="2301"/>
                  </a:lnTo>
                  <a:lnTo>
                    <a:pt x="520" y="2302"/>
                  </a:lnTo>
                  <a:lnTo>
                    <a:pt x="520" y="2304"/>
                  </a:lnTo>
                  <a:lnTo>
                    <a:pt x="520" y="2306"/>
                  </a:lnTo>
                  <a:lnTo>
                    <a:pt x="520" y="2308"/>
                  </a:lnTo>
                  <a:lnTo>
                    <a:pt x="518" y="2309"/>
                  </a:lnTo>
                  <a:lnTo>
                    <a:pt x="518" y="2311"/>
                  </a:lnTo>
                  <a:lnTo>
                    <a:pt x="518" y="2313"/>
                  </a:lnTo>
                  <a:lnTo>
                    <a:pt x="518" y="2315"/>
                  </a:lnTo>
                  <a:lnTo>
                    <a:pt x="518" y="2317"/>
                  </a:lnTo>
                  <a:lnTo>
                    <a:pt x="518" y="2318"/>
                  </a:lnTo>
                  <a:lnTo>
                    <a:pt x="517" y="2318"/>
                  </a:lnTo>
                  <a:lnTo>
                    <a:pt x="517" y="2320"/>
                  </a:lnTo>
                  <a:lnTo>
                    <a:pt x="517" y="2322"/>
                  </a:lnTo>
                  <a:lnTo>
                    <a:pt x="517" y="2324"/>
                  </a:lnTo>
                  <a:lnTo>
                    <a:pt x="517" y="2325"/>
                  </a:lnTo>
                  <a:lnTo>
                    <a:pt x="515" y="2325"/>
                  </a:lnTo>
                  <a:lnTo>
                    <a:pt x="515" y="2327"/>
                  </a:lnTo>
                  <a:lnTo>
                    <a:pt x="515" y="2329"/>
                  </a:lnTo>
                  <a:lnTo>
                    <a:pt x="515" y="2331"/>
                  </a:lnTo>
                  <a:lnTo>
                    <a:pt x="513" y="2331"/>
                  </a:lnTo>
                  <a:lnTo>
                    <a:pt x="513" y="2332"/>
                  </a:lnTo>
                  <a:lnTo>
                    <a:pt x="513" y="2334"/>
                  </a:lnTo>
                  <a:lnTo>
                    <a:pt x="513" y="2336"/>
                  </a:lnTo>
                  <a:lnTo>
                    <a:pt x="511" y="2336"/>
                  </a:lnTo>
                  <a:lnTo>
                    <a:pt x="511" y="2338"/>
                  </a:lnTo>
                  <a:lnTo>
                    <a:pt x="511" y="2340"/>
                  </a:lnTo>
                  <a:lnTo>
                    <a:pt x="511" y="2341"/>
                  </a:lnTo>
                  <a:lnTo>
                    <a:pt x="509" y="2341"/>
                  </a:lnTo>
                  <a:lnTo>
                    <a:pt x="509" y="2343"/>
                  </a:lnTo>
                  <a:lnTo>
                    <a:pt x="509" y="2345"/>
                  </a:lnTo>
                  <a:lnTo>
                    <a:pt x="508" y="2347"/>
                  </a:lnTo>
                  <a:lnTo>
                    <a:pt x="508" y="2348"/>
                  </a:lnTo>
                  <a:lnTo>
                    <a:pt x="508" y="2350"/>
                  </a:lnTo>
                  <a:lnTo>
                    <a:pt x="506" y="2352"/>
                  </a:lnTo>
                  <a:lnTo>
                    <a:pt x="506" y="2354"/>
                  </a:lnTo>
                  <a:lnTo>
                    <a:pt x="506" y="2355"/>
                  </a:lnTo>
                  <a:lnTo>
                    <a:pt x="504" y="2355"/>
                  </a:lnTo>
                  <a:lnTo>
                    <a:pt x="504" y="2357"/>
                  </a:lnTo>
                  <a:lnTo>
                    <a:pt x="504" y="2359"/>
                  </a:lnTo>
                  <a:lnTo>
                    <a:pt x="504" y="2361"/>
                  </a:lnTo>
                  <a:lnTo>
                    <a:pt x="502" y="2361"/>
                  </a:lnTo>
                  <a:lnTo>
                    <a:pt x="502" y="2363"/>
                  </a:lnTo>
                  <a:lnTo>
                    <a:pt x="502" y="2364"/>
                  </a:lnTo>
                  <a:lnTo>
                    <a:pt x="501" y="2366"/>
                  </a:lnTo>
                  <a:lnTo>
                    <a:pt x="501" y="2368"/>
                  </a:lnTo>
                  <a:lnTo>
                    <a:pt x="501" y="2370"/>
                  </a:lnTo>
                  <a:lnTo>
                    <a:pt x="501" y="2371"/>
                  </a:lnTo>
                  <a:lnTo>
                    <a:pt x="499" y="2371"/>
                  </a:lnTo>
                  <a:lnTo>
                    <a:pt x="499" y="2373"/>
                  </a:lnTo>
                  <a:lnTo>
                    <a:pt x="499" y="2375"/>
                  </a:lnTo>
                  <a:lnTo>
                    <a:pt x="497" y="2375"/>
                  </a:lnTo>
                  <a:lnTo>
                    <a:pt x="497" y="2377"/>
                  </a:lnTo>
                  <a:lnTo>
                    <a:pt x="497" y="2378"/>
                  </a:lnTo>
                  <a:lnTo>
                    <a:pt x="497" y="2380"/>
                  </a:lnTo>
                  <a:lnTo>
                    <a:pt x="495" y="2382"/>
                  </a:lnTo>
                  <a:lnTo>
                    <a:pt x="495" y="2384"/>
                  </a:lnTo>
                  <a:lnTo>
                    <a:pt x="495" y="2386"/>
                  </a:lnTo>
                  <a:lnTo>
                    <a:pt x="494" y="2387"/>
                  </a:lnTo>
                  <a:lnTo>
                    <a:pt x="494" y="2389"/>
                  </a:lnTo>
                  <a:lnTo>
                    <a:pt x="492" y="2391"/>
                  </a:lnTo>
                  <a:lnTo>
                    <a:pt x="492" y="2393"/>
                  </a:lnTo>
                  <a:lnTo>
                    <a:pt x="492" y="2394"/>
                  </a:lnTo>
                  <a:lnTo>
                    <a:pt x="490" y="2394"/>
                  </a:lnTo>
                  <a:lnTo>
                    <a:pt x="490" y="2396"/>
                  </a:lnTo>
                  <a:lnTo>
                    <a:pt x="490" y="2398"/>
                  </a:lnTo>
                  <a:lnTo>
                    <a:pt x="490" y="2400"/>
                  </a:lnTo>
                  <a:lnTo>
                    <a:pt x="488" y="2400"/>
                  </a:lnTo>
                  <a:lnTo>
                    <a:pt x="488" y="2401"/>
                  </a:lnTo>
                  <a:lnTo>
                    <a:pt x="488" y="2403"/>
                  </a:lnTo>
                  <a:lnTo>
                    <a:pt x="486" y="2405"/>
                  </a:lnTo>
                  <a:lnTo>
                    <a:pt x="486" y="2407"/>
                  </a:lnTo>
                  <a:lnTo>
                    <a:pt x="486" y="2409"/>
                  </a:lnTo>
                  <a:lnTo>
                    <a:pt x="486" y="2410"/>
                  </a:lnTo>
                  <a:lnTo>
                    <a:pt x="485" y="2410"/>
                  </a:lnTo>
                  <a:lnTo>
                    <a:pt x="485" y="2412"/>
                  </a:lnTo>
                  <a:lnTo>
                    <a:pt x="485" y="2414"/>
                  </a:lnTo>
                  <a:lnTo>
                    <a:pt x="485" y="2416"/>
                  </a:lnTo>
                  <a:lnTo>
                    <a:pt x="483" y="2417"/>
                  </a:lnTo>
                  <a:lnTo>
                    <a:pt x="483" y="2419"/>
                  </a:lnTo>
                  <a:lnTo>
                    <a:pt x="481" y="2421"/>
                  </a:lnTo>
                  <a:lnTo>
                    <a:pt x="481" y="2423"/>
                  </a:lnTo>
                  <a:lnTo>
                    <a:pt x="481" y="2425"/>
                  </a:lnTo>
                  <a:lnTo>
                    <a:pt x="479" y="2426"/>
                  </a:lnTo>
                  <a:lnTo>
                    <a:pt x="478" y="2428"/>
                  </a:lnTo>
                  <a:lnTo>
                    <a:pt x="478" y="2430"/>
                  </a:lnTo>
                  <a:lnTo>
                    <a:pt x="478" y="2432"/>
                  </a:lnTo>
                  <a:lnTo>
                    <a:pt x="476" y="2433"/>
                  </a:lnTo>
                  <a:lnTo>
                    <a:pt x="476" y="2435"/>
                  </a:lnTo>
                  <a:lnTo>
                    <a:pt x="476" y="2437"/>
                  </a:lnTo>
                  <a:lnTo>
                    <a:pt x="474" y="2439"/>
                  </a:lnTo>
                  <a:lnTo>
                    <a:pt x="474" y="2440"/>
                  </a:lnTo>
                  <a:lnTo>
                    <a:pt x="472" y="2442"/>
                  </a:lnTo>
                  <a:lnTo>
                    <a:pt x="472" y="2444"/>
                  </a:lnTo>
                  <a:lnTo>
                    <a:pt x="472" y="2446"/>
                  </a:lnTo>
                  <a:lnTo>
                    <a:pt x="471" y="2448"/>
                  </a:lnTo>
                  <a:lnTo>
                    <a:pt x="471" y="2449"/>
                  </a:lnTo>
                  <a:lnTo>
                    <a:pt x="469" y="2451"/>
                  </a:lnTo>
                  <a:lnTo>
                    <a:pt x="469" y="2453"/>
                  </a:lnTo>
                  <a:lnTo>
                    <a:pt x="469" y="2455"/>
                  </a:lnTo>
                  <a:lnTo>
                    <a:pt x="467" y="2456"/>
                  </a:lnTo>
                  <a:lnTo>
                    <a:pt x="467" y="2458"/>
                  </a:lnTo>
                  <a:lnTo>
                    <a:pt x="467" y="2460"/>
                  </a:lnTo>
                  <a:lnTo>
                    <a:pt x="465" y="2462"/>
                  </a:lnTo>
                  <a:lnTo>
                    <a:pt x="465" y="2463"/>
                  </a:lnTo>
                  <a:lnTo>
                    <a:pt x="463" y="2465"/>
                  </a:lnTo>
                  <a:lnTo>
                    <a:pt x="462" y="2467"/>
                  </a:lnTo>
                  <a:lnTo>
                    <a:pt x="462" y="2469"/>
                  </a:lnTo>
                  <a:lnTo>
                    <a:pt x="462" y="2471"/>
                  </a:lnTo>
                  <a:lnTo>
                    <a:pt x="460" y="2472"/>
                  </a:lnTo>
                  <a:lnTo>
                    <a:pt x="460" y="2474"/>
                  </a:lnTo>
                  <a:lnTo>
                    <a:pt x="458" y="2474"/>
                  </a:lnTo>
                  <a:lnTo>
                    <a:pt x="458" y="2476"/>
                  </a:lnTo>
                  <a:lnTo>
                    <a:pt x="458" y="2478"/>
                  </a:lnTo>
                  <a:lnTo>
                    <a:pt x="458" y="2479"/>
                  </a:lnTo>
                  <a:lnTo>
                    <a:pt x="458" y="2481"/>
                  </a:lnTo>
                  <a:lnTo>
                    <a:pt x="456" y="2481"/>
                  </a:lnTo>
                  <a:lnTo>
                    <a:pt x="456" y="2483"/>
                  </a:lnTo>
                  <a:lnTo>
                    <a:pt x="456" y="2485"/>
                  </a:lnTo>
                  <a:lnTo>
                    <a:pt x="455" y="2486"/>
                  </a:lnTo>
                  <a:lnTo>
                    <a:pt x="455" y="2488"/>
                  </a:lnTo>
                  <a:lnTo>
                    <a:pt x="453" y="2490"/>
                  </a:lnTo>
                  <a:lnTo>
                    <a:pt x="453" y="2492"/>
                  </a:lnTo>
                  <a:lnTo>
                    <a:pt x="453" y="2494"/>
                  </a:lnTo>
                  <a:lnTo>
                    <a:pt x="451" y="2494"/>
                  </a:lnTo>
                  <a:lnTo>
                    <a:pt x="451" y="2495"/>
                  </a:lnTo>
                  <a:lnTo>
                    <a:pt x="451" y="2497"/>
                  </a:lnTo>
                  <a:lnTo>
                    <a:pt x="449" y="2497"/>
                  </a:lnTo>
                  <a:lnTo>
                    <a:pt x="449" y="2499"/>
                  </a:lnTo>
                  <a:lnTo>
                    <a:pt x="449" y="2501"/>
                  </a:lnTo>
                  <a:lnTo>
                    <a:pt x="448" y="2502"/>
                  </a:lnTo>
                  <a:lnTo>
                    <a:pt x="448" y="2504"/>
                  </a:lnTo>
                  <a:lnTo>
                    <a:pt x="446" y="2506"/>
                  </a:lnTo>
                  <a:lnTo>
                    <a:pt x="446" y="2508"/>
                  </a:lnTo>
                  <a:lnTo>
                    <a:pt x="446" y="2509"/>
                  </a:lnTo>
                  <a:lnTo>
                    <a:pt x="444" y="2509"/>
                  </a:lnTo>
                  <a:lnTo>
                    <a:pt x="444" y="2511"/>
                  </a:lnTo>
                  <a:lnTo>
                    <a:pt x="442" y="2513"/>
                  </a:lnTo>
                  <a:lnTo>
                    <a:pt x="442" y="2515"/>
                  </a:lnTo>
                  <a:lnTo>
                    <a:pt x="440" y="2517"/>
                  </a:lnTo>
                  <a:lnTo>
                    <a:pt x="440" y="2518"/>
                  </a:lnTo>
                  <a:lnTo>
                    <a:pt x="439" y="2518"/>
                  </a:lnTo>
                  <a:lnTo>
                    <a:pt x="439" y="2520"/>
                  </a:lnTo>
                  <a:lnTo>
                    <a:pt x="439" y="2522"/>
                  </a:lnTo>
                  <a:lnTo>
                    <a:pt x="437" y="2522"/>
                  </a:lnTo>
                  <a:lnTo>
                    <a:pt x="437" y="2524"/>
                  </a:lnTo>
                  <a:lnTo>
                    <a:pt x="439" y="2524"/>
                  </a:lnTo>
                  <a:lnTo>
                    <a:pt x="439" y="2525"/>
                  </a:lnTo>
                  <a:lnTo>
                    <a:pt x="437" y="2525"/>
                  </a:lnTo>
                  <a:lnTo>
                    <a:pt x="437" y="2527"/>
                  </a:lnTo>
                  <a:lnTo>
                    <a:pt x="437" y="2529"/>
                  </a:lnTo>
                  <a:lnTo>
                    <a:pt x="435" y="2529"/>
                  </a:lnTo>
                  <a:lnTo>
                    <a:pt x="435" y="2531"/>
                  </a:lnTo>
                  <a:lnTo>
                    <a:pt x="435" y="2532"/>
                  </a:lnTo>
                  <a:lnTo>
                    <a:pt x="433" y="2532"/>
                  </a:lnTo>
                  <a:lnTo>
                    <a:pt x="433" y="2534"/>
                  </a:lnTo>
                  <a:lnTo>
                    <a:pt x="433" y="2536"/>
                  </a:lnTo>
                  <a:lnTo>
                    <a:pt x="433" y="2538"/>
                  </a:lnTo>
                  <a:lnTo>
                    <a:pt x="432" y="2538"/>
                  </a:lnTo>
                  <a:lnTo>
                    <a:pt x="432" y="2540"/>
                  </a:lnTo>
                  <a:lnTo>
                    <a:pt x="432" y="2541"/>
                  </a:lnTo>
                  <a:lnTo>
                    <a:pt x="430" y="2541"/>
                  </a:lnTo>
                  <a:lnTo>
                    <a:pt x="430" y="2543"/>
                  </a:lnTo>
                  <a:lnTo>
                    <a:pt x="430" y="2545"/>
                  </a:lnTo>
                  <a:lnTo>
                    <a:pt x="430" y="2547"/>
                  </a:lnTo>
                  <a:lnTo>
                    <a:pt x="428" y="2547"/>
                  </a:lnTo>
                  <a:lnTo>
                    <a:pt x="428" y="2548"/>
                  </a:lnTo>
                  <a:lnTo>
                    <a:pt x="428" y="2550"/>
                  </a:lnTo>
                  <a:lnTo>
                    <a:pt x="428" y="2552"/>
                  </a:lnTo>
                  <a:lnTo>
                    <a:pt x="426" y="2552"/>
                  </a:lnTo>
                  <a:lnTo>
                    <a:pt x="426" y="2554"/>
                  </a:lnTo>
                  <a:lnTo>
                    <a:pt x="426" y="2555"/>
                  </a:lnTo>
                  <a:lnTo>
                    <a:pt x="425" y="2555"/>
                  </a:lnTo>
                  <a:lnTo>
                    <a:pt x="425" y="2557"/>
                  </a:lnTo>
                  <a:lnTo>
                    <a:pt x="425" y="2559"/>
                  </a:lnTo>
                  <a:lnTo>
                    <a:pt x="423" y="2559"/>
                  </a:lnTo>
                  <a:lnTo>
                    <a:pt x="423" y="2561"/>
                  </a:lnTo>
                  <a:lnTo>
                    <a:pt x="423" y="2563"/>
                  </a:lnTo>
                  <a:lnTo>
                    <a:pt x="421" y="2563"/>
                  </a:lnTo>
                  <a:lnTo>
                    <a:pt x="421" y="2564"/>
                  </a:lnTo>
                  <a:lnTo>
                    <a:pt x="421" y="2566"/>
                  </a:lnTo>
                  <a:lnTo>
                    <a:pt x="419" y="2566"/>
                  </a:lnTo>
                  <a:lnTo>
                    <a:pt x="419" y="2568"/>
                  </a:lnTo>
                  <a:lnTo>
                    <a:pt x="419" y="2570"/>
                  </a:lnTo>
                  <a:lnTo>
                    <a:pt x="419" y="2571"/>
                  </a:lnTo>
                  <a:lnTo>
                    <a:pt x="417" y="2571"/>
                  </a:lnTo>
                  <a:lnTo>
                    <a:pt x="417" y="2573"/>
                  </a:lnTo>
                  <a:lnTo>
                    <a:pt x="417" y="2575"/>
                  </a:lnTo>
                  <a:lnTo>
                    <a:pt x="417" y="2577"/>
                  </a:lnTo>
                  <a:lnTo>
                    <a:pt x="416" y="2578"/>
                  </a:lnTo>
                  <a:lnTo>
                    <a:pt x="416" y="2580"/>
                  </a:lnTo>
                  <a:lnTo>
                    <a:pt x="416" y="2582"/>
                  </a:lnTo>
                  <a:lnTo>
                    <a:pt x="416" y="2584"/>
                  </a:lnTo>
                  <a:lnTo>
                    <a:pt x="414" y="2584"/>
                  </a:lnTo>
                  <a:lnTo>
                    <a:pt x="414" y="2586"/>
                  </a:lnTo>
                  <a:lnTo>
                    <a:pt x="414" y="2587"/>
                  </a:lnTo>
                  <a:lnTo>
                    <a:pt x="412" y="2589"/>
                  </a:lnTo>
                  <a:lnTo>
                    <a:pt x="412" y="2591"/>
                  </a:lnTo>
                  <a:lnTo>
                    <a:pt x="412" y="2593"/>
                  </a:lnTo>
                  <a:lnTo>
                    <a:pt x="410" y="2593"/>
                  </a:lnTo>
                  <a:lnTo>
                    <a:pt x="410" y="2594"/>
                  </a:lnTo>
                  <a:lnTo>
                    <a:pt x="410" y="2596"/>
                  </a:lnTo>
                  <a:lnTo>
                    <a:pt x="410" y="2598"/>
                  </a:lnTo>
                  <a:lnTo>
                    <a:pt x="409" y="2598"/>
                  </a:lnTo>
                  <a:lnTo>
                    <a:pt x="409" y="2600"/>
                  </a:lnTo>
                  <a:lnTo>
                    <a:pt x="409" y="2601"/>
                  </a:lnTo>
                  <a:lnTo>
                    <a:pt x="409" y="2603"/>
                  </a:lnTo>
                  <a:lnTo>
                    <a:pt x="407" y="2603"/>
                  </a:lnTo>
                  <a:lnTo>
                    <a:pt x="407" y="2605"/>
                  </a:lnTo>
                  <a:lnTo>
                    <a:pt x="407" y="2607"/>
                  </a:lnTo>
                  <a:lnTo>
                    <a:pt x="407" y="2609"/>
                  </a:lnTo>
                  <a:lnTo>
                    <a:pt x="405" y="2609"/>
                  </a:lnTo>
                  <a:lnTo>
                    <a:pt x="405" y="2610"/>
                  </a:lnTo>
                  <a:lnTo>
                    <a:pt x="405" y="2612"/>
                  </a:lnTo>
                  <a:lnTo>
                    <a:pt x="403" y="2612"/>
                  </a:lnTo>
                  <a:lnTo>
                    <a:pt x="403" y="2614"/>
                  </a:lnTo>
                  <a:lnTo>
                    <a:pt x="403" y="2616"/>
                  </a:lnTo>
                  <a:lnTo>
                    <a:pt x="403" y="2617"/>
                  </a:lnTo>
                  <a:lnTo>
                    <a:pt x="403" y="2619"/>
                  </a:lnTo>
                  <a:lnTo>
                    <a:pt x="403" y="2621"/>
                  </a:lnTo>
                  <a:lnTo>
                    <a:pt x="402" y="2621"/>
                  </a:lnTo>
                  <a:lnTo>
                    <a:pt x="402" y="2623"/>
                  </a:lnTo>
                  <a:lnTo>
                    <a:pt x="402" y="2625"/>
                  </a:lnTo>
                  <a:lnTo>
                    <a:pt x="402" y="2626"/>
                  </a:lnTo>
                  <a:lnTo>
                    <a:pt x="402" y="2628"/>
                  </a:lnTo>
                  <a:lnTo>
                    <a:pt x="400" y="2628"/>
                  </a:lnTo>
                  <a:lnTo>
                    <a:pt x="400" y="2630"/>
                  </a:lnTo>
                  <a:lnTo>
                    <a:pt x="400" y="2632"/>
                  </a:lnTo>
                  <a:lnTo>
                    <a:pt x="400" y="2633"/>
                  </a:lnTo>
                  <a:lnTo>
                    <a:pt x="400" y="2635"/>
                  </a:lnTo>
                  <a:lnTo>
                    <a:pt x="400" y="2637"/>
                  </a:lnTo>
                  <a:lnTo>
                    <a:pt x="400" y="2639"/>
                  </a:lnTo>
                  <a:lnTo>
                    <a:pt x="398" y="2640"/>
                  </a:lnTo>
                  <a:lnTo>
                    <a:pt x="398" y="2642"/>
                  </a:lnTo>
                  <a:lnTo>
                    <a:pt x="398" y="2644"/>
                  </a:lnTo>
                  <a:lnTo>
                    <a:pt x="398" y="2646"/>
                  </a:lnTo>
                  <a:lnTo>
                    <a:pt x="398" y="2648"/>
                  </a:lnTo>
                  <a:lnTo>
                    <a:pt x="396" y="2649"/>
                  </a:lnTo>
                  <a:lnTo>
                    <a:pt x="396" y="2651"/>
                  </a:lnTo>
                  <a:lnTo>
                    <a:pt x="396" y="2653"/>
                  </a:lnTo>
                  <a:lnTo>
                    <a:pt x="396" y="2655"/>
                  </a:lnTo>
                  <a:lnTo>
                    <a:pt x="396" y="2656"/>
                  </a:lnTo>
                  <a:lnTo>
                    <a:pt x="396" y="2658"/>
                  </a:lnTo>
                  <a:lnTo>
                    <a:pt x="394" y="2658"/>
                  </a:lnTo>
                  <a:lnTo>
                    <a:pt x="394" y="2660"/>
                  </a:lnTo>
                  <a:lnTo>
                    <a:pt x="394" y="2662"/>
                  </a:lnTo>
                  <a:lnTo>
                    <a:pt x="394" y="2663"/>
                  </a:lnTo>
                  <a:lnTo>
                    <a:pt x="394" y="2665"/>
                  </a:lnTo>
                  <a:lnTo>
                    <a:pt x="394" y="2667"/>
                  </a:lnTo>
                  <a:lnTo>
                    <a:pt x="393" y="2667"/>
                  </a:lnTo>
                  <a:lnTo>
                    <a:pt x="393" y="2669"/>
                  </a:lnTo>
                  <a:lnTo>
                    <a:pt x="393" y="2671"/>
                  </a:lnTo>
                  <a:lnTo>
                    <a:pt x="393" y="2672"/>
                  </a:lnTo>
                  <a:lnTo>
                    <a:pt x="393" y="2674"/>
                  </a:lnTo>
                  <a:lnTo>
                    <a:pt x="394" y="2674"/>
                  </a:lnTo>
                  <a:lnTo>
                    <a:pt x="393" y="2676"/>
                  </a:lnTo>
                  <a:lnTo>
                    <a:pt x="393" y="2678"/>
                  </a:lnTo>
                  <a:lnTo>
                    <a:pt x="393" y="2679"/>
                  </a:lnTo>
                  <a:lnTo>
                    <a:pt x="393" y="2681"/>
                  </a:lnTo>
                  <a:lnTo>
                    <a:pt x="393" y="2683"/>
                  </a:lnTo>
                  <a:lnTo>
                    <a:pt x="393" y="2685"/>
                  </a:lnTo>
                  <a:lnTo>
                    <a:pt x="393" y="2686"/>
                  </a:lnTo>
                  <a:lnTo>
                    <a:pt x="393" y="2688"/>
                  </a:lnTo>
                  <a:lnTo>
                    <a:pt x="393" y="2690"/>
                  </a:lnTo>
                  <a:lnTo>
                    <a:pt x="391" y="2690"/>
                  </a:lnTo>
                  <a:lnTo>
                    <a:pt x="391" y="2692"/>
                  </a:lnTo>
                  <a:lnTo>
                    <a:pt x="391" y="2694"/>
                  </a:lnTo>
                  <a:lnTo>
                    <a:pt x="391" y="2695"/>
                  </a:lnTo>
                  <a:lnTo>
                    <a:pt x="389" y="2695"/>
                  </a:lnTo>
                  <a:lnTo>
                    <a:pt x="389" y="2697"/>
                  </a:lnTo>
                  <a:lnTo>
                    <a:pt x="389" y="2699"/>
                  </a:lnTo>
                  <a:lnTo>
                    <a:pt x="389" y="2701"/>
                  </a:lnTo>
                  <a:lnTo>
                    <a:pt x="387" y="2701"/>
                  </a:lnTo>
                  <a:lnTo>
                    <a:pt x="387" y="2702"/>
                  </a:lnTo>
                  <a:lnTo>
                    <a:pt x="387" y="2704"/>
                  </a:lnTo>
                  <a:lnTo>
                    <a:pt x="387" y="2706"/>
                  </a:lnTo>
                  <a:lnTo>
                    <a:pt x="389" y="2706"/>
                  </a:lnTo>
                  <a:lnTo>
                    <a:pt x="389" y="2708"/>
                  </a:lnTo>
                  <a:lnTo>
                    <a:pt x="387" y="2708"/>
                  </a:lnTo>
                  <a:lnTo>
                    <a:pt x="387" y="2709"/>
                  </a:lnTo>
                  <a:lnTo>
                    <a:pt x="387" y="2711"/>
                  </a:lnTo>
                  <a:lnTo>
                    <a:pt x="387" y="2713"/>
                  </a:lnTo>
                  <a:lnTo>
                    <a:pt x="387" y="2715"/>
                  </a:lnTo>
                  <a:lnTo>
                    <a:pt x="387" y="2717"/>
                  </a:lnTo>
                  <a:lnTo>
                    <a:pt x="387" y="2718"/>
                  </a:lnTo>
                  <a:lnTo>
                    <a:pt x="386" y="2718"/>
                  </a:lnTo>
                  <a:lnTo>
                    <a:pt x="386" y="2720"/>
                  </a:lnTo>
                  <a:lnTo>
                    <a:pt x="386" y="2722"/>
                  </a:lnTo>
                  <a:lnTo>
                    <a:pt x="386" y="2724"/>
                  </a:lnTo>
                  <a:lnTo>
                    <a:pt x="386" y="2725"/>
                  </a:lnTo>
                  <a:lnTo>
                    <a:pt x="384" y="2725"/>
                  </a:lnTo>
                  <a:lnTo>
                    <a:pt x="384" y="2727"/>
                  </a:lnTo>
                  <a:lnTo>
                    <a:pt x="384" y="2729"/>
                  </a:lnTo>
                  <a:lnTo>
                    <a:pt x="384" y="2731"/>
                  </a:lnTo>
                  <a:lnTo>
                    <a:pt x="384" y="2732"/>
                  </a:lnTo>
                  <a:lnTo>
                    <a:pt x="382" y="2732"/>
                  </a:lnTo>
                  <a:lnTo>
                    <a:pt x="382" y="2734"/>
                  </a:lnTo>
                  <a:lnTo>
                    <a:pt x="382" y="2736"/>
                  </a:lnTo>
                  <a:lnTo>
                    <a:pt x="382" y="2738"/>
                  </a:lnTo>
                  <a:lnTo>
                    <a:pt x="380" y="2738"/>
                  </a:lnTo>
                  <a:lnTo>
                    <a:pt x="380" y="2740"/>
                  </a:lnTo>
                  <a:lnTo>
                    <a:pt x="380" y="2741"/>
                  </a:lnTo>
                  <a:lnTo>
                    <a:pt x="380" y="2743"/>
                  </a:lnTo>
                  <a:lnTo>
                    <a:pt x="380" y="2745"/>
                  </a:lnTo>
                  <a:lnTo>
                    <a:pt x="380" y="2747"/>
                  </a:lnTo>
                  <a:lnTo>
                    <a:pt x="380" y="2748"/>
                  </a:lnTo>
                  <a:lnTo>
                    <a:pt x="378" y="2748"/>
                  </a:lnTo>
                  <a:lnTo>
                    <a:pt x="378" y="2750"/>
                  </a:lnTo>
                  <a:lnTo>
                    <a:pt x="378" y="2752"/>
                  </a:lnTo>
                  <a:lnTo>
                    <a:pt x="378" y="2754"/>
                  </a:lnTo>
                  <a:lnTo>
                    <a:pt x="377" y="2754"/>
                  </a:lnTo>
                  <a:lnTo>
                    <a:pt x="377" y="2755"/>
                  </a:lnTo>
                  <a:lnTo>
                    <a:pt x="377" y="2757"/>
                  </a:lnTo>
                  <a:lnTo>
                    <a:pt x="375" y="2757"/>
                  </a:lnTo>
                  <a:lnTo>
                    <a:pt x="375" y="2759"/>
                  </a:lnTo>
                  <a:lnTo>
                    <a:pt x="375" y="2761"/>
                  </a:lnTo>
                  <a:lnTo>
                    <a:pt x="373" y="2763"/>
                  </a:lnTo>
                  <a:lnTo>
                    <a:pt x="373" y="2764"/>
                  </a:lnTo>
                  <a:lnTo>
                    <a:pt x="373" y="2766"/>
                  </a:lnTo>
                  <a:lnTo>
                    <a:pt x="371" y="2766"/>
                  </a:lnTo>
                  <a:lnTo>
                    <a:pt x="371" y="2768"/>
                  </a:lnTo>
                  <a:lnTo>
                    <a:pt x="371" y="2770"/>
                  </a:lnTo>
                  <a:lnTo>
                    <a:pt x="370" y="2770"/>
                  </a:lnTo>
                  <a:lnTo>
                    <a:pt x="370" y="2771"/>
                  </a:lnTo>
                  <a:lnTo>
                    <a:pt x="370" y="2773"/>
                  </a:lnTo>
                  <a:lnTo>
                    <a:pt x="370" y="2775"/>
                  </a:lnTo>
                  <a:lnTo>
                    <a:pt x="368" y="2775"/>
                  </a:lnTo>
                  <a:lnTo>
                    <a:pt x="368" y="2777"/>
                  </a:lnTo>
                  <a:lnTo>
                    <a:pt x="368" y="2778"/>
                  </a:lnTo>
                  <a:lnTo>
                    <a:pt x="368" y="2780"/>
                  </a:lnTo>
                  <a:lnTo>
                    <a:pt x="368" y="2782"/>
                  </a:lnTo>
                  <a:lnTo>
                    <a:pt x="366" y="2782"/>
                  </a:lnTo>
                  <a:lnTo>
                    <a:pt x="366" y="2784"/>
                  </a:lnTo>
                  <a:lnTo>
                    <a:pt x="366" y="2786"/>
                  </a:lnTo>
                  <a:lnTo>
                    <a:pt x="366" y="2787"/>
                  </a:lnTo>
                  <a:lnTo>
                    <a:pt x="366" y="2789"/>
                  </a:lnTo>
                  <a:lnTo>
                    <a:pt x="366" y="2791"/>
                  </a:lnTo>
                  <a:lnTo>
                    <a:pt x="364" y="2793"/>
                  </a:lnTo>
                  <a:lnTo>
                    <a:pt x="364" y="2794"/>
                  </a:lnTo>
                  <a:lnTo>
                    <a:pt x="364" y="2796"/>
                  </a:lnTo>
                  <a:lnTo>
                    <a:pt x="364" y="2798"/>
                  </a:lnTo>
                  <a:lnTo>
                    <a:pt x="364" y="2800"/>
                  </a:lnTo>
                  <a:lnTo>
                    <a:pt x="364" y="2802"/>
                  </a:lnTo>
                  <a:lnTo>
                    <a:pt x="364" y="2803"/>
                  </a:lnTo>
                  <a:lnTo>
                    <a:pt x="364" y="2805"/>
                  </a:lnTo>
                  <a:lnTo>
                    <a:pt x="363" y="2805"/>
                  </a:lnTo>
                  <a:lnTo>
                    <a:pt x="363" y="2807"/>
                  </a:lnTo>
                  <a:lnTo>
                    <a:pt x="363" y="2809"/>
                  </a:lnTo>
                  <a:lnTo>
                    <a:pt x="363" y="2810"/>
                  </a:lnTo>
                  <a:lnTo>
                    <a:pt x="363" y="2812"/>
                  </a:lnTo>
                  <a:lnTo>
                    <a:pt x="363" y="2814"/>
                  </a:lnTo>
                  <a:lnTo>
                    <a:pt x="363" y="2816"/>
                  </a:lnTo>
                  <a:lnTo>
                    <a:pt x="361" y="2816"/>
                  </a:lnTo>
                  <a:lnTo>
                    <a:pt x="361" y="2817"/>
                  </a:lnTo>
                  <a:lnTo>
                    <a:pt x="361" y="2819"/>
                  </a:lnTo>
                  <a:lnTo>
                    <a:pt x="361" y="2821"/>
                  </a:lnTo>
                  <a:lnTo>
                    <a:pt x="361" y="2823"/>
                  </a:lnTo>
                  <a:lnTo>
                    <a:pt x="359" y="2823"/>
                  </a:lnTo>
                  <a:lnTo>
                    <a:pt x="359" y="2825"/>
                  </a:lnTo>
                  <a:lnTo>
                    <a:pt x="359" y="2826"/>
                  </a:lnTo>
                  <a:lnTo>
                    <a:pt x="359" y="2828"/>
                  </a:lnTo>
                  <a:lnTo>
                    <a:pt x="359" y="2830"/>
                  </a:lnTo>
                  <a:lnTo>
                    <a:pt x="357" y="2830"/>
                  </a:lnTo>
                  <a:lnTo>
                    <a:pt x="357" y="2832"/>
                  </a:lnTo>
                  <a:lnTo>
                    <a:pt x="357" y="2833"/>
                  </a:lnTo>
                  <a:lnTo>
                    <a:pt x="357" y="2835"/>
                  </a:lnTo>
                  <a:lnTo>
                    <a:pt x="355" y="2835"/>
                  </a:lnTo>
                  <a:lnTo>
                    <a:pt x="355" y="2837"/>
                  </a:lnTo>
                  <a:lnTo>
                    <a:pt x="355" y="2839"/>
                  </a:lnTo>
                  <a:lnTo>
                    <a:pt x="355" y="2840"/>
                  </a:lnTo>
                  <a:lnTo>
                    <a:pt x="355" y="2842"/>
                  </a:lnTo>
                  <a:lnTo>
                    <a:pt x="354" y="2842"/>
                  </a:lnTo>
                  <a:lnTo>
                    <a:pt x="355" y="2842"/>
                  </a:lnTo>
                  <a:lnTo>
                    <a:pt x="354" y="2842"/>
                  </a:lnTo>
                  <a:lnTo>
                    <a:pt x="354" y="2844"/>
                  </a:lnTo>
                  <a:lnTo>
                    <a:pt x="352" y="2844"/>
                  </a:lnTo>
                  <a:lnTo>
                    <a:pt x="352" y="2846"/>
                  </a:lnTo>
                  <a:lnTo>
                    <a:pt x="352" y="2848"/>
                  </a:lnTo>
                  <a:lnTo>
                    <a:pt x="352" y="2849"/>
                  </a:lnTo>
                  <a:lnTo>
                    <a:pt x="350" y="2849"/>
                  </a:lnTo>
                  <a:lnTo>
                    <a:pt x="350" y="2851"/>
                  </a:lnTo>
                  <a:lnTo>
                    <a:pt x="350" y="2853"/>
                  </a:lnTo>
                  <a:lnTo>
                    <a:pt x="348" y="2855"/>
                  </a:lnTo>
                  <a:lnTo>
                    <a:pt x="348" y="2856"/>
                  </a:lnTo>
                  <a:lnTo>
                    <a:pt x="348" y="2858"/>
                  </a:lnTo>
                  <a:lnTo>
                    <a:pt x="347" y="2858"/>
                  </a:lnTo>
                  <a:lnTo>
                    <a:pt x="347" y="2860"/>
                  </a:lnTo>
                  <a:lnTo>
                    <a:pt x="347" y="2862"/>
                  </a:lnTo>
                  <a:lnTo>
                    <a:pt x="345" y="2862"/>
                  </a:lnTo>
                  <a:lnTo>
                    <a:pt x="345" y="2863"/>
                  </a:lnTo>
                  <a:lnTo>
                    <a:pt x="345" y="2865"/>
                  </a:lnTo>
                  <a:lnTo>
                    <a:pt x="343" y="2865"/>
                  </a:lnTo>
                  <a:lnTo>
                    <a:pt x="343" y="2867"/>
                  </a:lnTo>
                  <a:lnTo>
                    <a:pt x="343" y="2869"/>
                  </a:lnTo>
                  <a:lnTo>
                    <a:pt x="341" y="2869"/>
                  </a:lnTo>
                  <a:lnTo>
                    <a:pt x="341" y="2871"/>
                  </a:lnTo>
                  <a:lnTo>
                    <a:pt x="341" y="2872"/>
                  </a:lnTo>
                  <a:lnTo>
                    <a:pt x="340" y="2872"/>
                  </a:lnTo>
                  <a:lnTo>
                    <a:pt x="340" y="2874"/>
                  </a:lnTo>
                  <a:lnTo>
                    <a:pt x="340" y="2876"/>
                  </a:lnTo>
                  <a:lnTo>
                    <a:pt x="340" y="2878"/>
                  </a:lnTo>
                  <a:lnTo>
                    <a:pt x="338" y="2878"/>
                  </a:lnTo>
                  <a:lnTo>
                    <a:pt x="338" y="2879"/>
                  </a:lnTo>
                  <a:lnTo>
                    <a:pt x="338" y="2881"/>
                  </a:lnTo>
                  <a:lnTo>
                    <a:pt x="336" y="2881"/>
                  </a:lnTo>
                  <a:lnTo>
                    <a:pt x="336" y="2883"/>
                  </a:lnTo>
                  <a:lnTo>
                    <a:pt x="336" y="2885"/>
                  </a:lnTo>
                  <a:lnTo>
                    <a:pt x="336" y="2886"/>
                  </a:lnTo>
                  <a:lnTo>
                    <a:pt x="336" y="2888"/>
                  </a:lnTo>
                  <a:lnTo>
                    <a:pt x="334" y="2888"/>
                  </a:lnTo>
                  <a:lnTo>
                    <a:pt x="334" y="2890"/>
                  </a:lnTo>
                  <a:lnTo>
                    <a:pt x="334" y="2892"/>
                  </a:lnTo>
                  <a:lnTo>
                    <a:pt x="334" y="2894"/>
                  </a:lnTo>
                  <a:lnTo>
                    <a:pt x="334" y="2895"/>
                  </a:lnTo>
                  <a:lnTo>
                    <a:pt x="332" y="2895"/>
                  </a:lnTo>
                  <a:lnTo>
                    <a:pt x="332" y="2897"/>
                  </a:lnTo>
                  <a:lnTo>
                    <a:pt x="332" y="2899"/>
                  </a:lnTo>
                  <a:lnTo>
                    <a:pt x="332" y="2901"/>
                  </a:lnTo>
                  <a:lnTo>
                    <a:pt x="332" y="2902"/>
                  </a:lnTo>
                  <a:lnTo>
                    <a:pt x="331" y="2902"/>
                  </a:lnTo>
                  <a:lnTo>
                    <a:pt x="331" y="2904"/>
                  </a:lnTo>
                  <a:lnTo>
                    <a:pt x="331" y="2906"/>
                  </a:lnTo>
                  <a:lnTo>
                    <a:pt x="332" y="2906"/>
                  </a:lnTo>
                  <a:lnTo>
                    <a:pt x="331" y="2906"/>
                  </a:lnTo>
                  <a:lnTo>
                    <a:pt x="332" y="2906"/>
                  </a:lnTo>
                  <a:lnTo>
                    <a:pt x="332" y="2908"/>
                  </a:lnTo>
                  <a:lnTo>
                    <a:pt x="332" y="2909"/>
                  </a:lnTo>
                  <a:lnTo>
                    <a:pt x="332" y="2911"/>
                  </a:lnTo>
                  <a:lnTo>
                    <a:pt x="332" y="2913"/>
                  </a:lnTo>
                  <a:lnTo>
                    <a:pt x="331" y="2913"/>
                  </a:lnTo>
                  <a:lnTo>
                    <a:pt x="331" y="2915"/>
                  </a:lnTo>
                  <a:lnTo>
                    <a:pt x="329" y="2917"/>
                  </a:lnTo>
                  <a:lnTo>
                    <a:pt x="329" y="2918"/>
                  </a:lnTo>
                  <a:lnTo>
                    <a:pt x="329" y="2920"/>
                  </a:lnTo>
                  <a:lnTo>
                    <a:pt x="329" y="2922"/>
                  </a:lnTo>
                  <a:lnTo>
                    <a:pt x="329" y="2924"/>
                  </a:lnTo>
                  <a:lnTo>
                    <a:pt x="327" y="2924"/>
                  </a:lnTo>
                  <a:lnTo>
                    <a:pt x="327" y="2925"/>
                  </a:lnTo>
                  <a:lnTo>
                    <a:pt x="327" y="2927"/>
                  </a:lnTo>
                  <a:lnTo>
                    <a:pt x="327" y="2929"/>
                  </a:lnTo>
                  <a:lnTo>
                    <a:pt x="327" y="2931"/>
                  </a:lnTo>
                  <a:lnTo>
                    <a:pt x="327" y="2932"/>
                  </a:lnTo>
                  <a:lnTo>
                    <a:pt x="327" y="2934"/>
                  </a:lnTo>
                  <a:lnTo>
                    <a:pt x="325" y="2934"/>
                  </a:lnTo>
                  <a:lnTo>
                    <a:pt x="325" y="2936"/>
                  </a:lnTo>
                  <a:lnTo>
                    <a:pt x="325" y="2938"/>
                  </a:lnTo>
                  <a:lnTo>
                    <a:pt x="325" y="2940"/>
                  </a:lnTo>
                  <a:lnTo>
                    <a:pt x="325" y="2941"/>
                  </a:lnTo>
                  <a:lnTo>
                    <a:pt x="324" y="2943"/>
                  </a:lnTo>
                  <a:lnTo>
                    <a:pt x="324" y="2945"/>
                  </a:lnTo>
                  <a:lnTo>
                    <a:pt x="324" y="2947"/>
                  </a:lnTo>
                  <a:lnTo>
                    <a:pt x="324" y="2948"/>
                  </a:lnTo>
                  <a:lnTo>
                    <a:pt x="324" y="2950"/>
                  </a:lnTo>
                  <a:lnTo>
                    <a:pt x="324" y="2952"/>
                  </a:lnTo>
                  <a:lnTo>
                    <a:pt x="324" y="2954"/>
                  </a:lnTo>
                  <a:lnTo>
                    <a:pt x="324" y="2955"/>
                  </a:lnTo>
                  <a:lnTo>
                    <a:pt x="324" y="2957"/>
                  </a:lnTo>
                  <a:lnTo>
                    <a:pt x="322" y="2957"/>
                  </a:lnTo>
                  <a:lnTo>
                    <a:pt x="322" y="2959"/>
                  </a:lnTo>
                  <a:lnTo>
                    <a:pt x="322" y="2961"/>
                  </a:lnTo>
                  <a:lnTo>
                    <a:pt x="322" y="2963"/>
                  </a:lnTo>
                  <a:lnTo>
                    <a:pt x="322" y="2964"/>
                  </a:lnTo>
                  <a:lnTo>
                    <a:pt x="322" y="2966"/>
                  </a:lnTo>
                  <a:lnTo>
                    <a:pt x="322" y="2968"/>
                  </a:lnTo>
                  <a:lnTo>
                    <a:pt x="322" y="2970"/>
                  </a:lnTo>
                  <a:lnTo>
                    <a:pt x="320" y="2970"/>
                  </a:lnTo>
                  <a:lnTo>
                    <a:pt x="320" y="2971"/>
                  </a:lnTo>
                  <a:lnTo>
                    <a:pt x="318" y="2971"/>
                  </a:lnTo>
                  <a:lnTo>
                    <a:pt x="318" y="2973"/>
                  </a:lnTo>
                  <a:lnTo>
                    <a:pt x="317" y="2975"/>
                  </a:lnTo>
                  <a:lnTo>
                    <a:pt x="317" y="2977"/>
                  </a:lnTo>
                  <a:lnTo>
                    <a:pt x="317" y="2978"/>
                  </a:lnTo>
                  <a:lnTo>
                    <a:pt x="317" y="2980"/>
                  </a:lnTo>
                  <a:lnTo>
                    <a:pt x="317" y="2982"/>
                  </a:lnTo>
                  <a:lnTo>
                    <a:pt x="315" y="2982"/>
                  </a:lnTo>
                  <a:lnTo>
                    <a:pt x="315" y="2984"/>
                  </a:lnTo>
                  <a:lnTo>
                    <a:pt x="315" y="2986"/>
                  </a:lnTo>
                  <a:lnTo>
                    <a:pt x="313" y="2986"/>
                  </a:lnTo>
                  <a:lnTo>
                    <a:pt x="313" y="2987"/>
                  </a:lnTo>
                  <a:lnTo>
                    <a:pt x="313" y="2989"/>
                  </a:lnTo>
                  <a:lnTo>
                    <a:pt x="311" y="2989"/>
                  </a:lnTo>
                  <a:lnTo>
                    <a:pt x="311" y="2991"/>
                  </a:lnTo>
                  <a:lnTo>
                    <a:pt x="309" y="2993"/>
                  </a:lnTo>
                  <a:lnTo>
                    <a:pt x="309" y="2994"/>
                  </a:lnTo>
                  <a:lnTo>
                    <a:pt x="309" y="2996"/>
                  </a:lnTo>
                  <a:lnTo>
                    <a:pt x="308" y="2996"/>
                  </a:lnTo>
                  <a:lnTo>
                    <a:pt x="308" y="2998"/>
                  </a:lnTo>
                  <a:lnTo>
                    <a:pt x="308" y="3000"/>
                  </a:lnTo>
                  <a:lnTo>
                    <a:pt x="306" y="3000"/>
                  </a:lnTo>
                  <a:lnTo>
                    <a:pt x="306" y="3002"/>
                  </a:lnTo>
                  <a:lnTo>
                    <a:pt x="306" y="3003"/>
                  </a:lnTo>
                  <a:lnTo>
                    <a:pt x="304" y="3003"/>
                  </a:lnTo>
                  <a:lnTo>
                    <a:pt x="304" y="3005"/>
                  </a:lnTo>
                  <a:lnTo>
                    <a:pt x="304" y="3007"/>
                  </a:lnTo>
                  <a:lnTo>
                    <a:pt x="302" y="3009"/>
                  </a:lnTo>
                  <a:lnTo>
                    <a:pt x="302" y="3010"/>
                  </a:lnTo>
                  <a:lnTo>
                    <a:pt x="301" y="3010"/>
                  </a:lnTo>
                  <a:lnTo>
                    <a:pt x="301" y="3012"/>
                  </a:lnTo>
                  <a:lnTo>
                    <a:pt x="301" y="3014"/>
                  </a:lnTo>
                  <a:lnTo>
                    <a:pt x="299" y="3016"/>
                  </a:lnTo>
                  <a:lnTo>
                    <a:pt x="299" y="3017"/>
                  </a:lnTo>
                  <a:lnTo>
                    <a:pt x="299" y="3019"/>
                  </a:lnTo>
                  <a:lnTo>
                    <a:pt x="297" y="3019"/>
                  </a:lnTo>
                  <a:lnTo>
                    <a:pt x="297" y="3021"/>
                  </a:lnTo>
                  <a:lnTo>
                    <a:pt x="297" y="3023"/>
                  </a:lnTo>
                  <a:lnTo>
                    <a:pt x="295" y="3023"/>
                  </a:lnTo>
                  <a:lnTo>
                    <a:pt x="295" y="3025"/>
                  </a:lnTo>
                  <a:lnTo>
                    <a:pt x="295" y="3026"/>
                  </a:lnTo>
                  <a:lnTo>
                    <a:pt x="294" y="3026"/>
                  </a:lnTo>
                  <a:lnTo>
                    <a:pt x="294" y="3028"/>
                  </a:lnTo>
                  <a:lnTo>
                    <a:pt x="294" y="3030"/>
                  </a:lnTo>
                  <a:lnTo>
                    <a:pt x="292" y="3030"/>
                  </a:lnTo>
                  <a:lnTo>
                    <a:pt x="292" y="3032"/>
                  </a:lnTo>
                  <a:lnTo>
                    <a:pt x="292" y="3033"/>
                  </a:lnTo>
                  <a:lnTo>
                    <a:pt x="292" y="3035"/>
                  </a:lnTo>
                  <a:lnTo>
                    <a:pt x="290" y="3035"/>
                  </a:lnTo>
                  <a:lnTo>
                    <a:pt x="290" y="3037"/>
                  </a:lnTo>
                  <a:lnTo>
                    <a:pt x="288" y="3037"/>
                  </a:lnTo>
                  <a:lnTo>
                    <a:pt x="286" y="3037"/>
                  </a:lnTo>
                  <a:lnTo>
                    <a:pt x="286" y="3039"/>
                  </a:lnTo>
                  <a:lnTo>
                    <a:pt x="286" y="3040"/>
                  </a:lnTo>
                  <a:lnTo>
                    <a:pt x="285" y="3040"/>
                  </a:lnTo>
                  <a:lnTo>
                    <a:pt x="285" y="3042"/>
                  </a:lnTo>
                  <a:lnTo>
                    <a:pt x="285" y="3044"/>
                  </a:lnTo>
                  <a:lnTo>
                    <a:pt x="283" y="3044"/>
                  </a:lnTo>
                  <a:lnTo>
                    <a:pt x="283" y="3046"/>
                  </a:lnTo>
                  <a:lnTo>
                    <a:pt x="283" y="3048"/>
                  </a:lnTo>
                  <a:lnTo>
                    <a:pt x="281" y="3048"/>
                  </a:lnTo>
                  <a:lnTo>
                    <a:pt x="281" y="3049"/>
                  </a:lnTo>
                  <a:lnTo>
                    <a:pt x="281" y="3051"/>
                  </a:lnTo>
                  <a:lnTo>
                    <a:pt x="279" y="3051"/>
                  </a:lnTo>
                  <a:lnTo>
                    <a:pt x="279" y="3053"/>
                  </a:lnTo>
                  <a:lnTo>
                    <a:pt x="278" y="3053"/>
                  </a:lnTo>
                  <a:lnTo>
                    <a:pt x="278" y="3055"/>
                  </a:lnTo>
                  <a:lnTo>
                    <a:pt x="278" y="3056"/>
                  </a:lnTo>
                  <a:lnTo>
                    <a:pt x="276" y="3056"/>
                  </a:lnTo>
                  <a:lnTo>
                    <a:pt x="276" y="3058"/>
                  </a:lnTo>
                  <a:lnTo>
                    <a:pt x="274" y="3058"/>
                  </a:lnTo>
                  <a:lnTo>
                    <a:pt x="274" y="3060"/>
                  </a:lnTo>
                  <a:lnTo>
                    <a:pt x="274" y="3062"/>
                  </a:lnTo>
                  <a:lnTo>
                    <a:pt x="274" y="3063"/>
                  </a:lnTo>
                  <a:lnTo>
                    <a:pt x="272" y="3063"/>
                  </a:lnTo>
                  <a:lnTo>
                    <a:pt x="272" y="3065"/>
                  </a:lnTo>
                  <a:lnTo>
                    <a:pt x="272" y="3067"/>
                  </a:lnTo>
                  <a:lnTo>
                    <a:pt x="271" y="3067"/>
                  </a:lnTo>
                  <a:lnTo>
                    <a:pt x="271" y="3069"/>
                  </a:lnTo>
                  <a:lnTo>
                    <a:pt x="271" y="3071"/>
                  </a:lnTo>
                  <a:lnTo>
                    <a:pt x="271" y="3072"/>
                  </a:lnTo>
                  <a:lnTo>
                    <a:pt x="271" y="3074"/>
                  </a:lnTo>
                  <a:lnTo>
                    <a:pt x="271" y="3076"/>
                  </a:lnTo>
                  <a:lnTo>
                    <a:pt x="269" y="3076"/>
                  </a:lnTo>
                  <a:lnTo>
                    <a:pt x="269" y="3078"/>
                  </a:lnTo>
                  <a:lnTo>
                    <a:pt x="269" y="3079"/>
                  </a:lnTo>
                  <a:lnTo>
                    <a:pt x="267" y="3081"/>
                  </a:lnTo>
                  <a:lnTo>
                    <a:pt x="267" y="3083"/>
                  </a:lnTo>
                  <a:lnTo>
                    <a:pt x="267" y="3085"/>
                  </a:lnTo>
                  <a:lnTo>
                    <a:pt x="267" y="3086"/>
                  </a:lnTo>
                  <a:lnTo>
                    <a:pt x="265" y="3086"/>
                  </a:lnTo>
                  <a:lnTo>
                    <a:pt x="265" y="3088"/>
                  </a:lnTo>
                  <a:lnTo>
                    <a:pt x="265" y="3090"/>
                  </a:lnTo>
                  <a:lnTo>
                    <a:pt x="265" y="3092"/>
                  </a:lnTo>
                  <a:lnTo>
                    <a:pt x="263" y="3092"/>
                  </a:lnTo>
                  <a:lnTo>
                    <a:pt x="263" y="3094"/>
                  </a:lnTo>
                  <a:lnTo>
                    <a:pt x="262" y="3094"/>
                  </a:lnTo>
                  <a:lnTo>
                    <a:pt x="262" y="3095"/>
                  </a:lnTo>
                  <a:lnTo>
                    <a:pt x="262" y="3097"/>
                  </a:lnTo>
                  <a:lnTo>
                    <a:pt x="260" y="3097"/>
                  </a:lnTo>
                  <a:lnTo>
                    <a:pt x="260" y="3099"/>
                  </a:lnTo>
                  <a:lnTo>
                    <a:pt x="258" y="3099"/>
                  </a:lnTo>
                  <a:lnTo>
                    <a:pt x="258" y="3101"/>
                  </a:lnTo>
                  <a:lnTo>
                    <a:pt x="258" y="3102"/>
                  </a:lnTo>
                  <a:lnTo>
                    <a:pt x="256" y="3102"/>
                  </a:lnTo>
                  <a:lnTo>
                    <a:pt x="256" y="3104"/>
                  </a:lnTo>
                  <a:lnTo>
                    <a:pt x="256" y="3106"/>
                  </a:lnTo>
                  <a:lnTo>
                    <a:pt x="255" y="3108"/>
                  </a:lnTo>
                  <a:lnTo>
                    <a:pt x="256" y="3109"/>
                  </a:lnTo>
                  <a:lnTo>
                    <a:pt x="255" y="3109"/>
                  </a:lnTo>
                  <a:lnTo>
                    <a:pt x="255" y="3111"/>
                  </a:lnTo>
                  <a:lnTo>
                    <a:pt x="253" y="3113"/>
                  </a:lnTo>
                  <a:lnTo>
                    <a:pt x="253" y="3115"/>
                  </a:lnTo>
                  <a:lnTo>
                    <a:pt x="253" y="3117"/>
                  </a:lnTo>
                  <a:lnTo>
                    <a:pt x="251" y="3117"/>
                  </a:lnTo>
                  <a:lnTo>
                    <a:pt x="251" y="3118"/>
                  </a:lnTo>
                  <a:lnTo>
                    <a:pt x="251" y="3120"/>
                  </a:lnTo>
                  <a:lnTo>
                    <a:pt x="249" y="3122"/>
                  </a:lnTo>
                  <a:lnTo>
                    <a:pt x="249" y="3124"/>
                  </a:lnTo>
                  <a:lnTo>
                    <a:pt x="249" y="3125"/>
                  </a:lnTo>
                  <a:lnTo>
                    <a:pt x="248" y="3125"/>
                  </a:lnTo>
                  <a:lnTo>
                    <a:pt x="248" y="3127"/>
                  </a:lnTo>
                  <a:lnTo>
                    <a:pt x="248" y="3129"/>
                  </a:lnTo>
                  <a:lnTo>
                    <a:pt x="248" y="3131"/>
                  </a:lnTo>
                  <a:lnTo>
                    <a:pt x="246" y="3132"/>
                  </a:lnTo>
                  <a:lnTo>
                    <a:pt x="246" y="3134"/>
                  </a:lnTo>
                  <a:lnTo>
                    <a:pt x="246" y="3136"/>
                  </a:lnTo>
                  <a:lnTo>
                    <a:pt x="244" y="3138"/>
                  </a:lnTo>
                  <a:lnTo>
                    <a:pt x="244" y="3140"/>
                  </a:lnTo>
                  <a:lnTo>
                    <a:pt x="246" y="3140"/>
                  </a:lnTo>
                  <a:lnTo>
                    <a:pt x="244" y="3140"/>
                  </a:lnTo>
                  <a:lnTo>
                    <a:pt x="244" y="3141"/>
                  </a:lnTo>
                  <a:lnTo>
                    <a:pt x="244" y="3143"/>
                  </a:lnTo>
                  <a:lnTo>
                    <a:pt x="244" y="3145"/>
                  </a:lnTo>
                  <a:lnTo>
                    <a:pt x="244" y="3147"/>
                  </a:lnTo>
                  <a:lnTo>
                    <a:pt x="244" y="3148"/>
                  </a:lnTo>
                  <a:lnTo>
                    <a:pt x="244" y="3150"/>
                  </a:lnTo>
                  <a:lnTo>
                    <a:pt x="244" y="3152"/>
                  </a:lnTo>
                  <a:lnTo>
                    <a:pt x="242" y="3152"/>
                  </a:lnTo>
                  <a:lnTo>
                    <a:pt x="242" y="3154"/>
                  </a:lnTo>
                  <a:lnTo>
                    <a:pt x="242" y="3155"/>
                  </a:lnTo>
                  <a:lnTo>
                    <a:pt x="240" y="3157"/>
                  </a:lnTo>
                  <a:lnTo>
                    <a:pt x="240" y="3159"/>
                  </a:lnTo>
                  <a:lnTo>
                    <a:pt x="240" y="3161"/>
                  </a:lnTo>
                  <a:lnTo>
                    <a:pt x="240" y="3163"/>
                  </a:lnTo>
                  <a:lnTo>
                    <a:pt x="239" y="3163"/>
                  </a:lnTo>
                  <a:lnTo>
                    <a:pt x="239" y="3164"/>
                  </a:lnTo>
                  <a:lnTo>
                    <a:pt x="239" y="3166"/>
                  </a:lnTo>
                  <a:lnTo>
                    <a:pt x="239" y="3168"/>
                  </a:lnTo>
                  <a:lnTo>
                    <a:pt x="239" y="3170"/>
                  </a:lnTo>
                  <a:lnTo>
                    <a:pt x="237" y="3170"/>
                  </a:lnTo>
                  <a:lnTo>
                    <a:pt x="237" y="3171"/>
                  </a:lnTo>
                  <a:lnTo>
                    <a:pt x="237" y="3173"/>
                  </a:lnTo>
                  <a:lnTo>
                    <a:pt x="235" y="3173"/>
                  </a:lnTo>
                  <a:lnTo>
                    <a:pt x="235" y="3175"/>
                  </a:lnTo>
                  <a:lnTo>
                    <a:pt x="235" y="3177"/>
                  </a:lnTo>
                  <a:lnTo>
                    <a:pt x="233" y="3177"/>
                  </a:lnTo>
                  <a:lnTo>
                    <a:pt x="233" y="3178"/>
                  </a:lnTo>
                  <a:lnTo>
                    <a:pt x="233" y="3180"/>
                  </a:lnTo>
                  <a:lnTo>
                    <a:pt x="232" y="3180"/>
                  </a:lnTo>
                  <a:lnTo>
                    <a:pt x="232" y="3182"/>
                  </a:lnTo>
                  <a:lnTo>
                    <a:pt x="232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87"/>
                  </a:lnTo>
                  <a:lnTo>
                    <a:pt x="228" y="3187"/>
                  </a:lnTo>
                  <a:lnTo>
                    <a:pt x="228" y="3189"/>
                  </a:lnTo>
                  <a:lnTo>
                    <a:pt x="228" y="3191"/>
                  </a:lnTo>
                  <a:lnTo>
                    <a:pt x="226" y="3191"/>
                  </a:lnTo>
                  <a:lnTo>
                    <a:pt x="226" y="3193"/>
                  </a:lnTo>
                  <a:lnTo>
                    <a:pt x="226" y="3194"/>
                  </a:lnTo>
                  <a:lnTo>
                    <a:pt x="225" y="3196"/>
                  </a:lnTo>
                  <a:lnTo>
                    <a:pt x="225" y="3198"/>
                  </a:lnTo>
                  <a:lnTo>
                    <a:pt x="225" y="3200"/>
                  </a:lnTo>
                  <a:lnTo>
                    <a:pt x="225" y="3202"/>
                  </a:lnTo>
                  <a:lnTo>
                    <a:pt x="223" y="3202"/>
                  </a:lnTo>
                  <a:lnTo>
                    <a:pt x="223" y="3203"/>
                  </a:lnTo>
                  <a:lnTo>
                    <a:pt x="221" y="3205"/>
                  </a:lnTo>
                  <a:lnTo>
                    <a:pt x="221" y="3207"/>
                  </a:lnTo>
                  <a:lnTo>
                    <a:pt x="219" y="3207"/>
                  </a:lnTo>
                  <a:lnTo>
                    <a:pt x="219" y="3209"/>
                  </a:lnTo>
                  <a:lnTo>
                    <a:pt x="217" y="3209"/>
                  </a:lnTo>
                  <a:lnTo>
                    <a:pt x="217" y="3210"/>
                  </a:lnTo>
                  <a:lnTo>
                    <a:pt x="217" y="3212"/>
                  </a:lnTo>
                  <a:lnTo>
                    <a:pt x="216" y="3212"/>
                  </a:lnTo>
                  <a:lnTo>
                    <a:pt x="216" y="3214"/>
                  </a:lnTo>
                  <a:lnTo>
                    <a:pt x="216" y="3216"/>
                  </a:lnTo>
                  <a:lnTo>
                    <a:pt x="214" y="3216"/>
                  </a:lnTo>
                  <a:lnTo>
                    <a:pt x="214" y="3217"/>
                  </a:lnTo>
                  <a:lnTo>
                    <a:pt x="214" y="3219"/>
                  </a:lnTo>
                  <a:lnTo>
                    <a:pt x="214" y="3221"/>
                  </a:lnTo>
                  <a:lnTo>
                    <a:pt x="214" y="3223"/>
                  </a:lnTo>
                  <a:lnTo>
                    <a:pt x="214" y="3225"/>
                  </a:lnTo>
                  <a:lnTo>
                    <a:pt x="214" y="3226"/>
                  </a:lnTo>
                  <a:lnTo>
                    <a:pt x="214" y="3228"/>
                  </a:lnTo>
                  <a:lnTo>
                    <a:pt x="216" y="3228"/>
                  </a:lnTo>
                  <a:lnTo>
                    <a:pt x="216" y="3230"/>
                  </a:lnTo>
                  <a:lnTo>
                    <a:pt x="217" y="3230"/>
                  </a:lnTo>
                  <a:lnTo>
                    <a:pt x="217" y="3232"/>
                  </a:lnTo>
                  <a:lnTo>
                    <a:pt x="216" y="3232"/>
                  </a:lnTo>
                  <a:lnTo>
                    <a:pt x="216" y="3233"/>
                  </a:lnTo>
                  <a:lnTo>
                    <a:pt x="217" y="3233"/>
                  </a:lnTo>
                  <a:lnTo>
                    <a:pt x="216" y="3233"/>
                  </a:lnTo>
                  <a:lnTo>
                    <a:pt x="216" y="3235"/>
                  </a:lnTo>
                  <a:lnTo>
                    <a:pt x="214" y="3235"/>
                  </a:lnTo>
                  <a:lnTo>
                    <a:pt x="216" y="3235"/>
                  </a:lnTo>
                  <a:lnTo>
                    <a:pt x="216" y="3237"/>
                  </a:lnTo>
                  <a:lnTo>
                    <a:pt x="216" y="3235"/>
                  </a:lnTo>
                  <a:lnTo>
                    <a:pt x="214" y="3235"/>
                  </a:lnTo>
                  <a:lnTo>
                    <a:pt x="216" y="3235"/>
                  </a:lnTo>
                  <a:lnTo>
                    <a:pt x="214" y="3235"/>
                  </a:lnTo>
                  <a:lnTo>
                    <a:pt x="214" y="3237"/>
                  </a:lnTo>
                  <a:lnTo>
                    <a:pt x="214" y="3235"/>
                  </a:lnTo>
                  <a:lnTo>
                    <a:pt x="212" y="3235"/>
                  </a:lnTo>
                  <a:lnTo>
                    <a:pt x="212" y="3237"/>
                  </a:lnTo>
                  <a:lnTo>
                    <a:pt x="210" y="3237"/>
                  </a:lnTo>
                  <a:lnTo>
                    <a:pt x="209" y="3237"/>
                  </a:lnTo>
                  <a:lnTo>
                    <a:pt x="209" y="3239"/>
                  </a:lnTo>
                  <a:lnTo>
                    <a:pt x="207" y="3239"/>
                  </a:lnTo>
                  <a:lnTo>
                    <a:pt x="207" y="3240"/>
                  </a:lnTo>
                  <a:lnTo>
                    <a:pt x="205" y="3240"/>
                  </a:lnTo>
                  <a:lnTo>
                    <a:pt x="205" y="3242"/>
                  </a:lnTo>
                  <a:lnTo>
                    <a:pt x="205" y="3244"/>
                  </a:lnTo>
                  <a:lnTo>
                    <a:pt x="203" y="3244"/>
                  </a:lnTo>
                  <a:lnTo>
                    <a:pt x="203" y="3246"/>
                  </a:lnTo>
                  <a:lnTo>
                    <a:pt x="202" y="3246"/>
                  </a:lnTo>
                  <a:lnTo>
                    <a:pt x="202" y="3248"/>
                  </a:lnTo>
                  <a:lnTo>
                    <a:pt x="200" y="3249"/>
                  </a:lnTo>
                  <a:lnTo>
                    <a:pt x="200" y="3251"/>
                  </a:lnTo>
                  <a:lnTo>
                    <a:pt x="198" y="3251"/>
                  </a:lnTo>
                  <a:lnTo>
                    <a:pt x="198" y="3253"/>
                  </a:lnTo>
                  <a:lnTo>
                    <a:pt x="198" y="3255"/>
                  </a:lnTo>
                  <a:lnTo>
                    <a:pt x="196" y="3255"/>
                  </a:lnTo>
                  <a:lnTo>
                    <a:pt x="196" y="3256"/>
                  </a:lnTo>
                  <a:lnTo>
                    <a:pt x="196" y="3258"/>
                  </a:lnTo>
                  <a:lnTo>
                    <a:pt x="196" y="3260"/>
                  </a:lnTo>
                  <a:lnTo>
                    <a:pt x="194" y="3262"/>
                  </a:lnTo>
                  <a:lnTo>
                    <a:pt x="194" y="3263"/>
                  </a:lnTo>
                  <a:lnTo>
                    <a:pt x="196" y="3263"/>
                  </a:lnTo>
                  <a:lnTo>
                    <a:pt x="196" y="3265"/>
                  </a:lnTo>
                  <a:lnTo>
                    <a:pt x="196" y="3267"/>
                  </a:lnTo>
                  <a:lnTo>
                    <a:pt x="198" y="3267"/>
                  </a:lnTo>
                  <a:lnTo>
                    <a:pt x="200" y="3267"/>
                  </a:lnTo>
                  <a:lnTo>
                    <a:pt x="200" y="3269"/>
                  </a:lnTo>
                  <a:lnTo>
                    <a:pt x="200" y="3271"/>
                  </a:lnTo>
                  <a:lnTo>
                    <a:pt x="200" y="3272"/>
                  </a:lnTo>
                  <a:lnTo>
                    <a:pt x="198" y="3272"/>
                  </a:lnTo>
                  <a:lnTo>
                    <a:pt x="200" y="3272"/>
                  </a:lnTo>
                  <a:lnTo>
                    <a:pt x="198" y="3272"/>
                  </a:lnTo>
                  <a:lnTo>
                    <a:pt x="198" y="3274"/>
                  </a:lnTo>
                  <a:lnTo>
                    <a:pt x="198" y="3272"/>
                  </a:lnTo>
                  <a:lnTo>
                    <a:pt x="196" y="3272"/>
                  </a:lnTo>
                  <a:lnTo>
                    <a:pt x="196" y="3274"/>
                  </a:lnTo>
                  <a:lnTo>
                    <a:pt x="194" y="3274"/>
                  </a:lnTo>
                  <a:lnTo>
                    <a:pt x="194" y="3276"/>
                  </a:lnTo>
                  <a:lnTo>
                    <a:pt x="194" y="3274"/>
                  </a:lnTo>
                  <a:lnTo>
                    <a:pt x="194" y="3276"/>
                  </a:lnTo>
                  <a:lnTo>
                    <a:pt x="193" y="3276"/>
                  </a:lnTo>
                  <a:lnTo>
                    <a:pt x="191" y="3276"/>
                  </a:lnTo>
                  <a:lnTo>
                    <a:pt x="191" y="3278"/>
                  </a:lnTo>
                  <a:lnTo>
                    <a:pt x="193" y="3279"/>
                  </a:lnTo>
                  <a:lnTo>
                    <a:pt x="191" y="3279"/>
                  </a:lnTo>
                  <a:lnTo>
                    <a:pt x="193" y="3279"/>
                  </a:lnTo>
                  <a:lnTo>
                    <a:pt x="191" y="3281"/>
                  </a:lnTo>
                  <a:lnTo>
                    <a:pt x="191" y="3279"/>
                  </a:lnTo>
                  <a:lnTo>
                    <a:pt x="191" y="3281"/>
                  </a:lnTo>
                  <a:lnTo>
                    <a:pt x="191" y="3283"/>
                  </a:lnTo>
                  <a:lnTo>
                    <a:pt x="189" y="3283"/>
                  </a:lnTo>
                  <a:lnTo>
                    <a:pt x="191" y="3283"/>
                  </a:lnTo>
                  <a:lnTo>
                    <a:pt x="191" y="3285"/>
                  </a:lnTo>
                  <a:lnTo>
                    <a:pt x="189" y="3285"/>
                  </a:lnTo>
                  <a:lnTo>
                    <a:pt x="189" y="3286"/>
                  </a:lnTo>
                  <a:lnTo>
                    <a:pt x="191" y="3286"/>
                  </a:lnTo>
                  <a:lnTo>
                    <a:pt x="191" y="3288"/>
                  </a:lnTo>
                  <a:lnTo>
                    <a:pt x="189" y="3288"/>
                  </a:lnTo>
                  <a:lnTo>
                    <a:pt x="189" y="3290"/>
                  </a:lnTo>
                  <a:lnTo>
                    <a:pt x="187" y="3290"/>
                  </a:lnTo>
                  <a:lnTo>
                    <a:pt x="187" y="3288"/>
                  </a:lnTo>
                  <a:lnTo>
                    <a:pt x="187" y="3286"/>
                  </a:lnTo>
                  <a:lnTo>
                    <a:pt x="187" y="3285"/>
                  </a:lnTo>
                  <a:lnTo>
                    <a:pt x="186" y="3285"/>
                  </a:lnTo>
                  <a:lnTo>
                    <a:pt x="184" y="3285"/>
                  </a:lnTo>
                  <a:lnTo>
                    <a:pt x="182" y="3285"/>
                  </a:lnTo>
                  <a:lnTo>
                    <a:pt x="180" y="3285"/>
                  </a:lnTo>
                  <a:lnTo>
                    <a:pt x="178" y="3285"/>
                  </a:lnTo>
                  <a:lnTo>
                    <a:pt x="177" y="3285"/>
                  </a:lnTo>
                  <a:lnTo>
                    <a:pt x="175" y="3285"/>
                  </a:lnTo>
                  <a:lnTo>
                    <a:pt x="173" y="3285"/>
                  </a:lnTo>
                  <a:lnTo>
                    <a:pt x="173" y="3286"/>
                  </a:lnTo>
                  <a:lnTo>
                    <a:pt x="171" y="3286"/>
                  </a:lnTo>
                  <a:lnTo>
                    <a:pt x="170" y="3286"/>
                  </a:lnTo>
                  <a:lnTo>
                    <a:pt x="168" y="3288"/>
                  </a:lnTo>
                  <a:lnTo>
                    <a:pt x="166" y="3288"/>
                  </a:lnTo>
                  <a:lnTo>
                    <a:pt x="166" y="3290"/>
                  </a:lnTo>
                  <a:lnTo>
                    <a:pt x="164" y="3290"/>
                  </a:lnTo>
                  <a:lnTo>
                    <a:pt x="163" y="3292"/>
                  </a:lnTo>
                  <a:lnTo>
                    <a:pt x="163" y="3294"/>
                  </a:lnTo>
                  <a:lnTo>
                    <a:pt x="161" y="3294"/>
                  </a:lnTo>
                  <a:lnTo>
                    <a:pt x="161" y="3295"/>
                  </a:lnTo>
                  <a:lnTo>
                    <a:pt x="161" y="3297"/>
                  </a:lnTo>
                  <a:lnTo>
                    <a:pt x="161" y="3299"/>
                  </a:lnTo>
                  <a:lnTo>
                    <a:pt x="163" y="3299"/>
                  </a:lnTo>
                  <a:lnTo>
                    <a:pt x="161" y="3299"/>
                  </a:lnTo>
                  <a:lnTo>
                    <a:pt x="163" y="3299"/>
                  </a:lnTo>
                  <a:lnTo>
                    <a:pt x="164" y="3299"/>
                  </a:lnTo>
                  <a:lnTo>
                    <a:pt x="163" y="3299"/>
                  </a:lnTo>
                  <a:lnTo>
                    <a:pt x="163" y="3301"/>
                  </a:lnTo>
                  <a:lnTo>
                    <a:pt x="163" y="3302"/>
                  </a:lnTo>
                  <a:lnTo>
                    <a:pt x="163" y="3304"/>
                  </a:lnTo>
                  <a:lnTo>
                    <a:pt x="161" y="3304"/>
                  </a:lnTo>
                  <a:lnTo>
                    <a:pt x="161" y="3302"/>
                  </a:lnTo>
                  <a:lnTo>
                    <a:pt x="163" y="3302"/>
                  </a:lnTo>
                  <a:lnTo>
                    <a:pt x="161" y="3302"/>
                  </a:lnTo>
                  <a:lnTo>
                    <a:pt x="161" y="3301"/>
                  </a:lnTo>
                  <a:lnTo>
                    <a:pt x="159" y="3301"/>
                  </a:lnTo>
                  <a:lnTo>
                    <a:pt x="157" y="3301"/>
                  </a:lnTo>
                  <a:lnTo>
                    <a:pt x="155" y="3302"/>
                  </a:lnTo>
                  <a:lnTo>
                    <a:pt x="154" y="3302"/>
                  </a:lnTo>
                  <a:lnTo>
                    <a:pt x="154" y="3304"/>
                  </a:lnTo>
                  <a:lnTo>
                    <a:pt x="152" y="3304"/>
                  </a:lnTo>
                  <a:lnTo>
                    <a:pt x="152" y="3306"/>
                  </a:lnTo>
                  <a:lnTo>
                    <a:pt x="152" y="3308"/>
                  </a:lnTo>
                  <a:lnTo>
                    <a:pt x="152" y="3309"/>
                  </a:lnTo>
                  <a:lnTo>
                    <a:pt x="154" y="3309"/>
                  </a:lnTo>
                  <a:lnTo>
                    <a:pt x="154" y="3311"/>
                  </a:lnTo>
                  <a:lnTo>
                    <a:pt x="152" y="3311"/>
                  </a:lnTo>
                  <a:lnTo>
                    <a:pt x="152" y="3313"/>
                  </a:lnTo>
                  <a:lnTo>
                    <a:pt x="152" y="3311"/>
                  </a:lnTo>
                  <a:lnTo>
                    <a:pt x="152" y="3313"/>
                  </a:lnTo>
                  <a:lnTo>
                    <a:pt x="152" y="3311"/>
                  </a:lnTo>
                  <a:lnTo>
                    <a:pt x="150" y="3311"/>
                  </a:lnTo>
                  <a:lnTo>
                    <a:pt x="150" y="3309"/>
                  </a:lnTo>
                  <a:lnTo>
                    <a:pt x="148" y="3309"/>
                  </a:lnTo>
                  <a:lnTo>
                    <a:pt x="147" y="3309"/>
                  </a:lnTo>
                  <a:lnTo>
                    <a:pt x="145" y="3309"/>
                  </a:lnTo>
                  <a:lnTo>
                    <a:pt x="143" y="3309"/>
                  </a:lnTo>
                  <a:lnTo>
                    <a:pt x="141" y="3309"/>
                  </a:lnTo>
                  <a:lnTo>
                    <a:pt x="140" y="3309"/>
                  </a:lnTo>
                  <a:lnTo>
                    <a:pt x="140" y="3311"/>
                  </a:lnTo>
                  <a:lnTo>
                    <a:pt x="138" y="3311"/>
                  </a:lnTo>
                  <a:lnTo>
                    <a:pt x="136" y="3311"/>
                  </a:lnTo>
                  <a:lnTo>
                    <a:pt x="134" y="3311"/>
                  </a:lnTo>
                  <a:lnTo>
                    <a:pt x="132" y="3313"/>
                  </a:lnTo>
                  <a:lnTo>
                    <a:pt x="131" y="3313"/>
                  </a:lnTo>
                  <a:lnTo>
                    <a:pt x="129" y="3313"/>
                  </a:lnTo>
                  <a:lnTo>
                    <a:pt x="129" y="3315"/>
                  </a:lnTo>
                  <a:lnTo>
                    <a:pt x="127" y="3315"/>
                  </a:lnTo>
                  <a:lnTo>
                    <a:pt x="125" y="3315"/>
                  </a:lnTo>
                  <a:lnTo>
                    <a:pt x="124" y="3317"/>
                  </a:lnTo>
                  <a:lnTo>
                    <a:pt x="122" y="3317"/>
                  </a:lnTo>
                  <a:lnTo>
                    <a:pt x="122" y="3318"/>
                  </a:lnTo>
                  <a:lnTo>
                    <a:pt x="120" y="3318"/>
                  </a:lnTo>
                  <a:lnTo>
                    <a:pt x="118" y="3318"/>
                  </a:lnTo>
                  <a:lnTo>
                    <a:pt x="118" y="3320"/>
                  </a:lnTo>
                  <a:lnTo>
                    <a:pt x="118" y="3322"/>
                  </a:lnTo>
                  <a:lnTo>
                    <a:pt x="118" y="3324"/>
                  </a:lnTo>
                  <a:lnTo>
                    <a:pt x="117" y="3324"/>
                  </a:lnTo>
                  <a:lnTo>
                    <a:pt x="117" y="3325"/>
                  </a:lnTo>
                  <a:lnTo>
                    <a:pt x="117" y="3324"/>
                  </a:lnTo>
                  <a:lnTo>
                    <a:pt x="115" y="3324"/>
                  </a:lnTo>
                  <a:lnTo>
                    <a:pt x="115" y="3325"/>
                  </a:lnTo>
                  <a:lnTo>
                    <a:pt x="115" y="3324"/>
                  </a:lnTo>
                  <a:lnTo>
                    <a:pt x="113" y="3324"/>
                  </a:lnTo>
                  <a:lnTo>
                    <a:pt x="111" y="3324"/>
                  </a:lnTo>
                  <a:lnTo>
                    <a:pt x="109" y="3324"/>
                  </a:lnTo>
                  <a:lnTo>
                    <a:pt x="109" y="3325"/>
                  </a:lnTo>
                  <a:lnTo>
                    <a:pt x="108" y="3325"/>
                  </a:lnTo>
                  <a:lnTo>
                    <a:pt x="108" y="3327"/>
                  </a:lnTo>
                  <a:lnTo>
                    <a:pt x="108" y="3329"/>
                  </a:lnTo>
                  <a:lnTo>
                    <a:pt x="106" y="3329"/>
                  </a:lnTo>
                  <a:lnTo>
                    <a:pt x="104" y="3329"/>
                  </a:lnTo>
                  <a:lnTo>
                    <a:pt x="104" y="3331"/>
                  </a:lnTo>
                  <a:lnTo>
                    <a:pt x="104" y="3332"/>
                  </a:lnTo>
                  <a:lnTo>
                    <a:pt x="102" y="3332"/>
                  </a:lnTo>
                  <a:lnTo>
                    <a:pt x="102" y="3334"/>
                  </a:lnTo>
                  <a:lnTo>
                    <a:pt x="101" y="3334"/>
                  </a:lnTo>
                  <a:lnTo>
                    <a:pt x="99" y="3334"/>
                  </a:lnTo>
                  <a:lnTo>
                    <a:pt x="97" y="3334"/>
                  </a:lnTo>
                  <a:lnTo>
                    <a:pt x="99" y="3332"/>
                  </a:lnTo>
                  <a:lnTo>
                    <a:pt x="97" y="3332"/>
                  </a:lnTo>
                  <a:lnTo>
                    <a:pt x="97" y="3331"/>
                  </a:lnTo>
                  <a:lnTo>
                    <a:pt x="95" y="3331"/>
                  </a:lnTo>
                  <a:lnTo>
                    <a:pt x="94" y="3331"/>
                  </a:lnTo>
                  <a:lnTo>
                    <a:pt x="94" y="3332"/>
                  </a:lnTo>
                  <a:lnTo>
                    <a:pt x="94" y="3334"/>
                  </a:lnTo>
                  <a:lnTo>
                    <a:pt x="92" y="3334"/>
                  </a:lnTo>
                  <a:lnTo>
                    <a:pt x="94" y="3334"/>
                  </a:lnTo>
                  <a:lnTo>
                    <a:pt x="94" y="3336"/>
                  </a:lnTo>
                  <a:lnTo>
                    <a:pt x="95" y="3336"/>
                  </a:lnTo>
                  <a:lnTo>
                    <a:pt x="94" y="3336"/>
                  </a:lnTo>
                  <a:lnTo>
                    <a:pt x="92" y="3336"/>
                  </a:lnTo>
                  <a:lnTo>
                    <a:pt x="92" y="3338"/>
                  </a:lnTo>
                  <a:lnTo>
                    <a:pt x="90" y="3338"/>
                  </a:lnTo>
                  <a:lnTo>
                    <a:pt x="90" y="3340"/>
                  </a:lnTo>
                  <a:lnTo>
                    <a:pt x="88" y="3340"/>
                  </a:lnTo>
                  <a:lnTo>
                    <a:pt x="86" y="3340"/>
                  </a:lnTo>
                  <a:lnTo>
                    <a:pt x="85" y="3340"/>
                  </a:lnTo>
                  <a:lnTo>
                    <a:pt x="83" y="3340"/>
                  </a:lnTo>
                  <a:lnTo>
                    <a:pt x="81" y="3340"/>
                  </a:lnTo>
                  <a:lnTo>
                    <a:pt x="79" y="3340"/>
                  </a:lnTo>
                  <a:lnTo>
                    <a:pt x="79" y="3341"/>
                  </a:lnTo>
                  <a:lnTo>
                    <a:pt x="78" y="3341"/>
                  </a:lnTo>
                  <a:lnTo>
                    <a:pt x="76" y="3341"/>
                  </a:lnTo>
                  <a:lnTo>
                    <a:pt x="74" y="3341"/>
                  </a:lnTo>
                  <a:lnTo>
                    <a:pt x="74" y="3343"/>
                  </a:lnTo>
                  <a:lnTo>
                    <a:pt x="72" y="3343"/>
                  </a:lnTo>
                  <a:lnTo>
                    <a:pt x="71" y="3343"/>
                  </a:lnTo>
                  <a:lnTo>
                    <a:pt x="71" y="3345"/>
                  </a:lnTo>
                  <a:lnTo>
                    <a:pt x="69" y="3345"/>
                  </a:lnTo>
                  <a:lnTo>
                    <a:pt x="67" y="3345"/>
                  </a:lnTo>
                  <a:lnTo>
                    <a:pt x="65" y="3345"/>
                  </a:lnTo>
                  <a:lnTo>
                    <a:pt x="63" y="3345"/>
                  </a:lnTo>
                  <a:lnTo>
                    <a:pt x="63" y="3343"/>
                  </a:lnTo>
                  <a:lnTo>
                    <a:pt x="63" y="3341"/>
                  </a:lnTo>
                  <a:lnTo>
                    <a:pt x="62" y="3341"/>
                  </a:lnTo>
                  <a:lnTo>
                    <a:pt x="60" y="3341"/>
                  </a:lnTo>
                  <a:lnTo>
                    <a:pt x="58" y="3341"/>
                  </a:lnTo>
                  <a:lnTo>
                    <a:pt x="56" y="3341"/>
                  </a:lnTo>
                  <a:lnTo>
                    <a:pt x="55" y="3341"/>
                  </a:lnTo>
                  <a:lnTo>
                    <a:pt x="53" y="3341"/>
                  </a:lnTo>
                  <a:lnTo>
                    <a:pt x="51" y="3341"/>
                  </a:lnTo>
                  <a:lnTo>
                    <a:pt x="49" y="3341"/>
                  </a:lnTo>
                  <a:lnTo>
                    <a:pt x="48" y="3341"/>
                  </a:lnTo>
                  <a:lnTo>
                    <a:pt x="46" y="3341"/>
                  </a:lnTo>
                  <a:lnTo>
                    <a:pt x="46" y="3340"/>
                  </a:lnTo>
                  <a:lnTo>
                    <a:pt x="44" y="3340"/>
                  </a:lnTo>
                  <a:lnTo>
                    <a:pt x="42" y="3340"/>
                  </a:lnTo>
                  <a:lnTo>
                    <a:pt x="40" y="3340"/>
                  </a:lnTo>
                  <a:lnTo>
                    <a:pt x="40" y="3338"/>
                  </a:lnTo>
                  <a:lnTo>
                    <a:pt x="39" y="3338"/>
                  </a:lnTo>
                  <a:lnTo>
                    <a:pt x="37" y="3338"/>
                  </a:lnTo>
                  <a:lnTo>
                    <a:pt x="35" y="3338"/>
                  </a:lnTo>
                  <a:lnTo>
                    <a:pt x="35" y="3336"/>
                  </a:lnTo>
                  <a:lnTo>
                    <a:pt x="33" y="3336"/>
                  </a:lnTo>
                  <a:lnTo>
                    <a:pt x="32" y="3336"/>
                  </a:lnTo>
                  <a:lnTo>
                    <a:pt x="30" y="3336"/>
                  </a:lnTo>
                  <a:lnTo>
                    <a:pt x="32" y="3336"/>
                  </a:lnTo>
                  <a:lnTo>
                    <a:pt x="32" y="3334"/>
                  </a:lnTo>
                  <a:lnTo>
                    <a:pt x="32" y="3332"/>
                  </a:lnTo>
                  <a:lnTo>
                    <a:pt x="32" y="3331"/>
                  </a:lnTo>
                  <a:lnTo>
                    <a:pt x="33" y="3329"/>
                  </a:lnTo>
                  <a:lnTo>
                    <a:pt x="33" y="3327"/>
                  </a:lnTo>
                  <a:lnTo>
                    <a:pt x="33" y="3325"/>
                  </a:lnTo>
                  <a:lnTo>
                    <a:pt x="32" y="3325"/>
                  </a:lnTo>
                  <a:lnTo>
                    <a:pt x="32" y="3324"/>
                  </a:lnTo>
                  <a:lnTo>
                    <a:pt x="32" y="3322"/>
                  </a:lnTo>
                  <a:lnTo>
                    <a:pt x="32" y="3320"/>
                  </a:lnTo>
                  <a:lnTo>
                    <a:pt x="32" y="3318"/>
                  </a:lnTo>
                  <a:lnTo>
                    <a:pt x="33" y="3318"/>
                  </a:lnTo>
                  <a:lnTo>
                    <a:pt x="35" y="3318"/>
                  </a:lnTo>
                  <a:lnTo>
                    <a:pt x="35" y="3317"/>
                  </a:lnTo>
                  <a:lnTo>
                    <a:pt x="37" y="3317"/>
                  </a:lnTo>
                  <a:lnTo>
                    <a:pt x="39" y="3315"/>
                  </a:lnTo>
                  <a:lnTo>
                    <a:pt x="39" y="3313"/>
                  </a:lnTo>
                  <a:lnTo>
                    <a:pt x="37" y="3313"/>
                  </a:lnTo>
                  <a:lnTo>
                    <a:pt x="37" y="3311"/>
                  </a:lnTo>
                  <a:lnTo>
                    <a:pt x="39" y="3311"/>
                  </a:lnTo>
                  <a:lnTo>
                    <a:pt x="40" y="3311"/>
                  </a:lnTo>
                  <a:lnTo>
                    <a:pt x="40" y="3309"/>
                  </a:lnTo>
                  <a:lnTo>
                    <a:pt x="42" y="3309"/>
                  </a:lnTo>
                  <a:lnTo>
                    <a:pt x="44" y="3309"/>
                  </a:lnTo>
                  <a:lnTo>
                    <a:pt x="46" y="3309"/>
                  </a:lnTo>
                  <a:lnTo>
                    <a:pt x="44" y="3309"/>
                  </a:lnTo>
                  <a:lnTo>
                    <a:pt x="44" y="3308"/>
                  </a:lnTo>
                  <a:lnTo>
                    <a:pt x="44" y="3306"/>
                  </a:lnTo>
                  <a:lnTo>
                    <a:pt x="42" y="3306"/>
                  </a:lnTo>
                  <a:lnTo>
                    <a:pt x="42" y="3304"/>
                  </a:lnTo>
                  <a:lnTo>
                    <a:pt x="40" y="3304"/>
                  </a:lnTo>
                  <a:lnTo>
                    <a:pt x="40" y="3302"/>
                  </a:lnTo>
                  <a:lnTo>
                    <a:pt x="39" y="3302"/>
                  </a:lnTo>
                  <a:lnTo>
                    <a:pt x="37" y="3302"/>
                  </a:lnTo>
                  <a:lnTo>
                    <a:pt x="37" y="3301"/>
                  </a:lnTo>
                  <a:lnTo>
                    <a:pt x="35" y="3299"/>
                  </a:lnTo>
                  <a:lnTo>
                    <a:pt x="35" y="3297"/>
                  </a:lnTo>
                  <a:lnTo>
                    <a:pt x="35" y="3295"/>
                  </a:lnTo>
                  <a:lnTo>
                    <a:pt x="35" y="3294"/>
                  </a:lnTo>
                  <a:lnTo>
                    <a:pt x="33" y="3294"/>
                  </a:lnTo>
                  <a:lnTo>
                    <a:pt x="35" y="3294"/>
                  </a:lnTo>
                  <a:lnTo>
                    <a:pt x="35" y="3292"/>
                  </a:lnTo>
                  <a:lnTo>
                    <a:pt x="37" y="3292"/>
                  </a:lnTo>
                  <a:lnTo>
                    <a:pt x="39" y="3292"/>
                  </a:lnTo>
                  <a:lnTo>
                    <a:pt x="39" y="3290"/>
                  </a:lnTo>
                  <a:lnTo>
                    <a:pt x="39" y="3288"/>
                  </a:lnTo>
                  <a:lnTo>
                    <a:pt x="39" y="3286"/>
                  </a:lnTo>
                  <a:lnTo>
                    <a:pt x="39" y="3285"/>
                  </a:lnTo>
                  <a:lnTo>
                    <a:pt x="39" y="3283"/>
                  </a:lnTo>
                  <a:lnTo>
                    <a:pt x="39" y="3281"/>
                  </a:lnTo>
                  <a:lnTo>
                    <a:pt x="39" y="3279"/>
                  </a:lnTo>
                  <a:lnTo>
                    <a:pt x="40" y="3279"/>
                  </a:lnTo>
                  <a:lnTo>
                    <a:pt x="40" y="3278"/>
                  </a:lnTo>
                  <a:lnTo>
                    <a:pt x="40" y="3276"/>
                  </a:lnTo>
                  <a:lnTo>
                    <a:pt x="42" y="3276"/>
                  </a:lnTo>
                  <a:lnTo>
                    <a:pt x="42" y="3274"/>
                  </a:lnTo>
                  <a:lnTo>
                    <a:pt x="42" y="3272"/>
                  </a:lnTo>
                  <a:lnTo>
                    <a:pt x="40" y="3272"/>
                  </a:lnTo>
                  <a:lnTo>
                    <a:pt x="40" y="3271"/>
                  </a:lnTo>
                  <a:lnTo>
                    <a:pt x="40" y="3269"/>
                  </a:lnTo>
                  <a:lnTo>
                    <a:pt x="42" y="3269"/>
                  </a:lnTo>
                  <a:lnTo>
                    <a:pt x="44" y="3267"/>
                  </a:lnTo>
                  <a:lnTo>
                    <a:pt x="44" y="3265"/>
                  </a:lnTo>
                  <a:lnTo>
                    <a:pt x="44" y="3263"/>
                  </a:lnTo>
                  <a:lnTo>
                    <a:pt x="44" y="3262"/>
                  </a:lnTo>
                  <a:lnTo>
                    <a:pt x="42" y="3262"/>
                  </a:lnTo>
                  <a:lnTo>
                    <a:pt x="42" y="3260"/>
                  </a:lnTo>
                  <a:lnTo>
                    <a:pt x="42" y="3258"/>
                  </a:lnTo>
                  <a:lnTo>
                    <a:pt x="42" y="3256"/>
                  </a:lnTo>
                  <a:lnTo>
                    <a:pt x="44" y="3256"/>
                  </a:lnTo>
                  <a:lnTo>
                    <a:pt x="44" y="3255"/>
                  </a:lnTo>
                  <a:lnTo>
                    <a:pt x="44" y="3253"/>
                  </a:lnTo>
                  <a:lnTo>
                    <a:pt x="44" y="3251"/>
                  </a:lnTo>
                  <a:lnTo>
                    <a:pt x="44" y="3249"/>
                  </a:lnTo>
                  <a:lnTo>
                    <a:pt x="44" y="3248"/>
                  </a:lnTo>
                  <a:lnTo>
                    <a:pt x="44" y="3246"/>
                  </a:lnTo>
                  <a:lnTo>
                    <a:pt x="44" y="3244"/>
                  </a:lnTo>
                  <a:lnTo>
                    <a:pt x="44" y="3242"/>
                  </a:lnTo>
                  <a:lnTo>
                    <a:pt x="42" y="3242"/>
                  </a:lnTo>
                  <a:lnTo>
                    <a:pt x="42" y="3240"/>
                  </a:lnTo>
                  <a:lnTo>
                    <a:pt x="42" y="3239"/>
                  </a:lnTo>
                  <a:lnTo>
                    <a:pt x="42" y="3237"/>
                  </a:lnTo>
                  <a:lnTo>
                    <a:pt x="40" y="3237"/>
                  </a:lnTo>
                  <a:lnTo>
                    <a:pt x="40" y="3235"/>
                  </a:lnTo>
                  <a:lnTo>
                    <a:pt x="39" y="3235"/>
                  </a:lnTo>
                  <a:lnTo>
                    <a:pt x="39" y="3233"/>
                  </a:lnTo>
                  <a:lnTo>
                    <a:pt x="39" y="3232"/>
                  </a:lnTo>
                  <a:lnTo>
                    <a:pt x="39" y="3230"/>
                  </a:lnTo>
                  <a:lnTo>
                    <a:pt x="40" y="3230"/>
                  </a:lnTo>
                  <a:lnTo>
                    <a:pt x="40" y="3228"/>
                  </a:lnTo>
                  <a:lnTo>
                    <a:pt x="40" y="3226"/>
                  </a:lnTo>
                  <a:lnTo>
                    <a:pt x="40" y="3225"/>
                  </a:lnTo>
                  <a:lnTo>
                    <a:pt x="40" y="3223"/>
                  </a:lnTo>
                  <a:lnTo>
                    <a:pt x="40" y="3221"/>
                  </a:lnTo>
                  <a:lnTo>
                    <a:pt x="40" y="3219"/>
                  </a:lnTo>
                  <a:lnTo>
                    <a:pt x="42" y="3219"/>
                  </a:lnTo>
                  <a:lnTo>
                    <a:pt x="42" y="3217"/>
                  </a:lnTo>
                  <a:lnTo>
                    <a:pt x="42" y="3216"/>
                  </a:lnTo>
                  <a:lnTo>
                    <a:pt x="44" y="3216"/>
                  </a:lnTo>
                  <a:lnTo>
                    <a:pt x="44" y="3214"/>
                  </a:lnTo>
                  <a:lnTo>
                    <a:pt x="46" y="3214"/>
                  </a:lnTo>
                  <a:lnTo>
                    <a:pt x="48" y="3212"/>
                  </a:lnTo>
                  <a:lnTo>
                    <a:pt x="48" y="3210"/>
                  </a:lnTo>
                  <a:lnTo>
                    <a:pt x="48" y="3209"/>
                  </a:lnTo>
                  <a:lnTo>
                    <a:pt x="49" y="3209"/>
                  </a:lnTo>
                  <a:lnTo>
                    <a:pt x="49" y="3207"/>
                  </a:lnTo>
                  <a:lnTo>
                    <a:pt x="51" y="3207"/>
                  </a:lnTo>
                  <a:lnTo>
                    <a:pt x="53" y="3207"/>
                  </a:lnTo>
                  <a:lnTo>
                    <a:pt x="55" y="3207"/>
                  </a:lnTo>
                  <a:lnTo>
                    <a:pt x="55" y="3209"/>
                  </a:lnTo>
                  <a:lnTo>
                    <a:pt x="56" y="3209"/>
                  </a:lnTo>
                  <a:lnTo>
                    <a:pt x="58" y="3209"/>
                  </a:lnTo>
                  <a:lnTo>
                    <a:pt x="58" y="3207"/>
                  </a:lnTo>
                  <a:lnTo>
                    <a:pt x="58" y="3205"/>
                  </a:lnTo>
                  <a:lnTo>
                    <a:pt x="60" y="3205"/>
                  </a:lnTo>
                  <a:lnTo>
                    <a:pt x="60" y="3207"/>
                  </a:lnTo>
                  <a:lnTo>
                    <a:pt x="62" y="3207"/>
                  </a:lnTo>
                  <a:lnTo>
                    <a:pt x="62" y="3205"/>
                  </a:lnTo>
                  <a:lnTo>
                    <a:pt x="63" y="3205"/>
                  </a:lnTo>
                  <a:lnTo>
                    <a:pt x="65" y="3205"/>
                  </a:lnTo>
                  <a:lnTo>
                    <a:pt x="67" y="3205"/>
                  </a:lnTo>
                  <a:lnTo>
                    <a:pt x="69" y="3203"/>
                  </a:lnTo>
                  <a:lnTo>
                    <a:pt x="71" y="3203"/>
                  </a:lnTo>
                  <a:lnTo>
                    <a:pt x="71" y="3202"/>
                  </a:lnTo>
                  <a:lnTo>
                    <a:pt x="72" y="3203"/>
                  </a:lnTo>
                  <a:lnTo>
                    <a:pt x="72" y="3202"/>
                  </a:lnTo>
                  <a:lnTo>
                    <a:pt x="74" y="3202"/>
                  </a:lnTo>
                  <a:lnTo>
                    <a:pt x="76" y="3202"/>
                  </a:lnTo>
                  <a:lnTo>
                    <a:pt x="78" y="3202"/>
                  </a:lnTo>
                  <a:lnTo>
                    <a:pt x="79" y="3200"/>
                  </a:lnTo>
                  <a:lnTo>
                    <a:pt x="81" y="3200"/>
                  </a:lnTo>
                  <a:lnTo>
                    <a:pt x="81" y="3198"/>
                  </a:lnTo>
                  <a:lnTo>
                    <a:pt x="83" y="3198"/>
                  </a:lnTo>
                  <a:lnTo>
                    <a:pt x="81" y="3198"/>
                  </a:lnTo>
                  <a:lnTo>
                    <a:pt x="81" y="3196"/>
                  </a:lnTo>
                  <a:lnTo>
                    <a:pt x="83" y="3196"/>
                  </a:lnTo>
                  <a:lnTo>
                    <a:pt x="83" y="3194"/>
                  </a:lnTo>
                  <a:lnTo>
                    <a:pt x="83" y="3193"/>
                  </a:lnTo>
                  <a:lnTo>
                    <a:pt x="81" y="3193"/>
                  </a:lnTo>
                  <a:lnTo>
                    <a:pt x="81" y="3191"/>
                  </a:lnTo>
                  <a:lnTo>
                    <a:pt x="83" y="3191"/>
                  </a:lnTo>
                  <a:lnTo>
                    <a:pt x="83" y="3189"/>
                  </a:lnTo>
                  <a:lnTo>
                    <a:pt x="85" y="3189"/>
                  </a:lnTo>
                  <a:lnTo>
                    <a:pt x="85" y="3187"/>
                  </a:lnTo>
                  <a:lnTo>
                    <a:pt x="83" y="3187"/>
                  </a:lnTo>
                  <a:lnTo>
                    <a:pt x="83" y="3186"/>
                  </a:lnTo>
                  <a:lnTo>
                    <a:pt x="83" y="3184"/>
                  </a:lnTo>
                  <a:lnTo>
                    <a:pt x="83" y="3182"/>
                  </a:lnTo>
                  <a:lnTo>
                    <a:pt x="83" y="3180"/>
                  </a:lnTo>
                  <a:lnTo>
                    <a:pt x="85" y="3180"/>
                  </a:lnTo>
                  <a:lnTo>
                    <a:pt x="85" y="3178"/>
                  </a:lnTo>
                  <a:lnTo>
                    <a:pt x="85" y="3177"/>
                  </a:lnTo>
                  <a:lnTo>
                    <a:pt x="86" y="3177"/>
                  </a:lnTo>
                  <a:lnTo>
                    <a:pt x="86" y="3175"/>
                  </a:lnTo>
                  <a:lnTo>
                    <a:pt x="88" y="3175"/>
                  </a:lnTo>
                  <a:lnTo>
                    <a:pt x="90" y="3175"/>
                  </a:lnTo>
                  <a:lnTo>
                    <a:pt x="92" y="3175"/>
                  </a:lnTo>
                  <a:lnTo>
                    <a:pt x="94" y="3175"/>
                  </a:lnTo>
                  <a:lnTo>
                    <a:pt x="95" y="3175"/>
                  </a:lnTo>
                  <a:lnTo>
                    <a:pt x="95" y="3177"/>
                  </a:lnTo>
                  <a:lnTo>
                    <a:pt x="97" y="3177"/>
                  </a:lnTo>
                  <a:lnTo>
                    <a:pt x="99" y="3177"/>
                  </a:lnTo>
                  <a:lnTo>
                    <a:pt x="101" y="3177"/>
                  </a:lnTo>
                  <a:lnTo>
                    <a:pt x="102" y="3177"/>
                  </a:lnTo>
                  <a:lnTo>
                    <a:pt x="102" y="3175"/>
                  </a:lnTo>
                  <a:lnTo>
                    <a:pt x="102" y="3173"/>
                  </a:lnTo>
                  <a:lnTo>
                    <a:pt x="104" y="3173"/>
                  </a:lnTo>
                  <a:lnTo>
                    <a:pt x="104" y="3171"/>
                  </a:lnTo>
                  <a:lnTo>
                    <a:pt x="106" y="3171"/>
                  </a:lnTo>
                  <a:lnTo>
                    <a:pt x="106" y="3170"/>
                  </a:lnTo>
                  <a:lnTo>
                    <a:pt x="108" y="3170"/>
                  </a:lnTo>
                  <a:lnTo>
                    <a:pt x="108" y="3168"/>
                  </a:lnTo>
                  <a:lnTo>
                    <a:pt x="109" y="3168"/>
                  </a:lnTo>
                  <a:lnTo>
                    <a:pt x="109" y="3166"/>
                  </a:lnTo>
                  <a:lnTo>
                    <a:pt x="111" y="3166"/>
                  </a:lnTo>
                  <a:lnTo>
                    <a:pt x="111" y="3164"/>
                  </a:lnTo>
                  <a:lnTo>
                    <a:pt x="113" y="3164"/>
                  </a:lnTo>
                  <a:lnTo>
                    <a:pt x="113" y="3163"/>
                  </a:lnTo>
                  <a:lnTo>
                    <a:pt x="115" y="3163"/>
                  </a:lnTo>
                  <a:lnTo>
                    <a:pt x="117" y="3163"/>
                  </a:lnTo>
                  <a:lnTo>
                    <a:pt x="117" y="3161"/>
                  </a:lnTo>
                  <a:lnTo>
                    <a:pt x="118" y="3161"/>
                  </a:lnTo>
                  <a:lnTo>
                    <a:pt x="118" y="3159"/>
                  </a:lnTo>
                  <a:lnTo>
                    <a:pt x="118" y="3157"/>
                  </a:lnTo>
                  <a:lnTo>
                    <a:pt x="118" y="3155"/>
                  </a:lnTo>
                  <a:lnTo>
                    <a:pt x="117" y="3154"/>
                  </a:lnTo>
                  <a:lnTo>
                    <a:pt x="118" y="3154"/>
                  </a:lnTo>
                  <a:lnTo>
                    <a:pt x="118" y="3152"/>
                  </a:lnTo>
                  <a:lnTo>
                    <a:pt x="118" y="3150"/>
                  </a:lnTo>
                  <a:lnTo>
                    <a:pt x="120" y="3150"/>
                  </a:lnTo>
                  <a:lnTo>
                    <a:pt x="120" y="3148"/>
                  </a:lnTo>
                  <a:lnTo>
                    <a:pt x="122" y="3148"/>
                  </a:lnTo>
                  <a:lnTo>
                    <a:pt x="122" y="3147"/>
                  </a:lnTo>
                  <a:lnTo>
                    <a:pt x="122" y="3145"/>
                  </a:lnTo>
                  <a:lnTo>
                    <a:pt x="124" y="3145"/>
                  </a:lnTo>
                  <a:lnTo>
                    <a:pt x="124" y="3143"/>
                  </a:lnTo>
                  <a:lnTo>
                    <a:pt x="124" y="3141"/>
                  </a:lnTo>
                  <a:lnTo>
                    <a:pt x="125" y="3141"/>
                  </a:lnTo>
                  <a:lnTo>
                    <a:pt x="127" y="3141"/>
                  </a:lnTo>
                  <a:lnTo>
                    <a:pt x="127" y="3140"/>
                  </a:lnTo>
                  <a:lnTo>
                    <a:pt x="129" y="3140"/>
                  </a:lnTo>
                  <a:lnTo>
                    <a:pt x="129" y="3138"/>
                  </a:lnTo>
                  <a:lnTo>
                    <a:pt x="129" y="3136"/>
                  </a:lnTo>
                  <a:lnTo>
                    <a:pt x="129" y="3134"/>
                  </a:lnTo>
                  <a:lnTo>
                    <a:pt x="129" y="3132"/>
                  </a:lnTo>
                  <a:lnTo>
                    <a:pt x="131" y="3132"/>
                  </a:lnTo>
                  <a:lnTo>
                    <a:pt x="131" y="3131"/>
                  </a:lnTo>
                  <a:lnTo>
                    <a:pt x="131" y="3129"/>
                  </a:lnTo>
                  <a:lnTo>
                    <a:pt x="131" y="3127"/>
                  </a:lnTo>
                  <a:lnTo>
                    <a:pt x="132" y="3125"/>
                  </a:lnTo>
                  <a:lnTo>
                    <a:pt x="132" y="3124"/>
                  </a:lnTo>
                  <a:lnTo>
                    <a:pt x="132" y="3122"/>
                  </a:lnTo>
                  <a:lnTo>
                    <a:pt x="134" y="3122"/>
                  </a:lnTo>
                  <a:lnTo>
                    <a:pt x="134" y="3120"/>
                  </a:lnTo>
                  <a:lnTo>
                    <a:pt x="132" y="3120"/>
                  </a:lnTo>
                  <a:lnTo>
                    <a:pt x="132" y="3118"/>
                  </a:lnTo>
                  <a:lnTo>
                    <a:pt x="132" y="3117"/>
                  </a:lnTo>
                  <a:lnTo>
                    <a:pt x="134" y="3117"/>
                  </a:lnTo>
                  <a:lnTo>
                    <a:pt x="134" y="3115"/>
                  </a:lnTo>
                  <a:lnTo>
                    <a:pt x="136" y="3115"/>
                  </a:lnTo>
                  <a:lnTo>
                    <a:pt x="136" y="3113"/>
                  </a:lnTo>
                  <a:lnTo>
                    <a:pt x="136" y="3111"/>
                  </a:lnTo>
                  <a:lnTo>
                    <a:pt x="136" y="3109"/>
                  </a:lnTo>
                  <a:lnTo>
                    <a:pt x="136" y="3108"/>
                  </a:lnTo>
                  <a:lnTo>
                    <a:pt x="134" y="3108"/>
                  </a:lnTo>
                  <a:lnTo>
                    <a:pt x="134" y="3106"/>
                  </a:lnTo>
                  <a:lnTo>
                    <a:pt x="134" y="3104"/>
                  </a:lnTo>
                  <a:lnTo>
                    <a:pt x="132" y="3104"/>
                  </a:lnTo>
                  <a:lnTo>
                    <a:pt x="132" y="3102"/>
                  </a:lnTo>
                  <a:lnTo>
                    <a:pt x="132" y="3101"/>
                  </a:lnTo>
                  <a:lnTo>
                    <a:pt x="132" y="3099"/>
                  </a:lnTo>
                  <a:lnTo>
                    <a:pt x="132" y="3097"/>
                  </a:lnTo>
                  <a:lnTo>
                    <a:pt x="132" y="3095"/>
                  </a:lnTo>
                  <a:lnTo>
                    <a:pt x="131" y="3095"/>
                  </a:lnTo>
                  <a:lnTo>
                    <a:pt x="132" y="3094"/>
                  </a:lnTo>
                  <a:lnTo>
                    <a:pt x="132" y="3092"/>
                  </a:lnTo>
                  <a:lnTo>
                    <a:pt x="131" y="3092"/>
                  </a:lnTo>
                  <a:lnTo>
                    <a:pt x="131" y="3090"/>
                  </a:lnTo>
                  <a:lnTo>
                    <a:pt x="131" y="3088"/>
                  </a:lnTo>
                  <a:lnTo>
                    <a:pt x="131" y="3086"/>
                  </a:lnTo>
                  <a:lnTo>
                    <a:pt x="132" y="3086"/>
                  </a:lnTo>
                  <a:lnTo>
                    <a:pt x="131" y="3086"/>
                  </a:lnTo>
                  <a:lnTo>
                    <a:pt x="131" y="3085"/>
                  </a:lnTo>
                  <a:lnTo>
                    <a:pt x="132" y="3085"/>
                  </a:lnTo>
                  <a:lnTo>
                    <a:pt x="132" y="3083"/>
                  </a:lnTo>
                  <a:lnTo>
                    <a:pt x="134" y="3083"/>
                  </a:lnTo>
                  <a:lnTo>
                    <a:pt x="134" y="3081"/>
                  </a:lnTo>
                  <a:lnTo>
                    <a:pt x="134" y="3079"/>
                  </a:lnTo>
                  <a:lnTo>
                    <a:pt x="134" y="3078"/>
                  </a:lnTo>
                  <a:lnTo>
                    <a:pt x="134" y="3076"/>
                  </a:lnTo>
                  <a:lnTo>
                    <a:pt x="134" y="3074"/>
                  </a:lnTo>
                  <a:lnTo>
                    <a:pt x="134" y="3072"/>
                  </a:lnTo>
                  <a:lnTo>
                    <a:pt x="134" y="3071"/>
                  </a:lnTo>
                  <a:lnTo>
                    <a:pt x="134" y="3069"/>
                  </a:lnTo>
                  <a:lnTo>
                    <a:pt x="132" y="3069"/>
                  </a:lnTo>
                  <a:lnTo>
                    <a:pt x="132" y="3067"/>
                  </a:lnTo>
                  <a:lnTo>
                    <a:pt x="131" y="3065"/>
                  </a:lnTo>
                  <a:lnTo>
                    <a:pt x="129" y="3063"/>
                  </a:lnTo>
                  <a:lnTo>
                    <a:pt x="129" y="3062"/>
                  </a:lnTo>
                  <a:lnTo>
                    <a:pt x="127" y="3062"/>
                  </a:lnTo>
                  <a:lnTo>
                    <a:pt x="127" y="3060"/>
                  </a:lnTo>
                  <a:lnTo>
                    <a:pt x="127" y="3058"/>
                  </a:lnTo>
                  <a:lnTo>
                    <a:pt x="125" y="3058"/>
                  </a:lnTo>
                  <a:lnTo>
                    <a:pt x="125" y="3056"/>
                  </a:lnTo>
                  <a:lnTo>
                    <a:pt x="124" y="3056"/>
                  </a:lnTo>
                  <a:lnTo>
                    <a:pt x="124" y="3055"/>
                  </a:lnTo>
                  <a:lnTo>
                    <a:pt x="122" y="3053"/>
                  </a:lnTo>
                  <a:lnTo>
                    <a:pt x="122" y="3055"/>
                  </a:lnTo>
                  <a:lnTo>
                    <a:pt x="120" y="3053"/>
                  </a:lnTo>
                  <a:lnTo>
                    <a:pt x="118" y="3053"/>
                  </a:lnTo>
                  <a:lnTo>
                    <a:pt x="118" y="3051"/>
                  </a:lnTo>
                  <a:lnTo>
                    <a:pt x="117" y="3051"/>
                  </a:lnTo>
                  <a:lnTo>
                    <a:pt x="115" y="3051"/>
                  </a:lnTo>
                  <a:lnTo>
                    <a:pt x="113" y="3051"/>
                  </a:lnTo>
                  <a:lnTo>
                    <a:pt x="113" y="3053"/>
                  </a:lnTo>
                  <a:lnTo>
                    <a:pt x="111" y="3053"/>
                  </a:lnTo>
                  <a:lnTo>
                    <a:pt x="111" y="3055"/>
                  </a:lnTo>
                  <a:lnTo>
                    <a:pt x="109" y="3055"/>
                  </a:lnTo>
                  <a:lnTo>
                    <a:pt x="108" y="3055"/>
                  </a:lnTo>
                  <a:lnTo>
                    <a:pt x="106" y="3055"/>
                  </a:lnTo>
                  <a:lnTo>
                    <a:pt x="104" y="3055"/>
                  </a:lnTo>
                  <a:lnTo>
                    <a:pt x="102" y="3053"/>
                  </a:lnTo>
                  <a:lnTo>
                    <a:pt x="101" y="3053"/>
                  </a:lnTo>
                  <a:lnTo>
                    <a:pt x="99" y="3053"/>
                  </a:lnTo>
                  <a:lnTo>
                    <a:pt x="97" y="3053"/>
                  </a:lnTo>
                  <a:lnTo>
                    <a:pt x="95" y="3055"/>
                  </a:lnTo>
                  <a:lnTo>
                    <a:pt x="94" y="3053"/>
                  </a:lnTo>
                  <a:lnTo>
                    <a:pt x="92" y="3053"/>
                  </a:lnTo>
                  <a:lnTo>
                    <a:pt x="90" y="3053"/>
                  </a:lnTo>
                  <a:lnTo>
                    <a:pt x="90" y="3051"/>
                  </a:lnTo>
                  <a:lnTo>
                    <a:pt x="92" y="3051"/>
                  </a:lnTo>
                  <a:lnTo>
                    <a:pt x="92" y="3049"/>
                  </a:lnTo>
                  <a:lnTo>
                    <a:pt x="92" y="3048"/>
                  </a:lnTo>
                  <a:lnTo>
                    <a:pt x="92" y="3046"/>
                  </a:lnTo>
                  <a:lnTo>
                    <a:pt x="90" y="3044"/>
                  </a:lnTo>
                  <a:lnTo>
                    <a:pt x="90" y="3042"/>
                  </a:lnTo>
                  <a:lnTo>
                    <a:pt x="90" y="3040"/>
                  </a:lnTo>
                  <a:lnTo>
                    <a:pt x="88" y="3039"/>
                  </a:lnTo>
                  <a:lnTo>
                    <a:pt x="90" y="3037"/>
                  </a:lnTo>
                  <a:lnTo>
                    <a:pt x="88" y="3037"/>
                  </a:lnTo>
                  <a:lnTo>
                    <a:pt x="88" y="3035"/>
                  </a:lnTo>
                  <a:lnTo>
                    <a:pt x="86" y="3033"/>
                  </a:lnTo>
                  <a:lnTo>
                    <a:pt x="85" y="3032"/>
                  </a:lnTo>
                  <a:lnTo>
                    <a:pt x="85" y="3030"/>
                  </a:lnTo>
                  <a:lnTo>
                    <a:pt x="85" y="3028"/>
                  </a:lnTo>
                  <a:lnTo>
                    <a:pt x="86" y="3028"/>
                  </a:lnTo>
                  <a:lnTo>
                    <a:pt x="86" y="3026"/>
                  </a:lnTo>
                  <a:lnTo>
                    <a:pt x="86" y="3025"/>
                  </a:lnTo>
                  <a:lnTo>
                    <a:pt x="86" y="3023"/>
                  </a:lnTo>
                  <a:lnTo>
                    <a:pt x="85" y="3023"/>
                  </a:lnTo>
                  <a:lnTo>
                    <a:pt x="85" y="3021"/>
                  </a:lnTo>
                  <a:lnTo>
                    <a:pt x="83" y="3021"/>
                  </a:lnTo>
                  <a:lnTo>
                    <a:pt x="81" y="3019"/>
                  </a:lnTo>
                  <a:lnTo>
                    <a:pt x="79" y="3019"/>
                  </a:lnTo>
                  <a:lnTo>
                    <a:pt x="79" y="3021"/>
                  </a:lnTo>
                  <a:lnTo>
                    <a:pt x="78" y="3021"/>
                  </a:lnTo>
                  <a:lnTo>
                    <a:pt x="78" y="3019"/>
                  </a:lnTo>
                  <a:lnTo>
                    <a:pt x="78" y="3017"/>
                  </a:lnTo>
                  <a:lnTo>
                    <a:pt x="76" y="3017"/>
                  </a:lnTo>
                  <a:lnTo>
                    <a:pt x="74" y="3017"/>
                  </a:lnTo>
                  <a:lnTo>
                    <a:pt x="74" y="3019"/>
                  </a:lnTo>
                  <a:lnTo>
                    <a:pt x="72" y="3019"/>
                  </a:lnTo>
                  <a:lnTo>
                    <a:pt x="72" y="3017"/>
                  </a:lnTo>
                  <a:lnTo>
                    <a:pt x="74" y="3016"/>
                  </a:lnTo>
                  <a:lnTo>
                    <a:pt x="72" y="3016"/>
                  </a:lnTo>
                  <a:lnTo>
                    <a:pt x="71" y="3016"/>
                  </a:lnTo>
                  <a:lnTo>
                    <a:pt x="69" y="3016"/>
                  </a:lnTo>
                  <a:lnTo>
                    <a:pt x="69" y="3014"/>
                  </a:lnTo>
                  <a:lnTo>
                    <a:pt x="67" y="3014"/>
                  </a:lnTo>
                  <a:lnTo>
                    <a:pt x="67" y="3016"/>
                  </a:lnTo>
                  <a:lnTo>
                    <a:pt x="65" y="3016"/>
                  </a:lnTo>
                  <a:lnTo>
                    <a:pt x="65" y="3014"/>
                  </a:lnTo>
                  <a:lnTo>
                    <a:pt x="63" y="3014"/>
                  </a:lnTo>
                  <a:lnTo>
                    <a:pt x="63" y="3012"/>
                  </a:lnTo>
                  <a:lnTo>
                    <a:pt x="63" y="3010"/>
                  </a:lnTo>
                  <a:lnTo>
                    <a:pt x="62" y="3010"/>
                  </a:lnTo>
                  <a:lnTo>
                    <a:pt x="62" y="3012"/>
                  </a:lnTo>
                  <a:lnTo>
                    <a:pt x="62" y="3010"/>
                  </a:lnTo>
                  <a:lnTo>
                    <a:pt x="60" y="3010"/>
                  </a:lnTo>
                  <a:lnTo>
                    <a:pt x="60" y="3009"/>
                  </a:lnTo>
                  <a:lnTo>
                    <a:pt x="58" y="3009"/>
                  </a:lnTo>
                  <a:lnTo>
                    <a:pt x="56" y="3009"/>
                  </a:lnTo>
                  <a:lnTo>
                    <a:pt x="55" y="3009"/>
                  </a:lnTo>
                  <a:lnTo>
                    <a:pt x="55" y="3007"/>
                  </a:lnTo>
                  <a:lnTo>
                    <a:pt x="55" y="3009"/>
                  </a:lnTo>
                  <a:lnTo>
                    <a:pt x="53" y="3009"/>
                  </a:lnTo>
                  <a:lnTo>
                    <a:pt x="53" y="3007"/>
                  </a:lnTo>
                  <a:lnTo>
                    <a:pt x="53" y="3005"/>
                  </a:lnTo>
                  <a:lnTo>
                    <a:pt x="51" y="3005"/>
                  </a:lnTo>
                  <a:lnTo>
                    <a:pt x="51" y="3003"/>
                  </a:lnTo>
                  <a:lnTo>
                    <a:pt x="49" y="3005"/>
                  </a:lnTo>
                  <a:lnTo>
                    <a:pt x="48" y="3005"/>
                  </a:lnTo>
                  <a:lnTo>
                    <a:pt x="48" y="3007"/>
                  </a:lnTo>
                  <a:lnTo>
                    <a:pt x="46" y="3007"/>
                  </a:lnTo>
                  <a:lnTo>
                    <a:pt x="46" y="3005"/>
                  </a:lnTo>
                  <a:lnTo>
                    <a:pt x="44" y="3005"/>
                  </a:lnTo>
                  <a:lnTo>
                    <a:pt x="42" y="3007"/>
                  </a:lnTo>
                  <a:lnTo>
                    <a:pt x="42" y="3005"/>
                  </a:lnTo>
                  <a:lnTo>
                    <a:pt x="40" y="3005"/>
                  </a:lnTo>
                  <a:lnTo>
                    <a:pt x="40" y="3007"/>
                  </a:lnTo>
                  <a:lnTo>
                    <a:pt x="39" y="3007"/>
                  </a:lnTo>
                  <a:lnTo>
                    <a:pt x="37" y="3007"/>
                  </a:lnTo>
                  <a:lnTo>
                    <a:pt x="37" y="3005"/>
                  </a:lnTo>
                  <a:lnTo>
                    <a:pt x="35" y="3005"/>
                  </a:lnTo>
                  <a:lnTo>
                    <a:pt x="35" y="3003"/>
                  </a:lnTo>
                  <a:lnTo>
                    <a:pt x="35" y="3002"/>
                  </a:lnTo>
                  <a:lnTo>
                    <a:pt x="33" y="3002"/>
                  </a:lnTo>
                  <a:lnTo>
                    <a:pt x="32" y="3003"/>
                  </a:lnTo>
                  <a:lnTo>
                    <a:pt x="30" y="3003"/>
                  </a:lnTo>
                  <a:lnTo>
                    <a:pt x="30" y="3002"/>
                  </a:lnTo>
                  <a:lnTo>
                    <a:pt x="30" y="3000"/>
                  </a:lnTo>
                  <a:lnTo>
                    <a:pt x="30" y="2998"/>
                  </a:lnTo>
                  <a:lnTo>
                    <a:pt x="30" y="2996"/>
                  </a:lnTo>
                  <a:lnTo>
                    <a:pt x="28" y="2996"/>
                  </a:lnTo>
                  <a:lnTo>
                    <a:pt x="28" y="2994"/>
                  </a:lnTo>
                  <a:lnTo>
                    <a:pt x="26" y="2994"/>
                  </a:lnTo>
                  <a:lnTo>
                    <a:pt x="26" y="2993"/>
                  </a:lnTo>
                  <a:lnTo>
                    <a:pt x="25" y="2991"/>
                  </a:lnTo>
                  <a:lnTo>
                    <a:pt x="23" y="2991"/>
                  </a:lnTo>
                  <a:lnTo>
                    <a:pt x="23" y="2989"/>
                  </a:lnTo>
                  <a:lnTo>
                    <a:pt x="23" y="2987"/>
                  </a:lnTo>
                  <a:lnTo>
                    <a:pt x="21" y="2987"/>
                  </a:lnTo>
                  <a:lnTo>
                    <a:pt x="19" y="2987"/>
                  </a:lnTo>
                  <a:lnTo>
                    <a:pt x="17" y="2987"/>
                  </a:lnTo>
                  <a:lnTo>
                    <a:pt x="16" y="2987"/>
                  </a:lnTo>
                  <a:lnTo>
                    <a:pt x="16" y="2986"/>
                  </a:lnTo>
                  <a:lnTo>
                    <a:pt x="14" y="2986"/>
                  </a:lnTo>
                  <a:lnTo>
                    <a:pt x="12" y="2986"/>
                  </a:lnTo>
                  <a:lnTo>
                    <a:pt x="14" y="2984"/>
                  </a:lnTo>
                  <a:lnTo>
                    <a:pt x="14" y="2982"/>
                  </a:lnTo>
                  <a:lnTo>
                    <a:pt x="12" y="2982"/>
                  </a:lnTo>
                  <a:lnTo>
                    <a:pt x="12" y="2980"/>
                  </a:lnTo>
                  <a:lnTo>
                    <a:pt x="10" y="2980"/>
                  </a:lnTo>
                  <a:lnTo>
                    <a:pt x="10" y="2978"/>
                  </a:lnTo>
                  <a:lnTo>
                    <a:pt x="9" y="2978"/>
                  </a:lnTo>
                  <a:lnTo>
                    <a:pt x="7" y="2978"/>
                  </a:lnTo>
                  <a:lnTo>
                    <a:pt x="7" y="2977"/>
                  </a:lnTo>
                  <a:lnTo>
                    <a:pt x="5" y="2978"/>
                  </a:lnTo>
                  <a:lnTo>
                    <a:pt x="3" y="2978"/>
                  </a:lnTo>
                  <a:lnTo>
                    <a:pt x="2" y="2978"/>
                  </a:lnTo>
                  <a:lnTo>
                    <a:pt x="2" y="2977"/>
                  </a:lnTo>
                  <a:lnTo>
                    <a:pt x="0" y="2977"/>
                  </a:lnTo>
                  <a:lnTo>
                    <a:pt x="0" y="2975"/>
                  </a:lnTo>
                  <a:lnTo>
                    <a:pt x="0" y="2973"/>
                  </a:lnTo>
                  <a:lnTo>
                    <a:pt x="0" y="2971"/>
                  </a:lnTo>
                  <a:lnTo>
                    <a:pt x="2" y="2971"/>
                  </a:lnTo>
                  <a:lnTo>
                    <a:pt x="2" y="2970"/>
                  </a:lnTo>
                  <a:lnTo>
                    <a:pt x="2" y="2968"/>
                  </a:lnTo>
                  <a:lnTo>
                    <a:pt x="3" y="2968"/>
                  </a:lnTo>
                  <a:lnTo>
                    <a:pt x="3" y="2966"/>
                  </a:lnTo>
                  <a:lnTo>
                    <a:pt x="3" y="2964"/>
                  </a:lnTo>
                  <a:lnTo>
                    <a:pt x="3" y="2963"/>
                  </a:lnTo>
                  <a:lnTo>
                    <a:pt x="5" y="2963"/>
                  </a:lnTo>
                  <a:lnTo>
                    <a:pt x="5" y="2961"/>
                  </a:lnTo>
                  <a:lnTo>
                    <a:pt x="7" y="2961"/>
                  </a:lnTo>
                  <a:lnTo>
                    <a:pt x="7" y="2959"/>
                  </a:lnTo>
                  <a:lnTo>
                    <a:pt x="7" y="2957"/>
                  </a:lnTo>
                  <a:lnTo>
                    <a:pt x="5" y="2957"/>
                  </a:lnTo>
                  <a:lnTo>
                    <a:pt x="5" y="2955"/>
                  </a:lnTo>
                  <a:lnTo>
                    <a:pt x="5" y="2954"/>
                  </a:lnTo>
                  <a:lnTo>
                    <a:pt x="7" y="2954"/>
                  </a:lnTo>
                  <a:lnTo>
                    <a:pt x="7" y="2952"/>
                  </a:lnTo>
                  <a:lnTo>
                    <a:pt x="9" y="2952"/>
                  </a:lnTo>
                  <a:lnTo>
                    <a:pt x="9" y="2950"/>
                  </a:lnTo>
                  <a:lnTo>
                    <a:pt x="10" y="2950"/>
                  </a:lnTo>
                  <a:lnTo>
                    <a:pt x="12" y="2950"/>
                  </a:lnTo>
                  <a:lnTo>
                    <a:pt x="12" y="2948"/>
                  </a:lnTo>
                  <a:lnTo>
                    <a:pt x="12" y="2947"/>
                  </a:lnTo>
                  <a:lnTo>
                    <a:pt x="14" y="2947"/>
                  </a:lnTo>
                  <a:lnTo>
                    <a:pt x="14" y="2945"/>
                  </a:lnTo>
                  <a:lnTo>
                    <a:pt x="16" y="2945"/>
                  </a:lnTo>
                  <a:lnTo>
                    <a:pt x="16" y="2943"/>
                  </a:lnTo>
                  <a:lnTo>
                    <a:pt x="14" y="2943"/>
                  </a:lnTo>
                  <a:lnTo>
                    <a:pt x="14" y="2941"/>
                  </a:lnTo>
                  <a:lnTo>
                    <a:pt x="16" y="2940"/>
                  </a:lnTo>
                  <a:lnTo>
                    <a:pt x="16" y="2938"/>
                  </a:lnTo>
                  <a:lnTo>
                    <a:pt x="16" y="2936"/>
                  </a:lnTo>
                  <a:lnTo>
                    <a:pt x="17" y="2936"/>
                  </a:lnTo>
                  <a:lnTo>
                    <a:pt x="17" y="2934"/>
                  </a:lnTo>
                  <a:lnTo>
                    <a:pt x="19" y="2934"/>
                  </a:lnTo>
                  <a:lnTo>
                    <a:pt x="19" y="2932"/>
                  </a:lnTo>
                  <a:lnTo>
                    <a:pt x="21" y="2932"/>
                  </a:lnTo>
                  <a:lnTo>
                    <a:pt x="23" y="2932"/>
                  </a:lnTo>
                  <a:lnTo>
                    <a:pt x="23" y="2934"/>
                  </a:lnTo>
                  <a:lnTo>
                    <a:pt x="23" y="2932"/>
                  </a:lnTo>
                  <a:lnTo>
                    <a:pt x="25" y="2932"/>
                  </a:lnTo>
                  <a:lnTo>
                    <a:pt x="25" y="2931"/>
                  </a:lnTo>
                  <a:lnTo>
                    <a:pt x="25" y="2929"/>
                  </a:lnTo>
                  <a:lnTo>
                    <a:pt x="25" y="2927"/>
                  </a:lnTo>
                  <a:lnTo>
                    <a:pt x="25" y="2925"/>
                  </a:lnTo>
                  <a:lnTo>
                    <a:pt x="26" y="2925"/>
                  </a:lnTo>
                  <a:lnTo>
                    <a:pt x="26" y="2924"/>
                  </a:lnTo>
                  <a:lnTo>
                    <a:pt x="26" y="2922"/>
                  </a:lnTo>
                  <a:lnTo>
                    <a:pt x="28" y="2922"/>
                  </a:lnTo>
                  <a:lnTo>
                    <a:pt x="28" y="2920"/>
                  </a:lnTo>
                  <a:lnTo>
                    <a:pt x="30" y="2920"/>
                  </a:lnTo>
                  <a:lnTo>
                    <a:pt x="30" y="2918"/>
                  </a:lnTo>
                  <a:lnTo>
                    <a:pt x="32" y="2918"/>
                  </a:lnTo>
                  <a:lnTo>
                    <a:pt x="33" y="2918"/>
                  </a:lnTo>
                  <a:lnTo>
                    <a:pt x="33" y="2917"/>
                  </a:lnTo>
                  <a:lnTo>
                    <a:pt x="33" y="2915"/>
                  </a:lnTo>
                  <a:lnTo>
                    <a:pt x="35" y="2915"/>
                  </a:lnTo>
                  <a:lnTo>
                    <a:pt x="37" y="2915"/>
                  </a:lnTo>
                  <a:lnTo>
                    <a:pt x="39" y="2915"/>
                  </a:lnTo>
                  <a:lnTo>
                    <a:pt x="39" y="2913"/>
                  </a:lnTo>
                  <a:lnTo>
                    <a:pt x="40" y="2913"/>
                  </a:lnTo>
                  <a:lnTo>
                    <a:pt x="42" y="2913"/>
                  </a:lnTo>
                  <a:lnTo>
                    <a:pt x="42" y="2915"/>
                  </a:lnTo>
                  <a:lnTo>
                    <a:pt x="44" y="2915"/>
                  </a:lnTo>
                  <a:lnTo>
                    <a:pt x="46" y="2915"/>
                  </a:lnTo>
                  <a:lnTo>
                    <a:pt x="48" y="2915"/>
                  </a:lnTo>
                  <a:lnTo>
                    <a:pt x="49" y="2915"/>
                  </a:lnTo>
                  <a:lnTo>
                    <a:pt x="51" y="2915"/>
                  </a:lnTo>
                  <a:lnTo>
                    <a:pt x="53" y="2915"/>
                  </a:lnTo>
                  <a:lnTo>
                    <a:pt x="55" y="2915"/>
                  </a:lnTo>
                  <a:lnTo>
                    <a:pt x="55" y="2917"/>
                  </a:lnTo>
                  <a:lnTo>
                    <a:pt x="55" y="2918"/>
                  </a:lnTo>
                  <a:lnTo>
                    <a:pt x="56" y="2918"/>
                  </a:lnTo>
                  <a:lnTo>
                    <a:pt x="56" y="2920"/>
                  </a:lnTo>
                  <a:lnTo>
                    <a:pt x="56" y="2922"/>
                  </a:lnTo>
                  <a:lnTo>
                    <a:pt x="58" y="2922"/>
                  </a:lnTo>
                  <a:lnTo>
                    <a:pt x="60" y="2922"/>
                  </a:lnTo>
                  <a:lnTo>
                    <a:pt x="60" y="2924"/>
                  </a:lnTo>
                  <a:lnTo>
                    <a:pt x="62" y="2924"/>
                  </a:lnTo>
                  <a:lnTo>
                    <a:pt x="63" y="2924"/>
                  </a:lnTo>
                  <a:lnTo>
                    <a:pt x="63" y="2922"/>
                  </a:lnTo>
                  <a:lnTo>
                    <a:pt x="65" y="2922"/>
                  </a:lnTo>
                  <a:lnTo>
                    <a:pt x="65" y="2924"/>
                  </a:lnTo>
                  <a:lnTo>
                    <a:pt x="65" y="2925"/>
                  </a:lnTo>
                  <a:lnTo>
                    <a:pt x="67" y="2925"/>
                  </a:lnTo>
                  <a:lnTo>
                    <a:pt x="67" y="2927"/>
                  </a:lnTo>
                  <a:lnTo>
                    <a:pt x="69" y="2927"/>
                  </a:lnTo>
                  <a:lnTo>
                    <a:pt x="71" y="2927"/>
                  </a:lnTo>
                  <a:lnTo>
                    <a:pt x="71" y="2929"/>
                  </a:lnTo>
                  <a:lnTo>
                    <a:pt x="72" y="2929"/>
                  </a:lnTo>
                  <a:lnTo>
                    <a:pt x="74" y="2929"/>
                  </a:lnTo>
                  <a:lnTo>
                    <a:pt x="76" y="2929"/>
                  </a:lnTo>
                  <a:lnTo>
                    <a:pt x="78" y="2929"/>
                  </a:lnTo>
                  <a:lnTo>
                    <a:pt x="79" y="2929"/>
                  </a:lnTo>
                  <a:lnTo>
                    <a:pt x="79" y="2931"/>
                  </a:lnTo>
                  <a:lnTo>
                    <a:pt x="81" y="2931"/>
                  </a:lnTo>
                  <a:lnTo>
                    <a:pt x="83" y="2931"/>
                  </a:lnTo>
                  <a:lnTo>
                    <a:pt x="85" y="2931"/>
                  </a:lnTo>
                  <a:lnTo>
                    <a:pt x="85" y="2932"/>
                  </a:lnTo>
                  <a:lnTo>
                    <a:pt x="86" y="2932"/>
                  </a:lnTo>
                  <a:lnTo>
                    <a:pt x="88" y="2932"/>
                  </a:lnTo>
                  <a:lnTo>
                    <a:pt x="88" y="2931"/>
                  </a:lnTo>
                  <a:lnTo>
                    <a:pt x="90" y="2931"/>
                  </a:lnTo>
                  <a:lnTo>
                    <a:pt x="90" y="2929"/>
                  </a:lnTo>
                  <a:lnTo>
                    <a:pt x="92" y="2929"/>
                  </a:lnTo>
                  <a:lnTo>
                    <a:pt x="94" y="2929"/>
                  </a:lnTo>
                  <a:lnTo>
                    <a:pt x="94" y="2927"/>
                  </a:lnTo>
                  <a:lnTo>
                    <a:pt x="95" y="2927"/>
                  </a:lnTo>
                  <a:lnTo>
                    <a:pt x="97" y="2927"/>
                  </a:lnTo>
                  <a:lnTo>
                    <a:pt x="99" y="2927"/>
                  </a:lnTo>
                  <a:lnTo>
                    <a:pt x="99" y="2925"/>
                  </a:lnTo>
                  <a:lnTo>
                    <a:pt x="101" y="2925"/>
                  </a:lnTo>
                  <a:lnTo>
                    <a:pt x="102" y="2925"/>
                  </a:lnTo>
                  <a:lnTo>
                    <a:pt x="104" y="2925"/>
                  </a:lnTo>
                  <a:lnTo>
                    <a:pt x="106" y="2925"/>
                  </a:lnTo>
                  <a:lnTo>
                    <a:pt x="106" y="2924"/>
                  </a:lnTo>
                  <a:lnTo>
                    <a:pt x="108" y="2924"/>
                  </a:lnTo>
                  <a:lnTo>
                    <a:pt x="108" y="2922"/>
                  </a:lnTo>
                  <a:lnTo>
                    <a:pt x="109" y="2922"/>
                  </a:lnTo>
                  <a:lnTo>
                    <a:pt x="111" y="2922"/>
                  </a:lnTo>
                  <a:lnTo>
                    <a:pt x="113" y="2922"/>
                  </a:lnTo>
                  <a:lnTo>
                    <a:pt x="115" y="2922"/>
                  </a:lnTo>
                  <a:lnTo>
                    <a:pt x="115" y="2920"/>
                  </a:lnTo>
                  <a:lnTo>
                    <a:pt x="117" y="2920"/>
                  </a:lnTo>
                  <a:lnTo>
                    <a:pt x="118" y="2920"/>
                  </a:lnTo>
                  <a:lnTo>
                    <a:pt x="118" y="2918"/>
                  </a:lnTo>
                  <a:lnTo>
                    <a:pt x="120" y="2918"/>
                  </a:lnTo>
                  <a:lnTo>
                    <a:pt x="122" y="2917"/>
                  </a:lnTo>
                  <a:lnTo>
                    <a:pt x="122" y="2915"/>
                  </a:lnTo>
                  <a:lnTo>
                    <a:pt x="124" y="2915"/>
                  </a:lnTo>
                  <a:lnTo>
                    <a:pt x="124" y="2913"/>
                  </a:lnTo>
                  <a:lnTo>
                    <a:pt x="122" y="2913"/>
                  </a:lnTo>
                  <a:lnTo>
                    <a:pt x="122" y="2911"/>
                  </a:lnTo>
                  <a:lnTo>
                    <a:pt x="120" y="2911"/>
                  </a:lnTo>
                  <a:lnTo>
                    <a:pt x="120" y="2909"/>
                  </a:lnTo>
                  <a:lnTo>
                    <a:pt x="120" y="2908"/>
                  </a:lnTo>
                  <a:lnTo>
                    <a:pt x="122" y="2908"/>
                  </a:lnTo>
                  <a:lnTo>
                    <a:pt x="122" y="2906"/>
                  </a:lnTo>
                  <a:lnTo>
                    <a:pt x="124" y="2906"/>
                  </a:lnTo>
                  <a:lnTo>
                    <a:pt x="124" y="2904"/>
                  </a:lnTo>
                  <a:lnTo>
                    <a:pt x="122" y="2904"/>
                  </a:lnTo>
                  <a:lnTo>
                    <a:pt x="122" y="2902"/>
                  </a:lnTo>
                  <a:lnTo>
                    <a:pt x="124" y="2902"/>
                  </a:lnTo>
                  <a:lnTo>
                    <a:pt x="122" y="2902"/>
                  </a:lnTo>
                  <a:lnTo>
                    <a:pt x="122" y="2901"/>
                  </a:lnTo>
                  <a:lnTo>
                    <a:pt x="120" y="2901"/>
                  </a:lnTo>
                  <a:lnTo>
                    <a:pt x="118" y="2901"/>
                  </a:lnTo>
                  <a:lnTo>
                    <a:pt x="118" y="2899"/>
                  </a:lnTo>
                  <a:lnTo>
                    <a:pt x="118" y="2897"/>
                  </a:lnTo>
                  <a:lnTo>
                    <a:pt x="120" y="2897"/>
                  </a:lnTo>
                  <a:lnTo>
                    <a:pt x="122" y="2897"/>
                  </a:lnTo>
                  <a:lnTo>
                    <a:pt x="122" y="2895"/>
                  </a:lnTo>
                  <a:lnTo>
                    <a:pt x="124" y="2895"/>
                  </a:lnTo>
                  <a:lnTo>
                    <a:pt x="124" y="2894"/>
                  </a:lnTo>
                  <a:lnTo>
                    <a:pt x="125" y="2894"/>
                  </a:lnTo>
                  <a:lnTo>
                    <a:pt x="125" y="2892"/>
                  </a:lnTo>
                  <a:lnTo>
                    <a:pt x="124" y="2892"/>
                  </a:lnTo>
                  <a:lnTo>
                    <a:pt x="124" y="2890"/>
                  </a:lnTo>
                  <a:lnTo>
                    <a:pt x="125" y="2890"/>
                  </a:lnTo>
                  <a:lnTo>
                    <a:pt x="124" y="2890"/>
                  </a:lnTo>
                  <a:lnTo>
                    <a:pt x="124" y="2888"/>
                  </a:lnTo>
                  <a:lnTo>
                    <a:pt x="124" y="2886"/>
                  </a:lnTo>
                  <a:lnTo>
                    <a:pt x="125" y="2886"/>
                  </a:lnTo>
                  <a:lnTo>
                    <a:pt x="125" y="2885"/>
                  </a:lnTo>
                  <a:lnTo>
                    <a:pt x="127" y="2885"/>
                  </a:lnTo>
                  <a:lnTo>
                    <a:pt x="129" y="2885"/>
                  </a:lnTo>
                  <a:lnTo>
                    <a:pt x="131" y="2885"/>
                  </a:lnTo>
                  <a:lnTo>
                    <a:pt x="131" y="2886"/>
                  </a:lnTo>
                  <a:lnTo>
                    <a:pt x="132" y="2886"/>
                  </a:lnTo>
                  <a:lnTo>
                    <a:pt x="132" y="2885"/>
                  </a:lnTo>
                  <a:lnTo>
                    <a:pt x="134" y="2885"/>
                  </a:lnTo>
                  <a:lnTo>
                    <a:pt x="136" y="2885"/>
                  </a:lnTo>
                  <a:lnTo>
                    <a:pt x="138" y="2885"/>
                  </a:lnTo>
                  <a:lnTo>
                    <a:pt x="138" y="2883"/>
                  </a:lnTo>
                  <a:lnTo>
                    <a:pt x="138" y="2881"/>
                  </a:lnTo>
                  <a:lnTo>
                    <a:pt x="136" y="2881"/>
                  </a:lnTo>
                  <a:lnTo>
                    <a:pt x="134" y="2881"/>
                  </a:lnTo>
                  <a:lnTo>
                    <a:pt x="134" y="2879"/>
                  </a:lnTo>
                  <a:lnTo>
                    <a:pt x="134" y="2878"/>
                  </a:lnTo>
                  <a:lnTo>
                    <a:pt x="136" y="2878"/>
                  </a:lnTo>
                  <a:lnTo>
                    <a:pt x="136" y="2876"/>
                  </a:lnTo>
                  <a:lnTo>
                    <a:pt x="136" y="2874"/>
                  </a:lnTo>
                  <a:lnTo>
                    <a:pt x="136" y="2872"/>
                  </a:lnTo>
                  <a:lnTo>
                    <a:pt x="136" y="2871"/>
                  </a:lnTo>
                  <a:lnTo>
                    <a:pt x="134" y="2871"/>
                  </a:lnTo>
                  <a:lnTo>
                    <a:pt x="134" y="2869"/>
                  </a:lnTo>
                  <a:lnTo>
                    <a:pt x="134" y="2867"/>
                  </a:lnTo>
                  <a:lnTo>
                    <a:pt x="136" y="2867"/>
                  </a:lnTo>
                  <a:lnTo>
                    <a:pt x="136" y="2865"/>
                  </a:lnTo>
                  <a:lnTo>
                    <a:pt x="136" y="2863"/>
                  </a:lnTo>
                  <a:lnTo>
                    <a:pt x="138" y="2863"/>
                  </a:lnTo>
                  <a:lnTo>
                    <a:pt x="138" y="2862"/>
                  </a:lnTo>
                  <a:lnTo>
                    <a:pt x="138" y="2860"/>
                  </a:lnTo>
                  <a:lnTo>
                    <a:pt x="136" y="2860"/>
                  </a:lnTo>
                  <a:lnTo>
                    <a:pt x="136" y="2858"/>
                  </a:lnTo>
                  <a:lnTo>
                    <a:pt x="136" y="2860"/>
                  </a:lnTo>
                  <a:lnTo>
                    <a:pt x="134" y="2860"/>
                  </a:lnTo>
                  <a:lnTo>
                    <a:pt x="132" y="2860"/>
                  </a:lnTo>
                  <a:lnTo>
                    <a:pt x="132" y="2858"/>
                  </a:lnTo>
                  <a:lnTo>
                    <a:pt x="134" y="2858"/>
                  </a:lnTo>
                  <a:lnTo>
                    <a:pt x="132" y="2858"/>
                  </a:lnTo>
                  <a:lnTo>
                    <a:pt x="132" y="2856"/>
                  </a:lnTo>
                  <a:lnTo>
                    <a:pt x="132" y="2855"/>
                  </a:lnTo>
                  <a:lnTo>
                    <a:pt x="132" y="2853"/>
                  </a:lnTo>
                  <a:lnTo>
                    <a:pt x="132" y="2851"/>
                  </a:lnTo>
                  <a:lnTo>
                    <a:pt x="132" y="2853"/>
                  </a:lnTo>
                  <a:lnTo>
                    <a:pt x="131" y="2853"/>
                  </a:lnTo>
                  <a:lnTo>
                    <a:pt x="131" y="2851"/>
                  </a:lnTo>
                  <a:lnTo>
                    <a:pt x="129" y="2851"/>
                  </a:lnTo>
                  <a:lnTo>
                    <a:pt x="129" y="2849"/>
                  </a:lnTo>
                  <a:lnTo>
                    <a:pt x="129" y="2848"/>
                  </a:lnTo>
                  <a:lnTo>
                    <a:pt x="131" y="2846"/>
                  </a:lnTo>
                  <a:lnTo>
                    <a:pt x="131" y="2844"/>
                  </a:lnTo>
                  <a:lnTo>
                    <a:pt x="129" y="2844"/>
                  </a:lnTo>
                  <a:lnTo>
                    <a:pt x="129" y="2842"/>
                  </a:lnTo>
                  <a:lnTo>
                    <a:pt x="129" y="2840"/>
                  </a:lnTo>
                  <a:lnTo>
                    <a:pt x="129" y="2839"/>
                  </a:lnTo>
                  <a:lnTo>
                    <a:pt x="129" y="2837"/>
                  </a:lnTo>
                  <a:lnTo>
                    <a:pt x="129" y="2835"/>
                  </a:lnTo>
                  <a:lnTo>
                    <a:pt x="131" y="2833"/>
                  </a:lnTo>
                  <a:lnTo>
                    <a:pt x="131" y="2832"/>
                  </a:lnTo>
                  <a:lnTo>
                    <a:pt x="132" y="2832"/>
                  </a:lnTo>
                  <a:lnTo>
                    <a:pt x="131" y="2832"/>
                  </a:lnTo>
                  <a:lnTo>
                    <a:pt x="129" y="2832"/>
                  </a:lnTo>
                  <a:lnTo>
                    <a:pt x="127" y="2832"/>
                  </a:lnTo>
                  <a:lnTo>
                    <a:pt x="127" y="2830"/>
                  </a:lnTo>
                  <a:lnTo>
                    <a:pt x="127" y="2828"/>
                  </a:lnTo>
                  <a:lnTo>
                    <a:pt x="127" y="2826"/>
                  </a:lnTo>
                  <a:lnTo>
                    <a:pt x="125" y="2826"/>
                  </a:lnTo>
                  <a:lnTo>
                    <a:pt x="127" y="2825"/>
                  </a:lnTo>
                  <a:lnTo>
                    <a:pt x="127" y="2823"/>
                  </a:lnTo>
                  <a:lnTo>
                    <a:pt x="127" y="2821"/>
                  </a:lnTo>
                  <a:lnTo>
                    <a:pt x="127" y="2819"/>
                  </a:lnTo>
                  <a:lnTo>
                    <a:pt x="125" y="2819"/>
                  </a:lnTo>
                  <a:lnTo>
                    <a:pt x="124" y="2819"/>
                  </a:lnTo>
                  <a:lnTo>
                    <a:pt x="122" y="2819"/>
                  </a:lnTo>
                  <a:lnTo>
                    <a:pt x="122" y="2817"/>
                  </a:lnTo>
                  <a:lnTo>
                    <a:pt x="122" y="2816"/>
                  </a:lnTo>
                  <a:lnTo>
                    <a:pt x="122" y="2814"/>
                  </a:lnTo>
                  <a:lnTo>
                    <a:pt x="120" y="2814"/>
                  </a:lnTo>
                  <a:lnTo>
                    <a:pt x="120" y="2812"/>
                  </a:lnTo>
                  <a:lnTo>
                    <a:pt x="120" y="2810"/>
                  </a:lnTo>
                  <a:lnTo>
                    <a:pt x="118" y="2810"/>
                  </a:lnTo>
                  <a:lnTo>
                    <a:pt x="117" y="2810"/>
                  </a:lnTo>
                  <a:lnTo>
                    <a:pt x="117" y="2809"/>
                  </a:lnTo>
                  <a:lnTo>
                    <a:pt x="115" y="2807"/>
                  </a:lnTo>
                  <a:lnTo>
                    <a:pt x="115" y="2805"/>
                  </a:lnTo>
                  <a:lnTo>
                    <a:pt x="117" y="2805"/>
                  </a:lnTo>
                  <a:lnTo>
                    <a:pt x="117" y="2803"/>
                  </a:lnTo>
                  <a:lnTo>
                    <a:pt x="117" y="2802"/>
                  </a:lnTo>
                  <a:lnTo>
                    <a:pt x="117" y="2800"/>
                  </a:lnTo>
                  <a:lnTo>
                    <a:pt x="117" y="2798"/>
                  </a:lnTo>
                  <a:lnTo>
                    <a:pt x="118" y="2798"/>
                  </a:lnTo>
                  <a:lnTo>
                    <a:pt x="118" y="2800"/>
                  </a:lnTo>
                  <a:lnTo>
                    <a:pt x="120" y="2800"/>
                  </a:lnTo>
                  <a:lnTo>
                    <a:pt x="122" y="2800"/>
                  </a:lnTo>
                  <a:lnTo>
                    <a:pt x="122" y="2798"/>
                  </a:lnTo>
                  <a:lnTo>
                    <a:pt x="122" y="2796"/>
                  </a:lnTo>
                  <a:lnTo>
                    <a:pt x="124" y="2794"/>
                  </a:lnTo>
                  <a:lnTo>
                    <a:pt x="124" y="2793"/>
                  </a:lnTo>
                  <a:lnTo>
                    <a:pt x="122" y="2793"/>
                  </a:lnTo>
                  <a:lnTo>
                    <a:pt x="122" y="2791"/>
                  </a:lnTo>
                  <a:lnTo>
                    <a:pt x="124" y="2789"/>
                  </a:lnTo>
                  <a:lnTo>
                    <a:pt x="125" y="2789"/>
                  </a:lnTo>
                  <a:lnTo>
                    <a:pt x="125" y="2787"/>
                  </a:lnTo>
                  <a:lnTo>
                    <a:pt x="127" y="2787"/>
                  </a:lnTo>
                  <a:lnTo>
                    <a:pt x="127" y="2786"/>
                  </a:lnTo>
                  <a:lnTo>
                    <a:pt x="127" y="2784"/>
                  </a:lnTo>
                  <a:lnTo>
                    <a:pt x="127" y="2782"/>
                  </a:lnTo>
                  <a:lnTo>
                    <a:pt x="127" y="2780"/>
                  </a:lnTo>
                  <a:lnTo>
                    <a:pt x="125" y="2780"/>
                  </a:lnTo>
                  <a:lnTo>
                    <a:pt x="125" y="2778"/>
                  </a:lnTo>
                  <a:lnTo>
                    <a:pt x="125" y="2777"/>
                  </a:lnTo>
                  <a:lnTo>
                    <a:pt x="124" y="2777"/>
                  </a:lnTo>
                  <a:lnTo>
                    <a:pt x="124" y="2775"/>
                  </a:lnTo>
                  <a:lnTo>
                    <a:pt x="124" y="2773"/>
                  </a:lnTo>
                  <a:lnTo>
                    <a:pt x="122" y="2773"/>
                  </a:lnTo>
                  <a:lnTo>
                    <a:pt x="122" y="2771"/>
                  </a:lnTo>
                  <a:lnTo>
                    <a:pt x="120" y="2770"/>
                  </a:lnTo>
                  <a:lnTo>
                    <a:pt x="118" y="2768"/>
                  </a:lnTo>
                  <a:lnTo>
                    <a:pt x="117" y="2766"/>
                  </a:lnTo>
                  <a:lnTo>
                    <a:pt x="117" y="2764"/>
                  </a:lnTo>
                  <a:lnTo>
                    <a:pt x="115" y="2764"/>
                  </a:lnTo>
                  <a:lnTo>
                    <a:pt x="113" y="2764"/>
                  </a:lnTo>
                  <a:lnTo>
                    <a:pt x="113" y="2763"/>
                  </a:lnTo>
                  <a:lnTo>
                    <a:pt x="111" y="2763"/>
                  </a:lnTo>
                  <a:lnTo>
                    <a:pt x="111" y="2761"/>
                  </a:lnTo>
                  <a:lnTo>
                    <a:pt x="111" y="2759"/>
                  </a:lnTo>
                  <a:lnTo>
                    <a:pt x="109" y="2759"/>
                  </a:lnTo>
                  <a:lnTo>
                    <a:pt x="108" y="2759"/>
                  </a:lnTo>
                  <a:lnTo>
                    <a:pt x="108" y="2757"/>
                  </a:lnTo>
                  <a:lnTo>
                    <a:pt x="108" y="2755"/>
                  </a:lnTo>
                  <a:lnTo>
                    <a:pt x="109" y="2755"/>
                  </a:lnTo>
                  <a:lnTo>
                    <a:pt x="108" y="2755"/>
                  </a:lnTo>
                  <a:lnTo>
                    <a:pt x="108" y="2754"/>
                  </a:lnTo>
                  <a:lnTo>
                    <a:pt x="106" y="2754"/>
                  </a:lnTo>
                  <a:lnTo>
                    <a:pt x="106" y="2752"/>
                  </a:lnTo>
                  <a:lnTo>
                    <a:pt x="106" y="2750"/>
                  </a:lnTo>
                  <a:lnTo>
                    <a:pt x="104" y="2750"/>
                  </a:lnTo>
                  <a:lnTo>
                    <a:pt x="104" y="2748"/>
                  </a:lnTo>
                  <a:lnTo>
                    <a:pt x="106" y="2747"/>
                  </a:lnTo>
                  <a:lnTo>
                    <a:pt x="106" y="2745"/>
                  </a:lnTo>
                  <a:lnTo>
                    <a:pt x="108" y="2745"/>
                  </a:lnTo>
                  <a:lnTo>
                    <a:pt x="106" y="2745"/>
                  </a:lnTo>
                  <a:lnTo>
                    <a:pt x="106" y="2743"/>
                  </a:lnTo>
                  <a:lnTo>
                    <a:pt x="106" y="2741"/>
                  </a:lnTo>
                  <a:lnTo>
                    <a:pt x="108" y="2741"/>
                  </a:lnTo>
                  <a:lnTo>
                    <a:pt x="108" y="2740"/>
                  </a:lnTo>
                  <a:lnTo>
                    <a:pt x="109" y="2740"/>
                  </a:lnTo>
                  <a:lnTo>
                    <a:pt x="109" y="2738"/>
                  </a:lnTo>
                  <a:lnTo>
                    <a:pt x="108" y="2738"/>
                  </a:lnTo>
                  <a:lnTo>
                    <a:pt x="108" y="2736"/>
                  </a:lnTo>
                  <a:lnTo>
                    <a:pt x="109" y="2736"/>
                  </a:lnTo>
                  <a:lnTo>
                    <a:pt x="109" y="2738"/>
                  </a:lnTo>
                  <a:lnTo>
                    <a:pt x="109" y="2736"/>
                  </a:lnTo>
                  <a:lnTo>
                    <a:pt x="111" y="2736"/>
                  </a:lnTo>
                  <a:lnTo>
                    <a:pt x="111" y="2738"/>
                  </a:lnTo>
                  <a:lnTo>
                    <a:pt x="113" y="2738"/>
                  </a:lnTo>
                  <a:lnTo>
                    <a:pt x="113" y="2736"/>
                  </a:lnTo>
                  <a:lnTo>
                    <a:pt x="115" y="2736"/>
                  </a:lnTo>
                  <a:lnTo>
                    <a:pt x="117" y="2736"/>
                  </a:lnTo>
                  <a:lnTo>
                    <a:pt x="117" y="2738"/>
                  </a:lnTo>
                  <a:lnTo>
                    <a:pt x="118" y="2738"/>
                  </a:lnTo>
                  <a:lnTo>
                    <a:pt x="120" y="2738"/>
                  </a:lnTo>
                  <a:lnTo>
                    <a:pt x="122" y="2738"/>
                  </a:lnTo>
                  <a:lnTo>
                    <a:pt x="124" y="2738"/>
                  </a:lnTo>
                  <a:lnTo>
                    <a:pt x="124" y="2740"/>
                  </a:lnTo>
                  <a:lnTo>
                    <a:pt x="125" y="2740"/>
                  </a:lnTo>
                  <a:lnTo>
                    <a:pt x="127" y="2740"/>
                  </a:lnTo>
                  <a:lnTo>
                    <a:pt x="127" y="2741"/>
                  </a:lnTo>
                  <a:lnTo>
                    <a:pt x="127" y="2743"/>
                  </a:lnTo>
                  <a:lnTo>
                    <a:pt x="127" y="2745"/>
                  </a:lnTo>
                  <a:lnTo>
                    <a:pt x="129" y="2745"/>
                  </a:lnTo>
                  <a:lnTo>
                    <a:pt x="129" y="2747"/>
                  </a:lnTo>
                  <a:lnTo>
                    <a:pt x="131" y="2747"/>
                  </a:lnTo>
                  <a:lnTo>
                    <a:pt x="131" y="2745"/>
                  </a:lnTo>
                  <a:lnTo>
                    <a:pt x="132" y="2745"/>
                  </a:lnTo>
                  <a:lnTo>
                    <a:pt x="132" y="2747"/>
                  </a:lnTo>
                  <a:lnTo>
                    <a:pt x="134" y="2747"/>
                  </a:lnTo>
                  <a:lnTo>
                    <a:pt x="134" y="2745"/>
                  </a:lnTo>
                  <a:lnTo>
                    <a:pt x="136" y="2745"/>
                  </a:lnTo>
                  <a:lnTo>
                    <a:pt x="136" y="2743"/>
                  </a:lnTo>
                  <a:lnTo>
                    <a:pt x="138" y="2743"/>
                  </a:lnTo>
                  <a:lnTo>
                    <a:pt x="140" y="2741"/>
                  </a:lnTo>
                  <a:lnTo>
                    <a:pt x="140" y="2740"/>
                  </a:lnTo>
                  <a:lnTo>
                    <a:pt x="138" y="2740"/>
                  </a:lnTo>
                  <a:lnTo>
                    <a:pt x="138" y="2738"/>
                  </a:lnTo>
                  <a:lnTo>
                    <a:pt x="140" y="2736"/>
                  </a:lnTo>
                  <a:lnTo>
                    <a:pt x="140" y="2734"/>
                  </a:lnTo>
                  <a:lnTo>
                    <a:pt x="141" y="2734"/>
                  </a:lnTo>
                  <a:lnTo>
                    <a:pt x="141" y="2736"/>
                  </a:lnTo>
                  <a:lnTo>
                    <a:pt x="143" y="2736"/>
                  </a:lnTo>
                  <a:lnTo>
                    <a:pt x="145" y="2736"/>
                  </a:lnTo>
                  <a:lnTo>
                    <a:pt x="147" y="2736"/>
                  </a:lnTo>
                  <a:lnTo>
                    <a:pt x="148" y="2736"/>
                  </a:lnTo>
                  <a:lnTo>
                    <a:pt x="148" y="2734"/>
                  </a:lnTo>
                  <a:lnTo>
                    <a:pt x="148" y="2732"/>
                  </a:lnTo>
                  <a:lnTo>
                    <a:pt x="150" y="2732"/>
                  </a:lnTo>
                  <a:lnTo>
                    <a:pt x="152" y="2732"/>
                  </a:lnTo>
                  <a:lnTo>
                    <a:pt x="152" y="2734"/>
                  </a:lnTo>
                  <a:lnTo>
                    <a:pt x="154" y="2734"/>
                  </a:lnTo>
                  <a:lnTo>
                    <a:pt x="154" y="2736"/>
                  </a:lnTo>
                  <a:lnTo>
                    <a:pt x="154" y="2738"/>
                  </a:lnTo>
                  <a:lnTo>
                    <a:pt x="155" y="2738"/>
                  </a:lnTo>
                  <a:lnTo>
                    <a:pt x="155" y="2740"/>
                  </a:lnTo>
                  <a:lnTo>
                    <a:pt x="157" y="2740"/>
                  </a:lnTo>
                  <a:lnTo>
                    <a:pt x="157" y="2741"/>
                  </a:lnTo>
                  <a:lnTo>
                    <a:pt x="159" y="2743"/>
                  </a:lnTo>
                  <a:lnTo>
                    <a:pt x="159" y="2745"/>
                  </a:lnTo>
                  <a:lnTo>
                    <a:pt x="161" y="2745"/>
                  </a:lnTo>
                  <a:lnTo>
                    <a:pt x="161" y="2747"/>
                  </a:lnTo>
                  <a:lnTo>
                    <a:pt x="163" y="2747"/>
                  </a:lnTo>
                  <a:lnTo>
                    <a:pt x="163" y="2748"/>
                  </a:lnTo>
                  <a:lnTo>
                    <a:pt x="164" y="2748"/>
                  </a:lnTo>
                  <a:lnTo>
                    <a:pt x="164" y="2750"/>
                  </a:lnTo>
                  <a:lnTo>
                    <a:pt x="164" y="2752"/>
                  </a:lnTo>
                  <a:lnTo>
                    <a:pt x="164" y="2754"/>
                  </a:lnTo>
                  <a:lnTo>
                    <a:pt x="166" y="2754"/>
                  </a:lnTo>
                  <a:lnTo>
                    <a:pt x="168" y="2754"/>
                  </a:lnTo>
                  <a:lnTo>
                    <a:pt x="168" y="2752"/>
                  </a:lnTo>
                  <a:lnTo>
                    <a:pt x="170" y="2752"/>
                  </a:lnTo>
                  <a:lnTo>
                    <a:pt x="171" y="2752"/>
                  </a:lnTo>
                  <a:lnTo>
                    <a:pt x="171" y="2750"/>
                  </a:lnTo>
                  <a:lnTo>
                    <a:pt x="171" y="2748"/>
                  </a:lnTo>
                  <a:lnTo>
                    <a:pt x="171" y="2747"/>
                  </a:lnTo>
                  <a:lnTo>
                    <a:pt x="171" y="2745"/>
                  </a:lnTo>
                  <a:lnTo>
                    <a:pt x="173" y="2745"/>
                  </a:lnTo>
                  <a:lnTo>
                    <a:pt x="175" y="2745"/>
                  </a:lnTo>
                  <a:lnTo>
                    <a:pt x="177" y="2745"/>
                  </a:lnTo>
                  <a:lnTo>
                    <a:pt x="178" y="2745"/>
                  </a:lnTo>
                  <a:lnTo>
                    <a:pt x="180" y="2743"/>
                  </a:lnTo>
                  <a:lnTo>
                    <a:pt x="182" y="2743"/>
                  </a:lnTo>
                  <a:lnTo>
                    <a:pt x="184" y="2743"/>
                  </a:lnTo>
                  <a:lnTo>
                    <a:pt x="186" y="2743"/>
                  </a:lnTo>
                  <a:lnTo>
                    <a:pt x="186" y="2745"/>
                  </a:lnTo>
                  <a:lnTo>
                    <a:pt x="186" y="2747"/>
                  </a:lnTo>
                  <a:lnTo>
                    <a:pt x="187" y="2747"/>
                  </a:lnTo>
                  <a:lnTo>
                    <a:pt x="187" y="2748"/>
                  </a:lnTo>
                  <a:lnTo>
                    <a:pt x="186" y="2748"/>
                  </a:lnTo>
                  <a:lnTo>
                    <a:pt x="186" y="2750"/>
                  </a:lnTo>
                  <a:lnTo>
                    <a:pt x="186" y="2752"/>
                  </a:lnTo>
                  <a:lnTo>
                    <a:pt x="184" y="2752"/>
                  </a:lnTo>
                  <a:lnTo>
                    <a:pt x="184" y="2754"/>
                  </a:lnTo>
                  <a:lnTo>
                    <a:pt x="184" y="2755"/>
                  </a:lnTo>
                  <a:lnTo>
                    <a:pt x="184" y="2757"/>
                  </a:lnTo>
                  <a:lnTo>
                    <a:pt x="186" y="2755"/>
                  </a:lnTo>
                  <a:lnTo>
                    <a:pt x="187" y="2755"/>
                  </a:lnTo>
                  <a:lnTo>
                    <a:pt x="189" y="2755"/>
                  </a:lnTo>
                  <a:lnTo>
                    <a:pt x="191" y="2755"/>
                  </a:lnTo>
                  <a:lnTo>
                    <a:pt x="191" y="2757"/>
                  </a:lnTo>
                  <a:lnTo>
                    <a:pt x="193" y="2757"/>
                  </a:lnTo>
                  <a:lnTo>
                    <a:pt x="193" y="2759"/>
                  </a:lnTo>
                  <a:lnTo>
                    <a:pt x="194" y="2759"/>
                  </a:lnTo>
                  <a:lnTo>
                    <a:pt x="194" y="2757"/>
                  </a:lnTo>
                  <a:lnTo>
                    <a:pt x="196" y="2757"/>
                  </a:lnTo>
                  <a:lnTo>
                    <a:pt x="198" y="2757"/>
                  </a:lnTo>
                  <a:lnTo>
                    <a:pt x="200" y="2757"/>
                  </a:lnTo>
                  <a:lnTo>
                    <a:pt x="200" y="2755"/>
                  </a:lnTo>
                  <a:lnTo>
                    <a:pt x="202" y="2755"/>
                  </a:lnTo>
                  <a:lnTo>
                    <a:pt x="203" y="2755"/>
                  </a:lnTo>
                  <a:lnTo>
                    <a:pt x="203" y="2754"/>
                  </a:lnTo>
                  <a:lnTo>
                    <a:pt x="203" y="2752"/>
                  </a:lnTo>
                  <a:lnTo>
                    <a:pt x="202" y="2752"/>
                  </a:lnTo>
                  <a:lnTo>
                    <a:pt x="202" y="2750"/>
                  </a:lnTo>
                  <a:lnTo>
                    <a:pt x="203" y="2750"/>
                  </a:lnTo>
                  <a:lnTo>
                    <a:pt x="203" y="2748"/>
                  </a:lnTo>
                  <a:lnTo>
                    <a:pt x="203" y="2747"/>
                  </a:lnTo>
                  <a:lnTo>
                    <a:pt x="203" y="2745"/>
                  </a:lnTo>
                  <a:lnTo>
                    <a:pt x="203" y="2743"/>
                  </a:lnTo>
                  <a:lnTo>
                    <a:pt x="205" y="2743"/>
                  </a:lnTo>
                  <a:lnTo>
                    <a:pt x="205" y="2741"/>
                  </a:lnTo>
                  <a:lnTo>
                    <a:pt x="203" y="2741"/>
                  </a:lnTo>
                  <a:lnTo>
                    <a:pt x="205" y="2741"/>
                  </a:lnTo>
                  <a:lnTo>
                    <a:pt x="205" y="2740"/>
                  </a:lnTo>
                  <a:lnTo>
                    <a:pt x="207" y="2740"/>
                  </a:lnTo>
                  <a:lnTo>
                    <a:pt x="209" y="2740"/>
                  </a:lnTo>
                  <a:lnTo>
                    <a:pt x="209" y="2738"/>
                  </a:lnTo>
                  <a:lnTo>
                    <a:pt x="210" y="2738"/>
                  </a:lnTo>
                  <a:lnTo>
                    <a:pt x="210" y="2740"/>
                  </a:lnTo>
                  <a:lnTo>
                    <a:pt x="212" y="2740"/>
                  </a:lnTo>
                  <a:lnTo>
                    <a:pt x="214" y="2740"/>
                  </a:lnTo>
                  <a:lnTo>
                    <a:pt x="216" y="2740"/>
                  </a:lnTo>
                  <a:lnTo>
                    <a:pt x="216" y="2738"/>
                  </a:lnTo>
                  <a:lnTo>
                    <a:pt x="216" y="2736"/>
                  </a:lnTo>
                  <a:lnTo>
                    <a:pt x="217" y="2736"/>
                  </a:lnTo>
                  <a:lnTo>
                    <a:pt x="217" y="2738"/>
                  </a:lnTo>
                  <a:lnTo>
                    <a:pt x="217" y="2736"/>
                  </a:lnTo>
                  <a:lnTo>
                    <a:pt x="219" y="2736"/>
                  </a:lnTo>
                  <a:lnTo>
                    <a:pt x="219" y="2734"/>
                  </a:lnTo>
                  <a:lnTo>
                    <a:pt x="219" y="2732"/>
                  </a:lnTo>
                  <a:lnTo>
                    <a:pt x="219" y="2731"/>
                  </a:lnTo>
                  <a:lnTo>
                    <a:pt x="219" y="2729"/>
                  </a:lnTo>
                  <a:lnTo>
                    <a:pt x="217" y="2729"/>
                  </a:lnTo>
                  <a:lnTo>
                    <a:pt x="217" y="2727"/>
                  </a:lnTo>
                  <a:lnTo>
                    <a:pt x="217" y="2725"/>
                  </a:lnTo>
                  <a:lnTo>
                    <a:pt x="217" y="2724"/>
                  </a:lnTo>
                  <a:lnTo>
                    <a:pt x="216" y="2724"/>
                  </a:lnTo>
                  <a:lnTo>
                    <a:pt x="216" y="2722"/>
                  </a:lnTo>
                  <a:lnTo>
                    <a:pt x="216" y="2720"/>
                  </a:lnTo>
                  <a:lnTo>
                    <a:pt x="217" y="2720"/>
                  </a:lnTo>
                  <a:lnTo>
                    <a:pt x="217" y="2718"/>
                  </a:lnTo>
                  <a:lnTo>
                    <a:pt x="217" y="2717"/>
                  </a:lnTo>
                  <a:lnTo>
                    <a:pt x="216" y="2717"/>
                  </a:lnTo>
                  <a:lnTo>
                    <a:pt x="216" y="2715"/>
                  </a:lnTo>
                  <a:lnTo>
                    <a:pt x="217" y="2715"/>
                  </a:lnTo>
                  <a:lnTo>
                    <a:pt x="216" y="2715"/>
                  </a:lnTo>
                  <a:lnTo>
                    <a:pt x="214" y="2715"/>
                  </a:lnTo>
                  <a:lnTo>
                    <a:pt x="214" y="2713"/>
                  </a:lnTo>
                  <a:lnTo>
                    <a:pt x="212" y="2713"/>
                  </a:lnTo>
                  <a:lnTo>
                    <a:pt x="212" y="2711"/>
                  </a:lnTo>
                  <a:lnTo>
                    <a:pt x="210" y="2711"/>
                  </a:lnTo>
                  <a:lnTo>
                    <a:pt x="210" y="2709"/>
                  </a:lnTo>
                  <a:lnTo>
                    <a:pt x="210" y="2708"/>
                  </a:lnTo>
                  <a:lnTo>
                    <a:pt x="212" y="2706"/>
                  </a:lnTo>
                  <a:lnTo>
                    <a:pt x="214" y="2706"/>
                  </a:lnTo>
                  <a:lnTo>
                    <a:pt x="216" y="2706"/>
                  </a:lnTo>
                  <a:lnTo>
                    <a:pt x="216" y="2708"/>
                  </a:lnTo>
                  <a:lnTo>
                    <a:pt x="216" y="2706"/>
                  </a:lnTo>
                  <a:lnTo>
                    <a:pt x="217" y="2706"/>
                  </a:lnTo>
                  <a:lnTo>
                    <a:pt x="217" y="2704"/>
                  </a:lnTo>
                  <a:lnTo>
                    <a:pt x="216" y="2704"/>
                  </a:lnTo>
                  <a:lnTo>
                    <a:pt x="216" y="2702"/>
                  </a:lnTo>
                  <a:lnTo>
                    <a:pt x="217" y="2702"/>
                  </a:lnTo>
                  <a:lnTo>
                    <a:pt x="219" y="2702"/>
                  </a:lnTo>
                  <a:lnTo>
                    <a:pt x="221" y="2702"/>
                  </a:lnTo>
                  <a:lnTo>
                    <a:pt x="221" y="2701"/>
                  </a:lnTo>
                  <a:lnTo>
                    <a:pt x="221" y="2699"/>
                  </a:lnTo>
                  <a:lnTo>
                    <a:pt x="221" y="2697"/>
                  </a:lnTo>
                  <a:lnTo>
                    <a:pt x="223" y="2697"/>
                  </a:lnTo>
                  <a:lnTo>
                    <a:pt x="221" y="2697"/>
                  </a:lnTo>
                  <a:lnTo>
                    <a:pt x="221" y="2695"/>
                  </a:lnTo>
                  <a:lnTo>
                    <a:pt x="219" y="2695"/>
                  </a:lnTo>
                  <a:lnTo>
                    <a:pt x="217" y="2695"/>
                  </a:lnTo>
                  <a:lnTo>
                    <a:pt x="216" y="2694"/>
                  </a:lnTo>
                  <a:lnTo>
                    <a:pt x="216" y="2695"/>
                  </a:lnTo>
                  <a:lnTo>
                    <a:pt x="216" y="2694"/>
                  </a:lnTo>
                  <a:lnTo>
                    <a:pt x="216" y="2692"/>
                  </a:lnTo>
                  <a:lnTo>
                    <a:pt x="216" y="2690"/>
                  </a:lnTo>
                  <a:lnTo>
                    <a:pt x="216" y="2688"/>
                  </a:lnTo>
                  <a:lnTo>
                    <a:pt x="216" y="2686"/>
                  </a:lnTo>
                  <a:lnTo>
                    <a:pt x="216" y="2685"/>
                  </a:lnTo>
                  <a:lnTo>
                    <a:pt x="216" y="2683"/>
                  </a:lnTo>
                  <a:lnTo>
                    <a:pt x="217" y="2683"/>
                  </a:lnTo>
                  <a:lnTo>
                    <a:pt x="217" y="2681"/>
                  </a:lnTo>
                  <a:lnTo>
                    <a:pt x="216" y="2681"/>
                  </a:lnTo>
                  <a:lnTo>
                    <a:pt x="217" y="2681"/>
                  </a:lnTo>
                  <a:lnTo>
                    <a:pt x="216" y="2681"/>
                  </a:lnTo>
                  <a:lnTo>
                    <a:pt x="214" y="2681"/>
                  </a:lnTo>
                  <a:lnTo>
                    <a:pt x="214" y="2679"/>
                  </a:lnTo>
                  <a:lnTo>
                    <a:pt x="212" y="2679"/>
                  </a:lnTo>
                  <a:lnTo>
                    <a:pt x="212" y="2678"/>
                  </a:lnTo>
                  <a:lnTo>
                    <a:pt x="212" y="2676"/>
                  </a:lnTo>
                  <a:lnTo>
                    <a:pt x="212" y="2674"/>
                  </a:lnTo>
                  <a:lnTo>
                    <a:pt x="214" y="2672"/>
                  </a:lnTo>
                  <a:lnTo>
                    <a:pt x="214" y="2674"/>
                  </a:lnTo>
                  <a:lnTo>
                    <a:pt x="214" y="2672"/>
                  </a:lnTo>
                  <a:lnTo>
                    <a:pt x="216" y="2672"/>
                  </a:lnTo>
                  <a:lnTo>
                    <a:pt x="216" y="2671"/>
                  </a:lnTo>
                  <a:lnTo>
                    <a:pt x="217" y="2671"/>
                  </a:lnTo>
                  <a:lnTo>
                    <a:pt x="217" y="2669"/>
                  </a:lnTo>
                  <a:lnTo>
                    <a:pt x="219" y="2669"/>
                  </a:lnTo>
                  <a:lnTo>
                    <a:pt x="219" y="2667"/>
                  </a:lnTo>
                  <a:lnTo>
                    <a:pt x="221" y="2667"/>
                  </a:lnTo>
                  <a:lnTo>
                    <a:pt x="221" y="2665"/>
                  </a:lnTo>
                  <a:lnTo>
                    <a:pt x="219" y="2665"/>
                  </a:lnTo>
                  <a:lnTo>
                    <a:pt x="219" y="2663"/>
                  </a:lnTo>
                  <a:lnTo>
                    <a:pt x="221" y="2663"/>
                  </a:lnTo>
                  <a:lnTo>
                    <a:pt x="219" y="2663"/>
                  </a:lnTo>
                  <a:lnTo>
                    <a:pt x="219" y="2662"/>
                  </a:lnTo>
                  <a:lnTo>
                    <a:pt x="221" y="2662"/>
                  </a:lnTo>
                  <a:lnTo>
                    <a:pt x="219" y="2662"/>
                  </a:lnTo>
                  <a:lnTo>
                    <a:pt x="217" y="2662"/>
                  </a:lnTo>
                  <a:lnTo>
                    <a:pt x="217" y="2660"/>
                  </a:lnTo>
                  <a:lnTo>
                    <a:pt x="217" y="2662"/>
                  </a:lnTo>
                  <a:lnTo>
                    <a:pt x="216" y="2660"/>
                  </a:lnTo>
                  <a:lnTo>
                    <a:pt x="216" y="2658"/>
                  </a:lnTo>
                  <a:lnTo>
                    <a:pt x="216" y="2656"/>
                  </a:lnTo>
                  <a:lnTo>
                    <a:pt x="217" y="2656"/>
                  </a:lnTo>
                  <a:lnTo>
                    <a:pt x="217" y="2655"/>
                  </a:lnTo>
                  <a:lnTo>
                    <a:pt x="217" y="2653"/>
                  </a:lnTo>
                  <a:lnTo>
                    <a:pt x="217" y="2651"/>
                  </a:lnTo>
                  <a:lnTo>
                    <a:pt x="219" y="2651"/>
                  </a:lnTo>
                  <a:lnTo>
                    <a:pt x="219" y="2653"/>
                  </a:lnTo>
                  <a:lnTo>
                    <a:pt x="221" y="2651"/>
                  </a:lnTo>
                  <a:lnTo>
                    <a:pt x="221" y="2653"/>
                  </a:lnTo>
                  <a:lnTo>
                    <a:pt x="221" y="2651"/>
                  </a:lnTo>
                  <a:lnTo>
                    <a:pt x="223" y="2651"/>
                  </a:lnTo>
                  <a:lnTo>
                    <a:pt x="223" y="2649"/>
                  </a:lnTo>
                  <a:lnTo>
                    <a:pt x="223" y="2648"/>
                  </a:lnTo>
                  <a:lnTo>
                    <a:pt x="221" y="2648"/>
                  </a:lnTo>
                  <a:lnTo>
                    <a:pt x="221" y="2646"/>
                  </a:lnTo>
                  <a:lnTo>
                    <a:pt x="219" y="2648"/>
                  </a:lnTo>
                  <a:lnTo>
                    <a:pt x="217" y="2648"/>
                  </a:lnTo>
                  <a:lnTo>
                    <a:pt x="217" y="2646"/>
                  </a:lnTo>
                  <a:lnTo>
                    <a:pt x="216" y="2646"/>
                  </a:lnTo>
                  <a:lnTo>
                    <a:pt x="214" y="2646"/>
                  </a:lnTo>
                  <a:lnTo>
                    <a:pt x="212" y="2646"/>
                  </a:lnTo>
                  <a:lnTo>
                    <a:pt x="210" y="2646"/>
                  </a:lnTo>
                  <a:lnTo>
                    <a:pt x="210" y="2644"/>
                  </a:lnTo>
                  <a:lnTo>
                    <a:pt x="209" y="2644"/>
                  </a:lnTo>
                  <a:lnTo>
                    <a:pt x="209" y="2642"/>
                  </a:lnTo>
                  <a:lnTo>
                    <a:pt x="210" y="2642"/>
                  </a:lnTo>
                  <a:lnTo>
                    <a:pt x="210" y="2640"/>
                  </a:lnTo>
                  <a:lnTo>
                    <a:pt x="212" y="2640"/>
                  </a:lnTo>
                  <a:lnTo>
                    <a:pt x="210" y="2640"/>
                  </a:lnTo>
                  <a:lnTo>
                    <a:pt x="210" y="2639"/>
                  </a:lnTo>
                  <a:lnTo>
                    <a:pt x="212" y="2639"/>
                  </a:lnTo>
                  <a:lnTo>
                    <a:pt x="212" y="2637"/>
                  </a:lnTo>
                  <a:lnTo>
                    <a:pt x="212" y="2635"/>
                  </a:lnTo>
                  <a:lnTo>
                    <a:pt x="214" y="2635"/>
                  </a:lnTo>
                  <a:lnTo>
                    <a:pt x="214" y="2633"/>
                  </a:lnTo>
                  <a:lnTo>
                    <a:pt x="216" y="2633"/>
                  </a:lnTo>
                  <a:lnTo>
                    <a:pt x="216" y="2632"/>
                  </a:lnTo>
                  <a:lnTo>
                    <a:pt x="217" y="2632"/>
                  </a:lnTo>
                  <a:lnTo>
                    <a:pt x="217" y="2630"/>
                  </a:lnTo>
                  <a:lnTo>
                    <a:pt x="216" y="2630"/>
                  </a:lnTo>
                  <a:lnTo>
                    <a:pt x="216" y="2632"/>
                  </a:lnTo>
                  <a:lnTo>
                    <a:pt x="214" y="2632"/>
                  </a:lnTo>
                  <a:lnTo>
                    <a:pt x="214" y="2630"/>
                  </a:lnTo>
                  <a:lnTo>
                    <a:pt x="212" y="2630"/>
                  </a:lnTo>
                  <a:lnTo>
                    <a:pt x="212" y="2628"/>
                  </a:lnTo>
                  <a:lnTo>
                    <a:pt x="212" y="2626"/>
                  </a:lnTo>
                  <a:lnTo>
                    <a:pt x="214" y="2626"/>
                  </a:lnTo>
                  <a:lnTo>
                    <a:pt x="214" y="2625"/>
                  </a:lnTo>
                  <a:lnTo>
                    <a:pt x="216" y="2625"/>
                  </a:lnTo>
                  <a:lnTo>
                    <a:pt x="216" y="2623"/>
                  </a:lnTo>
                  <a:lnTo>
                    <a:pt x="216" y="2621"/>
                  </a:lnTo>
                  <a:lnTo>
                    <a:pt x="214" y="2621"/>
                  </a:lnTo>
                  <a:lnTo>
                    <a:pt x="212" y="2621"/>
                  </a:lnTo>
                  <a:lnTo>
                    <a:pt x="212" y="2619"/>
                  </a:lnTo>
                  <a:lnTo>
                    <a:pt x="210" y="2619"/>
                  </a:lnTo>
                  <a:lnTo>
                    <a:pt x="210" y="2617"/>
                  </a:lnTo>
                  <a:lnTo>
                    <a:pt x="209" y="2617"/>
                  </a:lnTo>
                  <a:lnTo>
                    <a:pt x="209" y="2616"/>
                  </a:lnTo>
                  <a:lnTo>
                    <a:pt x="210" y="2616"/>
                  </a:lnTo>
                  <a:lnTo>
                    <a:pt x="210" y="2614"/>
                  </a:lnTo>
                  <a:lnTo>
                    <a:pt x="212" y="2614"/>
                  </a:lnTo>
                  <a:lnTo>
                    <a:pt x="214" y="2614"/>
                  </a:lnTo>
                  <a:lnTo>
                    <a:pt x="212" y="2612"/>
                  </a:lnTo>
                  <a:lnTo>
                    <a:pt x="212" y="2610"/>
                  </a:lnTo>
                  <a:lnTo>
                    <a:pt x="212" y="2609"/>
                  </a:lnTo>
                  <a:lnTo>
                    <a:pt x="212" y="2610"/>
                  </a:lnTo>
                  <a:lnTo>
                    <a:pt x="212" y="2609"/>
                  </a:lnTo>
                  <a:lnTo>
                    <a:pt x="212" y="2607"/>
                  </a:lnTo>
                  <a:lnTo>
                    <a:pt x="210" y="2607"/>
                  </a:lnTo>
                  <a:lnTo>
                    <a:pt x="210" y="2605"/>
                  </a:lnTo>
                  <a:lnTo>
                    <a:pt x="209" y="2607"/>
                  </a:lnTo>
                  <a:lnTo>
                    <a:pt x="209" y="2605"/>
                  </a:lnTo>
                  <a:lnTo>
                    <a:pt x="209" y="2603"/>
                  </a:lnTo>
                  <a:lnTo>
                    <a:pt x="207" y="2603"/>
                  </a:lnTo>
                  <a:lnTo>
                    <a:pt x="205" y="2603"/>
                  </a:lnTo>
                  <a:lnTo>
                    <a:pt x="203" y="2603"/>
                  </a:lnTo>
                  <a:lnTo>
                    <a:pt x="202" y="2601"/>
                  </a:lnTo>
                  <a:lnTo>
                    <a:pt x="203" y="2601"/>
                  </a:lnTo>
                  <a:lnTo>
                    <a:pt x="203" y="2600"/>
                  </a:lnTo>
                  <a:lnTo>
                    <a:pt x="203" y="2598"/>
                  </a:lnTo>
                  <a:lnTo>
                    <a:pt x="205" y="2598"/>
                  </a:lnTo>
                  <a:lnTo>
                    <a:pt x="207" y="2598"/>
                  </a:lnTo>
                  <a:lnTo>
                    <a:pt x="207" y="2600"/>
                  </a:lnTo>
                  <a:lnTo>
                    <a:pt x="209" y="2600"/>
                  </a:lnTo>
                  <a:lnTo>
                    <a:pt x="210" y="2600"/>
                  </a:lnTo>
                  <a:lnTo>
                    <a:pt x="210" y="2598"/>
                  </a:lnTo>
                  <a:lnTo>
                    <a:pt x="212" y="2596"/>
                  </a:lnTo>
                  <a:lnTo>
                    <a:pt x="212" y="2594"/>
                  </a:lnTo>
                  <a:lnTo>
                    <a:pt x="210" y="2594"/>
                  </a:lnTo>
                  <a:lnTo>
                    <a:pt x="210" y="2593"/>
                  </a:lnTo>
                  <a:lnTo>
                    <a:pt x="212" y="2593"/>
                  </a:lnTo>
                  <a:lnTo>
                    <a:pt x="212" y="2591"/>
                  </a:lnTo>
                  <a:lnTo>
                    <a:pt x="212" y="2589"/>
                  </a:lnTo>
                  <a:lnTo>
                    <a:pt x="212" y="2587"/>
                  </a:lnTo>
                  <a:lnTo>
                    <a:pt x="214" y="2587"/>
                  </a:lnTo>
                  <a:lnTo>
                    <a:pt x="212" y="2587"/>
                  </a:lnTo>
                  <a:lnTo>
                    <a:pt x="212" y="2586"/>
                  </a:lnTo>
                  <a:lnTo>
                    <a:pt x="214" y="2586"/>
                  </a:lnTo>
                  <a:lnTo>
                    <a:pt x="214" y="2584"/>
                  </a:lnTo>
                  <a:lnTo>
                    <a:pt x="214" y="2582"/>
                  </a:lnTo>
                  <a:lnTo>
                    <a:pt x="216" y="2582"/>
                  </a:lnTo>
                  <a:lnTo>
                    <a:pt x="214" y="2582"/>
                  </a:lnTo>
                  <a:lnTo>
                    <a:pt x="212" y="2582"/>
                  </a:lnTo>
                  <a:lnTo>
                    <a:pt x="210" y="2582"/>
                  </a:lnTo>
                  <a:lnTo>
                    <a:pt x="209" y="2584"/>
                  </a:lnTo>
                  <a:lnTo>
                    <a:pt x="209" y="2582"/>
                  </a:lnTo>
                  <a:lnTo>
                    <a:pt x="207" y="2582"/>
                  </a:lnTo>
                  <a:lnTo>
                    <a:pt x="207" y="2580"/>
                  </a:lnTo>
                  <a:lnTo>
                    <a:pt x="207" y="2578"/>
                  </a:lnTo>
                  <a:lnTo>
                    <a:pt x="207" y="2577"/>
                  </a:lnTo>
                  <a:lnTo>
                    <a:pt x="207" y="2575"/>
                  </a:lnTo>
                  <a:lnTo>
                    <a:pt x="207" y="2573"/>
                  </a:lnTo>
                  <a:lnTo>
                    <a:pt x="205" y="2573"/>
                  </a:lnTo>
                  <a:lnTo>
                    <a:pt x="203" y="2573"/>
                  </a:lnTo>
                  <a:lnTo>
                    <a:pt x="203" y="2571"/>
                  </a:lnTo>
                  <a:lnTo>
                    <a:pt x="202" y="2571"/>
                  </a:lnTo>
                  <a:lnTo>
                    <a:pt x="202" y="2570"/>
                  </a:lnTo>
                  <a:lnTo>
                    <a:pt x="200" y="2570"/>
                  </a:lnTo>
                  <a:lnTo>
                    <a:pt x="198" y="2570"/>
                  </a:lnTo>
                  <a:lnTo>
                    <a:pt x="196" y="2570"/>
                  </a:lnTo>
                  <a:lnTo>
                    <a:pt x="194" y="2570"/>
                  </a:lnTo>
                  <a:lnTo>
                    <a:pt x="193" y="2570"/>
                  </a:lnTo>
                  <a:lnTo>
                    <a:pt x="193" y="2568"/>
                  </a:lnTo>
                  <a:lnTo>
                    <a:pt x="193" y="2566"/>
                  </a:lnTo>
                  <a:lnTo>
                    <a:pt x="191" y="2566"/>
                  </a:lnTo>
                  <a:lnTo>
                    <a:pt x="193" y="2564"/>
                  </a:lnTo>
                  <a:lnTo>
                    <a:pt x="193" y="2563"/>
                  </a:lnTo>
                  <a:lnTo>
                    <a:pt x="194" y="2563"/>
                  </a:lnTo>
                  <a:lnTo>
                    <a:pt x="193" y="2561"/>
                  </a:lnTo>
                  <a:lnTo>
                    <a:pt x="193" y="2559"/>
                  </a:lnTo>
                  <a:lnTo>
                    <a:pt x="194" y="2559"/>
                  </a:lnTo>
                  <a:lnTo>
                    <a:pt x="194" y="2557"/>
                  </a:lnTo>
                  <a:lnTo>
                    <a:pt x="193" y="2557"/>
                  </a:lnTo>
                  <a:lnTo>
                    <a:pt x="191" y="2557"/>
                  </a:lnTo>
                  <a:lnTo>
                    <a:pt x="191" y="2555"/>
                  </a:lnTo>
                  <a:lnTo>
                    <a:pt x="191" y="2554"/>
                  </a:lnTo>
                  <a:lnTo>
                    <a:pt x="189" y="2554"/>
                  </a:lnTo>
                  <a:lnTo>
                    <a:pt x="189" y="2552"/>
                  </a:lnTo>
                  <a:lnTo>
                    <a:pt x="187" y="2552"/>
                  </a:lnTo>
                  <a:lnTo>
                    <a:pt x="187" y="2550"/>
                  </a:lnTo>
                  <a:lnTo>
                    <a:pt x="186" y="2550"/>
                  </a:lnTo>
                  <a:lnTo>
                    <a:pt x="184" y="2550"/>
                  </a:lnTo>
                  <a:lnTo>
                    <a:pt x="184" y="2548"/>
                  </a:lnTo>
                  <a:lnTo>
                    <a:pt x="184" y="2547"/>
                  </a:lnTo>
                  <a:lnTo>
                    <a:pt x="182" y="2547"/>
                  </a:lnTo>
                  <a:lnTo>
                    <a:pt x="182" y="2545"/>
                  </a:lnTo>
                  <a:lnTo>
                    <a:pt x="180" y="2545"/>
                  </a:lnTo>
                  <a:lnTo>
                    <a:pt x="178" y="2545"/>
                  </a:lnTo>
                  <a:lnTo>
                    <a:pt x="178" y="2543"/>
                  </a:lnTo>
                  <a:lnTo>
                    <a:pt x="177" y="2543"/>
                  </a:lnTo>
                  <a:lnTo>
                    <a:pt x="175" y="2543"/>
                  </a:lnTo>
                  <a:lnTo>
                    <a:pt x="175" y="2541"/>
                  </a:lnTo>
                  <a:lnTo>
                    <a:pt x="175" y="2540"/>
                  </a:lnTo>
                  <a:lnTo>
                    <a:pt x="177" y="2538"/>
                  </a:lnTo>
                  <a:lnTo>
                    <a:pt x="178" y="2538"/>
                  </a:lnTo>
                  <a:lnTo>
                    <a:pt x="178" y="2536"/>
                  </a:lnTo>
                  <a:lnTo>
                    <a:pt x="180" y="2536"/>
                  </a:lnTo>
                  <a:lnTo>
                    <a:pt x="180" y="2534"/>
                  </a:lnTo>
                  <a:lnTo>
                    <a:pt x="178" y="2534"/>
                  </a:lnTo>
                  <a:lnTo>
                    <a:pt x="178" y="2532"/>
                  </a:lnTo>
                  <a:lnTo>
                    <a:pt x="177" y="2532"/>
                  </a:lnTo>
                  <a:lnTo>
                    <a:pt x="175" y="2532"/>
                  </a:lnTo>
                  <a:lnTo>
                    <a:pt x="175" y="2531"/>
                  </a:lnTo>
                  <a:lnTo>
                    <a:pt x="173" y="2531"/>
                  </a:lnTo>
                  <a:lnTo>
                    <a:pt x="175" y="2529"/>
                  </a:lnTo>
                  <a:lnTo>
                    <a:pt x="175" y="2527"/>
                  </a:lnTo>
                  <a:lnTo>
                    <a:pt x="177" y="2527"/>
                  </a:lnTo>
                  <a:lnTo>
                    <a:pt x="178" y="2527"/>
                  </a:lnTo>
                  <a:lnTo>
                    <a:pt x="178" y="2525"/>
                  </a:lnTo>
                  <a:lnTo>
                    <a:pt x="178" y="2524"/>
                  </a:lnTo>
                  <a:lnTo>
                    <a:pt x="180" y="2524"/>
                  </a:lnTo>
                  <a:lnTo>
                    <a:pt x="182" y="2524"/>
                  </a:lnTo>
                  <a:lnTo>
                    <a:pt x="184" y="2524"/>
                  </a:lnTo>
                  <a:lnTo>
                    <a:pt x="186" y="2524"/>
                  </a:lnTo>
                  <a:lnTo>
                    <a:pt x="187" y="2524"/>
                  </a:lnTo>
                  <a:lnTo>
                    <a:pt x="189" y="2524"/>
                  </a:lnTo>
                  <a:lnTo>
                    <a:pt x="189" y="2522"/>
                  </a:lnTo>
                  <a:lnTo>
                    <a:pt x="191" y="2520"/>
                  </a:lnTo>
                  <a:lnTo>
                    <a:pt x="191" y="2518"/>
                  </a:lnTo>
                  <a:lnTo>
                    <a:pt x="193" y="2518"/>
                  </a:lnTo>
                  <a:lnTo>
                    <a:pt x="193" y="2517"/>
                  </a:lnTo>
                  <a:lnTo>
                    <a:pt x="191" y="2515"/>
                  </a:lnTo>
                  <a:lnTo>
                    <a:pt x="191" y="2513"/>
                  </a:lnTo>
                  <a:lnTo>
                    <a:pt x="191" y="2511"/>
                  </a:lnTo>
                  <a:lnTo>
                    <a:pt x="193" y="2511"/>
                  </a:lnTo>
                  <a:lnTo>
                    <a:pt x="193" y="2509"/>
                  </a:lnTo>
                  <a:lnTo>
                    <a:pt x="194" y="2509"/>
                  </a:lnTo>
                  <a:lnTo>
                    <a:pt x="194" y="2511"/>
                  </a:lnTo>
                  <a:lnTo>
                    <a:pt x="196" y="2511"/>
                  </a:lnTo>
                  <a:lnTo>
                    <a:pt x="198" y="2511"/>
                  </a:lnTo>
                  <a:lnTo>
                    <a:pt x="200" y="2511"/>
                  </a:lnTo>
                  <a:lnTo>
                    <a:pt x="202" y="2511"/>
                  </a:lnTo>
                  <a:lnTo>
                    <a:pt x="202" y="2509"/>
                  </a:lnTo>
                  <a:lnTo>
                    <a:pt x="203" y="2509"/>
                  </a:lnTo>
                  <a:lnTo>
                    <a:pt x="205" y="2509"/>
                  </a:lnTo>
                  <a:lnTo>
                    <a:pt x="205" y="2508"/>
                  </a:lnTo>
                  <a:lnTo>
                    <a:pt x="205" y="2506"/>
                  </a:lnTo>
                  <a:lnTo>
                    <a:pt x="207" y="2506"/>
                  </a:lnTo>
                  <a:lnTo>
                    <a:pt x="207" y="2504"/>
                  </a:lnTo>
                  <a:lnTo>
                    <a:pt x="209" y="2502"/>
                  </a:lnTo>
                  <a:lnTo>
                    <a:pt x="209" y="2501"/>
                  </a:lnTo>
                  <a:lnTo>
                    <a:pt x="209" y="2499"/>
                  </a:lnTo>
                  <a:lnTo>
                    <a:pt x="209" y="2497"/>
                  </a:lnTo>
                  <a:lnTo>
                    <a:pt x="210" y="2497"/>
                  </a:lnTo>
                  <a:lnTo>
                    <a:pt x="210" y="2495"/>
                  </a:lnTo>
                  <a:lnTo>
                    <a:pt x="212" y="2495"/>
                  </a:lnTo>
                  <a:lnTo>
                    <a:pt x="212" y="2497"/>
                  </a:lnTo>
                  <a:lnTo>
                    <a:pt x="214" y="2497"/>
                  </a:lnTo>
                  <a:lnTo>
                    <a:pt x="214" y="2499"/>
                  </a:lnTo>
                  <a:lnTo>
                    <a:pt x="216" y="2501"/>
                  </a:lnTo>
                  <a:lnTo>
                    <a:pt x="217" y="2501"/>
                  </a:lnTo>
                  <a:lnTo>
                    <a:pt x="217" y="2502"/>
                  </a:lnTo>
                  <a:lnTo>
                    <a:pt x="219" y="2502"/>
                  </a:lnTo>
                  <a:lnTo>
                    <a:pt x="221" y="2504"/>
                  </a:lnTo>
                  <a:lnTo>
                    <a:pt x="221" y="2502"/>
                  </a:lnTo>
                  <a:lnTo>
                    <a:pt x="223" y="2502"/>
                  </a:lnTo>
                  <a:lnTo>
                    <a:pt x="223" y="2504"/>
                  </a:lnTo>
                  <a:lnTo>
                    <a:pt x="225" y="2504"/>
                  </a:lnTo>
                  <a:lnTo>
                    <a:pt x="225" y="2506"/>
                  </a:lnTo>
                  <a:lnTo>
                    <a:pt x="226" y="2506"/>
                  </a:lnTo>
                  <a:lnTo>
                    <a:pt x="226" y="2504"/>
                  </a:lnTo>
                  <a:lnTo>
                    <a:pt x="228" y="2504"/>
                  </a:lnTo>
                  <a:lnTo>
                    <a:pt x="228" y="2506"/>
                  </a:lnTo>
                  <a:lnTo>
                    <a:pt x="230" y="2506"/>
                  </a:lnTo>
                  <a:lnTo>
                    <a:pt x="232" y="2506"/>
                  </a:lnTo>
                  <a:lnTo>
                    <a:pt x="232" y="2508"/>
                  </a:lnTo>
                  <a:lnTo>
                    <a:pt x="232" y="2506"/>
                  </a:lnTo>
                  <a:lnTo>
                    <a:pt x="233" y="2506"/>
                  </a:lnTo>
                  <a:lnTo>
                    <a:pt x="233" y="2504"/>
                  </a:lnTo>
                  <a:lnTo>
                    <a:pt x="235" y="2504"/>
                  </a:lnTo>
                  <a:lnTo>
                    <a:pt x="235" y="2502"/>
                  </a:lnTo>
                  <a:lnTo>
                    <a:pt x="235" y="2501"/>
                  </a:lnTo>
                  <a:lnTo>
                    <a:pt x="235" y="2499"/>
                  </a:lnTo>
                  <a:lnTo>
                    <a:pt x="237" y="2499"/>
                  </a:lnTo>
                  <a:lnTo>
                    <a:pt x="237" y="2497"/>
                  </a:lnTo>
                  <a:lnTo>
                    <a:pt x="239" y="2495"/>
                  </a:lnTo>
                  <a:lnTo>
                    <a:pt x="239" y="2494"/>
                  </a:lnTo>
                  <a:lnTo>
                    <a:pt x="240" y="2492"/>
                  </a:lnTo>
                  <a:lnTo>
                    <a:pt x="240" y="2490"/>
                  </a:lnTo>
                  <a:lnTo>
                    <a:pt x="240" y="2488"/>
                  </a:lnTo>
                  <a:lnTo>
                    <a:pt x="242" y="2488"/>
                  </a:lnTo>
                  <a:lnTo>
                    <a:pt x="244" y="2488"/>
                  </a:lnTo>
                  <a:lnTo>
                    <a:pt x="246" y="2488"/>
                  </a:lnTo>
                  <a:lnTo>
                    <a:pt x="246" y="2486"/>
                  </a:lnTo>
                  <a:lnTo>
                    <a:pt x="248" y="2486"/>
                  </a:lnTo>
                  <a:lnTo>
                    <a:pt x="248" y="2485"/>
                  </a:lnTo>
                  <a:lnTo>
                    <a:pt x="249" y="2483"/>
                  </a:lnTo>
                  <a:lnTo>
                    <a:pt x="249" y="2481"/>
                  </a:lnTo>
                  <a:lnTo>
                    <a:pt x="249" y="2479"/>
                  </a:lnTo>
                  <a:lnTo>
                    <a:pt x="249" y="2478"/>
                  </a:lnTo>
                  <a:lnTo>
                    <a:pt x="249" y="2476"/>
                  </a:lnTo>
                  <a:lnTo>
                    <a:pt x="248" y="2476"/>
                  </a:lnTo>
                  <a:lnTo>
                    <a:pt x="246" y="2476"/>
                  </a:lnTo>
                  <a:lnTo>
                    <a:pt x="246" y="2474"/>
                  </a:lnTo>
                  <a:lnTo>
                    <a:pt x="246" y="2472"/>
                  </a:lnTo>
                  <a:lnTo>
                    <a:pt x="244" y="2472"/>
                  </a:lnTo>
                  <a:lnTo>
                    <a:pt x="244" y="2471"/>
                  </a:lnTo>
                  <a:lnTo>
                    <a:pt x="242" y="2471"/>
                  </a:lnTo>
                  <a:lnTo>
                    <a:pt x="242" y="2469"/>
                  </a:lnTo>
                  <a:lnTo>
                    <a:pt x="240" y="2469"/>
                  </a:lnTo>
                  <a:lnTo>
                    <a:pt x="239" y="2469"/>
                  </a:lnTo>
                  <a:lnTo>
                    <a:pt x="239" y="2467"/>
                  </a:lnTo>
                  <a:lnTo>
                    <a:pt x="237" y="2465"/>
                  </a:lnTo>
                  <a:lnTo>
                    <a:pt x="235" y="2465"/>
                  </a:lnTo>
                  <a:lnTo>
                    <a:pt x="233" y="2465"/>
                  </a:lnTo>
                  <a:lnTo>
                    <a:pt x="232" y="2463"/>
                  </a:lnTo>
                  <a:lnTo>
                    <a:pt x="230" y="2463"/>
                  </a:lnTo>
                  <a:lnTo>
                    <a:pt x="230" y="2462"/>
                  </a:lnTo>
                  <a:lnTo>
                    <a:pt x="228" y="2462"/>
                  </a:lnTo>
                  <a:lnTo>
                    <a:pt x="228" y="2460"/>
                  </a:lnTo>
                  <a:lnTo>
                    <a:pt x="230" y="2460"/>
                  </a:lnTo>
                  <a:lnTo>
                    <a:pt x="230" y="2458"/>
                  </a:lnTo>
                  <a:lnTo>
                    <a:pt x="232" y="2458"/>
                  </a:lnTo>
                  <a:lnTo>
                    <a:pt x="233" y="2458"/>
                  </a:lnTo>
                  <a:lnTo>
                    <a:pt x="233" y="2456"/>
                  </a:lnTo>
                  <a:lnTo>
                    <a:pt x="233" y="2455"/>
                  </a:lnTo>
                  <a:lnTo>
                    <a:pt x="233" y="2453"/>
                  </a:lnTo>
                  <a:lnTo>
                    <a:pt x="233" y="2451"/>
                  </a:lnTo>
                  <a:lnTo>
                    <a:pt x="235" y="2451"/>
                  </a:lnTo>
                  <a:lnTo>
                    <a:pt x="235" y="2449"/>
                  </a:lnTo>
                  <a:lnTo>
                    <a:pt x="237" y="2449"/>
                  </a:lnTo>
                  <a:lnTo>
                    <a:pt x="239" y="2449"/>
                  </a:lnTo>
                  <a:lnTo>
                    <a:pt x="239" y="2448"/>
                  </a:lnTo>
                  <a:lnTo>
                    <a:pt x="239" y="2446"/>
                  </a:lnTo>
                  <a:lnTo>
                    <a:pt x="240" y="2446"/>
                  </a:lnTo>
                  <a:lnTo>
                    <a:pt x="242" y="2446"/>
                  </a:lnTo>
                  <a:lnTo>
                    <a:pt x="242" y="2444"/>
                  </a:lnTo>
                  <a:lnTo>
                    <a:pt x="242" y="2442"/>
                  </a:lnTo>
                  <a:lnTo>
                    <a:pt x="244" y="2442"/>
                  </a:lnTo>
                  <a:lnTo>
                    <a:pt x="246" y="2442"/>
                  </a:lnTo>
                  <a:lnTo>
                    <a:pt x="248" y="2442"/>
                  </a:lnTo>
                  <a:lnTo>
                    <a:pt x="248" y="2444"/>
                  </a:lnTo>
                  <a:lnTo>
                    <a:pt x="249" y="2444"/>
                  </a:lnTo>
                  <a:lnTo>
                    <a:pt x="251" y="2444"/>
                  </a:lnTo>
                  <a:lnTo>
                    <a:pt x="251" y="2442"/>
                  </a:lnTo>
                  <a:lnTo>
                    <a:pt x="251" y="2440"/>
                  </a:lnTo>
                  <a:lnTo>
                    <a:pt x="253" y="2440"/>
                  </a:lnTo>
                  <a:lnTo>
                    <a:pt x="253" y="2439"/>
                  </a:lnTo>
                  <a:lnTo>
                    <a:pt x="253" y="2437"/>
                  </a:lnTo>
                  <a:lnTo>
                    <a:pt x="255" y="2437"/>
                  </a:lnTo>
                  <a:lnTo>
                    <a:pt x="255" y="2435"/>
                  </a:lnTo>
                  <a:lnTo>
                    <a:pt x="255" y="2437"/>
                  </a:lnTo>
                  <a:lnTo>
                    <a:pt x="256" y="2437"/>
                  </a:lnTo>
                  <a:lnTo>
                    <a:pt x="256" y="2435"/>
                  </a:lnTo>
                  <a:lnTo>
                    <a:pt x="255" y="2435"/>
                  </a:lnTo>
                  <a:lnTo>
                    <a:pt x="256" y="2435"/>
                  </a:lnTo>
                  <a:lnTo>
                    <a:pt x="256" y="2433"/>
                  </a:lnTo>
                  <a:lnTo>
                    <a:pt x="256" y="2432"/>
                  </a:lnTo>
                  <a:lnTo>
                    <a:pt x="256" y="2430"/>
                  </a:lnTo>
                  <a:lnTo>
                    <a:pt x="258" y="2430"/>
                  </a:lnTo>
                  <a:lnTo>
                    <a:pt x="258" y="2428"/>
                  </a:lnTo>
                  <a:lnTo>
                    <a:pt x="258" y="2426"/>
                  </a:lnTo>
                  <a:lnTo>
                    <a:pt x="260" y="2426"/>
                  </a:lnTo>
                  <a:lnTo>
                    <a:pt x="262" y="2426"/>
                  </a:lnTo>
                  <a:lnTo>
                    <a:pt x="262" y="2425"/>
                  </a:lnTo>
                  <a:lnTo>
                    <a:pt x="262" y="2423"/>
                  </a:lnTo>
                  <a:lnTo>
                    <a:pt x="262" y="2421"/>
                  </a:lnTo>
                  <a:lnTo>
                    <a:pt x="260" y="2421"/>
                  </a:lnTo>
                  <a:lnTo>
                    <a:pt x="260" y="2419"/>
                  </a:lnTo>
                  <a:lnTo>
                    <a:pt x="262" y="2419"/>
                  </a:lnTo>
                  <a:lnTo>
                    <a:pt x="263" y="2419"/>
                  </a:lnTo>
                  <a:lnTo>
                    <a:pt x="265" y="2419"/>
                  </a:lnTo>
                  <a:lnTo>
                    <a:pt x="265" y="2417"/>
                  </a:lnTo>
                  <a:lnTo>
                    <a:pt x="265" y="2416"/>
                  </a:lnTo>
                  <a:lnTo>
                    <a:pt x="267" y="2416"/>
                  </a:lnTo>
                  <a:lnTo>
                    <a:pt x="267" y="2414"/>
                  </a:lnTo>
                  <a:lnTo>
                    <a:pt x="267" y="2412"/>
                  </a:lnTo>
                  <a:lnTo>
                    <a:pt x="265" y="2412"/>
                  </a:lnTo>
                  <a:lnTo>
                    <a:pt x="265" y="2410"/>
                  </a:lnTo>
                  <a:lnTo>
                    <a:pt x="265" y="2409"/>
                  </a:lnTo>
                  <a:lnTo>
                    <a:pt x="265" y="2410"/>
                  </a:lnTo>
                  <a:lnTo>
                    <a:pt x="267" y="2410"/>
                  </a:lnTo>
                  <a:lnTo>
                    <a:pt x="267" y="2409"/>
                  </a:lnTo>
                  <a:lnTo>
                    <a:pt x="267" y="2407"/>
                  </a:lnTo>
                  <a:lnTo>
                    <a:pt x="267" y="2405"/>
                  </a:lnTo>
                  <a:lnTo>
                    <a:pt x="265" y="2405"/>
                  </a:lnTo>
                  <a:lnTo>
                    <a:pt x="267" y="2405"/>
                  </a:lnTo>
                  <a:lnTo>
                    <a:pt x="267" y="2403"/>
                  </a:lnTo>
                  <a:lnTo>
                    <a:pt x="269" y="2403"/>
                  </a:lnTo>
                  <a:lnTo>
                    <a:pt x="269" y="2401"/>
                  </a:lnTo>
                  <a:lnTo>
                    <a:pt x="269" y="2400"/>
                  </a:lnTo>
                  <a:lnTo>
                    <a:pt x="267" y="2400"/>
                  </a:lnTo>
                  <a:lnTo>
                    <a:pt x="267" y="2398"/>
                  </a:lnTo>
                  <a:lnTo>
                    <a:pt x="267" y="2396"/>
                  </a:lnTo>
                  <a:lnTo>
                    <a:pt x="267" y="2394"/>
                  </a:lnTo>
                  <a:lnTo>
                    <a:pt x="267" y="2393"/>
                  </a:lnTo>
                  <a:lnTo>
                    <a:pt x="269" y="2393"/>
                  </a:lnTo>
                  <a:lnTo>
                    <a:pt x="271" y="2393"/>
                  </a:lnTo>
                  <a:lnTo>
                    <a:pt x="271" y="2391"/>
                  </a:lnTo>
                  <a:lnTo>
                    <a:pt x="269" y="2389"/>
                  </a:lnTo>
                  <a:lnTo>
                    <a:pt x="267" y="2387"/>
                  </a:lnTo>
                  <a:lnTo>
                    <a:pt x="267" y="2386"/>
                  </a:lnTo>
                  <a:lnTo>
                    <a:pt x="265" y="2384"/>
                  </a:lnTo>
                  <a:lnTo>
                    <a:pt x="263" y="2384"/>
                  </a:lnTo>
                  <a:lnTo>
                    <a:pt x="262" y="2384"/>
                  </a:lnTo>
                  <a:lnTo>
                    <a:pt x="260" y="2382"/>
                  </a:lnTo>
                  <a:lnTo>
                    <a:pt x="260" y="2380"/>
                  </a:lnTo>
                  <a:lnTo>
                    <a:pt x="262" y="2380"/>
                  </a:lnTo>
                  <a:lnTo>
                    <a:pt x="263" y="2380"/>
                  </a:lnTo>
                  <a:lnTo>
                    <a:pt x="263" y="2378"/>
                  </a:lnTo>
                  <a:lnTo>
                    <a:pt x="263" y="2377"/>
                  </a:lnTo>
                  <a:lnTo>
                    <a:pt x="265" y="2377"/>
                  </a:lnTo>
                  <a:lnTo>
                    <a:pt x="267" y="2377"/>
                  </a:lnTo>
                  <a:lnTo>
                    <a:pt x="267" y="2375"/>
                  </a:lnTo>
                  <a:lnTo>
                    <a:pt x="267" y="2373"/>
                  </a:lnTo>
                  <a:lnTo>
                    <a:pt x="269" y="2373"/>
                  </a:lnTo>
                  <a:lnTo>
                    <a:pt x="269" y="2371"/>
                  </a:lnTo>
                  <a:lnTo>
                    <a:pt x="269" y="2373"/>
                  </a:lnTo>
                  <a:lnTo>
                    <a:pt x="269" y="2371"/>
                  </a:lnTo>
                  <a:lnTo>
                    <a:pt x="271" y="2371"/>
                  </a:lnTo>
                  <a:lnTo>
                    <a:pt x="271" y="2373"/>
                  </a:lnTo>
                  <a:lnTo>
                    <a:pt x="272" y="2373"/>
                  </a:lnTo>
                  <a:lnTo>
                    <a:pt x="272" y="2371"/>
                  </a:lnTo>
                  <a:lnTo>
                    <a:pt x="272" y="2370"/>
                  </a:lnTo>
                  <a:lnTo>
                    <a:pt x="274" y="2370"/>
                  </a:lnTo>
                  <a:lnTo>
                    <a:pt x="274" y="2368"/>
                  </a:lnTo>
                  <a:lnTo>
                    <a:pt x="274" y="2366"/>
                  </a:lnTo>
                  <a:lnTo>
                    <a:pt x="274" y="2364"/>
                  </a:lnTo>
                  <a:lnTo>
                    <a:pt x="272" y="2364"/>
                  </a:lnTo>
                  <a:lnTo>
                    <a:pt x="274" y="2364"/>
                  </a:lnTo>
                  <a:lnTo>
                    <a:pt x="274" y="2363"/>
                  </a:lnTo>
                  <a:lnTo>
                    <a:pt x="274" y="2361"/>
                  </a:lnTo>
                  <a:lnTo>
                    <a:pt x="276" y="2359"/>
                  </a:lnTo>
                  <a:lnTo>
                    <a:pt x="276" y="2357"/>
                  </a:lnTo>
                  <a:lnTo>
                    <a:pt x="276" y="2355"/>
                  </a:lnTo>
                  <a:lnTo>
                    <a:pt x="276" y="2354"/>
                  </a:lnTo>
                  <a:lnTo>
                    <a:pt x="274" y="2354"/>
                  </a:lnTo>
                  <a:lnTo>
                    <a:pt x="272" y="2354"/>
                  </a:lnTo>
                  <a:lnTo>
                    <a:pt x="272" y="2352"/>
                  </a:lnTo>
                  <a:lnTo>
                    <a:pt x="272" y="2350"/>
                  </a:lnTo>
                  <a:lnTo>
                    <a:pt x="271" y="2350"/>
                  </a:lnTo>
                  <a:lnTo>
                    <a:pt x="271" y="2348"/>
                  </a:lnTo>
                  <a:lnTo>
                    <a:pt x="271" y="2347"/>
                  </a:lnTo>
                  <a:lnTo>
                    <a:pt x="272" y="2347"/>
                  </a:lnTo>
                  <a:lnTo>
                    <a:pt x="272" y="2345"/>
                  </a:lnTo>
                  <a:lnTo>
                    <a:pt x="274" y="2345"/>
                  </a:lnTo>
                  <a:lnTo>
                    <a:pt x="276" y="2345"/>
                  </a:lnTo>
                  <a:lnTo>
                    <a:pt x="276" y="2343"/>
                  </a:lnTo>
                  <a:lnTo>
                    <a:pt x="278" y="2343"/>
                  </a:lnTo>
                  <a:lnTo>
                    <a:pt x="278" y="2341"/>
                  </a:lnTo>
                  <a:lnTo>
                    <a:pt x="278" y="2340"/>
                  </a:lnTo>
                  <a:lnTo>
                    <a:pt x="278" y="2338"/>
                  </a:lnTo>
                  <a:lnTo>
                    <a:pt x="278" y="2336"/>
                  </a:lnTo>
                  <a:lnTo>
                    <a:pt x="276" y="2336"/>
                  </a:lnTo>
                  <a:lnTo>
                    <a:pt x="276" y="2334"/>
                  </a:lnTo>
                  <a:lnTo>
                    <a:pt x="276" y="2332"/>
                  </a:lnTo>
                  <a:lnTo>
                    <a:pt x="278" y="2332"/>
                  </a:lnTo>
                  <a:lnTo>
                    <a:pt x="279" y="2332"/>
                  </a:lnTo>
                  <a:lnTo>
                    <a:pt x="278" y="2332"/>
                  </a:lnTo>
                  <a:lnTo>
                    <a:pt x="276" y="2332"/>
                  </a:lnTo>
                  <a:lnTo>
                    <a:pt x="276" y="2331"/>
                  </a:lnTo>
                  <a:lnTo>
                    <a:pt x="276" y="2329"/>
                  </a:lnTo>
                  <a:lnTo>
                    <a:pt x="276" y="2327"/>
                  </a:lnTo>
                  <a:lnTo>
                    <a:pt x="276" y="2325"/>
                  </a:lnTo>
                  <a:lnTo>
                    <a:pt x="278" y="2325"/>
                  </a:lnTo>
                  <a:lnTo>
                    <a:pt x="278" y="2324"/>
                  </a:lnTo>
                  <a:lnTo>
                    <a:pt x="279" y="2324"/>
                  </a:lnTo>
                  <a:lnTo>
                    <a:pt x="279" y="2322"/>
                  </a:lnTo>
                  <a:lnTo>
                    <a:pt x="278" y="2322"/>
                  </a:lnTo>
                  <a:lnTo>
                    <a:pt x="278" y="2320"/>
                  </a:lnTo>
                  <a:lnTo>
                    <a:pt x="276" y="2320"/>
                  </a:lnTo>
                  <a:lnTo>
                    <a:pt x="274" y="2320"/>
                  </a:lnTo>
                  <a:lnTo>
                    <a:pt x="272" y="2320"/>
                  </a:lnTo>
                  <a:lnTo>
                    <a:pt x="272" y="2318"/>
                  </a:lnTo>
                  <a:lnTo>
                    <a:pt x="274" y="2318"/>
                  </a:lnTo>
                  <a:lnTo>
                    <a:pt x="274" y="2317"/>
                  </a:lnTo>
                  <a:lnTo>
                    <a:pt x="272" y="2317"/>
                  </a:lnTo>
                  <a:lnTo>
                    <a:pt x="272" y="2315"/>
                  </a:lnTo>
                  <a:lnTo>
                    <a:pt x="272" y="2313"/>
                  </a:lnTo>
                  <a:lnTo>
                    <a:pt x="272" y="2311"/>
                  </a:lnTo>
                  <a:lnTo>
                    <a:pt x="272" y="2309"/>
                  </a:lnTo>
                  <a:lnTo>
                    <a:pt x="272" y="2308"/>
                  </a:lnTo>
                  <a:lnTo>
                    <a:pt x="271" y="2308"/>
                  </a:lnTo>
                  <a:lnTo>
                    <a:pt x="271" y="2306"/>
                  </a:lnTo>
                  <a:lnTo>
                    <a:pt x="269" y="2308"/>
                  </a:lnTo>
                  <a:lnTo>
                    <a:pt x="269" y="2306"/>
                  </a:lnTo>
                  <a:lnTo>
                    <a:pt x="267" y="2306"/>
                  </a:lnTo>
                  <a:lnTo>
                    <a:pt x="265" y="2306"/>
                  </a:lnTo>
                  <a:lnTo>
                    <a:pt x="265" y="2304"/>
                  </a:lnTo>
                  <a:lnTo>
                    <a:pt x="265" y="2302"/>
                  </a:lnTo>
                  <a:lnTo>
                    <a:pt x="267" y="2302"/>
                  </a:lnTo>
                  <a:lnTo>
                    <a:pt x="267" y="2301"/>
                  </a:lnTo>
                  <a:lnTo>
                    <a:pt x="269" y="2301"/>
                  </a:lnTo>
                  <a:lnTo>
                    <a:pt x="269" y="2299"/>
                  </a:lnTo>
                  <a:lnTo>
                    <a:pt x="271" y="2299"/>
                  </a:lnTo>
                  <a:lnTo>
                    <a:pt x="271" y="2297"/>
                  </a:lnTo>
                  <a:lnTo>
                    <a:pt x="271" y="2295"/>
                  </a:lnTo>
                  <a:lnTo>
                    <a:pt x="271" y="2294"/>
                  </a:lnTo>
                  <a:lnTo>
                    <a:pt x="269" y="2294"/>
                  </a:lnTo>
                  <a:lnTo>
                    <a:pt x="267" y="2294"/>
                  </a:lnTo>
                  <a:lnTo>
                    <a:pt x="265" y="2294"/>
                  </a:lnTo>
                  <a:lnTo>
                    <a:pt x="265" y="2292"/>
                  </a:lnTo>
                  <a:lnTo>
                    <a:pt x="263" y="2292"/>
                  </a:lnTo>
                  <a:lnTo>
                    <a:pt x="265" y="2292"/>
                  </a:lnTo>
                  <a:lnTo>
                    <a:pt x="265" y="2290"/>
                  </a:lnTo>
                  <a:lnTo>
                    <a:pt x="267" y="2290"/>
                  </a:lnTo>
                  <a:lnTo>
                    <a:pt x="267" y="2288"/>
                  </a:lnTo>
                  <a:lnTo>
                    <a:pt x="269" y="2288"/>
                  </a:lnTo>
                  <a:lnTo>
                    <a:pt x="267" y="2288"/>
                  </a:lnTo>
                  <a:lnTo>
                    <a:pt x="267" y="2286"/>
                  </a:lnTo>
                  <a:lnTo>
                    <a:pt x="267" y="2285"/>
                  </a:lnTo>
                  <a:lnTo>
                    <a:pt x="269" y="2285"/>
                  </a:lnTo>
                  <a:lnTo>
                    <a:pt x="271" y="2285"/>
                  </a:lnTo>
                  <a:lnTo>
                    <a:pt x="271" y="2283"/>
                  </a:lnTo>
                  <a:lnTo>
                    <a:pt x="271" y="2281"/>
                  </a:lnTo>
                  <a:lnTo>
                    <a:pt x="271" y="2279"/>
                  </a:lnTo>
                  <a:lnTo>
                    <a:pt x="271" y="2278"/>
                  </a:lnTo>
                  <a:lnTo>
                    <a:pt x="269" y="2278"/>
                  </a:lnTo>
                  <a:lnTo>
                    <a:pt x="269" y="2276"/>
                  </a:lnTo>
                  <a:lnTo>
                    <a:pt x="267" y="2276"/>
                  </a:lnTo>
                  <a:lnTo>
                    <a:pt x="269" y="2276"/>
                  </a:lnTo>
                  <a:lnTo>
                    <a:pt x="269" y="2274"/>
                  </a:lnTo>
                  <a:lnTo>
                    <a:pt x="269" y="2272"/>
                  </a:lnTo>
                  <a:lnTo>
                    <a:pt x="271" y="2272"/>
                  </a:lnTo>
                  <a:lnTo>
                    <a:pt x="271" y="2274"/>
                  </a:lnTo>
                  <a:lnTo>
                    <a:pt x="271" y="2272"/>
                  </a:lnTo>
                  <a:lnTo>
                    <a:pt x="272" y="2272"/>
                  </a:lnTo>
                  <a:lnTo>
                    <a:pt x="272" y="2271"/>
                  </a:lnTo>
                  <a:lnTo>
                    <a:pt x="272" y="2269"/>
                  </a:lnTo>
                  <a:lnTo>
                    <a:pt x="272" y="2267"/>
                  </a:lnTo>
                  <a:lnTo>
                    <a:pt x="274" y="2267"/>
                  </a:lnTo>
                  <a:lnTo>
                    <a:pt x="274" y="2265"/>
                  </a:lnTo>
                  <a:lnTo>
                    <a:pt x="274" y="2263"/>
                  </a:lnTo>
                  <a:lnTo>
                    <a:pt x="276" y="2263"/>
                  </a:lnTo>
                  <a:lnTo>
                    <a:pt x="276" y="2262"/>
                  </a:lnTo>
                  <a:lnTo>
                    <a:pt x="278" y="2262"/>
                  </a:lnTo>
                  <a:lnTo>
                    <a:pt x="278" y="2263"/>
                  </a:lnTo>
                  <a:lnTo>
                    <a:pt x="278" y="2262"/>
                  </a:lnTo>
                  <a:lnTo>
                    <a:pt x="279" y="2262"/>
                  </a:lnTo>
                  <a:lnTo>
                    <a:pt x="281" y="2262"/>
                  </a:lnTo>
                  <a:lnTo>
                    <a:pt x="281" y="2263"/>
                  </a:lnTo>
                  <a:lnTo>
                    <a:pt x="281" y="2262"/>
                  </a:lnTo>
                  <a:lnTo>
                    <a:pt x="283" y="2262"/>
                  </a:lnTo>
                  <a:lnTo>
                    <a:pt x="283" y="2260"/>
                  </a:lnTo>
                  <a:lnTo>
                    <a:pt x="283" y="2258"/>
                  </a:lnTo>
                  <a:lnTo>
                    <a:pt x="283" y="2256"/>
                  </a:lnTo>
                  <a:lnTo>
                    <a:pt x="283" y="2255"/>
                  </a:lnTo>
                  <a:lnTo>
                    <a:pt x="281" y="2255"/>
                  </a:lnTo>
                  <a:lnTo>
                    <a:pt x="281" y="2253"/>
                  </a:lnTo>
                  <a:lnTo>
                    <a:pt x="279" y="2253"/>
                  </a:lnTo>
                  <a:lnTo>
                    <a:pt x="279" y="2251"/>
                  </a:lnTo>
                  <a:lnTo>
                    <a:pt x="281" y="2251"/>
                  </a:lnTo>
                  <a:lnTo>
                    <a:pt x="281" y="2249"/>
                  </a:lnTo>
                  <a:lnTo>
                    <a:pt x="281" y="2248"/>
                  </a:lnTo>
                  <a:lnTo>
                    <a:pt x="279" y="2248"/>
                  </a:lnTo>
                  <a:lnTo>
                    <a:pt x="281" y="2248"/>
                  </a:lnTo>
                  <a:lnTo>
                    <a:pt x="281" y="2246"/>
                  </a:lnTo>
                  <a:lnTo>
                    <a:pt x="281" y="2244"/>
                  </a:lnTo>
                  <a:lnTo>
                    <a:pt x="281" y="2242"/>
                  </a:lnTo>
                  <a:lnTo>
                    <a:pt x="281" y="2240"/>
                  </a:lnTo>
                  <a:lnTo>
                    <a:pt x="279" y="2240"/>
                  </a:lnTo>
                  <a:lnTo>
                    <a:pt x="279" y="2239"/>
                  </a:lnTo>
                  <a:lnTo>
                    <a:pt x="278" y="2239"/>
                  </a:lnTo>
                  <a:lnTo>
                    <a:pt x="276" y="2239"/>
                  </a:lnTo>
                  <a:lnTo>
                    <a:pt x="274" y="2239"/>
                  </a:lnTo>
                  <a:lnTo>
                    <a:pt x="274" y="2237"/>
                  </a:lnTo>
                  <a:lnTo>
                    <a:pt x="272" y="2237"/>
                  </a:lnTo>
                  <a:lnTo>
                    <a:pt x="271" y="2237"/>
                  </a:lnTo>
                  <a:lnTo>
                    <a:pt x="271" y="2235"/>
                  </a:lnTo>
                  <a:lnTo>
                    <a:pt x="271" y="2237"/>
                  </a:lnTo>
                  <a:lnTo>
                    <a:pt x="269" y="2237"/>
                  </a:lnTo>
                  <a:lnTo>
                    <a:pt x="269" y="2235"/>
                  </a:lnTo>
                  <a:lnTo>
                    <a:pt x="267" y="2235"/>
                  </a:lnTo>
                  <a:lnTo>
                    <a:pt x="267" y="2237"/>
                  </a:lnTo>
                  <a:lnTo>
                    <a:pt x="265" y="2237"/>
                  </a:lnTo>
                  <a:lnTo>
                    <a:pt x="265" y="2239"/>
                  </a:lnTo>
                  <a:lnTo>
                    <a:pt x="263" y="2239"/>
                  </a:lnTo>
                  <a:lnTo>
                    <a:pt x="263" y="2237"/>
                  </a:lnTo>
                  <a:lnTo>
                    <a:pt x="262" y="2237"/>
                  </a:lnTo>
                  <a:lnTo>
                    <a:pt x="260" y="2237"/>
                  </a:lnTo>
                  <a:lnTo>
                    <a:pt x="260" y="2235"/>
                  </a:lnTo>
                  <a:lnTo>
                    <a:pt x="258" y="2235"/>
                  </a:lnTo>
                  <a:lnTo>
                    <a:pt x="256" y="2235"/>
                  </a:lnTo>
                  <a:lnTo>
                    <a:pt x="256" y="2233"/>
                  </a:lnTo>
                  <a:lnTo>
                    <a:pt x="255" y="2233"/>
                  </a:lnTo>
                  <a:lnTo>
                    <a:pt x="253" y="2233"/>
                  </a:lnTo>
                  <a:lnTo>
                    <a:pt x="253" y="2232"/>
                  </a:lnTo>
                  <a:lnTo>
                    <a:pt x="253" y="2230"/>
                  </a:lnTo>
                  <a:lnTo>
                    <a:pt x="253" y="2228"/>
                  </a:lnTo>
                  <a:lnTo>
                    <a:pt x="255" y="2228"/>
                  </a:lnTo>
                  <a:lnTo>
                    <a:pt x="255" y="2226"/>
                  </a:lnTo>
                  <a:lnTo>
                    <a:pt x="256" y="2226"/>
                  </a:lnTo>
                  <a:lnTo>
                    <a:pt x="256" y="2225"/>
                  </a:lnTo>
                  <a:lnTo>
                    <a:pt x="255" y="2225"/>
                  </a:lnTo>
                  <a:lnTo>
                    <a:pt x="255" y="2223"/>
                  </a:lnTo>
                  <a:lnTo>
                    <a:pt x="253" y="2223"/>
                  </a:lnTo>
                  <a:lnTo>
                    <a:pt x="253" y="2221"/>
                  </a:lnTo>
                  <a:lnTo>
                    <a:pt x="251" y="2221"/>
                  </a:lnTo>
                  <a:lnTo>
                    <a:pt x="251" y="2219"/>
                  </a:lnTo>
                  <a:lnTo>
                    <a:pt x="253" y="2219"/>
                  </a:lnTo>
                  <a:lnTo>
                    <a:pt x="253" y="2217"/>
                  </a:lnTo>
                  <a:lnTo>
                    <a:pt x="255" y="2217"/>
                  </a:lnTo>
                  <a:lnTo>
                    <a:pt x="255" y="2216"/>
                  </a:lnTo>
                  <a:lnTo>
                    <a:pt x="256" y="2216"/>
                  </a:lnTo>
                  <a:lnTo>
                    <a:pt x="256" y="2214"/>
                  </a:lnTo>
                  <a:lnTo>
                    <a:pt x="258" y="2214"/>
                  </a:lnTo>
                  <a:lnTo>
                    <a:pt x="258" y="2212"/>
                  </a:lnTo>
                  <a:lnTo>
                    <a:pt x="256" y="2212"/>
                  </a:lnTo>
                  <a:lnTo>
                    <a:pt x="256" y="2210"/>
                  </a:lnTo>
                  <a:lnTo>
                    <a:pt x="258" y="2210"/>
                  </a:lnTo>
                  <a:lnTo>
                    <a:pt x="256" y="2210"/>
                  </a:lnTo>
                  <a:lnTo>
                    <a:pt x="256" y="2209"/>
                  </a:lnTo>
                  <a:lnTo>
                    <a:pt x="258" y="2209"/>
                  </a:lnTo>
                  <a:lnTo>
                    <a:pt x="258" y="2207"/>
                  </a:lnTo>
                  <a:lnTo>
                    <a:pt x="260" y="2207"/>
                  </a:lnTo>
                  <a:lnTo>
                    <a:pt x="260" y="2209"/>
                  </a:lnTo>
                  <a:lnTo>
                    <a:pt x="262" y="2209"/>
                  </a:lnTo>
                  <a:lnTo>
                    <a:pt x="262" y="2207"/>
                  </a:lnTo>
                  <a:lnTo>
                    <a:pt x="263" y="2207"/>
                  </a:lnTo>
                  <a:lnTo>
                    <a:pt x="265" y="2207"/>
                  </a:lnTo>
                  <a:lnTo>
                    <a:pt x="267" y="2207"/>
                  </a:lnTo>
                  <a:lnTo>
                    <a:pt x="267" y="2205"/>
                  </a:lnTo>
                  <a:lnTo>
                    <a:pt x="267" y="2203"/>
                  </a:lnTo>
                  <a:lnTo>
                    <a:pt x="269" y="2203"/>
                  </a:lnTo>
                  <a:lnTo>
                    <a:pt x="271" y="2203"/>
                  </a:lnTo>
                  <a:lnTo>
                    <a:pt x="271" y="2205"/>
                  </a:lnTo>
                  <a:lnTo>
                    <a:pt x="272" y="2205"/>
                  </a:lnTo>
                  <a:lnTo>
                    <a:pt x="274" y="2205"/>
                  </a:lnTo>
                  <a:lnTo>
                    <a:pt x="274" y="2203"/>
                  </a:lnTo>
                  <a:lnTo>
                    <a:pt x="276" y="2203"/>
                  </a:lnTo>
                  <a:lnTo>
                    <a:pt x="276" y="2205"/>
                  </a:lnTo>
                  <a:lnTo>
                    <a:pt x="278" y="2205"/>
                  </a:lnTo>
                  <a:lnTo>
                    <a:pt x="278" y="2203"/>
                  </a:lnTo>
                  <a:lnTo>
                    <a:pt x="278" y="2205"/>
                  </a:lnTo>
                  <a:lnTo>
                    <a:pt x="279" y="2205"/>
                  </a:lnTo>
                  <a:lnTo>
                    <a:pt x="279" y="2207"/>
                  </a:lnTo>
                  <a:lnTo>
                    <a:pt x="279" y="2209"/>
                  </a:lnTo>
                  <a:lnTo>
                    <a:pt x="281" y="2209"/>
                  </a:lnTo>
                  <a:lnTo>
                    <a:pt x="281" y="2210"/>
                  </a:lnTo>
                  <a:lnTo>
                    <a:pt x="283" y="2210"/>
                  </a:lnTo>
                  <a:lnTo>
                    <a:pt x="285" y="2210"/>
                  </a:lnTo>
                  <a:lnTo>
                    <a:pt x="286" y="2212"/>
                  </a:lnTo>
                  <a:lnTo>
                    <a:pt x="288" y="2212"/>
                  </a:lnTo>
                  <a:lnTo>
                    <a:pt x="288" y="2210"/>
                  </a:lnTo>
                  <a:lnTo>
                    <a:pt x="288" y="2209"/>
                  </a:lnTo>
                  <a:lnTo>
                    <a:pt x="286" y="2209"/>
                  </a:lnTo>
                  <a:lnTo>
                    <a:pt x="286" y="2207"/>
                  </a:lnTo>
                  <a:lnTo>
                    <a:pt x="285" y="2207"/>
                  </a:lnTo>
                  <a:lnTo>
                    <a:pt x="286" y="2205"/>
                  </a:lnTo>
                  <a:lnTo>
                    <a:pt x="288" y="2205"/>
                  </a:lnTo>
                  <a:lnTo>
                    <a:pt x="288" y="2203"/>
                  </a:lnTo>
                  <a:lnTo>
                    <a:pt x="286" y="2203"/>
                  </a:lnTo>
                  <a:lnTo>
                    <a:pt x="288" y="2201"/>
                  </a:lnTo>
                  <a:lnTo>
                    <a:pt x="288" y="2200"/>
                  </a:lnTo>
                  <a:lnTo>
                    <a:pt x="286" y="2200"/>
                  </a:lnTo>
                  <a:lnTo>
                    <a:pt x="286" y="2198"/>
                  </a:lnTo>
                  <a:lnTo>
                    <a:pt x="288" y="2198"/>
                  </a:lnTo>
                  <a:lnTo>
                    <a:pt x="288" y="2196"/>
                  </a:lnTo>
                  <a:lnTo>
                    <a:pt x="286" y="2194"/>
                  </a:lnTo>
                  <a:lnTo>
                    <a:pt x="288" y="2194"/>
                  </a:lnTo>
                  <a:lnTo>
                    <a:pt x="288" y="2193"/>
                  </a:lnTo>
                  <a:lnTo>
                    <a:pt x="288" y="2191"/>
                  </a:lnTo>
                  <a:lnTo>
                    <a:pt x="288" y="2189"/>
                  </a:lnTo>
                  <a:lnTo>
                    <a:pt x="288" y="2187"/>
                  </a:lnTo>
                  <a:lnTo>
                    <a:pt x="286" y="2187"/>
                  </a:lnTo>
                  <a:lnTo>
                    <a:pt x="286" y="2186"/>
                  </a:lnTo>
                  <a:lnTo>
                    <a:pt x="286" y="2184"/>
                  </a:lnTo>
                  <a:lnTo>
                    <a:pt x="285" y="2184"/>
                  </a:lnTo>
                  <a:lnTo>
                    <a:pt x="283" y="2184"/>
                  </a:lnTo>
                  <a:lnTo>
                    <a:pt x="285" y="2184"/>
                  </a:lnTo>
                  <a:lnTo>
                    <a:pt x="285" y="2182"/>
                  </a:lnTo>
                  <a:lnTo>
                    <a:pt x="285" y="2180"/>
                  </a:lnTo>
                  <a:lnTo>
                    <a:pt x="283" y="2180"/>
                  </a:lnTo>
                  <a:lnTo>
                    <a:pt x="281" y="2178"/>
                  </a:lnTo>
                  <a:lnTo>
                    <a:pt x="281" y="2177"/>
                  </a:lnTo>
                  <a:lnTo>
                    <a:pt x="283" y="2177"/>
                  </a:lnTo>
                  <a:lnTo>
                    <a:pt x="283" y="2175"/>
                  </a:lnTo>
                  <a:lnTo>
                    <a:pt x="283" y="2173"/>
                  </a:lnTo>
                  <a:lnTo>
                    <a:pt x="285" y="2173"/>
                  </a:lnTo>
                  <a:lnTo>
                    <a:pt x="285" y="2171"/>
                  </a:lnTo>
                  <a:lnTo>
                    <a:pt x="286" y="2171"/>
                  </a:lnTo>
                  <a:lnTo>
                    <a:pt x="286" y="2170"/>
                  </a:lnTo>
                  <a:lnTo>
                    <a:pt x="288" y="2168"/>
                  </a:lnTo>
                  <a:lnTo>
                    <a:pt x="290" y="2168"/>
                  </a:lnTo>
                  <a:lnTo>
                    <a:pt x="290" y="2166"/>
                  </a:lnTo>
                  <a:lnTo>
                    <a:pt x="292" y="2166"/>
                  </a:lnTo>
                  <a:lnTo>
                    <a:pt x="294" y="2166"/>
                  </a:lnTo>
                  <a:lnTo>
                    <a:pt x="294" y="2164"/>
                  </a:lnTo>
                  <a:lnTo>
                    <a:pt x="295" y="2164"/>
                  </a:lnTo>
                  <a:lnTo>
                    <a:pt x="295" y="2163"/>
                  </a:lnTo>
                  <a:lnTo>
                    <a:pt x="295" y="2161"/>
                  </a:lnTo>
                  <a:lnTo>
                    <a:pt x="295" y="2159"/>
                  </a:lnTo>
                  <a:lnTo>
                    <a:pt x="295" y="2157"/>
                  </a:lnTo>
                  <a:lnTo>
                    <a:pt x="295" y="2155"/>
                  </a:lnTo>
                  <a:lnTo>
                    <a:pt x="294" y="2154"/>
                  </a:lnTo>
                  <a:lnTo>
                    <a:pt x="294" y="2152"/>
                  </a:lnTo>
                  <a:lnTo>
                    <a:pt x="295" y="2152"/>
                  </a:lnTo>
                  <a:lnTo>
                    <a:pt x="295" y="2150"/>
                  </a:lnTo>
                  <a:lnTo>
                    <a:pt x="295" y="2148"/>
                  </a:lnTo>
                  <a:lnTo>
                    <a:pt x="294" y="2148"/>
                  </a:lnTo>
                  <a:lnTo>
                    <a:pt x="295" y="2148"/>
                  </a:lnTo>
                  <a:lnTo>
                    <a:pt x="295" y="2147"/>
                  </a:lnTo>
                  <a:lnTo>
                    <a:pt x="297" y="2145"/>
                  </a:lnTo>
                  <a:lnTo>
                    <a:pt x="299" y="2145"/>
                  </a:lnTo>
                  <a:lnTo>
                    <a:pt x="301" y="2145"/>
                  </a:lnTo>
                  <a:lnTo>
                    <a:pt x="301" y="2147"/>
                  </a:lnTo>
                  <a:lnTo>
                    <a:pt x="302" y="2147"/>
                  </a:lnTo>
                  <a:lnTo>
                    <a:pt x="304" y="2147"/>
                  </a:lnTo>
                  <a:lnTo>
                    <a:pt x="306" y="2147"/>
                  </a:lnTo>
                  <a:lnTo>
                    <a:pt x="306" y="2148"/>
                  </a:lnTo>
                  <a:lnTo>
                    <a:pt x="308" y="2148"/>
                  </a:lnTo>
                  <a:lnTo>
                    <a:pt x="308" y="2150"/>
                  </a:lnTo>
                  <a:lnTo>
                    <a:pt x="309" y="2150"/>
                  </a:lnTo>
                  <a:lnTo>
                    <a:pt x="309" y="2148"/>
                  </a:lnTo>
                  <a:lnTo>
                    <a:pt x="311" y="2148"/>
                  </a:lnTo>
                  <a:lnTo>
                    <a:pt x="313" y="2148"/>
                  </a:lnTo>
                  <a:lnTo>
                    <a:pt x="315" y="2148"/>
                  </a:lnTo>
                  <a:lnTo>
                    <a:pt x="317" y="2148"/>
                  </a:lnTo>
                  <a:lnTo>
                    <a:pt x="317" y="2147"/>
                  </a:lnTo>
                  <a:lnTo>
                    <a:pt x="318" y="2147"/>
                  </a:lnTo>
                  <a:lnTo>
                    <a:pt x="318" y="2148"/>
                  </a:lnTo>
                  <a:lnTo>
                    <a:pt x="320" y="2147"/>
                  </a:lnTo>
                  <a:lnTo>
                    <a:pt x="320" y="2148"/>
                  </a:lnTo>
                  <a:lnTo>
                    <a:pt x="322" y="2148"/>
                  </a:lnTo>
                  <a:lnTo>
                    <a:pt x="322" y="2147"/>
                  </a:lnTo>
                  <a:lnTo>
                    <a:pt x="322" y="2148"/>
                  </a:lnTo>
                  <a:lnTo>
                    <a:pt x="324" y="2148"/>
                  </a:lnTo>
                  <a:lnTo>
                    <a:pt x="324" y="2150"/>
                  </a:lnTo>
                  <a:lnTo>
                    <a:pt x="324" y="2148"/>
                  </a:lnTo>
                  <a:lnTo>
                    <a:pt x="325" y="2148"/>
                  </a:lnTo>
                  <a:lnTo>
                    <a:pt x="327" y="2148"/>
                  </a:lnTo>
                  <a:lnTo>
                    <a:pt x="327" y="2147"/>
                  </a:lnTo>
                  <a:lnTo>
                    <a:pt x="329" y="2147"/>
                  </a:lnTo>
                  <a:lnTo>
                    <a:pt x="331" y="2148"/>
                  </a:lnTo>
                  <a:lnTo>
                    <a:pt x="332" y="2148"/>
                  </a:lnTo>
                  <a:lnTo>
                    <a:pt x="332" y="2147"/>
                  </a:lnTo>
                  <a:lnTo>
                    <a:pt x="334" y="2147"/>
                  </a:lnTo>
                  <a:lnTo>
                    <a:pt x="334" y="2148"/>
                  </a:lnTo>
                  <a:lnTo>
                    <a:pt x="334" y="2150"/>
                  </a:lnTo>
                  <a:lnTo>
                    <a:pt x="336" y="2152"/>
                  </a:lnTo>
                  <a:lnTo>
                    <a:pt x="336" y="2150"/>
                  </a:lnTo>
                  <a:lnTo>
                    <a:pt x="336" y="2148"/>
                  </a:lnTo>
                  <a:lnTo>
                    <a:pt x="336" y="2147"/>
                  </a:lnTo>
                  <a:lnTo>
                    <a:pt x="334" y="2147"/>
                  </a:lnTo>
                  <a:lnTo>
                    <a:pt x="334" y="2145"/>
                  </a:lnTo>
                  <a:lnTo>
                    <a:pt x="334" y="2143"/>
                  </a:lnTo>
                  <a:lnTo>
                    <a:pt x="334" y="2141"/>
                  </a:lnTo>
                  <a:lnTo>
                    <a:pt x="334" y="2140"/>
                  </a:lnTo>
                  <a:lnTo>
                    <a:pt x="334" y="2138"/>
                  </a:lnTo>
                  <a:lnTo>
                    <a:pt x="336" y="2138"/>
                  </a:lnTo>
                  <a:lnTo>
                    <a:pt x="338" y="2138"/>
                  </a:lnTo>
                  <a:lnTo>
                    <a:pt x="340" y="2138"/>
                  </a:lnTo>
                  <a:lnTo>
                    <a:pt x="341" y="2138"/>
                  </a:lnTo>
                  <a:lnTo>
                    <a:pt x="341" y="2136"/>
                  </a:lnTo>
                  <a:lnTo>
                    <a:pt x="340" y="2136"/>
                  </a:lnTo>
                  <a:lnTo>
                    <a:pt x="341" y="2134"/>
                  </a:lnTo>
                  <a:lnTo>
                    <a:pt x="343" y="2134"/>
                  </a:lnTo>
                  <a:lnTo>
                    <a:pt x="343" y="2132"/>
                  </a:lnTo>
                  <a:lnTo>
                    <a:pt x="343" y="2131"/>
                  </a:lnTo>
                  <a:lnTo>
                    <a:pt x="341" y="2131"/>
                  </a:lnTo>
                  <a:lnTo>
                    <a:pt x="340" y="2131"/>
                  </a:lnTo>
                  <a:lnTo>
                    <a:pt x="340" y="2129"/>
                  </a:lnTo>
                  <a:lnTo>
                    <a:pt x="338" y="2129"/>
                  </a:lnTo>
                  <a:lnTo>
                    <a:pt x="338" y="2127"/>
                  </a:lnTo>
                  <a:lnTo>
                    <a:pt x="338" y="2125"/>
                  </a:lnTo>
                  <a:lnTo>
                    <a:pt x="338" y="2124"/>
                  </a:lnTo>
                  <a:lnTo>
                    <a:pt x="336" y="2124"/>
                  </a:lnTo>
                  <a:lnTo>
                    <a:pt x="334" y="2124"/>
                  </a:lnTo>
                  <a:lnTo>
                    <a:pt x="334" y="2122"/>
                  </a:lnTo>
                  <a:lnTo>
                    <a:pt x="334" y="2120"/>
                  </a:lnTo>
                  <a:lnTo>
                    <a:pt x="336" y="2120"/>
                  </a:lnTo>
                  <a:lnTo>
                    <a:pt x="336" y="2118"/>
                  </a:lnTo>
                  <a:lnTo>
                    <a:pt x="336" y="2120"/>
                  </a:lnTo>
                  <a:lnTo>
                    <a:pt x="338" y="2120"/>
                  </a:lnTo>
                  <a:lnTo>
                    <a:pt x="340" y="2122"/>
                  </a:lnTo>
                  <a:lnTo>
                    <a:pt x="340" y="2124"/>
                  </a:lnTo>
                  <a:lnTo>
                    <a:pt x="341" y="2124"/>
                  </a:lnTo>
                  <a:lnTo>
                    <a:pt x="341" y="2125"/>
                  </a:lnTo>
                  <a:lnTo>
                    <a:pt x="343" y="2125"/>
                  </a:lnTo>
                  <a:lnTo>
                    <a:pt x="343" y="2124"/>
                  </a:lnTo>
                  <a:lnTo>
                    <a:pt x="345" y="2124"/>
                  </a:lnTo>
                  <a:lnTo>
                    <a:pt x="345" y="2122"/>
                  </a:lnTo>
                  <a:lnTo>
                    <a:pt x="343" y="2122"/>
                  </a:lnTo>
                  <a:lnTo>
                    <a:pt x="343" y="2120"/>
                  </a:lnTo>
                  <a:lnTo>
                    <a:pt x="345" y="2120"/>
                  </a:lnTo>
                  <a:lnTo>
                    <a:pt x="345" y="2118"/>
                  </a:lnTo>
                  <a:lnTo>
                    <a:pt x="343" y="2118"/>
                  </a:lnTo>
                  <a:lnTo>
                    <a:pt x="345" y="2118"/>
                  </a:lnTo>
                  <a:lnTo>
                    <a:pt x="345" y="2117"/>
                  </a:lnTo>
                  <a:lnTo>
                    <a:pt x="343" y="2117"/>
                  </a:lnTo>
                  <a:lnTo>
                    <a:pt x="343" y="2115"/>
                  </a:lnTo>
                  <a:lnTo>
                    <a:pt x="343" y="2113"/>
                  </a:lnTo>
                  <a:lnTo>
                    <a:pt x="341" y="2113"/>
                  </a:lnTo>
                  <a:lnTo>
                    <a:pt x="341" y="2111"/>
                  </a:lnTo>
                  <a:lnTo>
                    <a:pt x="341" y="2109"/>
                  </a:lnTo>
                  <a:lnTo>
                    <a:pt x="340" y="2109"/>
                  </a:lnTo>
                  <a:lnTo>
                    <a:pt x="340" y="2108"/>
                  </a:lnTo>
                  <a:lnTo>
                    <a:pt x="338" y="2108"/>
                  </a:lnTo>
                  <a:lnTo>
                    <a:pt x="338" y="2106"/>
                  </a:lnTo>
                  <a:lnTo>
                    <a:pt x="336" y="2106"/>
                  </a:lnTo>
                  <a:lnTo>
                    <a:pt x="336" y="2104"/>
                  </a:lnTo>
                  <a:lnTo>
                    <a:pt x="338" y="2104"/>
                  </a:lnTo>
                  <a:lnTo>
                    <a:pt x="340" y="2104"/>
                  </a:lnTo>
                  <a:lnTo>
                    <a:pt x="340" y="2102"/>
                  </a:lnTo>
                  <a:lnTo>
                    <a:pt x="338" y="2102"/>
                  </a:lnTo>
                  <a:lnTo>
                    <a:pt x="340" y="2102"/>
                  </a:lnTo>
                  <a:lnTo>
                    <a:pt x="340" y="2101"/>
                  </a:lnTo>
                  <a:lnTo>
                    <a:pt x="338" y="2101"/>
                  </a:lnTo>
                  <a:lnTo>
                    <a:pt x="340" y="2101"/>
                  </a:lnTo>
                  <a:lnTo>
                    <a:pt x="340" y="2099"/>
                  </a:lnTo>
                  <a:lnTo>
                    <a:pt x="338" y="2099"/>
                  </a:lnTo>
                  <a:lnTo>
                    <a:pt x="338" y="2097"/>
                  </a:lnTo>
                  <a:lnTo>
                    <a:pt x="338" y="2095"/>
                  </a:lnTo>
                  <a:lnTo>
                    <a:pt x="338" y="2094"/>
                  </a:lnTo>
                  <a:lnTo>
                    <a:pt x="340" y="2094"/>
                  </a:lnTo>
                  <a:lnTo>
                    <a:pt x="340" y="2092"/>
                  </a:lnTo>
                  <a:lnTo>
                    <a:pt x="338" y="2092"/>
                  </a:lnTo>
                  <a:lnTo>
                    <a:pt x="338" y="2090"/>
                  </a:lnTo>
                  <a:lnTo>
                    <a:pt x="336" y="2090"/>
                  </a:lnTo>
                  <a:lnTo>
                    <a:pt x="336" y="2088"/>
                  </a:lnTo>
                  <a:lnTo>
                    <a:pt x="336" y="2086"/>
                  </a:lnTo>
                  <a:lnTo>
                    <a:pt x="336" y="2085"/>
                  </a:lnTo>
                  <a:lnTo>
                    <a:pt x="338" y="2085"/>
                  </a:lnTo>
                  <a:lnTo>
                    <a:pt x="338" y="2083"/>
                  </a:lnTo>
                  <a:lnTo>
                    <a:pt x="338" y="2081"/>
                  </a:lnTo>
                  <a:lnTo>
                    <a:pt x="340" y="2081"/>
                  </a:lnTo>
                  <a:lnTo>
                    <a:pt x="340" y="2083"/>
                  </a:lnTo>
                  <a:lnTo>
                    <a:pt x="341" y="2083"/>
                  </a:lnTo>
                  <a:lnTo>
                    <a:pt x="341" y="2081"/>
                  </a:lnTo>
                  <a:lnTo>
                    <a:pt x="340" y="2081"/>
                  </a:lnTo>
                  <a:lnTo>
                    <a:pt x="340" y="2079"/>
                  </a:lnTo>
                  <a:lnTo>
                    <a:pt x="338" y="2079"/>
                  </a:lnTo>
                  <a:lnTo>
                    <a:pt x="336" y="2079"/>
                  </a:lnTo>
                  <a:lnTo>
                    <a:pt x="336" y="2078"/>
                  </a:lnTo>
                  <a:lnTo>
                    <a:pt x="336" y="2076"/>
                  </a:lnTo>
                  <a:lnTo>
                    <a:pt x="338" y="2076"/>
                  </a:lnTo>
                  <a:lnTo>
                    <a:pt x="338" y="2074"/>
                  </a:lnTo>
                  <a:lnTo>
                    <a:pt x="336" y="2074"/>
                  </a:lnTo>
                  <a:lnTo>
                    <a:pt x="336" y="2072"/>
                  </a:lnTo>
                  <a:lnTo>
                    <a:pt x="338" y="2072"/>
                  </a:lnTo>
                  <a:lnTo>
                    <a:pt x="338" y="2071"/>
                  </a:lnTo>
                  <a:lnTo>
                    <a:pt x="336" y="2071"/>
                  </a:lnTo>
                  <a:lnTo>
                    <a:pt x="336" y="2069"/>
                  </a:lnTo>
                  <a:lnTo>
                    <a:pt x="338" y="2069"/>
                  </a:lnTo>
                  <a:lnTo>
                    <a:pt x="338" y="2067"/>
                  </a:lnTo>
                  <a:lnTo>
                    <a:pt x="340" y="2065"/>
                  </a:lnTo>
                  <a:lnTo>
                    <a:pt x="340" y="2063"/>
                  </a:lnTo>
                  <a:lnTo>
                    <a:pt x="340" y="2062"/>
                  </a:lnTo>
                  <a:lnTo>
                    <a:pt x="340" y="2060"/>
                  </a:lnTo>
                  <a:lnTo>
                    <a:pt x="340" y="2058"/>
                  </a:lnTo>
                  <a:lnTo>
                    <a:pt x="340" y="2056"/>
                  </a:lnTo>
                  <a:lnTo>
                    <a:pt x="340" y="2055"/>
                  </a:lnTo>
                  <a:lnTo>
                    <a:pt x="341" y="2055"/>
                  </a:lnTo>
                  <a:lnTo>
                    <a:pt x="341" y="2053"/>
                  </a:lnTo>
                  <a:lnTo>
                    <a:pt x="343" y="2053"/>
                  </a:lnTo>
                  <a:lnTo>
                    <a:pt x="343" y="2051"/>
                  </a:lnTo>
                  <a:lnTo>
                    <a:pt x="343" y="2049"/>
                  </a:lnTo>
                  <a:lnTo>
                    <a:pt x="343" y="2048"/>
                  </a:lnTo>
                  <a:lnTo>
                    <a:pt x="343" y="2046"/>
                  </a:lnTo>
                  <a:lnTo>
                    <a:pt x="345" y="2044"/>
                  </a:lnTo>
                  <a:lnTo>
                    <a:pt x="345" y="2042"/>
                  </a:lnTo>
                  <a:lnTo>
                    <a:pt x="345" y="2040"/>
                  </a:lnTo>
                  <a:lnTo>
                    <a:pt x="347" y="2040"/>
                  </a:lnTo>
                  <a:lnTo>
                    <a:pt x="347" y="2039"/>
                  </a:lnTo>
                  <a:lnTo>
                    <a:pt x="348" y="2037"/>
                  </a:lnTo>
                  <a:lnTo>
                    <a:pt x="347" y="2037"/>
                  </a:lnTo>
                  <a:lnTo>
                    <a:pt x="347" y="2035"/>
                  </a:lnTo>
                  <a:lnTo>
                    <a:pt x="347" y="2033"/>
                  </a:lnTo>
                  <a:lnTo>
                    <a:pt x="345" y="2033"/>
                  </a:lnTo>
                  <a:lnTo>
                    <a:pt x="345" y="2032"/>
                  </a:lnTo>
                  <a:lnTo>
                    <a:pt x="345" y="2030"/>
                  </a:lnTo>
                  <a:lnTo>
                    <a:pt x="343" y="2030"/>
                  </a:lnTo>
                  <a:lnTo>
                    <a:pt x="343" y="2028"/>
                  </a:lnTo>
                  <a:lnTo>
                    <a:pt x="343" y="2026"/>
                  </a:lnTo>
                  <a:lnTo>
                    <a:pt x="343" y="2025"/>
                  </a:lnTo>
                  <a:lnTo>
                    <a:pt x="343" y="2023"/>
                  </a:lnTo>
                  <a:lnTo>
                    <a:pt x="345" y="2023"/>
                  </a:lnTo>
                  <a:lnTo>
                    <a:pt x="345" y="2021"/>
                  </a:lnTo>
                  <a:lnTo>
                    <a:pt x="345" y="2019"/>
                  </a:lnTo>
                  <a:lnTo>
                    <a:pt x="343" y="2019"/>
                  </a:lnTo>
                  <a:lnTo>
                    <a:pt x="343" y="2017"/>
                  </a:lnTo>
                  <a:lnTo>
                    <a:pt x="341" y="2017"/>
                  </a:lnTo>
                  <a:lnTo>
                    <a:pt x="341" y="2016"/>
                  </a:lnTo>
                  <a:lnTo>
                    <a:pt x="343" y="2014"/>
                  </a:lnTo>
                  <a:lnTo>
                    <a:pt x="343" y="2012"/>
                  </a:lnTo>
                  <a:lnTo>
                    <a:pt x="345" y="2012"/>
                  </a:lnTo>
                  <a:lnTo>
                    <a:pt x="345" y="2010"/>
                  </a:lnTo>
                  <a:lnTo>
                    <a:pt x="347" y="2009"/>
                  </a:lnTo>
                  <a:lnTo>
                    <a:pt x="347" y="2007"/>
                  </a:lnTo>
                  <a:lnTo>
                    <a:pt x="348" y="2007"/>
                  </a:lnTo>
                  <a:lnTo>
                    <a:pt x="348" y="2005"/>
                  </a:lnTo>
                  <a:lnTo>
                    <a:pt x="347" y="2003"/>
                  </a:lnTo>
                  <a:lnTo>
                    <a:pt x="348" y="2003"/>
                  </a:lnTo>
                  <a:lnTo>
                    <a:pt x="348" y="2001"/>
                  </a:lnTo>
                  <a:lnTo>
                    <a:pt x="347" y="2001"/>
                  </a:lnTo>
                  <a:lnTo>
                    <a:pt x="347" y="2000"/>
                  </a:lnTo>
                  <a:lnTo>
                    <a:pt x="348" y="2000"/>
                  </a:lnTo>
                  <a:lnTo>
                    <a:pt x="347" y="2000"/>
                  </a:lnTo>
                  <a:lnTo>
                    <a:pt x="347" y="1998"/>
                  </a:lnTo>
                  <a:lnTo>
                    <a:pt x="347" y="1996"/>
                  </a:lnTo>
                  <a:lnTo>
                    <a:pt x="347" y="1994"/>
                  </a:lnTo>
                  <a:lnTo>
                    <a:pt x="348" y="1994"/>
                  </a:lnTo>
                  <a:lnTo>
                    <a:pt x="348" y="1993"/>
                  </a:lnTo>
                  <a:lnTo>
                    <a:pt x="350" y="1994"/>
                  </a:lnTo>
                  <a:lnTo>
                    <a:pt x="350" y="1993"/>
                  </a:lnTo>
                  <a:lnTo>
                    <a:pt x="350" y="1991"/>
                  </a:lnTo>
                  <a:lnTo>
                    <a:pt x="352" y="1991"/>
                  </a:lnTo>
                  <a:lnTo>
                    <a:pt x="352" y="1989"/>
                  </a:lnTo>
                  <a:lnTo>
                    <a:pt x="354" y="1989"/>
                  </a:lnTo>
                  <a:lnTo>
                    <a:pt x="354" y="1987"/>
                  </a:lnTo>
                  <a:lnTo>
                    <a:pt x="354" y="1986"/>
                  </a:lnTo>
                  <a:lnTo>
                    <a:pt x="354" y="1984"/>
                  </a:lnTo>
                  <a:lnTo>
                    <a:pt x="354" y="1982"/>
                  </a:lnTo>
                  <a:lnTo>
                    <a:pt x="354" y="1980"/>
                  </a:lnTo>
                  <a:lnTo>
                    <a:pt x="354" y="1978"/>
                  </a:lnTo>
                  <a:lnTo>
                    <a:pt x="355" y="1977"/>
                  </a:lnTo>
                  <a:lnTo>
                    <a:pt x="354" y="1977"/>
                  </a:lnTo>
                  <a:lnTo>
                    <a:pt x="354" y="1975"/>
                  </a:lnTo>
                  <a:lnTo>
                    <a:pt x="354" y="1973"/>
                  </a:lnTo>
                  <a:lnTo>
                    <a:pt x="354" y="1971"/>
                  </a:lnTo>
                  <a:lnTo>
                    <a:pt x="355" y="1971"/>
                  </a:lnTo>
                  <a:lnTo>
                    <a:pt x="355" y="1970"/>
                  </a:lnTo>
                  <a:lnTo>
                    <a:pt x="354" y="1970"/>
                  </a:lnTo>
                  <a:lnTo>
                    <a:pt x="354" y="1968"/>
                  </a:lnTo>
                  <a:lnTo>
                    <a:pt x="354" y="1966"/>
                  </a:lnTo>
                  <a:lnTo>
                    <a:pt x="352" y="1966"/>
                  </a:lnTo>
                  <a:lnTo>
                    <a:pt x="354" y="1966"/>
                  </a:lnTo>
                  <a:lnTo>
                    <a:pt x="352" y="1966"/>
                  </a:lnTo>
                  <a:lnTo>
                    <a:pt x="354" y="1966"/>
                  </a:lnTo>
                  <a:lnTo>
                    <a:pt x="354" y="1964"/>
                  </a:lnTo>
                  <a:lnTo>
                    <a:pt x="354" y="1963"/>
                  </a:lnTo>
                  <a:lnTo>
                    <a:pt x="355" y="1963"/>
                  </a:lnTo>
                  <a:lnTo>
                    <a:pt x="357" y="1963"/>
                  </a:lnTo>
                  <a:lnTo>
                    <a:pt x="359" y="1963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4" y="1964"/>
                  </a:lnTo>
                  <a:lnTo>
                    <a:pt x="364" y="1963"/>
                  </a:lnTo>
                  <a:lnTo>
                    <a:pt x="366" y="1963"/>
                  </a:lnTo>
                  <a:lnTo>
                    <a:pt x="364" y="1963"/>
                  </a:lnTo>
                  <a:lnTo>
                    <a:pt x="364" y="1961"/>
                  </a:lnTo>
                  <a:lnTo>
                    <a:pt x="366" y="1961"/>
                  </a:lnTo>
                  <a:lnTo>
                    <a:pt x="366" y="1959"/>
                  </a:lnTo>
                  <a:lnTo>
                    <a:pt x="368" y="1959"/>
                  </a:lnTo>
                  <a:lnTo>
                    <a:pt x="368" y="1957"/>
                  </a:lnTo>
                  <a:lnTo>
                    <a:pt x="366" y="1955"/>
                  </a:lnTo>
                  <a:lnTo>
                    <a:pt x="364" y="1955"/>
                  </a:lnTo>
                  <a:lnTo>
                    <a:pt x="364" y="1954"/>
                  </a:lnTo>
                  <a:lnTo>
                    <a:pt x="363" y="1954"/>
                  </a:lnTo>
                  <a:lnTo>
                    <a:pt x="363" y="1952"/>
                  </a:lnTo>
                  <a:lnTo>
                    <a:pt x="363" y="1950"/>
                  </a:lnTo>
                  <a:lnTo>
                    <a:pt x="361" y="1950"/>
                  </a:lnTo>
                  <a:lnTo>
                    <a:pt x="361" y="1948"/>
                  </a:lnTo>
                  <a:lnTo>
                    <a:pt x="359" y="1948"/>
                  </a:lnTo>
                  <a:lnTo>
                    <a:pt x="359" y="1947"/>
                  </a:lnTo>
                  <a:lnTo>
                    <a:pt x="359" y="1945"/>
                  </a:lnTo>
                  <a:lnTo>
                    <a:pt x="359" y="1943"/>
                  </a:lnTo>
                  <a:lnTo>
                    <a:pt x="357" y="1943"/>
                  </a:lnTo>
                  <a:lnTo>
                    <a:pt x="355" y="1943"/>
                  </a:lnTo>
                  <a:lnTo>
                    <a:pt x="355" y="1941"/>
                  </a:lnTo>
                  <a:lnTo>
                    <a:pt x="355" y="1940"/>
                  </a:lnTo>
                  <a:lnTo>
                    <a:pt x="354" y="1940"/>
                  </a:lnTo>
                  <a:lnTo>
                    <a:pt x="354" y="1938"/>
                  </a:lnTo>
                  <a:lnTo>
                    <a:pt x="352" y="1938"/>
                  </a:lnTo>
                  <a:lnTo>
                    <a:pt x="352" y="1936"/>
                  </a:lnTo>
                  <a:lnTo>
                    <a:pt x="352" y="1938"/>
                  </a:lnTo>
                  <a:lnTo>
                    <a:pt x="352" y="1936"/>
                  </a:lnTo>
                  <a:lnTo>
                    <a:pt x="350" y="1936"/>
                  </a:lnTo>
                  <a:lnTo>
                    <a:pt x="352" y="1936"/>
                  </a:lnTo>
                  <a:lnTo>
                    <a:pt x="350" y="1936"/>
                  </a:lnTo>
                  <a:lnTo>
                    <a:pt x="350" y="1934"/>
                  </a:lnTo>
                  <a:lnTo>
                    <a:pt x="350" y="1932"/>
                  </a:lnTo>
                  <a:lnTo>
                    <a:pt x="348" y="1932"/>
                  </a:lnTo>
                  <a:lnTo>
                    <a:pt x="348" y="1931"/>
                  </a:lnTo>
                  <a:lnTo>
                    <a:pt x="348" y="1929"/>
                  </a:lnTo>
                  <a:lnTo>
                    <a:pt x="347" y="1929"/>
                  </a:lnTo>
                  <a:lnTo>
                    <a:pt x="347" y="1927"/>
                  </a:lnTo>
                  <a:lnTo>
                    <a:pt x="347" y="1925"/>
                  </a:lnTo>
                  <a:lnTo>
                    <a:pt x="348" y="1925"/>
                  </a:lnTo>
                  <a:lnTo>
                    <a:pt x="348" y="1927"/>
                  </a:lnTo>
                  <a:lnTo>
                    <a:pt x="350" y="1927"/>
                  </a:lnTo>
                  <a:lnTo>
                    <a:pt x="350" y="1929"/>
                  </a:lnTo>
                  <a:lnTo>
                    <a:pt x="352" y="1929"/>
                  </a:lnTo>
                  <a:lnTo>
                    <a:pt x="354" y="1929"/>
                  </a:lnTo>
                  <a:lnTo>
                    <a:pt x="355" y="1929"/>
                  </a:lnTo>
                  <a:lnTo>
                    <a:pt x="357" y="1929"/>
                  </a:lnTo>
                  <a:lnTo>
                    <a:pt x="357" y="1927"/>
                  </a:lnTo>
                  <a:lnTo>
                    <a:pt x="359" y="1929"/>
                  </a:lnTo>
                  <a:lnTo>
                    <a:pt x="361" y="1929"/>
                  </a:lnTo>
                  <a:lnTo>
                    <a:pt x="363" y="1929"/>
                  </a:lnTo>
                  <a:lnTo>
                    <a:pt x="363" y="1927"/>
                  </a:lnTo>
                  <a:lnTo>
                    <a:pt x="364" y="1927"/>
                  </a:lnTo>
                  <a:lnTo>
                    <a:pt x="364" y="1925"/>
                  </a:lnTo>
                  <a:lnTo>
                    <a:pt x="366" y="1925"/>
                  </a:lnTo>
                  <a:lnTo>
                    <a:pt x="368" y="1924"/>
                  </a:lnTo>
                  <a:lnTo>
                    <a:pt x="370" y="1924"/>
                  </a:lnTo>
                  <a:lnTo>
                    <a:pt x="371" y="1924"/>
                  </a:lnTo>
                  <a:lnTo>
                    <a:pt x="373" y="1924"/>
                  </a:lnTo>
                  <a:lnTo>
                    <a:pt x="375" y="1924"/>
                  </a:lnTo>
                  <a:lnTo>
                    <a:pt x="375" y="1922"/>
                  </a:lnTo>
                  <a:lnTo>
                    <a:pt x="377" y="1922"/>
                  </a:lnTo>
                  <a:lnTo>
                    <a:pt x="377" y="1920"/>
                  </a:lnTo>
                  <a:lnTo>
                    <a:pt x="375" y="1920"/>
                  </a:lnTo>
                  <a:lnTo>
                    <a:pt x="377" y="1920"/>
                  </a:lnTo>
                  <a:lnTo>
                    <a:pt x="377" y="1918"/>
                  </a:lnTo>
                  <a:lnTo>
                    <a:pt x="378" y="1918"/>
                  </a:lnTo>
                  <a:lnTo>
                    <a:pt x="380" y="1918"/>
                  </a:lnTo>
                  <a:lnTo>
                    <a:pt x="380" y="1917"/>
                  </a:lnTo>
                  <a:lnTo>
                    <a:pt x="380" y="1918"/>
                  </a:lnTo>
                  <a:lnTo>
                    <a:pt x="382" y="1917"/>
                  </a:lnTo>
                  <a:lnTo>
                    <a:pt x="382" y="1918"/>
                  </a:lnTo>
                  <a:lnTo>
                    <a:pt x="382" y="1917"/>
                  </a:lnTo>
                  <a:lnTo>
                    <a:pt x="382" y="1918"/>
                  </a:lnTo>
                  <a:lnTo>
                    <a:pt x="384" y="1918"/>
                  </a:lnTo>
                  <a:lnTo>
                    <a:pt x="384" y="1917"/>
                  </a:lnTo>
                  <a:lnTo>
                    <a:pt x="386" y="1917"/>
                  </a:lnTo>
                  <a:lnTo>
                    <a:pt x="387" y="1917"/>
                  </a:lnTo>
                  <a:lnTo>
                    <a:pt x="389" y="1917"/>
                  </a:lnTo>
                  <a:lnTo>
                    <a:pt x="391" y="1917"/>
                  </a:lnTo>
                  <a:lnTo>
                    <a:pt x="391" y="1915"/>
                  </a:lnTo>
                  <a:lnTo>
                    <a:pt x="393" y="1915"/>
                  </a:lnTo>
                  <a:lnTo>
                    <a:pt x="394" y="1915"/>
                  </a:lnTo>
                  <a:lnTo>
                    <a:pt x="396" y="1915"/>
                  </a:lnTo>
                  <a:lnTo>
                    <a:pt x="396" y="1917"/>
                  </a:lnTo>
                  <a:lnTo>
                    <a:pt x="398" y="1917"/>
                  </a:lnTo>
                  <a:lnTo>
                    <a:pt x="398" y="1918"/>
                  </a:lnTo>
                  <a:lnTo>
                    <a:pt x="400" y="1918"/>
                  </a:lnTo>
                  <a:lnTo>
                    <a:pt x="400" y="1917"/>
                  </a:lnTo>
                  <a:lnTo>
                    <a:pt x="402" y="1917"/>
                  </a:lnTo>
                  <a:lnTo>
                    <a:pt x="402" y="1915"/>
                  </a:lnTo>
                  <a:lnTo>
                    <a:pt x="402" y="1913"/>
                  </a:lnTo>
                  <a:lnTo>
                    <a:pt x="402" y="1915"/>
                  </a:lnTo>
                  <a:lnTo>
                    <a:pt x="400" y="1915"/>
                  </a:lnTo>
                  <a:lnTo>
                    <a:pt x="400" y="1913"/>
                  </a:lnTo>
                  <a:lnTo>
                    <a:pt x="402" y="1913"/>
                  </a:lnTo>
                  <a:lnTo>
                    <a:pt x="402" y="1911"/>
                  </a:lnTo>
                  <a:lnTo>
                    <a:pt x="402" y="1909"/>
                  </a:lnTo>
                  <a:lnTo>
                    <a:pt x="402" y="1908"/>
                  </a:lnTo>
                  <a:lnTo>
                    <a:pt x="402" y="1906"/>
                  </a:lnTo>
                  <a:lnTo>
                    <a:pt x="402" y="1904"/>
                  </a:lnTo>
                  <a:lnTo>
                    <a:pt x="403" y="1904"/>
                  </a:lnTo>
                  <a:lnTo>
                    <a:pt x="402" y="1904"/>
                  </a:lnTo>
                  <a:lnTo>
                    <a:pt x="400" y="1904"/>
                  </a:lnTo>
                  <a:lnTo>
                    <a:pt x="400" y="1902"/>
                  </a:lnTo>
                  <a:lnTo>
                    <a:pt x="398" y="1902"/>
                  </a:lnTo>
                  <a:lnTo>
                    <a:pt x="396" y="1902"/>
                  </a:lnTo>
                  <a:lnTo>
                    <a:pt x="396" y="1901"/>
                  </a:lnTo>
                  <a:lnTo>
                    <a:pt x="394" y="1901"/>
                  </a:lnTo>
                  <a:lnTo>
                    <a:pt x="393" y="1901"/>
                  </a:lnTo>
                  <a:lnTo>
                    <a:pt x="393" y="1899"/>
                  </a:lnTo>
                  <a:lnTo>
                    <a:pt x="393" y="1897"/>
                  </a:lnTo>
                  <a:lnTo>
                    <a:pt x="394" y="1897"/>
                  </a:lnTo>
                  <a:lnTo>
                    <a:pt x="394" y="1895"/>
                  </a:lnTo>
                  <a:lnTo>
                    <a:pt x="394" y="1894"/>
                  </a:lnTo>
                  <a:lnTo>
                    <a:pt x="394" y="1892"/>
                  </a:lnTo>
                  <a:lnTo>
                    <a:pt x="393" y="1892"/>
                  </a:lnTo>
                  <a:lnTo>
                    <a:pt x="393" y="1890"/>
                  </a:lnTo>
                  <a:lnTo>
                    <a:pt x="394" y="1890"/>
                  </a:lnTo>
                  <a:lnTo>
                    <a:pt x="394" y="1888"/>
                  </a:lnTo>
                  <a:lnTo>
                    <a:pt x="394" y="1890"/>
                  </a:lnTo>
                  <a:lnTo>
                    <a:pt x="394" y="1888"/>
                  </a:lnTo>
                  <a:lnTo>
                    <a:pt x="394" y="1886"/>
                  </a:lnTo>
                  <a:lnTo>
                    <a:pt x="396" y="1886"/>
                  </a:lnTo>
                  <a:lnTo>
                    <a:pt x="396" y="1885"/>
                  </a:lnTo>
                  <a:lnTo>
                    <a:pt x="396" y="1883"/>
                  </a:lnTo>
                  <a:lnTo>
                    <a:pt x="394" y="1883"/>
                  </a:lnTo>
                  <a:lnTo>
                    <a:pt x="394" y="1881"/>
                  </a:lnTo>
                  <a:lnTo>
                    <a:pt x="396" y="1881"/>
                  </a:lnTo>
                  <a:lnTo>
                    <a:pt x="394" y="1881"/>
                  </a:lnTo>
                  <a:lnTo>
                    <a:pt x="394" y="1879"/>
                  </a:lnTo>
                  <a:lnTo>
                    <a:pt x="393" y="1879"/>
                  </a:lnTo>
                  <a:lnTo>
                    <a:pt x="391" y="1878"/>
                  </a:lnTo>
                  <a:lnTo>
                    <a:pt x="389" y="1878"/>
                  </a:lnTo>
                  <a:lnTo>
                    <a:pt x="391" y="1878"/>
                  </a:lnTo>
                  <a:lnTo>
                    <a:pt x="391" y="1876"/>
                  </a:lnTo>
                  <a:lnTo>
                    <a:pt x="389" y="1876"/>
                  </a:lnTo>
                  <a:lnTo>
                    <a:pt x="389" y="1874"/>
                  </a:lnTo>
                  <a:lnTo>
                    <a:pt x="387" y="1874"/>
                  </a:lnTo>
                  <a:lnTo>
                    <a:pt x="387" y="1872"/>
                  </a:lnTo>
                  <a:lnTo>
                    <a:pt x="389" y="1872"/>
                  </a:lnTo>
                  <a:lnTo>
                    <a:pt x="389" y="1871"/>
                  </a:lnTo>
                  <a:lnTo>
                    <a:pt x="387" y="1871"/>
                  </a:lnTo>
                  <a:lnTo>
                    <a:pt x="387" y="1869"/>
                  </a:lnTo>
                  <a:lnTo>
                    <a:pt x="387" y="1867"/>
                  </a:lnTo>
                  <a:lnTo>
                    <a:pt x="389" y="1867"/>
                  </a:lnTo>
                  <a:lnTo>
                    <a:pt x="389" y="1865"/>
                  </a:lnTo>
                  <a:lnTo>
                    <a:pt x="389" y="1863"/>
                  </a:lnTo>
                  <a:lnTo>
                    <a:pt x="387" y="1863"/>
                  </a:lnTo>
                  <a:lnTo>
                    <a:pt x="387" y="1862"/>
                  </a:lnTo>
                  <a:lnTo>
                    <a:pt x="387" y="1860"/>
                  </a:lnTo>
                  <a:lnTo>
                    <a:pt x="387" y="1858"/>
                  </a:lnTo>
                  <a:lnTo>
                    <a:pt x="387" y="1856"/>
                  </a:lnTo>
                  <a:lnTo>
                    <a:pt x="387" y="1855"/>
                  </a:lnTo>
                  <a:lnTo>
                    <a:pt x="389" y="1855"/>
                  </a:lnTo>
                  <a:lnTo>
                    <a:pt x="387" y="1855"/>
                  </a:lnTo>
                  <a:lnTo>
                    <a:pt x="387" y="1853"/>
                  </a:lnTo>
                  <a:lnTo>
                    <a:pt x="389" y="1853"/>
                  </a:lnTo>
                  <a:lnTo>
                    <a:pt x="389" y="1851"/>
                  </a:lnTo>
                  <a:lnTo>
                    <a:pt x="387" y="1851"/>
                  </a:lnTo>
                  <a:lnTo>
                    <a:pt x="387" y="1849"/>
                  </a:lnTo>
                  <a:lnTo>
                    <a:pt x="389" y="1849"/>
                  </a:lnTo>
                  <a:lnTo>
                    <a:pt x="391" y="1849"/>
                  </a:lnTo>
                  <a:lnTo>
                    <a:pt x="391" y="1848"/>
                  </a:lnTo>
                  <a:lnTo>
                    <a:pt x="391" y="1849"/>
                  </a:lnTo>
                  <a:lnTo>
                    <a:pt x="393" y="1849"/>
                  </a:lnTo>
                  <a:lnTo>
                    <a:pt x="393" y="1848"/>
                  </a:lnTo>
                  <a:lnTo>
                    <a:pt x="393" y="1846"/>
                  </a:lnTo>
                  <a:lnTo>
                    <a:pt x="394" y="1846"/>
                  </a:lnTo>
                  <a:lnTo>
                    <a:pt x="394" y="1848"/>
                  </a:lnTo>
                  <a:lnTo>
                    <a:pt x="394" y="1846"/>
                  </a:lnTo>
                  <a:lnTo>
                    <a:pt x="393" y="1846"/>
                  </a:lnTo>
                  <a:lnTo>
                    <a:pt x="394" y="1846"/>
                  </a:lnTo>
                  <a:lnTo>
                    <a:pt x="394" y="1844"/>
                  </a:lnTo>
                  <a:lnTo>
                    <a:pt x="394" y="1842"/>
                  </a:lnTo>
                  <a:lnTo>
                    <a:pt x="394" y="1840"/>
                  </a:lnTo>
                  <a:lnTo>
                    <a:pt x="393" y="1840"/>
                  </a:lnTo>
                  <a:lnTo>
                    <a:pt x="394" y="1840"/>
                  </a:lnTo>
                  <a:lnTo>
                    <a:pt x="393" y="1839"/>
                  </a:lnTo>
                  <a:lnTo>
                    <a:pt x="393" y="1837"/>
                  </a:lnTo>
                  <a:lnTo>
                    <a:pt x="394" y="1837"/>
                  </a:lnTo>
                  <a:lnTo>
                    <a:pt x="394" y="1835"/>
                  </a:lnTo>
                  <a:lnTo>
                    <a:pt x="394" y="1833"/>
                  </a:lnTo>
                  <a:lnTo>
                    <a:pt x="394" y="1835"/>
                  </a:lnTo>
                  <a:lnTo>
                    <a:pt x="393" y="1835"/>
                  </a:lnTo>
                  <a:lnTo>
                    <a:pt x="393" y="1833"/>
                  </a:lnTo>
                  <a:lnTo>
                    <a:pt x="394" y="1833"/>
                  </a:lnTo>
                  <a:lnTo>
                    <a:pt x="394" y="1832"/>
                  </a:lnTo>
                  <a:lnTo>
                    <a:pt x="393" y="1832"/>
                  </a:lnTo>
                  <a:lnTo>
                    <a:pt x="394" y="1832"/>
                  </a:lnTo>
                  <a:lnTo>
                    <a:pt x="393" y="1832"/>
                  </a:lnTo>
                  <a:lnTo>
                    <a:pt x="393" y="1830"/>
                  </a:lnTo>
                  <a:lnTo>
                    <a:pt x="393" y="1828"/>
                  </a:lnTo>
                  <a:lnTo>
                    <a:pt x="393" y="1826"/>
                  </a:lnTo>
                  <a:lnTo>
                    <a:pt x="393" y="1824"/>
                  </a:lnTo>
                  <a:lnTo>
                    <a:pt x="394" y="1824"/>
                  </a:lnTo>
                  <a:lnTo>
                    <a:pt x="396" y="1824"/>
                  </a:lnTo>
                  <a:lnTo>
                    <a:pt x="396" y="1823"/>
                  </a:lnTo>
                  <a:lnTo>
                    <a:pt x="398" y="1823"/>
                  </a:lnTo>
                  <a:lnTo>
                    <a:pt x="398" y="1821"/>
                  </a:lnTo>
                  <a:lnTo>
                    <a:pt x="398" y="1823"/>
                  </a:lnTo>
                  <a:lnTo>
                    <a:pt x="400" y="1823"/>
                  </a:lnTo>
                  <a:lnTo>
                    <a:pt x="402" y="1823"/>
                  </a:lnTo>
                  <a:lnTo>
                    <a:pt x="402" y="1821"/>
                  </a:lnTo>
                  <a:lnTo>
                    <a:pt x="403" y="1821"/>
                  </a:lnTo>
                  <a:lnTo>
                    <a:pt x="405" y="1821"/>
                  </a:lnTo>
                  <a:lnTo>
                    <a:pt x="405" y="1819"/>
                  </a:lnTo>
                  <a:lnTo>
                    <a:pt x="405" y="1817"/>
                  </a:lnTo>
                  <a:lnTo>
                    <a:pt x="405" y="1816"/>
                  </a:lnTo>
                  <a:lnTo>
                    <a:pt x="403" y="1814"/>
                  </a:lnTo>
                  <a:lnTo>
                    <a:pt x="403" y="1812"/>
                  </a:lnTo>
                  <a:lnTo>
                    <a:pt x="402" y="1810"/>
                  </a:lnTo>
                  <a:lnTo>
                    <a:pt x="402" y="1809"/>
                  </a:lnTo>
                  <a:lnTo>
                    <a:pt x="400" y="1807"/>
                  </a:lnTo>
                  <a:lnTo>
                    <a:pt x="400" y="1805"/>
                  </a:lnTo>
                  <a:lnTo>
                    <a:pt x="402" y="1805"/>
                  </a:lnTo>
                  <a:lnTo>
                    <a:pt x="400" y="1805"/>
                  </a:lnTo>
                  <a:lnTo>
                    <a:pt x="400" y="1803"/>
                  </a:lnTo>
                  <a:lnTo>
                    <a:pt x="400" y="1801"/>
                  </a:lnTo>
                  <a:lnTo>
                    <a:pt x="400" y="1800"/>
                  </a:lnTo>
                  <a:lnTo>
                    <a:pt x="400" y="1798"/>
                  </a:lnTo>
                  <a:lnTo>
                    <a:pt x="402" y="1798"/>
                  </a:lnTo>
                  <a:lnTo>
                    <a:pt x="403" y="1796"/>
                  </a:lnTo>
                  <a:lnTo>
                    <a:pt x="403" y="1794"/>
                  </a:lnTo>
                  <a:lnTo>
                    <a:pt x="403" y="1793"/>
                  </a:lnTo>
                  <a:lnTo>
                    <a:pt x="403" y="1791"/>
                  </a:lnTo>
                  <a:lnTo>
                    <a:pt x="405" y="1791"/>
                  </a:lnTo>
                  <a:lnTo>
                    <a:pt x="405" y="1789"/>
                  </a:lnTo>
                  <a:lnTo>
                    <a:pt x="407" y="1789"/>
                  </a:lnTo>
                  <a:lnTo>
                    <a:pt x="409" y="1789"/>
                  </a:lnTo>
                  <a:lnTo>
                    <a:pt x="409" y="1787"/>
                  </a:lnTo>
                  <a:lnTo>
                    <a:pt x="410" y="1787"/>
                  </a:lnTo>
                  <a:lnTo>
                    <a:pt x="410" y="1786"/>
                  </a:lnTo>
                  <a:lnTo>
                    <a:pt x="412" y="1786"/>
                  </a:lnTo>
                  <a:lnTo>
                    <a:pt x="412" y="1787"/>
                  </a:lnTo>
                  <a:lnTo>
                    <a:pt x="412" y="1786"/>
                  </a:lnTo>
                  <a:lnTo>
                    <a:pt x="414" y="1786"/>
                  </a:lnTo>
                  <a:lnTo>
                    <a:pt x="416" y="1784"/>
                  </a:lnTo>
                  <a:lnTo>
                    <a:pt x="414" y="1784"/>
                  </a:lnTo>
                  <a:lnTo>
                    <a:pt x="414" y="1782"/>
                  </a:lnTo>
                  <a:lnTo>
                    <a:pt x="416" y="1780"/>
                  </a:lnTo>
                  <a:lnTo>
                    <a:pt x="416" y="1778"/>
                  </a:lnTo>
                  <a:lnTo>
                    <a:pt x="417" y="1778"/>
                  </a:lnTo>
                  <a:lnTo>
                    <a:pt x="417" y="1777"/>
                  </a:lnTo>
                  <a:lnTo>
                    <a:pt x="417" y="1775"/>
                  </a:lnTo>
                  <a:lnTo>
                    <a:pt x="416" y="1775"/>
                  </a:lnTo>
                  <a:lnTo>
                    <a:pt x="416" y="1773"/>
                  </a:lnTo>
                  <a:lnTo>
                    <a:pt x="416" y="1771"/>
                  </a:lnTo>
                  <a:lnTo>
                    <a:pt x="416" y="1770"/>
                  </a:lnTo>
                  <a:lnTo>
                    <a:pt x="416" y="1768"/>
                  </a:lnTo>
                  <a:lnTo>
                    <a:pt x="417" y="1768"/>
                  </a:lnTo>
                  <a:lnTo>
                    <a:pt x="417" y="1766"/>
                  </a:lnTo>
                  <a:lnTo>
                    <a:pt x="419" y="1766"/>
                  </a:lnTo>
                  <a:lnTo>
                    <a:pt x="421" y="1766"/>
                  </a:lnTo>
                  <a:lnTo>
                    <a:pt x="423" y="1766"/>
                  </a:lnTo>
                  <a:lnTo>
                    <a:pt x="425" y="1766"/>
                  </a:lnTo>
                  <a:lnTo>
                    <a:pt x="426" y="1766"/>
                  </a:lnTo>
                  <a:lnTo>
                    <a:pt x="428" y="1766"/>
                  </a:lnTo>
                  <a:lnTo>
                    <a:pt x="428" y="1768"/>
                  </a:lnTo>
                  <a:lnTo>
                    <a:pt x="430" y="1768"/>
                  </a:lnTo>
                  <a:lnTo>
                    <a:pt x="432" y="1768"/>
                  </a:lnTo>
                  <a:lnTo>
                    <a:pt x="433" y="1766"/>
                  </a:lnTo>
                  <a:lnTo>
                    <a:pt x="435" y="1766"/>
                  </a:lnTo>
                  <a:lnTo>
                    <a:pt x="435" y="1764"/>
                  </a:lnTo>
                  <a:lnTo>
                    <a:pt x="435" y="1763"/>
                  </a:lnTo>
                  <a:lnTo>
                    <a:pt x="437" y="1763"/>
                  </a:lnTo>
                  <a:lnTo>
                    <a:pt x="439" y="1763"/>
                  </a:lnTo>
                  <a:lnTo>
                    <a:pt x="439" y="1761"/>
                  </a:lnTo>
                  <a:lnTo>
                    <a:pt x="440" y="1761"/>
                  </a:lnTo>
                  <a:lnTo>
                    <a:pt x="440" y="1763"/>
                  </a:lnTo>
                  <a:lnTo>
                    <a:pt x="442" y="1763"/>
                  </a:lnTo>
                  <a:lnTo>
                    <a:pt x="444" y="1763"/>
                  </a:lnTo>
                  <a:lnTo>
                    <a:pt x="444" y="1761"/>
                  </a:lnTo>
                  <a:lnTo>
                    <a:pt x="444" y="1759"/>
                  </a:lnTo>
                  <a:lnTo>
                    <a:pt x="444" y="1757"/>
                  </a:lnTo>
                  <a:lnTo>
                    <a:pt x="446" y="1757"/>
                  </a:lnTo>
                  <a:lnTo>
                    <a:pt x="446" y="1755"/>
                  </a:lnTo>
                  <a:lnTo>
                    <a:pt x="446" y="1754"/>
                  </a:lnTo>
                  <a:lnTo>
                    <a:pt x="448" y="1754"/>
                  </a:lnTo>
                  <a:lnTo>
                    <a:pt x="448" y="1755"/>
                  </a:lnTo>
                  <a:lnTo>
                    <a:pt x="449" y="1755"/>
                  </a:lnTo>
                  <a:lnTo>
                    <a:pt x="451" y="1755"/>
                  </a:lnTo>
                  <a:lnTo>
                    <a:pt x="453" y="1755"/>
                  </a:lnTo>
                  <a:lnTo>
                    <a:pt x="453" y="1757"/>
                  </a:lnTo>
                  <a:lnTo>
                    <a:pt x="455" y="1757"/>
                  </a:lnTo>
                  <a:lnTo>
                    <a:pt x="456" y="1755"/>
                  </a:lnTo>
                  <a:lnTo>
                    <a:pt x="456" y="1754"/>
                  </a:lnTo>
                  <a:lnTo>
                    <a:pt x="456" y="1752"/>
                  </a:lnTo>
                  <a:lnTo>
                    <a:pt x="456" y="1750"/>
                  </a:lnTo>
                  <a:lnTo>
                    <a:pt x="458" y="1750"/>
                  </a:lnTo>
                  <a:lnTo>
                    <a:pt x="458" y="1748"/>
                  </a:lnTo>
                  <a:lnTo>
                    <a:pt x="458" y="1747"/>
                  </a:lnTo>
                  <a:lnTo>
                    <a:pt x="458" y="1745"/>
                  </a:lnTo>
                  <a:lnTo>
                    <a:pt x="460" y="1745"/>
                  </a:lnTo>
                  <a:lnTo>
                    <a:pt x="462" y="1743"/>
                  </a:lnTo>
                  <a:lnTo>
                    <a:pt x="462" y="1741"/>
                  </a:lnTo>
                  <a:lnTo>
                    <a:pt x="463" y="1741"/>
                  </a:lnTo>
                  <a:lnTo>
                    <a:pt x="465" y="1741"/>
                  </a:lnTo>
                  <a:lnTo>
                    <a:pt x="465" y="1740"/>
                  </a:lnTo>
                  <a:lnTo>
                    <a:pt x="465" y="1738"/>
                  </a:lnTo>
                  <a:lnTo>
                    <a:pt x="467" y="1738"/>
                  </a:lnTo>
                  <a:lnTo>
                    <a:pt x="469" y="1738"/>
                  </a:lnTo>
                  <a:lnTo>
                    <a:pt x="469" y="1740"/>
                  </a:lnTo>
                  <a:lnTo>
                    <a:pt x="471" y="1740"/>
                  </a:lnTo>
                  <a:lnTo>
                    <a:pt x="471" y="1738"/>
                  </a:lnTo>
                  <a:lnTo>
                    <a:pt x="472" y="1738"/>
                  </a:lnTo>
                  <a:lnTo>
                    <a:pt x="472" y="1736"/>
                  </a:lnTo>
                  <a:lnTo>
                    <a:pt x="472" y="1734"/>
                  </a:lnTo>
                  <a:lnTo>
                    <a:pt x="474" y="1734"/>
                  </a:lnTo>
                  <a:lnTo>
                    <a:pt x="476" y="1734"/>
                  </a:lnTo>
                  <a:lnTo>
                    <a:pt x="478" y="1734"/>
                  </a:lnTo>
                  <a:lnTo>
                    <a:pt x="479" y="1736"/>
                  </a:lnTo>
                  <a:lnTo>
                    <a:pt x="481" y="1736"/>
                  </a:lnTo>
                  <a:lnTo>
                    <a:pt x="481" y="1738"/>
                  </a:lnTo>
                  <a:lnTo>
                    <a:pt x="481" y="1740"/>
                  </a:lnTo>
                  <a:lnTo>
                    <a:pt x="483" y="1740"/>
                  </a:lnTo>
                  <a:lnTo>
                    <a:pt x="483" y="1741"/>
                  </a:lnTo>
                  <a:lnTo>
                    <a:pt x="485" y="1741"/>
                  </a:lnTo>
                  <a:lnTo>
                    <a:pt x="486" y="1741"/>
                  </a:lnTo>
                  <a:lnTo>
                    <a:pt x="486" y="1740"/>
                  </a:lnTo>
                  <a:lnTo>
                    <a:pt x="488" y="1740"/>
                  </a:lnTo>
                  <a:lnTo>
                    <a:pt x="490" y="1740"/>
                  </a:lnTo>
                  <a:lnTo>
                    <a:pt x="490" y="1738"/>
                  </a:lnTo>
                  <a:lnTo>
                    <a:pt x="490" y="1736"/>
                  </a:lnTo>
                  <a:lnTo>
                    <a:pt x="492" y="1736"/>
                  </a:lnTo>
                  <a:lnTo>
                    <a:pt x="492" y="1734"/>
                  </a:lnTo>
                  <a:lnTo>
                    <a:pt x="494" y="1734"/>
                  </a:lnTo>
                  <a:lnTo>
                    <a:pt x="495" y="1734"/>
                  </a:lnTo>
                  <a:lnTo>
                    <a:pt x="497" y="1734"/>
                  </a:lnTo>
                  <a:lnTo>
                    <a:pt x="497" y="1732"/>
                  </a:lnTo>
                  <a:lnTo>
                    <a:pt x="499" y="1732"/>
                  </a:lnTo>
                  <a:lnTo>
                    <a:pt x="501" y="1732"/>
                  </a:lnTo>
                  <a:lnTo>
                    <a:pt x="502" y="1732"/>
                  </a:lnTo>
                  <a:lnTo>
                    <a:pt x="502" y="1734"/>
                  </a:lnTo>
                  <a:lnTo>
                    <a:pt x="504" y="1734"/>
                  </a:lnTo>
                  <a:lnTo>
                    <a:pt x="506" y="1734"/>
                  </a:lnTo>
                  <a:lnTo>
                    <a:pt x="506" y="1736"/>
                  </a:lnTo>
                  <a:lnTo>
                    <a:pt x="506" y="1738"/>
                  </a:lnTo>
                  <a:lnTo>
                    <a:pt x="508" y="1738"/>
                  </a:lnTo>
                  <a:lnTo>
                    <a:pt x="508" y="1740"/>
                  </a:lnTo>
                  <a:lnTo>
                    <a:pt x="509" y="1740"/>
                  </a:lnTo>
                  <a:lnTo>
                    <a:pt x="511" y="1740"/>
                  </a:lnTo>
                  <a:lnTo>
                    <a:pt x="511" y="1741"/>
                  </a:lnTo>
                  <a:lnTo>
                    <a:pt x="511" y="1743"/>
                  </a:lnTo>
                  <a:lnTo>
                    <a:pt x="511" y="1745"/>
                  </a:lnTo>
                  <a:lnTo>
                    <a:pt x="513" y="1745"/>
                  </a:lnTo>
                  <a:lnTo>
                    <a:pt x="513" y="1747"/>
                  </a:lnTo>
                  <a:lnTo>
                    <a:pt x="515" y="1747"/>
                  </a:lnTo>
                  <a:lnTo>
                    <a:pt x="517" y="1747"/>
                  </a:lnTo>
                  <a:lnTo>
                    <a:pt x="517" y="1748"/>
                  </a:lnTo>
                  <a:lnTo>
                    <a:pt x="518" y="1748"/>
                  </a:lnTo>
                  <a:lnTo>
                    <a:pt x="520" y="1748"/>
                  </a:lnTo>
                  <a:lnTo>
                    <a:pt x="520" y="1750"/>
                  </a:lnTo>
                  <a:lnTo>
                    <a:pt x="522" y="1750"/>
                  </a:lnTo>
                  <a:lnTo>
                    <a:pt x="522" y="1752"/>
                  </a:lnTo>
                  <a:lnTo>
                    <a:pt x="520" y="1752"/>
                  </a:lnTo>
                  <a:lnTo>
                    <a:pt x="520" y="1754"/>
                  </a:lnTo>
                  <a:lnTo>
                    <a:pt x="520" y="1755"/>
                  </a:lnTo>
                  <a:lnTo>
                    <a:pt x="522" y="1757"/>
                  </a:lnTo>
                  <a:lnTo>
                    <a:pt x="524" y="1757"/>
                  </a:lnTo>
                  <a:lnTo>
                    <a:pt x="525" y="1757"/>
                  </a:lnTo>
                  <a:lnTo>
                    <a:pt x="527" y="1757"/>
                  </a:lnTo>
                  <a:lnTo>
                    <a:pt x="527" y="1755"/>
                  </a:lnTo>
                  <a:lnTo>
                    <a:pt x="529" y="1755"/>
                  </a:lnTo>
                  <a:lnTo>
                    <a:pt x="531" y="1755"/>
                  </a:lnTo>
                  <a:lnTo>
                    <a:pt x="531" y="1754"/>
                  </a:lnTo>
                  <a:lnTo>
                    <a:pt x="532" y="1754"/>
                  </a:lnTo>
                  <a:lnTo>
                    <a:pt x="532" y="1755"/>
                  </a:lnTo>
                  <a:lnTo>
                    <a:pt x="532" y="1757"/>
                  </a:lnTo>
                  <a:lnTo>
                    <a:pt x="534" y="1757"/>
                  </a:lnTo>
                  <a:lnTo>
                    <a:pt x="534" y="1759"/>
                  </a:lnTo>
                  <a:lnTo>
                    <a:pt x="534" y="1761"/>
                  </a:lnTo>
                  <a:lnTo>
                    <a:pt x="534" y="1763"/>
                  </a:lnTo>
                  <a:lnTo>
                    <a:pt x="532" y="1763"/>
                  </a:lnTo>
                  <a:lnTo>
                    <a:pt x="534" y="1763"/>
                  </a:lnTo>
                  <a:lnTo>
                    <a:pt x="534" y="1764"/>
                  </a:lnTo>
                  <a:lnTo>
                    <a:pt x="532" y="1764"/>
                  </a:lnTo>
                  <a:lnTo>
                    <a:pt x="534" y="1764"/>
                  </a:lnTo>
                  <a:lnTo>
                    <a:pt x="534" y="1766"/>
                  </a:lnTo>
                  <a:lnTo>
                    <a:pt x="536" y="1766"/>
                  </a:lnTo>
                  <a:lnTo>
                    <a:pt x="534" y="1766"/>
                  </a:lnTo>
                  <a:lnTo>
                    <a:pt x="534" y="1768"/>
                  </a:lnTo>
                  <a:lnTo>
                    <a:pt x="536" y="1768"/>
                  </a:lnTo>
                  <a:lnTo>
                    <a:pt x="538" y="1768"/>
                  </a:lnTo>
                  <a:lnTo>
                    <a:pt x="538" y="1770"/>
                  </a:lnTo>
                  <a:lnTo>
                    <a:pt x="538" y="1768"/>
                  </a:lnTo>
                  <a:lnTo>
                    <a:pt x="540" y="1768"/>
                  </a:lnTo>
                  <a:lnTo>
                    <a:pt x="541" y="1768"/>
                  </a:lnTo>
                  <a:lnTo>
                    <a:pt x="541" y="1770"/>
                  </a:lnTo>
                  <a:lnTo>
                    <a:pt x="540" y="1770"/>
                  </a:lnTo>
                  <a:lnTo>
                    <a:pt x="541" y="1771"/>
                  </a:lnTo>
                  <a:lnTo>
                    <a:pt x="541" y="1770"/>
                  </a:lnTo>
                  <a:lnTo>
                    <a:pt x="543" y="1770"/>
                  </a:lnTo>
                  <a:lnTo>
                    <a:pt x="543" y="1771"/>
                  </a:lnTo>
                  <a:lnTo>
                    <a:pt x="543" y="1773"/>
                  </a:lnTo>
                  <a:lnTo>
                    <a:pt x="543" y="1771"/>
                  </a:lnTo>
                  <a:lnTo>
                    <a:pt x="545" y="1773"/>
                  </a:lnTo>
                  <a:lnTo>
                    <a:pt x="547" y="1773"/>
                  </a:lnTo>
                  <a:lnTo>
                    <a:pt x="547" y="1771"/>
                  </a:lnTo>
                  <a:lnTo>
                    <a:pt x="548" y="1771"/>
                  </a:lnTo>
                  <a:lnTo>
                    <a:pt x="550" y="1771"/>
                  </a:lnTo>
                  <a:lnTo>
                    <a:pt x="550" y="1773"/>
                  </a:lnTo>
                  <a:lnTo>
                    <a:pt x="552" y="1773"/>
                  </a:lnTo>
                  <a:lnTo>
                    <a:pt x="550" y="1775"/>
                  </a:lnTo>
                  <a:lnTo>
                    <a:pt x="552" y="1777"/>
                  </a:lnTo>
                  <a:lnTo>
                    <a:pt x="554" y="1777"/>
                  </a:lnTo>
                  <a:lnTo>
                    <a:pt x="554" y="1775"/>
                  </a:lnTo>
                  <a:lnTo>
                    <a:pt x="555" y="1775"/>
                  </a:lnTo>
                  <a:lnTo>
                    <a:pt x="555" y="1773"/>
                  </a:lnTo>
                  <a:lnTo>
                    <a:pt x="557" y="1773"/>
                  </a:lnTo>
                  <a:lnTo>
                    <a:pt x="559" y="1773"/>
                  </a:lnTo>
                  <a:lnTo>
                    <a:pt x="561" y="1773"/>
                  </a:lnTo>
                  <a:lnTo>
                    <a:pt x="561" y="1775"/>
                  </a:lnTo>
                  <a:lnTo>
                    <a:pt x="563" y="1775"/>
                  </a:lnTo>
                  <a:lnTo>
                    <a:pt x="563" y="1773"/>
                  </a:lnTo>
                  <a:lnTo>
                    <a:pt x="564" y="1773"/>
                  </a:lnTo>
                  <a:lnTo>
                    <a:pt x="564" y="1771"/>
                  </a:lnTo>
                  <a:lnTo>
                    <a:pt x="564" y="1770"/>
                  </a:lnTo>
                  <a:lnTo>
                    <a:pt x="566" y="1770"/>
                  </a:lnTo>
                  <a:lnTo>
                    <a:pt x="568" y="1770"/>
                  </a:lnTo>
                  <a:lnTo>
                    <a:pt x="570" y="1770"/>
                  </a:lnTo>
                  <a:lnTo>
                    <a:pt x="570" y="1768"/>
                  </a:lnTo>
                  <a:lnTo>
                    <a:pt x="570" y="1766"/>
                  </a:lnTo>
                  <a:lnTo>
                    <a:pt x="570" y="1764"/>
                  </a:lnTo>
                  <a:lnTo>
                    <a:pt x="570" y="1763"/>
                  </a:lnTo>
                  <a:lnTo>
                    <a:pt x="570" y="1761"/>
                  </a:lnTo>
                  <a:lnTo>
                    <a:pt x="570" y="1759"/>
                  </a:lnTo>
                  <a:lnTo>
                    <a:pt x="570" y="1757"/>
                  </a:lnTo>
                  <a:lnTo>
                    <a:pt x="570" y="1755"/>
                  </a:lnTo>
                  <a:lnTo>
                    <a:pt x="571" y="1755"/>
                  </a:lnTo>
                  <a:lnTo>
                    <a:pt x="571" y="1754"/>
                  </a:lnTo>
                  <a:lnTo>
                    <a:pt x="571" y="1752"/>
                  </a:lnTo>
                  <a:lnTo>
                    <a:pt x="573" y="1752"/>
                  </a:lnTo>
                  <a:lnTo>
                    <a:pt x="573" y="1750"/>
                  </a:lnTo>
                  <a:lnTo>
                    <a:pt x="573" y="1748"/>
                  </a:lnTo>
                  <a:lnTo>
                    <a:pt x="575" y="1748"/>
                  </a:lnTo>
                  <a:lnTo>
                    <a:pt x="575" y="1750"/>
                  </a:lnTo>
                  <a:lnTo>
                    <a:pt x="577" y="1750"/>
                  </a:lnTo>
                  <a:lnTo>
                    <a:pt x="578" y="1750"/>
                  </a:lnTo>
                  <a:lnTo>
                    <a:pt x="578" y="1752"/>
                  </a:lnTo>
                  <a:lnTo>
                    <a:pt x="580" y="1752"/>
                  </a:lnTo>
                  <a:lnTo>
                    <a:pt x="582" y="1752"/>
                  </a:lnTo>
                  <a:lnTo>
                    <a:pt x="584" y="1750"/>
                  </a:lnTo>
                  <a:lnTo>
                    <a:pt x="586" y="1750"/>
                  </a:lnTo>
                  <a:lnTo>
                    <a:pt x="586" y="1752"/>
                  </a:lnTo>
                  <a:lnTo>
                    <a:pt x="587" y="1752"/>
                  </a:lnTo>
                  <a:lnTo>
                    <a:pt x="587" y="1750"/>
                  </a:lnTo>
                  <a:lnTo>
                    <a:pt x="589" y="1750"/>
                  </a:lnTo>
                  <a:lnTo>
                    <a:pt x="589" y="1748"/>
                  </a:lnTo>
                  <a:lnTo>
                    <a:pt x="589" y="1747"/>
                  </a:lnTo>
                  <a:lnTo>
                    <a:pt x="591" y="1747"/>
                  </a:lnTo>
                  <a:lnTo>
                    <a:pt x="591" y="1745"/>
                  </a:lnTo>
                  <a:lnTo>
                    <a:pt x="591" y="1743"/>
                  </a:lnTo>
                  <a:lnTo>
                    <a:pt x="591" y="1741"/>
                  </a:lnTo>
                  <a:lnTo>
                    <a:pt x="591" y="1740"/>
                  </a:lnTo>
                  <a:lnTo>
                    <a:pt x="591" y="1738"/>
                  </a:lnTo>
                  <a:lnTo>
                    <a:pt x="589" y="1738"/>
                  </a:lnTo>
                  <a:lnTo>
                    <a:pt x="589" y="1736"/>
                  </a:lnTo>
                  <a:lnTo>
                    <a:pt x="589" y="1734"/>
                  </a:lnTo>
                  <a:lnTo>
                    <a:pt x="589" y="1732"/>
                  </a:lnTo>
                  <a:lnTo>
                    <a:pt x="587" y="1732"/>
                  </a:lnTo>
                  <a:lnTo>
                    <a:pt x="587" y="1731"/>
                  </a:lnTo>
                  <a:lnTo>
                    <a:pt x="587" y="1729"/>
                  </a:lnTo>
                  <a:lnTo>
                    <a:pt x="587" y="1727"/>
                  </a:lnTo>
                  <a:lnTo>
                    <a:pt x="586" y="1727"/>
                  </a:lnTo>
                  <a:lnTo>
                    <a:pt x="586" y="1725"/>
                  </a:lnTo>
                  <a:lnTo>
                    <a:pt x="584" y="1725"/>
                  </a:lnTo>
                  <a:lnTo>
                    <a:pt x="584" y="1724"/>
                  </a:lnTo>
                  <a:lnTo>
                    <a:pt x="582" y="1724"/>
                  </a:lnTo>
                  <a:lnTo>
                    <a:pt x="582" y="1722"/>
                  </a:lnTo>
                  <a:lnTo>
                    <a:pt x="582" y="1720"/>
                  </a:lnTo>
                  <a:lnTo>
                    <a:pt x="580" y="1718"/>
                  </a:lnTo>
                  <a:lnTo>
                    <a:pt x="578" y="1718"/>
                  </a:lnTo>
                  <a:lnTo>
                    <a:pt x="580" y="1717"/>
                  </a:lnTo>
                  <a:lnTo>
                    <a:pt x="582" y="1717"/>
                  </a:lnTo>
                  <a:lnTo>
                    <a:pt x="584" y="1717"/>
                  </a:lnTo>
                  <a:lnTo>
                    <a:pt x="586" y="1718"/>
                  </a:lnTo>
                  <a:lnTo>
                    <a:pt x="587" y="1718"/>
                  </a:lnTo>
                  <a:lnTo>
                    <a:pt x="589" y="1718"/>
                  </a:lnTo>
                  <a:lnTo>
                    <a:pt x="589" y="1720"/>
                  </a:lnTo>
                  <a:lnTo>
                    <a:pt x="591" y="1720"/>
                  </a:lnTo>
                  <a:lnTo>
                    <a:pt x="591" y="1722"/>
                  </a:lnTo>
                  <a:lnTo>
                    <a:pt x="591" y="1724"/>
                  </a:lnTo>
                  <a:lnTo>
                    <a:pt x="593" y="1724"/>
                  </a:lnTo>
                  <a:lnTo>
                    <a:pt x="594" y="1724"/>
                  </a:lnTo>
                  <a:lnTo>
                    <a:pt x="594" y="1725"/>
                  </a:lnTo>
                  <a:lnTo>
                    <a:pt x="596" y="1725"/>
                  </a:lnTo>
                  <a:lnTo>
                    <a:pt x="596" y="1724"/>
                  </a:lnTo>
                  <a:lnTo>
                    <a:pt x="598" y="1724"/>
                  </a:lnTo>
                  <a:lnTo>
                    <a:pt x="598" y="1722"/>
                  </a:lnTo>
                  <a:lnTo>
                    <a:pt x="600" y="1722"/>
                  </a:lnTo>
                  <a:lnTo>
                    <a:pt x="600" y="1720"/>
                  </a:lnTo>
                  <a:lnTo>
                    <a:pt x="602" y="1722"/>
                  </a:lnTo>
                  <a:lnTo>
                    <a:pt x="602" y="1724"/>
                  </a:lnTo>
                  <a:lnTo>
                    <a:pt x="603" y="1725"/>
                  </a:lnTo>
                  <a:lnTo>
                    <a:pt x="605" y="1725"/>
                  </a:lnTo>
                  <a:lnTo>
                    <a:pt x="607" y="1725"/>
                  </a:lnTo>
                  <a:lnTo>
                    <a:pt x="609" y="1725"/>
                  </a:lnTo>
                  <a:lnTo>
                    <a:pt x="609" y="1727"/>
                  </a:lnTo>
                  <a:lnTo>
                    <a:pt x="610" y="1725"/>
                  </a:lnTo>
                  <a:lnTo>
                    <a:pt x="610" y="1724"/>
                  </a:lnTo>
                  <a:lnTo>
                    <a:pt x="610" y="1722"/>
                  </a:lnTo>
                  <a:lnTo>
                    <a:pt x="610" y="1720"/>
                  </a:lnTo>
                  <a:lnTo>
                    <a:pt x="610" y="1718"/>
                  </a:lnTo>
                  <a:lnTo>
                    <a:pt x="612" y="1718"/>
                  </a:lnTo>
                  <a:lnTo>
                    <a:pt x="614" y="1718"/>
                  </a:lnTo>
                  <a:lnTo>
                    <a:pt x="614" y="1717"/>
                  </a:lnTo>
                  <a:lnTo>
                    <a:pt x="616" y="1717"/>
                  </a:lnTo>
                  <a:lnTo>
                    <a:pt x="614" y="1717"/>
                  </a:lnTo>
                  <a:lnTo>
                    <a:pt x="614" y="1715"/>
                  </a:lnTo>
                  <a:lnTo>
                    <a:pt x="612" y="1715"/>
                  </a:lnTo>
                  <a:lnTo>
                    <a:pt x="612" y="1713"/>
                  </a:lnTo>
                  <a:lnTo>
                    <a:pt x="610" y="1713"/>
                  </a:lnTo>
                  <a:lnTo>
                    <a:pt x="609" y="1711"/>
                  </a:lnTo>
                  <a:lnTo>
                    <a:pt x="609" y="1713"/>
                  </a:lnTo>
                  <a:lnTo>
                    <a:pt x="607" y="1711"/>
                  </a:lnTo>
                  <a:lnTo>
                    <a:pt x="607" y="1709"/>
                  </a:lnTo>
                  <a:lnTo>
                    <a:pt x="609" y="1709"/>
                  </a:lnTo>
                  <a:lnTo>
                    <a:pt x="609" y="1708"/>
                  </a:lnTo>
                  <a:lnTo>
                    <a:pt x="609" y="1706"/>
                  </a:lnTo>
                  <a:lnTo>
                    <a:pt x="609" y="1704"/>
                  </a:lnTo>
                  <a:lnTo>
                    <a:pt x="609" y="1702"/>
                  </a:lnTo>
                  <a:lnTo>
                    <a:pt x="609" y="1701"/>
                  </a:lnTo>
                  <a:lnTo>
                    <a:pt x="609" y="1699"/>
                  </a:lnTo>
                  <a:lnTo>
                    <a:pt x="609" y="1697"/>
                  </a:lnTo>
                  <a:lnTo>
                    <a:pt x="609" y="1695"/>
                  </a:lnTo>
                  <a:lnTo>
                    <a:pt x="607" y="1695"/>
                  </a:lnTo>
                  <a:lnTo>
                    <a:pt x="605" y="1695"/>
                  </a:lnTo>
                  <a:lnTo>
                    <a:pt x="603" y="1695"/>
                  </a:lnTo>
                  <a:lnTo>
                    <a:pt x="605" y="1694"/>
                  </a:lnTo>
                  <a:lnTo>
                    <a:pt x="605" y="1692"/>
                  </a:lnTo>
                  <a:lnTo>
                    <a:pt x="605" y="1690"/>
                  </a:lnTo>
                  <a:lnTo>
                    <a:pt x="607" y="1690"/>
                  </a:lnTo>
                  <a:lnTo>
                    <a:pt x="607" y="1688"/>
                  </a:lnTo>
                  <a:lnTo>
                    <a:pt x="607" y="1686"/>
                  </a:lnTo>
                  <a:lnTo>
                    <a:pt x="605" y="1686"/>
                  </a:lnTo>
                  <a:lnTo>
                    <a:pt x="607" y="1686"/>
                  </a:lnTo>
                  <a:lnTo>
                    <a:pt x="607" y="1685"/>
                  </a:lnTo>
                  <a:lnTo>
                    <a:pt x="607" y="1683"/>
                  </a:lnTo>
                  <a:lnTo>
                    <a:pt x="605" y="1683"/>
                  </a:lnTo>
                  <a:lnTo>
                    <a:pt x="609" y="1681"/>
                  </a:lnTo>
                  <a:lnTo>
                    <a:pt x="609" y="1679"/>
                  </a:lnTo>
                  <a:lnTo>
                    <a:pt x="607" y="1679"/>
                  </a:lnTo>
                  <a:lnTo>
                    <a:pt x="607" y="1678"/>
                  </a:lnTo>
                  <a:lnTo>
                    <a:pt x="607" y="1676"/>
                  </a:lnTo>
                  <a:lnTo>
                    <a:pt x="605" y="1676"/>
                  </a:lnTo>
                  <a:lnTo>
                    <a:pt x="603" y="1674"/>
                  </a:lnTo>
                  <a:lnTo>
                    <a:pt x="602" y="1674"/>
                  </a:lnTo>
                  <a:lnTo>
                    <a:pt x="602" y="1676"/>
                  </a:lnTo>
                  <a:lnTo>
                    <a:pt x="602" y="1674"/>
                  </a:lnTo>
                  <a:lnTo>
                    <a:pt x="602" y="1672"/>
                  </a:lnTo>
                  <a:lnTo>
                    <a:pt x="602" y="1671"/>
                  </a:lnTo>
                  <a:lnTo>
                    <a:pt x="602" y="1669"/>
                  </a:lnTo>
                  <a:lnTo>
                    <a:pt x="600" y="1667"/>
                  </a:lnTo>
                  <a:lnTo>
                    <a:pt x="600" y="1665"/>
                  </a:lnTo>
                  <a:lnTo>
                    <a:pt x="598" y="1663"/>
                  </a:lnTo>
                  <a:lnTo>
                    <a:pt x="598" y="1665"/>
                  </a:lnTo>
                  <a:lnTo>
                    <a:pt x="596" y="1665"/>
                  </a:lnTo>
                  <a:lnTo>
                    <a:pt x="596" y="1663"/>
                  </a:lnTo>
                  <a:lnTo>
                    <a:pt x="596" y="1662"/>
                  </a:lnTo>
                  <a:lnTo>
                    <a:pt x="594" y="1662"/>
                  </a:lnTo>
                  <a:lnTo>
                    <a:pt x="594" y="1660"/>
                  </a:lnTo>
                  <a:lnTo>
                    <a:pt x="594" y="1658"/>
                  </a:lnTo>
                  <a:lnTo>
                    <a:pt x="594" y="1656"/>
                  </a:lnTo>
                  <a:lnTo>
                    <a:pt x="596" y="1656"/>
                  </a:lnTo>
                  <a:lnTo>
                    <a:pt x="594" y="1656"/>
                  </a:lnTo>
                  <a:lnTo>
                    <a:pt x="594" y="1655"/>
                  </a:lnTo>
                  <a:lnTo>
                    <a:pt x="596" y="1655"/>
                  </a:lnTo>
                  <a:lnTo>
                    <a:pt x="596" y="1653"/>
                  </a:lnTo>
                  <a:lnTo>
                    <a:pt x="598" y="1653"/>
                  </a:lnTo>
                  <a:lnTo>
                    <a:pt x="598" y="1651"/>
                  </a:lnTo>
                  <a:lnTo>
                    <a:pt x="598" y="1649"/>
                  </a:lnTo>
                  <a:lnTo>
                    <a:pt x="598" y="1648"/>
                  </a:lnTo>
                  <a:lnTo>
                    <a:pt x="600" y="1648"/>
                  </a:lnTo>
                  <a:lnTo>
                    <a:pt x="598" y="1648"/>
                  </a:lnTo>
                  <a:lnTo>
                    <a:pt x="598" y="1646"/>
                  </a:lnTo>
                  <a:lnTo>
                    <a:pt x="598" y="1644"/>
                  </a:lnTo>
                  <a:lnTo>
                    <a:pt x="598" y="1642"/>
                  </a:lnTo>
                  <a:lnTo>
                    <a:pt x="596" y="1642"/>
                  </a:lnTo>
                  <a:lnTo>
                    <a:pt x="596" y="1640"/>
                  </a:lnTo>
                  <a:lnTo>
                    <a:pt x="598" y="1640"/>
                  </a:lnTo>
                  <a:lnTo>
                    <a:pt x="598" y="1639"/>
                  </a:lnTo>
                  <a:lnTo>
                    <a:pt x="598" y="1637"/>
                  </a:lnTo>
                  <a:lnTo>
                    <a:pt x="596" y="1637"/>
                  </a:lnTo>
                  <a:lnTo>
                    <a:pt x="596" y="1635"/>
                  </a:lnTo>
                  <a:lnTo>
                    <a:pt x="594" y="1635"/>
                  </a:lnTo>
                  <a:lnTo>
                    <a:pt x="593" y="1635"/>
                  </a:lnTo>
                  <a:lnTo>
                    <a:pt x="591" y="1635"/>
                  </a:lnTo>
                  <a:lnTo>
                    <a:pt x="591" y="1633"/>
                  </a:lnTo>
                  <a:lnTo>
                    <a:pt x="589" y="1632"/>
                  </a:lnTo>
                  <a:lnTo>
                    <a:pt x="587" y="1632"/>
                  </a:lnTo>
                  <a:lnTo>
                    <a:pt x="586" y="1632"/>
                  </a:lnTo>
                  <a:lnTo>
                    <a:pt x="586" y="1630"/>
                  </a:lnTo>
                  <a:lnTo>
                    <a:pt x="584" y="1630"/>
                  </a:lnTo>
                  <a:lnTo>
                    <a:pt x="582" y="1630"/>
                  </a:lnTo>
                  <a:lnTo>
                    <a:pt x="582" y="1628"/>
                  </a:lnTo>
                  <a:lnTo>
                    <a:pt x="580" y="1628"/>
                  </a:lnTo>
                  <a:lnTo>
                    <a:pt x="578" y="1628"/>
                  </a:lnTo>
                  <a:lnTo>
                    <a:pt x="577" y="1626"/>
                  </a:lnTo>
                  <a:lnTo>
                    <a:pt x="577" y="1624"/>
                  </a:lnTo>
                  <a:lnTo>
                    <a:pt x="577" y="1623"/>
                  </a:lnTo>
                  <a:lnTo>
                    <a:pt x="578" y="1623"/>
                  </a:lnTo>
                  <a:lnTo>
                    <a:pt x="578" y="1621"/>
                  </a:lnTo>
                  <a:lnTo>
                    <a:pt x="580" y="1621"/>
                  </a:lnTo>
                  <a:lnTo>
                    <a:pt x="580" y="1619"/>
                  </a:lnTo>
                  <a:lnTo>
                    <a:pt x="578" y="1619"/>
                  </a:lnTo>
                  <a:lnTo>
                    <a:pt x="578" y="1617"/>
                  </a:lnTo>
                  <a:lnTo>
                    <a:pt x="578" y="1616"/>
                  </a:lnTo>
                  <a:lnTo>
                    <a:pt x="578" y="1614"/>
                  </a:lnTo>
                  <a:lnTo>
                    <a:pt x="578" y="1612"/>
                  </a:lnTo>
                  <a:lnTo>
                    <a:pt x="577" y="1612"/>
                  </a:lnTo>
                  <a:lnTo>
                    <a:pt x="577" y="1610"/>
                  </a:lnTo>
                  <a:lnTo>
                    <a:pt x="577" y="1609"/>
                  </a:lnTo>
                  <a:lnTo>
                    <a:pt x="575" y="1609"/>
                  </a:lnTo>
                  <a:lnTo>
                    <a:pt x="575" y="1607"/>
                  </a:lnTo>
                  <a:lnTo>
                    <a:pt x="573" y="1607"/>
                  </a:lnTo>
                  <a:lnTo>
                    <a:pt x="571" y="1607"/>
                  </a:lnTo>
                  <a:lnTo>
                    <a:pt x="570" y="1607"/>
                  </a:lnTo>
                  <a:lnTo>
                    <a:pt x="568" y="1607"/>
                  </a:lnTo>
                  <a:lnTo>
                    <a:pt x="568" y="1605"/>
                  </a:lnTo>
                  <a:lnTo>
                    <a:pt x="568" y="1603"/>
                  </a:lnTo>
                  <a:lnTo>
                    <a:pt x="570" y="1603"/>
                  </a:lnTo>
                  <a:lnTo>
                    <a:pt x="571" y="1603"/>
                  </a:lnTo>
                  <a:lnTo>
                    <a:pt x="571" y="1601"/>
                  </a:lnTo>
                  <a:lnTo>
                    <a:pt x="573" y="1601"/>
                  </a:lnTo>
                  <a:lnTo>
                    <a:pt x="571" y="1601"/>
                  </a:lnTo>
                  <a:lnTo>
                    <a:pt x="573" y="1601"/>
                  </a:lnTo>
                  <a:lnTo>
                    <a:pt x="573" y="1600"/>
                  </a:lnTo>
                  <a:lnTo>
                    <a:pt x="571" y="1600"/>
                  </a:lnTo>
                  <a:lnTo>
                    <a:pt x="571" y="1598"/>
                  </a:lnTo>
                  <a:lnTo>
                    <a:pt x="573" y="1598"/>
                  </a:lnTo>
                  <a:lnTo>
                    <a:pt x="573" y="1596"/>
                  </a:lnTo>
                  <a:lnTo>
                    <a:pt x="571" y="1596"/>
                  </a:lnTo>
                  <a:lnTo>
                    <a:pt x="571" y="1594"/>
                  </a:lnTo>
                  <a:lnTo>
                    <a:pt x="573" y="1594"/>
                  </a:lnTo>
                  <a:lnTo>
                    <a:pt x="573" y="1593"/>
                  </a:lnTo>
                  <a:lnTo>
                    <a:pt x="573" y="1591"/>
                  </a:lnTo>
                  <a:lnTo>
                    <a:pt x="571" y="1591"/>
                  </a:lnTo>
                  <a:lnTo>
                    <a:pt x="570" y="1591"/>
                  </a:lnTo>
                  <a:lnTo>
                    <a:pt x="570" y="1593"/>
                  </a:lnTo>
                  <a:lnTo>
                    <a:pt x="568" y="1593"/>
                  </a:lnTo>
                  <a:lnTo>
                    <a:pt x="568" y="1591"/>
                  </a:lnTo>
                  <a:lnTo>
                    <a:pt x="566" y="1591"/>
                  </a:lnTo>
                  <a:lnTo>
                    <a:pt x="564" y="1591"/>
                  </a:lnTo>
                  <a:lnTo>
                    <a:pt x="564" y="1589"/>
                  </a:lnTo>
                  <a:lnTo>
                    <a:pt x="564" y="1587"/>
                  </a:lnTo>
                  <a:lnTo>
                    <a:pt x="566" y="1587"/>
                  </a:lnTo>
                  <a:lnTo>
                    <a:pt x="564" y="1587"/>
                  </a:lnTo>
                  <a:lnTo>
                    <a:pt x="564" y="1586"/>
                  </a:lnTo>
                  <a:lnTo>
                    <a:pt x="564" y="1584"/>
                  </a:lnTo>
                  <a:lnTo>
                    <a:pt x="564" y="1582"/>
                  </a:lnTo>
                  <a:lnTo>
                    <a:pt x="564" y="1580"/>
                  </a:lnTo>
                  <a:lnTo>
                    <a:pt x="563" y="1580"/>
                  </a:lnTo>
                  <a:lnTo>
                    <a:pt x="563" y="1578"/>
                  </a:lnTo>
                  <a:lnTo>
                    <a:pt x="563" y="1577"/>
                  </a:lnTo>
                  <a:lnTo>
                    <a:pt x="563" y="1575"/>
                  </a:lnTo>
                  <a:lnTo>
                    <a:pt x="564" y="1573"/>
                  </a:lnTo>
                  <a:lnTo>
                    <a:pt x="564" y="1571"/>
                  </a:lnTo>
                  <a:lnTo>
                    <a:pt x="566" y="1571"/>
                  </a:lnTo>
                  <a:lnTo>
                    <a:pt x="566" y="1573"/>
                  </a:lnTo>
                  <a:lnTo>
                    <a:pt x="568" y="1573"/>
                  </a:lnTo>
                  <a:lnTo>
                    <a:pt x="568" y="1571"/>
                  </a:lnTo>
                  <a:lnTo>
                    <a:pt x="568" y="1570"/>
                  </a:lnTo>
                  <a:lnTo>
                    <a:pt x="568" y="1568"/>
                  </a:lnTo>
                  <a:lnTo>
                    <a:pt x="570" y="1568"/>
                  </a:lnTo>
                  <a:lnTo>
                    <a:pt x="571" y="1568"/>
                  </a:lnTo>
                  <a:lnTo>
                    <a:pt x="571" y="1566"/>
                  </a:lnTo>
                  <a:lnTo>
                    <a:pt x="571" y="1564"/>
                  </a:lnTo>
                  <a:lnTo>
                    <a:pt x="571" y="1563"/>
                  </a:lnTo>
                  <a:lnTo>
                    <a:pt x="570" y="1563"/>
                  </a:lnTo>
                  <a:lnTo>
                    <a:pt x="568" y="1563"/>
                  </a:lnTo>
                  <a:lnTo>
                    <a:pt x="568" y="1564"/>
                  </a:lnTo>
                  <a:lnTo>
                    <a:pt x="566" y="1564"/>
                  </a:lnTo>
                  <a:lnTo>
                    <a:pt x="566" y="1563"/>
                  </a:lnTo>
                  <a:lnTo>
                    <a:pt x="568" y="1563"/>
                  </a:lnTo>
                  <a:lnTo>
                    <a:pt x="568" y="1561"/>
                  </a:lnTo>
                  <a:lnTo>
                    <a:pt x="570" y="1561"/>
                  </a:lnTo>
                  <a:lnTo>
                    <a:pt x="570" y="1559"/>
                  </a:lnTo>
                  <a:lnTo>
                    <a:pt x="570" y="1557"/>
                  </a:lnTo>
                  <a:lnTo>
                    <a:pt x="570" y="1555"/>
                  </a:lnTo>
                  <a:lnTo>
                    <a:pt x="568" y="1555"/>
                  </a:lnTo>
                  <a:lnTo>
                    <a:pt x="568" y="1554"/>
                  </a:lnTo>
                  <a:lnTo>
                    <a:pt x="566" y="1554"/>
                  </a:lnTo>
                  <a:lnTo>
                    <a:pt x="566" y="1552"/>
                  </a:lnTo>
                  <a:lnTo>
                    <a:pt x="564" y="1552"/>
                  </a:lnTo>
                  <a:lnTo>
                    <a:pt x="566" y="1552"/>
                  </a:lnTo>
                  <a:lnTo>
                    <a:pt x="566" y="1550"/>
                  </a:lnTo>
                  <a:lnTo>
                    <a:pt x="566" y="1548"/>
                  </a:lnTo>
                  <a:lnTo>
                    <a:pt x="564" y="1548"/>
                  </a:lnTo>
                  <a:lnTo>
                    <a:pt x="564" y="1547"/>
                  </a:lnTo>
                  <a:lnTo>
                    <a:pt x="563" y="1545"/>
                  </a:lnTo>
                  <a:lnTo>
                    <a:pt x="563" y="1543"/>
                  </a:lnTo>
                  <a:lnTo>
                    <a:pt x="563" y="1541"/>
                  </a:lnTo>
                  <a:lnTo>
                    <a:pt x="563" y="1540"/>
                  </a:lnTo>
                  <a:lnTo>
                    <a:pt x="563" y="1538"/>
                  </a:lnTo>
                  <a:lnTo>
                    <a:pt x="563" y="1536"/>
                  </a:lnTo>
                  <a:lnTo>
                    <a:pt x="563" y="1534"/>
                  </a:lnTo>
                  <a:lnTo>
                    <a:pt x="561" y="1534"/>
                  </a:lnTo>
                  <a:lnTo>
                    <a:pt x="561" y="1532"/>
                  </a:lnTo>
                  <a:lnTo>
                    <a:pt x="561" y="1531"/>
                  </a:lnTo>
                  <a:lnTo>
                    <a:pt x="561" y="1529"/>
                  </a:lnTo>
                  <a:lnTo>
                    <a:pt x="561" y="1527"/>
                  </a:lnTo>
                  <a:lnTo>
                    <a:pt x="559" y="1527"/>
                  </a:lnTo>
                  <a:lnTo>
                    <a:pt x="559" y="1525"/>
                  </a:lnTo>
                  <a:lnTo>
                    <a:pt x="557" y="1524"/>
                  </a:lnTo>
                  <a:lnTo>
                    <a:pt x="559" y="1524"/>
                  </a:lnTo>
                  <a:lnTo>
                    <a:pt x="559" y="1522"/>
                  </a:lnTo>
                  <a:lnTo>
                    <a:pt x="559" y="1520"/>
                  </a:lnTo>
                  <a:lnTo>
                    <a:pt x="557" y="1520"/>
                  </a:lnTo>
                  <a:lnTo>
                    <a:pt x="557" y="1518"/>
                  </a:lnTo>
                  <a:lnTo>
                    <a:pt x="557" y="1517"/>
                  </a:lnTo>
                  <a:lnTo>
                    <a:pt x="559" y="1517"/>
                  </a:lnTo>
                  <a:lnTo>
                    <a:pt x="557" y="1517"/>
                  </a:lnTo>
                  <a:lnTo>
                    <a:pt x="557" y="1515"/>
                  </a:lnTo>
                  <a:lnTo>
                    <a:pt x="559" y="1515"/>
                  </a:lnTo>
                  <a:lnTo>
                    <a:pt x="557" y="1515"/>
                  </a:lnTo>
                  <a:lnTo>
                    <a:pt x="559" y="1515"/>
                  </a:lnTo>
                  <a:lnTo>
                    <a:pt x="559" y="1513"/>
                  </a:lnTo>
                  <a:lnTo>
                    <a:pt x="557" y="1513"/>
                  </a:lnTo>
                  <a:lnTo>
                    <a:pt x="557" y="1511"/>
                  </a:lnTo>
                  <a:lnTo>
                    <a:pt x="559" y="1511"/>
                  </a:lnTo>
                  <a:lnTo>
                    <a:pt x="561" y="1511"/>
                  </a:lnTo>
                  <a:lnTo>
                    <a:pt x="559" y="1511"/>
                  </a:lnTo>
                  <a:lnTo>
                    <a:pt x="559" y="1509"/>
                  </a:lnTo>
                  <a:lnTo>
                    <a:pt x="561" y="1509"/>
                  </a:lnTo>
                  <a:lnTo>
                    <a:pt x="561" y="1508"/>
                  </a:lnTo>
                  <a:lnTo>
                    <a:pt x="563" y="1509"/>
                  </a:lnTo>
                  <a:lnTo>
                    <a:pt x="564" y="1509"/>
                  </a:lnTo>
                  <a:lnTo>
                    <a:pt x="564" y="1508"/>
                  </a:lnTo>
                  <a:lnTo>
                    <a:pt x="564" y="1506"/>
                  </a:lnTo>
                  <a:lnTo>
                    <a:pt x="564" y="1504"/>
                  </a:lnTo>
                  <a:lnTo>
                    <a:pt x="564" y="1502"/>
                  </a:lnTo>
                  <a:lnTo>
                    <a:pt x="566" y="1502"/>
                  </a:lnTo>
                  <a:lnTo>
                    <a:pt x="566" y="1501"/>
                  </a:lnTo>
                  <a:lnTo>
                    <a:pt x="566" y="1499"/>
                  </a:lnTo>
                  <a:lnTo>
                    <a:pt x="568" y="1499"/>
                  </a:lnTo>
                  <a:lnTo>
                    <a:pt x="568" y="1497"/>
                  </a:lnTo>
                  <a:lnTo>
                    <a:pt x="570" y="1497"/>
                  </a:lnTo>
                  <a:lnTo>
                    <a:pt x="570" y="1495"/>
                  </a:lnTo>
                  <a:lnTo>
                    <a:pt x="571" y="1495"/>
                  </a:lnTo>
                  <a:lnTo>
                    <a:pt x="573" y="1495"/>
                  </a:lnTo>
                  <a:lnTo>
                    <a:pt x="573" y="1497"/>
                  </a:lnTo>
                  <a:lnTo>
                    <a:pt x="573" y="1495"/>
                  </a:lnTo>
                  <a:lnTo>
                    <a:pt x="575" y="1495"/>
                  </a:lnTo>
                  <a:lnTo>
                    <a:pt x="575" y="1494"/>
                  </a:lnTo>
                  <a:lnTo>
                    <a:pt x="575" y="1492"/>
                  </a:lnTo>
                  <a:lnTo>
                    <a:pt x="575" y="1490"/>
                  </a:lnTo>
                  <a:lnTo>
                    <a:pt x="577" y="1490"/>
                  </a:lnTo>
                  <a:lnTo>
                    <a:pt x="577" y="1488"/>
                  </a:lnTo>
                  <a:lnTo>
                    <a:pt x="578" y="1488"/>
                  </a:lnTo>
                  <a:lnTo>
                    <a:pt x="578" y="1486"/>
                  </a:lnTo>
                  <a:lnTo>
                    <a:pt x="577" y="1486"/>
                  </a:lnTo>
                  <a:lnTo>
                    <a:pt x="578" y="1486"/>
                  </a:lnTo>
                  <a:lnTo>
                    <a:pt x="578" y="1485"/>
                  </a:lnTo>
                  <a:lnTo>
                    <a:pt x="580" y="1485"/>
                  </a:lnTo>
                  <a:lnTo>
                    <a:pt x="580" y="1483"/>
                  </a:lnTo>
                  <a:lnTo>
                    <a:pt x="580" y="1485"/>
                  </a:lnTo>
                  <a:lnTo>
                    <a:pt x="580" y="1483"/>
                  </a:lnTo>
                  <a:lnTo>
                    <a:pt x="580" y="1481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8" y="1478"/>
                  </a:lnTo>
                  <a:lnTo>
                    <a:pt x="580" y="1476"/>
                  </a:lnTo>
                  <a:lnTo>
                    <a:pt x="582" y="1476"/>
                  </a:lnTo>
                  <a:lnTo>
                    <a:pt x="582" y="1478"/>
                  </a:lnTo>
                  <a:lnTo>
                    <a:pt x="582" y="1479"/>
                  </a:lnTo>
                  <a:lnTo>
                    <a:pt x="584" y="1479"/>
                  </a:lnTo>
                  <a:lnTo>
                    <a:pt x="586" y="1479"/>
                  </a:lnTo>
                  <a:lnTo>
                    <a:pt x="586" y="1478"/>
                  </a:lnTo>
                  <a:lnTo>
                    <a:pt x="587" y="1478"/>
                  </a:lnTo>
                  <a:lnTo>
                    <a:pt x="587" y="1476"/>
                  </a:lnTo>
                  <a:lnTo>
                    <a:pt x="587" y="1478"/>
                  </a:lnTo>
                  <a:lnTo>
                    <a:pt x="589" y="1478"/>
                  </a:lnTo>
                  <a:lnTo>
                    <a:pt x="589" y="1479"/>
                  </a:lnTo>
                  <a:lnTo>
                    <a:pt x="591" y="1479"/>
                  </a:lnTo>
                  <a:lnTo>
                    <a:pt x="593" y="1479"/>
                  </a:lnTo>
                  <a:lnTo>
                    <a:pt x="594" y="1479"/>
                  </a:lnTo>
                  <a:lnTo>
                    <a:pt x="594" y="1481"/>
                  </a:lnTo>
                  <a:lnTo>
                    <a:pt x="596" y="1481"/>
                  </a:lnTo>
                  <a:lnTo>
                    <a:pt x="596" y="1483"/>
                  </a:lnTo>
                  <a:lnTo>
                    <a:pt x="596" y="1481"/>
                  </a:lnTo>
                  <a:lnTo>
                    <a:pt x="596" y="1483"/>
                  </a:lnTo>
                  <a:lnTo>
                    <a:pt x="598" y="1483"/>
                  </a:lnTo>
                  <a:lnTo>
                    <a:pt x="600" y="1481"/>
                  </a:lnTo>
                  <a:lnTo>
                    <a:pt x="602" y="1481"/>
                  </a:lnTo>
                  <a:lnTo>
                    <a:pt x="603" y="1481"/>
                  </a:lnTo>
                  <a:lnTo>
                    <a:pt x="603" y="1479"/>
                  </a:lnTo>
                  <a:lnTo>
                    <a:pt x="603" y="1478"/>
                  </a:lnTo>
                  <a:lnTo>
                    <a:pt x="605" y="1478"/>
                  </a:lnTo>
                  <a:lnTo>
                    <a:pt x="607" y="1478"/>
                  </a:lnTo>
                  <a:lnTo>
                    <a:pt x="609" y="1478"/>
                  </a:lnTo>
                  <a:lnTo>
                    <a:pt x="609" y="1476"/>
                  </a:lnTo>
                  <a:lnTo>
                    <a:pt x="610" y="1476"/>
                  </a:lnTo>
                  <a:lnTo>
                    <a:pt x="610" y="1478"/>
                  </a:lnTo>
                  <a:lnTo>
                    <a:pt x="612" y="1478"/>
                  </a:lnTo>
                  <a:lnTo>
                    <a:pt x="612" y="1479"/>
                  </a:lnTo>
                  <a:lnTo>
                    <a:pt x="614" y="1479"/>
                  </a:lnTo>
                  <a:lnTo>
                    <a:pt x="616" y="1479"/>
                  </a:lnTo>
                  <a:lnTo>
                    <a:pt x="616" y="1478"/>
                  </a:lnTo>
                  <a:lnTo>
                    <a:pt x="617" y="1478"/>
                  </a:lnTo>
                  <a:lnTo>
                    <a:pt x="617" y="1476"/>
                  </a:lnTo>
                  <a:lnTo>
                    <a:pt x="619" y="1476"/>
                  </a:lnTo>
                  <a:lnTo>
                    <a:pt x="621" y="1476"/>
                  </a:lnTo>
                  <a:lnTo>
                    <a:pt x="623" y="1478"/>
                  </a:lnTo>
                  <a:lnTo>
                    <a:pt x="625" y="1478"/>
                  </a:lnTo>
                  <a:lnTo>
                    <a:pt x="625" y="1479"/>
                  </a:lnTo>
                  <a:lnTo>
                    <a:pt x="625" y="1478"/>
                  </a:lnTo>
                  <a:lnTo>
                    <a:pt x="626" y="1478"/>
                  </a:lnTo>
                  <a:lnTo>
                    <a:pt x="626" y="1476"/>
                  </a:lnTo>
                  <a:lnTo>
                    <a:pt x="628" y="1476"/>
                  </a:lnTo>
                  <a:lnTo>
                    <a:pt x="628" y="1474"/>
                  </a:lnTo>
                  <a:lnTo>
                    <a:pt x="628" y="1472"/>
                  </a:lnTo>
                  <a:lnTo>
                    <a:pt x="628" y="1471"/>
                  </a:lnTo>
                  <a:lnTo>
                    <a:pt x="630" y="1471"/>
                  </a:lnTo>
                  <a:lnTo>
                    <a:pt x="630" y="1469"/>
                  </a:lnTo>
                  <a:lnTo>
                    <a:pt x="632" y="1469"/>
                  </a:lnTo>
                  <a:lnTo>
                    <a:pt x="632" y="1471"/>
                  </a:lnTo>
                  <a:lnTo>
                    <a:pt x="633" y="1471"/>
                  </a:lnTo>
                  <a:lnTo>
                    <a:pt x="633" y="1469"/>
                  </a:lnTo>
                  <a:lnTo>
                    <a:pt x="635" y="1469"/>
                  </a:lnTo>
                  <a:lnTo>
                    <a:pt x="635" y="1467"/>
                  </a:lnTo>
                  <a:lnTo>
                    <a:pt x="637" y="1467"/>
                  </a:lnTo>
                  <a:lnTo>
                    <a:pt x="637" y="1469"/>
                  </a:lnTo>
                  <a:lnTo>
                    <a:pt x="639" y="1469"/>
                  </a:lnTo>
                  <a:lnTo>
                    <a:pt x="639" y="1467"/>
                  </a:lnTo>
                  <a:lnTo>
                    <a:pt x="640" y="1467"/>
                  </a:lnTo>
                  <a:lnTo>
                    <a:pt x="640" y="1465"/>
                  </a:lnTo>
                  <a:lnTo>
                    <a:pt x="642" y="1465"/>
                  </a:lnTo>
                  <a:lnTo>
                    <a:pt x="642" y="1467"/>
                  </a:lnTo>
                  <a:lnTo>
                    <a:pt x="642" y="1465"/>
                  </a:lnTo>
                  <a:lnTo>
                    <a:pt x="644" y="1465"/>
                  </a:lnTo>
                  <a:lnTo>
                    <a:pt x="642" y="1465"/>
                  </a:lnTo>
                  <a:lnTo>
                    <a:pt x="642" y="1463"/>
                  </a:lnTo>
                  <a:lnTo>
                    <a:pt x="644" y="1463"/>
                  </a:lnTo>
                  <a:lnTo>
                    <a:pt x="644" y="1462"/>
                  </a:lnTo>
                  <a:lnTo>
                    <a:pt x="642" y="1462"/>
                  </a:lnTo>
                  <a:lnTo>
                    <a:pt x="642" y="1460"/>
                  </a:lnTo>
                  <a:lnTo>
                    <a:pt x="640" y="1460"/>
                  </a:lnTo>
                  <a:lnTo>
                    <a:pt x="640" y="1458"/>
                  </a:lnTo>
                  <a:lnTo>
                    <a:pt x="640" y="1456"/>
                  </a:lnTo>
                  <a:lnTo>
                    <a:pt x="642" y="1456"/>
                  </a:lnTo>
                  <a:lnTo>
                    <a:pt x="642" y="1455"/>
                  </a:lnTo>
                  <a:lnTo>
                    <a:pt x="642" y="1453"/>
                  </a:lnTo>
                  <a:lnTo>
                    <a:pt x="644" y="1453"/>
                  </a:lnTo>
                  <a:lnTo>
                    <a:pt x="644" y="1451"/>
                  </a:lnTo>
                  <a:lnTo>
                    <a:pt x="644" y="1449"/>
                  </a:lnTo>
                  <a:lnTo>
                    <a:pt x="642" y="1449"/>
                  </a:lnTo>
                  <a:lnTo>
                    <a:pt x="642" y="1448"/>
                  </a:lnTo>
                  <a:lnTo>
                    <a:pt x="640" y="1446"/>
                  </a:lnTo>
                  <a:lnTo>
                    <a:pt x="640" y="1444"/>
                  </a:lnTo>
                  <a:lnTo>
                    <a:pt x="639" y="1444"/>
                  </a:lnTo>
                  <a:lnTo>
                    <a:pt x="639" y="1442"/>
                  </a:lnTo>
                  <a:lnTo>
                    <a:pt x="639" y="1440"/>
                  </a:lnTo>
                  <a:lnTo>
                    <a:pt x="640" y="1440"/>
                  </a:lnTo>
                  <a:lnTo>
                    <a:pt x="640" y="1439"/>
                  </a:lnTo>
                  <a:lnTo>
                    <a:pt x="640" y="1437"/>
                  </a:lnTo>
                  <a:lnTo>
                    <a:pt x="640" y="1435"/>
                  </a:lnTo>
                  <a:lnTo>
                    <a:pt x="639" y="1435"/>
                  </a:lnTo>
                  <a:lnTo>
                    <a:pt x="639" y="1433"/>
                  </a:lnTo>
                  <a:lnTo>
                    <a:pt x="639" y="1432"/>
                  </a:lnTo>
                  <a:lnTo>
                    <a:pt x="637" y="1432"/>
                  </a:lnTo>
                  <a:lnTo>
                    <a:pt x="637" y="1430"/>
                  </a:lnTo>
                  <a:lnTo>
                    <a:pt x="637" y="1428"/>
                  </a:lnTo>
                  <a:lnTo>
                    <a:pt x="637" y="1426"/>
                  </a:lnTo>
                  <a:lnTo>
                    <a:pt x="635" y="1428"/>
                  </a:lnTo>
                  <a:lnTo>
                    <a:pt x="633" y="1428"/>
                  </a:lnTo>
                  <a:lnTo>
                    <a:pt x="632" y="1428"/>
                  </a:lnTo>
                  <a:lnTo>
                    <a:pt x="630" y="1426"/>
                  </a:lnTo>
                  <a:lnTo>
                    <a:pt x="630" y="1428"/>
                  </a:lnTo>
                  <a:lnTo>
                    <a:pt x="628" y="1428"/>
                  </a:lnTo>
                  <a:lnTo>
                    <a:pt x="628" y="1430"/>
                  </a:lnTo>
                  <a:lnTo>
                    <a:pt x="628" y="1432"/>
                  </a:lnTo>
                  <a:lnTo>
                    <a:pt x="628" y="1433"/>
                  </a:lnTo>
                  <a:lnTo>
                    <a:pt x="626" y="1433"/>
                  </a:lnTo>
                  <a:lnTo>
                    <a:pt x="625" y="1433"/>
                  </a:lnTo>
                  <a:lnTo>
                    <a:pt x="625" y="1432"/>
                  </a:lnTo>
                  <a:lnTo>
                    <a:pt x="623" y="1432"/>
                  </a:lnTo>
                  <a:lnTo>
                    <a:pt x="623" y="1430"/>
                  </a:lnTo>
                  <a:lnTo>
                    <a:pt x="621" y="1430"/>
                  </a:lnTo>
                  <a:lnTo>
                    <a:pt x="619" y="1430"/>
                  </a:lnTo>
                  <a:lnTo>
                    <a:pt x="617" y="1430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4" y="1432"/>
                  </a:lnTo>
                  <a:lnTo>
                    <a:pt x="614" y="1430"/>
                  </a:lnTo>
                  <a:lnTo>
                    <a:pt x="612" y="1430"/>
                  </a:lnTo>
                  <a:lnTo>
                    <a:pt x="612" y="1428"/>
                  </a:lnTo>
                  <a:lnTo>
                    <a:pt x="610" y="1428"/>
                  </a:lnTo>
                  <a:lnTo>
                    <a:pt x="612" y="1428"/>
                  </a:lnTo>
                  <a:lnTo>
                    <a:pt x="612" y="1426"/>
                  </a:lnTo>
                  <a:lnTo>
                    <a:pt x="614" y="1428"/>
                  </a:lnTo>
                  <a:lnTo>
                    <a:pt x="614" y="1426"/>
                  </a:lnTo>
                  <a:lnTo>
                    <a:pt x="614" y="1424"/>
                  </a:lnTo>
                  <a:lnTo>
                    <a:pt x="614" y="1423"/>
                  </a:lnTo>
                  <a:lnTo>
                    <a:pt x="614" y="1421"/>
                  </a:lnTo>
                  <a:lnTo>
                    <a:pt x="616" y="1421"/>
                  </a:lnTo>
                  <a:lnTo>
                    <a:pt x="616" y="1419"/>
                  </a:lnTo>
                  <a:lnTo>
                    <a:pt x="616" y="1417"/>
                  </a:lnTo>
                  <a:lnTo>
                    <a:pt x="616" y="1416"/>
                  </a:lnTo>
                  <a:lnTo>
                    <a:pt x="616" y="1414"/>
                  </a:lnTo>
                  <a:lnTo>
                    <a:pt x="617" y="1412"/>
                  </a:lnTo>
                  <a:lnTo>
                    <a:pt x="617" y="1410"/>
                  </a:lnTo>
                  <a:lnTo>
                    <a:pt x="617" y="1409"/>
                  </a:lnTo>
                  <a:lnTo>
                    <a:pt x="619" y="1409"/>
                  </a:lnTo>
                  <a:lnTo>
                    <a:pt x="617" y="1407"/>
                  </a:lnTo>
                  <a:lnTo>
                    <a:pt x="617" y="1405"/>
                  </a:lnTo>
                  <a:lnTo>
                    <a:pt x="617" y="1407"/>
                  </a:lnTo>
                  <a:lnTo>
                    <a:pt x="616" y="1407"/>
                  </a:lnTo>
                  <a:lnTo>
                    <a:pt x="616" y="1405"/>
                  </a:lnTo>
                  <a:lnTo>
                    <a:pt x="614" y="1405"/>
                  </a:lnTo>
                  <a:lnTo>
                    <a:pt x="614" y="1403"/>
                  </a:lnTo>
                  <a:lnTo>
                    <a:pt x="612" y="1403"/>
                  </a:lnTo>
                  <a:lnTo>
                    <a:pt x="612" y="1401"/>
                  </a:lnTo>
                  <a:lnTo>
                    <a:pt x="610" y="1401"/>
                  </a:lnTo>
                  <a:lnTo>
                    <a:pt x="610" y="1400"/>
                  </a:lnTo>
                  <a:lnTo>
                    <a:pt x="609" y="1400"/>
                  </a:lnTo>
                  <a:lnTo>
                    <a:pt x="609" y="1398"/>
                  </a:lnTo>
                  <a:lnTo>
                    <a:pt x="610" y="1398"/>
                  </a:lnTo>
                  <a:lnTo>
                    <a:pt x="610" y="1396"/>
                  </a:lnTo>
                  <a:lnTo>
                    <a:pt x="612" y="1396"/>
                  </a:lnTo>
                  <a:lnTo>
                    <a:pt x="612" y="1394"/>
                  </a:lnTo>
                  <a:lnTo>
                    <a:pt x="612" y="1393"/>
                  </a:lnTo>
                  <a:lnTo>
                    <a:pt x="610" y="1393"/>
                  </a:lnTo>
                  <a:lnTo>
                    <a:pt x="610" y="1391"/>
                  </a:lnTo>
                  <a:lnTo>
                    <a:pt x="610" y="1389"/>
                  </a:lnTo>
                  <a:lnTo>
                    <a:pt x="609" y="1389"/>
                  </a:lnTo>
                  <a:lnTo>
                    <a:pt x="609" y="1387"/>
                  </a:lnTo>
                  <a:lnTo>
                    <a:pt x="610" y="1387"/>
                  </a:lnTo>
                  <a:lnTo>
                    <a:pt x="609" y="1386"/>
                  </a:lnTo>
                  <a:lnTo>
                    <a:pt x="609" y="1384"/>
                  </a:lnTo>
                  <a:lnTo>
                    <a:pt x="610" y="1384"/>
                  </a:lnTo>
                  <a:lnTo>
                    <a:pt x="610" y="1382"/>
                  </a:lnTo>
                  <a:lnTo>
                    <a:pt x="612" y="1382"/>
                  </a:lnTo>
                  <a:lnTo>
                    <a:pt x="614" y="1382"/>
                  </a:lnTo>
                  <a:lnTo>
                    <a:pt x="616" y="1382"/>
                  </a:lnTo>
                  <a:lnTo>
                    <a:pt x="617" y="1382"/>
                  </a:lnTo>
                  <a:lnTo>
                    <a:pt x="617" y="1384"/>
                  </a:lnTo>
                  <a:lnTo>
                    <a:pt x="617" y="1386"/>
                  </a:lnTo>
                  <a:lnTo>
                    <a:pt x="619" y="1386"/>
                  </a:lnTo>
                  <a:lnTo>
                    <a:pt x="619" y="1387"/>
                  </a:lnTo>
                  <a:lnTo>
                    <a:pt x="619" y="1389"/>
                  </a:lnTo>
                  <a:lnTo>
                    <a:pt x="619" y="1391"/>
                  </a:lnTo>
                  <a:lnTo>
                    <a:pt x="621" y="1391"/>
                  </a:lnTo>
                  <a:lnTo>
                    <a:pt x="623" y="1391"/>
                  </a:lnTo>
                  <a:lnTo>
                    <a:pt x="623" y="1393"/>
                  </a:lnTo>
                  <a:lnTo>
                    <a:pt x="625" y="1393"/>
                  </a:lnTo>
                  <a:lnTo>
                    <a:pt x="625" y="1391"/>
                  </a:lnTo>
                  <a:lnTo>
                    <a:pt x="625" y="1389"/>
                  </a:lnTo>
                  <a:lnTo>
                    <a:pt x="626" y="1389"/>
                  </a:lnTo>
                  <a:lnTo>
                    <a:pt x="626" y="1387"/>
                  </a:lnTo>
                  <a:lnTo>
                    <a:pt x="626" y="1386"/>
                  </a:lnTo>
                  <a:lnTo>
                    <a:pt x="628" y="1386"/>
                  </a:lnTo>
                  <a:lnTo>
                    <a:pt x="628" y="1387"/>
                  </a:lnTo>
                  <a:lnTo>
                    <a:pt x="630" y="1387"/>
                  </a:lnTo>
                  <a:lnTo>
                    <a:pt x="630" y="1386"/>
                  </a:lnTo>
                  <a:lnTo>
                    <a:pt x="630" y="1384"/>
                  </a:lnTo>
                  <a:lnTo>
                    <a:pt x="632" y="1382"/>
                  </a:lnTo>
                  <a:lnTo>
                    <a:pt x="633" y="1382"/>
                  </a:lnTo>
                  <a:lnTo>
                    <a:pt x="635" y="1380"/>
                  </a:lnTo>
                  <a:lnTo>
                    <a:pt x="635" y="1378"/>
                  </a:lnTo>
                  <a:lnTo>
                    <a:pt x="637" y="1378"/>
                  </a:lnTo>
                  <a:lnTo>
                    <a:pt x="637" y="1377"/>
                  </a:lnTo>
                  <a:lnTo>
                    <a:pt x="639" y="1377"/>
                  </a:lnTo>
                  <a:lnTo>
                    <a:pt x="639" y="1378"/>
                  </a:lnTo>
                  <a:lnTo>
                    <a:pt x="639" y="1380"/>
                  </a:lnTo>
                  <a:lnTo>
                    <a:pt x="640" y="1380"/>
                  </a:lnTo>
                  <a:lnTo>
                    <a:pt x="640" y="1382"/>
                  </a:lnTo>
                  <a:lnTo>
                    <a:pt x="642" y="1382"/>
                  </a:lnTo>
                  <a:lnTo>
                    <a:pt x="644" y="1382"/>
                  </a:lnTo>
                  <a:lnTo>
                    <a:pt x="644" y="1384"/>
                  </a:lnTo>
                  <a:lnTo>
                    <a:pt x="644" y="1386"/>
                  </a:lnTo>
                  <a:lnTo>
                    <a:pt x="646" y="1386"/>
                  </a:lnTo>
                  <a:lnTo>
                    <a:pt x="646" y="1384"/>
                  </a:lnTo>
                  <a:lnTo>
                    <a:pt x="646" y="1382"/>
                  </a:lnTo>
                  <a:lnTo>
                    <a:pt x="648" y="1382"/>
                  </a:lnTo>
                  <a:lnTo>
                    <a:pt x="648" y="1380"/>
                  </a:lnTo>
                  <a:lnTo>
                    <a:pt x="648" y="1378"/>
                  </a:lnTo>
                  <a:lnTo>
                    <a:pt x="649" y="1378"/>
                  </a:lnTo>
                  <a:lnTo>
                    <a:pt x="651" y="1378"/>
                  </a:lnTo>
                  <a:lnTo>
                    <a:pt x="653" y="1378"/>
                  </a:lnTo>
                  <a:lnTo>
                    <a:pt x="655" y="1378"/>
                  </a:lnTo>
                  <a:lnTo>
                    <a:pt x="655" y="1380"/>
                  </a:lnTo>
                  <a:lnTo>
                    <a:pt x="656" y="1380"/>
                  </a:lnTo>
                  <a:lnTo>
                    <a:pt x="656" y="1378"/>
                  </a:lnTo>
                  <a:lnTo>
                    <a:pt x="656" y="1377"/>
                  </a:lnTo>
                  <a:lnTo>
                    <a:pt x="655" y="1377"/>
                  </a:lnTo>
                  <a:lnTo>
                    <a:pt x="655" y="1375"/>
                  </a:lnTo>
                  <a:lnTo>
                    <a:pt x="655" y="1373"/>
                  </a:lnTo>
                  <a:lnTo>
                    <a:pt x="653" y="1373"/>
                  </a:lnTo>
                  <a:lnTo>
                    <a:pt x="653" y="1371"/>
                  </a:lnTo>
                  <a:lnTo>
                    <a:pt x="653" y="1370"/>
                  </a:lnTo>
                  <a:lnTo>
                    <a:pt x="651" y="1368"/>
                  </a:lnTo>
                  <a:lnTo>
                    <a:pt x="653" y="1368"/>
                  </a:lnTo>
                  <a:lnTo>
                    <a:pt x="653" y="1366"/>
                  </a:lnTo>
                  <a:lnTo>
                    <a:pt x="651" y="1366"/>
                  </a:lnTo>
                  <a:lnTo>
                    <a:pt x="651" y="1364"/>
                  </a:lnTo>
                  <a:lnTo>
                    <a:pt x="651" y="1363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3" y="1359"/>
                  </a:lnTo>
                  <a:lnTo>
                    <a:pt x="655" y="1359"/>
                  </a:lnTo>
                  <a:lnTo>
                    <a:pt x="655" y="1357"/>
                  </a:lnTo>
                  <a:lnTo>
                    <a:pt x="656" y="1357"/>
                  </a:lnTo>
                  <a:lnTo>
                    <a:pt x="656" y="1355"/>
                  </a:lnTo>
                  <a:lnTo>
                    <a:pt x="656" y="1354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0" y="1352"/>
                  </a:lnTo>
                  <a:lnTo>
                    <a:pt x="658" y="1352"/>
                  </a:lnTo>
                  <a:lnTo>
                    <a:pt x="658" y="1350"/>
                  </a:lnTo>
                  <a:lnTo>
                    <a:pt x="656" y="1350"/>
                  </a:lnTo>
                  <a:lnTo>
                    <a:pt x="656" y="1348"/>
                  </a:lnTo>
                  <a:lnTo>
                    <a:pt x="655" y="1348"/>
                  </a:lnTo>
                  <a:lnTo>
                    <a:pt x="653" y="1348"/>
                  </a:lnTo>
                  <a:lnTo>
                    <a:pt x="653" y="1347"/>
                  </a:lnTo>
                  <a:lnTo>
                    <a:pt x="653" y="1345"/>
                  </a:lnTo>
                  <a:lnTo>
                    <a:pt x="655" y="1345"/>
                  </a:lnTo>
                  <a:lnTo>
                    <a:pt x="655" y="1343"/>
                  </a:lnTo>
                  <a:lnTo>
                    <a:pt x="655" y="1341"/>
                  </a:lnTo>
                  <a:lnTo>
                    <a:pt x="656" y="1341"/>
                  </a:lnTo>
                  <a:lnTo>
                    <a:pt x="656" y="1340"/>
                  </a:lnTo>
                  <a:lnTo>
                    <a:pt x="656" y="1338"/>
                  </a:lnTo>
                  <a:lnTo>
                    <a:pt x="658" y="1338"/>
                  </a:lnTo>
                  <a:lnTo>
                    <a:pt x="658" y="1336"/>
                  </a:lnTo>
                  <a:lnTo>
                    <a:pt x="658" y="1334"/>
                  </a:lnTo>
                  <a:lnTo>
                    <a:pt x="658" y="1332"/>
                  </a:lnTo>
                  <a:lnTo>
                    <a:pt x="660" y="1332"/>
                  </a:lnTo>
                  <a:lnTo>
                    <a:pt x="658" y="1331"/>
                  </a:lnTo>
                  <a:lnTo>
                    <a:pt x="656" y="1331"/>
                  </a:lnTo>
                  <a:lnTo>
                    <a:pt x="655" y="1331"/>
                  </a:lnTo>
                  <a:lnTo>
                    <a:pt x="655" y="1332"/>
                  </a:lnTo>
                  <a:lnTo>
                    <a:pt x="653" y="1332"/>
                  </a:lnTo>
                  <a:lnTo>
                    <a:pt x="653" y="1331"/>
                  </a:lnTo>
                  <a:lnTo>
                    <a:pt x="653" y="1332"/>
                  </a:lnTo>
                  <a:lnTo>
                    <a:pt x="651" y="1332"/>
                  </a:lnTo>
                  <a:lnTo>
                    <a:pt x="651" y="1331"/>
                  </a:lnTo>
                  <a:lnTo>
                    <a:pt x="653" y="1331"/>
                  </a:lnTo>
                  <a:lnTo>
                    <a:pt x="653" y="1329"/>
                  </a:lnTo>
                  <a:lnTo>
                    <a:pt x="651" y="1329"/>
                  </a:lnTo>
                  <a:lnTo>
                    <a:pt x="651" y="1327"/>
                  </a:lnTo>
                  <a:lnTo>
                    <a:pt x="653" y="1327"/>
                  </a:lnTo>
                  <a:lnTo>
                    <a:pt x="653" y="1325"/>
                  </a:lnTo>
                  <a:lnTo>
                    <a:pt x="653" y="1324"/>
                  </a:lnTo>
                  <a:lnTo>
                    <a:pt x="653" y="1322"/>
                  </a:lnTo>
                  <a:lnTo>
                    <a:pt x="655" y="1320"/>
                  </a:lnTo>
                  <a:lnTo>
                    <a:pt x="653" y="1320"/>
                  </a:lnTo>
                  <a:lnTo>
                    <a:pt x="651" y="1320"/>
                  </a:lnTo>
                  <a:lnTo>
                    <a:pt x="649" y="1320"/>
                  </a:lnTo>
                  <a:lnTo>
                    <a:pt x="648" y="1320"/>
                  </a:lnTo>
                  <a:lnTo>
                    <a:pt x="648" y="1318"/>
                  </a:lnTo>
                  <a:lnTo>
                    <a:pt x="646" y="1318"/>
                  </a:lnTo>
                  <a:lnTo>
                    <a:pt x="644" y="1318"/>
                  </a:lnTo>
                  <a:lnTo>
                    <a:pt x="644" y="1320"/>
                  </a:lnTo>
                  <a:lnTo>
                    <a:pt x="642" y="1320"/>
                  </a:lnTo>
                  <a:lnTo>
                    <a:pt x="640" y="1320"/>
                  </a:lnTo>
                  <a:lnTo>
                    <a:pt x="640" y="1318"/>
                  </a:lnTo>
                  <a:lnTo>
                    <a:pt x="640" y="1320"/>
                  </a:lnTo>
                  <a:lnTo>
                    <a:pt x="639" y="1320"/>
                  </a:lnTo>
                  <a:lnTo>
                    <a:pt x="637" y="1320"/>
                  </a:lnTo>
                  <a:lnTo>
                    <a:pt x="637" y="1322"/>
                  </a:lnTo>
                  <a:lnTo>
                    <a:pt x="635" y="1322"/>
                  </a:lnTo>
                  <a:lnTo>
                    <a:pt x="633" y="1324"/>
                  </a:lnTo>
                  <a:lnTo>
                    <a:pt x="633" y="1322"/>
                  </a:lnTo>
                  <a:lnTo>
                    <a:pt x="632" y="1322"/>
                  </a:lnTo>
                  <a:lnTo>
                    <a:pt x="632" y="1324"/>
                  </a:lnTo>
                  <a:lnTo>
                    <a:pt x="630" y="1324"/>
                  </a:lnTo>
                  <a:lnTo>
                    <a:pt x="628" y="1324"/>
                  </a:lnTo>
                  <a:lnTo>
                    <a:pt x="626" y="1324"/>
                  </a:lnTo>
                  <a:lnTo>
                    <a:pt x="625" y="1324"/>
                  </a:lnTo>
                  <a:lnTo>
                    <a:pt x="625" y="1322"/>
                  </a:lnTo>
                  <a:lnTo>
                    <a:pt x="623" y="1322"/>
                  </a:lnTo>
                  <a:lnTo>
                    <a:pt x="623" y="1324"/>
                  </a:lnTo>
                  <a:lnTo>
                    <a:pt x="623" y="1322"/>
                  </a:lnTo>
                  <a:lnTo>
                    <a:pt x="621" y="1322"/>
                  </a:lnTo>
                  <a:lnTo>
                    <a:pt x="619" y="1322"/>
                  </a:lnTo>
                  <a:lnTo>
                    <a:pt x="619" y="1320"/>
                  </a:lnTo>
                  <a:lnTo>
                    <a:pt x="617" y="1320"/>
                  </a:lnTo>
                  <a:lnTo>
                    <a:pt x="617" y="1318"/>
                  </a:lnTo>
                  <a:lnTo>
                    <a:pt x="617" y="1317"/>
                  </a:lnTo>
                  <a:lnTo>
                    <a:pt x="616" y="1317"/>
                  </a:lnTo>
                  <a:lnTo>
                    <a:pt x="614" y="1317"/>
                  </a:lnTo>
                  <a:lnTo>
                    <a:pt x="614" y="1315"/>
                  </a:lnTo>
                  <a:lnTo>
                    <a:pt x="616" y="1315"/>
                  </a:lnTo>
                  <a:lnTo>
                    <a:pt x="616" y="1313"/>
                  </a:lnTo>
                  <a:lnTo>
                    <a:pt x="616" y="1311"/>
                  </a:lnTo>
                  <a:lnTo>
                    <a:pt x="616" y="1309"/>
                  </a:lnTo>
                  <a:lnTo>
                    <a:pt x="617" y="1309"/>
                  </a:lnTo>
                  <a:lnTo>
                    <a:pt x="619" y="1309"/>
                  </a:lnTo>
                  <a:lnTo>
                    <a:pt x="621" y="1309"/>
                  </a:lnTo>
                  <a:lnTo>
                    <a:pt x="621" y="1308"/>
                  </a:lnTo>
                  <a:lnTo>
                    <a:pt x="623" y="1308"/>
                  </a:lnTo>
                  <a:lnTo>
                    <a:pt x="625" y="1308"/>
                  </a:lnTo>
                  <a:lnTo>
                    <a:pt x="626" y="1308"/>
                  </a:lnTo>
                  <a:lnTo>
                    <a:pt x="628" y="1308"/>
                  </a:lnTo>
                  <a:lnTo>
                    <a:pt x="628" y="1306"/>
                  </a:lnTo>
                  <a:lnTo>
                    <a:pt x="630" y="1306"/>
                  </a:lnTo>
                  <a:lnTo>
                    <a:pt x="630" y="1304"/>
                  </a:lnTo>
                  <a:lnTo>
                    <a:pt x="628" y="1304"/>
                  </a:lnTo>
                  <a:lnTo>
                    <a:pt x="628" y="1302"/>
                  </a:lnTo>
                  <a:lnTo>
                    <a:pt x="628" y="1301"/>
                  </a:lnTo>
                  <a:lnTo>
                    <a:pt x="630" y="1301"/>
                  </a:lnTo>
                  <a:lnTo>
                    <a:pt x="630" y="1299"/>
                  </a:lnTo>
                  <a:lnTo>
                    <a:pt x="630" y="1297"/>
                  </a:lnTo>
                  <a:lnTo>
                    <a:pt x="632" y="1297"/>
                  </a:lnTo>
                  <a:lnTo>
                    <a:pt x="632" y="1295"/>
                  </a:lnTo>
                  <a:lnTo>
                    <a:pt x="632" y="1294"/>
                  </a:lnTo>
                  <a:lnTo>
                    <a:pt x="633" y="1294"/>
                  </a:lnTo>
                  <a:lnTo>
                    <a:pt x="635" y="1294"/>
                  </a:lnTo>
                  <a:lnTo>
                    <a:pt x="635" y="1292"/>
                  </a:lnTo>
                  <a:lnTo>
                    <a:pt x="635" y="1290"/>
                  </a:lnTo>
                  <a:lnTo>
                    <a:pt x="637" y="1290"/>
                  </a:lnTo>
                  <a:lnTo>
                    <a:pt x="637" y="1292"/>
                  </a:lnTo>
                  <a:lnTo>
                    <a:pt x="639" y="1292"/>
                  </a:lnTo>
                  <a:lnTo>
                    <a:pt x="640" y="1292"/>
                  </a:lnTo>
                  <a:lnTo>
                    <a:pt x="642" y="1294"/>
                  </a:lnTo>
                  <a:lnTo>
                    <a:pt x="644" y="1294"/>
                  </a:lnTo>
                  <a:lnTo>
                    <a:pt x="644" y="1292"/>
                  </a:lnTo>
                  <a:lnTo>
                    <a:pt x="646" y="1292"/>
                  </a:lnTo>
                  <a:lnTo>
                    <a:pt x="648" y="1292"/>
                  </a:lnTo>
                  <a:lnTo>
                    <a:pt x="648" y="1290"/>
                  </a:lnTo>
                  <a:lnTo>
                    <a:pt x="648" y="1288"/>
                  </a:lnTo>
                  <a:lnTo>
                    <a:pt x="648" y="1286"/>
                  </a:lnTo>
                  <a:lnTo>
                    <a:pt x="648" y="1285"/>
                  </a:lnTo>
                  <a:lnTo>
                    <a:pt x="648" y="1283"/>
                  </a:lnTo>
                  <a:lnTo>
                    <a:pt x="646" y="1283"/>
                  </a:lnTo>
                  <a:lnTo>
                    <a:pt x="646" y="1281"/>
                  </a:lnTo>
                  <a:lnTo>
                    <a:pt x="644" y="1281"/>
                  </a:lnTo>
                  <a:lnTo>
                    <a:pt x="644" y="1279"/>
                  </a:lnTo>
                  <a:lnTo>
                    <a:pt x="644" y="1278"/>
                  </a:lnTo>
                  <a:lnTo>
                    <a:pt x="642" y="1278"/>
                  </a:lnTo>
                  <a:lnTo>
                    <a:pt x="642" y="1276"/>
                  </a:lnTo>
                  <a:lnTo>
                    <a:pt x="644" y="1276"/>
                  </a:lnTo>
                  <a:lnTo>
                    <a:pt x="646" y="1276"/>
                  </a:lnTo>
                  <a:lnTo>
                    <a:pt x="648" y="1276"/>
                  </a:lnTo>
                  <a:lnTo>
                    <a:pt x="646" y="1276"/>
                  </a:lnTo>
                  <a:lnTo>
                    <a:pt x="648" y="1276"/>
                  </a:lnTo>
                  <a:lnTo>
                    <a:pt x="648" y="1274"/>
                  </a:lnTo>
                  <a:lnTo>
                    <a:pt x="648" y="1272"/>
                  </a:lnTo>
                  <a:lnTo>
                    <a:pt x="649" y="1274"/>
                  </a:lnTo>
                  <a:lnTo>
                    <a:pt x="651" y="1274"/>
                  </a:lnTo>
                  <a:lnTo>
                    <a:pt x="651" y="1272"/>
                  </a:lnTo>
                  <a:lnTo>
                    <a:pt x="653" y="1272"/>
                  </a:lnTo>
                  <a:lnTo>
                    <a:pt x="655" y="1272"/>
                  </a:lnTo>
                  <a:lnTo>
                    <a:pt x="655" y="1271"/>
                  </a:lnTo>
                  <a:lnTo>
                    <a:pt x="653" y="1271"/>
                  </a:lnTo>
                  <a:lnTo>
                    <a:pt x="653" y="1269"/>
                  </a:lnTo>
                  <a:lnTo>
                    <a:pt x="651" y="1269"/>
                  </a:lnTo>
                  <a:lnTo>
                    <a:pt x="651" y="1267"/>
                  </a:lnTo>
                  <a:lnTo>
                    <a:pt x="649" y="1267"/>
                  </a:lnTo>
                  <a:lnTo>
                    <a:pt x="649" y="1269"/>
                  </a:lnTo>
                  <a:lnTo>
                    <a:pt x="648" y="1267"/>
                  </a:lnTo>
                  <a:lnTo>
                    <a:pt x="648" y="1265"/>
                  </a:lnTo>
                  <a:lnTo>
                    <a:pt x="646" y="1265"/>
                  </a:lnTo>
                  <a:lnTo>
                    <a:pt x="646" y="1263"/>
                  </a:lnTo>
                  <a:lnTo>
                    <a:pt x="646" y="1262"/>
                  </a:lnTo>
                  <a:lnTo>
                    <a:pt x="646" y="1260"/>
                  </a:lnTo>
                  <a:lnTo>
                    <a:pt x="646" y="1258"/>
                  </a:lnTo>
                  <a:lnTo>
                    <a:pt x="648" y="1258"/>
                  </a:lnTo>
                  <a:lnTo>
                    <a:pt x="649" y="1258"/>
                  </a:lnTo>
                  <a:lnTo>
                    <a:pt x="649" y="1260"/>
                  </a:lnTo>
                  <a:lnTo>
                    <a:pt x="651" y="1260"/>
                  </a:lnTo>
                  <a:lnTo>
                    <a:pt x="653" y="1260"/>
                  </a:lnTo>
                  <a:lnTo>
                    <a:pt x="653" y="1262"/>
                  </a:lnTo>
                  <a:lnTo>
                    <a:pt x="653" y="1260"/>
                  </a:lnTo>
                  <a:lnTo>
                    <a:pt x="653" y="1258"/>
                  </a:lnTo>
                  <a:lnTo>
                    <a:pt x="655" y="1258"/>
                  </a:lnTo>
                  <a:lnTo>
                    <a:pt x="655" y="1256"/>
                  </a:lnTo>
                  <a:lnTo>
                    <a:pt x="656" y="1256"/>
                  </a:lnTo>
                  <a:lnTo>
                    <a:pt x="655" y="1255"/>
                  </a:lnTo>
                  <a:lnTo>
                    <a:pt x="655" y="1253"/>
                  </a:lnTo>
                  <a:lnTo>
                    <a:pt x="656" y="1251"/>
                  </a:lnTo>
                  <a:lnTo>
                    <a:pt x="656" y="1249"/>
                  </a:lnTo>
                  <a:lnTo>
                    <a:pt x="656" y="1247"/>
                  </a:lnTo>
                  <a:lnTo>
                    <a:pt x="656" y="1246"/>
                  </a:lnTo>
                  <a:lnTo>
                    <a:pt x="655" y="1244"/>
                  </a:lnTo>
                  <a:lnTo>
                    <a:pt x="653" y="1244"/>
                  </a:lnTo>
                  <a:lnTo>
                    <a:pt x="653" y="1246"/>
                  </a:lnTo>
                  <a:lnTo>
                    <a:pt x="651" y="1246"/>
                  </a:lnTo>
                  <a:lnTo>
                    <a:pt x="651" y="1247"/>
                  </a:lnTo>
                  <a:lnTo>
                    <a:pt x="649" y="1247"/>
                  </a:lnTo>
                  <a:lnTo>
                    <a:pt x="649" y="1246"/>
                  </a:lnTo>
                  <a:lnTo>
                    <a:pt x="648" y="1246"/>
                  </a:lnTo>
                  <a:lnTo>
                    <a:pt x="648" y="1247"/>
                  </a:lnTo>
                  <a:lnTo>
                    <a:pt x="648" y="1249"/>
                  </a:lnTo>
                  <a:lnTo>
                    <a:pt x="646" y="1249"/>
                  </a:lnTo>
                  <a:lnTo>
                    <a:pt x="644" y="1247"/>
                  </a:lnTo>
                  <a:lnTo>
                    <a:pt x="644" y="1246"/>
                  </a:lnTo>
                  <a:lnTo>
                    <a:pt x="644" y="1244"/>
                  </a:lnTo>
                  <a:lnTo>
                    <a:pt x="646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42" y="1242"/>
                  </a:lnTo>
                  <a:lnTo>
                    <a:pt x="642" y="1240"/>
                  </a:lnTo>
                  <a:lnTo>
                    <a:pt x="642" y="1239"/>
                  </a:lnTo>
                  <a:lnTo>
                    <a:pt x="642" y="1237"/>
                  </a:lnTo>
                  <a:lnTo>
                    <a:pt x="642" y="1235"/>
                  </a:lnTo>
                  <a:lnTo>
                    <a:pt x="642" y="1233"/>
                  </a:lnTo>
                  <a:lnTo>
                    <a:pt x="642" y="1232"/>
                  </a:lnTo>
                  <a:lnTo>
                    <a:pt x="642" y="1230"/>
                  </a:lnTo>
                  <a:lnTo>
                    <a:pt x="640" y="1230"/>
                  </a:lnTo>
                  <a:lnTo>
                    <a:pt x="642" y="1228"/>
                  </a:lnTo>
                  <a:lnTo>
                    <a:pt x="640" y="1228"/>
                  </a:lnTo>
                  <a:lnTo>
                    <a:pt x="640" y="1226"/>
                  </a:lnTo>
                  <a:lnTo>
                    <a:pt x="642" y="1226"/>
                  </a:lnTo>
                  <a:lnTo>
                    <a:pt x="642" y="1224"/>
                  </a:lnTo>
                  <a:lnTo>
                    <a:pt x="644" y="1224"/>
                  </a:lnTo>
                  <a:lnTo>
                    <a:pt x="646" y="1223"/>
                  </a:lnTo>
                  <a:lnTo>
                    <a:pt x="648" y="1223"/>
                  </a:lnTo>
                  <a:lnTo>
                    <a:pt x="648" y="1221"/>
                  </a:lnTo>
                  <a:lnTo>
                    <a:pt x="648" y="1219"/>
                  </a:lnTo>
                  <a:lnTo>
                    <a:pt x="648" y="1217"/>
                  </a:lnTo>
                  <a:lnTo>
                    <a:pt x="646" y="1217"/>
                  </a:lnTo>
                  <a:lnTo>
                    <a:pt x="646" y="1216"/>
                  </a:lnTo>
                  <a:lnTo>
                    <a:pt x="646" y="1214"/>
                  </a:lnTo>
                  <a:lnTo>
                    <a:pt x="646" y="1212"/>
                  </a:lnTo>
                  <a:lnTo>
                    <a:pt x="648" y="1210"/>
                  </a:lnTo>
                  <a:lnTo>
                    <a:pt x="649" y="1209"/>
                  </a:lnTo>
                  <a:lnTo>
                    <a:pt x="649" y="1207"/>
                  </a:lnTo>
                  <a:lnTo>
                    <a:pt x="648" y="1207"/>
                  </a:lnTo>
                  <a:lnTo>
                    <a:pt x="648" y="1205"/>
                  </a:lnTo>
                  <a:lnTo>
                    <a:pt x="646" y="1205"/>
                  </a:lnTo>
                  <a:lnTo>
                    <a:pt x="648" y="1203"/>
                  </a:lnTo>
                  <a:lnTo>
                    <a:pt x="648" y="1201"/>
                  </a:lnTo>
                  <a:lnTo>
                    <a:pt x="646" y="1201"/>
                  </a:lnTo>
                  <a:lnTo>
                    <a:pt x="646" y="1200"/>
                  </a:lnTo>
                  <a:lnTo>
                    <a:pt x="648" y="1200"/>
                  </a:lnTo>
                  <a:lnTo>
                    <a:pt x="649" y="1200"/>
                  </a:lnTo>
                  <a:lnTo>
                    <a:pt x="649" y="1198"/>
                  </a:lnTo>
                  <a:lnTo>
                    <a:pt x="651" y="1198"/>
                  </a:lnTo>
                  <a:lnTo>
                    <a:pt x="651" y="1196"/>
                  </a:lnTo>
                  <a:lnTo>
                    <a:pt x="653" y="1196"/>
                  </a:lnTo>
                  <a:lnTo>
                    <a:pt x="651" y="1196"/>
                  </a:lnTo>
                  <a:lnTo>
                    <a:pt x="651" y="1194"/>
                  </a:lnTo>
                  <a:lnTo>
                    <a:pt x="651" y="1193"/>
                  </a:lnTo>
                  <a:lnTo>
                    <a:pt x="651" y="1191"/>
                  </a:lnTo>
                  <a:lnTo>
                    <a:pt x="651" y="1189"/>
                  </a:lnTo>
                  <a:lnTo>
                    <a:pt x="649" y="1189"/>
                  </a:lnTo>
                  <a:lnTo>
                    <a:pt x="649" y="1191"/>
                  </a:lnTo>
                  <a:lnTo>
                    <a:pt x="648" y="1191"/>
                  </a:lnTo>
                  <a:lnTo>
                    <a:pt x="646" y="1191"/>
                  </a:lnTo>
                  <a:lnTo>
                    <a:pt x="644" y="1191"/>
                  </a:lnTo>
                  <a:lnTo>
                    <a:pt x="646" y="1189"/>
                  </a:lnTo>
                  <a:lnTo>
                    <a:pt x="646" y="1187"/>
                  </a:lnTo>
                  <a:lnTo>
                    <a:pt x="646" y="1186"/>
                  </a:lnTo>
                  <a:lnTo>
                    <a:pt x="646" y="1184"/>
                  </a:lnTo>
                  <a:lnTo>
                    <a:pt x="646" y="1182"/>
                  </a:lnTo>
                  <a:lnTo>
                    <a:pt x="646" y="1180"/>
                  </a:lnTo>
                  <a:lnTo>
                    <a:pt x="644" y="1180"/>
                  </a:lnTo>
                  <a:lnTo>
                    <a:pt x="646" y="1180"/>
                  </a:lnTo>
                  <a:lnTo>
                    <a:pt x="646" y="1178"/>
                  </a:lnTo>
                  <a:lnTo>
                    <a:pt x="646" y="1177"/>
                  </a:lnTo>
                  <a:lnTo>
                    <a:pt x="644" y="1177"/>
                  </a:lnTo>
                  <a:lnTo>
                    <a:pt x="644" y="1175"/>
                  </a:lnTo>
                  <a:lnTo>
                    <a:pt x="644" y="1173"/>
                  </a:lnTo>
                  <a:lnTo>
                    <a:pt x="644" y="1171"/>
                  </a:lnTo>
                  <a:lnTo>
                    <a:pt x="642" y="1171"/>
                  </a:lnTo>
                  <a:lnTo>
                    <a:pt x="644" y="1171"/>
                  </a:lnTo>
                  <a:lnTo>
                    <a:pt x="644" y="1170"/>
                  </a:lnTo>
                  <a:lnTo>
                    <a:pt x="644" y="1168"/>
                  </a:lnTo>
                  <a:lnTo>
                    <a:pt x="644" y="1166"/>
                  </a:lnTo>
                  <a:lnTo>
                    <a:pt x="644" y="1164"/>
                  </a:lnTo>
                  <a:lnTo>
                    <a:pt x="642" y="1164"/>
                  </a:lnTo>
                  <a:lnTo>
                    <a:pt x="642" y="1163"/>
                  </a:lnTo>
                  <a:lnTo>
                    <a:pt x="642" y="1161"/>
                  </a:lnTo>
                  <a:lnTo>
                    <a:pt x="642" y="1159"/>
                  </a:lnTo>
                  <a:lnTo>
                    <a:pt x="644" y="1159"/>
                  </a:lnTo>
                  <a:lnTo>
                    <a:pt x="644" y="1157"/>
                  </a:lnTo>
                  <a:lnTo>
                    <a:pt x="644" y="1155"/>
                  </a:lnTo>
                  <a:lnTo>
                    <a:pt x="644" y="1154"/>
                  </a:lnTo>
                  <a:lnTo>
                    <a:pt x="642" y="1154"/>
                  </a:lnTo>
                  <a:lnTo>
                    <a:pt x="644" y="1154"/>
                  </a:lnTo>
                  <a:lnTo>
                    <a:pt x="644" y="1152"/>
                  </a:lnTo>
                  <a:lnTo>
                    <a:pt x="644" y="1154"/>
                  </a:lnTo>
                  <a:lnTo>
                    <a:pt x="646" y="1154"/>
                  </a:lnTo>
                  <a:lnTo>
                    <a:pt x="646" y="1152"/>
                  </a:lnTo>
                  <a:lnTo>
                    <a:pt x="646" y="1150"/>
                  </a:lnTo>
                  <a:lnTo>
                    <a:pt x="648" y="1150"/>
                  </a:lnTo>
                  <a:lnTo>
                    <a:pt x="646" y="1150"/>
                  </a:lnTo>
                  <a:lnTo>
                    <a:pt x="646" y="1148"/>
                  </a:lnTo>
                  <a:lnTo>
                    <a:pt x="648" y="1148"/>
                  </a:lnTo>
                  <a:lnTo>
                    <a:pt x="648" y="1147"/>
                  </a:lnTo>
                  <a:lnTo>
                    <a:pt x="649" y="1147"/>
                  </a:lnTo>
                  <a:lnTo>
                    <a:pt x="651" y="1147"/>
                  </a:lnTo>
                  <a:lnTo>
                    <a:pt x="651" y="1145"/>
                  </a:lnTo>
                  <a:lnTo>
                    <a:pt x="653" y="1145"/>
                  </a:lnTo>
                  <a:lnTo>
                    <a:pt x="653" y="1143"/>
                  </a:lnTo>
                  <a:lnTo>
                    <a:pt x="651" y="1143"/>
                  </a:lnTo>
                  <a:lnTo>
                    <a:pt x="651" y="1141"/>
                  </a:lnTo>
                  <a:lnTo>
                    <a:pt x="653" y="1141"/>
                  </a:lnTo>
                  <a:lnTo>
                    <a:pt x="653" y="1140"/>
                  </a:lnTo>
                  <a:lnTo>
                    <a:pt x="653" y="1138"/>
                  </a:lnTo>
                  <a:lnTo>
                    <a:pt x="653" y="1136"/>
                  </a:lnTo>
                  <a:lnTo>
                    <a:pt x="655" y="1136"/>
                  </a:lnTo>
                  <a:lnTo>
                    <a:pt x="655" y="1134"/>
                  </a:lnTo>
                  <a:lnTo>
                    <a:pt x="655" y="1132"/>
                  </a:lnTo>
                  <a:lnTo>
                    <a:pt x="656" y="1132"/>
                  </a:lnTo>
                  <a:lnTo>
                    <a:pt x="656" y="1131"/>
                  </a:lnTo>
                  <a:lnTo>
                    <a:pt x="656" y="1129"/>
                  </a:lnTo>
                  <a:lnTo>
                    <a:pt x="656" y="1127"/>
                  </a:lnTo>
                  <a:lnTo>
                    <a:pt x="656" y="1125"/>
                  </a:lnTo>
                  <a:lnTo>
                    <a:pt x="656" y="1124"/>
                  </a:lnTo>
                  <a:lnTo>
                    <a:pt x="655" y="1124"/>
                  </a:lnTo>
                  <a:lnTo>
                    <a:pt x="655" y="1122"/>
                  </a:lnTo>
                  <a:lnTo>
                    <a:pt x="656" y="1122"/>
                  </a:lnTo>
                  <a:lnTo>
                    <a:pt x="656" y="1120"/>
                  </a:lnTo>
                  <a:lnTo>
                    <a:pt x="656" y="1118"/>
                  </a:lnTo>
                  <a:lnTo>
                    <a:pt x="656" y="1117"/>
                  </a:lnTo>
                  <a:lnTo>
                    <a:pt x="655" y="1117"/>
                  </a:lnTo>
                  <a:lnTo>
                    <a:pt x="653" y="1117"/>
                  </a:lnTo>
                  <a:lnTo>
                    <a:pt x="653" y="1115"/>
                  </a:lnTo>
                  <a:lnTo>
                    <a:pt x="653" y="1113"/>
                  </a:lnTo>
                  <a:lnTo>
                    <a:pt x="655" y="1113"/>
                  </a:lnTo>
                  <a:lnTo>
                    <a:pt x="655" y="1111"/>
                  </a:lnTo>
                  <a:lnTo>
                    <a:pt x="653" y="1111"/>
                  </a:lnTo>
                  <a:lnTo>
                    <a:pt x="653" y="1113"/>
                  </a:lnTo>
                  <a:lnTo>
                    <a:pt x="651" y="1113"/>
                  </a:lnTo>
                  <a:lnTo>
                    <a:pt x="649" y="1111"/>
                  </a:lnTo>
                  <a:lnTo>
                    <a:pt x="651" y="1111"/>
                  </a:lnTo>
                  <a:lnTo>
                    <a:pt x="651" y="1109"/>
                  </a:lnTo>
                  <a:lnTo>
                    <a:pt x="651" y="1108"/>
                  </a:lnTo>
                  <a:lnTo>
                    <a:pt x="653" y="1108"/>
                  </a:lnTo>
                  <a:lnTo>
                    <a:pt x="651" y="1108"/>
                  </a:lnTo>
                  <a:lnTo>
                    <a:pt x="651" y="1106"/>
                  </a:lnTo>
                  <a:lnTo>
                    <a:pt x="653" y="1106"/>
                  </a:lnTo>
                  <a:lnTo>
                    <a:pt x="653" y="1104"/>
                  </a:lnTo>
                  <a:lnTo>
                    <a:pt x="655" y="1104"/>
                  </a:lnTo>
                  <a:lnTo>
                    <a:pt x="655" y="1102"/>
                  </a:lnTo>
                  <a:lnTo>
                    <a:pt x="655" y="1101"/>
                  </a:lnTo>
                  <a:lnTo>
                    <a:pt x="656" y="1099"/>
                  </a:lnTo>
                  <a:lnTo>
                    <a:pt x="656" y="1097"/>
                  </a:lnTo>
                  <a:lnTo>
                    <a:pt x="658" y="1097"/>
                  </a:lnTo>
                  <a:lnTo>
                    <a:pt x="658" y="1095"/>
                  </a:lnTo>
                  <a:lnTo>
                    <a:pt x="658" y="1094"/>
                  </a:lnTo>
                  <a:lnTo>
                    <a:pt x="660" y="1094"/>
                  </a:lnTo>
                  <a:lnTo>
                    <a:pt x="660" y="1092"/>
                  </a:lnTo>
                  <a:lnTo>
                    <a:pt x="660" y="1090"/>
                  </a:lnTo>
                  <a:lnTo>
                    <a:pt x="662" y="1090"/>
                  </a:lnTo>
                  <a:lnTo>
                    <a:pt x="662" y="1088"/>
                  </a:lnTo>
                  <a:lnTo>
                    <a:pt x="663" y="1088"/>
                  </a:lnTo>
                  <a:lnTo>
                    <a:pt x="663" y="1086"/>
                  </a:lnTo>
                  <a:lnTo>
                    <a:pt x="665" y="1086"/>
                  </a:lnTo>
                  <a:lnTo>
                    <a:pt x="667" y="1085"/>
                  </a:lnTo>
                  <a:lnTo>
                    <a:pt x="667" y="1083"/>
                  </a:lnTo>
                  <a:lnTo>
                    <a:pt x="667" y="1081"/>
                  </a:lnTo>
                  <a:lnTo>
                    <a:pt x="667" y="1079"/>
                  </a:lnTo>
                  <a:lnTo>
                    <a:pt x="667" y="1078"/>
                  </a:lnTo>
                  <a:lnTo>
                    <a:pt x="667" y="1076"/>
                  </a:lnTo>
                  <a:lnTo>
                    <a:pt x="667" y="1074"/>
                  </a:lnTo>
                  <a:lnTo>
                    <a:pt x="667" y="1072"/>
                  </a:lnTo>
                  <a:lnTo>
                    <a:pt x="667" y="1071"/>
                  </a:lnTo>
                  <a:lnTo>
                    <a:pt x="669" y="1071"/>
                  </a:lnTo>
                  <a:lnTo>
                    <a:pt x="669" y="1069"/>
                  </a:lnTo>
                  <a:lnTo>
                    <a:pt x="671" y="1069"/>
                  </a:lnTo>
                  <a:lnTo>
                    <a:pt x="672" y="1069"/>
                  </a:lnTo>
                  <a:lnTo>
                    <a:pt x="674" y="1067"/>
                  </a:lnTo>
                  <a:lnTo>
                    <a:pt x="674" y="1065"/>
                  </a:lnTo>
                  <a:lnTo>
                    <a:pt x="676" y="1063"/>
                  </a:lnTo>
                  <a:lnTo>
                    <a:pt x="678" y="1063"/>
                  </a:lnTo>
                  <a:lnTo>
                    <a:pt x="678" y="1062"/>
                  </a:lnTo>
                  <a:lnTo>
                    <a:pt x="679" y="1062"/>
                  </a:lnTo>
                  <a:lnTo>
                    <a:pt x="681" y="1060"/>
                  </a:lnTo>
                  <a:lnTo>
                    <a:pt x="683" y="1060"/>
                  </a:lnTo>
                  <a:lnTo>
                    <a:pt x="683" y="1058"/>
                  </a:lnTo>
                  <a:lnTo>
                    <a:pt x="685" y="1058"/>
                  </a:lnTo>
                  <a:lnTo>
                    <a:pt x="685" y="1056"/>
                  </a:lnTo>
                  <a:lnTo>
                    <a:pt x="685" y="1058"/>
                  </a:lnTo>
                  <a:lnTo>
                    <a:pt x="686" y="1058"/>
                  </a:lnTo>
                  <a:lnTo>
                    <a:pt x="688" y="1058"/>
                  </a:lnTo>
                  <a:lnTo>
                    <a:pt x="688" y="1056"/>
                  </a:lnTo>
                  <a:lnTo>
                    <a:pt x="690" y="1056"/>
                  </a:lnTo>
                  <a:lnTo>
                    <a:pt x="690" y="1055"/>
                  </a:lnTo>
                  <a:lnTo>
                    <a:pt x="692" y="1055"/>
                  </a:lnTo>
                  <a:lnTo>
                    <a:pt x="694" y="1055"/>
                  </a:lnTo>
                  <a:lnTo>
                    <a:pt x="694" y="1056"/>
                  </a:lnTo>
                  <a:lnTo>
                    <a:pt x="695" y="1056"/>
                  </a:lnTo>
                  <a:lnTo>
                    <a:pt x="697" y="1056"/>
                  </a:lnTo>
                  <a:lnTo>
                    <a:pt x="697" y="1055"/>
                  </a:lnTo>
                  <a:lnTo>
                    <a:pt x="697" y="1053"/>
                  </a:lnTo>
                  <a:lnTo>
                    <a:pt x="695" y="1053"/>
                  </a:lnTo>
                  <a:lnTo>
                    <a:pt x="694" y="1053"/>
                  </a:lnTo>
                  <a:lnTo>
                    <a:pt x="692" y="1051"/>
                  </a:lnTo>
                  <a:lnTo>
                    <a:pt x="692" y="1049"/>
                  </a:lnTo>
                  <a:lnTo>
                    <a:pt x="690" y="1049"/>
                  </a:lnTo>
                  <a:lnTo>
                    <a:pt x="690" y="1047"/>
                  </a:lnTo>
                  <a:lnTo>
                    <a:pt x="688" y="1047"/>
                  </a:lnTo>
                  <a:lnTo>
                    <a:pt x="688" y="1046"/>
                  </a:lnTo>
                  <a:lnTo>
                    <a:pt x="688" y="1044"/>
                  </a:lnTo>
                  <a:lnTo>
                    <a:pt x="688" y="1042"/>
                  </a:lnTo>
                  <a:lnTo>
                    <a:pt x="688" y="1040"/>
                  </a:lnTo>
                  <a:lnTo>
                    <a:pt x="690" y="1040"/>
                  </a:lnTo>
                  <a:lnTo>
                    <a:pt x="688" y="1039"/>
                  </a:lnTo>
                  <a:lnTo>
                    <a:pt x="690" y="1039"/>
                  </a:lnTo>
                  <a:lnTo>
                    <a:pt x="692" y="1039"/>
                  </a:lnTo>
                  <a:lnTo>
                    <a:pt x="692" y="1037"/>
                  </a:lnTo>
                  <a:lnTo>
                    <a:pt x="694" y="1037"/>
                  </a:lnTo>
                  <a:lnTo>
                    <a:pt x="694" y="1039"/>
                  </a:lnTo>
                  <a:lnTo>
                    <a:pt x="695" y="1039"/>
                  </a:lnTo>
                  <a:lnTo>
                    <a:pt x="695" y="1037"/>
                  </a:lnTo>
                  <a:lnTo>
                    <a:pt x="697" y="1037"/>
                  </a:lnTo>
                  <a:lnTo>
                    <a:pt x="697" y="1035"/>
                  </a:lnTo>
                  <a:lnTo>
                    <a:pt x="695" y="1035"/>
                  </a:lnTo>
                  <a:lnTo>
                    <a:pt x="695" y="1033"/>
                  </a:lnTo>
                  <a:lnTo>
                    <a:pt x="697" y="1032"/>
                  </a:lnTo>
                  <a:lnTo>
                    <a:pt x="699" y="1032"/>
                  </a:lnTo>
                  <a:lnTo>
                    <a:pt x="699" y="1030"/>
                  </a:lnTo>
                  <a:lnTo>
                    <a:pt x="697" y="1028"/>
                  </a:lnTo>
                  <a:lnTo>
                    <a:pt x="699" y="1028"/>
                  </a:lnTo>
                  <a:lnTo>
                    <a:pt x="697" y="1028"/>
                  </a:lnTo>
                  <a:lnTo>
                    <a:pt x="697" y="1026"/>
                  </a:lnTo>
                  <a:lnTo>
                    <a:pt x="699" y="1026"/>
                  </a:lnTo>
                  <a:lnTo>
                    <a:pt x="699" y="1024"/>
                  </a:lnTo>
                  <a:lnTo>
                    <a:pt x="697" y="1024"/>
                  </a:lnTo>
                  <a:lnTo>
                    <a:pt x="695" y="1023"/>
                  </a:lnTo>
                  <a:lnTo>
                    <a:pt x="697" y="1023"/>
                  </a:lnTo>
                  <a:lnTo>
                    <a:pt x="697" y="1021"/>
                  </a:lnTo>
                  <a:lnTo>
                    <a:pt x="699" y="1021"/>
                  </a:lnTo>
                  <a:lnTo>
                    <a:pt x="699" y="1019"/>
                  </a:lnTo>
                  <a:lnTo>
                    <a:pt x="701" y="1019"/>
                  </a:lnTo>
                  <a:lnTo>
                    <a:pt x="702" y="1017"/>
                  </a:lnTo>
                  <a:lnTo>
                    <a:pt x="704" y="1017"/>
                  </a:lnTo>
                  <a:lnTo>
                    <a:pt x="704" y="1016"/>
                  </a:lnTo>
                  <a:lnTo>
                    <a:pt x="706" y="1016"/>
                  </a:lnTo>
                  <a:lnTo>
                    <a:pt x="708" y="1014"/>
                  </a:lnTo>
                  <a:lnTo>
                    <a:pt x="709" y="1012"/>
                  </a:lnTo>
                  <a:lnTo>
                    <a:pt x="711" y="1012"/>
                  </a:lnTo>
                  <a:lnTo>
                    <a:pt x="711" y="1010"/>
                  </a:lnTo>
                  <a:lnTo>
                    <a:pt x="713" y="1010"/>
                  </a:lnTo>
                  <a:lnTo>
                    <a:pt x="713" y="1009"/>
                  </a:lnTo>
                  <a:lnTo>
                    <a:pt x="715" y="1009"/>
                  </a:lnTo>
                  <a:lnTo>
                    <a:pt x="715" y="1007"/>
                  </a:lnTo>
                  <a:lnTo>
                    <a:pt x="717" y="1007"/>
                  </a:lnTo>
                  <a:lnTo>
                    <a:pt x="718" y="1007"/>
                  </a:lnTo>
                  <a:lnTo>
                    <a:pt x="718" y="1005"/>
                  </a:lnTo>
                  <a:lnTo>
                    <a:pt x="720" y="1005"/>
                  </a:lnTo>
                  <a:lnTo>
                    <a:pt x="722" y="1005"/>
                  </a:lnTo>
                  <a:lnTo>
                    <a:pt x="724" y="1005"/>
                  </a:lnTo>
                  <a:lnTo>
                    <a:pt x="725" y="1005"/>
                  </a:lnTo>
                  <a:lnTo>
                    <a:pt x="725" y="1003"/>
                  </a:lnTo>
                  <a:lnTo>
                    <a:pt x="727" y="1003"/>
                  </a:lnTo>
                  <a:lnTo>
                    <a:pt x="729" y="1003"/>
                  </a:lnTo>
                  <a:lnTo>
                    <a:pt x="729" y="1001"/>
                  </a:lnTo>
                  <a:lnTo>
                    <a:pt x="731" y="1001"/>
                  </a:lnTo>
                  <a:lnTo>
                    <a:pt x="732" y="1001"/>
                  </a:lnTo>
                  <a:lnTo>
                    <a:pt x="732" y="1000"/>
                  </a:lnTo>
                  <a:lnTo>
                    <a:pt x="734" y="1001"/>
                  </a:lnTo>
                  <a:lnTo>
                    <a:pt x="736" y="1001"/>
                  </a:lnTo>
                  <a:lnTo>
                    <a:pt x="738" y="1001"/>
                  </a:lnTo>
                  <a:lnTo>
                    <a:pt x="740" y="1001"/>
                  </a:lnTo>
                  <a:lnTo>
                    <a:pt x="740" y="1000"/>
                  </a:lnTo>
                  <a:lnTo>
                    <a:pt x="741" y="1000"/>
                  </a:lnTo>
                  <a:lnTo>
                    <a:pt x="741" y="998"/>
                  </a:lnTo>
                  <a:lnTo>
                    <a:pt x="741" y="996"/>
                  </a:lnTo>
                  <a:lnTo>
                    <a:pt x="743" y="996"/>
                  </a:lnTo>
                  <a:lnTo>
                    <a:pt x="743" y="994"/>
                  </a:lnTo>
                  <a:lnTo>
                    <a:pt x="741" y="994"/>
                  </a:lnTo>
                  <a:lnTo>
                    <a:pt x="741" y="993"/>
                  </a:lnTo>
                  <a:lnTo>
                    <a:pt x="743" y="993"/>
                  </a:lnTo>
                  <a:lnTo>
                    <a:pt x="741" y="993"/>
                  </a:lnTo>
                  <a:lnTo>
                    <a:pt x="741" y="991"/>
                  </a:lnTo>
                  <a:lnTo>
                    <a:pt x="743" y="991"/>
                  </a:lnTo>
                  <a:lnTo>
                    <a:pt x="743" y="989"/>
                  </a:lnTo>
                  <a:lnTo>
                    <a:pt x="745" y="989"/>
                  </a:lnTo>
                  <a:lnTo>
                    <a:pt x="745" y="987"/>
                  </a:lnTo>
                  <a:lnTo>
                    <a:pt x="743" y="987"/>
                  </a:lnTo>
                  <a:lnTo>
                    <a:pt x="743" y="986"/>
                  </a:lnTo>
                  <a:lnTo>
                    <a:pt x="741" y="986"/>
                  </a:lnTo>
                  <a:lnTo>
                    <a:pt x="740" y="986"/>
                  </a:lnTo>
                  <a:lnTo>
                    <a:pt x="738" y="984"/>
                  </a:lnTo>
                  <a:lnTo>
                    <a:pt x="736" y="984"/>
                  </a:lnTo>
                  <a:lnTo>
                    <a:pt x="738" y="984"/>
                  </a:lnTo>
                  <a:lnTo>
                    <a:pt x="736" y="982"/>
                  </a:lnTo>
                  <a:lnTo>
                    <a:pt x="738" y="982"/>
                  </a:lnTo>
                  <a:lnTo>
                    <a:pt x="738" y="980"/>
                  </a:lnTo>
                  <a:lnTo>
                    <a:pt x="738" y="978"/>
                  </a:lnTo>
                  <a:lnTo>
                    <a:pt x="740" y="978"/>
                  </a:lnTo>
                  <a:lnTo>
                    <a:pt x="738" y="977"/>
                  </a:lnTo>
                  <a:lnTo>
                    <a:pt x="736" y="977"/>
                  </a:lnTo>
                  <a:lnTo>
                    <a:pt x="738" y="977"/>
                  </a:lnTo>
                  <a:lnTo>
                    <a:pt x="738" y="975"/>
                  </a:lnTo>
                  <a:lnTo>
                    <a:pt x="738" y="973"/>
                  </a:lnTo>
                  <a:lnTo>
                    <a:pt x="740" y="973"/>
                  </a:lnTo>
                  <a:lnTo>
                    <a:pt x="740" y="971"/>
                  </a:lnTo>
                  <a:lnTo>
                    <a:pt x="740" y="970"/>
                  </a:lnTo>
                  <a:lnTo>
                    <a:pt x="740" y="968"/>
                  </a:lnTo>
                  <a:lnTo>
                    <a:pt x="741" y="968"/>
                  </a:lnTo>
                  <a:lnTo>
                    <a:pt x="741" y="966"/>
                  </a:lnTo>
                  <a:lnTo>
                    <a:pt x="743" y="966"/>
                  </a:lnTo>
                  <a:lnTo>
                    <a:pt x="745" y="966"/>
                  </a:lnTo>
                  <a:lnTo>
                    <a:pt x="745" y="964"/>
                  </a:lnTo>
                  <a:lnTo>
                    <a:pt x="747" y="964"/>
                  </a:lnTo>
                  <a:lnTo>
                    <a:pt x="748" y="964"/>
                  </a:lnTo>
                  <a:lnTo>
                    <a:pt x="748" y="966"/>
                  </a:lnTo>
                  <a:lnTo>
                    <a:pt x="750" y="966"/>
                  </a:lnTo>
                  <a:lnTo>
                    <a:pt x="750" y="964"/>
                  </a:lnTo>
                  <a:lnTo>
                    <a:pt x="752" y="964"/>
                  </a:lnTo>
                  <a:lnTo>
                    <a:pt x="752" y="963"/>
                  </a:lnTo>
                  <a:lnTo>
                    <a:pt x="752" y="961"/>
                  </a:lnTo>
                  <a:lnTo>
                    <a:pt x="750" y="961"/>
                  </a:lnTo>
                  <a:lnTo>
                    <a:pt x="750" y="959"/>
                  </a:lnTo>
                  <a:lnTo>
                    <a:pt x="750" y="957"/>
                  </a:lnTo>
                  <a:lnTo>
                    <a:pt x="750" y="955"/>
                  </a:lnTo>
                  <a:lnTo>
                    <a:pt x="748" y="955"/>
                  </a:lnTo>
                  <a:lnTo>
                    <a:pt x="747" y="954"/>
                  </a:lnTo>
                  <a:lnTo>
                    <a:pt x="748" y="954"/>
                  </a:lnTo>
                  <a:lnTo>
                    <a:pt x="748" y="952"/>
                  </a:lnTo>
                  <a:lnTo>
                    <a:pt x="750" y="952"/>
                  </a:lnTo>
                  <a:lnTo>
                    <a:pt x="750" y="950"/>
                  </a:lnTo>
                  <a:lnTo>
                    <a:pt x="750" y="948"/>
                  </a:lnTo>
                  <a:lnTo>
                    <a:pt x="752" y="948"/>
                  </a:lnTo>
                  <a:lnTo>
                    <a:pt x="752" y="950"/>
                  </a:lnTo>
                  <a:lnTo>
                    <a:pt x="754" y="948"/>
                  </a:lnTo>
                  <a:lnTo>
                    <a:pt x="755" y="947"/>
                  </a:lnTo>
                  <a:lnTo>
                    <a:pt x="757" y="945"/>
                  </a:lnTo>
                  <a:lnTo>
                    <a:pt x="757" y="943"/>
                  </a:lnTo>
                  <a:lnTo>
                    <a:pt x="755" y="943"/>
                  </a:lnTo>
                  <a:lnTo>
                    <a:pt x="755" y="941"/>
                  </a:lnTo>
                  <a:lnTo>
                    <a:pt x="755" y="940"/>
                  </a:lnTo>
                  <a:lnTo>
                    <a:pt x="755" y="938"/>
                  </a:lnTo>
                  <a:lnTo>
                    <a:pt x="755" y="936"/>
                  </a:lnTo>
                  <a:lnTo>
                    <a:pt x="754" y="936"/>
                  </a:lnTo>
                  <a:lnTo>
                    <a:pt x="754" y="934"/>
                  </a:lnTo>
                  <a:lnTo>
                    <a:pt x="754" y="932"/>
                  </a:lnTo>
                  <a:lnTo>
                    <a:pt x="755" y="932"/>
                  </a:lnTo>
                  <a:lnTo>
                    <a:pt x="755" y="931"/>
                  </a:lnTo>
                  <a:lnTo>
                    <a:pt x="754" y="931"/>
                  </a:lnTo>
                  <a:lnTo>
                    <a:pt x="755" y="931"/>
                  </a:lnTo>
                  <a:lnTo>
                    <a:pt x="754" y="931"/>
                  </a:lnTo>
                  <a:lnTo>
                    <a:pt x="754" y="929"/>
                  </a:lnTo>
                  <a:lnTo>
                    <a:pt x="755" y="929"/>
                  </a:lnTo>
                  <a:lnTo>
                    <a:pt x="755" y="927"/>
                  </a:lnTo>
                  <a:lnTo>
                    <a:pt x="757" y="927"/>
                  </a:lnTo>
                  <a:lnTo>
                    <a:pt x="755" y="927"/>
                  </a:lnTo>
                  <a:lnTo>
                    <a:pt x="755" y="925"/>
                  </a:lnTo>
                  <a:lnTo>
                    <a:pt x="757" y="925"/>
                  </a:lnTo>
                  <a:lnTo>
                    <a:pt x="757" y="924"/>
                  </a:lnTo>
                  <a:lnTo>
                    <a:pt x="757" y="922"/>
                  </a:lnTo>
                  <a:lnTo>
                    <a:pt x="755" y="922"/>
                  </a:lnTo>
                  <a:lnTo>
                    <a:pt x="755" y="920"/>
                  </a:lnTo>
                  <a:lnTo>
                    <a:pt x="755" y="918"/>
                  </a:lnTo>
                  <a:lnTo>
                    <a:pt x="757" y="918"/>
                  </a:lnTo>
                  <a:lnTo>
                    <a:pt x="757" y="917"/>
                  </a:lnTo>
                  <a:lnTo>
                    <a:pt x="755" y="917"/>
                  </a:lnTo>
                  <a:lnTo>
                    <a:pt x="755" y="915"/>
                  </a:lnTo>
                  <a:lnTo>
                    <a:pt x="757" y="915"/>
                  </a:lnTo>
                  <a:lnTo>
                    <a:pt x="757" y="913"/>
                  </a:lnTo>
                  <a:lnTo>
                    <a:pt x="759" y="913"/>
                  </a:lnTo>
                  <a:lnTo>
                    <a:pt x="757" y="913"/>
                  </a:lnTo>
                  <a:lnTo>
                    <a:pt x="757" y="911"/>
                  </a:lnTo>
                  <a:lnTo>
                    <a:pt x="755" y="911"/>
                  </a:lnTo>
                  <a:lnTo>
                    <a:pt x="754" y="911"/>
                  </a:lnTo>
                  <a:lnTo>
                    <a:pt x="754" y="909"/>
                  </a:lnTo>
                  <a:lnTo>
                    <a:pt x="752" y="909"/>
                  </a:lnTo>
                  <a:lnTo>
                    <a:pt x="750" y="909"/>
                  </a:lnTo>
                  <a:lnTo>
                    <a:pt x="750" y="908"/>
                  </a:lnTo>
                  <a:lnTo>
                    <a:pt x="750" y="906"/>
                  </a:lnTo>
                  <a:lnTo>
                    <a:pt x="750" y="904"/>
                  </a:lnTo>
                  <a:lnTo>
                    <a:pt x="750" y="902"/>
                  </a:lnTo>
                  <a:lnTo>
                    <a:pt x="752" y="902"/>
                  </a:lnTo>
                  <a:lnTo>
                    <a:pt x="752" y="901"/>
                  </a:lnTo>
                  <a:lnTo>
                    <a:pt x="754" y="901"/>
                  </a:lnTo>
                  <a:lnTo>
                    <a:pt x="754" y="899"/>
                  </a:lnTo>
                  <a:lnTo>
                    <a:pt x="755" y="899"/>
                  </a:lnTo>
                  <a:lnTo>
                    <a:pt x="757" y="899"/>
                  </a:lnTo>
                  <a:lnTo>
                    <a:pt x="757" y="897"/>
                  </a:lnTo>
                  <a:lnTo>
                    <a:pt x="759" y="897"/>
                  </a:lnTo>
                  <a:lnTo>
                    <a:pt x="759" y="895"/>
                  </a:lnTo>
                  <a:lnTo>
                    <a:pt x="761" y="895"/>
                  </a:lnTo>
                  <a:lnTo>
                    <a:pt x="761" y="894"/>
                  </a:lnTo>
                  <a:lnTo>
                    <a:pt x="763" y="894"/>
                  </a:lnTo>
                  <a:lnTo>
                    <a:pt x="764" y="894"/>
                  </a:lnTo>
                  <a:lnTo>
                    <a:pt x="766" y="894"/>
                  </a:lnTo>
                  <a:lnTo>
                    <a:pt x="766" y="892"/>
                  </a:lnTo>
                  <a:lnTo>
                    <a:pt x="764" y="892"/>
                  </a:lnTo>
                  <a:lnTo>
                    <a:pt x="766" y="890"/>
                  </a:lnTo>
                  <a:lnTo>
                    <a:pt x="766" y="888"/>
                  </a:lnTo>
                  <a:lnTo>
                    <a:pt x="766" y="886"/>
                  </a:lnTo>
                  <a:lnTo>
                    <a:pt x="768" y="886"/>
                  </a:lnTo>
                  <a:lnTo>
                    <a:pt x="768" y="885"/>
                  </a:lnTo>
                  <a:lnTo>
                    <a:pt x="768" y="883"/>
                  </a:lnTo>
                  <a:lnTo>
                    <a:pt x="766" y="883"/>
                  </a:lnTo>
                  <a:lnTo>
                    <a:pt x="764" y="883"/>
                  </a:lnTo>
                  <a:lnTo>
                    <a:pt x="763" y="883"/>
                  </a:lnTo>
                  <a:lnTo>
                    <a:pt x="763" y="881"/>
                  </a:lnTo>
                  <a:lnTo>
                    <a:pt x="761" y="881"/>
                  </a:lnTo>
                  <a:lnTo>
                    <a:pt x="761" y="879"/>
                  </a:lnTo>
                  <a:lnTo>
                    <a:pt x="759" y="879"/>
                  </a:lnTo>
                  <a:lnTo>
                    <a:pt x="757" y="879"/>
                  </a:lnTo>
                  <a:lnTo>
                    <a:pt x="757" y="878"/>
                  </a:lnTo>
                  <a:lnTo>
                    <a:pt x="755" y="878"/>
                  </a:lnTo>
                  <a:lnTo>
                    <a:pt x="754" y="878"/>
                  </a:lnTo>
                  <a:lnTo>
                    <a:pt x="752" y="874"/>
                  </a:lnTo>
                  <a:lnTo>
                    <a:pt x="750" y="874"/>
                  </a:lnTo>
                  <a:lnTo>
                    <a:pt x="750" y="872"/>
                  </a:lnTo>
                  <a:lnTo>
                    <a:pt x="748" y="872"/>
                  </a:lnTo>
                  <a:lnTo>
                    <a:pt x="748" y="871"/>
                  </a:lnTo>
                  <a:lnTo>
                    <a:pt x="747" y="871"/>
                  </a:lnTo>
                  <a:lnTo>
                    <a:pt x="747" y="869"/>
                  </a:lnTo>
                  <a:lnTo>
                    <a:pt x="745" y="869"/>
                  </a:lnTo>
                  <a:lnTo>
                    <a:pt x="745" y="867"/>
                  </a:lnTo>
                  <a:lnTo>
                    <a:pt x="743" y="865"/>
                  </a:lnTo>
                  <a:lnTo>
                    <a:pt x="743" y="863"/>
                  </a:lnTo>
                  <a:lnTo>
                    <a:pt x="741" y="863"/>
                  </a:lnTo>
                  <a:lnTo>
                    <a:pt x="741" y="862"/>
                  </a:lnTo>
                  <a:lnTo>
                    <a:pt x="740" y="860"/>
                  </a:lnTo>
                  <a:lnTo>
                    <a:pt x="740" y="858"/>
                  </a:lnTo>
                  <a:lnTo>
                    <a:pt x="738" y="858"/>
                  </a:lnTo>
                  <a:lnTo>
                    <a:pt x="736" y="856"/>
                  </a:lnTo>
                  <a:lnTo>
                    <a:pt x="734" y="856"/>
                  </a:lnTo>
                  <a:lnTo>
                    <a:pt x="734" y="855"/>
                  </a:lnTo>
                  <a:lnTo>
                    <a:pt x="732" y="855"/>
                  </a:lnTo>
                  <a:lnTo>
                    <a:pt x="732" y="853"/>
                  </a:lnTo>
                  <a:lnTo>
                    <a:pt x="731" y="853"/>
                  </a:lnTo>
                  <a:lnTo>
                    <a:pt x="731" y="851"/>
                  </a:lnTo>
                  <a:lnTo>
                    <a:pt x="729" y="851"/>
                  </a:lnTo>
                  <a:lnTo>
                    <a:pt x="729" y="849"/>
                  </a:lnTo>
                  <a:lnTo>
                    <a:pt x="729" y="847"/>
                  </a:lnTo>
                  <a:lnTo>
                    <a:pt x="727" y="846"/>
                  </a:lnTo>
                  <a:lnTo>
                    <a:pt x="725" y="846"/>
                  </a:lnTo>
                  <a:lnTo>
                    <a:pt x="725" y="844"/>
                  </a:lnTo>
                  <a:lnTo>
                    <a:pt x="727" y="844"/>
                  </a:lnTo>
                  <a:lnTo>
                    <a:pt x="727" y="842"/>
                  </a:lnTo>
                  <a:lnTo>
                    <a:pt x="725" y="842"/>
                  </a:lnTo>
                  <a:lnTo>
                    <a:pt x="725" y="840"/>
                  </a:lnTo>
                  <a:lnTo>
                    <a:pt x="727" y="840"/>
                  </a:lnTo>
                  <a:lnTo>
                    <a:pt x="727" y="839"/>
                  </a:lnTo>
                  <a:lnTo>
                    <a:pt x="727" y="837"/>
                  </a:lnTo>
                  <a:lnTo>
                    <a:pt x="727" y="835"/>
                  </a:lnTo>
                  <a:lnTo>
                    <a:pt x="725" y="835"/>
                  </a:lnTo>
                  <a:lnTo>
                    <a:pt x="725" y="833"/>
                  </a:lnTo>
                  <a:lnTo>
                    <a:pt x="725" y="832"/>
                  </a:lnTo>
                  <a:lnTo>
                    <a:pt x="725" y="830"/>
                  </a:lnTo>
                  <a:lnTo>
                    <a:pt x="725" y="828"/>
                  </a:lnTo>
                  <a:lnTo>
                    <a:pt x="724" y="828"/>
                  </a:lnTo>
                  <a:lnTo>
                    <a:pt x="724" y="826"/>
                  </a:lnTo>
                  <a:lnTo>
                    <a:pt x="724" y="824"/>
                  </a:lnTo>
                  <a:lnTo>
                    <a:pt x="725" y="824"/>
                  </a:lnTo>
                  <a:lnTo>
                    <a:pt x="725" y="823"/>
                  </a:lnTo>
                  <a:lnTo>
                    <a:pt x="724" y="823"/>
                  </a:lnTo>
                  <a:lnTo>
                    <a:pt x="724" y="821"/>
                  </a:lnTo>
                  <a:lnTo>
                    <a:pt x="724" y="819"/>
                  </a:lnTo>
                  <a:lnTo>
                    <a:pt x="722" y="819"/>
                  </a:lnTo>
                  <a:lnTo>
                    <a:pt x="720" y="819"/>
                  </a:lnTo>
                  <a:lnTo>
                    <a:pt x="720" y="817"/>
                  </a:lnTo>
                  <a:lnTo>
                    <a:pt x="718" y="817"/>
                  </a:lnTo>
                  <a:lnTo>
                    <a:pt x="718" y="819"/>
                  </a:lnTo>
                  <a:lnTo>
                    <a:pt x="717" y="819"/>
                  </a:lnTo>
                  <a:lnTo>
                    <a:pt x="717" y="817"/>
                  </a:lnTo>
                  <a:lnTo>
                    <a:pt x="715" y="817"/>
                  </a:lnTo>
                  <a:lnTo>
                    <a:pt x="715" y="816"/>
                  </a:lnTo>
                  <a:lnTo>
                    <a:pt x="715" y="814"/>
                  </a:lnTo>
                  <a:lnTo>
                    <a:pt x="713" y="814"/>
                  </a:lnTo>
                  <a:lnTo>
                    <a:pt x="713" y="812"/>
                  </a:lnTo>
                  <a:lnTo>
                    <a:pt x="711" y="812"/>
                  </a:lnTo>
                  <a:lnTo>
                    <a:pt x="711" y="810"/>
                  </a:lnTo>
                  <a:lnTo>
                    <a:pt x="713" y="810"/>
                  </a:lnTo>
                  <a:lnTo>
                    <a:pt x="713" y="809"/>
                  </a:lnTo>
                  <a:lnTo>
                    <a:pt x="713" y="807"/>
                  </a:lnTo>
                  <a:lnTo>
                    <a:pt x="713" y="805"/>
                  </a:lnTo>
                  <a:lnTo>
                    <a:pt x="715" y="805"/>
                  </a:lnTo>
                  <a:lnTo>
                    <a:pt x="715" y="803"/>
                  </a:lnTo>
                  <a:lnTo>
                    <a:pt x="715" y="801"/>
                  </a:lnTo>
                  <a:lnTo>
                    <a:pt x="717" y="801"/>
                  </a:lnTo>
                  <a:lnTo>
                    <a:pt x="717" y="800"/>
                  </a:lnTo>
                  <a:lnTo>
                    <a:pt x="715" y="800"/>
                  </a:lnTo>
                  <a:lnTo>
                    <a:pt x="715" y="798"/>
                  </a:lnTo>
                  <a:lnTo>
                    <a:pt x="717" y="798"/>
                  </a:lnTo>
                  <a:lnTo>
                    <a:pt x="717" y="796"/>
                  </a:lnTo>
                  <a:lnTo>
                    <a:pt x="717" y="794"/>
                  </a:lnTo>
                  <a:lnTo>
                    <a:pt x="717" y="793"/>
                  </a:lnTo>
                  <a:lnTo>
                    <a:pt x="717" y="791"/>
                  </a:lnTo>
                  <a:lnTo>
                    <a:pt x="717" y="789"/>
                  </a:lnTo>
                  <a:lnTo>
                    <a:pt x="718" y="789"/>
                  </a:lnTo>
                  <a:lnTo>
                    <a:pt x="720" y="789"/>
                  </a:lnTo>
                  <a:lnTo>
                    <a:pt x="720" y="787"/>
                  </a:lnTo>
                  <a:lnTo>
                    <a:pt x="720" y="786"/>
                  </a:lnTo>
                  <a:lnTo>
                    <a:pt x="718" y="786"/>
                  </a:lnTo>
                  <a:lnTo>
                    <a:pt x="720" y="784"/>
                  </a:lnTo>
                  <a:lnTo>
                    <a:pt x="720" y="782"/>
                  </a:lnTo>
                  <a:lnTo>
                    <a:pt x="720" y="780"/>
                  </a:lnTo>
                  <a:lnTo>
                    <a:pt x="718" y="780"/>
                  </a:lnTo>
                  <a:lnTo>
                    <a:pt x="720" y="778"/>
                  </a:lnTo>
                  <a:lnTo>
                    <a:pt x="720" y="777"/>
                  </a:lnTo>
                  <a:lnTo>
                    <a:pt x="720" y="775"/>
                  </a:lnTo>
                  <a:lnTo>
                    <a:pt x="720" y="773"/>
                  </a:lnTo>
                  <a:lnTo>
                    <a:pt x="720" y="771"/>
                  </a:lnTo>
                  <a:lnTo>
                    <a:pt x="720" y="770"/>
                  </a:lnTo>
                  <a:lnTo>
                    <a:pt x="722" y="770"/>
                  </a:lnTo>
                  <a:lnTo>
                    <a:pt x="720" y="770"/>
                  </a:lnTo>
                  <a:lnTo>
                    <a:pt x="720" y="768"/>
                  </a:lnTo>
                  <a:lnTo>
                    <a:pt x="722" y="766"/>
                  </a:lnTo>
                  <a:lnTo>
                    <a:pt x="722" y="764"/>
                  </a:lnTo>
                  <a:lnTo>
                    <a:pt x="724" y="763"/>
                  </a:lnTo>
                  <a:lnTo>
                    <a:pt x="724" y="761"/>
                  </a:lnTo>
                  <a:lnTo>
                    <a:pt x="724" y="759"/>
                  </a:lnTo>
                  <a:lnTo>
                    <a:pt x="722" y="759"/>
                  </a:lnTo>
                  <a:lnTo>
                    <a:pt x="722" y="757"/>
                  </a:lnTo>
                  <a:lnTo>
                    <a:pt x="720" y="757"/>
                  </a:lnTo>
                  <a:lnTo>
                    <a:pt x="720" y="755"/>
                  </a:lnTo>
                  <a:lnTo>
                    <a:pt x="720" y="754"/>
                  </a:lnTo>
                  <a:lnTo>
                    <a:pt x="720" y="752"/>
                  </a:lnTo>
                  <a:lnTo>
                    <a:pt x="718" y="752"/>
                  </a:lnTo>
                  <a:lnTo>
                    <a:pt x="718" y="750"/>
                  </a:lnTo>
                  <a:lnTo>
                    <a:pt x="718" y="748"/>
                  </a:lnTo>
                  <a:lnTo>
                    <a:pt x="720" y="748"/>
                  </a:lnTo>
                  <a:lnTo>
                    <a:pt x="722" y="748"/>
                  </a:lnTo>
                  <a:lnTo>
                    <a:pt x="722" y="747"/>
                  </a:lnTo>
                  <a:lnTo>
                    <a:pt x="724" y="747"/>
                  </a:lnTo>
                  <a:lnTo>
                    <a:pt x="724" y="745"/>
                  </a:lnTo>
                  <a:lnTo>
                    <a:pt x="724" y="743"/>
                  </a:lnTo>
                  <a:lnTo>
                    <a:pt x="725" y="743"/>
                  </a:lnTo>
                  <a:lnTo>
                    <a:pt x="727" y="741"/>
                  </a:lnTo>
                  <a:lnTo>
                    <a:pt x="729" y="741"/>
                  </a:lnTo>
                  <a:lnTo>
                    <a:pt x="729" y="740"/>
                  </a:lnTo>
                  <a:lnTo>
                    <a:pt x="729" y="738"/>
                  </a:lnTo>
                  <a:lnTo>
                    <a:pt x="729" y="736"/>
                  </a:lnTo>
                  <a:lnTo>
                    <a:pt x="731" y="736"/>
                  </a:lnTo>
                  <a:lnTo>
                    <a:pt x="732" y="736"/>
                  </a:lnTo>
                  <a:lnTo>
                    <a:pt x="734" y="736"/>
                  </a:lnTo>
                  <a:lnTo>
                    <a:pt x="734" y="734"/>
                  </a:lnTo>
                  <a:lnTo>
                    <a:pt x="734" y="732"/>
                  </a:lnTo>
                  <a:lnTo>
                    <a:pt x="734" y="731"/>
                  </a:lnTo>
                  <a:lnTo>
                    <a:pt x="734" y="729"/>
                  </a:lnTo>
                  <a:lnTo>
                    <a:pt x="732" y="729"/>
                  </a:lnTo>
                  <a:lnTo>
                    <a:pt x="731" y="729"/>
                  </a:lnTo>
                  <a:lnTo>
                    <a:pt x="731" y="731"/>
                  </a:lnTo>
                  <a:lnTo>
                    <a:pt x="731" y="732"/>
                  </a:lnTo>
                  <a:lnTo>
                    <a:pt x="731" y="734"/>
                  </a:lnTo>
                  <a:lnTo>
                    <a:pt x="729" y="734"/>
                  </a:lnTo>
                  <a:lnTo>
                    <a:pt x="729" y="732"/>
                  </a:lnTo>
                  <a:lnTo>
                    <a:pt x="727" y="732"/>
                  </a:lnTo>
                  <a:lnTo>
                    <a:pt x="725" y="732"/>
                  </a:lnTo>
                  <a:lnTo>
                    <a:pt x="727" y="732"/>
                  </a:lnTo>
                  <a:lnTo>
                    <a:pt x="727" y="731"/>
                  </a:lnTo>
                  <a:lnTo>
                    <a:pt x="727" y="729"/>
                  </a:lnTo>
                  <a:lnTo>
                    <a:pt x="725" y="729"/>
                  </a:lnTo>
                  <a:lnTo>
                    <a:pt x="724" y="727"/>
                  </a:lnTo>
                  <a:lnTo>
                    <a:pt x="724" y="729"/>
                  </a:lnTo>
                  <a:lnTo>
                    <a:pt x="722" y="729"/>
                  </a:lnTo>
                  <a:lnTo>
                    <a:pt x="722" y="731"/>
                  </a:lnTo>
                  <a:lnTo>
                    <a:pt x="720" y="731"/>
                  </a:lnTo>
                  <a:lnTo>
                    <a:pt x="718" y="731"/>
                  </a:lnTo>
                  <a:lnTo>
                    <a:pt x="717" y="731"/>
                  </a:lnTo>
                  <a:lnTo>
                    <a:pt x="717" y="729"/>
                  </a:lnTo>
                  <a:lnTo>
                    <a:pt x="717" y="731"/>
                  </a:lnTo>
                  <a:lnTo>
                    <a:pt x="715" y="731"/>
                  </a:lnTo>
                  <a:lnTo>
                    <a:pt x="715" y="732"/>
                  </a:lnTo>
                  <a:lnTo>
                    <a:pt x="713" y="732"/>
                  </a:lnTo>
                  <a:lnTo>
                    <a:pt x="713" y="731"/>
                  </a:lnTo>
                  <a:lnTo>
                    <a:pt x="711" y="731"/>
                  </a:lnTo>
                  <a:lnTo>
                    <a:pt x="709" y="731"/>
                  </a:lnTo>
                  <a:lnTo>
                    <a:pt x="709" y="729"/>
                  </a:lnTo>
                  <a:lnTo>
                    <a:pt x="708" y="729"/>
                  </a:lnTo>
                  <a:lnTo>
                    <a:pt x="706" y="727"/>
                  </a:lnTo>
                  <a:lnTo>
                    <a:pt x="706" y="725"/>
                  </a:lnTo>
                  <a:lnTo>
                    <a:pt x="704" y="725"/>
                  </a:lnTo>
                  <a:lnTo>
                    <a:pt x="704" y="724"/>
                  </a:lnTo>
                  <a:lnTo>
                    <a:pt x="704" y="722"/>
                  </a:lnTo>
                  <a:lnTo>
                    <a:pt x="702" y="720"/>
                  </a:lnTo>
                  <a:lnTo>
                    <a:pt x="702" y="718"/>
                  </a:lnTo>
                  <a:lnTo>
                    <a:pt x="702" y="717"/>
                  </a:lnTo>
                  <a:lnTo>
                    <a:pt x="702" y="715"/>
                  </a:lnTo>
                  <a:lnTo>
                    <a:pt x="704" y="715"/>
                  </a:lnTo>
                  <a:lnTo>
                    <a:pt x="704" y="713"/>
                  </a:lnTo>
                  <a:lnTo>
                    <a:pt x="702" y="713"/>
                  </a:lnTo>
                  <a:lnTo>
                    <a:pt x="702" y="711"/>
                  </a:lnTo>
                  <a:lnTo>
                    <a:pt x="701" y="709"/>
                  </a:lnTo>
                  <a:lnTo>
                    <a:pt x="701" y="711"/>
                  </a:lnTo>
                  <a:lnTo>
                    <a:pt x="699" y="711"/>
                  </a:lnTo>
                  <a:lnTo>
                    <a:pt x="699" y="709"/>
                  </a:lnTo>
                  <a:lnTo>
                    <a:pt x="701" y="709"/>
                  </a:lnTo>
                  <a:lnTo>
                    <a:pt x="701" y="708"/>
                  </a:lnTo>
                  <a:lnTo>
                    <a:pt x="701" y="706"/>
                  </a:lnTo>
                  <a:lnTo>
                    <a:pt x="701" y="704"/>
                  </a:lnTo>
                  <a:lnTo>
                    <a:pt x="701" y="702"/>
                  </a:lnTo>
                  <a:lnTo>
                    <a:pt x="702" y="702"/>
                  </a:lnTo>
                  <a:lnTo>
                    <a:pt x="702" y="704"/>
                  </a:lnTo>
                  <a:lnTo>
                    <a:pt x="704" y="704"/>
                  </a:lnTo>
                  <a:lnTo>
                    <a:pt x="706" y="704"/>
                  </a:lnTo>
                  <a:lnTo>
                    <a:pt x="708" y="704"/>
                  </a:lnTo>
                  <a:lnTo>
                    <a:pt x="709" y="704"/>
                  </a:lnTo>
                  <a:lnTo>
                    <a:pt x="711" y="704"/>
                  </a:lnTo>
                  <a:lnTo>
                    <a:pt x="711" y="702"/>
                  </a:lnTo>
                  <a:lnTo>
                    <a:pt x="713" y="702"/>
                  </a:lnTo>
                  <a:lnTo>
                    <a:pt x="713" y="701"/>
                  </a:lnTo>
                  <a:lnTo>
                    <a:pt x="715" y="701"/>
                  </a:lnTo>
                  <a:lnTo>
                    <a:pt x="715" y="702"/>
                  </a:lnTo>
                  <a:lnTo>
                    <a:pt x="717" y="702"/>
                  </a:lnTo>
                  <a:lnTo>
                    <a:pt x="717" y="701"/>
                  </a:lnTo>
                  <a:lnTo>
                    <a:pt x="718" y="701"/>
                  </a:lnTo>
                  <a:lnTo>
                    <a:pt x="720" y="701"/>
                  </a:lnTo>
                  <a:lnTo>
                    <a:pt x="720" y="699"/>
                  </a:lnTo>
                  <a:lnTo>
                    <a:pt x="722" y="699"/>
                  </a:lnTo>
                  <a:lnTo>
                    <a:pt x="724" y="699"/>
                  </a:lnTo>
                  <a:lnTo>
                    <a:pt x="725" y="699"/>
                  </a:lnTo>
                  <a:lnTo>
                    <a:pt x="724" y="699"/>
                  </a:lnTo>
                  <a:lnTo>
                    <a:pt x="724" y="701"/>
                  </a:lnTo>
                  <a:lnTo>
                    <a:pt x="725" y="701"/>
                  </a:lnTo>
                  <a:lnTo>
                    <a:pt x="725" y="702"/>
                  </a:lnTo>
                  <a:lnTo>
                    <a:pt x="727" y="702"/>
                  </a:lnTo>
                  <a:lnTo>
                    <a:pt x="727" y="701"/>
                  </a:lnTo>
                  <a:lnTo>
                    <a:pt x="729" y="701"/>
                  </a:lnTo>
                  <a:lnTo>
                    <a:pt x="729" y="699"/>
                  </a:lnTo>
                  <a:lnTo>
                    <a:pt x="731" y="699"/>
                  </a:lnTo>
                  <a:lnTo>
                    <a:pt x="732" y="697"/>
                  </a:lnTo>
                  <a:lnTo>
                    <a:pt x="734" y="697"/>
                  </a:lnTo>
                  <a:lnTo>
                    <a:pt x="734" y="695"/>
                  </a:lnTo>
                  <a:lnTo>
                    <a:pt x="736" y="695"/>
                  </a:lnTo>
                  <a:lnTo>
                    <a:pt x="738" y="695"/>
                  </a:lnTo>
                  <a:lnTo>
                    <a:pt x="740" y="695"/>
                  </a:lnTo>
                  <a:lnTo>
                    <a:pt x="741" y="695"/>
                  </a:lnTo>
                  <a:lnTo>
                    <a:pt x="741" y="694"/>
                  </a:lnTo>
                  <a:lnTo>
                    <a:pt x="740" y="694"/>
                  </a:lnTo>
                  <a:lnTo>
                    <a:pt x="741" y="694"/>
                  </a:lnTo>
                  <a:lnTo>
                    <a:pt x="743" y="694"/>
                  </a:lnTo>
                  <a:lnTo>
                    <a:pt x="745" y="694"/>
                  </a:lnTo>
                  <a:lnTo>
                    <a:pt x="747" y="694"/>
                  </a:lnTo>
                  <a:lnTo>
                    <a:pt x="747" y="692"/>
                  </a:lnTo>
                  <a:lnTo>
                    <a:pt x="747" y="690"/>
                  </a:lnTo>
                  <a:lnTo>
                    <a:pt x="748" y="688"/>
                  </a:lnTo>
                  <a:lnTo>
                    <a:pt x="748" y="686"/>
                  </a:lnTo>
                  <a:lnTo>
                    <a:pt x="750" y="686"/>
                  </a:lnTo>
                  <a:lnTo>
                    <a:pt x="752" y="686"/>
                  </a:lnTo>
                  <a:lnTo>
                    <a:pt x="754" y="686"/>
                  </a:lnTo>
                  <a:lnTo>
                    <a:pt x="755" y="686"/>
                  </a:lnTo>
                  <a:lnTo>
                    <a:pt x="755" y="685"/>
                  </a:lnTo>
                  <a:lnTo>
                    <a:pt x="757" y="685"/>
                  </a:lnTo>
                  <a:lnTo>
                    <a:pt x="757" y="683"/>
                  </a:lnTo>
                  <a:lnTo>
                    <a:pt x="757" y="685"/>
                  </a:lnTo>
                  <a:lnTo>
                    <a:pt x="759" y="685"/>
                  </a:lnTo>
                  <a:lnTo>
                    <a:pt x="761" y="685"/>
                  </a:lnTo>
                  <a:lnTo>
                    <a:pt x="761" y="686"/>
                  </a:lnTo>
                  <a:lnTo>
                    <a:pt x="763" y="686"/>
                  </a:lnTo>
                  <a:lnTo>
                    <a:pt x="764" y="685"/>
                  </a:lnTo>
                  <a:lnTo>
                    <a:pt x="766" y="685"/>
                  </a:lnTo>
                  <a:lnTo>
                    <a:pt x="768" y="685"/>
                  </a:lnTo>
                  <a:lnTo>
                    <a:pt x="768" y="683"/>
                  </a:lnTo>
                  <a:lnTo>
                    <a:pt x="770" y="683"/>
                  </a:lnTo>
                  <a:lnTo>
                    <a:pt x="771" y="683"/>
                  </a:lnTo>
                  <a:lnTo>
                    <a:pt x="771" y="685"/>
                  </a:lnTo>
                  <a:lnTo>
                    <a:pt x="773" y="686"/>
                  </a:lnTo>
                  <a:lnTo>
                    <a:pt x="773" y="685"/>
                  </a:lnTo>
                  <a:lnTo>
                    <a:pt x="775" y="685"/>
                  </a:lnTo>
                  <a:lnTo>
                    <a:pt x="775" y="683"/>
                  </a:lnTo>
                  <a:lnTo>
                    <a:pt x="777" y="681"/>
                  </a:lnTo>
                  <a:lnTo>
                    <a:pt x="777" y="679"/>
                  </a:lnTo>
                  <a:lnTo>
                    <a:pt x="778" y="679"/>
                  </a:lnTo>
                  <a:lnTo>
                    <a:pt x="778" y="678"/>
                  </a:lnTo>
                  <a:lnTo>
                    <a:pt x="780" y="678"/>
                  </a:lnTo>
                  <a:lnTo>
                    <a:pt x="780" y="676"/>
                  </a:lnTo>
                  <a:lnTo>
                    <a:pt x="780" y="674"/>
                  </a:lnTo>
                  <a:lnTo>
                    <a:pt x="782" y="674"/>
                  </a:lnTo>
                  <a:lnTo>
                    <a:pt x="782" y="672"/>
                  </a:lnTo>
                  <a:lnTo>
                    <a:pt x="784" y="672"/>
                  </a:lnTo>
                  <a:lnTo>
                    <a:pt x="784" y="674"/>
                  </a:lnTo>
                  <a:lnTo>
                    <a:pt x="786" y="674"/>
                  </a:lnTo>
                  <a:lnTo>
                    <a:pt x="787" y="674"/>
                  </a:lnTo>
                  <a:lnTo>
                    <a:pt x="789" y="674"/>
                  </a:lnTo>
                  <a:lnTo>
                    <a:pt x="789" y="672"/>
                  </a:lnTo>
                  <a:lnTo>
                    <a:pt x="791" y="672"/>
                  </a:lnTo>
                  <a:lnTo>
                    <a:pt x="791" y="674"/>
                  </a:lnTo>
                  <a:lnTo>
                    <a:pt x="791" y="676"/>
                  </a:lnTo>
                  <a:lnTo>
                    <a:pt x="793" y="676"/>
                  </a:lnTo>
                  <a:lnTo>
                    <a:pt x="794" y="676"/>
                  </a:lnTo>
                  <a:lnTo>
                    <a:pt x="794" y="674"/>
                  </a:lnTo>
                  <a:lnTo>
                    <a:pt x="796" y="674"/>
                  </a:lnTo>
                  <a:lnTo>
                    <a:pt x="796" y="672"/>
                  </a:lnTo>
                  <a:lnTo>
                    <a:pt x="798" y="672"/>
                  </a:lnTo>
                  <a:lnTo>
                    <a:pt x="798" y="671"/>
                  </a:lnTo>
                  <a:lnTo>
                    <a:pt x="798" y="669"/>
                  </a:lnTo>
                  <a:lnTo>
                    <a:pt x="798" y="667"/>
                  </a:lnTo>
                  <a:lnTo>
                    <a:pt x="798" y="665"/>
                  </a:lnTo>
                  <a:lnTo>
                    <a:pt x="800" y="665"/>
                  </a:lnTo>
                  <a:lnTo>
                    <a:pt x="800" y="663"/>
                  </a:lnTo>
                  <a:lnTo>
                    <a:pt x="800" y="662"/>
                  </a:lnTo>
                  <a:lnTo>
                    <a:pt x="800" y="660"/>
                  </a:lnTo>
                  <a:lnTo>
                    <a:pt x="800" y="658"/>
                  </a:lnTo>
                  <a:lnTo>
                    <a:pt x="800" y="656"/>
                  </a:lnTo>
                  <a:lnTo>
                    <a:pt x="800" y="655"/>
                  </a:lnTo>
                  <a:lnTo>
                    <a:pt x="798" y="655"/>
                  </a:lnTo>
                  <a:lnTo>
                    <a:pt x="798" y="653"/>
                  </a:lnTo>
                  <a:lnTo>
                    <a:pt x="798" y="651"/>
                  </a:lnTo>
                  <a:lnTo>
                    <a:pt x="798" y="649"/>
                  </a:lnTo>
                  <a:lnTo>
                    <a:pt x="798" y="647"/>
                  </a:lnTo>
                  <a:lnTo>
                    <a:pt x="798" y="646"/>
                  </a:lnTo>
                  <a:lnTo>
                    <a:pt x="798" y="644"/>
                  </a:lnTo>
                  <a:lnTo>
                    <a:pt x="796" y="644"/>
                  </a:lnTo>
                  <a:lnTo>
                    <a:pt x="796" y="642"/>
                  </a:lnTo>
                  <a:lnTo>
                    <a:pt x="794" y="642"/>
                  </a:lnTo>
                  <a:lnTo>
                    <a:pt x="794" y="640"/>
                  </a:lnTo>
                  <a:lnTo>
                    <a:pt x="794" y="639"/>
                  </a:lnTo>
                  <a:lnTo>
                    <a:pt x="794" y="637"/>
                  </a:lnTo>
                  <a:lnTo>
                    <a:pt x="794" y="635"/>
                  </a:lnTo>
                  <a:lnTo>
                    <a:pt x="794" y="633"/>
                  </a:lnTo>
                  <a:lnTo>
                    <a:pt x="794" y="632"/>
                  </a:lnTo>
                  <a:lnTo>
                    <a:pt x="796" y="632"/>
                  </a:lnTo>
                  <a:lnTo>
                    <a:pt x="796" y="630"/>
                  </a:lnTo>
                  <a:lnTo>
                    <a:pt x="794" y="630"/>
                  </a:lnTo>
                  <a:lnTo>
                    <a:pt x="794" y="628"/>
                  </a:lnTo>
                  <a:lnTo>
                    <a:pt x="796" y="628"/>
                  </a:lnTo>
                  <a:lnTo>
                    <a:pt x="796" y="626"/>
                  </a:lnTo>
                  <a:lnTo>
                    <a:pt x="798" y="626"/>
                  </a:lnTo>
                  <a:lnTo>
                    <a:pt x="798" y="628"/>
                  </a:lnTo>
                  <a:lnTo>
                    <a:pt x="800" y="628"/>
                  </a:lnTo>
                  <a:lnTo>
                    <a:pt x="798" y="628"/>
                  </a:lnTo>
                  <a:lnTo>
                    <a:pt x="798" y="630"/>
                  </a:lnTo>
                  <a:lnTo>
                    <a:pt x="800" y="630"/>
                  </a:lnTo>
                  <a:lnTo>
                    <a:pt x="800" y="628"/>
                  </a:lnTo>
                  <a:lnTo>
                    <a:pt x="800" y="630"/>
                  </a:lnTo>
                  <a:lnTo>
                    <a:pt x="802" y="630"/>
                  </a:lnTo>
                  <a:lnTo>
                    <a:pt x="800" y="628"/>
                  </a:lnTo>
                  <a:lnTo>
                    <a:pt x="802" y="628"/>
                  </a:lnTo>
                  <a:lnTo>
                    <a:pt x="803" y="628"/>
                  </a:lnTo>
                  <a:lnTo>
                    <a:pt x="803" y="626"/>
                  </a:lnTo>
                  <a:lnTo>
                    <a:pt x="803" y="628"/>
                  </a:lnTo>
                  <a:lnTo>
                    <a:pt x="803" y="630"/>
                  </a:lnTo>
                  <a:lnTo>
                    <a:pt x="803" y="632"/>
                  </a:lnTo>
                  <a:lnTo>
                    <a:pt x="805" y="632"/>
                  </a:lnTo>
                  <a:lnTo>
                    <a:pt x="805" y="630"/>
                  </a:lnTo>
                  <a:lnTo>
                    <a:pt x="805" y="628"/>
                  </a:lnTo>
                  <a:lnTo>
                    <a:pt x="805" y="630"/>
                  </a:lnTo>
                  <a:lnTo>
                    <a:pt x="807" y="630"/>
                  </a:lnTo>
                  <a:lnTo>
                    <a:pt x="807" y="632"/>
                  </a:lnTo>
                  <a:lnTo>
                    <a:pt x="809" y="632"/>
                  </a:lnTo>
                  <a:lnTo>
                    <a:pt x="809" y="633"/>
                  </a:lnTo>
                  <a:lnTo>
                    <a:pt x="810" y="633"/>
                  </a:lnTo>
                  <a:lnTo>
                    <a:pt x="810" y="635"/>
                  </a:lnTo>
                  <a:lnTo>
                    <a:pt x="810" y="633"/>
                  </a:lnTo>
                  <a:lnTo>
                    <a:pt x="812" y="633"/>
                  </a:lnTo>
                  <a:lnTo>
                    <a:pt x="814" y="633"/>
                  </a:lnTo>
                  <a:lnTo>
                    <a:pt x="814" y="635"/>
                  </a:lnTo>
                  <a:lnTo>
                    <a:pt x="814" y="637"/>
                  </a:lnTo>
                  <a:lnTo>
                    <a:pt x="814" y="639"/>
                  </a:lnTo>
                  <a:lnTo>
                    <a:pt x="814" y="637"/>
                  </a:lnTo>
                  <a:lnTo>
                    <a:pt x="816" y="637"/>
                  </a:lnTo>
                  <a:lnTo>
                    <a:pt x="816" y="639"/>
                  </a:lnTo>
                  <a:lnTo>
                    <a:pt x="817" y="639"/>
                  </a:lnTo>
                  <a:lnTo>
                    <a:pt x="817" y="637"/>
                  </a:lnTo>
                  <a:lnTo>
                    <a:pt x="816" y="637"/>
                  </a:lnTo>
                  <a:lnTo>
                    <a:pt x="816" y="635"/>
                  </a:lnTo>
                  <a:lnTo>
                    <a:pt x="814" y="635"/>
                  </a:lnTo>
                  <a:lnTo>
                    <a:pt x="816" y="635"/>
                  </a:lnTo>
                  <a:lnTo>
                    <a:pt x="817" y="635"/>
                  </a:lnTo>
                  <a:lnTo>
                    <a:pt x="817" y="633"/>
                  </a:lnTo>
                  <a:lnTo>
                    <a:pt x="819" y="633"/>
                  </a:lnTo>
                  <a:lnTo>
                    <a:pt x="821" y="633"/>
                  </a:lnTo>
                  <a:lnTo>
                    <a:pt x="821" y="632"/>
                  </a:lnTo>
                  <a:lnTo>
                    <a:pt x="819" y="630"/>
                  </a:lnTo>
                  <a:lnTo>
                    <a:pt x="819" y="628"/>
                  </a:lnTo>
                  <a:lnTo>
                    <a:pt x="819" y="626"/>
                  </a:lnTo>
                  <a:lnTo>
                    <a:pt x="819" y="624"/>
                  </a:lnTo>
                  <a:lnTo>
                    <a:pt x="821" y="624"/>
                  </a:lnTo>
                  <a:lnTo>
                    <a:pt x="821" y="623"/>
                  </a:lnTo>
                  <a:lnTo>
                    <a:pt x="821" y="621"/>
                  </a:lnTo>
                  <a:lnTo>
                    <a:pt x="821" y="619"/>
                  </a:lnTo>
                  <a:lnTo>
                    <a:pt x="823" y="619"/>
                  </a:lnTo>
                  <a:lnTo>
                    <a:pt x="823" y="617"/>
                  </a:lnTo>
                  <a:lnTo>
                    <a:pt x="823" y="616"/>
                  </a:lnTo>
                  <a:lnTo>
                    <a:pt x="825" y="614"/>
                  </a:lnTo>
                  <a:lnTo>
                    <a:pt x="825" y="612"/>
                  </a:lnTo>
                  <a:lnTo>
                    <a:pt x="825" y="610"/>
                  </a:lnTo>
                  <a:lnTo>
                    <a:pt x="823" y="610"/>
                  </a:lnTo>
                  <a:lnTo>
                    <a:pt x="823" y="609"/>
                  </a:lnTo>
                  <a:lnTo>
                    <a:pt x="821" y="609"/>
                  </a:lnTo>
                  <a:lnTo>
                    <a:pt x="821" y="607"/>
                  </a:lnTo>
                  <a:lnTo>
                    <a:pt x="821" y="605"/>
                  </a:lnTo>
                  <a:lnTo>
                    <a:pt x="821" y="603"/>
                  </a:lnTo>
                  <a:lnTo>
                    <a:pt x="823" y="601"/>
                  </a:lnTo>
                  <a:lnTo>
                    <a:pt x="823" y="600"/>
                  </a:lnTo>
                  <a:lnTo>
                    <a:pt x="823" y="598"/>
                  </a:lnTo>
                  <a:lnTo>
                    <a:pt x="823" y="596"/>
                  </a:lnTo>
                  <a:lnTo>
                    <a:pt x="823" y="594"/>
                  </a:lnTo>
                  <a:lnTo>
                    <a:pt x="823" y="593"/>
                  </a:lnTo>
                  <a:lnTo>
                    <a:pt x="823" y="591"/>
                  </a:lnTo>
                  <a:lnTo>
                    <a:pt x="825" y="591"/>
                  </a:lnTo>
                  <a:lnTo>
                    <a:pt x="825" y="589"/>
                  </a:lnTo>
                  <a:lnTo>
                    <a:pt x="825" y="587"/>
                  </a:lnTo>
                  <a:lnTo>
                    <a:pt x="825" y="586"/>
                  </a:lnTo>
                  <a:lnTo>
                    <a:pt x="823" y="586"/>
                  </a:lnTo>
                  <a:lnTo>
                    <a:pt x="821" y="586"/>
                  </a:lnTo>
                  <a:lnTo>
                    <a:pt x="819" y="586"/>
                  </a:lnTo>
                  <a:lnTo>
                    <a:pt x="817" y="586"/>
                  </a:lnTo>
                  <a:lnTo>
                    <a:pt x="816" y="586"/>
                  </a:lnTo>
                  <a:lnTo>
                    <a:pt x="816" y="584"/>
                  </a:lnTo>
                  <a:lnTo>
                    <a:pt x="816" y="582"/>
                  </a:lnTo>
                  <a:lnTo>
                    <a:pt x="816" y="580"/>
                  </a:lnTo>
                  <a:lnTo>
                    <a:pt x="814" y="580"/>
                  </a:lnTo>
                  <a:lnTo>
                    <a:pt x="814" y="578"/>
                  </a:lnTo>
                  <a:lnTo>
                    <a:pt x="812" y="578"/>
                  </a:lnTo>
                  <a:lnTo>
                    <a:pt x="812" y="577"/>
                  </a:lnTo>
                  <a:lnTo>
                    <a:pt x="812" y="575"/>
                  </a:lnTo>
                  <a:lnTo>
                    <a:pt x="812" y="573"/>
                  </a:lnTo>
                  <a:lnTo>
                    <a:pt x="814" y="573"/>
                  </a:lnTo>
                  <a:lnTo>
                    <a:pt x="816" y="573"/>
                  </a:lnTo>
                  <a:lnTo>
                    <a:pt x="816" y="571"/>
                  </a:lnTo>
                  <a:lnTo>
                    <a:pt x="817" y="571"/>
                  </a:lnTo>
                  <a:lnTo>
                    <a:pt x="819" y="570"/>
                  </a:lnTo>
                  <a:lnTo>
                    <a:pt x="821" y="571"/>
                  </a:lnTo>
                  <a:lnTo>
                    <a:pt x="821" y="570"/>
                  </a:lnTo>
                  <a:lnTo>
                    <a:pt x="823" y="570"/>
                  </a:lnTo>
                  <a:lnTo>
                    <a:pt x="823" y="568"/>
                  </a:lnTo>
                  <a:lnTo>
                    <a:pt x="825" y="566"/>
                  </a:lnTo>
                  <a:lnTo>
                    <a:pt x="826" y="564"/>
                  </a:lnTo>
                  <a:lnTo>
                    <a:pt x="826" y="563"/>
                  </a:lnTo>
                  <a:lnTo>
                    <a:pt x="826" y="561"/>
                  </a:lnTo>
                  <a:lnTo>
                    <a:pt x="828" y="561"/>
                  </a:lnTo>
                  <a:lnTo>
                    <a:pt x="828" y="559"/>
                  </a:lnTo>
                  <a:lnTo>
                    <a:pt x="828" y="557"/>
                  </a:lnTo>
                  <a:lnTo>
                    <a:pt x="828" y="555"/>
                  </a:lnTo>
                  <a:lnTo>
                    <a:pt x="826" y="555"/>
                  </a:lnTo>
                  <a:lnTo>
                    <a:pt x="825" y="555"/>
                  </a:lnTo>
                  <a:lnTo>
                    <a:pt x="825" y="554"/>
                  </a:lnTo>
                  <a:lnTo>
                    <a:pt x="825" y="552"/>
                  </a:lnTo>
                  <a:lnTo>
                    <a:pt x="823" y="552"/>
                  </a:lnTo>
                  <a:lnTo>
                    <a:pt x="823" y="550"/>
                  </a:lnTo>
                  <a:lnTo>
                    <a:pt x="821" y="550"/>
                  </a:lnTo>
                  <a:lnTo>
                    <a:pt x="821" y="548"/>
                  </a:lnTo>
                  <a:lnTo>
                    <a:pt x="821" y="547"/>
                  </a:lnTo>
                  <a:lnTo>
                    <a:pt x="819" y="547"/>
                  </a:lnTo>
                  <a:lnTo>
                    <a:pt x="819" y="545"/>
                  </a:lnTo>
                  <a:lnTo>
                    <a:pt x="819" y="543"/>
                  </a:lnTo>
                  <a:lnTo>
                    <a:pt x="819" y="541"/>
                  </a:lnTo>
                  <a:lnTo>
                    <a:pt x="817" y="541"/>
                  </a:lnTo>
                  <a:lnTo>
                    <a:pt x="817" y="540"/>
                  </a:lnTo>
                  <a:lnTo>
                    <a:pt x="816" y="540"/>
                  </a:lnTo>
                  <a:lnTo>
                    <a:pt x="816" y="538"/>
                  </a:lnTo>
                  <a:lnTo>
                    <a:pt x="814" y="538"/>
                  </a:lnTo>
                  <a:lnTo>
                    <a:pt x="814" y="536"/>
                  </a:lnTo>
                  <a:lnTo>
                    <a:pt x="814" y="534"/>
                  </a:lnTo>
                  <a:lnTo>
                    <a:pt x="814" y="532"/>
                  </a:lnTo>
                  <a:lnTo>
                    <a:pt x="816" y="532"/>
                  </a:lnTo>
                  <a:lnTo>
                    <a:pt x="816" y="531"/>
                  </a:lnTo>
                  <a:lnTo>
                    <a:pt x="817" y="531"/>
                  </a:lnTo>
                  <a:lnTo>
                    <a:pt x="817" y="529"/>
                  </a:lnTo>
                  <a:lnTo>
                    <a:pt x="817" y="527"/>
                  </a:lnTo>
                  <a:lnTo>
                    <a:pt x="816" y="527"/>
                  </a:lnTo>
                  <a:lnTo>
                    <a:pt x="816" y="525"/>
                  </a:lnTo>
                  <a:lnTo>
                    <a:pt x="814" y="525"/>
                  </a:lnTo>
                  <a:lnTo>
                    <a:pt x="814" y="524"/>
                  </a:lnTo>
                  <a:lnTo>
                    <a:pt x="814" y="522"/>
                  </a:lnTo>
                  <a:lnTo>
                    <a:pt x="814" y="520"/>
                  </a:lnTo>
                  <a:lnTo>
                    <a:pt x="812" y="520"/>
                  </a:lnTo>
                  <a:lnTo>
                    <a:pt x="812" y="518"/>
                  </a:lnTo>
                  <a:lnTo>
                    <a:pt x="810" y="518"/>
                  </a:lnTo>
                  <a:lnTo>
                    <a:pt x="810" y="517"/>
                  </a:lnTo>
                  <a:lnTo>
                    <a:pt x="810" y="515"/>
                  </a:lnTo>
                  <a:lnTo>
                    <a:pt x="810" y="513"/>
                  </a:lnTo>
                  <a:lnTo>
                    <a:pt x="809" y="513"/>
                  </a:lnTo>
                  <a:lnTo>
                    <a:pt x="809" y="511"/>
                  </a:lnTo>
                  <a:lnTo>
                    <a:pt x="807" y="511"/>
                  </a:lnTo>
                  <a:lnTo>
                    <a:pt x="807" y="509"/>
                  </a:lnTo>
                  <a:lnTo>
                    <a:pt x="807" y="508"/>
                  </a:lnTo>
                  <a:lnTo>
                    <a:pt x="805" y="508"/>
                  </a:lnTo>
                  <a:lnTo>
                    <a:pt x="805" y="506"/>
                  </a:lnTo>
                  <a:lnTo>
                    <a:pt x="803" y="506"/>
                  </a:lnTo>
                  <a:lnTo>
                    <a:pt x="802" y="504"/>
                  </a:lnTo>
                  <a:lnTo>
                    <a:pt x="802" y="502"/>
                  </a:lnTo>
                  <a:lnTo>
                    <a:pt x="802" y="501"/>
                  </a:lnTo>
                  <a:lnTo>
                    <a:pt x="802" y="499"/>
                  </a:lnTo>
                  <a:lnTo>
                    <a:pt x="800" y="499"/>
                  </a:lnTo>
                  <a:lnTo>
                    <a:pt x="798" y="499"/>
                  </a:lnTo>
                  <a:lnTo>
                    <a:pt x="798" y="497"/>
                  </a:lnTo>
                  <a:lnTo>
                    <a:pt x="796" y="497"/>
                  </a:lnTo>
                  <a:lnTo>
                    <a:pt x="796" y="495"/>
                  </a:lnTo>
                  <a:lnTo>
                    <a:pt x="794" y="495"/>
                  </a:lnTo>
                  <a:lnTo>
                    <a:pt x="794" y="494"/>
                  </a:lnTo>
                  <a:lnTo>
                    <a:pt x="793" y="494"/>
                  </a:lnTo>
                  <a:lnTo>
                    <a:pt x="793" y="492"/>
                  </a:lnTo>
                  <a:lnTo>
                    <a:pt x="793" y="490"/>
                  </a:lnTo>
                  <a:lnTo>
                    <a:pt x="793" y="488"/>
                  </a:lnTo>
                  <a:lnTo>
                    <a:pt x="793" y="486"/>
                  </a:lnTo>
                  <a:lnTo>
                    <a:pt x="794" y="486"/>
                  </a:lnTo>
                  <a:lnTo>
                    <a:pt x="794" y="485"/>
                  </a:lnTo>
                  <a:lnTo>
                    <a:pt x="796" y="485"/>
                  </a:lnTo>
                  <a:lnTo>
                    <a:pt x="798" y="485"/>
                  </a:lnTo>
                  <a:lnTo>
                    <a:pt x="800" y="485"/>
                  </a:lnTo>
                  <a:lnTo>
                    <a:pt x="800" y="483"/>
                  </a:lnTo>
                  <a:lnTo>
                    <a:pt x="802" y="483"/>
                  </a:lnTo>
                  <a:lnTo>
                    <a:pt x="803" y="483"/>
                  </a:lnTo>
                  <a:lnTo>
                    <a:pt x="803" y="481"/>
                  </a:lnTo>
                  <a:lnTo>
                    <a:pt x="803" y="479"/>
                  </a:lnTo>
                  <a:lnTo>
                    <a:pt x="805" y="479"/>
                  </a:lnTo>
                  <a:lnTo>
                    <a:pt x="807" y="479"/>
                  </a:lnTo>
                  <a:lnTo>
                    <a:pt x="807" y="481"/>
                  </a:lnTo>
                  <a:lnTo>
                    <a:pt x="809" y="481"/>
                  </a:lnTo>
                  <a:lnTo>
                    <a:pt x="810" y="479"/>
                  </a:lnTo>
                  <a:lnTo>
                    <a:pt x="810" y="478"/>
                  </a:lnTo>
                  <a:lnTo>
                    <a:pt x="807" y="476"/>
                  </a:lnTo>
                  <a:lnTo>
                    <a:pt x="805" y="476"/>
                  </a:lnTo>
                  <a:lnTo>
                    <a:pt x="805" y="474"/>
                  </a:lnTo>
                  <a:lnTo>
                    <a:pt x="803" y="474"/>
                  </a:lnTo>
                  <a:lnTo>
                    <a:pt x="803" y="472"/>
                  </a:lnTo>
                  <a:lnTo>
                    <a:pt x="802" y="472"/>
                  </a:lnTo>
                  <a:lnTo>
                    <a:pt x="800" y="472"/>
                  </a:lnTo>
                  <a:lnTo>
                    <a:pt x="800" y="470"/>
                  </a:lnTo>
                  <a:lnTo>
                    <a:pt x="798" y="470"/>
                  </a:lnTo>
                  <a:lnTo>
                    <a:pt x="798" y="469"/>
                  </a:lnTo>
                  <a:lnTo>
                    <a:pt x="796" y="469"/>
                  </a:lnTo>
                  <a:lnTo>
                    <a:pt x="796" y="467"/>
                  </a:lnTo>
                  <a:lnTo>
                    <a:pt x="794" y="467"/>
                  </a:lnTo>
                  <a:lnTo>
                    <a:pt x="793" y="467"/>
                  </a:lnTo>
                  <a:lnTo>
                    <a:pt x="791" y="467"/>
                  </a:lnTo>
                  <a:lnTo>
                    <a:pt x="789" y="467"/>
                  </a:lnTo>
                  <a:lnTo>
                    <a:pt x="787" y="467"/>
                  </a:lnTo>
                  <a:lnTo>
                    <a:pt x="787" y="465"/>
                  </a:lnTo>
                  <a:lnTo>
                    <a:pt x="787" y="463"/>
                  </a:lnTo>
                  <a:lnTo>
                    <a:pt x="786" y="463"/>
                  </a:lnTo>
                  <a:lnTo>
                    <a:pt x="786" y="462"/>
                  </a:lnTo>
                  <a:lnTo>
                    <a:pt x="784" y="462"/>
                  </a:lnTo>
                  <a:lnTo>
                    <a:pt x="782" y="462"/>
                  </a:lnTo>
                  <a:lnTo>
                    <a:pt x="782" y="463"/>
                  </a:lnTo>
                  <a:lnTo>
                    <a:pt x="780" y="463"/>
                  </a:lnTo>
                  <a:lnTo>
                    <a:pt x="778" y="463"/>
                  </a:lnTo>
                  <a:lnTo>
                    <a:pt x="778" y="462"/>
                  </a:lnTo>
                  <a:lnTo>
                    <a:pt x="777" y="462"/>
                  </a:lnTo>
                  <a:lnTo>
                    <a:pt x="777" y="460"/>
                  </a:lnTo>
                  <a:lnTo>
                    <a:pt x="777" y="458"/>
                  </a:lnTo>
                  <a:lnTo>
                    <a:pt x="775" y="458"/>
                  </a:lnTo>
                  <a:lnTo>
                    <a:pt x="773" y="458"/>
                  </a:lnTo>
                  <a:lnTo>
                    <a:pt x="771" y="456"/>
                  </a:lnTo>
                  <a:lnTo>
                    <a:pt x="771" y="455"/>
                  </a:lnTo>
                  <a:lnTo>
                    <a:pt x="770" y="455"/>
                  </a:lnTo>
                  <a:lnTo>
                    <a:pt x="770" y="453"/>
                  </a:lnTo>
                  <a:lnTo>
                    <a:pt x="768" y="453"/>
                  </a:lnTo>
                  <a:lnTo>
                    <a:pt x="768" y="451"/>
                  </a:lnTo>
                  <a:lnTo>
                    <a:pt x="766" y="451"/>
                  </a:lnTo>
                  <a:lnTo>
                    <a:pt x="766" y="449"/>
                  </a:lnTo>
                  <a:lnTo>
                    <a:pt x="766" y="447"/>
                  </a:lnTo>
                  <a:lnTo>
                    <a:pt x="768" y="447"/>
                  </a:lnTo>
                  <a:lnTo>
                    <a:pt x="768" y="446"/>
                  </a:lnTo>
                  <a:lnTo>
                    <a:pt x="766" y="444"/>
                  </a:lnTo>
                  <a:lnTo>
                    <a:pt x="766" y="442"/>
                  </a:lnTo>
                  <a:lnTo>
                    <a:pt x="766" y="440"/>
                  </a:lnTo>
                  <a:lnTo>
                    <a:pt x="766" y="439"/>
                  </a:lnTo>
                  <a:lnTo>
                    <a:pt x="764" y="439"/>
                  </a:lnTo>
                  <a:lnTo>
                    <a:pt x="763" y="439"/>
                  </a:lnTo>
                  <a:lnTo>
                    <a:pt x="763" y="437"/>
                  </a:lnTo>
                  <a:lnTo>
                    <a:pt x="761" y="437"/>
                  </a:lnTo>
                  <a:lnTo>
                    <a:pt x="759" y="437"/>
                  </a:lnTo>
                  <a:lnTo>
                    <a:pt x="759" y="435"/>
                  </a:lnTo>
                  <a:lnTo>
                    <a:pt x="757" y="435"/>
                  </a:lnTo>
                  <a:lnTo>
                    <a:pt x="757" y="437"/>
                  </a:lnTo>
                  <a:lnTo>
                    <a:pt x="755" y="437"/>
                  </a:lnTo>
                  <a:lnTo>
                    <a:pt x="755" y="435"/>
                  </a:lnTo>
                  <a:lnTo>
                    <a:pt x="754" y="435"/>
                  </a:lnTo>
                  <a:lnTo>
                    <a:pt x="754" y="433"/>
                  </a:lnTo>
                  <a:lnTo>
                    <a:pt x="752" y="433"/>
                  </a:lnTo>
                  <a:lnTo>
                    <a:pt x="752" y="432"/>
                  </a:lnTo>
                  <a:lnTo>
                    <a:pt x="750" y="432"/>
                  </a:lnTo>
                  <a:lnTo>
                    <a:pt x="748" y="432"/>
                  </a:lnTo>
                  <a:lnTo>
                    <a:pt x="748" y="430"/>
                  </a:lnTo>
                  <a:lnTo>
                    <a:pt x="747" y="430"/>
                  </a:lnTo>
                  <a:lnTo>
                    <a:pt x="747" y="428"/>
                  </a:lnTo>
                  <a:lnTo>
                    <a:pt x="745" y="428"/>
                  </a:lnTo>
                  <a:lnTo>
                    <a:pt x="745" y="426"/>
                  </a:lnTo>
                  <a:lnTo>
                    <a:pt x="743" y="428"/>
                  </a:lnTo>
                  <a:lnTo>
                    <a:pt x="743" y="426"/>
                  </a:lnTo>
                  <a:lnTo>
                    <a:pt x="743" y="424"/>
                  </a:lnTo>
                  <a:lnTo>
                    <a:pt x="741" y="424"/>
                  </a:lnTo>
                  <a:lnTo>
                    <a:pt x="740" y="424"/>
                  </a:lnTo>
                  <a:lnTo>
                    <a:pt x="741" y="424"/>
                  </a:lnTo>
                  <a:lnTo>
                    <a:pt x="741" y="423"/>
                  </a:lnTo>
                  <a:lnTo>
                    <a:pt x="740" y="423"/>
                  </a:lnTo>
                  <a:lnTo>
                    <a:pt x="740" y="421"/>
                  </a:lnTo>
                  <a:lnTo>
                    <a:pt x="740" y="423"/>
                  </a:lnTo>
                  <a:lnTo>
                    <a:pt x="738" y="423"/>
                  </a:lnTo>
                  <a:lnTo>
                    <a:pt x="738" y="421"/>
                  </a:lnTo>
                  <a:lnTo>
                    <a:pt x="738" y="419"/>
                  </a:lnTo>
                  <a:lnTo>
                    <a:pt x="740" y="419"/>
                  </a:lnTo>
                  <a:lnTo>
                    <a:pt x="738" y="419"/>
                  </a:lnTo>
                  <a:lnTo>
                    <a:pt x="738" y="417"/>
                  </a:lnTo>
                  <a:lnTo>
                    <a:pt x="736" y="417"/>
                  </a:lnTo>
                  <a:lnTo>
                    <a:pt x="736" y="416"/>
                  </a:lnTo>
                  <a:lnTo>
                    <a:pt x="734" y="416"/>
                  </a:lnTo>
                  <a:lnTo>
                    <a:pt x="732" y="416"/>
                  </a:lnTo>
                  <a:lnTo>
                    <a:pt x="732" y="414"/>
                  </a:lnTo>
                  <a:lnTo>
                    <a:pt x="731" y="412"/>
                  </a:lnTo>
                  <a:lnTo>
                    <a:pt x="731" y="410"/>
                  </a:lnTo>
                  <a:lnTo>
                    <a:pt x="729" y="410"/>
                  </a:lnTo>
                  <a:lnTo>
                    <a:pt x="729" y="409"/>
                  </a:lnTo>
                  <a:lnTo>
                    <a:pt x="729" y="407"/>
                  </a:lnTo>
                  <a:lnTo>
                    <a:pt x="729" y="405"/>
                  </a:lnTo>
                  <a:lnTo>
                    <a:pt x="729" y="403"/>
                  </a:lnTo>
                  <a:lnTo>
                    <a:pt x="727" y="403"/>
                  </a:lnTo>
                  <a:lnTo>
                    <a:pt x="727" y="401"/>
                  </a:lnTo>
                  <a:lnTo>
                    <a:pt x="729" y="401"/>
                  </a:lnTo>
                  <a:lnTo>
                    <a:pt x="729" y="400"/>
                  </a:lnTo>
                  <a:lnTo>
                    <a:pt x="729" y="398"/>
                  </a:lnTo>
                  <a:lnTo>
                    <a:pt x="727" y="396"/>
                  </a:lnTo>
                  <a:lnTo>
                    <a:pt x="729" y="396"/>
                  </a:lnTo>
                  <a:lnTo>
                    <a:pt x="729" y="394"/>
                  </a:lnTo>
                  <a:lnTo>
                    <a:pt x="729" y="393"/>
                  </a:lnTo>
                  <a:lnTo>
                    <a:pt x="731" y="393"/>
                  </a:lnTo>
                  <a:lnTo>
                    <a:pt x="732" y="393"/>
                  </a:lnTo>
                  <a:lnTo>
                    <a:pt x="732" y="394"/>
                  </a:lnTo>
                  <a:lnTo>
                    <a:pt x="734" y="394"/>
                  </a:lnTo>
                  <a:lnTo>
                    <a:pt x="734" y="393"/>
                  </a:lnTo>
                  <a:lnTo>
                    <a:pt x="736" y="393"/>
                  </a:lnTo>
                  <a:lnTo>
                    <a:pt x="738" y="393"/>
                  </a:lnTo>
                  <a:lnTo>
                    <a:pt x="738" y="391"/>
                  </a:lnTo>
                  <a:lnTo>
                    <a:pt x="740" y="391"/>
                  </a:lnTo>
                  <a:lnTo>
                    <a:pt x="740" y="389"/>
                  </a:lnTo>
                  <a:lnTo>
                    <a:pt x="741" y="389"/>
                  </a:lnTo>
                  <a:lnTo>
                    <a:pt x="741" y="387"/>
                  </a:lnTo>
                  <a:lnTo>
                    <a:pt x="740" y="387"/>
                  </a:lnTo>
                  <a:lnTo>
                    <a:pt x="740" y="386"/>
                  </a:lnTo>
                  <a:lnTo>
                    <a:pt x="740" y="384"/>
                  </a:lnTo>
                  <a:lnTo>
                    <a:pt x="740" y="382"/>
                  </a:lnTo>
                  <a:lnTo>
                    <a:pt x="740" y="380"/>
                  </a:lnTo>
                  <a:lnTo>
                    <a:pt x="741" y="378"/>
                  </a:lnTo>
                  <a:lnTo>
                    <a:pt x="741" y="377"/>
                  </a:lnTo>
                  <a:lnTo>
                    <a:pt x="743" y="377"/>
                  </a:lnTo>
                  <a:lnTo>
                    <a:pt x="743" y="375"/>
                  </a:lnTo>
                  <a:lnTo>
                    <a:pt x="743" y="373"/>
                  </a:lnTo>
                  <a:lnTo>
                    <a:pt x="743" y="371"/>
                  </a:lnTo>
                  <a:lnTo>
                    <a:pt x="745" y="373"/>
                  </a:lnTo>
                  <a:lnTo>
                    <a:pt x="747" y="373"/>
                  </a:lnTo>
                  <a:lnTo>
                    <a:pt x="747" y="371"/>
                  </a:lnTo>
                  <a:lnTo>
                    <a:pt x="748" y="371"/>
                  </a:lnTo>
                  <a:lnTo>
                    <a:pt x="750" y="370"/>
                  </a:lnTo>
                  <a:lnTo>
                    <a:pt x="750" y="368"/>
                  </a:lnTo>
                  <a:lnTo>
                    <a:pt x="752" y="366"/>
                  </a:lnTo>
                  <a:lnTo>
                    <a:pt x="752" y="364"/>
                  </a:lnTo>
                  <a:lnTo>
                    <a:pt x="752" y="363"/>
                  </a:lnTo>
                  <a:lnTo>
                    <a:pt x="754" y="363"/>
                  </a:lnTo>
                  <a:lnTo>
                    <a:pt x="754" y="361"/>
                  </a:lnTo>
                  <a:lnTo>
                    <a:pt x="754" y="359"/>
                  </a:lnTo>
                  <a:lnTo>
                    <a:pt x="754" y="357"/>
                  </a:lnTo>
                  <a:lnTo>
                    <a:pt x="754" y="355"/>
                  </a:lnTo>
                  <a:lnTo>
                    <a:pt x="755" y="355"/>
                  </a:lnTo>
                  <a:lnTo>
                    <a:pt x="755" y="354"/>
                  </a:lnTo>
                  <a:lnTo>
                    <a:pt x="757" y="352"/>
                  </a:lnTo>
                  <a:lnTo>
                    <a:pt x="757" y="350"/>
                  </a:lnTo>
                  <a:lnTo>
                    <a:pt x="759" y="350"/>
                  </a:lnTo>
                  <a:lnTo>
                    <a:pt x="759" y="348"/>
                  </a:lnTo>
                  <a:lnTo>
                    <a:pt x="757" y="348"/>
                  </a:lnTo>
                  <a:lnTo>
                    <a:pt x="757" y="347"/>
                  </a:lnTo>
                  <a:lnTo>
                    <a:pt x="757" y="345"/>
                  </a:lnTo>
                  <a:lnTo>
                    <a:pt x="759" y="343"/>
                  </a:lnTo>
                  <a:lnTo>
                    <a:pt x="759" y="341"/>
                  </a:lnTo>
                  <a:lnTo>
                    <a:pt x="761" y="341"/>
                  </a:lnTo>
                  <a:lnTo>
                    <a:pt x="761" y="340"/>
                  </a:lnTo>
                  <a:lnTo>
                    <a:pt x="763" y="340"/>
                  </a:lnTo>
                  <a:lnTo>
                    <a:pt x="763" y="341"/>
                  </a:lnTo>
                  <a:lnTo>
                    <a:pt x="764" y="341"/>
                  </a:lnTo>
                  <a:lnTo>
                    <a:pt x="766" y="340"/>
                  </a:lnTo>
                  <a:lnTo>
                    <a:pt x="768" y="338"/>
                  </a:lnTo>
                  <a:lnTo>
                    <a:pt x="770" y="338"/>
                  </a:lnTo>
                  <a:lnTo>
                    <a:pt x="770" y="340"/>
                  </a:lnTo>
                  <a:lnTo>
                    <a:pt x="771" y="340"/>
                  </a:lnTo>
                  <a:lnTo>
                    <a:pt x="771" y="338"/>
                  </a:lnTo>
                  <a:lnTo>
                    <a:pt x="771" y="336"/>
                  </a:lnTo>
                  <a:lnTo>
                    <a:pt x="773" y="336"/>
                  </a:lnTo>
                  <a:lnTo>
                    <a:pt x="775" y="336"/>
                  </a:lnTo>
                  <a:lnTo>
                    <a:pt x="777" y="336"/>
                  </a:lnTo>
                  <a:lnTo>
                    <a:pt x="778" y="336"/>
                  </a:lnTo>
                  <a:lnTo>
                    <a:pt x="780" y="336"/>
                  </a:lnTo>
                  <a:lnTo>
                    <a:pt x="782" y="336"/>
                  </a:lnTo>
                  <a:lnTo>
                    <a:pt x="784" y="336"/>
                  </a:lnTo>
                  <a:lnTo>
                    <a:pt x="786" y="336"/>
                  </a:lnTo>
                  <a:lnTo>
                    <a:pt x="786" y="334"/>
                  </a:lnTo>
                  <a:lnTo>
                    <a:pt x="787" y="334"/>
                  </a:lnTo>
                  <a:lnTo>
                    <a:pt x="786" y="334"/>
                  </a:lnTo>
                  <a:lnTo>
                    <a:pt x="786" y="332"/>
                  </a:lnTo>
                  <a:lnTo>
                    <a:pt x="787" y="332"/>
                  </a:lnTo>
                  <a:lnTo>
                    <a:pt x="789" y="332"/>
                  </a:lnTo>
                  <a:lnTo>
                    <a:pt x="789" y="331"/>
                  </a:lnTo>
                  <a:lnTo>
                    <a:pt x="789" y="329"/>
                  </a:lnTo>
                  <a:lnTo>
                    <a:pt x="791" y="329"/>
                  </a:lnTo>
                  <a:lnTo>
                    <a:pt x="791" y="327"/>
                  </a:lnTo>
                  <a:lnTo>
                    <a:pt x="793" y="325"/>
                  </a:lnTo>
                  <a:lnTo>
                    <a:pt x="791" y="325"/>
                  </a:lnTo>
                  <a:lnTo>
                    <a:pt x="791" y="324"/>
                  </a:lnTo>
                  <a:lnTo>
                    <a:pt x="789" y="324"/>
                  </a:lnTo>
                  <a:lnTo>
                    <a:pt x="789" y="322"/>
                  </a:lnTo>
                  <a:lnTo>
                    <a:pt x="789" y="320"/>
                  </a:lnTo>
                  <a:lnTo>
                    <a:pt x="789" y="318"/>
                  </a:lnTo>
                  <a:lnTo>
                    <a:pt x="789" y="317"/>
                  </a:lnTo>
                  <a:lnTo>
                    <a:pt x="791" y="317"/>
                  </a:lnTo>
                  <a:lnTo>
                    <a:pt x="791" y="315"/>
                  </a:lnTo>
                  <a:lnTo>
                    <a:pt x="791" y="313"/>
                  </a:lnTo>
                  <a:lnTo>
                    <a:pt x="791" y="311"/>
                  </a:lnTo>
                  <a:lnTo>
                    <a:pt x="791" y="309"/>
                  </a:lnTo>
                  <a:lnTo>
                    <a:pt x="793" y="308"/>
                  </a:lnTo>
                  <a:lnTo>
                    <a:pt x="794" y="308"/>
                  </a:lnTo>
                  <a:lnTo>
                    <a:pt x="794" y="306"/>
                  </a:lnTo>
                  <a:lnTo>
                    <a:pt x="794" y="304"/>
                  </a:lnTo>
                  <a:lnTo>
                    <a:pt x="796" y="302"/>
                  </a:lnTo>
                  <a:lnTo>
                    <a:pt x="798" y="302"/>
                  </a:lnTo>
                  <a:lnTo>
                    <a:pt x="798" y="301"/>
                  </a:lnTo>
                  <a:lnTo>
                    <a:pt x="798" y="299"/>
                  </a:lnTo>
                  <a:lnTo>
                    <a:pt x="800" y="299"/>
                  </a:lnTo>
                  <a:lnTo>
                    <a:pt x="800" y="297"/>
                  </a:lnTo>
                  <a:lnTo>
                    <a:pt x="802" y="297"/>
                  </a:lnTo>
                  <a:lnTo>
                    <a:pt x="803" y="295"/>
                  </a:lnTo>
                  <a:lnTo>
                    <a:pt x="803" y="292"/>
                  </a:lnTo>
                  <a:lnTo>
                    <a:pt x="803" y="290"/>
                  </a:lnTo>
                  <a:lnTo>
                    <a:pt x="803" y="288"/>
                  </a:lnTo>
                  <a:lnTo>
                    <a:pt x="803" y="286"/>
                  </a:lnTo>
                  <a:lnTo>
                    <a:pt x="802" y="286"/>
                  </a:lnTo>
                  <a:lnTo>
                    <a:pt x="803" y="286"/>
                  </a:lnTo>
                  <a:lnTo>
                    <a:pt x="803" y="285"/>
                  </a:lnTo>
                  <a:lnTo>
                    <a:pt x="803" y="283"/>
                  </a:lnTo>
                  <a:lnTo>
                    <a:pt x="805" y="283"/>
                  </a:lnTo>
                  <a:lnTo>
                    <a:pt x="805" y="281"/>
                  </a:lnTo>
                  <a:lnTo>
                    <a:pt x="807" y="279"/>
                  </a:lnTo>
                  <a:lnTo>
                    <a:pt x="807" y="278"/>
                  </a:lnTo>
                  <a:lnTo>
                    <a:pt x="807" y="276"/>
                  </a:lnTo>
                  <a:lnTo>
                    <a:pt x="807" y="274"/>
                  </a:lnTo>
                  <a:lnTo>
                    <a:pt x="807" y="272"/>
                  </a:lnTo>
                  <a:lnTo>
                    <a:pt x="807" y="270"/>
                  </a:lnTo>
                  <a:lnTo>
                    <a:pt x="807" y="269"/>
                  </a:lnTo>
                  <a:lnTo>
                    <a:pt x="807" y="267"/>
                  </a:lnTo>
                  <a:lnTo>
                    <a:pt x="809" y="267"/>
                  </a:lnTo>
                  <a:lnTo>
                    <a:pt x="809" y="265"/>
                  </a:lnTo>
                  <a:lnTo>
                    <a:pt x="809" y="263"/>
                  </a:lnTo>
                  <a:lnTo>
                    <a:pt x="807" y="263"/>
                  </a:lnTo>
                  <a:lnTo>
                    <a:pt x="807" y="262"/>
                  </a:lnTo>
                  <a:lnTo>
                    <a:pt x="809" y="260"/>
                  </a:lnTo>
                  <a:lnTo>
                    <a:pt x="809" y="258"/>
                  </a:lnTo>
                  <a:lnTo>
                    <a:pt x="809" y="256"/>
                  </a:lnTo>
                  <a:lnTo>
                    <a:pt x="810" y="255"/>
                  </a:lnTo>
                  <a:lnTo>
                    <a:pt x="810" y="253"/>
                  </a:lnTo>
                  <a:lnTo>
                    <a:pt x="809" y="253"/>
                  </a:lnTo>
                  <a:lnTo>
                    <a:pt x="807" y="253"/>
                  </a:lnTo>
                  <a:lnTo>
                    <a:pt x="807" y="251"/>
                  </a:lnTo>
                  <a:lnTo>
                    <a:pt x="805" y="251"/>
                  </a:lnTo>
                  <a:lnTo>
                    <a:pt x="803" y="251"/>
                  </a:lnTo>
                  <a:lnTo>
                    <a:pt x="802" y="249"/>
                  </a:lnTo>
                  <a:lnTo>
                    <a:pt x="802" y="251"/>
                  </a:lnTo>
                  <a:lnTo>
                    <a:pt x="802" y="249"/>
                  </a:lnTo>
                  <a:lnTo>
                    <a:pt x="800" y="247"/>
                  </a:lnTo>
                  <a:lnTo>
                    <a:pt x="800" y="246"/>
                  </a:lnTo>
                  <a:lnTo>
                    <a:pt x="800" y="244"/>
                  </a:lnTo>
                  <a:lnTo>
                    <a:pt x="798" y="242"/>
                  </a:lnTo>
                  <a:lnTo>
                    <a:pt x="796" y="242"/>
                  </a:lnTo>
                  <a:lnTo>
                    <a:pt x="796" y="240"/>
                  </a:lnTo>
                  <a:lnTo>
                    <a:pt x="796" y="239"/>
                  </a:lnTo>
                  <a:lnTo>
                    <a:pt x="796" y="237"/>
                  </a:lnTo>
                  <a:lnTo>
                    <a:pt x="798" y="237"/>
                  </a:lnTo>
                  <a:lnTo>
                    <a:pt x="798" y="235"/>
                  </a:lnTo>
                  <a:lnTo>
                    <a:pt x="800" y="235"/>
                  </a:lnTo>
                  <a:lnTo>
                    <a:pt x="802" y="235"/>
                  </a:lnTo>
                  <a:lnTo>
                    <a:pt x="803" y="233"/>
                  </a:lnTo>
                  <a:lnTo>
                    <a:pt x="802" y="233"/>
                  </a:lnTo>
                  <a:lnTo>
                    <a:pt x="802" y="232"/>
                  </a:lnTo>
                  <a:lnTo>
                    <a:pt x="800" y="232"/>
                  </a:lnTo>
                  <a:lnTo>
                    <a:pt x="800" y="230"/>
                  </a:lnTo>
                  <a:lnTo>
                    <a:pt x="800" y="228"/>
                  </a:lnTo>
                  <a:lnTo>
                    <a:pt x="800" y="226"/>
                  </a:lnTo>
                  <a:lnTo>
                    <a:pt x="802" y="226"/>
                  </a:lnTo>
                  <a:lnTo>
                    <a:pt x="802" y="224"/>
                  </a:lnTo>
                  <a:lnTo>
                    <a:pt x="800" y="224"/>
                  </a:lnTo>
                  <a:lnTo>
                    <a:pt x="800" y="223"/>
                  </a:lnTo>
                  <a:lnTo>
                    <a:pt x="798" y="223"/>
                  </a:lnTo>
                  <a:lnTo>
                    <a:pt x="798" y="221"/>
                  </a:lnTo>
                  <a:lnTo>
                    <a:pt x="798" y="219"/>
                  </a:lnTo>
                  <a:lnTo>
                    <a:pt x="798" y="217"/>
                  </a:lnTo>
                  <a:lnTo>
                    <a:pt x="796" y="217"/>
                  </a:lnTo>
                  <a:lnTo>
                    <a:pt x="796" y="216"/>
                  </a:lnTo>
                  <a:lnTo>
                    <a:pt x="794" y="216"/>
                  </a:lnTo>
                  <a:lnTo>
                    <a:pt x="793" y="216"/>
                  </a:lnTo>
                  <a:lnTo>
                    <a:pt x="793" y="214"/>
                  </a:lnTo>
                  <a:lnTo>
                    <a:pt x="794" y="214"/>
                  </a:lnTo>
                  <a:lnTo>
                    <a:pt x="794" y="212"/>
                  </a:lnTo>
                  <a:lnTo>
                    <a:pt x="794" y="210"/>
                  </a:lnTo>
                  <a:lnTo>
                    <a:pt x="794" y="209"/>
                  </a:lnTo>
                  <a:lnTo>
                    <a:pt x="796" y="209"/>
                  </a:lnTo>
                  <a:lnTo>
                    <a:pt x="796" y="207"/>
                  </a:lnTo>
                  <a:lnTo>
                    <a:pt x="794" y="207"/>
                  </a:lnTo>
                  <a:lnTo>
                    <a:pt x="793" y="207"/>
                  </a:lnTo>
                  <a:lnTo>
                    <a:pt x="793" y="205"/>
                  </a:lnTo>
                  <a:lnTo>
                    <a:pt x="793" y="203"/>
                  </a:lnTo>
                  <a:lnTo>
                    <a:pt x="793" y="201"/>
                  </a:lnTo>
                  <a:lnTo>
                    <a:pt x="791" y="201"/>
                  </a:lnTo>
                  <a:lnTo>
                    <a:pt x="791" y="200"/>
                  </a:lnTo>
                  <a:lnTo>
                    <a:pt x="791" y="198"/>
                  </a:lnTo>
                  <a:lnTo>
                    <a:pt x="789" y="198"/>
                  </a:lnTo>
                  <a:lnTo>
                    <a:pt x="789" y="196"/>
                  </a:lnTo>
                  <a:lnTo>
                    <a:pt x="791" y="196"/>
                  </a:lnTo>
                  <a:lnTo>
                    <a:pt x="791" y="194"/>
                  </a:lnTo>
                  <a:lnTo>
                    <a:pt x="791" y="193"/>
                  </a:lnTo>
                  <a:lnTo>
                    <a:pt x="791" y="191"/>
                  </a:lnTo>
                  <a:lnTo>
                    <a:pt x="791" y="189"/>
                  </a:lnTo>
                  <a:lnTo>
                    <a:pt x="789" y="189"/>
                  </a:lnTo>
                  <a:lnTo>
                    <a:pt x="791" y="189"/>
                  </a:lnTo>
                  <a:lnTo>
                    <a:pt x="791" y="187"/>
                  </a:lnTo>
                  <a:lnTo>
                    <a:pt x="791" y="186"/>
                  </a:lnTo>
                  <a:lnTo>
                    <a:pt x="789" y="186"/>
                  </a:lnTo>
                  <a:lnTo>
                    <a:pt x="789" y="184"/>
                  </a:lnTo>
                  <a:lnTo>
                    <a:pt x="789" y="182"/>
                  </a:lnTo>
                  <a:lnTo>
                    <a:pt x="787" y="182"/>
                  </a:lnTo>
                  <a:lnTo>
                    <a:pt x="787" y="180"/>
                  </a:lnTo>
                  <a:lnTo>
                    <a:pt x="787" y="178"/>
                  </a:lnTo>
                  <a:lnTo>
                    <a:pt x="787" y="177"/>
                  </a:lnTo>
                  <a:lnTo>
                    <a:pt x="789" y="177"/>
                  </a:lnTo>
                  <a:lnTo>
                    <a:pt x="791" y="177"/>
                  </a:lnTo>
                  <a:lnTo>
                    <a:pt x="793" y="177"/>
                  </a:lnTo>
                  <a:lnTo>
                    <a:pt x="793" y="175"/>
                  </a:lnTo>
                  <a:lnTo>
                    <a:pt x="794" y="175"/>
                  </a:lnTo>
                  <a:lnTo>
                    <a:pt x="794" y="173"/>
                  </a:lnTo>
                  <a:lnTo>
                    <a:pt x="794" y="171"/>
                  </a:lnTo>
                  <a:lnTo>
                    <a:pt x="794" y="170"/>
                  </a:lnTo>
                  <a:lnTo>
                    <a:pt x="796" y="170"/>
                  </a:lnTo>
                  <a:lnTo>
                    <a:pt x="798" y="170"/>
                  </a:lnTo>
                  <a:lnTo>
                    <a:pt x="800" y="170"/>
                  </a:lnTo>
                  <a:lnTo>
                    <a:pt x="802" y="170"/>
                  </a:lnTo>
                  <a:lnTo>
                    <a:pt x="802" y="168"/>
                  </a:lnTo>
                  <a:lnTo>
                    <a:pt x="803" y="166"/>
                  </a:lnTo>
                  <a:lnTo>
                    <a:pt x="805" y="166"/>
                  </a:lnTo>
                  <a:lnTo>
                    <a:pt x="805" y="164"/>
                  </a:lnTo>
                  <a:lnTo>
                    <a:pt x="807" y="163"/>
                  </a:lnTo>
                  <a:lnTo>
                    <a:pt x="809" y="163"/>
                  </a:lnTo>
                  <a:lnTo>
                    <a:pt x="809" y="164"/>
                  </a:lnTo>
                  <a:lnTo>
                    <a:pt x="810" y="164"/>
                  </a:lnTo>
                  <a:lnTo>
                    <a:pt x="812" y="164"/>
                  </a:lnTo>
                  <a:lnTo>
                    <a:pt x="812" y="163"/>
                  </a:lnTo>
                  <a:lnTo>
                    <a:pt x="814" y="161"/>
                  </a:lnTo>
                  <a:lnTo>
                    <a:pt x="814" y="159"/>
                  </a:lnTo>
                  <a:lnTo>
                    <a:pt x="812" y="159"/>
                  </a:lnTo>
                  <a:lnTo>
                    <a:pt x="812" y="157"/>
                  </a:lnTo>
                  <a:lnTo>
                    <a:pt x="812" y="155"/>
                  </a:lnTo>
                  <a:lnTo>
                    <a:pt x="812" y="154"/>
                  </a:lnTo>
                  <a:lnTo>
                    <a:pt x="810" y="154"/>
                  </a:lnTo>
                  <a:lnTo>
                    <a:pt x="810" y="152"/>
                  </a:lnTo>
                  <a:lnTo>
                    <a:pt x="809" y="152"/>
                  </a:lnTo>
                  <a:lnTo>
                    <a:pt x="809" y="150"/>
                  </a:lnTo>
                  <a:lnTo>
                    <a:pt x="809" y="148"/>
                  </a:lnTo>
                  <a:lnTo>
                    <a:pt x="810" y="147"/>
                  </a:lnTo>
                  <a:lnTo>
                    <a:pt x="812" y="147"/>
                  </a:lnTo>
                  <a:lnTo>
                    <a:pt x="812" y="145"/>
                  </a:lnTo>
                  <a:lnTo>
                    <a:pt x="812" y="143"/>
                  </a:lnTo>
                  <a:lnTo>
                    <a:pt x="814" y="143"/>
                  </a:lnTo>
                  <a:lnTo>
                    <a:pt x="814" y="141"/>
                  </a:lnTo>
                  <a:lnTo>
                    <a:pt x="816" y="141"/>
                  </a:lnTo>
                  <a:lnTo>
                    <a:pt x="816" y="140"/>
                  </a:lnTo>
                  <a:lnTo>
                    <a:pt x="817" y="140"/>
                  </a:lnTo>
                  <a:lnTo>
                    <a:pt x="817" y="138"/>
                  </a:lnTo>
                  <a:lnTo>
                    <a:pt x="817" y="136"/>
                  </a:lnTo>
                  <a:lnTo>
                    <a:pt x="817" y="134"/>
                  </a:lnTo>
                  <a:lnTo>
                    <a:pt x="817" y="132"/>
                  </a:lnTo>
                  <a:lnTo>
                    <a:pt x="819" y="132"/>
                  </a:lnTo>
                  <a:lnTo>
                    <a:pt x="821" y="132"/>
                  </a:lnTo>
                  <a:lnTo>
                    <a:pt x="821" y="131"/>
                  </a:lnTo>
                  <a:lnTo>
                    <a:pt x="819" y="131"/>
                  </a:lnTo>
                  <a:lnTo>
                    <a:pt x="821" y="131"/>
                  </a:lnTo>
                  <a:lnTo>
                    <a:pt x="821" y="129"/>
                  </a:lnTo>
                  <a:lnTo>
                    <a:pt x="821" y="127"/>
                  </a:lnTo>
                  <a:lnTo>
                    <a:pt x="819" y="127"/>
                  </a:lnTo>
                  <a:lnTo>
                    <a:pt x="819" y="125"/>
                  </a:lnTo>
                  <a:lnTo>
                    <a:pt x="821" y="125"/>
                  </a:lnTo>
                  <a:lnTo>
                    <a:pt x="821" y="124"/>
                  </a:lnTo>
                  <a:lnTo>
                    <a:pt x="819" y="124"/>
                  </a:lnTo>
                  <a:lnTo>
                    <a:pt x="819" y="122"/>
                  </a:lnTo>
                  <a:lnTo>
                    <a:pt x="819" y="120"/>
                  </a:lnTo>
                  <a:lnTo>
                    <a:pt x="817" y="120"/>
                  </a:lnTo>
                  <a:lnTo>
                    <a:pt x="817" y="118"/>
                  </a:lnTo>
                  <a:lnTo>
                    <a:pt x="816" y="118"/>
                  </a:lnTo>
                  <a:lnTo>
                    <a:pt x="816" y="117"/>
                  </a:lnTo>
                  <a:lnTo>
                    <a:pt x="814" y="118"/>
                  </a:lnTo>
                  <a:lnTo>
                    <a:pt x="814" y="117"/>
                  </a:lnTo>
                  <a:lnTo>
                    <a:pt x="812" y="117"/>
                  </a:lnTo>
                  <a:lnTo>
                    <a:pt x="814" y="115"/>
                  </a:lnTo>
                  <a:lnTo>
                    <a:pt x="814" y="113"/>
                  </a:lnTo>
                  <a:lnTo>
                    <a:pt x="812" y="113"/>
                  </a:lnTo>
                  <a:lnTo>
                    <a:pt x="812" y="111"/>
                  </a:lnTo>
                  <a:lnTo>
                    <a:pt x="810" y="111"/>
                  </a:lnTo>
                  <a:lnTo>
                    <a:pt x="810" y="109"/>
                  </a:lnTo>
                  <a:lnTo>
                    <a:pt x="812" y="109"/>
                  </a:lnTo>
                  <a:lnTo>
                    <a:pt x="812" y="108"/>
                  </a:lnTo>
                  <a:lnTo>
                    <a:pt x="810" y="108"/>
                  </a:lnTo>
                  <a:lnTo>
                    <a:pt x="810" y="106"/>
                  </a:lnTo>
                  <a:lnTo>
                    <a:pt x="812" y="106"/>
                  </a:lnTo>
                  <a:lnTo>
                    <a:pt x="812" y="104"/>
                  </a:lnTo>
                  <a:lnTo>
                    <a:pt x="810" y="104"/>
                  </a:lnTo>
                  <a:lnTo>
                    <a:pt x="810" y="102"/>
                  </a:lnTo>
                  <a:lnTo>
                    <a:pt x="810" y="101"/>
                  </a:lnTo>
                  <a:lnTo>
                    <a:pt x="812" y="101"/>
                  </a:lnTo>
                  <a:lnTo>
                    <a:pt x="812" y="102"/>
                  </a:lnTo>
                  <a:lnTo>
                    <a:pt x="814" y="102"/>
                  </a:lnTo>
                  <a:lnTo>
                    <a:pt x="814" y="101"/>
                  </a:lnTo>
                  <a:lnTo>
                    <a:pt x="816" y="101"/>
                  </a:lnTo>
                  <a:lnTo>
                    <a:pt x="816" y="99"/>
                  </a:lnTo>
                  <a:lnTo>
                    <a:pt x="816" y="97"/>
                  </a:lnTo>
                  <a:lnTo>
                    <a:pt x="817" y="97"/>
                  </a:lnTo>
                  <a:lnTo>
                    <a:pt x="819" y="95"/>
                  </a:lnTo>
                  <a:lnTo>
                    <a:pt x="819" y="94"/>
                  </a:lnTo>
                  <a:lnTo>
                    <a:pt x="821" y="95"/>
                  </a:lnTo>
                  <a:lnTo>
                    <a:pt x="821" y="94"/>
                  </a:lnTo>
                  <a:lnTo>
                    <a:pt x="823" y="94"/>
                  </a:lnTo>
                  <a:lnTo>
                    <a:pt x="825" y="94"/>
                  </a:lnTo>
                  <a:lnTo>
                    <a:pt x="826" y="92"/>
                  </a:lnTo>
                  <a:lnTo>
                    <a:pt x="826" y="90"/>
                  </a:lnTo>
                  <a:lnTo>
                    <a:pt x="826" y="88"/>
                  </a:lnTo>
                  <a:lnTo>
                    <a:pt x="828" y="88"/>
                  </a:lnTo>
                  <a:lnTo>
                    <a:pt x="830" y="88"/>
                  </a:lnTo>
                  <a:lnTo>
                    <a:pt x="828" y="88"/>
                  </a:lnTo>
                  <a:lnTo>
                    <a:pt x="828" y="86"/>
                  </a:lnTo>
                  <a:lnTo>
                    <a:pt x="828" y="85"/>
                  </a:lnTo>
                  <a:lnTo>
                    <a:pt x="828" y="83"/>
                  </a:lnTo>
                  <a:lnTo>
                    <a:pt x="828" y="81"/>
                  </a:lnTo>
                  <a:lnTo>
                    <a:pt x="828" y="79"/>
                  </a:lnTo>
                  <a:lnTo>
                    <a:pt x="826" y="79"/>
                  </a:lnTo>
                  <a:lnTo>
                    <a:pt x="826" y="78"/>
                  </a:lnTo>
                  <a:lnTo>
                    <a:pt x="826" y="76"/>
                  </a:lnTo>
                  <a:lnTo>
                    <a:pt x="826" y="74"/>
                  </a:lnTo>
                  <a:lnTo>
                    <a:pt x="826" y="72"/>
                  </a:lnTo>
                  <a:lnTo>
                    <a:pt x="826" y="70"/>
                  </a:lnTo>
                  <a:lnTo>
                    <a:pt x="828" y="70"/>
                  </a:lnTo>
                  <a:lnTo>
                    <a:pt x="828" y="69"/>
                  </a:lnTo>
                  <a:lnTo>
                    <a:pt x="830" y="69"/>
                  </a:lnTo>
                  <a:lnTo>
                    <a:pt x="830" y="67"/>
                  </a:lnTo>
                  <a:lnTo>
                    <a:pt x="832" y="67"/>
                  </a:lnTo>
                  <a:lnTo>
                    <a:pt x="832" y="65"/>
                  </a:lnTo>
                  <a:lnTo>
                    <a:pt x="832" y="63"/>
                  </a:lnTo>
                  <a:lnTo>
                    <a:pt x="832" y="62"/>
                  </a:lnTo>
                  <a:lnTo>
                    <a:pt x="833" y="62"/>
                  </a:lnTo>
                  <a:lnTo>
                    <a:pt x="835" y="62"/>
                  </a:lnTo>
                  <a:lnTo>
                    <a:pt x="837" y="62"/>
                  </a:lnTo>
                  <a:lnTo>
                    <a:pt x="837" y="63"/>
                  </a:lnTo>
                  <a:lnTo>
                    <a:pt x="839" y="63"/>
                  </a:lnTo>
                  <a:lnTo>
                    <a:pt x="839" y="62"/>
                  </a:lnTo>
                  <a:lnTo>
                    <a:pt x="839" y="60"/>
                  </a:lnTo>
                  <a:lnTo>
                    <a:pt x="840" y="60"/>
                  </a:lnTo>
                  <a:lnTo>
                    <a:pt x="840" y="58"/>
                  </a:lnTo>
                  <a:lnTo>
                    <a:pt x="839" y="58"/>
                  </a:lnTo>
                  <a:lnTo>
                    <a:pt x="840" y="58"/>
                  </a:lnTo>
                  <a:lnTo>
                    <a:pt x="840" y="56"/>
                  </a:lnTo>
                  <a:lnTo>
                    <a:pt x="842" y="56"/>
                  </a:lnTo>
                  <a:lnTo>
                    <a:pt x="842" y="55"/>
                  </a:lnTo>
                  <a:lnTo>
                    <a:pt x="840" y="55"/>
                  </a:lnTo>
                  <a:lnTo>
                    <a:pt x="839" y="55"/>
                  </a:lnTo>
                  <a:lnTo>
                    <a:pt x="839" y="56"/>
                  </a:lnTo>
                  <a:lnTo>
                    <a:pt x="837" y="56"/>
                  </a:lnTo>
                  <a:lnTo>
                    <a:pt x="837" y="55"/>
                  </a:lnTo>
                  <a:lnTo>
                    <a:pt x="835" y="55"/>
                  </a:lnTo>
                  <a:lnTo>
                    <a:pt x="835" y="53"/>
                  </a:lnTo>
                  <a:lnTo>
                    <a:pt x="833" y="51"/>
                  </a:lnTo>
                  <a:lnTo>
                    <a:pt x="833" y="49"/>
                  </a:lnTo>
                  <a:lnTo>
                    <a:pt x="835" y="49"/>
                  </a:lnTo>
                  <a:lnTo>
                    <a:pt x="837" y="47"/>
                  </a:lnTo>
                  <a:lnTo>
                    <a:pt x="837" y="46"/>
                  </a:lnTo>
                  <a:lnTo>
                    <a:pt x="837" y="44"/>
                  </a:lnTo>
                  <a:lnTo>
                    <a:pt x="839" y="44"/>
                  </a:lnTo>
                  <a:lnTo>
                    <a:pt x="839" y="42"/>
                  </a:lnTo>
                  <a:lnTo>
                    <a:pt x="840" y="42"/>
                  </a:lnTo>
                  <a:lnTo>
                    <a:pt x="840" y="40"/>
                  </a:lnTo>
                  <a:lnTo>
                    <a:pt x="839" y="39"/>
                  </a:lnTo>
                  <a:lnTo>
                    <a:pt x="839" y="37"/>
                  </a:lnTo>
                  <a:lnTo>
                    <a:pt x="839" y="35"/>
                  </a:lnTo>
                  <a:lnTo>
                    <a:pt x="839" y="33"/>
                  </a:lnTo>
                  <a:lnTo>
                    <a:pt x="840" y="32"/>
                  </a:lnTo>
                  <a:lnTo>
                    <a:pt x="840" y="30"/>
                  </a:lnTo>
                  <a:lnTo>
                    <a:pt x="842" y="30"/>
                  </a:lnTo>
                  <a:lnTo>
                    <a:pt x="844" y="30"/>
                  </a:lnTo>
                  <a:lnTo>
                    <a:pt x="846" y="30"/>
                  </a:lnTo>
                  <a:lnTo>
                    <a:pt x="846" y="32"/>
                  </a:lnTo>
                  <a:lnTo>
                    <a:pt x="848" y="32"/>
                  </a:lnTo>
                  <a:lnTo>
                    <a:pt x="848" y="30"/>
                  </a:lnTo>
                  <a:lnTo>
                    <a:pt x="849" y="28"/>
                  </a:lnTo>
                  <a:lnTo>
                    <a:pt x="849" y="26"/>
                  </a:lnTo>
                  <a:lnTo>
                    <a:pt x="851" y="26"/>
                  </a:lnTo>
                  <a:lnTo>
                    <a:pt x="851" y="24"/>
                  </a:lnTo>
                  <a:lnTo>
                    <a:pt x="853" y="24"/>
                  </a:lnTo>
                  <a:lnTo>
                    <a:pt x="853" y="23"/>
                  </a:lnTo>
                  <a:lnTo>
                    <a:pt x="853" y="21"/>
                  </a:lnTo>
                  <a:lnTo>
                    <a:pt x="855" y="19"/>
                  </a:lnTo>
                  <a:lnTo>
                    <a:pt x="856" y="19"/>
                  </a:lnTo>
                  <a:lnTo>
                    <a:pt x="858" y="19"/>
                  </a:lnTo>
                  <a:lnTo>
                    <a:pt x="858" y="17"/>
                  </a:lnTo>
                  <a:lnTo>
                    <a:pt x="860" y="17"/>
                  </a:lnTo>
                  <a:lnTo>
                    <a:pt x="860" y="19"/>
                  </a:lnTo>
                  <a:lnTo>
                    <a:pt x="860" y="17"/>
                  </a:lnTo>
                  <a:lnTo>
                    <a:pt x="862" y="19"/>
                  </a:lnTo>
                  <a:lnTo>
                    <a:pt x="862" y="17"/>
                  </a:lnTo>
                  <a:lnTo>
                    <a:pt x="863" y="17"/>
                  </a:lnTo>
                  <a:lnTo>
                    <a:pt x="863" y="16"/>
                  </a:lnTo>
                  <a:lnTo>
                    <a:pt x="865" y="16"/>
                  </a:lnTo>
                  <a:lnTo>
                    <a:pt x="865" y="17"/>
                  </a:lnTo>
                  <a:lnTo>
                    <a:pt x="867" y="17"/>
                  </a:lnTo>
                  <a:lnTo>
                    <a:pt x="867" y="19"/>
                  </a:lnTo>
                  <a:lnTo>
                    <a:pt x="867" y="21"/>
                  </a:lnTo>
                  <a:lnTo>
                    <a:pt x="869" y="21"/>
                  </a:lnTo>
                  <a:lnTo>
                    <a:pt x="871" y="21"/>
                  </a:lnTo>
                  <a:lnTo>
                    <a:pt x="872" y="21"/>
                  </a:lnTo>
                  <a:lnTo>
                    <a:pt x="872" y="23"/>
                  </a:lnTo>
                  <a:lnTo>
                    <a:pt x="872" y="21"/>
                  </a:lnTo>
                  <a:lnTo>
                    <a:pt x="874" y="21"/>
                  </a:lnTo>
                  <a:lnTo>
                    <a:pt x="872" y="21"/>
                  </a:lnTo>
                  <a:lnTo>
                    <a:pt x="872" y="19"/>
                  </a:lnTo>
                  <a:lnTo>
                    <a:pt x="874" y="19"/>
                  </a:lnTo>
                  <a:lnTo>
                    <a:pt x="876" y="19"/>
                  </a:lnTo>
                  <a:lnTo>
                    <a:pt x="878" y="19"/>
                  </a:lnTo>
                  <a:lnTo>
                    <a:pt x="878" y="21"/>
                  </a:lnTo>
                  <a:lnTo>
                    <a:pt x="879" y="21"/>
                  </a:lnTo>
                  <a:lnTo>
                    <a:pt x="881" y="21"/>
                  </a:lnTo>
                  <a:lnTo>
                    <a:pt x="881" y="19"/>
                  </a:lnTo>
                  <a:lnTo>
                    <a:pt x="881" y="17"/>
                  </a:lnTo>
                  <a:lnTo>
                    <a:pt x="881" y="16"/>
                  </a:lnTo>
                  <a:lnTo>
                    <a:pt x="879" y="16"/>
                  </a:lnTo>
                  <a:lnTo>
                    <a:pt x="881" y="16"/>
                  </a:lnTo>
                  <a:lnTo>
                    <a:pt x="883" y="16"/>
                  </a:lnTo>
                  <a:lnTo>
                    <a:pt x="883" y="14"/>
                  </a:lnTo>
                  <a:lnTo>
                    <a:pt x="885" y="14"/>
                  </a:lnTo>
                  <a:lnTo>
                    <a:pt x="885" y="12"/>
                  </a:lnTo>
                  <a:lnTo>
                    <a:pt x="885" y="10"/>
                  </a:lnTo>
                  <a:lnTo>
                    <a:pt x="883" y="10"/>
                  </a:lnTo>
                  <a:lnTo>
                    <a:pt x="883" y="9"/>
                  </a:lnTo>
                  <a:lnTo>
                    <a:pt x="885" y="9"/>
                  </a:lnTo>
                  <a:lnTo>
                    <a:pt x="885" y="7"/>
                  </a:lnTo>
                  <a:lnTo>
                    <a:pt x="885" y="5"/>
                  </a:lnTo>
                  <a:lnTo>
                    <a:pt x="886" y="5"/>
                  </a:lnTo>
                  <a:lnTo>
                    <a:pt x="886" y="3"/>
                  </a:lnTo>
                  <a:lnTo>
                    <a:pt x="886" y="1"/>
                  </a:lnTo>
                  <a:lnTo>
                    <a:pt x="888" y="3"/>
                  </a:lnTo>
                  <a:lnTo>
                    <a:pt x="888" y="1"/>
                  </a:lnTo>
                  <a:lnTo>
                    <a:pt x="890" y="1"/>
                  </a:lnTo>
                  <a:lnTo>
                    <a:pt x="890" y="0"/>
                  </a:lnTo>
                  <a:lnTo>
                    <a:pt x="892" y="1"/>
                  </a:lnTo>
                  <a:lnTo>
                    <a:pt x="890" y="1"/>
                  </a:lnTo>
                  <a:lnTo>
                    <a:pt x="892" y="1"/>
                  </a:lnTo>
                  <a:close/>
                  <a:moveTo>
                    <a:pt x="964" y="702"/>
                  </a:moveTo>
                  <a:lnTo>
                    <a:pt x="966" y="702"/>
                  </a:lnTo>
                  <a:lnTo>
                    <a:pt x="964" y="70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6"/>
            <p:cNvSpPr>
              <a:spLocks/>
            </p:cNvSpPr>
            <p:nvPr/>
          </p:nvSpPr>
          <p:spPr bwMode="auto">
            <a:xfrm>
              <a:off x="3556" y="1892"/>
              <a:ext cx="60" cy="112"/>
            </a:xfrm>
            <a:custGeom>
              <a:avLst/>
              <a:gdLst>
                <a:gd name="T0" fmla="*/ 60 w 60"/>
                <a:gd name="T1" fmla="*/ 2 h 112"/>
                <a:gd name="T2" fmla="*/ 58 w 60"/>
                <a:gd name="T3" fmla="*/ 6 h 112"/>
                <a:gd name="T4" fmla="*/ 55 w 60"/>
                <a:gd name="T5" fmla="*/ 11 h 112"/>
                <a:gd name="T6" fmla="*/ 51 w 60"/>
                <a:gd name="T7" fmla="*/ 16 h 112"/>
                <a:gd name="T8" fmla="*/ 49 w 60"/>
                <a:gd name="T9" fmla="*/ 21 h 112"/>
                <a:gd name="T10" fmla="*/ 48 w 60"/>
                <a:gd name="T11" fmla="*/ 27 h 112"/>
                <a:gd name="T12" fmla="*/ 46 w 60"/>
                <a:gd name="T13" fmla="*/ 30 h 112"/>
                <a:gd name="T14" fmla="*/ 44 w 60"/>
                <a:gd name="T15" fmla="*/ 34 h 112"/>
                <a:gd name="T16" fmla="*/ 42 w 60"/>
                <a:gd name="T17" fmla="*/ 39 h 112"/>
                <a:gd name="T18" fmla="*/ 39 w 60"/>
                <a:gd name="T19" fmla="*/ 44 h 112"/>
                <a:gd name="T20" fmla="*/ 39 w 60"/>
                <a:gd name="T21" fmla="*/ 50 h 112"/>
                <a:gd name="T22" fmla="*/ 37 w 60"/>
                <a:gd name="T23" fmla="*/ 53 h 112"/>
                <a:gd name="T24" fmla="*/ 35 w 60"/>
                <a:gd name="T25" fmla="*/ 59 h 112"/>
                <a:gd name="T26" fmla="*/ 32 w 60"/>
                <a:gd name="T27" fmla="*/ 64 h 112"/>
                <a:gd name="T28" fmla="*/ 28 w 60"/>
                <a:gd name="T29" fmla="*/ 66 h 112"/>
                <a:gd name="T30" fmla="*/ 26 w 60"/>
                <a:gd name="T31" fmla="*/ 69 h 112"/>
                <a:gd name="T32" fmla="*/ 25 w 60"/>
                <a:gd name="T33" fmla="*/ 75 h 112"/>
                <a:gd name="T34" fmla="*/ 21 w 60"/>
                <a:gd name="T35" fmla="*/ 80 h 112"/>
                <a:gd name="T36" fmla="*/ 19 w 60"/>
                <a:gd name="T37" fmla="*/ 83 h 112"/>
                <a:gd name="T38" fmla="*/ 16 w 60"/>
                <a:gd name="T39" fmla="*/ 89 h 112"/>
                <a:gd name="T40" fmla="*/ 12 w 60"/>
                <a:gd name="T41" fmla="*/ 94 h 112"/>
                <a:gd name="T42" fmla="*/ 10 w 60"/>
                <a:gd name="T43" fmla="*/ 98 h 112"/>
                <a:gd name="T44" fmla="*/ 9 w 60"/>
                <a:gd name="T45" fmla="*/ 101 h 112"/>
                <a:gd name="T46" fmla="*/ 7 w 60"/>
                <a:gd name="T47" fmla="*/ 105 h 112"/>
                <a:gd name="T48" fmla="*/ 3 w 60"/>
                <a:gd name="T49" fmla="*/ 108 h 112"/>
                <a:gd name="T50" fmla="*/ 3 w 60"/>
                <a:gd name="T51" fmla="*/ 110 h 112"/>
                <a:gd name="T52" fmla="*/ 0 w 60"/>
                <a:gd name="T53" fmla="*/ 112 h 112"/>
                <a:gd name="T54" fmla="*/ 0 w 60"/>
                <a:gd name="T55" fmla="*/ 106 h 112"/>
                <a:gd name="T56" fmla="*/ 3 w 60"/>
                <a:gd name="T57" fmla="*/ 105 h 112"/>
                <a:gd name="T58" fmla="*/ 5 w 60"/>
                <a:gd name="T59" fmla="*/ 101 h 112"/>
                <a:gd name="T60" fmla="*/ 5 w 60"/>
                <a:gd name="T61" fmla="*/ 96 h 112"/>
                <a:gd name="T62" fmla="*/ 7 w 60"/>
                <a:gd name="T63" fmla="*/ 90 h 112"/>
                <a:gd name="T64" fmla="*/ 9 w 60"/>
                <a:gd name="T65" fmla="*/ 85 h 112"/>
                <a:gd name="T66" fmla="*/ 10 w 60"/>
                <a:gd name="T67" fmla="*/ 82 h 112"/>
                <a:gd name="T68" fmla="*/ 12 w 60"/>
                <a:gd name="T69" fmla="*/ 82 h 112"/>
                <a:gd name="T70" fmla="*/ 14 w 60"/>
                <a:gd name="T71" fmla="*/ 76 h 112"/>
                <a:gd name="T72" fmla="*/ 16 w 60"/>
                <a:gd name="T73" fmla="*/ 71 h 112"/>
                <a:gd name="T74" fmla="*/ 14 w 60"/>
                <a:gd name="T75" fmla="*/ 66 h 112"/>
                <a:gd name="T76" fmla="*/ 14 w 60"/>
                <a:gd name="T77" fmla="*/ 60 h 112"/>
                <a:gd name="T78" fmla="*/ 17 w 60"/>
                <a:gd name="T79" fmla="*/ 55 h 112"/>
                <a:gd name="T80" fmla="*/ 19 w 60"/>
                <a:gd name="T81" fmla="*/ 52 h 112"/>
                <a:gd name="T82" fmla="*/ 21 w 60"/>
                <a:gd name="T83" fmla="*/ 48 h 112"/>
                <a:gd name="T84" fmla="*/ 25 w 60"/>
                <a:gd name="T85" fmla="*/ 46 h 112"/>
                <a:gd name="T86" fmla="*/ 26 w 60"/>
                <a:gd name="T87" fmla="*/ 46 h 112"/>
                <a:gd name="T88" fmla="*/ 28 w 60"/>
                <a:gd name="T89" fmla="*/ 43 h 112"/>
                <a:gd name="T90" fmla="*/ 30 w 60"/>
                <a:gd name="T91" fmla="*/ 39 h 112"/>
                <a:gd name="T92" fmla="*/ 32 w 60"/>
                <a:gd name="T93" fmla="*/ 36 h 112"/>
                <a:gd name="T94" fmla="*/ 33 w 60"/>
                <a:gd name="T95" fmla="*/ 32 h 112"/>
                <a:gd name="T96" fmla="*/ 37 w 60"/>
                <a:gd name="T97" fmla="*/ 29 h 112"/>
                <a:gd name="T98" fmla="*/ 40 w 60"/>
                <a:gd name="T99" fmla="*/ 27 h 112"/>
                <a:gd name="T100" fmla="*/ 42 w 60"/>
                <a:gd name="T101" fmla="*/ 23 h 112"/>
                <a:gd name="T102" fmla="*/ 46 w 60"/>
                <a:gd name="T103" fmla="*/ 18 h 112"/>
                <a:gd name="T104" fmla="*/ 46 w 60"/>
                <a:gd name="T105" fmla="*/ 14 h 112"/>
                <a:gd name="T106" fmla="*/ 44 w 60"/>
                <a:gd name="T107" fmla="*/ 9 h 112"/>
                <a:gd name="T108" fmla="*/ 48 w 60"/>
                <a:gd name="T109" fmla="*/ 6 h 112"/>
                <a:gd name="T110" fmla="*/ 51 w 60"/>
                <a:gd name="T111" fmla="*/ 2 h 112"/>
                <a:gd name="T112" fmla="*/ 55 w 60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112">
                  <a:moveTo>
                    <a:pt x="56" y="0"/>
                  </a:moveTo>
                  <a:lnTo>
                    <a:pt x="58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58" y="6"/>
                  </a:lnTo>
                  <a:lnTo>
                    <a:pt x="56" y="7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3" y="13"/>
                  </a:lnTo>
                  <a:lnTo>
                    <a:pt x="53" y="14"/>
                  </a:lnTo>
                  <a:lnTo>
                    <a:pt x="51" y="16"/>
                  </a:lnTo>
                  <a:lnTo>
                    <a:pt x="51" y="18"/>
                  </a:lnTo>
                  <a:lnTo>
                    <a:pt x="49" y="20"/>
                  </a:lnTo>
                  <a:lnTo>
                    <a:pt x="49" y="21"/>
                  </a:lnTo>
                  <a:lnTo>
                    <a:pt x="49" y="23"/>
                  </a:lnTo>
                  <a:lnTo>
                    <a:pt x="48" y="25"/>
                  </a:lnTo>
                  <a:lnTo>
                    <a:pt x="48" y="27"/>
                  </a:lnTo>
                  <a:lnTo>
                    <a:pt x="46" y="27"/>
                  </a:lnTo>
                  <a:lnTo>
                    <a:pt x="46" y="29"/>
                  </a:lnTo>
                  <a:lnTo>
                    <a:pt x="46" y="30"/>
                  </a:lnTo>
                  <a:lnTo>
                    <a:pt x="44" y="30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2" y="37"/>
                  </a:lnTo>
                  <a:lnTo>
                    <a:pt x="42" y="39"/>
                  </a:lnTo>
                  <a:lnTo>
                    <a:pt x="40" y="41"/>
                  </a:lnTo>
                  <a:lnTo>
                    <a:pt x="40" y="43"/>
                  </a:lnTo>
                  <a:lnTo>
                    <a:pt x="39" y="44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50"/>
                  </a:lnTo>
                  <a:lnTo>
                    <a:pt x="39" y="52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5" y="55"/>
                  </a:lnTo>
                  <a:lnTo>
                    <a:pt x="35" y="57"/>
                  </a:lnTo>
                  <a:lnTo>
                    <a:pt x="35" y="59"/>
                  </a:lnTo>
                  <a:lnTo>
                    <a:pt x="33" y="60"/>
                  </a:lnTo>
                  <a:lnTo>
                    <a:pt x="33" y="62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4"/>
                  </a:lnTo>
                  <a:lnTo>
                    <a:pt x="28" y="66"/>
                  </a:lnTo>
                  <a:lnTo>
                    <a:pt x="28" y="67"/>
                  </a:lnTo>
                  <a:lnTo>
                    <a:pt x="28" y="69"/>
                  </a:lnTo>
                  <a:lnTo>
                    <a:pt x="26" y="69"/>
                  </a:lnTo>
                  <a:lnTo>
                    <a:pt x="26" y="71"/>
                  </a:lnTo>
                  <a:lnTo>
                    <a:pt x="25" y="73"/>
                  </a:lnTo>
                  <a:lnTo>
                    <a:pt x="25" y="75"/>
                  </a:lnTo>
                  <a:lnTo>
                    <a:pt x="23" y="78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1" y="82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7" y="85"/>
                  </a:lnTo>
                  <a:lnTo>
                    <a:pt x="16" y="87"/>
                  </a:lnTo>
                  <a:lnTo>
                    <a:pt x="16" y="89"/>
                  </a:lnTo>
                  <a:lnTo>
                    <a:pt x="14" y="90"/>
                  </a:lnTo>
                  <a:lnTo>
                    <a:pt x="14" y="92"/>
                  </a:lnTo>
                  <a:lnTo>
                    <a:pt x="12" y="94"/>
                  </a:lnTo>
                  <a:lnTo>
                    <a:pt x="10" y="94"/>
                  </a:lnTo>
                  <a:lnTo>
                    <a:pt x="10" y="96"/>
                  </a:lnTo>
                  <a:lnTo>
                    <a:pt x="10" y="98"/>
                  </a:lnTo>
                  <a:lnTo>
                    <a:pt x="9" y="98"/>
                  </a:lnTo>
                  <a:lnTo>
                    <a:pt x="9" y="99"/>
                  </a:lnTo>
                  <a:lnTo>
                    <a:pt x="9" y="101"/>
                  </a:lnTo>
                  <a:lnTo>
                    <a:pt x="7" y="101"/>
                  </a:lnTo>
                  <a:lnTo>
                    <a:pt x="7" y="103"/>
                  </a:lnTo>
                  <a:lnTo>
                    <a:pt x="7" y="105"/>
                  </a:lnTo>
                  <a:lnTo>
                    <a:pt x="5" y="106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3" y="108"/>
                  </a:lnTo>
                  <a:lnTo>
                    <a:pt x="3" y="110"/>
                  </a:lnTo>
                  <a:lnTo>
                    <a:pt x="3" y="112"/>
                  </a:lnTo>
                  <a:lnTo>
                    <a:pt x="2" y="112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2" y="106"/>
                  </a:lnTo>
                  <a:lnTo>
                    <a:pt x="2" y="105"/>
                  </a:lnTo>
                  <a:lnTo>
                    <a:pt x="3" y="105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9"/>
                  </a:lnTo>
                  <a:lnTo>
                    <a:pt x="5" y="98"/>
                  </a:lnTo>
                  <a:lnTo>
                    <a:pt x="5" y="96"/>
                  </a:lnTo>
                  <a:lnTo>
                    <a:pt x="5" y="94"/>
                  </a:lnTo>
                  <a:lnTo>
                    <a:pt x="7" y="92"/>
                  </a:lnTo>
                  <a:lnTo>
                    <a:pt x="7" y="90"/>
                  </a:lnTo>
                  <a:lnTo>
                    <a:pt x="7" y="89"/>
                  </a:lnTo>
                  <a:lnTo>
                    <a:pt x="7" y="87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9" y="82"/>
                  </a:lnTo>
                  <a:lnTo>
                    <a:pt x="10" y="82"/>
                  </a:lnTo>
                  <a:lnTo>
                    <a:pt x="10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2" y="78"/>
                  </a:lnTo>
                  <a:lnTo>
                    <a:pt x="14" y="76"/>
                  </a:lnTo>
                  <a:lnTo>
                    <a:pt x="14" y="75"/>
                  </a:lnTo>
                  <a:lnTo>
                    <a:pt x="16" y="73"/>
                  </a:lnTo>
                  <a:lnTo>
                    <a:pt x="16" y="71"/>
                  </a:lnTo>
                  <a:lnTo>
                    <a:pt x="16" y="69"/>
                  </a:lnTo>
                  <a:lnTo>
                    <a:pt x="14" y="67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4" y="62"/>
                  </a:lnTo>
                  <a:lnTo>
                    <a:pt x="14" y="60"/>
                  </a:lnTo>
                  <a:lnTo>
                    <a:pt x="16" y="59"/>
                  </a:lnTo>
                  <a:lnTo>
                    <a:pt x="17" y="57"/>
                  </a:lnTo>
                  <a:lnTo>
                    <a:pt x="17" y="55"/>
                  </a:lnTo>
                  <a:lnTo>
                    <a:pt x="17" y="53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19" y="50"/>
                  </a:lnTo>
                  <a:lnTo>
                    <a:pt x="21" y="50"/>
                  </a:lnTo>
                  <a:lnTo>
                    <a:pt x="21" y="48"/>
                  </a:lnTo>
                  <a:lnTo>
                    <a:pt x="21" y="46"/>
                  </a:lnTo>
                  <a:lnTo>
                    <a:pt x="23" y="46"/>
                  </a:lnTo>
                  <a:lnTo>
                    <a:pt x="25" y="46"/>
                  </a:lnTo>
                  <a:lnTo>
                    <a:pt x="25" y="44"/>
                  </a:lnTo>
                  <a:lnTo>
                    <a:pt x="26" y="44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3"/>
                  </a:lnTo>
                  <a:lnTo>
                    <a:pt x="28" y="43"/>
                  </a:lnTo>
                  <a:lnTo>
                    <a:pt x="28" y="41"/>
                  </a:lnTo>
                  <a:lnTo>
                    <a:pt x="30" y="41"/>
                  </a:lnTo>
                  <a:lnTo>
                    <a:pt x="30" y="39"/>
                  </a:lnTo>
                  <a:lnTo>
                    <a:pt x="32" y="39"/>
                  </a:lnTo>
                  <a:lnTo>
                    <a:pt x="32" y="37"/>
                  </a:lnTo>
                  <a:lnTo>
                    <a:pt x="32" y="36"/>
                  </a:lnTo>
                  <a:lnTo>
                    <a:pt x="32" y="34"/>
                  </a:lnTo>
                  <a:lnTo>
                    <a:pt x="33" y="34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5" y="29"/>
                  </a:lnTo>
                  <a:lnTo>
                    <a:pt x="37" y="29"/>
                  </a:lnTo>
                  <a:lnTo>
                    <a:pt x="37" y="27"/>
                  </a:lnTo>
                  <a:lnTo>
                    <a:pt x="39" y="27"/>
                  </a:lnTo>
                  <a:lnTo>
                    <a:pt x="40" y="27"/>
                  </a:lnTo>
                  <a:lnTo>
                    <a:pt x="40" y="25"/>
                  </a:lnTo>
                  <a:lnTo>
                    <a:pt x="42" y="25"/>
                  </a:lnTo>
                  <a:lnTo>
                    <a:pt x="42" y="23"/>
                  </a:lnTo>
                  <a:lnTo>
                    <a:pt x="44" y="21"/>
                  </a:lnTo>
                  <a:lnTo>
                    <a:pt x="46" y="20"/>
                  </a:lnTo>
                  <a:lnTo>
                    <a:pt x="46" y="18"/>
                  </a:lnTo>
                  <a:lnTo>
                    <a:pt x="44" y="16"/>
                  </a:lnTo>
                  <a:lnTo>
                    <a:pt x="46" y="16"/>
                  </a:lnTo>
                  <a:lnTo>
                    <a:pt x="46" y="14"/>
                  </a:lnTo>
                  <a:lnTo>
                    <a:pt x="46" y="13"/>
                  </a:lnTo>
                  <a:lnTo>
                    <a:pt x="44" y="11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7"/>
                  </a:lnTo>
                  <a:lnTo>
                    <a:pt x="48" y="6"/>
                  </a:lnTo>
                  <a:lnTo>
                    <a:pt x="49" y="4"/>
                  </a:lnTo>
                  <a:lnTo>
                    <a:pt x="49" y="2"/>
                  </a:lnTo>
                  <a:lnTo>
                    <a:pt x="51" y="2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7"/>
            <p:cNvSpPr>
              <a:spLocks/>
            </p:cNvSpPr>
            <p:nvPr/>
          </p:nvSpPr>
          <p:spPr bwMode="auto">
            <a:xfrm>
              <a:off x="3543" y="1563"/>
              <a:ext cx="6" cy="9"/>
            </a:xfrm>
            <a:custGeom>
              <a:avLst/>
              <a:gdLst>
                <a:gd name="T0" fmla="*/ 2 w 6"/>
                <a:gd name="T1" fmla="*/ 9 h 9"/>
                <a:gd name="T2" fmla="*/ 0 w 6"/>
                <a:gd name="T3" fmla="*/ 9 h 9"/>
                <a:gd name="T4" fmla="*/ 0 w 6"/>
                <a:gd name="T5" fmla="*/ 7 h 9"/>
                <a:gd name="T6" fmla="*/ 0 w 6"/>
                <a:gd name="T7" fmla="*/ 5 h 9"/>
                <a:gd name="T8" fmla="*/ 2 w 6"/>
                <a:gd name="T9" fmla="*/ 5 h 9"/>
                <a:gd name="T10" fmla="*/ 0 w 6"/>
                <a:gd name="T11" fmla="*/ 4 h 9"/>
                <a:gd name="T12" fmla="*/ 0 w 6"/>
                <a:gd name="T13" fmla="*/ 2 h 9"/>
                <a:gd name="T14" fmla="*/ 2 w 6"/>
                <a:gd name="T15" fmla="*/ 2 h 9"/>
                <a:gd name="T16" fmla="*/ 2 w 6"/>
                <a:gd name="T17" fmla="*/ 0 h 9"/>
                <a:gd name="T18" fmla="*/ 4 w 6"/>
                <a:gd name="T19" fmla="*/ 0 h 9"/>
                <a:gd name="T20" fmla="*/ 6 w 6"/>
                <a:gd name="T21" fmla="*/ 0 h 9"/>
                <a:gd name="T22" fmla="*/ 6 w 6"/>
                <a:gd name="T23" fmla="*/ 2 h 9"/>
                <a:gd name="T24" fmla="*/ 6 w 6"/>
                <a:gd name="T25" fmla="*/ 4 h 9"/>
                <a:gd name="T26" fmla="*/ 6 w 6"/>
                <a:gd name="T27" fmla="*/ 5 h 9"/>
                <a:gd name="T28" fmla="*/ 4 w 6"/>
                <a:gd name="T29" fmla="*/ 7 h 9"/>
                <a:gd name="T30" fmla="*/ 2 w 6"/>
                <a:gd name="T3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5"/>
                  </a:lnTo>
                  <a:lnTo>
                    <a:pt x="4" y="7"/>
                  </a:lnTo>
                  <a:lnTo>
                    <a:pt x="2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2" name="Freeform 8"/>
            <p:cNvSpPr>
              <a:spLocks/>
            </p:cNvSpPr>
            <p:nvPr/>
          </p:nvSpPr>
          <p:spPr bwMode="auto">
            <a:xfrm>
              <a:off x="3545" y="832"/>
              <a:ext cx="5" cy="5"/>
            </a:xfrm>
            <a:custGeom>
              <a:avLst/>
              <a:gdLst>
                <a:gd name="T0" fmla="*/ 5 w 5"/>
                <a:gd name="T1" fmla="*/ 5 h 5"/>
                <a:gd name="T2" fmla="*/ 4 w 5"/>
                <a:gd name="T3" fmla="*/ 5 h 5"/>
                <a:gd name="T4" fmla="*/ 2 w 5"/>
                <a:gd name="T5" fmla="*/ 5 h 5"/>
                <a:gd name="T6" fmla="*/ 0 w 5"/>
                <a:gd name="T7" fmla="*/ 5 h 5"/>
                <a:gd name="T8" fmla="*/ 2 w 5"/>
                <a:gd name="T9" fmla="*/ 4 h 5"/>
                <a:gd name="T10" fmla="*/ 2 w 5"/>
                <a:gd name="T11" fmla="*/ 2 h 5"/>
                <a:gd name="T12" fmla="*/ 2 w 5"/>
                <a:gd name="T13" fmla="*/ 0 h 5"/>
                <a:gd name="T14" fmla="*/ 4 w 5"/>
                <a:gd name="T15" fmla="*/ 0 h 5"/>
                <a:gd name="T16" fmla="*/ 4 w 5"/>
                <a:gd name="T17" fmla="*/ 2 h 5"/>
                <a:gd name="T18" fmla="*/ 5 w 5"/>
                <a:gd name="T19" fmla="*/ 2 h 5"/>
                <a:gd name="T20" fmla="*/ 5 w 5"/>
                <a:gd name="T21" fmla="*/ 4 h 5"/>
                <a:gd name="T22" fmla="*/ 5 w 5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3" name="Freeform 9"/>
            <p:cNvSpPr>
              <a:spLocks/>
            </p:cNvSpPr>
            <p:nvPr/>
          </p:nvSpPr>
          <p:spPr bwMode="auto">
            <a:xfrm>
              <a:off x="3506" y="828"/>
              <a:ext cx="234" cy="875"/>
            </a:xfrm>
            <a:custGeom>
              <a:avLst/>
              <a:gdLst>
                <a:gd name="T0" fmla="*/ 30 w 234"/>
                <a:gd name="T1" fmla="*/ 9 h 875"/>
                <a:gd name="T2" fmla="*/ 43 w 234"/>
                <a:gd name="T3" fmla="*/ 18 h 875"/>
                <a:gd name="T4" fmla="*/ 48 w 234"/>
                <a:gd name="T5" fmla="*/ 34 h 875"/>
                <a:gd name="T6" fmla="*/ 62 w 234"/>
                <a:gd name="T7" fmla="*/ 41 h 875"/>
                <a:gd name="T8" fmla="*/ 60 w 234"/>
                <a:gd name="T9" fmla="*/ 55 h 875"/>
                <a:gd name="T10" fmla="*/ 71 w 234"/>
                <a:gd name="T11" fmla="*/ 62 h 875"/>
                <a:gd name="T12" fmla="*/ 82 w 234"/>
                <a:gd name="T13" fmla="*/ 78 h 875"/>
                <a:gd name="T14" fmla="*/ 83 w 234"/>
                <a:gd name="T15" fmla="*/ 103 h 875"/>
                <a:gd name="T16" fmla="*/ 85 w 234"/>
                <a:gd name="T17" fmla="*/ 128 h 875"/>
                <a:gd name="T18" fmla="*/ 96 w 234"/>
                <a:gd name="T19" fmla="*/ 147 h 875"/>
                <a:gd name="T20" fmla="*/ 98 w 234"/>
                <a:gd name="T21" fmla="*/ 165 h 875"/>
                <a:gd name="T22" fmla="*/ 110 w 234"/>
                <a:gd name="T23" fmla="*/ 172 h 875"/>
                <a:gd name="T24" fmla="*/ 110 w 234"/>
                <a:gd name="T25" fmla="*/ 195 h 875"/>
                <a:gd name="T26" fmla="*/ 117 w 234"/>
                <a:gd name="T27" fmla="*/ 216 h 875"/>
                <a:gd name="T28" fmla="*/ 124 w 234"/>
                <a:gd name="T29" fmla="*/ 236 h 875"/>
                <a:gd name="T30" fmla="*/ 131 w 234"/>
                <a:gd name="T31" fmla="*/ 262 h 875"/>
                <a:gd name="T32" fmla="*/ 140 w 234"/>
                <a:gd name="T33" fmla="*/ 285 h 875"/>
                <a:gd name="T34" fmla="*/ 140 w 234"/>
                <a:gd name="T35" fmla="*/ 314 h 875"/>
                <a:gd name="T36" fmla="*/ 140 w 234"/>
                <a:gd name="T37" fmla="*/ 340 h 875"/>
                <a:gd name="T38" fmla="*/ 145 w 234"/>
                <a:gd name="T39" fmla="*/ 367 h 875"/>
                <a:gd name="T40" fmla="*/ 142 w 234"/>
                <a:gd name="T41" fmla="*/ 393 h 875"/>
                <a:gd name="T42" fmla="*/ 154 w 234"/>
                <a:gd name="T43" fmla="*/ 415 h 875"/>
                <a:gd name="T44" fmla="*/ 154 w 234"/>
                <a:gd name="T45" fmla="*/ 438 h 875"/>
                <a:gd name="T46" fmla="*/ 151 w 234"/>
                <a:gd name="T47" fmla="*/ 466 h 875"/>
                <a:gd name="T48" fmla="*/ 152 w 234"/>
                <a:gd name="T49" fmla="*/ 491 h 875"/>
                <a:gd name="T50" fmla="*/ 160 w 234"/>
                <a:gd name="T51" fmla="*/ 514 h 875"/>
                <a:gd name="T52" fmla="*/ 163 w 234"/>
                <a:gd name="T53" fmla="*/ 540 h 875"/>
                <a:gd name="T54" fmla="*/ 174 w 234"/>
                <a:gd name="T55" fmla="*/ 562 h 875"/>
                <a:gd name="T56" fmla="*/ 183 w 234"/>
                <a:gd name="T57" fmla="*/ 583 h 875"/>
                <a:gd name="T58" fmla="*/ 191 w 234"/>
                <a:gd name="T59" fmla="*/ 604 h 875"/>
                <a:gd name="T60" fmla="*/ 200 w 234"/>
                <a:gd name="T61" fmla="*/ 625 h 875"/>
                <a:gd name="T62" fmla="*/ 218 w 234"/>
                <a:gd name="T63" fmla="*/ 645 h 875"/>
                <a:gd name="T64" fmla="*/ 229 w 234"/>
                <a:gd name="T65" fmla="*/ 664 h 875"/>
                <a:gd name="T66" fmla="*/ 229 w 234"/>
                <a:gd name="T67" fmla="*/ 682 h 875"/>
                <a:gd name="T68" fmla="*/ 230 w 234"/>
                <a:gd name="T69" fmla="*/ 703 h 875"/>
                <a:gd name="T70" fmla="*/ 225 w 234"/>
                <a:gd name="T71" fmla="*/ 721 h 875"/>
                <a:gd name="T72" fmla="*/ 220 w 234"/>
                <a:gd name="T73" fmla="*/ 735 h 875"/>
                <a:gd name="T74" fmla="*/ 218 w 234"/>
                <a:gd name="T75" fmla="*/ 756 h 875"/>
                <a:gd name="T76" fmla="*/ 209 w 234"/>
                <a:gd name="T77" fmla="*/ 774 h 875"/>
                <a:gd name="T78" fmla="*/ 200 w 234"/>
                <a:gd name="T79" fmla="*/ 795 h 875"/>
                <a:gd name="T80" fmla="*/ 190 w 234"/>
                <a:gd name="T81" fmla="*/ 820 h 875"/>
                <a:gd name="T82" fmla="*/ 186 w 234"/>
                <a:gd name="T83" fmla="*/ 831 h 875"/>
                <a:gd name="T84" fmla="*/ 177 w 234"/>
                <a:gd name="T85" fmla="*/ 845 h 875"/>
                <a:gd name="T86" fmla="*/ 163 w 234"/>
                <a:gd name="T87" fmla="*/ 861 h 875"/>
                <a:gd name="T88" fmla="*/ 156 w 234"/>
                <a:gd name="T89" fmla="*/ 871 h 875"/>
                <a:gd name="T90" fmla="*/ 142 w 234"/>
                <a:gd name="T91" fmla="*/ 861 h 875"/>
                <a:gd name="T92" fmla="*/ 124 w 234"/>
                <a:gd name="T93" fmla="*/ 852 h 875"/>
                <a:gd name="T94" fmla="*/ 112 w 234"/>
                <a:gd name="T95" fmla="*/ 845 h 875"/>
                <a:gd name="T96" fmla="*/ 108 w 234"/>
                <a:gd name="T97" fmla="*/ 822 h 875"/>
                <a:gd name="T98" fmla="*/ 92 w 234"/>
                <a:gd name="T99" fmla="*/ 802 h 875"/>
                <a:gd name="T100" fmla="*/ 94 w 234"/>
                <a:gd name="T101" fmla="*/ 772 h 875"/>
                <a:gd name="T102" fmla="*/ 73 w 234"/>
                <a:gd name="T103" fmla="*/ 754 h 875"/>
                <a:gd name="T104" fmla="*/ 76 w 234"/>
                <a:gd name="T105" fmla="*/ 724 h 875"/>
                <a:gd name="T106" fmla="*/ 60 w 234"/>
                <a:gd name="T107" fmla="*/ 724 h 875"/>
                <a:gd name="T108" fmla="*/ 43 w 234"/>
                <a:gd name="T109" fmla="*/ 724 h 875"/>
                <a:gd name="T110" fmla="*/ 21 w 234"/>
                <a:gd name="T111" fmla="*/ 730 h 875"/>
                <a:gd name="T112" fmla="*/ 2 w 234"/>
                <a:gd name="T113" fmla="*/ 767 h 875"/>
                <a:gd name="T114" fmla="*/ 6 w 234"/>
                <a:gd name="T115" fmla="*/ 792 h 875"/>
                <a:gd name="T116" fmla="*/ 18 w 234"/>
                <a:gd name="T117" fmla="*/ 816 h 875"/>
                <a:gd name="T118" fmla="*/ 27 w 234"/>
                <a:gd name="T119" fmla="*/ 846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4" h="875">
                  <a:moveTo>
                    <a:pt x="27" y="0"/>
                  </a:moveTo>
                  <a:lnTo>
                    <a:pt x="25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29" y="0"/>
                  </a:lnTo>
                  <a:lnTo>
                    <a:pt x="29" y="2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29" y="6"/>
                  </a:lnTo>
                  <a:lnTo>
                    <a:pt x="27" y="8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2" y="9"/>
                  </a:lnTo>
                  <a:lnTo>
                    <a:pt x="34" y="9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7" y="8"/>
                  </a:lnTo>
                  <a:lnTo>
                    <a:pt x="37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7" y="11"/>
                  </a:lnTo>
                  <a:lnTo>
                    <a:pt x="37" y="13"/>
                  </a:lnTo>
                  <a:lnTo>
                    <a:pt x="39" y="13"/>
                  </a:lnTo>
                  <a:lnTo>
                    <a:pt x="37" y="13"/>
                  </a:lnTo>
                  <a:lnTo>
                    <a:pt x="39" y="15"/>
                  </a:lnTo>
                  <a:lnTo>
                    <a:pt x="41" y="15"/>
                  </a:lnTo>
                  <a:lnTo>
                    <a:pt x="41" y="16"/>
                  </a:lnTo>
                  <a:lnTo>
                    <a:pt x="43" y="16"/>
                  </a:lnTo>
                  <a:lnTo>
                    <a:pt x="43" y="18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0"/>
                  </a:lnTo>
                  <a:lnTo>
                    <a:pt x="44" y="20"/>
                  </a:lnTo>
                  <a:lnTo>
                    <a:pt x="44" y="22"/>
                  </a:lnTo>
                  <a:lnTo>
                    <a:pt x="43" y="23"/>
                  </a:lnTo>
                  <a:lnTo>
                    <a:pt x="44" y="23"/>
                  </a:lnTo>
                  <a:lnTo>
                    <a:pt x="44" y="25"/>
                  </a:lnTo>
                  <a:lnTo>
                    <a:pt x="44" y="27"/>
                  </a:lnTo>
                  <a:lnTo>
                    <a:pt x="44" y="29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4"/>
                  </a:lnTo>
                  <a:lnTo>
                    <a:pt x="46" y="34"/>
                  </a:lnTo>
                  <a:lnTo>
                    <a:pt x="48" y="3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50" y="39"/>
                  </a:lnTo>
                  <a:lnTo>
                    <a:pt x="50" y="41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5" y="43"/>
                  </a:lnTo>
                  <a:lnTo>
                    <a:pt x="55" y="41"/>
                  </a:lnTo>
                  <a:lnTo>
                    <a:pt x="57" y="41"/>
                  </a:lnTo>
                  <a:lnTo>
                    <a:pt x="57" y="39"/>
                  </a:lnTo>
                  <a:lnTo>
                    <a:pt x="59" y="39"/>
                  </a:lnTo>
                  <a:lnTo>
                    <a:pt x="60" y="39"/>
                  </a:lnTo>
                  <a:lnTo>
                    <a:pt x="60" y="41"/>
                  </a:lnTo>
                  <a:lnTo>
                    <a:pt x="62" y="41"/>
                  </a:lnTo>
                  <a:lnTo>
                    <a:pt x="62" y="43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66" y="45"/>
                  </a:lnTo>
                  <a:lnTo>
                    <a:pt x="66" y="46"/>
                  </a:lnTo>
                  <a:lnTo>
                    <a:pt x="64" y="46"/>
                  </a:lnTo>
                  <a:lnTo>
                    <a:pt x="64" y="48"/>
                  </a:lnTo>
                  <a:lnTo>
                    <a:pt x="64" y="46"/>
                  </a:lnTo>
                  <a:lnTo>
                    <a:pt x="62" y="46"/>
                  </a:lnTo>
                  <a:lnTo>
                    <a:pt x="60" y="46"/>
                  </a:lnTo>
                  <a:lnTo>
                    <a:pt x="60" y="48"/>
                  </a:lnTo>
                  <a:lnTo>
                    <a:pt x="59" y="48"/>
                  </a:lnTo>
                  <a:lnTo>
                    <a:pt x="59" y="50"/>
                  </a:lnTo>
                  <a:lnTo>
                    <a:pt x="59" y="52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0" y="55"/>
                  </a:lnTo>
                  <a:lnTo>
                    <a:pt x="60" y="57"/>
                  </a:lnTo>
                  <a:lnTo>
                    <a:pt x="62" y="57"/>
                  </a:lnTo>
                  <a:lnTo>
                    <a:pt x="62" y="59"/>
                  </a:lnTo>
                  <a:lnTo>
                    <a:pt x="64" y="59"/>
                  </a:lnTo>
                  <a:lnTo>
                    <a:pt x="66" y="59"/>
                  </a:lnTo>
                  <a:lnTo>
                    <a:pt x="67" y="59"/>
                  </a:lnTo>
                  <a:lnTo>
                    <a:pt x="67" y="57"/>
                  </a:lnTo>
                  <a:lnTo>
                    <a:pt x="67" y="55"/>
                  </a:lnTo>
                  <a:lnTo>
                    <a:pt x="67" y="54"/>
                  </a:lnTo>
                  <a:lnTo>
                    <a:pt x="69" y="55"/>
                  </a:lnTo>
                  <a:lnTo>
                    <a:pt x="69" y="57"/>
                  </a:lnTo>
                  <a:lnTo>
                    <a:pt x="67" y="57"/>
                  </a:lnTo>
                  <a:lnTo>
                    <a:pt x="67" y="59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71" y="61"/>
                  </a:lnTo>
                  <a:lnTo>
                    <a:pt x="71" y="62"/>
                  </a:lnTo>
                  <a:lnTo>
                    <a:pt x="73" y="62"/>
                  </a:lnTo>
                  <a:lnTo>
                    <a:pt x="73" y="64"/>
                  </a:lnTo>
                  <a:lnTo>
                    <a:pt x="71" y="64"/>
                  </a:lnTo>
                  <a:lnTo>
                    <a:pt x="71" y="66"/>
                  </a:lnTo>
                  <a:lnTo>
                    <a:pt x="73" y="66"/>
                  </a:lnTo>
                  <a:lnTo>
                    <a:pt x="73" y="68"/>
                  </a:lnTo>
                  <a:lnTo>
                    <a:pt x="73" y="69"/>
                  </a:lnTo>
                  <a:lnTo>
                    <a:pt x="73" y="71"/>
                  </a:lnTo>
                  <a:lnTo>
                    <a:pt x="75" y="71"/>
                  </a:lnTo>
                  <a:lnTo>
                    <a:pt x="75" y="73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8" y="75"/>
                  </a:lnTo>
                  <a:lnTo>
                    <a:pt x="78" y="77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2" y="78"/>
                  </a:lnTo>
                  <a:lnTo>
                    <a:pt x="82" y="80"/>
                  </a:lnTo>
                  <a:lnTo>
                    <a:pt x="83" y="80"/>
                  </a:lnTo>
                  <a:lnTo>
                    <a:pt x="83" y="82"/>
                  </a:lnTo>
                  <a:lnTo>
                    <a:pt x="83" y="84"/>
                  </a:lnTo>
                  <a:lnTo>
                    <a:pt x="83" y="85"/>
                  </a:lnTo>
                  <a:lnTo>
                    <a:pt x="82" y="87"/>
                  </a:lnTo>
                  <a:lnTo>
                    <a:pt x="83" y="87"/>
                  </a:lnTo>
                  <a:lnTo>
                    <a:pt x="83" y="89"/>
                  </a:lnTo>
                  <a:lnTo>
                    <a:pt x="83" y="91"/>
                  </a:lnTo>
                  <a:lnTo>
                    <a:pt x="85" y="91"/>
                  </a:lnTo>
                  <a:lnTo>
                    <a:pt x="85" y="93"/>
                  </a:lnTo>
                  <a:lnTo>
                    <a:pt x="85" y="94"/>
                  </a:lnTo>
                  <a:lnTo>
                    <a:pt x="83" y="96"/>
                  </a:lnTo>
                  <a:lnTo>
                    <a:pt x="83" y="98"/>
                  </a:lnTo>
                  <a:lnTo>
                    <a:pt x="83" y="100"/>
                  </a:lnTo>
                  <a:lnTo>
                    <a:pt x="83" y="101"/>
                  </a:lnTo>
                  <a:lnTo>
                    <a:pt x="83" y="103"/>
                  </a:lnTo>
                  <a:lnTo>
                    <a:pt x="83" y="105"/>
                  </a:lnTo>
                  <a:lnTo>
                    <a:pt x="83" y="107"/>
                  </a:lnTo>
                  <a:lnTo>
                    <a:pt x="83" y="108"/>
                  </a:lnTo>
                  <a:lnTo>
                    <a:pt x="83" y="110"/>
                  </a:lnTo>
                  <a:lnTo>
                    <a:pt x="83" y="112"/>
                  </a:lnTo>
                  <a:lnTo>
                    <a:pt x="82" y="112"/>
                  </a:lnTo>
                  <a:lnTo>
                    <a:pt x="82" y="114"/>
                  </a:lnTo>
                  <a:lnTo>
                    <a:pt x="82" y="116"/>
                  </a:lnTo>
                  <a:lnTo>
                    <a:pt x="82" y="117"/>
                  </a:lnTo>
                  <a:lnTo>
                    <a:pt x="82" y="119"/>
                  </a:lnTo>
                  <a:lnTo>
                    <a:pt x="82" y="121"/>
                  </a:lnTo>
                  <a:lnTo>
                    <a:pt x="82" y="123"/>
                  </a:lnTo>
                  <a:lnTo>
                    <a:pt x="82" y="124"/>
                  </a:lnTo>
                  <a:lnTo>
                    <a:pt x="83" y="124"/>
                  </a:lnTo>
                  <a:lnTo>
                    <a:pt x="85" y="124"/>
                  </a:lnTo>
                  <a:lnTo>
                    <a:pt x="85" y="126"/>
                  </a:lnTo>
                  <a:lnTo>
                    <a:pt x="85" y="128"/>
                  </a:lnTo>
                  <a:lnTo>
                    <a:pt x="87" y="128"/>
                  </a:lnTo>
                  <a:lnTo>
                    <a:pt x="87" y="130"/>
                  </a:lnTo>
                  <a:lnTo>
                    <a:pt x="87" y="131"/>
                  </a:lnTo>
                  <a:lnTo>
                    <a:pt x="87" y="133"/>
                  </a:lnTo>
                  <a:lnTo>
                    <a:pt x="89" y="133"/>
                  </a:lnTo>
                  <a:lnTo>
                    <a:pt x="89" y="135"/>
                  </a:lnTo>
                  <a:lnTo>
                    <a:pt x="89" y="137"/>
                  </a:lnTo>
                  <a:lnTo>
                    <a:pt x="89" y="139"/>
                  </a:lnTo>
                  <a:lnTo>
                    <a:pt x="90" y="139"/>
                  </a:lnTo>
                  <a:lnTo>
                    <a:pt x="90" y="140"/>
                  </a:lnTo>
                  <a:lnTo>
                    <a:pt x="90" y="142"/>
                  </a:lnTo>
                  <a:lnTo>
                    <a:pt x="92" y="142"/>
                  </a:lnTo>
                  <a:lnTo>
                    <a:pt x="92" y="144"/>
                  </a:lnTo>
                  <a:lnTo>
                    <a:pt x="94" y="144"/>
                  </a:lnTo>
                  <a:lnTo>
                    <a:pt x="94" y="146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49"/>
                  </a:lnTo>
                  <a:lnTo>
                    <a:pt x="98" y="149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6" y="153"/>
                  </a:lnTo>
                  <a:lnTo>
                    <a:pt x="94" y="153"/>
                  </a:lnTo>
                  <a:lnTo>
                    <a:pt x="94" y="154"/>
                  </a:lnTo>
                  <a:lnTo>
                    <a:pt x="96" y="154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2"/>
                  </a:lnTo>
                  <a:lnTo>
                    <a:pt x="96" y="163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98" y="167"/>
                  </a:lnTo>
                  <a:lnTo>
                    <a:pt x="99" y="169"/>
                  </a:lnTo>
                  <a:lnTo>
                    <a:pt x="101" y="169"/>
                  </a:lnTo>
                  <a:lnTo>
                    <a:pt x="103" y="169"/>
                  </a:lnTo>
                  <a:lnTo>
                    <a:pt x="101" y="169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5" y="165"/>
                  </a:lnTo>
                  <a:lnTo>
                    <a:pt x="106" y="163"/>
                  </a:lnTo>
                  <a:lnTo>
                    <a:pt x="106" y="165"/>
                  </a:lnTo>
                  <a:lnTo>
                    <a:pt x="108" y="165"/>
                  </a:lnTo>
                  <a:lnTo>
                    <a:pt x="108" y="167"/>
                  </a:lnTo>
                  <a:lnTo>
                    <a:pt x="108" y="169"/>
                  </a:lnTo>
                  <a:lnTo>
                    <a:pt x="108" y="170"/>
                  </a:lnTo>
                  <a:lnTo>
                    <a:pt x="110" y="172"/>
                  </a:lnTo>
                  <a:lnTo>
                    <a:pt x="108" y="172"/>
                  </a:lnTo>
                  <a:lnTo>
                    <a:pt x="110" y="172"/>
                  </a:lnTo>
                  <a:lnTo>
                    <a:pt x="110" y="174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7"/>
                  </a:lnTo>
                  <a:lnTo>
                    <a:pt x="106" y="179"/>
                  </a:lnTo>
                  <a:lnTo>
                    <a:pt x="106" y="181"/>
                  </a:lnTo>
                  <a:lnTo>
                    <a:pt x="106" y="183"/>
                  </a:lnTo>
                  <a:lnTo>
                    <a:pt x="105" y="183"/>
                  </a:lnTo>
                  <a:lnTo>
                    <a:pt x="105" y="185"/>
                  </a:lnTo>
                  <a:lnTo>
                    <a:pt x="105" y="186"/>
                  </a:lnTo>
                  <a:lnTo>
                    <a:pt x="106" y="188"/>
                  </a:lnTo>
                  <a:lnTo>
                    <a:pt x="106" y="190"/>
                  </a:lnTo>
                  <a:lnTo>
                    <a:pt x="106" y="192"/>
                  </a:lnTo>
                  <a:lnTo>
                    <a:pt x="108" y="192"/>
                  </a:lnTo>
                  <a:lnTo>
                    <a:pt x="108" y="193"/>
                  </a:lnTo>
                  <a:lnTo>
                    <a:pt x="108" y="195"/>
                  </a:lnTo>
                  <a:lnTo>
                    <a:pt x="110" y="195"/>
                  </a:lnTo>
                  <a:lnTo>
                    <a:pt x="110" y="197"/>
                  </a:lnTo>
                  <a:lnTo>
                    <a:pt x="108" y="199"/>
                  </a:lnTo>
                  <a:lnTo>
                    <a:pt x="108" y="200"/>
                  </a:lnTo>
                  <a:lnTo>
                    <a:pt x="108" y="202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8"/>
                  </a:lnTo>
                  <a:lnTo>
                    <a:pt x="110" y="209"/>
                  </a:lnTo>
                  <a:lnTo>
                    <a:pt x="110" y="211"/>
                  </a:lnTo>
                  <a:lnTo>
                    <a:pt x="112" y="211"/>
                  </a:lnTo>
                  <a:lnTo>
                    <a:pt x="112" y="213"/>
                  </a:lnTo>
                  <a:lnTo>
                    <a:pt x="113" y="213"/>
                  </a:lnTo>
                  <a:lnTo>
                    <a:pt x="113" y="215"/>
                  </a:lnTo>
                  <a:lnTo>
                    <a:pt x="115" y="215"/>
                  </a:lnTo>
                  <a:lnTo>
                    <a:pt x="115" y="216"/>
                  </a:lnTo>
                  <a:lnTo>
                    <a:pt x="117" y="216"/>
                  </a:lnTo>
                  <a:lnTo>
                    <a:pt x="117" y="218"/>
                  </a:lnTo>
                  <a:lnTo>
                    <a:pt x="119" y="218"/>
                  </a:lnTo>
                  <a:lnTo>
                    <a:pt x="119" y="220"/>
                  </a:lnTo>
                  <a:lnTo>
                    <a:pt x="119" y="222"/>
                  </a:lnTo>
                  <a:lnTo>
                    <a:pt x="119" y="223"/>
                  </a:lnTo>
                  <a:lnTo>
                    <a:pt x="119" y="225"/>
                  </a:lnTo>
                  <a:lnTo>
                    <a:pt x="119" y="227"/>
                  </a:lnTo>
                  <a:lnTo>
                    <a:pt x="119" y="229"/>
                  </a:lnTo>
                  <a:lnTo>
                    <a:pt x="119" y="231"/>
                  </a:lnTo>
                  <a:lnTo>
                    <a:pt x="119" y="232"/>
                  </a:lnTo>
                  <a:lnTo>
                    <a:pt x="119" y="234"/>
                  </a:lnTo>
                  <a:lnTo>
                    <a:pt x="121" y="234"/>
                  </a:lnTo>
                  <a:lnTo>
                    <a:pt x="121" y="236"/>
                  </a:lnTo>
                  <a:lnTo>
                    <a:pt x="122" y="236"/>
                  </a:lnTo>
                  <a:lnTo>
                    <a:pt x="124" y="236"/>
                  </a:lnTo>
                  <a:lnTo>
                    <a:pt x="124" y="234"/>
                  </a:lnTo>
                  <a:lnTo>
                    <a:pt x="124" y="236"/>
                  </a:lnTo>
                  <a:lnTo>
                    <a:pt x="124" y="238"/>
                  </a:lnTo>
                  <a:lnTo>
                    <a:pt x="126" y="238"/>
                  </a:lnTo>
                  <a:lnTo>
                    <a:pt x="126" y="239"/>
                  </a:lnTo>
                  <a:lnTo>
                    <a:pt x="126" y="241"/>
                  </a:lnTo>
                  <a:lnTo>
                    <a:pt x="126" y="243"/>
                  </a:lnTo>
                  <a:lnTo>
                    <a:pt x="126" y="245"/>
                  </a:lnTo>
                  <a:lnTo>
                    <a:pt x="126" y="246"/>
                  </a:lnTo>
                  <a:lnTo>
                    <a:pt x="126" y="248"/>
                  </a:lnTo>
                  <a:lnTo>
                    <a:pt x="126" y="250"/>
                  </a:lnTo>
                  <a:lnTo>
                    <a:pt x="126" y="252"/>
                  </a:lnTo>
                  <a:lnTo>
                    <a:pt x="126" y="254"/>
                  </a:lnTo>
                  <a:lnTo>
                    <a:pt x="126" y="255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61"/>
                  </a:lnTo>
                  <a:lnTo>
                    <a:pt x="129" y="262"/>
                  </a:lnTo>
                  <a:lnTo>
                    <a:pt x="131" y="262"/>
                  </a:lnTo>
                  <a:lnTo>
                    <a:pt x="131" y="264"/>
                  </a:lnTo>
                  <a:lnTo>
                    <a:pt x="133" y="266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5" y="271"/>
                  </a:lnTo>
                  <a:lnTo>
                    <a:pt x="137" y="271"/>
                  </a:lnTo>
                  <a:lnTo>
                    <a:pt x="137" y="273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7"/>
                  </a:lnTo>
                  <a:lnTo>
                    <a:pt x="138" y="278"/>
                  </a:lnTo>
                  <a:lnTo>
                    <a:pt x="138" y="280"/>
                  </a:lnTo>
                  <a:lnTo>
                    <a:pt x="138" y="282"/>
                  </a:lnTo>
                  <a:lnTo>
                    <a:pt x="140" y="282"/>
                  </a:lnTo>
                  <a:lnTo>
                    <a:pt x="140" y="284"/>
                  </a:lnTo>
                  <a:lnTo>
                    <a:pt x="140" y="285"/>
                  </a:lnTo>
                  <a:lnTo>
                    <a:pt x="140" y="287"/>
                  </a:lnTo>
                  <a:lnTo>
                    <a:pt x="140" y="289"/>
                  </a:lnTo>
                  <a:lnTo>
                    <a:pt x="140" y="291"/>
                  </a:lnTo>
                  <a:lnTo>
                    <a:pt x="140" y="293"/>
                  </a:lnTo>
                  <a:lnTo>
                    <a:pt x="140" y="294"/>
                  </a:lnTo>
                  <a:lnTo>
                    <a:pt x="140" y="296"/>
                  </a:lnTo>
                  <a:lnTo>
                    <a:pt x="140" y="298"/>
                  </a:lnTo>
                  <a:lnTo>
                    <a:pt x="142" y="298"/>
                  </a:lnTo>
                  <a:lnTo>
                    <a:pt x="140" y="300"/>
                  </a:lnTo>
                  <a:lnTo>
                    <a:pt x="140" y="301"/>
                  </a:lnTo>
                  <a:lnTo>
                    <a:pt x="140" y="303"/>
                  </a:lnTo>
                  <a:lnTo>
                    <a:pt x="140" y="305"/>
                  </a:lnTo>
                  <a:lnTo>
                    <a:pt x="140" y="307"/>
                  </a:lnTo>
                  <a:lnTo>
                    <a:pt x="140" y="308"/>
                  </a:lnTo>
                  <a:lnTo>
                    <a:pt x="140" y="310"/>
                  </a:lnTo>
                  <a:lnTo>
                    <a:pt x="140" y="312"/>
                  </a:lnTo>
                  <a:lnTo>
                    <a:pt x="140" y="314"/>
                  </a:lnTo>
                  <a:lnTo>
                    <a:pt x="140" y="316"/>
                  </a:lnTo>
                  <a:lnTo>
                    <a:pt x="140" y="317"/>
                  </a:lnTo>
                  <a:lnTo>
                    <a:pt x="140" y="319"/>
                  </a:lnTo>
                  <a:lnTo>
                    <a:pt x="140" y="321"/>
                  </a:lnTo>
                  <a:lnTo>
                    <a:pt x="140" y="323"/>
                  </a:lnTo>
                  <a:lnTo>
                    <a:pt x="140" y="324"/>
                  </a:lnTo>
                  <a:lnTo>
                    <a:pt x="140" y="326"/>
                  </a:lnTo>
                  <a:lnTo>
                    <a:pt x="140" y="328"/>
                  </a:lnTo>
                  <a:lnTo>
                    <a:pt x="140" y="330"/>
                  </a:lnTo>
                  <a:lnTo>
                    <a:pt x="138" y="331"/>
                  </a:lnTo>
                  <a:lnTo>
                    <a:pt x="140" y="331"/>
                  </a:lnTo>
                  <a:lnTo>
                    <a:pt x="138" y="331"/>
                  </a:lnTo>
                  <a:lnTo>
                    <a:pt x="140" y="333"/>
                  </a:lnTo>
                  <a:lnTo>
                    <a:pt x="140" y="335"/>
                  </a:lnTo>
                  <a:lnTo>
                    <a:pt x="140" y="337"/>
                  </a:lnTo>
                  <a:lnTo>
                    <a:pt x="140" y="339"/>
                  </a:lnTo>
                  <a:lnTo>
                    <a:pt x="140" y="340"/>
                  </a:lnTo>
                  <a:lnTo>
                    <a:pt x="140" y="342"/>
                  </a:lnTo>
                  <a:lnTo>
                    <a:pt x="142" y="342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2" y="347"/>
                  </a:lnTo>
                  <a:lnTo>
                    <a:pt x="144" y="349"/>
                  </a:lnTo>
                  <a:lnTo>
                    <a:pt x="144" y="351"/>
                  </a:lnTo>
                  <a:lnTo>
                    <a:pt x="145" y="353"/>
                  </a:lnTo>
                  <a:lnTo>
                    <a:pt x="147" y="353"/>
                  </a:lnTo>
                  <a:lnTo>
                    <a:pt x="147" y="354"/>
                  </a:lnTo>
                  <a:lnTo>
                    <a:pt x="147" y="356"/>
                  </a:lnTo>
                  <a:lnTo>
                    <a:pt x="147" y="358"/>
                  </a:lnTo>
                  <a:lnTo>
                    <a:pt x="147" y="360"/>
                  </a:lnTo>
                  <a:lnTo>
                    <a:pt x="147" y="362"/>
                  </a:lnTo>
                  <a:lnTo>
                    <a:pt x="145" y="363"/>
                  </a:lnTo>
                  <a:lnTo>
                    <a:pt x="145" y="365"/>
                  </a:lnTo>
                  <a:lnTo>
                    <a:pt x="145" y="367"/>
                  </a:lnTo>
                  <a:lnTo>
                    <a:pt x="145" y="369"/>
                  </a:lnTo>
                  <a:lnTo>
                    <a:pt x="145" y="370"/>
                  </a:lnTo>
                  <a:lnTo>
                    <a:pt x="145" y="372"/>
                  </a:lnTo>
                  <a:lnTo>
                    <a:pt x="145" y="374"/>
                  </a:lnTo>
                  <a:lnTo>
                    <a:pt x="145" y="376"/>
                  </a:lnTo>
                  <a:lnTo>
                    <a:pt x="145" y="377"/>
                  </a:lnTo>
                  <a:lnTo>
                    <a:pt x="145" y="379"/>
                  </a:lnTo>
                  <a:lnTo>
                    <a:pt x="144" y="379"/>
                  </a:lnTo>
                  <a:lnTo>
                    <a:pt x="144" y="381"/>
                  </a:lnTo>
                  <a:lnTo>
                    <a:pt x="144" y="383"/>
                  </a:lnTo>
                  <a:lnTo>
                    <a:pt x="144" y="385"/>
                  </a:lnTo>
                  <a:lnTo>
                    <a:pt x="142" y="385"/>
                  </a:lnTo>
                  <a:lnTo>
                    <a:pt x="142" y="386"/>
                  </a:lnTo>
                  <a:lnTo>
                    <a:pt x="142" y="388"/>
                  </a:lnTo>
                  <a:lnTo>
                    <a:pt x="142" y="390"/>
                  </a:lnTo>
                  <a:lnTo>
                    <a:pt x="142" y="392"/>
                  </a:lnTo>
                  <a:lnTo>
                    <a:pt x="142" y="393"/>
                  </a:lnTo>
                  <a:lnTo>
                    <a:pt x="142" y="395"/>
                  </a:lnTo>
                  <a:lnTo>
                    <a:pt x="142" y="397"/>
                  </a:lnTo>
                  <a:lnTo>
                    <a:pt x="142" y="399"/>
                  </a:lnTo>
                  <a:lnTo>
                    <a:pt x="142" y="400"/>
                  </a:lnTo>
                  <a:lnTo>
                    <a:pt x="142" y="402"/>
                  </a:lnTo>
                  <a:lnTo>
                    <a:pt x="142" y="404"/>
                  </a:lnTo>
                  <a:lnTo>
                    <a:pt x="144" y="406"/>
                  </a:lnTo>
                  <a:lnTo>
                    <a:pt x="145" y="406"/>
                  </a:lnTo>
                  <a:lnTo>
                    <a:pt x="145" y="408"/>
                  </a:lnTo>
                  <a:lnTo>
                    <a:pt x="147" y="408"/>
                  </a:lnTo>
                  <a:lnTo>
                    <a:pt x="147" y="409"/>
                  </a:lnTo>
                  <a:lnTo>
                    <a:pt x="149" y="409"/>
                  </a:lnTo>
                  <a:lnTo>
                    <a:pt x="149" y="411"/>
                  </a:lnTo>
                  <a:lnTo>
                    <a:pt x="151" y="411"/>
                  </a:lnTo>
                  <a:lnTo>
                    <a:pt x="152" y="411"/>
                  </a:lnTo>
                  <a:lnTo>
                    <a:pt x="154" y="413"/>
                  </a:lnTo>
                  <a:lnTo>
                    <a:pt x="154" y="415"/>
                  </a:lnTo>
                  <a:lnTo>
                    <a:pt x="154" y="416"/>
                  </a:lnTo>
                  <a:lnTo>
                    <a:pt x="156" y="416"/>
                  </a:lnTo>
                  <a:lnTo>
                    <a:pt x="156" y="418"/>
                  </a:lnTo>
                  <a:lnTo>
                    <a:pt x="156" y="420"/>
                  </a:lnTo>
                  <a:lnTo>
                    <a:pt x="158" y="420"/>
                  </a:lnTo>
                  <a:lnTo>
                    <a:pt x="158" y="422"/>
                  </a:lnTo>
                  <a:lnTo>
                    <a:pt x="156" y="422"/>
                  </a:lnTo>
                  <a:lnTo>
                    <a:pt x="156" y="423"/>
                  </a:lnTo>
                  <a:lnTo>
                    <a:pt x="156" y="425"/>
                  </a:lnTo>
                  <a:lnTo>
                    <a:pt x="156" y="427"/>
                  </a:lnTo>
                  <a:lnTo>
                    <a:pt x="156" y="429"/>
                  </a:lnTo>
                  <a:lnTo>
                    <a:pt x="156" y="431"/>
                  </a:lnTo>
                  <a:lnTo>
                    <a:pt x="156" y="432"/>
                  </a:lnTo>
                  <a:lnTo>
                    <a:pt x="156" y="434"/>
                  </a:lnTo>
                  <a:lnTo>
                    <a:pt x="156" y="436"/>
                  </a:lnTo>
                  <a:lnTo>
                    <a:pt x="154" y="436"/>
                  </a:lnTo>
                  <a:lnTo>
                    <a:pt x="154" y="438"/>
                  </a:lnTo>
                  <a:lnTo>
                    <a:pt x="154" y="439"/>
                  </a:lnTo>
                  <a:lnTo>
                    <a:pt x="154" y="441"/>
                  </a:lnTo>
                  <a:lnTo>
                    <a:pt x="152" y="441"/>
                  </a:lnTo>
                  <a:lnTo>
                    <a:pt x="152" y="443"/>
                  </a:lnTo>
                  <a:lnTo>
                    <a:pt x="152" y="445"/>
                  </a:lnTo>
                  <a:lnTo>
                    <a:pt x="152" y="446"/>
                  </a:lnTo>
                  <a:lnTo>
                    <a:pt x="151" y="448"/>
                  </a:lnTo>
                  <a:lnTo>
                    <a:pt x="151" y="450"/>
                  </a:lnTo>
                  <a:lnTo>
                    <a:pt x="151" y="452"/>
                  </a:lnTo>
                  <a:lnTo>
                    <a:pt x="151" y="454"/>
                  </a:lnTo>
                  <a:lnTo>
                    <a:pt x="151" y="455"/>
                  </a:lnTo>
                  <a:lnTo>
                    <a:pt x="151" y="457"/>
                  </a:lnTo>
                  <a:lnTo>
                    <a:pt x="151" y="459"/>
                  </a:lnTo>
                  <a:lnTo>
                    <a:pt x="151" y="461"/>
                  </a:lnTo>
                  <a:lnTo>
                    <a:pt x="151" y="462"/>
                  </a:lnTo>
                  <a:lnTo>
                    <a:pt x="151" y="464"/>
                  </a:lnTo>
                  <a:lnTo>
                    <a:pt x="151" y="466"/>
                  </a:lnTo>
                  <a:lnTo>
                    <a:pt x="151" y="468"/>
                  </a:lnTo>
                  <a:lnTo>
                    <a:pt x="151" y="469"/>
                  </a:lnTo>
                  <a:lnTo>
                    <a:pt x="152" y="469"/>
                  </a:lnTo>
                  <a:lnTo>
                    <a:pt x="152" y="471"/>
                  </a:lnTo>
                  <a:lnTo>
                    <a:pt x="152" y="473"/>
                  </a:lnTo>
                  <a:lnTo>
                    <a:pt x="152" y="475"/>
                  </a:lnTo>
                  <a:lnTo>
                    <a:pt x="152" y="477"/>
                  </a:lnTo>
                  <a:lnTo>
                    <a:pt x="154" y="477"/>
                  </a:lnTo>
                  <a:lnTo>
                    <a:pt x="154" y="478"/>
                  </a:lnTo>
                  <a:lnTo>
                    <a:pt x="152" y="478"/>
                  </a:lnTo>
                  <a:lnTo>
                    <a:pt x="152" y="480"/>
                  </a:lnTo>
                  <a:lnTo>
                    <a:pt x="152" y="482"/>
                  </a:lnTo>
                  <a:lnTo>
                    <a:pt x="152" y="484"/>
                  </a:lnTo>
                  <a:lnTo>
                    <a:pt x="152" y="485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52" y="491"/>
                  </a:lnTo>
                  <a:lnTo>
                    <a:pt x="152" y="493"/>
                  </a:lnTo>
                  <a:lnTo>
                    <a:pt x="152" y="494"/>
                  </a:lnTo>
                  <a:lnTo>
                    <a:pt x="152" y="496"/>
                  </a:lnTo>
                  <a:lnTo>
                    <a:pt x="154" y="496"/>
                  </a:lnTo>
                  <a:lnTo>
                    <a:pt x="154" y="498"/>
                  </a:lnTo>
                  <a:lnTo>
                    <a:pt x="154" y="500"/>
                  </a:lnTo>
                  <a:lnTo>
                    <a:pt x="154" y="501"/>
                  </a:lnTo>
                  <a:lnTo>
                    <a:pt x="154" y="503"/>
                  </a:lnTo>
                  <a:lnTo>
                    <a:pt x="154" y="505"/>
                  </a:lnTo>
                  <a:lnTo>
                    <a:pt x="154" y="507"/>
                  </a:lnTo>
                  <a:lnTo>
                    <a:pt x="156" y="507"/>
                  </a:lnTo>
                  <a:lnTo>
                    <a:pt x="158" y="507"/>
                  </a:lnTo>
                  <a:lnTo>
                    <a:pt x="158" y="508"/>
                  </a:lnTo>
                  <a:lnTo>
                    <a:pt x="158" y="510"/>
                  </a:lnTo>
                  <a:lnTo>
                    <a:pt x="160" y="510"/>
                  </a:lnTo>
                  <a:lnTo>
                    <a:pt x="160" y="512"/>
                  </a:lnTo>
                  <a:lnTo>
                    <a:pt x="160" y="514"/>
                  </a:lnTo>
                  <a:lnTo>
                    <a:pt x="160" y="516"/>
                  </a:lnTo>
                  <a:lnTo>
                    <a:pt x="160" y="517"/>
                  </a:lnTo>
                  <a:lnTo>
                    <a:pt x="161" y="517"/>
                  </a:lnTo>
                  <a:lnTo>
                    <a:pt x="161" y="519"/>
                  </a:lnTo>
                  <a:lnTo>
                    <a:pt x="161" y="521"/>
                  </a:lnTo>
                  <a:lnTo>
                    <a:pt x="161" y="523"/>
                  </a:lnTo>
                  <a:lnTo>
                    <a:pt x="161" y="524"/>
                  </a:lnTo>
                  <a:lnTo>
                    <a:pt x="161" y="526"/>
                  </a:lnTo>
                  <a:lnTo>
                    <a:pt x="163" y="526"/>
                  </a:lnTo>
                  <a:lnTo>
                    <a:pt x="163" y="528"/>
                  </a:lnTo>
                  <a:lnTo>
                    <a:pt x="163" y="530"/>
                  </a:lnTo>
                  <a:lnTo>
                    <a:pt x="163" y="531"/>
                  </a:lnTo>
                  <a:lnTo>
                    <a:pt x="163" y="533"/>
                  </a:lnTo>
                  <a:lnTo>
                    <a:pt x="163" y="535"/>
                  </a:lnTo>
                  <a:lnTo>
                    <a:pt x="163" y="537"/>
                  </a:lnTo>
                  <a:lnTo>
                    <a:pt x="163" y="539"/>
                  </a:lnTo>
                  <a:lnTo>
                    <a:pt x="163" y="540"/>
                  </a:lnTo>
                  <a:lnTo>
                    <a:pt x="163" y="542"/>
                  </a:lnTo>
                  <a:lnTo>
                    <a:pt x="163" y="544"/>
                  </a:lnTo>
                  <a:lnTo>
                    <a:pt x="163" y="546"/>
                  </a:lnTo>
                  <a:lnTo>
                    <a:pt x="165" y="546"/>
                  </a:lnTo>
                  <a:lnTo>
                    <a:pt x="165" y="547"/>
                  </a:lnTo>
                  <a:lnTo>
                    <a:pt x="167" y="547"/>
                  </a:lnTo>
                  <a:lnTo>
                    <a:pt x="168" y="549"/>
                  </a:lnTo>
                  <a:lnTo>
                    <a:pt x="168" y="551"/>
                  </a:lnTo>
                  <a:lnTo>
                    <a:pt x="168" y="553"/>
                  </a:lnTo>
                  <a:lnTo>
                    <a:pt x="170" y="553"/>
                  </a:lnTo>
                  <a:lnTo>
                    <a:pt x="170" y="554"/>
                  </a:lnTo>
                  <a:lnTo>
                    <a:pt x="172" y="554"/>
                  </a:lnTo>
                  <a:lnTo>
                    <a:pt x="172" y="556"/>
                  </a:lnTo>
                  <a:lnTo>
                    <a:pt x="172" y="558"/>
                  </a:lnTo>
                  <a:lnTo>
                    <a:pt x="172" y="560"/>
                  </a:lnTo>
                  <a:lnTo>
                    <a:pt x="172" y="562"/>
                  </a:lnTo>
                  <a:lnTo>
                    <a:pt x="174" y="562"/>
                  </a:lnTo>
                  <a:lnTo>
                    <a:pt x="174" y="563"/>
                  </a:lnTo>
                  <a:lnTo>
                    <a:pt x="174" y="565"/>
                  </a:lnTo>
                  <a:lnTo>
                    <a:pt x="174" y="567"/>
                  </a:lnTo>
                  <a:lnTo>
                    <a:pt x="174" y="569"/>
                  </a:lnTo>
                  <a:lnTo>
                    <a:pt x="174" y="570"/>
                  </a:lnTo>
                  <a:lnTo>
                    <a:pt x="174" y="572"/>
                  </a:lnTo>
                  <a:lnTo>
                    <a:pt x="175" y="572"/>
                  </a:lnTo>
                  <a:lnTo>
                    <a:pt x="175" y="574"/>
                  </a:lnTo>
                  <a:lnTo>
                    <a:pt x="175" y="576"/>
                  </a:lnTo>
                  <a:lnTo>
                    <a:pt x="177" y="576"/>
                  </a:lnTo>
                  <a:lnTo>
                    <a:pt x="177" y="577"/>
                  </a:lnTo>
                  <a:lnTo>
                    <a:pt x="179" y="577"/>
                  </a:lnTo>
                  <a:lnTo>
                    <a:pt x="179" y="579"/>
                  </a:lnTo>
                  <a:lnTo>
                    <a:pt x="179" y="581"/>
                  </a:lnTo>
                  <a:lnTo>
                    <a:pt x="181" y="581"/>
                  </a:lnTo>
                  <a:lnTo>
                    <a:pt x="181" y="583"/>
                  </a:lnTo>
                  <a:lnTo>
                    <a:pt x="183" y="583"/>
                  </a:lnTo>
                  <a:lnTo>
                    <a:pt x="183" y="585"/>
                  </a:lnTo>
                  <a:lnTo>
                    <a:pt x="183" y="586"/>
                  </a:lnTo>
                  <a:lnTo>
                    <a:pt x="183" y="588"/>
                  </a:lnTo>
                  <a:lnTo>
                    <a:pt x="183" y="590"/>
                  </a:lnTo>
                  <a:lnTo>
                    <a:pt x="183" y="592"/>
                  </a:lnTo>
                  <a:lnTo>
                    <a:pt x="184" y="592"/>
                  </a:lnTo>
                  <a:lnTo>
                    <a:pt x="184" y="593"/>
                  </a:lnTo>
                  <a:lnTo>
                    <a:pt x="186" y="593"/>
                  </a:lnTo>
                  <a:lnTo>
                    <a:pt x="188" y="593"/>
                  </a:lnTo>
                  <a:lnTo>
                    <a:pt x="188" y="595"/>
                  </a:lnTo>
                  <a:lnTo>
                    <a:pt x="190" y="595"/>
                  </a:lnTo>
                  <a:lnTo>
                    <a:pt x="190" y="597"/>
                  </a:lnTo>
                  <a:lnTo>
                    <a:pt x="190" y="599"/>
                  </a:lnTo>
                  <a:lnTo>
                    <a:pt x="190" y="600"/>
                  </a:lnTo>
                  <a:lnTo>
                    <a:pt x="190" y="602"/>
                  </a:lnTo>
                  <a:lnTo>
                    <a:pt x="191" y="602"/>
                  </a:lnTo>
                  <a:lnTo>
                    <a:pt x="191" y="604"/>
                  </a:lnTo>
                  <a:lnTo>
                    <a:pt x="191" y="606"/>
                  </a:lnTo>
                  <a:lnTo>
                    <a:pt x="191" y="608"/>
                  </a:lnTo>
                  <a:lnTo>
                    <a:pt x="191" y="609"/>
                  </a:lnTo>
                  <a:lnTo>
                    <a:pt x="193" y="609"/>
                  </a:lnTo>
                  <a:lnTo>
                    <a:pt x="193" y="611"/>
                  </a:lnTo>
                  <a:lnTo>
                    <a:pt x="193" y="613"/>
                  </a:lnTo>
                  <a:lnTo>
                    <a:pt x="193" y="615"/>
                  </a:lnTo>
                  <a:lnTo>
                    <a:pt x="193" y="616"/>
                  </a:lnTo>
                  <a:lnTo>
                    <a:pt x="195" y="616"/>
                  </a:lnTo>
                  <a:lnTo>
                    <a:pt x="195" y="618"/>
                  </a:lnTo>
                  <a:lnTo>
                    <a:pt x="197" y="618"/>
                  </a:lnTo>
                  <a:lnTo>
                    <a:pt x="197" y="620"/>
                  </a:lnTo>
                  <a:lnTo>
                    <a:pt x="198" y="620"/>
                  </a:lnTo>
                  <a:lnTo>
                    <a:pt x="198" y="622"/>
                  </a:lnTo>
                  <a:lnTo>
                    <a:pt x="198" y="623"/>
                  </a:lnTo>
                  <a:lnTo>
                    <a:pt x="200" y="623"/>
                  </a:lnTo>
                  <a:lnTo>
                    <a:pt x="200" y="625"/>
                  </a:lnTo>
                  <a:lnTo>
                    <a:pt x="202" y="625"/>
                  </a:lnTo>
                  <a:lnTo>
                    <a:pt x="202" y="627"/>
                  </a:lnTo>
                  <a:lnTo>
                    <a:pt x="202" y="629"/>
                  </a:lnTo>
                  <a:lnTo>
                    <a:pt x="204" y="629"/>
                  </a:lnTo>
                  <a:lnTo>
                    <a:pt x="204" y="631"/>
                  </a:lnTo>
                  <a:lnTo>
                    <a:pt x="206" y="631"/>
                  </a:lnTo>
                  <a:lnTo>
                    <a:pt x="206" y="632"/>
                  </a:lnTo>
                  <a:lnTo>
                    <a:pt x="207" y="632"/>
                  </a:lnTo>
                  <a:lnTo>
                    <a:pt x="207" y="634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9"/>
                  </a:lnTo>
                  <a:lnTo>
                    <a:pt x="214" y="641"/>
                  </a:lnTo>
                  <a:lnTo>
                    <a:pt x="214" y="643"/>
                  </a:lnTo>
                  <a:lnTo>
                    <a:pt x="216" y="643"/>
                  </a:lnTo>
                  <a:lnTo>
                    <a:pt x="216" y="645"/>
                  </a:lnTo>
                  <a:lnTo>
                    <a:pt x="218" y="645"/>
                  </a:lnTo>
                  <a:lnTo>
                    <a:pt x="218" y="646"/>
                  </a:lnTo>
                  <a:lnTo>
                    <a:pt x="220" y="646"/>
                  </a:lnTo>
                  <a:lnTo>
                    <a:pt x="220" y="648"/>
                  </a:lnTo>
                  <a:lnTo>
                    <a:pt x="220" y="650"/>
                  </a:lnTo>
                  <a:lnTo>
                    <a:pt x="220" y="652"/>
                  </a:lnTo>
                  <a:lnTo>
                    <a:pt x="220" y="654"/>
                  </a:lnTo>
                  <a:lnTo>
                    <a:pt x="220" y="655"/>
                  </a:lnTo>
                  <a:lnTo>
                    <a:pt x="220" y="657"/>
                  </a:lnTo>
                  <a:lnTo>
                    <a:pt x="220" y="659"/>
                  </a:lnTo>
                  <a:lnTo>
                    <a:pt x="221" y="659"/>
                  </a:lnTo>
                  <a:lnTo>
                    <a:pt x="223" y="659"/>
                  </a:lnTo>
                  <a:lnTo>
                    <a:pt x="223" y="661"/>
                  </a:lnTo>
                  <a:lnTo>
                    <a:pt x="225" y="661"/>
                  </a:lnTo>
                  <a:lnTo>
                    <a:pt x="227" y="661"/>
                  </a:lnTo>
                  <a:lnTo>
                    <a:pt x="229" y="661"/>
                  </a:lnTo>
                  <a:lnTo>
                    <a:pt x="229" y="662"/>
                  </a:lnTo>
                  <a:lnTo>
                    <a:pt x="229" y="664"/>
                  </a:lnTo>
                  <a:lnTo>
                    <a:pt x="229" y="666"/>
                  </a:lnTo>
                  <a:lnTo>
                    <a:pt x="229" y="668"/>
                  </a:lnTo>
                  <a:lnTo>
                    <a:pt x="227" y="668"/>
                  </a:lnTo>
                  <a:lnTo>
                    <a:pt x="227" y="670"/>
                  </a:lnTo>
                  <a:lnTo>
                    <a:pt x="227" y="671"/>
                  </a:lnTo>
                  <a:lnTo>
                    <a:pt x="229" y="673"/>
                  </a:lnTo>
                  <a:lnTo>
                    <a:pt x="229" y="675"/>
                  </a:lnTo>
                  <a:lnTo>
                    <a:pt x="230" y="675"/>
                  </a:lnTo>
                  <a:lnTo>
                    <a:pt x="232" y="675"/>
                  </a:lnTo>
                  <a:lnTo>
                    <a:pt x="232" y="677"/>
                  </a:lnTo>
                  <a:lnTo>
                    <a:pt x="232" y="678"/>
                  </a:lnTo>
                  <a:lnTo>
                    <a:pt x="234" y="678"/>
                  </a:lnTo>
                  <a:lnTo>
                    <a:pt x="232" y="678"/>
                  </a:lnTo>
                  <a:lnTo>
                    <a:pt x="232" y="680"/>
                  </a:lnTo>
                  <a:lnTo>
                    <a:pt x="230" y="680"/>
                  </a:lnTo>
                  <a:lnTo>
                    <a:pt x="230" y="682"/>
                  </a:lnTo>
                  <a:lnTo>
                    <a:pt x="229" y="682"/>
                  </a:lnTo>
                  <a:lnTo>
                    <a:pt x="230" y="682"/>
                  </a:lnTo>
                  <a:lnTo>
                    <a:pt x="230" y="684"/>
                  </a:lnTo>
                  <a:lnTo>
                    <a:pt x="229" y="684"/>
                  </a:lnTo>
                  <a:lnTo>
                    <a:pt x="230" y="684"/>
                  </a:lnTo>
                  <a:lnTo>
                    <a:pt x="230" y="685"/>
                  </a:lnTo>
                  <a:lnTo>
                    <a:pt x="230" y="687"/>
                  </a:lnTo>
                  <a:lnTo>
                    <a:pt x="230" y="689"/>
                  </a:lnTo>
                  <a:lnTo>
                    <a:pt x="230" y="691"/>
                  </a:lnTo>
                  <a:lnTo>
                    <a:pt x="230" y="693"/>
                  </a:lnTo>
                  <a:lnTo>
                    <a:pt x="232" y="693"/>
                  </a:lnTo>
                  <a:lnTo>
                    <a:pt x="232" y="694"/>
                  </a:lnTo>
                  <a:lnTo>
                    <a:pt x="232" y="696"/>
                  </a:lnTo>
                  <a:lnTo>
                    <a:pt x="230" y="696"/>
                  </a:lnTo>
                  <a:lnTo>
                    <a:pt x="230" y="698"/>
                  </a:lnTo>
                  <a:lnTo>
                    <a:pt x="230" y="700"/>
                  </a:lnTo>
                  <a:lnTo>
                    <a:pt x="230" y="701"/>
                  </a:lnTo>
                  <a:lnTo>
                    <a:pt x="230" y="703"/>
                  </a:lnTo>
                  <a:lnTo>
                    <a:pt x="229" y="705"/>
                  </a:lnTo>
                  <a:lnTo>
                    <a:pt x="227" y="705"/>
                  </a:lnTo>
                  <a:lnTo>
                    <a:pt x="229" y="707"/>
                  </a:lnTo>
                  <a:lnTo>
                    <a:pt x="227" y="707"/>
                  </a:lnTo>
                  <a:lnTo>
                    <a:pt x="227" y="708"/>
                  </a:lnTo>
                  <a:lnTo>
                    <a:pt x="227" y="710"/>
                  </a:lnTo>
                  <a:lnTo>
                    <a:pt x="227" y="712"/>
                  </a:lnTo>
                  <a:lnTo>
                    <a:pt x="229" y="712"/>
                  </a:lnTo>
                  <a:lnTo>
                    <a:pt x="229" y="714"/>
                  </a:lnTo>
                  <a:lnTo>
                    <a:pt x="229" y="716"/>
                  </a:lnTo>
                  <a:lnTo>
                    <a:pt x="227" y="716"/>
                  </a:lnTo>
                  <a:lnTo>
                    <a:pt x="227" y="717"/>
                  </a:lnTo>
                  <a:lnTo>
                    <a:pt x="225" y="717"/>
                  </a:lnTo>
                  <a:lnTo>
                    <a:pt x="225" y="719"/>
                  </a:lnTo>
                  <a:lnTo>
                    <a:pt x="227" y="719"/>
                  </a:lnTo>
                  <a:lnTo>
                    <a:pt x="227" y="721"/>
                  </a:lnTo>
                  <a:lnTo>
                    <a:pt x="225" y="721"/>
                  </a:lnTo>
                  <a:lnTo>
                    <a:pt x="225" y="723"/>
                  </a:lnTo>
                  <a:lnTo>
                    <a:pt x="223" y="723"/>
                  </a:lnTo>
                  <a:lnTo>
                    <a:pt x="223" y="724"/>
                  </a:lnTo>
                  <a:lnTo>
                    <a:pt x="225" y="724"/>
                  </a:lnTo>
                  <a:lnTo>
                    <a:pt x="225" y="726"/>
                  </a:lnTo>
                  <a:lnTo>
                    <a:pt x="227" y="726"/>
                  </a:lnTo>
                  <a:lnTo>
                    <a:pt x="227" y="728"/>
                  </a:lnTo>
                  <a:lnTo>
                    <a:pt x="227" y="730"/>
                  </a:lnTo>
                  <a:lnTo>
                    <a:pt x="225" y="730"/>
                  </a:lnTo>
                  <a:lnTo>
                    <a:pt x="225" y="731"/>
                  </a:lnTo>
                  <a:lnTo>
                    <a:pt x="223" y="731"/>
                  </a:lnTo>
                  <a:lnTo>
                    <a:pt x="221" y="731"/>
                  </a:lnTo>
                  <a:lnTo>
                    <a:pt x="221" y="733"/>
                  </a:lnTo>
                  <a:lnTo>
                    <a:pt x="221" y="735"/>
                  </a:lnTo>
                  <a:lnTo>
                    <a:pt x="220" y="735"/>
                  </a:lnTo>
                  <a:lnTo>
                    <a:pt x="221" y="735"/>
                  </a:lnTo>
                  <a:lnTo>
                    <a:pt x="220" y="735"/>
                  </a:lnTo>
                  <a:lnTo>
                    <a:pt x="220" y="737"/>
                  </a:lnTo>
                  <a:lnTo>
                    <a:pt x="220" y="739"/>
                  </a:lnTo>
                  <a:lnTo>
                    <a:pt x="220" y="740"/>
                  </a:lnTo>
                  <a:lnTo>
                    <a:pt x="220" y="742"/>
                  </a:lnTo>
                  <a:lnTo>
                    <a:pt x="221" y="742"/>
                  </a:lnTo>
                  <a:lnTo>
                    <a:pt x="220" y="742"/>
                  </a:lnTo>
                  <a:lnTo>
                    <a:pt x="220" y="744"/>
                  </a:lnTo>
                  <a:lnTo>
                    <a:pt x="220" y="746"/>
                  </a:lnTo>
                  <a:lnTo>
                    <a:pt x="220" y="747"/>
                  </a:lnTo>
                  <a:lnTo>
                    <a:pt x="218" y="747"/>
                  </a:lnTo>
                  <a:lnTo>
                    <a:pt x="218" y="749"/>
                  </a:lnTo>
                  <a:lnTo>
                    <a:pt x="216" y="749"/>
                  </a:lnTo>
                  <a:lnTo>
                    <a:pt x="216" y="751"/>
                  </a:lnTo>
                  <a:lnTo>
                    <a:pt x="218" y="751"/>
                  </a:lnTo>
                  <a:lnTo>
                    <a:pt x="218" y="753"/>
                  </a:lnTo>
                  <a:lnTo>
                    <a:pt x="218" y="754"/>
                  </a:lnTo>
                  <a:lnTo>
                    <a:pt x="218" y="756"/>
                  </a:lnTo>
                  <a:lnTo>
                    <a:pt x="216" y="756"/>
                  </a:lnTo>
                  <a:lnTo>
                    <a:pt x="216" y="758"/>
                  </a:lnTo>
                  <a:lnTo>
                    <a:pt x="216" y="760"/>
                  </a:lnTo>
                  <a:lnTo>
                    <a:pt x="214" y="760"/>
                  </a:lnTo>
                  <a:lnTo>
                    <a:pt x="214" y="762"/>
                  </a:lnTo>
                  <a:lnTo>
                    <a:pt x="214" y="763"/>
                  </a:lnTo>
                  <a:lnTo>
                    <a:pt x="213" y="763"/>
                  </a:lnTo>
                  <a:lnTo>
                    <a:pt x="211" y="763"/>
                  </a:lnTo>
                  <a:lnTo>
                    <a:pt x="211" y="765"/>
                  </a:lnTo>
                  <a:lnTo>
                    <a:pt x="211" y="767"/>
                  </a:lnTo>
                  <a:lnTo>
                    <a:pt x="211" y="769"/>
                  </a:lnTo>
                  <a:lnTo>
                    <a:pt x="211" y="770"/>
                  </a:lnTo>
                  <a:lnTo>
                    <a:pt x="209" y="770"/>
                  </a:lnTo>
                  <a:lnTo>
                    <a:pt x="209" y="772"/>
                  </a:lnTo>
                  <a:lnTo>
                    <a:pt x="211" y="772"/>
                  </a:lnTo>
                  <a:lnTo>
                    <a:pt x="211" y="774"/>
                  </a:lnTo>
                  <a:lnTo>
                    <a:pt x="209" y="774"/>
                  </a:lnTo>
                  <a:lnTo>
                    <a:pt x="209" y="776"/>
                  </a:lnTo>
                  <a:lnTo>
                    <a:pt x="209" y="777"/>
                  </a:lnTo>
                  <a:lnTo>
                    <a:pt x="207" y="777"/>
                  </a:lnTo>
                  <a:lnTo>
                    <a:pt x="207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6" y="783"/>
                  </a:lnTo>
                  <a:lnTo>
                    <a:pt x="204" y="783"/>
                  </a:lnTo>
                  <a:lnTo>
                    <a:pt x="204" y="785"/>
                  </a:lnTo>
                  <a:lnTo>
                    <a:pt x="204" y="786"/>
                  </a:lnTo>
                  <a:lnTo>
                    <a:pt x="204" y="788"/>
                  </a:lnTo>
                  <a:lnTo>
                    <a:pt x="202" y="788"/>
                  </a:lnTo>
                  <a:lnTo>
                    <a:pt x="202" y="790"/>
                  </a:lnTo>
                  <a:lnTo>
                    <a:pt x="200" y="790"/>
                  </a:lnTo>
                  <a:lnTo>
                    <a:pt x="200" y="792"/>
                  </a:lnTo>
                  <a:lnTo>
                    <a:pt x="200" y="793"/>
                  </a:lnTo>
                  <a:lnTo>
                    <a:pt x="200" y="795"/>
                  </a:lnTo>
                  <a:lnTo>
                    <a:pt x="200" y="797"/>
                  </a:lnTo>
                  <a:lnTo>
                    <a:pt x="198" y="799"/>
                  </a:lnTo>
                  <a:lnTo>
                    <a:pt x="198" y="800"/>
                  </a:lnTo>
                  <a:lnTo>
                    <a:pt x="197" y="802"/>
                  </a:lnTo>
                  <a:lnTo>
                    <a:pt x="197" y="804"/>
                  </a:lnTo>
                  <a:lnTo>
                    <a:pt x="195" y="804"/>
                  </a:lnTo>
                  <a:lnTo>
                    <a:pt x="195" y="806"/>
                  </a:lnTo>
                  <a:lnTo>
                    <a:pt x="195" y="808"/>
                  </a:lnTo>
                  <a:lnTo>
                    <a:pt x="195" y="809"/>
                  </a:lnTo>
                  <a:lnTo>
                    <a:pt x="193" y="809"/>
                  </a:lnTo>
                  <a:lnTo>
                    <a:pt x="193" y="811"/>
                  </a:lnTo>
                  <a:lnTo>
                    <a:pt x="193" y="813"/>
                  </a:lnTo>
                  <a:lnTo>
                    <a:pt x="191" y="815"/>
                  </a:lnTo>
                  <a:lnTo>
                    <a:pt x="191" y="816"/>
                  </a:lnTo>
                  <a:lnTo>
                    <a:pt x="190" y="816"/>
                  </a:lnTo>
                  <a:lnTo>
                    <a:pt x="190" y="818"/>
                  </a:lnTo>
                  <a:lnTo>
                    <a:pt x="190" y="820"/>
                  </a:lnTo>
                  <a:lnTo>
                    <a:pt x="190" y="822"/>
                  </a:lnTo>
                  <a:lnTo>
                    <a:pt x="190" y="823"/>
                  </a:lnTo>
                  <a:lnTo>
                    <a:pt x="190" y="825"/>
                  </a:lnTo>
                  <a:lnTo>
                    <a:pt x="191" y="825"/>
                  </a:lnTo>
                  <a:lnTo>
                    <a:pt x="193" y="825"/>
                  </a:lnTo>
                  <a:lnTo>
                    <a:pt x="193" y="823"/>
                  </a:lnTo>
                  <a:lnTo>
                    <a:pt x="191" y="823"/>
                  </a:lnTo>
                  <a:lnTo>
                    <a:pt x="193" y="823"/>
                  </a:lnTo>
                  <a:lnTo>
                    <a:pt x="195" y="823"/>
                  </a:lnTo>
                  <a:lnTo>
                    <a:pt x="195" y="825"/>
                  </a:lnTo>
                  <a:lnTo>
                    <a:pt x="193" y="827"/>
                  </a:lnTo>
                  <a:lnTo>
                    <a:pt x="191" y="827"/>
                  </a:lnTo>
                  <a:lnTo>
                    <a:pt x="191" y="829"/>
                  </a:lnTo>
                  <a:lnTo>
                    <a:pt x="190" y="829"/>
                  </a:lnTo>
                  <a:lnTo>
                    <a:pt x="188" y="829"/>
                  </a:lnTo>
                  <a:lnTo>
                    <a:pt x="186" y="829"/>
                  </a:lnTo>
                  <a:lnTo>
                    <a:pt x="186" y="831"/>
                  </a:lnTo>
                  <a:lnTo>
                    <a:pt x="184" y="831"/>
                  </a:lnTo>
                  <a:lnTo>
                    <a:pt x="184" y="832"/>
                  </a:lnTo>
                  <a:lnTo>
                    <a:pt x="183" y="832"/>
                  </a:lnTo>
                  <a:lnTo>
                    <a:pt x="183" y="834"/>
                  </a:lnTo>
                  <a:lnTo>
                    <a:pt x="183" y="836"/>
                  </a:lnTo>
                  <a:lnTo>
                    <a:pt x="183" y="838"/>
                  </a:lnTo>
                  <a:lnTo>
                    <a:pt x="184" y="836"/>
                  </a:lnTo>
                  <a:lnTo>
                    <a:pt x="184" y="838"/>
                  </a:lnTo>
                  <a:lnTo>
                    <a:pt x="184" y="839"/>
                  </a:lnTo>
                  <a:lnTo>
                    <a:pt x="183" y="839"/>
                  </a:lnTo>
                  <a:lnTo>
                    <a:pt x="183" y="841"/>
                  </a:lnTo>
                  <a:lnTo>
                    <a:pt x="181" y="843"/>
                  </a:lnTo>
                  <a:lnTo>
                    <a:pt x="181" y="845"/>
                  </a:lnTo>
                  <a:lnTo>
                    <a:pt x="179" y="845"/>
                  </a:lnTo>
                  <a:lnTo>
                    <a:pt x="179" y="846"/>
                  </a:lnTo>
                  <a:lnTo>
                    <a:pt x="179" y="845"/>
                  </a:lnTo>
                  <a:lnTo>
                    <a:pt x="177" y="845"/>
                  </a:lnTo>
                  <a:lnTo>
                    <a:pt x="175" y="845"/>
                  </a:lnTo>
                  <a:lnTo>
                    <a:pt x="174" y="845"/>
                  </a:lnTo>
                  <a:lnTo>
                    <a:pt x="174" y="846"/>
                  </a:lnTo>
                  <a:lnTo>
                    <a:pt x="172" y="846"/>
                  </a:lnTo>
                  <a:lnTo>
                    <a:pt x="172" y="848"/>
                  </a:lnTo>
                  <a:lnTo>
                    <a:pt x="170" y="850"/>
                  </a:lnTo>
                  <a:lnTo>
                    <a:pt x="168" y="850"/>
                  </a:lnTo>
                  <a:lnTo>
                    <a:pt x="168" y="852"/>
                  </a:lnTo>
                  <a:lnTo>
                    <a:pt x="168" y="854"/>
                  </a:lnTo>
                  <a:lnTo>
                    <a:pt x="170" y="854"/>
                  </a:lnTo>
                  <a:lnTo>
                    <a:pt x="170" y="855"/>
                  </a:lnTo>
                  <a:lnTo>
                    <a:pt x="168" y="855"/>
                  </a:lnTo>
                  <a:lnTo>
                    <a:pt x="168" y="857"/>
                  </a:lnTo>
                  <a:lnTo>
                    <a:pt x="167" y="859"/>
                  </a:lnTo>
                  <a:lnTo>
                    <a:pt x="167" y="861"/>
                  </a:lnTo>
                  <a:lnTo>
                    <a:pt x="165" y="861"/>
                  </a:lnTo>
                  <a:lnTo>
                    <a:pt x="163" y="861"/>
                  </a:lnTo>
                  <a:lnTo>
                    <a:pt x="163" y="862"/>
                  </a:lnTo>
                  <a:lnTo>
                    <a:pt x="161" y="862"/>
                  </a:lnTo>
                  <a:lnTo>
                    <a:pt x="163" y="862"/>
                  </a:lnTo>
                  <a:lnTo>
                    <a:pt x="163" y="864"/>
                  </a:lnTo>
                  <a:lnTo>
                    <a:pt x="165" y="864"/>
                  </a:lnTo>
                  <a:lnTo>
                    <a:pt x="165" y="866"/>
                  </a:lnTo>
                  <a:lnTo>
                    <a:pt x="165" y="868"/>
                  </a:lnTo>
                  <a:lnTo>
                    <a:pt x="167" y="868"/>
                  </a:lnTo>
                  <a:lnTo>
                    <a:pt x="165" y="868"/>
                  </a:lnTo>
                  <a:lnTo>
                    <a:pt x="165" y="870"/>
                  </a:lnTo>
                  <a:lnTo>
                    <a:pt x="163" y="870"/>
                  </a:lnTo>
                  <a:lnTo>
                    <a:pt x="163" y="871"/>
                  </a:lnTo>
                  <a:lnTo>
                    <a:pt x="161" y="871"/>
                  </a:lnTo>
                  <a:lnTo>
                    <a:pt x="160" y="873"/>
                  </a:lnTo>
                  <a:lnTo>
                    <a:pt x="160" y="871"/>
                  </a:lnTo>
                  <a:lnTo>
                    <a:pt x="158" y="871"/>
                  </a:lnTo>
                  <a:lnTo>
                    <a:pt x="156" y="871"/>
                  </a:lnTo>
                  <a:lnTo>
                    <a:pt x="154" y="871"/>
                  </a:lnTo>
                  <a:lnTo>
                    <a:pt x="152" y="871"/>
                  </a:lnTo>
                  <a:lnTo>
                    <a:pt x="151" y="871"/>
                  </a:lnTo>
                  <a:lnTo>
                    <a:pt x="149" y="871"/>
                  </a:lnTo>
                  <a:lnTo>
                    <a:pt x="149" y="873"/>
                  </a:lnTo>
                  <a:lnTo>
                    <a:pt x="147" y="873"/>
                  </a:lnTo>
                  <a:lnTo>
                    <a:pt x="147" y="875"/>
                  </a:lnTo>
                  <a:lnTo>
                    <a:pt x="145" y="875"/>
                  </a:lnTo>
                  <a:lnTo>
                    <a:pt x="145" y="873"/>
                  </a:lnTo>
                  <a:lnTo>
                    <a:pt x="145" y="871"/>
                  </a:lnTo>
                  <a:lnTo>
                    <a:pt x="145" y="870"/>
                  </a:lnTo>
                  <a:lnTo>
                    <a:pt x="144" y="868"/>
                  </a:lnTo>
                  <a:lnTo>
                    <a:pt x="142" y="868"/>
                  </a:lnTo>
                  <a:lnTo>
                    <a:pt x="142" y="866"/>
                  </a:lnTo>
                  <a:lnTo>
                    <a:pt x="142" y="864"/>
                  </a:lnTo>
                  <a:lnTo>
                    <a:pt x="142" y="862"/>
                  </a:lnTo>
                  <a:lnTo>
                    <a:pt x="142" y="861"/>
                  </a:lnTo>
                  <a:lnTo>
                    <a:pt x="142" y="859"/>
                  </a:lnTo>
                  <a:lnTo>
                    <a:pt x="140" y="859"/>
                  </a:lnTo>
                  <a:lnTo>
                    <a:pt x="138" y="859"/>
                  </a:lnTo>
                  <a:lnTo>
                    <a:pt x="137" y="859"/>
                  </a:lnTo>
                  <a:lnTo>
                    <a:pt x="135" y="859"/>
                  </a:lnTo>
                  <a:lnTo>
                    <a:pt x="135" y="857"/>
                  </a:lnTo>
                  <a:lnTo>
                    <a:pt x="133" y="857"/>
                  </a:lnTo>
                  <a:lnTo>
                    <a:pt x="133" y="859"/>
                  </a:lnTo>
                  <a:lnTo>
                    <a:pt x="133" y="857"/>
                  </a:lnTo>
                  <a:lnTo>
                    <a:pt x="131" y="857"/>
                  </a:lnTo>
                  <a:lnTo>
                    <a:pt x="129" y="857"/>
                  </a:lnTo>
                  <a:lnTo>
                    <a:pt x="128" y="857"/>
                  </a:lnTo>
                  <a:lnTo>
                    <a:pt x="128" y="855"/>
                  </a:lnTo>
                  <a:lnTo>
                    <a:pt x="126" y="855"/>
                  </a:lnTo>
                  <a:lnTo>
                    <a:pt x="124" y="855"/>
                  </a:lnTo>
                  <a:lnTo>
                    <a:pt x="124" y="854"/>
                  </a:lnTo>
                  <a:lnTo>
                    <a:pt x="124" y="852"/>
                  </a:lnTo>
                  <a:lnTo>
                    <a:pt x="122" y="852"/>
                  </a:lnTo>
                  <a:lnTo>
                    <a:pt x="122" y="854"/>
                  </a:lnTo>
                  <a:lnTo>
                    <a:pt x="122" y="852"/>
                  </a:lnTo>
                  <a:lnTo>
                    <a:pt x="121" y="852"/>
                  </a:lnTo>
                  <a:lnTo>
                    <a:pt x="121" y="850"/>
                  </a:lnTo>
                  <a:lnTo>
                    <a:pt x="119" y="850"/>
                  </a:lnTo>
                  <a:lnTo>
                    <a:pt x="117" y="850"/>
                  </a:lnTo>
                  <a:lnTo>
                    <a:pt x="117" y="848"/>
                  </a:lnTo>
                  <a:lnTo>
                    <a:pt x="115" y="848"/>
                  </a:lnTo>
                  <a:lnTo>
                    <a:pt x="115" y="846"/>
                  </a:lnTo>
                  <a:lnTo>
                    <a:pt x="115" y="845"/>
                  </a:lnTo>
                  <a:lnTo>
                    <a:pt x="113" y="845"/>
                  </a:lnTo>
                  <a:lnTo>
                    <a:pt x="113" y="843"/>
                  </a:lnTo>
                  <a:lnTo>
                    <a:pt x="112" y="843"/>
                  </a:lnTo>
                  <a:lnTo>
                    <a:pt x="112" y="845"/>
                  </a:lnTo>
                  <a:lnTo>
                    <a:pt x="112" y="843"/>
                  </a:lnTo>
                  <a:lnTo>
                    <a:pt x="112" y="845"/>
                  </a:lnTo>
                  <a:lnTo>
                    <a:pt x="110" y="845"/>
                  </a:lnTo>
                  <a:lnTo>
                    <a:pt x="110" y="843"/>
                  </a:lnTo>
                  <a:lnTo>
                    <a:pt x="108" y="843"/>
                  </a:lnTo>
                  <a:lnTo>
                    <a:pt x="108" y="841"/>
                  </a:lnTo>
                  <a:lnTo>
                    <a:pt x="108" y="839"/>
                  </a:lnTo>
                  <a:lnTo>
                    <a:pt x="108" y="838"/>
                  </a:lnTo>
                  <a:lnTo>
                    <a:pt x="110" y="838"/>
                  </a:lnTo>
                  <a:lnTo>
                    <a:pt x="108" y="838"/>
                  </a:lnTo>
                  <a:lnTo>
                    <a:pt x="108" y="836"/>
                  </a:lnTo>
                  <a:lnTo>
                    <a:pt x="108" y="834"/>
                  </a:lnTo>
                  <a:lnTo>
                    <a:pt x="108" y="832"/>
                  </a:lnTo>
                  <a:lnTo>
                    <a:pt x="106" y="832"/>
                  </a:lnTo>
                  <a:lnTo>
                    <a:pt x="106" y="831"/>
                  </a:lnTo>
                  <a:lnTo>
                    <a:pt x="106" y="829"/>
                  </a:lnTo>
                  <a:lnTo>
                    <a:pt x="106" y="827"/>
                  </a:lnTo>
                  <a:lnTo>
                    <a:pt x="106" y="825"/>
                  </a:lnTo>
                  <a:lnTo>
                    <a:pt x="108" y="822"/>
                  </a:lnTo>
                  <a:lnTo>
                    <a:pt x="108" y="820"/>
                  </a:lnTo>
                  <a:lnTo>
                    <a:pt x="108" y="818"/>
                  </a:lnTo>
                  <a:lnTo>
                    <a:pt x="106" y="816"/>
                  </a:lnTo>
                  <a:lnTo>
                    <a:pt x="105" y="816"/>
                  </a:lnTo>
                  <a:lnTo>
                    <a:pt x="105" y="815"/>
                  </a:lnTo>
                  <a:lnTo>
                    <a:pt x="103" y="815"/>
                  </a:lnTo>
                  <a:lnTo>
                    <a:pt x="103" y="813"/>
                  </a:lnTo>
                  <a:lnTo>
                    <a:pt x="101" y="811"/>
                  </a:lnTo>
                  <a:lnTo>
                    <a:pt x="99" y="811"/>
                  </a:lnTo>
                  <a:lnTo>
                    <a:pt x="99" y="809"/>
                  </a:lnTo>
                  <a:lnTo>
                    <a:pt x="98" y="809"/>
                  </a:lnTo>
                  <a:lnTo>
                    <a:pt x="96" y="808"/>
                  </a:lnTo>
                  <a:lnTo>
                    <a:pt x="94" y="806"/>
                  </a:lnTo>
                  <a:lnTo>
                    <a:pt x="92" y="804"/>
                  </a:lnTo>
                  <a:lnTo>
                    <a:pt x="90" y="804"/>
                  </a:lnTo>
                  <a:lnTo>
                    <a:pt x="90" y="802"/>
                  </a:lnTo>
                  <a:lnTo>
                    <a:pt x="92" y="802"/>
                  </a:lnTo>
                  <a:lnTo>
                    <a:pt x="92" y="800"/>
                  </a:lnTo>
                  <a:lnTo>
                    <a:pt x="92" y="799"/>
                  </a:lnTo>
                  <a:lnTo>
                    <a:pt x="92" y="795"/>
                  </a:lnTo>
                  <a:lnTo>
                    <a:pt x="90" y="793"/>
                  </a:lnTo>
                  <a:lnTo>
                    <a:pt x="90" y="792"/>
                  </a:lnTo>
                  <a:lnTo>
                    <a:pt x="90" y="790"/>
                  </a:lnTo>
                  <a:lnTo>
                    <a:pt x="90" y="788"/>
                  </a:lnTo>
                  <a:lnTo>
                    <a:pt x="90" y="786"/>
                  </a:lnTo>
                  <a:lnTo>
                    <a:pt x="92" y="785"/>
                  </a:lnTo>
                  <a:lnTo>
                    <a:pt x="92" y="783"/>
                  </a:lnTo>
                  <a:lnTo>
                    <a:pt x="92" y="781"/>
                  </a:lnTo>
                  <a:lnTo>
                    <a:pt x="92" y="779"/>
                  </a:lnTo>
                  <a:lnTo>
                    <a:pt x="94" y="777"/>
                  </a:lnTo>
                  <a:lnTo>
                    <a:pt x="94" y="776"/>
                  </a:lnTo>
                  <a:lnTo>
                    <a:pt x="92" y="774"/>
                  </a:lnTo>
                  <a:lnTo>
                    <a:pt x="92" y="772"/>
                  </a:lnTo>
                  <a:lnTo>
                    <a:pt x="94" y="772"/>
                  </a:lnTo>
                  <a:lnTo>
                    <a:pt x="94" y="770"/>
                  </a:lnTo>
                  <a:lnTo>
                    <a:pt x="94" y="772"/>
                  </a:lnTo>
                  <a:lnTo>
                    <a:pt x="92" y="772"/>
                  </a:lnTo>
                  <a:lnTo>
                    <a:pt x="90" y="772"/>
                  </a:lnTo>
                  <a:lnTo>
                    <a:pt x="89" y="772"/>
                  </a:lnTo>
                  <a:lnTo>
                    <a:pt x="89" y="770"/>
                  </a:lnTo>
                  <a:lnTo>
                    <a:pt x="87" y="770"/>
                  </a:lnTo>
                  <a:lnTo>
                    <a:pt x="85" y="770"/>
                  </a:lnTo>
                  <a:lnTo>
                    <a:pt x="83" y="769"/>
                  </a:lnTo>
                  <a:lnTo>
                    <a:pt x="82" y="767"/>
                  </a:lnTo>
                  <a:lnTo>
                    <a:pt x="82" y="765"/>
                  </a:lnTo>
                  <a:lnTo>
                    <a:pt x="80" y="763"/>
                  </a:lnTo>
                  <a:lnTo>
                    <a:pt x="78" y="763"/>
                  </a:lnTo>
                  <a:lnTo>
                    <a:pt x="76" y="760"/>
                  </a:lnTo>
                  <a:lnTo>
                    <a:pt x="75" y="760"/>
                  </a:lnTo>
                  <a:lnTo>
                    <a:pt x="73" y="756"/>
                  </a:lnTo>
                  <a:lnTo>
                    <a:pt x="73" y="754"/>
                  </a:lnTo>
                  <a:lnTo>
                    <a:pt x="75" y="754"/>
                  </a:lnTo>
                  <a:lnTo>
                    <a:pt x="75" y="753"/>
                  </a:lnTo>
                  <a:lnTo>
                    <a:pt x="75" y="751"/>
                  </a:lnTo>
                  <a:lnTo>
                    <a:pt x="75" y="749"/>
                  </a:lnTo>
                  <a:lnTo>
                    <a:pt x="75" y="747"/>
                  </a:lnTo>
                  <a:lnTo>
                    <a:pt x="75" y="746"/>
                  </a:lnTo>
                  <a:lnTo>
                    <a:pt x="76" y="746"/>
                  </a:lnTo>
                  <a:lnTo>
                    <a:pt x="76" y="744"/>
                  </a:lnTo>
                  <a:lnTo>
                    <a:pt x="76" y="742"/>
                  </a:lnTo>
                  <a:lnTo>
                    <a:pt x="78" y="740"/>
                  </a:lnTo>
                  <a:lnTo>
                    <a:pt x="76" y="739"/>
                  </a:lnTo>
                  <a:lnTo>
                    <a:pt x="75" y="735"/>
                  </a:lnTo>
                  <a:lnTo>
                    <a:pt x="75" y="733"/>
                  </a:lnTo>
                  <a:lnTo>
                    <a:pt x="75" y="731"/>
                  </a:lnTo>
                  <a:lnTo>
                    <a:pt x="75" y="730"/>
                  </a:lnTo>
                  <a:lnTo>
                    <a:pt x="76" y="726"/>
                  </a:lnTo>
                  <a:lnTo>
                    <a:pt x="76" y="724"/>
                  </a:lnTo>
                  <a:lnTo>
                    <a:pt x="76" y="723"/>
                  </a:lnTo>
                  <a:lnTo>
                    <a:pt x="76" y="724"/>
                  </a:lnTo>
                  <a:lnTo>
                    <a:pt x="76" y="723"/>
                  </a:lnTo>
                  <a:lnTo>
                    <a:pt x="75" y="723"/>
                  </a:lnTo>
                  <a:lnTo>
                    <a:pt x="69" y="721"/>
                  </a:lnTo>
                  <a:lnTo>
                    <a:pt x="69" y="719"/>
                  </a:lnTo>
                  <a:lnTo>
                    <a:pt x="67" y="721"/>
                  </a:lnTo>
                  <a:lnTo>
                    <a:pt x="66" y="721"/>
                  </a:lnTo>
                  <a:lnTo>
                    <a:pt x="66" y="719"/>
                  </a:lnTo>
                  <a:lnTo>
                    <a:pt x="67" y="719"/>
                  </a:lnTo>
                  <a:lnTo>
                    <a:pt x="67" y="717"/>
                  </a:lnTo>
                  <a:lnTo>
                    <a:pt x="66" y="717"/>
                  </a:lnTo>
                  <a:lnTo>
                    <a:pt x="64" y="721"/>
                  </a:lnTo>
                  <a:lnTo>
                    <a:pt x="64" y="723"/>
                  </a:lnTo>
                  <a:lnTo>
                    <a:pt x="64" y="724"/>
                  </a:lnTo>
                  <a:lnTo>
                    <a:pt x="62" y="724"/>
                  </a:lnTo>
                  <a:lnTo>
                    <a:pt x="60" y="724"/>
                  </a:lnTo>
                  <a:lnTo>
                    <a:pt x="59" y="724"/>
                  </a:lnTo>
                  <a:lnTo>
                    <a:pt x="57" y="724"/>
                  </a:lnTo>
                  <a:lnTo>
                    <a:pt x="55" y="724"/>
                  </a:lnTo>
                  <a:lnTo>
                    <a:pt x="53" y="724"/>
                  </a:lnTo>
                  <a:lnTo>
                    <a:pt x="52" y="724"/>
                  </a:lnTo>
                  <a:lnTo>
                    <a:pt x="50" y="724"/>
                  </a:lnTo>
                  <a:lnTo>
                    <a:pt x="48" y="724"/>
                  </a:lnTo>
                  <a:lnTo>
                    <a:pt x="48" y="723"/>
                  </a:lnTo>
                  <a:lnTo>
                    <a:pt x="48" y="721"/>
                  </a:lnTo>
                  <a:lnTo>
                    <a:pt x="46" y="723"/>
                  </a:lnTo>
                  <a:lnTo>
                    <a:pt x="46" y="721"/>
                  </a:lnTo>
                  <a:lnTo>
                    <a:pt x="44" y="721"/>
                  </a:lnTo>
                  <a:lnTo>
                    <a:pt x="44" y="723"/>
                  </a:lnTo>
                  <a:lnTo>
                    <a:pt x="46" y="723"/>
                  </a:lnTo>
                  <a:lnTo>
                    <a:pt x="46" y="724"/>
                  </a:lnTo>
                  <a:lnTo>
                    <a:pt x="44" y="724"/>
                  </a:lnTo>
                  <a:lnTo>
                    <a:pt x="43" y="724"/>
                  </a:lnTo>
                  <a:lnTo>
                    <a:pt x="41" y="726"/>
                  </a:lnTo>
                  <a:lnTo>
                    <a:pt x="37" y="728"/>
                  </a:lnTo>
                  <a:lnTo>
                    <a:pt x="36" y="728"/>
                  </a:lnTo>
                  <a:lnTo>
                    <a:pt x="34" y="728"/>
                  </a:lnTo>
                  <a:lnTo>
                    <a:pt x="36" y="728"/>
                  </a:lnTo>
                  <a:lnTo>
                    <a:pt x="37" y="728"/>
                  </a:lnTo>
                  <a:lnTo>
                    <a:pt x="39" y="726"/>
                  </a:lnTo>
                  <a:lnTo>
                    <a:pt x="39" y="724"/>
                  </a:lnTo>
                  <a:lnTo>
                    <a:pt x="37" y="724"/>
                  </a:lnTo>
                  <a:lnTo>
                    <a:pt x="36" y="724"/>
                  </a:lnTo>
                  <a:lnTo>
                    <a:pt x="34" y="726"/>
                  </a:lnTo>
                  <a:lnTo>
                    <a:pt x="32" y="726"/>
                  </a:lnTo>
                  <a:lnTo>
                    <a:pt x="30" y="726"/>
                  </a:lnTo>
                  <a:lnTo>
                    <a:pt x="29" y="726"/>
                  </a:lnTo>
                  <a:lnTo>
                    <a:pt x="27" y="726"/>
                  </a:lnTo>
                  <a:lnTo>
                    <a:pt x="23" y="728"/>
                  </a:lnTo>
                  <a:lnTo>
                    <a:pt x="21" y="730"/>
                  </a:lnTo>
                  <a:lnTo>
                    <a:pt x="20" y="730"/>
                  </a:lnTo>
                  <a:lnTo>
                    <a:pt x="16" y="733"/>
                  </a:lnTo>
                  <a:lnTo>
                    <a:pt x="14" y="735"/>
                  </a:lnTo>
                  <a:lnTo>
                    <a:pt x="13" y="737"/>
                  </a:lnTo>
                  <a:lnTo>
                    <a:pt x="13" y="739"/>
                  </a:lnTo>
                  <a:lnTo>
                    <a:pt x="9" y="740"/>
                  </a:lnTo>
                  <a:lnTo>
                    <a:pt x="7" y="742"/>
                  </a:lnTo>
                  <a:lnTo>
                    <a:pt x="6" y="746"/>
                  </a:lnTo>
                  <a:lnTo>
                    <a:pt x="4" y="749"/>
                  </a:lnTo>
                  <a:lnTo>
                    <a:pt x="2" y="749"/>
                  </a:lnTo>
                  <a:lnTo>
                    <a:pt x="0" y="754"/>
                  </a:lnTo>
                  <a:lnTo>
                    <a:pt x="0" y="756"/>
                  </a:lnTo>
                  <a:lnTo>
                    <a:pt x="0" y="758"/>
                  </a:lnTo>
                  <a:lnTo>
                    <a:pt x="0" y="760"/>
                  </a:lnTo>
                  <a:lnTo>
                    <a:pt x="0" y="763"/>
                  </a:lnTo>
                  <a:lnTo>
                    <a:pt x="2" y="765"/>
                  </a:lnTo>
                  <a:lnTo>
                    <a:pt x="2" y="767"/>
                  </a:lnTo>
                  <a:lnTo>
                    <a:pt x="2" y="769"/>
                  </a:lnTo>
                  <a:lnTo>
                    <a:pt x="4" y="769"/>
                  </a:lnTo>
                  <a:lnTo>
                    <a:pt x="7" y="769"/>
                  </a:lnTo>
                  <a:lnTo>
                    <a:pt x="7" y="770"/>
                  </a:lnTo>
                  <a:lnTo>
                    <a:pt x="7" y="772"/>
                  </a:lnTo>
                  <a:lnTo>
                    <a:pt x="9" y="774"/>
                  </a:lnTo>
                  <a:lnTo>
                    <a:pt x="9" y="776"/>
                  </a:lnTo>
                  <a:lnTo>
                    <a:pt x="9" y="777"/>
                  </a:lnTo>
                  <a:lnTo>
                    <a:pt x="9" y="781"/>
                  </a:lnTo>
                  <a:lnTo>
                    <a:pt x="9" y="783"/>
                  </a:lnTo>
                  <a:lnTo>
                    <a:pt x="9" y="785"/>
                  </a:lnTo>
                  <a:lnTo>
                    <a:pt x="9" y="786"/>
                  </a:lnTo>
                  <a:lnTo>
                    <a:pt x="9" y="788"/>
                  </a:lnTo>
                  <a:lnTo>
                    <a:pt x="7" y="790"/>
                  </a:lnTo>
                  <a:lnTo>
                    <a:pt x="7" y="792"/>
                  </a:lnTo>
                  <a:lnTo>
                    <a:pt x="7" y="793"/>
                  </a:lnTo>
                  <a:lnTo>
                    <a:pt x="6" y="792"/>
                  </a:lnTo>
                  <a:lnTo>
                    <a:pt x="6" y="793"/>
                  </a:lnTo>
                  <a:lnTo>
                    <a:pt x="7" y="793"/>
                  </a:lnTo>
                  <a:lnTo>
                    <a:pt x="7" y="795"/>
                  </a:lnTo>
                  <a:lnTo>
                    <a:pt x="9" y="795"/>
                  </a:lnTo>
                  <a:lnTo>
                    <a:pt x="9" y="797"/>
                  </a:lnTo>
                  <a:lnTo>
                    <a:pt x="11" y="799"/>
                  </a:lnTo>
                  <a:lnTo>
                    <a:pt x="11" y="800"/>
                  </a:lnTo>
                  <a:lnTo>
                    <a:pt x="13" y="802"/>
                  </a:lnTo>
                  <a:lnTo>
                    <a:pt x="13" y="804"/>
                  </a:lnTo>
                  <a:lnTo>
                    <a:pt x="13" y="806"/>
                  </a:lnTo>
                  <a:lnTo>
                    <a:pt x="14" y="808"/>
                  </a:lnTo>
                  <a:lnTo>
                    <a:pt x="14" y="809"/>
                  </a:lnTo>
                  <a:lnTo>
                    <a:pt x="14" y="811"/>
                  </a:lnTo>
                  <a:lnTo>
                    <a:pt x="16" y="813"/>
                  </a:lnTo>
                  <a:lnTo>
                    <a:pt x="16" y="815"/>
                  </a:lnTo>
                  <a:lnTo>
                    <a:pt x="16" y="816"/>
                  </a:lnTo>
                  <a:lnTo>
                    <a:pt x="18" y="816"/>
                  </a:lnTo>
                  <a:lnTo>
                    <a:pt x="18" y="818"/>
                  </a:lnTo>
                  <a:lnTo>
                    <a:pt x="18" y="820"/>
                  </a:lnTo>
                  <a:lnTo>
                    <a:pt x="20" y="822"/>
                  </a:lnTo>
                  <a:lnTo>
                    <a:pt x="20" y="823"/>
                  </a:lnTo>
                  <a:lnTo>
                    <a:pt x="20" y="825"/>
                  </a:lnTo>
                  <a:lnTo>
                    <a:pt x="20" y="827"/>
                  </a:lnTo>
                  <a:lnTo>
                    <a:pt x="21" y="829"/>
                  </a:lnTo>
                  <a:lnTo>
                    <a:pt x="21" y="831"/>
                  </a:lnTo>
                  <a:lnTo>
                    <a:pt x="21" y="832"/>
                  </a:lnTo>
                  <a:lnTo>
                    <a:pt x="23" y="832"/>
                  </a:lnTo>
                  <a:lnTo>
                    <a:pt x="23" y="834"/>
                  </a:lnTo>
                  <a:lnTo>
                    <a:pt x="23" y="839"/>
                  </a:lnTo>
                  <a:lnTo>
                    <a:pt x="23" y="841"/>
                  </a:lnTo>
                  <a:lnTo>
                    <a:pt x="25" y="843"/>
                  </a:lnTo>
                  <a:lnTo>
                    <a:pt x="25" y="845"/>
                  </a:lnTo>
                  <a:lnTo>
                    <a:pt x="27" y="845"/>
                  </a:lnTo>
                  <a:lnTo>
                    <a:pt x="27" y="846"/>
                  </a:lnTo>
                  <a:lnTo>
                    <a:pt x="27" y="848"/>
                  </a:lnTo>
                  <a:lnTo>
                    <a:pt x="29" y="848"/>
                  </a:lnTo>
                  <a:lnTo>
                    <a:pt x="29" y="846"/>
                  </a:lnTo>
                  <a:lnTo>
                    <a:pt x="30" y="84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6" name="Freeform 10"/>
            <p:cNvSpPr>
              <a:spLocks/>
            </p:cNvSpPr>
            <p:nvPr/>
          </p:nvSpPr>
          <p:spPr bwMode="auto">
            <a:xfrm>
              <a:off x="3170" y="1674"/>
              <a:ext cx="402" cy="1425"/>
            </a:xfrm>
            <a:custGeom>
              <a:avLst/>
              <a:gdLst>
                <a:gd name="T0" fmla="*/ 359 w 402"/>
                <a:gd name="T1" fmla="*/ 18 h 1425"/>
                <a:gd name="T2" fmla="*/ 352 w 402"/>
                <a:gd name="T3" fmla="*/ 41 h 1425"/>
                <a:gd name="T4" fmla="*/ 365 w 402"/>
                <a:gd name="T5" fmla="*/ 66 h 1425"/>
                <a:gd name="T6" fmla="*/ 382 w 402"/>
                <a:gd name="T7" fmla="*/ 71 h 1425"/>
                <a:gd name="T8" fmla="*/ 393 w 402"/>
                <a:gd name="T9" fmla="*/ 77 h 1425"/>
                <a:gd name="T10" fmla="*/ 402 w 402"/>
                <a:gd name="T11" fmla="*/ 91 h 1425"/>
                <a:gd name="T12" fmla="*/ 396 w 402"/>
                <a:gd name="T13" fmla="*/ 105 h 1425"/>
                <a:gd name="T14" fmla="*/ 391 w 402"/>
                <a:gd name="T15" fmla="*/ 126 h 1425"/>
                <a:gd name="T16" fmla="*/ 395 w 402"/>
                <a:gd name="T17" fmla="*/ 146 h 1425"/>
                <a:gd name="T18" fmla="*/ 398 w 402"/>
                <a:gd name="T19" fmla="*/ 158 h 1425"/>
                <a:gd name="T20" fmla="*/ 395 w 402"/>
                <a:gd name="T21" fmla="*/ 179 h 1425"/>
                <a:gd name="T22" fmla="*/ 386 w 402"/>
                <a:gd name="T23" fmla="*/ 197 h 1425"/>
                <a:gd name="T24" fmla="*/ 375 w 402"/>
                <a:gd name="T25" fmla="*/ 215 h 1425"/>
                <a:gd name="T26" fmla="*/ 365 w 402"/>
                <a:gd name="T27" fmla="*/ 216 h 1425"/>
                <a:gd name="T28" fmla="*/ 368 w 402"/>
                <a:gd name="T29" fmla="*/ 238 h 1425"/>
                <a:gd name="T30" fmla="*/ 393 w 402"/>
                <a:gd name="T31" fmla="*/ 255 h 1425"/>
                <a:gd name="T32" fmla="*/ 350 w 402"/>
                <a:gd name="T33" fmla="*/ 264 h 1425"/>
                <a:gd name="T34" fmla="*/ 326 w 402"/>
                <a:gd name="T35" fmla="*/ 289 h 1425"/>
                <a:gd name="T36" fmla="*/ 311 w 402"/>
                <a:gd name="T37" fmla="*/ 316 h 1425"/>
                <a:gd name="T38" fmla="*/ 303 w 402"/>
                <a:gd name="T39" fmla="*/ 337 h 1425"/>
                <a:gd name="T40" fmla="*/ 292 w 402"/>
                <a:gd name="T41" fmla="*/ 358 h 1425"/>
                <a:gd name="T42" fmla="*/ 285 w 402"/>
                <a:gd name="T43" fmla="*/ 381 h 1425"/>
                <a:gd name="T44" fmla="*/ 285 w 402"/>
                <a:gd name="T45" fmla="*/ 400 h 1425"/>
                <a:gd name="T46" fmla="*/ 292 w 402"/>
                <a:gd name="T47" fmla="*/ 420 h 1425"/>
                <a:gd name="T48" fmla="*/ 296 w 402"/>
                <a:gd name="T49" fmla="*/ 441 h 1425"/>
                <a:gd name="T50" fmla="*/ 301 w 402"/>
                <a:gd name="T51" fmla="*/ 461 h 1425"/>
                <a:gd name="T52" fmla="*/ 310 w 402"/>
                <a:gd name="T53" fmla="*/ 482 h 1425"/>
                <a:gd name="T54" fmla="*/ 304 w 402"/>
                <a:gd name="T55" fmla="*/ 503 h 1425"/>
                <a:gd name="T56" fmla="*/ 297 w 402"/>
                <a:gd name="T57" fmla="*/ 528 h 1425"/>
                <a:gd name="T58" fmla="*/ 288 w 402"/>
                <a:gd name="T59" fmla="*/ 554 h 1425"/>
                <a:gd name="T60" fmla="*/ 281 w 402"/>
                <a:gd name="T61" fmla="*/ 577 h 1425"/>
                <a:gd name="T62" fmla="*/ 283 w 402"/>
                <a:gd name="T63" fmla="*/ 602 h 1425"/>
                <a:gd name="T64" fmla="*/ 276 w 402"/>
                <a:gd name="T65" fmla="*/ 613 h 1425"/>
                <a:gd name="T66" fmla="*/ 269 w 402"/>
                <a:gd name="T67" fmla="*/ 638 h 1425"/>
                <a:gd name="T68" fmla="*/ 262 w 402"/>
                <a:gd name="T69" fmla="*/ 661 h 1425"/>
                <a:gd name="T70" fmla="*/ 255 w 402"/>
                <a:gd name="T71" fmla="*/ 685 h 1425"/>
                <a:gd name="T72" fmla="*/ 246 w 402"/>
                <a:gd name="T73" fmla="*/ 708 h 1425"/>
                <a:gd name="T74" fmla="*/ 234 w 402"/>
                <a:gd name="T75" fmla="*/ 735 h 1425"/>
                <a:gd name="T76" fmla="*/ 225 w 402"/>
                <a:gd name="T77" fmla="*/ 758 h 1425"/>
                <a:gd name="T78" fmla="*/ 218 w 402"/>
                <a:gd name="T79" fmla="*/ 781 h 1425"/>
                <a:gd name="T80" fmla="*/ 207 w 402"/>
                <a:gd name="T81" fmla="*/ 804 h 1425"/>
                <a:gd name="T82" fmla="*/ 198 w 402"/>
                <a:gd name="T83" fmla="*/ 831 h 1425"/>
                <a:gd name="T84" fmla="*/ 186 w 402"/>
                <a:gd name="T85" fmla="*/ 855 h 1425"/>
                <a:gd name="T86" fmla="*/ 175 w 402"/>
                <a:gd name="T87" fmla="*/ 878 h 1425"/>
                <a:gd name="T88" fmla="*/ 168 w 402"/>
                <a:gd name="T89" fmla="*/ 903 h 1425"/>
                <a:gd name="T90" fmla="*/ 163 w 402"/>
                <a:gd name="T91" fmla="*/ 930 h 1425"/>
                <a:gd name="T92" fmla="*/ 154 w 402"/>
                <a:gd name="T93" fmla="*/ 954 h 1425"/>
                <a:gd name="T94" fmla="*/ 140 w 402"/>
                <a:gd name="T95" fmla="*/ 983 h 1425"/>
                <a:gd name="T96" fmla="*/ 133 w 402"/>
                <a:gd name="T97" fmla="*/ 1011 h 1425"/>
                <a:gd name="T98" fmla="*/ 120 w 402"/>
                <a:gd name="T99" fmla="*/ 1073 h 1425"/>
                <a:gd name="T100" fmla="*/ 115 w 402"/>
                <a:gd name="T101" fmla="*/ 1100 h 1425"/>
                <a:gd name="T102" fmla="*/ 99 w 402"/>
                <a:gd name="T103" fmla="*/ 1133 h 1425"/>
                <a:gd name="T104" fmla="*/ 80 w 402"/>
                <a:gd name="T105" fmla="*/ 1176 h 1425"/>
                <a:gd name="T106" fmla="*/ 62 w 402"/>
                <a:gd name="T107" fmla="*/ 1218 h 1425"/>
                <a:gd name="T108" fmla="*/ 48 w 402"/>
                <a:gd name="T109" fmla="*/ 1261 h 1425"/>
                <a:gd name="T110" fmla="*/ 37 w 402"/>
                <a:gd name="T111" fmla="*/ 1293 h 1425"/>
                <a:gd name="T112" fmla="*/ 32 w 402"/>
                <a:gd name="T113" fmla="*/ 1324 h 1425"/>
                <a:gd name="T114" fmla="*/ 23 w 402"/>
                <a:gd name="T115" fmla="*/ 1356 h 1425"/>
                <a:gd name="T116" fmla="*/ 16 w 402"/>
                <a:gd name="T117" fmla="*/ 1386 h 1425"/>
                <a:gd name="T118" fmla="*/ 2 w 402"/>
                <a:gd name="T119" fmla="*/ 1418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2" h="1425">
                  <a:moveTo>
                    <a:pt x="366" y="0"/>
                  </a:moveTo>
                  <a:lnTo>
                    <a:pt x="366" y="2"/>
                  </a:lnTo>
                  <a:lnTo>
                    <a:pt x="366" y="4"/>
                  </a:lnTo>
                  <a:lnTo>
                    <a:pt x="366" y="6"/>
                  </a:lnTo>
                  <a:lnTo>
                    <a:pt x="366" y="8"/>
                  </a:lnTo>
                  <a:lnTo>
                    <a:pt x="365" y="8"/>
                  </a:lnTo>
                  <a:lnTo>
                    <a:pt x="365" y="9"/>
                  </a:lnTo>
                  <a:lnTo>
                    <a:pt x="363" y="9"/>
                  </a:lnTo>
                  <a:lnTo>
                    <a:pt x="363" y="11"/>
                  </a:lnTo>
                  <a:lnTo>
                    <a:pt x="363" y="13"/>
                  </a:lnTo>
                  <a:lnTo>
                    <a:pt x="361" y="13"/>
                  </a:lnTo>
                  <a:lnTo>
                    <a:pt x="363" y="13"/>
                  </a:lnTo>
                  <a:lnTo>
                    <a:pt x="361" y="13"/>
                  </a:lnTo>
                  <a:lnTo>
                    <a:pt x="361" y="15"/>
                  </a:lnTo>
                  <a:lnTo>
                    <a:pt x="361" y="16"/>
                  </a:lnTo>
                  <a:lnTo>
                    <a:pt x="359" y="16"/>
                  </a:lnTo>
                  <a:lnTo>
                    <a:pt x="359" y="18"/>
                  </a:lnTo>
                  <a:lnTo>
                    <a:pt x="357" y="18"/>
                  </a:lnTo>
                  <a:lnTo>
                    <a:pt x="357" y="20"/>
                  </a:lnTo>
                  <a:lnTo>
                    <a:pt x="357" y="22"/>
                  </a:lnTo>
                  <a:lnTo>
                    <a:pt x="356" y="22"/>
                  </a:lnTo>
                  <a:lnTo>
                    <a:pt x="356" y="24"/>
                  </a:lnTo>
                  <a:lnTo>
                    <a:pt x="356" y="25"/>
                  </a:lnTo>
                  <a:lnTo>
                    <a:pt x="356" y="27"/>
                  </a:lnTo>
                  <a:lnTo>
                    <a:pt x="354" y="27"/>
                  </a:lnTo>
                  <a:lnTo>
                    <a:pt x="354" y="29"/>
                  </a:lnTo>
                  <a:lnTo>
                    <a:pt x="354" y="31"/>
                  </a:lnTo>
                  <a:lnTo>
                    <a:pt x="354" y="32"/>
                  </a:lnTo>
                  <a:lnTo>
                    <a:pt x="354" y="34"/>
                  </a:lnTo>
                  <a:lnTo>
                    <a:pt x="354" y="36"/>
                  </a:lnTo>
                  <a:lnTo>
                    <a:pt x="352" y="36"/>
                  </a:lnTo>
                  <a:lnTo>
                    <a:pt x="352" y="38"/>
                  </a:lnTo>
                  <a:lnTo>
                    <a:pt x="352" y="39"/>
                  </a:lnTo>
                  <a:lnTo>
                    <a:pt x="352" y="41"/>
                  </a:lnTo>
                  <a:lnTo>
                    <a:pt x="352" y="43"/>
                  </a:lnTo>
                  <a:lnTo>
                    <a:pt x="354" y="43"/>
                  </a:lnTo>
                  <a:lnTo>
                    <a:pt x="354" y="45"/>
                  </a:lnTo>
                  <a:lnTo>
                    <a:pt x="354" y="47"/>
                  </a:lnTo>
                  <a:lnTo>
                    <a:pt x="356" y="48"/>
                  </a:lnTo>
                  <a:lnTo>
                    <a:pt x="357" y="48"/>
                  </a:lnTo>
                  <a:lnTo>
                    <a:pt x="357" y="50"/>
                  </a:lnTo>
                  <a:lnTo>
                    <a:pt x="357" y="52"/>
                  </a:lnTo>
                  <a:lnTo>
                    <a:pt x="357" y="54"/>
                  </a:lnTo>
                  <a:lnTo>
                    <a:pt x="357" y="55"/>
                  </a:lnTo>
                  <a:lnTo>
                    <a:pt x="359" y="57"/>
                  </a:lnTo>
                  <a:lnTo>
                    <a:pt x="359" y="59"/>
                  </a:lnTo>
                  <a:lnTo>
                    <a:pt x="359" y="61"/>
                  </a:lnTo>
                  <a:lnTo>
                    <a:pt x="361" y="62"/>
                  </a:lnTo>
                  <a:lnTo>
                    <a:pt x="363" y="64"/>
                  </a:lnTo>
                  <a:lnTo>
                    <a:pt x="363" y="66"/>
                  </a:lnTo>
                  <a:lnTo>
                    <a:pt x="365" y="66"/>
                  </a:lnTo>
                  <a:lnTo>
                    <a:pt x="365" y="68"/>
                  </a:lnTo>
                  <a:lnTo>
                    <a:pt x="366" y="68"/>
                  </a:lnTo>
                  <a:lnTo>
                    <a:pt x="366" y="70"/>
                  </a:lnTo>
                  <a:lnTo>
                    <a:pt x="368" y="70"/>
                  </a:lnTo>
                  <a:lnTo>
                    <a:pt x="370" y="70"/>
                  </a:lnTo>
                  <a:lnTo>
                    <a:pt x="370" y="71"/>
                  </a:lnTo>
                  <a:lnTo>
                    <a:pt x="372" y="71"/>
                  </a:lnTo>
                  <a:lnTo>
                    <a:pt x="372" y="73"/>
                  </a:lnTo>
                  <a:lnTo>
                    <a:pt x="373" y="73"/>
                  </a:lnTo>
                  <a:lnTo>
                    <a:pt x="375" y="73"/>
                  </a:lnTo>
                  <a:lnTo>
                    <a:pt x="377" y="73"/>
                  </a:lnTo>
                  <a:lnTo>
                    <a:pt x="377" y="71"/>
                  </a:lnTo>
                  <a:lnTo>
                    <a:pt x="379" y="71"/>
                  </a:lnTo>
                  <a:lnTo>
                    <a:pt x="380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4" y="70"/>
                  </a:lnTo>
                  <a:lnTo>
                    <a:pt x="384" y="71"/>
                  </a:lnTo>
                  <a:lnTo>
                    <a:pt x="384" y="70"/>
                  </a:lnTo>
                  <a:lnTo>
                    <a:pt x="384" y="71"/>
                  </a:lnTo>
                  <a:lnTo>
                    <a:pt x="384" y="70"/>
                  </a:lnTo>
                  <a:lnTo>
                    <a:pt x="386" y="70"/>
                  </a:lnTo>
                  <a:lnTo>
                    <a:pt x="388" y="70"/>
                  </a:lnTo>
                  <a:lnTo>
                    <a:pt x="388" y="71"/>
                  </a:lnTo>
                  <a:lnTo>
                    <a:pt x="388" y="73"/>
                  </a:lnTo>
                  <a:lnTo>
                    <a:pt x="386" y="73"/>
                  </a:lnTo>
                  <a:lnTo>
                    <a:pt x="388" y="73"/>
                  </a:lnTo>
                  <a:lnTo>
                    <a:pt x="388" y="75"/>
                  </a:lnTo>
                  <a:lnTo>
                    <a:pt x="389" y="75"/>
                  </a:lnTo>
                  <a:lnTo>
                    <a:pt x="391" y="75"/>
                  </a:lnTo>
                  <a:lnTo>
                    <a:pt x="393" y="75"/>
                  </a:lnTo>
                  <a:lnTo>
                    <a:pt x="393" y="77"/>
                  </a:lnTo>
                  <a:lnTo>
                    <a:pt x="395" y="77"/>
                  </a:lnTo>
                  <a:lnTo>
                    <a:pt x="395" y="78"/>
                  </a:lnTo>
                  <a:lnTo>
                    <a:pt x="395" y="80"/>
                  </a:lnTo>
                  <a:lnTo>
                    <a:pt x="396" y="80"/>
                  </a:lnTo>
                  <a:lnTo>
                    <a:pt x="396" y="82"/>
                  </a:lnTo>
                  <a:lnTo>
                    <a:pt x="398" y="82"/>
                  </a:lnTo>
                  <a:lnTo>
                    <a:pt x="398" y="80"/>
                  </a:lnTo>
                  <a:lnTo>
                    <a:pt x="398" y="82"/>
                  </a:lnTo>
                  <a:lnTo>
                    <a:pt x="400" y="82"/>
                  </a:lnTo>
                  <a:lnTo>
                    <a:pt x="402" y="82"/>
                  </a:lnTo>
                  <a:lnTo>
                    <a:pt x="402" y="84"/>
                  </a:lnTo>
                  <a:lnTo>
                    <a:pt x="402" y="85"/>
                  </a:lnTo>
                  <a:lnTo>
                    <a:pt x="402" y="87"/>
                  </a:lnTo>
                  <a:lnTo>
                    <a:pt x="402" y="89"/>
                  </a:lnTo>
                  <a:lnTo>
                    <a:pt x="402" y="91"/>
                  </a:lnTo>
                  <a:lnTo>
                    <a:pt x="400" y="91"/>
                  </a:lnTo>
                  <a:lnTo>
                    <a:pt x="402" y="91"/>
                  </a:lnTo>
                  <a:lnTo>
                    <a:pt x="402" y="93"/>
                  </a:lnTo>
                  <a:lnTo>
                    <a:pt x="400" y="93"/>
                  </a:lnTo>
                  <a:lnTo>
                    <a:pt x="400" y="91"/>
                  </a:lnTo>
                  <a:lnTo>
                    <a:pt x="400" y="93"/>
                  </a:lnTo>
                  <a:lnTo>
                    <a:pt x="400" y="94"/>
                  </a:lnTo>
                  <a:lnTo>
                    <a:pt x="400" y="96"/>
                  </a:lnTo>
                  <a:lnTo>
                    <a:pt x="398" y="96"/>
                  </a:lnTo>
                  <a:lnTo>
                    <a:pt x="398" y="94"/>
                  </a:lnTo>
                  <a:lnTo>
                    <a:pt x="396" y="94"/>
                  </a:lnTo>
                  <a:lnTo>
                    <a:pt x="396" y="96"/>
                  </a:lnTo>
                  <a:lnTo>
                    <a:pt x="398" y="96"/>
                  </a:lnTo>
                  <a:lnTo>
                    <a:pt x="398" y="98"/>
                  </a:lnTo>
                  <a:lnTo>
                    <a:pt x="398" y="100"/>
                  </a:lnTo>
                  <a:lnTo>
                    <a:pt x="396" y="100"/>
                  </a:lnTo>
                  <a:lnTo>
                    <a:pt x="396" y="101"/>
                  </a:lnTo>
                  <a:lnTo>
                    <a:pt x="396" y="103"/>
                  </a:lnTo>
                  <a:lnTo>
                    <a:pt x="396" y="105"/>
                  </a:lnTo>
                  <a:lnTo>
                    <a:pt x="395" y="105"/>
                  </a:lnTo>
                  <a:lnTo>
                    <a:pt x="395" y="107"/>
                  </a:lnTo>
                  <a:lnTo>
                    <a:pt x="395" y="108"/>
                  </a:lnTo>
                  <a:lnTo>
                    <a:pt x="393" y="108"/>
                  </a:lnTo>
                  <a:lnTo>
                    <a:pt x="393" y="110"/>
                  </a:lnTo>
                  <a:lnTo>
                    <a:pt x="391" y="110"/>
                  </a:lnTo>
                  <a:lnTo>
                    <a:pt x="391" y="112"/>
                  </a:lnTo>
                  <a:lnTo>
                    <a:pt x="391" y="114"/>
                  </a:lnTo>
                  <a:lnTo>
                    <a:pt x="391" y="116"/>
                  </a:lnTo>
                  <a:lnTo>
                    <a:pt x="391" y="117"/>
                  </a:lnTo>
                  <a:lnTo>
                    <a:pt x="389" y="117"/>
                  </a:lnTo>
                  <a:lnTo>
                    <a:pt x="389" y="119"/>
                  </a:lnTo>
                  <a:lnTo>
                    <a:pt x="389" y="121"/>
                  </a:lnTo>
                  <a:lnTo>
                    <a:pt x="389" y="123"/>
                  </a:lnTo>
                  <a:lnTo>
                    <a:pt x="389" y="124"/>
                  </a:lnTo>
                  <a:lnTo>
                    <a:pt x="391" y="124"/>
                  </a:lnTo>
                  <a:lnTo>
                    <a:pt x="391" y="126"/>
                  </a:lnTo>
                  <a:lnTo>
                    <a:pt x="391" y="128"/>
                  </a:lnTo>
                  <a:lnTo>
                    <a:pt x="391" y="130"/>
                  </a:lnTo>
                  <a:lnTo>
                    <a:pt x="393" y="130"/>
                  </a:lnTo>
                  <a:lnTo>
                    <a:pt x="393" y="131"/>
                  </a:lnTo>
                  <a:lnTo>
                    <a:pt x="393" y="133"/>
                  </a:lnTo>
                  <a:lnTo>
                    <a:pt x="393" y="135"/>
                  </a:lnTo>
                  <a:lnTo>
                    <a:pt x="393" y="137"/>
                  </a:lnTo>
                  <a:lnTo>
                    <a:pt x="391" y="137"/>
                  </a:lnTo>
                  <a:lnTo>
                    <a:pt x="391" y="139"/>
                  </a:lnTo>
                  <a:lnTo>
                    <a:pt x="391" y="140"/>
                  </a:lnTo>
                  <a:lnTo>
                    <a:pt x="391" y="142"/>
                  </a:lnTo>
                  <a:lnTo>
                    <a:pt x="389" y="142"/>
                  </a:lnTo>
                  <a:lnTo>
                    <a:pt x="391" y="142"/>
                  </a:lnTo>
                  <a:lnTo>
                    <a:pt x="391" y="144"/>
                  </a:lnTo>
                  <a:lnTo>
                    <a:pt x="393" y="144"/>
                  </a:lnTo>
                  <a:lnTo>
                    <a:pt x="393" y="146"/>
                  </a:lnTo>
                  <a:lnTo>
                    <a:pt x="395" y="146"/>
                  </a:lnTo>
                  <a:lnTo>
                    <a:pt x="396" y="146"/>
                  </a:lnTo>
                  <a:lnTo>
                    <a:pt x="396" y="144"/>
                  </a:lnTo>
                  <a:lnTo>
                    <a:pt x="398" y="144"/>
                  </a:lnTo>
                  <a:lnTo>
                    <a:pt x="400" y="144"/>
                  </a:lnTo>
                  <a:lnTo>
                    <a:pt x="400" y="146"/>
                  </a:lnTo>
                  <a:lnTo>
                    <a:pt x="398" y="146"/>
                  </a:lnTo>
                  <a:lnTo>
                    <a:pt x="398" y="147"/>
                  </a:lnTo>
                  <a:lnTo>
                    <a:pt x="398" y="149"/>
                  </a:lnTo>
                  <a:lnTo>
                    <a:pt x="400" y="149"/>
                  </a:lnTo>
                  <a:lnTo>
                    <a:pt x="400" y="151"/>
                  </a:lnTo>
                  <a:lnTo>
                    <a:pt x="402" y="151"/>
                  </a:lnTo>
                  <a:lnTo>
                    <a:pt x="402" y="153"/>
                  </a:lnTo>
                  <a:lnTo>
                    <a:pt x="400" y="153"/>
                  </a:lnTo>
                  <a:lnTo>
                    <a:pt x="398" y="153"/>
                  </a:lnTo>
                  <a:lnTo>
                    <a:pt x="398" y="154"/>
                  </a:lnTo>
                  <a:lnTo>
                    <a:pt x="398" y="156"/>
                  </a:lnTo>
                  <a:lnTo>
                    <a:pt x="398" y="158"/>
                  </a:lnTo>
                  <a:lnTo>
                    <a:pt x="396" y="158"/>
                  </a:lnTo>
                  <a:lnTo>
                    <a:pt x="396" y="160"/>
                  </a:lnTo>
                  <a:lnTo>
                    <a:pt x="396" y="162"/>
                  </a:lnTo>
                  <a:lnTo>
                    <a:pt x="396" y="163"/>
                  </a:lnTo>
                  <a:lnTo>
                    <a:pt x="395" y="163"/>
                  </a:lnTo>
                  <a:lnTo>
                    <a:pt x="395" y="165"/>
                  </a:lnTo>
                  <a:lnTo>
                    <a:pt x="395" y="167"/>
                  </a:lnTo>
                  <a:lnTo>
                    <a:pt x="396" y="167"/>
                  </a:lnTo>
                  <a:lnTo>
                    <a:pt x="396" y="169"/>
                  </a:lnTo>
                  <a:lnTo>
                    <a:pt x="396" y="170"/>
                  </a:lnTo>
                  <a:lnTo>
                    <a:pt x="395" y="170"/>
                  </a:lnTo>
                  <a:lnTo>
                    <a:pt x="395" y="172"/>
                  </a:lnTo>
                  <a:lnTo>
                    <a:pt x="395" y="174"/>
                  </a:lnTo>
                  <a:lnTo>
                    <a:pt x="396" y="174"/>
                  </a:lnTo>
                  <a:lnTo>
                    <a:pt x="396" y="176"/>
                  </a:lnTo>
                  <a:lnTo>
                    <a:pt x="395" y="177"/>
                  </a:lnTo>
                  <a:lnTo>
                    <a:pt x="395" y="179"/>
                  </a:lnTo>
                  <a:lnTo>
                    <a:pt x="395" y="181"/>
                  </a:lnTo>
                  <a:lnTo>
                    <a:pt x="395" y="183"/>
                  </a:lnTo>
                  <a:lnTo>
                    <a:pt x="393" y="183"/>
                  </a:lnTo>
                  <a:lnTo>
                    <a:pt x="393" y="185"/>
                  </a:lnTo>
                  <a:lnTo>
                    <a:pt x="391" y="185"/>
                  </a:lnTo>
                  <a:lnTo>
                    <a:pt x="391" y="186"/>
                  </a:lnTo>
                  <a:lnTo>
                    <a:pt x="389" y="186"/>
                  </a:lnTo>
                  <a:lnTo>
                    <a:pt x="389" y="188"/>
                  </a:lnTo>
                  <a:lnTo>
                    <a:pt x="388" y="188"/>
                  </a:lnTo>
                  <a:lnTo>
                    <a:pt x="388" y="190"/>
                  </a:lnTo>
                  <a:lnTo>
                    <a:pt x="386" y="190"/>
                  </a:lnTo>
                  <a:lnTo>
                    <a:pt x="388" y="190"/>
                  </a:lnTo>
                  <a:lnTo>
                    <a:pt x="386" y="190"/>
                  </a:lnTo>
                  <a:lnTo>
                    <a:pt x="386" y="192"/>
                  </a:lnTo>
                  <a:lnTo>
                    <a:pt x="386" y="193"/>
                  </a:lnTo>
                  <a:lnTo>
                    <a:pt x="386" y="195"/>
                  </a:lnTo>
                  <a:lnTo>
                    <a:pt x="386" y="197"/>
                  </a:lnTo>
                  <a:lnTo>
                    <a:pt x="386" y="199"/>
                  </a:lnTo>
                  <a:lnTo>
                    <a:pt x="384" y="199"/>
                  </a:lnTo>
                  <a:lnTo>
                    <a:pt x="386" y="199"/>
                  </a:lnTo>
                  <a:lnTo>
                    <a:pt x="386" y="200"/>
                  </a:lnTo>
                  <a:lnTo>
                    <a:pt x="384" y="200"/>
                  </a:lnTo>
                  <a:lnTo>
                    <a:pt x="384" y="202"/>
                  </a:lnTo>
                  <a:lnTo>
                    <a:pt x="382" y="202"/>
                  </a:lnTo>
                  <a:lnTo>
                    <a:pt x="382" y="204"/>
                  </a:lnTo>
                  <a:lnTo>
                    <a:pt x="380" y="204"/>
                  </a:lnTo>
                  <a:lnTo>
                    <a:pt x="380" y="206"/>
                  </a:lnTo>
                  <a:lnTo>
                    <a:pt x="379" y="208"/>
                  </a:lnTo>
                  <a:lnTo>
                    <a:pt x="379" y="209"/>
                  </a:lnTo>
                  <a:lnTo>
                    <a:pt x="379" y="211"/>
                  </a:lnTo>
                  <a:lnTo>
                    <a:pt x="377" y="211"/>
                  </a:lnTo>
                  <a:lnTo>
                    <a:pt x="377" y="213"/>
                  </a:lnTo>
                  <a:lnTo>
                    <a:pt x="375" y="213"/>
                  </a:lnTo>
                  <a:lnTo>
                    <a:pt x="375" y="215"/>
                  </a:lnTo>
                  <a:lnTo>
                    <a:pt x="377" y="215"/>
                  </a:lnTo>
                  <a:lnTo>
                    <a:pt x="377" y="216"/>
                  </a:lnTo>
                  <a:lnTo>
                    <a:pt x="375" y="216"/>
                  </a:lnTo>
                  <a:lnTo>
                    <a:pt x="373" y="216"/>
                  </a:lnTo>
                  <a:lnTo>
                    <a:pt x="373" y="218"/>
                  </a:lnTo>
                  <a:lnTo>
                    <a:pt x="372" y="218"/>
                  </a:lnTo>
                  <a:lnTo>
                    <a:pt x="370" y="218"/>
                  </a:lnTo>
                  <a:lnTo>
                    <a:pt x="372" y="218"/>
                  </a:lnTo>
                  <a:lnTo>
                    <a:pt x="372" y="216"/>
                  </a:lnTo>
                  <a:lnTo>
                    <a:pt x="373" y="216"/>
                  </a:lnTo>
                  <a:lnTo>
                    <a:pt x="373" y="215"/>
                  </a:lnTo>
                  <a:lnTo>
                    <a:pt x="372" y="215"/>
                  </a:lnTo>
                  <a:lnTo>
                    <a:pt x="370" y="215"/>
                  </a:lnTo>
                  <a:lnTo>
                    <a:pt x="368" y="215"/>
                  </a:lnTo>
                  <a:lnTo>
                    <a:pt x="368" y="216"/>
                  </a:lnTo>
                  <a:lnTo>
                    <a:pt x="366" y="216"/>
                  </a:lnTo>
                  <a:lnTo>
                    <a:pt x="365" y="216"/>
                  </a:lnTo>
                  <a:lnTo>
                    <a:pt x="365" y="218"/>
                  </a:lnTo>
                  <a:lnTo>
                    <a:pt x="365" y="220"/>
                  </a:lnTo>
                  <a:lnTo>
                    <a:pt x="365" y="222"/>
                  </a:lnTo>
                  <a:lnTo>
                    <a:pt x="365" y="224"/>
                  </a:lnTo>
                  <a:lnTo>
                    <a:pt x="365" y="225"/>
                  </a:lnTo>
                  <a:lnTo>
                    <a:pt x="366" y="225"/>
                  </a:lnTo>
                  <a:lnTo>
                    <a:pt x="365" y="225"/>
                  </a:lnTo>
                  <a:lnTo>
                    <a:pt x="365" y="227"/>
                  </a:lnTo>
                  <a:lnTo>
                    <a:pt x="366" y="229"/>
                  </a:lnTo>
                  <a:lnTo>
                    <a:pt x="366" y="231"/>
                  </a:lnTo>
                  <a:lnTo>
                    <a:pt x="365" y="231"/>
                  </a:lnTo>
                  <a:lnTo>
                    <a:pt x="365" y="232"/>
                  </a:lnTo>
                  <a:lnTo>
                    <a:pt x="366" y="232"/>
                  </a:lnTo>
                  <a:lnTo>
                    <a:pt x="366" y="234"/>
                  </a:lnTo>
                  <a:lnTo>
                    <a:pt x="366" y="236"/>
                  </a:lnTo>
                  <a:lnTo>
                    <a:pt x="368" y="236"/>
                  </a:lnTo>
                  <a:lnTo>
                    <a:pt x="368" y="238"/>
                  </a:lnTo>
                  <a:lnTo>
                    <a:pt x="370" y="238"/>
                  </a:lnTo>
                  <a:lnTo>
                    <a:pt x="370" y="239"/>
                  </a:lnTo>
                  <a:lnTo>
                    <a:pt x="370" y="241"/>
                  </a:lnTo>
                  <a:lnTo>
                    <a:pt x="372" y="241"/>
                  </a:lnTo>
                  <a:lnTo>
                    <a:pt x="372" y="243"/>
                  </a:lnTo>
                  <a:lnTo>
                    <a:pt x="373" y="243"/>
                  </a:lnTo>
                  <a:lnTo>
                    <a:pt x="373" y="245"/>
                  </a:lnTo>
                  <a:lnTo>
                    <a:pt x="375" y="247"/>
                  </a:lnTo>
                  <a:lnTo>
                    <a:pt x="379" y="248"/>
                  </a:lnTo>
                  <a:lnTo>
                    <a:pt x="380" y="252"/>
                  </a:lnTo>
                  <a:lnTo>
                    <a:pt x="382" y="252"/>
                  </a:lnTo>
                  <a:lnTo>
                    <a:pt x="384" y="254"/>
                  </a:lnTo>
                  <a:lnTo>
                    <a:pt x="386" y="254"/>
                  </a:lnTo>
                  <a:lnTo>
                    <a:pt x="388" y="254"/>
                  </a:lnTo>
                  <a:lnTo>
                    <a:pt x="389" y="254"/>
                  </a:lnTo>
                  <a:lnTo>
                    <a:pt x="391" y="255"/>
                  </a:lnTo>
                  <a:lnTo>
                    <a:pt x="393" y="255"/>
                  </a:lnTo>
                  <a:lnTo>
                    <a:pt x="395" y="254"/>
                  </a:lnTo>
                  <a:lnTo>
                    <a:pt x="396" y="254"/>
                  </a:lnTo>
                  <a:lnTo>
                    <a:pt x="396" y="255"/>
                  </a:lnTo>
                  <a:lnTo>
                    <a:pt x="395" y="255"/>
                  </a:lnTo>
                  <a:lnTo>
                    <a:pt x="391" y="255"/>
                  </a:lnTo>
                  <a:lnTo>
                    <a:pt x="388" y="257"/>
                  </a:lnTo>
                  <a:lnTo>
                    <a:pt x="386" y="257"/>
                  </a:lnTo>
                  <a:lnTo>
                    <a:pt x="382" y="259"/>
                  </a:lnTo>
                  <a:lnTo>
                    <a:pt x="377" y="259"/>
                  </a:lnTo>
                  <a:lnTo>
                    <a:pt x="372" y="259"/>
                  </a:lnTo>
                  <a:lnTo>
                    <a:pt x="368" y="261"/>
                  </a:lnTo>
                  <a:lnTo>
                    <a:pt x="365" y="261"/>
                  </a:lnTo>
                  <a:lnTo>
                    <a:pt x="361" y="261"/>
                  </a:lnTo>
                  <a:lnTo>
                    <a:pt x="359" y="262"/>
                  </a:lnTo>
                  <a:lnTo>
                    <a:pt x="357" y="262"/>
                  </a:lnTo>
                  <a:lnTo>
                    <a:pt x="352" y="262"/>
                  </a:lnTo>
                  <a:lnTo>
                    <a:pt x="350" y="264"/>
                  </a:lnTo>
                  <a:lnTo>
                    <a:pt x="347" y="264"/>
                  </a:lnTo>
                  <a:lnTo>
                    <a:pt x="345" y="266"/>
                  </a:lnTo>
                  <a:lnTo>
                    <a:pt x="342" y="266"/>
                  </a:lnTo>
                  <a:lnTo>
                    <a:pt x="338" y="268"/>
                  </a:lnTo>
                  <a:lnTo>
                    <a:pt x="336" y="270"/>
                  </a:lnTo>
                  <a:lnTo>
                    <a:pt x="333" y="271"/>
                  </a:lnTo>
                  <a:lnTo>
                    <a:pt x="331" y="271"/>
                  </a:lnTo>
                  <a:lnTo>
                    <a:pt x="329" y="273"/>
                  </a:lnTo>
                  <a:lnTo>
                    <a:pt x="329" y="275"/>
                  </a:lnTo>
                  <a:lnTo>
                    <a:pt x="329" y="277"/>
                  </a:lnTo>
                  <a:lnTo>
                    <a:pt x="329" y="278"/>
                  </a:lnTo>
                  <a:lnTo>
                    <a:pt x="329" y="280"/>
                  </a:lnTo>
                  <a:lnTo>
                    <a:pt x="327" y="282"/>
                  </a:lnTo>
                  <a:lnTo>
                    <a:pt x="327" y="284"/>
                  </a:lnTo>
                  <a:lnTo>
                    <a:pt x="326" y="285"/>
                  </a:lnTo>
                  <a:lnTo>
                    <a:pt x="326" y="287"/>
                  </a:lnTo>
                  <a:lnTo>
                    <a:pt x="326" y="289"/>
                  </a:lnTo>
                  <a:lnTo>
                    <a:pt x="324" y="291"/>
                  </a:lnTo>
                  <a:lnTo>
                    <a:pt x="322" y="293"/>
                  </a:lnTo>
                  <a:lnTo>
                    <a:pt x="322" y="294"/>
                  </a:lnTo>
                  <a:lnTo>
                    <a:pt x="320" y="294"/>
                  </a:lnTo>
                  <a:lnTo>
                    <a:pt x="320" y="296"/>
                  </a:lnTo>
                  <a:lnTo>
                    <a:pt x="320" y="298"/>
                  </a:lnTo>
                  <a:lnTo>
                    <a:pt x="319" y="298"/>
                  </a:lnTo>
                  <a:lnTo>
                    <a:pt x="317" y="300"/>
                  </a:lnTo>
                  <a:lnTo>
                    <a:pt x="317" y="301"/>
                  </a:lnTo>
                  <a:lnTo>
                    <a:pt x="317" y="303"/>
                  </a:lnTo>
                  <a:lnTo>
                    <a:pt x="315" y="305"/>
                  </a:lnTo>
                  <a:lnTo>
                    <a:pt x="313" y="307"/>
                  </a:lnTo>
                  <a:lnTo>
                    <a:pt x="313" y="308"/>
                  </a:lnTo>
                  <a:lnTo>
                    <a:pt x="313" y="310"/>
                  </a:lnTo>
                  <a:lnTo>
                    <a:pt x="313" y="312"/>
                  </a:lnTo>
                  <a:lnTo>
                    <a:pt x="311" y="314"/>
                  </a:lnTo>
                  <a:lnTo>
                    <a:pt x="311" y="316"/>
                  </a:lnTo>
                  <a:lnTo>
                    <a:pt x="311" y="317"/>
                  </a:lnTo>
                  <a:lnTo>
                    <a:pt x="311" y="319"/>
                  </a:lnTo>
                  <a:lnTo>
                    <a:pt x="310" y="319"/>
                  </a:lnTo>
                  <a:lnTo>
                    <a:pt x="310" y="321"/>
                  </a:lnTo>
                  <a:lnTo>
                    <a:pt x="310" y="323"/>
                  </a:lnTo>
                  <a:lnTo>
                    <a:pt x="310" y="324"/>
                  </a:lnTo>
                  <a:lnTo>
                    <a:pt x="308" y="324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30"/>
                  </a:lnTo>
                  <a:lnTo>
                    <a:pt x="306" y="331"/>
                  </a:lnTo>
                  <a:lnTo>
                    <a:pt x="306" y="333"/>
                  </a:lnTo>
                  <a:lnTo>
                    <a:pt x="304" y="333"/>
                  </a:lnTo>
                  <a:lnTo>
                    <a:pt x="304" y="335"/>
                  </a:lnTo>
                  <a:lnTo>
                    <a:pt x="304" y="337"/>
                  </a:lnTo>
                  <a:lnTo>
                    <a:pt x="303" y="337"/>
                  </a:lnTo>
                  <a:lnTo>
                    <a:pt x="303" y="339"/>
                  </a:lnTo>
                  <a:lnTo>
                    <a:pt x="303" y="340"/>
                  </a:lnTo>
                  <a:lnTo>
                    <a:pt x="301" y="340"/>
                  </a:lnTo>
                  <a:lnTo>
                    <a:pt x="301" y="342"/>
                  </a:lnTo>
                  <a:lnTo>
                    <a:pt x="301" y="34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299" y="347"/>
                  </a:lnTo>
                  <a:lnTo>
                    <a:pt x="299" y="349"/>
                  </a:lnTo>
                  <a:lnTo>
                    <a:pt x="297" y="349"/>
                  </a:lnTo>
                  <a:lnTo>
                    <a:pt x="297" y="351"/>
                  </a:lnTo>
                  <a:lnTo>
                    <a:pt x="296" y="353"/>
                  </a:lnTo>
                  <a:lnTo>
                    <a:pt x="296" y="354"/>
                  </a:lnTo>
                  <a:lnTo>
                    <a:pt x="294" y="354"/>
                  </a:lnTo>
                  <a:lnTo>
                    <a:pt x="294" y="356"/>
                  </a:lnTo>
                  <a:lnTo>
                    <a:pt x="294" y="358"/>
                  </a:lnTo>
                  <a:lnTo>
                    <a:pt x="292" y="358"/>
                  </a:lnTo>
                  <a:lnTo>
                    <a:pt x="292" y="360"/>
                  </a:lnTo>
                  <a:lnTo>
                    <a:pt x="292" y="362"/>
                  </a:lnTo>
                  <a:lnTo>
                    <a:pt x="290" y="362"/>
                  </a:lnTo>
                  <a:lnTo>
                    <a:pt x="290" y="363"/>
                  </a:lnTo>
                  <a:lnTo>
                    <a:pt x="290" y="365"/>
                  </a:lnTo>
                  <a:lnTo>
                    <a:pt x="288" y="365"/>
                  </a:lnTo>
                  <a:lnTo>
                    <a:pt x="288" y="367"/>
                  </a:lnTo>
                  <a:lnTo>
                    <a:pt x="288" y="369"/>
                  </a:lnTo>
                  <a:lnTo>
                    <a:pt x="288" y="370"/>
                  </a:lnTo>
                  <a:lnTo>
                    <a:pt x="287" y="370"/>
                  </a:lnTo>
                  <a:lnTo>
                    <a:pt x="287" y="372"/>
                  </a:lnTo>
                  <a:lnTo>
                    <a:pt x="287" y="374"/>
                  </a:lnTo>
                  <a:lnTo>
                    <a:pt x="287" y="376"/>
                  </a:lnTo>
                  <a:lnTo>
                    <a:pt x="285" y="376"/>
                  </a:lnTo>
                  <a:lnTo>
                    <a:pt x="285" y="377"/>
                  </a:lnTo>
                  <a:lnTo>
                    <a:pt x="285" y="379"/>
                  </a:lnTo>
                  <a:lnTo>
                    <a:pt x="285" y="381"/>
                  </a:lnTo>
                  <a:lnTo>
                    <a:pt x="283" y="381"/>
                  </a:lnTo>
                  <a:lnTo>
                    <a:pt x="283" y="383"/>
                  </a:lnTo>
                  <a:lnTo>
                    <a:pt x="283" y="385"/>
                  </a:lnTo>
                  <a:lnTo>
                    <a:pt x="283" y="386"/>
                  </a:lnTo>
                  <a:lnTo>
                    <a:pt x="281" y="386"/>
                  </a:lnTo>
                  <a:lnTo>
                    <a:pt x="281" y="388"/>
                  </a:lnTo>
                  <a:lnTo>
                    <a:pt x="281" y="390"/>
                  </a:lnTo>
                  <a:lnTo>
                    <a:pt x="281" y="392"/>
                  </a:lnTo>
                  <a:lnTo>
                    <a:pt x="281" y="393"/>
                  </a:lnTo>
                  <a:lnTo>
                    <a:pt x="281" y="395"/>
                  </a:lnTo>
                  <a:lnTo>
                    <a:pt x="281" y="397"/>
                  </a:lnTo>
                  <a:lnTo>
                    <a:pt x="281" y="399"/>
                  </a:lnTo>
                  <a:lnTo>
                    <a:pt x="283" y="399"/>
                  </a:lnTo>
                  <a:lnTo>
                    <a:pt x="283" y="400"/>
                  </a:lnTo>
                  <a:lnTo>
                    <a:pt x="283" y="399"/>
                  </a:lnTo>
                  <a:lnTo>
                    <a:pt x="283" y="400"/>
                  </a:lnTo>
                  <a:lnTo>
                    <a:pt x="285" y="400"/>
                  </a:lnTo>
                  <a:lnTo>
                    <a:pt x="285" y="402"/>
                  </a:lnTo>
                  <a:lnTo>
                    <a:pt x="287" y="402"/>
                  </a:lnTo>
                  <a:lnTo>
                    <a:pt x="288" y="402"/>
                  </a:lnTo>
                  <a:lnTo>
                    <a:pt x="288" y="404"/>
                  </a:lnTo>
                  <a:lnTo>
                    <a:pt x="288" y="406"/>
                  </a:lnTo>
                  <a:lnTo>
                    <a:pt x="288" y="408"/>
                  </a:lnTo>
                  <a:lnTo>
                    <a:pt x="290" y="408"/>
                  </a:lnTo>
                  <a:lnTo>
                    <a:pt x="290" y="409"/>
                  </a:lnTo>
                  <a:lnTo>
                    <a:pt x="292" y="408"/>
                  </a:lnTo>
                  <a:lnTo>
                    <a:pt x="292" y="409"/>
                  </a:lnTo>
                  <a:lnTo>
                    <a:pt x="292" y="411"/>
                  </a:lnTo>
                  <a:lnTo>
                    <a:pt x="292" y="413"/>
                  </a:lnTo>
                  <a:lnTo>
                    <a:pt x="290" y="415"/>
                  </a:lnTo>
                  <a:lnTo>
                    <a:pt x="290" y="416"/>
                  </a:lnTo>
                  <a:lnTo>
                    <a:pt x="290" y="418"/>
                  </a:lnTo>
                  <a:lnTo>
                    <a:pt x="290" y="420"/>
                  </a:lnTo>
                  <a:lnTo>
                    <a:pt x="292" y="420"/>
                  </a:lnTo>
                  <a:lnTo>
                    <a:pt x="292" y="422"/>
                  </a:lnTo>
                  <a:lnTo>
                    <a:pt x="294" y="424"/>
                  </a:lnTo>
                  <a:lnTo>
                    <a:pt x="294" y="425"/>
                  </a:lnTo>
                  <a:lnTo>
                    <a:pt x="296" y="425"/>
                  </a:lnTo>
                  <a:lnTo>
                    <a:pt x="297" y="425"/>
                  </a:lnTo>
                  <a:lnTo>
                    <a:pt x="297" y="427"/>
                  </a:lnTo>
                  <a:lnTo>
                    <a:pt x="299" y="427"/>
                  </a:lnTo>
                  <a:lnTo>
                    <a:pt x="299" y="429"/>
                  </a:lnTo>
                  <a:lnTo>
                    <a:pt x="297" y="429"/>
                  </a:lnTo>
                  <a:lnTo>
                    <a:pt x="297" y="431"/>
                  </a:lnTo>
                  <a:lnTo>
                    <a:pt x="297" y="432"/>
                  </a:lnTo>
                  <a:lnTo>
                    <a:pt x="296" y="432"/>
                  </a:lnTo>
                  <a:lnTo>
                    <a:pt x="296" y="434"/>
                  </a:lnTo>
                  <a:lnTo>
                    <a:pt x="296" y="436"/>
                  </a:lnTo>
                  <a:lnTo>
                    <a:pt x="296" y="438"/>
                  </a:lnTo>
                  <a:lnTo>
                    <a:pt x="296" y="439"/>
                  </a:lnTo>
                  <a:lnTo>
                    <a:pt x="296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301" y="441"/>
                  </a:lnTo>
                  <a:lnTo>
                    <a:pt x="301" y="443"/>
                  </a:lnTo>
                  <a:lnTo>
                    <a:pt x="301" y="445"/>
                  </a:lnTo>
                  <a:lnTo>
                    <a:pt x="299" y="445"/>
                  </a:lnTo>
                  <a:lnTo>
                    <a:pt x="299" y="447"/>
                  </a:lnTo>
                  <a:lnTo>
                    <a:pt x="299" y="448"/>
                  </a:lnTo>
                  <a:lnTo>
                    <a:pt x="299" y="450"/>
                  </a:lnTo>
                  <a:lnTo>
                    <a:pt x="299" y="452"/>
                  </a:lnTo>
                  <a:lnTo>
                    <a:pt x="297" y="452"/>
                  </a:lnTo>
                  <a:lnTo>
                    <a:pt x="297" y="454"/>
                  </a:lnTo>
                  <a:lnTo>
                    <a:pt x="297" y="455"/>
                  </a:lnTo>
                  <a:lnTo>
                    <a:pt x="299" y="455"/>
                  </a:lnTo>
                  <a:lnTo>
                    <a:pt x="299" y="457"/>
                  </a:lnTo>
                  <a:lnTo>
                    <a:pt x="301" y="459"/>
                  </a:lnTo>
                  <a:lnTo>
                    <a:pt x="301" y="461"/>
                  </a:lnTo>
                  <a:lnTo>
                    <a:pt x="301" y="462"/>
                  </a:lnTo>
                  <a:lnTo>
                    <a:pt x="301" y="464"/>
                  </a:lnTo>
                  <a:lnTo>
                    <a:pt x="301" y="466"/>
                  </a:lnTo>
                  <a:lnTo>
                    <a:pt x="301" y="468"/>
                  </a:lnTo>
                  <a:lnTo>
                    <a:pt x="301" y="470"/>
                  </a:lnTo>
                  <a:lnTo>
                    <a:pt x="303" y="470"/>
                  </a:lnTo>
                  <a:lnTo>
                    <a:pt x="303" y="471"/>
                  </a:lnTo>
                  <a:lnTo>
                    <a:pt x="303" y="473"/>
                  </a:lnTo>
                  <a:lnTo>
                    <a:pt x="303" y="475"/>
                  </a:lnTo>
                  <a:lnTo>
                    <a:pt x="304" y="475"/>
                  </a:lnTo>
                  <a:lnTo>
                    <a:pt x="304" y="477"/>
                  </a:lnTo>
                  <a:lnTo>
                    <a:pt x="306" y="477"/>
                  </a:lnTo>
                  <a:lnTo>
                    <a:pt x="306" y="478"/>
                  </a:lnTo>
                  <a:lnTo>
                    <a:pt x="308" y="478"/>
                  </a:lnTo>
                  <a:lnTo>
                    <a:pt x="310" y="478"/>
                  </a:lnTo>
                  <a:lnTo>
                    <a:pt x="310" y="480"/>
                  </a:lnTo>
                  <a:lnTo>
                    <a:pt x="310" y="482"/>
                  </a:lnTo>
                  <a:lnTo>
                    <a:pt x="310" y="484"/>
                  </a:lnTo>
                  <a:lnTo>
                    <a:pt x="310" y="485"/>
                  </a:lnTo>
                  <a:lnTo>
                    <a:pt x="310" y="487"/>
                  </a:lnTo>
                  <a:lnTo>
                    <a:pt x="308" y="487"/>
                  </a:lnTo>
                  <a:lnTo>
                    <a:pt x="308" y="489"/>
                  </a:lnTo>
                  <a:lnTo>
                    <a:pt x="308" y="491"/>
                  </a:lnTo>
                  <a:lnTo>
                    <a:pt x="308" y="493"/>
                  </a:lnTo>
                  <a:lnTo>
                    <a:pt x="306" y="493"/>
                  </a:lnTo>
                  <a:lnTo>
                    <a:pt x="306" y="494"/>
                  </a:lnTo>
                  <a:lnTo>
                    <a:pt x="306" y="496"/>
                  </a:lnTo>
                  <a:lnTo>
                    <a:pt x="306" y="498"/>
                  </a:lnTo>
                  <a:lnTo>
                    <a:pt x="304" y="498"/>
                  </a:lnTo>
                  <a:lnTo>
                    <a:pt x="304" y="500"/>
                  </a:lnTo>
                  <a:lnTo>
                    <a:pt x="304" y="501"/>
                  </a:lnTo>
                  <a:lnTo>
                    <a:pt x="306" y="501"/>
                  </a:lnTo>
                  <a:lnTo>
                    <a:pt x="306" y="503"/>
                  </a:lnTo>
                  <a:lnTo>
                    <a:pt x="304" y="503"/>
                  </a:lnTo>
                  <a:lnTo>
                    <a:pt x="304" y="505"/>
                  </a:lnTo>
                  <a:lnTo>
                    <a:pt x="304" y="507"/>
                  </a:lnTo>
                  <a:lnTo>
                    <a:pt x="303" y="507"/>
                  </a:lnTo>
                  <a:lnTo>
                    <a:pt x="303" y="508"/>
                  </a:lnTo>
                  <a:lnTo>
                    <a:pt x="303" y="510"/>
                  </a:lnTo>
                  <a:lnTo>
                    <a:pt x="303" y="512"/>
                  </a:lnTo>
                  <a:lnTo>
                    <a:pt x="301" y="514"/>
                  </a:lnTo>
                  <a:lnTo>
                    <a:pt x="301" y="516"/>
                  </a:lnTo>
                  <a:lnTo>
                    <a:pt x="301" y="517"/>
                  </a:lnTo>
                  <a:lnTo>
                    <a:pt x="301" y="519"/>
                  </a:lnTo>
                  <a:lnTo>
                    <a:pt x="299" y="519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9" y="524"/>
                  </a:lnTo>
                  <a:lnTo>
                    <a:pt x="297" y="524"/>
                  </a:lnTo>
                  <a:lnTo>
                    <a:pt x="297" y="526"/>
                  </a:lnTo>
                  <a:lnTo>
                    <a:pt x="297" y="528"/>
                  </a:lnTo>
                  <a:lnTo>
                    <a:pt x="297" y="530"/>
                  </a:lnTo>
                  <a:lnTo>
                    <a:pt x="296" y="530"/>
                  </a:lnTo>
                  <a:lnTo>
                    <a:pt x="296" y="531"/>
                  </a:lnTo>
                  <a:lnTo>
                    <a:pt x="296" y="533"/>
                  </a:lnTo>
                  <a:lnTo>
                    <a:pt x="294" y="535"/>
                  </a:lnTo>
                  <a:lnTo>
                    <a:pt x="294" y="537"/>
                  </a:lnTo>
                  <a:lnTo>
                    <a:pt x="294" y="539"/>
                  </a:lnTo>
                  <a:lnTo>
                    <a:pt x="292" y="540"/>
                  </a:lnTo>
                  <a:lnTo>
                    <a:pt x="292" y="542"/>
                  </a:lnTo>
                  <a:lnTo>
                    <a:pt x="292" y="544"/>
                  </a:lnTo>
                  <a:lnTo>
                    <a:pt x="290" y="544"/>
                  </a:lnTo>
                  <a:lnTo>
                    <a:pt x="290" y="546"/>
                  </a:lnTo>
                  <a:lnTo>
                    <a:pt x="290" y="547"/>
                  </a:lnTo>
                  <a:lnTo>
                    <a:pt x="290" y="549"/>
                  </a:lnTo>
                  <a:lnTo>
                    <a:pt x="288" y="551"/>
                  </a:lnTo>
                  <a:lnTo>
                    <a:pt x="288" y="553"/>
                  </a:lnTo>
                  <a:lnTo>
                    <a:pt x="288" y="554"/>
                  </a:lnTo>
                  <a:lnTo>
                    <a:pt x="287" y="554"/>
                  </a:lnTo>
                  <a:lnTo>
                    <a:pt x="287" y="556"/>
                  </a:lnTo>
                  <a:lnTo>
                    <a:pt x="287" y="558"/>
                  </a:lnTo>
                  <a:lnTo>
                    <a:pt x="287" y="560"/>
                  </a:lnTo>
                  <a:lnTo>
                    <a:pt x="287" y="562"/>
                  </a:lnTo>
                  <a:lnTo>
                    <a:pt x="285" y="562"/>
                  </a:lnTo>
                  <a:lnTo>
                    <a:pt x="285" y="563"/>
                  </a:lnTo>
                  <a:lnTo>
                    <a:pt x="285" y="565"/>
                  </a:lnTo>
                  <a:lnTo>
                    <a:pt x="285" y="567"/>
                  </a:lnTo>
                  <a:lnTo>
                    <a:pt x="285" y="569"/>
                  </a:lnTo>
                  <a:lnTo>
                    <a:pt x="283" y="569"/>
                  </a:lnTo>
                  <a:lnTo>
                    <a:pt x="283" y="570"/>
                  </a:lnTo>
                  <a:lnTo>
                    <a:pt x="283" y="572"/>
                  </a:lnTo>
                  <a:lnTo>
                    <a:pt x="283" y="574"/>
                  </a:lnTo>
                  <a:lnTo>
                    <a:pt x="283" y="576"/>
                  </a:lnTo>
                  <a:lnTo>
                    <a:pt x="283" y="577"/>
                  </a:lnTo>
                  <a:lnTo>
                    <a:pt x="281" y="577"/>
                  </a:lnTo>
                  <a:lnTo>
                    <a:pt x="281" y="579"/>
                  </a:lnTo>
                  <a:lnTo>
                    <a:pt x="281" y="581"/>
                  </a:lnTo>
                  <a:lnTo>
                    <a:pt x="281" y="583"/>
                  </a:lnTo>
                  <a:lnTo>
                    <a:pt x="280" y="583"/>
                  </a:lnTo>
                  <a:lnTo>
                    <a:pt x="280" y="585"/>
                  </a:lnTo>
                  <a:lnTo>
                    <a:pt x="280" y="586"/>
                  </a:lnTo>
                  <a:lnTo>
                    <a:pt x="280" y="588"/>
                  </a:lnTo>
                  <a:lnTo>
                    <a:pt x="280" y="590"/>
                  </a:lnTo>
                  <a:lnTo>
                    <a:pt x="280" y="592"/>
                  </a:lnTo>
                  <a:lnTo>
                    <a:pt x="280" y="593"/>
                  </a:lnTo>
                  <a:lnTo>
                    <a:pt x="280" y="595"/>
                  </a:lnTo>
                  <a:lnTo>
                    <a:pt x="280" y="597"/>
                  </a:lnTo>
                  <a:lnTo>
                    <a:pt x="280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2"/>
                  </a:lnTo>
                  <a:lnTo>
                    <a:pt x="283" y="602"/>
                  </a:lnTo>
                  <a:lnTo>
                    <a:pt x="283" y="604"/>
                  </a:lnTo>
                  <a:lnTo>
                    <a:pt x="283" y="606"/>
                  </a:lnTo>
                  <a:lnTo>
                    <a:pt x="283" y="608"/>
                  </a:lnTo>
                  <a:lnTo>
                    <a:pt x="285" y="608"/>
                  </a:lnTo>
                  <a:lnTo>
                    <a:pt x="285" y="609"/>
                  </a:lnTo>
                  <a:lnTo>
                    <a:pt x="285" y="608"/>
                  </a:lnTo>
                  <a:lnTo>
                    <a:pt x="287" y="608"/>
                  </a:lnTo>
                  <a:lnTo>
                    <a:pt x="287" y="606"/>
                  </a:lnTo>
                  <a:lnTo>
                    <a:pt x="287" y="608"/>
                  </a:lnTo>
                  <a:lnTo>
                    <a:pt x="287" y="609"/>
                  </a:lnTo>
                  <a:lnTo>
                    <a:pt x="285" y="609"/>
                  </a:lnTo>
                  <a:lnTo>
                    <a:pt x="283" y="609"/>
                  </a:lnTo>
                  <a:lnTo>
                    <a:pt x="281" y="609"/>
                  </a:lnTo>
                  <a:lnTo>
                    <a:pt x="281" y="611"/>
                  </a:lnTo>
                  <a:lnTo>
                    <a:pt x="280" y="611"/>
                  </a:lnTo>
                  <a:lnTo>
                    <a:pt x="278" y="613"/>
                  </a:lnTo>
                  <a:lnTo>
                    <a:pt x="276" y="613"/>
                  </a:lnTo>
                  <a:lnTo>
                    <a:pt x="276" y="615"/>
                  </a:lnTo>
                  <a:lnTo>
                    <a:pt x="274" y="616"/>
                  </a:lnTo>
                  <a:lnTo>
                    <a:pt x="274" y="618"/>
                  </a:lnTo>
                  <a:lnTo>
                    <a:pt x="273" y="618"/>
                  </a:lnTo>
                  <a:lnTo>
                    <a:pt x="273" y="620"/>
                  </a:lnTo>
                  <a:lnTo>
                    <a:pt x="273" y="622"/>
                  </a:lnTo>
                  <a:lnTo>
                    <a:pt x="271" y="622"/>
                  </a:lnTo>
                  <a:lnTo>
                    <a:pt x="271" y="624"/>
                  </a:lnTo>
                  <a:lnTo>
                    <a:pt x="271" y="625"/>
                  </a:lnTo>
                  <a:lnTo>
                    <a:pt x="271" y="627"/>
                  </a:lnTo>
                  <a:lnTo>
                    <a:pt x="269" y="627"/>
                  </a:lnTo>
                  <a:lnTo>
                    <a:pt x="269" y="629"/>
                  </a:lnTo>
                  <a:lnTo>
                    <a:pt x="269" y="631"/>
                  </a:lnTo>
                  <a:lnTo>
                    <a:pt x="269" y="632"/>
                  </a:lnTo>
                  <a:lnTo>
                    <a:pt x="269" y="634"/>
                  </a:lnTo>
                  <a:lnTo>
                    <a:pt x="269" y="636"/>
                  </a:lnTo>
                  <a:lnTo>
                    <a:pt x="269" y="638"/>
                  </a:lnTo>
                  <a:lnTo>
                    <a:pt x="269" y="639"/>
                  </a:lnTo>
                  <a:lnTo>
                    <a:pt x="269" y="641"/>
                  </a:lnTo>
                  <a:lnTo>
                    <a:pt x="269" y="643"/>
                  </a:lnTo>
                  <a:lnTo>
                    <a:pt x="267" y="643"/>
                  </a:lnTo>
                  <a:lnTo>
                    <a:pt x="267" y="645"/>
                  </a:lnTo>
                  <a:lnTo>
                    <a:pt x="267" y="647"/>
                  </a:lnTo>
                  <a:lnTo>
                    <a:pt x="265" y="647"/>
                  </a:lnTo>
                  <a:lnTo>
                    <a:pt x="265" y="648"/>
                  </a:lnTo>
                  <a:lnTo>
                    <a:pt x="265" y="650"/>
                  </a:lnTo>
                  <a:lnTo>
                    <a:pt x="264" y="650"/>
                  </a:lnTo>
                  <a:lnTo>
                    <a:pt x="264" y="652"/>
                  </a:lnTo>
                  <a:lnTo>
                    <a:pt x="264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9"/>
                  </a:lnTo>
                  <a:lnTo>
                    <a:pt x="262" y="661"/>
                  </a:lnTo>
                  <a:lnTo>
                    <a:pt x="262" y="662"/>
                  </a:lnTo>
                  <a:lnTo>
                    <a:pt x="262" y="664"/>
                  </a:lnTo>
                  <a:lnTo>
                    <a:pt x="262" y="666"/>
                  </a:lnTo>
                  <a:lnTo>
                    <a:pt x="262" y="668"/>
                  </a:lnTo>
                  <a:lnTo>
                    <a:pt x="262" y="670"/>
                  </a:lnTo>
                  <a:lnTo>
                    <a:pt x="262" y="671"/>
                  </a:lnTo>
                  <a:lnTo>
                    <a:pt x="262" y="673"/>
                  </a:lnTo>
                  <a:lnTo>
                    <a:pt x="262" y="675"/>
                  </a:lnTo>
                  <a:lnTo>
                    <a:pt x="260" y="675"/>
                  </a:lnTo>
                  <a:lnTo>
                    <a:pt x="260" y="677"/>
                  </a:lnTo>
                  <a:lnTo>
                    <a:pt x="260" y="678"/>
                  </a:lnTo>
                  <a:lnTo>
                    <a:pt x="258" y="678"/>
                  </a:lnTo>
                  <a:lnTo>
                    <a:pt x="258" y="680"/>
                  </a:lnTo>
                  <a:lnTo>
                    <a:pt x="257" y="682"/>
                  </a:lnTo>
                  <a:lnTo>
                    <a:pt x="257" y="684"/>
                  </a:lnTo>
                  <a:lnTo>
                    <a:pt x="255" y="684"/>
                  </a:lnTo>
                  <a:lnTo>
                    <a:pt x="255" y="685"/>
                  </a:lnTo>
                  <a:lnTo>
                    <a:pt x="255" y="687"/>
                  </a:lnTo>
                  <a:lnTo>
                    <a:pt x="253" y="687"/>
                  </a:lnTo>
                  <a:lnTo>
                    <a:pt x="253" y="689"/>
                  </a:lnTo>
                  <a:lnTo>
                    <a:pt x="253" y="691"/>
                  </a:lnTo>
                  <a:lnTo>
                    <a:pt x="251" y="691"/>
                  </a:lnTo>
                  <a:lnTo>
                    <a:pt x="251" y="693"/>
                  </a:lnTo>
                  <a:lnTo>
                    <a:pt x="251" y="694"/>
                  </a:lnTo>
                  <a:lnTo>
                    <a:pt x="249" y="694"/>
                  </a:lnTo>
                  <a:lnTo>
                    <a:pt x="249" y="696"/>
                  </a:lnTo>
                  <a:lnTo>
                    <a:pt x="249" y="698"/>
                  </a:lnTo>
                  <a:lnTo>
                    <a:pt x="249" y="700"/>
                  </a:lnTo>
                  <a:lnTo>
                    <a:pt x="248" y="701"/>
                  </a:lnTo>
                  <a:lnTo>
                    <a:pt x="248" y="703"/>
                  </a:lnTo>
                  <a:lnTo>
                    <a:pt x="248" y="705"/>
                  </a:lnTo>
                  <a:lnTo>
                    <a:pt x="246" y="705"/>
                  </a:lnTo>
                  <a:lnTo>
                    <a:pt x="246" y="707"/>
                  </a:lnTo>
                  <a:lnTo>
                    <a:pt x="246" y="708"/>
                  </a:lnTo>
                  <a:lnTo>
                    <a:pt x="246" y="710"/>
                  </a:lnTo>
                  <a:lnTo>
                    <a:pt x="244" y="710"/>
                  </a:lnTo>
                  <a:lnTo>
                    <a:pt x="244" y="712"/>
                  </a:lnTo>
                  <a:lnTo>
                    <a:pt x="244" y="714"/>
                  </a:lnTo>
                  <a:lnTo>
                    <a:pt x="242" y="716"/>
                  </a:lnTo>
                  <a:lnTo>
                    <a:pt x="242" y="717"/>
                  </a:lnTo>
                  <a:lnTo>
                    <a:pt x="241" y="719"/>
                  </a:lnTo>
                  <a:lnTo>
                    <a:pt x="241" y="721"/>
                  </a:lnTo>
                  <a:lnTo>
                    <a:pt x="239" y="723"/>
                  </a:lnTo>
                  <a:lnTo>
                    <a:pt x="239" y="724"/>
                  </a:lnTo>
                  <a:lnTo>
                    <a:pt x="237" y="726"/>
                  </a:lnTo>
                  <a:lnTo>
                    <a:pt x="237" y="728"/>
                  </a:lnTo>
                  <a:lnTo>
                    <a:pt x="235" y="730"/>
                  </a:lnTo>
                  <a:lnTo>
                    <a:pt x="235" y="731"/>
                  </a:lnTo>
                  <a:lnTo>
                    <a:pt x="234" y="731"/>
                  </a:lnTo>
                  <a:lnTo>
                    <a:pt x="234" y="733"/>
                  </a:lnTo>
                  <a:lnTo>
                    <a:pt x="234" y="735"/>
                  </a:lnTo>
                  <a:lnTo>
                    <a:pt x="232" y="737"/>
                  </a:lnTo>
                  <a:lnTo>
                    <a:pt x="232" y="739"/>
                  </a:lnTo>
                  <a:lnTo>
                    <a:pt x="232" y="740"/>
                  </a:lnTo>
                  <a:lnTo>
                    <a:pt x="230" y="740"/>
                  </a:lnTo>
                  <a:lnTo>
                    <a:pt x="230" y="742"/>
                  </a:lnTo>
                  <a:lnTo>
                    <a:pt x="230" y="744"/>
                  </a:lnTo>
                  <a:lnTo>
                    <a:pt x="230" y="746"/>
                  </a:lnTo>
                  <a:lnTo>
                    <a:pt x="228" y="746"/>
                  </a:lnTo>
                  <a:lnTo>
                    <a:pt x="228" y="747"/>
                  </a:lnTo>
                  <a:lnTo>
                    <a:pt x="228" y="749"/>
                  </a:lnTo>
                  <a:lnTo>
                    <a:pt x="228" y="751"/>
                  </a:lnTo>
                  <a:lnTo>
                    <a:pt x="226" y="751"/>
                  </a:lnTo>
                  <a:lnTo>
                    <a:pt x="226" y="753"/>
                  </a:lnTo>
                  <a:lnTo>
                    <a:pt x="226" y="754"/>
                  </a:lnTo>
                  <a:lnTo>
                    <a:pt x="226" y="756"/>
                  </a:lnTo>
                  <a:lnTo>
                    <a:pt x="225" y="756"/>
                  </a:lnTo>
                  <a:lnTo>
                    <a:pt x="225" y="758"/>
                  </a:lnTo>
                  <a:lnTo>
                    <a:pt x="225" y="760"/>
                  </a:lnTo>
                  <a:lnTo>
                    <a:pt x="225" y="762"/>
                  </a:lnTo>
                  <a:lnTo>
                    <a:pt x="223" y="762"/>
                  </a:lnTo>
                  <a:lnTo>
                    <a:pt x="223" y="763"/>
                  </a:lnTo>
                  <a:lnTo>
                    <a:pt x="223" y="765"/>
                  </a:lnTo>
                  <a:lnTo>
                    <a:pt x="223" y="767"/>
                  </a:lnTo>
                  <a:lnTo>
                    <a:pt x="221" y="767"/>
                  </a:lnTo>
                  <a:lnTo>
                    <a:pt x="221" y="769"/>
                  </a:lnTo>
                  <a:lnTo>
                    <a:pt x="221" y="770"/>
                  </a:lnTo>
                  <a:lnTo>
                    <a:pt x="221" y="772"/>
                  </a:lnTo>
                  <a:lnTo>
                    <a:pt x="219" y="772"/>
                  </a:lnTo>
                  <a:lnTo>
                    <a:pt x="219" y="774"/>
                  </a:lnTo>
                  <a:lnTo>
                    <a:pt x="219" y="776"/>
                  </a:lnTo>
                  <a:lnTo>
                    <a:pt x="219" y="777"/>
                  </a:lnTo>
                  <a:lnTo>
                    <a:pt x="218" y="777"/>
                  </a:lnTo>
                  <a:lnTo>
                    <a:pt x="218" y="779"/>
                  </a:lnTo>
                  <a:lnTo>
                    <a:pt x="218" y="781"/>
                  </a:lnTo>
                  <a:lnTo>
                    <a:pt x="216" y="783"/>
                  </a:lnTo>
                  <a:lnTo>
                    <a:pt x="216" y="785"/>
                  </a:lnTo>
                  <a:lnTo>
                    <a:pt x="216" y="786"/>
                  </a:lnTo>
                  <a:lnTo>
                    <a:pt x="214" y="786"/>
                  </a:lnTo>
                  <a:lnTo>
                    <a:pt x="214" y="788"/>
                  </a:lnTo>
                  <a:lnTo>
                    <a:pt x="214" y="790"/>
                  </a:lnTo>
                  <a:lnTo>
                    <a:pt x="212" y="790"/>
                  </a:lnTo>
                  <a:lnTo>
                    <a:pt x="212" y="792"/>
                  </a:lnTo>
                  <a:lnTo>
                    <a:pt x="212" y="793"/>
                  </a:lnTo>
                  <a:lnTo>
                    <a:pt x="211" y="795"/>
                  </a:lnTo>
                  <a:lnTo>
                    <a:pt x="211" y="797"/>
                  </a:lnTo>
                  <a:lnTo>
                    <a:pt x="211" y="799"/>
                  </a:lnTo>
                  <a:lnTo>
                    <a:pt x="209" y="799"/>
                  </a:lnTo>
                  <a:lnTo>
                    <a:pt x="209" y="801"/>
                  </a:lnTo>
                  <a:lnTo>
                    <a:pt x="209" y="802"/>
                  </a:lnTo>
                  <a:lnTo>
                    <a:pt x="209" y="804"/>
                  </a:lnTo>
                  <a:lnTo>
                    <a:pt x="207" y="804"/>
                  </a:lnTo>
                  <a:lnTo>
                    <a:pt x="207" y="806"/>
                  </a:lnTo>
                  <a:lnTo>
                    <a:pt x="207" y="808"/>
                  </a:lnTo>
                  <a:lnTo>
                    <a:pt x="205" y="809"/>
                  </a:lnTo>
                  <a:lnTo>
                    <a:pt x="205" y="811"/>
                  </a:lnTo>
                  <a:lnTo>
                    <a:pt x="205" y="813"/>
                  </a:lnTo>
                  <a:lnTo>
                    <a:pt x="203" y="813"/>
                  </a:lnTo>
                  <a:lnTo>
                    <a:pt x="203" y="815"/>
                  </a:lnTo>
                  <a:lnTo>
                    <a:pt x="203" y="816"/>
                  </a:lnTo>
                  <a:lnTo>
                    <a:pt x="202" y="818"/>
                  </a:lnTo>
                  <a:lnTo>
                    <a:pt x="202" y="820"/>
                  </a:lnTo>
                  <a:lnTo>
                    <a:pt x="202" y="822"/>
                  </a:lnTo>
                  <a:lnTo>
                    <a:pt x="200" y="822"/>
                  </a:lnTo>
                  <a:lnTo>
                    <a:pt x="200" y="824"/>
                  </a:lnTo>
                  <a:lnTo>
                    <a:pt x="200" y="825"/>
                  </a:lnTo>
                  <a:lnTo>
                    <a:pt x="198" y="827"/>
                  </a:lnTo>
                  <a:lnTo>
                    <a:pt x="198" y="829"/>
                  </a:lnTo>
                  <a:lnTo>
                    <a:pt x="198" y="831"/>
                  </a:lnTo>
                  <a:lnTo>
                    <a:pt x="196" y="832"/>
                  </a:lnTo>
                  <a:lnTo>
                    <a:pt x="195" y="834"/>
                  </a:lnTo>
                  <a:lnTo>
                    <a:pt x="195" y="836"/>
                  </a:lnTo>
                  <a:lnTo>
                    <a:pt x="193" y="838"/>
                  </a:lnTo>
                  <a:lnTo>
                    <a:pt x="193" y="839"/>
                  </a:lnTo>
                  <a:lnTo>
                    <a:pt x="191" y="839"/>
                  </a:lnTo>
                  <a:lnTo>
                    <a:pt x="191" y="841"/>
                  </a:lnTo>
                  <a:lnTo>
                    <a:pt x="191" y="843"/>
                  </a:lnTo>
                  <a:lnTo>
                    <a:pt x="191" y="845"/>
                  </a:lnTo>
                  <a:lnTo>
                    <a:pt x="189" y="845"/>
                  </a:lnTo>
                  <a:lnTo>
                    <a:pt x="189" y="847"/>
                  </a:lnTo>
                  <a:lnTo>
                    <a:pt x="189" y="848"/>
                  </a:lnTo>
                  <a:lnTo>
                    <a:pt x="188" y="850"/>
                  </a:lnTo>
                  <a:lnTo>
                    <a:pt x="188" y="852"/>
                  </a:lnTo>
                  <a:lnTo>
                    <a:pt x="188" y="854"/>
                  </a:lnTo>
                  <a:lnTo>
                    <a:pt x="186" y="854"/>
                  </a:lnTo>
                  <a:lnTo>
                    <a:pt x="186" y="855"/>
                  </a:lnTo>
                  <a:lnTo>
                    <a:pt x="186" y="857"/>
                  </a:lnTo>
                  <a:lnTo>
                    <a:pt x="184" y="859"/>
                  </a:lnTo>
                  <a:lnTo>
                    <a:pt x="184" y="861"/>
                  </a:lnTo>
                  <a:lnTo>
                    <a:pt x="184" y="862"/>
                  </a:lnTo>
                  <a:lnTo>
                    <a:pt x="182" y="862"/>
                  </a:lnTo>
                  <a:lnTo>
                    <a:pt x="182" y="864"/>
                  </a:lnTo>
                  <a:lnTo>
                    <a:pt x="182" y="866"/>
                  </a:lnTo>
                  <a:lnTo>
                    <a:pt x="180" y="866"/>
                  </a:lnTo>
                  <a:lnTo>
                    <a:pt x="180" y="868"/>
                  </a:lnTo>
                  <a:lnTo>
                    <a:pt x="180" y="870"/>
                  </a:lnTo>
                  <a:lnTo>
                    <a:pt x="179" y="870"/>
                  </a:lnTo>
                  <a:lnTo>
                    <a:pt x="179" y="871"/>
                  </a:lnTo>
                  <a:lnTo>
                    <a:pt x="179" y="873"/>
                  </a:lnTo>
                  <a:lnTo>
                    <a:pt x="177" y="875"/>
                  </a:lnTo>
                  <a:lnTo>
                    <a:pt x="177" y="877"/>
                  </a:lnTo>
                  <a:lnTo>
                    <a:pt x="177" y="878"/>
                  </a:lnTo>
                  <a:lnTo>
                    <a:pt x="175" y="878"/>
                  </a:lnTo>
                  <a:lnTo>
                    <a:pt x="175" y="880"/>
                  </a:lnTo>
                  <a:lnTo>
                    <a:pt x="175" y="882"/>
                  </a:lnTo>
                  <a:lnTo>
                    <a:pt x="175" y="884"/>
                  </a:lnTo>
                  <a:lnTo>
                    <a:pt x="173" y="884"/>
                  </a:lnTo>
                  <a:lnTo>
                    <a:pt x="173" y="885"/>
                  </a:lnTo>
                  <a:lnTo>
                    <a:pt x="173" y="887"/>
                  </a:lnTo>
                  <a:lnTo>
                    <a:pt x="173" y="889"/>
                  </a:lnTo>
                  <a:lnTo>
                    <a:pt x="173" y="891"/>
                  </a:lnTo>
                  <a:lnTo>
                    <a:pt x="172" y="891"/>
                  </a:lnTo>
                  <a:lnTo>
                    <a:pt x="172" y="893"/>
                  </a:lnTo>
                  <a:lnTo>
                    <a:pt x="172" y="894"/>
                  </a:lnTo>
                  <a:lnTo>
                    <a:pt x="172" y="896"/>
                  </a:lnTo>
                  <a:lnTo>
                    <a:pt x="170" y="896"/>
                  </a:lnTo>
                  <a:lnTo>
                    <a:pt x="170" y="898"/>
                  </a:lnTo>
                  <a:lnTo>
                    <a:pt x="170" y="900"/>
                  </a:lnTo>
                  <a:lnTo>
                    <a:pt x="170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68" y="907"/>
                  </a:lnTo>
                  <a:lnTo>
                    <a:pt x="168" y="908"/>
                  </a:lnTo>
                  <a:lnTo>
                    <a:pt x="168" y="910"/>
                  </a:lnTo>
                  <a:lnTo>
                    <a:pt x="166" y="912"/>
                  </a:lnTo>
                  <a:lnTo>
                    <a:pt x="166" y="914"/>
                  </a:lnTo>
                  <a:lnTo>
                    <a:pt x="166" y="916"/>
                  </a:lnTo>
                  <a:lnTo>
                    <a:pt x="166" y="917"/>
                  </a:lnTo>
                  <a:lnTo>
                    <a:pt x="166" y="919"/>
                  </a:lnTo>
                  <a:lnTo>
                    <a:pt x="166" y="921"/>
                  </a:lnTo>
                  <a:lnTo>
                    <a:pt x="168" y="923"/>
                  </a:lnTo>
                  <a:lnTo>
                    <a:pt x="166" y="923"/>
                  </a:lnTo>
                  <a:lnTo>
                    <a:pt x="166" y="924"/>
                  </a:lnTo>
                  <a:lnTo>
                    <a:pt x="166" y="926"/>
                  </a:lnTo>
                  <a:lnTo>
                    <a:pt x="165" y="928"/>
                  </a:lnTo>
                  <a:lnTo>
                    <a:pt x="165" y="930"/>
                  </a:lnTo>
                  <a:lnTo>
                    <a:pt x="163" y="930"/>
                  </a:lnTo>
                  <a:lnTo>
                    <a:pt x="163" y="931"/>
                  </a:lnTo>
                  <a:lnTo>
                    <a:pt x="163" y="933"/>
                  </a:lnTo>
                  <a:lnTo>
                    <a:pt x="163" y="935"/>
                  </a:lnTo>
                  <a:lnTo>
                    <a:pt x="161" y="935"/>
                  </a:lnTo>
                  <a:lnTo>
                    <a:pt x="161" y="937"/>
                  </a:lnTo>
                  <a:lnTo>
                    <a:pt x="161" y="939"/>
                  </a:lnTo>
                  <a:lnTo>
                    <a:pt x="159" y="939"/>
                  </a:lnTo>
                  <a:lnTo>
                    <a:pt x="159" y="940"/>
                  </a:lnTo>
                  <a:lnTo>
                    <a:pt x="159" y="942"/>
                  </a:lnTo>
                  <a:lnTo>
                    <a:pt x="157" y="944"/>
                  </a:lnTo>
                  <a:lnTo>
                    <a:pt x="157" y="946"/>
                  </a:lnTo>
                  <a:lnTo>
                    <a:pt x="157" y="947"/>
                  </a:lnTo>
                  <a:lnTo>
                    <a:pt x="156" y="949"/>
                  </a:lnTo>
                  <a:lnTo>
                    <a:pt x="156" y="951"/>
                  </a:lnTo>
                  <a:lnTo>
                    <a:pt x="154" y="951"/>
                  </a:lnTo>
                  <a:lnTo>
                    <a:pt x="154" y="953"/>
                  </a:lnTo>
                  <a:lnTo>
                    <a:pt x="154" y="954"/>
                  </a:lnTo>
                  <a:lnTo>
                    <a:pt x="152" y="956"/>
                  </a:lnTo>
                  <a:lnTo>
                    <a:pt x="152" y="958"/>
                  </a:lnTo>
                  <a:lnTo>
                    <a:pt x="150" y="960"/>
                  </a:lnTo>
                  <a:lnTo>
                    <a:pt x="150" y="962"/>
                  </a:lnTo>
                  <a:lnTo>
                    <a:pt x="149" y="963"/>
                  </a:lnTo>
                  <a:lnTo>
                    <a:pt x="149" y="965"/>
                  </a:lnTo>
                  <a:lnTo>
                    <a:pt x="149" y="967"/>
                  </a:lnTo>
                  <a:lnTo>
                    <a:pt x="147" y="969"/>
                  </a:lnTo>
                  <a:lnTo>
                    <a:pt x="147" y="970"/>
                  </a:lnTo>
                  <a:lnTo>
                    <a:pt x="147" y="972"/>
                  </a:lnTo>
                  <a:lnTo>
                    <a:pt x="145" y="974"/>
                  </a:lnTo>
                  <a:lnTo>
                    <a:pt x="145" y="976"/>
                  </a:lnTo>
                  <a:lnTo>
                    <a:pt x="143" y="977"/>
                  </a:lnTo>
                  <a:lnTo>
                    <a:pt x="143" y="979"/>
                  </a:lnTo>
                  <a:lnTo>
                    <a:pt x="142" y="981"/>
                  </a:lnTo>
                  <a:lnTo>
                    <a:pt x="142" y="983"/>
                  </a:lnTo>
                  <a:lnTo>
                    <a:pt x="140" y="983"/>
                  </a:lnTo>
                  <a:lnTo>
                    <a:pt x="140" y="985"/>
                  </a:lnTo>
                  <a:lnTo>
                    <a:pt x="140" y="986"/>
                  </a:lnTo>
                  <a:lnTo>
                    <a:pt x="138" y="988"/>
                  </a:lnTo>
                  <a:lnTo>
                    <a:pt x="138" y="990"/>
                  </a:lnTo>
                  <a:lnTo>
                    <a:pt x="138" y="992"/>
                  </a:lnTo>
                  <a:lnTo>
                    <a:pt x="136" y="993"/>
                  </a:lnTo>
                  <a:lnTo>
                    <a:pt x="136" y="995"/>
                  </a:lnTo>
                  <a:lnTo>
                    <a:pt x="136" y="997"/>
                  </a:lnTo>
                  <a:lnTo>
                    <a:pt x="136" y="999"/>
                  </a:lnTo>
                  <a:lnTo>
                    <a:pt x="134" y="1001"/>
                  </a:lnTo>
                  <a:lnTo>
                    <a:pt x="134" y="1002"/>
                  </a:lnTo>
                  <a:lnTo>
                    <a:pt x="134" y="1004"/>
                  </a:lnTo>
                  <a:lnTo>
                    <a:pt x="134" y="1006"/>
                  </a:lnTo>
                  <a:lnTo>
                    <a:pt x="133" y="1006"/>
                  </a:lnTo>
                  <a:lnTo>
                    <a:pt x="133" y="1008"/>
                  </a:lnTo>
                  <a:lnTo>
                    <a:pt x="133" y="1009"/>
                  </a:lnTo>
                  <a:lnTo>
                    <a:pt x="133" y="1011"/>
                  </a:lnTo>
                  <a:lnTo>
                    <a:pt x="133" y="1013"/>
                  </a:lnTo>
                  <a:lnTo>
                    <a:pt x="131" y="1018"/>
                  </a:lnTo>
                  <a:lnTo>
                    <a:pt x="131" y="1020"/>
                  </a:lnTo>
                  <a:lnTo>
                    <a:pt x="129" y="1022"/>
                  </a:lnTo>
                  <a:lnTo>
                    <a:pt x="129" y="1025"/>
                  </a:lnTo>
                  <a:lnTo>
                    <a:pt x="127" y="1029"/>
                  </a:lnTo>
                  <a:lnTo>
                    <a:pt x="127" y="1032"/>
                  </a:lnTo>
                  <a:lnTo>
                    <a:pt x="127" y="1036"/>
                  </a:lnTo>
                  <a:lnTo>
                    <a:pt x="126" y="1039"/>
                  </a:lnTo>
                  <a:lnTo>
                    <a:pt x="126" y="1043"/>
                  </a:lnTo>
                  <a:lnTo>
                    <a:pt x="124" y="1047"/>
                  </a:lnTo>
                  <a:lnTo>
                    <a:pt x="124" y="1048"/>
                  </a:lnTo>
                  <a:lnTo>
                    <a:pt x="124" y="1052"/>
                  </a:lnTo>
                  <a:lnTo>
                    <a:pt x="122" y="1062"/>
                  </a:lnTo>
                  <a:lnTo>
                    <a:pt x="120" y="1068"/>
                  </a:lnTo>
                  <a:lnTo>
                    <a:pt x="120" y="1070"/>
                  </a:lnTo>
                  <a:lnTo>
                    <a:pt x="120" y="1073"/>
                  </a:lnTo>
                  <a:lnTo>
                    <a:pt x="120" y="1077"/>
                  </a:lnTo>
                  <a:lnTo>
                    <a:pt x="122" y="1077"/>
                  </a:lnTo>
                  <a:lnTo>
                    <a:pt x="124" y="1078"/>
                  </a:lnTo>
                  <a:lnTo>
                    <a:pt x="124" y="1080"/>
                  </a:lnTo>
                  <a:lnTo>
                    <a:pt x="122" y="1084"/>
                  </a:lnTo>
                  <a:lnTo>
                    <a:pt x="120" y="1085"/>
                  </a:lnTo>
                  <a:lnTo>
                    <a:pt x="120" y="1087"/>
                  </a:lnTo>
                  <a:lnTo>
                    <a:pt x="119" y="1087"/>
                  </a:lnTo>
                  <a:lnTo>
                    <a:pt x="119" y="1089"/>
                  </a:lnTo>
                  <a:lnTo>
                    <a:pt x="119" y="1091"/>
                  </a:lnTo>
                  <a:lnTo>
                    <a:pt x="117" y="1091"/>
                  </a:lnTo>
                  <a:lnTo>
                    <a:pt x="117" y="1093"/>
                  </a:lnTo>
                  <a:lnTo>
                    <a:pt x="117" y="1094"/>
                  </a:lnTo>
                  <a:lnTo>
                    <a:pt x="117" y="1096"/>
                  </a:lnTo>
                  <a:lnTo>
                    <a:pt x="115" y="1096"/>
                  </a:lnTo>
                  <a:lnTo>
                    <a:pt x="115" y="1098"/>
                  </a:lnTo>
                  <a:lnTo>
                    <a:pt x="115" y="1100"/>
                  </a:lnTo>
                  <a:lnTo>
                    <a:pt x="113" y="1101"/>
                  </a:lnTo>
                  <a:lnTo>
                    <a:pt x="113" y="1103"/>
                  </a:lnTo>
                  <a:lnTo>
                    <a:pt x="113" y="1105"/>
                  </a:lnTo>
                  <a:lnTo>
                    <a:pt x="113" y="1107"/>
                  </a:lnTo>
                  <a:lnTo>
                    <a:pt x="111" y="1108"/>
                  </a:lnTo>
                  <a:lnTo>
                    <a:pt x="110" y="1110"/>
                  </a:lnTo>
                  <a:lnTo>
                    <a:pt x="110" y="1112"/>
                  </a:lnTo>
                  <a:lnTo>
                    <a:pt x="108" y="1114"/>
                  </a:lnTo>
                  <a:lnTo>
                    <a:pt x="106" y="1116"/>
                  </a:lnTo>
                  <a:lnTo>
                    <a:pt x="106" y="1117"/>
                  </a:lnTo>
                  <a:lnTo>
                    <a:pt x="104" y="1119"/>
                  </a:lnTo>
                  <a:lnTo>
                    <a:pt x="104" y="1123"/>
                  </a:lnTo>
                  <a:lnTo>
                    <a:pt x="103" y="1124"/>
                  </a:lnTo>
                  <a:lnTo>
                    <a:pt x="103" y="1128"/>
                  </a:lnTo>
                  <a:lnTo>
                    <a:pt x="101" y="1130"/>
                  </a:lnTo>
                  <a:lnTo>
                    <a:pt x="101" y="1131"/>
                  </a:lnTo>
                  <a:lnTo>
                    <a:pt x="99" y="1133"/>
                  </a:lnTo>
                  <a:lnTo>
                    <a:pt x="99" y="1137"/>
                  </a:lnTo>
                  <a:lnTo>
                    <a:pt x="97" y="1139"/>
                  </a:lnTo>
                  <a:lnTo>
                    <a:pt x="97" y="1140"/>
                  </a:lnTo>
                  <a:lnTo>
                    <a:pt x="96" y="1142"/>
                  </a:lnTo>
                  <a:lnTo>
                    <a:pt x="94" y="1144"/>
                  </a:lnTo>
                  <a:lnTo>
                    <a:pt x="92" y="1146"/>
                  </a:lnTo>
                  <a:lnTo>
                    <a:pt x="92" y="1147"/>
                  </a:lnTo>
                  <a:lnTo>
                    <a:pt x="90" y="1151"/>
                  </a:lnTo>
                  <a:lnTo>
                    <a:pt x="88" y="1153"/>
                  </a:lnTo>
                  <a:lnTo>
                    <a:pt x="88" y="1154"/>
                  </a:lnTo>
                  <a:lnTo>
                    <a:pt x="87" y="1158"/>
                  </a:lnTo>
                  <a:lnTo>
                    <a:pt x="87" y="1160"/>
                  </a:lnTo>
                  <a:lnTo>
                    <a:pt x="85" y="1162"/>
                  </a:lnTo>
                  <a:lnTo>
                    <a:pt x="83" y="1165"/>
                  </a:lnTo>
                  <a:lnTo>
                    <a:pt x="83" y="1169"/>
                  </a:lnTo>
                  <a:lnTo>
                    <a:pt x="81" y="1172"/>
                  </a:lnTo>
                  <a:lnTo>
                    <a:pt x="80" y="1176"/>
                  </a:lnTo>
                  <a:lnTo>
                    <a:pt x="78" y="1179"/>
                  </a:lnTo>
                  <a:lnTo>
                    <a:pt x="76" y="1181"/>
                  </a:lnTo>
                  <a:lnTo>
                    <a:pt x="74" y="1185"/>
                  </a:lnTo>
                  <a:lnTo>
                    <a:pt x="73" y="1188"/>
                  </a:lnTo>
                  <a:lnTo>
                    <a:pt x="73" y="1190"/>
                  </a:lnTo>
                  <a:lnTo>
                    <a:pt x="71" y="1193"/>
                  </a:lnTo>
                  <a:lnTo>
                    <a:pt x="71" y="1195"/>
                  </a:lnTo>
                  <a:lnTo>
                    <a:pt x="69" y="1201"/>
                  </a:lnTo>
                  <a:lnTo>
                    <a:pt x="67" y="1202"/>
                  </a:lnTo>
                  <a:lnTo>
                    <a:pt x="65" y="1206"/>
                  </a:lnTo>
                  <a:lnTo>
                    <a:pt x="65" y="1208"/>
                  </a:lnTo>
                  <a:lnTo>
                    <a:pt x="64" y="1209"/>
                  </a:lnTo>
                  <a:lnTo>
                    <a:pt x="64" y="1211"/>
                  </a:lnTo>
                  <a:lnTo>
                    <a:pt x="64" y="1213"/>
                  </a:lnTo>
                  <a:lnTo>
                    <a:pt x="64" y="1215"/>
                  </a:lnTo>
                  <a:lnTo>
                    <a:pt x="62" y="1216"/>
                  </a:lnTo>
                  <a:lnTo>
                    <a:pt x="62" y="1218"/>
                  </a:lnTo>
                  <a:lnTo>
                    <a:pt x="60" y="1220"/>
                  </a:lnTo>
                  <a:lnTo>
                    <a:pt x="60" y="1224"/>
                  </a:lnTo>
                  <a:lnTo>
                    <a:pt x="58" y="1227"/>
                  </a:lnTo>
                  <a:lnTo>
                    <a:pt x="58" y="1229"/>
                  </a:lnTo>
                  <a:lnTo>
                    <a:pt x="57" y="1232"/>
                  </a:lnTo>
                  <a:lnTo>
                    <a:pt x="57" y="1236"/>
                  </a:lnTo>
                  <a:lnTo>
                    <a:pt x="55" y="1238"/>
                  </a:lnTo>
                  <a:lnTo>
                    <a:pt x="55" y="1241"/>
                  </a:lnTo>
                  <a:lnTo>
                    <a:pt x="53" y="1243"/>
                  </a:lnTo>
                  <a:lnTo>
                    <a:pt x="53" y="1247"/>
                  </a:lnTo>
                  <a:lnTo>
                    <a:pt x="51" y="1248"/>
                  </a:lnTo>
                  <a:lnTo>
                    <a:pt x="51" y="1250"/>
                  </a:lnTo>
                  <a:lnTo>
                    <a:pt x="51" y="1252"/>
                  </a:lnTo>
                  <a:lnTo>
                    <a:pt x="49" y="1255"/>
                  </a:lnTo>
                  <a:lnTo>
                    <a:pt x="49" y="1257"/>
                  </a:lnTo>
                  <a:lnTo>
                    <a:pt x="48" y="1259"/>
                  </a:lnTo>
                  <a:lnTo>
                    <a:pt x="48" y="1261"/>
                  </a:lnTo>
                  <a:lnTo>
                    <a:pt x="48" y="1262"/>
                  </a:lnTo>
                  <a:lnTo>
                    <a:pt x="46" y="1264"/>
                  </a:lnTo>
                  <a:lnTo>
                    <a:pt x="46" y="1266"/>
                  </a:lnTo>
                  <a:lnTo>
                    <a:pt x="46" y="1268"/>
                  </a:lnTo>
                  <a:lnTo>
                    <a:pt x="44" y="1270"/>
                  </a:lnTo>
                  <a:lnTo>
                    <a:pt x="44" y="1271"/>
                  </a:lnTo>
                  <a:lnTo>
                    <a:pt x="44" y="1273"/>
                  </a:lnTo>
                  <a:lnTo>
                    <a:pt x="42" y="1275"/>
                  </a:lnTo>
                  <a:lnTo>
                    <a:pt x="42" y="1277"/>
                  </a:lnTo>
                  <a:lnTo>
                    <a:pt x="42" y="1278"/>
                  </a:lnTo>
                  <a:lnTo>
                    <a:pt x="41" y="1282"/>
                  </a:lnTo>
                  <a:lnTo>
                    <a:pt x="41" y="1284"/>
                  </a:lnTo>
                  <a:lnTo>
                    <a:pt x="39" y="1285"/>
                  </a:lnTo>
                  <a:lnTo>
                    <a:pt x="39" y="1287"/>
                  </a:lnTo>
                  <a:lnTo>
                    <a:pt x="39" y="1289"/>
                  </a:lnTo>
                  <a:lnTo>
                    <a:pt x="37" y="1291"/>
                  </a:lnTo>
                  <a:lnTo>
                    <a:pt x="37" y="1293"/>
                  </a:lnTo>
                  <a:lnTo>
                    <a:pt x="37" y="1296"/>
                  </a:lnTo>
                  <a:lnTo>
                    <a:pt x="35" y="1298"/>
                  </a:lnTo>
                  <a:lnTo>
                    <a:pt x="35" y="1301"/>
                  </a:lnTo>
                  <a:lnTo>
                    <a:pt x="35" y="1303"/>
                  </a:lnTo>
                  <a:lnTo>
                    <a:pt x="35" y="1305"/>
                  </a:lnTo>
                  <a:lnTo>
                    <a:pt x="35" y="1307"/>
                  </a:lnTo>
                  <a:lnTo>
                    <a:pt x="34" y="1308"/>
                  </a:lnTo>
                  <a:lnTo>
                    <a:pt x="34" y="1310"/>
                  </a:lnTo>
                  <a:lnTo>
                    <a:pt x="34" y="1312"/>
                  </a:lnTo>
                  <a:lnTo>
                    <a:pt x="34" y="1314"/>
                  </a:lnTo>
                  <a:lnTo>
                    <a:pt x="34" y="1316"/>
                  </a:lnTo>
                  <a:lnTo>
                    <a:pt x="32" y="1316"/>
                  </a:lnTo>
                  <a:lnTo>
                    <a:pt x="34" y="1317"/>
                  </a:lnTo>
                  <a:lnTo>
                    <a:pt x="34" y="1319"/>
                  </a:lnTo>
                  <a:lnTo>
                    <a:pt x="32" y="1321"/>
                  </a:lnTo>
                  <a:lnTo>
                    <a:pt x="32" y="1323"/>
                  </a:lnTo>
                  <a:lnTo>
                    <a:pt x="32" y="1324"/>
                  </a:lnTo>
                  <a:lnTo>
                    <a:pt x="30" y="1326"/>
                  </a:lnTo>
                  <a:lnTo>
                    <a:pt x="30" y="1328"/>
                  </a:lnTo>
                  <a:lnTo>
                    <a:pt x="30" y="1330"/>
                  </a:lnTo>
                  <a:lnTo>
                    <a:pt x="28" y="1333"/>
                  </a:lnTo>
                  <a:lnTo>
                    <a:pt x="28" y="1335"/>
                  </a:lnTo>
                  <a:lnTo>
                    <a:pt x="28" y="1337"/>
                  </a:lnTo>
                  <a:lnTo>
                    <a:pt x="26" y="1339"/>
                  </a:lnTo>
                  <a:lnTo>
                    <a:pt x="26" y="1340"/>
                  </a:lnTo>
                  <a:lnTo>
                    <a:pt x="26" y="1342"/>
                  </a:lnTo>
                  <a:lnTo>
                    <a:pt x="25" y="1344"/>
                  </a:lnTo>
                  <a:lnTo>
                    <a:pt x="25" y="1346"/>
                  </a:lnTo>
                  <a:lnTo>
                    <a:pt x="25" y="1347"/>
                  </a:lnTo>
                  <a:lnTo>
                    <a:pt x="25" y="1349"/>
                  </a:lnTo>
                  <a:lnTo>
                    <a:pt x="25" y="1351"/>
                  </a:lnTo>
                  <a:lnTo>
                    <a:pt x="23" y="1353"/>
                  </a:lnTo>
                  <a:lnTo>
                    <a:pt x="23" y="1354"/>
                  </a:lnTo>
                  <a:lnTo>
                    <a:pt x="23" y="1356"/>
                  </a:lnTo>
                  <a:lnTo>
                    <a:pt x="23" y="1360"/>
                  </a:lnTo>
                  <a:lnTo>
                    <a:pt x="21" y="1362"/>
                  </a:lnTo>
                  <a:lnTo>
                    <a:pt x="21" y="1363"/>
                  </a:lnTo>
                  <a:lnTo>
                    <a:pt x="21" y="1365"/>
                  </a:lnTo>
                  <a:lnTo>
                    <a:pt x="23" y="1365"/>
                  </a:lnTo>
                  <a:lnTo>
                    <a:pt x="21" y="1367"/>
                  </a:lnTo>
                  <a:lnTo>
                    <a:pt x="21" y="1369"/>
                  </a:lnTo>
                  <a:lnTo>
                    <a:pt x="21" y="1370"/>
                  </a:lnTo>
                  <a:lnTo>
                    <a:pt x="19" y="1374"/>
                  </a:lnTo>
                  <a:lnTo>
                    <a:pt x="19" y="1376"/>
                  </a:lnTo>
                  <a:lnTo>
                    <a:pt x="18" y="1378"/>
                  </a:lnTo>
                  <a:lnTo>
                    <a:pt x="18" y="1379"/>
                  </a:lnTo>
                  <a:lnTo>
                    <a:pt x="18" y="1381"/>
                  </a:lnTo>
                  <a:lnTo>
                    <a:pt x="16" y="1381"/>
                  </a:lnTo>
                  <a:lnTo>
                    <a:pt x="16" y="1383"/>
                  </a:lnTo>
                  <a:lnTo>
                    <a:pt x="16" y="1385"/>
                  </a:lnTo>
                  <a:lnTo>
                    <a:pt x="16" y="1386"/>
                  </a:lnTo>
                  <a:lnTo>
                    <a:pt x="14" y="1388"/>
                  </a:lnTo>
                  <a:lnTo>
                    <a:pt x="14" y="1390"/>
                  </a:lnTo>
                  <a:lnTo>
                    <a:pt x="12" y="1392"/>
                  </a:lnTo>
                  <a:lnTo>
                    <a:pt x="12" y="1393"/>
                  </a:lnTo>
                  <a:lnTo>
                    <a:pt x="12" y="1395"/>
                  </a:lnTo>
                  <a:lnTo>
                    <a:pt x="11" y="1397"/>
                  </a:lnTo>
                  <a:lnTo>
                    <a:pt x="11" y="1399"/>
                  </a:lnTo>
                  <a:lnTo>
                    <a:pt x="11" y="1401"/>
                  </a:lnTo>
                  <a:lnTo>
                    <a:pt x="9" y="1402"/>
                  </a:lnTo>
                  <a:lnTo>
                    <a:pt x="9" y="1406"/>
                  </a:lnTo>
                  <a:lnTo>
                    <a:pt x="7" y="1408"/>
                  </a:lnTo>
                  <a:lnTo>
                    <a:pt x="7" y="1409"/>
                  </a:lnTo>
                  <a:lnTo>
                    <a:pt x="5" y="1411"/>
                  </a:lnTo>
                  <a:lnTo>
                    <a:pt x="5" y="1413"/>
                  </a:lnTo>
                  <a:lnTo>
                    <a:pt x="3" y="1415"/>
                  </a:lnTo>
                  <a:lnTo>
                    <a:pt x="3" y="1416"/>
                  </a:lnTo>
                  <a:lnTo>
                    <a:pt x="2" y="1418"/>
                  </a:lnTo>
                  <a:lnTo>
                    <a:pt x="2" y="1420"/>
                  </a:lnTo>
                  <a:lnTo>
                    <a:pt x="0" y="1422"/>
                  </a:lnTo>
                  <a:lnTo>
                    <a:pt x="0" y="1424"/>
                  </a:lnTo>
                  <a:lnTo>
                    <a:pt x="0" y="142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7" name="Freeform 11"/>
            <p:cNvSpPr>
              <a:spLocks/>
            </p:cNvSpPr>
            <p:nvPr/>
          </p:nvSpPr>
          <p:spPr bwMode="auto">
            <a:xfrm>
              <a:off x="2671" y="3099"/>
              <a:ext cx="499" cy="1073"/>
            </a:xfrm>
            <a:custGeom>
              <a:avLst/>
              <a:gdLst>
                <a:gd name="T0" fmla="*/ 492 w 499"/>
                <a:gd name="T1" fmla="*/ 25 h 1073"/>
                <a:gd name="T2" fmla="*/ 487 w 499"/>
                <a:gd name="T3" fmla="*/ 53 h 1073"/>
                <a:gd name="T4" fmla="*/ 478 w 499"/>
                <a:gd name="T5" fmla="*/ 76 h 1073"/>
                <a:gd name="T6" fmla="*/ 469 w 499"/>
                <a:gd name="T7" fmla="*/ 101 h 1073"/>
                <a:gd name="T8" fmla="*/ 460 w 499"/>
                <a:gd name="T9" fmla="*/ 128 h 1073"/>
                <a:gd name="T10" fmla="*/ 449 w 499"/>
                <a:gd name="T11" fmla="*/ 154 h 1073"/>
                <a:gd name="T12" fmla="*/ 437 w 499"/>
                <a:gd name="T13" fmla="*/ 184 h 1073"/>
                <a:gd name="T14" fmla="*/ 426 w 499"/>
                <a:gd name="T15" fmla="*/ 211 h 1073"/>
                <a:gd name="T16" fmla="*/ 416 w 499"/>
                <a:gd name="T17" fmla="*/ 237 h 1073"/>
                <a:gd name="T18" fmla="*/ 405 w 499"/>
                <a:gd name="T19" fmla="*/ 257 h 1073"/>
                <a:gd name="T20" fmla="*/ 398 w 499"/>
                <a:gd name="T21" fmla="*/ 280 h 1073"/>
                <a:gd name="T22" fmla="*/ 387 w 499"/>
                <a:gd name="T23" fmla="*/ 299 h 1073"/>
                <a:gd name="T24" fmla="*/ 380 w 499"/>
                <a:gd name="T25" fmla="*/ 326 h 1073"/>
                <a:gd name="T26" fmla="*/ 373 w 499"/>
                <a:gd name="T27" fmla="*/ 349 h 1073"/>
                <a:gd name="T28" fmla="*/ 368 w 499"/>
                <a:gd name="T29" fmla="*/ 376 h 1073"/>
                <a:gd name="T30" fmla="*/ 363 w 499"/>
                <a:gd name="T31" fmla="*/ 402 h 1073"/>
                <a:gd name="T32" fmla="*/ 359 w 499"/>
                <a:gd name="T33" fmla="*/ 427 h 1073"/>
                <a:gd name="T34" fmla="*/ 356 w 499"/>
                <a:gd name="T35" fmla="*/ 450 h 1073"/>
                <a:gd name="T36" fmla="*/ 350 w 499"/>
                <a:gd name="T37" fmla="*/ 475 h 1073"/>
                <a:gd name="T38" fmla="*/ 341 w 499"/>
                <a:gd name="T39" fmla="*/ 498 h 1073"/>
                <a:gd name="T40" fmla="*/ 334 w 499"/>
                <a:gd name="T41" fmla="*/ 522 h 1073"/>
                <a:gd name="T42" fmla="*/ 331 w 499"/>
                <a:gd name="T43" fmla="*/ 549 h 1073"/>
                <a:gd name="T44" fmla="*/ 325 w 499"/>
                <a:gd name="T45" fmla="*/ 570 h 1073"/>
                <a:gd name="T46" fmla="*/ 315 w 499"/>
                <a:gd name="T47" fmla="*/ 591 h 1073"/>
                <a:gd name="T48" fmla="*/ 306 w 499"/>
                <a:gd name="T49" fmla="*/ 613 h 1073"/>
                <a:gd name="T50" fmla="*/ 301 w 499"/>
                <a:gd name="T51" fmla="*/ 634 h 1073"/>
                <a:gd name="T52" fmla="*/ 297 w 499"/>
                <a:gd name="T53" fmla="*/ 659 h 1073"/>
                <a:gd name="T54" fmla="*/ 292 w 499"/>
                <a:gd name="T55" fmla="*/ 685 h 1073"/>
                <a:gd name="T56" fmla="*/ 285 w 499"/>
                <a:gd name="T57" fmla="*/ 710 h 1073"/>
                <a:gd name="T58" fmla="*/ 274 w 499"/>
                <a:gd name="T59" fmla="*/ 731 h 1073"/>
                <a:gd name="T60" fmla="*/ 264 w 499"/>
                <a:gd name="T61" fmla="*/ 754 h 1073"/>
                <a:gd name="T62" fmla="*/ 253 w 499"/>
                <a:gd name="T63" fmla="*/ 774 h 1073"/>
                <a:gd name="T64" fmla="*/ 242 w 499"/>
                <a:gd name="T65" fmla="*/ 793 h 1073"/>
                <a:gd name="T66" fmla="*/ 235 w 499"/>
                <a:gd name="T67" fmla="*/ 818 h 1073"/>
                <a:gd name="T68" fmla="*/ 225 w 499"/>
                <a:gd name="T69" fmla="*/ 837 h 1073"/>
                <a:gd name="T70" fmla="*/ 216 w 499"/>
                <a:gd name="T71" fmla="*/ 864 h 1073"/>
                <a:gd name="T72" fmla="*/ 210 w 499"/>
                <a:gd name="T73" fmla="*/ 889 h 1073"/>
                <a:gd name="T74" fmla="*/ 202 w 499"/>
                <a:gd name="T75" fmla="*/ 910 h 1073"/>
                <a:gd name="T76" fmla="*/ 191 w 499"/>
                <a:gd name="T77" fmla="*/ 933 h 1073"/>
                <a:gd name="T78" fmla="*/ 184 w 499"/>
                <a:gd name="T79" fmla="*/ 956 h 1073"/>
                <a:gd name="T80" fmla="*/ 184 w 499"/>
                <a:gd name="T81" fmla="*/ 965 h 1073"/>
                <a:gd name="T82" fmla="*/ 170 w 499"/>
                <a:gd name="T83" fmla="*/ 979 h 1073"/>
                <a:gd name="T84" fmla="*/ 170 w 499"/>
                <a:gd name="T85" fmla="*/ 1000 h 1073"/>
                <a:gd name="T86" fmla="*/ 163 w 499"/>
                <a:gd name="T87" fmla="*/ 1007 h 1073"/>
                <a:gd name="T88" fmla="*/ 157 w 499"/>
                <a:gd name="T89" fmla="*/ 1013 h 1073"/>
                <a:gd name="T90" fmla="*/ 133 w 499"/>
                <a:gd name="T91" fmla="*/ 1022 h 1073"/>
                <a:gd name="T92" fmla="*/ 131 w 499"/>
                <a:gd name="T93" fmla="*/ 1029 h 1073"/>
                <a:gd name="T94" fmla="*/ 120 w 499"/>
                <a:gd name="T95" fmla="*/ 1039 h 1073"/>
                <a:gd name="T96" fmla="*/ 95 w 499"/>
                <a:gd name="T97" fmla="*/ 1043 h 1073"/>
                <a:gd name="T98" fmla="*/ 79 w 499"/>
                <a:gd name="T99" fmla="*/ 1052 h 1073"/>
                <a:gd name="T100" fmla="*/ 65 w 499"/>
                <a:gd name="T101" fmla="*/ 1059 h 1073"/>
                <a:gd name="T102" fmla="*/ 51 w 499"/>
                <a:gd name="T103" fmla="*/ 1068 h 1073"/>
                <a:gd name="T104" fmla="*/ 30 w 499"/>
                <a:gd name="T105" fmla="*/ 1069 h 1073"/>
                <a:gd name="T106" fmla="*/ 5 w 499"/>
                <a:gd name="T107" fmla="*/ 1064 h 1073"/>
                <a:gd name="T108" fmla="*/ 5 w 499"/>
                <a:gd name="T109" fmla="*/ 1046 h 1073"/>
                <a:gd name="T110" fmla="*/ 12 w 499"/>
                <a:gd name="T111" fmla="*/ 1032 h 1073"/>
                <a:gd name="T112" fmla="*/ 9 w 499"/>
                <a:gd name="T113" fmla="*/ 1014 h 1073"/>
                <a:gd name="T114" fmla="*/ 14 w 499"/>
                <a:gd name="T115" fmla="*/ 991 h 1073"/>
                <a:gd name="T116" fmla="*/ 12 w 499"/>
                <a:gd name="T117" fmla="*/ 967 h 1073"/>
                <a:gd name="T118" fmla="*/ 12 w 499"/>
                <a:gd name="T119" fmla="*/ 94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" h="1073">
                  <a:moveTo>
                    <a:pt x="499" y="0"/>
                  </a:moveTo>
                  <a:lnTo>
                    <a:pt x="499" y="2"/>
                  </a:lnTo>
                  <a:lnTo>
                    <a:pt x="497" y="2"/>
                  </a:lnTo>
                  <a:lnTo>
                    <a:pt x="497" y="4"/>
                  </a:lnTo>
                  <a:lnTo>
                    <a:pt x="497" y="6"/>
                  </a:lnTo>
                  <a:lnTo>
                    <a:pt x="495" y="7"/>
                  </a:lnTo>
                  <a:lnTo>
                    <a:pt x="495" y="9"/>
                  </a:lnTo>
                  <a:lnTo>
                    <a:pt x="495" y="11"/>
                  </a:lnTo>
                  <a:lnTo>
                    <a:pt x="495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4" y="16"/>
                  </a:lnTo>
                  <a:lnTo>
                    <a:pt x="494" y="18"/>
                  </a:lnTo>
                  <a:lnTo>
                    <a:pt x="494" y="20"/>
                  </a:lnTo>
                  <a:lnTo>
                    <a:pt x="494" y="22"/>
                  </a:lnTo>
                  <a:lnTo>
                    <a:pt x="494" y="23"/>
                  </a:lnTo>
                  <a:lnTo>
                    <a:pt x="492" y="25"/>
                  </a:lnTo>
                  <a:lnTo>
                    <a:pt x="492" y="27"/>
                  </a:lnTo>
                  <a:lnTo>
                    <a:pt x="492" y="29"/>
                  </a:lnTo>
                  <a:lnTo>
                    <a:pt x="490" y="30"/>
                  </a:lnTo>
                  <a:lnTo>
                    <a:pt x="490" y="32"/>
                  </a:lnTo>
                  <a:lnTo>
                    <a:pt x="490" y="34"/>
                  </a:lnTo>
                  <a:lnTo>
                    <a:pt x="490" y="36"/>
                  </a:lnTo>
                  <a:lnTo>
                    <a:pt x="488" y="37"/>
                  </a:lnTo>
                  <a:lnTo>
                    <a:pt x="488" y="39"/>
                  </a:lnTo>
                  <a:lnTo>
                    <a:pt x="488" y="41"/>
                  </a:lnTo>
                  <a:lnTo>
                    <a:pt x="488" y="43"/>
                  </a:lnTo>
                  <a:lnTo>
                    <a:pt x="488" y="45"/>
                  </a:lnTo>
                  <a:lnTo>
                    <a:pt x="488" y="46"/>
                  </a:lnTo>
                  <a:lnTo>
                    <a:pt x="487" y="46"/>
                  </a:lnTo>
                  <a:lnTo>
                    <a:pt x="487" y="48"/>
                  </a:lnTo>
                  <a:lnTo>
                    <a:pt x="487" y="50"/>
                  </a:lnTo>
                  <a:lnTo>
                    <a:pt x="487" y="52"/>
                  </a:lnTo>
                  <a:lnTo>
                    <a:pt x="487" y="53"/>
                  </a:lnTo>
                  <a:lnTo>
                    <a:pt x="485" y="53"/>
                  </a:lnTo>
                  <a:lnTo>
                    <a:pt x="485" y="55"/>
                  </a:lnTo>
                  <a:lnTo>
                    <a:pt x="485" y="57"/>
                  </a:lnTo>
                  <a:lnTo>
                    <a:pt x="485" y="59"/>
                  </a:lnTo>
                  <a:lnTo>
                    <a:pt x="483" y="59"/>
                  </a:lnTo>
                  <a:lnTo>
                    <a:pt x="483" y="60"/>
                  </a:lnTo>
                  <a:lnTo>
                    <a:pt x="483" y="62"/>
                  </a:lnTo>
                  <a:lnTo>
                    <a:pt x="483" y="64"/>
                  </a:lnTo>
                  <a:lnTo>
                    <a:pt x="481" y="64"/>
                  </a:lnTo>
                  <a:lnTo>
                    <a:pt x="481" y="66"/>
                  </a:lnTo>
                  <a:lnTo>
                    <a:pt x="481" y="68"/>
                  </a:lnTo>
                  <a:lnTo>
                    <a:pt x="481" y="69"/>
                  </a:lnTo>
                  <a:lnTo>
                    <a:pt x="479" y="69"/>
                  </a:lnTo>
                  <a:lnTo>
                    <a:pt x="479" y="71"/>
                  </a:lnTo>
                  <a:lnTo>
                    <a:pt x="479" y="73"/>
                  </a:lnTo>
                  <a:lnTo>
                    <a:pt x="478" y="75"/>
                  </a:lnTo>
                  <a:lnTo>
                    <a:pt x="478" y="76"/>
                  </a:lnTo>
                  <a:lnTo>
                    <a:pt x="478" y="78"/>
                  </a:lnTo>
                  <a:lnTo>
                    <a:pt x="476" y="80"/>
                  </a:lnTo>
                  <a:lnTo>
                    <a:pt x="476" y="82"/>
                  </a:lnTo>
                  <a:lnTo>
                    <a:pt x="476" y="83"/>
                  </a:lnTo>
                  <a:lnTo>
                    <a:pt x="474" y="83"/>
                  </a:lnTo>
                  <a:lnTo>
                    <a:pt x="474" y="85"/>
                  </a:lnTo>
                  <a:lnTo>
                    <a:pt x="474" y="87"/>
                  </a:lnTo>
                  <a:lnTo>
                    <a:pt x="474" y="89"/>
                  </a:lnTo>
                  <a:lnTo>
                    <a:pt x="472" y="89"/>
                  </a:lnTo>
                  <a:lnTo>
                    <a:pt x="472" y="91"/>
                  </a:lnTo>
                  <a:lnTo>
                    <a:pt x="472" y="92"/>
                  </a:lnTo>
                  <a:lnTo>
                    <a:pt x="471" y="94"/>
                  </a:lnTo>
                  <a:lnTo>
                    <a:pt x="471" y="96"/>
                  </a:lnTo>
                  <a:lnTo>
                    <a:pt x="471" y="98"/>
                  </a:lnTo>
                  <a:lnTo>
                    <a:pt x="471" y="99"/>
                  </a:lnTo>
                  <a:lnTo>
                    <a:pt x="469" y="99"/>
                  </a:lnTo>
                  <a:lnTo>
                    <a:pt x="469" y="101"/>
                  </a:lnTo>
                  <a:lnTo>
                    <a:pt x="469" y="103"/>
                  </a:lnTo>
                  <a:lnTo>
                    <a:pt x="467" y="103"/>
                  </a:lnTo>
                  <a:lnTo>
                    <a:pt x="467" y="105"/>
                  </a:lnTo>
                  <a:lnTo>
                    <a:pt x="467" y="106"/>
                  </a:lnTo>
                  <a:lnTo>
                    <a:pt x="467" y="108"/>
                  </a:lnTo>
                  <a:lnTo>
                    <a:pt x="465" y="110"/>
                  </a:lnTo>
                  <a:lnTo>
                    <a:pt x="465" y="112"/>
                  </a:lnTo>
                  <a:lnTo>
                    <a:pt x="465" y="114"/>
                  </a:lnTo>
                  <a:lnTo>
                    <a:pt x="464" y="115"/>
                  </a:lnTo>
                  <a:lnTo>
                    <a:pt x="464" y="117"/>
                  </a:lnTo>
                  <a:lnTo>
                    <a:pt x="462" y="119"/>
                  </a:lnTo>
                  <a:lnTo>
                    <a:pt x="462" y="121"/>
                  </a:lnTo>
                  <a:lnTo>
                    <a:pt x="462" y="122"/>
                  </a:lnTo>
                  <a:lnTo>
                    <a:pt x="460" y="122"/>
                  </a:lnTo>
                  <a:lnTo>
                    <a:pt x="460" y="124"/>
                  </a:lnTo>
                  <a:lnTo>
                    <a:pt x="460" y="126"/>
                  </a:lnTo>
                  <a:lnTo>
                    <a:pt x="460" y="128"/>
                  </a:lnTo>
                  <a:lnTo>
                    <a:pt x="458" y="128"/>
                  </a:lnTo>
                  <a:lnTo>
                    <a:pt x="458" y="129"/>
                  </a:lnTo>
                  <a:lnTo>
                    <a:pt x="458" y="131"/>
                  </a:lnTo>
                  <a:lnTo>
                    <a:pt x="456" y="133"/>
                  </a:lnTo>
                  <a:lnTo>
                    <a:pt x="456" y="135"/>
                  </a:lnTo>
                  <a:lnTo>
                    <a:pt x="456" y="137"/>
                  </a:lnTo>
                  <a:lnTo>
                    <a:pt x="456" y="138"/>
                  </a:lnTo>
                  <a:lnTo>
                    <a:pt x="455" y="138"/>
                  </a:lnTo>
                  <a:lnTo>
                    <a:pt x="455" y="140"/>
                  </a:lnTo>
                  <a:lnTo>
                    <a:pt x="455" y="142"/>
                  </a:lnTo>
                  <a:lnTo>
                    <a:pt x="455" y="144"/>
                  </a:lnTo>
                  <a:lnTo>
                    <a:pt x="453" y="145"/>
                  </a:lnTo>
                  <a:lnTo>
                    <a:pt x="453" y="147"/>
                  </a:lnTo>
                  <a:lnTo>
                    <a:pt x="451" y="149"/>
                  </a:lnTo>
                  <a:lnTo>
                    <a:pt x="451" y="151"/>
                  </a:lnTo>
                  <a:lnTo>
                    <a:pt x="451" y="153"/>
                  </a:lnTo>
                  <a:lnTo>
                    <a:pt x="449" y="154"/>
                  </a:lnTo>
                  <a:lnTo>
                    <a:pt x="448" y="156"/>
                  </a:lnTo>
                  <a:lnTo>
                    <a:pt x="448" y="158"/>
                  </a:lnTo>
                  <a:lnTo>
                    <a:pt x="448" y="160"/>
                  </a:lnTo>
                  <a:lnTo>
                    <a:pt x="446" y="161"/>
                  </a:lnTo>
                  <a:lnTo>
                    <a:pt x="446" y="163"/>
                  </a:lnTo>
                  <a:lnTo>
                    <a:pt x="446" y="165"/>
                  </a:lnTo>
                  <a:lnTo>
                    <a:pt x="444" y="167"/>
                  </a:lnTo>
                  <a:lnTo>
                    <a:pt x="444" y="168"/>
                  </a:lnTo>
                  <a:lnTo>
                    <a:pt x="442" y="170"/>
                  </a:lnTo>
                  <a:lnTo>
                    <a:pt x="442" y="172"/>
                  </a:lnTo>
                  <a:lnTo>
                    <a:pt x="442" y="174"/>
                  </a:lnTo>
                  <a:lnTo>
                    <a:pt x="441" y="176"/>
                  </a:lnTo>
                  <a:lnTo>
                    <a:pt x="441" y="177"/>
                  </a:lnTo>
                  <a:lnTo>
                    <a:pt x="439" y="179"/>
                  </a:lnTo>
                  <a:lnTo>
                    <a:pt x="439" y="181"/>
                  </a:lnTo>
                  <a:lnTo>
                    <a:pt x="439" y="183"/>
                  </a:lnTo>
                  <a:lnTo>
                    <a:pt x="437" y="184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5" y="190"/>
                  </a:lnTo>
                  <a:lnTo>
                    <a:pt x="435" y="191"/>
                  </a:lnTo>
                  <a:lnTo>
                    <a:pt x="433" y="193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9"/>
                  </a:lnTo>
                  <a:lnTo>
                    <a:pt x="430" y="200"/>
                  </a:lnTo>
                  <a:lnTo>
                    <a:pt x="430" y="202"/>
                  </a:lnTo>
                  <a:lnTo>
                    <a:pt x="428" y="202"/>
                  </a:lnTo>
                  <a:lnTo>
                    <a:pt x="428" y="204"/>
                  </a:lnTo>
                  <a:lnTo>
                    <a:pt x="428" y="206"/>
                  </a:lnTo>
                  <a:lnTo>
                    <a:pt x="428" y="207"/>
                  </a:lnTo>
                  <a:lnTo>
                    <a:pt x="428" y="209"/>
                  </a:lnTo>
                  <a:lnTo>
                    <a:pt x="426" y="209"/>
                  </a:lnTo>
                  <a:lnTo>
                    <a:pt x="426" y="211"/>
                  </a:lnTo>
                  <a:lnTo>
                    <a:pt x="426" y="213"/>
                  </a:lnTo>
                  <a:lnTo>
                    <a:pt x="425" y="214"/>
                  </a:lnTo>
                  <a:lnTo>
                    <a:pt x="425" y="216"/>
                  </a:lnTo>
                  <a:lnTo>
                    <a:pt x="423" y="218"/>
                  </a:lnTo>
                  <a:lnTo>
                    <a:pt x="423" y="220"/>
                  </a:lnTo>
                  <a:lnTo>
                    <a:pt x="423" y="222"/>
                  </a:lnTo>
                  <a:lnTo>
                    <a:pt x="421" y="222"/>
                  </a:lnTo>
                  <a:lnTo>
                    <a:pt x="421" y="223"/>
                  </a:lnTo>
                  <a:lnTo>
                    <a:pt x="421" y="225"/>
                  </a:lnTo>
                  <a:lnTo>
                    <a:pt x="419" y="225"/>
                  </a:lnTo>
                  <a:lnTo>
                    <a:pt x="419" y="227"/>
                  </a:lnTo>
                  <a:lnTo>
                    <a:pt x="419" y="229"/>
                  </a:lnTo>
                  <a:lnTo>
                    <a:pt x="418" y="230"/>
                  </a:lnTo>
                  <a:lnTo>
                    <a:pt x="418" y="232"/>
                  </a:lnTo>
                  <a:lnTo>
                    <a:pt x="416" y="234"/>
                  </a:lnTo>
                  <a:lnTo>
                    <a:pt x="416" y="236"/>
                  </a:lnTo>
                  <a:lnTo>
                    <a:pt x="416" y="237"/>
                  </a:lnTo>
                  <a:lnTo>
                    <a:pt x="414" y="237"/>
                  </a:lnTo>
                  <a:lnTo>
                    <a:pt x="414" y="239"/>
                  </a:lnTo>
                  <a:lnTo>
                    <a:pt x="412" y="241"/>
                  </a:lnTo>
                  <a:lnTo>
                    <a:pt x="412" y="243"/>
                  </a:lnTo>
                  <a:lnTo>
                    <a:pt x="410" y="245"/>
                  </a:lnTo>
                  <a:lnTo>
                    <a:pt x="410" y="246"/>
                  </a:lnTo>
                  <a:lnTo>
                    <a:pt x="409" y="246"/>
                  </a:lnTo>
                  <a:lnTo>
                    <a:pt x="409" y="248"/>
                  </a:lnTo>
                  <a:lnTo>
                    <a:pt x="409" y="250"/>
                  </a:lnTo>
                  <a:lnTo>
                    <a:pt x="407" y="250"/>
                  </a:lnTo>
                  <a:lnTo>
                    <a:pt x="407" y="252"/>
                  </a:lnTo>
                  <a:lnTo>
                    <a:pt x="409" y="252"/>
                  </a:lnTo>
                  <a:lnTo>
                    <a:pt x="409" y="253"/>
                  </a:lnTo>
                  <a:lnTo>
                    <a:pt x="407" y="253"/>
                  </a:lnTo>
                  <a:lnTo>
                    <a:pt x="407" y="255"/>
                  </a:lnTo>
                  <a:lnTo>
                    <a:pt x="407" y="257"/>
                  </a:lnTo>
                  <a:lnTo>
                    <a:pt x="405" y="257"/>
                  </a:lnTo>
                  <a:lnTo>
                    <a:pt x="405" y="259"/>
                  </a:lnTo>
                  <a:lnTo>
                    <a:pt x="405" y="260"/>
                  </a:lnTo>
                  <a:lnTo>
                    <a:pt x="403" y="260"/>
                  </a:lnTo>
                  <a:lnTo>
                    <a:pt x="403" y="262"/>
                  </a:lnTo>
                  <a:lnTo>
                    <a:pt x="403" y="264"/>
                  </a:lnTo>
                  <a:lnTo>
                    <a:pt x="403" y="266"/>
                  </a:lnTo>
                  <a:lnTo>
                    <a:pt x="402" y="266"/>
                  </a:lnTo>
                  <a:lnTo>
                    <a:pt x="402" y="268"/>
                  </a:lnTo>
                  <a:lnTo>
                    <a:pt x="402" y="269"/>
                  </a:lnTo>
                  <a:lnTo>
                    <a:pt x="400" y="269"/>
                  </a:lnTo>
                  <a:lnTo>
                    <a:pt x="400" y="271"/>
                  </a:lnTo>
                  <a:lnTo>
                    <a:pt x="400" y="273"/>
                  </a:lnTo>
                  <a:lnTo>
                    <a:pt x="400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8" y="278"/>
                  </a:lnTo>
                  <a:lnTo>
                    <a:pt x="398" y="280"/>
                  </a:lnTo>
                  <a:lnTo>
                    <a:pt x="396" y="280"/>
                  </a:lnTo>
                  <a:lnTo>
                    <a:pt x="396" y="282"/>
                  </a:lnTo>
                  <a:lnTo>
                    <a:pt x="396" y="283"/>
                  </a:lnTo>
                  <a:lnTo>
                    <a:pt x="395" y="283"/>
                  </a:lnTo>
                  <a:lnTo>
                    <a:pt x="395" y="285"/>
                  </a:lnTo>
                  <a:lnTo>
                    <a:pt x="395" y="287"/>
                  </a:lnTo>
                  <a:lnTo>
                    <a:pt x="393" y="287"/>
                  </a:lnTo>
                  <a:lnTo>
                    <a:pt x="393" y="289"/>
                  </a:lnTo>
                  <a:lnTo>
                    <a:pt x="393" y="291"/>
                  </a:lnTo>
                  <a:lnTo>
                    <a:pt x="391" y="291"/>
                  </a:lnTo>
                  <a:lnTo>
                    <a:pt x="391" y="292"/>
                  </a:lnTo>
                  <a:lnTo>
                    <a:pt x="391" y="294"/>
                  </a:lnTo>
                  <a:lnTo>
                    <a:pt x="389" y="294"/>
                  </a:lnTo>
                  <a:lnTo>
                    <a:pt x="389" y="296"/>
                  </a:lnTo>
                  <a:lnTo>
                    <a:pt x="389" y="298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301"/>
                  </a:lnTo>
                  <a:lnTo>
                    <a:pt x="387" y="303"/>
                  </a:lnTo>
                  <a:lnTo>
                    <a:pt x="387" y="305"/>
                  </a:lnTo>
                  <a:lnTo>
                    <a:pt x="386" y="306"/>
                  </a:lnTo>
                  <a:lnTo>
                    <a:pt x="386" y="308"/>
                  </a:lnTo>
                  <a:lnTo>
                    <a:pt x="386" y="310"/>
                  </a:lnTo>
                  <a:lnTo>
                    <a:pt x="386" y="312"/>
                  </a:lnTo>
                  <a:lnTo>
                    <a:pt x="384" y="312"/>
                  </a:lnTo>
                  <a:lnTo>
                    <a:pt x="384" y="314"/>
                  </a:lnTo>
                  <a:lnTo>
                    <a:pt x="384" y="315"/>
                  </a:lnTo>
                  <a:lnTo>
                    <a:pt x="382" y="317"/>
                  </a:lnTo>
                  <a:lnTo>
                    <a:pt x="382" y="319"/>
                  </a:lnTo>
                  <a:lnTo>
                    <a:pt x="382" y="321"/>
                  </a:lnTo>
                  <a:lnTo>
                    <a:pt x="380" y="321"/>
                  </a:lnTo>
                  <a:lnTo>
                    <a:pt x="380" y="322"/>
                  </a:lnTo>
                  <a:lnTo>
                    <a:pt x="380" y="324"/>
                  </a:lnTo>
                  <a:lnTo>
                    <a:pt x="380" y="326"/>
                  </a:lnTo>
                  <a:lnTo>
                    <a:pt x="379" y="326"/>
                  </a:lnTo>
                  <a:lnTo>
                    <a:pt x="379" y="328"/>
                  </a:lnTo>
                  <a:lnTo>
                    <a:pt x="379" y="329"/>
                  </a:lnTo>
                  <a:lnTo>
                    <a:pt x="379" y="331"/>
                  </a:lnTo>
                  <a:lnTo>
                    <a:pt x="377" y="331"/>
                  </a:lnTo>
                  <a:lnTo>
                    <a:pt x="377" y="333"/>
                  </a:lnTo>
                  <a:lnTo>
                    <a:pt x="377" y="335"/>
                  </a:lnTo>
                  <a:lnTo>
                    <a:pt x="377" y="337"/>
                  </a:lnTo>
                  <a:lnTo>
                    <a:pt x="375" y="337"/>
                  </a:lnTo>
                  <a:lnTo>
                    <a:pt x="375" y="338"/>
                  </a:lnTo>
                  <a:lnTo>
                    <a:pt x="375" y="340"/>
                  </a:lnTo>
                  <a:lnTo>
                    <a:pt x="373" y="340"/>
                  </a:lnTo>
                  <a:lnTo>
                    <a:pt x="373" y="342"/>
                  </a:lnTo>
                  <a:lnTo>
                    <a:pt x="373" y="344"/>
                  </a:lnTo>
                  <a:lnTo>
                    <a:pt x="373" y="345"/>
                  </a:lnTo>
                  <a:lnTo>
                    <a:pt x="373" y="347"/>
                  </a:lnTo>
                  <a:lnTo>
                    <a:pt x="373" y="349"/>
                  </a:lnTo>
                  <a:lnTo>
                    <a:pt x="372" y="349"/>
                  </a:lnTo>
                  <a:lnTo>
                    <a:pt x="372" y="351"/>
                  </a:lnTo>
                  <a:lnTo>
                    <a:pt x="372" y="353"/>
                  </a:lnTo>
                  <a:lnTo>
                    <a:pt x="372" y="354"/>
                  </a:lnTo>
                  <a:lnTo>
                    <a:pt x="372" y="356"/>
                  </a:lnTo>
                  <a:lnTo>
                    <a:pt x="370" y="356"/>
                  </a:lnTo>
                  <a:lnTo>
                    <a:pt x="370" y="358"/>
                  </a:lnTo>
                  <a:lnTo>
                    <a:pt x="370" y="360"/>
                  </a:lnTo>
                  <a:lnTo>
                    <a:pt x="370" y="361"/>
                  </a:lnTo>
                  <a:lnTo>
                    <a:pt x="370" y="363"/>
                  </a:lnTo>
                  <a:lnTo>
                    <a:pt x="370" y="365"/>
                  </a:lnTo>
                  <a:lnTo>
                    <a:pt x="370" y="367"/>
                  </a:lnTo>
                  <a:lnTo>
                    <a:pt x="368" y="368"/>
                  </a:lnTo>
                  <a:lnTo>
                    <a:pt x="368" y="370"/>
                  </a:lnTo>
                  <a:lnTo>
                    <a:pt x="368" y="372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6" y="377"/>
                  </a:lnTo>
                  <a:lnTo>
                    <a:pt x="366" y="379"/>
                  </a:lnTo>
                  <a:lnTo>
                    <a:pt x="366" y="381"/>
                  </a:lnTo>
                  <a:lnTo>
                    <a:pt x="366" y="383"/>
                  </a:lnTo>
                  <a:lnTo>
                    <a:pt x="366" y="384"/>
                  </a:lnTo>
                  <a:lnTo>
                    <a:pt x="366" y="386"/>
                  </a:lnTo>
                  <a:lnTo>
                    <a:pt x="364" y="386"/>
                  </a:lnTo>
                  <a:lnTo>
                    <a:pt x="364" y="388"/>
                  </a:lnTo>
                  <a:lnTo>
                    <a:pt x="364" y="390"/>
                  </a:lnTo>
                  <a:lnTo>
                    <a:pt x="364" y="391"/>
                  </a:lnTo>
                  <a:lnTo>
                    <a:pt x="364" y="393"/>
                  </a:lnTo>
                  <a:lnTo>
                    <a:pt x="364" y="395"/>
                  </a:lnTo>
                  <a:lnTo>
                    <a:pt x="363" y="395"/>
                  </a:lnTo>
                  <a:lnTo>
                    <a:pt x="363" y="397"/>
                  </a:lnTo>
                  <a:lnTo>
                    <a:pt x="363" y="399"/>
                  </a:lnTo>
                  <a:lnTo>
                    <a:pt x="363" y="400"/>
                  </a:lnTo>
                  <a:lnTo>
                    <a:pt x="363" y="402"/>
                  </a:lnTo>
                  <a:lnTo>
                    <a:pt x="364" y="402"/>
                  </a:lnTo>
                  <a:lnTo>
                    <a:pt x="363" y="404"/>
                  </a:lnTo>
                  <a:lnTo>
                    <a:pt x="363" y="406"/>
                  </a:lnTo>
                  <a:lnTo>
                    <a:pt x="363" y="407"/>
                  </a:lnTo>
                  <a:lnTo>
                    <a:pt x="363" y="409"/>
                  </a:lnTo>
                  <a:lnTo>
                    <a:pt x="363" y="411"/>
                  </a:lnTo>
                  <a:lnTo>
                    <a:pt x="363" y="413"/>
                  </a:lnTo>
                  <a:lnTo>
                    <a:pt x="363" y="414"/>
                  </a:lnTo>
                  <a:lnTo>
                    <a:pt x="363" y="416"/>
                  </a:lnTo>
                  <a:lnTo>
                    <a:pt x="363" y="418"/>
                  </a:lnTo>
                  <a:lnTo>
                    <a:pt x="361" y="418"/>
                  </a:lnTo>
                  <a:lnTo>
                    <a:pt x="361" y="420"/>
                  </a:lnTo>
                  <a:lnTo>
                    <a:pt x="361" y="422"/>
                  </a:lnTo>
                  <a:lnTo>
                    <a:pt x="361" y="423"/>
                  </a:lnTo>
                  <a:lnTo>
                    <a:pt x="359" y="423"/>
                  </a:lnTo>
                  <a:lnTo>
                    <a:pt x="359" y="425"/>
                  </a:lnTo>
                  <a:lnTo>
                    <a:pt x="359" y="427"/>
                  </a:lnTo>
                  <a:lnTo>
                    <a:pt x="359" y="429"/>
                  </a:lnTo>
                  <a:lnTo>
                    <a:pt x="357" y="429"/>
                  </a:lnTo>
                  <a:lnTo>
                    <a:pt x="357" y="430"/>
                  </a:lnTo>
                  <a:lnTo>
                    <a:pt x="357" y="432"/>
                  </a:lnTo>
                  <a:lnTo>
                    <a:pt x="357" y="434"/>
                  </a:lnTo>
                  <a:lnTo>
                    <a:pt x="359" y="434"/>
                  </a:lnTo>
                  <a:lnTo>
                    <a:pt x="359" y="436"/>
                  </a:lnTo>
                  <a:lnTo>
                    <a:pt x="357" y="436"/>
                  </a:lnTo>
                  <a:lnTo>
                    <a:pt x="357" y="437"/>
                  </a:lnTo>
                  <a:lnTo>
                    <a:pt x="357" y="439"/>
                  </a:lnTo>
                  <a:lnTo>
                    <a:pt x="357" y="441"/>
                  </a:lnTo>
                  <a:lnTo>
                    <a:pt x="357" y="443"/>
                  </a:lnTo>
                  <a:lnTo>
                    <a:pt x="357" y="445"/>
                  </a:lnTo>
                  <a:lnTo>
                    <a:pt x="357" y="446"/>
                  </a:lnTo>
                  <a:lnTo>
                    <a:pt x="356" y="446"/>
                  </a:lnTo>
                  <a:lnTo>
                    <a:pt x="356" y="448"/>
                  </a:lnTo>
                  <a:lnTo>
                    <a:pt x="356" y="450"/>
                  </a:lnTo>
                  <a:lnTo>
                    <a:pt x="356" y="452"/>
                  </a:lnTo>
                  <a:lnTo>
                    <a:pt x="356" y="453"/>
                  </a:lnTo>
                  <a:lnTo>
                    <a:pt x="354" y="453"/>
                  </a:lnTo>
                  <a:lnTo>
                    <a:pt x="354" y="455"/>
                  </a:lnTo>
                  <a:lnTo>
                    <a:pt x="354" y="457"/>
                  </a:lnTo>
                  <a:lnTo>
                    <a:pt x="354" y="459"/>
                  </a:lnTo>
                  <a:lnTo>
                    <a:pt x="354" y="460"/>
                  </a:lnTo>
                  <a:lnTo>
                    <a:pt x="352" y="460"/>
                  </a:lnTo>
                  <a:lnTo>
                    <a:pt x="352" y="462"/>
                  </a:lnTo>
                  <a:lnTo>
                    <a:pt x="352" y="464"/>
                  </a:lnTo>
                  <a:lnTo>
                    <a:pt x="352" y="466"/>
                  </a:lnTo>
                  <a:lnTo>
                    <a:pt x="350" y="466"/>
                  </a:lnTo>
                  <a:lnTo>
                    <a:pt x="350" y="468"/>
                  </a:lnTo>
                  <a:lnTo>
                    <a:pt x="350" y="469"/>
                  </a:lnTo>
                  <a:lnTo>
                    <a:pt x="350" y="471"/>
                  </a:lnTo>
                  <a:lnTo>
                    <a:pt x="350" y="473"/>
                  </a:lnTo>
                  <a:lnTo>
                    <a:pt x="350" y="475"/>
                  </a:lnTo>
                  <a:lnTo>
                    <a:pt x="350" y="476"/>
                  </a:lnTo>
                  <a:lnTo>
                    <a:pt x="348" y="476"/>
                  </a:lnTo>
                  <a:lnTo>
                    <a:pt x="348" y="478"/>
                  </a:lnTo>
                  <a:lnTo>
                    <a:pt x="348" y="480"/>
                  </a:lnTo>
                  <a:lnTo>
                    <a:pt x="348" y="482"/>
                  </a:lnTo>
                  <a:lnTo>
                    <a:pt x="347" y="482"/>
                  </a:lnTo>
                  <a:lnTo>
                    <a:pt x="347" y="483"/>
                  </a:lnTo>
                  <a:lnTo>
                    <a:pt x="347" y="485"/>
                  </a:lnTo>
                  <a:lnTo>
                    <a:pt x="345" y="485"/>
                  </a:lnTo>
                  <a:lnTo>
                    <a:pt x="345" y="487"/>
                  </a:lnTo>
                  <a:lnTo>
                    <a:pt x="345" y="489"/>
                  </a:lnTo>
                  <a:lnTo>
                    <a:pt x="343" y="491"/>
                  </a:lnTo>
                  <a:lnTo>
                    <a:pt x="343" y="492"/>
                  </a:lnTo>
                  <a:lnTo>
                    <a:pt x="343" y="494"/>
                  </a:lnTo>
                  <a:lnTo>
                    <a:pt x="341" y="494"/>
                  </a:lnTo>
                  <a:lnTo>
                    <a:pt x="341" y="496"/>
                  </a:lnTo>
                  <a:lnTo>
                    <a:pt x="341" y="498"/>
                  </a:lnTo>
                  <a:lnTo>
                    <a:pt x="340" y="498"/>
                  </a:lnTo>
                  <a:lnTo>
                    <a:pt x="340" y="499"/>
                  </a:lnTo>
                  <a:lnTo>
                    <a:pt x="340" y="501"/>
                  </a:lnTo>
                  <a:lnTo>
                    <a:pt x="340" y="503"/>
                  </a:lnTo>
                  <a:lnTo>
                    <a:pt x="338" y="503"/>
                  </a:lnTo>
                  <a:lnTo>
                    <a:pt x="338" y="505"/>
                  </a:lnTo>
                  <a:lnTo>
                    <a:pt x="338" y="506"/>
                  </a:lnTo>
                  <a:lnTo>
                    <a:pt x="338" y="508"/>
                  </a:lnTo>
                  <a:lnTo>
                    <a:pt x="338" y="510"/>
                  </a:lnTo>
                  <a:lnTo>
                    <a:pt x="336" y="510"/>
                  </a:lnTo>
                  <a:lnTo>
                    <a:pt x="336" y="512"/>
                  </a:lnTo>
                  <a:lnTo>
                    <a:pt x="336" y="514"/>
                  </a:lnTo>
                  <a:lnTo>
                    <a:pt x="336" y="515"/>
                  </a:lnTo>
                  <a:lnTo>
                    <a:pt x="336" y="517"/>
                  </a:lnTo>
                  <a:lnTo>
                    <a:pt x="336" y="519"/>
                  </a:lnTo>
                  <a:lnTo>
                    <a:pt x="334" y="521"/>
                  </a:lnTo>
                  <a:lnTo>
                    <a:pt x="334" y="522"/>
                  </a:lnTo>
                  <a:lnTo>
                    <a:pt x="334" y="524"/>
                  </a:lnTo>
                  <a:lnTo>
                    <a:pt x="334" y="526"/>
                  </a:lnTo>
                  <a:lnTo>
                    <a:pt x="334" y="528"/>
                  </a:lnTo>
                  <a:lnTo>
                    <a:pt x="334" y="530"/>
                  </a:lnTo>
                  <a:lnTo>
                    <a:pt x="334" y="531"/>
                  </a:lnTo>
                  <a:lnTo>
                    <a:pt x="334" y="533"/>
                  </a:lnTo>
                  <a:lnTo>
                    <a:pt x="333" y="533"/>
                  </a:lnTo>
                  <a:lnTo>
                    <a:pt x="333" y="535"/>
                  </a:lnTo>
                  <a:lnTo>
                    <a:pt x="333" y="537"/>
                  </a:lnTo>
                  <a:lnTo>
                    <a:pt x="333" y="538"/>
                  </a:lnTo>
                  <a:lnTo>
                    <a:pt x="333" y="540"/>
                  </a:lnTo>
                  <a:lnTo>
                    <a:pt x="333" y="542"/>
                  </a:lnTo>
                  <a:lnTo>
                    <a:pt x="333" y="544"/>
                  </a:lnTo>
                  <a:lnTo>
                    <a:pt x="331" y="544"/>
                  </a:lnTo>
                  <a:lnTo>
                    <a:pt x="331" y="545"/>
                  </a:lnTo>
                  <a:lnTo>
                    <a:pt x="331" y="547"/>
                  </a:lnTo>
                  <a:lnTo>
                    <a:pt x="331" y="549"/>
                  </a:lnTo>
                  <a:lnTo>
                    <a:pt x="331" y="551"/>
                  </a:lnTo>
                  <a:lnTo>
                    <a:pt x="329" y="551"/>
                  </a:lnTo>
                  <a:lnTo>
                    <a:pt x="329" y="553"/>
                  </a:lnTo>
                  <a:lnTo>
                    <a:pt x="329" y="554"/>
                  </a:lnTo>
                  <a:lnTo>
                    <a:pt x="329" y="556"/>
                  </a:lnTo>
                  <a:lnTo>
                    <a:pt x="329" y="558"/>
                  </a:lnTo>
                  <a:lnTo>
                    <a:pt x="327" y="558"/>
                  </a:lnTo>
                  <a:lnTo>
                    <a:pt x="327" y="560"/>
                  </a:lnTo>
                  <a:lnTo>
                    <a:pt x="327" y="561"/>
                  </a:lnTo>
                  <a:lnTo>
                    <a:pt x="327" y="563"/>
                  </a:lnTo>
                  <a:lnTo>
                    <a:pt x="325" y="563"/>
                  </a:lnTo>
                  <a:lnTo>
                    <a:pt x="325" y="565"/>
                  </a:lnTo>
                  <a:lnTo>
                    <a:pt x="325" y="567"/>
                  </a:lnTo>
                  <a:lnTo>
                    <a:pt x="325" y="568"/>
                  </a:lnTo>
                  <a:lnTo>
                    <a:pt x="325" y="570"/>
                  </a:lnTo>
                  <a:lnTo>
                    <a:pt x="324" y="570"/>
                  </a:lnTo>
                  <a:lnTo>
                    <a:pt x="325" y="570"/>
                  </a:lnTo>
                  <a:lnTo>
                    <a:pt x="324" y="570"/>
                  </a:lnTo>
                  <a:lnTo>
                    <a:pt x="324" y="572"/>
                  </a:lnTo>
                  <a:lnTo>
                    <a:pt x="322" y="572"/>
                  </a:lnTo>
                  <a:lnTo>
                    <a:pt x="322" y="574"/>
                  </a:lnTo>
                  <a:lnTo>
                    <a:pt x="322" y="576"/>
                  </a:lnTo>
                  <a:lnTo>
                    <a:pt x="322" y="577"/>
                  </a:lnTo>
                  <a:lnTo>
                    <a:pt x="320" y="577"/>
                  </a:lnTo>
                  <a:lnTo>
                    <a:pt x="320" y="579"/>
                  </a:lnTo>
                  <a:lnTo>
                    <a:pt x="320" y="581"/>
                  </a:lnTo>
                  <a:lnTo>
                    <a:pt x="318" y="583"/>
                  </a:lnTo>
                  <a:lnTo>
                    <a:pt x="318" y="584"/>
                  </a:lnTo>
                  <a:lnTo>
                    <a:pt x="318" y="586"/>
                  </a:lnTo>
                  <a:lnTo>
                    <a:pt x="317" y="586"/>
                  </a:lnTo>
                  <a:lnTo>
                    <a:pt x="317" y="588"/>
                  </a:lnTo>
                  <a:lnTo>
                    <a:pt x="317" y="590"/>
                  </a:lnTo>
                  <a:lnTo>
                    <a:pt x="315" y="590"/>
                  </a:lnTo>
                  <a:lnTo>
                    <a:pt x="315" y="591"/>
                  </a:lnTo>
                  <a:lnTo>
                    <a:pt x="315" y="593"/>
                  </a:lnTo>
                  <a:lnTo>
                    <a:pt x="313" y="593"/>
                  </a:lnTo>
                  <a:lnTo>
                    <a:pt x="313" y="595"/>
                  </a:lnTo>
                  <a:lnTo>
                    <a:pt x="313" y="597"/>
                  </a:lnTo>
                  <a:lnTo>
                    <a:pt x="311" y="597"/>
                  </a:lnTo>
                  <a:lnTo>
                    <a:pt x="311" y="599"/>
                  </a:lnTo>
                  <a:lnTo>
                    <a:pt x="311" y="600"/>
                  </a:lnTo>
                  <a:lnTo>
                    <a:pt x="310" y="600"/>
                  </a:lnTo>
                  <a:lnTo>
                    <a:pt x="310" y="602"/>
                  </a:lnTo>
                  <a:lnTo>
                    <a:pt x="310" y="604"/>
                  </a:lnTo>
                  <a:lnTo>
                    <a:pt x="310" y="606"/>
                  </a:lnTo>
                  <a:lnTo>
                    <a:pt x="308" y="606"/>
                  </a:lnTo>
                  <a:lnTo>
                    <a:pt x="308" y="607"/>
                  </a:lnTo>
                  <a:lnTo>
                    <a:pt x="308" y="609"/>
                  </a:lnTo>
                  <a:lnTo>
                    <a:pt x="306" y="609"/>
                  </a:lnTo>
                  <a:lnTo>
                    <a:pt x="306" y="611"/>
                  </a:lnTo>
                  <a:lnTo>
                    <a:pt x="306" y="613"/>
                  </a:lnTo>
                  <a:lnTo>
                    <a:pt x="306" y="614"/>
                  </a:lnTo>
                  <a:lnTo>
                    <a:pt x="306" y="616"/>
                  </a:lnTo>
                  <a:lnTo>
                    <a:pt x="304" y="616"/>
                  </a:lnTo>
                  <a:lnTo>
                    <a:pt x="304" y="618"/>
                  </a:lnTo>
                  <a:lnTo>
                    <a:pt x="304" y="620"/>
                  </a:lnTo>
                  <a:lnTo>
                    <a:pt x="304" y="622"/>
                  </a:lnTo>
                  <a:lnTo>
                    <a:pt x="304" y="623"/>
                  </a:lnTo>
                  <a:lnTo>
                    <a:pt x="302" y="623"/>
                  </a:lnTo>
                  <a:lnTo>
                    <a:pt x="302" y="625"/>
                  </a:lnTo>
                  <a:lnTo>
                    <a:pt x="302" y="627"/>
                  </a:lnTo>
                  <a:lnTo>
                    <a:pt x="302" y="629"/>
                  </a:lnTo>
                  <a:lnTo>
                    <a:pt x="302" y="630"/>
                  </a:lnTo>
                  <a:lnTo>
                    <a:pt x="301" y="630"/>
                  </a:lnTo>
                  <a:lnTo>
                    <a:pt x="301" y="632"/>
                  </a:lnTo>
                  <a:lnTo>
                    <a:pt x="301" y="634"/>
                  </a:lnTo>
                  <a:lnTo>
                    <a:pt x="302" y="634"/>
                  </a:lnTo>
                  <a:lnTo>
                    <a:pt x="301" y="634"/>
                  </a:lnTo>
                  <a:lnTo>
                    <a:pt x="302" y="634"/>
                  </a:lnTo>
                  <a:lnTo>
                    <a:pt x="302" y="636"/>
                  </a:lnTo>
                  <a:lnTo>
                    <a:pt x="302" y="637"/>
                  </a:lnTo>
                  <a:lnTo>
                    <a:pt x="302" y="639"/>
                  </a:lnTo>
                  <a:lnTo>
                    <a:pt x="302" y="641"/>
                  </a:lnTo>
                  <a:lnTo>
                    <a:pt x="301" y="641"/>
                  </a:lnTo>
                  <a:lnTo>
                    <a:pt x="301" y="643"/>
                  </a:lnTo>
                  <a:lnTo>
                    <a:pt x="299" y="645"/>
                  </a:lnTo>
                  <a:lnTo>
                    <a:pt x="299" y="646"/>
                  </a:lnTo>
                  <a:lnTo>
                    <a:pt x="299" y="648"/>
                  </a:lnTo>
                  <a:lnTo>
                    <a:pt x="299" y="650"/>
                  </a:lnTo>
                  <a:lnTo>
                    <a:pt x="299" y="652"/>
                  </a:lnTo>
                  <a:lnTo>
                    <a:pt x="297" y="652"/>
                  </a:lnTo>
                  <a:lnTo>
                    <a:pt x="297" y="653"/>
                  </a:lnTo>
                  <a:lnTo>
                    <a:pt x="297" y="655"/>
                  </a:lnTo>
                  <a:lnTo>
                    <a:pt x="297" y="657"/>
                  </a:lnTo>
                  <a:lnTo>
                    <a:pt x="297" y="659"/>
                  </a:lnTo>
                  <a:lnTo>
                    <a:pt x="297" y="660"/>
                  </a:lnTo>
                  <a:lnTo>
                    <a:pt x="297" y="662"/>
                  </a:lnTo>
                  <a:lnTo>
                    <a:pt x="295" y="662"/>
                  </a:lnTo>
                  <a:lnTo>
                    <a:pt x="295" y="664"/>
                  </a:lnTo>
                  <a:lnTo>
                    <a:pt x="295" y="666"/>
                  </a:lnTo>
                  <a:lnTo>
                    <a:pt x="295" y="668"/>
                  </a:lnTo>
                  <a:lnTo>
                    <a:pt x="295" y="669"/>
                  </a:lnTo>
                  <a:lnTo>
                    <a:pt x="294" y="671"/>
                  </a:lnTo>
                  <a:lnTo>
                    <a:pt x="294" y="673"/>
                  </a:lnTo>
                  <a:lnTo>
                    <a:pt x="294" y="675"/>
                  </a:lnTo>
                  <a:lnTo>
                    <a:pt x="294" y="676"/>
                  </a:lnTo>
                  <a:lnTo>
                    <a:pt x="294" y="678"/>
                  </a:lnTo>
                  <a:lnTo>
                    <a:pt x="294" y="680"/>
                  </a:lnTo>
                  <a:lnTo>
                    <a:pt x="294" y="682"/>
                  </a:lnTo>
                  <a:lnTo>
                    <a:pt x="294" y="683"/>
                  </a:lnTo>
                  <a:lnTo>
                    <a:pt x="294" y="685"/>
                  </a:lnTo>
                  <a:lnTo>
                    <a:pt x="292" y="685"/>
                  </a:lnTo>
                  <a:lnTo>
                    <a:pt x="292" y="687"/>
                  </a:lnTo>
                  <a:lnTo>
                    <a:pt x="292" y="689"/>
                  </a:lnTo>
                  <a:lnTo>
                    <a:pt x="292" y="691"/>
                  </a:lnTo>
                  <a:lnTo>
                    <a:pt x="292" y="692"/>
                  </a:lnTo>
                  <a:lnTo>
                    <a:pt x="292" y="694"/>
                  </a:lnTo>
                  <a:lnTo>
                    <a:pt x="292" y="696"/>
                  </a:lnTo>
                  <a:lnTo>
                    <a:pt x="292" y="698"/>
                  </a:lnTo>
                  <a:lnTo>
                    <a:pt x="290" y="698"/>
                  </a:lnTo>
                  <a:lnTo>
                    <a:pt x="290" y="699"/>
                  </a:lnTo>
                  <a:lnTo>
                    <a:pt x="288" y="699"/>
                  </a:lnTo>
                  <a:lnTo>
                    <a:pt x="288" y="701"/>
                  </a:lnTo>
                  <a:lnTo>
                    <a:pt x="287" y="703"/>
                  </a:lnTo>
                  <a:lnTo>
                    <a:pt x="287" y="705"/>
                  </a:lnTo>
                  <a:lnTo>
                    <a:pt x="287" y="706"/>
                  </a:lnTo>
                  <a:lnTo>
                    <a:pt x="287" y="708"/>
                  </a:lnTo>
                  <a:lnTo>
                    <a:pt x="287" y="710"/>
                  </a:lnTo>
                  <a:lnTo>
                    <a:pt x="285" y="710"/>
                  </a:lnTo>
                  <a:lnTo>
                    <a:pt x="285" y="712"/>
                  </a:lnTo>
                  <a:lnTo>
                    <a:pt x="285" y="714"/>
                  </a:lnTo>
                  <a:lnTo>
                    <a:pt x="283" y="714"/>
                  </a:lnTo>
                  <a:lnTo>
                    <a:pt x="283" y="715"/>
                  </a:lnTo>
                  <a:lnTo>
                    <a:pt x="283" y="717"/>
                  </a:lnTo>
                  <a:lnTo>
                    <a:pt x="281" y="717"/>
                  </a:lnTo>
                  <a:lnTo>
                    <a:pt x="281" y="719"/>
                  </a:lnTo>
                  <a:lnTo>
                    <a:pt x="279" y="721"/>
                  </a:lnTo>
                  <a:lnTo>
                    <a:pt x="279" y="722"/>
                  </a:lnTo>
                  <a:lnTo>
                    <a:pt x="279" y="724"/>
                  </a:lnTo>
                  <a:lnTo>
                    <a:pt x="278" y="724"/>
                  </a:lnTo>
                  <a:lnTo>
                    <a:pt x="278" y="726"/>
                  </a:lnTo>
                  <a:lnTo>
                    <a:pt x="278" y="728"/>
                  </a:lnTo>
                  <a:lnTo>
                    <a:pt x="276" y="728"/>
                  </a:lnTo>
                  <a:lnTo>
                    <a:pt x="276" y="730"/>
                  </a:lnTo>
                  <a:lnTo>
                    <a:pt x="276" y="731"/>
                  </a:lnTo>
                  <a:lnTo>
                    <a:pt x="274" y="731"/>
                  </a:lnTo>
                  <a:lnTo>
                    <a:pt x="274" y="733"/>
                  </a:lnTo>
                  <a:lnTo>
                    <a:pt x="274" y="735"/>
                  </a:lnTo>
                  <a:lnTo>
                    <a:pt x="272" y="737"/>
                  </a:lnTo>
                  <a:lnTo>
                    <a:pt x="272" y="738"/>
                  </a:lnTo>
                  <a:lnTo>
                    <a:pt x="271" y="738"/>
                  </a:lnTo>
                  <a:lnTo>
                    <a:pt x="271" y="740"/>
                  </a:lnTo>
                  <a:lnTo>
                    <a:pt x="271" y="742"/>
                  </a:lnTo>
                  <a:lnTo>
                    <a:pt x="269" y="744"/>
                  </a:lnTo>
                  <a:lnTo>
                    <a:pt x="269" y="745"/>
                  </a:lnTo>
                  <a:lnTo>
                    <a:pt x="269" y="747"/>
                  </a:lnTo>
                  <a:lnTo>
                    <a:pt x="267" y="747"/>
                  </a:lnTo>
                  <a:lnTo>
                    <a:pt x="267" y="749"/>
                  </a:lnTo>
                  <a:lnTo>
                    <a:pt x="267" y="751"/>
                  </a:lnTo>
                  <a:lnTo>
                    <a:pt x="265" y="751"/>
                  </a:lnTo>
                  <a:lnTo>
                    <a:pt x="265" y="753"/>
                  </a:lnTo>
                  <a:lnTo>
                    <a:pt x="265" y="754"/>
                  </a:lnTo>
                  <a:lnTo>
                    <a:pt x="264" y="754"/>
                  </a:lnTo>
                  <a:lnTo>
                    <a:pt x="264" y="756"/>
                  </a:lnTo>
                  <a:lnTo>
                    <a:pt x="264" y="758"/>
                  </a:lnTo>
                  <a:lnTo>
                    <a:pt x="262" y="758"/>
                  </a:lnTo>
                  <a:lnTo>
                    <a:pt x="262" y="760"/>
                  </a:lnTo>
                  <a:lnTo>
                    <a:pt x="262" y="761"/>
                  </a:lnTo>
                  <a:lnTo>
                    <a:pt x="262" y="763"/>
                  </a:lnTo>
                  <a:lnTo>
                    <a:pt x="260" y="763"/>
                  </a:lnTo>
                  <a:lnTo>
                    <a:pt x="260" y="765"/>
                  </a:lnTo>
                  <a:lnTo>
                    <a:pt x="258" y="765"/>
                  </a:lnTo>
                  <a:lnTo>
                    <a:pt x="256" y="765"/>
                  </a:lnTo>
                  <a:lnTo>
                    <a:pt x="256" y="767"/>
                  </a:lnTo>
                  <a:lnTo>
                    <a:pt x="256" y="768"/>
                  </a:lnTo>
                  <a:lnTo>
                    <a:pt x="255" y="768"/>
                  </a:lnTo>
                  <a:lnTo>
                    <a:pt x="255" y="770"/>
                  </a:lnTo>
                  <a:lnTo>
                    <a:pt x="255" y="772"/>
                  </a:lnTo>
                  <a:lnTo>
                    <a:pt x="253" y="772"/>
                  </a:lnTo>
                  <a:lnTo>
                    <a:pt x="253" y="774"/>
                  </a:lnTo>
                  <a:lnTo>
                    <a:pt x="253" y="776"/>
                  </a:lnTo>
                  <a:lnTo>
                    <a:pt x="251" y="776"/>
                  </a:lnTo>
                  <a:lnTo>
                    <a:pt x="251" y="777"/>
                  </a:lnTo>
                  <a:lnTo>
                    <a:pt x="251" y="779"/>
                  </a:lnTo>
                  <a:lnTo>
                    <a:pt x="249" y="779"/>
                  </a:lnTo>
                  <a:lnTo>
                    <a:pt x="249" y="781"/>
                  </a:lnTo>
                  <a:lnTo>
                    <a:pt x="248" y="781"/>
                  </a:lnTo>
                  <a:lnTo>
                    <a:pt x="248" y="783"/>
                  </a:lnTo>
                  <a:lnTo>
                    <a:pt x="248" y="784"/>
                  </a:lnTo>
                  <a:lnTo>
                    <a:pt x="246" y="784"/>
                  </a:lnTo>
                  <a:lnTo>
                    <a:pt x="246" y="786"/>
                  </a:lnTo>
                  <a:lnTo>
                    <a:pt x="244" y="786"/>
                  </a:lnTo>
                  <a:lnTo>
                    <a:pt x="244" y="788"/>
                  </a:lnTo>
                  <a:lnTo>
                    <a:pt x="244" y="790"/>
                  </a:lnTo>
                  <a:lnTo>
                    <a:pt x="244" y="791"/>
                  </a:lnTo>
                  <a:lnTo>
                    <a:pt x="242" y="791"/>
                  </a:lnTo>
                  <a:lnTo>
                    <a:pt x="242" y="793"/>
                  </a:lnTo>
                  <a:lnTo>
                    <a:pt x="242" y="795"/>
                  </a:lnTo>
                  <a:lnTo>
                    <a:pt x="241" y="795"/>
                  </a:lnTo>
                  <a:lnTo>
                    <a:pt x="241" y="797"/>
                  </a:lnTo>
                  <a:lnTo>
                    <a:pt x="241" y="799"/>
                  </a:lnTo>
                  <a:lnTo>
                    <a:pt x="241" y="800"/>
                  </a:lnTo>
                  <a:lnTo>
                    <a:pt x="241" y="802"/>
                  </a:lnTo>
                  <a:lnTo>
                    <a:pt x="241" y="804"/>
                  </a:lnTo>
                  <a:lnTo>
                    <a:pt x="239" y="804"/>
                  </a:lnTo>
                  <a:lnTo>
                    <a:pt x="239" y="806"/>
                  </a:lnTo>
                  <a:lnTo>
                    <a:pt x="239" y="807"/>
                  </a:lnTo>
                  <a:lnTo>
                    <a:pt x="237" y="809"/>
                  </a:lnTo>
                  <a:lnTo>
                    <a:pt x="237" y="811"/>
                  </a:lnTo>
                  <a:lnTo>
                    <a:pt x="237" y="813"/>
                  </a:lnTo>
                  <a:lnTo>
                    <a:pt x="237" y="814"/>
                  </a:lnTo>
                  <a:lnTo>
                    <a:pt x="235" y="814"/>
                  </a:lnTo>
                  <a:lnTo>
                    <a:pt x="235" y="816"/>
                  </a:lnTo>
                  <a:lnTo>
                    <a:pt x="235" y="818"/>
                  </a:lnTo>
                  <a:lnTo>
                    <a:pt x="235" y="820"/>
                  </a:lnTo>
                  <a:lnTo>
                    <a:pt x="233" y="820"/>
                  </a:lnTo>
                  <a:lnTo>
                    <a:pt x="233" y="822"/>
                  </a:lnTo>
                  <a:lnTo>
                    <a:pt x="232" y="822"/>
                  </a:lnTo>
                  <a:lnTo>
                    <a:pt x="232" y="823"/>
                  </a:lnTo>
                  <a:lnTo>
                    <a:pt x="232" y="825"/>
                  </a:lnTo>
                  <a:lnTo>
                    <a:pt x="230" y="825"/>
                  </a:lnTo>
                  <a:lnTo>
                    <a:pt x="230" y="827"/>
                  </a:lnTo>
                  <a:lnTo>
                    <a:pt x="228" y="827"/>
                  </a:lnTo>
                  <a:lnTo>
                    <a:pt x="228" y="829"/>
                  </a:lnTo>
                  <a:lnTo>
                    <a:pt x="228" y="830"/>
                  </a:lnTo>
                  <a:lnTo>
                    <a:pt x="226" y="830"/>
                  </a:lnTo>
                  <a:lnTo>
                    <a:pt x="226" y="832"/>
                  </a:lnTo>
                  <a:lnTo>
                    <a:pt x="226" y="834"/>
                  </a:lnTo>
                  <a:lnTo>
                    <a:pt x="225" y="836"/>
                  </a:lnTo>
                  <a:lnTo>
                    <a:pt x="226" y="837"/>
                  </a:lnTo>
                  <a:lnTo>
                    <a:pt x="225" y="837"/>
                  </a:lnTo>
                  <a:lnTo>
                    <a:pt x="225" y="839"/>
                  </a:lnTo>
                  <a:lnTo>
                    <a:pt x="223" y="841"/>
                  </a:lnTo>
                  <a:lnTo>
                    <a:pt x="223" y="843"/>
                  </a:lnTo>
                  <a:lnTo>
                    <a:pt x="223" y="845"/>
                  </a:lnTo>
                  <a:lnTo>
                    <a:pt x="221" y="845"/>
                  </a:lnTo>
                  <a:lnTo>
                    <a:pt x="221" y="846"/>
                  </a:lnTo>
                  <a:lnTo>
                    <a:pt x="221" y="848"/>
                  </a:lnTo>
                  <a:lnTo>
                    <a:pt x="219" y="850"/>
                  </a:lnTo>
                  <a:lnTo>
                    <a:pt x="219" y="852"/>
                  </a:lnTo>
                  <a:lnTo>
                    <a:pt x="219" y="853"/>
                  </a:lnTo>
                  <a:lnTo>
                    <a:pt x="218" y="853"/>
                  </a:lnTo>
                  <a:lnTo>
                    <a:pt x="218" y="855"/>
                  </a:lnTo>
                  <a:lnTo>
                    <a:pt x="218" y="857"/>
                  </a:lnTo>
                  <a:lnTo>
                    <a:pt x="218" y="859"/>
                  </a:lnTo>
                  <a:lnTo>
                    <a:pt x="216" y="860"/>
                  </a:lnTo>
                  <a:lnTo>
                    <a:pt x="216" y="862"/>
                  </a:lnTo>
                  <a:lnTo>
                    <a:pt x="216" y="864"/>
                  </a:lnTo>
                  <a:lnTo>
                    <a:pt x="214" y="866"/>
                  </a:lnTo>
                  <a:lnTo>
                    <a:pt x="214" y="868"/>
                  </a:lnTo>
                  <a:lnTo>
                    <a:pt x="216" y="868"/>
                  </a:lnTo>
                  <a:lnTo>
                    <a:pt x="214" y="868"/>
                  </a:lnTo>
                  <a:lnTo>
                    <a:pt x="214" y="869"/>
                  </a:lnTo>
                  <a:lnTo>
                    <a:pt x="214" y="871"/>
                  </a:lnTo>
                  <a:lnTo>
                    <a:pt x="214" y="873"/>
                  </a:lnTo>
                  <a:lnTo>
                    <a:pt x="214" y="875"/>
                  </a:lnTo>
                  <a:lnTo>
                    <a:pt x="214" y="876"/>
                  </a:lnTo>
                  <a:lnTo>
                    <a:pt x="214" y="878"/>
                  </a:lnTo>
                  <a:lnTo>
                    <a:pt x="214" y="880"/>
                  </a:lnTo>
                  <a:lnTo>
                    <a:pt x="212" y="880"/>
                  </a:lnTo>
                  <a:lnTo>
                    <a:pt x="212" y="882"/>
                  </a:lnTo>
                  <a:lnTo>
                    <a:pt x="212" y="883"/>
                  </a:lnTo>
                  <a:lnTo>
                    <a:pt x="210" y="885"/>
                  </a:lnTo>
                  <a:lnTo>
                    <a:pt x="210" y="887"/>
                  </a:lnTo>
                  <a:lnTo>
                    <a:pt x="210" y="889"/>
                  </a:lnTo>
                  <a:lnTo>
                    <a:pt x="210" y="891"/>
                  </a:lnTo>
                  <a:lnTo>
                    <a:pt x="209" y="891"/>
                  </a:lnTo>
                  <a:lnTo>
                    <a:pt x="209" y="892"/>
                  </a:lnTo>
                  <a:lnTo>
                    <a:pt x="209" y="894"/>
                  </a:lnTo>
                  <a:lnTo>
                    <a:pt x="209" y="896"/>
                  </a:lnTo>
                  <a:lnTo>
                    <a:pt x="209" y="898"/>
                  </a:lnTo>
                  <a:lnTo>
                    <a:pt x="207" y="898"/>
                  </a:lnTo>
                  <a:lnTo>
                    <a:pt x="207" y="899"/>
                  </a:lnTo>
                  <a:lnTo>
                    <a:pt x="207" y="901"/>
                  </a:lnTo>
                  <a:lnTo>
                    <a:pt x="205" y="901"/>
                  </a:lnTo>
                  <a:lnTo>
                    <a:pt x="205" y="903"/>
                  </a:lnTo>
                  <a:lnTo>
                    <a:pt x="205" y="905"/>
                  </a:lnTo>
                  <a:lnTo>
                    <a:pt x="203" y="905"/>
                  </a:lnTo>
                  <a:lnTo>
                    <a:pt x="203" y="906"/>
                  </a:lnTo>
                  <a:lnTo>
                    <a:pt x="203" y="908"/>
                  </a:lnTo>
                  <a:lnTo>
                    <a:pt x="202" y="908"/>
                  </a:lnTo>
                  <a:lnTo>
                    <a:pt x="202" y="910"/>
                  </a:lnTo>
                  <a:lnTo>
                    <a:pt x="202" y="912"/>
                  </a:lnTo>
                  <a:lnTo>
                    <a:pt x="200" y="912"/>
                  </a:lnTo>
                  <a:lnTo>
                    <a:pt x="200" y="914"/>
                  </a:lnTo>
                  <a:lnTo>
                    <a:pt x="200" y="915"/>
                  </a:lnTo>
                  <a:lnTo>
                    <a:pt x="198" y="915"/>
                  </a:lnTo>
                  <a:lnTo>
                    <a:pt x="198" y="917"/>
                  </a:lnTo>
                  <a:lnTo>
                    <a:pt x="198" y="919"/>
                  </a:lnTo>
                  <a:lnTo>
                    <a:pt x="196" y="919"/>
                  </a:lnTo>
                  <a:lnTo>
                    <a:pt x="196" y="921"/>
                  </a:lnTo>
                  <a:lnTo>
                    <a:pt x="196" y="922"/>
                  </a:lnTo>
                  <a:lnTo>
                    <a:pt x="195" y="924"/>
                  </a:lnTo>
                  <a:lnTo>
                    <a:pt x="195" y="926"/>
                  </a:lnTo>
                  <a:lnTo>
                    <a:pt x="195" y="928"/>
                  </a:lnTo>
                  <a:lnTo>
                    <a:pt x="195" y="930"/>
                  </a:lnTo>
                  <a:lnTo>
                    <a:pt x="193" y="930"/>
                  </a:lnTo>
                  <a:lnTo>
                    <a:pt x="193" y="931"/>
                  </a:lnTo>
                  <a:lnTo>
                    <a:pt x="191" y="933"/>
                  </a:lnTo>
                  <a:lnTo>
                    <a:pt x="191" y="935"/>
                  </a:lnTo>
                  <a:lnTo>
                    <a:pt x="189" y="935"/>
                  </a:lnTo>
                  <a:lnTo>
                    <a:pt x="189" y="937"/>
                  </a:lnTo>
                  <a:lnTo>
                    <a:pt x="187" y="937"/>
                  </a:lnTo>
                  <a:lnTo>
                    <a:pt x="187" y="938"/>
                  </a:lnTo>
                  <a:lnTo>
                    <a:pt x="187" y="940"/>
                  </a:lnTo>
                  <a:lnTo>
                    <a:pt x="186" y="940"/>
                  </a:lnTo>
                  <a:lnTo>
                    <a:pt x="186" y="942"/>
                  </a:lnTo>
                  <a:lnTo>
                    <a:pt x="186" y="944"/>
                  </a:lnTo>
                  <a:lnTo>
                    <a:pt x="184" y="944"/>
                  </a:lnTo>
                  <a:lnTo>
                    <a:pt x="184" y="945"/>
                  </a:lnTo>
                  <a:lnTo>
                    <a:pt x="184" y="947"/>
                  </a:lnTo>
                  <a:lnTo>
                    <a:pt x="184" y="949"/>
                  </a:lnTo>
                  <a:lnTo>
                    <a:pt x="184" y="951"/>
                  </a:lnTo>
                  <a:lnTo>
                    <a:pt x="184" y="953"/>
                  </a:lnTo>
                  <a:lnTo>
                    <a:pt x="184" y="954"/>
                  </a:lnTo>
                  <a:lnTo>
                    <a:pt x="184" y="956"/>
                  </a:lnTo>
                  <a:lnTo>
                    <a:pt x="186" y="956"/>
                  </a:lnTo>
                  <a:lnTo>
                    <a:pt x="186" y="958"/>
                  </a:lnTo>
                  <a:lnTo>
                    <a:pt x="187" y="958"/>
                  </a:lnTo>
                  <a:lnTo>
                    <a:pt x="187" y="960"/>
                  </a:lnTo>
                  <a:lnTo>
                    <a:pt x="186" y="960"/>
                  </a:lnTo>
                  <a:lnTo>
                    <a:pt x="186" y="961"/>
                  </a:lnTo>
                  <a:lnTo>
                    <a:pt x="187" y="961"/>
                  </a:lnTo>
                  <a:lnTo>
                    <a:pt x="186" y="961"/>
                  </a:lnTo>
                  <a:lnTo>
                    <a:pt x="186" y="963"/>
                  </a:lnTo>
                  <a:lnTo>
                    <a:pt x="184" y="963"/>
                  </a:lnTo>
                  <a:lnTo>
                    <a:pt x="186" y="963"/>
                  </a:lnTo>
                  <a:lnTo>
                    <a:pt x="186" y="965"/>
                  </a:lnTo>
                  <a:lnTo>
                    <a:pt x="186" y="963"/>
                  </a:lnTo>
                  <a:lnTo>
                    <a:pt x="184" y="963"/>
                  </a:lnTo>
                  <a:lnTo>
                    <a:pt x="186" y="963"/>
                  </a:lnTo>
                  <a:lnTo>
                    <a:pt x="184" y="963"/>
                  </a:lnTo>
                  <a:lnTo>
                    <a:pt x="184" y="965"/>
                  </a:lnTo>
                  <a:lnTo>
                    <a:pt x="184" y="963"/>
                  </a:lnTo>
                  <a:lnTo>
                    <a:pt x="182" y="963"/>
                  </a:lnTo>
                  <a:lnTo>
                    <a:pt x="182" y="965"/>
                  </a:lnTo>
                  <a:lnTo>
                    <a:pt x="180" y="965"/>
                  </a:lnTo>
                  <a:lnTo>
                    <a:pt x="179" y="965"/>
                  </a:lnTo>
                  <a:lnTo>
                    <a:pt x="179" y="967"/>
                  </a:lnTo>
                  <a:lnTo>
                    <a:pt x="177" y="967"/>
                  </a:lnTo>
                  <a:lnTo>
                    <a:pt x="177" y="968"/>
                  </a:lnTo>
                  <a:lnTo>
                    <a:pt x="175" y="968"/>
                  </a:lnTo>
                  <a:lnTo>
                    <a:pt x="175" y="970"/>
                  </a:lnTo>
                  <a:lnTo>
                    <a:pt x="175" y="972"/>
                  </a:lnTo>
                  <a:lnTo>
                    <a:pt x="173" y="972"/>
                  </a:lnTo>
                  <a:lnTo>
                    <a:pt x="173" y="974"/>
                  </a:lnTo>
                  <a:lnTo>
                    <a:pt x="172" y="974"/>
                  </a:lnTo>
                  <a:lnTo>
                    <a:pt x="172" y="976"/>
                  </a:lnTo>
                  <a:lnTo>
                    <a:pt x="170" y="977"/>
                  </a:lnTo>
                  <a:lnTo>
                    <a:pt x="170" y="979"/>
                  </a:lnTo>
                  <a:lnTo>
                    <a:pt x="168" y="979"/>
                  </a:lnTo>
                  <a:lnTo>
                    <a:pt x="168" y="981"/>
                  </a:lnTo>
                  <a:lnTo>
                    <a:pt x="168" y="983"/>
                  </a:lnTo>
                  <a:lnTo>
                    <a:pt x="166" y="983"/>
                  </a:lnTo>
                  <a:lnTo>
                    <a:pt x="166" y="984"/>
                  </a:lnTo>
                  <a:lnTo>
                    <a:pt x="166" y="986"/>
                  </a:lnTo>
                  <a:lnTo>
                    <a:pt x="166" y="988"/>
                  </a:lnTo>
                  <a:lnTo>
                    <a:pt x="164" y="990"/>
                  </a:lnTo>
                  <a:lnTo>
                    <a:pt x="164" y="991"/>
                  </a:lnTo>
                  <a:lnTo>
                    <a:pt x="166" y="991"/>
                  </a:lnTo>
                  <a:lnTo>
                    <a:pt x="166" y="993"/>
                  </a:lnTo>
                  <a:lnTo>
                    <a:pt x="166" y="995"/>
                  </a:lnTo>
                  <a:lnTo>
                    <a:pt x="168" y="995"/>
                  </a:lnTo>
                  <a:lnTo>
                    <a:pt x="170" y="995"/>
                  </a:lnTo>
                  <a:lnTo>
                    <a:pt x="170" y="997"/>
                  </a:lnTo>
                  <a:lnTo>
                    <a:pt x="170" y="999"/>
                  </a:lnTo>
                  <a:lnTo>
                    <a:pt x="170" y="1000"/>
                  </a:lnTo>
                  <a:lnTo>
                    <a:pt x="168" y="1000"/>
                  </a:lnTo>
                  <a:lnTo>
                    <a:pt x="170" y="1000"/>
                  </a:lnTo>
                  <a:lnTo>
                    <a:pt x="168" y="1000"/>
                  </a:lnTo>
                  <a:lnTo>
                    <a:pt x="168" y="1002"/>
                  </a:lnTo>
                  <a:lnTo>
                    <a:pt x="168" y="1000"/>
                  </a:lnTo>
                  <a:lnTo>
                    <a:pt x="166" y="1000"/>
                  </a:lnTo>
                  <a:lnTo>
                    <a:pt x="166" y="1002"/>
                  </a:lnTo>
                  <a:lnTo>
                    <a:pt x="164" y="1002"/>
                  </a:lnTo>
                  <a:lnTo>
                    <a:pt x="164" y="1004"/>
                  </a:lnTo>
                  <a:lnTo>
                    <a:pt x="164" y="1002"/>
                  </a:lnTo>
                  <a:lnTo>
                    <a:pt x="164" y="1004"/>
                  </a:lnTo>
                  <a:lnTo>
                    <a:pt x="163" y="1004"/>
                  </a:lnTo>
                  <a:lnTo>
                    <a:pt x="161" y="1004"/>
                  </a:lnTo>
                  <a:lnTo>
                    <a:pt x="161" y="1006"/>
                  </a:lnTo>
                  <a:lnTo>
                    <a:pt x="163" y="1007"/>
                  </a:lnTo>
                  <a:lnTo>
                    <a:pt x="161" y="1007"/>
                  </a:lnTo>
                  <a:lnTo>
                    <a:pt x="163" y="1007"/>
                  </a:lnTo>
                  <a:lnTo>
                    <a:pt x="161" y="1009"/>
                  </a:lnTo>
                  <a:lnTo>
                    <a:pt x="161" y="1007"/>
                  </a:lnTo>
                  <a:lnTo>
                    <a:pt x="161" y="1009"/>
                  </a:lnTo>
                  <a:lnTo>
                    <a:pt x="161" y="1011"/>
                  </a:lnTo>
                  <a:lnTo>
                    <a:pt x="159" y="1011"/>
                  </a:lnTo>
                  <a:lnTo>
                    <a:pt x="161" y="1011"/>
                  </a:lnTo>
                  <a:lnTo>
                    <a:pt x="161" y="1013"/>
                  </a:lnTo>
                  <a:lnTo>
                    <a:pt x="159" y="1013"/>
                  </a:lnTo>
                  <a:lnTo>
                    <a:pt x="159" y="1014"/>
                  </a:lnTo>
                  <a:lnTo>
                    <a:pt x="161" y="1014"/>
                  </a:lnTo>
                  <a:lnTo>
                    <a:pt x="161" y="1016"/>
                  </a:lnTo>
                  <a:lnTo>
                    <a:pt x="159" y="1016"/>
                  </a:lnTo>
                  <a:lnTo>
                    <a:pt x="159" y="1018"/>
                  </a:lnTo>
                  <a:lnTo>
                    <a:pt x="157" y="1018"/>
                  </a:lnTo>
                  <a:lnTo>
                    <a:pt x="157" y="1016"/>
                  </a:lnTo>
                  <a:lnTo>
                    <a:pt x="157" y="1014"/>
                  </a:lnTo>
                  <a:lnTo>
                    <a:pt x="157" y="1013"/>
                  </a:lnTo>
                  <a:lnTo>
                    <a:pt x="156" y="1013"/>
                  </a:lnTo>
                  <a:lnTo>
                    <a:pt x="154" y="1013"/>
                  </a:lnTo>
                  <a:lnTo>
                    <a:pt x="152" y="1013"/>
                  </a:lnTo>
                  <a:lnTo>
                    <a:pt x="150" y="1013"/>
                  </a:lnTo>
                  <a:lnTo>
                    <a:pt x="148" y="1013"/>
                  </a:lnTo>
                  <a:lnTo>
                    <a:pt x="147" y="1013"/>
                  </a:lnTo>
                  <a:lnTo>
                    <a:pt x="145" y="1013"/>
                  </a:lnTo>
                  <a:lnTo>
                    <a:pt x="143" y="1013"/>
                  </a:lnTo>
                  <a:lnTo>
                    <a:pt x="143" y="1014"/>
                  </a:lnTo>
                  <a:lnTo>
                    <a:pt x="141" y="1014"/>
                  </a:lnTo>
                  <a:lnTo>
                    <a:pt x="140" y="1014"/>
                  </a:lnTo>
                  <a:lnTo>
                    <a:pt x="138" y="1016"/>
                  </a:lnTo>
                  <a:lnTo>
                    <a:pt x="136" y="1016"/>
                  </a:lnTo>
                  <a:lnTo>
                    <a:pt x="136" y="1018"/>
                  </a:lnTo>
                  <a:lnTo>
                    <a:pt x="134" y="1018"/>
                  </a:lnTo>
                  <a:lnTo>
                    <a:pt x="133" y="1020"/>
                  </a:lnTo>
                  <a:lnTo>
                    <a:pt x="133" y="1022"/>
                  </a:lnTo>
                  <a:lnTo>
                    <a:pt x="131" y="1022"/>
                  </a:lnTo>
                  <a:lnTo>
                    <a:pt x="131" y="1023"/>
                  </a:lnTo>
                  <a:lnTo>
                    <a:pt x="131" y="1025"/>
                  </a:lnTo>
                  <a:lnTo>
                    <a:pt x="131" y="1027"/>
                  </a:lnTo>
                  <a:lnTo>
                    <a:pt x="133" y="1027"/>
                  </a:lnTo>
                  <a:lnTo>
                    <a:pt x="131" y="1027"/>
                  </a:lnTo>
                  <a:lnTo>
                    <a:pt x="133" y="1027"/>
                  </a:lnTo>
                  <a:lnTo>
                    <a:pt x="134" y="1027"/>
                  </a:lnTo>
                  <a:lnTo>
                    <a:pt x="133" y="1027"/>
                  </a:lnTo>
                  <a:lnTo>
                    <a:pt x="133" y="1029"/>
                  </a:lnTo>
                  <a:lnTo>
                    <a:pt x="133" y="1030"/>
                  </a:lnTo>
                  <a:lnTo>
                    <a:pt x="133" y="1032"/>
                  </a:lnTo>
                  <a:lnTo>
                    <a:pt x="131" y="1032"/>
                  </a:lnTo>
                  <a:lnTo>
                    <a:pt x="131" y="1030"/>
                  </a:lnTo>
                  <a:lnTo>
                    <a:pt x="133" y="1030"/>
                  </a:lnTo>
                  <a:lnTo>
                    <a:pt x="131" y="1030"/>
                  </a:lnTo>
                  <a:lnTo>
                    <a:pt x="131" y="1029"/>
                  </a:lnTo>
                  <a:lnTo>
                    <a:pt x="129" y="1029"/>
                  </a:lnTo>
                  <a:lnTo>
                    <a:pt x="127" y="1029"/>
                  </a:lnTo>
                  <a:lnTo>
                    <a:pt x="125" y="1030"/>
                  </a:lnTo>
                  <a:lnTo>
                    <a:pt x="124" y="1030"/>
                  </a:lnTo>
                  <a:lnTo>
                    <a:pt x="124" y="1032"/>
                  </a:lnTo>
                  <a:lnTo>
                    <a:pt x="122" y="1032"/>
                  </a:lnTo>
                  <a:lnTo>
                    <a:pt x="122" y="1034"/>
                  </a:lnTo>
                  <a:lnTo>
                    <a:pt x="122" y="1036"/>
                  </a:lnTo>
                  <a:lnTo>
                    <a:pt x="122" y="1037"/>
                  </a:lnTo>
                  <a:lnTo>
                    <a:pt x="124" y="1037"/>
                  </a:lnTo>
                  <a:lnTo>
                    <a:pt x="124" y="1039"/>
                  </a:lnTo>
                  <a:lnTo>
                    <a:pt x="122" y="1039"/>
                  </a:lnTo>
                  <a:lnTo>
                    <a:pt x="122" y="1041"/>
                  </a:lnTo>
                  <a:lnTo>
                    <a:pt x="122" y="1039"/>
                  </a:lnTo>
                  <a:lnTo>
                    <a:pt x="122" y="1041"/>
                  </a:lnTo>
                  <a:lnTo>
                    <a:pt x="122" y="1039"/>
                  </a:lnTo>
                  <a:lnTo>
                    <a:pt x="120" y="1039"/>
                  </a:lnTo>
                  <a:lnTo>
                    <a:pt x="120" y="1037"/>
                  </a:lnTo>
                  <a:lnTo>
                    <a:pt x="118" y="1037"/>
                  </a:lnTo>
                  <a:lnTo>
                    <a:pt x="117" y="1037"/>
                  </a:lnTo>
                  <a:lnTo>
                    <a:pt x="115" y="1037"/>
                  </a:lnTo>
                  <a:lnTo>
                    <a:pt x="113" y="1037"/>
                  </a:lnTo>
                  <a:lnTo>
                    <a:pt x="111" y="1037"/>
                  </a:lnTo>
                  <a:lnTo>
                    <a:pt x="110" y="1037"/>
                  </a:lnTo>
                  <a:lnTo>
                    <a:pt x="110" y="1039"/>
                  </a:lnTo>
                  <a:lnTo>
                    <a:pt x="108" y="1039"/>
                  </a:lnTo>
                  <a:lnTo>
                    <a:pt x="106" y="1039"/>
                  </a:lnTo>
                  <a:lnTo>
                    <a:pt x="104" y="1039"/>
                  </a:lnTo>
                  <a:lnTo>
                    <a:pt x="102" y="1041"/>
                  </a:lnTo>
                  <a:lnTo>
                    <a:pt x="101" y="1041"/>
                  </a:lnTo>
                  <a:lnTo>
                    <a:pt x="99" y="1041"/>
                  </a:lnTo>
                  <a:lnTo>
                    <a:pt x="99" y="1043"/>
                  </a:lnTo>
                  <a:lnTo>
                    <a:pt x="97" y="1043"/>
                  </a:lnTo>
                  <a:lnTo>
                    <a:pt x="95" y="1043"/>
                  </a:lnTo>
                  <a:lnTo>
                    <a:pt x="94" y="1045"/>
                  </a:lnTo>
                  <a:lnTo>
                    <a:pt x="92" y="1045"/>
                  </a:lnTo>
                  <a:lnTo>
                    <a:pt x="92" y="1046"/>
                  </a:lnTo>
                  <a:lnTo>
                    <a:pt x="90" y="1046"/>
                  </a:lnTo>
                  <a:lnTo>
                    <a:pt x="88" y="1046"/>
                  </a:lnTo>
                  <a:lnTo>
                    <a:pt x="88" y="1048"/>
                  </a:lnTo>
                  <a:lnTo>
                    <a:pt x="88" y="1050"/>
                  </a:lnTo>
                  <a:lnTo>
                    <a:pt x="88" y="1052"/>
                  </a:lnTo>
                  <a:lnTo>
                    <a:pt x="87" y="1052"/>
                  </a:lnTo>
                  <a:lnTo>
                    <a:pt x="87" y="1053"/>
                  </a:lnTo>
                  <a:lnTo>
                    <a:pt x="87" y="1052"/>
                  </a:lnTo>
                  <a:lnTo>
                    <a:pt x="85" y="1052"/>
                  </a:lnTo>
                  <a:lnTo>
                    <a:pt x="85" y="1053"/>
                  </a:lnTo>
                  <a:lnTo>
                    <a:pt x="85" y="1052"/>
                  </a:lnTo>
                  <a:lnTo>
                    <a:pt x="83" y="1052"/>
                  </a:lnTo>
                  <a:lnTo>
                    <a:pt x="81" y="1052"/>
                  </a:lnTo>
                  <a:lnTo>
                    <a:pt x="79" y="1052"/>
                  </a:lnTo>
                  <a:lnTo>
                    <a:pt x="79" y="1053"/>
                  </a:lnTo>
                  <a:lnTo>
                    <a:pt x="78" y="1053"/>
                  </a:lnTo>
                  <a:lnTo>
                    <a:pt x="78" y="1055"/>
                  </a:lnTo>
                  <a:lnTo>
                    <a:pt x="78" y="1057"/>
                  </a:lnTo>
                  <a:lnTo>
                    <a:pt x="76" y="1057"/>
                  </a:lnTo>
                  <a:lnTo>
                    <a:pt x="74" y="1057"/>
                  </a:lnTo>
                  <a:lnTo>
                    <a:pt x="74" y="1059"/>
                  </a:lnTo>
                  <a:lnTo>
                    <a:pt x="74" y="1060"/>
                  </a:lnTo>
                  <a:lnTo>
                    <a:pt x="72" y="1060"/>
                  </a:lnTo>
                  <a:lnTo>
                    <a:pt x="72" y="1062"/>
                  </a:lnTo>
                  <a:lnTo>
                    <a:pt x="71" y="1062"/>
                  </a:lnTo>
                  <a:lnTo>
                    <a:pt x="69" y="1062"/>
                  </a:lnTo>
                  <a:lnTo>
                    <a:pt x="67" y="1062"/>
                  </a:lnTo>
                  <a:lnTo>
                    <a:pt x="69" y="1060"/>
                  </a:lnTo>
                  <a:lnTo>
                    <a:pt x="67" y="1060"/>
                  </a:lnTo>
                  <a:lnTo>
                    <a:pt x="67" y="1059"/>
                  </a:lnTo>
                  <a:lnTo>
                    <a:pt x="65" y="1059"/>
                  </a:lnTo>
                  <a:lnTo>
                    <a:pt x="64" y="1059"/>
                  </a:lnTo>
                  <a:lnTo>
                    <a:pt x="64" y="1060"/>
                  </a:lnTo>
                  <a:lnTo>
                    <a:pt x="64" y="1062"/>
                  </a:lnTo>
                  <a:lnTo>
                    <a:pt x="62" y="1062"/>
                  </a:lnTo>
                  <a:lnTo>
                    <a:pt x="64" y="1062"/>
                  </a:lnTo>
                  <a:lnTo>
                    <a:pt x="64" y="1064"/>
                  </a:lnTo>
                  <a:lnTo>
                    <a:pt x="65" y="1064"/>
                  </a:lnTo>
                  <a:lnTo>
                    <a:pt x="64" y="1064"/>
                  </a:lnTo>
                  <a:lnTo>
                    <a:pt x="62" y="1064"/>
                  </a:lnTo>
                  <a:lnTo>
                    <a:pt x="62" y="1066"/>
                  </a:lnTo>
                  <a:lnTo>
                    <a:pt x="60" y="1066"/>
                  </a:lnTo>
                  <a:lnTo>
                    <a:pt x="60" y="1068"/>
                  </a:lnTo>
                  <a:lnTo>
                    <a:pt x="58" y="1068"/>
                  </a:lnTo>
                  <a:lnTo>
                    <a:pt x="56" y="1068"/>
                  </a:lnTo>
                  <a:lnTo>
                    <a:pt x="55" y="1068"/>
                  </a:lnTo>
                  <a:lnTo>
                    <a:pt x="53" y="1068"/>
                  </a:lnTo>
                  <a:lnTo>
                    <a:pt x="51" y="1068"/>
                  </a:lnTo>
                  <a:lnTo>
                    <a:pt x="49" y="1068"/>
                  </a:lnTo>
                  <a:lnTo>
                    <a:pt x="49" y="1069"/>
                  </a:lnTo>
                  <a:lnTo>
                    <a:pt x="48" y="1069"/>
                  </a:lnTo>
                  <a:lnTo>
                    <a:pt x="46" y="1069"/>
                  </a:lnTo>
                  <a:lnTo>
                    <a:pt x="44" y="1069"/>
                  </a:lnTo>
                  <a:lnTo>
                    <a:pt x="44" y="1071"/>
                  </a:lnTo>
                  <a:lnTo>
                    <a:pt x="42" y="1071"/>
                  </a:lnTo>
                  <a:lnTo>
                    <a:pt x="41" y="1071"/>
                  </a:lnTo>
                  <a:lnTo>
                    <a:pt x="41" y="1073"/>
                  </a:lnTo>
                  <a:lnTo>
                    <a:pt x="39" y="1073"/>
                  </a:lnTo>
                  <a:lnTo>
                    <a:pt x="37" y="1073"/>
                  </a:lnTo>
                  <a:lnTo>
                    <a:pt x="35" y="1073"/>
                  </a:lnTo>
                  <a:lnTo>
                    <a:pt x="33" y="1073"/>
                  </a:lnTo>
                  <a:lnTo>
                    <a:pt x="33" y="1071"/>
                  </a:lnTo>
                  <a:lnTo>
                    <a:pt x="33" y="1069"/>
                  </a:lnTo>
                  <a:lnTo>
                    <a:pt x="32" y="1069"/>
                  </a:lnTo>
                  <a:lnTo>
                    <a:pt x="30" y="1069"/>
                  </a:lnTo>
                  <a:lnTo>
                    <a:pt x="28" y="1069"/>
                  </a:lnTo>
                  <a:lnTo>
                    <a:pt x="26" y="1069"/>
                  </a:lnTo>
                  <a:lnTo>
                    <a:pt x="25" y="1069"/>
                  </a:lnTo>
                  <a:lnTo>
                    <a:pt x="23" y="1069"/>
                  </a:lnTo>
                  <a:lnTo>
                    <a:pt x="21" y="1069"/>
                  </a:lnTo>
                  <a:lnTo>
                    <a:pt x="19" y="1069"/>
                  </a:lnTo>
                  <a:lnTo>
                    <a:pt x="18" y="1069"/>
                  </a:lnTo>
                  <a:lnTo>
                    <a:pt x="16" y="1069"/>
                  </a:lnTo>
                  <a:lnTo>
                    <a:pt x="16" y="1068"/>
                  </a:lnTo>
                  <a:lnTo>
                    <a:pt x="14" y="1068"/>
                  </a:lnTo>
                  <a:lnTo>
                    <a:pt x="12" y="1068"/>
                  </a:lnTo>
                  <a:lnTo>
                    <a:pt x="10" y="1068"/>
                  </a:lnTo>
                  <a:lnTo>
                    <a:pt x="10" y="1066"/>
                  </a:lnTo>
                  <a:lnTo>
                    <a:pt x="9" y="1066"/>
                  </a:lnTo>
                  <a:lnTo>
                    <a:pt x="7" y="1066"/>
                  </a:lnTo>
                  <a:lnTo>
                    <a:pt x="5" y="1066"/>
                  </a:lnTo>
                  <a:lnTo>
                    <a:pt x="5" y="1064"/>
                  </a:lnTo>
                  <a:lnTo>
                    <a:pt x="3" y="1064"/>
                  </a:lnTo>
                  <a:lnTo>
                    <a:pt x="2" y="1064"/>
                  </a:lnTo>
                  <a:lnTo>
                    <a:pt x="0" y="1064"/>
                  </a:lnTo>
                  <a:lnTo>
                    <a:pt x="2" y="1064"/>
                  </a:lnTo>
                  <a:lnTo>
                    <a:pt x="2" y="1062"/>
                  </a:lnTo>
                  <a:lnTo>
                    <a:pt x="2" y="1060"/>
                  </a:lnTo>
                  <a:lnTo>
                    <a:pt x="2" y="1059"/>
                  </a:lnTo>
                  <a:lnTo>
                    <a:pt x="3" y="1057"/>
                  </a:lnTo>
                  <a:lnTo>
                    <a:pt x="3" y="1055"/>
                  </a:lnTo>
                  <a:lnTo>
                    <a:pt x="3" y="1053"/>
                  </a:lnTo>
                  <a:lnTo>
                    <a:pt x="2" y="1053"/>
                  </a:lnTo>
                  <a:lnTo>
                    <a:pt x="2" y="1052"/>
                  </a:lnTo>
                  <a:lnTo>
                    <a:pt x="2" y="1050"/>
                  </a:lnTo>
                  <a:lnTo>
                    <a:pt x="2" y="1048"/>
                  </a:lnTo>
                  <a:lnTo>
                    <a:pt x="2" y="1046"/>
                  </a:lnTo>
                  <a:lnTo>
                    <a:pt x="3" y="1046"/>
                  </a:lnTo>
                  <a:lnTo>
                    <a:pt x="5" y="1046"/>
                  </a:lnTo>
                  <a:lnTo>
                    <a:pt x="5" y="1045"/>
                  </a:lnTo>
                  <a:lnTo>
                    <a:pt x="7" y="1045"/>
                  </a:lnTo>
                  <a:lnTo>
                    <a:pt x="9" y="1043"/>
                  </a:lnTo>
                  <a:lnTo>
                    <a:pt x="9" y="1041"/>
                  </a:lnTo>
                  <a:lnTo>
                    <a:pt x="7" y="1041"/>
                  </a:lnTo>
                  <a:lnTo>
                    <a:pt x="7" y="1039"/>
                  </a:lnTo>
                  <a:lnTo>
                    <a:pt x="9" y="1039"/>
                  </a:lnTo>
                  <a:lnTo>
                    <a:pt x="10" y="1039"/>
                  </a:lnTo>
                  <a:lnTo>
                    <a:pt x="10" y="1037"/>
                  </a:lnTo>
                  <a:lnTo>
                    <a:pt x="12" y="1037"/>
                  </a:lnTo>
                  <a:lnTo>
                    <a:pt x="14" y="1037"/>
                  </a:lnTo>
                  <a:lnTo>
                    <a:pt x="16" y="1037"/>
                  </a:lnTo>
                  <a:lnTo>
                    <a:pt x="14" y="1037"/>
                  </a:lnTo>
                  <a:lnTo>
                    <a:pt x="14" y="1036"/>
                  </a:lnTo>
                  <a:lnTo>
                    <a:pt x="14" y="1034"/>
                  </a:lnTo>
                  <a:lnTo>
                    <a:pt x="12" y="1034"/>
                  </a:lnTo>
                  <a:lnTo>
                    <a:pt x="12" y="1032"/>
                  </a:lnTo>
                  <a:lnTo>
                    <a:pt x="10" y="1032"/>
                  </a:lnTo>
                  <a:lnTo>
                    <a:pt x="10" y="1030"/>
                  </a:lnTo>
                  <a:lnTo>
                    <a:pt x="9" y="1030"/>
                  </a:lnTo>
                  <a:lnTo>
                    <a:pt x="7" y="1030"/>
                  </a:lnTo>
                  <a:lnTo>
                    <a:pt x="7" y="1029"/>
                  </a:lnTo>
                  <a:lnTo>
                    <a:pt x="5" y="1027"/>
                  </a:lnTo>
                  <a:lnTo>
                    <a:pt x="5" y="1025"/>
                  </a:lnTo>
                  <a:lnTo>
                    <a:pt x="5" y="1023"/>
                  </a:lnTo>
                  <a:lnTo>
                    <a:pt x="5" y="1022"/>
                  </a:lnTo>
                  <a:lnTo>
                    <a:pt x="3" y="1022"/>
                  </a:lnTo>
                  <a:lnTo>
                    <a:pt x="5" y="1022"/>
                  </a:lnTo>
                  <a:lnTo>
                    <a:pt x="5" y="1020"/>
                  </a:lnTo>
                  <a:lnTo>
                    <a:pt x="7" y="1020"/>
                  </a:lnTo>
                  <a:lnTo>
                    <a:pt x="9" y="1020"/>
                  </a:lnTo>
                  <a:lnTo>
                    <a:pt x="9" y="1018"/>
                  </a:lnTo>
                  <a:lnTo>
                    <a:pt x="9" y="1016"/>
                  </a:lnTo>
                  <a:lnTo>
                    <a:pt x="9" y="1014"/>
                  </a:lnTo>
                  <a:lnTo>
                    <a:pt x="9" y="1013"/>
                  </a:lnTo>
                  <a:lnTo>
                    <a:pt x="9" y="1011"/>
                  </a:lnTo>
                  <a:lnTo>
                    <a:pt x="9" y="1009"/>
                  </a:lnTo>
                  <a:lnTo>
                    <a:pt x="9" y="1007"/>
                  </a:lnTo>
                  <a:lnTo>
                    <a:pt x="10" y="1007"/>
                  </a:lnTo>
                  <a:lnTo>
                    <a:pt x="10" y="1006"/>
                  </a:lnTo>
                  <a:lnTo>
                    <a:pt x="10" y="1004"/>
                  </a:lnTo>
                  <a:lnTo>
                    <a:pt x="12" y="1004"/>
                  </a:lnTo>
                  <a:lnTo>
                    <a:pt x="12" y="1002"/>
                  </a:lnTo>
                  <a:lnTo>
                    <a:pt x="12" y="1000"/>
                  </a:lnTo>
                  <a:lnTo>
                    <a:pt x="10" y="1000"/>
                  </a:lnTo>
                  <a:lnTo>
                    <a:pt x="10" y="999"/>
                  </a:lnTo>
                  <a:lnTo>
                    <a:pt x="10" y="997"/>
                  </a:lnTo>
                  <a:lnTo>
                    <a:pt x="12" y="997"/>
                  </a:lnTo>
                  <a:lnTo>
                    <a:pt x="14" y="995"/>
                  </a:lnTo>
                  <a:lnTo>
                    <a:pt x="14" y="993"/>
                  </a:lnTo>
                  <a:lnTo>
                    <a:pt x="14" y="991"/>
                  </a:lnTo>
                  <a:lnTo>
                    <a:pt x="14" y="990"/>
                  </a:lnTo>
                  <a:lnTo>
                    <a:pt x="12" y="990"/>
                  </a:lnTo>
                  <a:lnTo>
                    <a:pt x="12" y="988"/>
                  </a:lnTo>
                  <a:lnTo>
                    <a:pt x="12" y="986"/>
                  </a:lnTo>
                  <a:lnTo>
                    <a:pt x="12" y="984"/>
                  </a:lnTo>
                  <a:lnTo>
                    <a:pt x="14" y="984"/>
                  </a:lnTo>
                  <a:lnTo>
                    <a:pt x="14" y="983"/>
                  </a:lnTo>
                  <a:lnTo>
                    <a:pt x="14" y="981"/>
                  </a:lnTo>
                  <a:lnTo>
                    <a:pt x="14" y="979"/>
                  </a:lnTo>
                  <a:lnTo>
                    <a:pt x="14" y="977"/>
                  </a:lnTo>
                  <a:lnTo>
                    <a:pt x="14" y="976"/>
                  </a:lnTo>
                  <a:lnTo>
                    <a:pt x="14" y="974"/>
                  </a:lnTo>
                  <a:lnTo>
                    <a:pt x="14" y="972"/>
                  </a:lnTo>
                  <a:lnTo>
                    <a:pt x="14" y="970"/>
                  </a:lnTo>
                  <a:lnTo>
                    <a:pt x="12" y="970"/>
                  </a:lnTo>
                  <a:lnTo>
                    <a:pt x="12" y="968"/>
                  </a:lnTo>
                  <a:lnTo>
                    <a:pt x="12" y="967"/>
                  </a:lnTo>
                  <a:lnTo>
                    <a:pt x="12" y="965"/>
                  </a:lnTo>
                  <a:lnTo>
                    <a:pt x="10" y="965"/>
                  </a:lnTo>
                  <a:lnTo>
                    <a:pt x="10" y="963"/>
                  </a:lnTo>
                  <a:lnTo>
                    <a:pt x="9" y="963"/>
                  </a:lnTo>
                  <a:lnTo>
                    <a:pt x="9" y="961"/>
                  </a:lnTo>
                  <a:lnTo>
                    <a:pt x="9" y="960"/>
                  </a:lnTo>
                  <a:lnTo>
                    <a:pt x="9" y="958"/>
                  </a:lnTo>
                  <a:lnTo>
                    <a:pt x="10" y="958"/>
                  </a:lnTo>
                  <a:lnTo>
                    <a:pt x="10" y="956"/>
                  </a:lnTo>
                  <a:lnTo>
                    <a:pt x="10" y="954"/>
                  </a:lnTo>
                  <a:lnTo>
                    <a:pt x="10" y="953"/>
                  </a:lnTo>
                  <a:lnTo>
                    <a:pt x="10" y="951"/>
                  </a:lnTo>
                  <a:lnTo>
                    <a:pt x="10" y="949"/>
                  </a:lnTo>
                  <a:lnTo>
                    <a:pt x="10" y="947"/>
                  </a:lnTo>
                  <a:lnTo>
                    <a:pt x="12" y="947"/>
                  </a:lnTo>
                  <a:lnTo>
                    <a:pt x="12" y="945"/>
                  </a:lnTo>
                  <a:lnTo>
                    <a:pt x="12" y="944"/>
                  </a:lnTo>
                  <a:lnTo>
                    <a:pt x="14" y="944"/>
                  </a:lnTo>
                  <a:lnTo>
                    <a:pt x="14" y="942"/>
                  </a:lnTo>
                  <a:lnTo>
                    <a:pt x="16" y="942"/>
                  </a:lnTo>
                  <a:lnTo>
                    <a:pt x="18" y="94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8" name="Freeform 12"/>
            <p:cNvSpPr>
              <a:spLocks/>
            </p:cNvSpPr>
            <p:nvPr/>
          </p:nvSpPr>
          <p:spPr bwMode="auto">
            <a:xfrm>
              <a:off x="2641" y="3338"/>
              <a:ext cx="223" cy="701"/>
            </a:xfrm>
            <a:custGeom>
              <a:avLst/>
              <a:gdLst>
                <a:gd name="T0" fmla="*/ 62 w 223"/>
                <a:gd name="T1" fmla="*/ 694 h 701"/>
                <a:gd name="T2" fmla="*/ 81 w 223"/>
                <a:gd name="T3" fmla="*/ 685 h 701"/>
                <a:gd name="T4" fmla="*/ 85 w 223"/>
                <a:gd name="T5" fmla="*/ 666 h 701"/>
                <a:gd name="T6" fmla="*/ 106 w 223"/>
                <a:gd name="T7" fmla="*/ 660 h 701"/>
                <a:gd name="T8" fmla="*/ 117 w 223"/>
                <a:gd name="T9" fmla="*/ 643 h 701"/>
                <a:gd name="T10" fmla="*/ 129 w 223"/>
                <a:gd name="T11" fmla="*/ 625 h 701"/>
                <a:gd name="T12" fmla="*/ 136 w 223"/>
                <a:gd name="T13" fmla="*/ 604 h 701"/>
                <a:gd name="T14" fmla="*/ 131 w 223"/>
                <a:gd name="T15" fmla="*/ 581 h 701"/>
                <a:gd name="T16" fmla="*/ 134 w 223"/>
                <a:gd name="T17" fmla="*/ 558 h 701"/>
                <a:gd name="T18" fmla="*/ 118 w 223"/>
                <a:gd name="T19" fmla="*/ 540 h 701"/>
                <a:gd name="T20" fmla="*/ 92 w 223"/>
                <a:gd name="T21" fmla="*/ 542 h 701"/>
                <a:gd name="T22" fmla="*/ 85 w 223"/>
                <a:gd name="T23" fmla="*/ 517 h 701"/>
                <a:gd name="T24" fmla="*/ 72 w 223"/>
                <a:gd name="T25" fmla="*/ 508 h 701"/>
                <a:gd name="T26" fmla="*/ 60 w 223"/>
                <a:gd name="T27" fmla="*/ 499 h 701"/>
                <a:gd name="T28" fmla="*/ 44 w 223"/>
                <a:gd name="T29" fmla="*/ 494 h 701"/>
                <a:gd name="T30" fmla="*/ 30 w 223"/>
                <a:gd name="T31" fmla="*/ 485 h 701"/>
                <a:gd name="T32" fmla="*/ 14 w 223"/>
                <a:gd name="T33" fmla="*/ 471 h 701"/>
                <a:gd name="T34" fmla="*/ 2 w 223"/>
                <a:gd name="T35" fmla="*/ 459 h 701"/>
                <a:gd name="T36" fmla="*/ 9 w 223"/>
                <a:gd name="T37" fmla="*/ 439 h 701"/>
                <a:gd name="T38" fmla="*/ 19 w 223"/>
                <a:gd name="T39" fmla="*/ 421 h 701"/>
                <a:gd name="T40" fmla="*/ 32 w 223"/>
                <a:gd name="T41" fmla="*/ 407 h 701"/>
                <a:gd name="T42" fmla="*/ 55 w 223"/>
                <a:gd name="T43" fmla="*/ 404 h 701"/>
                <a:gd name="T44" fmla="*/ 69 w 223"/>
                <a:gd name="T45" fmla="*/ 416 h 701"/>
                <a:gd name="T46" fmla="*/ 90 w 223"/>
                <a:gd name="T47" fmla="*/ 418 h 701"/>
                <a:gd name="T48" fmla="*/ 113 w 223"/>
                <a:gd name="T49" fmla="*/ 411 h 701"/>
                <a:gd name="T50" fmla="*/ 122 w 223"/>
                <a:gd name="T51" fmla="*/ 395 h 701"/>
                <a:gd name="T52" fmla="*/ 125 w 223"/>
                <a:gd name="T53" fmla="*/ 383 h 701"/>
                <a:gd name="T54" fmla="*/ 136 w 223"/>
                <a:gd name="T55" fmla="*/ 374 h 701"/>
                <a:gd name="T56" fmla="*/ 136 w 223"/>
                <a:gd name="T57" fmla="*/ 354 h 701"/>
                <a:gd name="T58" fmla="*/ 132 w 223"/>
                <a:gd name="T59" fmla="*/ 342 h 701"/>
                <a:gd name="T60" fmla="*/ 131 w 223"/>
                <a:gd name="T61" fmla="*/ 321 h 701"/>
                <a:gd name="T62" fmla="*/ 120 w 223"/>
                <a:gd name="T63" fmla="*/ 303 h 701"/>
                <a:gd name="T64" fmla="*/ 122 w 223"/>
                <a:gd name="T65" fmla="*/ 287 h 701"/>
                <a:gd name="T66" fmla="*/ 124 w 223"/>
                <a:gd name="T67" fmla="*/ 266 h 701"/>
                <a:gd name="T68" fmla="*/ 108 w 223"/>
                <a:gd name="T69" fmla="*/ 246 h 701"/>
                <a:gd name="T70" fmla="*/ 108 w 223"/>
                <a:gd name="T71" fmla="*/ 229 h 701"/>
                <a:gd name="T72" fmla="*/ 122 w 223"/>
                <a:gd name="T73" fmla="*/ 227 h 701"/>
                <a:gd name="T74" fmla="*/ 136 w 223"/>
                <a:gd name="T75" fmla="*/ 232 h 701"/>
                <a:gd name="T76" fmla="*/ 152 w 223"/>
                <a:gd name="T77" fmla="*/ 221 h 701"/>
                <a:gd name="T78" fmla="*/ 164 w 223"/>
                <a:gd name="T79" fmla="*/ 241 h 701"/>
                <a:gd name="T80" fmla="*/ 184 w 223"/>
                <a:gd name="T81" fmla="*/ 232 h 701"/>
                <a:gd name="T82" fmla="*/ 191 w 223"/>
                <a:gd name="T83" fmla="*/ 246 h 701"/>
                <a:gd name="T84" fmla="*/ 203 w 223"/>
                <a:gd name="T85" fmla="*/ 236 h 701"/>
                <a:gd name="T86" fmla="*/ 216 w 223"/>
                <a:gd name="T87" fmla="*/ 225 h 701"/>
                <a:gd name="T88" fmla="*/ 217 w 223"/>
                <a:gd name="T89" fmla="*/ 207 h 701"/>
                <a:gd name="T90" fmla="*/ 216 w 223"/>
                <a:gd name="T91" fmla="*/ 195 h 701"/>
                <a:gd name="T92" fmla="*/ 216 w 223"/>
                <a:gd name="T93" fmla="*/ 184 h 701"/>
                <a:gd name="T94" fmla="*/ 212 w 223"/>
                <a:gd name="T95" fmla="*/ 165 h 701"/>
                <a:gd name="T96" fmla="*/ 219 w 223"/>
                <a:gd name="T97" fmla="*/ 151 h 701"/>
                <a:gd name="T98" fmla="*/ 221 w 223"/>
                <a:gd name="T99" fmla="*/ 140 h 701"/>
                <a:gd name="T100" fmla="*/ 210 w 223"/>
                <a:gd name="T101" fmla="*/ 129 h 701"/>
                <a:gd name="T102" fmla="*/ 212 w 223"/>
                <a:gd name="T103" fmla="*/ 119 h 701"/>
                <a:gd name="T104" fmla="*/ 212 w 223"/>
                <a:gd name="T105" fmla="*/ 103 h 701"/>
                <a:gd name="T106" fmla="*/ 203 w 223"/>
                <a:gd name="T107" fmla="*/ 90 h 701"/>
                <a:gd name="T108" fmla="*/ 214 w 223"/>
                <a:gd name="T109" fmla="*/ 76 h 701"/>
                <a:gd name="T110" fmla="*/ 207 w 223"/>
                <a:gd name="T111" fmla="*/ 62 h 701"/>
                <a:gd name="T112" fmla="*/ 193 w 223"/>
                <a:gd name="T113" fmla="*/ 50 h 701"/>
                <a:gd name="T114" fmla="*/ 182 w 223"/>
                <a:gd name="T115" fmla="*/ 34 h 701"/>
                <a:gd name="T116" fmla="*/ 175 w 223"/>
                <a:gd name="T117" fmla="*/ 20 h 701"/>
                <a:gd name="T118" fmla="*/ 193 w 223"/>
                <a:gd name="T119" fmla="*/ 7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3" h="701">
                  <a:moveTo>
                    <a:pt x="48" y="701"/>
                  </a:moveTo>
                  <a:lnTo>
                    <a:pt x="48" y="699"/>
                  </a:lnTo>
                  <a:lnTo>
                    <a:pt x="48" y="698"/>
                  </a:lnTo>
                  <a:lnTo>
                    <a:pt x="49" y="698"/>
                  </a:lnTo>
                  <a:lnTo>
                    <a:pt x="49" y="696"/>
                  </a:lnTo>
                  <a:lnTo>
                    <a:pt x="51" y="696"/>
                  </a:lnTo>
                  <a:lnTo>
                    <a:pt x="53" y="696"/>
                  </a:lnTo>
                  <a:lnTo>
                    <a:pt x="55" y="696"/>
                  </a:lnTo>
                  <a:lnTo>
                    <a:pt x="55" y="698"/>
                  </a:lnTo>
                  <a:lnTo>
                    <a:pt x="56" y="698"/>
                  </a:lnTo>
                  <a:lnTo>
                    <a:pt x="58" y="698"/>
                  </a:lnTo>
                  <a:lnTo>
                    <a:pt x="58" y="696"/>
                  </a:lnTo>
                  <a:lnTo>
                    <a:pt x="58" y="694"/>
                  </a:lnTo>
                  <a:lnTo>
                    <a:pt x="60" y="694"/>
                  </a:lnTo>
                  <a:lnTo>
                    <a:pt x="60" y="696"/>
                  </a:lnTo>
                  <a:lnTo>
                    <a:pt x="62" y="696"/>
                  </a:lnTo>
                  <a:lnTo>
                    <a:pt x="62" y="694"/>
                  </a:lnTo>
                  <a:lnTo>
                    <a:pt x="63" y="694"/>
                  </a:lnTo>
                  <a:lnTo>
                    <a:pt x="65" y="694"/>
                  </a:lnTo>
                  <a:lnTo>
                    <a:pt x="67" y="694"/>
                  </a:lnTo>
                  <a:lnTo>
                    <a:pt x="69" y="692"/>
                  </a:lnTo>
                  <a:lnTo>
                    <a:pt x="71" y="692"/>
                  </a:lnTo>
                  <a:lnTo>
                    <a:pt x="71" y="691"/>
                  </a:lnTo>
                  <a:lnTo>
                    <a:pt x="72" y="692"/>
                  </a:lnTo>
                  <a:lnTo>
                    <a:pt x="72" y="691"/>
                  </a:lnTo>
                  <a:lnTo>
                    <a:pt x="74" y="691"/>
                  </a:lnTo>
                  <a:lnTo>
                    <a:pt x="76" y="691"/>
                  </a:lnTo>
                  <a:lnTo>
                    <a:pt x="78" y="691"/>
                  </a:lnTo>
                  <a:lnTo>
                    <a:pt x="79" y="689"/>
                  </a:lnTo>
                  <a:lnTo>
                    <a:pt x="81" y="689"/>
                  </a:lnTo>
                  <a:lnTo>
                    <a:pt x="81" y="687"/>
                  </a:lnTo>
                  <a:lnTo>
                    <a:pt x="83" y="687"/>
                  </a:lnTo>
                  <a:lnTo>
                    <a:pt x="81" y="687"/>
                  </a:lnTo>
                  <a:lnTo>
                    <a:pt x="81" y="685"/>
                  </a:lnTo>
                  <a:lnTo>
                    <a:pt x="83" y="685"/>
                  </a:lnTo>
                  <a:lnTo>
                    <a:pt x="83" y="683"/>
                  </a:lnTo>
                  <a:lnTo>
                    <a:pt x="83" y="682"/>
                  </a:lnTo>
                  <a:lnTo>
                    <a:pt x="81" y="682"/>
                  </a:lnTo>
                  <a:lnTo>
                    <a:pt x="81" y="680"/>
                  </a:lnTo>
                  <a:lnTo>
                    <a:pt x="83" y="680"/>
                  </a:lnTo>
                  <a:lnTo>
                    <a:pt x="83" y="678"/>
                  </a:lnTo>
                  <a:lnTo>
                    <a:pt x="85" y="678"/>
                  </a:lnTo>
                  <a:lnTo>
                    <a:pt x="85" y="676"/>
                  </a:lnTo>
                  <a:lnTo>
                    <a:pt x="83" y="676"/>
                  </a:lnTo>
                  <a:lnTo>
                    <a:pt x="83" y="675"/>
                  </a:lnTo>
                  <a:lnTo>
                    <a:pt x="83" y="673"/>
                  </a:lnTo>
                  <a:lnTo>
                    <a:pt x="83" y="671"/>
                  </a:lnTo>
                  <a:lnTo>
                    <a:pt x="83" y="669"/>
                  </a:lnTo>
                  <a:lnTo>
                    <a:pt x="85" y="669"/>
                  </a:lnTo>
                  <a:lnTo>
                    <a:pt x="85" y="667"/>
                  </a:lnTo>
                  <a:lnTo>
                    <a:pt x="85" y="666"/>
                  </a:lnTo>
                  <a:lnTo>
                    <a:pt x="86" y="666"/>
                  </a:lnTo>
                  <a:lnTo>
                    <a:pt x="86" y="664"/>
                  </a:lnTo>
                  <a:lnTo>
                    <a:pt x="88" y="664"/>
                  </a:lnTo>
                  <a:lnTo>
                    <a:pt x="90" y="664"/>
                  </a:lnTo>
                  <a:lnTo>
                    <a:pt x="92" y="664"/>
                  </a:lnTo>
                  <a:lnTo>
                    <a:pt x="94" y="664"/>
                  </a:lnTo>
                  <a:lnTo>
                    <a:pt x="95" y="664"/>
                  </a:lnTo>
                  <a:lnTo>
                    <a:pt x="95" y="666"/>
                  </a:lnTo>
                  <a:lnTo>
                    <a:pt x="97" y="666"/>
                  </a:lnTo>
                  <a:lnTo>
                    <a:pt x="99" y="666"/>
                  </a:lnTo>
                  <a:lnTo>
                    <a:pt x="101" y="666"/>
                  </a:lnTo>
                  <a:lnTo>
                    <a:pt x="102" y="666"/>
                  </a:lnTo>
                  <a:lnTo>
                    <a:pt x="102" y="664"/>
                  </a:lnTo>
                  <a:lnTo>
                    <a:pt x="102" y="662"/>
                  </a:lnTo>
                  <a:lnTo>
                    <a:pt x="104" y="662"/>
                  </a:lnTo>
                  <a:lnTo>
                    <a:pt x="104" y="660"/>
                  </a:lnTo>
                  <a:lnTo>
                    <a:pt x="106" y="660"/>
                  </a:lnTo>
                  <a:lnTo>
                    <a:pt x="106" y="659"/>
                  </a:lnTo>
                  <a:lnTo>
                    <a:pt x="108" y="659"/>
                  </a:lnTo>
                  <a:lnTo>
                    <a:pt x="108" y="657"/>
                  </a:lnTo>
                  <a:lnTo>
                    <a:pt x="109" y="657"/>
                  </a:lnTo>
                  <a:lnTo>
                    <a:pt x="109" y="655"/>
                  </a:lnTo>
                  <a:lnTo>
                    <a:pt x="111" y="655"/>
                  </a:lnTo>
                  <a:lnTo>
                    <a:pt x="111" y="653"/>
                  </a:lnTo>
                  <a:lnTo>
                    <a:pt x="113" y="653"/>
                  </a:lnTo>
                  <a:lnTo>
                    <a:pt x="113" y="652"/>
                  </a:lnTo>
                  <a:lnTo>
                    <a:pt x="115" y="652"/>
                  </a:lnTo>
                  <a:lnTo>
                    <a:pt x="117" y="652"/>
                  </a:lnTo>
                  <a:lnTo>
                    <a:pt x="117" y="650"/>
                  </a:lnTo>
                  <a:lnTo>
                    <a:pt x="118" y="650"/>
                  </a:lnTo>
                  <a:lnTo>
                    <a:pt x="118" y="648"/>
                  </a:lnTo>
                  <a:lnTo>
                    <a:pt x="118" y="646"/>
                  </a:lnTo>
                  <a:lnTo>
                    <a:pt x="118" y="644"/>
                  </a:lnTo>
                  <a:lnTo>
                    <a:pt x="117" y="643"/>
                  </a:lnTo>
                  <a:lnTo>
                    <a:pt x="118" y="643"/>
                  </a:lnTo>
                  <a:lnTo>
                    <a:pt x="118" y="641"/>
                  </a:lnTo>
                  <a:lnTo>
                    <a:pt x="118" y="639"/>
                  </a:lnTo>
                  <a:lnTo>
                    <a:pt x="120" y="639"/>
                  </a:lnTo>
                  <a:lnTo>
                    <a:pt x="120" y="637"/>
                  </a:lnTo>
                  <a:lnTo>
                    <a:pt x="122" y="637"/>
                  </a:lnTo>
                  <a:lnTo>
                    <a:pt x="122" y="636"/>
                  </a:lnTo>
                  <a:lnTo>
                    <a:pt x="122" y="634"/>
                  </a:lnTo>
                  <a:lnTo>
                    <a:pt x="124" y="634"/>
                  </a:lnTo>
                  <a:lnTo>
                    <a:pt x="124" y="632"/>
                  </a:lnTo>
                  <a:lnTo>
                    <a:pt x="124" y="630"/>
                  </a:lnTo>
                  <a:lnTo>
                    <a:pt x="125" y="630"/>
                  </a:lnTo>
                  <a:lnTo>
                    <a:pt x="127" y="630"/>
                  </a:lnTo>
                  <a:lnTo>
                    <a:pt x="127" y="629"/>
                  </a:lnTo>
                  <a:lnTo>
                    <a:pt x="129" y="629"/>
                  </a:lnTo>
                  <a:lnTo>
                    <a:pt x="129" y="627"/>
                  </a:lnTo>
                  <a:lnTo>
                    <a:pt x="129" y="625"/>
                  </a:lnTo>
                  <a:lnTo>
                    <a:pt x="129" y="623"/>
                  </a:lnTo>
                  <a:lnTo>
                    <a:pt x="129" y="621"/>
                  </a:lnTo>
                  <a:lnTo>
                    <a:pt x="131" y="621"/>
                  </a:lnTo>
                  <a:lnTo>
                    <a:pt x="131" y="620"/>
                  </a:lnTo>
                  <a:lnTo>
                    <a:pt x="131" y="618"/>
                  </a:lnTo>
                  <a:lnTo>
                    <a:pt x="131" y="616"/>
                  </a:lnTo>
                  <a:lnTo>
                    <a:pt x="132" y="614"/>
                  </a:lnTo>
                  <a:lnTo>
                    <a:pt x="132" y="613"/>
                  </a:lnTo>
                  <a:lnTo>
                    <a:pt x="132" y="611"/>
                  </a:lnTo>
                  <a:lnTo>
                    <a:pt x="134" y="611"/>
                  </a:lnTo>
                  <a:lnTo>
                    <a:pt x="134" y="609"/>
                  </a:lnTo>
                  <a:lnTo>
                    <a:pt x="132" y="609"/>
                  </a:lnTo>
                  <a:lnTo>
                    <a:pt x="132" y="607"/>
                  </a:lnTo>
                  <a:lnTo>
                    <a:pt x="132" y="606"/>
                  </a:lnTo>
                  <a:lnTo>
                    <a:pt x="134" y="606"/>
                  </a:lnTo>
                  <a:lnTo>
                    <a:pt x="134" y="604"/>
                  </a:lnTo>
                  <a:lnTo>
                    <a:pt x="136" y="604"/>
                  </a:lnTo>
                  <a:lnTo>
                    <a:pt x="136" y="602"/>
                  </a:lnTo>
                  <a:lnTo>
                    <a:pt x="136" y="600"/>
                  </a:lnTo>
                  <a:lnTo>
                    <a:pt x="136" y="598"/>
                  </a:lnTo>
                  <a:lnTo>
                    <a:pt x="136" y="597"/>
                  </a:lnTo>
                  <a:lnTo>
                    <a:pt x="134" y="597"/>
                  </a:lnTo>
                  <a:lnTo>
                    <a:pt x="134" y="595"/>
                  </a:lnTo>
                  <a:lnTo>
                    <a:pt x="134" y="593"/>
                  </a:lnTo>
                  <a:lnTo>
                    <a:pt x="132" y="593"/>
                  </a:lnTo>
                  <a:lnTo>
                    <a:pt x="132" y="591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2" y="586"/>
                  </a:lnTo>
                  <a:lnTo>
                    <a:pt x="132" y="584"/>
                  </a:lnTo>
                  <a:lnTo>
                    <a:pt x="131" y="584"/>
                  </a:lnTo>
                  <a:lnTo>
                    <a:pt x="132" y="583"/>
                  </a:lnTo>
                  <a:lnTo>
                    <a:pt x="132" y="581"/>
                  </a:lnTo>
                  <a:lnTo>
                    <a:pt x="131" y="581"/>
                  </a:lnTo>
                  <a:lnTo>
                    <a:pt x="131" y="579"/>
                  </a:lnTo>
                  <a:lnTo>
                    <a:pt x="131" y="577"/>
                  </a:lnTo>
                  <a:lnTo>
                    <a:pt x="131" y="575"/>
                  </a:lnTo>
                  <a:lnTo>
                    <a:pt x="132" y="575"/>
                  </a:lnTo>
                  <a:lnTo>
                    <a:pt x="131" y="575"/>
                  </a:lnTo>
                  <a:lnTo>
                    <a:pt x="131" y="574"/>
                  </a:lnTo>
                  <a:lnTo>
                    <a:pt x="132" y="574"/>
                  </a:lnTo>
                  <a:lnTo>
                    <a:pt x="132" y="572"/>
                  </a:lnTo>
                  <a:lnTo>
                    <a:pt x="134" y="572"/>
                  </a:lnTo>
                  <a:lnTo>
                    <a:pt x="134" y="570"/>
                  </a:lnTo>
                  <a:lnTo>
                    <a:pt x="134" y="568"/>
                  </a:lnTo>
                  <a:lnTo>
                    <a:pt x="134" y="567"/>
                  </a:lnTo>
                  <a:lnTo>
                    <a:pt x="134" y="565"/>
                  </a:lnTo>
                  <a:lnTo>
                    <a:pt x="134" y="563"/>
                  </a:lnTo>
                  <a:lnTo>
                    <a:pt x="134" y="561"/>
                  </a:lnTo>
                  <a:lnTo>
                    <a:pt x="134" y="560"/>
                  </a:lnTo>
                  <a:lnTo>
                    <a:pt x="134" y="558"/>
                  </a:lnTo>
                  <a:lnTo>
                    <a:pt x="132" y="558"/>
                  </a:lnTo>
                  <a:lnTo>
                    <a:pt x="132" y="556"/>
                  </a:lnTo>
                  <a:lnTo>
                    <a:pt x="131" y="554"/>
                  </a:lnTo>
                  <a:lnTo>
                    <a:pt x="129" y="552"/>
                  </a:lnTo>
                  <a:lnTo>
                    <a:pt x="129" y="551"/>
                  </a:lnTo>
                  <a:lnTo>
                    <a:pt x="127" y="551"/>
                  </a:lnTo>
                  <a:lnTo>
                    <a:pt x="127" y="549"/>
                  </a:lnTo>
                  <a:lnTo>
                    <a:pt x="127" y="547"/>
                  </a:lnTo>
                  <a:lnTo>
                    <a:pt x="125" y="547"/>
                  </a:lnTo>
                  <a:lnTo>
                    <a:pt x="125" y="545"/>
                  </a:lnTo>
                  <a:lnTo>
                    <a:pt x="124" y="545"/>
                  </a:lnTo>
                  <a:lnTo>
                    <a:pt x="124" y="544"/>
                  </a:lnTo>
                  <a:lnTo>
                    <a:pt x="122" y="542"/>
                  </a:lnTo>
                  <a:lnTo>
                    <a:pt x="122" y="544"/>
                  </a:lnTo>
                  <a:lnTo>
                    <a:pt x="120" y="542"/>
                  </a:lnTo>
                  <a:lnTo>
                    <a:pt x="118" y="542"/>
                  </a:lnTo>
                  <a:lnTo>
                    <a:pt x="118" y="540"/>
                  </a:lnTo>
                  <a:lnTo>
                    <a:pt x="117" y="540"/>
                  </a:lnTo>
                  <a:lnTo>
                    <a:pt x="115" y="540"/>
                  </a:lnTo>
                  <a:lnTo>
                    <a:pt x="113" y="540"/>
                  </a:lnTo>
                  <a:lnTo>
                    <a:pt x="113" y="542"/>
                  </a:lnTo>
                  <a:lnTo>
                    <a:pt x="111" y="542"/>
                  </a:lnTo>
                  <a:lnTo>
                    <a:pt x="111" y="544"/>
                  </a:lnTo>
                  <a:lnTo>
                    <a:pt x="109" y="544"/>
                  </a:lnTo>
                  <a:lnTo>
                    <a:pt x="108" y="544"/>
                  </a:lnTo>
                  <a:lnTo>
                    <a:pt x="106" y="544"/>
                  </a:lnTo>
                  <a:lnTo>
                    <a:pt x="104" y="544"/>
                  </a:lnTo>
                  <a:lnTo>
                    <a:pt x="102" y="542"/>
                  </a:lnTo>
                  <a:lnTo>
                    <a:pt x="101" y="542"/>
                  </a:lnTo>
                  <a:lnTo>
                    <a:pt x="99" y="542"/>
                  </a:lnTo>
                  <a:lnTo>
                    <a:pt x="97" y="542"/>
                  </a:lnTo>
                  <a:lnTo>
                    <a:pt x="95" y="544"/>
                  </a:lnTo>
                  <a:lnTo>
                    <a:pt x="94" y="542"/>
                  </a:lnTo>
                  <a:lnTo>
                    <a:pt x="92" y="542"/>
                  </a:lnTo>
                  <a:lnTo>
                    <a:pt x="90" y="542"/>
                  </a:lnTo>
                  <a:lnTo>
                    <a:pt x="90" y="540"/>
                  </a:lnTo>
                  <a:lnTo>
                    <a:pt x="92" y="540"/>
                  </a:lnTo>
                  <a:lnTo>
                    <a:pt x="92" y="538"/>
                  </a:lnTo>
                  <a:lnTo>
                    <a:pt x="92" y="537"/>
                  </a:lnTo>
                  <a:lnTo>
                    <a:pt x="92" y="535"/>
                  </a:lnTo>
                  <a:lnTo>
                    <a:pt x="90" y="533"/>
                  </a:lnTo>
                  <a:lnTo>
                    <a:pt x="90" y="531"/>
                  </a:lnTo>
                  <a:lnTo>
                    <a:pt x="90" y="529"/>
                  </a:lnTo>
                  <a:lnTo>
                    <a:pt x="88" y="528"/>
                  </a:lnTo>
                  <a:lnTo>
                    <a:pt x="90" y="526"/>
                  </a:lnTo>
                  <a:lnTo>
                    <a:pt x="88" y="526"/>
                  </a:lnTo>
                  <a:lnTo>
                    <a:pt x="88" y="524"/>
                  </a:lnTo>
                  <a:lnTo>
                    <a:pt x="86" y="522"/>
                  </a:lnTo>
                  <a:lnTo>
                    <a:pt x="85" y="521"/>
                  </a:lnTo>
                  <a:lnTo>
                    <a:pt x="85" y="519"/>
                  </a:lnTo>
                  <a:lnTo>
                    <a:pt x="85" y="517"/>
                  </a:lnTo>
                  <a:lnTo>
                    <a:pt x="86" y="517"/>
                  </a:lnTo>
                  <a:lnTo>
                    <a:pt x="86" y="515"/>
                  </a:lnTo>
                  <a:lnTo>
                    <a:pt x="86" y="514"/>
                  </a:lnTo>
                  <a:lnTo>
                    <a:pt x="86" y="512"/>
                  </a:lnTo>
                  <a:lnTo>
                    <a:pt x="85" y="512"/>
                  </a:lnTo>
                  <a:lnTo>
                    <a:pt x="85" y="510"/>
                  </a:lnTo>
                  <a:lnTo>
                    <a:pt x="83" y="510"/>
                  </a:lnTo>
                  <a:lnTo>
                    <a:pt x="81" y="508"/>
                  </a:lnTo>
                  <a:lnTo>
                    <a:pt x="79" y="508"/>
                  </a:lnTo>
                  <a:lnTo>
                    <a:pt x="79" y="510"/>
                  </a:lnTo>
                  <a:lnTo>
                    <a:pt x="78" y="510"/>
                  </a:lnTo>
                  <a:lnTo>
                    <a:pt x="78" y="508"/>
                  </a:lnTo>
                  <a:lnTo>
                    <a:pt x="78" y="506"/>
                  </a:lnTo>
                  <a:lnTo>
                    <a:pt x="76" y="506"/>
                  </a:lnTo>
                  <a:lnTo>
                    <a:pt x="74" y="506"/>
                  </a:lnTo>
                  <a:lnTo>
                    <a:pt x="74" y="508"/>
                  </a:lnTo>
                  <a:lnTo>
                    <a:pt x="72" y="508"/>
                  </a:lnTo>
                  <a:lnTo>
                    <a:pt x="72" y="506"/>
                  </a:lnTo>
                  <a:lnTo>
                    <a:pt x="74" y="505"/>
                  </a:lnTo>
                  <a:lnTo>
                    <a:pt x="72" y="505"/>
                  </a:lnTo>
                  <a:lnTo>
                    <a:pt x="71" y="505"/>
                  </a:lnTo>
                  <a:lnTo>
                    <a:pt x="69" y="505"/>
                  </a:lnTo>
                  <a:lnTo>
                    <a:pt x="69" y="503"/>
                  </a:lnTo>
                  <a:lnTo>
                    <a:pt x="67" y="503"/>
                  </a:lnTo>
                  <a:lnTo>
                    <a:pt x="67" y="505"/>
                  </a:lnTo>
                  <a:lnTo>
                    <a:pt x="65" y="505"/>
                  </a:lnTo>
                  <a:lnTo>
                    <a:pt x="65" y="503"/>
                  </a:lnTo>
                  <a:lnTo>
                    <a:pt x="63" y="503"/>
                  </a:lnTo>
                  <a:lnTo>
                    <a:pt x="63" y="501"/>
                  </a:lnTo>
                  <a:lnTo>
                    <a:pt x="63" y="499"/>
                  </a:lnTo>
                  <a:lnTo>
                    <a:pt x="62" y="499"/>
                  </a:lnTo>
                  <a:lnTo>
                    <a:pt x="62" y="501"/>
                  </a:lnTo>
                  <a:lnTo>
                    <a:pt x="62" y="499"/>
                  </a:lnTo>
                  <a:lnTo>
                    <a:pt x="60" y="499"/>
                  </a:lnTo>
                  <a:lnTo>
                    <a:pt x="60" y="498"/>
                  </a:lnTo>
                  <a:lnTo>
                    <a:pt x="58" y="498"/>
                  </a:lnTo>
                  <a:lnTo>
                    <a:pt x="56" y="498"/>
                  </a:lnTo>
                  <a:lnTo>
                    <a:pt x="55" y="498"/>
                  </a:lnTo>
                  <a:lnTo>
                    <a:pt x="55" y="496"/>
                  </a:lnTo>
                  <a:lnTo>
                    <a:pt x="55" y="498"/>
                  </a:lnTo>
                  <a:lnTo>
                    <a:pt x="53" y="498"/>
                  </a:lnTo>
                  <a:lnTo>
                    <a:pt x="53" y="496"/>
                  </a:lnTo>
                  <a:lnTo>
                    <a:pt x="53" y="494"/>
                  </a:lnTo>
                  <a:lnTo>
                    <a:pt x="51" y="494"/>
                  </a:lnTo>
                  <a:lnTo>
                    <a:pt x="51" y="492"/>
                  </a:lnTo>
                  <a:lnTo>
                    <a:pt x="49" y="494"/>
                  </a:lnTo>
                  <a:lnTo>
                    <a:pt x="48" y="494"/>
                  </a:lnTo>
                  <a:lnTo>
                    <a:pt x="48" y="496"/>
                  </a:lnTo>
                  <a:lnTo>
                    <a:pt x="46" y="496"/>
                  </a:lnTo>
                  <a:lnTo>
                    <a:pt x="46" y="494"/>
                  </a:lnTo>
                  <a:lnTo>
                    <a:pt x="44" y="494"/>
                  </a:lnTo>
                  <a:lnTo>
                    <a:pt x="42" y="496"/>
                  </a:lnTo>
                  <a:lnTo>
                    <a:pt x="42" y="494"/>
                  </a:lnTo>
                  <a:lnTo>
                    <a:pt x="40" y="494"/>
                  </a:lnTo>
                  <a:lnTo>
                    <a:pt x="40" y="496"/>
                  </a:lnTo>
                  <a:lnTo>
                    <a:pt x="39" y="496"/>
                  </a:lnTo>
                  <a:lnTo>
                    <a:pt x="37" y="496"/>
                  </a:lnTo>
                  <a:lnTo>
                    <a:pt x="37" y="494"/>
                  </a:lnTo>
                  <a:lnTo>
                    <a:pt x="35" y="494"/>
                  </a:lnTo>
                  <a:lnTo>
                    <a:pt x="35" y="492"/>
                  </a:lnTo>
                  <a:lnTo>
                    <a:pt x="35" y="491"/>
                  </a:lnTo>
                  <a:lnTo>
                    <a:pt x="33" y="491"/>
                  </a:lnTo>
                  <a:lnTo>
                    <a:pt x="32" y="492"/>
                  </a:lnTo>
                  <a:lnTo>
                    <a:pt x="30" y="492"/>
                  </a:lnTo>
                  <a:lnTo>
                    <a:pt x="30" y="491"/>
                  </a:lnTo>
                  <a:lnTo>
                    <a:pt x="30" y="489"/>
                  </a:lnTo>
                  <a:lnTo>
                    <a:pt x="30" y="487"/>
                  </a:lnTo>
                  <a:lnTo>
                    <a:pt x="30" y="485"/>
                  </a:lnTo>
                  <a:lnTo>
                    <a:pt x="28" y="485"/>
                  </a:lnTo>
                  <a:lnTo>
                    <a:pt x="28" y="483"/>
                  </a:lnTo>
                  <a:lnTo>
                    <a:pt x="26" y="483"/>
                  </a:lnTo>
                  <a:lnTo>
                    <a:pt x="26" y="482"/>
                  </a:lnTo>
                  <a:lnTo>
                    <a:pt x="25" y="480"/>
                  </a:lnTo>
                  <a:lnTo>
                    <a:pt x="23" y="480"/>
                  </a:lnTo>
                  <a:lnTo>
                    <a:pt x="23" y="478"/>
                  </a:lnTo>
                  <a:lnTo>
                    <a:pt x="23" y="476"/>
                  </a:lnTo>
                  <a:lnTo>
                    <a:pt x="21" y="476"/>
                  </a:lnTo>
                  <a:lnTo>
                    <a:pt x="19" y="476"/>
                  </a:lnTo>
                  <a:lnTo>
                    <a:pt x="17" y="476"/>
                  </a:lnTo>
                  <a:lnTo>
                    <a:pt x="16" y="476"/>
                  </a:lnTo>
                  <a:lnTo>
                    <a:pt x="16" y="475"/>
                  </a:lnTo>
                  <a:lnTo>
                    <a:pt x="14" y="475"/>
                  </a:lnTo>
                  <a:lnTo>
                    <a:pt x="12" y="475"/>
                  </a:lnTo>
                  <a:lnTo>
                    <a:pt x="14" y="473"/>
                  </a:lnTo>
                  <a:lnTo>
                    <a:pt x="14" y="471"/>
                  </a:lnTo>
                  <a:lnTo>
                    <a:pt x="12" y="471"/>
                  </a:lnTo>
                  <a:lnTo>
                    <a:pt x="12" y="469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9" y="467"/>
                  </a:lnTo>
                  <a:lnTo>
                    <a:pt x="7" y="467"/>
                  </a:lnTo>
                  <a:lnTo>
                    <a:pt x="7" y="466"/>
                  </a:lnTo>
                  <a:lnTo>
                    <a:pt x="5" y="467"/>
                  </a:lnTo>
                  <a:lnTo>
                    <a:pt x="3" y="467"/>
                  </a:lnTo>
                  <a:lnTo>
                    <a:pt x="2" y="467"/>
                  </a:lnTo>
                  <a:lnTo>
                    <a:pt x="2" y="466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0" y="462"/>
                  </a:lnTo>
                  <a:lnTo>
                    <a:pt x="0" y="460"/>
                  </a:lnTo>
                  <a:lnTo>
                    <a:pt x="2" y="460"/>
                  </a:lnTo>
                  <a:lnTo>
                    <a:pt x="2" y="459"/>
                  </a:lnTo>
                  <a:lnTo>
                    <a:pt x="2" y="457"/>
                  </a:lnTo>
                  <a:lnTo>
                    <a:pt x="3" y="457"/>
                  </a:lnTo>
                  <a:lnTo>
                    <a:pt x="3" y="455"/>
                  </a:lnTo>
                  <a:lnTo>
                    <a:pt x="3" y="453"/>
                  </a:lnTo>
                  <a:lnTo>
                    <a:pt x="3" y="452"/>
                  </a:lnTo>
                  <a:lnTo>
                    <a:pt x="5" y="452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7" y="448"/>
                  </a:lnTo>
                  <a:lnTo>
                    <a:pt x="7" y="446"/>
                  </a:lnTo>
                  <a:lnTo>
                    <a:pt x="5" y="446"/>
                  </a:lnTo>
                  <a:lnTo>
                    <a:pt x="5" y="444"/>
                  </a:lnTo>
                  <a:lnTo>
                    <a:pt x="5" y="443"/>
                  </a:lnTo>
                  <a:lnTo>
                    <a:pt x="7" y="443"/>
                  </a:lnTo>
                  <a:lnTo>
                    <a:pt x="7" y="441"/>
                  </a:lnTo>
                  <a:lnTo>
                    <a:pt x="9" y="441"/>
                  </a:lnTo>
                  <a:lnTo>
                    <a:pt x="9" y="439"/>
                  </a:lnTo>
                  <a:lnTo>
                    <a:pt x="10" y="439"/>
                  </a:lnTo>
                  <a:lnTo>
                    <a:pt x="12" y="439"/>
                  </a:lnTo>
                  <a:lnTo>
                    <a:pt x="12" y="437"/>
                  </a:lnTo>
                  <a:lnTo>
                    <a:pt x="12" y="436"/>
                  </a:lnTo>
                  <a:lnTo>
                    <a:pt x="14" y="436"/>
                  </a:lnTo>
                  <a:lnTo>
                    <a:pt x="14" y="434"/>
                  </a:lnTo>
                  <a:lnTo>
                    <a:pt x="16" y="434"/>
                  </a:lnTo>
                  <a:lnTo>
                    <a:pt x="16" y="432"/>
                  </a:lnTo>
                  <a:lnTo>
                    <a:pt x="14" y="432"/>
                  </a:lnTo>
                  <a:lnTo>
                    <a:pt x="14" y="430"/>
                  </a:lnTo>
                  <a:lnTo>
                    <a:pt x="16" y="429"/>
                  </a:lnTo>
                  <a:lnTo>
                    <a:pt x="16" y="427"/>
                  </a:lnTo>
                  <a:lnTo>
                    <a:pt x="16" y="425"/>
                  </a:lnTo>
                  <a:lnTo>
                    <a:pt x="17" y="425"/>
                  </a:lnTo>
                  <a:lnTo>
                    <a:pt x="17" y="423"/>
                  </a:lnTo>
                  <a:lnTo>
                    <a:pt x="19" y="423"/>
                  </a:lnTo>
                  <a:lnTo>
                    <a:pt x="19" y="421"/>
                  </a:lnTo>
                  <a:lnTo>
                    <a:pt x="21" y="421"/>
                  </a:lnTo>
                  <a:lnTo>
                    <a:pt x="23" y="421"/>
                  </a:lnTo>
                  <a:lnTo>
                    <a:pt x="23" y="423"/>
                  </a:lnTo>
                  <a:lnTo>
                    <a:pt x="23" y="421"/>
                  </a:lnTo>
                  <a:lnTo>
                    <a:pt x="25" y="421"/>
                  </a:lnTo>
                  <a:lnTo>
                    <a:pt x="25" y="420"/>
                  </a:lnTo>
                  <a:lnTo>
                    <a:pt x="25" y="418"/>
                  </a:lnTo>
                  <a:lnTo>
                    <a:pt x="25" y="416"/>
                  </a:lnTo>
                  <a:lnTo>
                    <a:pt x="25" y="414"/>
                  </a:lnTo>
                  <a:lnTo>
                    <a:pt x="26" y="414"/>
                  </a:lnTo>
                  <a:lnTo>
                    <a:pt x="26" y="413"/>
                  </a:lnTo>
                  <a:lnTo>
                    <a:pt x="26" y="411"/>
                  </a:lnTo>
                  <a:lnTo>
                    <a:pt x="28" y="411"/>
                  </a:lnTo>
                  <a:lnTo>
                    <a:pt x="28" y="409"/>
                  </a:lnTo>
                  <a:lnTo>
                    <a:pt x="30" y="409"/>
                  </a:lnTo>
                  <a:lnTo>
                    <a:pt x="30" y="407"/>
                  </a:lnTo>
                  <a:lnTo>
                    <a:pt x="32" y="407"/>
                  </a:lnTo>
                  <a:lnTo>
                    <a:pt x="33" y="407"/>
                  </a:lnTo>
                  <a:lnTo>
                    <a:pt x="33" y="406"/>
                  </a:lnTo>
                  <a:lnTo>
                    <a:pt x="33" y="404"/>
                  </a:lnTo>
                  <a:lnTo>
                    <a:pt x="35" y="404"/>
                  </a:lnTo>
                  <a:lnTo>
                    <a:pt x="37" y="404"/>
                  </a:lnTo>
                  <a:lnTo>
                    <a:pt x="39" y="404"/>
                  </a:lnTo>
                  <a:lnTo>
                    <a:pt x="39" y="402"/>
                  </a:lnTo>
                  <a:lnTo>
                    <a:pt x="40" y="402"/>
                  </a:lnTo>
                  <a:lnTo>
                    <a:pt x="42" y="402"/>
                  </a:lnTo>
                  <a:lnTo>
                    <a:pt x="42" y="404"/>
                  </a:lnTo>
                  <a:lnTo>
                    <a:pt x="44" y="404"/>
                  </a:lnTo>
                  <a:lnTo>
                    <a:pt x="46" y="404"/>
                  </a:lnTo>
                  <a:lnTo>
                    <a:pt x="48" y="404"/>
                  </a:lnTo>
                  <a:lnTo>
                    <a:pt x="49" y="404"/>
                  </a:lnTo>
                  <a:lnTo>
                    <a:pt x="51" y="404"/>
                  </a:lnTo>
                  <a:lnTo>
                    <a:pt x="53" y="404"/>
                  </a:lnTo>
                  <a:lnTo>
                    <a:pt x="55" y="404"/>
                  </a:lnTo>
                  <a:lnTo>
                    <a:pt x="55" y="406"/>
                  </a:lnTo>
                  <a:lnTo>
                    <a:pt x="55" y="407"/>
                  </a:lnTo>
                  <a:lnTo>
                    <a:pt x="56" y="407"/>
                  </a:lnTo>
                  <a:lnTo>
                    <a:pt x="56" y="409"/>
                  </a:lnTo>
                  <a:lnTo>
                    <a:pt x="56" y="411"/>
                  </a:lnTo>
                  <a:lnTo>
                    <a:pt x="58" y="411"/>
                  </a:lnTo>
                  <a:lnTo>
                    <a:pt x="60" y="411"/>
                  </a:lnTo>
                  <a:lnTo>
                    <a:pt x="60" y="413"/>
                  </a:lnTo>
                  <a:lnTo>
                    <a:pt x="62" y="413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5" y="411"/>
                  </a:lnTo>
                  <a:lnTo>
                    <a:pt x="65" y="413"/>
                  </a:lnTo>
                  <a:lnTo>
                    <a:pt x="65" y="414"/>
                  </a:lnTo>
                  <a:lnTo>
                    <a:pt x="67" y="414"/>
                  </a:lnTo>
                  <a:lnTo>
                    <a:pt x="67" y="416"/>
                  </a:lnTo>
                  <a:lnTo>
                    <a:pt x="69" y="416"/>
                  </a:lnTo>
                  <a:lnTo>
                    <a:pt x="71" y="416"/>
                  </a:lnTo>
                  <a:lnTo>
                    <a:pt x="71" y="418"/>
                  </a:lnTo>
                  <a:lnTo>
                    <a:pt x="72" y="418"/>
                  </a:lnTo>
                  <a:lnTo>
                    <a:pt x="74" y="418"/>
                  </a:lnTo>
                  <a:lnTo>
                    <a:pt x="76" y="418"/>
                  </a:lnTo>
                  <a:lnTo>
                    <a:pt x="78" y="418"/>
                  </a:lnTo>
                  <a:lnTo>
                    <a:pt x="79" y="418"/>
                  </a:lnTo>
                  <a:lnTo>
                    <a:pt x="79" y="420"/>
                  </a:lnTo>
                  <a:lnTo>
                    <a:pt x="81" y="420"/>
                  </a:lnTo>
                  <a:lnTo>
                    <a:pt x="83" y="420"/>
                  </a:lnTo>
                  <a:lnTo>
                    <a:pt x="85" y="420"/>
                  </a:lnTo>
                  <a:lnTo>
                    <a:pt x="85" y="421"/>
                  </a:lnTo>
                  <a:lnTo>
                    <a:pt x="86" y="421"/>
                  </a:lnTo>
                  <a:lnTo>
                    <a:pt x="88" y="421"/>
                  </a:lnTo>
                  <a:lnTo>
                    <a:pt x="88" y="420"/>
                  </a:lnTo>
                  <a:lnTo>
                    <a:pt x="90" y="420"/>
                  </a:lnTo>
                  <a:lnTo>
                    <a:pt x="90" y="418"/>
                  </a:lnTo>
                  <a:lnTo>
                    <a:pt x="92" y="418"/>
                  </a:lnTo>
                  <a:lnTo>
                    <a:pt x="94" y="418"/>
                  </a:lnTo>
                  <a:lnTo>
                    <a:pt x="94" y="416"/>
                  </a:lnTo>
                  <a:lnTo>
                    <a:pt x="95" y="416"/>
                  </a:lnTo>
                  <a:lnTo>
                    <a:pt x="97" y="416"/>
                  </a:lnTo>
                  <a:lnTo>
                    <a:pt x="99" y="416"/>
                  </a:lnTo>
                  <a:lnTo>
                    <a:pt x="99" y="414"/>
                  </a:lnTo>
                  <a:lnTo>
                    <a:pt x="101" y="414"/>
                  </a:lnTo>
                  <a:lnTo>
                    <a:pt x="102" y="414"/>
                  </a:lnTo>
                  <a:lnTo>
                    <a:pt x="104" y="414"/>
                  </a:lnTo>
                  <a:lnTo>
                    <a:pt x="106" y="414"/>
                  </a:lnTo>
                  <a:lnTo>
                    <a:pt x="106" y="413"/>
                  </a:lnTo>
                  <a:lnTo>
                    <a:pt x="108" y="413"/>
                  </a:lnTo>
                  <a:lnTo>
                    <a:pt x="108" y="411"/>
                  </a:lnTo>
                  <a:lnTo>
                    <a:pt x="109" y="411"/>
                  </a:lnTo>
                  <a:lnTo>
                    <a:pt x="111" y="411"/>
                  </a:lnTo>
                  <a:lnTo>
                    <a:pt x="113" y="411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7" y="409"/>
                  </a:lnTo>
                  <a:lnTo>
                    <a:pt x="118" y="409"/>
                  </a:lnTo>
                  <a:lnTo>
                    <a:pt x="118" y="407"/>
                  </a:lnTo>
                  <a:lnTo>
                    <a:pt x="120" y="407"/>
                  </a:lnTo>
                  <a:lnTo>
                    <a:pt x="122" y="406"/>
                  </a:lnTo>
                  <a:lnTo>
                    <a:pt x="122" y="404"/>
                  </a:lnTo>
                  <a:lnTo>
                    <a:pt x="124" y="404"/>
                  </a:lnTo>
                  <a:lnTo>
                    <a:pt x="124" y="402"/>
                  </a:lnTo>
                  <a:lnTo>
                    <a:pt x="122" y="402"/>
                  </a:lnTo>
                  <a:lnTo>
                    <a:pt x="122" y="400"/>
                  </a:lnTo>
                  <a:lnTo>
                    <a:pt x="120" y="400"/>
                  </a:lnTo>
                  <a:lnTo>
                    <a:pt x="120" y="398"/>
                  </a:lnTo>
                  <a:lnTo>
                    <a:pt x="120" y="397"/>
                  </a:lnTo>
                  <a:lnTo>
                    <a:pt x="122" y="397"/>
                  </a:lnTo>
                  <a:lnTo>
                    <a:pt x="122" y="395"/>
                  </a:lnTo>
                  <a:lnTo>
                    <a:pt x="124" y="395"/>
                  </a:lnTo>
                  <a:lnTo>
                    <a:pt x="124" y="393"/>
                  </a:lnTo>
                  <a:lnTo>
                    <a:pt x="122" y="393"/>
                  </a:lnTo>
                  <a:lnTo>
                    <a:pt x="122" y="391"/>
                  </a:lnTo>
                  <a:lnTo>
                    <a:pt x="124" y="391"/>
                  </a:lnTo>
                  <a:lnTo>
                    <a:pt x="122" y="391"/>
                  </a:lnTo>
                  <a:lnTo>
                    <a:pt x="122" y="390"/>
                  </a:lnTo>
                  <a:lnTo>
                    <a:pt x="120" y="390"/>
                  </a:lnTo>
                  <a:lnTo>
                    <a:pt x="118" y="390"/>
                  </a:lnTo>
                  <a:lnTo>
                    <a:pt x="118" y="388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2" y="386"/>
                  </a:lnTo>
                  <a:lnTo>
                    <a:pt x="122" y="384"/>
                  </a:lnTo>
                  <a:lnTo>
                    <a:pt x="124" y="384"/>
                  </a:lnTo>
                  <a:lnTo>
                    <a:pt x="124" y="383"/>
                  </a:lnTo>
                  <a:lnTo>
                    <a:pt x="125" y="383"/>
                  </a:lnTo>
                  <a:lnTo>
                    <a:pt x="125" y="381"/>
                  </a:lnTo>
                  <a:lnTo>
                    <a:pt x="124" y="381"/>
                  </a:lnTo>
                  <a:lnTo>
                    <a:pt x="124" y="379"/>
                  </a:lnTo>
                  <a:lnTo>
                    <a:pt x="125" y="379"/>
                  </a:lnTo>
                  <a:lnTo>
                    <a:pt x="124" y="379"/>
                  </a:lnTo>
                  <a:lnTo>
                    <a:pt x="124" y="377"/>
                  </a:lnTo>
                  <a:lnTo>
                    <a:pt x="124" y="375"/>
                  </a:lnTo>
                  <a:lnTo>
                    <a:pt x="125" y="375"/>
                  </a:lnTo>
                  <a:lnTo>
                    <a:pt x="125" y="374"/>
                  </a:lnTo>
                  <a:lnTo>
                    <a:pt x="127" y="374"/>
                  </a:lnTo>
                  <a:lnTo>
                    <a:pt x="129" y="374"/>
                  </a:lnTo>
                  <a:lnTo>
                    <a:pt x="131" y="374"/>
                  </a:lnTo>
                  <a:lnTo>
                    <a:pt x="131" y="375"/>
                  </a:lnTo>
                  <a:lnTo>
                    <a:pt x="132" y="375"/>
                  </a:lnTo>
                  <a:lnTo>
                    <a:pt x="132" y="374"/>
                  </a:lnTo>
                  <a:lnTo>
                    <a:pt x="134" y="374"/>
                  </a:lnTo>
                  <a:lnTo>
                    <a:pt x="136" y="374"/>
                  </a:lnTo>
                  <a:lnTo>
                    <a:pt x="138" y="374"/>
                  </a:lnTo>
                  <a:lnTo>
                    <a:pt x="138" y="372"/>
                  </a:lnTo>
                  <a:lnTo>
                    <a:pt x="138" y="370"/>
                  </a:lnTo>
                  <a:lnTo>
                    <a:pt x="136" y="370"/>
                  </a:lnTo>
                  <a:lnTo>
                    <a:pt x="134" y="370"/>
                  </a:lnTo>
                  <a:lnTo>
                    <a:pt x="134" y="368"/>
                  </a:lnTo>
                  <a:lnTo>
                    <a:pt x="134" y="367"/>
                  </a:lnTo>
                  <a:lnTo>
                    <a:pt x="136" y="367"/>
                  </a:lnTo>
                  <a:lnTo>
                    <a:pt x="136" y="365"/>
                  </a:lnTo>
                  <a:lnTo>
                    <a:pt x="136" y="363"/>
                  </a:lnTo>
                  <a:lnTo>
                    <a:pt x="136" y="361"/>
                  </a:lnTo>
                  <a:lnTo>
                    <a:pt x="136" y="360"/>
                  </a:lnTo>
                  <a:lnTo>
                    <a:pt x="134" y="360"/>
                  </a:lnTo>
                  <a:lnTo>
                    <a:pt x="134" y="358"/>
                  </a:lnTo>
                  <a:lnTo>
                    <a:pt x="134" y="356"/>
                  </a:lnTo>
                  <a:lnTo>
                    <a:pt x="136" y="356"/>
                  </a:lnTo>
                  <a:lnTo>
                    <a:pt x="136" y="354"/>
                  </a:lnTo>
                  <a:lnTo>
                    <a:pt x="136" y="352"/>
                  </a:lnTo>
                  <a:lnTo>
                    <a:pt x="138" y="352"/>
                  </a:lnTo>
                  <a:lnTo>
                    <a:pt x="138" y="351"/>
                  </a:lnTo>
                  <a:lnTo>
                    <a:pt x="138" y="349"/>
                  </a:lnTo>
                  <a:lnTo>
                    <a:pt x="136" y="349"/>
                  </a:lnTo>
                  <a:lnTo>
                    <a:pt x="136" y="347"/>
                  </a:lnTo>
                  <a:lnTo>
                    <a:pt x="136" y="349"/>
                  </a:lnTo>
                  <a:lnTo>
                    <a:pt x="134" y="349"/>
                  </a:lnTo>
                  <a:lnTo>
                    <a:pt x="132" y="349"/>
                  </a:lnTo>
                  <a:lnTo>
                    <a:pt x="132" y="347"/>
                  </a:lnTo>
                  <a:lnTo>
                    <a:pt x="134" y="347"/>
                  </a:lnTo>
                  <a:lnTo>
                    <a:pt x="132" y="347"/>
                  </a:lnTo>
                  <a:lnTo>
                    <a:pt x="132" y="345"/>
                  </a:lnTo>
                  <a:lnTo>
                    <a:pt x="132" y="344"/>
                  </a:lnTo>
                  <a:lnTo>
                    <a:pt x="132" y="342"/>
                  </a:lnTo>
                  <a:lnTo>
                    <a:pt x="132" y="340"/>
                  </a:lnTo>
                  <a:lnTo>
                    <a:pt x="132" y="342"/>
                  </a:lnTo>
                  <a:lnTo>
                    <a:pt x="131" y="342"/>
                  </a:lnTo>
                  <a:lnTo>
                    <a:pt x="131" y="340"/>
                  </a:lnTo>
                  <a:lnTo>
                    <a:pt x="129" y="340"/>
                  </a:lnTo>
                  <a:lnTo>
                    <a:pt x="129" y="338"/>
                  </a:lnTo>
                  <a:lnTo>
                    <a:pt x="129" y="337"/>
                  </a:lnTo>
                  <a:lnTo>
                    <a:pt x="131" y="335"/>
                  </a:lnTo>
                  <a:lnTo>
                    <a:pt x="131" y="333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29"/>
                  </a:lnTo>
                  <a:lnTo>
                    <a:pt x="129" y="328"/>
                  </a:lnTo>
                  <a:lnTo>
                    <a:pt x="129" y="326"/>
                  </a:lnTo>
                  <a:lnTo>
                    <a:pt x="129" y="324"/>
                  </a:lnTo>
                  <a:lnTo>
                    <a:pt x="131" y="322"/>
                  </a:lnTo>
                  <a:lnTo>
                    <a:pt x="131" y="321"/>
                  </a:lnTo>
                  <a:lnTo>
                    <a:pt x="132" y="321"/>
                  </a:lnTo>
                  <a:lnTo>
                    <a:pt x="131" y="321"/>
                  </a:lnTo>
                  <a:lnTo>
                    <a:pt x="129" y="321"/>
                  </a:lnTo>
                  <a:lnTo>
                    <a:pt x="127" y="321"/>
                  </a:lnTo>
                  <a:lnTo>
                    <a:pt x="127" y="319"/>
                  </a:lnTo>
                  <a:lnTo>
                    <a:pt x="127" y="317"/>
                  </a:lnTo>
                  <a:lnTo>
                    <a:pt x="127" y="315"/>
                  </a:lnTo>
                  <a:lnTo>
                    <a:pt x="125" y="315"/>
                  </a:lnTo>
                  <a:lnTo>
                    <a:pt x="127" y="314"/>
                  </a:lnTo>
                  <a:lnTo>
                    <a:pt x="127" y="312"/>
                  </a:lnTo>
                  <a:lnTo>
                    <a:pt x="127" y="310"/>
                  </a:lnTo>
                  <a:lnTo>
                    <a:pt x="127" y="308"/>
                  </a:lnTo>
                  <a:lnTo>
                    <a:pt x="125" y="308"/>
                  </a:lnTo>
                  <a:lnTo>
                    <a:pt x="124" y="308"/>
                  </a:lnTo>
                  <a:lnTo>
                    <a:pt x="122" y="308"/>
                  </a:lnTo>
                  <a:lnTo>
                    <a:pt x="122" y="306"/>
                  </a:lnTo>
                  <a:lnTo>
                    <a:pt x="122" y="305"/>
                  </a:lnTo>
                  <a:lnTo>
                    <a:pt x="122" y="303"/>
                  </a:lnTo>
                  <a:lnTo>
                    <a:pt x="120" y="303"/>
                  </a:lnTo>
                  <a:lnTo>
                    <a:pt x="120" y="301"/>
                  </a:lnTo>
                  <a:lnTo>
                    <a:pt x="120" y="299"/>
                  </a:lnTo>
                  <a:lnTo>
                    <a:pt x="118" y="299"/>
                  </a:lnTo>
                  <a:lnTo>
                    <a:pt x="117" y="299"/>
                  </a:lnTo>
                  <a:lnTo>
                    <a:pt x="117" y="298"/>
                  </a:lnTo>
                  <a:lnTo>
                    <a:pt x="115" y="296"/>
                  </a:lnTo>
                  <a:lnTo>
                    <a:pt x="115" y="294"/>
                  </a:lnTo>
                  <a:lnTo>
                    <a:pt x="117" y="294"/>
                  </a:lnTo>
                  <a:lnTo>
                    <a:pt x="117" y="292"/>
                  </a:lnTo>
                  <a:lnTo>
                    <a:pt x="117" y="291"/>
                  </a:lnTo>
                  <a:lnTo>
                    <a:pt x="117" y="289"/>
                  </a:lnTo>
                  <a:lnTo>
                    <a:pt x="117" y="287"/>
                  </a:lnTo>
                  <a:lnTo>
                    <a:pt x="118" y="287"/>
                  </a:lnTo>
                  <a:lnTo>
                    <a:pt x="118" y="289"/>
                  </a:lnTo>
                  <a:lnTo>
                    <a:pt x="120" y="289"/>
                  </a:lnTo>
                  <a:lnTo>
                    <a:pt x="122" y="289"/>
                  </a:lnTo>
                  <a:lnTo>
                    <a:pt x="122" y="287"/>
                  </a:lnTo>
                  <a:lnTo>
                    <a:pt x="122" y="285"/>
                  </a:lnTo>
                  <a:lnTo>
                    <a:pt x="124" y="283"/>
                  </a:lnTo>
                  <a:lnTo>
                    <a:pt x="124" y="282"/>
                  </a:lnTo>
                  <a:lnTo>
                    <a:pt x="122" y="282"/>
                  </a:lnTo>
                  <a:lnTo>
                    <a:pt x="122" y="280"/>
                  </a:lnTo>
                  <a:lnTo>
                    <a:pt x="124" y="278"/>
                  </a:lnTo>
                  <a:lnTo>
                    <a:pt x="125" y="278"/>
                  </a:lnTo>
                  <a:lnTo>
                    <a:pt x="125" y="276"/>
                  </a:lnTo>
                  <a:lnTo>
                    <a:pt x="127" y="276"/>
                  </a:lnTo>
                  <a:lnTo>
                    <a:pt x="127" y="275"/>
                  </a:lnTo>
                  <a:lnTo>
                    <a:pt x="127" y="273"/>
                  </a:lnTo>
                  <a:lnTo>
                    <a:pt x="127" y="271"/>
                  </a:lnTo>
                  <a:lnTo>
                    <a:pt x="127" y="269"/>
                  </a:lnTo>
                  <a:lnTo>
                    <a:pt x="125" y="269"/>
                  </a:lnTo>
                  <a:lnTo>
                    <a:pt x="125" y="267"/>
                  </a:lnTo>
                  <a:lnTo>
                    <a:pt x="125" y="266"/>
                  </a:lnTo>
                  <a:lnTo>
                    <a:pt x="124" y="266"/>
                  </a:lnTo>
                  <a:lnTo>
                    <a:pt x="124" y="264"/>
                  </a:lnTo>
                  <a:lnTo>
                    <a:pt x="124" y="262"/>
                  </a:lnTo>
                  <a:lnTo>
                    <a:pt x="122" y="262"/>
                  </a:lnTo>
                  <a:lnTo>
                    <a:pt x="122" y="260"/>
                  </a:lnTo>
                  <a:lnTo>
                    <a:pt x="120" y="259"/>
                  </a:lnTo>
                  <a:lnTo>
                    <a:pt x="118" y="257"/>
                  </a:lnTo>
                  <a:lnTo>
                    <a:pt x="117" y="255"/>
                  </a:lnTo>
                  <a:lnTo>
                    <a:pt x="117" y="253"/>
                  </a:lnTo>
                  <a:lnTo>
                    <a:pt x="115" y="253"/>
                  </a:lnTo>
                  <a:lnTo>
                    <a:pt x="113" y="253"/>
                  </a:lnTo>
                  <a:lnTo>
                    <a:pt x="113" y="252"/>
                  </a:lnTo>
                  <a:lnTo>
                    <a:pt x="111" y="252"/>
                  </a:lnTo>
                  <a:lnTo>
                    <a:pt x="111" y="250"/>
                  </a:lnTo>
                  <a:lnTo>
                    <a:pt x="111" y="248"/>
                  </a:lnTo>
                  <a:lnTo>
                    <a:pt x="109" y="248"/>
                  </a:lnTo>
                  <a:lnTo>
                    <a:pt x="108" y="248"/>
                  </a:lnTo>
                  <a:lnTo>
                    <a:pt x="108" y="246"/>
                  </a:lnTo>
                  <a:lnTo>
                    <a:pt x="108" y="244"/>
                  </a:lnTo>
                  <a:lnTo>
                    <a:pt x="109" y="244"/>
                  </a:lnTo>
                  <a:lnTo>
                    <a:pt x="108" y="244"/>
                  </a:lnTo>
                  <a:lnTo>
                    <a:pt x="108" y="243"/>
                  </a:lnTo>
                  <a:lnTo>
                    <a:pt x="106" y="243"/>
                  </a:lnTo>
                  <a:lnTo>
                    <a:pt x="106" y="241"/>
                  </a:lnTo>
                  <a:lnTo>
                    <a:pt x="106" y="239"/>
                  </a:lnTo>
                  <a:lnTo>
                    <a:pt x="104" y="239"/>
                  </a:lnTo>
                  <a:lnTo>
                    <a:pt x="104" y="237"/>
                  </a:lnTo>
                  <a:lnTo>
                    <a:pt x="106" y="236"/>
                  </a:lnTo>
                  <a:lnTo>
                    <a:pt x="106" y="234"/>
                  </a:lnTo>
                  <a:lnTo>
                    <a:pt x="108" y="234"/>
                  </a:lnTo>
                  <a:lnTo>
                    <a:pt x="106" y="234"/>
                  </a:lnTo>
                  <a:lnTo>
                    <a:pt x="106" y="232"/>
                  </a:lnTo>
                  <a:lnTo>
                    <a:pt x="106" y="230"/>
                  </a:lnTo>
                  <a:lnTo>
                    <a:pt x="108" y="230"/>
                  </a:lnTo>
                  <a:lnTo>
                    <a:pt x="108" y="229"/>
                  </a:lnTo>
                  <a:lnTo>
                    <a:pt x="109" y="229"/>
                  </a:lnTo>
                  <a:lnTo>
                    <a:pt x="109" y="227"/>
                  </a:lnTo>
                  <a:lnTo>
                    <a:pt x="108" y="227"/>
                  </a:lnTo>
                  <a:lnTo>
                    <a:pt x="108" y="225"/>
                  </a:lnTo>
                  <a:lnTo>
                    <a:pt x="109" y="225"/>
                  </a:lnTo>
                  <a:lnTo>
                    <a:pt x="109" y="227"/>
                  </a:lnTo>
                  <a:lnTo>
                    <a:pt x="109" y="225"/>
                  </a:lnTo>
                  <a:lnTo>
                    <a:pt x="111" y="225"/>
                  </a:lnTo>
                  <a:lnTo>
                    <a:pt x="111" y="227"/>
                  </a:lnTo>
                  <a:lnTo>
                    <a:pt x="113" y="227"/>
                  </a:lnTo>
                  <a:lnTo>
                    <a:pt x="113" y="225"/>
                  </a:lnTo>
                  <a:lnTo>
                    <a:pt x="115" y="225"/>
                  </a:lnTo>
                  <a:lnTo>
                    <a:pt x="117" y="225"/>
                  </a:lnTo>
                  <a:lnTo>
                    <a:pt x="117" y="227"/>
                  </a:lnTo>
                  <a:lnTo>
                    <a:pt x="118" y="227"/>
                  </a:lnTo>
                  <a:lnTo>
                    <a:pt x="120" y="227"/>
                  </a:lnTo>
                  <a:lnTo>
                    <a:pt x="122" y="227"/>
                  </a:lnTo>
                  <a:lnTo>
                    <a:pt x="124" y="227"/>
                  </a:lnTo>
                  <a:lnTo>
                    <a:pt x="124" y="229"/>
                  </a:lnTo>
                  <a:lnTo>
                    <a:pt x="125" y="229"/>
                  </a:lnTo>
                  <a:lnTo>
                    <a:pt x="127" y="229"/>
                  </a:lnTo>
                  <a:lnTo>
                    <a:pt x="127" y="230"/>
                  </a:lnTo>
                  <a:lnTo>
                    <a:pt x="127" y="232"/>
                  </a:lnTo>
                  <a:lnTo>
                    <a:pt x="127" y="234"/>
                  </a:lnTo>
                  <a:lnTo>
                    <a:pt x="129" y="234"/>
                  </a:lnTo>
                  <a:lnTo>
                    <a:pt x="129" y="236"/>
                  </a:lnTo>
                  <a:lnTo>
                    <a:pt x="131" y="236"/>
                  </a:lnTo>
                  <a:lnTo>
                    <a:pt x="131" y="234"/>
                  </a:lnTo>
                  <a:lnTo>
                    <a:pt x="132" y="234"/>
                  </a:lnTo>
                  <a:lnTo>
                    <a:pt x="132" y="236"/>
                  </a:lnTo>
                  <a:lnTo>
                    <a:pt x="134" y="236"/>
                  </a:lnTo>
                  <a:lnTo>
                    <a:pt x="134" y="234"/>
                  </a:lnTo>
                  <a:lnTo>
                    <a:pt x="136" y="234"/>
                  </a:lnTo>
                  <a:lnTo>
                    <a:pt x="136" y="232"/>
                  </a:lnTo>
                  <a:lnTo>
                    <a:pt x="138" y="232"/>
                  </a:lnTo>
                  <a:lnTo>
                    <a:pt x="140" y="230"/>
                  </a:lnTo>
                  <a:lnTo>
                    <a:pt x="140" y="229"/>
                  </a:lnTo>
                  <a:lnTo>
                    <a:pt x="138" y="229"/>
                  </a:lnTo>
                  <a:lnTo>
                    <a:pt x="138" y="227"/>
                  </a:lnTo>
                  <a:lnTo>
                    <a:pt x="140" y="225"/>
                  </a:lnTo>
                  <a:lnTo>
                    <a:pt x="140" y="223"/>
                  </a:lnTo>
                  <a:lnTo>
                    <a:pt x="141" y="223"/>
                  </a:lnTo>
                  <a:lnTo>
                    <a:pt x="141" y="225"/>
                  </a:lnTo>
                  <a:lnTo>
                    <a:pt x="143" y="225"/>
                  </a:lnTo>
                  <a:lnTo>
                    <a:pt x="145" y="225"/>
                  </a:lnTo>
                  <a:lnTo>
                    <a:pt x="147" y="225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48" y="221"/>
                  </a:lnTo>
                  <a:lnTo>
                    <a:pt x="150" y="221"/>
                  </a:lnTo>
                  <a:lnTo>
                    <a:pt x="152" y="221"/>
                  </a:lnTo>
                  <a:lnTo>
                    <a:pt x="152" y="223"/>
                  </a:lnTo>
                  <a:lnTo>
                    <a:pt x="154" y="223"/>
                  </a:lnTo>
                  <a:lnTo>
                    <a:pt x="154" y="225"/>
                  </a:lnTo>
                  <a:lnTo>
                    <a:pt x="154" y="227"/>
                  </a:lnTo>
                  <a:lnTo>
                    <a:pt x="155" y="227"/>
                  </a:lnTo>
                  <a:lnTo>
                    <a:pt x="155" y="229"/>
                  </a:lnTo>
                  <a:lnTo>
                    <a:pt x="157" y="229"/>
                  </a:lnTo>
                  <a:lnTo>
                    <a:pt x="157" y="230"/>
                  </a:lnTo>
                  <a:lnTo>
                    <a:pt x="159" y="232"/>
                  </a:lnTo>
                  <a:lnTo>
                    <a:pt x="159" y="234"/>
                  </a:lnTo>
                  <a:lnTo>
                    <a:pt x="161" y="234"/>
                  </a:lnTo>
                  <a:lnTo>
                    <a:pt x="161" y="236"/>
                  </a:lnTo>
                  <a:lnTo>
                    <a:pt x="163" y="236"/>
                  </a:lnTo>
                  <a:lnTo>
                    <a:pt x="163" y="237"/>
                  </a:lnTo>
                  <a:lnTo>
                    <a:pt x="164" y="237"/>
                  </a:lnTo>
                  <a:lnTo>
                    <a:pt x="164" y="239"/>
                  </a:lnTo>
                  <a:lnTo>
                    <a:pt x="164" y="241"/>
                  </a:lnTo>
                  <a:lnTo>
                    <a:pt x="164" y="243"/>
                  </a:lnTo>
                  <a:lnTo>
                    <a:pt x="166" y="243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70" y="241"/>
                  </a:lnTo>
                  <a:lnTo>
                    <a:pt x="171" y="241"/>
                  </a:lnTo>
                  <a:lnTo>
                    <a:pt x="171" y="239"/>
                  </a:lnTo>
                  <a:lnTo>
                    <a:pt x="171" y="237"/>
                  </a:lnTo>
                  <a:lnTo>
                    <a:pt x="171" y="236"/>
                  </a:lnTo>
                  <a:lnTo>
                    <a:pt x="171" y="234"/>
                  </a:lnTo>
                  <a:lnTo>
                    <a:pt x="173" y="234"/>
                  </a:lnTo>
                  <a:lnTo>
                    <a:pt x="175" y="234"/>
                  </a:lnTo>
                  <a:lnTo>
                    <a:pt x="177" y="234"/>
                  </a:lnTo>
                  <a:lnTo>
                    <a:pt x="178" y="234"/>
                  </a:lnTo>
                  <a:lnTo>
                    <a:pt x="180" y="232"/>
                  </a:lnTo>
                  <a:lnTo>
                    <a:pt x="182" y="232"/>
                  </a:lnTo>
                  <a:lnTo>
                    <a:pt x="184" y="232"/>
                  </a:lnTo>
                  <a:lnTo>
                    <a:pt x="186" y="232"/>
                  </a:lnTo>
                  <a:lnTo>
                    <a:pt x="186" y="234"/>
                  </a:lnTo>
                  <a:lnTo>
                    <a:pt x="186" y="236"/>
                  </a:lnTo>
                  <a:lnTo>
                    <a:pt x="187" y="236"/>
                  </a:lnTo>
                  <a:lnTo>
                    <a:pt x="187" y="237"/>
                  </a:lnTo>
                  <a:lnTo>
                    <a:pt x="186" y="237"/>
                  </a:lnTo>
                  <a:lnTo>
                    <a:pt x="186" y="239"/>
                  </a:lnTo>
                  <a:lnTo>
                    <a:pt x="186" y="241"/>
                  </a:lnTo>
                  <a:lnTo>
                    <a:pt x="184" y="241"/>
                  </a:lnTo>
                  <a:lnTo>
                    <a:pt x="184" y="243"/>
                  </a:lnTo>
                  <a:lnTo>
                    <a:pt x="184" y="244"/>
                  </a:lnTo>
                  <a:lnTo>
                    <a:pt x="184" y="246"/>
                  </a:lnTo>
                  <a:lnTo>
                    <a:pt x="186" y="244"/>
                  </a:lnTo>
                  <a:lnTo>
                    <a:pt x="187" y="244"/>
                  </a:lnTo>
                  <a:lnTo>
                    <a:pt x="189" y="244"/>
                  </a:lnTo>
                  <a:lnTo>
                    <a:pt x="191" y="244"/>
                  </a:lnTo>
                  <a:lnTo>
                    <a:pt x="191" y="246"/>
                  </a:lnTo>
                  <a:lnTo>
                    <a:pt x="193" y="246"/>
                  </a:lnTo>
                  <a:lnTo>
                    <a:pt x="193" y="248"/>
                  </a:lnTo>
                  <a:lnTo>
                    <a:pt x="194" y="248"/>
                  </a:lnTo>
                  <a:lnTo>
                    <a:pt x="194" y="246"/>
                  </a:lnTo>
                  <a:lnTo>
                    <a:pt x="196" y="246"/>
                  </a:lnTo>
                  <a:lnTo>
                    <a:pt x="198" y="246"/>
                  </a:lnTo>
                  <a:lnTo>
                    <a:pt x="200" y="246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3" y="244"/>
                  </a:lnTo>
                  <a:lnTo>
                    <a:pt x="203" y="243"/>
                  </a:lnTo>
                  <a:lnTo>
                    <a:pt x="203" y="241"/>
                  </a:lnTo>
                  <a:lnTo>
                    <a:pt x="202" y="241"/>
                  </a:lnTo>
                  <a:lnTo>
                    <a:pt x="202" y="239"/>
                  </a:lnTo>
                  <a:lnTo>
                    <a:pt x="203" y="239"/>
                  </a:lnTo>
                  <a:lnTo>
                    <a:pt x="203" y="237"/>
                  </a:lnTo>
                  <a:lnTo>
                    <a:pt x="203" y="236"/>
                  </a:lnTo>
                  <a:lnTo>
                    <a:pt x="203" y="234"/>
                  </a:lnTo>
                  <a:lnTo>
                    <a:pt x="203" y="232"/>
                  </a:lnTo>
                  <a:lnTo>
                    <a:pt x="205" y="232"/>
                  </a:lnTo>
                  <a:lnTo>
                    <a:pt x="205" y="230"/>
                  </a:lnTo>
                  <a:lnTo>
                    <a:pt x="203" y="230"/>
                  </a:lnTo>
                  <a:lnTo>
                    <a:pt x="205" y="230"/>
                  </a:lnTo>
                  <a:lnTo>
                    <a:pt x="205" y="229"/>
                  </a:lnTo>
                  <a:lnTo>
                    <a:pt x="207" y="229"/>
                  </a:lnTo>
                  <a:lnTo>
                    <a:pt x="209" y="229"/>
                  </a:lnTo>
                  <a:lnTo>
                    <a:pt x="209" y="227"/>
                  </a:lnTo>
                  <a:lnTo>
                    <a:pt x="210" y="227"/>
                  </a:lnTo>
                  <a:lnTo>
                    <a:pt x="210" y="229"/>
                  </a:lnTo>
                  <a:lnTo>
                    <a:pt x="212" y="229"/>
                  </a:lnTo>
                  <a:lnTo>
                    <a:pt x="214" y="229"/>
                  </a:lnTo>
                  <a:lnTo>
                    <a:pt x="216" y="229"/>
                  </a:lnTo>
                  <a:lnTo>
                    <a:pt x="216" y="227"/>
                  </a:lnTo>
                  <a:lnTo>
                    <a:pt x="216" y="225"/>
                  </a:lnTo>
                  <a:lnTo>
                    <a:pt x="217" y="225"/>
                  </a:lnTo>
                  <a:lnTo>
                    <a:pt x="217" y="227"/>
                  </a:lnTo>
                  <a:lnTo>
                    <a:pt x="217" y="225"/>
                  </a:lnTo>
                  <a:lnTo>
                    <a:pt x="219" y="225"/>
                  </a:lnTo>
                  <a:lnTo>
                    <a:pt x="219" y="223"/>
                  </a:lnTo>
                  <a:lnTo>
                    <a:pt x="219" y="221"/>
                  </a:lnTo>
                  <a:lnTo>
                    <a:pt x="219" y="220"/>
                  </a:lnTo>
                  <a:lnTo>
                    <a:pt x="219" y="218"/>
                  </a:lnTo>
                  <a:lnTo>
                    <a:pt x="217" y="218"/>
                  </a:lnTo>
                  <a:lnTo>
                    <a:pt x="217" y="216"/>
                  </a:lnTo>
                  <a:lnTo>
                    <a:pt x="217" y="214"/>
                  </a:lnTo>
                  <a:lnTo>
                    <a:pt x="217" y="213"/>
                  </a:lnTo>
                  <a:lnTo>
                    <a:pt x="216" y="213"/>
                  </a:lnTo>
                  <a:lnTo>
                    <a:pt x="216" y="211"/>
                  </a:lnTo>
                  <a:lnTo>
                    <a:pt x="216" y="209"/>
                  </a:lnTo>
                  <a:lnTo>
                    <a:pt x="217" y="209"/>
                  </a:lnTo>
                  <a:lnTo>
                    <a:pt x="217" y="207"/>
                  </a:lnTo>
                  <a:lnTo>
                    <a:pt x="217" y="206"/>
                  </a:lnTo>
                  <a:lnTo>
                    <a:pt x="216" y="206"/>
                  </a:lnTo>
                  <a:lnTo>
                    <a:pt x="216" y="204"/>
                  </a:lnTo>
                  <a:lnTo>
                    <a:pt x="217" y="204"/>
                  </a:lnTo>
                  <a:lnTo>
                    <a:pt x="216" y="204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2" y="200"/>
                  </a:lnTo>
                  <a:lnTo>
                    <a:pt x="210" y="200"/>
                  </a:lnTo>
                  <a:lnTo>
                    <a:pt x="210" y="198"/>
                  </a:lnTo>
                  <a:lnTo>
                    <a:pt x="210" y="197"/>
                  </a:lnTo>
                  <a:lnTo>
                    <a:pt x="212" y="195"/>
                  </a:lnTo>
                  <a:lnTo>
                    <a:pt x="214" y="195"/>
                  </a:lnTo>
                  <a:lnTo>
                    <a:pt x="216" y="195"/>
                  </a:lnTo>
                  <a:lnTo>
                    <a:pt x="216" y="197"/>
                  </a:lnTo>
                  <a:lnTo>
                    <a:pt x="216" y="195"/>
                  </a:lnTo>
                  <a:lnTo>
                    <a:pt x="217" y="195"/>
                  </a:lnTo>
                  <a:lnTo>
                    <a:pt x="217" y="193"/>
                  </a:lnTo>
                  <a:lnTo>
                    <a:pt x="216" y="193"/>
                  </a:lnTo>
                  <a:lnTo>
                    <a:pt x="216" y="191"/>
                  </a:lnTo>
                  <a:lnTo>
                    <a:pt x="217" y="191"/>
                  </a:lnTo>
                  <a:lnTo>
                    <a:pt x="219" y="191"/>
                  </a:lnTo>
                  <a:lnTo>
                    <a:pt x="221" y="191"/>
                  </a:lnTo>
                  <a:lnTo>
                    <a:pt x="221" y="190"/>
                  </a:lnTo>
                  <a:lnTo>
                    <a:pt x="221" y="188"/>
                  </a:lnTo>
                  <a:lnTo>
                    <a:pt x="221" y="186"/>
                  </a:lnTo>
                  <a:lnTo>
                    <a:pt x="223" y="186"/>
                  </a:lnTo>
                  <a:lnTo>
                    <a:pt x="221" y="186"/>
                  </a:lnTo>
                  <a:lnTo>
                    <a:pt x="221" y="184"/>
                  </a:lnTo>
                  <a:lnTo>
                    <a:pt x="219" y="184"/>
                  </a:lnTo>
                  <a:lnTo>
                    <a:pt x="217" y="184"/>
                  </a:lnTo>
                  <a:lnTo>
                    <a:pt x="216" y="183"/>
                  </a:lnTo>
                  <a:lnTo>
                    <a:pt x="216" y="184"/>
                  </a:lnTo>
                  <a:lnTo>
                    <a:pt x="216" y="183"/>
                  </a:lnTo>
                  <a:lnTo>
                    <a:pt x="216" y="181"/>
                  </a:lnTo>
                  <a:lnTo>
                    <a:pt x="216" y="179"/>
                  </a:lnTo>
                  <a:lnTo>
                    <a:pt x="216" y="177"/>
                  </a:lnTo>
                  <a:lnTo>
                    <a:pt x="216" y="175"/>
                  </a:lnTo>
                  <a:lnTo>
                    <a:pt x="216" y="174"/>
                  </a:lnTo>
                  <a:lnTo>
                    <a:pt x="216" y="172"/>
                  </a:lnTo>
                  <a:lnTo>
                    <a:pt x="217" y="172"/>
                  </a:lnTo>
                  <a:lnTo>
                    <a:pt x="217" y="170"/>
                  </a:lnTo>
                  <a:lnTo>
                    <a:pt x="216" y="170"/>
                  </a:lnTo>
                  <a:lnTo>
                    <a:pt x="217" y="170"/>
                  </a:lnTo>
                  <a:lnTo>
                    <a:pt x="216" y="170"/>
                  </a:lnTo>
                  <a:lnTo>
                    <a:pt x="214" y="170"/>
                  </a:lnTo>
                  <a:lnTo>
                    <a:pt x="214" y="168"/>
                  </a:lnTo>
                  <a:lnTo>
                    <a:pt x="212" y="168"/>
                  </a:lnTo>
                  <a:lnTo>
                    <a:pt x="212" y="167"/>
                  </a:lnTo>
                  <a:lnTo>
                    <a:pt x="212" y="165"/>
                  </a:lnTo>
                  <a:lnTo>
                    <a:pt x="212" y="163"/>
                  </a:lnTo>
                  <a:lnTo>
                    <a:pt x="214" y="161"/>
                  </a:lnTo>
                  <a:lnTo>
                    <a:pt x="214" y="163"/>
                  </a:lnTo>
                  <a:lnTo>
                    <a:pt x="214" y="161"/>
                  </a:lnTo>
                  <a:lnTo>
                    <a:pt x="216" y="161"/>
                  </a:lnTo>
                  <a:lnTo>
                    <a:pt x="216" y="160"/>
                  </a:lnTo>
                  <a:lnTo>
                    <a:pt x="217" y="160"/>
                  </a:lnTo>
                  <a:lnTo>
                    <a:pt x="217" y="158"/>
                  </a:lnTo>
                  <a:lnTo>
                    <a:pt x="219" y="158"/>
                  </a:lnTo>
                  <a:lnTo>
                    <a:pt x="219" y="156"/>
                  </a:lnTo>
                  <a:lnTo>
                    <a:pt x="221" y="156"/>
                  </a:lnTo>
                  <a:lnTo>
                    <a:pt x="221" y="154"/>
                  </a:lnTo>
                  <a:lnTo>
                    <a:pt x="219" y="154"/>
                  </a:lnTo>
                  <a:lnTo>
                    <a:pt x="219" y="152"/>
                  </a:lnTo>
                  <a:lnTo>
                    <a:pt x="221" y="152"/>
                  </a:lnTo>
                  <a:lnTo>
                    <a:pt x="219" y="152"/>
                  </a:lnTo>
                  <a:lnTo>
                    <a:pt x="219" y="151"/>
                  </a:lnTo>
                  <a:lnTo>
                    <a:pt x="221" y="151"/>
                  </a:lnTo>
                  <a:lnTo>
                    <a:pt x="219" y="151"/>
                  </a:lnTo>
                  <a:lnTo>
                    <a:pt x="217" y="151"/>
                  </a:lnTo>
                  <a:lnTo>
                    <a:pt x="217" y="149"/>
                  </a:lnTo>
                  <a:lnTo>
                    <a:pt x="217" y="151"/>
                  </a:lnTo>
                  <a:lnTo>
                    <a:pt x="216" y="149"/>
                  </a:lnTo>
                  <a:lnTo>
                    <a:pt x="216" y="147"/>
                  </a:lnTo>
                  <a:lnTo>
                    <a:pt x="216" y="145"/>
                  </a:lnTo>
                  <a:lnTo>
                    <a:pt x="217" y="145"/>
                  </a:lnTo>
                  <a:lnTo>
                    <a:pt x="217" y="144"/>
                  </a:lnTo>
                  <a:lnTo>
                    <a:pt x="217" y="142"/>
                  </a:lnTo>
                  <a:lnTo>
                    <a:pt x="217" y="140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21" y="140"/>
                  </a:lnTo>
                  <a:lnTo>
                    <a:pt x="221" y="142"/>
                  </a:lnTo>
                  <a:lnTo>
                    <a:pt x="221" y="140"/>
                  </a:lnTo>
                  <a:lnTo>
                    <a:pt x="223" y="140"/>
                  </a:lnTo>
                  <a:lnTo>
                    <a:pt x="223" y="138"/>
                  </a:lnTo>
                  <a:lnTo>
                    <a:pt x="223" y="137"/>
                  </a:lnTo>
                  <a:lnTo>
                    <a:pt x="221" y="137"/>
                  </a:lnTo>
                  <a:lnTo>
                    <a:pt x="221" y="135"/>
                  </a:lnTo>
                  <a:lnTo>
                    <a:pt x="219" y="137"/>
                  </a:lnTo>
                  <a:lnTo>
                    <a:pt x="217" y="137"/>
                  </a:lnTo>
                  <a:lnTo>
                    <a:pt x="217" y="135"/>
                  </a:lnTo>
                  <a:lnTo>
                    <a:pt x="216" y="135"/>
                  </a:lnTo>
                  <a:lnTo>
                    <a:pt x="214" y="135"/>
                  </a:lnTo>
                  <a:lnTo>
                    <a:pt x="212" y="135"/>
                  </a:lnTo>
                  <a:lnTo>
                    <a:pt x="210" y="135"/>
                  </a:lnTo>
                  <a:lnTo>
                    <a:pt x="210" y="133"/>
                  </a:lnTo>
                  <a:lnTo>
                    <a:pt x="209" y="133"/>
                  </a:lnTo>
                  <a:lnTo>
                    <a:pt x="209" y="131"/>
                  </a:lnTo>
                  <a:lnTo>
                    <a:pt x="210" y="131"/>
                  </a:lnTo>
                  <a:lnTo>
                    <a:pt x="210" y="129"/>
                  </a:lnTo>
                  <a:lnTo>
                    <a:pt x="212" y="129"/>
                  </a:lnTo>
                  <a:lnTo>
                    <a:pt x="210" y="129"/>
                  </a:lnTo>
                  <a:lnTo>
                    <a:pt x="210" y="128"/>
                  </a:lnTo>
                  <a:lnTo>
                    <a:pt x="212" y="128"/>
                  </a:lnTo>
                  <a:lnTo>
                    <a:pt x="212" y="126"/>
                  </a:lnTo>
                  <a:lnTo>
                    <a:pt x="212" y="124"/>
                  </a:lnTo>
                  <a:lnTo>
                    <a:pt x="214" y="124"/>
                  </a:lnTo>
                  <a:lnTo>
                    <a:pt x="214" y="122"/>
                  </a:lnTo>
                  <a:lnTo>
                    <a:pt x="216" y="122"/>
                  </a:lnTo>
                  <a:lnTo>
                    <a:pt x="216" y="121"/>
                  </a:lnTo>
                  <a:lnTo>
                    <a:pt x="217" y="121"/>
                  </a:lnTo>
                  <a:lnTo>
                    <a:pt x="217" y="119"/>
                  </a:lnTo>
                  <a:lnTo>
                    <a:pt x="216" y="119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2" y="117"/>
                  </a:lnTo>
                  <a:lnTo>
                    <a:pt x="212" y="115"/>
                  </a:lnTo>
                  <a:lnTo>
                    <a:pt x="214" y="115"/>
                  </a:lnTo>
                  <a:lnTo>
                    <a:pt x="214" y="114"/>
                  </a:lnTo>
                  <a:lnTo>
                    <a:pt x="216" y="114"/>
                  </a:lnTo>
                  <a:lnTo>
                    <a:pt x="216" y="112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2" y="110"/>
                  </a:lnTo>
                  <a:lnTo>
                    <a:pt x="212" y="108"/>
                  </a:lnTo>
                  <a:lnTo>
                    <a:pt x="210" y="108"/>
                  </a:lnTo>
                  <a:lnTo>
                    <a:pt x="210" y="106"/>
                  </a:lnTo>
                  <a:lnTo>
                    <a:pt x="209" y="106"/>
                  </a:lnTo>
                  <a:lnTo>
                    <a:pt x="209" y="105"/>
                  </a:lnTo>
                  <a:lnTo>
                    <a:pt x="210" y="105"/>
                  </a:lnTo>
                  <a:lnTo>
                    <a:pt x="210" y="103"/>
                  </a:lnTo>
                  <a:lnTo>
                    <a:pt x="212" y="103"/>
                  </a:lnTo>
                  <a:lnTo>
                    <a:pt x="214" y="103"/>
                  </a:lnTo>
                  <a:lnTo>
                    <a:pt x="212" y="101"/>
                  </a:lnTo>
                  <a:lnTo>
                    <a:pt x="212" y="99"/>
                  </a:lnTo>
                  <a:lnTo>
                    <a:pt x="212" y="98"/>
                  </a:lnTo>
                  <a:lnTo>
                    <a:pt x="212" y="99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0" y="96"/>
                  </a:lnTo>
                  <a:lnTo>
                    <a:pt x="210" y="94"/>
                  </a:lnTo>
                  <a:lnTo>
                    <a:pt x="209" y="96"/>
                  </a:lnTo>
                  <a:lnTo>
                    <a:pt x="209" y="94"/>
                  </a:lnTo>
                  <a:lnTo>
                    <a:pt x="209" y="92"/>
                  </a:lnTo>
                  <a:lnTo>
                    <a:pt x="207" y="92"/>
                  </a:lnTo>
                  <a:lnTo>
                    <a:pt x="205" y="92"/>
                  </a:lnTo>
                  <a:lnTo>
                    <a:pt x="203" y="92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3" y="89"/>
                  </a:lnTo>
                  <a:lnTo>
                    <a:pt x="203" y="87"/>
                  </a:lnTo>
                  <a:lnTo>
                    <a:pt x="205" y="87"/>
                  </a:lnTo>
                  <a:lnTo>
                    <a:pt x="207" y="87"/>
                  </a:lnTo>
                  <a:lnTo>
                    <a:pt x="207" y="89"/>
                  </a:lnTo>
                  <a:lnTo>
                    <a:pt x="209" y="89"/>
                  </a:lnTo>
                  <a:lnTo>
                    <a:pt x="210" y="89"/>
                  </a:lnTo>
                  <a:lnTo>
                    <a:pt x="210" y="87"/>
                  </a:lnTo>
                  <a:lnTo>
                    <a:pt x="212" y="85"/>
                  </a:lnTo>
                  <a:lnTo>
                    <a:pt x="212" y="83"/>
                  </a:lnTo>
                  <a:lnTo>
                    <a:pt x="210" y="83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78"/>
                  </a:lnTo>
                  <a:lnTo>
                    <a:pt x="212" y="76"/>
                  </a:lnTo>
                  <a:lnTo>
                    <a:pt x="214" y="76"/>
                  </a:lnTo>
                  <a:lnTo>
                    <a:pt x="212" y="76"/>
                  </a:lnTo>
                  <a:lnTo>
                    <a:pt x="212" y="75"/>
                  </a:lnTo>
                  <a:lnTo>
                    <a:pt x="214" y="75"/>
                  </a:lnTo>
                  <a:lnTo>
                    <a:pt x="214" y="73"/>
                  </a:lnTo>
                  <a:lnTo>
                    <a:pt x="214" y="71"/>
                  </a:lnTo>
                  <a:lnTo>
                    <a:pt x="216" y="71"/>
                  </a:lnTo>
                  <a:lnTo>
                    <a:pt x="214" y="71"/>
                  </a:lnTo>
                  <a:lnTo>
                    <a:pt x="212" y="71"/>
                  </a:lnTo>
                  <a:lnTo>
                    <a:pt x="210" y="71"/>
                  </a:lnTo>
                  <a:lnTo>
                    <a:pt x="209" y="73"/>
                  </a:lnTo>
                  <a:lnTo>
                    <a:pt x="209" y="71"/>
                  </a:lnTo>
                  <a:lnTo>
                    <a:pt x="207" y="71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7" y="66"/>
                  </a:lnTo>
                  <a:lnTo>
                    <a:pt x="207" y="64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3" y="62"/>
                  </a:lnTo>
                  <a:lnTo>
                    <a:pt x="203" y="60"/>
                  </a:lnTo>
                  <a:lnTo>
                    <a:pt x="202" y="60"/>
                  </a:lnTo>
                  <a:lnTo>
                    <a:pt x="202" y="59"/>
                  </a:lnTo>
                  <a:lnTo>
                    <a:pt x="200" y="59"/>
                  </a:lnTo>
                  <a:lnTo>
                    <a:pt x="198" y="59"/>
                  </a:lnTo>
                  <a:lnTo>
                    <a:pt x="196" y="59"/>
                  </a:lnTo>
                  <a:lnTo>
                    <a:pt x="194" y="59"/>
                  </a:lnTo>
                  <a:lnTo>
                    <a:pt x="193" y="59"/>
                  </a:lnTo>
                  <a:lnTo>
                    <a:pt x="193" y="57"/>
                  </a:lnTo>
                  <a:lnTo>
                    <a:pt x="193" y="55"/>
                  </a:lnTo>
                  <a:lnTo>
                    <a:pt x="191" y="55"/>
                  </a:lnTo>
                  <a:lnTo>
                    <a:pt x="193" y="53"/>
                  </a:lnTo>
                  <a:lnTo>
                    <a:pt x="193" y="52"/>
                  </a:lnTo>
                  <a:lnTo>
                    <a:pt x="194" y="52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4" y="48"/>
                  </a:lnTo>
                  <a:lnTo>
                    <a:pt x="194" y="46"/>
                  </a:lnTo>
                  <a:lnTo>
                    <a:pt x="193" y="46"/>
                  </a:lnTo>
                  <a:lnTo>
                    <a:pt x="191" y="46"/>
                  </a:lnTo>
                  <a:lnTo>
                    <a:pt x="191" y="44"/>
                  </a:lnTo>
                  <a:lnTo>
                    <a:pt x="191" y="43"/>
                  </a:lnTo>
                  <a:lnTo>
                    <a:pt x="189" y="43"/>
                  </a:lnTo>
                  <a:lnTo>
                    <a:pt x="189" y="41"/>
                  </a:lnTo>
                  <a:lnTo>
                    <a:pt x="187" y="41"/>
                  </a:lnTo>
                  <a:lnTo>
                    <a:pt x="187" y="39"/>
                  </a:lnTo>
                  <a:lnTo>
                    <a:pt x="186" y="39"/>
                  </a:lnTo>
                  <a:lnTo>
                    <a:pt x="184" y="39"/>
                  </a:lnTo>
                  <a:lnTo>
                    <a:pt x="184" y="37"/>
                  </a:lnTo>
                  <a:lnTo>
                    <a:pt x="184" y="36"/>
                  </a:lnTo>
                  <a:lnTo>
                    <a:pt x="182" y="36"/>
                  </a:lnTo>
                  <a:lnTo>
                    <a:pt x="182" y="34"/>
                  </a:lnTo>
                  <a:lnTo>
                    <a:pt x="180" y="34"/>
                  </a:lnTo>
                  <a:lnTo>
                    <a:pt x="178" y="34"/>
                  </a:lnTo>
                  <a:lnTo>
                    <a:pt x="178" y="32"/>
                  </a:lnTo>
                  <a:lnTo>
                    <a:pt x="177" y="32"/>
                  </a:lnTo>
                  <a:lnTo>
                    <a:pt x="175" y="32"/>
                  </a:lnTo>
                  <a:lnTo>
                    <a:pt x="175" y="30"/>
                  </a:lnTo>
                  <a:lnTo>
                    <a:pt x="175" y="29"/>
                  </a:lnTo>
                  <a:lnTo>
                    <a:pt x="177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80" y="25"/>
                  </a:lnTo>
                  <a:lnTo>
                    <a:pt x="180" y="23"/>
                  </a:lnTo>
                  <a:lnTo>
                    <a:pt x="178" y="23"/>
                  </a:lnTo>
                  <a:lnTo>
                    <a:pt x="178" y="21"/>
                  </a:lnTo>
                  <a:lnTo>
                    <a:pt x="177" y="21"/>
                  </a:lnTo>
                  <a:lnTo>
                    <a:pt x="175" y="21"/>
                  </a:lnTo>
                  <a:lnTo>
                    <a:pt x="175" y="20"/>
                  </a:lnTo>
                  <a:lnTo>
                    <a:pt x="173" y="20"/>
                  </a:lnTo>
                  <a:lnTo>
                    <a:pt x="175" y="18"/>
                  </a:lnTo>
                  <a:lnTo>
                    <a:pt x="175" y="16"/>
                  </a:lnTo>
                  <a:lnTo>
                    <a:pt x="177" y="16"/>
                  </a:lnTo>
                  <a:lnTo>
                    <a:pt x="178" y="16"/>
                  </a:lnTo>
                  <a:lnTo>
                    <a:pt x="178" y="14"/>
                  </a:lnTo>
                  <a:lnTo>
                    <a:pt x="178" y="13"/>
                  </a:lnTo>
                  <a:lnTo>
                    <a:pt x="180" y="13"/>
                  </a:lnTo>
                  <a:lnTo>
                    <a:pt x="182" y="13"/>
                  </a:lnTo>
                  <a:lnTo>
                    <a:pt x="184" y="13"/>
                  </a:lnTo>
                  <a:lnTo>
                    <a:pt x="186" y="13"/>
                  </a:lnTo>
                  <a:lnTo>
                    <a:pt x="187" y="13"/>
                  </a:lnTo>
                  <a:lnTo>
                    <a:pt x="189" y="13"/>
                  </a:lnTo>
                  <a:lnTo>
                    <a:pt x="189" y="11"/>
                  </a:lnTo>
                  <a:lnTo>
                    <a:pt x="191" y="9"/>
                  </a:lnTo>
                  <a:lnTo>
                    <a:pt x="191" y="7"/>
                  </a:lnTo>
                  <a:lnTo>
                    <a:pt x="193" y="7"/>
                  </a:lnTo>
                  <a:lnTo>
                    <a:pt x="193" y="6"/>
                  </a:lnTo>
                  <a:lnTo>
                    <a:pt x="191" y="4"/>
                  </a:lnTo>
                  <a:lnTo>
                    <a:pt x="191" y="2"/>
                  </a:lnTo>
                  <a:lnTo>
                    <a:pt x="19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9" name="Freeform 13"/>
            <p:cNvSpPr>
              <a:spLocks/>
            </p:cNvSpPr>
            <p:nvPr/>
          </p:nvSpPr>
          <p:spPr bwMode="auto">
            <a:xfrm>
              <a:off x="2832" y="2561"/>
              <a:ext cx="292" cy="777"/>
            </a:xfrm>
            <a:custGeom>
              <a:avLst/>
              <a:gdLst>
                <a:gd name="T0" fmla="*/ 18 w 292"/>
                <a:gd name="T1" fmla="*/ 768 h 777"/>
                <a:gd name="T2" fmla="*/ 32 w 292"/>
                <a:gd name="T3" fmla="*/ 770 h 777"/>
                <a:gd name="T4" fmla="*/ 46 w 292"/>
                <a:gd name="T5" fmla="*/ 765 h 777"/>
                <a:gd name="T6" fmla="*/ 58 w 292"/>
                <a:gd name="T7" fmla="*/ 742 h 777"/>
                <a:gd name="T8" fmla="*/ 39 w 292"/>
                <a:gd name="T9" fmla="*/ 728 h 777"/>
                <a:gd name="T10" fmla="*/ 49 w 292"/>
                <a:gd name="T11" fmla="*/ 712 h 777"/>
                <a:gd name="T12" fmla="*/ 64 w 292"/>
                <a:gd name="T13" fmla="*/ 703 h 777"/>
                <a:gd name="T14" fmla="*/ 69 w 292"/>
                <a:gd name="T15" fmla="*/ 685 h 777"/>
                <a:gd name="T16" fmla="*/ 74 w 292"/>
                <a:gd name="T17" fmla="*/ 671 h 777"/>
                <a:gd name="T18" fmla="*/ 74 w 292"/>
                <a:gd name="T19" fmla="*/ 650 h 777"/>
                <a:gd name="T20" fmla="*/ 80 w 292"/>
                <a:gd name="T21" fmla="*/ 637 h 777"/>
                <a:gd name="T22" fmla="*/ 83 w 292"/>
                <a:gd name="T23" fmla="*/ 620 h 777"/>
                <a:gd name="T24" fmla="*/ 85 w 292"/>
                <a:gd name="T25" fmla="*/ 602 h 777"/>
                <a:gd name="T26" fmla="*/ 85 w 292"/>
                <a:gd name="T27" fmla="*/ 586 h 777"/>
                <a:gd name="T28" fmla="*/ 74 w 292"/>
                <a:gd name="T29" fmla="*/ 572 h 777"/>
                <a:gd name="T30" fmla="*/ 74 w 292"/>
                <a:gd name="T31" fmla="*/ 556 h 777"/>
                <a:gd name="T32" fmla="*/ 78 w 292"/>
                <a:gd name="T33" fmla="*/ 540 h 777"/>
                <a:gd name="T34" fmla="*/ 88 w 292"/>
                <a:gd name="T35" fmla="*/ 528 h 777"/>
                <a:gd name="T36" fmla="*/ 90 w 292"/>
                <a:gd name="T37" fmla="*/ 514 h 777"/>
                <a:gd name="T38" fmla="*/ 76 w 292"/>
                <a:gd name="T39" fmla="*/ 501 h 777"/>
                <a:gd name="T40" fmla="*/ 64 w 292"/>
                <a:gd name="T41" fmla="*/ 494 h 777"/>
                <a:gd name="T42" fmla="*/ 67 w 292"/>
                <a:gd name="T43" fmla="*/ 478 h 777"/>
                <a:gd name="T44" fmla="*/ 78 w 292"/>
                <a:gd name="T45" fmla="*/ 469 h 777"/>
                <a:gd name="T46" fmla="*/ 94 w 292"/>
                <a:gd name="T47" fmla="*/ 476 h 777"/>
                <a:gd name="T48" fmla="*/ 97 w 292"/>
                <a:gd name="T49" fmla="*/ 462 h 777"/>
                <a:gd name="T50" fmla="*/ 90 w 292"/>
                <a:gd name="T51" fmla="*/ 443 h 777"/>
                <a:gd name="T52" fmla="*/ 104 w 292"/>
                <a:gd name="T53" fmla="*/ 425 h 777"/>
                <a:gd name="T54" fmla="*/ 115 w 292"/>
                <a:gd name="T55" fmla="*/ 413 h 777"/>
                <a:gd name="T56" fmla="*/ 131 w 292"/>
                <a:gd name="T57" fmla="*/ 414 h 777"/>
                <a:gd name="T58" fmla="*/ 145 w 292"/>
                <a:gd name="T59" fmla="*/ 413 h 777"/>
                <a:gd name="T60" fmla="*/ 150 w 292"/>
                <a:gd name="T61" fmla="*/ 397 h 777"/>
                <a:gd name="T62" fmla="*/ 150 w 292"/>
                <a:gd name="T63" fmla="*/ 390 h 777"/>
                <a:gd name="T64" fmla="*/ 150 w 292"/>
                <a:gd name="T65" fmla="*/ 377 h 777"/>
                <a:gd name="T66" fmla="*/ 147 w 292"/>
                <a:gd name="T67" fmla="*/ 365 h 777"/>
                <a:gd name="T68" fmla="*/ 150 w 292"/>
                <a:gd name="T69" fmla="*/ 349 h 777"/>
                <a:gd name="T70" fmla="*/ 147 w 292"/>
                <a:gd name="T71" fmla="*/ 333 h 777"/>
                <a:gd name="T72" fmla="*/ 154 w 292"/>
                <a:gd name="T73" fmla="*/ 306 h 777"/>
                <a:gd name="T74" fmla="*/ 154 w 292"/>
                <a:gd name="T75" fmla="*/ 285 h 777"/>
                <a:gd name="T76" fmla="*/ 156 w 292"/>
                <a:gd name="T77" fmla="*/ 266 h 777"/>
                <a:gd name="T78" fmla="*/ 163 w 292"/>
                <a:gd name="T79" fmla="*/ 248 h 777"/>
                <a:gd name="T80" fmla="*/ 163 w 292"/>
                <a:gd name="T81" fmla="*/ 230 h 777"/>
                <a:gd name="T82" fmla="*/ 175 w 292"/>
                <a:gd name="T83" fmla="*/ 221 h 777"/>
                <a:gd name="T84" fmla="*/ 163 w 292"/>
                <a:gd name="T85" fmla="*/ 204 h 777"/>
                <a:gd name="T86" fmla="*/ 157 w 292"/>
                <a:gd name="T87" fmla="*/ 193 h 777"/>
                <a:gd name="T88" fmla="*/ 180 w 292"/>
                <a:gd name="T89" fmla="*/ 190 h 777"/>
                <a:gd name="T90" fmla="*/ 193 w 292"/>
                <a:gd name="T91" fmla="*/ 184 h 777"/>
                <a:gd name="T92" fmla="*/ 211 w 292"/>
                <a:gd name="T93" fmla="*/ 179 h 777"/>
                <a:gd name="T94" fmla="*/ 203 w 292"/>
                <a:gd name="T95" fmla="*/ 167 h 777"/>
                <a:gd name="T96" fmla="*/ 205 w 292"/>
                <a:gd name="T97" fmla="*/ 149 h 777"/>
                <a:gd name="T98" fmla="*/ 196 w 292"/>
                <a:gd name="T99" fmla="*/ 137 h 777"/>
                <a:gd name="T100" fmla="*/ 196 w 292"/>
                <a:gd name="T101" fmla="*/ 117 h 777"/>
                <a:gd name="T102" fmla="*/ 202 w 292"/>
                <a:gd name="T103" fmla="*/ 106 h 777"/>
                <a:gd name="T104" fmla="*/ 202 w 292"/>
                <a:gd name="T105" fmla="*/ 92 h 777"/>
                <a:gd name="T106" fmla="*/ 212 w 292"/>
                <a:gd name="T107" fmla="*/ 78 h 777"/>
                <a:gd name="T108" fmla="*/ 214 w 292"/>
                <a:gd name="T109" fmla="*/ 55 h 777"/>
                <a:gd name="T110" fmla="*/ 226 w 292"/>
                <a:gd name="T111" fmla="*/ 41 h 777"/>
                <a:gd name="T112" fmla="*/ 242 w 292"/>
                <a:gd name="T113" fmla="*/ 32 h 777"/>
                <a:gd name="T114" fmla="*/ 257 w 292"/>
                <a:gd name="T115" fmla="*/ 20 h 777"/>
                <a:gd name="T116" fmla="*/ 271 w 292"/>
                <a:gd name="T117" fmla="*/ 7 h 777"/>
                <a:gd name="T118" fmla="*/ 290 w 292"/>
                <a:gd name="T119" fmla="*/ 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2" h="777">
                  <a:moveTo>
                    <a:pt x="0" y="777"/>
                  </a:moveTo>
                  <a:lnTo>
                    <a:pt x="2" y="777"/>
                  </a:lnTo>
                  <a:lnTo>
                    <a:pt x="2" y="775"/>
                  </a:lnTo>
                  <a:lnTo>
                    <a:pt x="3" y="775"/>
                  </a:lnTo>
                  <a:lnTo>
                    <a:pt x="3" y="777"/>
                  </a:lnTo>
                  <a:lnTo>
                    <a:pt x="5" y="777"/>
                  </a:lnTo>
                  <a:lnTo>
                    <a:pt x="7" y="777"/>
                  </a:lnTo>
                  <a:lnTo>
                    <a:pt x="9" y="777"/>
                  </a:lnTo>
                  <a:lnTo>
                    <a:pt x="11" y="777"/>
                  </a:lnTo>
                  <a:lnTo>
                    <a:pt x="11" y="775"/>
                  </a:lnTo>
                  <a:lnTo>
                    <a:pt x="12" y="775"/>
                  </a:lnTo>
                  <a:lnTo>
                    <a:pt x="14" y="775"/>
                  </a:lnTo>
                  <a:lnTo>
                    <a:pt x="14" y="774"/>
                  </a:lnTo>
                  <a:lnTo>
                    <a:pt x="14" y="772"/>
                  </a:lnTo>
                  <a:lnTo>
                    <a:pt x="16" y="772"/>
                  </a:lnTo>
                  <a:lnTo>
                    <a:pt x="16" y="770"/>
                  </a:lnTo>
                  <a:lnTo>
                    <a:pt x="18" y="768"/>
                  </a:lnTo>
                  <a:lnTo>
                    <a:pt x="18" y="767"/>
                  </a:lnTo>
                  <a:lnTo>
                    <a:pt x="18" y="765"/>
                  </a:lnTo>
                  <a:lnTo>
                    <a:pt x="18" y="763"/>
                  </a:lnTo>
                  <a:lnTo>
                    <a:pt x="19" y="763"/>
                  </a:lnTo>
                  <a:lnTo>
                    <a:pt x="19" y="761"/>
                  </a:lnTo>
                  <a:lnTo>
                    <a:pt x="21" y="761"/>
                  </a:lnTo>
                  <a:lnTo>
                    <a:pt x="21" y="763"/>
                  </a:lnTo>
                  <a:lnTo>
                    <a:pt x="23" y="763"/>
                  </a:lnTo>
                  <a:lnTo>
                    <a:pt x="23" y="765"/>
                  </a:lnTo>
                  <a:lnTo>
                    <a:pt x="25" y="767"/>
                  </a:lnTo>
                  <a:lnTo>
                    <a:pt x="26" y="767"/>
                  </a:lnTo>
                  <a:lnTo>
                    <a:pt x="26" y="768"/>
                  </a:lnTo>
                  <a:lnTo>
                    <a:pt x="28" y="768"/>
                  </a:lnTo>
                  <a:lnTo>
                    <a:pt x="30" y="770"/>
                  </a:lnTo>
                  <a:lnTo>
                    <a:pt x="30" y="768"/>
                  </a:lnTo>
                  <a:lnTo>
                    <a:pt x="32" y="768"/>
                  </a:lnTo>
                  <a:lnTo>
                    <a:pt x="32" y="770"/>
                  </a:lnTo>
                  <a:lnTo>
                    <a:pt x="34" y="770"/>
                  </a:lnTo>
                  <a:lnTo>
                    <a:pt x="34" y="772"/>
                  </a:lnTo>
                  <a:lnTo>
                    <a:pt x="35" y="772"/>
                  </a:lnTo>
                  <a:lnTo>
                    <a:pt x="35" y="770"/>
                  </a:lnTo>
                  <a:lnTo>
                    <a:pt x="37" y="770"/>
                  </a:lnTo>
                  <a:lnTo>
                    <a:pt x="37" y="772"/>
                  </a:lnTo>
                  <a:lnTo>
                    <a:pt x="39" y="772"/>
                  </a:lnTo>
                  <a:lnTo>
                    <a:pt x="41" y="772"/>
                  </a:lnTo>
                  <a:lnTo>
                    <a:pt x="41" y="774"/>
                  </a:lnTo>
                  <a:lnTo>
                    <a:pt x="41" y="772"/>
                  </a:lnTo>
                  <a:lnTo>
                    <a:pt x="42" y="772"/>
                  </a:lnTo>
                  <a:lnTo>
                    <a:pt x="42" y="770"/>
                  </a:lnTo>
                  <a:lnTo>
                    <a:pt x="44" y="770"/>
                  </a:lnTo>
                  <a:lnTo>
                    <a:pt x="44" y="768"/>
                  </a:lnTo>
                  <a:lnTo>
                    <a:pt x="44" y="767"/>
                  </a:lnTo>
                  <a:lnTo>
                    <a:pt x="44" y="765"/>
                  </a:lnTo>
                  <a:lnTo>
                    <a:pt x="46" y="765"/>
                  </a:lnTo>
                  <a:lnTo>
                    <a:pt x="46" y="763"/>
                  </a:lnTo>
                  <a:lnTo>
                    <a:pt x="48" y="761"/>
                  </a:lnTo>
                  <a:lnTo>
                    <a:pt x="48" y="760"/>
                  </a:lnTo>
                  <a:lnTo>
                    <a:pt x="49" y="758"/>
                  </a:lnTo>
                  <a:lnTo>
                    <a:pt x="49" y="756"/>
                  </a:lnTo>
                  <a:lnTo>
                    <a:pt x="49" y="754"/>
                  </a:lnTo>
                  <a:lnTo>
                    <a:pt x="51" y="754"/>
                  </a:lnTo>
                  <a:lnTo>
                    <a:pt x="53" y="754"/>
                  </a:lnTo>
                  <a:lnTo>
                    <a:pt x="55" y="754"/>
                  </a:lnTo>
                  <a:lnTo>
                    <a:pt x="55" y="752"/>
                  </a:lnTo>
                  <a:lnTo>
                    <a:pt x="57" y="752"/>
                  </a:lnTo>
                  <a:lnTo>
                    <a:pt x="57" y="751"/>
                  </a:lnTo>
                  <a:lnTo>
                    <a:pt x="58" y="749"/>
                  </a:lnTo>
                  <a:lnTo>
                    <a:pt x="58" y="747"/>
                  </a:lnTo>
                  <a:lnTo>
                    <a:pt x="58" y="745"/>
                  </a:lnTo>
                  <a:lnTo>
                    <a:pt x="58" y="744"/>
                  </a:lnTo>
                  <a:lnTo>
                    <a:pt x="58" y="742"/>
                  </a:lnTo>
                  <a:lnTo>
                    <a:pt x="57" y="742"/>
                  </a:lnTo>
                  <a:lnTo>
                    <a:pt x="55" y="742"/>
                  </a:lnTo>
                  <a:lnTo>
                    <a:pt x="55" y="740"/>
                  </a:lnTo>
                  <a:lnTo>
                    <a:pt x="55" y="738"/>
                  </a:lnTo>
                  <a:lnTo>
                    <a:pt x="53" y="738"/>
                  </a:lnTo>
                  <a:lnTo>
                    <a:pt x="53" y="737"/>
                  </a:lnTo>
                  <a:lnTo>
                    <a:pt x="51" y="737"/>
                  </a:lnTo>
                  <a:lnTo>
                    <a:pt x="51" y="735"/>
                  </a:lnTo>
                  <a:lnTo>
                    <a:pt x="49" y="735"/>
                  </a:lnTo>
                  <a:lnTo>
                    <a:pt x="48" y="735"/>
                  </a:lnTo>
                  <a:lnTo>
                    <a:pt x="48" y="733"/>
                  </a:lnTo>
                  <a:lnTo>
                    <a:pt x="46" y="731"/>
                  </a:lnTo>
                  <a:lnTo>
                    <a:pt x="44" y="731"/>
                  </a:lnTo>
                  <a:lnTo>
                    <a:pt x="42" y="731"/>
                  </a:lnTo>
                  <a:lnTo>
                    <a:pt x="41" y="729"/>
                  </a:lnTo>
                  <a:lnTo>
                    <a:pt x="39" y="729"/>
                  </a:lnTo>
                  <a:lnTo>
                    <a:pt x="39" y="728"/>
                  </a:lnTo>
                  <a:lnTo>
                    <a:pt x="37" y="728"/>
                  </a:lnTo>
                  <a:lnTo>
                    <a:pt x="37" y="726"/>
                  </a:lnTo>
                  <a:lnTo>
                    <a:pt x="39" y="726"/>
                  </a:lnTo>
                  <a:lnTo>
                    <a:pt x="39" y="724"/>
                  </a:lnTo>
                  <a:lnTo>
                    <a:pt x="41" y="724"/>
                  </a:lnTo>
                  <a:lnTo>
                    <a:pt x="42" y="724"/>
                  </a:lnTo>
                  <a:lnTo>
                    <a:pt x="42" y="722"/>
                  </a:lnTo>
                  <a:lnTo>
                    <a:pt x="42" y="721"/>
                  </a:lnTo>
                  <a:lnTo>
                    <a:pt x="42" y="719"/>
                  </a:lnTo>
                  <a:lnTo>
                    <a:pt x="42" y="717"/>
                  </a:lnTo>
                  <a:lnTo>
                    <a:pt x="44" y="717"/>
                  </a:lnTo>
                  <a:lnTo>
                    <a:pt x="44" y="715"/>
                  </a:lnTo>
                  <a:lnTo>
                    <a:pt x="46" y="715"/>
                  </a:lnTo>
                  <a:lnTo>
                    <a:pt x="48" y="715"/>
                  </a:lnTo>
                  <a:lnTo>
                    <a:pt x="48" y="714"/>
                  </a:lnTo>
                  <a:lnTo>
                    <a:pt x="48" y="712"/>
                  </a:lnTo>
                  <a:lnTo>
                    <a:pt x="49" y="712"/>
                  </a:lnTo>
                  <a:lnTo>
                    <a:pt x="51" y="712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53" y="708"/>
                  </a:lnTo>
                  <a:lnTo>
                    <a:pt x="55" y="708"/>
                  </a:lnTo>
                  <a:lnTo>
                    <a:pt x="57" y="708"/>
                  </a:lnTo>
                  <a:lnTo>
                    <a:pt x="57" y="710"/>
                  </a:lnTo>
                  <a:lnTo>
                    <a:pt x="58" y="710"/>
                  </a:lnTo>
                  <a:lnTo>
                    <a:pt x="60" y="710"/>
                  </a:lnTo>
                  <a:lnTo>
                    <a:pt x="60" y="708"/>
                  </a:lnTo>
                  <a:lnTo>
                    <a:pt x="60" y="706"/>
                  </a:lnTo>
                  <a:lnTo>
                    <a:pt x="62" y="706"/>
                  </a:lnTo>
                  <a:lnTo>
                    <a:pt x="62" y="705"/>
                  </a:lnTo>
                  <a:lnTo>
                    <a:pt x="62" y="703"/>
                  </a:lnTo>
                  <a:lnTo>
                    <a:pt x="64" y="703"/>
                  </a:lnTo>
                  <a:lnTo>
                    <a:pt x="64" y="701"/>
                  </a:lnTo>
                  <a:lnTo>
                    <a:pt x="64" y="703"/>
                  </a:lnTo>
                  <a:lnTo>
                    <a:pt x="65" y="703"/>
                  </a:lnTo>
                  <a:lnTo>
                    <a:pt x="65" y="701"/>
                  </a:lnTo>
                  <a:lnTo>
                    <a:pt x="64" y="701"/>
                  </a:lnTo>
                  <a:lnTo>
                    <a:pt x="65" y="701"/>
                  </a:lnTo>
                  <a:lnTo>
                    <a:pt x="65" y="699"/>
                  </a:lnTo>
                  <a:lnTo>
                    <a:pt x="65" y="698"/>
                  </a:lnTo>
                  <a:lnTo>
                    <a:pt x="65" y="696"/>
                  </a:lnTo>
                  <a:lnTo>
                    <a:pt x="67" y="696"/>
                  </a:lnTo>
                  <a:lnTo>
                    <a:pt x="67" y="694"/>
                  </a:lnTo>
                  <a:lnTo>
                    <a:pt x="67" y="692"/>
                  </a:lnTo>
                  <a:lnTo>
                    <a:pt x="69" y="692"/>
                  </a:lnTo>
                  <a:lnTo>
                    <a:pt x="71" y="692"/>
                  </a:lnTo>
                  <a:lnTo>
                    <a:pt x="71" y="691"/>
                  </a:lnTo>
                  <a:lnTo>
                    <a:pt x="71" y="689"/>
                  </a:lnTo>
                  <a:lnTo>
                    <a:pt x="71" y="687"/>
                  </a:lnTo>
                  <a:lnTo>
                    <a:pt x="69" y="687"/>
                  </a:lnTo>
                  <a:lnTo>
                    <a:pt x="69" y="685"/>
                  </a:lnTo>
                  <a:lnTo>
                    <a:pt x="71" y="685"/>
                  </a:lnTo>
                  <a:lnTo>
                    <a:pt x="72" y="685"/>
                  </a:lnTo>
                  <a:lnTo>
                    <a:pt x="74" y="685"/>
                  </a:lnTo>
                  <a:lnTo>
                    <a:pt x="74" y="683"/>
                  </a:lnTo>
                  <a:lnTo>
                    <a:pt x="74" y="682"/>
                  </a:lnTo>
                  <a:lnTo>
                    <a:pt x="76" y="682"/>
                  </a:lnTo>
                  <a:lnTo>
                    <a:pt x="76" y="680"/>
                  </a:lnTo>
                  <a:lnTo>
                    <a:pt x="76" y="678"/>
                  </a:lnTo>
                  <a:lnTo>
                    <a:pt x="74" y="678"/>
                  </a:lnTo>
                  <a:lnTo>
                    <a:pt x="74" y="676"/>
                  </a:lnTo>
                  <a:lnTo>
                    <a:pt x="74" y="675"/>
                  </a:lnTo>
                  <a:lnTo>
                    <a:pt x="74" y="676"/>
                  </a:lnTo>
                  <a:lnTo>
                    <a:pt x="76" y="676"/>
                  </a:lnTo>
                  <a:lnTo>
                    <a:pt x="76" y="675"/>
                  </a:lnTo>
                  <a:lnTo>
                    <a:pt x="76" y="673"/>
                  </a:lnTo>
                  <a:lnTo>
                    <a:pt x="76" y="671"/>
                  </a:lnTo>
                  <a:lnTo>
                    <a:pt x="74" y="671"/>
                  </a:lnTo>
                  <a:lnTo>
                    <a:pt x="76" y="671"/>
                  </a:lnTo>
                  <a:lnTo>
                    <a:pt x="76" y="669"/>
                  </a:lnTo>
                  <a:lnTo>
                    <a:pt x="78" y="669"/>
                  </a:lnTo>
                  <a:lnTo>
                    <a:pt x="78" y="667"/>
                  </a:lnTo>
                  <a:lnTo>
                    <a:pt x="78" y="666"/>
                  </a:lnTo>
                  <a:lnTo>
                    <a:pt x="76" y="666"/>
                  </a:lnTo>
                  <a:lnTo>
                    <a:pt x="76" y="664"/>
                  </a:lnTo>
                  <a:lnTo>
                    <a:pt x="76" y="662"/>
                  </a:lnTo>
                  <a:lnTo>
                    <a:pt x="76" y="660"/>
                  </a:lnTo>
                  <a:lnTo>
                    <a:pt x="76" y="659"/>
                  </a:lnTo>
                  <a:lnTo>
                    <a:pt x="78" y="659"/>
                  </a:lnTo>
                  <a:lnTo>
                    <a:pt x="80" y="659"/>
                  </a:lnTo>
                  <a:lnTo>
                    <a:pt x="80" y="657"/>
                  </a:lnTo>
                  <a:lnTo>
                    <a:pt x="78" y="655"/>
                  </a:lnTo>
                  <a:lnTo>
                    <a:pt x="76" y="653"/>
                  </a:lnTo>
                  <a:lnTo>
                    <a:pt x="76" y="652"/>
                  </a:lnTo>
                  <a:lnTo>
                    <a:pt x="74" y="650"/>
                  </a:lnTo>
                  <a:lnTo>
                    <a:pt x="72" y="650"/>
                  </a:lnTo>
                  <a:lnTo>
                    <a:pt x="71" y="650"/>
                  </a:lnTo>
                  <a:lnTo>
                    <a:pt x="69" y="648"/>
                  </a:lnTo>
                  <a:lnTo>
                    <a:pt x="69" y="646"/>
                  </a:lnTo>
                  <a:lnTo>
                    <a:pt x="71" y="646"/>
                  </a:lnTo>
                  <a:lnTo>
                    <a:pt x="72" y="646"/>
                  </a:lnTo>
                  <a:lnTo>
                    <a:pt x="72" y="644"/>
                  </a:lnTo>
                  <a:lnTo>
                    <a:pt x="72" y="643"/>
                  </a:lnTo>
                  <a:lnTo>
                    <a:pt x="74" y="643"/>
                  </a:lnTo>
                  <a:lnTo>
                    <a:pt x="76" y="643"/>
                  </a:lnTo>
                  <a:lnTo>
                    <a:pt x="76" y="641"/>
                  </a:lnTo>
                  <a:lnTo>
                    <a:pt x="76" y="639"/>
                  </a:lnTo>
                  <a:lnTo>
                    <a:pt x="78" y="639"/>
                  </a:lnTo>
                  <a:lnTo>
                    <a:pt x="78" y="637"/>
                  </a:lnTo>
                  <a:lnTo>
                    <a:pt x="78" y="639"/>
                  </a:lnTo>
                  <a:lnTo>
                    <a:pt x="78" y="637"/>
                  </a:lnTo>
                  <a:lnTo>
                    <a:pt x="80" y="637"/>
                  </a:lnTo>
                  <a:lnTo>
                    <a:pt x="80" y="639"/>
                  </a:lnTo>
                  <a:lnTo>
                    <a:pt x="81" y="639"/>
                  </a:lnTo>
                  <a:lnTo>
                    <a:pt x="81" y="637"/>
                  </a:lnTo>
                  <a:lnTo>
                    <a:pt x="81" y="636"/>
                  </a:lnTo>
                  <a:lnTo>
                    <a:pt x="83" y="636"/>
                  </a:lnTo>
                  <a:lnTo>
                    <a:pt x="83" y="634"/>
                  </a:lnTo>
                  <a:lnTo>
                    <a:pt x="83" y="632"/>
                  </a:lnTo>
                  <a:lnTo>
                    <a:pt x="83" y="630"/>
                  </a:lnTo>
                  <a:lnTo>
                    <a:pt x="81" y="630"/>
                  </a:lnTo>
                  <a:lnTo>
                    <a:pt x="83" y="630"/>
                  </a:lnTo>
                  <a:lnTo>
                    <a:pt x="83" y="629"/>
                  </a:lnTo>
                  <a:lnTo>
                    <a:pt x="83" y="627"/>
                  </a:lnTo>
                  <a:lnTo>
                    <a:pt x="85" y="625"/>
                  </a:lnTo>
                  <a:lnTo>
                    <a:pt x="85" y="623"/>
                  </a:lnTo>
                  <a:lnTo>
                    <a:pt x="85" y="621"/>
                  </a:lnTo>
                  <a:lnTo>
                    <a:pt x="85" y="620"/>
                  </a:lnTo>
                  <a:lnTo>
                    <a:pt x="83" y="620"/>
                  </a:lnTo>
                  <a:lnTo>
                    <a:pt x="81" y="620"/>
                  </a:lnTo>
                  <a:lnTo>
                    <a:pt x="81" y="618"/>
                  </a:lnTo>
                  <a:lnTo>
                    <a:pt x="81" y="616"/>
                  </a:lnTo>
                  <a:lnTo>
                    <a:pt x="80" y="616"/>
                  </a:lnTo>
                  <a:lnTo>
                    <a:pt x="80" y="614"/>
                  </a:lnTo>
                  <a:lnTo>
                    <a:pt x="80" y="613"/>
                  </a:lnTo>
                  <a:lnTo>
                    <a:pt x="81" y="613"/>
                  </a:lnTo>
                  <a:lnTo>
                    <a:pt x="81" y="611"/>
                  </a:lnTo>
                  <a:lnTo>
                    <a:pt x="83" y="611"/>
                  </a:lnTo>
                  <a:lnTo>
                    <a:pt x="85" y="611"/>
                  </a:lnTo>
                  <a:lnTo>
                    <a:pt x="85" y="609"/>
                  </a:lnTo>
                  <a:lnTo>
                    <a:pt x="87" y="609"/>
                  </a:lnTo>
                  <a:lnTo>
                    <a:pt x="87" y="607"/>
                  </a:lnTo>
                  <a:lnTo>
                    <a:pt x="87" y="606"/>
                  </a:lnTo>
                  <a:lnTo>
                    <a:pt x="87" y="604"/>
                  </a:lnTo>
                  <a:lnTo>
                    <a:pt x="87" y="602"/>
                  </a:lnTo>
                  <a:lnTo>
                    <a:pt x="85" y="602"/>
                  </a:lnTo>
                  <a:lnTo>
                    <a:pt x="85" y="600"/>
                  </a:lnTo>
                  <a:lnTo>
                    <a:pt x="85" y="598"/>
                  </a:lnTo>
                  <a:lnTo>
                    <a:pt x="87" y="598"/>
                  </a:lnTo>
                  <a:lnTo>
                    <a:pt x="88" y="598"/>
                  </a:lnTo>
                  <a:lnTo>
                    <a:pt x="87" y="598"/>
                  </a:lnTo>
                  <a:lnTo>
                    <a:pt x="85" y="598"/>
                  </a:lnTo>
                  <a:lnTo>
                    <a:pt x="85" y="597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1"/>
                  </a:lnTo>
                  <a:lnTo>
                    <a:pt x="87" y="591"/>
                  </a:lnTo>
                  <a:lnTo>
                    <a:pt x="87" y="590"/>
                  </a:lnTo>
                  <a:lnTo>
                    <a:pt x="88" y="590"/>
                  </a:lnTo>
                  <a:lnTo>
                    <a:pt x="88" y="588"/>
                  </a:lnTo>
                  <a:lnTo>
                    <a:pt x="87" y="588"/>
                  </a:lnTo>
                  <a:lnTo>
                    <a:pt x="87" y="586"/>
                  </a:lnTo>
                  <a:lnTo>
                    <a:pt x="85" y="586"/>
                  </a:lnTo>
                  <a:lnTo>
                    <a:pt x="83" y="586"/>
                  </a:lnTo>
                  <a:lnTo>
                    <a:pt x="81" y="586"/>
                  </a:lnTo>
                  <a:lnTo>
                    <a:pt x="81" y="584"/>
                  </a:lnTo>
                  <a:lnTo>
                    <a:pt x="83" y="584"/>
                  </a:lnTo>
                  <a:lnTo>
                    <a:pt x="83" y="583"/>
                  </a:lnTo>
                  <a:lnTo>
                    <a:pt x="81" y="583"/>
                  </a:lnTo>
                  <a:lnTo>
                    <a:pt x="81" y="581"/>
                  </a:lnTo>
                  <a:lnTo>
                    <a:pt x="81" y="579"/>
                  </a:lnTo>
                  <a:lnTo>
                    <a:pt x="81" y="577"/>
                  </a:lnTo>
                  <a:lnTo>
                    <a:pt x="81" y="575"/>
                  </a:lnTo>
                  <a:lnTo>
                    <a:pt x="81" y="574"/>
                  </a:lnTo>
                  <a:lnTo>
                    <a:pt x="80" y="574"/>
                  </a:lnTo>
                  <a:lnTo>
                    <a:pt x="80" y="572"/>
                  </a:lnTo>
                  <a:lnTo>
                    <a:pt x="78" y="574"/>
                  </a:lnTo>
                  <a:lnTo>
                    <a:pt x="78" y="572"/>
                  </a:lnTo>
                  <a:lnTo>
                    <a:pt x="76" y="572"/>
                  </a:lnTo>
                  <a:lnTo>
                    <a:pt x="74" y="572"/>
                  </a:lnTo>
                  <a:lnTo>
                    <a:pt x="74" y="570"/>
                  </a:lnTo>
                  <a:lnTo>
                    <a:pt x="74" y="568"/>
                  </a:lnTo>
                  <a:lnTo>
                    <a:pt x="76" y="568"/>
                  </a:lnTo>
                  <a:lnTo>
                    <a:pt x="76" y="567"/>
                  </a:lnTo>
                  <a:lnTo>
                    <a:pt x="78" y="567"/>
                  </a:lnTo>
                  <a:lnTo>
                    <a:pt x="78" y="565"/>
                  </a:lnTo>
                  <a:lnTo>
                    <a:pt x="80" y="565"/>
                  </a:lnTo>
                  <a:lnTo>
                    <a:pt x="80" y="563"/>
                  </a:lnTo>
                  <a:lnTo>
                    <a:pt x="80" y="561"/>
                  </a:lnTo>
                  <a:lnTo>
                    <a:pt x="80" y="560"/>
                  </a:lnTo>
                  <a:lnTo>
                    <a:pt x="78" y="560"/>
                  </a:lnTo>
                  <a:lnTo>
                    <a:pt x="76" y="560"/>
                  </a:lnTo>
                  <a:lnTo>
                    <a:pt x="74" y="560"/>
                  </a:lnTo>
                  <a:lnTo>
                    <a:pt x="74" y="558"/>
                  </a:lnTo>
                  <a:lnTo>
                    <a:pt x="72" y="558"/>
                  </a:lnTo>
                  <a:lnTo>
                    <a:pt x="74" y="558"/>
                  </a:lnTo>
                  <a:lnTo>
                    <a:pt x="74" y="556"/>
                  </a:lnTo>
                  <a:lnTo>
                    <a:pt x="76" y="556"/>
                  </a:lnTo>
                  <a:lnTo>
                    <a:pt x="76" y="554"/>
                  </a:lnTo>
                  <a:lnTo>
                    <a:pt x="78" y="554"/>
                  </a:lnTo>
                  <a:lnTo>
                    <a:pt x="76" y="554"/>
                  </a:lnTo>
                  <a:lnTo>
                    <a:pt x="76" y="552"/>
                  </a:lnTo>
                  <a:lnTo>
                    <a:pt x="76" y="551"/>
                  </a:lnTo>
                  <a:lnTo>
                    <a:pt x="78" y="551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7"/>
                  </a:lnTo>
                  <a:lnTo>
                    <a:pt x="80" y="545"/>
                  </a:lnTo>
                  <a:lnTo>
                    <a:pt x="80" y="544"/>
                  </a:lnTo>
                  <a:lnTo>
                    <a:pt x="78" y="544"/>
                  </a:lnTo>
                  <a:lnTo>
                    <a:pt x="78" y="542"/>
                  </a:lnTo>
                  <a:lnTo>
                    <a:pt x="76" y="542"/>
                  </a:lnTo>
                  <a:lnTo>
                    <a:pt x="78" y="542"/>
                  </a:lnTo>
                  <a:lnTo>
                    <a:pt x="78" y="540"/>
                  </a:lnTo>
                  <a:lnTo>
                    <a:pt x="78" y="538"/>
                  </a:lnTo>
                  <a:lnTo>
                    <a:pt x="80" y="538"/>
                  </a:lnTo>
                  <a:lnTo>
                    <a:pt x="80" y="540"/>
                  </a:lnTo>
                  <a:lnTo>
                    <a:pt x="80" y="538"/>
                  </a:lnTo>
                  <a:lnTo>
                    <a:pt x="81" y="538"/>
                  </a:lnTo>
                  <a:lnTo>
                    <a:pt x="81" y="537"/>
                  </a:lnTo>
                  <a:lnTo>
                    <a:pt x="81" y="535"/>
                  </a:lnTo>
                  <a:lnTo>
                    <a:pt x="81" y="533"/>
                  </a:lnTo>
                  <a:lnTo>
                    <a:pt x="83" y="533"/>
                  </a:lnTo>
                  <a:lnTo>
                    <a:pt x="83" y="531"/>
                  </a:lnTo>
                  <a:lnTo>
                    <a:pt x="83" y="529"/>
                  </a:lnTo>
                  <a:lnTo>
                    <a:pt x="85" y="529"/>
                  </a:lnTo>
                  <a:lnTo>
                    <a:pt x="85" y="528"/>
                  </a:lnTo>
                  <a:lnTo>
                    <a:pt x="87" y="528"/>
                  </a:lnTo>
                  <a:lnTo>
                    <a:pt x="87" y="529"/>
                  </a:lnTo>
                  <a:lnTo>
                    <a:pt x="87" y="528"/>
                  </a:lnTo>
                  <a:lnTo>
                    <a:pt x="88" y="528"/>
                  </a:lnTo>
                  <a:lnTo>
                    <a:pt x="90" y="528"/>
                  </a:lnTo>
                  <a:lnTo>
                    <a:pt x="90" y="529"/>
                  </a:lnTo>
                  <a:lnTo>
                    <a:pt x="90" y="528"/>
                  </a:lnTo>
                  <a:lnTo>
                    <a:pt x="92" y="528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2" y="521"/>
                  </a:lnTo>
                  <a:lnTo>
                    <a:pt x="90" y="521"/>
                  </a:lnTo>
                  <a:lnTo>
                    <a:pt x="90" y="519"/>
                  </a:lnTo>
                  <a:lnTo>
                    <a:pt x="88" y="519"/>
                  </a:lnTo>
                  <a:lnTo>
                    <a:pt x="88" y="517"/>
                  </a:lnTo>
                  <a:lnTo>
                    <a:pt x="90" y="517"/>
                  </a:lnTo>
                  <a:lnTo>
                    <a:pt x="90" y="515"/>
                  </a:lnTo>
                  <a:lnTo>
                    <a:pt x="90" y="514"/>
                  </a:lnTo>
                  <a:lnTo>
                    <a:pt x="88" y="514"/>
                  </a:lnTo>
                  <a:lnTo>
                    <a:pt x="90" y="514"/>
                  </a:lnTo>
                  <a:lnTo>
                    <a:pt x="90" y="512"/>
                  </a:lnTo>
                  <a:lnTo>
                    <a:pt x="90" y="510"/>
                  </a:lnTo>
                  <a:lnTo>
                    <a:pt x="90" y="508"/>
                  </a:lnTo>
                  <a:lnTo>
                    <a:pt x="90" y="506"/>
                  </a:lnTo>
                  <a:lnTo>
                    <a:pt x="88" y="506"/>
                  </a:lnTo>
                  <a:lnTo>
                    <a:pt x="88" y="505"/>
                  </a:lnTo>
                  <a:lnTo>
                    <a:pt x="87" y="505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3" y="503"/>
                  </a:lnTo>
                  <a:lnTo>
                    <a:pt x="81" y="503"/>
                  </a:lnTo>
                  <a:lnTo>
                    <a:pt x="80" y="503"/>
                  </a:lnTo>
                  <a:lnTo>
                    <a:pt x="80" y="501"/>
                  </a:lnTo>
                  <a:lnTo>
                    <a:pt x="80" y="503"/>
                  </a:lnTo>
                  <a:lnTo>
                    <a:pt x="78" y="503"/>
                  </a:lnTo>
                  <a:lnTo>
                    <a:pt x="78" y="501"/>
                  </a:lnTo>
                  <a:lnTo>
                    <a:pt x="76" y="501"/>
                  </a:lnTo>
                  <a:lnTo>
                    <a:pt x="76" y="503"/>
                  </a:lnTo>
                  <a:lnTo>
                    <a:pt x="74" y="503"/>
                  </a:lnTo>
                  <a:lnTo>
                    <a:pt x="74" y="505"/>
                  </a:lnTo>
                  <a:lnTo>
                    <a:pt x="72" y="505"/>
                  </a:lnTo>
                  <a:lnTo>
                    <a:pt x="72" y="503"/>
                  </a:lnTo>
                  <a:lnTo>
                    <a:pt x="71" y="503"/>
                  </a:lnTo>
                  <a:lnTo>
                    <a:pt x="69" y="503"/>
                  </a:lnTo>
                  <a:lnTo>
                    <a:pt x="69" y="501"/>
                  </a:lnTo>
                  <a:lnTo>
                    <a:pt x="67" y="501"/>
                  </a:lnTo>
                  <a:lnTo>
                    <a:pt x="65" y="501"/>
                  </a:lnTo>
                  <a:lnTo>
                    <a:pt x="65" y="499"/>
                  </a:lnTo>
                  <a:lnTo>
                    <a:pt x="64" y="499"/>
                  </a:lnTo>
                  <a:lnTo>
                    <a:pt x="62" y="499"/>
                  </a:lnTo>
                  <a:lnTo>
                    <a:pt x="62" y="498"/>
                  </a:lnTo>
                  <a:lnTo>
                    <a:pt x="62" y="496"/>
                  </a:lnTo>
                  <a:lnTo>
                    <a:pt x="62" y="494"/>
                  </a:lnTo>
                  <a:lnTo>
                    <a:pt x="64" y="494"/>
                  </a:lnTo>
                  <a:lnTo>
                    <a:pt x="64" y="492"/>
                  </a:lnTo>
                  <a:lnTo>
                    <a:pt x="65" y="492"/>
                  </a:lnTo>
                  <a:lnTo>
                    <a:pt x="65" y="491"/>
                  </a:lnTo>
                  <a:lnTo>
                    <a:pt x="64" y="491"/>
                  </a:lnTo>
                  <a:lnTo>
                    <a:pt x="64" y="489"/>
                  </a:lnTo>
                  <a:lnTo>
                    <a:pt x="62" y="489"/>
                  </a:lnTo>
                  <a:lnTo>
                    <a:pt x="62" y="487"/>
                  </a:lnTo>
                  <a:lnTo>
                    <a:pt x="60" y="487"/>
                  </a:lnTo>
                  <a:lnTo>
                    <a:pt x="60" y="485"/>
                  </a:lnTo>
                  <a:lnTo>
                    <a:pt x="62" y="485"/>
                  </a:lnTo>
                  <a:lnTo>
                    <a:pt x="62" y="483"/>
                  </a:lnTo>
                  <a:lnTo>
                    <a:pt x="64" y="483"/>
                  </a:lnTo>
                  <a:lnTo>
                    <a:pt x="64" y="482"/>
                  </a:lnTo>
                  <a:lnTo>
                    <a:pt x="65" y="482"/>
                  </a:lnTo>
                  <a:lnTo>
                    <a:pt x="65" y="480"/>
                  </a:lnTo>
                  <a:lnTo>
                    <a:pt x="67" y="480"/>
                  </a:lnTo>
                  <a:lnTo>
                    <a:pt x="67" y="478"/>
                  </a:lnTo>
                  <a:lnTo>
                    <a:pt x="65" y="478"/>
                  </a:lnTo>
                  <a:lnTo>
                    <a:pt x="65" y="476"/>
                  </a:lnTo>
                  <a:lnTo>
                    <a:pt x="67" y="476"/>
                  </a:lnTo>
                  <a:lnTo>
                    <a:pt x="65" y="476"/>
                  </a:lnTo>
                  <a:lnTo>
                    <a:pt x="65" y="475"/>
                  </a:lnTo>
                  <a:lnTo>
                    <a:pt x="67" y="475"/>
                  </a:lnTo>
                  <a:lnTo>
                    <a:pt x="67" y="473"/>
                  </a:lnTo>
                  <a:lnTo>
                    <a:pt x="69" y="473"/>
                  </a:lnTo>
                  <a:lnTo>
                    <a:pt x="69" y="475"/>
                  </a:lnTo>
                  <a:lnTo>
                    <a:pt x="71" y="475"/>
                  </a:lnTo>
                  <a:lnTo>
                    <a:pt x="71" y="473"/>
                  </a:lnTo>
                  <a:lnTo>
                    <a:pt x="72" y="473"/>
                  </a:lnTo>
                  <a:lnTo>
                    <a:pt x="74" y="473"/>
                  </a:lnTo>
                  <a:lnTo>
                    <a:pt x="76" y="473"/>
                  </a:lnTo>
                  <a:lnTo>
                    <a:pt x="76" y="471"/>
                  </a:lnTo>
                  <a:lnTo>
                    <a:pt x="76" y="469"/>
                  </a:lnTo>
                  <a:lnTo>
                    <a:pt x="78" y="469"/>
                  </a:lnTo>
                  <a:lnTo>
                    <a:pt x="80" y="469"/>
                  </a:lnTo>
                  <a:lnTo>
                    <a:pt x="80" y="471"/>
                  </a:lnTo>
                  <a:lnTo>
                    <a:pt x="81" y="471"/>
                  </a:lnTo>
                  <a:lnTo>
                    <a:pt x="83" y="471"/>
                  </a:lnTo>
                  <a:lnTo>
                    <a:pt x="83" y="469"/>
                  </a:lnTo>
                  <a:lnTo>
                    <a:pt x="85" y="469"/>
                  </a:lnTo>
                  <a:lnTo>
                    <a:pt x="85" y="471"/>
                  </a:lnTo>
                  <a:lnTo>
                    <a:pt x="87" y="471"/>
                  </a:lnTo>
                  <a:lnTo>
                    <a:pt x="87" y="469"/>
                  </a:lnTo>
                  <a:lnTo>
                    <a:pt x="87" y="471"/>
                  </a:lnTo>
                  <a:lnTo>
                    <a:pt x="88" y="471"/>
                  </a:lnTo>
                  <a:lnTo>
                    <a:pt x="88" y="473"/>
                  </a:lnTo>
                  <a:lnTo>
                    <a:pt x="88" y="475"/>
                  </a:lnTo>
                  <a:lnTo>
                    <a:pt x="90" y="475"/>
                  </a:lnTo>
                  <a:lnTo>
                    <a:pt x="90" y="476"/>
                  </a:lnTo>
                  <a:lnTo>
                    <a:pt x="92" y="476"/>
                  </a:lnTo>
                  <a:lnTo>
                    <a:pt x="94" y="476"/>
                  </a:lnTo>
                  <a:lnTo>
                    <a:pt x="95" y="478"/>
                  </a:lnTo>
                  <a:lnTo>
                    <a:pt x="97" y="478"/>
                  </a:lnTo>
                  <a:lnTo>
                    <a:pt x="97" y="476"/>
                  </a:lnTo>
                  <a:lnTo>
                    <a:pt x="97" y="475"/>
                  </a:lnTo>
                  <a:lnTo>
                    <a:pt x="95" y="475"/>
                  </a:lnTo>
                  <a:lnTo>
                    <a:pt x="95" y="473"/>
                  </a:lnTo>
                  <a:lnTo>
                    <a:pt x="94" y="473"/>
                  </a:lnTo>
                  <a:lnTo>
                    <a:pt x="95" y="471"/>
                  </a:lnTo>
                  <a:lnTo>
                    <a:pt x="97" y="471"/>
                  </a:lnTo>
                  <a:lnTo>
                    <a:pt x="97" y="469"/>
                  </a:lnTo>
                  <a:lnTo>
                    <a:pt x="95" y="469"/>
                  </a:lnTo>
                  <a:lnTo>
                    <a:pt x="97" y="467"/>
                  </a:lnTo>
                  <a:lnTo>
                    <a:pt x="97" y="466"/>
                  </a:lnTo>
                  <a:lnTo>
                    <a:pt x="95" y="466"/>
                  </a:lnTo>
                  <a:lnTo>
                    <a:pt x="95" y="464"/>
                  </a:lnTo>
                  <a:lnTo>
                    <a:pt x="97" y="464"/>
                  </a:lnTo>
                  <a:lnTo>
                    <a:pt x="97" y="462"/>
                  </a:lnTo>
                  <a:lnTo>
                    <a:pt x="95" y="460"/>
                  </a:lnTo>
                  <a:lnTo>
                    <a:pt x="97" y="460"/>
                  </a:lnTo>
                  <a:lnTo>
                    <a:pt x="97" y="459"/>
                  </a:lnTo>
                  <a:lnTo>
                    <a:pt x="97" y="457"/>
                  </a:lnTo>
                  <a:lnTo>
                    <a:pt x="97" y="455"/>
                  </a:lnTo>
                  <a:lnTo>
                    <a:pt x="97" y="453"/>
                  </a:lnTo>
                  <a:lnTo>
                    <a:pt x="95" y="453"/>
                  </a:lnTo>
                  <a:lnTo>
                    <a:pt x="95" y="452"/>
                  </a:lnTo>
                  <a:lnTo>
                    <a:pt x="95" y="450"/>
                  </a:lnTo>
                  <a:lnTo>
                    <a:pt x="94" y="450"/>
                  </a:lnTo>
                  <a:lnTo>
                    <a:pt x="92" y="450"/>
                  </a:lnTo>
                  <a:lnTo>
                    <a:pt x="94" y="450"/>
                  </a:lnTo>
                  <a:lnTo>
                    <a:pt x="94" y="448"/>
                  </a:lnTo>
                  <a:lnTo>
                    <a:pt x="94" y="446"/>
                  </a:lnTo>
                  <a:lnTo>
                    <a:pt x="92" y="446"/>
                  </a:lnTo>
                  <a:lnTo>
                    <a:pt x="90" y="444"/>
                  </a:lnTo>
                  <a:lnTo>
                    <a:pt x="90" y="443"/>
                  </a:lnTo>
                  <a:lnTo>
                    <a:pt x="92" y="443"/>
                  </a:lnTo>
                  <a:lnTo>
                    <a:pt x="92" y="441"/>
                  </a:lnTo>
                  <a:lnTo>
                    <a:pt x="92" y="439"/>
                  </a:lnTo>
                  <a:lnTo>
                    <a:pt x="94" y="439"/>
                  </a:lnTo>
                  <a:lnTo>
                    <a:pt x="94" y="437"/>
                  </a:lnTo>
                  <a:lnTo>
                    <a:pt x="95" y="437"/>
                  </a:lnTo>
                  <a:lnTo>
                    <a:pt x="95" y="436"/>
                  </a:lnTo>
                  <a:lnTo>
                    <a:pt x="97" y="434"/>
                  </a:lnTo>
                  <a:lnTo>
                    <a:pt x="99" y="434"/>
                  </a:lnTo>
                  <a:lnTo>
                    <a:pt x="99" y="432"/>
                  </a:lnTo>
                  <a:lnTo>
                    <a:pt x="101" y="432"/>
                  </a:lnTo>
                  <a:lnTo>
                    <a:pt x="103" y="432"/>
                  </a:lnTo>
                  <a:lnTo>
                    <a:pt x="103" y="430"/>
                  </a:lnTo>
                  <a:lnTo>
                    <a:pt x="104" y="430"/>
                  </a:lnTo>
                  <a:lnTo>
                    <a:pt x="104" y="429"/>
                  </a:lnTo>
                  <a:lnTo>
                    <a:pt x="104" y="427"/>
                  </a:lnTo>
                  <a:lnTo>
                    <a:pt x="104" y="425"/>
                  </a:lnTo>
                  <a:lnTo>
                    <a:pt x="104" y="423"/>
                  </a:lnTo>
                  <a:lnTo>
                    <a:pt x="104" y="421"/>
                  </a:lnTo>
                  <a:lnTo>
                    <a:pt x="103" y="420"/>
                  </a:lnTo>
                  <a:lnTo>
                    <a:pt x="103" y="418"/>
                  </a:lnTo>
                  <a:lnTo>
                    <a:pt x="104" y="418"/>
                  </a:lnTo>
                  <a:lnTo>
                    <a:pt x="104" y="416"/>
                  </a:lnTo>
                  <a:lnTo>
                    <a:pt x="104" y="414"/>
                  </a:lnTo>
                  <a:lnTo>
                    <a:pt x="103" y="414"/>
                  </a:lnTo>
                  <a:lnTo>
                    <a:pt x="104" y="414"/>
                  </a:lnTo>
                  <a:lnTo>
                    <a:pt x="104" y="413"/>
                  </a:lnTo>
                  <a:lnTo>
                    <a:pt x="106" y="411"/>
                  </a:lnTo>
                  <a:lnTo>
                    <a:pt x="108" y="411"/>
                  </a:lnTo>
                  <a:lnTo>
                    <a:pt x="110" y="411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3" y="413"/>
                  </a:lnTo>
                  <a:lnTo>
                    <a:pt x="115" y="413"/>
                  </a:lnTo>
                  <a:lnTo>
                    <a:pt x="115" y="414"/>
                  </a:lnTo>
                  <a:lnTo>
                    <a:pt x="117" y="414"/>
                  </a:lnTo>
                  <a:lnTo>
                    <a:pt x="117" y="416"/>
                  </a:lnTo>
                  <a:lnTo>
                    <a:pt x="118" y="416"/>
                  </a:lnTo>
                  <a:lnTo>
                    <a:pt x="118" y="414"/>
                  </a:lnTo>
                  <a:lnTo>
                    <a:pt x="120" y="414"/>
                  </a:lnTo>
                  <a:lnTo>
                    <a:pt x="122" y="414"/>
                  </a:lnTo>
                  <a:lnTo>
                    <a:pt x="124" y="414"/>
                  </a:lnTo>
                  <a:lnTo>
                    <a:pt x="126" y="414"/>
                  </a:lnTo>
                  <a:lnTo>
                    <a:pt x="126" y="413"/>
                  </a:lnTo>
                  <a:lnTo>
                    <a:pt x="127" y="413"/>
                  </a:lnTo>
                  <a:lnTo>
                    <a:pt x="127" y="414"/>
                  </a:lnTo>
                  <a:lnTo>
                    <a:pt x="129" y="413"/>
                  </a:lnTo>
                  <a:lnTo>
                    <a:pt x="129" y="414"/>
                  </a:lnTo>
                  <a:lnTo>
                    <a:pt x="131" y="414"/>
                  </a:lnTo>
                  <a:lnTo>
                    <a:pt x="131" y="413"/>
                  </a:lnTo>
                  <a:lnTo>
                    <a:pt x="131" y="414"/>
                  </a:lnTo>
                  <a:lnTo>
                    <a:pt x="133" y="414"/>
                  </a:lnTo>
                  <a:lnTo>
                    <a:pt x="133" y="416"/>
                  </a:lnTo>
                  <a:lnTo>
                    <a:pt x="133" y="414"/>
                  </a:lnTo>
                  <a:lnTo>
                    <a:pt x="134" y="414"/>
                  </a:lnTo>
                  <a:lnTo>
                    <a:pt x="136" y="414"/>
                  </a:lnTo>
                  <a:lnTo>
                    <a:pt x="136" y="413"/>
                  </a:lnTo>
                  <a:lnTo>
                    <a:pt x="138" y="413"/>
                  </a:lnTo>
                  <a:lnTo>
                    <a:pt x="140" y="414"/>
                  </a:lnTo>
                  <a:lnTo>
                    <a:pt x="141" y="414"/>
                  </a:lnTo>
                  <a:lnTo>
                    <a:pt x="141" y="413"/>
                  </a:lnTo>
                  <a:lnTo>
                    <a:pt x="143" y="413"/>
                  </a:lnTo>
                  <a:lnTo>
                    <a:pt x="143" y="414"/>
                  </a:lnTo>
                  <a:lnTo>
                    <a:pt x="143" y="416"/>
                  </a:lnTo>
                  <a:lnTo>
                    <a:pt x="145" y="418"/>
                  </a:lnTo>
                  <a:lnTo>
                    <a:pt x="145" y="416"/>
                  </a:lnTo>
                  <a:lnTo>
                    <a:pt x="145" y="414"/>
                  </a:lnTo>
                  <a:lnTo>
                    <a:pt x="145" y="413"/>
                  </a:lnTo>
                  <a:lnTo>
                    <a:pt x="143" y="413"/>
                  </a:lnTo>
                  <a:lnTo>
                    <a:pt x="143" y="411"/>
                  </a:lnTo>
                  <a:lnTo>
                    <a:pt x="143" y="409"/>
                  </a:lnTo>
                  <a:lnTo>
                    <a:pt x="143" y="407"/>
                  </a:lnTo>
                  <a:lnTo>
                    <a:pt x="143" y="406"/>
                  </a:lnTo>
                  <a:lnTo>
                    <a:pt x="143" y="404"/>
                  </a:lnTo>
                  <a:lnTo>
                    <a:pt x="145" y="404"/>
                  </a:lnTo>
                  <a:lnTo>
                    <a:pt x="147" y="404"/>
                  </a:lnTo>
                  <a:lnTo>
                    <a:pt x="149" y="404"/>
                  </a:lnTo>
                  <a:lnTo>
                    <a:pt x="150" y="404"/>
                  </a:lnTo>
                  <a:lnTo>
                    <a:pt x="150" y="402"/>
                  </a:lnTo>
                  <a:lnTo>
                    <a:pt x="149" y="402"/>
                  </a:lnTo>
                  <a:lnTo>
                    <a:pt x="150" y="400"/>
                  </a:lnTo>
                  <a:lnTo>
                    <a:pt x="152" y="400"/>
                  </a:lnTo>
                  <a:lnTo>
                    <a:pt x="152" y="398"/>
                  </a:lnTo>
                  <a:lnTo>
                    <a:pt x="152" y="397"/>
                  </a:lnTo>
                  <a:lnTo>
                    <a:pt x="150" y="397"/>
                  </a:lnTo>
                  <a:lnTo>
                    <a:pt x="149" y="397"/>
                  </a:lnTo>
                  <a:lnTo>
                    <a:pt x="149" y="395"/>
                  </a:lnTo>
                  <a:lnTo>
                    <a:pt x="147" y="395"/>
                  </a:lnTo>
                  <a:lnTo>
                    <a:pt x="147" y="393"/>
                  </a:lnTo>
                  <a:lnTo>
                    <a:pt x="147" y="391"/>
                  </a:lnTo>
                  <a:lnTo>
                    <a:pt x="147" y="390"/>
                  </a:lnTo>
                  <a:lnTo>
                    <a:pt x="145" y="390"/>
                  </a:lnTo>
                  <a:lnTo>
                    <a:pt x="143" y="390"/>
                  </a:lnTo>
                  <a:lnTo>
                    <a:pt x="143" y="388"/>
                  </a:lnTo>
                  <a:lnTo>
                    <a:pt x="143" y="386"/>
                  </a:lnTo>
                  <a:lnTo>
                    <a:pt x="145" y="386"/>
                  </a:lnTo>
                  <a:lnTo>
                    <a:pt x="145" y="384"/>
                  </a:lnTo>
                  <a:lnTo>
                    <a:pt x="145" y="386"/>
                  </a:lnTo>
                  <a:lnTo>
                    <a:pt x="147" y="386"/>
                  </a:lnTo>
                  <a:lnTo>
                    <a:pt x="149" y="388"/>
                  </a:lnTo>
                  <a:lnTo>
                    <a:pt x="149" y="390"/>
                  </a:lnTo>
                  <a:lnTo>
                    <a:pt x="150" y="390"/>
                  </a:lnTo>
                  <a:lnTo>
                    <a:pt x="150" y="391"/>
                  </a:lnTo>
                  <a:lnTo>
                    <a:pt x="152" y="391"/>
                  </a:lnTo>
                  <a:lnTo>
                    <a:pt x="152" y="390"/>
                  </a:lnTo>
                  <a:lnTo>
                    <a:pt x="154" y="390"/>
                  </a:lnTo>
                  <a:lnTo>
                    <a:pt x="154" y="388"/>
                  </a:lnTo>
                  <a:lnTo>
                    <a:pt x="152" y="388"/>
                  </a:lnTo>
                  <a:lnTo>
                    <a:pt x="152" y="386"/>
                  </a:lnTo>
                  <a:lnTo>
                    <a:pt x="154" y="386"/>
                  </a:lnTo>
                  <a:lnTo>
                    <a:pt x="154" y="384"/>
                  </a:lnTo>
                  <a:lnTo>
                    <a:pt x="152" y="384"/>
                  </a:lnTo>
                  <a:lnTo>
                    <a:pt x="154" y="384"/>
                  </a:lnTo>
                  <a:lnTo>
                    <a:pt x="154" y="383"/>
                  </a:lnTo>
                  <a:lnTo>
                    <a:pt x="152" y="383"/>
                  </a:lnTo>
                  <a:lnTo>
                    <a:pt x="152" y="381"/>
                  </a:lnTo>
                  <a:lnTo>
                    <a:pt x="152" y="379"/>
                  </a:lnTo>
                  <a:lnTo>
                    <a:pt x="150" y="379"/>
                  </a:lnTo>
                  <a:lnTo>
                    <a:pt x="150" y="377"/>
                  </a:lnTo>
                  <a:lnTo>
                    <a:pt x="150" y="375"/>
                  </a:lnTo>
                  <a:lnTo>
                    <a:pt x="149" y="375"/>
                  </a:lnTo>
                  <a:lnTo>
                    <a:pt x="149" y="374"/>
                  </a:lnTo>
                  <a:lnTo>
                    <a:pt x="147" y="374"/>
                  </a:lnTo>
                  <a:lnTo>
                    <a:pt x="147" y="372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7" y="370"/>
                  </a:lnTo>
                  <a:lnTo>
                    <a:pt x="149" y="370"/>
                  </a:lnTo>
                  <a:lnTo>
                    <a:pt x="149" y="368"/>
                  </a:lnTo>
                  <a:lnTo>
                    <a:pt x="147" y="368"/>
                  </a:lnTo>
                  <a:lnTo>
                    <a:pt x="149" y="368"/>
                  </a:lnTo>
                  <a:lnTo>
                    <a:pt x="149" y="367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49" y="365"/>
                  </a:lnTo>
                  <a:lnTo>
                    <a:pt x="147" y="365"/>
                  </a:lnTo>
                  <a:lnTo>
                    <a:pt x="147" y="363"/>
                  </a:lnTo>
                  <a:lnTo>
                    <a:pt x="147" y="361"/>
                  </a:lnTo>
                  <a:lnTo>
                    <a:pt x="147" y="360"/>
                  </a:lnTo>
                  <a:lnTo>
                    <a:pt x="149" y="360"/>
                  </a:lnTo>
                  <a:lnTo>
                    <a:pt x="149" y="358"/>
                  </a:lnTo>
                  <a:lnTo>
                    <a:pt x="147" y="358"/>
                  </a:lnTo>
                  <a:lnTo>
                    <a:pt x="147" y="356"/>
                  </a:lnTo>
                  <a:lnTo>
                    <a:pt x="145" y="356"/>
                  </a:lnTo>
                  <a:lnTo>
                    <a:pt x="145" y="354"/>
                  </a:lnTo>
                  <a:lnTo>
                    <a:pt x="145" y="352"/>
                  </a:lnTo>
                  <a:lnTo>
                    <a:pt x="145" y="351"/>
                  </a:lnTo>
                  <a:lnTo>
                    <a:pt x="147" y="351"/>
                  </a:lnTo>
                  <a:lnTo>
                    <a:pt x="147" y="349"/>
                  </a:lnTo>
                  <a:lnTo>
                    <a:pt x="147" y="347"/>
                  </a:lnTo>
                  <a:lnTo>
                    <a:pt x="149" y="347"/>
                  </a:lnTo>
                  <a:lnTo>
                    <a:pt x="149" y="349"/>
                  </a:lnTo>
                  <a:lnTo>
                    <a:pt x="150" y="349"/>
                  </a:lnTo>
                  <a:lnTo>
                    <a:pt x="150" y="347"/>
                  </a:lnTo>
                  <a:lnTo>
                    <a:pt x="149" y="347"/>
                  </a:lnTo>
                  <a:lnTo>
                    <a:pt x="149" y="345"/>
                  </a:lnTo>
                  <a:lnTo>
                    <a:pt x="147" y="345"/>
                  </a:lnTo>
                  <a:lnTo>
                    <a:pt x="145" y="345"/>
                  </a:lnTo>
                  <a:lnTo>
                    <a:pt x="145" y="344"/>
                  </a:lnTo>
                  <a:lnTo>
                    <a:pt x="145" y="342"/>
                  </a:lnTo>
                  <a:lnTo>
                    <a:pt x="147" y="342"/>
                  </a:lnTo>
                  <a:lnTo>
                    <a:pt x="147" y="340"/>
                  </a:lnTo>
                  <a:lnTo>
                    <a:pt x="145" y="340"/>
                  </a:lnTo>
                  <a:lnTo>
                    <a:pt x="145" y="338"/>
                  </a:lnTo>
                  <a:lnTo>
                    <a:pt x="147" y="338"/>
                  </a:lnTo>
                  <a:lnTo>
                    <a:pt x="147" y="337"/>
                  </a:lnTo>
                  <a:lnTo>
                    <a:pt x="145" y="337"/>
                  </a:lnTo>
                  <a:lnTo>
                    <a:pt x="145" y="335"/>
                  </a:lnTo>
                  <a:lnTo>
                    <a:pt x="147" y="335"/>
                  </a:lnTo>
                  <a:lnTo>
                    <a:pt x="147" y="333"/>
                  </a:lnTo>
                  <a:lnTo>
                    <a:pt x="149" y="331"/>
                  </a:lnTo>
                  <a:lnTo>
                    <a:pt x="149" y="329"/>
                  </a:lnTo>
                  <a:lnTo>
                    <a:pt x="149" y="328"/>
                  </a:lnTo>
                  <a:lnTo>
                    <a:pt x="149" y="326"/>
                  </a:lnTo>
                  <a:lnTo>
                    <a:pt x="149" y="324"/>
                  </a:lnTo>
                  <a:lnTo>
                    <a:pt x="149" y="322"/>
                  </a:lnTo>
                  <a:lnTo>
                    <a:pt x="149" y="321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52" y="319"/>
                  </a:lnTo>
                  <a:lnTo>
                    <a:pt x="152" y="317"/>
                  </a:lnTo>
                  <a:lnTo>
                    <a:pt x="152" y="315"/>
                  </a:lnTo>
                  <a:lnTo>
                    <a:pt x="152" y="314"/>
                  </a:lnTo>
                  <a:lnTo>
                    <a:pt x="152" y="312"/>
                  </a:lnTo>
                  <a:lnTo>
                    <a:pt x="154" y="310"/>
                  </a:lnTo>
                  <a:lnTo>
                    <a:pt x="154" y="308"/>
                  </a:lnTo>
                  <a:lnTo>
                    <a:pt x="154" y="306"/>
                  </a:lnTo>
                  <a:lnTo>
                    <a:pt x="156" y="306"/>
                  </a:lnTo>
                  <a:lnTo>
                    <a:pt x="156" y="305"/>
                  </a:lnTo>
                  <a:lnTo>
                    <a:pt x="157" y="303"/>
                  </a:lnTo>
                  <a:lnTo>
                    <a:pt x="156" y="303"/>
                  </a:lnTo>
                  <a:lnTo>
                    <a:pt x="156" y="301"/>
                  </a:lnTo>
                  <a:lnTo>
                    <a:pt x="156" y="299"/>
                  </a:lnTo>
                  <a:lnTo>
                    <a:pt x="154" y="299"/>
                  </a:lnTo>
                  <a:lnTo>
                    <a:pt x="154" y="298"/>
                  </a:lnTo>
                  <a:lnTo>
                    <a:pt x="154" y="296"/>
                  </a:lnTo>
                  <a:lnTo>
                    <a:pt x="152" y="296"/>
                  </a:lnTo>
                  <a:lnTo>
                    <a:pt x="152" y="294"/>
                  </a:lnTo>
                  <a:lnTo>
                    <a:pt x="152" y="292"/>
                  </a:lnTo>
                  <a:lnTo>
                    <a:pt x="152" y="291"/>
                  </a:lnTo>
                  <a:lnTo>
                    <a:pt x="152" y="289"/>
                  </a:lnTo>
                  <a:lnTo>
                    <a:pt x="154" y="289"/>
                  </a:lnTo>
                  <a:lnTo>
                    <a:pt x="154" y="287"/>
                  </a:lnTo>
                  <a:lnTo>
                    <a:pt x="154" y="285"/>
                  </a:lnTo>
                  <a:lnTo>
                    <a:pt x="152" y="285"/>
                  </a:lnTo>
                  <a:lnTo>
                    <a:pt x="152" y="283"/>
                  </a:lnTo>
                  <a:lnTo>
                    <a:pt x="150" y="283"/>
                  </a:lnTo>
                  <a:lnTo>
                    <a:pt x="150" y="282"/>
                  </a:lnTo>
                  <a:lnTo>
                    <a:pt x="152" y="280"/>
                  </a:lnTo>
                  <a:lnTo>
                    <a:pt x="152" y="278"/>
                  </a:lnTo>
                  <a:lnTo>
                    <a:pt x="154" y="278"/>
                  </a:lnTo>
                  <a:lnTo>
                    <a:pt x="154" y="276"/>
                  </a:lnTo>
                  <a:lnTo>
                    <a:pt x="156" y="275"/>
                  </a:lnTo>
                  <a:lnTo>
                    <a:pt x="156" y="273"/>
                  </a:lnTo>
                  <a:lnTo>
                    <a:pt x="157" y="273"/>
                  </a:lnTo>
                  <a:lnTo>
                    <a:pt x="157" y="271"/>
                  </a:lnTo>
                  <a:lnTo>
                    <a:pt x="156" y="269"/>
                  </a:lnTo>
                  <a:lnTo>
                    <a:pt x="157" y="269"/>
                  </a:lnTo>
                  <a:lnTo>
                    <a:pt x="157" y="267"/>
                  </a:lnTo>
                  <a:lnTo>
                    <a:pt x="156" y="267"/>
                  </a:lnTo>
                  <a:lnTo>
                    <a:pt x="156" y="266"/>
                  </a:lnTo>
                  <a:lnTo>
                    <a:pt x="157" y="266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6" y="262"/>
                  </a:lnTo>
                  <a:lnTo>
                    <a:pt x="156" y="260"/>
                  </a:lnTo>
                  <a:lnTo>
                    <a:pt x="157" y="260"/>
                  </a:lnTo>
                  <a:lnTo>
                    <a:pt x="157" y="259"/>
                  </a:lnTo>
                  <a:lnTo>
                    <a:pt x="159" y="260"/>
                  </a:lnTo>
                  <a:lnTo>
                    <a:pt x="159" y="259"/>
                  </a:lnTo>
                  <a:lnTo>
                    <a:pt x="159" y="257"/>
                  </a:lnTo>
                  <a:lnTo>
                    <a:pt x="161" y="257"/>
                  </a:lnTo>
                  <a:lnTo>
                    <a:pt x="161" y="255"/>
                  </a:lnTo>
                  <a:lnTo>
                    <a:pt x="163" y="255"/>
                  </a:lnTo>
                  <a:lnTo>
                    <a:pt x="163" y="253"/>
                  </a:lnTo>
                  <a:lnTo>
                    <a:pt x="163" y="252"/>
                  </a:lnTo>
                  <a:lnTo>
                    <a:pt x="163" y="250"/>
                  </a:lnTo>
                  <a:lnTo>
                    <a:pt x="163" y="248"/>
                  </a:lnTo>
                  <a:lnTo>
                    <a:pt x="163" y="246"/>
                  </a:lnTo>
                  <a:lnTo>
                    <a:pt x="163" y="244"/>
                  </a:lnTo>
                  <a:lnTo>
                    <a:pt x="164" y="243"/>
                  </a:lnTo>
                  <a:lnTo>
                    <a:pt x="163" y="243"/>
                  </a:lnTo>
                  <a:lnTo>
                    <a:pt x="163" y="241"/>
                  </a:lnTo>
                  <a:lnTo>
                    <a:pt x="163" y="239"/>
                  </a:lnTo>
                  <a:lnTo>
                    <a:pt x="163" y="237"/>
                  </a:lnTo>
                  <a:lnTo>
                    <a:pt x="164" y="237"/>
                  </a:lnTo>
                  <a:lnTo>
                    <a:pt x="164" y="236"/>
                  </a:lnTo>
                  <a:lnTo>
                    <a:pt x="163" y="236"/>
                  </a:lnTo>
                  <a:lnTo>
                    <a:pt x="163" y="234"/>
                  </a:lnTo>
                  <a:lnTo>
                    <a:pt x="163" y="232"/>
                  </a:lnTo>
                  <a:lnTo>
                    <a:pt x="161" y="232"/>
                  </a:lnTo>
                  <a:lnTo>
                    <a:pt x="163" y="232"/>
                  </a:lnTo>
                  <a:lnTo>
                    <a:pt x="161" y="232"/>
                  </a:lnTo>
                  <a:lnTo>
                    <a:pt x="163" y="232"/>
                  </a:lnTo>
                  <a:lnTo>
                    <a:pt x="163" y="230"/>
                  </a:lnTo>
                  <a:lnTo>
                    <a:pt x="163" y="229"/>
                  </a:lnTo>
                  <a:lnTo>
                    <a:pt x="164" y="229"/>
                  </a:lnTo>
                  <a:lnTo>
                    <a:pt x="166" y="229"/>
                  </a:lnTo>
                  <a:lnTo>
                    <a:pt x="168" y="229"/>
                  </a:lnTo>
                  <a:lnTo>
                    <a:pt x="168" y="230"/>
                  </a:lnTo>
                  <a:lnTo>
                    <a:pt x="170" y="230"/>
                  </a:lnTo>
                  <a:lnTo>
                    <a:pt x="172" y="230"/>
                  </a:lnTo>
                  <a:lnTo>
                    <a:pt x="173" y="230"/>
                  </a:lnTo>
                  <a:lnTo>
                    <a:pt x="173" y="229"/>
                  </a:lnTo>
                  <a:lnTo>
                    <a:pt x="175" y="229"/>
                  </a:lnTo>
                  <a:lnTo>
                    <a:pt x="173" y="229"/>
                  </a:lnTo>
                  <a:lnTo>
                    <a:pt x="173" y="227"/>
                  </a:lnTo>
                  <a:lnTo>
                    <a:pt x="175" y="227"/>
                  </a:lnTo>
                  <a:lnTo>
                    <a:pt x="175" y="225"/>
                  </a:lnTo>
                  <a:lnTo>
                    <a:pt x="177" y="225"/>
                  </a:lnTo>
                  <a:lnTo>
                    <a:pt x="177" y="223"/>
                  </a:lnTo>
                  <a:lnTo>
                    <a:pt x="175" y="221"/>
                  </a:lnTo>
                  <a:lnTo>
                    <a:pt x="173" y="221"/>
                  </a:lnTo>
                  <a:lnTo>
                    <a:pt x="173" y="220"/>
                  </a:lnTo>
                  <a:lnTo>
                    <a:pt x="172" y="220"/>
                  </a:lnTo>
                  <a:lnTo>
                    <a:pt x="172" y="218"/>
                  </a:lnTo>
                  <a:lnTo>
                    <a:pt x="172" y="216"/>
                  </a:lnTo>
                  <a:lnTo>
                    <a:pt x="170" y="216"/>
                  </a:lnTo>
                  <a:lnTo>
                    <a:pt x="170" y="214"/>
                  </a:lnTo>
                  <a:lnTo>
                    <a:pt x="168" y="214"/>
                  </a:lnTo>
                  <a:lnTo>
                    <a:pt x="168" y="213"/>
                  </a:lnTo>
                  <a:lnTo>
                    <a:pt x="168" y="211"/>
                  </a:lnTo>
                  <a:lnTo>
                    <a:pt x="168" y="209"/>
                  </a:lnTo>
                  <a:lnTo>
                    <a:pt x="166" y="209"/>
                  </a:lnTo>
                  <a:lnTo>
                    <a:pt x="164" y="209"/>
                  </a:lnTo>
                  <a:lnTo>
                    <a:pt x="164" y="207"/>
                  </a:lnTo>
                  <a:lnTo>
                    <a:pt x="164" y="206"/>
                  </a:lnTo>
                  <a:lnTo>
                    <a:pt x="163" y="206"/>
                  </a:lnTo>
                  <a:lnTo>
                    <a:pt x="163" y="204"/>
                  </a:lnTo>
                  <a:lnTo>
                    <a:pt x="161" y="204"/>
                  </a:lnTo>
                  <a:lnTo>
                    <a:pt x="161" y="202"/>
                  </a:lnTo>
                  <a:lnTo>
                    <a:pt x="161" y="204"/>
                  </a:lnTo>
                  <a:lnTo>
                    <a:pt x="161" y="202"/>
                  </a:lnTo>
                  <a:lnTo>
                    <a:pt x="159" y="202"/>
                  </a:lnTo>
                  <a:lnTo>
                    <a:pt x="161" y="202"/>
                  </a:lnTo>
                  <a:lnTo>
                    <a:pt x="159" y="202"/>
                  </a:lnTo>
                  <a:lnTo>
                    <a:pt x="159" y="200"/>
                  </a:lnTo>
                  <a:lnTo>
                    <a:pt x="159" y="198"/>
                  </a:lnTo>
                  <a:lnTo>
                    <a:pt x="157" y="198"/>
                  </a:lnTo>
                  <a:lnTo>
                    <a:pt x="157" y="197"/>
                  </a:lnTo>
                  <a:lnTo>
                    <a:pt x="157" y="195"/>
                  </a:lnTo>
                  <a:lnTo>
                    <a:pt x="156" y="195"/>
                  </a:lnTo>
                  <a:lnTo>
                    <a:pt x="156" y="193"/>
                  </a:lnTo>
                  <a:lnTo>
                    <a:pt x="156" y="191"/>
                  </a:lnTo>
                  <a:lnTo>
                    <a:pt x="157" y="191"/>
                  </a:lnTo>
                  <a:lnTo>
                    <a:pt x="157" y="193"/>
                  </a:lnTo>
                  <a:lnTo>
                    <a:pt x="159" y="193"/>
                  </a:lnTo>
                  <a:lnTo>
                    <a:pt x="159" y="195"/>
                  </a:lnTo>
                  <a:lnTo>
                    <a:pt x="161" y="195"/>
                  </a:lnTo>
                  <a:lnTo>
                    <a:pt x="163" y="195"/>
                  </a:lnTo>
                  <a:lnTo>
                    <a:pt x="164" y="195"/>
                  </a:lnTo>
                  <a:lnTo>
                    <a:pt x="166" y="195"/>
                  </a:lnTo>
                  <a:lnTo>
                    <a:pt x="166" y="193"/>
                  </a:lnTo>
                  <a:lnTo>
                    <a:pt x="168" y="195"/>
                  </a:lnTo>
                  <a:lnTo>
                    <a:pt x="170" y="195"/>
                  </a:lnTo>
                  <a:lnTo>
                    <a:pt x="172" y="195"/>
                  </a:lnTo>
                  <a:lnTo>
                    <a:pt x="172" y="193"/>
                  </a:lnTo>
                  <a:lnTo>
                    <a:pt x="173" y="193"/>
                  </a:lnTo>
                  <a:lnTo>
                    <a:pt x="173" y="191"/>
                  </a:lnTo>
                  <a:lnTo>
                    <a:pt x="175" y="191"/>
                  </a:lnTo>
                  <a:lnTo>
                    <a:pt x="177" y="190"/>
                  </a:lnTo>
                  <a:lnTo>
                    <a:pt x="179" y="190"/>
                  </a:lnTo>
                  <a:lnTo>
                    <a:pt x="180" y="190"/>
                  </a:lnTo>
                  <a:lnTo>
                    <a:pt x="182" y="190"/>
                  </a:lnTo>
                  <a:lnTo>
                    <a:pt x="184" y="190"/>
                  </a:lnTo>
                  <a:lnTo>
                    <a:pt x="184" y="188"/>
                  </a:lnTo>
                  <a:lnTo>
                    <a:pt x="186" y="188"/>
                  </a:lnTo>
                  <a:lnTo>
                    <a:pt x="186" y="186"/>
                  </a:lnTo>
                  <a:lnTo>
                    <a:pt x="184" y="186"/>
                  </a:lnTo>
                  <a:lnTo>
                    <a:pt x="186" y="186"/>
                  </a:lnTo>
                  <a:lnTo>
                    <a:pt x="186" y="184"/>
                  </a:lnTo>
                  <a:lnTo>
                    <a:pt x="187" y="184"/>
                  </a:lnTo>
                  <a:lnTo>
                    <a:pt x="189" y="184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91" y="183"/>
                  </a:lnTo>
                  <a:lnTo>
                    <a:pt x="191" y="184"/>
                  </a:lnTo>
                  <a:lnTo>
                    <a:pt x="191" y="183"/>
                  </a:lnTo>
                  <a:lnTo>
                    <a:pt x="191" y="184"/>
                  </a:lnTo>
                  <a:lnTo>
                    <a:pt x="193" y="184"/>
                  </a:lnTo>
                  <a:lnTo>
                    <a:pt x="193" y="183"/>
                  </a:lnTo>
                  <a:lnTo>
                    <a:pt x="195" y="183"/>
                  </a:lnTo>
                  <a:lnTo>
                    <a:pt x="196" y="183"/>
                  </a:lnTo>
                  <a:lnTo>
                    <a:pt x="198" y="183"/>
                  </a:lnTo>
                  <a:lnTo>
                    <a:pt x="200" y="183"/>
                  </a:lnTo>
                  <a:lnTo>
                    <a:pt x="200" y="181"/>
                  </a:lnTo>
                  <a:lnTo>
                    <a:pt x="202" y="181"/>
                  </a:lnTo>
                  <a:lnTo>
                    <a:pt x="203" y="181"/>
                  </a:lnTo>
                  <a:lnTo>
                    <a:pt x="205" y="181"/>
                  </a:lnTo>
                  <a:lnTo>
                    <a:pt x="205" y="183"/>
                  </a:lnTo>
                  <a:lnTo>
                    <a:pt x="207" y="183"/>
                  </a:lnTo>
                  <a:lnTo>
                    <a:pt x="207" y="184"/>
                  </a:lnTo>
                  <a:lnTo>
                    <a:pt x="209" y="184"/>
                  </a:lnTo>
                  <a:lnTo>
                    <a:pt x="209" y="183"/>
                  </a:lnTo>
                  <a:lnTo>
                    <a:pt x="211" y="183"/>
                  </a:lnTo>
                  <a:lnTo>
                    <a:pt x="211" y="181"/>
                  </a:lnTo>
                  <a:lnTo>
                    <a:pt x="211" y="179"/>
                  </a:lnTo>
                  <a:lnTo>
                    <a:pt x="211" y="181"/>
                  </a:lnTo>
                  <a:lnTo>
                    <a:pt x="209" y="181"/>
                  </a:lnTo>
                  <a:lnTo>
                    <a:pt x="209" y="179"/>
                  </a:lnTo>
                  <a:lnTo>
                    <a:pt x="211" y="179"/>
                  </a:lnTo>
                  <a:lnTo>
                    <a:pt x="211" y="177"/>
                  </a:lnTo>
                  <a:lnTo>
                    <a:pt x="211" y="175"/>
                  </a:lnTo>
                  <a:lnTo>
                    <a:pt x="211" y="174"/>
                  </a:lnTo>
                  <a:lnTo>
                    <a:pt x="211" y="172"/>
                  </a:lnTo>
                  <a:lnTo>
                    <a:pt x="211" y="170"/>
                  </a:lnTo>
                  <a:lnTo>
                    <a:pt x="212" y="170"/>
                  </a:lnTo>
                  <a:lnTo>
                    <a:pt x="211" y="170"/>
                  </a:lnTo>
                  <a:lnTo>
                    <a:pt x="209" y="170"/>
                  </a:lnTo>
                  <a:lnTo>
                    <a:pt x="209" y="168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3" y="167"/>
                  </a:lnTo>
                  <a:lnTo>
                    <a:pt x="202" y="167"/>
                  </a:lnTo>
                  <a:lnTo>
                    <a:pt x="202" y="165"/>
                  </a:lnTo>
                  <a:lnTo>
                    <a:pt x="202" y="163"/>
                  </a:lnTo>
                  <a:lnTo>
                    <a:pt x="203" y="163"/>
                  </a:lnTo>
                  <a:lnTo>
                    <a:pt x="203" y="161"/>
                  </a:lnTo>
                  <a:lnTo>
                    <a:pt x="203" y="160"/>
                  </a:lnTo>
                  <a:lnTo>
                    <a:pt x="203" y="158"/>
                  </a:lnTo>
                  <a:lnTo>
                    <a:pt x="202" y="158"/>
                  </a:lnTo>
                  <a:lnTo>
                    <a:pt x="202" y="156"/>
                  </a:lnTo>
                  <a:lnTo>
                    <a:pt x="203" y="156"/>
                  </a:lnTo>
                  <a:lnTo>
                    <a:pt x="203" y="154"/>
                  </a:lnTo>
                  <a:lnTo>
                    <a:pt x="203" y="156"/>
                  </a:lnTo>
                  <a:lnTo>
                    <a:pt x="203" y="154"/>
                  </a:lnTo>
                  <a:lnTo>
                    <a:pt x="203" y="152"/>
                  </a:lnTo>
                  <a:lnTo>
                    <a:pt x="205" y="152"/>
                  </a:lnTo>
                  <a:lnTo>
                    <a:pt x="205" y="151"/>
                  </a:lnTo>
                  <a:lnTo>
                    <a:pt x="205" y="149"/>
                  </a:lnTo>
                  <a:lnTo>
                    <a:pt x="203" y="149"/>
                  </a:lnTo>
                  <a:lnTo>
                    <a:pt x="203" y="147"/>
                  </a:lnTo>
                  <a:lnTo>
                    <a:pt x="205" y="147"/>
                  </a:lnTo>
                  <a:lnTo>
                    <a:pt x="203" y="147"/>
                  </a:lnTo>
                  <a:lnTo>
                    <a:pt x="203" y="145"/>
                  </a:lnTo>
                  <a:lnTo>
                    <a:pt x="202" y="145"/>
                  </a:lnTo>
                  <a:lnTo>
                    <a:pt x="200" y="144"/>
                  </a:lnTo>
                  <a:lnTo>
                    <a:pt x="198" y="144"/>
                  </a:lnTo>
                  <a:lnTo>
                    <a:pt x="200" y="144"/>
                  </a:lnTo>
                  <a:lnTo>
                    <a:pt x="200" y="142"/>
                  </a:lnTo>
                  <a:lnTo>
                    <a:pt x="198" y="142"/>
                  </a:lnTo>
                  <a:lnTo>
                    <a:pt x="198" y="140"/>
                  </a:lnTo>
                  <a:lnTo>
                    <a:pt x="196" y="140"/>
                  </a:lnTo>
                  <a:lnTo>
                    <a:pt x="196" y="138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6" y="137"/>
                  </a:lnTo>
                  <a:lnTo>
                    <a:pt x="196" y="135"/>
                  </a:lnTo>
                  <a:lnTo>
                    <a:pt x="196" y="133"/>
                  </a:lnTo>
                  <a:lnTo>
                    <a:pt x="198" y="133"/>
                  </a:lnTo>
                  <a:lnTo>
                    <a:pt x="198" y="131"/>
                  </a:lnTo>
                  <a:lnTo>
                    <a:pt x="198" y="129"/>
                  </a:lnTo>
                  <a:lnTo>
                    <a:pt x="196" y="129"/>
                  </a:lnTo>
                  <a:lnTo>
                    <a:pt x="196" y="128"/>
                  </a:lnTo>
                  <a:lnTo>
                    <a:pt x="196" y="126"/>
                  </a:lnTo>
                  <a:lnTo>
                    <a:pt x="196" y="124"/>
                  </a:lnTo>
                  <a:lnTo>
                    <a:pt x="196" y="122"/>
                  </a:lnTo>
                  <a:lnTo>
                    <a:pt x="196" y="121"/>
                  </a:lnTo>
                  <a:lnTo>
                    <a:pt x="198" y="121"/>
                  </a:lnTo>
                  <a:lnTo>
                    <a:pt x="196" y="121"/>
                  </a:lnTo>
                  <a:lnTo>
                    <a:pt x="196" y="119"/>
                  </a:lnTo>
                  <a:lnTo>
                    <a:pt x="198" y="119"/>
                  </a:lnTo>
                  <a:lnTo>
                    <a:pt x="198" y="117"/>
                  </a:lnTo>
                  <a:lnTo>
                    <a:pt x="196" y="117"/>
                  </a:lnTo>
                  <a:lnTo>
                    <a:pt x="196" y="115"/>
                  </a:lnTo>
                  <a:lnTo>
                    <a:pt x="198" y="115"/>
                  </a:lnTo>
                  <a:lnTo>
                    <a:pt x="200" y="115"/>
                  </a:lnTo>
                  <a:lnTo>
                    <a:pt x="200" y="114"/>
                  </a:lnTo>
                  <a:lnTo>
                    <a:pt x="200" y="115"/>
                  </a:lnTo>
                  <a:lnTo>
                    <a:pt x="202" y="115"/>
                  </a:lnTo>
                  <a:lnTo>
                    <a:pt x="202" y="114"/>
                  </a:lnTo>
                  <a:lnTo>
                    <a:pt x="202" y="112"/>
                  </a:lnTo>
                  <a:lnTo>
                    <a:pt x="203" y="112"/>
                  </a:lnTo>
                  <a:lnTo>
                    <a:pt x="203" y="114"/>
                  </a:lnTo>
                  <a:lnTo>
                    <a:pt x="203" y="112"/>
                  </a:lnTo>
                  <a:lnTo>
                    <a:pt x="202" y="112"/>
                  </a:lnTo>
                  <a:lnTo>
                    <a:pt x="203" y="112"/>
                  </a:lnTo>
                  <a:lnTo>
                    <a:pt x="203" y="110"/>
                  </a:lnTo>
                  <a:lnTo>
                    <a:pt x="203" y="108"/>
                  </a:lnTo>
                  <a:lnTo>
                    <a:pt x="203" y="106"/>
                  </a:lnTo>
                  <a:lnTo>
                    <a:pt x="202" y="106"/>
                  </a:lnTo>
                  <a:lnTo>
                    <a:pt x="203" y="106"/>
                  </a:lnTo>
                  <a:lnTo>
                    <a:pt x="202" y="105"/>
                  </a:lnTo>
                  <a:lnTo>
                    <a:pt x="202" y="103"/>
                  </a:lnTo>
                  <a:lnTo>
                    <a:pt x="203" y="103"/>
                  </a:lnTo>
                  <a:lnTo>
                    <a:pt x="203" y="101"/>
                  </a:lnTo>
                  <a:lnTo>
                    <a:pt x="203" y="99"/>
                  </a:lnTo>
                  <a:lnTo>
                    <a:pt x="203" y="101"/>
                  </a:lnTo>
                  <a:lnTo>
                    <a:pt x="202" y="101"/>
                  </a:lnTo>
                  <a:lnTo>
                    <a:pt x="202" y="99"/>
                  </a:lnTo>
                  <a:lnTo>
                    <a:pt x="203" y="99"/>
                  </a:lnTo>
                  <a:lnTo>
                    <a:pt x="203" y="98"/>
                  </a:lnTo>
                  <a:lnTo>
                    <a:pt x="202" y="98"/>
                  </a:lnTo>
                  <a:lnTo>
                    <a:pt x="203" y="98"/>
                  </a:lnTo>
                  <a:lnTo>
                    <a:pt x="202" y="98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5" y="90"/>
                  </a:lnTo>
                  <a:lnTo>
                    <a:pt x="205" y="89"/>
                  </a:lnTo>
                  <a:lnTo>
                    <a:pt x="207" y="89"/>
                  </a:lnTo>
                  <a:lnTo>
                    <a:pt x="207" y="87"/>
                  </a:lnTo>
                  <a:lnTo>
                    <a:pt x="207" y="89"/>
                  </a:lnTo>
                  <a:lnTo>
                    <a:pt x="209" y="89"/>
                  </a:lnTo>
                  <a:lnTo>
                    <a:pt x="211" y="89"/>
                  </a:lnTo>
                  <a:lnTo>
                    <a:pt x="211" y="87"/>
                  </a:lnTo>
                  <a:lnTo>
                    <a:pt x="212" y="87"/>
                  </a:lnTo>
                  <a:lnTo>
                    <a:pt x="214" y="87"/>
                  </a:lnTo>
                  <a:lnTo>
                    <a:pt x="214" y="85"/>
                  </a:lnTo>
                  <a:lnTo>
                    <a:pt x="214" y="83"/>
                  </a:lnTo>
                  <a:lnTo>
                    <a:pt x="214" y="82"/>
                  </a:lnTo>
                  <a:lnTo>
                    <a:pt x="212" y="80"/>
                  </a:lnTo>
                  <a:lnTo>
                    <a:pt x="212" y="78"/>
                  </a:lnTo>
                  <a:lnTo>
                    <a:pt x="211" y="76"/>
                  </a:lnTo>
                  <a:lnTo>
                    <a:pt x="211" y="75"/>
                  </a:lnTo>
                  <a:lnTo>
                    <a:pt x="209" y="73"/>
                  </a:lnTo>
                  <a:lnTo>
                    <a:pt x="209" y="71"/>
                  </a:lnTo>
                  <a:lnTo>
                    <a:pt x="211" y="71"/>
                  </a:lnTo>
                  <a:lnTo>
                    <a:pt x="209" y="71"/>
                  </a:lnTo>
                  <a:lnTo>
                    <a:pt x="209" y="69"/>
                  </a:lnTo>
                  <a:lnTo>
                    <a:pt x="209" y="67"/>
                  </a:lnTo>
                  <a:lnTo>
                    <a:pt x="209" y="66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2" y="62"/>
                  </a:lnTo>
                  <a:lnTo>
                    <a:pt x="212" y="60"/>
                  </a:lnTo>
                  <a:lnTo>
                    <a:pt x="212" y="59"/>
                  </a:lnTo>
                  <a:lnTo>
                    <a:pt x="212" y="57"/>
                  </a:lnTo>
                  <a:lnTo>
                    <a:pt x="214" y="57"/>
                  </a:lnTo>
                  <a:lnTo>
                    <a:pt x="214" y="55"/>
                  </a:lnTo>
                  <a:lnTo>
                    <a:pt x="216" y="55"/>
                  </a:lnTo>
                  <a:lnTo>
                    <a:pt x="218" y="55"/>
                  </a:lnTo>
                  <a:lnTo>
                    <a:pt x="218" y="53"/>
                  </a:lnTo>
                  <a:lnTo>
                    <a:pt x="219" y="53"/>
                  </a:lnTo>
                  <a:lnTo>
                    <a:pt x="219" y="52"/>
                  </a:lnTo>
                  <a:lnTo>
                    <a:pt x="221" y="52"/>
                  </a:lnTo>
                  <a:lnTo>
                    <a:pt x="221" y="53"/>
                  </a:lnTo>
                  <a:lnTo>
                    <a:pt x="221" y="52"/>
                  </a:lnTo>
                  <a:lnTo>
                    <a:pt x="223" y="52"/>
                  </a:lnTo>
                  <a:lnTo>
                    <a:pt x="225" y="50"/>
                  </a:lnTo>
                  <a:lnTo>
                    <a:pt x="223" y="50"/>
                  </a:lnTo>
                  <a:lnTo>
                    <a:pt x="223" y="48"/>
                  </a:lnTo>
                  <a:lnTo>
                    <a:pt x="225" y="46"/>
                  </a:lnTo>
                  <a:lnTo>
                    <a:pt x="225" y="44"/>
                  </a:lnTo>
                  <a:lnTo>
                    <a:pt x="226" y="44"/>
                  </a:lnTo>
                  <a:lnTo>
                    <a:pt x="226" y="43"/>
                  </a:lnTo>
                  <a:lnTo>
                    <a:pt x="226" y="41"/>
                  </a:lnTo>
                  <a:lnTo>
                    <a:pt x="225" y="41"/>
                  </a:lnTo>
                  <a:lnTo>
                    <a:pt x="225" y="39"/>
                  </a:lnTo>
                  <a:lnTo>
                    <a:pt x="225" y="37"/>
                  </a:lnTo>
                  <a:lnTo>
                    <a:pt x="225" y="36"/>
                  </a:lnTo>
                  <a:lnTo>
                    <a:pt x="225" y="34"/>
                  </a:lnTo>
                  <a:lnTo>
                    <a:pt x="226" y="34"/>
                  </a:lnTo>
                  <a:lnTo>
                    <a:pt x="226" y="32"/>
                  </a:lnTo>
                  <a:lnTo>
                    <a:pt x="228" y="32"/>
                  </a:lnTo>
                  <a:lnTo>
                    <a:pt x="230" y="32"/>
                  </a:lnTo>
                  <a:lnTo>
                    <a:pt x="232" y="32"/>
                  </a:lnTo>
                  <a:lnTo>
                    <a:pt x="234" y="32"/>
                  </a:lnTo>
                  <a:lnTo>
                    <a:pt x="235" y="32"/>
                  </a:lnTo>
                  <a:lnTo>
                    <a:pt x="237" y="32"/>
                  </a:lnTo>
                  <a:lnTo>
                    <a:pt x="237" y="34"/>
                  </a:lnTo>
                  <a:lnTo>
                    <a:pt x="239" y="34"/>
                  </a:lnTo>
                  <a:lnTo>
                    <a:pt x="241" y="34"/>
                  </a:lnTo>
                  <a:lnTo>
                    <a:pt x="242" y="32"/>
                  </a:lnTo>
                  <a:lnTo>
                    <a:pt x="244" y="32"/>
                  </a:lnTo>
                  <a:lnTo>
                    <a:pt x="244" y="30"/>
                  </a:lnTo>
                  <a:lnTo>
                    <a:pt x="244" y="29"/>
                  </a:lnTo>
                  <a:lnTo>
                    <a:pt x="246" y="29"/>
                  </a:lnTo>
                  <a:lnTo>
                    <a:pt x="248" y="29"/>
                  </a:lnTo>
                  <a:lnTo>
                    <a:pt x="248" y="27"/>
                  </a:lnTo>
                  <a:lnTo>
                    <a:pt x="249" y="27"/>
                  </a:lnTo>
                  <a:lnTo>
                    <a:pt x="249" y="29"/>
                  </a:lnTo>
                  <a:lnTo>
                    <a:pt x="251" y="29"/>
                  </a:lnTo>
                  <a:lnTo>
                    <a:pt x="253" y="29"/>
                  </a:lnTo>
                  <a:lnTo>
                    <a:pt x="253" y="27"/>
                  </a:lnTo>
                  <a:lnTo>
                    <a:pt x="253" y="25"/>
                  </a:lnTo>
                  <a:lnTo>
                    <a:pt x="253" y="23"/>
                  </a:lnTo>
                  <a:lnTo>
                    <a:pt x="255" y="23"/>
                  </a:lnTo>
                  <a:lnTo>
                    <a:pt x="255" y="21"/>
                  </a:lnTo>
                  <a:lnTo>
                    <a:pt x="255" y="20"/>
                  </a:lnTo>
                  <a:lnTo>
                    <a:pt x="257" y="20"/>
                  </a:lnTo>
                  <a:lnTo>
                    <a:pt x="257" y="21"/>
                  </a:lnTo>
                  <a:lnTo>
                    <a:pt x="258" y="21"/>
                  </a:lnTo>
                  <a:lnTo>
                    <a:pt x="260" y="21"/>
                  </a:lnTo>
                  <a:lnTo>
                    <a:pt x="262" y="21"/>
                  </a:lnTo>
                  <a:lnTo>
                    <a:pt x="262" y="23"/>
                  </a:lnTo>
                  <a:lnTo>
                    <a:pt x="264" y="23"/>
                  </a:lnTo>
                  <a:lnTo>
                    <a:pt x="265" y="21"/>
                  </a:lnTo>
                  <a:lnTo>
                    <a:pt x="265" y="20"/>
                  </a:lnTo>
                  <a:lnTo>
                    <a:pt x="265" y="18"/>
                  </a:lnTo>
                  <a:lnTo>
                    <a:pt x="265" y="16"/>
                  </a:lnTo>
                  <a:lnTo>
                    <a:pt x="267" y="16"/>
                  </a:lnTo>
                  <a:lnTo>
                    <a:pt x="267" y="14"/>
                  </a:lnTo>
                  <a:lnTo>
                    <a:pt x="267" y="13"/>
                  </a:lnTo>
                  <a:lnTo>
                    <a:pt x="267" y="11"/>
                  </a:lnTo>
                  <a:lnTo>
                    <a:pt x="269" y="11"/>
                  </a:lnTo>
                  <a:lnTo>
                    <a:pt x="271" y="9"/>
                  </a:lnTo>
                  <a:lnTo>
                    <a:pt x="271" y="7"/>
                  </a:lnTo>
                  <a:lnTo>
                    <a:pt x="272" y="7"/>
                  </a:lnTo>
                  <a:lnTo>
                    <a:pt x="274" y="7"/>
                  </a:lnTo>
                  <a:lnTo>
                    <a:pt x="274" y="6"/>
                  </a:lnTo>
                  <a:lnTo>
                    <a:pt x="274" y="4"/>
                  </a:lnTo>
                  <a:lnTo>
                    <a:pt x="276" y="4"/>
                  </a:lnTo>
                  <a:lnTo>
                    <a:pt x="278" y="4"/>
                  </a:lnTo>
                  <a:lnTo>
                    <a:pt x="278" y="6"/>
                  </a:lnTo>
                  <a:lnTo>
                    <a:pt x="280" y="6"/>
                  </a:lnTo>
                  <a:lnTo>
                    <a:pt x="280" y="4"/>
                  </a:lnTo>
                  <a:lnTo>
                    <a:pt x="281" y="4"/>
                  </a:lnTo>
                  <a:lnTo>
                    <a:pt x="281" y="2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5" y="0"/>
                  </a:lnTo>
                  <a:lnTo>
                    <a:pt x="287" y="0"/>
                  </a:lnTo>
                  <a:lnTo>
                    <a:pt x="288" y="2"/>
                  </a:lnTo>
                  <a:lnTo>
                    <a:pt x="290" y="2"/>
                  </a:lnTo>
                  <a:lnTo>
                    <a:pt x="290" y="4"/>
                  </a:lnTo>
                  <a:lnTo>
                    <a:pt x="290" y="6"/>
                  </a:lnTo>
                  <a:lnTo>
                    <a:pt x="292" y="6"/>
                  </a:lnTo>
                  <a:lnTo>
                    <a:pt x="292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0" name="Freeform 14"/>
            <p:cNvSpPr>
              <a:spLocks/>
            </p:cNvSpPr>
            <p:nvPr/>
          </p:nvSpPr>
          <p:spPr bwMode="auto">
            <a:xfrm>
              <a:off x="3124" y="1913"/>
              <a:ext cx="180" cy="691"/>
            </a:xfrm>
            <a:custGeom>
              <a:avLst/>
              <a:gdLst>
                <a:gd name="T0" fmla="*/ 19 w 180"/>
                <a:gd name="T1" fmla="*/ 646 h 691"/>
                <a:gd name="T2" fmla="*/ 34 w 180"/>
                <a:gd name="T3" fmla="*/ 662 h 691"/>
                <a:gd name="T4" fmla="*/ 49 w 180"/>
                <a:gd name="T5" fmla="*/ 668 h 691"/>
                <a:gd name="T6" fmla="*/ 55 w 180"/>
                <a:gd name="T7" fmla="*/ 682 h 691"/>
                <a:gd name="T8" fmla="*/ 67 w 180"/>
                <a:gd name="T9" fmla="*/ 685 h 691"/>
                <a:gd name="T10" fmla="*/ 81 w 180"/>
                <a:gd name="T11" fmla="*/ 684 h 691"/>
                <a:gd name="T12" fmla="*/ 90 w 180"/>
                <a:gd name="T13" fmla="*/ 662 h 691"/>
                <a:gd name="T14" fmla="*/ 108 w 180"/>
                <a:gd name="T15" fmla="*/ 659 h 691"/>
                <a:gd name="T16" fmla="*/ 99 w 180"/>
                <a:gd name="T17" fmla="*/ 638 h 691"/>
                <a:gd name="T18" fmla="*/ 111 w 180"/>
                <a:gd name="T19" fmla="*/ 639 h 691"/>
                <a:gd name="T20" fmla="*/ 127 w 180"/>
                <a:gd name="T21" fmla="*/ 634 h 691"/>
                <a:gd name="T22" fmla="*/ 126 w 180"/>
                <a:gd name="T23" fmla="*/ 620 h 691"/>
                <a:gd name="T24" fmla="*/ 124 w 180"/>
                <a:gd name="T25" fmla="*/ 600 h 691"/>
                <a:gd name="T26" fmla="*/ 117 w 180"/>
                <a:gd name="T27" fmla="*/ 581 h 691"/>
                <a:gd name="T28" fmla="*/ 115 w 180"/>
                <a:gd name="T29" fmla="*/ 565 h 691"/>
                <a:gd name="T30" fmla="*/ 108 w 180"/>
                <a:gd name="T31" fmla="*/ 549 h 691"/>
                <a:gd name="T32" fmla="*/ 97 w 180"/>
                <a:gd name="T33" fmla="*/ 533 h 691"/>
                <a:gd name="T34" fmla="*/ 87 w 180"/>
                <a:gd name="T35" fmla="*/ 517 h 691"/>
                <a:gd name="T36" fmla="*/ 87 w 180"/>
                <a:gd name="T37" fmla="*/ 505 h 691"/>
                <a:gd name="T38" fmla="*/ 80 w 180"/>
                <a:gd name="T39" fmla="*/ 489 h 691"/>
                <a:gd name="T40" fmla="*/ 83 w 180"/>
                <a:gd name="T41" fmla="*/ 478 h 691"/>
                <a:gd name="T42" fmla="*/ 81 w 180"/>
                <a:gd name="T43" fmla="*/ 461 h 691"/>
                <a:gd name="T44" fmla="*/ 76 w 180"/>
                <a:gd name="T45" fmla="*/ 436 h 691"/>
                <a:gd name="T46" fmla="*/ 76 w 180"/>
                <a:gd name="T47" fmla="*/ 423 h 691"/>
                <a:gd name="T48" fmla="*/ 90 w 180"/>
                <a:gd name="T49" fmla="*/ 409 h 691"/>
                <a:gd name="T50" fmla="*/ 97 w 180"/>
                <a:gd name="T51" fmla="*/ 397 h 691"/>
                <a:gd name="T52" fmla="*/ 108 w 180"/>
                <a:gd name="T53" fmla="*/ 393 h 691"/>
                <a:gd name="T54" fmla="*/ 126 w 180"/>
                <a:gd name="T55" fmla="*/ 390 h 691"/>
                <a:gd name="T56" fmla="*/ 143 w 180"/>
                <a:gd name="T57" fmla="*/ 390 h 691"/>
                <a:gd name="T58" fmla="*/ 157 w 180"/>
                <a:gd name="T59" fmla="*/ 381 h 691"/>
                <a:gd name="T60" fmla="*/ 159 w 180"/>
                <a:gd name="T61" fmla="*/ 367 h 691"/>
                <a:gd name="T62" fmla="*/ 156 w 180"/>
                <a:gd name="T63" fmla="*/ 346 h 691"/>
                <a:gd name="T64" fmla="*/ 140 w 180"/>
                <a:gd name="T65" fmla="*/ 346 h 691"/>
                <a:gd name="T66" fmla="*/ 131 w 180"/>
                <a:gd name="T67" fmla="*/ 337 h 691"/>
                <a:gd name="T68" fmla="*/ 131 w 180"/>
                <a:gd name="T69" fmla="*/ 317 h 691"/>
                <a:gd name="T70" fmla="*/ 127 w 180"/>
                <a:gd name="T71" fmla="*/ 301 h 691"/>
                <a:gd name="T72" fmla="*/ 140 w 180"/>
                <a:gd name="T73" fmla="*/ 307 h 691"/>
                <a:gd name="T74" fmla="*/ 154 w 180"/>
                <a:gd name="T75" fmla="*/ 291 h 691"/>
                <a:gd name="T76" fmla="*/ 168 w 180"/>
                <a:gd name="T77" fmla="*/ 292 h 691"/>
                <a:gd name="T78" fmla="*/ 168 w 180"/>
                <a:gd name="T79" fmla="*/ 278 h 691"/>
                <a:gd name="T80" fmla="*/ 172 w 180"/>
                <a:gd name="T81" fmla="*/ 262 h 691"/>
                <a:gd name="T82" fmla="*/ 172 w 180"/>
                <a:gd name="T83" fmla="*/ 245 h 691"/>
                <a:gd name="T84" fmla="*/ 168 w 180"/>
                <a:gd name="T85" fmla="*/ 234 h 691"/>
                <a:gd name="T86" fmla="*/ 149 w 180"/>
                <a:gd name="T87" fmla="*/ 236 h 691"/>
                <a:gd name="T88" fmla="*/ 131 w 180"/>
                <a:gd name="T89" fmla="*/ 231 h 691"/>
                <a:gd name="T90" fmla="*/ 145 w 180"/>
                <a:gd name="T91" fmla="*/ 218 h 691"/>
                <a:gd name="T92" fmla="*/ 159 w 180"/>
                <a:gd name="T93" fmla="*/ 208 h 691"/>
                <a:gd name="T94" fmla="*/ 161 w 180"/>
                <a:gd name="T95" fmla="*/ 190 h 691"/>
                <a:gd name="T96" fmla="*/ 166 w 180"/>
                <a:gd name="T97" fmla="*/ 181 h 691"/>
                <a:gd name="T98" fmla="*/ 172 w 180"/>
                <a:gd name="T99" fmla="*/ 172 h 691"/>
                <a:gd name="T100" fmla="*/ 165 w 180"/>
                <a:gd name="T101" fmla="*/ 161 h 691"/>
                <a:gd name="T102" fmla="*/ 157 w 180"/>
                <a:gd name="T103" fmla="*/ 144 h 691"/>
                <a:gd name="T104" fmla="*/ 166 w 180"/>
                <a:gd name="T105" fmla="*/ 123 h 691"/>
                <a:gd name="T106" fmla="*/ 168 w 180"/>
                <a:gd name="T107" fmla="*/ 107 h 691"/>
                <a:gd name="T108" fmla="*/ 163 w 180"/>
                <a:gd name="T109" fmla="*/ 91 h 691"/>
                <a:gd name="T110" fmla="*/ 161 w 180"/>
                <a:gd name="T111" fmla="*/ 69 h 691"/>
                <a:gd name="T112" fmla="*/ 170 w 180"/>
                <a:gd name="T113" fmla="*/ 59 h 691"/>
                <a:gd name="T114" fmla="*/ 172 w 180"/>
                <a:gd name="T115" fmla="*/ 38 h 691"/>
                <a:gd name="T116" fmla="*/ 168 w 180"/>
                <a:gd name="T117" fmla="*/ 23 h 691"/>
                <a:gd name="T118" fmla="*/ 177 w 180"/>
                <a:gd name="T119" fmla="*/ 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0" h="691">
                  <a:moveTo>
                    <a:pt x="0" y="655"/>
                  </a:moveTo>
                  <a:lnTo>
                    <a:pt x="2" y="655"/>
                  </a:lnTo>
                  <a:lnTo>
                    <a:pt x="3" y="655"/>
                  </a:lnTo>
                  <a:lnTo>
                    <a:pt x="3" y="654"/>
                  </a:lnTo>
                  <a:lnTo>
                    <a:pt x="5" y="654"/>
                  </a:lnTo>
                  <a:lnTo>
                    <a:pt x="7" y="654"/>
                  </a:lnTo>
                  <a:lnTo>
                    <a:pt x="7" y="652"/>
                  </a:lnTo>
                  <a:lnTo>
                    <a:pt x="7" y="650"/>
                  </a:lnTo>
                  <a:lnTo>
                    <a:pt x="9" y="650"/>
                  </a:lnTo>
                  <a:lnTo>
                    <a:pt x="9" y="648"/>
                  </a:lnTo>
                  <a:lnTo>
                    <a:pt x="11" y="648"/>
                  </a:lnTo>
                  <a:lnTo>
                    <a:pt x="12" y="648"/>
                  </a:lnTo>
                  <a:lnTo>
                    <a:pt x="14" y="648"/>
                  </a:lnTo>
                  <a:lnTo>
                    <a:pt x="14" y="646"/>
                  </a:lnTo>
                  <a:lnTo>
                    <a:pt x="16" y="646"/>
                  </a:lnTo>
                  <a:lnTo>
                    <a:pt x="18" y="646"/>
                  </a:lnTo>
                  <a:lnTo>
                    <a:pt x="19" y="646"/>
                  </a:lnTo>
                  <a:lnTo>
                    <a:pt x="19" y="648"/>
                  </a:lnTo>
                  <a:lnTo>
                    <a:pt x="21" y="648"/>
                  </a:lnTo>
                  <a:lnTo>
                    <a:pt x="23" y="648"/>
                  </a:lnTo>
                  <a:lnTo>
                    <a:pt x="23" y="650"/>
                  </a:lnTo>
                  <a:lnTo>
                    <a:pt x="23" y="652"/>
                  </a:lnTo>
                  <a:lnTo>
                    <a:pt x="25" y="652"/>
                  </a:lnTo>
                  <a:lnTo>
                    <a:pt x="25" y="654"/>
                  </a:lnTo>
                  <a:lnTo>
                    <a:pt x="26" y="654"/>
                  </a:lnTo>
                  <a:lnTo>
                    <a:pt x="28" y="654"/>
                  </a:lnTo>
                  <a:lnTo>
                    <a:pt x="28" y="655"/>
                  </a:lnTo>
                  <a:lnTo>
                    <a:pt x="28" y="657"/>
                  </a:lnTo>
                  <a:lnTo>
                    <a:pt x="28" y="659"/>
                  </a:lnTo>
                  <a:lnTo>
                    <a:pt x="30" y="659"/>
                  </a:lnTo>
                  <a:lnTo>
                    <a:pt x="30" y="661"/>
                  </a:lnTo>
                  <a:lnTo>
                    <a:pt x="32" y="661"/>
                  </a:lnTo>
                  <a:lnTo>
                    <a:pt x="34" y="661"/>
                  </a:lnTo>
                  <a:lnTo>
                    <a:pt x="34" y="662"/>
                  </a:lnTo>
                  <a:lnTo>
                    <a:pt x="35" y="662"/>
                  </a:lnTo>
                  <a:lnTo>
                    <a:pt x="37" y="662"/>
                  </a:lnTo>
                  <a:lnTo>
                    <a:pt x="37" y="664"/>
                  </a:lnTo>
                  <a:lnTo>
                    <a:pt x="39" y="664"/>
                  </a:lnTo>
                  <a:lnTo>
                    <a:pt x="39" y="666"/>
                  </a:lnTo>
                  <a:lnTo>
                    <a:pt x="37" y="666"/>
                  </a:lnTo>
                  <a:lnTo>
                    <a:pt x="37" y="668"/>
                  </a:lnTo>
                  <a:lnTo>
                    <a:pt x="37" y="669"/>
                  </a:lnTo>
                  <a:lnTo>
                    <a:pt x="39" y="671"/>
                  </a:lnTo>
                  <a:lnTo>
                    <a:pt x="41" y="671"/>
                  </a:lnTo>
                  <a:lnTo>
                    <a:pt x="42" y="671"/>
                  </a:lnTo>
                  <a:lnTo>
                    <a:pt x="44" y="671"/>
                  </a:lnTo>
                  <a:lnTo>
                    <a:pt x="44" y="669"/>
                  </a:lnTo>
                  <a:lnTo>
                    <a:pt x="46" y="669"/>
                  </a:lnTo>
                  <a:lnTo>
                    <a:pt x="48" y="669"/>
                  </a:lnTo>
                  <a:lnTo>
                    <a:pt x="48" y="668"/>
                  </a:lnTo>
                  <a:lnTo>
                    <a:pt x="49" y="668"/>
                  </a:lnTo>
                  <a:lnTo>
                    <a:pt x="49" y="669"/>
                  </a:lnTo>
                  <a:lnTo>
                    <a:pt x="49" y="671"/>
                  </a:lnTo>
                  <a:lnTo>
                    <a:pt x="51" y="671"/>
                  </a:lnTo>
                  <a:lnTo>
                    <a:pt x="51" y="673"/>
                  </a:lnTo>
                  <a:lnTo>
                    <a:pt x="51" y="675"/>
                  </a:lnTo>
                  <a:lnTo>
                    <a:pt x="51" y="677"/>
                  </a:lnTo>
                  <a:lnTo>
                    <a:pt x="49" y="677"/>
                  </a:lnTo>
                  <a:lnTo>
                    <a:pt x="51" y="677"/>
                  </a:lnTo>
                  <a:lnTo>
                    <a:pt x="51" y="678"/>
                  </a:lnTo>
                  <a:lnTo>
                    <a:pt x="49" y="678"/>
                  </a:lnTo>
                  <a:lnTo>
                    <a:pt x="51" y="678"/>
                  </a:lnTo>
                  <a:lnTo>
                    <a:pt x="51" y="680"/>
                  </a:lnTo>
                  <a:lnTo>
                    <a:pt x="53" y="680"/>
                  </a:lnTo>
                  <a:lnTo>
                    <a:pt x="51" y="680"/>
                  </a:lnTo>
                  <a:lnTo>
                    <a:pt x="51" y="682"/>
                  </a:lnTo>
                  <a:lnTo>
                    <a:pt x="53" y="682"/>
                  </a:lnTo>
                  <a:lnTo>
                    <a:pt x="55" y="682"/>
                  </a:lnTo>
                  <a:lnTo>
                    <a:pt x="55" y="684"/>
                  </a:lnTo>
                  <a:lnTo>
                    <a:pt x="55" y="682"/>
                  </a:lnTo>
                  <a:lnTo>
                    <a:pt x="57" y="682"/>
                  </a:lnTo>
                  <a:lnTo>
                    <a:pt x="58" y="682"/>
                  </a:lnTo>
                  <a:lnTo>
                    <a:pt x="58" y="684"/>
                  </a:lnTo>
                  <a:lnTo>
                    <a:pt x="57" y="684"/>
                  </a:lnTo>
                  <a:lnTo>
                    <a:pt x="58" y="685"/>
                  </a:lnTo>
                  <a:lnTo>
                    <a:pt x="58" y="684"/>
                  </a:lnTo>
                  <a:lnTo>
                    <a:pt x="60" y="684"/>
                  </a:lnTo>
                  <a:lnTo>
                    <a:pt x="60" y="685"/>
                  </a:lnTo>
                  <a:lnTo>
                    <a:pt x="60" y="687"/>
                  </a:lnTo>
                  <a:lnTo>
                    <a:pt x="60" y="685"/>
                  </a:lnTo>
                  <a:lnTo>
                    <a:pt x="62" y="687"/>
                  </a:lnTo>
                  <a:lnTo>
                    <a:pt x="64" y="687"/>
                  </a:lnTo>
                  <a:lnTo>
                    <a:pt x="64" y="685"/>
                  </a:lnTo>
                  <a:lnTo>
                    <a:pt x="65" y="685"/>
                  </a:lnTo>
                  <a:lnTo>
                    <a:pt x="67" y="685"/>
                  </a:lnTo>
                  <a:lnTo>
                    <a:pt x="67" y="687"/>
                  </a:lnTo>
                  <a:lnTo>
                    <a:pt x="69" y="687"/>
                  </a:lnTo>
                  <a:lnTo>
                    <a:pt x="67" y="689"/>
                  </a:lnTo>
                  <a:lnTo>
                    <a:pt x="69" y="691"/>
                  </a:lnTo>
                  <a:lnTo>
                    <a:pt x="71" y="691"/>
                  </a:lnTo>
                  <a:lnTo>
                    <a:pt x="71" y="689"/>
                  </a:lnTo>
                  <a:lnTo>
                    <a:pt x="72" y="689"/>
                  </a:lnTo>
                  <a:lnTo>
                    <a:pt x="72" y="687"/>
                  </a:lnTo>
                  <a:lnTo>
                    <a:pt x="74" y="687"/>
                  </a:lnTo>
                  <a:lnTo>
                    <a:pt x="76" y="687"/>
                  </a:lnTo>
                  <a:lnTo>
                    <a:pt x="78" y="687"/>
                  </a:lnTo>
                  <a:lnTo>
                    <a:pt x="78" y="689"/>
                  </a:lnTo>
                  <a:lnTo>
                    <a:pt x="80" y="689"/>
                  </a:lnTo>
                  <a:lnTo>
                    <a:pt x="80" y="687"/>
                  </a:lnTo>
                  <a:lnTo>
                    <a:pt x="81" y="687"/>
                  </a:lnTo>
                  <a:lnTo>
                    <a:pt x="81" y="685"/>
                  </a:lnTo>
                  <a:lnTo>
                    <a:pt x="81" y="684"/>
                  </a:lnTo>
                  <a:lnTo>
                    <a:pt x="83" y="684"/>
                  </a:lnTo>
                  <a:lnTo>
                    <a:pt x="85" y="684"/>
                  </a:lnTo>
                  <a:lnTo>
                    <a:pt x="87" y="684"/>
                  </a:lnTo>
                  <a:lnTo>
                    <a:pt x="87" y="682"/>
                  </a:lnTo>
                  <a:lnTo>
                    <a:pt x="87" y="680"/>
                  </a:lnTo>
                  <a:lnTo>
                    <a:pt x="87" y="678"/>
                  </a:lnTo>
                  <a:lnTo>
                    <a:pt x="87" y="677"/>
                  </a:lnTo>
                  <a:lnTo>
                    <a:pt x="87" y="675"/>
                  </a:lnTo>
                  <a:lnTo>
                    <a:pt x="87" y="673"/>
                  </a:lnTo>
                  <a:lnTo>
                    <a:pt x="87" y="671"/>
                  </a:lnTo>
                  <a:lnTo>
                    <a:pt x="87" y="669"/>
                  </a:lnTo>
                  <a:lnTo>
                    <a:pt x="88" y="669"/>
                  </a:lnTo>
                  <a:lnTo>
                    <a:pt x="88" y="668"/>
                  </a:lnTo>
                  <a:lnTo>
                    <a:pt x="88" y="666"/>
                  </a:lnTo>
                  <a:lnTo>
                    <a:pt x="90" y="666"/>
                  </a:lnTo>
                  <a:lnTo>
                    <a:pt x="90" y="664"/>
                  </a:lnTo>
                  <a:lnTo>
                    <a:pt x="90" y="662"/>
                  </a:lnTo>
                  <a:lnTo>
                    <a:pt x="92" y="662"/>
                  </a:lnTo>
                  <a:lnTo>
                    <a:pt x="92" y="664"/>
                  </a:lnTo>
                  <a:lnTo>
                    <a:pt x="94" y="664"/>
                  </a:lnTo>
                  <a:lnTo>
                    <a:pt x="95" y="664"/>
                  </a:lnTo>
                  <a:lnTo>
                    <a:pt x="95" y="666"/>
                  </a:lnTo>
                  <a:lnTo>
                    <a:pt x="97" y="666"/>
                  </a:lnTo>
                  <a:lnTo>
                    <a:pt x="99" y="666"/>
                  </a:lnTo>
                  <a:lnTo>
                    <a:pt x="101" y="664"/>
                  </a:lnTo>
                  <a:lnTo>
                    <a:pt x="103" y="664"/>
                  </a:lnTo>
                  <a:lnTo>
                    <a:pt x="103" y="666"/>
                  </a:lnTo>
                  <a:lnTo>
                    <a:pt x="104" y="666"/>
                  </a:lnTo>
                  <a:lnTo>
                    <a:pt x="104" y="664"/>
                  </a:lnTo>
                  <a:lnTo>
                    <a:pt x="106" y="664"/>
                  </a:lnTo>
                  <a:lnTo>
                    <a:pt x="106" y="662"/>
                  </a:lnTo>
                  <a:lnTo>
                    <a:pt x="106" y="661"/>
                  </a:lnTo>
                  <a:lnTo>
                    <a:pt x="108" y="661"/>
                  </a:lnTo>
                  <a:lnTo>
                    <a:pt x="108" y="659"/>
                  </a:lnTo>
                  <a:lnTo>
                    <a:pt x="108" y="657"/>
                  </a:lnTo>
                  <a:lnTo>
                    <a:pt x="108" y="655"/>
                  </a:lnTo>
                  <a:lnTo>
                    <a:pt x="108" y="654"/>
                  </a:lnTo>
                  <a:lnTo>
                    <a:pt x="108" y="652"/>
                  </a:lnTo>
                  <a:lnTo>
                    <a:pt x="106" y="652"/>
                  </a:lnTo>
                  <a:lnTo>
                    <a:pt x="106" y="650"/>
                  </a:lnTo>
                  <a:lnTo>
                    <a:pt x="106" y="648"/>
                  </a:lnTo>
                  <a:lnTo>
                    <a:pt x="106" y="646"/>
                  </a:lnTo>
                  <a:lnTo>
                    <a:pt x="104" y="646"/>
                  </a:lnTo>
                  <a:lnTo>
                    <a:pt x="104" y="645"/>
                  </a:lnTo>
                  <a:lnTo>
                    <a:pt x="104" y="643"/>
                  </a:lnTo>
                  <a:lnTo>
                    <a:pt x="104" y="641"/>
                  </a:lnTo>
                  <a:lnTo>
                    <a:pt x="103" y="641"/>
                  </a:lnTo>
                  <a:lnTo>
                    <a:pt x="103" y="639"/>
                  </a:lnTo>
                  <a:lnTo>
                    <a:pt x="101" y="639"/>
                  </a:lnTo>
                  <a:lnTo>
                    <a:pt x="101" y="638"/>
                  </a:lnTo>
                  <a:lnTo>
                    <a:pt x="99" y="638"/>
                  </a:lnTo>
                  <a:lnTo>
                    <a:pt x="99" y="636"/>
                  </a:lnTo>
                  <a:lnTo>
                    <a:pt x="99" y="634"/>
                  </a:lnTo>
                  <a:lnTo>
                    <a:pt x="97" y="632"/>
                  </a:lnTo>
                  <a:lnTo>
                    <a:pt x="95" y="632"/>
                  </a:lnTo>
                  <a:lnTo>
                    <a:pt x="97" y="631"/>
                  </a:lnTo>
                  <a:lnTo>
                    <a:pt x="99" y="631"/>
                  </a:lnTo>
                  <a:lnTo>
                    <a:pt x="101" y="631"/>
                  </a:lnTo>
                  <a:lnTo>
                    <a:pt x="103" y="632"/>
                  </a:lnTo>
                  <a:lnTo>
                    <a:pt x="104" y="632"/>
                  </a:lnTo>
                  <a:lnTo>
                    <a:pt x="106" y="632"/>
                  </a:lnTo>
                  <a:lnTo>
                    <a:pt x="106" y="634"/>
                  </a:lnTo>
                  <a:lnTo>
                    <a:pt x="108" y="634"/>
                  </a:lnTo>
                  <a:lnTo>
                    <a:pt x="108" y="636"/>
                  </a:lnTo>
                  <a:lnTo>
                    <a:pt x="108" y="638"/>
                  </a:lnTo>
                  <a:lnTo>
                    <a:pt x="110" y="638"/>
                  </a:lnTo>
                  <a:lnTo>
                    <a:pt x="111" y="638"/>
                  </a:lnTo>
                  <a:lnTo>
                    <a:pt x="111" y="639"/>
                  </a:lnTo>
                  <a:lnTo>
                    <a:pt x="113" y="639"/>
                  </a:lnTo>
                  <a:lnTo>
                    <a:pt x="113" y="638"/>
                  </a:lnTo>
                  <a:lnTo>
                    <a:pt x="115" y="638"/>
                  </a:lnTo>
                  <a:lnTo>
                    <a:pt x="115" y="636"/>
                  </a:lnTo>
                  <a:lnTo>
                    <a:pt x="117" y="636"/>
                  </a:lnTo>
                  <a:lnTo>
                    <a:pt x="117" y="634"/>
                  </a:lnTo>
                  <a:lnTo>
                    <a:pt x="119" y="636"/>
                  </a:lnTo>
                  <a:lnTo>
                    <a:pt x="119" y="638"/>
                  </a:lnTo>
                  <a:lnTo>
                    <a:pt x="120" y="639"/>
                  </a:lnTo>
                  <a:lnTo>
                    <a:pt x="122" y="639"/>
                  </a:lnTo>
                  <a:lnTo>
                    <a:pt x="124" y="639"/>
                  </a:lnTo>
                  <a:lnTo>
                    <a:pt x="126" y="639"/>
                  </a:lnTo>
                  <a:lnTo>
                    <a:pt x="126" y="641"/>
                  </a:lnTo>
                  <a:lnTo>
                    <a:pt x="127" y="639"/>
                  </a:lnTo>
                  <a:lnTo>
                    <a:pt x="127" y="638"/>
                  </a:lnTo>
                  <a:lnTo>
                    <a:pt x="127" y="636"/>
                  </a:lnTo>
                  <a:lnTo>
                    <a:pt x="127" y="634"/>
                  </a:lnTo>
                  <a:lnTo>
                    <a:pt x="127" y="632"/>
                  </a:lnTo>
                  <a:lnTo>
                    <a:pt x="129" y="632"/>
                  </a:lnTo>
                  <a:lnTo>
                    <a:pt x="131" y="632"/>
                  </a:lnTo>
                  <a:lnTo>
                    <a:pt x="131" y="631"/>
                  </a:lnTo>
                  <a:lnTo>
                    <a:pt x="133" y="631"/>
                  </a:lnTo>
                  <a:lnTo>
                    <a:pt x="131" y="631"/>
                  </a:lnTo>
                  <a:lnTo>
                    <a:pt x="131" y="629"/>
                  </a:lnTo>
                  <a:lnTo>
                    <a:pt x="129" y="629"/>
                  </a:lnTo>
                  <a:lnTo>
                    <a:pt x="129" y="627"/>
                  </a:lnTo>
                  <a:lnTo>
                    <a:pt x="127" y="627"/>
                  </a:lnTo>
                  <a:lnTo>
                    <a:pt x="126" y="625"/>
                  </a:lnTo>
                  <a:lnTo>
                    <a:pt x="126" y="627"/>
                  </a:lnTo>
                  <a:lnTo>
                    <a:pt x="124" y="625"/>
                  </a:lnTo>
                  <a:lnTo>
                    <a:pt x="124" y="623"/>
                  </a:lnTo>
                  <a:lnTo>
                    <a:pt x="126" y="623"/>
                  </a:lnTo>
                  <a:lnTo>
                    <a:pt x="126" y="622"/>
                  </a:lnTo>
                  <a:lnTo>
                    <a:pt x="126" y="620"/>
                  </a:lnTo>
                  <a:lnTo>
                    <a:pt x="126" y="618"/>
                  </a:lnTo>
                  <a:lnTo>
                    <a:pt x="126" y="616"/>
                  </a:lnTo>
                  <a:lnTo>
                    <a:pt x="126" y="615"/>
                  </a:lnTo>
                  <a:lnTo>
                    <a:pt x="126" y="613"/>
                  </a:lnTo>
                  <a:lnTo>
                    <a:pt x="126" y="611"/>
                  </a:lnTo>
                  <a:lnTo>
                    <a:pt x="126" y="609"/>
                  </a:lnTo>
                  <a:lnTo>
                    <a:pt x="124" y="609"/>
                  </a:lnTo>
                  <a:lnTo>
                    <a:pt x="122" y="609"/>
                  </a:lnTo>
                  <a:lnTo>
                    <a:pt x="120" y="609"/>
                  </a:lnTo>
                  <a:lnTo>
                    <a:pt x="122" y="608"/>
                  </a:lnTo>
                  <a:lnTo>
                    <a:pt x="122" y="606"/>
                  </a:lnTo>
                  <a:lnTo>
                    <a:pt x="122" y="604"/>
                  </a:lnTo>
                  <a:lnTo>
                    <a:pt x="124" y="604"/>
                  </a:lnTo>
                  <a:lnTo>
                    <a:pt x="124" y="602"/>
                  </a:lnTo>
                  <a:lnTo>
                    <a:pt x="124" y="600"/>
                  </a:lnTo>
                  <a:lnTo>
                    <a:pt x="122" y="600"/>
                  </a:lnTo>
                  <a:lnTo>
                    <a:pt x="124" y="600"/>
                  </a:lnTo>
                  <a:lnTo>
                    <a:pt x="124" y="599"/>
                  </a:lnTo>
                  <a:lnTo>
                    <a:pt x="124" y="597"/>
                  </a:lnTo>
                  <a:lnTo>
                    <a:pt x="122" y="597"/>
                  </a:lnTo>
                  <a:lnTo>
                    <a:pt x="126" y="595"/>
                  </a:lnTo>
                  <a:lnTo>
                    <a:pt x="126" y="593"/>
                  </a:lnTo>
                  <a:lnTo>
                    <a:pt x="124" y="593"/>
                  </a:lnTo>
                  <a:lnTo>
                    <a:pt x="124" y="592"/>
                  </a:lnTo>
                  <a:lnTo>
                    <a:pt x="124" y="590"/>
                  </a:lnTo>
                  <a:lnTo>
                    <a:pt x="122" y="590"/>
                  </a:lnTo>
                  <a:lnTo>
                    <a:pt x="120" y="588"/>
                  </a:lnTo>
                  <a:lnTo>
                    <a:pt x="119" y="588"/>
                  </a:lnTo>
                  <a:lnTo>
                    <a:pt x="119" y="590"/>
                  </a:lnTo>
                  <a:lnTo>
                    <a:pt x="119" y="588"/>
                  </a:lnTo>
                  <a:lnTo>
                    <a:pt x="119" y="586"/>
                  </a:lnTo>
                  <a:lnTo>
                    <a:pt x="119" y="585"/>
                  </a:lnTo>
                  <a:lnTo>
                    <a:pt x="119" y="583"/>
                  </a:lnTo>
                  <a:lnTo>
                    <a:pt x="117" y="581"/>
                  </a:lnTo>
                  <a:lnTo>
                    <a:pt x="117" y="579"/>
                  </a:lnTo>
                  <a:lnTo>
                    <a:pt x="115" y="577"/>
                  </a:lnTo>
                  <a:lnTo>
                    <a:pt x="115" y="579"/>
                  </a:lnTo>
                  <a:lnTo>
                    <a:pt x="113" y="579"/>
                  </a:lnTo>
                  <a:lnTo>
                    <a:pt x="113" y="577"/>
                  </a:lnTo>
                  <a:lnTo>
                    <a:pt x="113" y="576"/>
                  </a:lnTo>
                  <a:lnTo>
                    <a:pt x="111" y="576"/>
                  </a:lnTo>
                  <a:lnTo>
                    <a:pt x="111" y="574"/>
                  </a:lnTo>
                  <a:lnTo>
                    <a:pt x="111" y="572"/>
                  </a:lnTo>
                  <a:lnTo>
                    <a:pt x="111" y="570"/>
                  </a:lnTo>
                  <a:lnTo>
                    <a:pt x="113" y="570"/>
                  </a:lnTo>
                  <a:lnTo>
                    <a:pt x="111" y="570"/>
                  </a:lnTo>
                  <a:lnTo>
                    <a:pt x="111" y="569"/>
                  </a:lnTo>
                  <a:lnTo>
                    <a:pt x="113" y="569"/>
                  </a:lnTo>
                  <a:lnTo>
                    <a:pt x="113" y="567"/>
                  </a:lnTo>
                  <a:lnTo>
                    <a:pt x="115" y="567"/>
                  </a:lnTo>
                  <a:lnTo>
                    <a:pt x="115" y="565"/>
                  </a:lnTo>
                  <a:lnTo>
                    <a:pt x="115" y="563"/>
                  </a:lnTo>
                  <a:lnTo>
                    <a:pt x="115" y="562"/>
                  </a:lnTo>
                  <a:lnTo>
                    <a:pt x="117" y="562"/>
                  </a:lnTo>
                  <a:lnTo>
                    <a:pt x="115" y="562"/>
                  </a:lnTo>
                  <a:lnTo>
                    <a:pt x="115" y="560"/>
                  </a:lnTo>
                  <a:lnTo>
                    <a:pt x="115" y="558"/>
                  </a:lnTo>
                  <a:lnTo>
                    <a:pt x="115" y="556"/>
                  </a:lnTo>
                  <a:lnTo>
                    <a:pt x="113" y="556"/>
                  </a:lnTo>
                  <a:lnTo>
                    <a:pt x="113" y="554"/>
                  </a:lnTo>
                  <a:lnTo>
                    <a:pt x="115" y="554"/>
                  </a:lnTo>
                  <a:lnTo>
                    <a:pt x="115" y="553"/>
                  </a:lnTo>
                  <a:lnTo>
                    <a:pt x="115" y="551"/>
                  </a:lnTo>
                  <a:lnTo>
                    <a:pt x="113" y="551"/>
                  </a:lnTo>
                  <a:lnTo>
                    <a:pt x="113" y="549"/>
                  </a:lnTo>
                  <a:lnTo>
                    <a:pt x="111" y="549"/>
                  </a:lnTo>
                  <a:lnTo>
                    <a:pt x="110" y="549"/>
                  </a:lnTo>
                  <a:lnTo>
                    <a:pt x="108" y="549"/>
                  </a:lnTo>
                  <a:lnTo>
                    <a:pt x="108" y="547"/>
                  </a:lnTo>
                  <a:lnTo>
                    <a:pt x="106" y="546"/>
                  </a:lnTo>
                  <a:lnTo>
                    <a:pt x="104" y="546"/>
                  </a:lnTo>
                  <a:lnTo>
                    <a:pt x="103" y="546"/>
                  </a:lnTo>
                  <a:lnTo>
                    <a:pt x="103" y="544"/>
                  </a:lnTo>
                  <a:lnTo>
                    <a:pt x="101" y="544"/>
                  </a:lnTo>
                  <a:lnTo>
                    <a:pt x="99" y="544"/>
                  </a:lnTo>
                  <a:lnTo>
                    <a:pt x="99" y="542"/>
                  </a:lnTo>
                  <a:lnTo>
                    <a:pt x="97" y="542"/>
                  </a:lnTo>
                  <a:lnTo>
                    <a:pt x="95" y="542"/>
                  </a:lnTo>
                  <a:lnTo>
                    <a:pt x="94" y="540"/>
                  </a:lnTo>
                  <a:lnTo>
                    <a:pt x="94" y="538"/>
                  </a:lnTo>
                  <a:lnTo>
                    <a:pt x="94" y="537"/>
                  </a:lnTo>
                  <a:lnTo>
                    <a:pt x="95" y="537"/>
                  </a:lnTo>
                  <a:lnTo>
                    <a:pt x="95" y="535"/>
                  </a:lnTo>
                  <a:lnTo>
                    <a:pt x="97" y="535"/>
                  </a:lnTo>
                  <a:lnTo>
                    <a:pt x="97" y="533"/>
                  </a:lnTo>
                  <a:lnTo>
                    <a:pt x="95" y="533"/>
                  </a:lnTo>
                  <a:lnTo>
                    <a:pt x="95" y="531"/>
                  </a:lnTo>
                  <a:lnTo>
                    <a:pt x="95" y="530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4" y="526"/>
                  </a:lnTo>
                  <a:lnTo>
                    <a:pt x="94" y="524"/>
                  </a:lnTo>
                  <a:lnTo>
                    <a:pt x="94" y="523"/>
                  </a:lnTo>
                  <a:lnTo>
                    <a:pt x="92" y="523"/>
                  </a:lnTo>
                  <a:lnTo>
                    <a:pt x="92" y="521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7" y="521"/>
                  </a:lnTo>
                  <a:lnTo>
                    <a:pt x="85" y="521"/>
                  </a:lnTo>
                  <a:lnTo>
                    <a:pt x="85" y="519"/>
                  </a:lnTo>
                  <a:lnTo>
                    <a:pt x="85" y="517"/>
                  </a:lnTo>
                  <a:lnTo>
                    <a:pt x="87" y="517"/>
                  </a:lnTo>
                  <a:lnTo>
                    <a:pt x="88" y="517"/>
                  </a:lnTo>
                  <a:lnTo>
                    <a:pt x="88" y="515"/>
                  </a:lnTo>
                  <a:lnTo>
                    <a:pt x="90" y="515"/>
                  </a:lnTo>
                  <a:lnTo>
                    <a:pt x="88" y="515"/>
                  </a:lnTo>
                  <a:lnTo>
                    <a:pt x="90" y="515"/>
                  </a:lnTo>
                  <a:lnTo>
                    <a:pt x="90" y="514"/>
                  </a:lnTo>
                  <a:lnTo>
                    <a:pt x="88" y="514"/>
                  </a:lnTo>
                  <a:lnTo>
                    <a:pt x="88" y="512"/>
                  </a:lnTo>
                  <a:lnTo>
                    <a:pt x="90" y="512"/>
                  </a:lnTo>
                  <a:lnTo>
                    <a:pt x="90" y="510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90" y="508"/>
                  </a:lnTo>
                  <a:lnTo>
                    <a:pt x="90" y="507"/>
                  </a:lnTo>
                  <a:lnTo>
                    <a:pt x="90" y="505"/>
                  </a:lnTo>
                  <a:lnTo>
                    <a:pt x="88" y="505"/>
                  </a:lnTo>
                  <a:lnTo>
                    <a:pt x="87" y="505"/>
                  </a:lnTo>
                  <a:lnTo>
                    <a:pt x="87" y="507"/>
                  </a:lnTo>
                  <a:lnTo>
                    <a:pt x="85" y="507"/>
                  </a:lnTo>
                  <a:lnTo>
                    <a:pt x="85" y="505"/>
                  </a:lnTo>
                  <a:lnTo>
                    <a:pt x="83" y="505"/>
                  </a:lnTo>
                  <a:lnTo>
                    <a:pt x="81" y="505"/>
                  </a:lnTo>
                  <a:lnTo>
                    <a:pt x="81" y="503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1" y="501"/>
                  </a:lnTo>
                  <a:lnTo>
                    <a:pt x="81" y="500"/>
                  </a:lnTo>
                  <a:lnTo>
                    <a:pt x="81" y="498"/>
                  </a:lnTo>
                  <a:lnTo>
                    <a:pt x="81" y="496"/>
                  </a:lnTo>
                  <a:lnTo>
                    <a:pt x="81" y="494"/>
                  </a:lnTo>
                  <a:lnTo>
                    <a:pt x="80" y="494"/>
                  </a:lnTo>
                  <a:lnTo>
                    <a:pt x="80" y="492"/>
                  </a:lnTo>
                  <a:lnTo>
                    <a:pt x="80" y="491"/>
                  </a:lnTo>
                  <a:lnTo>
                    <a:pt x="80" y="489"/>
                  </a:lnTo>
                  <a:lnTo>
                    <a:pt x="81" y="487"/>
                  </a:lnTo>
                  <a:lnTo>
                    <a:pt x="81" y="485"/>
                  </a:lnTo>
                  <a:lnTo>
                    <a:pt x="83" y="485"/>
                  </a:lnTo>
                  <a:lnTo>
                    <a:pt x="83" y="487"/>
                  </a:lnTo>
                  <a:lnTo>
                    <a:pt x="85" y="487"/>
                  </a:lnTo>
                  <a:lnTo>
                    <a:pt x="85" y="485"/>
                  </a:lnTo>
                  <a:lnTo>
                    <a:pt x="85" y="484"/>
                  </a:lnTo>
                  <a:lnTo>
                    <a:pt x="85" y="482"/>
                  </a:lnTo>
                  <a:lnTo>
                    <a:pt x="87" y="482"/>
                  </a:lnTo>
                  <a:lnTo>
                    <a:pt x="88" y="482"/>
                  </a:lnTo>
                  <a:lnTo>
                    <a:pt x="88" y="480"/>
                  </a:lnTo>
                  <a:lnTo>
                    <a:pt x="88" y="478"/>
                  </a:lnTo>
                  <a:lnTo>
                    <a:pt x="88" y="477"/>
                  </a:lnTo>
                  <a:lnTo>
                    <a:pt x="87" y="477"/>
                  </a:lnTo>
                  <a:lnTo>
                    <a:pt x="85" y="477"/>
                  </a:lnTo>
                  <a:lnTo>
                    <a:pt x="85" y="478"/>
                  </a:lnTo>
                  <a:lnTo>
                    <a:pt x="83" y="478"/>
                  </a:lnTo>
                  <a:lnTo>
                    <a:pt x="83" y="477"/>
                  </a:lnTo>
                  <a:lnTo>
                    <a:pt x="85" y="477"/>
                  </a:lnTo>
                  <a:lnTo>
                    <a:pt x="85" y="475"/>
                  </a:lnTo>
                  <a:lnTo>
                    <a:pt x="87" y="475"/>
                  </a:lnTo>
                  <a:lnTo>
                    <a:pt x="87" y="473"/>
                  </a:lnTo>
                  <a:lnTo>
                    <a:pt x="87" y="471"/>
                  </a:lnTo>
                  <a:lnTo>
                    <a:pt x="87" y="469"/>
                  </a:lnTo>
                  <a:lnTo>
                    <a:pt x="85" y="469"/>
                  </a:lnTo>
                  <a:lnTo>
                    <a:pt x="85" y="468"/>
                  </a:lnTo>
                  <a:lnTo>
                    <a:pt x="83" y="468"/>
                  </a:lnTo>
                  <a:lnTo>
                    <a:pt x="83" y="466"/>
                  </a:lnTo>
                  <a:lnTo>
                    <a:pt x="81" y="466"/>
                  </a:lnTo>
                  <a:lnTo>
                    <a:pt x="83" y="466"/>
                  </a:lnTo>
                  <a:lnTo>
                    <a:pt x="83" y="464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1"/>
                  </a:lnTo>
                  <a:lnTo>
                    <a:pt x="80" y="459"/>
                  </a:lnTo>
                  <a:lnTo>
                    <a:pt x="80" y="457"/>
                  </a:lnTo>
                  <a:lnTo>
                    <a:pt x="80" y="455"/>
                  </a:lnTo>
                  <a:lnTo>
                    <a:pt x="80" y="454"/>
                  </a:lnTo>
                  <a:lnTo>
                    <a:pt x="80" y="452"/>
                  </a:lnTo>
                  <a:lnTo>
                    <a:pt x="80" y="450"/>
                  </a:lnTo>
                  <a:lnTo>
                    <a:pt x="80" y="448"/>
                  </a:lnTo>
                  <a:lnTo>
                    <a:pt x="78" y="448"/>
                  </a:lnTo>
                  <a:lnTo>
                    <a:pt x="78" y="446"/>
                  </a:lnTo>
                  <a:lnTo>
                    <a:pt x="78" y="445"/>
                  </a:lnTo>
                  <a:lnTo>
                    <a:pt x="78" y="443"/>
                  </a:lnTo>
                  <a:lnTo>
                    <a:pt x="78" y="441"/>
                  </a:lnTo>
                  <a:lnTo>
                    <a:pt x="76" y="441"/>
                  </a:lnTo>
                  <a:lnTo>
                    <a:pt x="76" y="439"/>
                  </a:lnTo>
                  <a:lnTo>
                    <a:pt x="74" y="438"/>
                  </a:lnTo>
                  <a:lnTo>
                    <a:pt x="76" y="438"/>
                  </a:lnTo>
                  <a:lnTo>
                    <a:pt x="76" y="436"/>
                  </a:lnTo>
                  <a:lnTo>
                    <a:pt x="76" y="434"/>
                  </a:lnTo>
                  <a:lnTo>
                    <a:pt x="74" y="434"/>
                  </a:lnTo>
                  <a:lnTo>
                    <a:pt x="74" y="432"/>
                  </a:lnTo>
                  <a:lnTo>
                    <a:pt x="74" y="431"/>
                  </a:lnTo>
                  <a:lnTo>
                    <a:pt x="76" y="431"/>
                  </a:lnTo>
                  <a:lnTo>
                    <a:pt x="74" y="431"/>
                  </a:lnTo>
                  <a:lnTo>
                    <a:pt x="74" y="429"/>
                  </a:lnTo>
                  <a:lnTo>
                    <a:pt x="76" y="429"/>
                  </a:lnTo>
                  <a:lnTo>
                    <a:pt x="74" y="429"/>
                  </a:lnTo>
                  <a:lnTo>
                    <a:pt x="76" y="429"/>
                  </a:lnTo>
                  <a:lnTo>
                    <a:pt x="76" y="427"/>
                  </a:lnTo>
                  <a:lnTo>
                    <a:pt x="74" y="427"/>
                  </a:lnTo>
                  <a:lnTo>
                    <a:pt x="74" y="425"/>
                  </a:lnTo>
                  <a:lnTo>
                    <a:pt x="76" y="425"/>
                  </a:lnTo>
                  <a:lnTo>
                    <a:pt x="78" y="425"/>
                  </a:lnTo>
                  <a:lnTo>
                    <a:pt x="76" y="425"/>
                  </a:lnTo>
                  <a:lnTo>
                    <a:pt x="76" y="423"/>
                  </a:lnTo>
                  <a:lnTo>
                    <a:pt x="78" y="423"/>
                  </a:lnTo>
                  <a:lnTo>
                    <a:pt x="78" y="422"/>
                  </a:lnTo>
                  <a:lnTo>
                    <a:pt x="80" y="423"/>
                  </a:lnTo>
                  <a:lnTo>
                    <a:pt x="81" y="423"/>
                  </a:lnTo>
                  <a:lnTo>
                    <a:pt x="81" y="422"/>
                  </a:lnTo>
                  <a:lnTo>
                    <a:pt x="81" y="420"/>
                  </a:lnTo>
                  <a:lnTo>
                    <a:pt x="81" y="418"/>
                  </a:lnTo>
                  <a:lnTo>
                    <a:pt x="81" y="416"/>
                  </a:lnTo>
                  <a:lnTo>
                    <a:pt x="83" y="416"/>
                  </a:lnTo>
                  <a:lnTo>
                    <a:pt x="83" y="415"/>
                  </a:lnTo>
                  <a:lnTo>
                    <a:pt x="83" y="413"/>
                  </a:lnTo>
                  <a:lnTo>
                    <a:pt x="85" y="413"/>
                  </a:lnTo>
                  <a:lnTo>
                    <a:pt x="85" y="411"/>
                  </a:lnTo>
                  <a:lnTo>
                    <a:pt x="87" y="411"/>
                  </a:lnTo>
                  <a:lnTo>
                    <a:pt x="87" y="409"/>
                  </a:lnTo>
                  <a:lnTo>
                    <a:pt x="88" y="409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90" y="409"/>
                  </a:lnTo>
                  <a:lnTo>
                    <a:pt x="92" y="409"/>
                  </a:lnTo>
                  <a:lnTo>
                    <a:pt x="92" y="408"/>
                  </a:lnTo>
                  <a:lnTo>
                    <a:pt x="92" y="406"/>
                  </a:lnTo>
                  <a:lnTo>
                    <a:pt x="92" y="404"/>
                  </a:lnTo>
                  <a:lnTo>
                    <a:pt x="94" y="404"/>
                  </a:lnTo>
                  <a:lnTo>
                    <a:pt x="94" y="402"/>
                  </a:lnTo>
                  <a:lnTo>
                    <a:pt x="95" y="402"/>
                  </a:lnTo>
                  <a:lnTo>
                    <a:pt x="95" y="400"/>
                  </a:lnTo>
                  <a:lnTo>
                    <a:pt x="94" y="400"/>
                  </a:lnTo>
                  <a:lnTo>
                    <a:pt x="95" y="400"/>
                  </a:lnTo>
                  <a:lnTo>
                    <a:pt x="95" y="399"/>
                  </a:lnTo>
                  <a:lnTo>
                    <a:pt x="97" y="399"/>
                  </a:lnTo>
                  <a:lnTo>
                    <a:pt x="97" y="397"/>
                  </a:lnTo>
                  <a:lnTo>
                    <a:pt x="97" y="399"/>
                  </a:lnTo>
                  <a:lnTo>
                    <a:pt x="97" y="397"/>
                  </a:lnTo>
                  <a:lnTo>
                    <a:pt x="97" y="395"/>
                  </a:lnTo>
                  <a:lnTo>
                    <a:pt x="97" y="393"/>
                  </a:lnTo>
                  <a:lnTo>
                    <a:pt x="95" y="393"/>
                  </a:lnTo>
                  <a:lnTo>
                    <a:pt x="95" y="392"/>
                  </a:lnTo>
                  <a:lnTo>
                    <a:pt x="97" y="390"/>
                  </a:lnTo>
                  <a:lnTo>
                    <a:pt x="99" y="390"/>
                  </a:lnTo>
                  <a:lnTo>
                    <a:pt x="99" y="392"/>
                  </a:lnTo>
                  <a:lnTo>
                    <a:pt x="99" y="393"/>
                  </a:lnTo>
                  <a:lnTo>
                    <a:pt x="101" y="393"/>
                  </a:lnTo>
                  <a:lnTo>
                    <a:pt x="103" y="393"/>
                  </a:lnTo>
                  <a:lnTo>
                    <a:pt x="103" y="392"/>
                  </a:lnTo>
                  <a:lnTo>
                    <a:pt x="104" y="392"/>
                  </a:lnTo>
                  <a:lnTo>
                    <a:pt x="104" y="390"/>
                  </a:lnTo>
                  <a:lnTo>
                    <a:pt x="104" y="392"/>
                  </a:lnTo>
                  <a:lnTo>
                    <a:pt x="106" y="392"/>
                  </a:lnTo>
                  <a:lnTo>
                    <a:pt x="106" y="393"/>
                  </a:lnTo>
                  <a:lnTo>
                    <a:pt x="108" y="393"/>
                  </a:lnTo>
                  <a:lnTo>
                    <a:pt x="110" y="393"/>
                  </a:lnTo>
                  <a:lnTo>
                    <a:pt x="111" y="393"/>
                  </a:lnTo>
                  <a:lnTo>
                    <a:pt x="111" y="395"/>
                  </a:lnTo>
                  <a:lnTo>
                    <a:pt x="113" y="395"/>
                  </a:lnTo>
                  <a:lnTo>
                    <a:pt x="113" y="397"/>
                  </a:lnTo>
                  <a:lnTo>
                    <a:pt x="113" y="395"/>
                  </a:lnTo>
                  <a:lnTo>
                    <a:pt x="113" y="397"/>
                  </a:lnTo>
                  <a:lnTo>
                    <a:pt x="115" y="397"/>
                  </a:lnTo>
                  <a:lnTo>
                    <a:pt x="117" y="395"/>
                  </a:lnTo>
                  <a:lnTo>
                    <a:pt x="119" y="395"/>
                  </a:lnTo>
                  <a:lnTo>
                    <a:pt x="120" y="395"/>
                  </a:lnTo>
                  <a:lnTo>
                    <a:pt x="120" y="393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2"/>
                  </a:lnTo>
                  <a:lnTo>
                    <a:pt x="126" y="392"/>
                  </a:lnTo>
                  <a:lnTo>
                    <a:pt x="126" y="390"/>
                  </a:lnTo>
                  <a:lnTo>
                    <a:pt x="127" y="390"/>
                  </a:lnTo>
                  <a:lnTo>
                    <a:pt x="127" y="392"/>
                  </a:lnTo>
                  <a:lnTo>
                    <a:pt x="129" y="392"/>
                  </a:lnTo>
                  <a:lnTo>
                    <a:pt x="129" y="393"/>
                  </a:lnTo>
                  <a:lnTo>
                    <a:pt x="131" y="393"/>
                  </a:lnTo>
                  <a:lnTo>
                    <a:pt x="133" y="393"/>
                  </a:lnTo>
                  <a:lnTo>
                    <a:pt x="133" y="392"/>
                  </a:lnTo>
                  <a:lnTo>
                    <a:pt x="134" y="392"/>
                  </a:lnTo>
                  <a:lnTo>
                    <a:pt x="134" y="390"/>
                  </a:lnTo>
                  <a:lnTo>
                    <a:pt x="136" y="390"/>
                  </a:lnTo>
                  <a:lnTo>
                    <a:pt x="138" y="390"/>
                  </a:lnTo>
                  <a:lnTo>
                    <a:pt x="140" y="392"/>
                  </a:lnTo>
                  <a:lnTo>
                    <a:pt x="142" y="392"/>
                  </a:lnTo>
                  <a:lnTo>
                    <a:pt x="142" y="393"/>
                  </a:lnTo>
                  <a:lnTo>
                    <a:pt x="142" y="392"/>
                  </a:lnTo>
                  <a:lnTo>
                    <a:pt x="143" y="392"/>
                  </a:lnTo>
                  <a:lnTo>
                    <a:pt x="143" y="390"/>
                  </a:lnTo>
                  <a:lnTo>
                    <a:pt x="145" y="390"/>
                  </a:lnTo>
                  <a:lnTo>
                    <a:pt x="145" y="388"/>
                  </a:lnTo>
                  <a:lnTo>
                    <a:pt x="145" y="386"/>
                  </a:lnTo>
                  <a:lnTo>
                    <a:pt x="145" y="385"/>
                  </a:lnTo>
                  <a:lnTo>
                    <a:pt x="147" y="385"/>
                  </a:lnTo>
                  <a:lnTo>
                    <a:pt x="147" y="383"/>
                  </a:lnTo>
                  <a:lnTo>
                    <a:pt x="149" y="383"/>
                  </a:lnTo>
                  <a:lnTo>
                    <a:pt x="149" y="385"/>
                  </a:lnTo>
                  <a:lnTo>
                    <a:pt x="150" y="385"/>
                  </a:lnTo>
                  <a:lnTo>
                    <a:pt x="150" y="383"/>
                  </a:lnTo>
                  <a:lnTo>
                    <a:pt x="152" y="383"/>
                  </a:lnTo>
                  <a:lnTo>
                    <a:pt x="152" y="381"/>
                  </a:lnTo>
                  <a:lnTo>
                    <a:pt x="154" y="381"/>
                  </a:lnTo>
                  <a:lnTo>
                    <a:pt x="154" y="383"/>
                  </a:lnTo>
                  <a:lnTo>
                    <a:pt x="156" y="383"/>
                  </a:lnTo>
                  <a:lnTo>
                    <a:pt x="156" y="381"/>
                  </a:lnTo>
                  <a:lnTo>
                    <a:pt x="157" y="381"/>
                  </a:lnTo>
                  <a:lnTo>
                    <a:pt x="157" y="379"/>
                  </a:lnTo>
                  <a:lnTo>
                    <a:pt x="159" y="379"/>
                  </a:lnTo>
                  <a:lnTo>
                    <a:pt x="159" y="381"/>
                  </a:lnTo>
                  <a:lnTo>
                    <a:pt x="159" y="379"/>
                  </a:lnTo>
                  <a:lnTo>
                    <a:pt x="161" y="379"/>
                  </a:lnTo>
                  <a:lnTo>
                    <a:pt x="159" y="379"/>
                  </a:lnTo>
                  <a:lnTo>
                    <a:pt x="159" y="377"/>
                  </a:lnTo>
                  <a:lnTo>
                    <a:pt x="161" y="377"/>
                  </a:lnTo>
                  <a:lnTo>
                    <a:pt x="161" y="376"/>
                  </a:lnTo>
                  <a:lnTo>
                    <a:pt x="159" y="376"/>
                  </a:lnTo>
                  <a:lnTo>
                    <a:pt x="159" y="374"/>
                  </a:lnTo>
                  <a:lnTo>
                    <a:pt x="157" y="374"/>
                  </a:lnTo>
                  <a:lnTo>
                    <a:pt x="157" y="372"/>
                  </a:lnTo>
                  <a:lnTo>
                    <a:pt x="157" y="370"/>
                  </a:lnTo>
                  <a:lnTo>
                    <a:pt x="159" y="370"/>
                  </a:lnTo>
                  <a:lnTo>
                    <a:pt x="159" y="369"/>
                  </a:lnTo>
                  <a:lnTo>
                    <a:pt x="159" y="367"/>
                  </a:lnTo>
                  <a:lnTo>
                    <a:pt x="161" y="367"/>
                  </a:lnTo>
                  <a:lnTo>
                    <a:pt x="161" y="365"/>
                  </a:lnTo>
                  <a:lnTo>
                    <a:pt x="161" y="363"/>
                  </a:lnTo>
                  <a:lnTo>
                    <a:pt x="159" y="363"/>
                  </a:lnTo>
                  <a:lnTo>
                    <a:pt x="159" y="362"/>
                  </a:lnTo>
                  <a:lnTo>
                    <a:pt x="157" y="360"/>
                  </a:lnTo>
                  <a:lnTo>
                    <a:pt x="157" y="358"/>
                  </a:lnTo>
                  <a:lnTo>
                    <a:pt x="156" y="358"/>
                  </a:lnTo>
                  <a:lnTo>
                    <a:pt x="156" y="356"/>
                  </a:lnTo>
                  <a:lnTo>
                    <a:pt x="156" y="354"/>
                  </a:lnTo>
                  <a:lnTo>
                    <a:pt x="157" y="354"/>
                  </a:lnTo>
                  <a:lnTo>
                    <a:pt x="157" y="353"/>
                  </a:lnTo>
                  <a:lnTo>
                    <a:pt x="157" y="351"/>
                  </a:lnTo>
                  <a:lnTo>
                    <a:pt x="157" y="349"/>
                  </a:lnTo>
                  <a:lnTo>
                    <a:pt x="156" y="349"/>
                  </a:lnTo>
                  <a:lnTo>
                    <a:pt x="156" y="347"/>
                  </a:lnTo>
                  <a:lnTo>
                    <a:pt x="156" y="346"/>
                  </a:lnTo>
                  <a:lnTo>
                    <a:pt x="154" y="346"/>
                  </a:lnTo>
                  <a:lnTo>
                    <a:pt x="154" y="344"/>
                  </a:lnTo>
                  <a:lnTo>
                    <a:pt x="154" y="342"/>
                  </a:lnTo>
                  <a:lnTo>
                    <a:pt x="154" y="340"/>
                  </a:lnTo>
                  <a:lnTo>
                    <a:pt x="152" y="342"/>
                  </a:lnTo>
                  <a:lnTo>
                    <a:pt x="150" y="342"/>
                  </a:lnTo>
                  <a:lnTo>
                    <a:pt x="149" y="342"/>
                  </a:lnTo>
                  <a:lnTo>
                    <a:pt x="147" y="340"/>
                  </a:lnTo>
                  <a:lnTo>
                    <a:pt x="147" y="342"/>
                  </a:lnTo>
                  <a:lnTo>
                    <a:pt x="145" y="342"/>
                  </a:lnTo>
                  <a:lnTo>
                    <a:pt x="145" y="344"/>
                  </a:lnTo>
                  <a:lnTo>
                    <a:pt x="145" y="346"/>
                  </a:lnTo>
                  <a:lnTo>
                    <a:pt x="145" y="347"/>
                  </a:lnTo>
                  <a:lnTo>
                    <a:pt x="143" y="347"/>
                  </a:lnTo>
                  <a:lnTo>
                    <a:pt x="142" y="347"/>
                  </a:lnTo>
                  <a:lnTo>
                    <a:pt x="142" y="346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38" y="344"/>
                  </a:lnTo>
                  <a:lnTo>
                    <a:pt x="136" y="344"/>
                  </a:lnTo>
                  <a:lnTo>
                    <a:pt x="134" y="344"/>
                  </a:lnTo>
                  <a:lnTo>
                    <a:pt x="133" y="344"/>
                  </a:lnTo>
                  <a:lnTo>
                    <a:pt x="133" y="346"/>
                  </a:lnTo>
                  <a:lnTo>
                    <a:pt x="131" y="346"/>
                  </a:lnTo>
                  <a:lnTo>
                    <a:pt x="131" y="344"/>
                  </a:lnTo>
                  <a:lnTo>
                    <a:pt x="129" y="344"/>
                  </a:lnTo>
                  <a:lnTo>
                    <a:pt x="129" y="342"/>
                  </a:lnTo>
                  <a:lnTo>
                    <a:pt x="127" y="342"/>
                  </a:lnTo>
                  <a:lnTo>
                    <a:pt x="129" y="342"/>
                  </a:lnTo>
                  <a:lnTo>
                    <a:pt x="129" y="340"/>
                  </a:lnTo>
                  <a:lnTo>
                    <a:pt x="131" y="342"/>
                  </a:lnTo>
                  <a:lnTo>
                    <a:pt x="131" y="340"/>
                  </a:lnTo>
                  <a:lnTo>
                    <a:pt x="131" y="338"/>
                  </a:lnTo>
                  <a:lnTo>
                    <a:pt x="131" y="337"/>
                  </a:lnTo>
                  <a:lnTo>
                    <a:pt x="131" y="335"/>
                  </a:lnTo>
                  <a:lnTo>
                    <a:pt x="133" y="335"/>
                  </a:lnTo>
                  <a:lnTo>
                    <a:pt x="133" y="333"/>
                  </a:lnTo>
                  <a:lnTo>
                    <a:pt x="133" y="331"/>
                  </a:lnTo>
                  <a:lnTo>
                    <a:pt x="133" y="330"/>
                  </a:lnTo>
                  <a:lnTo>
                    <a:pt x="133" y="328"/>
                  </a:lnTo>
                  <a:lnTo>
                    <a:pt x="134" y="326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6" y="323"/>
                  </a:lnTo>
                  <a:lnTo>
                    <a:pt x="134" y="321"/>
                  </a:lnTo>
                  <a:lnTo>
                    <a:pt x="134" y="319"/>
                  </a:lnTo>
                  <a:lnTo>
                    <a:pt x="134" y="321"/>
                  </a:lnTo>
                  <a:lnTo>
                    <a:pt x="133" y="321"/>
                  </a:lnTo>
                  <a:lnTo>
                    <a:pt x="133" y="319"/>
                  </a:lnTo>
                  <a:lnTo>
                    <a:pt x="131" y="319"/>
                  </a:lnTo>
                  <a:lnTo>
                    <a:pt x="131" y="317"/>
                  </a:lnTo>
                  <a:lnTo>
                    <a:pt x="129" y="317"/>
                  </a:lnTo>
                  <a:lnTo>
                    <a:pt x="129" y="315"/>
                  </a:lnTo>
                  <a:lnTo>
                    <a:pt x="127" y="315"/>
                  </a:lnTo>
                  <a:lnTo>
                    <a:pt x="127" y="314"/>
                  </a:lnTo>
                  <a:lnTo>
                    <a:pt x="126" y="314"/>
                  </a:lnTo>
                  <a:lnTo>
                    <a:pt x="126" y="312"/>
                  </a:lnTo>
                  <a:lnTo>
                    <a:pt x="127" y="312"/>
                  </a:lnTo>
                  <a:lnTo>
                    <a:pt x="127" y="310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9" y="307"/>
                  </a:lnTo>
                  <a:lnTo>
                    <a:pt x="127" y="307"/>
                  </a:lnTo>
                  <a:lnTo>
                    <a:pt x="127" y="305"/>
                  </a:lnTo>
                  <a:lnTo>
                    <a:pt x="127" y="303"/>
                  </a:lnTo>
                  <a:lnTo>
                    <a:pt x="126" y="303"/>
                  </a:lnTo>
                  <a:lnTo>
                    <a:pt x="126" y="301"/>
                  </a:lnTo>
                  <a:lnTo>
                    <a:pt x="127" y="301"/>
                  </a:lnTo>
                  <a:lnTo>
                    <a:pt x="126" y="300"/>
                  </a:lnTo>
                  <a:lnTo>
                    <a:pt x="126" y="298"/>
                  </a:lnTo>
                  <a:lnTo>
                    <a:pt x="127" y="298"/>
                  </a:lnTo>
                  <a:lnTo>
                    <a:pt x="127" y="296"/>
                  </a:lnTo>
                  <a:lnTo>
                    <a:pt x="129" y="296"/>
                  </a:lnTo>
                  <a:lnTo>
                    <a:pt x="131" y="296"/>
                  </a:lnTo>
                  <a:lnTo>
                    <a:pt x="133" y="296"/>
                  </a:lnTo>
                  <a:lnTo>
                    <a:pt x="134" y="296"/>
                  </a:lnTo>
                  <a:lnTo>
                    <a:pt x="134" y="298"/>
                  </a:lnTo>
                  <a:lnTo>
                    <a:pt x="134" y="300"/>
                  </a:lnTo>
                  <a:lnTo>
                    <a:pt x="136" y="300"/>
                  </a:lnTo>
                  <a:lnTo>
                    <a:pt x="136" y="301"/>
                  </a:lnTo>
                  <a:lnTo>
                    <a:pt x="136" y="303"/>
                  </a:lnTo>
                  <a:lnTo>
                    <a:pt x="136" y="305"/>
                  </a:lnTo>
                  <a:lnTo>
                    <a:pt x="138" y="305"/>
                  </a:lnTo>
                  <a:lnTo>
                    <a:pt x="140" y="305"/>
                  </a:lnTo>
                  <a:lnTo>
                    <a:pt x="140" y="307"/>
                  </a:lnTo>
                  <a:lnTo>
                    <a:pt x="142" y="307"/>
                  </a:lnTo>
                  <a:lnTo>
                    <a:pt x="142" y="305"/>
                  </a:lnTo>
                  <a:lnTo>
                    <a:pt x="142" y="303"/>
                  </a:lnTo>
                  <a:lnTo>
                    <a:pt x="143" y="303"/>
                  </a:lnTo>
                  <a:lnTo>
                    <a:pt x="143" y="301"/>
                  </a:lnTo>
                  <a:lnTo>
                    <a:pt x="143" y="300"/>
                  </a:lnTo>
                  <a:lnTo>
                    <a:pt x="145" y="300"/>
                  </a:lnTo>
                  <a:lnTo>
                    <a:pt x="145" y="301"/>
                  </a:lnTo>
                  <a:lnTo>
                    <a:pt x="147" y="301"/>
                  </a:lnTo>
                  <a:lnTo>
                    <a:pt x="147" y="300"/>
                  </a:lnTo>
                  <a:lnTo>
                    <a:pt x="147" y="298"/>
                  </a:lnTo>
                  <a:lnTo>
                    <a:pt x="149" y="296"/>
                  </a:lnTo>
                  <a:lnTo>
                    <a:pt x="150" y="296"/>
                  </a:lnTo>
                  <a:lnTo>
                    <a:pt x="152" y="294"/>
                  </a:lnTo>
                  <a:lnTo>
                    <a:pt x="152" y="292"/>
                  </a:lnTo>
                  <a:lnTo>
                    <a:pt x="154" y="292"/>
                  </a:lnTo>
                  <a:lnTo>
                    <a:pt x="154" y="291"/>
                  </a:lnTo>
                  <a:lnTo>
                    <a:pt x="156" y="291"/>
                  </a:lnTo>
                  <a:lnTo>
                    <a:pt x="156" y="292"/>
                  </a:lnTo>
                  <a:lnTo>
                    <a:pt x="156" y="294"/>
                  </a:lnTo>
                  <a:lnTo>
                    <a:pt x="157" y="294"/>
                  </a:lnTo>
                  <a:lnTo>
                    <a:pt x="157" y="296"/>
                  </a:lnTo>
                  <a:lnTo>
                    <a:pt x="159" y="296"/>
                  </a:lnTo>
                  <a:lnTo>
                    <a:pt x="161" y="296"/>
                  </a:lnTo>
                  <a:lnTo>
                    <a:pt x="161" y="298"/>
                  </a:lnTo>
                  <a:lnTo>
                    <a:pt x="161" y="300"/>
                  </a:lnTo>
                  <a:lnTo>
                    <a:pt x="163" y="300"/>
                  </a:lnTo>
                  <a:lnTo>
                    <a:pt x="163" y="298"/>
                  </a:lnTo>
                  <a:lnTo>
                    <a:pt x="163" y="296"/>
                  </a:lnTo>
                  <a:lnTo>
                    <a:pt x="165" y="296"/>
                  </a:lnTo>
                  <a:lnTo>
                    <a:pt x="165" y="294"/>
                  </a:lnTo>
                  <a:lnTo>
                    <a:pt x="165" y="292"/>
                  </a:lnTo>
                  <a:lnTo>
                    <a:pt x="166" y="292"/>
                  </a:lnTo>
                  <a:lnTo>
                    <a:pt x="168" y="292"/>
                  </a:lnTo>
                  <a:lnTo>
                    <a:pt x="170" y="292"/>
                  </a:lnTo>
                  <a:lnTo>
                    <a:pt x="172" y="292"/>
                  </a:lnTo>
                  <a:lnTo>
                    <a:pt x="172" y="294"/>
                  </a:lnTo>
                  <a:lnTo>
                    <a:pt x="173" y="294"/>
                  </a:lnTo>
                  <a:lnTo>
                    <a:pt x="173" y="292"/>
                  </a:lnTo>
                  <a:lnTo>
                    <a:pt x="173" y="291"/>
                  </a:lnTo>
                  <a:lnTo>
                    <a:pt x="172" y="291"/>
                  </a:lnTo>
                  <a:lnTo>
                    <a:pt x="172" y="289"/>
                  </a:lnTo>
                  <a:lnTo>
                    <a:pt x="172" y="287"/>
                  </a:lnTo>
                  <a:lnTo>
                    <a:pt x="170" y="287"/>
                  </a:lnTo>
                  <a:lnTo>
                    <a:pt x="170" y="285"/>
                  </a:lnTo>
                  <a:lnTo>
                    <a:pt x="170" y="284"/>
                  </a:lnTo>
                  <a:lnTo>
                    <a:pt x="168" y="282"/>
                  </a:lnTo>
                  <a:lnTo>
                    <a:pt x="170" y="282"/>
                  </a:lnTo>
                  <a:lnTo>
                    <a:pt x="170" y="280"/>
                  </a:lnTo>
                  <a:lnTo>
                    <a:pt x="168" y="280"/>
                  </a:lnTo>
                  <a:lnTo>
                    <a:pt x="168" y="278"/>
                  </a:lnTo>
                  <a:lnTo>
                    <a:pt x="168" y="277"/>
                  </a:lnTo>
                  <a:lnTo>
                    <a:pt x="168" y="275"/>
                  </a:lnTo>
                  <a:lnTo>
                    <a:pt x="168" y="273"/>
                  </a:lnTo>
                  <a:lnTo>
                    <a:pt x="170" y="273"/>
                  </a:lnTo>
                  <a:lnTo>
                    <a:pt x="172" y="273"/>
                  </a:lnTo>
                  <a:lnTo>
                    <a:pt x="172" y="271"/>
                  </a:lnTo>
                  <a:lnTo>
                    <a:pt x="173" y="271"/>
                  </a:lnTo>
                  <a:lnTo>
                    <a:pt x="173" y="269"/>
                  </a:lnTo>
                  <a:lnTo>
                    <a:pt x="173" y="268"/>
                  </a:lnTo>
                  <a:lnTo>
                    <a:pt x="175" y="268"/>
                  </a:lnTo>
                  <a:lnTo>
                    <a:pt x="175" y="266"/>
                  </a:lnTo>
                  <a:lnTo>
                    <a:pt x="177" y="266"/>
                  </a:lnTo>
                  <a:lnTo>
                    <a:pt x="175" y="266"/>
                  </a:lnTo>
                  <a:lnTo>
                    <a:pt x="175" y="264"/>
                  </a:lnTo>
                  <a:lnTo>
                    <a:pt x="173" y="264"/>
                  </a:lnTo>
                  <a:lnTo>
                    <a:pt x="173" y="262"/>
                  </a:lnTo>
                  <a:lnTo>
                    <a:pt x="172" y="262"/>
                  </a:lnTo>
                  <a:lnTo>
                    <a:pt x="170" y="262"/>
                  </a:lnTo>
                  <a:lnTo>
                    <a:pt x="170" y="261"/>
                  </a:lnTo>
                  <a:lnTo>
                    <a:pt x="170" y="259"/>
                  </a:lnTo>
                  <a:lnTo>
                    <a:pt x="172" y="259"/>
                  </a:lnTo>
                  <a:lnTo>
                    <a:pt x="172" y="257"/>
                  </a:lnTo>
                  <a:lnTo>
                    <a:pt x="172" y="255"/>
                  </a:lnTo>
                  <a:lnTo>
                    <a:pt x="173" y="255"/>
                  </a:lnTo>
                  <a:lnTo>
                    <a:pt x="173" y="254"/>
                  </a:lnTo>
                  <a:lnTo>
                    <a:pt x="173" y="252"/>
                  </a:lnTo>
                  <a:lnTo>
                    <a:pt x="175" y="252"/>
                  </a:lnTo>
                  <a:lnTo>
                    <a:pt x="175" y="250"/>
                  </a:lnTo>
                  <a:lnTo>
                    <a:pt x="175" y="248"/>
                  </a:lnTo>
                  <a:lnTo>
                    <a:pt x="175" y="246"/>
                  </a:lnTo>
                  <a:lnTo>
                    <a:pt x="177" y="246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2" y="245"/>
                  </a:lnTo>
                  <a:lnTo>
                    <a:pt x="172" y="246"/>
                  </a:lnTo>
                  <a:lnTo>
                    <a:pt x="170" y="246"/>
                  </a:lnTo>
                  <a:lnTo>
                    <a:pt x="170" y="245"/>
                  </a:lnTo>
                  <a:lnTo>
                    <a:pt x="170" y="246"/>
                  </a:lnTo>
                  <a:lnTo>
                    <a:pt x="168" y="246"/>
                  </a:lnTo>
                  <a:lnTo>
                    <a:pt x="168" y="245"/>
                  </a:lnTo>
                  <a:lnTo>
                    <a:pt x="170" y="245"/>
                  </a:lnTo>
                  <a:lnTo>
                    <a:pt x="170" y="243"/>
                  </a:lnTo>
                  <a:lnTo>
                    <a:pt x="168" y="243"/>
                  </a:lnTo>
                  <a:lnTo>
                    <a:pt x="168" y="241"/>
                  </a:lnTo>
                  <a:lnTo>
                    <a:pt x="170" y="241"/>
                  </a:lnTo>
                  <a:lnTo>
                    <a:pt x="170" y="239"/>
                  </a:lnTo>
                  <a:lnTo>
                    <a:pt x="170" y="238"/>
                  </a:lnTo>
                  <a:lnTo>
                    <a:pt x="170" y="236"/>
                  </a:lnTo>
                  <a:lnTo>
                    <a:pt x="172" y="234"/>
                  </a:lnTo>
                  <a:lnTo>
                    <a:pt x="170" y="234"/>
                  </a:lnTo>
                  <a:lnTo>
                    <a:pt x="168" y="234"/>
                  </a:lnTo>
                  <a:lnTo>
                    <a:pt x="166" y="234"/>
                  </a:lnTo>
                  <a:lnTo>
                    <a:pt x="165" y="234"/>
                  </a:lnTo>
                  <a:lnTo>
                    <a:pt x="165" y="232"/>
                  </a:lnTo>
                  <a:lnTo>
                    <a:pt x="163" y="232"/>
                  </a:lnTo>
                  <a:lnTo>
                    <a:pt x="161" y="232"/>
                  </a:lnTo>
                  <a:lnTo>
                    <a:pt x="161" y="234"/>
                  </a:lnTo>
                  <a:lnTo>
                    <a:pt x="159" y="234"/>
                  </a:lnTo>
                  <a:lnTo>
                    <a:pt x="157" y="234"/>
                  </a:lnTo>
                  <a:lnTo>
                    <a:pt x="157" y="232"/>
                  </a:lnTo>
                  <a:lnTo>
                    <a:pt x="157" y="234"/>
                  </a:lnTo>
                  <a:lnTo>
                    <a:pt x="156" y="234"/>
                  </a:lnTo>
                  <a:lnTo>
                    <a:pt x="154" y="234"/>
                  </a:lnTo>
                  <a:lnTo>
                    <a:pt x="154" y="236"/>
                  </a:lnTo>
                  <a:lnTo>
                    <a:pt x="152" y="236"/>
                  </a:lnTo>
                  <a:lnTo>
                    <a:pt x="150" y="238"/>
                  </a:lnTo>
                  <a:lnTo>
                    <a:pt x="150" y="236"/>
                  </a:lnTo>
                  <a:lnTo>
                    <a:pt x="149" y="236"/>
                  </a:lnTo>
                  <a:lnTo>
                    <a:pt x="149" y="238"/>
                  </a:lnTo>
                  <a:lnTo>
                    <a:pt x="147" y="238"/>
                  </a:lnTo>
                  <a:lnTo>
                    <a:pt x="145" y="238"/>
                  </a:lnTo>
                  <a:lnTo>
                    <a:pt x="143" y="238"/>
                  </a:lnTo>
                  <a:lnTo>
                    <a:pt x="142" y="238"/>
                  </a:lnTo>
                  <a:lnTo>
                    <a:pt x="142" y="236"/>
                  </a:lnTo>
                  <a:lnTo>
                    <a:pt x="140" y="236"/>
                  </a:lnTo>
                  <a:lnTo>
                    <a:pt x="140" y="238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6"/>
                  </a:lnTo>
                  <a:lnTo>
                    <a:pt x="136" y="234"/>
                  </a:lnTo>
                  <a:lnTo>
                    <a:pt x="134" y="234"/>
                  </a:lnTo>
                  <a:lnTo>
                    <a:pt x="134" y="232"/>
                  </a:lnTo>
                  <a:lnTo>
                    <a:pt x="134" y="231"/>
                  </a:lnTo>
                  <a:lnTo>
                    <a:pt x="133" y="231"/>
                  </a:lnTo>
                  <a:lnTo>
                    <a:pt x="131" y="231"/>
                  </a:lnTo>
                  <a:lnTo>
                    <a:pt x="131" y="229"/>
                  </a:lnTo>
                  <a:lnTo>
                    <a:pt x="133" y="229"/>
                  </a:lnTo>
                  <a:lnTo>
                    <a:pt x="133" y="227"/>
                  </a:lnTo>
                  <a:lnTo>
                    <a:pt x="133" y="225"/>
                  </a:lnTo>
                  <a:lnTo>
                    <a:pt x="133" y="223"/>
                  </a:lnTo>
                  <a:lnTo>
                    <a:pt x="134" y="223"/>
                  </a:lnTo>
                  <a:lnTo>
                    <a:pt x="136" y="223"/>
                  </a:lnTo>
                  <a:lnTo>
                    <a:pt x="138" y="223"/>
                  </a:lnTo>
                  <a:lnTo>
                    <a:pt x="138" y="222"/>
                  </a:lnTo>
                  <a:lnTo>
                    <a:pt x="140" y="222"/>
                  </a:lnTo>
                  <a:lnTo>
                    <a:pt x="142" y="222"/>
                  </a:lnTo>
                  <a:lnTo>
                    <a:pt x="143" y="222"/>
                  </a:lnTo>
                  <a:lnTo>
                    <a:pt x="145" y="222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7" y="218"/>
                  </a:lnTo>
                  <a:lnTo>
                    <a:pt x="145" y="218"/>
                  </a:lnTo>
                  <a:lnTo>
                    <a:pt x="145" y="216"/>
                  </a:lnTo>
                  <a:lnTo>
                    <a:pt x="145" y="215"/>
                  </a:lnTo>
                  <a:lnTo>
                    <a:pt x="147" y="215"/>
                  </a:lnTo>
                  <a:lnTo>
                    <a:pt x="147" y="213"/>
                  </a:lnTo>
                  <a:lnTo>
                    <a:pt x="147" y="211"/>
                  </a:lnTo>
                  <a:lnTo>
                    <a:pt x="149" y="211"/>
                  </a:lnTo>
                  <a:lnTo>
                    <a:pt x="149" y="209"/>
                  </a:lnTo>
                  <a:lnTo>
                    <a:pt x="149" y="208"/>
                  </a:lnTo>
                  <a:lnTo>
                    <a:pt x="150" y="208"/>
                  </a:lnTo>
                  <a:lnTo>
                    <a:pt x="152" y="208"/>
                  </a:lnTo>
                  <a:lnTo>
                    <a:pt x="152" y="206"/>
                  </a:lnTo>
                  <a:lnTo>
                    <a:pt x="152" y="204"/>
                  </a:lnTo>
                  <a:lnTo>
                    <a:pt x="154" y="204"/>
                  </a:lnTo>
                  <a:lnTo>
                    <a:pt x="154" y="206"/>
                  </a:lnTo>
                  <a:lnTo>
                    <a:pt x="156" y="206"/>
                  </a:lnTo>
                  <a:lnTo>
                    <a:pt x="157" y="206"/>
                  </a:lnTo>
                  <a:lnTo>
                    <a:pt x="159" y="208"/>
                  </a:lnTo>
                  <a:lnTo>
                    <a:pt x="161" y="208"/>
                  </a:lnTo>
                  <a:lnTo>
                    <a:pt x="161" y="206"/>
                  </a:lnTo>
                  <a:lnTo>
                    <a:pt x="163" y="206"/>
                  </a:lnTo>
                  <a:lnTo>
                    <a:pt x="165" y="206"/>
                  </a:lnTo>
                  <a:lnTo>
                    <a:pt x="165" y="204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65" y="199"/>
                  </a:lnTo>
                  <a:lnTo>
                    <a:pt x="165" y="197"/>
                  </a:lnTo>
                  <a:lnTo>
                    <a:pt x="163" y="197"/>
                  </a:lnTo>
                  <a:lnTo>
                    <a:pt x="163" y="195"/>
                  </a:lnTo>
                  <a:lnTo>
                    <a:pt x="161" y="195"/>
                  </a:lnTo>
                  <a:lnTo>
                    <a:pt x="161" y="193"/>
                  </a:lnTo>
                  <a:lnTo>
                    <a:pt x="161" y="192"/>
                  </a:lnTo>
                  <a:lnTo>
                    <a:pt x="159" y="192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90"/>
                  </a:lnTo>
                  <a:lnTo>
                    <a:pt x="165" y="190"/>
                  </a:lnTo>
                  <a:lnTo>
                    <a:pt x="163" y="190"/>
                  </a:lnTo>
                  <a:lnTo>
                    <a:pt x="165" y="190"/>
                  </a:lnTo>
                  <a:lnTo>
                    <a:pt x="165" y="188"/>
                  </a:lnTo>
                  <a:lnTo>
                    <a:pt x="165" y="186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6"/>
                  </a:lnTo>
                  <a:lnTo>
                    <a:pt x="170" y="186"/>
                  </a:lnTo>
                  <a:lnTo>
                    <a:pt x="172" y="186"/>
                  </a:lnTo>
                  <a:lnTo>
                    <a:pt x="172" y="185"/>
                  </a:lnTo>
                  <a:lnTo>
                    <a:pt x="170" y="185"/>
                  </a:lnTo>
                  <a:lnTo>
                    <a:pt x="170" y="183"/>
                  </a:lnTo>
                  <a:lnTo>
                    <a:pt x="168" y="183"/>
                  </a:lnTo>
                  <a:lnTo>
                    <a:pt x="168" y="181"/>
                  </a:lnTo>
                  <a:lnTo>
                    <a:pt x="166" y="181"/>
                  </a:lnTo>
                  <a:lnTo>
                    <a:pt x="166" y="183"/>
                  </a:lnTo>
                  <a:lnTo>
                    <a:pt x="165" y="181"/>
                  </a:lnTo>
                  <a:lnTo>
                    <a:pt x="165" y="179"/>
                  </a:lnTo>
                  <a:lnTo>
                    <a:pt x="163" y="179"/>
                  </a:lnTo>
                  <a:lnTo>
                    <a:pt x="163" y="177"/>
                  </a:lnTo>
                  <a:lnTo>
                    <a:pt x="163" y="176"/>
                  </a:lnTo>
                  <a:lnTo>
                    <a:pt x="163" y="174"/>
                  </a:lnTo>
                  <a:lnTo>
                    <a:pt x="163" y="172"/>
                  </a:lnTo>
                  <a:lnTo>
                    <a:pt x="165" y="172"/>
                  </a:lnTo>
                  <a:lnTo>
                    <a:pt x="166" y="172"/>
                  </a:lnTo>
                  <a:lnTo>
                    <a:pt x="166" y="174"/>
                  </a:lnTo>
                  <a:lnTo>
                    <a:pt x="168" y="174"/>
                  </a:lnTo>
                  <a:lnTo>
                    <a:pt x="170" y="174"/>
                  </a:lnTo>
                  <a:lnTo>
                    <a:pt x="170" y="176"/>
                  </a:lnTo>
                  <a:lnTo>
                    <a:pt x="170" y="174"/>
                  </a:lnTo>
                  <a:lnTo>
                    <a:pt x="170" y="172"/>
                  </a:lnTo>
                  <a:lnTo>
                    <a:pt x="172" y="172"/>
                  </a:lnTo>
                  <a:lnTo>
                    <a:pt x="172" y="170"/>
                  </a:lnTo>
                  <a:lnTo>
                    <a:pt x="173" y="170"/>
                  </a:lnTo>
                  <a:lnTo>
                    <a:pt x="172" y="169"/>
                  </a:lnTo>
                  <a:lnTo>
                    <a:pt x="172" y="167"/>
                  </a:lnTo>
                  <a:lnTo>
                    <a:pt x="173" y="165"/>
                  </a:lnTo>
                  <a:lnTo>
                    <a:pt x="173" y="163"/>
                  </a:lnTo>
                  <a:lnTo>
                    <a:pt x="173" y="161"/>
                  </a:lnTo>
                  <a:lnTo>
                    <a:pt x="173" y="160"/>
                  </a:lnTo>
                  <a:lnTo>
                    <a:pt x="172" y="158"/>
                  </a:lnTo>
                  <a:lnTo>
                    <a:pt x="170" y="158"/>
                  </a:lnTo>
                  <a:lnTo>
                    <a:pt x="170" y="160"/>
                  </a:lnTo>
                  <a:lnTo>
                    <a:pt x="168" y="160"/>
                  </a:lnTo>
                  <a:lnTo>
                    <a:pt x="168" y="161"/>
                  </a:lnTo>
                  <a:lnTo>
                    <a:pt x="166" y="161"/>
                  </a:lnTo>
                  <a:lnTo>
                    <a:pt x="166" y="160"/>
                  </a:lnTo>
                  <a:lnTo>
                    <a:pt x="165" y="160"/>
                  </a:lnTo>
                  <a:lnTo>
                    <a:pt x="165" y="161"/>
                  </a:lnTo>
                  <a:lnTo>
                    <a:pt x="165" y="163"/>
                  </a:lnTo>
                  <a:lnTo>
                    <a:pt x="163" y="163"/>
                  </a:lnTo>
                  <a:lnTo>
                    <a:pt x="161" y="161"/>
                  </a:lnTo>
                  <a:lnTo>
                    <a:pt x="161" y="160"/>
                  </a:lnTo>
                  <a:lnTo>
                    <a:pt x="161" y="158"/>
                  </a:lnTo>
                  <a:lnTo>
                    <a:pt x="163" y="158"/>
                  </a:lnTo>
                  <a:lnTo>
                    <a:pt x="161" y="158"/>
                  </a:lnTo>
                  <a:lnTo>
                    <a:pt x="159" y="158"/>
                  </a:lnTo>
                  <a:lnTo>
                    <a:pt x="159" y="156"/>
                  </a:lnTo>
                  <a:lnTo>
                    <a:pt x="159" y="154"/>
                  </a:lnTo>
                  <a:lnTo>
                    <a:pt x="159" y="153"/>
                  </a:lnTo>
                  <a:lnTo>
                    <a:pt x="159" y="151"/>
                  </a:lnTo>
                  <a:lnTo>
                    <a:pt x="159" y="149"/>
                  </a:lnTo>
                  <a:lnTo>
                    <a:pt x="159" y="147"/>
                  </a:lnTo>
                  <a:lnTo>
                    <a:pt x="159" y="146"/>
                  </a:lnTo>
                  <a:lnTo>
                    <a:pt x="159" y="144"/>
                  </a:lnTo>
                  <a:lnTo>
                    <a:pt x="157" y="144"/>
                  </a:lnTo>
                  <a:lnTo>
                    <a:pt x="159" y="142"/>
                  </a:lnTo>
                  <a:lnTo>
                    <a:pt x="157" y="142"/>
                  </a:lnTo>
                  <a:lnTo>
                    <a:pt x="157" y="140"/>
                  </a:lnTo>
                  <a:lnTo>
                    <a:pt x="159" y="140"/>
                  </a:lnTo>
                  <a:lnTo>
                    <a:pt x="159" y="138"/>
                  </a:lnTo>
                  <a:lnTo>
                    <a:pt x="161" y="138"/>
                  </a:lnTo>
                  <a:lnTo>
                    <a:pt x="163" y="137"/>
                  </a:lnTo>
                  <a:lnTo>
                    <a:pt x="165" y="137"/>
                  </a:lnTo>
                  <a:lnTo>
                    <a:pt x="165" y="135"/>
                  </a:lnTo>
                  <a:lnTo>
                    <a:pt x="165" y="133"/>
                  </a:lnTo>
                  <a:lnTo>
                    <a:pt x="165" y="131"/>
                  </a:lnTo>
                  <a:lnTo>
                    <a:pt x="163" y="131"/>
                  </a:lnTo>
                  <a:lnTo>
                    <a:pt x="163" y="130"/>
                  </a:lnTo>
                  <a:lnTo>
                    <a:pt x="163" y="128"/>
                  </a:lnTo>
                  <a:lnTo>
                    <a:pt x="163" y="126"/>
                  </a:lnTo>
                  <a:lnTo>
                    <a:pt x="165" y="124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5" y="121"/>
                  </a:lnTo>
                  <a:lnTo>
                    <a:pt x="165" y="119"/>
                  </a:lnTo>
                  <a:lnTo>
                    <a:pt x="163" y="119"/>
                  </a:lnTo>
                  <a:lnTo>
                    <a:pt x="165" y="117"/>
                  </a:lnTo>
                  <a:lnTo>
                    <a:pt x="165" y="115"/>
                  </a:lnTo>
                  <a:lnTo>
                    <a:pt x="163" y="115"/>
                  </a:lnTo>
                  <a:lnTo>
                    <a:pt x="163" y="114"/>
                  </a:lnTo>
                  <a:lnTo>
                    <a:pt x="165" y="114"/>
                  </a:lnTo>
                  <a:lnTo>
                    <a:pt x="166" y="114"/>
                  </a:lnTo>
                  <a:lnTo>
                    <a:pt x="166" y="112"/>
                  </a:lnTo>
                  <a:lnTo>
                    <a:pt x="168" y="112"/>
                  </a:lnTo>
                  <a:lnTo>
                    <a:pt x="168" y="110"/>
                  </a:lnTo>
                  <a:lnTo>
                    <a:pt x="170" y="110"/>
                  </a:lnTo>
                  <a:lnTo>
                    <a:pt x="168" y="110"/>
                  </a:lnTo>
                  <a:lnTo>
                    <a:pt x="168" y="108"/>
                  </a:lnTo>
                  <a:lnTo>
                    <a:pt x="168" y="107"/>
                  </a:lnTo>
                  <a:lnTo>
                    <a:pt x="168" y="105"/>
                  </a:lnTo>
                  <a:lnTo>
                    <a:pt x="168" y="103"/>
                  </a:lnTo>
                  <a:lnTo>
                    <a:pt x="166" y="103"/>
                  </a:lnTo>
                  <a:lnTo>
                    <a:pt x="166" y="105"/>
                  </a:lnTo>
                  <a:lnTo>
                    <a:pt x="165" y="105"/>
                  </a:lnTo>
                  <a:lnTo>
                    <a:pt x="163" y="105"/>
                  </a:lnTo>
                  <a:lnTo>
                    <a:pt x="161" y="105"/>
                  </a:lnTo>
                  <a:lnTo>
                    <a:pt x="163" y="103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8"/>
                  </a:lnTo>
                  <a:lnTo>
                    <a:pt x="163" y="96"/>
                  </a:lnTo>
                  <a:lnTo>
                    <a:pt x="163" y="94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2"/>
                  </a:lnTo>
                  <a:lnTo>
                    <a:pt x="163" y="91"/>
                  </a:lnTo>
                  <a:lnTo>
                    <a:pt x="161" y="91"/>
                  </a:lnTo>
                  <a:lnTo>
                    <a:pt x="161" y="89"/>
                  </a:lnTo>
                  <a:lnTo>
                    <a:pt x="161" y="87"/>
                  </a:lnTo>
                  <a:lnTo>
                    <a:pt x="161" y="85"/>
                  </a:lnTo>
                  <a:lnTo>
                    <a:pt x="159" y="85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1" y="82"/>
                  </a:lnTo>
                  <a:lnTo>
                    <a:pt x="161" y="80"/>
                  </a:lnTo>
                  <a:lnTo>
                    <a:pt x="161" y="78"/>
                  </a:lnTo>
                  <a:lnTo>
                    <a:pt x="159" y="78"/>
                  </a:lnTo>
                  <a:lnTo>
                    <a:pt x="159" y="77"/>
                  </a:lnTo>
                  <a:lnTo>
                    <a:pt x="159" y="75"/>
                  </a:lnTo>
                  <a:lnTo>
                    <a:pt x="159" y="73"/>
                  </a:lnTo>
                  <a:lnTo>
                    <a:pt x="161" y="73"/>
                  </a:lnTo>
                  <a:lnTo>
                    <a:pt x="161" y="71"/>
                  </a:lnTo>
                  <a:lnTo>
                    <a:pt x="161" y="69"/>
                  </a:lnTo>
                  <a:lnTo>
                    <a:pt x="161" y="68"/>
                  </a:lnTo>
                  <a:lnTo>
                    <a:pt x="159" y="68"/>
                  </a:lnTo>
                  <a:lnTo>
                    <a:pt x="161" y="68"/>
                  </a:lnTo>
                  <a:lnTo>
                    <a:pt x="161" y="66"/>
                  </a:lnTo>
                  <a:lnTo>
                    <a:pt x="161" y="68"/>
                  </a:lnTo>
                  <a:lnTo>
                    <a:pt x="163" y="68"/>
                  </a:lnTo>
                  <a:lnTo>
                    <a:pt x="163" y="66"/>
                  </a:lnTo>
                  <a:lnTo>
                    <a:pt x="163" y="64"/>
                  </a:lnTo>
                  <a:lnTo>
                    <a:pt x="165" y="64"/>
                  </a:lnTo>
                  <a:lnTo>
                    <a:pt x="163" y="64"/>
                  </a:lnTo>
                  <a:lnTo>
                    <a:pt x="163" y="62"/>
                  </a:lnTo>
                  <a:lnTo>
                    <a:pt x="165" y="62"/>
                  </a:lnTo>
                  <a:lnTo>
                    <a:pt x="165" y="61"/>
                  </a:lnTo>
                  <a:lnTo>
                    <a:pt x="166" y="61"/>
                  </a:lnTo>
                  <a:lnTo>
                    <a:pt x="168" y="61"/>
                  </a:lnTo>
                  <a:lnTo>
                    <a:pt x="168" y="59"/>
                  </a:lnTo>
                  <a:lnTo>
                    <a:pt x="170" y="59"/>
                  </a:lnTo>
                  <a:lnTo>
                    <a:pt x="170" y="57"/>
                  </a:lnTo>
                  <a:lnTo>
                    <a:pt x="168" y="57"/>
                  </a:lnTo>
                  <a:lnTo>
                    <a:pt x="168" y="55"/>
                  </a:lnTo>
                  <a:lnTo>
                    <a:pt x="170" y="55"/>
                  </a:lnTo>
                  <a:lnTo>
                    <a:pt x="170" y="54"/>
                  </a:lnTo>
                  <a:lnTo>
                    <a:pt x="170" y="52"/>
                  </a:lnTo>
                  <a:lnTo>
                    <a:pt x="170" y="50"/>
                  </a:lnTo>
                  <a:lnTo>
                    <a:pt x="172" y="50"/>
                  </a:lnTo>
                  <a:lnTo>
                    <a:pt x="172" y="48"/>
                  </a:lnTo>
                  <a:lnTo>
                    <a:pt x="172" y="46"/>
                  </a:lnTo>
                  <a:lnTo>
                    <a:pt x="173" y="46"/>
                  </a:lnTo>
                  <a:lnTo>
                    <a:pt x="173" y="45"/>
                  </a:lnTo>
                  <a:lnTo>
                    <a:pt x="173" y="43"/>
                  </a:lnTo>
                  <a:lnTo>
                    <a:pt x="173" y="41"/>
                  </a:lnTo>
                  <a:lnTo>
                    <a:pt x="173" y="39"/>
                  </a:lnTo>
                  <a:lnTo>
                    <a:pt x="173" y="38"/>
                  </a:lnTo>
                  <a:lnTo>
                    <a:pt x="172" y="38"/>
                  </a:lnTo>
                  <a:lnTo>
                    <a:pt x="172" y="36"/>
                  </a:lnTo>
                  <a:lnTo>
                    <a:pt x="173" y="36"/>
                  </a:lnTo>
                  <a:lnTo>
                    <a:pt x="173" y="34"/>
                  </a:lnTo>
                  <a:lnTo>
                    <a:pt x="173" y="32"/>
                  </a:lnTo>
                  <a:lnTo>
                    <a:pt x="173" y="31"/>
                  </a:lnTo>
                  <a:lnTo>
                    <a:pt x="172" y="31"/>
                  </a:lnTo>
                  <a:lnTo>
                    <a:pt x="170" y="31"/>
                  </a:lnTo>
                  <a:lnTo>
                    <a:pt x="170" y="29"/>
                  </a:lnTo>
                  <a:lnTo>
                    <a:pt x="170" y="27"/>
                  </a:lnTo>
                  <a:lnTo>
                    <a:pt x="172" y="27"/>
                  </a:lnTo>
                  <a:lnTo>
                    <a:pt x="172" y="25"/>
                  </a:lnTo>
                  <a:lnTo>
                    <a:pt x="170" y="25"/>
                  </a:lnTo>
                  <a:lnTo>
                    <a:pt x="170" y="27"/>
                  </a:lnTo>
                  <a:lnTo>
                    <a:pt x="168" y="27"/>
                  </a:lnTo>
                  <a:lnTo>
                    <a:pt x="166" y="25"/>
                  </a:lnTo>
                  <a:lnTo>
                    <a:pt x="168" y="25"/>
                  </a:lnTo>
                  <a:lnTo>
                    <a:pt x="168" y="23"/>
                  </a:lnTo>
                  <a:lnTo>
                    <a:pt x="168" y="22"/>
                  </a:lnTo>
                  <a:lnTo>
                    <a:pt x="170" y="22"/>
                  </a:lnTo>
                  <a:lnTo>
                    <a:pt x="168" y="22"/>
                  </a:lnTo>
                  <a:lnTo>
                    <a:pt x="168" y="20"/>
                  </a:lnTo>
                  <a:lnTo>
                    <a:pt x="170" y="20"/>
                  </a:lnTo>
                  <a:lnTo>
                    <a:pt x="170" y="18"/>
                  </a:lnTo>
                  <a:lnTo>
                    <a:pt x="172" y="18"/>
                  </a:lnTo>
                  <a:lnTo>
                    <a:pt x="172" y="16"/>
                  </a:lnTo>
                  <a:lnTo>
                    <a:pt x="172" y="15"/>
                  </a:lnTo>
                  <a:lnTo>
                    <a:pt x="173" y="13"/>
                  </a:lnTo>
                  <a:lnTo>
                    <a:pt x="173" y="11"/>
                  </a:lnTo>
                  <a:lnTo>
                    <a:pt x="175" y="11"/>
                  </a:lnTo>
                  <a:lnTo>
                    <a:pt x="175" y="9"/>
                  </a:lnTo>
                  <a:lnTo>
                    <a:pt x="175" y="8"/>
                  </a:lnTo>
                  <a:lnTo>
                    <a:pt x="177" y="8"/>
                  </a:lnTo>
                  <a:lnTo>
                    <a:pt x="177" y="6"/>
                  </a:lnTo>
                  <a:lnTo>
                    <a:pt x="177" y="4"/>
                  </a:lnTo>
                  <a:lnTo>
                    <a:pt x="179" y="4"/>
                  </a:lnTo>
                  <a:lnTo>
                    <a:pt x="179" y="2"/>
                  </a:lnTo>
                  <a:lnTo>
                    <a:pt x="180" y="2"/>
                  </a:lnTo>
                  <a:lnTo>
                    <a:pt x="18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1" name="Freeform 15"/>
            <p:cNvSpPr>
              <a:spLocks/>
            </p:cNvSpPr>
            <p:nvPr/>
          </p:nvSpPr>
          <p:spPr bwMode="auto">
            <a:xfrm>
              <a:off x="3304" y="1041"/>
              <a:ext cx="165" cy="872"/>
            </a:xfrm>
            <a:custGeom>
              <a:avLst/>
              <a:gdLst>
                <a:gd name="T0" fmla="*/ 11 w 165"/>
                <a:gd name="T1" fmla="*/ 851 h 872"/>
                <a:gd name="T2" fmla="*/ 31 w 165"/>
                <a:gd name="T3" fmla="*/ 841 h 872"/>
                <a:gd name="T4" fmla="*/ 27 w 165"/>
                <a:gd name="T5" fmla="*/ 826 h 872"/>
                <a:gd name="T6" fmla="*/ 36 w 165"/>
                <a:gd name="T7" fmla="*/ 814 h 872"/>
                <a:gd name="T8" fmla="*/ 46 w 165"/>
                <a:gd name="T9" fmla="*/ 798 h 872"/>
                <a:gd name="T10" fmla="*/ 66 w 165"/>
                <a:gd name="T11" fmla="*/ 787 h 872"/>
                <a:gd name="T12" fmla="*/ 78 w 165"/>
                <a:gd name="T13" fmla="*/ 779 h 872"/>
                <a:gd name="T14" fmla="*/ 77 w 165"/>
                <a:gd name="T15" fmla="*/ 764 h 872"/>
                <a:gd name="T16" fmla="*/ 85 w 165"/>
                <a:gd name="T17" fmla="*/ 752 h 872"/>
                <a:gd name="T18" fmla="*/ 89 w 165"/>
                <a:gd name="T19" fmla="*/ 734 h 872"/>
                <a:gd name="T20" fmla="*/ 92 w 165"/>
                <a:gd name="T21" fmla="*/ 717 h 872"/>
                <a:gd name="T22" fmla="*/ 92 w 165"/>
                <a:gd name="T23" fmla="*/ 701 h 872"/>
                <a:gd name="T24" fmla="*/ 91 w 165"/>
                <a:gd name="T25" fmla="*/ 687 h 872"/>
                <a:gd name="T26" fmla="*/ 105 w 165"/>
                <a:gd name="T27" fmla="*/ 672 h 872"/>
                <a:gd name="T28" fmla="*/ 85 w 165"/>
                <a:gd name="T29" fmla="*/ 658 h 872"/>
                <a:gd name="T30" fmla="*/ 69 w 165"/>
                <a:gd name="T31" fmla="*/ 639 h 872"/>
                <a:gd name="T32" fmla="*/ 62 w 165"/>
                <a:gd name="T33" fmla="*/ 621 h 872"/>
                <a:gd name="T34" fmla="*/ 55 w 165"/>
                <a:gd name="T35" fmla="*/ 605 h 872"/>
                <a:gd name="T36" fmla="*/ 54 w 165"/>
                <a:gd name="T37" fmla="*/ 587 h 872"/>
                <a:gd name="T38" fmla="*/ 57 w 165"/>
                <a:gd name="T39" fmla="*/ 566 h 872"/>
                <a:gd name="T40" fmla="*/ 59 w 165"/>
                <a:gd name="T41" fmla="*/ 543 h 872"/>
                <a:gd name="T42" fmla="*/ 66 w 165"/>
                <a:gd name="T43" fmla="*/ 526 h 872"/>
                <a:gd name="T44" fmla="*/ 64 w 165"/>
                <a:gd name="T45" fmla="*/ 518 h 872"/>
                <a:gd name="T46" fmla="*/ 50 w 165"/>
                <a:gd name="T47" fmla="*/ 518 h 872"/>
                <a:gd name="T48" fmla="*/ 39 w 165"/>
                <a:gd name="T49" fmla="*/ 499 h 872"/>
                <a:gd name="T50" fmla="*/ 48 w 165"/>
                <a:gd name="T51" fmla="*/ 490 h 872"/>
                <a:gd name="T52" fmla="*/ 62 w 165"/>
                <a:gd name="T53" fmla="*/ 488 h 872"/>
                <a:gd name="T54" fmla="*/ 82 w 165"/>
                <a:gd name="T55" fmla="*/ 480 h 872"/>
                <a:gd name="T56" fmla="*/ 100 w 165"/>
                <a:gd name="T57" fmla="*/ 472 h 872"/>
                <a:gd name="T58" fmla="*/ 117 w 165"/>
                <a:gd name="T59" fmla="*/ 462 h 872"/>
                <a:gd name="T60" fmla="*/ 133 w 165"/>
                <a:gd name="T61" fmla="*/ 458 h 872"/>
                <a:gd name="T62" fmla="*/ 135 w 165"/>
                <a:gd name="T63" fmla="*/ 433 h 872"/>
                <a:gd name="T64" fmla="*/ 133 w 165"/>
                <a:gd name="T65" fmla="*/ 412 h 872"/>
                <a:gd name="T66" fmla="*/ 142 w 165"/>
                <a:gd name="T67" fmla="*/ 418 h 872"/>
                <a:gd name="T68" fmla="*/ 153 w 165"/>
                <a:gd name="T69" fmla="*/ 423 h 872"/>
                <a:gd name="T70" fmla="*/ 158 w 165"/>
                <a:gd name="T71" fmla="*/ 410 h 872"/>
                <a:gd name="T72" fmla="*/ 160 w 165"/>
                <a:gd name="T73" fmla="*/ 386 h 872"/>
                <a:gd name="T74" fmla="*/ 153 w 165"/>
                <a:gd name="T75" fmla="*/ 366 h 872"/>
                <a:gd name="T76" fmla="*/ 163 w 165"/>
                <a:gd name="T77" fmla="*/ 350 h 872"/>
                <a:gd name="T78" fmla="*/ 156 w 165"/>
                <a:gd name="T79" fmla="*/ 331 h 872"/>
                <a:gd name="T80" fmla="*/ 153 w 165"/>
                <a:gd name="T81" fmla="*/ 311 h 872"/>
                <a:gd name="T82" fmla="*/ 142 w 165"/>
                <a:gd name="T83" fmla="*/ 292 h 872"/>
                <a:gd name="T84" fmla="*/ 130 w 165"/>
                <a:gd name="T85" fmla="*/ 272 h 872"/>
                <a:gd name="T86" fmla="*/ 144 w 165"/>
                <a:gd name="T87" fmla="*/ 262 h 872"/>
                <a:gd name="T88" fmla="*/ 124 w 165"/>
                <a:gd name="T89" fmla="*/ 251 h 872"/>
                <a:gd name="T90" fmla="*/ 107 w 165"/>
                <a:gd name="T91" fmla="*/ 241 h 872"/>
                <a:gd name="T92" fmla="*/ 96 w 165"/>
                <a:gd name="T93" fmla="*/ 223 h 872"/>
                <a:gd name="T94" fmla="*/ 80 w 165"/>
                <a:gd name="T95" fmla="*/ 214 h 872"/>
                <a:gd name="T96" fmla="*/ 73 w 165"/>
                <a:gd name="T97" fmla="*/ 202 h 872"/>
                <a:gd name="T98" fmla="*/ 66 w 165"/>
                <a:gd name="T99" fmla="*/ 182 h 872"/>
                <a:gd name="T100" fmla="*/ 77 w 165"/>
                <a:gd name="T101" fmla="*/ 170 h 872"/>
                <a:gd name="T102" fmla="*/ 89 w 165"/>
                <a:gd name="T103" fmla="*/ 149 h 872"/>
                <a:gd name="T104" fmla="*/ 98 w 165"/>
                <a:gd name="T105" fmla="*/ 127 h 872"/>
                <a:gd name="T106" fmla="*/ 119 w 165"/>
                <a:gd name="T107" fmla="*/ 122 h 872"/>
                <a:gd name="T108" fmla="*/ 126 w 165"/>
                <a:gd name="T109" fmla="*/ 108 h 872"/>
                <a:gd name="T110" fmla="*/ 137 w 165"/>
                <a:gd name="T111" fmla="*/ 85 h 872"/>
                <a:gd name="T112" fmla="*/ 144 w 165"/>
                <a:gd name="T113" fmla="*/ 60 h 872"/>
                <a:gd name="T114" fmla="*/ 144 w 165"/>
                <a:gd name="T115" fmla="*/ 37 h 872"/>
                <a:gd name="T116" fmla="*/ 139 w 165"/>
                <a:gd name="T117" fmla="*/ 21 h 872"/>
                <a:gd name="T118" fmla="*/ 133 w 165"/>
                <a:gd name="T119" fmla="*/ 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" h="872">
                  <a:moveTo>
                    <a:pt x="0" y="872"/>
                  </a:moveTo>
                  <a:lnTo>
                    <a:pt x="2" y="872"/>
                  </a:lnTo>
                  <a:lnTo>
                    <a:pt x="4" y="871"/>
                  </a:lnTo>
                  <a:lnTo>
                    <a:pt x="4" y="869"/>
                  </a:lnTo>
                  <a:lnTo>
                    <a:pt x="4" y="867"/>
                  </a:lnTo>
                  <a:lnTo>
                    <a:pt x="4" y="865"/>
                  </a:lnTo>
                  <a:lnTo>
                    <a:pt x="4" y="864"/>
                  </a:lnTo>
                  <a:lnTo>
                    <a:pt x="4" y="862"/>
                  </a:lnTo>
                  <a:lnTo>
                    <a:pt x="4" y="860"/>
                  </a:lnTo>
                  <a:lnTo>
                    <a:pt x="4" y="858"/>
                  </a:lnTo>
                  <a:lnTo>
                    <a:pt x="4" y="857"/>
                  </a:lnTo>
                  <a:lnTo>
                    <a:pt x="6" y="857"/>
                  </a:lnTo>
                  <a:lnTo>
                    <a:pt x="6" y="855"/>
                  </a:lnTo>
                  <a:lnTo>
                    <a:pt x="8" y="855"/>
                  </a:lnTo>
                  <a:lnTo>
                    <a:pt x="9" y="855"/>
                  </a:lnTo>
                  <a:lnTo>
                    <a:pt x="11" y="853"/>
                  </a:lnTo>
                  <a:lnTo>
                    <a:pt x="11" y="851"/>
                  </a:lnTo>
                  <a:lnTo>
                    <a:pt x="13" y="849"/>
                  </a:lnTo>
                  <a:lnTo>
                    <a:pt x="15" y="849"/>
                  </a:lnTo>
                  <a:lnTo>
                    <a:pt x="15" y="848"/>
                  </a:lnTo>
                  <a:lnTo>
                    <a:pt x="16" y="848"/>
                  </a:lnTo>
                  <a:lnTo>
                    <a:pt x="18" y="846"/>
                  </a:lnTo>
                  <a:lnTo>
                    <a:pt x="20" y="846"/>
                  </a:lnTo>
                  <a:lnTo>
                    <a:pt x="20" y="844"/>
                  </a:lnTo>
                  <a:lnTo>
                    <a:pt x="22" y="844"/>
                  </a:lnTo>
                  <a:lnTo>
                    <a:pt x="22" y="842"/>
                  </a:lnTo>
                  <a:lnTo>
                    <a:pt x="22" y="844"/>
                  </a:lnTo>
                  <a:lnTo>
                    <a:pt x="23" y="844"/>
                  </a:lnTo>
                  <a:lnTo>
                    <a:pt x="25" y="844"/>
                  </a:lnTo>
                  <a:lnTo>
                    <a:pt x="25" y="842"/>
                  </a:lnTo>
                  <a:lnTo>
                    <a:pt x="27" y="842"/>
                  </a:lnTo>
                  <a:lnTo>
                    <a:pt x="27" y="841"/>
                  </a:lnTo>
                  <a:lnTo>
                    <a:pt x="29" y="841"/>
                  </a:lnTo>
                  <a:lnTo>
                    <a:pt x="31" y="841"/>
                  </a:lnTo>
                  <a:lnTo>
                    <a:pt x="31" y="842"/>
                  </a:lnTo>
                  <a:lnTo>
                    <a:pt x="32" y="842"/>
                  </a:lnTo>
                  <a:lnTo>
                    <a:pt x="34" y="842"/>
                  </a:lnTo>
                  <a:lnTo>
                    <a:pt x="34" y="841"/>
                  </a:lnTo>
                  <a:lnTo>
                    <a:pt x="34" y="839"/>
                  </a:lnTo>
                  <a:lnTo>
                    <a:pt x="32" y="839"/>
                  </a:lnTo>
                  <a:lnTo>
                    <a:pt x="31" y="839"/>
                  </a:lnTo>
                  <a:lnTo>
                    <a:pt x="29" y="837"/>
                  </a:lnTo>
                  <a:lnTo>
                    <a:pt x="29" y="835"/>
                  </a:lnTo>
                  <a:lnTo>
                    <a:pt x="27" y="835"/>
                  </a:lnTo>
                  <a:lnTo>
                    <a:pt x="27" y="833"/>
                  </a:lnTo>
                  <a:lnTo>
                    <a:pt x="25" y="833"/>
                  </a:lnTo>
                  <a:lnTo>
                    <a:pt x="25" y="832"/>
                  </a:lnTo>
                  <a:lnTo>
                    <a:pt x="25" y="830"/>
                  </a:lnTo>
                  <a:lnTo>
                    <a:pt x="25" y="828"/>
                  </a:lnTo>
                  <a:lnTo>
                    <a:pt x="25" y="826"/>
                  </a:lnTo>
                  <a:lnTo>
                    <a:pt x="27" y="826"/>
                  </a:lnTo>
                  <a:lnTo>
                    <a:pt x="25" y="825"/>
                  </a:lnTo>
                  <a:lnTo>
                    <a:pt x="27" y="825"/>
                  </a:lnTo>
                  <a:lnTo>
                    <a:pt x="29" y="825"/>
                  </a:lnTo>
                  <a:lnTo>
                    <a:pt x="29" y="823"/>
                  </a:lnTo>
                  <a:lnTo>
                    <a:pt x="31" y="823"/>
                  </a:lnTo>
                  <a:lnTo>
                    <a:pt x="31" y="825"/>
                  </a:lnTo>
                  <a:lnTo>
                    <a:pt x="32" y="825"/>
                  </a:lnTo>
                  <a:lnTo>
                    <a:pt x="32" y="823"/>
                  </a:lnTo>
                  <a:lnTo>
                    <a:pt x="34" y="823"/>
                  </a:lnTo>
                  <a:lnTo>
                    <a:pt x="34" y="821"/>
                  </a:lnTo>
                  <a:lnTo>
                    <a:pt x="32" y="821"/>
                  </a:lnTo>
                  <a:lnTo>
                    <a:pt x="32" y="819"/>
                  </a:lnTo>
                  <a:lnTo>
                    <a:pt x="34" y="818"/>
                  </a:lnTo>
                  <a:lnTo>
                    <a:pt x="36" y="818"/>
                  </a:lnTo>
                  <a:lnTo>
                    <a:pt x="36" y="816"/>
                  </a:lnTo>
                  <a:lnTo>
                    <a:pt x="34" y="814"/>
                  </a:lnTo>
                  <a:lnTo>
                    <a:pt x="36" y="814"/>
                  </a:lnTo>
                  <a:lnTo>
                    <a:pt x="34" y="814"/>
                  </a:lnTo>
                  <a:lnTo>
                    <a:pt x="34" y="812"/>
                  </a:lnTo>
                  <a:lnTo>
                    <a:pt x="36" y="812"/>
                  </a:lnTo>
                  <a:lnTo>
                    <a:pt x="36" y="810"/>
                  </a:lnTo>
                  <a:lnTo>
                    <a:pt x="34" y="810"/>
                  </a:lnTo>
                  <a:lnTo>
                    <a:pt x="32" y="809"/>
                  </a:lnTo>
                  <a:lnTo>
                    <a:pt x="34" y="809"/>
                  </a:lnTo>
                  <a:lnTo>
                    <a:pt x="34" y="807"/>
                  </a:lnTo>
                  <a:lnTo>
                    <a:pt x="36" y="807"/>
                  </a:lnTo>
                  <a:lnTo>
                    <a:pt x="36" y="805"/>
                  </a:lnTo>
                  <a:lnTo>
                    <a:pt x="38" y="805"/>
                  </a:lnTo>
                  <a:lnTo>
                    <a:pt x="39" y="803"/>
                  </a:lnTo>
                  <a:lnTo>
                    <a:pt x="41" y="803"/>
                  </a:lnTo>
                  <a:lnTo>
                    <a:pt x="41" y="802"/>
                  </a:lnTo>
                  <a:lnTo>
                    <a:pt x="43" y="802"/>
                  </a:lnTo>
                  <a:lnTo>
                    <a:pt x="45" y="800"/>
                  </a:lnTo>
                  <a:lnTo>
                    <a:pt x="46" y="798"/>
                  </a:lnTo>
                  <a:lnTo>
                    <a:pt x="48" y="798"/>
                  </a:lnTo>
                  <a:lnTo>
                    <a:pt x="48" y="796"/>
                  </a:lnTo>
                  <a:lnTo>
                    <a:pt x="50" y="796"/>
                  </a:lnTo>
                  <a:lnTo>
                    <a:pt x="50" y="795"/>
                  </a:lnTo>
                  <a:lnTo>
                    <a:pt x="52" y="795"/>
                  </a:lnTo>
                  <a:lnTo>
                    <a:pt x="52" y="793"/>
                  </a:lnTo>
                  <a:lnTo>
                    <a:pt x="54" y="793"/>
                  </a:lnTo>
                  <a:lnTo>
                    <a:pt x="55" y="793"/>
                  </a:lnTo>
                  <a:lnTo>
                    <a:pt x="55" y="791"/>
                  </a:lnTo>
                  <a:lnTo>
                    <a:pt x="57" y="791"/>
                  </a:lnTo>
                  <a:lnTo>
                    <a:pt x="59" y="791"/>
                  </a:lnTo>
                  <a:lnTo>
                    <a:pt x="61" y="791"/>
                  </a:lnTo>
                  <a:lnTo>
                    <a:pt x="62" y="791"/>
                  </a:lnTo>
                  <a:lnTo>
                    <a:pt x="62" y="789"/>
                  </a:lnTo>
                  <a:lnTo>
                    <a:pt x="64" y="789"/>
                  </a:lnTo>
                  <a:lnTo>
                    <a:pt x="66" y="789"/>
                  </a:lnTo>
                  <a:lnTo>
                    <a:pt x="66" y="787"/>
                  </a:lnTo>
                  <a:lnTo>
                    <a:pt x="68" y="787"/>
                  </a:lnTo>
                  <a:lnTo>
                    <a:pt x="69" y="787"/>
                  </a:lnTo>
                  <a:lnTo>
                    <a:pt x="69" y="786"/>
                  </a:lnTo>
                  <a:lnTo>
                    <a:pt x="71" y="787"/>
                  </a:lnTo>
                  <a:lnTo>
                    <a:pt x="73" y="787"/>
                  </a:lnTo>
                  <a:lnTo>
                    <a:pt x="75" y="787"/>
                  </a:lnTo>
                  <a:lnTo>
                    <a:pt x="77" y="787"/>
                  </a:lnTo>
                  <a:lnTo>
                    <a:pt x="77" y="786"/>
                  </a:lnTo>
                  <a:lnTo>
                    <a:pt x="78" y="786"/>
                  </a:lnTo>
                  <a:lnTo>
                    <a:pt x="78" y="784"/>
                  </a:lnTo>
                  <a:lnTo>
                    <a:pt x="78" y="782"/>
                  </a:lnTo>
                  <a:lnTo>
                    <a:pt x="80" y="782"/>
                  </a:lnTo>
                  <a:lnTo>
                    <a:pt x="80" y="780"/>
                  </a:lnTo>
                  <a:lnTo>
                    <a:pt x="78" y="780"/>
                  </a:lnTo>
                  <a:lnTo>
                    <a:pt x="78" y="779"/>
                  </a:lnTo>
                  <a:lnTo>
                    <a:pt x="80" y="779"/>
                  </a:lnTo>
                  <a:lnTo>
                    <a:pt x="78" y="779"/>
                  </a:lnTo>
                  <a:lnTo>
                    <a:pt x="78" y="777"/>
                  </a:lnTo>
                  <a:lnTo>
                    <a:pt x="80" y="777"/>
                  </a:lnTo>
                  <a:lnTo>
                    <a:pt x="80" y="775"/>
                  </a:lnTo>
                  <a:lnTo>
                    <a:pt x="82" y="775"/>
                  </a:lnTo>
                  <a:lnTo>
                    <a:pt x="82" y="773"/>
                  </a:lnTo>
                  <a:lnTo>
                    <a:pt x="80" y="773"/>
                  </a:lnTo>
                  <a:lnTo>
                    <a:pt x="80" y="772"/>
                  </a:lnTo>
                  <a:lnTo>
                    <a:pt x="78" y="772"/>
                  </a:lnTo>
                  <a:lnTo>
                    <a:pt x="77" y="772"/>
                  </a:lnTo>
                  <a:lnTo>
                    <a:pt x="75" y="770"/>
                  </a:lnTo>
                  <a:lnTo>
                    <a:pt x="73" y="770"/>
                  </a:lnTo>
                  <a:lnTo>
                    <a:pt x="75" y="770"/>
                  </a:lnTo>
                  <a:lnTo>
                    <a:pt x="73" y="768"/>
                  </a:lnTo>
                  <a:lnTo>
                    <a:pt x="75" y="768"/>
                  </a:lnTo>
                  <a:lnTo>
                    <a:pt x="75" y="766"/>
                  </a:lnTo>
                  <a:lnTo>
                    <a:pt x="75" y="764"/>
                  </a:lnTo>
                  <a:lnTo>
                    <a:pt x="77" y="764"/>
                  </a:lnTo>
                  <a:lnTo>
                    <a:pt x="75" y="763"/>
                  </a:lnTo>
                  <a:lnTo>
                    <a:pt x="73" y="763"/>
                  </a:lnTo>
                  <a:lnTo>
                    <a:pt x="75" y="763"/>
                  </a:lnTo>
                  <a:lnTo>
                    <a:pt x="75" y="761"/>
                  </a:lnTo>
                  <a:lnTo>
                    <a:pt x="75" y="759"/>
                  </a:lnTo>
                  <a:lnTo>
                    <a:pt x="77" y="759"/>
                  </a:lnTo>
                  <a:lnTo>
                    <a:pt x="77" y="757"/>
                  </a:lnTo>
                  <a:lnTo>
                    <a:pt x="77" y="756"/>
                  </a:lnTo>
                  <a:lnTo>
                    <a:pt x="77" y="754"/>
                  </a:lnTo>
                  <a:lnTo>
                    <a:pt x="78" y="754"/>
                  </a:lnTo>
                  <a:lnTo>
                    <a:pt x="78" y="752"/>
                  </a:lnTo>
                  <a:lnTo>
                    <a:pt x="80" y="752"/>
                  </a:lnTo>
                  <a:lnTo>
                    <a:pt x="82" y="752"/>
                  </a:lnTo>
                  <a:lnTo>
                    <a:pt x="82" y="750"/>
                  </a:lnTo>
                  <a:lnTo>
                    <a:pt x="84" y="750"/>
                  </a:lnTo>
                  <a:lnTo>
                    <a:pt x="85" y="750"/>
                  </a:lnTo>
                  <a:lnTo>
                    <a:pt x="85" y="752"/>
                  </a:lnTo>
                  <a:lnTo>
                    <a:pt x="87" y="752"/>
                  </a:lnTo>
                  <a:lnTo>
                    <a:pt x="87" y="750"/>
                  </a:lnTo>
                  <a:lnTo>
                    <a:pt x="89" y="750"/>
                  </a:lnTo>
                  <a:lnTo>
                    <a:pt x="89" y="749"/>
                  </a:lnTo>
                  <a:lnTo>
                    <a:pt x="89" y="747"/>
                  </a:lnTo>
                  <a:lnTo>
                    <a:pt x="87" y="747"/>
                  </a:lnTo>
                  <a:lnTo>
                    <a:pt x="87" y="745"/>
                  </a:lnTo>
                  <a:lnTo>
                    <a:pt x="87" y="743"/>
                  </a:lnTo>
                  <a:lnTo>
                    <a:pt x="87" y="741"/>
                  </a:lnTo>
                  <a:lnTo>
                    <a:pt x="85" y="741"/>
                  </a:lnTo>
                  <a:lnTo>
                    <a:pt x="84" y="740"/>
                  </a:lnTo>
                  <a:lnTo>
                    <a:pt x="85" y="740"/>
                  </a:lnTo>
                  <a:lnTo>
                    <a:pt x="85" y="738"/>
                  </a:lnTo>
                  <a:lnTo>
                    <a:pt x="87" y="738"/>
                  </a:lnTo>
                  <a:lnTo>
                    <a:pt x="87" y="736"/>
                  </a:lnTo>
                  <a:lnTo>
                    <a:pt x="87" y="734"/>
                  </a:lnTo>
                  <a:lnTo>
                    <a:pt x="89" y="734"/>
                  </a:lnTo>
                  <a:lnTo>
                    <a:pt x="89" y="736"/>
                  </a:lnTo>
                  <a:lnTo>
                    <a:pt x="91" y="734"/>
                  </a:lnTo>
                  <a:lnTo>
                    <a:pt x="92" y="733"/>
                  </a:lnTo>
                  <a:lnTo>
                    <a:pt x="94" y="731"/>
                  </a:lnTo>
                  <a:lnTo>
                    <a:pt x="94" y="729"/>
                  </a:lnTo>
                  <a:lnTo>
                    <a:pt x="92" y="729"/>
                  </a:lnTo>
                  <a:lnTo>
                    <a:pt x="92" y="727"/>
                  </a:lnTo>
                  <a:lnTo>
                    <a:pt x="92" y="726"/>
                  </a:lnTo>
                  <a:lnTo>
                    <a:pt x="92" y="724"/>
                  </a:lnTo>
                  <a:lnTo>
                    <a:pt x="92" y="722"/>
                  </a:lnTo>
                  <a:lnTo>
                    <a:pt x="91" y="722"/>
                  </a:lnTo>
                  <a:lnTo>
                    <a:pt x="91" y="720"/>
                  </a:lnTo>
                  <a:lnTo>
                    <a:pt x="91" y="718"/>
                  </a:lnTo>
                  <a:lnTo>
                    <a:pt x="92" y="718"/>
                  </a:lnTo>
                  <a:lnTo>
                    <a:pt x="92" y="717"/>
                  </a:lnTo>
                  <a:lnTo>
                    <a:pt x="91" y="717"/>
                  </a:lnTo>
                  <a:lnTo>
                    <a:pt x="92" y="717"/>
                  </a:lnTo>
                  <a:lnTo>
                    <a:pt x="91" y="717"/>
                  </a:lnTo>
                  <a:lnTo>
                    <a:pt x="91" y="715"/>
                  </a:lnTo>
                  <a:lnTo>
                    <a:pt x="92" y="715"/>
                  </a:lnTo>
                  <a:lnTo>
                    <a:pt x="92" y="713"/>
                  </a:lnTo>
                  <a:lnTo>
                    <a:pt x="94" y="713"/>
                  </a:lnTo>
                  <a:lnTo>
                    <a:pt x="92" y="713"/>
                  </a:lnTo>
                  <a:lnTo>
                    <a:pt x="92" y="711"/>
                  </a:lnTo>
                  <a:lnTo>
                    <a:pt x="94" y="711"/>
                  </a:lnTo>
                  <a:lnTo>
                    <a:pt x="94" y="710"/>
                  </a:lnTo>
                  <a:lnTo>
                    <a:pt x="94" y="708"/>
                  </a:lnTo>
                  <a:lnTo>
                    <a:pt x="92" y="708"/>
                  </a:lnTo>
                  <a:lnTo>
                    <a:pt x="92" y="706"/>
                  </a:lnTo>
                  <a:lnTo>
                    <a:pt x="92" y="704"/>
                  </a:lnTo>
                  <a:lnTo>
                    <a:pt x="94" y="704"/>
                  </a:lnTo>
                  <a:lnTo>
                    <a:pt x="94" y="703"/>
                  </a:lnTo>
                  <a:lnTo>
                    <a:pt x="92" y="703"/>
                  </a:lnTo>
                  <a:lnTo>
                    <a:pt x="92" y="701"/>
                  </a:lnTo>
                  <a:lnTo>
                    <a:pt x="94" y="701"/>
                  </a:lnTo>
                  <a:lnTo>
                    <a:pt x="94" y="699"/>
                  </a:lnTo>
                  <a:lnTo>
                    <a:pt x="96" y="699"/>
                  </a:lnTo>
                  <a:lnTo>
                    <a:pt x="94" y="699"/>
                  </a:lnTo>
                  <a:lnTo>
                    <a:pt x="94" y="697"/>
                  </a:lnTo>
                  <a:lnTo>
                    <a:pt x="92" y="697"/>
                  </a:lnTo>
                  <a:lnTo>
                    <a:pt x="91" y="697"/>
                  </a:lnTo>
                  <a:lnTo>
                    <a:pt x="91" y="695"/>
                  </a:lnTo>
                  <a:lnTo>
                    <a:pt x="89" y="695"/>
                  </a:lnTo>
                  <a:lnTo>
                    <a:pt x="87" y="695"/>
                  </a:lnTo>
                  <a:lnTo>
                    <a:pt x="87" y="694"/>
                  </a:lnTo>
                  <a:lnTo>
                    <a:pt x="87" y="692"/>
                  </a:lnTo>
                  <a:lnTo>
                    <a:pt x="87" y="690"/>
                  </a:lnTo>
                  <a:lnTo>
                    <a:pt x="87" y="688"/>
                  </a:lnTo>
                  <a:lnTo>
                    <a:pt x="89" y="688"/>
                  </a:lnTo>
                  <a:lnTo>
                    <a:pt x="89" y="687"/>
                  </a:lnTo>
                  <a:lnTo>
                    <a:pt x="91" y="687"/>
                  </a:lnTo>
                  <a:lnTo>
                    <a:pt x="91" y="685"/>
                  </a:lnTo>
                  <a:lnTo>
                    <a:pt x="92" y="685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6" y="683"/>
                  </a:lnTo>
                  <a:lnTo>
                    <a:pt x="96" y="681"/>
                  </a:lnTo>
                  <a:lnTo>
                    <a:pt x="98" y="681"/>
                  </a:lnTo>
                  <a:lnTo>
                    <a:pt x="98" y="680"/>
                  </a:lnTo>
                  <a:lnTo>
                    <a:pt x="100" y="680"/>
                  </a:lnTo>
                  <a:lnTo>
                    <a:pt x="101" y="680"/>
                  </a:lnTo>
                  <a:lnTo>
                    <a:pt x="103" y="680"/>
                  </a:lnTo>
                  <a:lnTo>
                    <a:pt x="103" y="678"/>
                  </a:lnTo>
                  <a:lnTo>
                    <a:pt x="101" y="678"/>
                  </a:lnTo>
                  <a:lnTo>
                    <a:pt x="103" y="676"/>
                  </a:lnTo>
                  <a:lnTo>
                    <a:pt x="103" y="674"/>
                  </a:lnTo>
                  <a:lnTo>
                    <a:pt x="103" y="672"/>
                  </a:lnTo>
                  <a:lnTo>
                    <a:pt x="105" y="672"/>
                  </a:lnTo>
                  <a:lnTo>
                    <a:pt x="105" y="671"/>
                  </a:lnTo>
                  <a:lnTo>
                    <a:pt x="105" y="669"/>
                  </a:lnTo>
                  <a:lnTo>
                    <a:pt x="103" y="669"/>
                  </a:lnTo>
                  <a:lnTo>
                    <a:pt x="101" y="669"/>
                  </a:lnTo>
                  <a:lnTo>
                    <a:pt x="100" y="669"/>
                  </a:lnTo>
                  <a:lnTo>
                    <a:pt x="100" y="667"/>
                  </a:lnTo>
                  <a:lnTo>
                    <a:pt x="98" y="667"/>
                  </a:lnTo>
                  <a:lnTo>
                    <a:pt x="98" y="665"/>
                  </a:lnTo>
                  <a:lnTo>
                    <a:pt x="96" y="665"/>
                  </a:lnTo>
                  <a:lnTo>
                    <a:pt x="94" y="665"/>
                  </a:lnTo>
                  <a:lnTo>
                    <a:pt x="94" y="664"/>
                  </a:lnTo>
                  <a:lnTo>
                    <a:pt x="92" y="664"/>
                  </a:lnTo>
                  <a:lnTo>
                    <a:pt x="91" y="664"/>
                  </a:lnTo>
                  <a:lnTo>
                    <a:pt x="89" y="660"/>
                  </a:lnTo>
                  <a:lnTo>
                    <a:pt x="87" y="660"/>
                  </a:lnTo>
                  <a:lnTo>
                    <a:pt x="87" y="658"/>
                  </a:lnTo>
                  <a:lnTo>
                    <a:pt x="85" y="658"/>
                  </a:lnTo>
                  <a:lnTo>
                    <a:pt x="85" y="657"/>
                  </a:lnTo>
                  <a:lnTo>
                    <a:pt x="84" y="657"/>
                  </a:lnTo>
                  <a:lnTo>
                    <a:pt x="84" y="655"/>
                  </a:lnTo>
                  <a:lnTo>
                    <a:pt x="82" y="655"/>
                  </a:lnTo>
                  <a:lnTo>
                    <a:pt x="82" y="653"/>
                  </a:lnTo>
                  <a:lnTo>
                    <a:pt x="80" y="651"/>
                  </a:lnTo>
                  <a:lnTo>
                    <a:pt x="80" y="649"/>
                  </a:lnTo>
                  <a:lnTo>
                    <a:pt x="78" y="649"/>
                  </a:lnTo>
                  <a:lnTo>
                    <a:pt x="78" y="648"/>
                  </a:lnTo>
                  <a:lnTo>
                    <a:pt x="77" y="646"/>
                  </a:lnTo>
                  <a:lnTo>
                    <a:pt x="77" y="644"/>
                  </a:lnTo>
                  <a:lnTo>
                    <a:pt x="75" y="644"/>
                  </a:lnTo>
                  <a:lnTo>
                    <a:pt x="73" y="642"/>
                  </a:lnTo>
                  <a:lnTo>
                    <a:pt x="71" y="642"/>
                  </a:lnTo>
                  <a:lnTo>
                    <a:pt x="71" y="641"/>
                  </a:lnTo>
                  <a:lnTo>
                    <a:pt x="69" y="641"/>
                  </a:lnTo>
                  <a:lnTo>
                    <a:pt x="69" y="639"/>
                  </a:lnTo>
                  <a:lnTo>
                    <a:pt x="68" y="639"/>
                  </a:lnTo>
                  <a:lnTo>
                    <a:pt x="68" y="637"/>
                  </a:lnTo>
                  <a:lnTo>
                    <a:pt x="66" y="637"/>
                  </a:lnTo>
                  <a:lnTo>
                    <a:pt x="66" y="635"/>
                  </a:lnTo>
                  <a:lnTo>
                    <a:pt x="66" y="633"/>
                  </a:lnTo>
                  <a:lnTo>
                    <a:pt x="64" y="632"/>
                  </a:lnTo>
                  <a:lnTo>
                    <a:pt x="62" y="632"/>
                  </a:lnTo>
                  <a:lnTo>
                    <a:pt x="62" y="630"/>
                  </a:lnTo>
                  <a:lnTo>
                    <a:pt x="64" y="630"/>
                  </a:lnTo>
                  <a:lnTo>
                    <a:pt x="64" y="628"/>
                  </a:lnTo>
                  <a:lnTo>
                    <a:pt x="62" y="628"/>
                  </a:lnTo>
                  <a:lnTo>
                    <a:pt x="62" y="626"/>
                  </a:lnTo>
                  <a:lnTo>
                    <a:pt x="64" y="626"/>
                  </a:lnTo>
                  <a:lnTo>
                    <a:pt x="64" y="625"/>
                  </a:lnTo>
                  <a:lnTo>
                    <a:pt x="64" y="623"/>
                  </a:lnTo>
                  <a:lnTo>
                    <a:pt x="64" y="621"/>
                  </a:lnTo>
                  <a:lnTo>
                    <a:pt x="62" y="621"/>
                  </a:lnTo>
                  <a:lnTo>
                    <a:pt x="62" y="619"/>
                  </a:lnTo>
                  <a:lnTo>
                    <a:pt x="62" y="618"/>
                  </a:lnTo>
                  <a:lnTo>
                    <a:pt x="62" y="616"/>
                  </a:lnTo>
                  <a:lnTo>
                    <a:pt x="62" y="614"/>
                  </a:lnTo>
                  <a:lnTo>
                    <a:pt x="61" y="614"/>
                  </a:lnTo>
                  <a:lnTo>
                    <a:pt x="61" y="612"/>
                  </a:lnTo>
                  <a:lnTo>
                    <a:pt x="61" y="610"/>
                  </a:lnTo>
                  <a:lnTo>
                    <a:pt x="62" y="610"/>
                  </a:lnTo>
                  <a:lnTo>
                    <a:pt x="62" y="609"/>
                  </a:lnTo>
                  <a:lnTo>
                    <a:pt x="61" y="609"/>
                  </a:lnTo>
                  <a:lnTo>
                    <a:pt x="61" y="607"/>
                  </a:lnTo>
                  <a:lnTo>
                    <a:pt x="61" y="605"/>
                  </a:lnTo>
                  <a:lnTo>
                    <a:pt x="59" y="605"/>
                  </a:lnTo>
                  <a:lnTo>
                    <a:pt x="57" y="605"/>
                  </a:lnTo>
                  <a:lnTo>
                    <a:pt x="57" y="603"/>
                  </a:lnTo>
                  <a:lnTo>
                    <a:pt x="55" y="603"/>
                  </a:lnTo>
                  <a:lnTo>
                    <a:pt x="55" y="605"/>
                  </a:lnTo>
                  <a:lnTo>
                    <a:pt x="54" y="605"/>
                  </a:lnTo>
                  <a:lnTo>
                    <a:pt x="54" y="603"/>
                  </a:lnTo>
                  <a:lnTo>
                    <a:pt x="52" y="603"/>
                  </a:lnTo>
                  <a:lnTo>
                    <a:pt x="52" y="602"/>
                  </a:lnTo>
                  <a:lnTo>
                    <a:pt x="52" y="600"/>
                  </a:lnTo>
                  <a:lnTo>
                    <a:pt x="50" y="600"/>
                  </a:lnTo>
                  <a:lnTo>
                    <a:pt x="50" y="598"/>
                  </a:lnTo>
                  <a:lnTo>
                    <a:pt x="48" y="598"/>
                  </a:lnTo>
                  <a:lnTo>
                    <a:pt x="48" y="596"/>
                  </a:lnTo>
                  <a:lnTo>
                    <a:pt x="50" y="596"/>
                  </a:lnTo>
                  <a:lnTo>
                    <a:pt x="50" y="595"/>
                  </a:lnTo>
                  <a:lnTo>
                    <a:pt x="50" y="593"/>
                  </a:lnTo>
                  <a:lnTo>
                    <a:pt x="50" y="591"/>
                  </a:lnTo>
                  <a:lnTo>
                    <a:pt x="52" y="591"/>
                  </a:lnTo>
                  <a:lnTo>
                    <a:pt x="52" y="589"/>
                  </a:lnTo>
                  <a:lnTo>
                    <a:pt x="52" y="587"/>
                  </a:lnTo>
                  <a:lnTo>
                    <a:pt x="54" y="587"/>
                  </a:lnTo>
                  <a:lnTo>
                    <a:pt x="54" y="586"/>
                  </a:lnTo>
                  <a:lnTo>
                    <a:pt x="52" y="586"/>
                  </a:lnTo>
                  <a:lnTo>
                    <a:pt x="52" y="584"/>
                  </a:lnTo>
                  <a:lnTo>
                    <a:pt x="54" y="584"/>
                  </a:lnTo>
                  <a:lnTo>
                    <a:pt x="54" y="582"/>
                  </a:lnTo>
                  <a:lnTo>
                    <a:pt x="54" y="580"/>
                  </a:lnTo>
                  <a:lnTo>
                    <a:pt x="54" y="579"/>
                  </a:lnTo>
                  <a:lnTo>
                    <a:pt x="54" y="577"/>
                  </a:lnTo>
                  <a:lnTo>
                    <a:pt x="54" y="575"/>
                  </a:lnTo>
                  <a:lnTo>
                    <a:pt x="55" y="575"/>
                  </a:lnTo>
                  <a:lnTo>
                    <a:pt x="57" y="575"/>
                  </a:lnTo>
                  <a:lnTo>
                    <a:pt x="57" y="573"/>
                  </a:lnTo>
                  <a:lnTo>
                    <a:pt x="57" y="572"/>
                  </a:lnTo>
                  <a:lnTo>
                    <a:pt x="55" y="572"/>
                  </a:lnTo>
                  <a:lnTo>
                    <a:pt x="57" y="570"/>
                  </a:lnTo>
                  <a:lnTo>
                    <a:pt x="57" y="568"/>
                  </a:lnTo>
                  <a:lnTo>
                    <a:pt x="57" y="566"/>
                  </a:lnTo>
                  <a:lnTo>
                    <a:pt x="55" y="566"/>
                  </a:lnTo>
                  <a:lnTo>
                    <a:pt x="57" y="564"/>
                  </a:lnTo>
                  <a:lnTo>
                    <a:pt x="57" y="563"/>
                  </a:lnTo>
                  <a:lnTo>
                    <a:pt x="57" y="561"/>
                  </a:lnTo>
                  <a:lnTo>
                    <a:pt x="57" y="559"/>
                  </a:lnTo>
                  <a:lnTo>
                    <a:pt x="57" y="557"/>
                  </a:lnTo>
                  <a:lnTo>
                    <a:pt x="57" y="556"/>
                  </a:lnTo>
                  <a:lnTo>
                    <a:pt x="59" y="556"/>
                  </a:lnTo>
                  <a:lnTo>
                    <a:pt x="57" y="556"/>
                  </a:lnTo>
                  <a:lnTo>
                    <a:pt x="57" y="554"/>
                  </a:lnTo>
                  <a:lnTo>
                    <a:pt x="59" y="552"/>
                  </a:lnTo>
                  <a:lnTo>
                    <a:pt x="59" y="550"/>
                  </a:lnTo>
                  <a:lnTo>
                    <a:pt x="61" y="549"/>
                  </a:lnTo>
                  <a:lnTo>
                    <a:pt x="61" y="547"/>
                  </a:lnTo>
                  <a:lnTo>
                    <a:pt x="61" y="545"/>
                  </a:lnTo>
                  <a:lnTo>
                    <a:pt x="59" y="545"/>
                  </a:lnTo>
                  <a:lnTo>
                    <a:pt x="59" y="543"/>
                  </a:lnTo>
                  <a:lnTo>
                    <a:pt x="57" y="543"/>
                  </a:lnTo>
                  <a:lnTo>
                    <a:pt x="57" y="541"/>
                  </a:lnTo>
                  <a:lnTo>
                    <a:pt x="57" y="540"/>
                  </a:lnTo>
                  <a:lnTo>
                    <a:pt x="57" y="538"/>
                  </a:lnTo>
                  <a:lnTo>
                    <a:pt x="55" y="538"/>
                  </a:lnTo>
                  <a:lnTo>
                    <a:pt x="55" y="536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9" y="534"/>
                  </a:lnTo>
                  <a:lnTo>
                    <a:pt x="59" y="533"/>
                  </a:lnTo>
                  <a:lnTo>
                    <a:pt x="61" y="533"/>
                  </a:lnTo>
                  <a:lnTo>
                    <a:pt x="61" y="531"/>
                  </a:lnTo>
                  <a:lnTo>
                    <a:pt x="61" y="529"/>
                  </a:lnTo>
                  <a:lnTo>
                    <a:pt x="62" y="529"/>
                  </a:lnTo>
                  <a:lnTo>
                    <a:pt x="64" y="527"/>
                  </a:lnTo>
                  <a:lnTo>
                    <a:pt x="66" y="527"/>
                  </a:lnTo>
                  <a:lnTo>
                    <a:pt x="66" y="526"/>
                  </a:lnTo>
                  <a:lnTo>
                    <a:pt x="66" y="524"/>
                  </a:lnTo>
                  <a:lnTo>
                    <a:pt x="66" y="522"/>
                  </a:lnTo>
                  <a:lnTo>
                    <a:pt x="68" y="522"/>
                  </a:lnTo>
                  <a:lnTo>
                    <a:pt x="69" y="522"/>
                  </a:lnTo>
                  <a:lnTo>
                    <a:pt x="71" y="522"/>
                  </a:lnTo>
                  <a:lnTo>
                    <a:pt x="71" y="520"/>
                  </a:lnTo>
                  <a:lnTo>
                    <a:pt x="71" y="518"/>
                  </a:lnTo>
                  <a:lnTo>
                    <a:pt x="71" y="517"/>
                  </a:lnTo>
                  <a:lnTo>
                    <a:pt x="71" y="515"/>
                  </a:lnTo>
                  <a:lnTo>
                    <a:pt x="69" y="515"/>
                  </a:lnTo>
                  <a:lnTo>
                    <a:pt x="68" y="515"/>
                  </a:lnTo>
                  <a:lnTo>
                    <a:pt x="68" y="517"/>
                  </a:lnTo>
                  <a:lnTo>
                    <a:pt x="68" y="518"/>
                  </a:lnTo>
                  <a:lnTo>
                    <a:pt x="68" y="520"/>
                  </a:lnTo>
                  <a:lnTo>
                    <a:pt x="66" y="520"/>
                  </a:lnTo>
                  <a:lnTo>
                    <a:pt x="66" y="518"/>
                  </a:lnTo>
                  <a:lnTo>
                    <a:pt x="64" y="518"/>
                  </a:lnTo>
                  <a:lnTo>
                    <a:pt x="62" y="518"/>
                  </a:lnTo>
                  <a:lnTo>
                    <a:pt x="64" y="518"/>
                  </a:lnTo>
                  <a:lnTo>
                    <a:pt x="64" y="517"/>
                  </a:lnTo>
                  <a:lnTo>
                    <a:pt x="64" y="515"/>
                  </a:lnTo>
                  <a:lnTo>
                    <a:pt x="62" y="515"/>
                  </a:lnTo>
                  <a:lnTo>
                    <a:pt x="61" y="513"/>
                  </a:lnTo>
                  <a:lnTo>
                    <a:pt x="61" y="515"/>
                  </a:lnTo>
                  <a:lnTo>
                    <a:pt x="59" y="515"/>
                  </a:lnTo>
                  <a:lnTo>
                    <a:pt x="59" y="517"/>
                  </a:lnTo>
                  <a:lnTo>
                    <a:pt x="57" y="517"/>
                  </a:lnTo>
                  <a:lnTo>
                    <a:pt x="55" y="517"/>
                  </a:lnTo>
                  <a:lnTo>
                    <a:pt x="54" y="517"/>
                  </a:lnTo>
                  <a:lnTo>
                    <a:pt x="54" y="515"/>
                  </a:lnTo>
                  <a:lnTo>
                    <a:pt x="54" y="517"/>
                  </a:lnTo>
                  <a:lnTo>
                    <a:pt x="52" y="517"/>
                  </a:lnTo>
                  <a:lnTo>
                    <a:pt x="52" y="518"/>
                  </a:lnTo>
                  <a:lnTo>
                    <a:pt x="50" y="518"/>
                  </a:lnTo>
                  <a:lnTo>
                    <a:pt x="50" y="517"/>
                  </a:lnTo>
                  <a:lnTo>
                    <a:pt x="48" y="517"/>
                  </a:lnTo>
                  <a:lnTo>
                    <a:pt x="46" y="517"/>
                  </a:lnTo>
                  <a:lnTo>
                    <a:pt x="46" y="515"/>
                  </a:lnTo>
                  <a:lnTo>
                    <a:pt x="45" y="515"/>
                  </a:lnTo>
                  <a:lnTo>
                    <a:pt x="43" y="513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10"/>
                  </a:lnTo>
                  <a:lnTo>
                    <a:pt x="41" y="508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9" y="503"/>
                  </a:lnTo>
                  <a:lnTo>
                    <a:pt x="39" y="501"/>
                  </a:lnTo>
                  <a:lnTo>
                    <a:pt x="41" y="501"/>
                  </a:lnTo>
                  <a:lnTo>
                    <a:pt x="41" y="499"/>
                  </a:lnTo>
                  <a:lnTo>
                    <a:pt x="39" y="499"/>
                  </a:lnTo>
                  <a:lnTo>
                    <a:pt x="39" y="497"/>
                  </a:lnTo>
                  <a:lnTo>
                    <a:pt x="38" y="495"/>
                  </a:lnTo>
                  <a:lnTo>
                    <a:pt x="38" y="497"/>
                  </a:lnTo>
                  <a:lnTo>
                    <a:pt x="36" y="497"/>
                  </a:lnTo>
                  <a:lnTo>
                    <a:pt x="36" y="495"/>
                  </a:lnTo>
                  <a:lnTo>
                    <a:pt x="38" y="495"/>
                  </a:lnTo>
                  <a:lnTo>
                    <a:pt x="38" y="494"/>
                  </a:lnTo>
                  <a:lnTo>
                    <a:pt x="38" y="492"/>
                  </a:lnTo>
                  <a:lnTo>
                    <a:pt x="38" y="490"/>
                  </a:lnTo>
                  <a:lnTo>
                    <a:pt x="38" y="488"/>
                  </a:lnTo>
                  <a:lnTo>
                    <a:pt x="39" y="488"/>
                  </a:lnTo>
                  <a:lnTo>
                    <a:pt x="39" y="490"/>
                  </a:lnTo>
                  <a:lnTo>
                    <a:pt x="41" y="490"/>
                  </a:lnTo>
                  <a:lnTo>
                    <a:pt x="43" y="490"/>
                  </a:lnTo>
                  <a:lnTo>
                    <a:pt x="45" y="490"/>
                  </a:lnTo>
                  <a:lnTo>
                    <a:pt x="46" y="490"/>
                  </a:lnTo>
                  <a:lnTo>
                    <a:pt x="48" y="490"/>
                  </a:lnTo>
                  <a:lnTo>
                    <a:pt x="48" y="488"/>
                  </a:lnTo>
                  <a:lnTo>
                    <a:pt x="50" y="488"/>
                  </a:lnTo>
                  <a:lnTo>
                    <a:pt x="50" y="487"/>
                  </a:lnTo>
                  <a:lnTo>
                    <a:pt x="52" y="487"/>
                  </a:lnTo>
                  <a:lnTo>
                    <a:pt x="52" y="488"/>
                  </a:lnTo>
                  <a:lnTo>
                    <a:pt x="54" y="488"/>
                  </a:lnTo>
                  <a:lnTo>
                    <a:pt x="54" y="487"/>
                  </a:lnTo>
                  <a:lnTo>
                    <a:pt x="55" y="487"/>
                  </a:lnTo>
                  <a:lnTo>
                    <a:pt x="57" y="487"/>
                  </a:lnTo>
                  <a:lnTo>
                    <a:pt x="57" y="485"/>
                  </a:lnTo>
                  <a:lnTo>
                    <a:pt x="59" y="485"/>
                  </a:lnTo>
                  <a:lnTo>
                    <a:pt x="61" y="485"/>
                  </a:lnTo>
                  <a:lnTo>
                    <a:pt x="62" y="485"/>
                  </a:lnTo>
                  <a:lnTo>
                    <a:pt x="61" y="485"/>
                  </a:lnTo>
                  <a:lnTo>
                    <a:pt x="61" y="487"/>
                  </a:lnTo>
                  <a:lnTo>
                    <a:pt x="62" y="487"/>
                  </a:lnTo>
                  <a:lnTo>
                    <a:pt x="62" y="488"/>
                  </a:lnTo>
                  <a:lnTo>
                    <a:pt x="64" y="488"/>
                  </a:lnTo>
                  <a:lnTo>
                    <a:pt x="64" y="487"/>
                  </a:lnTo>
                  <a:lnTo>
                    <a:pt x="66" y="487"/>
                  </a:lnTo>
                  <a:lnTo>
                    <a:pt x="66" y="485"/>
                  </a:lnTo>
                  <a:lnTo>
                    <a:pt x="68" y="485"/>
                  </a:lnTo>
                  <a:lnTo>
                    <a:pt x="69" y="483"/>
                  </a:lnTo>
                  <a:lnTo>
                    <a:pt x="71" y="483"/>
                  </a:lnTo>
                  <a:lnTo>
                    <a:pt x="71" y="481"/>
                  </a:lnTo>
                  <a:lnTo>
                    <a:pt x="73" y="481"/>
                  </a:lnTo>
                  <a:lnTo>
                    <a:pt x="75" y="481"/>
                  </a:lnTo>
                  <a:lnTo>
                    <a:pt x="77" y="481"/>
                  </a:lnTo>
                  <a:lnTo>
                    <a:pt x="78" y="481"/>
                  </a:lnTo>
                  <a:lnTo>
                    <a:pt x="78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4" y="480"/>
                  </a:lnTo>
                  <a:lnTo>
                    <a:pt x="84" y="478"/>
                  </a:lnTo>
                  <a:lnTo>
                    <a:pt x="84" y="476"/>
                  </a:lnTo>
                  <a:lnTo>
                    <a:pt x="85" y="474"/>
                  </a:lnTo>
                  <a:lnTo>
                    <a:pt x="85" y="472"/>
                  </a:lnTo>
                  <a:lnTo>
                    <a:pt x="87" y="472"/>
                  </a:lnTo>
                  <a:lnTo>
                    <a:pt x="89" y="472"/>
                  </a:lnTo>
                  <a:lnTo>
                    <a:pt x="91" y="472"/>
                  </a:lnTo>
                  <a:lnTo>
                    <a:pt x="92" y="472"/>
                  </a:lnTo>
                  <a:lnTo>
                    <a:pt x="92" y="471"/>
                  </a:lnTo>
                  <a:lnTo>
                    <a:pt x="94" y="471"/>
                  </a:lnTo>
                  <a:lnTo>
                    <a:pt x="94" y="469"/>
                  </a:lnTo>
                  <a:lnTo>
                    <a:pt x="94" y="471"/>
                  </a:lnTo>
                  <a:lnTo>
                    <a:pt x="96" y="471"/>
                  </a:lnTo>
                  <a:lnTo>
                    <a:pt x="98" y="471"/>
                  </a:lnTo>
                  <a:lnTo>
                    <a:pt x="98" y="472"/>
                  </a:lnTo>
                  <a:lnTo>
                    <a:pt x="100" y="472"/>
                  </a:lnTo>
                  <a:lnTo>
                    <a:pt x="101" y="471"/>
                  </a:lnTo>
                  <a:lnTo>
                    <a:pt x="103" y="471"/>
                  </a:lnTo>
                  <a:lnTo>
                    <a:pt x="105" y="471"/>
                  </a:lnTo>
                  <a:lnTo>
                    <a:pt x="105" y="469"/>
                  </a:lnTo>
                  <a:lnTo>
                    <a:pt x="107" y="469"/>
                  </a:lnTo>
                  <a:lnTo>
                    <a:pt x="108" y="469"/>
                  </a:lnTo>
                  <a:lnTo>
                    <a:pt x="108" y="471"/>
                  </a:lnTo>
                  <a:lnTo>
                    <a:pt x="110" y="472"/>
                  </a:lnTo>
                  <a:lnTo>
                    <a:pt x="110" y="471"/>
                  </a:lnTo>
                  <a:lnTo>
                    <a:pt x="112" y="471"/>
                  </a:lnTo>
                  <a:lnTo>
                    <a:pt x="112" y="469"/>
                  </a:lnTo>
                  <a:lnTo>
                    <a:pt x="114" y="467"/>
                  </a:lnTo>
                  <a:lnTo>
                    <a:pt x="114" y="465"/>
                  </a:lnTo>
                  <a:lnTo>
                    <a:pt x="115" y="465"/>
                  </a:lnTo>
                  <a:lnTo>
                    <a:pt x="115" y="464"/>
                  </a:lnTo>
                  <a:lnTo>
                    <a:pt x="117" y="464"/>
                  </a:lnTo>
                  <a:lnTo>
                    <a:pt x="117" y="462"/>
                  </a:lnTo>
                  <a:lnTo>
                    <a:pt x="117" y="460"/>
                  </a:lnTo>
                  <a:lnTo>
                    <a:pt x="119" y="460"/>
                  </a:lnTo>
                  <a:lnTo>
                    <a:pt x="119" y="458"/>
                  </a:lnTo>
                  <a:lnTo>
                    <a:pt x="121" y="458"/>
                  </a:lnTo>
                  <a:lnTo>
                    <a:pt x="121" y="460"/>
                  </a:lnTo>
                  <a:lnTo>
                    <a:pt x="123" y="460"/>
                  </a:lnTo>
                  <a:lnTo>
                    <a:pt x="124" y="460"/>
                  </a:lnTo>
                  <a:lnTo>
                    <a:pt x="126" y="460"/>
                  </a:lnTo>
                  <a:lnTo>
                    <a:pt x="126" y="458"/>
                  </a:lnTo>
                  <a:lnTo>
                    <a:pt x="128" y="458"/>
                  </a:lnTo>
                  <a:lnTo>
                    <a:pt x="128" y="460"/>
                  </a:lnTo>
                  <a:lnTo>
                    <a:pt x="128" y="462"/>
                  </a:lnTo>
                  <a:lnTo>
                    <a:pt x="130" y="462"/>
                  </a:lnTo>
                  <a:lnTo>
                    <a:pt x="131" y="462"/>
                  </a:lnTo>
                  <a:lnTo>
                    <a:pt x="131" y="460"/>
                  </a:lnTo>
                  <a:lnTo>
                    <a:pt x="133" y="460"/>
                  </a:lnTo>
                  <a:lnTo>
                    <a:pt x="133" y="458"/>
                  </a:lnTo>
                  <a:lnTo>
                    <a:pt x="135" y="458"/>
                  </a:lnTo>
                  <a:lnTo>
                    <a:pt x="135" y="457"/>
                  </a:lnTo>
                  <a:lnTo>
                    <a:pt x="135" y="455"/>
                  </a:lnTo>
                  <a:lnTo>
                    <a:pt x="135" y="453"/>
                  </a:lnTo>
                  <a:lnTo>
                    <a:pt x="135" y="451"/>
                  </a:lnTo>
                  <a:lnTo>
                    <a:pt x="137" y="451"/>
                  </a:lnTo>
                  <a:lnTo>
                    <a:pt x="137" y="449"/>
                  </a:lnTo>
                  <a:lnTo>
                    <a:pt x="137" y="448"/>
                  </a:lnTo>
                  <a:lnTo>
                    <a:pt x="137" y="446"/>
                  </a:lnTo>
                  <a:lnTo>
                    <a:pt x="137" y="444"/>
                  </a:lnTo>
                  <a:lnTo>
                    <a:pt x="137" y="442"/>
                  </a:lnTo>
                  <a:lnTo>
                    <a:pt x="137" y="441"/>
                  </a:lnTo>
                  <a:lnTo>
                    <a:pt x="135" y="441"/>
                  </a:lnTo>
                  <a:lnTo>
                    <a:pt x="135" y="439"/>
                  </a:lnTo>
                  <a:lnTo>
                    <a:pt x="135" y="437"/>
                  </a:lnTo>
                  <a:lnTo>
                    <a:pt x="135" y="435"/>
                  </a:lnTo>
                  <a:lnTo>
                    <a:pt x="135" y="433"/>
                  </a:lnTo>
                  <a:lnTo>
                    <a:pt x="135" y="432"/>
                  </a:lnTo>
                  <a:lnTo>
                    <a:pt x="135" y="430"/>
                  </a:lnTo>
                  <a:lnTo>
                    <a:pt x="133" y="430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1" y="426"/>
                  </a:lnTo>
                  <a:lnTo>
                    <a:pt x="131" y="425"/>
                  </a:lnTo>
                  <a:lnTo>
                    <a:pt x="131" y="423"/>
                  </a:lnTo>
                  <a:lnTo>
                    <a:pt x="131" y="421"/>
                  </a:lnTo>
                  <a:lnTo>
                    <a:pt x="131" y="419"/>
                  </a:lnTo>
                  <a:lnTo>
                    <a:pt x="131" y="418"/>
                  </a:lnTo>
                  <a:lnTo>
                    <a:pt x="133" y="418"/>
                  </a:lnTo>
                  <a:lnTo>
                    <a:pt x="133" y="416"/>
                  </a:lnTo>
                  <a:lnTo>
                    <a:pt x="131" y="416"/>
                  </a:lnTo>
                  <a:lnTo>
                    <a:pt x="131" y="414"/>
                  </a:lnTo>
                  <a:lnTo>
                    <a:pt x="133" y="414"/>
                  </a:lnTo>
                  <a:lnTo>
                    <a:pt x="133" y="412"/>
                  </a:lnTo>
                  <a:lnTo>
                    <a:pt x="135" y="412"/>
                  </a:lnTo>
                  <a:lnTo>
                    <a:pt x="135" y="414"/>
                  </a:lnTo>
                  <a:lnTo>
                    <a:pt x="137" y="414"/>
                  </a:lnTo>
                  <a:lnTo>
                    <a:pt x="135" y="414"/>
                  </a:lnTo>
                  <a:lnTo>
                    <a:pt x="135" y="416"/>
                  </a:lnTo>
                  <a:lnTo>
                    <a:pt x="137" y="416"/>
                  </a:lnTo>
                  <a:lnTo>
                    <a:pt x="137" y="414"/>
                  </a:lnTo>
                  <a:lnTo>
                    <a:pt x="137" y="416"/>
                  </a:lnTo>
                  <a:lnTo>
                    <a:pt x="139" y="416"/>
                  </a:lnTo>
                  <a:lnTo>
                    <a:pt x="137" y="414"/>
                  </a:lnTo>
                  <a:lnTo>
                    <a:pt x="139" y="414"/>
                  </a:lnTo>
                  <a:lnTo>
                    <a:pt x="140" y="414"/>
                  </a:lnTo>
                  <a:lnTo>
                    <a:pt x="140" y="412"/>
                  </a:lnTo>
                  <a:lnTo>
                    <a:pt x="140" y="414"/>
                  </a:lnTo>
                  <a:lnTo>
                    <a:pt x="140" y="416"/>
                  </a:lnTo>
                  <a:lnTo>
                    <a:pt x="140" y="418"/>
                  </a:lnTo>
                  <a:lnTo>
                    <a:pt x="142" y="418"/>
                  </a:lnTo>
                  <a:lnTo>
                    <a:pt x="142" y="416"/>
                  </a:lnTo>
                  <a:lnTo>
                    <a:pt x="142" y="414"/>
                  </a:lnTo>
                  <a:lnTo>
                    <a:pt x="142" y="416"/>
                  </a:lnTo>
                  <a:lnTo>
                    <a:pt x="144" y="416"/>
                  </a:lnTo>
                  <a:lnTo>
                    <a:pt x="144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7" y="419"/>
                  </a:lnTo>
                  <a:lnTo>
                    <a:pt x="147" y="421"/>
                  </a:lnTo>
                  <a:lnTo>
                    <a:pt x="147" y="419"/>
                  </a:lnTo>
                  <a:lnTo>
                    <a:pt x="149" y="419"/>
                  </a:lnTo>
                  <a:lnTo>
                    <a:pt x="151" y="419"/>
                  </a:lnTo>
                  <a:lnTo>
                    <a:pt x="151" y="421"/>
                  </a:lnTo>
                  <a:lnTo>
                    <a:pt x="151" y="423"/>
                  </a:lnTo>
                  <a:lnTo>
                    <a:pt x="151" y="425"/>
                  </a:lnTo>
                  <a:lnTo>
                    <a:pt x="151" y="423"/>
                  </a:lnTo>
                  <a:lnTo>
                    <a:pt x="153" y="423"/>
                  </a:lnTo>
                  <a:lnTo>
                    <a:pt x="153" y="425"/>
                  </a:lnTo>
                  <a:lnTo>
                    <a:pt x="154" y="425"/>
                  </a:lnTo>
                  <a:lnTo>
                    <a:pt x="154" y="423"/>
                  </a:lnTo>
                  <a:lnTo>
                    <a:pt x="153" y="423"/>
                  </a:lnTo>
                  <a:lnTo>
                    <a:pt x="153" y="421"/>
                  </a:lnTo>
                  <a:lnTo>
                    <a:pt x="151" y="421"/>
                  </a:lnTo>
                  <a:lnTo>
                    <a:pt x="153" y="421"/>
                  </a:lnTo>
                  <a:lnTo>
                    <a:pt x="154" y="421"/>
                  </a:lnTo>
                  <a:lnTo>
                    <a:pt x="154" y="419"/>
                  </a:lnTo>
                  <a:lnTo>
                    <a:pt x="156" y="419"/>
                  </a:lnTo>
                  <a:lnTo>
                    <a:pt x="158" y="419"/>
                  </a:lnTo>
                  <a:lnTo>
                    <a:pt x="158" y="418"/>
                  </a:lnTo>
                  <a:lnTo>
                    <a:pt x="156" y="416"/>
                  </a:lnTo>
                  <a:lnTo>
                    <a:pt x="156" y="414"/>
                  </a:lnTo>
                  <a:lnTo>
                    <a:pt x="156" y="412"/>
                  </a:lnTo>
                  <a:lnTo>
                    <a:pt x="156" y="410"/>
                  </a:lnTo>
                  <a:lnTo>
                    <a:pt x="158" y="410"/>
                  </a:lnTo>
                  <a:lnTo>
                    <a:pt x="158" y="409"/>
                  </a:lnTo>
                  <a:lnTo>
                    <a:pt x="158" y="407"/>
                  </a:lnTo>
                  <a:lnTo>
                    <a:pt x="158" y="405"/>
                  </a:lnTo>
                  <a:lnTo>
                    <a:pt x="160" y="405"/>
                  </a:lnTo>
                  <a:lnTo>
                    <a:pt x="160" y="403"/>
                  </a:lnTo>
                  <a:lnTo>
                    <a:pt x="160" y="402"/>
                  </a:lnTo>
                  <a:lnTo>
                    <a:pt x="162" y="400"/>
                  </a:lnTo>
                  <a:lnTo>
                    <a:pt x="162" y="398"/>
                  </a:lnTo>
                  <a:lnTo>
                    <a:pt x="162" y="396"/>
                  </a:lnTo>
                  <a:lnTo>
                    <a:pt x="160" y="396"/>
                  </a:lnTo>
                  <a:lnTo>
                    <a:pt x="160" y="395"/>
                  </a:lnTo>
                  <a:lnTo>
                    <a:pt x="158" y="395"/>
                  </a:lnTo>
                  <a:lnTo>
                    <a:pt x="158" y="393"/>
                  </a:lnTo>
                  <a:lnTo>
                    <a:pt x="158" y="391"/>
                  </a:lnTo>
                  <a:lnTo>
                    <a:pt x="158" y="389"/>
                  </a:lnTo>
                  <a:lnTo>
                    <a:pt x="160" y="387"/>
                  </a:lnTo>
                  <a:lnTo>
                    <a:pt x="160" y="386"/>
                  </a:lnTo>
                  <a:lnTo>
                    <a:pt x="160" y="384"/>
                  </a:lnTo>
                  <a:lnTo>
                    <a:pt x="160" y="382"/>
                  </a:lnTo>
                  <a:lnTo>
                    <a:pt x="160" y="380"/>
                  </a:lnTo>
                  <a:lnTo>
                    <a:pt x="160" y="379"/>
                  </a:lnTo>
                  <a:lnTo>
                    <a:pt x="160" y="377"/>
                  </a:lnTo>
                  <a:lnTo>
                    <a:pt x="162" y="377"/>
                  </a:lnTo>
                  <a:lnTo>
                    <a:pt x="162" y="375"/>
                  </a:lnTo>
                  <a:lnTo>
                    <a:pt x="162" y="373"/>
                  </a:lnTo>
                  <a:lnTo>
                    <a:pt x="162" y="372"/>
                  </a:lnTo>
                  <a:lnTo>
                    <a:pt x="160" y="372"/>
                  </a:lnTo>
                  <a:lnTo>
                    <a:pt x="158" y="372"/>
                  </a:lnTo>
                  <a:lnTo>
                    <a:pt x="156" y="372"/>
                  </a:lnTo>
                  <a:lnTo>
                    <a:pt x="154" y="372"/>
                  </a:lnTo>
                  <a:lnTo>
                    <a:pt x="153" y="372"/>
                  </a:lnTo>
                  <a:lnTo>
                    <a:pt x="153" y="370"/>
                  </a:lnTo>
                  <a:lnTo>
                    <a:pt x="153" y="368"/>
                  </a:lnTo>
                  <a:lnTo>
                    <a:pt x="153" y="366"/>
                  </a:lnTo>
                  <a:lnTo>
                    <a:pt x="151" y="366"/>
                  </a:lnTo>
                  <a:lnTo>
                    <a:pt x="151" y="364"/>
                  </a:lnTo>
                  <a:lnTo>
                    <a:pt x="149" y="364"/>
                  </a:lnTo>
                  <a:lnTo>
                    <a:pt x="149" y="363"/>
                  </a:lnTo>
                  <a:lnTo>
                    <a:pt x="149" y="361"/>
                  </a:lnTo>
                  <a:lnTo>
                    <a:pt x="149" y="359"/>
                  </a:lnTo>
                  <a:lnTo>
                    <a:pt x="151" y="359"/>
                  </a:lnTo>
                  <a:lnTo>
                    <a:pt x="153" y="359"/>
                  </a:lnTo>
                  <a:lnTo>
                    <a:pt x="153" y="357"/>
                  </a:lnTo>
                  <a:lnTo>
                    <a:pt x="154" y="357"/>
                  </a:lnTo>
                  <a:lnTo>
                    <a:pt x="156" y="356"/>
                  </a:lnTo>
                  <a:lnTo>
                    <a:pt x="158" y="357"/>
                  </a:lnTo>
                  <a:lnTo>
                    <a:pt x="158" y="356"/>
                  </a:lnTo>
                  <a:lnTo>
                    <a:pt x="160" y="356"/>
                  </a:lnTo>
                  <a:lnTo>
                    <a:pt x="160" y="354"/>
                  </a:lnTo>
                  <a:lnTo>
                    <a:pt x="162" y="352"/>
                  </a:lnTo>
                  <a:lnTo>
                    <a:pt x="163" y="350"/>
                  </a:lnTo>
                  <a:lnTo>
                    <a:pt x="163" y="349"/>
                  </a:lnTo>
                  <a:lnTo>
                    <a:pt x="163" y="347"/>
                  </a:lnTo>
                  <a:lnTo>
                    <a:pt x="165" y="347"/>
                  </a:lnTo>
                  <a:lnTo>
                    <a:pt x="165" y="345"/>
                  </a:lnTo>
                  <a:lnTo>
                    <a:pt x="165" y="343"/>
                  </a:lnTo>
                  <a:lnTo>
                    <a:pt x="165" y="341"/>
                  </a:lnTo>
                  <a:lnTo>
                    <a:pt x="163" y="341"/>
                  </a:lnTo>
                  <a:lnTo>
                    <a:pt x="162" y="341"/>
                  </a:lnTo>
                  <a:lnTo>
                    <a:pt x="162" y="340"/>
                  </a:lnTo>
                  <a:lnTo>
                    <a:pt x="162" y="338"/>
                  </a:lnTo>
                  <a:lnTo>
                    <a:pt x="160" y="338"/>
                  </a:lnTo>
                  <a:lnTo>
                    <a:pt x="160" y="336"/>
                  </a:lnTo>
                  <a:lnTo>
                    <a:pt x="158" y="336"/>
                  </a:lnTo>
                  <a:lnTo>
                    <a:pt x="158" y="334"/>
                  </a:lnTo>
                  <a:lnTo>
                    <a:pt x="158" y="333"/>
                  </a:lnTo>
                  <a:lnTo>
                    <a:pt x="156" y="333"/>
                  </a:lnTo>
                  <a:lnTo>
                    <a:pt x="156" y="331"/>
                  </a:lnTo>
                  <a:lnTo>
                    <a:pt x="156" y="329"/>
                  </a:lnTo>
                  <a:lnTo>
                    <a:pt x="156" y="327"/>
                  </a:lnTo>
                  <a:lnTo>
                    <a:pt x="154" y="327"/>
                  </a:lnTo>
                  <a:lnTo>
                    <a:pt x="154" y="326"/>
                  </a:lnTo>
                  <a:lnTo>
                    <a:pt x="153" y="326"/>
                  </a:lnTo>
                  <a:lnTo>
                    <a:pt x="153" y="324"/>
                  </a:lnTo>
                  <a:lnTo>
                    <a:pt x="151" y="324"/>
                  </a:lnTo>
                  <a:lnTo>
                    <a:pt x="151" y="322"/>
                  </a:lnTo>
                  <a:lnTo>
                    <a:pt x="151" y="320"/>
                  </a:lnTo>
                  <a:lnTo>
                    <a:pt x="151" y="318"/>
                  </a:lnTo>
                  <a:lnTo>
                    <a:pt x="153" y="318"/>
                  </a:lnTo>
                  <a:lnTo>
                    <a:pt x="153" y="317"/>
                  </a:lnTo>
                  <a:lnTo>
                    <a:pt x="154" y="317"/>
                  </a:lnTo>
                  <a:lnTo>
                    <a:pt x="154" y="315"/>
                  </a:lnTo>
                  <a:lnTo>
                    <a:pt x="154" y="313"/>
                  </a:lnTo>
                  <a:lnTo>
                    <a:pt x="153" y="313"/>
                  </a:lnTo>
                  <a:lnTo>
                    <a:pt x="153" y="311"/>
                  </a:lnTo>
                  <a:lnTo>
                    <a:pt x="151" y="311"/>
                  </a:lnTo>
                  <a:lnTo>
                    <a:pt x="151" y="310"/>
                  </a:lnTo>
                  <a:lnTo>
                    <a:pt x="151" y="308"/>
                  </a:lnTo>
                  <a:lnTo>
                    <a:pt x="151" y="306"/>
                  </a:lnTo>
                  <a:lnTo>
                    <a:pt x="149" y="306"/>
                  </a:lnTo>
                  <a:lnTo>
                    <a:pt x="149" y="304"/>
                  </a:lnTo>
                  <a:lnTo>
                    <a:pt x="147" y="304"/>
                  </a:lnTo>
                  <a:lnTo>
                    <a:pt x="147" y="303"/>
                  </a:lnTo>
                  <a:lnTo>
                    <a:pt x="147" y="301"/>
                  </a:lnTo>
                  <a:lnTo>
                    <a:pt x="147" y="299"/>
                  </a:lnTo>
                  <a:lnTo>
                    <a:pt x="146" y="299"/>
                  </a:lnTo>
                  <a:lnTo>
                    <a:pt x="146" y="297"/>
                  </a:lnTo>
                  <a:lnTo>
                    <a:pt x="144" y="297"/>
                  </a:lnTo>
                  <a:lnTo>
                    <a:pt x="144" y="295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2" y="292"/>
                  </a:lnTo>
                  <a:lnTo>
                    <a:pt x="140" y="292"/>
                  </a:lnTo>
                  <a:lnTo>
                    <a:pt x="139" y="290"/>
                  </a:lnTo>
                  <a:lnTo>
                    <a:pt x="139" y="288"/>
                  </a:lnTo>
                  <a:lnTo>
                    <a:pt x="139" y="287"/>
                  </a:lnTo>
                  <a:lnTo>
                    <a:pt x="139" y="285"/>
                  </a:lnTo>
                  <a:lnTo>
                    <a:pt x="137" y="285"/>
                  </a:lnTo>
                  <a:lnTo>
                    <a:pt x="135" y="285"/>
                  </a:lnTo>
                  <a:lnTo>
                    <a:pt x="135" y="283"/>
                  </a:lnTo>
                  <a:lnTo>
                    <a:pt x="133" y="283"/>
                  </a:lnTo>
                  <a:lnTo>
                    <a:pt x="133" y="281"/>
                  </a:lnTo>
                  <a:lnTo>
                    <a:pt x="131" y="281"/>
                  </a:lnTo>
                  <a:lnTo>
                    <a:pt x="131" y="280"/>
                  </a:lnTo>
                  <a:lnTo>
                    <a:pt x="130" y="280"/>
                  </a:lnTo>
                  <a:lnTo>
                    <a:pt x="130" y="278"/>
                  </a:lnTo>
                  <a:lnTo>
                    <a:pt x="130" y="276"/>
                  </a:lnTo>
                  <a:lnTo>
                    <a:pt x="130" y="274"/>
                  </a:lnTo>
                  <a:lnTo>
                    <a:pt x="130" y="272"/>
                  </a:lnTo>
                  <a:lnTo>
                    <a:pt x="131" y="272"/>
                  </a:lnTo>
                  <a:lnTo>
                    <a:pt x="131" y="271"/>
                  </a:lnTo>
                  <a:lnTo>
                    <a:pt x="133" y="271"/>
                  </a:lnTo>
                  <a:lnTo>
                    <a:pt x="135" y="271"/>
                  </a:lnTo>
                  <a:lnTo>
                    <a:pt x="137" y="271"/>
                  </a:lnTo>
                  <a:lnTo>
                    <a:pt x="137" y="269"/>
                  </a:lnTo>
                  <a:lnTo>
                    <a:pt x="139" y="269"/>
                  </a:lnTo>
                  <a:lnTo>
                    <a:pt x="140" y="269"/>
                  </a:lnTo>
                  <a:lnTo>
                    <a:pt x="140" y="267"/>
                  </a:lnTo>
                  <a:lnTo>
                    <a:pt x="140" y="265"/>
                  </a:lnTo>
                  <a:lnTo>
                    <a:pt x="142" y="265"/>
                  </a:lnTo>
                  <a:lnTo>
                    <a:pt x="144" y="265"/>
                  </a:lnTo>
                  <a:lnTo>
                    <a:pt x="144" y="267"/>
                  </a:lnTo>
                  <a:lnTo>
                    <a:pt x="146" y="267"/>
                  </a:lnTo>
                  <a:lnTo>
                    <a:pt x="147" y="265"/>
                  </a:lnTo>
                  <a:lnTo>
                    <a:pt x="147" y="264"/>
                  </a:lnTo>
                  <a:lnTo>
                    <a:pt x="144" y="262"/>
                  </a:lnTo>
                  <a:lnTo>
                    <a:pt x="142" y="262"/>
                  </a:lnTo>
                  <a:lnTo>
                    <a:pt x="142" y="260"/>
                  </a:lnTo>
                  <a:lnTo>
                    <a:pt x="140" y="260"/>
                  </a:lnTo>
                  <a:lnTo>
                    <a:pt x="140" y="258"/>
                  </a:lnTo>
                  <a:lnTo>
                    <a:pt x="139" y="258"/>
                  </a:lnTo>
                  <a:lnTo>
                    <a:pt x="137" y="258"/>
                  </a:lnTo>
                  <a:lnTo>
                    <a:pt x="137" y="256"/>
                  </a:lnTo>
                  <a:lnTo>
                    <a:pt x="135" y="256"/>
                  </a:lnTo>
                  <a:lnTo>
                    <a:pt x="135" y="255"/>
                  </a:lnTo>
                  <a:lnTo>
                    <a:pt x="133" y="255"/>
                  </a:lnTo>
                  <a:lnTo>
                    <a:pt x="133" y="253"/>
                  </a:lnTo>
                  <a:lnTo>
                    <a:pt x="131" y="253"/>
                  </a:lnTo>
                  <a:lnTo>
                    <a:pt x="130" y="253"/>
                  </a:lnTo>
                  <a:lnTo>
                    <a:pt x="128" y="253"/>
                  </a:lnTo>
                  <a:lnTo>
                    <a:pt x="126" y="253"/>
                  </a:lnTo>
                  <a:lnTo>
                    <a:pt x="124" y="253"/>
                  </a:lnTo>
                  <a:lnTo>
                    <a:pt x="124" y="251"/>
                  </a:lnTo>
                  <a:lnTo>
                    <a:pt x="124" y="249"/>
                  </a:lnTo>
                  <a:lnTo>
                    <a:pt x="123" y="249"/>
                  </a:lnTo>
                  <a:lnTo>
                    <a:pt x="123" y="248"/>
                  </a:lnTo>
                  <a:lnTo>
                    <a:pt x="121" y="248"/>
                  </a:lnTo>
                  <a:lnTo>
                    <a:pt x="119" y="248"/>
                  </a:lnTo>
                  <a:lnTo>
                    <a:pt x="119" y="249"/>
                  </a:lnTo>
                  <a:lnTo>
                    <a:pt x="117" y="249"/>
                  </a:lnTo>
                  <a:lnTo>
                    <a:pt x="115" y="249"/>
                  </a:lnTo>
                  <a:lnTo>
                    <a:pt x="115" y="248"/>
                  </a:lnTo>
                  <a:lnTo>
                    <a:pt x="114" y="248"/>
                  </a:lnTo>
                  <a:lnTo>
                    <a:pt x="114" y="246"/>
                  </a:lnTo>
                  <a:lnTo>
                    <a:pt x="114" y="244"/>
                  </a:lnTo>
                  <a:lnTo>
                    <a:pt x="112" y="244"/>
                  </a:lnTo>
                  <a:lnTo>
                    <a:pt x="110" y="244"/>
                  </a:lnTo>
                  <a:lnTo>
                    <a:pt x="108" y="242"/>
                  </a:lnTo>
                  <a:lnTo>
                    <a:pt x="108" y="241"/>
                  </a:lnTo>
                  <a:lnTo>
                    <a:pt x="107" y="241"/>
                  </a:lnTo>
                  <a:lnTo>
                    <a:pt x="107" y="239"/>
                  </a:lnTo>
                  <a:lnTo>
                    <a:pt x="105" y="239"/>
                  </a:lnTo>
                  <a:lnTo>
                    <a:pt x="105" y="237"/>
                  </a:lnTo>
                  <a:lnTo>
                    <a:pt x="103" y="237"/>
                  </a:lnTo>
                  <a:lnTo>
                    <a:pt x="103" y="235"/>
                  </a:lnTo>
                  <a:lnTo>
                    <a:pt x="103" y="233"/>
                  </a:lnTo>
                  <a:lnTo>
                    <a:pt x="105" y="233"/>
                  </a:lnTo>
                  <a:lnTo>
                    <a:pt x="105" y="232"/>
                  </a:lnTo>
                  <a:lnTo>
                    <a:pt x="103" y="230"/>
                  </a:lnTo>
                  <a:lnTo>
                    <a:pt x="103" y="228"/>
                  </a:lnTo>
                  <a:lnTo>
                    <a:pt x="103" y="226"/>
                  </a:lnTo>
                  <a:lnTo>
                    <a:pt x="103" y="225"/>
                  </a:lnTo>
                  <a:lnTo>
                    <a:pt x="101" y="225"/>
                  </a:lnTo>
                  <a:lnTo>
                    <a:pt x="100" y="225"/>
                  </a:lnTo>
                  <a:lnTo>
                    <a:pt x="100" y="223"/>
                  </a:lnTo>
                  <a:lnTo>
                    <a:pt x="98" y="223"/>
                  </a:lnTo>
                  <a:lnTo>
                    <a:pt x="96" y="223"/>
                  </a:lnTo>
                  <a:lnTo>
                    <a:pt x="96" y="221"/>
                  </a:lnTo>
                  <a:lnTo>
                    <a:pt x="94" y="221"/>
                  </a:lnTo>
                  <a:lnTo>
                    <a:pt x="94" y="223"/>
                  </a:lnTo>
                  <a:lnTo>
                    <a:pt x="92" y="223"/>
                  </a:lnTo>
                  <a:lnTo>
                    <a:pt x="92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89" y="219"/>
                  </a:lnTo>
                  <a:lnTo>
                    <a:pt x="89" y="218"/>
                  </a:lnTo>
                  <a:lnTo>
                    <a:pt x="87" y="218"/>
                  </a:lnTo>
                  <a:lnTo>
                    <a:pt x="85" y="218"/>
                  </a:lnTo>
                  <a:lnTo>
                    <a:pt x="85" y="216"/>
                  </a:lnTo>
                  <a:lnTo>
                    <a:pt x="84" y="216"/>
                  </a:lnTo>
                  <a:lnTo>
                    <a:pt x="84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0" y="214"/>
                  </a:lnTo>
                  <a:lnTo>
                    <a:pt x="80" y="212"/>
                  </a:lnTo>
                  <a:lnTo>
                    <a:pt x="80" y="210"/>
                  </a:lnTo>
                  <a:lnTo>
                    <a:pt x="78" y="210"/>
                  </a:lnTo>
                  <a:lnTo>
                    <a:pt x="77" y="210"/>
                  </a:lnTo>
                  <a:lnTo>
                    <a:pt x="78" y="210"/>
                  </a:lnTo>
                  <a:lnTo>
                    <a:pt x="78" y="209"/>
                  </a:lnTo>
                  <a:lnTo>
                    <a:pt x="77" y="209"/>
                  </a:lnTo>
                  <a:lnTo>
                    <a:pt x="77" y="207"/>
                  </a:lnTo>
                  <a:lnTo>
                    <a:pt x="77" y="209"/>
                  </a:lnTo>
                  <a:lnTo>
                    <a:pt x="75" y="209"/>
                  </a:lnTo>
                  <a:lnTo>
                    <a:pt x="75" y="207"/>
                  </a:lnTo>
                  <a:lnTo>
                    <a:pt x="75" y="205"/>
                  </a:lnTo>
                  <a:lnTo>
                    <a:pt x="77" y="205"/>
                  </a:lnTo>
                  <a:lnTo>
                    <a:pt x="75" y="205"/>
                  </a:lnTo>
                  <a:lnTo>
                    <a:pt x="75" y="203"/>
                  </a:lnTo>
                  <a:lnTo>
                    <a:pt x="73" y="203"/>
                  </a:lnTo>
                  <a:lnTo>
                    <a:pt x="73" y="202"/>
                  </a:lnTo>
                  <a:lnTo>
                    <a:pt x="71" y="202"/>
                  </a:lnTo>
                  <a:lnTo>
                    <a:pt x="69" y="202"/>
                  </a:lnTo>
                  <a:lnTo>
                    <a:pt x="69" y="200"/>
                  </a:lnTo>
                  <a:lnTo>
                    <a:pt x="68" y="198"/>
                  </a:lnTo>
                  <a:lnTo>
                    <a:pt x="68" y="196"/>
                  </a:lnTo>
                  <a:lnTo>
                    <a:pt x="66" y="196"/>
                  </a:lnTo>
                  <a:lnTo>
                    <a:pt x="66" y="195"/>
                  </a:lnTo>
                  <a:lnTo>
                    <a:pt x="66" y="193"/>
                  </a:lnTo>
                  <a:lnTo>
                    <a:pt x="66" y="191"/>
                  </a:lnTo>
                  <a:lnTo>
                    <a:pt x="66" y="189"/>
                  </a:lnTo>
                  <a:lnTo>
                    <a:pt x="64" y="189"/>
                  </a:lnTo>
                  <a:lnTo>
                    <a:pt x="64" y="187"/>
                  </a:lnTo>
                  <a:lnTo>
                    <a:pt x="66" y="187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4" y="182"/>
                  </a:lnTo>
                  <a:lnTo>
                    <a:pt x="66" y="182"/>
                  </a:lnTo>
                  <a:lnTo>
                    <a:pt x="66" y="180"/>
                  </a:lnTo>
                  <a:lnTo>
                    <a:pt x="66" y="179"/>
                  </a:lnTo>
                  <a:lnTo>
                    <a:pt x="68" y="179"/>
                  </a:lnTo>
                  <a:lnTo>
                    <a:pt x="69" y="179"/>
                  </a:lnTo>
                  <a:lnTo>
                    <a:pt x="69" y="180"/>
                  </a:lnTo>
                  <a:lnTo>
                    <a:pt x="71" y="180"/>
                  </a:lnTo>
                  <a:lnTo>
                    <a:pt x="71" y="179"/>
                  </a:lnTo>
                  <a:lnTo>
                    <a:pt x="73" y="179"/>
                  </a:lnTo>
                  <a:lnTo>
                    <a:pt x="75" y="179"/>
                  </a:lnTo>
                  <a:lnTo>
                    <a:pt x="75" y="177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7" y="173"/>
                  </a:lnTo>
                  <a:lnTo>
                    <a:pt x="77" y="172"/>
                  </a:lnTo>
                  <a:lnTo>
                    <a:pt x="77" y="170"/>
                  </a:lnTo>
                  <a:lnTo>
                    <a:pt x="77" y="168"/>
                  </a:lnTo>
                  <a:lnTo>
                    <a:pt x="77" y="166"/>
                  </a:lnTo>
                  <a:lnTo>
                    <a:pt x="78" y="164"/>
                  </a:lnTo>
                  <a:lnTo>
                    <a:pt x="78" y="163"/>
                  </a:lnTo>
                  <a:lnTo>
                    <a:pt x="80" y="163"/>
                  </a:lnTo>
                  <a:lnTo>
                    <a:pt x="80" y="161"/>
                  </a:lnTo>
                  <a:lnTo>
                    <a:pt x="80" y="159"/>
                  </a:lnTo>
                  <a:lnTo>
                    <a:pt x="80" y="157"/>
                  </a:lnTo>
                  <a:lnTo>
                    <a:pt x="82" y="159"/>
                  </a:lnTo>
                  <a:lnTo>
                    <a:pt x="84" y="159"/>
                  </a:lnTo>
                  <a:lnTo>
                    <a:pt x="84" y="157"/>
                  </a:lnTo>
                  <a:lnTo>
                    <a:pt x="85" y="157"/>
                  </a:lnTo>
                  <a:lnTo>
                    <a:pt x="87" y="156"/>
                  </a:lnTo>
                  <a:lnTo>
                    <a:pt x="87" y="154"/>
                  </a:lnTo>
                  <a:lnTo>
                    <a:pt x="89" y="152"/>
                  </a:lnTo>
                  <a:lnTo>
                    <a:pt x="89" y="150"/>
                  </a:lnTo>
                  <a:lnTo>
                    <a:pt x="89" y="149"/>
                  </a:lnTo>
                  <a:lnTo>
                    <a:pt x="91" y="149"/>
                  </a:lnTo>
                  <a:lnTo>
                    <a:pt x="91" y="147"/>
                  </a:lnTo>
                  <a:lnTo>
                    <a:pt x="91" y="145"/>
                  </a:lnTo>
                  <a:lnTo>
                    <a:pt x="91" y="143"/>
                  </a:lnTo>
                  <a:lnTo>
                    <a:pt x="91" y="141"/>
                  </a:lnTo>
                  <a:lnTo>
                    <a:pt x="92" y="141"/>
                  </a:lnTo>
                  <a:lnTo>
                    <a:pt x="92" y="140"/>
                  </a:lnTo>
                  <a:lnTo>
                    <a:pt x="94" y="138"/>
                  </a:lnTo>
                  <a:lnTo>
                    <a:pt x="94" y="136"/>
                  </a:lnTo>
                  <a:lnTo>
                    <a:pt x="96" y="136"/>
                  </a:lnTo>
                  <a:lnTo>
                    <a:pt x="96" y="134"/>
                  </a:lnTo>
                  <a:lnTo>
                    <a:pt x="94" y="134"/>
                  </a:lnTo>
                  <a:lnTo>
                    <a:pt x="94" y="133"/>
                  </a:lnTo>
                  <a:lnTo>
                    <a:pt x="94" y="131"/>
                  </a:lnTo>
                  <a:lnTo>
                    <a:pt x="96" y="129"/>
                  </a:lnTo>
                  <a:lnTo>
                    <a:pt x="96" y="127"/>
                  </a:lnTo>
                  <a:lnTo>
                    <a:pt x="98" y="127"/>
                  </a:lnTo>
                  <a:lnTo>
                    <a:pt x="98" y="126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1" y="127"/>
                  </a:lnTo>
                  <a:lnTo>
                    <a:pt x="103" y="126"/>
                  </a:lnTo>
                  <a:lnTo>
                    <a:pt x="105" y="124"/>
                  </a:lnTo>
                  <a:lnTo>
                    <a:pt x="107" y="124"/>
                  </a:lnTo>
                  <a:lnTo>
                    <a:pt x="107" y="126"/>
                  </a:lnTo>
                  <a:lnTo>
                    <a:pt x="108" y="126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2"/>
                  </a:lnTo>
                  <a:lnTo>
                    <a:pt x="112" y="122"/>
                  </a:lnTo>
                  <a:lnTo>
                    <a:pt x="114" y="122"/>
                  </a:lnTo>
                  <a:lnTo>
                    <a:pt x="115" y="122"/>
                  </a:lnTo>
                  <a:lnTo>
                    <a:pt x="117" y="122"/>
                  </a:lnTo>
                  <a:lnTo>
                    <a:pt x="119" y="122"/>
                  </a:lnTo>
                  <a:lnTo>
                    <a:pt x="121" y="122"/>
                  </a:lnTo>
                  <a:lnTo>
                    <a:pt x="123" y="122"/>
                  </a:lnTo>
                  <a:lnTo>
                    <a:pt x="123" y="120"/>
                  </a:lnTo>
                  <a:lnTo>
                    <a:pt x="124" y="120"/>
                  </a:lnTo>
                  <a:lnTo>
                    <a:pt x="123" y="120"/>
                  </a:lnTo>
                  <a:lnTo>
                    <a:pt x="123" y="118"/>
                  </a:lnTo>
                  <a:lnTo>
                    <a:pt x="124" y="118"/>
                  </a:lnTo>
                  <a:lnTo>
                    <a:pt x="126" y="118"/>
                  </a:lnTo>
                  <a:lnTo>
                    <a:pt x="126" y="117"/>
                  </a:lnTo>
                  <a:lnTo>
                    <a:pt x="126" y="115"/>
                  </a:lnTo>
                  <a:lnTo>
                    <a:pt x="128" y="115"/>
                  </a:lnTo>
                  <a:lnTo>
                    <a:pt x="128" y="113"/>
                  </a:lnTo>
                  <a:lnTo>
                    <a:pt x="130" y="111"/>
                  </a:lnTo>
                  <a:lnTo>
                    <a:pt x="128" y="111"/>
                  </a:lnTo>
                  <a:lnTo>
                    <a:pt x="128" y="110"/>
                  </a:lnTo>
                  <a:lnTo>
                    <a:pt x="126" y="110"/>
                  </a:lnTo>
                  <a:lnTo>
                    <a:pt x="126" y="108"/>
                  </a:lnTo>
                  <a:lnTo>
                    <a:pt x="126" y="106"/>
                  </a:lnTo>
                  <a:lnTo>
                    <a:pt x="126" y="104"/>
                  </a:lnTo>
                  <a:lnTo>
                    <a:pt x="126" y="103"/>
                  </a:lnTo>
                  <a:lnTo>
                    <a:pt x="128" y="103"/>
                  </a:lnTo>
                  <a:lnTo>
                    <a:pt x="128" y="101"/>
                  </a:lnTo>
                  <a:lnTo>
                    <a:pt x="128" y="99"/>
                  </a:lnTo>
                  <a:lnTo>
                    <a:pt x="128" y="97"/>
                  </a:lnTo>
                  <a:lnTo>
                    <a:pt x="128" y="95"/>
                  </a:lnTo>
                  <a:lnTo>
                    <a:pt x="130" y="94"/>
                  </a:lnTo>
                  <a:lnTo>
                    <a:pt x="131" y="94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33" y="88"/>
                  </a:lnTo>
                  <a:lnTo>
                    <a:pt x="135" y="88"/>
                  </a:lnTo>
                  <a:lnTo>
                    <a:pt x="135" y="87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3"/>
                  </a:lnTo>
                  <a:lnTo>
                    <a:pt x="139" y="83"/>
                  </a:lnTo>
                  <a:lnTo>
                    <a:pt x="140" y="81"/>
                  </a:lnTo>
                  <a:lnTo>
                    <a:pt x="140" y="78"/>
                  </a:lnTo>
                  <a:lnTo>
                    <a:pt x="140" y="76"/>
                  </a:lnTo>
                  <a:lnTo>
                    <a:pt x="140" y="74"/>
                  </a:lnTo>
                  <a:lnTo>
                    <a:pt x="140" y="72"/>
                  </a:lnTo>
                  <a:lnTo>
                    <a:pt x="139" y="72"/>
                  </a:lnTo>
                  <a:lnTo>
                    <a:pt x="140" y="72"/>
                  </a:lnTo>
                  <a:lnTo>
                    <a:pt x="140" y="71"/>
                  </a:lnTo>
                  <a:lnTo>
                    <a:pt x="140" y="69"/>
                  </a:lnTo>
                  <a:lnTo>
                    <a:pt x="142" y="69"/>
                  </a:lnTo>
                  <a:lnTo>
                    <a:pt x="142" y="67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4" y="62"/>
                  </a:lnTo>
                  <a:lnTo>
                    <a:pt x="144" y="60"/>
                  </a:lnTo>
                  <a:lnTo>
                    <a:pt x="144" y="58"/>
                  </a:lnTo>
                  <a:lnTo>
                    <a:pt x="144" y="56"/>
                  </a:lnTo>
                  <a:lnTo>
                    <a:pt x="144" y="55"/>
                  </a:lnTo>
                  <a:lnTo>
                    <a:pt x="144" y="53"/>
                  </a:lnTo>
                  <a:lnTo>
                    <a:pt x="146" y="53"/>
                  </a:lnTo>
                  <a:lnTo>
                    <a:pt x="146" y="51"/>
                  </a:lnTo>
                  <a:lnTo>
                    <a:pt x="146" y="49"/>
                  </a:lnTo>
                  <a:lnTo>
                    <a:pt x="144" y="49"/>
                  </a:lnTo>
                  <a:lnTo>
                    <a:pt x="144" y="48"/>
                  </a:lnTo>
                  <a:lnTo>
                    <a:pt x="146" y="46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7" y="41"/>
                  </a:lnTo>
                  <a:lnTo>
                    <a:pt x="147" y="39"/>
                  </a:lnTo>
                  <a:lnTo>
                    <a:pt x="146" y="39"/>
                  </a:lnTo>
                  <a:lnTo>
                    <a:pt x="144" y="39"/>
                  </a:lnTo>
                  <a:lnTo>
                    <a:pt x="144" y="37"/>
                  </a:lnTo>
                  <a:lnTo>
                    <a:pt x="142" y="37"/>
                  </a:lnTo>
                  <a:lnTo>
                    <a:pt x="140" y="37"/>
                  </a:lnTo>
                  <a:lnTo>
                    <a:pt x="139" y="35"/>
                  </a:lnTo>
                  <a:lnTo>
                    <a:pt x="139" y="37"/>
                  </a:lnTo>
                  <a:lnTo>
                    <a:pt x="139" y="35"/>
                  </a:lnTo>
                  <a:lnTo>
                    <a:pt x="137" y="33"/>
                  </a:lnTo>
                  <a:lnTo>
                    <a:pt x="137" y="32"/>
                  </a:lnTo>
                  <a:lnTo>
                    <a:pt x="137" y="30"/>
                  </a:lnTo>
                  <a:lnTo>
                    <a:pt x="135" y="28"/>
                  </a:lnTo>
                  <a:lnTo>
                    <a:pt x="133" y="28"/>
                  </a:lnTo>
                  <a:lnTo>
                    <a:pt x="133" y="26"/>
                  </a:lnTo>
                  <a:lnTo>
                    <a:pt x="133" y="25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40" y="19"/>
                  </a:lnTo>
                  <a:lnTo>
                    <a:pt x="139" y="19"/>
                  </a:lnTo>
                  <a:lnTo>
                    <a:pt x="139" y="18"/>
                  </a:lnTo>
                  <a:lnTo>
                    <a:pt x="137" y="18"/>
                  </a:lnTo>
                  <a:lnTo>
                    <a:pt x="137" y="16"/>
                  </a:lnTo>
                  <a:lnTo>
                    <a:pt x="137" y="14"/>
                  </a:lnTo>
                  <a:lnTo>
                    <a:pt x="137" y="12"/>
                  </a:lnTo>
                  <a:lnTo>
                    <a:pt x="139" y="12"/>
                  </a:lnTo>
                  <a:lnTo>
                    <a:pt x="139" y="10"/>
                  </a:lnTo>
                  <a:lnTo>
                    <a:pt x="137" y="10"/>
                  </a:lnTo>
                  <a:lnTo>
                    <a:pt x="137" y="9"/>
                  </a:lnTo>
                  <a:lnTo>
                    <a:pt x="135" y="9"/>
                  </a:lnTo>
                  <a:lnTo>
                    <a:pt x="135" y="7"/>
                  </a:lnTo>
                  <a:lnTo>
                    <a:pt x="135" y="5"/>
                  </a:lnTo>
                  <a:lnTo>
                    <a:pt x="135" y="3"/>
                  </a:lnTo>
                  <a:lnTo>
                    <a:pt x="133" y="3"/>
                  </a:lnTo>
                  <a:lnTo>
                    <a:pt x="133" y="2"/>
                  </a:lnTo>
                  <a:lnTo>
                    <a:pt x="131" y="2"/>
                  </a:lnTo>
                  <a:lnTo>
                    <a:pt x="130" y="2"/>
                  </a:lnTo>
                  <a:lnTo>
                    <a:pt x="130" y="0"/>
                  </a:lnTo>
                  <a:lnTo>
                    <a:pt x="13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2" name="Freeform 16"/>
            <p:cNvSpPr>
              <a:spLocks/>
            </p:cNvSpPr>
            <p:nvPr/>
          </p:nvSpPr>
          <p:spPr bwMode="auto">
            <a:xfrm>
              <a:off x="3428" y="827"/>
              <a:ext cx="105" cy="214"/>
            </a:xfrm>
            <a:custGeom>
              <a:avLst/>
              <a:gdLst>
                <a:gd name="T0" fmla="*/ 9 w 105"/>
                <a:gd name="T1" fmla="*/ 209 h 214"/>
                <a:gd name="T2" fmla="*/ 6 w 105"/>
                <a:gd name="T3" fmla="*/ 203 h 214"/>
                <a:gd name="T4" fmla="*/ 2 w 105"/>
                <a:gd name="T5" fmla="*/ 198 h 214"/>
                <a:gd name="T6" fmla="*/ 4 w 105"/>
                <a:gd name="T7" fmla="*/ 191 h 214"/>
                <a:gd name="T8" fmla="*/ 4 w 105"/>
                <a:gd name="T9" fmla="*/ 186 h 214"/>
                <a:gd name="T10" fmla="*/ 0 w 105"/>
                <a:gd name="T11" fmla="*/ 180 h 214"/>
                <a:gd name="T12" fmla="*/ 6 w 105"/>
                <a:gd name="T13" fmla="*/ 177 h 214"/>
                <a:gd name="T14" fmla="*/ 7 w 105"/>
                <a:gd name="T15" fmla="*/ 170 h 214"/>
                <a:gd name="T16" fmla="*/ 15 w 105"/>
                <a:gd name="T17" fmla="*/ 168 h 214"/>
                <a:gd name="T18" fmla="*/ 22 w 105"/>
                <a:gd name="T19" fmla="*/ 163 h 214"/>
                <a:gd name="T20" fmla="*/ 27 w 105"/>
                <a:gd name="T21" fmla="*/ 161 h 214"/>
                <a:gd name="T22" fmla="*/ 25 w 105"/>
                <a:gd name="T23" fmla="*/ 154 h 214"/>
                <a:gd name="T24" fmla="*/ 22 w 105"/>
                <a:gd name="T25" fmla="*/ 148 h 214"/>
                <a:gd name="T26" fmla="*/ 27 w 105"/>
                <a:gd name="T27" fmla="*/ 143 h 214"/>
                <a:gd name="T28" fmla="*/ 30 w 105"/>
                <a:gd name="T29" fmla="*/ 138 h 214"/>
                <a:gd name="T30" fmla="*/ 34 w 105"/>
                <a:gd name="T31" fmla="*/ 132 h 214"/>
                <a:gd name="T32" fmla="*/ 34 w 105"/>
                <a:gd name="T33" fmla="*/ 127 h 214"/>
                <a:gd name="T34" fmla="*/ 32 w 105"/>
                <a:gd name="T35" fmla="*/ 124 h 214"/>
                <a:gd name="T36" fmla="*/ 29 w 105"/>
                <a:gd name="T37" fmla="*/ 118 h 214"/>
                <a:gd name="T38" fmla="*/ 27 w 105"/>
                <a:gd name="T39" fmla="*/ 115 h 214"/>
                <a:gd name="T40" fmla="*/ 23 w 105"/>
                <a:gd name="T41" fmla="*/ 109 h 214"/>
                <a:gd name="T42" fmla="*/ 25 w 105"/>
                <a:gd name="T43" fmla="*/ 106 h 214"/>
                <a:gd name="T44" fmla="*/ 25 w 105"/>
                <a:gd name="T45" fmla="*/ 101 h 214"/>
                <a:gd name="T46" fmla="*/ 29 w 105"/>
                <a:gd name="T47" fmla="*/ 99 h 214"/>
                <a:gd name="T48" fmla="*/ 34 w 105"/>
                <a:gd name="T49" fmla="*/ 95 h 214"/>
                <a:gd name="T50" fmla="*/ 39 w 105"/>
                <a:gd name="T51" fmla="*/ 90 h 214"/>
                <a:gd name="T52" fmla="*/ 41 w 105"/>
                <a:gd name="T53" fmla="*/ 86 h 214"/>
                <a:gd name="T54" fmla="*/ 39 w 105"/>
                <a:gd name="T55" fmla="*/ 79 h 214"/>
                <a:gd name="T56" fmla="*/ 39 w 105"/>
                <a:gd name="T57" fmla="*/ 70 h 214"/>
                <a:gd name="T58" fmla="*/ 45 w 105"/>
                <a:gd name="T59" fmla="*/ 67 h 214"/>
                <a:gd name="T60" fmla="*/ 48 w 105"/>
                <a:gd name="T61" fmla="*/ 62 h 214"/>
                <a:gd name="T62" fmla="*/ 52 w 105"/>
                <a:gd name="T63" fmla="*/ 60 h 214"/>
                <a:gd name="T64" fmla="*/ 53 w 105"/>
                <a:gd name="T65" fmla="*/ 56 h 214"/>
                <a:gd name="T66" fmla="*/ 52 w 105"/>
                <a:gd name="T67" fmla="*/ 56 h 214"/>
                <a:gd name="T68" fmla="*/ 46 w 105"/>
                <a:gd name="T69" fmla="*/ 51 h 214"/>
                <a:gd name="T70" fmla="*/ 50 w 105"/>
                <a:gd name="T71" fmla="*/ 44 h 214"/>
                <a:gd name="T72" fmla="*/ 52 w 105"/>
                <a:gd name="T73" fmla="*/ 39 h 214"/>
                <a:gd name="T74" fmla="*/ 53 w 105"/>
                <a:gd name="T75" fmla="*/ 30 h 214"/>
                <a:gd name="T76" fmla="*/ 61 w 105"/>
                <a:gd name="T77" fmla="*/ 32 h 214"/>
                <a:gd name="T78" fmla="*/ 64 w 105"/>
                <a:gd name="T79" fmla="*/ 24 h 214"/>
                <a:gd name="T80" fmla="*/ 69 w 105"/>
                <a:gd name="T81" fmla="*/ 19 h 214"/>
                <a:gd name="T82" fmla="*/ 73 w 105"/>
                <a:gd name="T83" fmla="*/ 17 h 214"/>
                <a:gd name="T84" fmla="*/ 78 w 105"/>
                <a:gd name="T85" fmla="*/ 16 h 214"/>
                <a:gd name="T86" fmla="*/ 82 w 105"/>
                <a:gd name="T87" fmla="*/ 21 h 214"/>
                <a:gd name="T88" fmla="*/ 87 w 105"/>
                <a:gd name="T89" fmla="*/ 21 h 214"/>
                <a:gd name="T90" fmla="*/ 91 w 105"/>
                <a:gd name="T91" fmla="*/ 19 h 214"/>
                <a:gd name="T92" fmla="*/ 94 w 105"/>
                <a:gd name="T93" fmla="*/ 17 h 214"/>
                <a:gd name="T94" fmla="*/ 96 w 105"/>
                <a:gd name="T95" fmla="*/ 14 h 214"/>
                <a:gd name="T96" fmla="*/ 96 w 105"/>
                <a:gd name="T97" fmla="*/ 9 h 214"/>
                <a:gd name="T98" fmla="*/ 99 w 105"/>
                <a:gd name="T99" fmla="*/ 3 h 214"/>
                <a:gd name="T100" fmla="*/ 103 w 105"/>
                <a:gd name="T10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" h="214">
                  <a:moveTo>
                    <a:pt x="7" y="214"/>
                  </a:moveTo>
                  <a:lnTo>
                    <a:pt x="7" y="212"/>
                  </a:lnTo>
                  <a:lnTo>
                    <a:pt x="7" y="210"/>
                  </a:lnTo>
                  <a:lnTo>
                    <a:pt x="7" y="209"/>
                  </a:lnTo>
                  <a:lnTo>
                    <a:pt x="9" y="209"/>
                  </a:lnTo>
                  <a:lnTo>
                    <a:pt x="9" y="207"/>
                  </a:lnTo>
                  <a:lnTo>
                    <a:pt x="7" y="207"/>
                  </a:lnTo>
                  <a:lnTo>
                    <a:pt x="6" y="207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4" y="201"/>
                  </a:lnTo>
                  <a:lnTo>
                    <a:pt x="4" y="200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4" y="196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2" y="189"/>
                  </a:lnTo>
                  <a:lnTo>
                    <a:pt x="4" y="189"/>
                  </a:lnTo>
                  <a:lnTo>
                    <a:pt x="4" y="187"/>
                  </a:lnTo>
                  <a:lnTo>
                    <a:pt x="4" y="186"/>
                  </a:lnTo>
                  <a:lnTo>
                    <a:pt x="2" y="186"/>
                  </a:lnTo>
                  <a:lnTo>
                    <a:pt x="2" y="184"/>
                  </a:lnTo>
                  <a:lnTo>
                    <a:pt x="2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2" y="177"/>
                  </a:lnTo>
                  <a:lnTo>
                    <a:pt x="4" y="177"/>
                  </a:lnTo>
                  <a:lnTo>
                    <a:pt x="6" y="177"/>
                  </a:lnTo>
                  <a:lnTo>
                    <a:pt x="6" y="175"/>
                  </a:lnTo>
                  <a:lnTo>
                    <a:pt x="7" y="175"/>
                  </a:lnTo>
                  <a:lnTo>
                    <a:pt x="7" y="173"/>
                  </a:lnTo>
                  <a:lnTo>
                    <a:pt x="7" y="171"/>
                  </a:lnTo>
                  <a:lnTo>
                    <a:pt x="7" y="170"/>
                  </a:lnTo>
                  <a:lnTo>
                    <a:pt x="9" y="170"/>
                  </a:lnTo>
                  <a:lnTo>
                    <a:pt x="11" y="170"/>
                  </a:lnTo>
                  <a:lnTo>
                    <a:pt x="13" y="170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6" y="166"/>
                  </a:lnTo>
                  <a:lnTo>
                    <a:pt x="18" y="166"/>
                  </a:lnTo>
                  <a:lnTo>
                    <a:pt x="18" y="164"/>
                  </a:lnTo>
                  <a:lnTo>
                    <a:pt x="20" y="163"/>
                  </a:lnTo>
                  <a:lnTo>
                    <a:pt x="22" y="163"/>
                  </a:lnTo>
                  <a:lnTo>
                    <a:pt x="22" y="164"/>
                  </a:lnTo>
                  <a:lnTo>
                    <a:pt x="23" y="164"/>
                  </a:lnTo>
                  <a:lnTo>
                    <a:pt x="25" y="164"/>
                  </a:lnTo>
                  <a:lnTo>
                    <a:pt x="25" y="163"/>
                  </a:lnTo>
                  <a:lnTo>
                    <a:pt x="27" y="161"/>
                  </a:lnTo>
                  <a:lnTo>
                    <a:pt x="27" y="159"/>
                  </a:lnTo>
                  <a:lnTo>
                    <a:pt x="25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154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2" y="152"/>
                  </a:lnTo>
                  <a:lnTo>
                    <a:pt x="22" y="150"/>
                  </a:lnTo>
                  <a:lnTo>
                    <a:pt x="22" y="148"/>
                  </a:lnTo>
                  <a:lnTo>
                    <a:pt x="23" y="147"/>
                  </a:lnTo>
                  <a:lnTo>
                    <a:pt x="25" y="147"/>
                  </a:lnTo>
                  <a:lnTo>
                    <a:pt x="25" y="145"/>
                  </a:lnTo>
                  <a:lnTo>
                    <a:pt x="25" y="143"/>
                  </a:lnTo>
                  <a:lnTo>
                    <a:pt x="27" y="143"/>
                  </a:lnTo>
                  <a:lnTo>
                    <a:pt x="27" y="141"/>
                  </a:lnTo>
                  <a:lnTo>
                    <a:pt x="29" y="141"/>
                  </a:lnTo>
                  <a:lnTo>
                    <a:pt x="29" y="140"/>
                  </a:lnTo>
                  <a:lnTo>
                    <a:pt x="30" y="140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4"/>
                  </a:lnTo>
                  <a:lnTo>
                    <a:pt x="30" y="132"/>
                  </a:lnTo>
                  <a:lnTo>
                    <a:pt x="32" y="132"/>
                  </a:lnTo>
                  <a:lnTo>
                    <a:pt x="34" y="132"/>
                  </a:lnTo>
                  <a:lnTo>
                    <a:pt x="34" y="131"/>
                  </a:lnTo>
                  <a:lnTo>
                    <a:pt x="32" y="131"/>
                  </a:lnTo>
                  <a:lnTo>
                    <a:pt x="34" y="131"/>
                  </a:lnTo>
                  <a:lnTo>
                    <a:pt x="34" y="129"/>
                  </a:lnTo>
                  <a:lnTo>
                    <a:pt x="34" y="127"/>
                  </a:lnTo>
                  <a:lnTo>
                    <a:pt x="32" y="127"/>
                  </a:lnTo>
                  <a:lnTo>
                    <a:pt x="32" y="125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2" y="124"/>
                  </a:lnTo>
                  <a:lnTo>
                    <a:pt x="32" y="122"/>
                  </a:lnTo>
                  <a:lnTo>
                    <a:pt x="32" y="120"/>
                  </a:lnTo>
                  <a:lnTo>
                    <a:pt x="30" y="120"/>
                  </a:lnTo>
                  <a:lnTo>
                    <a:pt x="30" y="118"/>
                  </a:lnTo>
                  <a:lnTo>
                    <a:pt x="29" y="118"/>
                  </a:lnTo>
                  <a:lnTo>
                    <a:pt x="29" y="117"/>
                  </a:lnTo>
                  <a:lnTo>
                    <a:pt x="27" y="118"/>
                  </a:lnTo>
                  <a:lnTo>
                    <a:pt x="27" y="117"/>
                  </a:lnTo>
                  <a:lnTo>
                    <a:pt x="25" y="117"/>
                  </a:lnTo>
                  <a:lnTo>
                    <a:pt x="27" y="115"/>
                  </a:lnTo>
                  <a:lnTo>
                    <a:pt x="27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3" y="111"/>
                  </a:lnTo>
                  <a:lnTo>
                    <a:pt x="23" y="109"/>
                  </a:lnTo>
                  <a:lnTo>
                    <a:pt x="25" y="109"/>
                  </a:lnTo>
                  <a:lnTo>
                    <a:pt x="25" y="108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5" y="106"/>
                  </a:lnTo>
                  <a:lnTo>
                    <a:pt x="25" y="104"/>
                  </a:lnTo>
                  <a:lnTo>
                    <a:pt x="23" y="104"/>
                  </a:lnTo>
                  <a:lnTo>
                    <a:pt x="23" y="102"/>
                  </a:lnTo>
                  <a:lnTo>
                    <a:pt x="23" y="101"/>
                  </a:lnTo>
                  <a:lnTo>
                    <a:pt x="25" y="101"/>
                  </a:lnTo>
                  <a:lnTo>
                    <a:pt x="25" y="102"/>
                  </a:lnTo>
                  <a:lnTo>
                    <a:pt x="27" y="102"/>
                  </a:lnTo>
                  <a:lnTo>
                    <a:pt x="27" y="101"/>
                  </a:lnTo>
                  <a:lnTo>
                    <a:pt x="29" y="101"/>
                  </a:lnTo>
                  <a:lnTo>
                    <a:pt x="29" y="99"/>
                  </a:lnTo>
                  <a:lnTo>
                    <a:pt x="29" y="97"/>
                  </a:lnTo>
                  <a:lnTo>
                    <a:pt x="30" y="97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9" y="88"/>
                  </a:lnTo>
                  <a:lnTo>
                    <a:pt x="41" y="88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6"/>
                  </a:lnTo>
                  <a:lnTo>
                    <a:pt x="41" y="85"/>
                  </a:lnTo>
                  <a:lnTo>
                    <a:pt x="41" y="83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39" y="79"/>
                  </a:lnTo>
                  <a:lnTo>
                    <a:pt x="39" y="78"/>
                  </a:lnTo>
                  <a:lnTo>
                    <a:pt x="39" y="76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0"/>
                  </a:lnTo>
                  <a:lnTo>
                    <a:pt x="41" y="70"/>
                  </a:lnTo>
                  <a:lnTo>
                    <a:pt x="41" y="69"/>
                  </a:lnTo>
                  <a:lnTo>
                    <a:pt x="43" y="69"/>
                  </a:lnTo>
                  <a:lnTo>
                    <a:pt x="43" y="67"/>
                  </a:lnTo>
                  <a:lnTo>
                    <a:pt x="45" y="67"/>
                  </a:lnTo>
                  <a:lnTo>
                    <a:pt x="45" y="65"/>
                  </a:lnTo>
                  <a:lnTo>
                    <a:pt x="45" y="63"/>
                  </a:lnTo>
                  <a:lnTo>
                    <a:pt x="45" y="62"/>
                  </a:lnTo>
                  <a:lnTo>
                    <a:pt x="46" y="62"/>
                  </a:lnTo>
                  <a:lnTo>
                    <a:pt x="48" y="62"/>
                  </a:lnTo>
                  <a:lnTo>
                    <a:pt x="50" y="62"/>
                  </a:lnTo>
                  <a:lnTo>
                    <a:pt x="50" y="63"/>
                  </a:lnTo>
                  <a:lnTo>
                    <a:pt x="52" y="63"/>
                  </a:lnTo>
                  <a:lnTo>
                    <a:pt x="52" y="62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8"/>
                  </a:lnTo>
                  <a:lnTo>
                    <a:pt x="52" y="58"/>
                  </a:lnTo>
                  <a:lnTo>
                    <a:pt x="53" y="58"/>
                  </a:lnTo>
                  <a:lnTo>
                    <a:pt x="53" y="56"/>
                  </a:lnTo>
                  <a:lnTo>
                    <a:pt x="55" y="56"/>
                  </a:lnTo>
                  <a:lnTo>
                    <a:pt x="55" y="55"/>
                  </a:lnTo>
                  <a:lnTo>
                    <a:pt x="53" y="55"/>
                  </a:lnTo>
                  <a:lnTo>
                    <a:pt x="52" y="55"/>
                  </a:lnTo>
                  <a:lnTo>
                    <a:pt x="52" y="56"/>
                  </a:lnTo>
                  <a:lnTo>
                    <a:pt x="50" y="56"/>
                  </a:lnTo>
                  <a:lnTo>
                    <a:pt x="50" y="55"/>
                  </a:lnTo>
                  <a:lnTo>
                    <a:pt x="48" y="55"/>
                  </a:lnTo>
                  <a:lnTo>
                    <a:pt x="48" y="53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2" y="44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3" y="40"/>
                  </a:lnTo>
                  <a:lnTo>
                    <a:pt x="52" y="39"/>
                  </a:lnTo>
                  <a:lnTo>
                    <a:pt x="52" y="37"/>
                  </a:lnTo>
                  <a:lnTo>
                    <a:pt x="52" y="35"/>
                  </a:lnTo>
                  <a:lnTo>
                    <a:pt x="52" y="33"/>
                  </a:lnTo>
                  <a:lnTo>
                    <a:pt x="53" y="32"/>
                  </a:lnTo>
                  <a:lnTo>
                    <a:pt x="53" y="30"/>
                  </a:lnTo>
                  <a:lnTo>
                    <a:pt x="55" y="30"/>
                  </a:lnTo>
                  <a:lnTo>
                    <a:pt x="57" y="30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61" y="32"/>
                  </a:lnTo>
                  <a:lnTo>
                    <a:pt x="61" y="30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6" y="23"/>
                  </a:lnTo>
                  <a:lnTo>
                    <a:pt x="66" y="21"/>
                  </a:lnTo>
                  <a:lnTo>
                    <a:pt x="68" y="19"/>
                  </a:lnTo>
                  <a:lnTo>
                    <a:pt x="69" y="19"/>
                  </a:lnTo>
                  <a:lnTo>
                    <a:pt x="71" y="19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3" y="19"/>
                  </a:lnTo>
                  <a:lnTo>
                    <a:pt x="73" y="17"/>
                  </a:lnTo>
                  <a:lnTo>
                    <a:pt x="75" y="19"/>
                  </a:lnTo>
                  <a:lnTo>
                    <a:pt x="75" y="17"/>
                  </a:lnTo>
                  <a:lnTo>
                    <a:pt x="76" y="17"/>
                  </a:lnTo>
                  <a:lnTo>
                    <a:pt x="76" y="16"/>
                  </a:lnTo>
                  <a:lnTo>
                    <a:pt x="78" y="16"/>
                  </a:lnTo>
                  <a:lnTo>
                    <a:pt x="78" y="17"/>
                  </a:lnTo>
                  <a:lnTo>
                    <a:pt x="80" y="17"/>
                  </a:lnTo>
                  <a:lnTo>
                    <a:pt x="80" y="19"/>
                  </a:lnTo>
                  <a:lnTo>
                    <a:pt x="80" y="21"/>
                  </a:lnTo>
                  <a:lnTo>
                    <a:pt x="82" y="21"/>
                  </a:lnTo>
                  <a:lnTo>
                    <a:pt x="84" y="21"/>
                  </a:lnTo>
                  <a:lnTo>
                    <a:pt x="85" y="21"/>
                  </a:lnTo>
                  <a:lnTo>
                    <a:pt x="85" y="23"/>
                  </a:lnTo>
                  <a:lnTo>
                    <a:pt x="85" y="21"/>
                  </a:lnTo>
                  <a:lnTo>
                    <a:pt x="87" y="21"/>
                  </a:lnTo>
                  <a:lnTo>
                    <a:pt x="85" y="21"/>
                  </a:lnTo>
                  <a:lnTo>
                    <a:pt x="85" y="19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91" y="19"/>
                  </a:lnTo>
                  <a:lnTo>
                    <a:pt x="91" y="21"/>
                  </a:lnTo>
                  <a:lnTo>
                    <a:pt x="92" y="21"/>
                  </a:lnTo>
                  <a:lnTo>
                    <a:pt x="94" y="21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6"/>
                  </a:lnTo>
                  <a:lnTo>
                    <a:pt x="92" y="16"/>
                  </a:lnTo>
                  <a:lnTo>
                    <a:pt x="94" y="16"/>
                  </a:lnTo>
                  <a:lnTo>
                    <a:pt x="96" y="16"/>
                  </a:lnTo>
                  <a:lnTo>
                    <a:pt x="96" y="14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96" y="10"/>
                  </a:lnTo>
                  <a:lnTo>
                    <a:pt x="96" y="9"/>
                  </a:lnTo>
                  <a:lnTo>
                    <a:pt x="98" y="9"/>
                  </a:lnTo>
                  <a:lnTo>
                    <a:pt x="98" y="7"/>
                  </a:lnTo>
                  <a:lnTo>
                    <a:pt x="98" y="5"/>
                  </a:lnTo>
                  <a:lnTo>
                    <a:pt x="99" y="5"/>
                  </a:lnTo>
                  <a:lnTo>
                    <a:pt x="99" y="3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101" y="1"/>
                  </a:lnTo>
                  <a:lnTo>
                    <a:pt x="103" y="1"/>
                  </a:lnTo>
                  <a:lnTo>
                    <a:pt x="103" y="0"/>
                  </a:lnTo>
                  <a:lnTo>
                    <a:pt x="105" y="1"/>
                  </a:lnTo>
                  <a:lnTo>
                    <a:pt x="103" y="1"/>
                  </a:lnTo>
                  <a:lnTo>
                    <a:pt x="105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3" name="Freeform 17"/>
            <p:cNvSpPr>
              <a:spLocks/>
            </p:cNvSpPr>
            <p:nvPr/>
          </p:nvSpPr>
          <p:spPr bwMode="auto">
            <a:xfrm>
              <a:off x="3605" y="1529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4" name="Freeform 18"/>
            <p:cNvSpPr>
              <a:spLocks noEditPoints="1"/>
            </p:cNvSpPr>
            <p:nvPr/>
          </p:nvSpPr>
          <p:spPr bwMode="auto">
            <a:xfrm>
              <a:off x="2579" y="2356"/>
              <a:ext cx="481" cy="926"/>
            </a:xfrm>
            <a:custGeom>
              <a:avLst/>
              <a:gdLst>
                <a:gd name="T0" fmla="*/ 394 w 481"/>
                <a:gd name="T1" fmla="*/ 14 h 926"/>
                <a:gd name="T2" fmla="*/ 435 w 481"/>
                <a:gd name="T3" fmla="*/ 42 h 926"/>
                <a:gd name="T4" fmla="*/ 472 w 481"/>
                <a:gd name="T5" fmla="*/ 51 h 926"/>
                <a:gd name="T6" fmla="*/ 478 w 481"/>
                <a:gd name="T7" fmla="*/ 111 h 926"/>
                <a:gd name="T8" fmla="*/ 467 w 481"/>
                <a:gd name="T9" fmla="*/ 175 h 926"/>
                <a:gd name="T10" fmla="*/ 481 w 481"/>
                <a:gd name="T11" fmla="*/ 218 h 926"/>
                <a:gd name="T12" fmla="*/ 465 w 481"/>
                <a:gd name="T13" fmla="*/ 265 h 926"/>
                <a:gd name="T14" fmla="*/ 455 w 481"/>
                <a:gd name="T15" fmla="*/ 308 h 926"/>
                <a:gd name="T16" fmla="*/ 453 w 481"/>
                <a:gd name="T17" fmla="*/ 347 h 926"/>
                <a:gd name="T18" fmla="*/ 464 w 481"/>
                <a:gd name="T19" fmla="*/ 384 h 926"/>
                <a:gd name="T20" fmla="*/ 419 w 481"/>
                <a:gd name="T21" fmla="*/ 398 h 926"/>
                <a:gd name="T22" fmla="*/ 428 w 481"/>
                <a:gd name="T23" fmla="*/ 430 h 926"/>
                <a:gd name="T24" fmla="*/ 409 w 481"/>
                <a:gd name="T25" fmla="*/ 467 h 926"/>
                <a:gd name="T26" fmla="*/ 405 w 481"/>
                <a:gd name="T27" fmla="*/ 522 h 926"/>
                <a:gd name="T28" fmla="*/ 400 w 481"/>
                <a:gd name="T29" fmla="*/ 568 h 926"/>
                <a:gd name="T30" fmla="*/ 396 w 481"/>
                <a:gd name="T31" fmla="*/ 595 h 926"/>
                <a:gd name="T32" fmla="*/ 384 w 481"/>
                <a:gd name="T33" fmla="*/ 619 h 926"/>
                <a:gd name="T34" fmla="*/ 347 w 481"/>
                <a:gd name="T35" fmla="*/ 642 h 926"/>
                <a:gd name="T36" fmla="*/ 341 w 481"/>
                <a:gd name="T37" fmla="*/ 678 h 926"/>
                <a:gd name="T38" fmla="*/ 318 w 481"/>
                <a:gd name="T39" fmla="*/ 697 h 926"/>
                <a:gd name="T40" fmla="*/ 343 w 481"/>
                <a:gd name="T41" fmla="*/ 726 h 926"/>
                <a:gd name="T42" fmla="*/ 327 w 481"/>
                <a:gd name="T43" fmla="*/ 763 h 926"/>
                <a:gd name="T44" fmla="*/ 338 w 481"/>
                <a:gd name="T45" fmla="*/ 803 h 926"/>
                <a:gd name="T46" fmla="*/ 331 w 481"/>
                <a:gd name="T47" fmla="*/ 844 h 926"/>
                <a:gd name="T48" fmla="*/ 327 w 481"/>
                <a:gd name="T49" fmla="*/ 890 h 926"/>
                <a:gd name="T50" fmla="*/ 295 w 481"/>
                <a:gd name="T51" fmla="*/ 922 h 926"/>
                <a:gd name="T52" fmla="*/ 244 w 481"/>
                <a:gd name="T53" fmla="*/ 906 h 926"/>
                <a:gd name="T54" fmla="*/ 198 w 481"/>
                <a:gd name="T55" fmla="*/ 878 h 926"/>
                <a:gd name="T56" fmla="*/ 148 w 481"/>
                <a:gd name="T57" fmla="*/ 869 h 926"/>
                <a:gd name="T58" fmla="*/ 168 w 481"/>
                <a:gd name="T59" fmla="*/ 825 h 926"/>
                <a:gd name="T60" fmla="*/ 182 w 481"/>
                <a:gd name="T61" fmla="*/ 772 h 926"/>
                <a:gd name="T62" fmla="*/ 173 w 481"/>
                <a:gd name="T63" fmla="*/ 731 h 926"/>
                <a:gd name="T64" fmla="*/ 145 w 481"/>
                <a:gd name="T65" fmla="*/ 697 h 926"/>
                <a:gd name="T66" fmla="*/ 179 w 481"/>
                <a:gd name="T67" fmla="*/ 688 h 926"/>
                <a:gd name="T68" fmla="*/ 205 w 481"/>
                <a:gd name="T69" fmla="*/ 667 h 926"/>
                <a:gd name="T70" fmla="*/ 186 w 481"/>
                <a:gd name="T71" fmla="*/ 618 h 926"/>
                <a:gd name="T72" fmla="*/ 216 w 481"/>
                <a:gd name="T73" fmla="*/ 586 h 926"/>
                <a:gd name="T74" fmla="*/ 216 w 481"/>
                <a:gd name="T75" fmla="*/ 543 h 926"/>
                <a:gd name="T76" fmla="*/ 235 w 481"/>
                <a:gd name="T77" fmla="*/ 511 h 926"/>
                <a:gd name="T78" fmla="*/ 210 w 481"/>
                <a:gd name="T79" fmla="*/ 469 h 926"/>
                <a:gd name="T80" fmla="*/ 187 w 481"/>
                <a:gd name="T81" fmla="*/ 492 h 926"/>
                <a:gd name="T82" fmla="*/ 186 w 481"/>
                <a:gd name="T83" fmla="*/ 465 h 926"/>
                <a:gd name="T84" fmla="*/ 212 w 481"/>
                <a:gd name="T85" fmla="*/ 448 h 926"/>
                <a:gd name="T86" fmla="*/ 207 w 481"/>
                <a:gd name="T87" fmla="*/ 391 h 926"/>
                <a:gd name="T88" fmla="*/ 217 w 481"/>
                <a:gd name="T89" fmla="*/ 350 h 926"/>
                <a:gd name="T90" fmla="*/ 200 w 481"/>
                <a:gd name="T91" fmla="*/ 324 h 926"/>
                <a:gd name="T92" fmla="*/ 171 w 481"/>
                <a:gd name="T93" fmla="*/ 308 h 926"/>
                <a:gd name="T94" fmla="*/ 140 w 481"/>
                <a:gd name="T95" fmla="*/ 290 h 926"/>
                <a:gd name="T96" fmla="*/ 104 w 481"/>
                <a:gd name="T97" fmla="*/ 262 h 926"/>
                <a:gd name="T98" fmla="*/ 58 w 481"/>
                <a:gd name="T99" fmla="*/ 258 h 926"/>
                <a:gd name="T100" fmla="*/ 7 w 481"/>
                <a:gd name="T101" fmla="*/ 262 h 926"/>
                <a:gd name="T102" fmla="*/ 32 w 481"/>
                <a:gd name="T103" fmla="*/ 232 h 926"/>
                <a:gd name="T104" fmla="*/ 46 w 481"/>
                <a:gd name="T105" fmla="*/ 212 h 926"/>
                <a:gd name="T106" fmla="*/ 78 w 481"/>
                <a:gd name="T107" fmla="*/ 177 h 926"/>
                <a:gd name="T108" fmla="*/ 104 w 481"/>
                <a:gd name="T109" fmla="*/ 156 h 926"/>
                <a:gd name="T110" fmla="*/ 99 w 481"/>
                <a:gd name="T111" fmla="*/ 134 h 926"/>
                <a:gd name="T112" fmla="*/ 99 w 481"/>
                <a:gd name="T113" fmla="*/ 88 h 926"/>
                <a:gd name="T114" fmla="*/ 113 w 481"/>
                <a:gd name="T115" fmla="*/ 67 h 926"/>
                <a:gd name="T116" fmla="*/ 163 w 481"/>
                <a:gd name="T117" fmla="*/ 72 h 926"/>
                <a:gd name="T118" fmla="*/ 216 w 481"/>
                <a:gd name="T119" fmla="*/ 78 h 926"/>
                <a:gd name="T120" fmla="*/ 260 w 481"/>
                <a:gd name="T121" fmla="*/ 80 h 926"/>
                <a:gd name="T122" fmla="*/ 292 w 481"/>
                <a:gd name="T123" fmla="*/ 60 h 926"/>
                <a:gd name="T124" fmla="*/ 320 w 481"/>
                <a:gd name="T125" fmla="*/ 2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1" h="926">
                  <a:moveTo>
                    <a:pt x="359" y="0"/>
                  </a:moveTo>
                  <a:lnTo>
                    <a:pt x="361" y="2"/>
                  </a:lnTo>
                  <a:lnTo>
                    <a:pt x="363" y="0"/>
                  </a:lnTo>
                  <a:lnTo>
                    <a:pt x="363" y="2"/>
                  </a:lnTo>
                  <a:lnTo>
                    <a:pt x="363" y="3"/>
                  </a:lnTo>
                  <a:lnTo>
                    <a:pt x="363" y="5"/>
                  </a:lnTo>
                  <a:lnTo>
                    <a:pt x="364" y="5"/>
                  </a:lnTo>
                  <a:lnTo>
                    <a:pt x="364" y="7"/>
                  </a:lnTo>
                  <a:lnTo>
                    <a:pt x="366" y="9"/>
                  </a:lnTo>
                  <a:lnTo>
                    <a:pt x="366" y="11"/>
                  </a:lnTo>
                  <a:lnTo>
                    <a:pt x="366" y="12"/>
                  </a:lnTo>
                  <a:lnTo>
                    <a:pt x="368" y="12"/>
                  </a:lnTo>
                  <a:lnTo>
                    <a:pt x="368" y="14"/>
                  </a:lnTo>
                  <a:lnTo>
                    <a:pt x="370" y="14"/>
                  </a:lnTo>
                  <a:lnTo>
                    <a:pt x="368" y="14"/>
                  </a:lnTo>
                  <a:lnTo>
                    <a:pt x="368" y="16"/>
                  </a:lnTo>
                  <a:lnTo>
                    <a:pt x="370" y="16"/>
                  </a:lnTo>
                  <a:lnTo>
                    <a:pt x="370" y="18"/>
                  </a:lnTo>
                  <a:lnTo>
                    <a:pt x="371" y="18"/>
                  </a:lnTo>
                  <a:lnTo>
                    <a:pt x="371" y="19"/>
                  </a:lnTo>
                  <a:lnTo>
                    <a:pt x="373" y="19"/>
                  </a:lnTo>
                  <a:lnTo>
                    <a:pt x="375" y="19"/>
                  </a:lnTo>
                  <a:lnTo>
                    <a:pt x="375" y="21"/>
                  </a:lnTo>
                  <a:lnTo>
                    <a:pt x="377" y="21"/>
                  </a:lnTo>
                  <a:lnTo>
                    <a:pt x="377" y="19"/>
                  </a:lnTo>
                  <a:lnTo>
                    <a:pt x="377" y="18"/>
                  </a:lnTo>
                  <a:lnTo>
                    <a:pt x="375" y="18"/>
                  </a:lnTo>
                  <a:lnTo>
                    <a:pt x="377" y="16"/>
                  </a:lnTo>
                  <a:lnTo>
                    <a:pt x="377" y="14"/>
                  </a:lnTo>
                  <a:lnTo>
                    <a:pt x="379" y="14"/>
                  </a:lnTo>
                  <a:lnTo>
                    <a:pt x="379" y="12"/>
                  </a:lnTo>
                  <a:lnTo>
                    <a:pt x="379" y="11"/>
                  </a:lnTo>
                  <a:lnTo>
                    <a:pt x="380" y="9"/>
                  </a:lnTo>
                  <a:lnTo>
                    <a:pt x="382" y="9"/>
                  </a:lnTo>
                  <a:lnTo>
                    <a:pt x="386" y="11"/>
                  </a:lnTo>
                  <a:lnTo>
                    <a:pt x="387" y="11"/>
                  </a:lnTo>
                  <a:lnTo>
                    <a:pt x="387" y="9"/>
                  </a:lnTo>
                  <a:lnTo>
                    <a:pt x="389" y="9"/>
                  </a:lnTo>
                  <a:lnTo>
                    <a:pt x="391" y="9"/>
                  </a:lnTo>
                  <a:lnTo>
                    <a:pt x="391" y="11"/>
                  </a:lnTo>
                  <a:lnTo>
                    <a:pt x="391" y="12"/>
                  </a:lnTo>
                  <a:lnTo>
                    <a:pt x="391" y="14"/>
                  </a:lnTo>
                  <a:lnTo>
                    <a:pt x="393" y="14"/>
                  </a:lnTo>
                  <a:lnTo>
                    <a:pt x="394" y="14"/>
                  </a:lnTo>
                  <a:lnTo>
                    <a:pt x="396" y="12"/>
                  </a:lnTo>
                  <a:lnTo>
                    <a:pt x="398" y="12"/>
                  </a:lnTo>
                  <a:lnTo>
                    <a:pt x="400" y="14"/>
                  </a:lnTo>
                  <a:lnTo>
                    <a:pt x="400" y="12"/>
                  </a:lnTo>
                  <a:lnTo>
                    <a:pt x="402" y="12"/>
                  </a:lnTo>
                  <a:lnTo>
                    <a:pt x="402" y="14"/>
                  </a:lnTo>
                  <a:lnTo>
                    <a:pt x="403" y="14"/>
                  </a:lnTo>
                  <a:lnTo>
                    <a:pt x="403" y="16"/>
                  </a:lnTo>
                  <a:lnTo>
                    <a:pt x="405" y="16"/>
                  </a:lnTo>
                  <a:lnTo>
                    <a:pt x="405" y="18"/>
                  </a:lnTo>
                  <a:lnTo>
                    <a:pt x="405" y="16"/>
                  </a:lnTo>
                  <a:lnTo>
                    <a:pt x="407" y="16"/>
                  </a:lnTo>
                  <a:lnTo>
                    <a:pt x="407" y="14"/>
                  </a:lnTo>
                  <a:lnTo>
                    <a:pt x="409" y="14"/>
                  </a:lnTo>
                  <a:lnTo>
                    <a:pt x="410" y="14"/>
                  </a:lnTo>
                  <a:lnTo>
                    <a:pt x="412" y="14"/>
                  </a:lnTo>
                  <a:lnTo>
                    <a:pt x="412" y="12"/>
                  </a:lnTo>
                  <a:lnTo>
                    <a:pt x="414" y="12"/>
                  </a:lnTo>
                  <a:lnTo>
                    <a:pt x="416" y="12"/>
                  </a:lnTo>
                  <a:lnTo>
                    <a:pt x="417" y="12"/>
                  </a:lnTo>
                  <a:lnTo>
                    <a:pt x="417" y="14"/>
                  </a:lnTo>
                  <a:lnTo>
                    <a:pt x="419" y="14"/>
                  </a:lnTo>
                  <a:lnTo>
                    <a:pt x="419" y="16"/>
                  </a:lnTo>
                  <a:lnTo>
                    <a:pt x="421" y="16"/>
                  </a:lnTo>
                  <a:lnTo>
                    <a:pt x="421" y="18"/>
                  </a:lnTo>
                  <a:lnTo>
                    <a:pt x="423" y="18"/>
                  </a:lnTo>
                  <a:lnTo>
                    <a:pt x="423" y="19"/>
                  </a:lnTo>
                  <a:lnTo>
                    <a:pt x="425" y="19"/>
                  </a:lnTo>
                  <a:lnTo>
                    <a:pt x="423" y="21"/>
                  </a:lnTo>
                  <a:lnTo>
                    <a:pt x="425" y="21"/>
                  </a:lnTo>
                  <a:lnTo>
                    <a:pt x="425" y="23"/>
                  </a:lnTo>
                  <a:lnTo>
                    <a:pt x="426" y="25"/>
                  </a:lnTo>
                  <a:lnTo>
                    <a:pt x="426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30" y="28"/>
                  </a:lnTo>
                  <a:lnTo>
                    <a:pt x="430" y="30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30" y="35"/>
                  </a:lnTo>
                  <a:lnTo>
                    <a:pt x="432" y="37"/>
                  </a:lnTo>
                  <a:lnTo>
                    <a:pt x="432" y="39"/>
                  </a:lnTo>
                  <a:lnTo>
                    <a:pt x="433" y="41"/>
                  </a:lnTo>
                  <a:lnTo>
                    <a:pt x="435" y="42"/>
                  </a:lnTo>
                  <a:lnTo>
                    <a:pt x="437" y="42"/>
                  </a:lnTo>
                  <a:lnTo>
                    <a:pt x="437" y="44"/>
                  </a:lnTo>
                  <a:lnTo>
                    <a:pt x="439" y="44"/>
                  </a:lnTo>
                  <a:lnTo>
                    <a:pt x="437" y="44"/>
                  </a:lnTo>
                  <a:lnTo>
                    <a:pt x="437" y="46"/>
                  </a:lnTo>
                  <a:lnTo>
                    <a:pt x="435" y="46"/>
                  </a:lnTo>
                  <a:lnTo>
                    <a:pt x="437" y="46"/>
                  </a:lnTo>
                  <a:lnTo>
                    <a:pt x="439" y="46"/>
                  </a:lnTo>
                  <a:lnTo>
                    <a:pt x="439" y="48"/>
                  </a:lnTo>
                  <a:lnTo>
                    <a:pt x="440" y="48"/>
                  </a:lnTo>
                  <a:lnTo>
                    <a:pt x="440" y="49"/>
                  </a:lnTo>
                  <a:lnTo>
                    <a:pt x="442" y="49"/>
                  </a:lnTo>
                  <a:lnTo>
                    <a:pt x="442" y="51"/>
                  </a:lnTo>
                  <a:lnTo>
                    <a:pt x="444" y="51"/>
                  </a:lnTo>
                  <a:lnTo>
                    <a:pt x="446" y="51"/>
                  </a:lnTo>
                  <a:lnTo>
                    <a:pt x="448" y="51"/>
                  </a:lnTo>
                  <a:lnTo>
                    <a:pt x="448" y="53"/>
                  </a:lnTo>
                  <a:lnTo>
                    <a:pt x="449" y="53"/>
                  </a:lnTo>
                  <a:lnTo>
                    <a:pt x="449" y="51"/>
                  </a:lnTo>
                  <a:lnTo>
                    <a:pt x="451" y="51"/>
                  </a:lnTo>
                  <a:lnTo>
                    <a:pt x="453" y="51"/>
                  </a:lnTo>
                  <a:lnTo>
                    <a:pt x="455" y="51"/>
                  </a:lnTo>
                  <a:lnTo>
                    <a:pt x="455" y="53"/>
                  </a:lnTo>
                  <a:lnTo>
                    <a:pt x="456" y="53"/>
                  </a:lnTo>
                  <a:lnTo>
                    <a:pt x="456" y="55"/>
                  </a:lnTo>
                  <a:lnTo>
                    <a:pt x="456" y="57"/>
                  </a:lnTo>
                  <a:lnTo>
                    <a:pt x="458" y="57"/>
                  </a:lnTo>
                  <a:lnTo>
                    <a:pt x="458" y="55"/>
                  </a:lnTo>
                  <a:lnTo>
                    <a:pt x="460" y="55"/>
                  </a:lnTo>
                  <a:lnTo>
                    <a:pt x="462" y="55"/>
                  </a:lnTo>
                  <a:lnTo>
                    <a:pt x="462" y="53"/>
                  </a:lnTo>
                  <a:lnTo>
                    <a:pt x="462" y="51"/>
                  </a:lnTo>
                  <a:lnTo>
                    <a:pt x="464" y="51"/>
                  </a:lnTo>
                  <a:lnTo>
                    <a:pt x="464" y="53"/>
                  </a:lnTo>
                  <a:lnTo>
                    <a:pt x="465" y="53"/>
                  </a:lnTo>
                  <a:lnTo>
                    <a:pt x="465" y="55"/>
                  </a:lnTo>
                  <a:lnTo>
                    <a:pt x="465" y="53"/>
                  </a:lnTo>
                  <a:lnTo>
                    <a:pt x="467" y="53"/>
                  </a:lnTo>
                  <a:lnTo>
                    <a:pt x="467" y="55"/>
                  </a:lnTo>
                  <a:lnTo>
                    <a:pt x="469" y="55"/>
                  </a:lnTo>
                  <a:lnTo>
                    <a:pt x="469" y="53"/>
                  </a:lnTo>
                  <a:lnTo>
                    <a:pt x="469" y="51"/>
                  </a:lnTo>
                  <a:lnTo>
                    <a:pt x="471" y="51"/>
                  </a:lnTo>
                  <a:lnTo>
                    <a:pt x="472" y="51"/>
                  </a:lnTo>
                  <a:lnTo>
                    <a:pt x="472" y="53"/>
                  </a:lnTo>
                  <a:lnTo>
                    <a:pt x="474" y="53"/>
                  </a:lnTo>
                  <a:lnTo>
                    <a:pt x="474" y="55"/>
                  </a:lnTo>
                  <a:lnTo>
                    <a:pt x="476" y="55"/>
                  </a:lnTo>
                  <a:lnTo>
                    <a:pt x="476" y="57"/>
                  </a:lnTo>
                  <a:lnTo>
                    <a:pt x="476" y="58"/>
                  </a:lnTo>
                  <a:lnTo>
                    <a:pt x="476" y="60"/>
                  </a:lnTo>
                  <a:lnTo>
                    <a:pt x="474" y="60"/>
                  </a:lnTo>
                  <a:lnTo>
                    <a:pt x="476" y="60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6" y="65"/>
                  </a:lnTo>
                  <a:lnTo>
                    <a:pt x="476" y="67"/>
                  </a:lnTo>
                  <a:lnTo>
                    <a:pt x="476" y="69"/>
                  </a:lnTo>
                  <a:lnTo>
                    <a:pt x="478" y="69"/>
                  </a:lnTo>
                  <a:lnTo>
                    <a:pt x="478" y="71"/>
                  </a:lnTo>
                  <a:lnTo>
                    <a:pt x="478" y="72"/>
                  </a:lnTo>
                  <a:lnTo>
                    <a:pt x="478" y="74"/>
                  </a:lnTo>
                  <a:lnTo>
                    <a:pt x="476" y="74"/>
                  </a:lnTo>
                  <a:lnTo>
                    <a:pt x="476" y="76"/>
                  </a:lnTo>
                  <a:lnTo>
                    <a:pt x="476" y="78"/>
                  </a:lnTo>
                  <a:lnTo>
                    <a:pt x="476" y="80"/>
                  </a:lnTo>
                  <a:lnTo>
                    <a:pt x="476" y="81"/>
                  </a:lnTo>
                  <a:lnTo>
                    <a:pt x="476" y="83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4" y="87"/>
                  </a:lnTo>
                  <a:lnTo>
                    <a:pt x="474" y="88"/>
                  </a:lnTo>
                  <a:lnTo>
                    <a:pt x="474" y="90"/>
                  </a:lnTo>
                  <a:lnTo>
                    <a:pt x="474" y="92"/>
                  </a:lnTo>
                  <a:lnTo>
                    <a:pt x="474" y="94"/>
                  </a:lnTo>
                  <a:lnTo>
                    <a:pt x="476" y="94"/>
                  </a:lnTo>
                  <a:lnTo>
                    <a:pt x="476" y="95"/>
                  </a:lnTo>
                  <a:lnTo>
                    <a:pt x="476" y="97"/>
                  </a:lnTo>
                  <a:lnTo>
                    <a:pt x="476" y="99"/>
                  </a:lnTo>
                  <a:lnTo>
                    <a:pt x="476" y="101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6"/>
                  </a:lnTo>
                  <a:lnTo>
                    <a:pt x="476" y="106"/>
                  </a:lnTo>
                  <a:lnTo>
                    <a:pt x="476" y="108"/>
                  </a:lnTo>
                  <a:lnTo>
                    <a:pt x="476" y="110"/>
                  </a:lnTo>
                  <a:lnTo>
                    <a:pt x="476" y="111"/>
                  </a:lnTo>
                  <a:lnTo>
                    <a:pt x="478" y="111"/>
                  </a:lnTo>
                  <a:lnTo>
                    <a:pt x="478" y="113"/>
                  </a:lnTo>
                  <a:lnTo>
                    <a:pt x="478" y="115"/>
                  </a:lnTo>
                  <a:lnTo>
                    <a:pt x="479" y="115"/>
                  </a:lnTo>
                  <a:lnTo>
                    <a:pt x="479" y="117"/>
                  </a:lnTo>
                  <a:lnTo>
                    <a:pt x="479" y="119"/>
                  </a:lnTo>
                  <a:lnTo>
                    <a:pt x="479" y="120"/>
                  </a:lnTo>
                  <a:lnTo>
                    <a:pt x="479" y="122"/>
                  </a:lnTo>
                  <a:lnTo>
                    <a:pt x="479" y="124"/>
                  </a:lnTo>
                  <a:lnTo>
                    <a:pt x="478" y="124"/>
                  </a:lnTo>
                  <a:lnTo>
                    <a:pt x="478" y="126"/>
                  </a:lnTo>
                  <a:lnTo>
                    <a:pt x="478" y="127"/>
                  </a:lnTo>
                  <a:lnTo>
                    <a:pt x="478" y="129"/>
                  </a:lnTo>
                  <a:lnTo>
                    <a:pt x="478" y="131"/>
                  </a:lnTo>
                  <a:lnTo>
                    <a:pt x="478" y="133"/>
                  </a:lnTo>
                  <a:lnTo>
                    <a:pt x="476" y="133"/>
                  </a:lnTo>
                  <a:lnTo>
                    <a:pt x="476" y="134"/>
                  </a:lnTo>
                  <a:lnTo>
                    <a:pt x="476" y="136"/>
                  </a:lnTo>
                  <a:lnTo>
                    <a:pt x="478" y="138"/>
                  </a:lnTo>
                  <a:lnTo>
                    <a:pt x="478" y="140"/>
                  </a:lnTo>
                  <a:lnTo>
                    <a:pt x="478" y="142"/>
                  </a:lnTo>
                  <a:lnTo>
                    <a:pt x="476" y="143"/>
                  </a:lnTo>
                  <a:lnTo>
                    <a:pt x="476" y="145"/>
                  </a:lnTo>
                  <a:lnTo>
                    <a:pt x="478" y="145"/>
                  </a:lnTo>
                  <a:lnTo>
                    <a:pt x="478" y="147"/>
                  </a:lnTo>
                  <a:lnTo>
                    <a:pt x="478" y="149"/>
                  </a:lnTo>
                  <a:lnTo>
                    <a:pt x="478" y="150"/>
                  </a:lnTo>
                  <a:lnTo>
                    <a:pt x="476" y="152"/>
                  </a:lnTo>
                  <a:lnTo>
                    <a:pt x="476" y="154"/>
                  </a:lnTo>
                  <a:lnTo>
                    <a:pt x="474" y="154"/>
                  </a:lnTo>
                  <a:lnTo>
                    <a:pt x="474" y="156"/>
                  </a:lnTo>
                  <a:lnTo>
                    <a:pt x="472" y="157"/>
                  </a:lnTo>
                  <a:lnTo>
                    <a:pt x="472" y="159"/>
                  </a:lnTo>
                  <a:lnTo>
                    <a:pt x="472" y="161"/>
                  </a:lnTo>
                  <a:lnTo>
                    <a:pt x="472" y="163"/>
                  </a:lnTo>
                  <a:lnTo>
                    <a:pt x="474" y="165"/>
                  </a:lnTo>
                  <a:lnTo>
                    <a:pt x="472" y="165"/>
                  </a:lnTo>
                  <a:lnTo>
                    <a:pt x="472" y="166"/>
                  </a:lnTo>
                  <a:lnTo>
                    <a:pt x="472" y="168"/>
                  </a:lnTo>
                  <a:lnTo>
                    <a:pt x="471" y="168"/>
                  </a:lnTo>
                  <a:lnTo>
                    <a:pt x="471" y="170"/>
                  </a:lnTo>
                  <a:lnTo>
                    <a:pt x="471" y="172"/>
                  </a:lnTo>
                  <a:lnTo>
                    <a:pt x="469" y="173"/>
                  </a:lnTo>
                  <a:lnTo>
                    <a:pt x="469" y="175"/>
                  </a:lnTo>
                  <a:lnTo>
                    <a:pt x="467" y="175"/>
                  </a:lnTo>
                  <a:lnTo>
                    <a:pt x="467" y="177"/>
                  </a:lnTo>
                  <a:lnTo>
                    <a:pt x="467" y="179"/>
                  </a:lnTo>
                  <a:lnTo>
                    <a:pt x="465" y="179"/>
                  </a:lnTo>
                  <a:lnTo>
                    <a:pt x="465" y="180"/>
                  </a:lnTo>
                  <a:lnTo>
                    <a:pt x="465" y="182"/>
                  </a:lnTo>
                  <a:lnTo>
                    <a:pt x="465" y="184"/>
                  </a:lnTo>
                  <a:lnTo>
                    <a:pt x="467" y="184"/>
                  </a:lnTo>
                  <a:lnTo>
                    <a:pt x="467" y="186"/>
                  </a:lnTo>
                  <a:lnTo>
                    <a:pt x="467" y="188"/>
                  </a:lnTo>
                  <a:lnTo>
                    <a:pt x="469" y="188"/>
                  </a:lnTo>
                  <a:lnTo>
                    <a:pt x="469" y="189"/>
                  </a:lnTo>
                  <a:lnTo>
                    <a:pt x="471" y="189"/>
                  </a:lnTo>
                  <a:lnTo>
                    <a:pt x="471" y="191"/>
                  </a:lnTo>
                  <a:lnTo>
                    <a:pt x="472" y="191"/>
                  </a:lnTo>
                  <a:lnTo>
                    <a:pt x="472" y="193"/>
                  </a:lnTo>
                  <a:lnTo>
                    <a:pt x="472" y="195"/>
                  </a:lnTo>
                  <a:lnTo>
                    <a:pt x="472" y="196"/>
                  </a:lnTo>
                  <a:lnTo>
                    <a:pt x="471" y="196"/>
                  </a:lnTo>
                  <a:lnTo>
                    <a:pt x="469" y="196"/>
                  </a:lnTo>
                  <a:lnTo>
                    <a:pt x="469" y="198"/>
                  </a:lnTo>
                  <a:lnTo>
                    <a:pt x="467" y="198"/>
                  </a:lnTo>
                  <a:lnTo>
                    <a:pt x="465" y="198"/>
                  </a:lnTo>
                  <a:lnTo>
                    <a:pt x="467" y="198"/>
                  </a:lnTo>
                  <a:lnTo>
                    <a:pt x="467" y="200"/>
                  </a:lnTo>
                  <a:lnTo>
                    <a:pt x="469" y="200"/>
                  </a:lnTo>
                  <a:lnTo>
                    <a:pt x="469" y="202"/>
                  </a:lnTo>
                  <a:lnTo>
                    <a:pt x="467" y="202"/>
                  </a:lnTo>
                  <a:lnTo>
                    <a:pt x="467" y="203"/>
                  </a:lnTo>
                  <a:lnTo>
                    <a:pt x="467" y="205"/>
                  </a:lnTo>
                  <a:lnTo>
                    <a:pt x="467" y="207"/>
                  </a:lnTo>
                  <a:lnTo>
                    <a:pt x="467" y="209"/>
                  </a:lnTo>
                  <a:lnTo>
                    <a:pt x="469" y="209"/>
                  </a:lnTo>
                  <a:lnTo>
                    <a:pt x="471" y="209"/>
                  </a:lnTo>
                  <a:lnTo>
                    <a:pt x="472" y="209"/>
                  </a:lnTo>
                  <a:lnTo>
                    <a:pt x="474" y="209"/>
                  </a:lnTo>
                  <a:lnTo>
                    <a:pt x="476" y="209"/>
                  </a:lnTo>
                  <a:lnTo>
                    <a:pt x="476" y="211"/>
                  </a:lnTo>
                  <a:lnTo>
                    <a:pt x="478" y="211"/>
                  </a:lnTo>
                  <a:lnTo>
                    <a:pt x="479" y="211"/>
                  </a:lnTo>
                  <a:lnTo>
                    <a:pt x="481" y="211"/>
                  </a:lnTo>
                  <a:lnTo>
                    <a:pt x="481" y="212"/>
                  </a:lnTo>
                  <a:lnTo>
                    <a:pt x="481" y="214"/>
                  </a:lnTo>
                  <a:lnTo>
                    <a:pt x="481" y="216"/>
                  </a:lnTo>
                  <a:lnTo>
                    <a:pt x="481" y="218"/>
                  </a:lnTo>
                  <a:lnTo>
                    <a:pt x="479" y="218"/>
                  </a:lnTo>
                  <a:lnTo>
                    <a:pt x="481" y="218"/>
                  </a:lnTo>
                  <a:lnTo>
                    <a:pt x="481" y="219"/>
                  </a:lnTo>
                  <a:lnTo>
                    <a:pt x="481" y="221"/>
                  </a:lnTo>
                  <a:lnTo>
                    <a:pt x="481" y="223"/>
                  </a:lnTo>
                  <a:lnTo>
                    <a:pt x="479" y="223"/>
                  </a:lnTo>
                  <a:lnTo>
                    <a:pt x="479" y="225"/>
                  </a:lnTo>
                  <a:lnTo>
                    <a:pt x="478" y="225"/>
                  </a:lnTo>
                  <a:lnTo>
                    <a:pt x="478" y="226"/>
                  </a:lnTo>
                  <a:lnTo>
                    <a:pt x="478" y="228"/>
                  </a:lnTo>
                  <a:lnTo>
                    <a:pt x="478" y="230"/>
                  </a:lnTo>
                  <a:lnTo>
                    <a:pt x="478" y="232"/>
                  </a:lnTo>
                  <a:lnTo>
                    <a:pt x="478" y="234"/>
                  </a:lnTo>
                  <a:lnTo>
                    <a:pt x="478" y="235"/>
                  </a:lnTo>
                  <a:lnTo>
                    <a:pt x="479" y="235"/>
                  </a:lnTo>
                  <a:lnTo>
                    <a:pt x="478" y="235"/>
                  </a:lnTo>
                  <a:lnTo>
                    <a:pt x="478" y="237"/>
                  </a:lnTo>
                  <a:lnTo>
                    <a:pt x="478" y="239"/>
                  </a:lnTo>
                  <a:lnTo>
                    <a:pt x="478" y="241"/>
                  </a:lnTo>
                  <a:lnTo>
                    <a:pt x="478" y="242"/>
                  </a:lnTo>
                  <a:lnTo>
                    <a:pt x="478" y="244"/>
                  </a:lnTo>
                  <a:lnTo>
                    <a:pt x="478" y="246"/>
                  </a:lnTo>
                  <a:lnTo>
                    <a:pt x="479" y="246"/>
                  </a:lnTo>
                  <a:lnTo>
                    <a:pt x="479" y="248"/>
                  </a:lnTo>
                  <a:lnTo>
                    <a:pt x="479" y="249"/>
                  </a:lnTo>
                  <a:lnTo>
                    <a:pt x="478" y="249"/>
                  </a:lnTo>
                  <a:lnTo>
                    <a:pt x="478" y="251"/>
                  </a:lnTo>
                  <a:lnTo>
                    <a:pt x="476" y="253"/>
                  </a:lnTo>
                  <a:lnTo>
                    <a:pt x="476" y="255"/>
                  </a:lnTo>
                  <a:lnTo>
                    <a:pt x="478" y="255"/>
                  </a:lnTo>
                  <a:lnTo>
                    <a:pt x="476" y="257"/>
                  </a:lnTo>
                  <a:lnTo>
                    <a:pt x="474" y="257"/>
                  </a:lnTo>
                  <a:lnTo>
                    <a:pt x="474" y="258"/>
                  </a:lnTo>
                  <a:lnTo>
                    <a:pt x="474" y="257"/>
                  </a:lnTo>
                  <a:lnTo>
                    <a:pt x="472" y="257"/>
                  </a:lnTo>
                  <a:lnTo>
                    <a:pt x="472" y="258"/>
                  </a:lnTo>
                  <a:lnTo>
                    <a:pt x="471" y="258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7" y="260"/>
                  </a:lnTo>
                  <a:lnTo>
                    <a:pt x="467" y="262"/>
                  </a:lnTo>
                  <a:lnTo>
                    <a:pt x="465" y="262"/>
                  </a:lnTo>
                  <a:lnTo>
                    <a:pt x="465" y="264"/>
                  </a:lnTo>
                  <a:lnTo>
                    <a:pt x="465" y="265"/>
                  </a:lnTo>
                  <a:lnTo>
                    <a:pt x="465" y="267"/>
                  </a:lnTo>
                  <a:lnTo>
                    <a:pt x="464" y="269"/>
                  </a:lnTo>
                  <a:lnTo>
                    <a:pt x="462" y="269"/>
                  </a:lnTo>
                  <a:lnTo>
                    <a:pt x="462" y="271"/>
                  </a:lnTo>
                  <a:lnTo>
                    <a:pt x="462" y="272"/>
                  </a:lnTo>
                  <a:lnTo>
                    <a:pt x="462" y="274"/>
                  </a:lnTo>
                  <a:lnTo>
                    <a:pt x="462" y="276"/>
                  </a:lnTo>
                  <a:lnTo>
                    <a:pt x="464" y="276"/>
                  </a:lnTo>
                  <a:lnTo>
                    <a:pt x="462" y="276"/>
                  </a:lnTo>
                  <a:lnTo>
                    <a:pt x="462" y="278"/>
                  </a:lnTo>
                  <a:lnTo>
                    <a:pt x="464" y="280"/>
                  </a:lnTo>
                  <a:lnTo>
                    <a:pt x="464" y="281"/>
                  </a:lnTo>
                  <a:lnTo>
                    <a:pt x="465" y="283"/>
                  </a:lnTo>
                  <a:lnTo>
                    <a:pt x="465" y="285"/>
                  </a:lnTo>
                  <a:lnTo>
                    <a:pt x="467" y="287"/>
                  </a:lnTo>
                  <a:lnTo>
                    <a:pt x="467" y="288"/>
                  </a:lnTo>
                  <a:lnTo>
                    <a:pt x="467" y="290"/>
                  </a:lnTo>
                  <a:lnTo>
                    <a:pt x="467" y="292"/>
                  </a:lnTo>
                  <a:lnTo>
                    <a:pt x="465" y="292"/>
                  </a:lnTo>
                  <a:lnTo>
                    <a:pt x="464" y="292"/>
                  </a:lnTo>
                  <a:lnTo>
                    <a:pt x="464" y="294"/>
                  </a:lnTo>
                  <a:lnTo>
                    <a:pt x="462" y="294"/>
                  </a:lnTo>
                  <a:lnTo>
                    <a:pt x="460" y="294"/>
                  </a:lnTo>
                  <a:lnTo>
                    <a:pt x="460" y="292"/>
                  </a:lnTo>
                  <a:lnTo>
                    <a:pt x="460" y="294"/>
                  </a:lnTo>
                  <a:lnTo>
                    <a:pt x="458" y="294"/>
                  </a:lnTo>
                  <a:lnTo>
                    <a:pt x="458" y="295"/>
                  </a:lnTo>
                  <a:lnTo>
                    <a:pt x="456" y="295"/>
                  </a:lnTo>
                  <a:lnTo>
                    <a:pt x="455" y="295"/>
                  </a:lnTo>
                  <a:lnTo>
                    <a:pt x="455" y="297"/>
                  </a:lnTo>
                  <a:lnTo>
                    <a:pt x="455" y="299"/>
                  </a:lnTo>
                  <a:lnTo>
                    <a:pt x="455" y="301"/>
                  </a:lnTo>
                  <a:lnTo>
                    <a:pt x="455" y="303"/>
                  </a:lnTo>
                  <a:lnTo>
                    <a:pt x="456" y="303"/>
                  </a:lnTo>
                  <a:lnTo>
                    <a:pt x="455" y="303"/>
                  </a:lnTo>
                  <a:lnTo>
                    <a:pt x="456" y="303"/>
                  </a:lnTo>
                  <a:lnTo>
                    <a:pt x="456" y="304"/>
                  </a:lnTo>
                  <a:lnTo>
                    <a:pt x="455" y="304"/>
                  </a:lnTo>
                  <a:lnTo>
                    <a:pt x="455" y="306"/>
                  </a:lnTo>
                  <a:lnTo>
                    <a:pt x="456" y="306"/>
                  </a:lnTo>
                  <a:lnTo>
                    <a:pt x="456" y="304"/>
                  </a:lnTo>
                  <a:lnTo>
                    <a:pt x="456" y="306"/>
                  </a:lnTo>
                  <a:lnTo>
                    <a:pt x="456" y="308"/>
                  </a:lnTo>
                  <a:lnTo>
                    <a:pt x="455" y="308"/>
                  </a:lnTo>
                  <a:lnTo>
                    <a:pt x="455" y="310"/>
                  </a:lnTo>
                  <a:lnTo>
                    <a:pt x="456" y="311"/>
                  </a:lnTo>
                  <a:lnTo>
                    <a:pt x="455" y="311"/>
                  </a:lnTo>
                  <a:lnTo>
                    <a:pt x="456" y="311"/>
                  </a:lnTo>
                  <a:lnTo>
                    <a:pt x="456" y="313"/>
                  </a:lnTo>
                  <a:lnTo>
                    <a:pt x="456" y="315"/>
                  </a:lnTo>
                  <a:lnTo>
                    <a:pt x="456" y="317"/>
                  </a:lnTo>
                  <a:lnTo>
                    <a:pt x="455" y="317"/>
                  </a:lnTo>
                  <a:lnTo>
                    <a:pt x="456" y="317"/>
                  </a:lnTo>
                  <a:lnTo>
                    <a:pt x="456" y="319"/>
                  </a:lnTo>
                  <a:lnTo>
                    <a:pt x="456" y="317"/>
                  </a:lnTo>
                  <a:lnTo>
                    <a:pt x="455" y="317"/>
                  </a:lnTo>
                  <a:lnTo>
                    <a:pt x="455" y="319"/>
                  </a:lnTo>
                  <a:lnTo>
                    <a:pt x="455" y="320"/>
                  </a:lnTo>
                  <a:lnTo>
                    <a:pt x="453" y="320"/>
                  </a:lnTo>
                  <a:lnTo>
                    <a:pt x="453" y="319"/>
                  </a:lnTo>
                  <a:lnTo>
                    <a:pt x="453" y="320"/>
                  </a:lnTo>
                  <a:lnTo>
                    <a:pt x="451" y="320"/>
                  </a:lnTo>
                  <a:lnTo>
                    <a:pt x="449" y="320"/>
                  </a:lnTo>
                  <a:lnTo>
                    <a:pt x="449" y="322"/>
                  </a:lnTo>
                  <a:lnTo>
                    <a:pt x="451" y="322"/>
                  </a:lnTo>
                  <a:lnTo>
                    <a:pt x="451" y="324"/>
                  </a:lnTo>
                  <a:lnTo>
                    <a:pt x="449" y="324"/>
                  </a:lnTo>
                  <a:lnTo>
                    <a:pt x="449" y="326"/>
                  </a:lnTo>
                  <a:lnTo>
                    <a:pt x="451" y="326"/>
                  </a:lnTo>
                  <a:lnTo>
                    <a:pt x="449" y="326"/>
                  </a:lnTo>
                  <a:lnTo>
                    <a:pt x="449" y="327"/>
                  </a:lnTo>
                  <a:lnTo>
                    <a:pt x="449" y="329"/>
                  </a:lnTo>
                  <a:lnTo>
                    <a:pt x="449" y="331"/>
                  </a:lnTo>
                  <a:lnTo>
                    <a:pt x="449" y="333"/>
                  </a:lnTo>
                  <a:lnTo>
                    <a:pt x="449" y="334"/>
                  </a:lnTo>
                  <a:lnTo>
                    <a:pt x="451" y="334"/>
                  </a:lnTo>
                  <a:lnTo>
                    <a:pt x="451" y="336"/>
                  </a:lnTo>
                  <a:lnTo>
                    <a:pt x="451" y="338"/>
                  </a:lnTo>
                  <a:lnTo>
                    <a:pt x="449" y="338"/>
                  </a:lnTo>
                  <a:lnTo>
                    <a:pt x="449" y="340"/>
                  </a:lnTo>
                  <a:lnTo>
                    <a:pt x="449" y="342"/>
                  </a:lnTo>
                  <a:lnTo>
                    <a:pt x="451" y="342"/>
                  </a:lnTo>
                  <a:lnTo>
                    <a:pt x="451" y="343"/>
                  </a:lnTo>
                  <a:lnTo>
                    <a:pt x="449" y="343"/>
                  </a:lnTo>
                  <a:lnTo>
                    <a:pt x="449" y="345"/>
                  </a:lnTo>
                  <a:lnTo>
                    <a:pt x="451" y="345"/>
                  </a:lnTo>
                  <a:lnTo>
                    <a:pt x="451" y="347"/>
                  </a:lnTo>
                  <a:lnTo>
                    <a:pt x="453" y="347"/>
                  </a:lnTo>
                  <a:lnTo>
                    <a:pt x="453" y="349"/>
                  </a:lnTo>
                  <a:lnTo>
                    <a:pt x="451" y="349"/>
                  </a:lnTo>
                  <a:lnTo>
                    <a:pt x="453" y="349"/>
                  </a:lnTo>
                  <a:lnTo>
                    <a:pt x="455" y="350"/>
                  </a:lnTo>
                  <a:lnTo>
                    <a:pt x="456" y="350"/>
                  </a:lnTo>
                  <a:lnTo>
                    <a:pt x="456" y="352"/>
                  </a:lnTo>
                  <a:lnTo>
                    <a:pt x="458" y="352"/>
                  </a:lnTo>
                  <a:lnTo>
                    <a:pt x="456" y="352"/>
                  </a:lnTo>
                  <a:lnTo>
                    <a:pt x="456" y="354"/>
                  </a:lnTo>
                  <a:lnTo>
                    <a:pt x="458" y="354"/>
                  </a:lnTo>
                  <a:lnTo>
                    <a:pt x="458" y="356"/>
                  </a:lnTo>
                  <a:lnTo>
                    <a:pt x="458" y="357"/>
                  </a:lnTo>
                  <a:lnTo>
                    <a:pt x="456" y="357"/>
                  </a:lnTo>
                  <a:lnTo>
                    <a:pt x="456" y="359"/>
                  </a:lnTo>
                  <a:lnTo>
                    <a:pt x="456" y="361"/>
                  </a:lnTo>
                  <a:lnTo>
                    <a:pt x="456" y="359"/>
                  </a:lnTo>
                  <a:lnTo>
                    <a:pt x="456" y="361"/>
                  </a:lnTo>
                  <a:lnTo>
                    <a:pt x="455" y="361"/>
                  </a:lnTo>
                  <a:lnTo>
                    <a:pt x="455" y="363"/>
                  </a:lnTo>
                  <a:lnTo>
                    <a:pt x="456" y="363"/>
                  </a:lnTo>
                  <a:lnTo>
                    <a:pt x="456" y="365"/>
                  </a:lnTo>
                  <a:lnTo>
                    <a:pt x="456" y="366"/>
                  </a:lnTo>
                  <a:lnTo>
                    <a:pt x="456" y="368"/>
                  </a:lnTo>
                  <a:lnTo>
                    <a:pt x="455" y="368"/>
                  </a:lnTo>
                  <a:lnTo>
                    <a:pt x="455" y="370"/>
                  </a:lnTo>
                  <a:lnTo>
                    <a:pt x="455" y="372"/>
                  </a:lnTo>
                  <a:lnTo>
                    <a:pt x="456" y="372"/>
                  </a:lnTo>
                  <a:lnTo>
                    <a:pt x="458" y="372"/>
                  </a:lnTo>
                  <a:lnTo>
                    <a:pt x="458" y="373"/>
                  </a:lnTo>
                  <a:lnTo>
                    <a:pt x="460" y="373"/>
                  </a:lnTo>
                  <a:lnTo>
                    <a:pt x="462" y="373"/>
                  </a:lnTo>
                  <a:lnTo>
                    <a:pt x="462" y="375"/>
                  </a:lnTo>
                  <a:lnTo>
                    <a:pt x="464" y="375"/>
                  </a:lnTo>
                  <a:lnTo>
                    <a:pt x="465" y="375"/>
                  </a:lnTo>
                  <a:lnTo>
                    <a:pt x="464" y="375"/>
                  </a:lnTo>
                  <a:lnTo>
                    <a:pt x="464" y="377"/>
                  </a:lnTo>
                  <a:lnTo>
                    <a:pt x="464" y="379"/>
                  </a:lnTo>
                  <a:lnTo>
                    <a:pt x="464" y="380"/>
                  </a:lnTo>
                  <a:lnTo>
                    <a:pt x="464" y="382"/>
                  </a:lnTo>
                  <a:lnTo>
                    <a:pt x="464" y="384"/>
                  </a:lnTo>
                  <a:lnTo>
                    <a:pt x="462" y="384"/>
                  </a:lnTo>
                  <a:lnTo>
                    <a:pt x="462" y="386"/>
                  </a:lnTo>
                  <a:lnTo>
                    <a:pt x="464" y="386"/>
                  </a:lnTo>
                  <a:lnTo>
                    <a:pt x="464" y="384"/>
                  </a:lnTo>
                  <a:lnTo>
                    <a:pt x="464" y="386"/>
                  </a:lnTo>
                  <a:lnTo>
                    <a:pt x="464" y="388"/>
                  </a:lnTo>
                  <a:lnTo>
                    <a:pt x="462" y="388"/>
                  </a:lnTo>
                  <a:lnTo>
                    <a:pt x="462" y="389"/>
                  </a:lnTo>
                  <a:lnTo>
                    <a:pt x="460" y="389"/>
                  </a:lnTo>
                  <a:lnTo>
                    <a:pt x="460" y="388"/>
                  </a:lnTo>
                  <a:lnTo>
                    <a:pt x="458" y="388"/>
                  </a:lnTo>
                  <a:lnTo>
                    <a:pt x="458" y="386"/>
                  </a:lnTo>
                  <a:lnTo>
                    <a:pt x="456" y="386"/>
                  </a:lnTo>
                  <a:lnTo>
                    <a:pt x="455" y="386"/>
                  </a:lnTo>
                  <a:lnTo>
                    <a:pt x="453" y="386"/>
                  </a:lnTo>
                  <a:lnTo>
                    <a:pt x="453" y="388"/>
                  </a:lnTo>
                  <a:lnTo>
                    <a:pt x="451" y="388"/>
                  </a:lnTo>
                  <a:lnTo>
                    <a:pt x="449" y="388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6" y="389"/>
                  </a:lnTo>
                  <a:lnTo>
                    <a:pt x="444" y="389"/>
                  </a:lnTo>
                  <a:lnTo>
                    <a:pt x="444" y="388"/>
                  </a:lnTo>
                  <a:lnTo>
                    <a:pt x="444" y="389"/>
                  </a:lnTo>
                  <a:lnTo>
                    <a:pt x="444" y="388"/>
                  </a:lnTo>
                  <a:lnTo>
                    <a:pt x="442" y="389"/>
                  </a:lnTo>
                  <a:lnTo>
                    <a:pt x="442" y="388"/>
                  </a:lnTo>
                  <a:lnTo>
                    <a:pt x="442" y="389"/>
                  </a:lnTo>
                  <a:lnTo>
                    <a:pt x="440" y="389"/>
                  </a:lnTo>
                  <a:lnTo>
                    <a:pt x="439" y="389"/>
                  </a:lnTo>
                  <a:lnTo>
                    <a:pt x="439" y="391"/>
                  </a:lnTo>
                  <a:lnTo>
                    <a:pt x="437" y="391"/>
                  </a:lnTo>
                  <a:lnTo>
                    <a:pt x="439" y="391"/>
                  </a:lnTo>
                  <a:lnTo>
                    <a:pt x="439" y="393"/>
                  </a:lnTo>
                  <a:lnTo>
                    <a:pt x="437" y="393"/>
                  </a:lnTo>
                  <a:lnTo>
                    <a:pt x="437" y="395"/>
                  </a:lnTo>
                  <a:lnTo>
                    <a:pt x="435" y="395"/>
                  </a:lnTo>
                  <a:lnTo>
                    <a:pt x="433" y="395"/>
                  </a:lnTo>
                  <a:lnTo>
                    <a:pt x="432" y="395"/>
                  </a:lnTo>
                  <a:lnTo>
                    <a:pt x="430" y="395"/>
                  </a:lnTo>
                  <a:lnTo>
                    <a:pt x="428" y="396"/>
                  </a:lnTo>
                  <a:lnTo>
                    <a:pt x="426" y="396"/>
                  </a:lnTo>
                  <a:lnTo>
                    <a:pt x="426" y="398"/>
                  </a:lnTo>
                  <a:lnTo>
                    <a:pt x="425" y="398"/>
                  </a:lnTo>
                  <a:lnTo>
                    <a:pt x="425" y="400"/>
                  </a:lnTo>
                  <a:lnTo>
                    <a:pt x="423" y="400"/>
                  </a:lnTo>
                  <a:lnTo>
                    <a:pt x="421" y="400"/>
                  </a:lnTo>
                  <a:lnTo>
                    <a:pt x="419" y="398"/>
                  </a:lnTo>
                  <a:lnTo>
                    <a:pt x="419" y="400"/>
                  </a:lnTo>
                  <a:lnTo>
                    <a:pt x="417" y="400"/>
                  </a:lnTo>
                  <a:lnTo>
                    <a:pt x="416" y="400"/>
                  </a:lnTo>
                  <a:lnTo>
                    <a:pt x="414" y="400"/>
                  </a:lnTo>
                  <a:lnTo>
                    <a:pt x="412" y="400"/>
                  </a:lnTo>
                  <a:lnTo>
                    <a:pt x="412" y="398"/>
                  </a:lnTo>
                  <a:lnTo>
                    <a:pt x="410" y="398"/>
                  </a:lnTo>
                  <a:lnTo>
                    <a:pt x="410" y="396"/>
                  </a:lnTo>
                  <a:lnTo>
                    <a:pt x="409" y="396"/>
                  </a:lnTo>
                  <a:lnTo>
                    <a:pt x="409" y="398"/>
                  </a:lnTo>
                  <a:lnTo>
                    <a:pt x="409" y="400"/>
                  </a:lnTo>
                  <a:lnTo>
                    <a:pt x="410" y="400"/>
                  </a:lnTo>
                  <a:lnTo>
                    <a:pt x="410" y="402"/>
                  </a:lnTo>
                  <a:lnTo>
                    <a:pt x="410" y="403"/>
                  </a:lnTo>
                  <a:lnTo>
                    <a:pt x="412" y="403"/>
                  </a:lnTo>
                  <a:lnTo>
                    <a:pt x="412" y="405"/>
                  </a:lnTo>
                  <a:lnTo>
                    <a:pt x="412" y="407"/>
                  </a:lnTo>
                  <a:lnTo>
                    <a:pt x="414" y="407"/>
                  </a:lnTo>
                  <a:lnTo>
                    <a:pt x="412" y="407"/>
                  </a:lnTo>
                  <a:lnTo>
                    <a:pt x="414" y="407"/>
                  </a:lnTo>
                  <a:lnTo>
                    <a:pt x="414" y="409"/>
                  </a:lnTo>
                  <a:lnTo>
                    <a:pt x="414" y="407"/>
                  </a:lnTo>
                  <a:lnTo>
                    <a:pt x="414" y="409"/>
                  </a:lnTo>
                  <a:lnTo>
                    <a:pt x="416" y="409"/>
                  </a:lnTo>
                  <a:lnTo>
                    <a:pt x="416" y="411"/>
                  </a:lnTo>
                  <a:lnTo>
                    <a:pt x="417" y="411"/>
                  </a:lnTo>
                  <a:lnTo>
                    <a:pt x="417" y="412"/>
                  </a:lnTo>
                  <a:lnTo>
                    <a:pt x="417" y="414"/>
                  </a:lnTo>
                  <a:lnTo>
                    <a:pt x="419" y="414"/>
                  </a:lnTo>
                  <a:lnTo>
                    <a:pt x="421" y="414"/>
                  </a:lnTo>
                  <a:lnTo>
                    <a:pt x="421" y="416"/>
                  </a:lnTo>
                  <a:lnTo>
                    <a:pt x="421" y="418"/>
                  </a:lnTo>
                  <a:lnTo>
                    <a:pt x="421" y="419"/>
                  </a:lnTo>
                  <a:lnTo>
                    <a:pt x="423" y="419"/>
                  </a:lnTo>
                  <a:lnTo>
                    <a:pt x="423" y="421"/>
                  </a:lnTo>
                  <a:lnTo>
                    <a:pt x="425" y="421"/>
                  </a:lnTo>
                  <a:lnTo>
                    <a:pt x="425" y="423"/>
                  </a:lnTo>
                  <a:lnTo>
                    <a:pt x="425" y="425"/>
                  </a:lnTo>
                  <a:lnTo>
                    <a:pt x="426" y="425"/>
                  </a:lnTo>
                  <a:lnTo>
                    <a:pt x="426" y="426"/>
                  </a:lnTo>
                  <a:lnTo>
                    <a:pt x="428" y="426"/>
                  </a:lnTo>
                  <a:lnTo>
                    <a:pt x="430" y="428"/>
                  </a:lnTo>
                  <a:lnTo>
                    <a:pt x="430" y="430"/>
                  </a:lnTo>
                  <a:lnTo>
                    <a:pt x="428" y="430"/>
                  </a:lnTo>
                  <a:lnTo>
                    <a:pt x="428" y="432"/>
                  </a:lnTo>
                  <a:lnTo>
                    <a:pt x="426" y="432"/>
                  </a:lnTo>
                  <a:lnTo>
                    <a:pt x="426" y="434"/>
                  </a:lnTo>
                  <a:lnTo>
                    <a:pt x="428" y="434"/>
                  </a:lnTo>
                  <a:lnTo>
                    <a:pt x="426" y="434"/>
                  </a:lnTo>
                  <a:lnTo>
                    <a:pt x="426" y="435"/>
                  </a:lnTo>
                  <a:lnTo>
                    <a:pt x="425" y="435"/>
                  </a:lnTo>
                  <a:lnTo>
                    <a:pt x="423" y="435"/>
                  </a:lnTo>
                  <a:lnTo>
                    <a:pt x="421" y="435"/>
                  </a:lnTo>
                  <a:lnTo>
                    <a:pt x="421" y="434"/>
                  </a:lnTo>
                  <a:lnTo>
                    <a:pt x="419" y="434"/>
                  </a:lnTo>
                  <a:lnTo>
                    <a:pt x="417" y="434"/>
                  </a:lnTo>
                  <a:lnTo>
                    <a:pt x="416" y="434"/>
                  </a:lnTo>
                  <a:lnTo>
                    <a:pt x="416" y="435"/>
                  </a:lnTo>
                  <a:lnTo>
                    <a:pt x="416" y="437"/>
                  </a:lnTo>
                  <a:lnTo>
                    <a:pt x="414" y="437"/>
                  </a:lnTo>
                  <a:lnTo>
                    <a:pt x="416" y="437"/>
                  </a:lnTo>
                  <a:lnTo>
                    <a:pt x="414" y="437"/>
                  </a:lnTo>
                  <a:lnTo>
                    <a:pt x="416" y="437"/>
                  </a:lnTo>
                  <a:lnTo>
                    <a:pt x="416" y="439"/>
                  </a:lnTo>
                  <a:lnTo>
                    <a:pt x="416" y="441"/>
                  </a:lnTo>
                  <a:lnTo>
                    <a:pt x="417" y="441"/>
                  </a:lnTo>
                  <a:lnTo>
                    <a:pt x="417" y="442"/>
                  </a:lnTo>
                  <a:lnTo>
                    <a:pt x="416" y="442"/>
                  </a:lnTo>
                  <a:lnTo>
                    <a:pt x="416" y="444"/>
                  </a:lnTo>
                  <a:lnTo>
                    <a:pt x="416" y="446"/>
                  </a:lnTo>
                  <a:lnTo>
                    <a:pt x="416" y="448"/>
                  </a:lnTo>
                  <a:lnTo>
                    <a:pt x="417" y="448"/>
                  </a:lnTo>
                  <a:lnTo>
                    <a:pt x="416" y="449"/>
                  </a:lnTo>
                  <a:lnTo>
                    <a:pt x="416" y="451"/>
                  </a:lnTo>
                  <a:lnTo>
                    <a:pt x="416" y="453"/>
                  </a:lnTo>
                  <a:lnTo>
                    <a:pt x="416" y="455"/>
                  </a:lnTo>
                  <a:lnTo>
                    <a:pt x="416" y="457"/>
                  </a:lnTo>
                  <a:lnTo>
                    <a:pt x="416" y="458"/>
                  </a:lnTo>
                  <a:lnTo>
                    <a:pt x="416" y="460"/>
                  </a:lnTo>
                  <a:lnTo>
                    <a:pt x="414" y="460"/>
                  </a:lnTo>
                  <a:lnTo>
                    <a:pt x="414" y="462"/>
                  </a:lnTo>
                  <a:lnTo>
                    <a:pt x="412" y="462"/>
                  </a:lnTo>
                  <a:lnTo>
                    <a:pt x="412" y="464"/>
                  </a:lnTo>
                  <a:lnTo>
                    <a:pt x="412" y="465"/>
                  </a:lnTo>
                  <a:lnTo>
                    <a:pt x="410" y="464"/>
                  </a:lnTo>
                  <a:lnTo>
                    <a:pt x="410" y="465"/>
                  </a:lnTo>
                  <a:lnTo>
                    <a:pt x="409" y="465"/>
                  </a:lnTo>
                  <a:lnTo>
                    <a:pt x="409" y="467"/>
                  </a:lnTo>
                  <a:lnTo>
                    <a:pt x="409" y="469"/>
                  </a:lnTo>
                  <a:lnTo>
                    <a:pt x="409" y="471"/>
                  </a:lnTo>
                  <a:lnTo>
                    <a:pt x="410" y="471"/>
                  </a:lnTo>
                  <a:lnTo>
                    <a:pt x="409" y="471"/>
                  </a:lnTo>
                  <a:lnTo>
                    <a:pt x="409" y="472"/>
                  </a:lnTo>
                  <a:lnTo>
                    <a:pt x="410" y="472"/>
                  </a:lnTo>
                  <a:lnTo>
                    <a:pt x="410" y="474"/>
                  </a:lnTo>
                  <a:lnTo>
                    <a:pt x="409" y="474"/>
                  </a:lnTo>
                  <a:lnTo>
                    <a:pt x="410" y="476"/>
                  </a:lnTo>
                  <a:lnTo>
                    <a:pt x="410" y="478"/>
                  </a:lnTo>
                  <a:lnTo>
                    <a:pt x="409" y="478"/>
                  </a:lnTo>
                  <a:lnTo>
                    <a:pt x="409" y="480"/>
                  </a:lnTo>
                  <a:lnTo>
                    <a:pt x="407" y="481"/>
                  </a:lnTo>
                  <a:lnTo>
                    <a:pt x="407" y="483"/>
                  </a:lnTo>
                  <a:lnTo>
                    <a:pt x="405" y="483"/>
                  </a:lnTo>
                  <a:lnTo>
                    <a:pt x="405" y="485"/>
                  </a:lnTo>
                  <a:lnTo>
                    <a:pt x="403" y="487"/>
                  </a:lnTo>
                  <a:lnTo>
                    <a:pt x="403" y="488"/>
                  </a:lnTo>
                  <a:lnTo>
                    <a:pt x="405" y="488"/>
                  </a:lnTo>
                  <a:lnTo>
                    <a:pt x="405" y="490"/>
                  </a:lnTo>
                  <a:lnTo>
                    <a:pt x="407" y="490"/>
                  </a:lnTo>
                  <a:lnTo>
                    <a:pt x="407" y="492"/>
                  </a:lnTo>
                  <a:lnTo>
                    <a:pt x="407" y="494"/>
                  </a:lnTo>
                  <a:lnTo>
                    <a:pt x="405" y="494"/>
                  </a:lnTo>
                  <a:lnTo>
                    <a:pt x="405" y="496"/>
                  </a:lnTo>
                  <a:lnTo>
                    <a:pt x="405" y="497"/>
                  </a:lnTo>
                  <a:lnTo>
                    <a:pt x="405" y="499"/>
                  </a:lnTo>
                  <a:lnTo>
                    <a:pt x="405" y="501"/>
                  </a:lnTo>
                  <a:lnTo>
                    <a:pt x="407" y="501"/>
                  </a:lnTo>
                  <a:lnTo>
                    <a:pt x="407" y="503"/>
                  </a:lnTo>
                  <a:lnTo>
                    <a:pt x="407" y="504"/>
                  </a:lnTo>
                  <a:lnTo>
                    <a:pt x="409" y="504"/>
                  </a:lnTo>
                  <a:lnTo>
                    <a:pt x="409" y="506"/>
                  </a:lnTo>
                  <a:lnTo>
                    <a:pt x="409" y="508"/>
                  </a:lnTo>
                  <a:lnTo>
                    <a:pt x="410" y="508"/>
                  </a:lnTo>
                  <a:lnTo>
                    <a:pt x="409" y="510"/>
                  </a:lnTo>
                  <a:lnTo>
                    <a:pt x="409" y="511"/>
                  </a:lnTo>
                  <a:lnTo>
                    <a:pt x="407" y="511"/>
                  </a:lnTo>
                  <a:lnTo>
                    <a:pt x="407" y="513"/>
                  </a:lnTo>
                  <a:lnTo>
                    <a:pt x="407" y="515"/>
                  </a:lnTo>
                  <a:lnTo>
                    <a:pt x="405" y="517"/>
                  </a:lnTo>
                  <a:lnTo>
                    <a:pt x="405" y="519"/>
                  </a:lnTo>
                  <a:lnTo>
                    <a:pt x="405" y="520"/>
                  </a:lnTo>
                  <a:lnTo>
                    <a:pt x="405" y="522"/>
                  </a:lnTo>
                  <a:lnTo>
                    <a:pt x="405" y="524"/>
                  </a:lnTo>
                  <a:lnTo>
                    <a:pt x="403" y="524"/>
                  </a:lnTo>
                  <a:lnTo>
                    <a:pt x="403" y="526"/>
                  </a:lnTo>
                  <a:lnTo>
                    <a:pt x="402" y="526"/>
                  </a:lnTo>
                  <a:lnTo>
                    <a:pt x="402" y="527"/>
                  </a:lnTo>
                  <a:lnTo>
                    <a:pt x="402" y="529"/>
                  </a:lnTo>
                  <a:lnTo>
                    <a:pt x="402" y="531"/>
                  </a:lnTo>
                  <a:lnTo>
                    <a:pt x="402" y="533"/>
                  </a:lnTo>
                  <a:lnTo>
                    <a:pt x="402" y="534"/>
                  </a:lnTo>
                  <a:lnTo>
                    <a:pt x="402" y="536"/>
                  </a:lnTo>
                  <a:lnTo>
                    <a:pt x="400" y="538"/>
                  </a:lnTo>
                  <a:lnTo>
                    <a:pt x="400" y="540"/>
                  </a:lnTo>
                  <a:lnTo>
                    <a:pt x="398" y="540"/>
                  </a:lnTo>
                  <a:lnTo>
                    <a:pt x="398" y="542"/>
                  </a:lnTo>
                  <a:lnTo>
                    <a:pt x="400" y="542"/>
                  </a:lnTo>
                  <a:lnTo>
                    <a:pt x="400" y="543"/>
                  </a:lnTo>
                  <a:lnTo>
                    <a:pt x="398" y="543"/>
                  </a:lnTo>
                  <a:lnTo>
                    <a:pt x="398" y="545"/>
                  </a:lnTo>
                  <a:lnTo>
                    <a:pt x="400" y="545"/>
                  </a:lnTo>
                  <a:lnTo>
                    <a:pt x="400" y="547"/>
                  </a:lnTo>
                  <a:lnTo>
                    <a:pt x="398" y="547"/>
                  </a:lnTo>
                  <a:lnTo>
                    <a:pt x="398" y="549"/>
                  </a:lnTo>
                  <a:lnTo>
                    <a:pt x="398" y="550"/>
                  </a:lnTo>
                  <a:lnTo>
                    <a:pt x="400" y="550"/>
                  </a:lnTo>
                  <a:lnTo>
                    <a:pt x="402" y="550"/>
                  </a:lnTo>
                  <a:lnTo>
                    <a:pt x="402" y="552"/>
                  </a:lnTo>
                  <a:lnTo>
                    <a:pt x="403" y="552"/>
                  </a:lnTo>
                  <a:lnTo>
                    <a:pt x="403" y="554"/>
                  </a:lnTo>
                  <a:lnTo>
                    <a:pt x="402" y="554"/>
                  </a:lnTo>
                  <a:lnTo>
                    <a:pt x="402" y="552"/>
                  </a:lnTo>
                  <a:lnTo>
                    <a:pt x="400" y="552"/>
                  </a:lnTo>
                  <a:lnTo>
                    <a:pt x="400" y="554"/>
                  </a:lnTo>
                  <a:lnTo>
                    <a:pt x="400" y="556"/>
                  </a:lnTo>
                  <a:lnTo>
                    <a:pt x="398" y="556"/>
                  </a:lnTo>
                  <a:lnTo>
                    <a:pt x="398" y="557"/>
                  </a:lnTo>
                  <a:lnTo>
                    <a:pt x="398" y="559"/>
                  </a:lnTo>
                  <a:lnTo>
                    <a:pt x="398" y="561"/>
                  </a:lnTo>
                  <a:lnTo>
                    <a:pt x="400" y="561"/>
                  </a:lnTo>
                  <a:lnTo>
                    <a:pt x="400" y="563"/>
                  </a:lnTo>
                  <a:lnTo>
                    <a:pt x="402" y="563"/>
                  </a:lnTo>
                  <a:lnTo>
                    <a:pt x="402" y="565"/>
                  </a:lnTo>
                  <a:lnTo>
                    <a:pt x="400" y="565"/>
                  </a:lnTo>
                  <a:lnTo>
                    <a:pt x="400" y="566"/>
                  </a:lnTo>
                  <a:lnTo>
                    <a:pt x="400" y="568"/>
                  </a:lnTo>
                  <a:lnTo>
                    <a:pt x="400" y="570"/>
                  </a:lnTo>
                  <a:lnTo>
                    <a:pt x="402" y="570"/>
                  </a:lnTo>
                  <a:lnTo>
                    <a:pt x="402" y="572"/>
                  </a:lnTo>
                  <a:lnTo>
                    <a:pt x="400" y="572"/>
                  </a:lnTo>
                  <a:lnTo>
                    <a:pt x="402" y="572"/>
                  </a:lnTo>
                  <a:lnTo>
                    <a:pt x="402" y="573"/>
                  </a:lnTo>
                  <a:lnTo>
                    <a:pt x="400" y="573"/>
                  </a:lnTo>
                  <a:lnTo>
                    <a:pt x="402" y="573"/>
                  </a:lnTo>
                  <a:lnTo>
                    <a:pt x="402" y="575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8" y="577"/>
                  </a:lnTo>
                  <a:lnTo>
                    <a:pt x="400" y="577"/>
                  </a:lnTo>
                  <a:lnTo>
                    <a:pt x="400" y="579"/>
                  </a:lnTo>
                  <a:lnTo>
                    <a:pt x="402" y="579"/>
                  </a:lnTo>
                  <a:lnTo>
                    <a:pt x="402" y="580"/>
                  </a:lnTo>
                  <a:lnTo>
                    <a:pt x="403" y="580"/>
                  </a:lnTo>
                  <a:lnTo>
                    <a:pt x="403" y="582"/>
                  </a:lnTo>
                  <a:lnTo>
                    <a:pt x="403" y="584"/>
                  </a:lnTo>
                  <a:lnTo>
                    <a:pt x="405" y="584"/>
                  </a:lnTo>
                  <a:lnTo>
                    <a:pt x="405" y="586"/>
                  </a:lnTo>
                  <a:lnTo>
                    <a:pt x="405" y="588"/>
                  </a:lnTo>
                  <a:lnTo>
                    <a:pt x="407" y="588"/>
                  </a:lnTo>
                  <a:lnTo>
                    <a:pt x="407" y="589"/>
                  </a:lnTo>
                  <a:lnTo>
                    <a:pt x="405" y="589"/>
                  </a:lnTo>
                  <a:lnTo>
                    <a:pt x="407" y="589"/>
                  </a:lnTo>
                  <a:lnTo>
                    <a:pt x="407" y="591"/>
                  </a:lnTo>
                  <a:lnTo>
                    <a:pt x="405" y="591"/>
                  </a:lnTo>
                  <a:lnTo>
                    <a:pt x="405" y="593"/>
                  </a:lnTo>
                  <a:lnTo>
                    <a:pt x="407" y="593"/>
                  </a:lnTo>
                  <a:lnTo>
                    <a:pt x="407" y="595"/>
                  </a:lnTo>
                  <a:lnTo>
                    <a:pt x="405" y="595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3" y="595"/>
                  </a:lnTo>
                  <a:lnTo>
                    <a:pt x="402" y="595"/>
                  </a:lnTo>
                  <a:lnTo>
                    <a:pt x="402" y="593"/>
                  </a:lnTo>
                  <a:lnTo>
                    <a:pt x="400" y="591"/>
                  </a:lnTo>
                  <a:lnTo>
                    <a:pt x="398" y="591"/>
                  </a:lnTo>
                  <a:lnTo>
                    <a:pt x="398" y="589"/>
                  </a:lnTo>
                  <a:lnTo>
                    <a:pt x="398" y="591"/>
                  </a:lnTo>
                  <a:lnTo>
                    <a:pt x="396" y="591"/>
                  </a:lnTo>
                  <a:lnTo>
                    <a:pt x="396" y="593"/>
                  </a:lnTo>
                  <a:lnTo>
                    <a:pt x="396" y="595"/>
                  </a:lnTo>
                  <a:lnTo>
                    <a:pt x="398" y="595"/>
                  </a:lnTo>
                  <a:lnTo>
                    <a:pt x="400" y="595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400" y="600"/>
                  </a:lnTo>
                  <a:lnTo>
                    <a:pt x="402" y="600"/>
                  </a:lnTo>
                  <a:lnTo>
                    <a:pt x="402" y="602"/>
                  </a:lnTo>
                  <a:lnTo>
                    <a:pt x="403" y="602"/>
                  </a:lnTo>
                  <a:lnTo>
                    <a:pt x="405" y="602"/>
                  </a:lnTo>
                  <a:lnTo>
                    <a:pt x="405" y="603"/>
                  </a:lnTo>
                  <a:lnTo>
                    <a:pt x="405" y="605"/>
                  </a:lnTo>
                  <a:lnTo>
                    <a:pt x="403" y="605"/>
                  </a:lnTo>
                  <a:lnTo>
                    <a:pt x="402" y="607"/>
                  </a:lnTo>
                  <a:lnTo>
                    <a:pt x="403" y="607"/>
                  </a:lnTo>
                  <a:lnTo>
                    <a:pt x="403" y="609"/>
                  </a:lnTo>
                  <a:lnTo>
                    <a:pt x="402" y="609"/>
                  </a:lnTo>
                  <a:lnTo>
                    <a:pt x="400" y="609"/>
                  </a:lnTo>
                  <a:lnTo>
                    <a:pt x="398" y="609"/>
                  </a:lnTo>
                  <a:lnTo>
                    <a:pt x="396" y="609"/>
                  </a:lnTo>
                  <a:lnTo>
                    <a:pt x="396" y="611"/>
                  </a:lnTo>
                  <a:lnTo>
                    <a:pt x="396" y="612"/>
                  </a:lnTo>
                  <a:lnTo>
                    <a:pt x="396" y="614"/>
                  </a:lnTo>
                  <a:lnTo>
                    <a:pt x="396" y="616"/>
                  </a:lnTo>
                  <a:lnTo>
                    <a:pt x="396" y="618"/>
                  </a:lnTo>
                  <a:lnTo>
                    <a:pt x="398" y="618"/>
                  </a:lnTo>
                  <a:lnTo>
                    <a:pt x="398" y="619"/>
                  </a:lnTo>
                  <a:lnTo>
                    <a:pt x="398" y="621"/>
                  </a:lnTo>
                  <a:lnTo>
                    <a:pt x="398" y="623"/>
                  </a:lnTo>
                  <a:lnTo>
                    <a:pt x="396" y="621"/>
                  </a:lnTo>
                  <a:lnTo>
                    <a:pt x="396" y="619"/>
                  </a:lnTo>
                  <a:lnTo>
                    <a:pt x="396" y="618"/>
                  </a:lnTo>
                  <a:lnTo>
                    <a:pt x="394" y="618"/>
                  </a:lnTo>
                  <a:lnTo>
                    <a:pt x="394" y="619"/>
                  </a:lnTo>
                  <a:lnTo>
                    <a:pt x="393" y="619"/>
                  </a:lnTo>
                  <a:lnTo>
                    <a:pt x="391" y="618"/>
                  </a:lnTo>
                  <a:lnTo>
                    <a:pt x="389" y="618"/>
                  </a:lnTo>
                  <a:lnTo>
                    <a:pt x="389" y="619"/>
                  </a:lnTo>
                  <a:lnTo>
                    <a:pt x="387" y="619"/>
                  </a:lnTo>
                  <a:lnTo>
                    <a:pt x="386" y="619"/>
                  </a:lnTo>
                  <a:lnTo>
                    <a:pt x="386" y="621"/>
                  </a:lnTo>
                  <a:lnTo>
                    <a:pt x="386" y="619"/>
                  </a:lnTo>
                  <a:lnTo>
                    <a:pt x="384" y="619"/>
                  </a:lnTo>
                  <a:lnTo>
                    <a:pt x="384" y="618"/>
                  </a:lnTo>
                  <a:lnTo>
                    <a:pt x="384" y="619"/>
                  </a:lnTo>
                  <a:lnTo>
                    <a:pt x="382" y="619"/>
                  </a:lnTo>
                  <a:lnTo>
                    <a:pt x="382" y="618"/>
                  </a:lnTo>
                  <a:lnTo>
                    <a:pt x="380" y="619"/>
                  </a:lnTo>
                  <a:lnTo>
                    <a:pt x="380" y="618"/>
                  </a:lnTo>
                  <a:lnTo>
                    <a:pt x="379" y="618"/>
                  </a:lnTo>
                  <a:lnTo>
                    <a:pt x="379" y="619"/>
                  </a:lnTo>
                  <a:lnTo>
                    <a:pt x="377" y="619"/>
                  </a:lnTo>
                  <a:lnTo>
                    <a:pt x="375" y="619"/>
                  </a:lnTo>
                  <a:lnTo>
                    <a:pt x="373" y="619"/>
                  </a:lnTo>
                  <a:lnTo>
                    <a:pt x="371" y="619"/>
                  </a:lnTo>
                  <a:lnTo>
                    <a:pt x="371" y="621"/>
                  </a:lnTo>
                  <a:lnTo>
                    <a:pt x="370" y="621"/>
                  </a:lnTo>
                  <a:lnTo>
                    <a:pt x="370" y="619"/>
                  </a:lnTo>
                  <a:lnTo>
                    <a:pt x="368" y="619"/>
                  </a:lnTo>
                  <a:lnTo>
                    <a:pt x="368" y="618"/>
                  </a:lnTo>
                  <a:lnTo>
                    <a:pt x="366" y="618"/>
                  </a:lnTo>
                  <a:lnTo>
                    <a:pt x="364" y="618"/>
                  </a:lnTo>
                  <a:lnTo>
                    <a:pt x="363" y="618"/>
                  </a:lnTo>
                  <a:lnTo>
                    <a:pt x="363" y="616"/>
                  </a:lnTo>
                  <a:lnTo>
                    <a:pt x="361" y="616"/>
                  </a:lnTo>
                  <a:lnTo>
                    <a:pt x="359" y="616"/>
                  </a:lnTo>
                  <a:lnTo>
                    <a:pt x="357" y="618"/>
                  </a:lnTo>
                  <a:lnTo>
                    <a:pt x="357" y="619"/>
                  </a:lnTo>
                  <a:lnTo>
                    <a:pt x="356" y="619"/>
                  </a:lnTo>
                  <a:lnTo>
                    <a:pt x="357" y="619"/>
                  </a:lnTo>
                  <a:lnTo>
                    <a:pt x="357" y="621"/>
                  </a:lnTo>
                  <a:lnTo>
                    <a:pt x="357" y="623"/>
                  </a:lnTo>
                  <a:lnTo>
                    <a:pt x="356" y="623"/>
                  </a:lnTo>
                  <a:lnTo>
                    <a:pt x="356" y="625"/>
                  </a:lnTo>
                  <a:lnTo>
                    <a:pt x="357" y="626"/>
                  </a:lnTo>
                  <a:lnTo>
                    <a:pt x="357" y="628"/>
                  </a:lnTo>
                  <a:lnTo>
                    <a:pt x="357" y="630"/>
                  </a:lnTo>
                  <a:lnTo>
                    <a:pt x="357" y="632"/>
                  </a:lnTo>
                  <a:lnTo>
                    <a:pt x="357" y="634"/>
                  </a:lnTo>
                  <a:lnTo>
                    <a:pt x="357" y="635"/>
                  </a:lnTo>
                  <a:lnTo>
                    <a:pt x="356" y="635"/>
                  </a:lnTo>
                  <a:lnTo>
                    <a:pt x="356" y="637"/>
                  </a:lnTo>
                  <a:lnTo>
                    <a:pt x="354" y="637"/>
                  </a:lnTo>
                  <a:lnTo>
                    <a:pt x="352" y="637"/>
                  </a:lnTo>
                  <a:lnTo>
                    <a:pt x="352" y="639"/>
                  </a:lnTo>
                  <a:lnTo>
                    <a:pt x="350" y="639"/>
                  </a:lnTo>
                  <a:lnTo>
                    <a:pt x="348" y="641"/>
                  </a:lnTo>
                  <a:lnTo>
                    <a:pt x="348" y="642"/>
                  </a:lnTo>
                  <a:lnTo>
                    <a:pt x="347" y="642"/>
                  </a:lnTo>
                  <a:lnTo>
                    <a:pt x="347" y="644"/>
                  </a:lnTo>
                  <a:lnTo>
                    <a:pt x="345" y="644"/>
                  </a:lnTo>
                  <a:lnTo>
                    <a:pt x="345" y="646"/>
                  </a:lnTo>
                  <a:lnTo>
                    <a:pt x="345" y="648"/>
                  </a:lnTo>
                  <a:lnTo>
                    <a:pt x="343" y="648"/>
                  </a:lnTo>
                  <a:lnTo>
                    <a:pt x="343" y="649"/>
                  </a:lnTo>
                  <a:lnTo>
                    <a:pt x="345" y="651"/>
                  </a:lnTo>
                  <a:lnTo>
                    <a:pt x="347" y="651"/>
                  </a:lnTo>
                  <a:lnTo>
                    <a:pt x="347" y="653"/>
                  </a:lnTo>
                  <a:lnTo>
                    <a:pt x="347" y="655"/>
                  </a:lnTo>
                  <a:lnTo>
                    <a:pt x="345" y="655"/>
                  </a:lnTo>
                  <a:lnTo>
                    <a:pt x="347" y="655"/>
                  </a:lnTo>
                  <a:lnTo>
                    <a:pt x="348" y="655"/>
                  </a:lnTo>
                  <a:lnTo>
                    <a:pt x="348" y="657"/>
                  </a:lnTo>
                  <a:lnTo>
                    <a:pt x="348" y="658"/>
                  </a:lnTo>
                  <a:lnTo>
                    <a:pt x="350" y="658"/>
                  </a:lnTo>
                  <a:lnTo>
                    <a:pt x="350" y="660"/>
                  </a:lnTo>
                  <a:lnTo>
                    <a:pt x="350" y="662"/>
                  </a:lnTo>
                  <a:lnTo>
                    <a:pt x="350" y="664"/>
                  </a:lnTo>
                  <a:lnTo>
                    <a:pt x="350" y="665"/>
                  </a:lnTo>
                  <a:lnTo>
                    <a:pt x="348" y="665"/>
                  </a:lnTo>
                  <a:lnTo>
                    <a:pt x="350" y="667"/>
                  </a:lnTo>
                  <a:lnTo>
                    <a:pt x="350" y="669"/>
                  </a:lnTo>
                  <a:lnTo>
                    <a:pt x="348" y="669"/>
                  </a:lnTo>
                  <a:lnTo>
                    <a:pt x="348" y="671"/>
                  </a:lnTo>
                  <a:lnTo>
                    <a:pt x="350" y="671"/>
                  </a:lnTo>
                  <a:lnTo>
                    <a:pt x="350" y="672"/>
                  </a:lnTo>
                  <a:lnTo>
                    <a:pt x="348" y="674"/>
                  </a:lnTo>
                  <a:lnTo>
                    <a:pt x="350" y="674"/>
                  </a:lnTo>
                  <a:lnTo>
                    <a:pt x="350" y="676"/>
                  </a:lnTo>
                  <a:lnTo>
                    <a:pt x="348" y="676"/>
                  </a:lnTo>
                  <a:lnTo>
                    <a:pt x="347" y="678"/>
                  </a:lnTo>
                  <a:lnTo>
                    <a:pt x="348" y="678"/>
                  </a:lnTo>
                  <a:lnTo>
                    <a:pt x="348" y="680"/>
                  </a:lnTo>
                  <a:lnTo>
                    <a:pt x="350" y="680"/>
                  </a:lnTo>
                  <a:lnTo>
                    <a:pt x="350" y="681"/>
                  </a:lnTo>
                  <a:lnTo>
                    <a:pt x="350" y="683"/>
                  </a:lnTo>
                  <a:lnTo>
                    <a:pt x="348" y="683"/>
                  </a:lnTo>
                  <a:lnTo>
                    <a:pt x="347" y="681"/>
                  </a:lnTo>
                  <a:lnTo>
                    <a:pt x="345" y="681"/>
                  </a:lnTo>
                  <a:lnTo>
                    <a:pt x="343" y="681"/>
                  </a:lnTo>
                  <a:lnTo>
                    <a:pt x="343" y="680"/>
                  </a:lnTo>
                  <a:lnTo>
                    <a:pt x="341" y="680"/>
                  </a:lnTo>
                  <a:lnTo>
                    <a:pt x="341" y="678"/>
                  </a:lnTo>
                  <a:lnTo>
                    <a:pt x="341" y="676"/>
                  </a:lnTo>
                  <a:lnTo>
                    <a:pt x="340" y="676"/>
                  </a:lnTo>
                  <a:lnTo>
                    <a:pt x="340" y="674"/>
                  </a:lnTo>
                  <a:lnTo>
                    <a:pt x="340" y="676"/>
                  </a:lnTo>
                  <a:lnTo>
                    <a:pt x="338" y="676"/>
                  </a:lnTo>
                  <a:lnTo>
                    <a:pt x="338" y="674"/>
                  </a:lnTo>
                  <a:lnTo>
                    <a:pt x="336" y="674"/>
                  </a:lnTo>
                  <a:lnTo>
                    <a:pt x="336" y="676"/>
                  </a:lnTo>
                  <a:lnTo>
                    <a:pt x="334" y="676"/>
                  </a:lnTo>
                  <a:lnTo>
                    <a:pt x="333" y="676"/>
                  </a:lnTo>
                  <a:lnTo>
                    <a:pt x="333" y="674"/>
                  </a:lnTo>
                  <a:lnTo>
                    <a:pt x="331" y="674"/>
                  </a:lnTo>
                  <a:lnTo>
                    <a:pt x="329" y="674"/>
                  </a:lnTo>
                  <a:lnTo>
                    <a:pt x="329" y="676"/>
                  </a:lnTo>
                  <a:lnTo>
                    <a:pt x="329" y="678"/>
                  </a:lnTo>
                  <a:lnTo>
                    <a:pt x="327" y="678"/>
                  </a:lnTo>
                  <a:lnTo>
                    <a:pt x="325" y="678"/>
                  </a:lnTo>
                  <a:lnTo>
                    <a:pt x="324" y="678"/>
                  </a:lnTo>
                  <a:lnTo>
                    <a:pt x="324" y="680"/>
                  </a:lnTo>
                  <a:lnTo>
                    <a:pt x="322" y="680"/>
                  </a:lnTo>
                  <a:lnTo>
                    <a:pt x="322" y="678"/>
                  </a:lnTo>
                  <a:lnTo>
                    <a:pt x="320" y="678"/>
                  </a:lnTo>
                  <a:lnTo>
                    <a:pt x="320" y="680"/>
                  </a:lnTo>
                  <a:lnTo>
                    <a:pt x="318" y="680"/>
                  </a:lnTo>
                  <a:lnTo>
                    <a:pt x="318" y="681"/>
                  </a:lnTo>
                  <a:lnTo>
                    <a:pt x="320" y="681"/>
                  </a:lnTo>
                  <a:lnTo>
                    <a:pt x="318" y="681"/>
                  </a:lnTo>
                  <a:lnTo>
                    <a:pt x="318" y="683"/>
                  </a:lnTo>
                  <a:lnTo>
                    <a:pt x="320" y="683"/>
                  </a:lnTo>
                  <a:lnTo>
                    <a:pt x="320" y="685"/>
                  </a:lnTo>
                  <a:lnTo>
                    <a:pt x="318" y="685"/>
                  </a:lnTo>
                  <a:lnTo>
                    <a:pt x="318" y="687"/>
                  </a:lnTo>
                  <a:lnTo>
                    <a:pt x="317" y="687"/>
                  </a:lnTo>
                  <a:lnTo>
                    <a:pt x="317" y="688"/>
                  </a:lnTo>
                  <a:lnTo>
                    <a:pt x="315" y="688"/>
                  </a:lnTo>
                  <a:lnTo>
                    <a:pt x="315" y="690"/>
                  </a:lnTo>
                  <a:lnTo>
                    <a:pt x="313" y="690"/>
                  </a:lnTo>
                  <a:lnTo>
                    <a:pt x="313" y="692"/>
                  </a:lnTo>
                  <a:lnTo>
                    <a:pt x="315" y="692"/>
                  </a:lnTo>
                  <a:lnTo>
                    <a:pt x="315" y="694"/>
                  </a:lnTo>
                  <a:lnTo>
                    <a:pt x="317" y="694"/>
                  </a:lnTo>
                  <a:lnTo>
                    <a:pt x="317" y="696"/>
                  </a:lnTo>
                  <a:lnTo>
                    <a:pt x="318" y="696"/>
                  </a:lnTo>
                  <a:lnTo>
                    <a:pt x="318" y="697"/>
                  </a:lnTo>
                  <a:lnTo>
                    <a:pt x="317" y="697"/>
                  </a:lnTo>
                  <a:lnTo>
                    <a:pt x="317" y="699"/>
                  </a:lnTo>
                  <a:lnTo>
                    <a:pt x="315" y="699"/>
                  </a:lnTo>
                  <a:lnTo>
                    <a:pt x="315" y="701"/>
                  </a:lnTo>
                  <a:lnTo>
                    <a:pt x="315" y="703"/>
                  </a:lnTo>
                  <a:lnTo>
                    <a:pt x="315" y="704"/>
                  </a:lnTo>
                  <a:lnTo>
                    <a:pt x="317" y="704"/>
                  </a:lnTo>
                  <a:lnTo>
                    <a:pt x="318" y="704"/>
                  </a:lnTo>
                  <a:lnTo>
                    <a:pt x="318" y="706"/>
                  </a:lnTo>
                  <a:lnTo>
                    <a:pt x="320" y="706"/>
                  </a:lnTo>
                  <a:lnTo>
                    <a:pt x="322" y="706"/>
                  </a:lnTo>
                  <a:lnTo>
                    <a:pt x="322" y="708"/>
                  </a:lnTo>
                  <a:lnTo>
                    <a:pt x="324" y="708"/>
                  </a:lnTo>
                  <a:lnTo>
                    <a:pt x="325" y="708"/>
                  </a:lnTo>
                  <a:lnTo>
                    <a:pt x="325" y="710"/>
                  </a:lnTo>
                  <a:lnTo>
                    <a:pt x="327" y="710"/>
                  </a:lnTo>
                  <a:lnTo>
                    <a:pt x="327" y="708"/>
                  </a:lnTo>
                  <a:lnTo>
                    <a:pt x="329" y="708"/>
                  </a:lnTo>
                  <a:lnTo>
                    <a:pt x="329" y="706"/>
                  </a:lnTo>
                  <a:lnTo>
                    <a:pt x="331" y="706"/>
                  </a:lnTo>
                  <a:lnTo>
                    <a:pt x="331" y="708"/>
                  </a:lnTo>
                  <a:lnTo>
                    <a:pt x="333" y="708"/>
                  </a:lnTo>
                  <a:lnTo>
                    <a:pt x="333" y="706"/>
                  </a:lnTo>
                  <a:lnTo>
                    <a:pt x="333" y="708"/>
                  </a:lnTo>
                  <a:lnTo>
                    <a:pt x="334" y="708"/>
                  </a:lnTo>
                  <a:lnTo>
                    <a:pt x="336" y="708"/>
                  </a:lnTo>
                  <a:lnTo>
                    <a:pt x="336" y="710"/>
                  </a:lnTo>
                  <a:lnTo>
                    <a:pt x="338" y="710"/>
                  </a:lnTo>
                  <a:lnTo>
                    <a:pt x="340" y="710"/>
                  </a:lnTo>
                  <a:lnTo>
                    <a:pt x="341" y="710"/>
                  </a:lnTo>
                  <a:lnTo>
                    <a:pt x="341" y="711"/>
                  </a:lnTo>
                  <a:lnTo>
                    <a:pt x="343" y="711"/>
                  </a:lnTo>
                  <a:lnTo>
                    <a:pt x="343" y="713"/>
                  </a:lnTo>
                  <a:lnTo>
                    <a:pt x="343" y="715"/>
                  </a:lnTo>
                  <a:lnTo>
                    <a:pt x="343" y="717"/>
                  </a:lnTo>
                  <a:lnTo>
                    <a:pt x="343" y="719"/>
                  </a:lnTo>
                  <a:lnTo>
                    <a:pt x="341" y="719"/>
                  </a:lnTo>
                  <a:lnTo>
                    <a:pt x="343" y="719"/>
                  </a:lnTo>
                  <a:lnTo>
                    <a:pt x="343" y="720"/>
                  </a:lnTo>
                  <a:lnTo>
                    <a:pt x="343" y="722"/>
                  </a:lnTo>
                  <a:lnTo>
                    <a:pt x="341" y="722"/>
                  </a:lnTo>
                  <a:lnTo>
                    <a:pt x="341" y="724"/>
                  </a:lnTo>
                  <a:lnTo>
                    <a:pt x="343" y="724"/>
                  </a:lnTo>
                  <a:lnTo>
                    <a:pt x="343" y="726"/>
                  </a:lnTo>
                  <a:lnTo>
                    <a:pt x="345" y="726"/>
                  </a:lnTo>
                  <a:lnTo>
                    <a:pt x="345" y="727"/>
                  </a:lnTo>
                  <a:lnTo>
                    <a:pt x="345" y="729"/>
                  </a:lnTo>
                  <a:lnTo>
                    <a:pt x="345" y="731"/>
                  </a:lnTo>
                  <a:lnTo>
                    <a:pt x="345" y="733"/>
                  </a:lnTo>
                  <a:lnTo>
                    <a:pt x="343" y="733"/>
                  </a:lnTo>
                  <a:lnTo>
                    <a:pt x="343" y="734"/>
                  </a:lnTo>
                  <a:lnTo>
                    <a:pt x="343" y="733"/>
                  </a:lnTo>
                  <a:lnTo>
                    <a:pt x="341" y="733"/>
                  </a:lnTo>
                  <a:lnTo>
                    <a:pt x="340" y="733"/>
                  </a:lnTo>
                  <a:lnTo>
                    <a:pt x="340" y="734"/>
                  </a:lnTo>
                  <a:lnTo>
                    <a:pt x="340" y="733"/>
                  </a:lnTo>
                  <a:lnTo>
                    <a:pt x="338" y="733"/>
                  </a:lnTo>
                  <a:lnTo>
                    <a:pt x="338" y="734"/>
                  </a:lnTo>
                  <a:lnTo>
                    <a:pt x="336" y="734"/>
                  </a:lnTo>
                  <a:lnTo>
                    <a:pt x="336" y="736"/>
                  </a:lnTo>
                  <a:lnTo>
                    <a:pt x="336" y="738"/>
                  </a:lnTo>
                  <a:lnTo>
                    <a:pt x="334" y="738"/>
                  </a:lnTo>
                  <a:lnTo>
                    <a:pt x="334" y="740"/>
                  </a:lnTo>
                  <a:lnTo>
                    <a:pt x="334" y="742"/>
                  </a:lnTo>
                  <a:lnTo>
                    <a:pt x="334" y="743"/>
                  </a:lnTo>
                  <a:lnTo>
                    <a:pt x="333" y="743"/>
                  </a:lnTo>
                  <a:lnTo>
                    <a:pt x="333" y="745"/>
                  </a:lnTo>
                  <a:lnTo>
                    <a:pt x="333" y="743"/>
                  </a:lnTo>
                  <a:lnTo>
                    <a:pt x="331" y="743"/>
                  </a:lnTo>
                  <a:lnTo>
                    <a:pt x="331" y="745"/>
                  </a:lnTo>
                  <a:lnTo>
                    <a:pt x="331" y="747"/>
                  </a:lnTo>
                  <a:lnTo>
                    <a:pt x="329" y="747"/>
                  </a:lnTo>
                  <a:lnTo>
                    <a:pt x="331" y="747"/>
                  </a:lnTo>
                  <a:lnTo>
                    <a:pt x="331" y="749"/>
                  </a:lnTo>
                  <a:lnTo>
                    <a:pt x="333" y="749"/>
                  </a:lnTo>
                  <a:lnTo>
                    <a:pt x="333" y="750"/>
                  </a:lnTo>
                  <a:lnTo>
                    <a:pt x="333" y="752"/>
                  </a:lnTo>
                  <a:lnTo>
                    <a:pt x="333" y="754"/>
                  </a:lnTo>
                  <a:lnTo>
                    <a:pt x="333" y="756"/>
                  </a:lnTo>
                  <a:lnTo>
                    <a:pt x="331" y="756"/>
                  </a:lnTo>
                  <a:lnTo>
                    <a:pt x="329" y="756"/>
                  </a:lnTo>
                  <a:lnTo>
                    <a:pt x="329" y="757"/>
                  </a:lnTo>
                  <a:lnTo>
                    <a:pt x="329" y="759"/>
                  </a:lnTo>
                  <a:lnTo>
                    <a:pt x="331" y="759"/>
                  </a:lnTo>
                  <a:lnTo>
                    <a:pt x="329" y="759"/>
                  </a:lnTo>
                  <a:lnTo>
                    <a:pt x="329" y="761"/>
                  </a:lnTo>
                  <a:lnTo>
                    <a:pt x="327" y="761"/>
                  </a:lnTo>
                  <a:lnTo>
                    <a:pt x="327" y="763"/>
                  </a:lnTo>
                  <a:lnTo>
                    <a:pt x="325" y="763"/>
                  </a:lnTo>
                  <a:lnTo>
                    <a:pt x="327" y="763"/>
                  </a:lnTo>
                  <a:lnTo>
                    <a:pt x="327" y="765"/>
                  </a:lnTo>
                  <a:lnTo>
                    <a:pt x="329" y="765"/>
                  </a:lnTo>
                  <a:lnTo>
                    <a:pt x="331" y="765"/>
                  </a:lnTo>
                  <a:lnTo>
                    <a:pt x="333" y="765"/>
                  </a:lnTo>
                  <a:lnTo>
                    <a:pt x="333" y="766"/>
                  </a:lnTo>
                  <a:lnTo>
                    <a:pt x="333" y="768"/>
                  </a:lnTo>
                  <a:lnTo>
                    <a:pt x="333" y="770"/>
                  </a:lnTo>
                  <a:lnTo>
                    <a:pt x="331" y="770"/>
                  </a:lnTo>
                  <a:lnTo>
                    <a:pt x="331" y="772"/>
                  </a:lnTo>
                  <a:lnTo>
                    <a:pt x="329" y="772"/>
                  </a:lnTo>
                  <a:lnTo>
                    <a:pt x="329" y="773"/>
                  </a:lnTo>
                  <a:lnTo>
                    <a:pt x="327" y="773"/>
                  </a:lnTo>
                  <a:lnTo>
                    <a:pt x="327" y="775"/>
                  </a:lnTo>
                  <a:lnTo>
                    <a:pt x="327" y="777"/>
                  </a:lnTo>
                  <a:lnTo>
                    <a:pt x="329" y="777"/>
                  </a:lnTo>
                  <a:lnTo>
                    <a:pt x="331" y="777"/>
                  </a:lnTo>
                  <a:lnTo>
                    <a:pt x="331" y="779"/>
                  </a:lnTo>
                  <a:lnTo>
                    <a:pt x="333" y="777"/>
                  </a:lnTo>
                  <a:lnTo>
                    <a:pt x="333" y="779"/>
                  </a:lnTo>
                  <a:lnTo>
                    <a:pt x="334" y="779"/>
                  </a:lnTo>
                  <a:lnTo>
                    <a:pt x="334" y="780"/>
                  </a:lnTo>
                  <a:lnTo>
                    <a:pt x="334" y="782"/>
                  </a:lnTo>
                  <a:lnTo>
                    <a:pt x="334" y="784"/>
                  </a:lnTo>
                  <a:lnTo>
                    <a:pt x="334" y="786"/>
                  </a:lnTo>
                  <a:lnTo>
                    <a:pt x="334" y="788"/>
                  </a:lnTo>
                  <a:lnTo>
                    <a:pt x="336" y="788"/>
                  </a:lnTo>
                  <a:lnTo>
                    <a:pt x="336" y="789"/>
                  </a:lnTo>
                  <a:lnTo>
                    <a:pt x="334" y="789"/>
                  </a:lnTo>
                  <a:lnTo>
                    <a:pt x="334" y="791"/>
                  </a:lnTo>
                  <a:lnTo>
                    <a:pt x="336" y="791"/>
                  </a:lnTo>
                  <a:lnTo>
                    <a:pt x="338" y="791"/>
                  </a:lnTo>
                  <a:lnTo>
                    <a:pt x="340" y="791"/>
                  </a:lnTo>
                  <a:lnTo>
                    <a:pt x="340" y="793"/>
                  </a:lnTo>
                  <a:lnTo>
                    <a:pt x="341" y="793"/>
                  </a:lnTo>
                  <a:lnTo>
                    <a:pt x="341" y="795"/>
                  </a:lnTo>
                  <a:lnTo>
                    <a:pt x="340" y="795"/>
                  </a:lnTo>
                  <a:lnTo>
                    <a:pt x="340" y="796"/>
                  </a:lnTo>
                  <a:lnTo>
                    <a:pt x="338" y="796"/>
                  </a:lnTo>
                  <a:lnTo>
                    <a:pt x="338" y="798"/>
                  </a:lnTo>
                  <a:lnTo>
                    <a:pt x="338" y="800"/>
                  </a:lnTo>
                  <a:lnTo>
                    <a:pt x="338" y="802"/>
                  </a:lnTo>
                  <a:lnTo>
                    <a:pt x="338" y="803"/>
                  </a:lnTo>
                  <a:lnTo>
                    <a:pt x="340" y="803"/>
                  </a:lnTo>
                  <a:lnTo>
                    <a:pt x="341" y="803"/>
                  </a:lnTo>
                  <a:lnTo>
                    <a:pt x="340" y="803"/>
                  </a:lnTo>
                  <a:lnTo>
                    <a:pt x="338" y="803"/>
                  </a:lnTo>
                  <a:lnTo>
                    <a:pt x="338" y="805"/>
                  </a:lnTo>
                  <a:lnTo>
                    <a:pt x="338" y="807"/>
                  </a:lnTo>
                  <a:lnTo>
                    <a:pt x="340" y="807"/>
                  </a:lnTo>
                  <a:lnTo>
                    <a:pt x="340" y="809"/>
                  </a:lnTo>
                  <a:lnTo>
                    <a:pt x="340" y="811"/>
                  </a:lnTo>
                  <a:lnTo>
                    <a:pt x="340" y="812"/>
                  </a:lnTo>
                  <a:lnTo>
                    <a:pt x="340" y="814"/>
                  </a:lnTo>
                  <a:lnTo>
                    <a:pt x="338" y="814"/>
                  </a:lnTo>
                  <a:lnTo>
                    <a:pt x="338" y="816"/>
                  </a:lnTo>
                  <a:lnTo>
                    <a:pt x="336" y="816"/>
                  </a:lnTo>
                  <a:lnTo>
                    <a:pt x="334" y="816"/>
                  </a:lnTo>
                  <a:lnTo>
                    <a:pt x="334" y="818"/>
                  </a:lnTo>
                  <a:lnTo>
                    <a:pt x="333" y="818"/>
                  </a:lnTo>
                  <a:lnTo>
                    <a:pt x="333" y="819"/>
                  </a:lnTo>
                  <a:lnTo>
                    <a:pt x="333" y="821"/>
                  </a:lnTo>
                  <a:lnTo>
                    <a:pt x="334" y="821"/>
                  </a:lnTo>
                  <a:lnTo>
                    <a:pt x="334" y="823"/>
                  </a:lnTo>
                  <a:lnTo>
                    <a:pt x="334" y="825"/>
                  </a:lnTo>
                  <a:lnTo>
                    <a:pt x="336" y="825"/>
                  </a:lnTo>
                  <a:lnTo>
                    <a:pt x="338" y="825"/>
                  </a:lnTo>
                  <a:lnTo>
                    <a:pt x="338" y="826"/>
                  </a:lnTo>
                  <a:lnTo>
                    <a:pt x="338" y="828"/>
                  </a:lnTo>
                  <a:lnTo>
                    <a:pt x="338" y="830"/>
                  </a:lnTo>
                  <a:lnTo>
                    <a:pt x="336" y="832"/>
                  </a:lnTo>
                  <a:lnTo>
                    <a:pt x="336" y="834"/>
                  </a:lnTo>
                  <a:lnTo>
                    <a:pt x="336" y="835"/>
                  </a:lnTo>
                  <a:lnTo>
                    <a:pt x="334" y="835"/>
                  </a:lnTo>
                  <a:lnTo>
                    <a:pt x="336" y="835"/>
                  </a:lnTo>
                  <a:lnTo>
                    <a:pt x="336" y="837"/>
                  </a:lnTo>
                  <a:lnTo>
                    <a:pt x="336" y="839"/>
                  </a:lnTo>
                  <a:lnTo>
                    <a:pt x="336" y="841"/>
                  </a:lnTo>
                  <a:lnTo>
                    <a:pt x="334" y="841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3" y="844"/>
                  </a:lnTo>
                  <a:lnTo>
                    <a:pt x="333" y="842"/>
                  </a:lnTo>
                  <a:lnTo>
                    <a:pt x="331" y="842"/>
                  </a:lnTo>
                  <a:lnTo>
                    <a:pt x="331" y="844"/>
                  </a:lnTo>
                  <a:lnTo>
                    <a:pt x="331" y="842"/>
                  </a:lnTo>
                  <a:lnTo>
                    <a:pt x="331" y="844"/>
                  </a:lnTo>
                  <a:lnTo>
                    <a:pt x="329" y="844"/>
                  </a:lnTo>
                  <a:lnTo>
                    <a:pt x="329" y="846"/>
                  </a:lnTo>
                  <a:lnTo>
                    <a:pt x="329" y="848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49"/>
                  </a:lnTo>
                  <a:lnTo>
                    <a:pt x="325" y="851"/>
                  </a:lnTo>
                  <a:lnTo>
                    <a:pt x="324" y="851"/>
                  </a:lnTo>
                  <a:lnTo>
                    <a:pt x="322" y="851"/>
                  </a:lnTo>
                  <a:lnTo>
                    <a:pt x="322" y="853"/>
                  </a:lnTo>
                  <a:lnTo>
                    <a:pt x="324" y="855"/>
                  </a:lnTo>
                  <a:lnTo>
                    <a:pt x="325" y="855"/>
                  </a:lnTo>
                  <a:lnTo>
                    <a:pt x="327" y="855"/>
                  </a:lnTo>
                  <a:lnTo>
                    <a:pt x="329" y="857"/>
                  </a:lnTo>
                  <a:lnTo>
                    <a:pt x="329" y="858"/>
                  </a:lnTo>
                  <a:lnTo>
                    <a:pt x="331" y="860"/>
                  </a:lnTo>
                  <a:lnTo>
                    <a:pt x="333" y="862"/>
                  </a:lnTo>
                  <a:lnTo>
                    <a:pt x="333" y="864"/>
                  </a:lnTo>
                  <a:lnTo>
                    <a:pt x="331" y="864"/>
                  </a:lnTo>
                  <a:lnTo>
                    <a:pt x="329" y="864"/>
                  </a:lnTo>
                  <a:lnTo>
                    <a:pt x="329" y="865"/>
                  </a:lnTo>
                  <a:lnTo>
                    <a:pt x="329" y="867"/>
                  </a:lnTo>
                  <a:lnTo>
                    <a:pt x="329" y="869"/>
                  </a:lnTo>
                  <a:lnTo>
                    <a:pt x="329" y="871"/>
                  </a:lnTo>
                  <a:lnTo>
                    <a:pt x="331" y="871"/>
                  </a:lnTo>
                  <a:lnTo>
                    <a:pt x="331" y="872"/>
                  </a:lnTo>
                  <a:lnTo>
                    <a:pt x="331" y="874"/>
                  </a:lnTo>
                  <a:lnTo>
                    <a:pt x="329" y="874"/>
                  </a:lnTo>
                  <a:lnTo>
                    <a:pt x="329" y="876"/>
                  </a:lnTo>
                  <a:lnTo>
                    <a:pt x="327" y="876"/>
                  </a:lnTo>
                  <a:lnTo>
                    <a:pt x="329" y="876"/>
                  </a:lnTo>
                  <a:lnTo>
                    <a:pt x="329" y="878"/>
                  </a:lnTo>
                  <a:lnTo>
                    <a:pt x="329" y="880"/>
                  </a:lnTo>
                  <a:lnTo>
                    <a:pt x="329" y="881"/>
                  </a:lnTo>
                  <a:lnTo>
                    <a:pt x="327" y="881"/>
                  </a:lnTo>
                  <a:lnTo>
                    <a:pt x="327" y="880"/>
                  </a:lnTo>
                  <a:lnTo>
                    <a:pt x="327" y="881"/>
                  </a:lnTo>
                  <a:lnTo>
                    <a:pt x="327" y="883"/>
                  </a:lnTo>
                  <a:lnTo>
                    <a:pt x="329" y="883"/>
                  </a:lnTo>
                  <a:lnTo>
                    <a:pt x="329" y="885"/>
                  </a:lnTo>
                  <a:lnTo>
                    <a:pt x="329" y="887"/>
                  </a:lnTo>
                  <a:lnTo>
                    <a:pt x="327" y="887"/>
                  </a:lnTo>
                  <a:lnTo>
                    <a:pt x="327" y="888"/>
                  </a:lnTo>
                  <a:lnTo>
                    <a:pt x="327" y="890"/>
                  </a:lnTo>
                  <a:lnTo>
                    <a:pt x="325" y="890"/>
                  </a:lnTo>
                  <a:lnTo>
                    <a:pt x="324" y="890"/>
                  </a:lnTo>
                  <a:lnTo>
                    <a:pt x="322" y="890"/>
                  </a:lnTo>
                  <a:lnTo>
                    <a:pt x="322" y="892"/>
                  </a:lnTo>
                  <a:lnTo>
                    <a:pt x="324" y="892"/>
                  </a:lnTo>
                  <a:lnTo>
                    <a:pt x="324" y="894"/>
                  </a:lnTo>
                  <a:lnTo>
                    <a:pt x="324" y="896"/>
                  </a:lnTo>
                  <a:lnTo>
                    <a:pt x="324" y="897"/>
                  </a:lnTo>
                  <a:lnTo>
                    <a:pt x="322" y="897"/>
                  </a:lnTo>
                  <a:lnTo>
                    <a:pt x="320" y="897"/>
                  </a:lnTo>
                  <a:lnTo>
                    <a:pt x="320" y="899"/>
                  </a:lnTo>
                  <a:lnTo>
                    <a:pt x="320" y="901"/>
                  </a:lnTo>
                  <a:lnTo>
                    <a:pt x="318" y="901"/>
                  </a:lnTo>
                  <a:lnTo>
                    <a:pt x="318" y="903"/>
                  </a:lnTo>
                  <a:lnTo>
                    <a:pt x="318" y="904"/>
                  </a:lnTo>
                  <a:lnTo>
                    <a:pt x="318" y="906"/>
                  </a:lnTo>
                  <a:lnTo>
                    <a:pt x="317" y="906"/>
                  </a:lnTo>
                  <a:lnTo>
                    <a:pt x="318" y="906"/>
                  </a:lnTo>
                  <a:lnTo>
                    <a:pt x="318" y="908"/>
                  </a:lnTo>
                  <a:lnTo>
                    <a:pt x="317" y="908"/>
                  </a:lnTo>
                  <a:lnTo>
                    <a:pt x="317" y="906"/>
                  </a:lnTo>
                  <a:lnTo>
                    <a:pt x="317" y="908"/>
                  </a:lnTo>
                  <a:lnTo>
                    <a:pt x="315" y="908"/>
                  </a:lnTo>
                  <a:lnTo>
                    <a:pt x="315" y="910"/>
                  </a:lnTo>
                  <a:lnTo>
                    <a:pt x="315" y="911"/>
                  </a:lnTo>
                  <a:lnTo>
                    <a:pt x="313" y="911"/>
                  </a:lnTo>
                  <a:lnTo>
                    <a:pt x="313" y="913"/>
                  </a:lnTo>
                  <a:lnTo>
                    <a:pt x="313" y="915"/>
                  </a:lnTo>
                  <a:lnTo>
                    <a:pt x="311" y="915"/>
                  </a:lnTo>
                  <a:lnTo>
                    <a:pt x="310" y="915"/>
                  </a:lnTo>
                  <a:lnTo>
                    <a:pt x="310" y="913"/>
                  </a:lnTo>
                  <a:lnTo>
                    <a:pt x="308" y="913"/>
                  </a:lnTo>
                  <a:lnTo>
                    <a:pt x="306" y="913"/>
                  </a:lnTo>
                  <a:lnTo>
                    <a:pt x="304" y="913"/>
                  </a:lnTo>
                  <a:lnTo>
                    <a:pt x="304" y="915"/>
                  </a:lnTo>
                  <a:lnTo>
                    <a:pt x="304" y="917"/>
                  </a:lnTo>
                  <a:lnTo>
                    <a:pt x="302" y="917"/>
                  </a:lnTo>
                  <a:lnTo>
                    <a:pt x="301" y="917"/>
                  </a:lnTo>
                  <a:lnTo>
                    <a:pt x="301" y="919"/>
                  </a:lnTo>
                  <a:lnTo>
                    <a:pt x="301" y="920"/>
                  </a:lnTo>
                  <a:lnTo>
                    <a:pt x="299" y="920"/>
                  </a:lnTo>
                  <a:lnTo>
                    <a:pt x="297" y="920"/>
                  </a:lnTo>
                  <a:lnTo>
                    <a:pt x="297" y="922"/>
                  </a:lnTo>
                  <a:lnTo>
                    <a:pt x="295" y="922"/>
                  </a:lnTo>
                  <a:lnTo>
                    <a:pt x="295" y="924"/>
                  </a:lnTo>
                  <a:lnTo>
                    <a:pt x="295" y="926"/>
                  </a:lnTo>
                  <a:lnTo>
                    <a:pt x="294" y="926"/>
                  </a:lnTo>
                  <a:lnTo>
                    <a:pt x="292" y="926"/>
                  </a:lnTo>
                  <a:lnTo>
                    <a:pt x="292" y="924"/>
                  </a:lnTo>
                  <a:lnTo>
                    <a:pt x="292" y="926"/>
                  </a:lnTo>
                  <a:lnTo>
                    <a:pt x="290" y="926"/>
                  </a:lnTo>
                  <a:lnTo>
                    <a:pt x="288" y="926"/>
                  </a:lnTo>
                  <a:lnTo>
                    <a:pt x="287" y="924"/>
                  </a:lnTo>
                  <a:lnTo>
                    <a:pt x="285" y="922"/>
                  </a:lnTo>
                  <a:lnTo>
                    <a:pt x="283" y="922"/>
                  </a:lnTo>
                  <a:lnTo>
                    <a:pt x="281" y="922"/>
                  </a:lnTo>
                  <a:lnTo>
                    <a:pt x="281" y="920"/>
                  </a:lnTo>
                  <a:lnTo>
                    <a:pt x="279" y="920"/>
                  </a:lnTo>
                  <a:lnTo>
                    <a:pt x="278" y="920"/>
                  </a:lnTo>
                  <a:lnTo>
                    <a:pt x="276" y="920"/>
                  </a:lnTo>
                  <a:lnTo>
                    <a:pt x="274" y="920"/>
                  </a:lnTo>
                  <a:lnTo>
                    <a:pt x="274" y="919"/>
                  </a:lnTo>
                  <a:lnTo>
                    <a:pt x="272" y="919"/>
                  </a:lnTo>
                  <a:lnTo>
                    <a:pt x="271" y="920"/>
                  </a:lnTo>
                  <a:lnTo>
                    <a:pt x="269" y="920"/>
                  </a:lnTo>
                  <a:lnTo>
                    <a:pt x="269" y="919"/>
                  </a:lnTo>
                  <a:lnTo>
                    <a:pt x="267" y="919"/>
                  </a:lnTo>
                  <a:lnTo>
                    <a:pt x="267" y="920"/>
                  </a:lnTo>
                  <a:lnTo>
                    <a:pt x="265" y="920"/>
                  </a:lnTo>
                  <a:lnTo>
                    <a:pt x="264" y="920"/>
                  </a:lnTo>
                  <a:lnTo>
                    <a:pt x="264" y="919"/>
                  </a:lnTo>
                  <a:lnTo>
                    <a:pt x="262" y="919"/>
                  </a:lnTo>
                  <a:lnTo>
                    <a:pt x="260" y="919"/>
                  </a:lnTo>
                  <a:lnTo>
                    <a:pt x="260" y="917"/>
                  </a:lnTo>
                  <a:lnTo>
                    <a:pt x="258" y="917"/>
                  </a:lnTo>
                  <a:lnTo>
                    <a:pt x="256" y="917"/>
                  </a:lnTo>
                  <a:lnTo>
                    <a:pt x="256" y="915"/>
                  </a:lnTo>
                  <a:lnTo>
                    <a:pt x="255" y="915"/>
                  </a:lnTo>
                  <a:lnTo>
                    <a:pt x="255" y="913"/>
                  </a:lnTo>
                  <a:lnTo>
                    <a:pt x="253" y="913"/>
                  </a:lnTo>
                  <a:lnTo>
                    <a:pt x="251" y="911"/>
                  </a:lnTo>
                  <a:lnTo>
                    <a:pt x="251" y="910"/>
                  </a:lnTo>
                  <a:lnTo>
                    <a:pt x="249" y="910"/>
                  </a:lnTo>
                  <a:lnTo>
                    <a:pt x="248" y="910"/>
                  </a:lnTo>
                  <a:lnTo>
                    <a:pt x="248" y="908"/>
                  </a:lnTo>
                  <a:lnTo>
                    <a:pt x="246" y="908"/>
                  </a:lnTo>
                  <a:lnTo>
                    <a:pt x="244" y="908"/>
                  </a:lnTo>
                  <a:lnTo>
                    <a:pt x="244" y="906"/>
                  </a:lnTo>
                  <a:lnTo>
                    <a:pt x="242" y="906"/>
                  </a:lnTo>
                  <a:lnTo>
                    <a:pt x="242" y="904"/>
                  </a:lnTo>
                  <a:lnTo>
                    <a:pt x="240" y="903"/>
                  </a:lnTo>
                  <a:lnTo>
                    <a:pt x="240" y="901"/>
                  </a:lnTo>
                  <a:lnTo>
                    <a:pt x="239" y="901"/>
                  </a:lnTo>
                  <a:lnTo>
                    <a:pt x="237" y="901"/>
                  </a:lnTo>
                  <a:lnTo>
                    <a:pt x="237" y="903"/>
                  </a:lnTo>
                  <a:lnTo>
                    <a:pt x="235" y="903"/>
                  </a:lnTo>
                  <a:lnTo>
                    <a:pt x="233" y="903"/>
                  </a:lnTo>
                  <a:lnTo>
                    <a:pt x="233" y="901"/>
                  </a:lnTo>
                  <a:lnTo>
                    <a:pt x="233" y="899"/>
                  </a:lnTo>
                  <a:lnTo>
                    <a:pt x="232" y="899"/>
                  </a:lnTo>
                  <a:lnTo>
                    <a:pt x="230" y="899"/>
                  </a:lnTo>
                  <a:lnTo>
                    <a:pt x="228" y="899"/>
                  </a:lnTo>
                  <a:lnTo>
                    <a:pt x="228" y="897"/>
                  </a:lnTo>
                  <a:lnTo>
                    <a:pt x="226" y="896"/>
                  </a:lnTo>
                  <a:lnTo>
                    <a:pt x="226" y="894"/>
                  </a:lnTo>
                  <a:lnTo>
                    <a:pt x="225" y="894"/>
                  </a:lnTo>
                  <a:lnTo>
                    <a:pt x="225" y="892"/>
                  </a:lnTo>
                  <a:lnTo>
                    <a:pt x="223" y="892"/>
                  </a:lnTo>
                  <a:lnTo>
                    <a:pt x="223" y="890"/>
                  </a:lnTo>
                  <a:lnTo>
                    <a:pt x="221" y="888"/>
                  </a:lnTo>
                  <a:lnTo>
                    <a:pt x="219" y="887"/>
                  </a:lnTo>
                  <a:lnTo>
                    <a:pt x="217" y="887"/>
                  </a:lnTo>
                  <a:lnTo>
                    <a:pt x="216" y="887"/>
                  </a:lnTo>
                  <a:lnTo>
                    <a:pt x="214" y="887"/>
                  </a:lnTo>
                  <a:lnTo>
                    <a:pt x="214" y="885"/>
                  </a:lnTo>
                  <a:lnTo>
                    <a:pt x="214" y="883"/>
                  </a:lnTo>
                  <a:lnTo>
                    <a:pt x="212" y="881"/>
                  </a:lnTo>
                  <a:lnTo>
                    <a:pt x="212" y="880"/>
                  </a:lnTo>
                  <a:lnTo>
                    <a:pt x="210" y="880"/>
                  </a:lnTo>
                  <a:lnTo>
                    <a:pt x="209" y="880"/>
                  </a:lnTo>
                  <a:lnTo>
                    <a:pt x="209" y="878"/>
                  </a:lnTo>
                  <a:lnTo>
                    <a:pt x="207" y="878"/>
                  </a:lnTo>
                  <a:lnTo>
                    <a:pt x="205" y="878"/>
                  </a:lnTo>
                  <a:lnTo>
                    <a:pt x="205" y="880"/>
                  </a:lnTo>
                  <a:lnTo>
                    <a:pt x="205" y="878"/>
                  </a:lnTo>
                  <a:lnTo>
                    <a:pt x="203" y="878"/>
                  </a:lnTo>
                  <a:lnTo>
                    <a:pt x="202" y="878"/>
                  </a:lnTo>
                  <a:lnTo>
                    <a:pt x="202" y="880"/>
                  </a:lnTo>
                  <a:lnTo>
                    <a:pt x="200" y="878"/>
                  </a:lnTo>
                  <a:lnTo>
                    <a:pt x="198" y="878"/>
                  </a:lnTo>
                  <a:lnTo>
                    <a:pt x="198" y="876"/>
                  </a:lnTo>
                  <a:lnTo>
                    <a:pt x="198" y="878"/>
                  </a:lnTo>
                  <a:lnTo>
                    <a:pt x="196" y="878"/>
                  </a:lnTo>
                  <a:lnTo>
                    <a:pt x="194" y="878"/>
                  </a:lnTo>
                  <a:lnTo>
                    <a:pt x="194" y="880"/>
                  </a:lnTo>
                  <a:lnTo>
                    <a:pt x="194" y="881"/>
                  </a:lnTo>
                  <a:lnTo>
                    <a:pt x="193" y="881"/>
                  </a:lnTo>
                  <a:lnTo>
                    <a:pt x="191" y="883"/>
                  </a:lnTo>
                  <a:lnTo>
                    <a:pt x="189" y="883"/>
                  </a:lnTo>
                  <a:lnTo>
                    <a:pt x="187" y="883"/>
                  </a:lnTo>
                  <a:lnTo>
                    <a:pt x="187" y="881"/>
                  </a:lnTo>
                  <a:lnTo>
                    <a:pt x="186" y="881"/>
                  </a:lnTo>
                  <a:lnTo>
                    <a:pt x="184" y="881"/>
                  </a:lnTo>
                  <a:lnTo>
                    <a:pt x="182" y="881"/>
                  </a:lnTo>
                  <a:lnTo>
                    <a:pt x="182" y="880"/>
                  </a:lnTo>
                  <a:lnTo>
                    <a:pt x="180" y="880"/>
                  </a:lnTo>
                  <a:lnTo>
                    <a:pt x="179" y="880"/>
                  </a:lnTo>
                  <a:lnTo>
                    <a:pt x="179" y="878"/>
                  </a:lnTo>
                  <a:lnTo>
                    <a:pt x="179" y="876"/>
                  </a:lnTo>
                  <a:lnTo>
                    <a:pt x="177" y="876"/>
                  </a:lnTo>
                  <a:lnTo>
                    <a:pt x="177" y="874"/>
                  </a:lnTo>
                  <a:lnTo>
                    <a:pt x="175" y="874"/>
                  </a:lnTo>
                  <a:lnTo>
                    <a:pt x="173" y="874"/>
                  </a:lnTo>
                  <a:lnTo>
                    <a:pt x="171" y="874"/>
                  </a:lnTo>
                  <a:lnTo>
                    <a:pt x="170" y="872"/>
                  </a:lnTo>
                  <a:lnTo>
                    <a:pt x="168" y="871"/>
                  </a:lnTo>
                  <a:lnTo>
                    <a:pt x="166" y="871"/>
                  </a:lnTo>
                  <a:lnTo>
                    <a:pt x="164" y="871"/>
                  </a:lnTo>
                  <a:lnTo>
                    <a:pt x="164" y="869"/>
                  </a:lnTo>
                  <a:lnTo>
                    <a:pt x="163" y="869"/>
                  </a:lnTo>
                  <a:lnTo>
                    <a:pt x="163" y="867"/>
                  </a:lnTo>
                  <a:lnTo>
                    <a:pt x="161" y="867"/>
                  </a:lnTo>
                  <a:lnTo>
                    <a:pt x="161" y="865"/>
                  </a:lnTo>
                  <a:lnTo>
                    <a:pt x="159" y="865"/>
                  </a:lnTo>
                  <a:lnTo>
                    <a:pt x="157" y="865"/>
                  </a:lnTo>
                  <a:lnTo>
                    <a:pt x="156" y="865"/>
                  </a:lnTo>
                  <a:lnTo>
                    <a:pt x="156" y="867"/>
                  </a:lnTo>
                  <a:lnTo>
                    <a:pt x="156" y="869"/>
                  </a:lnTo>
                  <a:lnTo>
                    <a:pt x="156" y="871"/>
                  </a:lnTo>
                  <a:lnTo>
                    <a:pt x="156" y="872"/>
                  </a:lnTo>
                  <a:lnTo>
                    <a:pt x="154" y="872"/>
                  </a:lnTo>
                  <a:lnTo>
                    <a:pt x="154" y="871"/>
                  </a:lnTo>
                  <a:lnTo>
                    <a:pt x="152" y="871"/>
                  </a:lnTo>
                  <a:lnTo>
                    <a:pt x="152" y="869"/>
                  </a:lnTo>
                  <a:lnTo>
                    <a:pt x="150" y="869"/>
                  </a:lnTo>
                  <a:lnTo>
                    <a:pt x="148" y="869"/>
                  </a:lnTo>
                  <a:lnTo>
                    <a:pt x="150" y="867"/>
                  </a:lnTo>
                  <a:lnTo>
                    <a:pt x="150" y="865"/>
                  </a:lnTo>
                  <a:lnTo>
                    <a:pt x="152" y="865"/>
                  </a:lnTo>
                  <a:lnTo>
                    <a:pt x="152" y="864"/>
                  </a:lnTo>
                  <a:lnTo>
                    <a:pt x="150" y="864"/>
                  </a:lnTo>
                  <a:lnTo>
                    <a:pt x="150" y="862"/>
                  </a:lnTo>
                  <a:lnTo>
                    <a:pt x="150" y="860"/>
                  </a:lnTo>
                  <a:lnTo>
                    <a:pt x="148" y="860"/>
                  </a:lnTo>
                  <a:lnTo>
                    <a:pt x="148" y="858"/>
                  </a:lnTo>
                  <a:lnTo>
                    <a:pt x="148" y="857"/>
                  </a:lnTo>
                  <a:lnTo>
                    <a:pt x="148" y="855"/>
                  </a:lnTo>
                  <a:lnTo>
                    <a:pt x="148" y="853"/>
                  </a:lnTo>
                  <a:lnTo>
                    <a:pt x="150" y="853"/>
                  </a:lnTo>
                  <a:lnTo>
                    <a:pt x="150" y="851"/>
                  </a:lnTo>
                  <a:lnTo>
                    <a:pt x="150" y="849"/>
                  </a:lnTo>
                  <a:lnTo>
                    <a:pt x="148" y="849"/>
                  </a:lnTo>
                  <a:lnTo>
                    <a:pt x="148" y="848"/>
                  </a:lnTo>
                  <a:lnTo>
                    <a:pt x="147" y="848"/>
                  </a:lnTo>
                  <a:lnTo>
                    <a:pt x="147" y="846"/>
                  </a:lnTo>
                  <a:lnTo>
                    <a:pt x="147" y="844"/>
                  </a:lnTo>
                  <a:lnTo>
                    <a:pt x="148" y="844"/>
                  </a:lnTo>
                  <a:lnTo>
                    <a:pt x="148" y="842"/>
                  </a:lnTo>
                  <a:lnTo>
                    <a:pt x="150" y="841"/>
                  </a:lnTo>
                  <a:lnTo>
                    <a:pt x="152" y="839"/>
                  </a:lnTo>
                  <a:lnTo>
                    <a:pt x="152" y="837"/>
                  </a:lnTo>
                  <a:lnTo>
                    <a:pt x="154" y="837"/>
                  </a:lnTo>
                  <a:lnTo>
                    <a:pt x="154" y="835"/>
                  </a:lnTo>
                  <a:lnTo>
                    <a:pt x="154" y="834"/>
                  </a:lnTo>
                  <a:lnTo>
                    <a:pt x="154" y="832"/>
                  </a:lnTo>
                  <a:lnTo>
                    <a:pt x="154" y="830"/>
                  </a:lnTo>
                  <a:lnTo>
                    <a:pt x="154" y="828"/>
                  </a:lnTo>
                  <a:lnTo>
                    <a:pt x="156" y="828"/>
                  </a:lnTo>
                  <a:lnTo>
                    <a:pt x="156" y="826"/>
                  </a:lnTo>
                  <a:lnTo>
                    <a:pt x="157" y="826"/>
                  </a:lnTo>
                  <a:lnTo>
                    <a:pt x="159" y="826"/>
                  </a:lnTo>
                  <a:lnTo>
                    <a:pt x="159" y="828"/>
                  </a:lnTo>
                  <a:lnTo>
                    <a:pt x="161" y="828"/>
                  </a:lnTo>
                  <a:lnTo>
                    <a:pt x="163" y="828"/>
                  </a:lnTo>
                  <a:lnTo>
                    <a:pt x="164" y="830"/>
                  </a:lnTo>
                  <a:lnTo>
                    <a:pt x="166" y="830"/>
                  </a:lnTo>
                  <a:lnTo>
                    <a:pt x="168" y="830"/>
                  </a:lnTo>
                  <a:lnTo>
                    <a:pt x="168" y="828"/>
                  </a:lnTo>
                  <a:lnTo>
                    <a:pt x="168" y="826"/>
                  </a:lnTo>
                  <a:lnTo>
                    <a:pt x="168" y="825"/>
                  </a:lnTo>
                  <a:lnTo>
                    <a:pt x="168" y="823"/>
                  </a:lnTo>
                  <a:lnTo>
                    <a:pt x="170" y="823"/>
                  </a:lnTo>
                  <a:lnTo>
                    <a:pt x="170" y="821"/>
                  </a:lnTo>
                  <a:lnTo>
                    <a:pt x="170" y="819"/>
                  </a:lnTo>
                  <a:lnTo>
                    <a:pt x="170" y="818"/>
                  </a:lnTo>
                  <a:lnTo>
                    <a:pt x="170" y="816"/>
                  </a:lnTo>
                  <a:lnTo>
                    <a:pt x="170" y="814"/>
                  </a:lnTo>
                  <a:lnTo>
                    <a:pt x="170" y="812"/>
                  </a:lnTo>
                  <a:lnTo>
                    <a:pt x="170" y="811"/>
                  </a:lnTo>
                  <a:lnTo>
                    <a:pt x="171" y="811"/>
                  </a:lnTo>
                  <a:lnTo>
                    <a:pt x="171" y="809"/>
                  </a:lnTo>
                  <a:lnTo>
                    <a:pt x="170" y="807"/>
                  </a:lnTo>
                  <a:lnTo>
                    <a:pt x="170" y="805"/>
                  </a:lnTo>
                  <a:lnTo>
                    <a:pt x="170" y="803"/>
                  </a:lnTo>
                  <a:lnTo>
                    <a:pt x="170" y="802"/>
                  </a:lnTo>
                  <a:lnTo>
                    <a:pt x="171" y="802"/>
                  </a:lnTo>
                  <a:lnTo>
                    <a:pt x="171" y="800"/>
                  </a:lnTo>
                  <a:lnTo>
                    <a:pt x="171" y="798"/>
                  </a:lnTo>
                  <a:lnTo>
                    <a:pt x="171" y="796"/>
                  </a:lnTo>
                  <a:lnTo>
                    <a:pt x="171" y="795"/>
                  </a:lnTo>
                  <a:lnTo>
                    <a:pt x="171" y="793"/>
                  </a:lnTo>
                  <a:lnTo>
                    <a:pt x="171" y="791"/>
                  </a:lnTo>
                  <a:lnTo>
                    <a:pt x="171" y="789"/>
                  </a:lnTo>
                  <a:lnTo>
                    <a:pt x="171" y="788"/>
                  </a:lnTo>
                  <a:lnTo>
                    <a:pt x="170" y="788"/>
                  </a:lnTo>
                  <a:lnTo>
                    <a:pt x="170" y="786"/>
                  </a:lnTo>
                  <a:lnTo>
                    <a:pt x="170" y="784"/>
                  </a:lnTo>
                  <a:lnTo>
                    <a:pt x="170" y="782"/>
                  </a:lnTo>
                  <a:lnTo>
                    <a:pt x="170" y="780"/>
                  </a:lnTo>
                  <a:lnTo>
                    <a:pt x="170" y="779"/>
                  </a:lnTo>
                  <a:lnTo>
                    <a:pt x="170" y="777"/>
                  </a:lnTo>
                  <a:lnTo>
                    <a:pt x="170" y="775"/>
                  </a:lnTo>
                  <a:lnTo>
                    <a:pt x="170" y="773"/>
                  </a:lnTo>
                  <a:lnTo>
                    <a:pt x="170" y="772"/>
                  </a:lnTo>
                  <a:lnTo>
                    <a:pt x="171" y="772"/>
                  </a:lnTo>
                  <a:lnTo>
                    <a:pt x="171" y="770"/>
                  </a:lnTo>
                  <a:lnTo>
                    <a:pt x="173" y="770"/>
                  </a:lnTo>
                  <a:lnTo>
                    <a:pt x="173" y="772"/>
                  </a:lnTo>
                  <a:lnTo>
                    <a:pt x="175" y="772"/>
                  </a:lnTo>
                  <a:lnTo>
                    <a:pt x="177" y="772"/>
                  </a:lnTo>
                  <a:lnTo>
                    <a:pt x="179" y="772"/>
                  </a:lnTo>
                  <a:lnTo>
                    <a:pt x="179" y="773"/>
                  </a:lnTo>
                  <a:lnTo>
                    <a:pt x="180" y="772"/>
                  </a:lnTo>
                  <a:lnTo>
                    <a:pt x="182" y="772"/>
                  </a:lnTo>
                  <a:lnTo>
                    <a:pt x="184" y="772"/>
                  </a:lnTo>
                  <a:lnTo>
                    <a:pt x="186" y="772"/>
                  </a:lnTo>
                  <a:lnTo>
                    <a:pt x="187" y="772"/>
                  </a:lnTo>
                  <a:lnTo>
                    <a:pt x="189" y="770"/>
                  </a:lnTo>
                  <a:lnTo>
                    <a:pt x="189" y="768"/>
                  </a:lnTo>
                  <a:lnTo>
                    <a:pt x="189" y="766"/>
                  </a:lnTo>
                  <a:lnTo>
                    <a:pt x="191" y="766"/>
                  </a:lnTo>
                  <a:lnTo>
                    <a:pt x="191" y="765"/>
                  </a:lnTo>
                  <a:lnTo>
                    <a:pt x="193" y="765"/>
                  </a:lnTo>
                  <a:lnTo>
                    <a:pt x="194" y="765"/>
                  </a:lnTo>
                  <a:lnTo>
                    <a:pt x="194" y="763"/>
                  </a:lnTo>
                  <a:lnTo>
                    <a:pt x="194" y="761"/>
                  </a:lnTo>
                  <a:lnTo>
                    <a:pt x="193" y="761"/>
                  </a:lnTo>
                  <a:lnTo>
                    <a:pt x="194" y="759"/>
                  </a:lnTo>
                  <a:lnTo>
                    <a:pt x="193" y="759"/>
                  </a:lnTo>
                  <a:lnTo>
                    <a:pt x="191" y="759"/>
                  </a:lnTo>
                  <a:lnTo>
                    <a:pt x="191" y="757"/>
                  </a:lnTo>
                  <a:lnTo>
                    <a:pt x="189" y="757"/>
                  </a:lnTo>
                  <a:lnTo>
                    <a:pt x="187" y="756"/>
                  </a:lnTo>
                  <a:lnTo>
                    <a:pt x="187" y="754"/>
                  </a:lnTo>
                  <a:lnTo>
                    <a:pt x="186" y="754"/>
                  </a:lnTo>
                  <a:lnTo>
                    <a:pt x="184" y="752"/>
                  </a:lnTo>
                  <a:lnTo>
                    <a:pt x="184" y="750"/>
                  </a:lnTo>
                  <a:lnTo>
                    <a:pt x="186" y="749"/>
                  </a:lnTo>
                  <a:lnTo>
                    <a:pt x="186" y="747"/>
                  </a:lnTo>
                  <a:lnTo>
                    <a:pt x="186" y="745"/>
                  </a:lnTo>
                  <a:lnTo>
                    <a:pt x="184" y="745"/>
                  </a:lnTo>
                  <a:lnTo>
                    <a:pt x="184" y="743"/>
                  </a:lnTo>
                  <a:lnTo>
                    <a:pt x="184" y="742"/>
                  </a:lnTo>
                  <a:lnTo>
                    <a:pt x="184" y="740"/>
                  </a:lnTo>
                  <a:lnTo>
                    <a:pt x="182" y="740"/>
                  </a:lnTo>
                  <a:lnTo>
                    <a:pt x="182" y="738"/>
                  </a:lnTo>
                  <a:lnTo>
                    <a:pt x="180" y="736"/>
                  </a:lnTo>
                  <a:lnTo>
                    <a:pt x="180" y="734"/>
                  </a:lnTo>
                  <a:lnTo>
                    <a:pt x="179" y="734"/>
                  </a:lnTo>
                  <a:lnTo>
                    <a:pt x="179" y="733"/>
                  </a:lnTo>
                  <a:lnTo>
                    <a:pt x="177" y="733"/>
                  </a:lnTo>
                  <a:lnTo>
                    <a:pt x="175" y="733"/>
                  </a:lnTo>
                  <a:lnTo>
                    <a:pt x="175" y="734"/>
                  </a:lnTo>
                  <a:lnTo>
                    <a:pt x="173" y="734"/>
                  </a:lnTo>
                  <a:lnTo>
                    <a:pt x="173" y="733"/>
                  </a:lnTo>
                  <a:lnTo>
                    <a:pt x="171" y="733"/>
                  </a:lnTo>
                  <a:lnTo>
                    <a:pt x="171" y="731"/>
                  </a:lnTo>
                  <a:lnTo>
                    <a:pt x="173" y="731"/>
                  </a:lnTo>
                  <a:lnTo>
                    <a:pt x="171" y="729"/>
                  </a:lnTo>
                  <a:lnTo>
                    <a:pt x="170" y="729"/>
                  </a:lnTo>
                  <a:lnTo>
                    <a:pt x="170" y="731"/>
                  </a:lnTo>
                  <a:lnTo>
                    <a:pt x="168" y="731"/>
                  </a:lnTo>
                  <a:lnTo>
                    <a:pt x="168" y="733"/>
                  </a:lnTo>
                  <a:lnTo>
                    <a:pt x="166" y="733"/>
                  </a:lnTo>
                  <a:lnTo>
                    <a:pt x="166" y="734"/>
                  </a:lnTo>
                  <a:lnTo>
                    <a:pt x="164" y="734"/>
                  </a:lnTo>
                  <a:lnTo>
                    <a:pt x="164" y="733"/>
                  </a:lnTo>
                  <a:lnTo>
                    <a:pt x="164" y="731"/>
                  </a:lnTo>
                  <a:lnTo>
                    <a:pt x="163" y="729"/>
                  </a:lnTo>
                  <a:lnTo>
                    <a:pt x="163" y="727"/>
                  </a:lnTo>
                  <a:lnTo>
                    <a:pt x="161" y="727"/>
                  </a:lnTo>
                  <a:lnTo>
                    <a:pt x="161" y="726"/>
                  </a:lnTo>
                  <a:lnTo>
                    <a:pt x="161" y="724"/>
                  </a:lnTo>
                  <a:lnTo>
                    <a:pt x="159" y="724"/>
                  </a:lnTo>
                  <a:lnTo>
                    <a:pt x="157" y="724"/>
                  </a:lnTo>
                  <a:lnTo>
                    <a:pt x="157" y="722"/>
                  </a:lnTo>
                  <a:lnTo>
                    <a:pt x="156" y="722"/>
                  </a:lnTo>
                  <a:lnTo>
                    <a:pt x="154" y="722"/>
                  </a:lnTo>
                  <a:lnTo>
                    <a:pt x="152" y="722"/>
                  </a:lnTo>
                  <a:lnTo>
                    <a:pt x="152" y="720"/>
                  </a:lnTo>
                  <a:lnTo>
                    <a:pt x="150" y="720"/>
                  </a:lnTo>
                  <a:lnTo>
                    <a:pt x="148" y="720"/>
                  </a:lnTo>
                  <a:lnTo>
                    <a:pt x="148" y="719"/>
                  </a:lnTo>
                  <a:lnTo>
                    <a:pt x="148" y="717"/>
                  </a:lnTo>
                  <a:lnTo>
                    <a:pt x="147" y="717"/>
                  </a:lnTo>
                  <a:lnTo>
                    <a:pt x="147" y="715"/>
                  </a:lnTo>
                  <a:lnTo>
                    <a:pt x="147" y="713"/>
                  </a:lnTo>
                  <a:lnTo>
                    <a:pt x="145" y="713"/>
                  </a:lnTo>
                  <a:lnTo>
                    <a:pt x="145" y="711"/>
                  </a:lnTo>
                  <a:lnTo>
                    <a:pt x="147" y="711"/>
                  </a:lnTo>
                  <a:lnTo>
                    <a:pt x="147" y="710"/>
                  </a:lnTo>
                  <a:lnTo>
                    <a:pt x="145" y="708"/>
                  </a:lnTo>
                  <a:lnTo>
                    <a:pt x="147" y="708"/>
                  </a:lnTo>
                  <a:lnTo>
                    <a:pt x="147" y="706"/>
                  </a:lnTo>
                  <a:lnTo>
                    <a:pt x="147" y="704"/>
                  </a:lnTo>
                  <a:lnTo>
                    <a:pt x="147" y="703"/>
                  </a:lnTo>
                  <a:lnTo>
                    <a:pt x="148" y="703"/>
                  </a:lnTo>
                  <a:lnTo>
                    <a:pt x="147" y="703"/>
                  </a:lnTo>
                  <a:lnTo>
                    <a:pt x="145" y="701"/>
                  </a:lnTo>
                  <a:lnTo>
                    <a:pt x="147" y="699"/>
                  </a:lnTo>
                  <a:lnTo>
                    <a:pt x="147" y="697"/>
                  </a:lnTo>
                  <a:lnTo>
                    <a:pt x="145" y="697"/>
                  </a:lnTo>
                  <a:lnTo>
                    <a:pt x="145" y="696"/>
                  </a:lnTo>
                  <a:lnTo>
                    <a:pt x="145" y="694"/>
                  </a:lnTo>
                  <a:lnTo>
                    <a:pt x="143" y="694"/>
                  </a:lnTo>
                  <a:lnTo>
                    <a:pt x="143" y="692"/>
                  </a:lnTo>
                  <a:lnTo>
                    <a:pt x="143" y="690"/>
                  </a:lnTo>
                  <a:lnTo>
                    <a:pt x="141" y="688"/>
                  </a:lnTo>
                  <a:lnTo>
                    <a:pt x="140" y="688"/>
                  </a:lnTo>
                  <a:lnTo>
                    <a:pt x="140" y="687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1" y="683"/>
                  </a:lnTo>
                  <a:lnTo>
                    <a:pt x="143" y="681"/>
                  </a:lnTo>
                  <a:lnTo>
                    <a:pt x="145" y="681"/>
                  </a:lnTo>
                  <a:lnTo>
                    <a:pt x="147" y="681"/>
                  </a:lnTo>
                  <a:lnTo>
                    <a:pt x="148" y="681"/>
                  </a:lnTo>
                  <a:lnTo>
                    <a:pt x="150" y="681"/>
                  </a:lnTo>
                  <a:lnTo>
                    <a:pt x="150" y="683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5"/>
                  </a:lnTo>
                  <a:lnTo>
                    <a:pt x="156" y="685"/>
                  </a:lnTo>
                  <a:lnTo>
                    <a:pt x="157" y="683"/>
                  </a:lnTo>
                  <a:lnTo>
                    <a:pt x="159" y="683"/>
                  </a:lnTo>
                  <a:lnTo>
                    <a:pt x="161" y="683"/>
                  </a:lnTo>
                  <a:lnTo>
                    <a:pt x="161" y="681"/>
                  </a:lnTo>
                  <a:lnTo>
                    <a:pt x="163" y="681"/>
                  </a:lnTo>
                  <a:lnTo>
                    <a:pt x="163" y="680"/>
                  </a:lnTo>
                  <a:lnTo>
                    <a:pt x="163" y="678"/>
                  </a:lnTo>
                  <a:lnTo>
                    <a:pt x="164" y="678"/>
                  </a:lnTo>
                  <a:lnTo>
                    <a:pt x="166" y="678"/>
                  </a:lnTo>
                  <a:lnTo>
                    <a:pt x="166" y="676"/>
                  </a:lnTo>
                  <a:lnTo>
                    <a:pt x="168" y="676"/>
                  </a:lnTo>
                  <a:lnTo>
                    <a:pt x="170" y="676"/>
                  </a:lnTo>
                  <a:lnTo>
                    <a:pt x="170" y="678"/>
                  </a:lnTo>
                  <a:lnTo>
                    <a:pt x="171" y="678"/>
                  </a:lnTo>
                  <a:lnTo>
                    <a:pt x="171" y="680"/>
                  </a:lnTo>
                  <a:lnTo>
                    <a:pt x="173" y="681"/>
                  </a:lnTo>
                  <a:lnTo>
                    <a:pt x="173" y="683"/>
                  </a:lnTo>
                  <a:lnTo>
                    <a:pt x="173" y="685"/>
                  </a:lnTo>
                  <a:lnTo>
                    <a:pt x="173" y="687"/>
                  </a:lnTo>
                  <a:lnTo>
                    <a:pt x="175" y="687"/>
                  </a:lnTo>
                  <a:lnTo>
                    <a:pt x="175" y="688"/>
                  </a:lnTo>
                  <a:lnTo>
                    <a:pt x="177" y="688"/>
                  </a:lnTo>
                  <a:lnTo>
                    <a:pt x="179" y="688"/>
                  </a:lnTo>
                  <a:lnTo>
                    <a:pt x="180" y="690"/>
                  </a:lnTo>
                  <a:lnTo>
                    <a:pt x="182" y="690"/>
                  </a:lnTo>
                  <a:lnTo>
                    <a:pt x="184" y="690"/>
                  </a:lnTo>
                  <a:lnTo>
                    <a:pt x="184" y="688"/>
                  </a:lnTo>
                  <a:lnTo>
                    <a:pt x="186" y="688"/>
                  </a:lnTo>
                  <a:lnTo>
                    <a:pt x="186" y="687"/>
                  </a:lnTo>
                  <a:lnTo>
                    <a:pt x="187" y="687"/>
                  </a:lnTo>
                  <a:lnTo>
                    <a:pt x="187" y="685"/>
                  </a:lnTo>
                  <a:lnTo>
                    <a:pt x="186" y="685"/>
                  </a:lnTo>
                  <a:lnTo>
                    <a:pt x="186" y="683"/>
                  </a:lnTo>
                  <a:lnTo>
                    <a:pt x="187" y="683"/>
                  </a:lnTo>
                  <a:lnTo>
                    <a:pt x="189" y="683"/>
                  </a:lnTo>
                  <a:lnTo>
                    <a:pt x="189" y="685"/>
                  </a:lnTo>
                  <a:lnTo>
                    <a:pt x="189" y="683"/>
                  </a:lnTo>
                  <a:lnTo>
                    <a:pt x="191" y="683"/>
                  </a:lnTo>
                  <a:lnTo>
                    <a:pt x="193" y="683"/>
                  </a:lnTo>
                  <a:lnTo>
                    <a:pt x="193" y="685"/>
                  </a:lnTo>
                  <a:lnTo>
                    <a:pt x="193" y="687"/>
                  </a:lnTo>
                  <a:lnTo>
                    <a:pt x="194" y="687"/>
                  </a:lnTo>
                  <a:lnTo>
                    <a:pt x="196" y="687"/>
                  </a:lnTo>
                  <a:lnTo>
                    <a:pt x="196" y="688"/>
                  </a:lnTo>
                  <a:lnTo>
                    <a:pt x="198" y="688"/>
                  </a:lnTo>
                  <a:lnTo>
                    <a:pt x="200" y="688"/>
                  </a:lnTo>
                  <a:lnTo>
                    <a:pt x="202" y="688"/>
                  </a:lnTo>
                  <a:lnTo>
                    <a:pt x="203" y="688"/>
                  </a:lnTo>
                  <a:lnTo>
                    <a:pt x="203" y="687"/>
                  </a:lnTo>
                  <a:lnTo>
                    <a:pt x="203" y="685"/>
                  </a:lnTo>
                  <a:lnTo>
                    <a:pt x="203" y="683"/>
                  </a:lnTo>
                  <a:lnTo>
                    <a:pt x="202" y="683"/>
                  </a:lnTo>
                  <a:lnTo>
                    <a:pt x="202" y="681"/>
                  </a:lnTo>
                  <a:lnTo>
                    <a:pt x="200" y="681"/>
                  </a:lnTo>
                  <a:lnTo>
                    <a:pt x="200" y="680"/>
                  </a:lnTo>
                  <a:lnTo>
                    <a:pt x="200" y="678"/>
                  </a:lnTo>
                  <a:lnTo>
                    <a:pt x="202" y="678"/>
                  </a:lnTo>
                  <a:lnTo>
                    <a:pt x="203" y="678"/>
                  </a:lnTo>
                  <a:lnTo>
                    <a:pt x="203" y="676"/>
                  </a:lnTo>
                  <a:lnTo>
                    <a:pt x="205" y="676"/>
                  </a:lnTo>
                  <a:lnTo>
                    <a:pt x="203" y="676"/>
                  </a:lnTo>
                  <a:lnTo>
                    <a:pt x="203" y="674"/>
                  </a:lnTo>
                  <a:lnTo>
                    <a:pt x="203" y="672"/>
                  </a:lnTo>
                  <a:lnTo>
                    <a:pt x="203" y="671"/>
                  </a:lnTo>
                  <a:lnTo>
                    <a:pt x="203" y="669"/>
                  </a:lnTo>
                  <a:lnTo>
                    <a:pt x="205" y="669"/>
                  </a:lnTo>
                  <a:lnTo>
                    <a:pt x="205" y="667"/>
                  </a:lnTo>
                  <a:lnTo>
                    <a:pt x="205" y="665"/>
                  </a:lnTo>
                  <a:lnTo>
                    <a:pt x="203" y="665"/>
                  </a:lnTo>
                  <a:lnTo>
                    <a:pt x="202" y="664"/>
                  </a:lnTo>
                  <a:lnTo>
                    <a:pt x="202" y="662"/>
                  </a:lnTo>
                  <a:lnTo>
                    <a:pt x="202" y="660"/>
                  </a:lnTo>
                  <a:lnTo>
                    <a:pt x="200" y="660"/>
                  </a:lnTo>
                  <a:lnTo>
                    <a:pt x="200" y="658"/>
                  </a:lnTo>
                  <a:lnTo>
                    <a:pt x="198" y="658"/>
                  </a:lnTo>
                  <a:lnTo>
                    <a:pt x="198" y="657"/>
                  </a:lnTo>
                  <a:lnTo>
                    <a:pt x="200" y="657"/>
                  </a:lnTo>
                  <a:lnTo>
                    <a:pt x="200" y="655"/>
                  </a:lnTo>
                  <a:lnTo>
                    <a:pt x="200" y="653"/>
                  </a:lnTo>
                  <a:lnTo>
                    <a:pt x="200" y="651"/>
                  </a:lnTo>
                  <a:lnTo>
                    <a:pt x="202" y="651"/>
                  </a:lnTo>
                  <a:lnTo>
                    <a:pt x="202" y="649"/>
                  </a:lnTo>
                  <a:lnTo>
                    <a:pt x="202" y="648"/>
                  </a:lnTo>
                  <a:lnTo>
                    <a:pt x="203" y="648"/>
                  </a:lnTo>
                  <a:lnTo>
                    <a:pt x="203" y="646"/>
                  </a:lnTo>
                  <a:lnTo>
                    <a:pt x="205" y="646"/>
                  </a:lnTo>
                  <a:lnTo>
                    <a:pt x="205" y="644"/>
                  </a:lnTo>
                  <a:lnTo>
                    <a:pt x="205" y="642"/>
                  </a:lnTo>
                  <a:lnTo>
                    <a:pt x="205" y="641"/>
                  </a:lnTo>
                  <a:lnTo>
                    <a:pt x="205" y="639"/>
                  </a:lnTo>
                  <a:lnTo>
                    <a:pt x="203" y="639"/>
                  </a:lnTo>
                  <a:lnTo>
                    <a:pt x="203" y="637"/>
                  </a:lnTo>
                  <a:lnTo>
                    <a:pt x="202" y="637"/>
                  </a:lnTo>
                  <a:lnTo>
                    <a:pt x="200" y="637"/>
                  </a:lnTo>
                  <a:lnTo>
                    <a:pt x="200" y="635"/>
                  </a:lnTo>
                  <a:lnTo>
                    <a:pt x="198" y="634"/>
                  </a:lnTo>
                  <a:lnTo>
                    <a:pt x="198" y="632"/>
                  </a:lnTo>
                  <a:lnTo>
                    <a:pt x="196" y="632"/>
                  </a:lnTo>
                  <a:lnTo>
                    <a:pt x="194" y="632"/>
                  </a:lnTo>
                  <a:lnTo>
                    <a:pt x="194" y="630"/>
                  </a:lnTo>
                  <a:lnTo>
                    <a:pt x="193" y="630"/>
                  </a:lnTo>
                  <a:lnTo>
                    <a:pt x="193" y="628"/>
                  </a:lnTo>
                  <a:lnTo>
                    <a:pt x="193" y="626"/>
                  </a:lnTo>
                  <a:lnTo>
                    <a:pt x="191" y="626"/>
                  </a:lnTo>
                  <a:lnTo>
                    <a:pt x="189" y="625"/>
                  </a:lnTo>
                  <a:lnTo>
                    <a:pt x="189" y="623"/>
                  </a:lnTo>
                  <a:lnTo>
                    <a:pt x="187" y="623"/>
                  </a:lnTo>
                  <a:lnTo>
                    <a:pt x="187" y="621"/>
                  </a:lnTo>
                  <a:lnTo>
                    <a:pt x="187" y="619"/>
                  </a:lnTo>
                  <a:lnTo>
                    <a:pt x="187" y="618"/>
                  </a:lnTo>
                  <a:lnTo>
                    <a:pt x="186" y="618"/>
                  </a:lnTo>
                  <a:lnTo>
                    <a:pt x="186" y="616"/>
                  </a:lnTo>
                  <a:lnTo>
                    <a:pt x="187" y="616"/>
                  </a:lnTo>
                  <a:lnTo>
                    <a:pt x="189" y="616"/>
                  </a:lnTo>
                  <a:lnTo>
                    <a:pt x="191" y="616"/>
                  </a:lnTo>
                  <a:lnTo>
                    <a:pt x="193" y="616"/>
                  </a:lnTo>
                  <a:lnTo>
                    <a:pt x="193" y="614"/>
                  </a:lnTo>
                  <a:lnTo>
                    <a:pt x="194" y="614"/>
                  </a:lnTo>
                  <a:lnTo>
                    <a:pt x="196" y="612"/>
                  </a:lnTo>
                  <a:lnTo>
                    <a:pt x="196" y="611"/>
                  </a:lnTo>
                  <a:lnTo>
                    <a:pt x="198" y="611"/>
                  </a:lnTo>
                  <a:lnTo>
                    <a:pt x="198" y="609"/>
                  </a:lnTo>
                  <a:lnTo>
                    <a:pt x="200" y="609"/>
                  </a:lnTo>
                  <a:lnTo>
                    <a:pt x="202" y="609"/>
                  </a:lnTo>
                  <a:lnTo>
                    <a:pt x="202" y="611"/>
                  </a:lnTo>
                  <a:lnTo>
                    <a:pt x="203" y="611"/>
                  </a:lnTo>
                  <a:lnTo>
                    <a:pt x="205" y="611"/>
                  </a:lnTo>
                  <a:lnTo>
                    <a:pt x="205" y="609"/>
                  </a:lnTo>
                  <a:lnTo>
                    <a:pt x="207" y="609"/>
                  </a:lnTo>
                  <a:lnTo>
                    <a:pt x="207" y="607"/>
                  </a:lnTo>
                  <a:lnTo>
                    <a:pt x="209" y="605"/>
                  </a:lnTo>
                  <a:lnTo>
                    <a:pt x="210" y="605"/>
                  </a:lnTo>
                  <a:lnTo>
                    <a:pt x="210" y="603"/>
                  </a:lnTo>
                  <a:lnTo>
                    <a:pt x="212" y="602"/>
                  </a:lnTo>
                  <a:lnTo>
                    <a:pt x="214" y="602"/>
                  </a:lnTo>
                  <a:lnTo>
                    <a:pt x="214" y="603"/>
                  </a:lnTo>
                  <a:lnTo>
                    <a:pt x="216" y="603"/>
                  </a:lnTo>
                  <a:lnTo>
                    <a:pt x="217" y="603"/>
                  </a:lnTo>
                  <a:lnTo>
                    <a:pt x="217" y="602"/>
                  </a:lnTo>
                  <a:lnTo>
                    <a:pt x="219" y="602"/>
                  </a:lnTo>
                  <a:lnTo>
                    <a:pt x="219" y="600"/>
                  </a:lnTo>
                  <a:lnTo>
                    <a:pt x="219" y="598"/>
                  </a:lnTo>
                  <a:lnTo>
                    <a:pt x="219" y="596"/>
                  </a:lnTo>
                  <a:lnTo>
                    <a:pt x="219" y="595"/>
                  </a:lnTo>
                  <a:lnTo>
                    <a:pt x="221" y="595"/>
                  </a:lnTo>
                  <a:lnTo>
                    <a:pt x="223" y="595"/>
                  </a:lnTo>
                  <a:lnTo>
                    <a:pt x="223" y="593"/>
                  </a:lnTo>
                  <a:lnTo>
                    <a:pt x="223" y="591"/>
                  </a:lnTo>
                  <a:lnTo>
                    <a:pt x="223" y="589"/>
                  </a:lnTo>
                  <a:lnTo>
                    <a:pt x="221" y="589"/>
                  </a:lnTo>
                  <a:lnTo>
                    <a:pt x="219" y="589"/>
                  </a:lnTo>
                  <a:lnTo>
                    <a:pt x="219" y="588"/>
                  </a:lnTo>
                  <a:lnTo>
                    <a:pt x="217" y="588"/>
                  </a:lnTo>
                  <a:lnTo>
                    <a:pt x="217" y="586"/>
                  </a:lnTo>
                  <a:lnTo>
                    <a:pt x="216" y="586"/>
                  </a:lnTo>
                  <a:lnTo>
                    <a:pt x="216" y="584"/>
                  </a:lnTo>
                  <a:lnTo>
                    <a:pt x="214" y="584"/>
                  </a:lnTo>
                  <a:lnTo>
                    <a:pt x="214" y="586"/>
                  </a:lnTo>
                  <a:lnTo>
                    <a:pt x="212" y="584"/>
                  </a:lnTo>
                  <a:lnTo>
                    <a:pt x="212" y="582"/>
                  </a:lnTo>
                  <a:lnTo>
                    <a:pt x="214" y="580"/>
                  </a:lnTo>
                  <a:lnTo>
                    <a:pt x="214" y="579"/>
                  </a:lnTo>
                  <a:lnTo>
                    <a:pt x="214" y="577"/>
                  </a:lnTo>
                  <a:lnTo>
                    <a:pt x="216" y="577"/>
                  </a:lnTo>
                  <a:lnTo>
                    <a:pt x="216" y="575"/>
                  </a:lnTo>
                  <a:lnTo>
                    <a:pt x="217" y="575"/>
                  </a:lnTo>
                  <a:lnTo>
                    <a:pt x="217" y="573"/>
                  </a:lnTo>
                  <a:lnTo>
                    <a:pt x="217" y="572"/>
                  </a:lnTo>
                  <a:lnTo>
                    <a:pt x="219" y="572"/>
                  </a:lnTo>
                  <a:lnTo>
                    <a:pt x="219" y="570"/>
                  </a:lnTo>
                  <a:lnTo>
                    <a:pt x="221" y="570"/>
                  </a:lnTo>
                  <a:lnTo>
                    <a:pt x="221" y="568"/>
                  </a:lnTo>
                  <a:lnTo>
                    <a:pt x="223" y="568"/>
                  </a:lnTo>
                  <a:lnTo>
                    <a:pt x="223" y="566"/>
                  </a:lnTo>
                  <a:lnTo>
                    <a:pt x="225" y="566"/>
                  </a:lnTo>
                  <a:lnTo>
                    <a:pt x="225" y="568"/>
                  </a:lnTo>
                  <a:lnTo>
                    <a:pt x="226" y="568"/>
                  </a:lnTo>
                  <a:lnTo>
                    <a:pt x="226" y="566"/>
                  </a:lnTo>
                  <a:lnTo>
                    <a:pt x="226" y="565"/>
                  </a:lnTo>
                  <a:lnTo>
                    <a:pt x="228" y="565"/>
                  </a:lnTo>
                  <a:lnTo>
                    <a:pt x="226" y="565"/>
                  </a:lnTo>
                  <a:lnTo>
                    <a:pt x="226" y="563"/>
                  </a:lnTo>
                  <a:lnTo>
                    <a:pt x="225" y="563"/>
                  </a:lnTo>
                  <a:lnTo>
                    <a:pt x="223" y="563"/>
                  </a:lnTo>
                  <a:lnTo>
                    <a:pt x="221" y="563"/>
                  </a:lnTo>
                  <a:lnTo>
                    <a:pt x="221" y="561"/>
                  </a:lnTo>
                  <a:lnTo>
                    <a:pt x="221" y="559"/>
                  </a:lnTo>
                  <a:lnTo>
                    <a:pt x="221" y="557"/>
                  </a:lnTo>
                  <a:lnTo>
                    <a:pt x="221" y="556"/>
                  </a:lnTo>
                  <a:lnTo>
                    <a:pt x="221" y="554"/>
                  </a:lnTo>
                  <a:lnTo>
                    <a:pt x="221" y="552"/>
                  </a:lnTo>
                  <a:lnTo>
                    <a:pt x="219" y="552"/>
                  </a:lnTo>
                  <a:lnTo>
                    <a:pt x="219" y="550"/>
                  </a:lnTo>
                  <a:lnTo>
                    <a:pt x="219" y="549"/>
                  </a:lnTo>
                  <a:lnTo>
                    <a:pt x="219" y="547"/>
                  </a:lnTo>
                  <a:lnTo>
                    <a:pt x="217" y="547"/>
                  </a:lnTo>
                  <a:lnTo>
                    <a:pt x="216" y="547"/>
                  </a:lnTo>
                  <a:lnTo>
                    <a:pt x="216" y="545"/>
                  </a:lnTo>
                  <a:lnTo>
                    <a:pt x="216" y="543"/>
                  </a:lnTo>
                  <a:lnTo>
                    <a:pt x="216" y="542"/>
                  </a:lnTo>
                  <a:lnTo>
                    <a:pt x="216" y="540"/>
                  </a:lnTo>
                  <a:lnTo>
                    <a:pt x="217" y="540"/>
                  </a:lnTo>
                  <a:lnTo>
                    <a:pt x="217" y="538"/>
                  </a:lnTo>
                  <a:lnTo>
                    <a:pt x="217" y="536"/>
                  </a:lnTo>
                  <a:lnTo>
                    <a:pt x="219" y="534"/>
                  </a:lnTo>
                  <a:lnTo>
                    <a:pt x="217" y="533"/>
                  </a:lnTo>
                  <a:lnTo>
                    <a:pt x="217" y="531"/>
                  </a:lnTo>
                  <a:lnTo>
                    <a:pt x="217" y="529"/>
                  </a:lnTo>
                  <a:lnTo>
                    <a:pt x="217" y="527"/>
                  </a:lnTo>
                  <a:lnTo>
                    <a:pt x="217" y="526"/>
                  </a:lnTo>
                  <a:lnTo>
                    <a:pt x="219" y="526"/>
                  </a:lnTo>
                  <a:lnTo>
                    <a:pt x="221" y="526"/>
                  </a:lnTo>
                  <a:lnTo>
                    <a:pt x="221" y="527"/>
                  </a:lnTo>
                  <a:lnTo>
                    <a:pt x="221" y="529"/>
                  </a:lnTo>
                  <a:lnTo>
                    <a:pt x="223" y="529"/>
                  </a:lnTo>
                  <a:lnTo>
                    <a:pt x="223" y="531"/>
                  </a:lnTo>
                  <a:lnTo>
                    <a:pt x="225" y="531"/>
                  </a:lnTo>
                  <a:lnTo>
                    <a:pt x="225" y="533"/>
                  </a:lnTo>
                  <a:lnTo>
                    <a:pt x="226" y="533"/>
                  </a:lnTo>
                  <a:lnTo>
                    <a:pt x="228" y="533"/>
                  </a:lnTo>
                  <a:lnTo>
                    <a:pt x="230" y="533"/>
                  </a:lnTo>
                  <a:lnTo>
                    <a:pt x="230" y="531"/>
                  </a:lnTo>
                  <a:lnTo>
                    <a:pt x="228" y="531"/>
                  </a:lnTo>
                  <a:lnTo>
                    <a:pt x="226" y="531"/>
                  </a:lnTo>
                  <a:lnTo>
                    <a:pt x="226" y="529"/>
                  </a:lnTo>
                  <a:lnTo>
                    <a:pt x="228" y="529"/>
                  </a:lnTo>
                  <a:lnTo>
                    <a:pt x="228" y="527"/>
                  </a:lnTo>
                  <a:lnTo>
                    <a:pt x="226" y="527"/>
                  </a:lnTo>
                  <a:lnTo>
                    <a:pt x="226" y="526"/>
                  </a:lnTo>
                  <a:lnTo>
                    <a:pt x="226" y="524"/>
                  </a:lnTo>
                  <a:lnTo>
                    <a:pt x="226" y="522"/>
                  </a:lnTo>
                  <a:lnTo>
                    <a:pt x="225" y="520"/>
                  </a:lnTo>
                  <a:lnTo>
                    <a:pt x="225" y="519"/>
                  </a:lnTo>
                  <a:lnTo>
                    <a:pt x="225" y="517"/>
                  </a:lnTo>
                  <a:lnTo>
                    <a:pt x="226" y="517"/>
                  </a:lnTo>
                  <a:lnTo>
                    <a:pt x="228" y="517"/>
                  </a:lnTo>
                  <a:lnTo>
                    <a:pt x="228" y="515"/>
                  </a:lnTo>
                  <a:lnTo>
                    <a:pt x="230" y="515"/>
                  </a:lnTo>
                  <a:lnTo>
                    <a:pt x="232" y="515"/>
                  </a:lnTo>
                  <a:lnTo>
                    <a:pt x="233" y="515"/>
                  </a:lnTo>
                  <a:lnTo>
                    <a:pt x="233" y="513"/>
                  </a:lnTo>
                  <a:lnTo>
                    <a:pt x="235" y="513"/>
                  </a:lnTo>
                  <a:lnTo>
                    <a:pt x="235" y="511"/>
                  </a:lnTo>
                  <a:lnTo>
                    <a:pt x="233" y="511"/>
                  </a:lnTo>
                  <a:lnTo>
                    <a:pt x="233" y="510"/>
                  </a:lnTo>
                  <a:lnTo>
                    <a:pt x="232" y="508"/>
                  </a:lnTo>
                  <a:lnTo>
                    <a:pt x="232" y="506"/>
                  </a:lnTo>
                  <a:lnTo>
                    <a:pt x="232" y="504"/>
                  </a:lnTo>
                  <a:lnTo>
                    <a:pt x="232" y="503"/>
                  </a:lnTo>
                  <a:lnTo>
                    <a:pt x="230" y="503"/>
                  </a:lnTo>
                  <a:lnTo>
                    <a:pt x="230" y="501"/>
                  </a:lnTo>
                  <a:lnTo>
                    <a:pt x="228" y="501"/>
                  </a:lnTo>
                  <a:lnTo>
                    <a:pt x="228" y="499"/>
                  </a:lnTo>
                  <a:lnTo>
                    <a:pt x="226" y="499"/>
                  </a:lnTo>
                  <a:lnTo>
                    <a:pt x="226" y="497"/>
                  </a:lnTo>
                  <a:lnTo>
                    <a:pt x="225" y="497"/>
                  </a:lnTo>
                  <a:lnTo>
                    <a:pt x="225" y="496"/>
                  </a:lnTo>
                  <a:lnTo>
                    <a:pt x="225" y="494"/>
                  </a:lnTo>
                  <a:lnTo>
                    <a:pt x="226" y="494"/>
                  </a:lnTo>
                  <a:lnTo>
                    <a:pt x="226" y="492"/>
                  </a:lnTo>
                  <a:lnTo>
                    <a:pt x="226" y="490"/>
                  </a:lnTo>
                  <a:lnTo>
                    <a:pt x="226" y="488"/>
                  </a:lnTo>
                  <a:lnTo>
                    <a:pt x="228" y="487"/>
                  </a:lnTo>
                  <a:lnTo>
                    <a:pt x="228" y="485"/>
                  </a:lnTo>
                  <a:lnTo>
                    <a:pt x="226" y="485"/>
                  </a:lnTo>
                  <a:lnTo>
                    <a:pt x="226" y="483"/>
                  </a:lnTo>
                  <a:lnTo>
                    <a:pt x="226" y="481"/>
                  </a:lnTo>
                  <a:lnTo>
                    <a:pt x="225" y="481"/>
                  </a:lnTo>
                  <a:lnTo>
                    <a:pt x="225" y="480"/>
                  </a:lnTo>
                  <a:lnTo>
                    <a:pt x="223" y="480"/>
                  </a:lnTo>
                  <a:lnTo>
                    <a:pt x="223" y="478"/>
                  </a:lnTo>
                  <a:lnTo>
                    <a:pt x="223" y="476"/>
                  </a:lnTo>
                  <a:lnTo>
                    <a:pt x="221" y="476"/>
                  </a:lnTo>
                  <a:lnTo>
                    <a:pt x="221" y="474"/>
                  </a:lnTo>
                  <a:lnTo>
                    <a:pt x="219" y="474"/>
                  </a:lnTo>
                  <a:lnTo>
                    <a:pt x="217" y="474"/>
                  </a:lnTo>
                  <a:lnTo>
                    <a:pt x="217" y="476"/>
                  </a:lnTo>
                  <a:lnTo>
                    <a:pt x="216" y="476"/>
                  </a:lnTo>
                  <a:lnTo>
                    <a:pt x="214" y="476"/>
                  </a:lnTo>
                  <a:lnTo>
                    <a:pt x="214" y="474"/>
                  </a:lnTo>
                  <a:lnTo>
                    <a:pt x="212" y="474"/>
                  </a:lnTo>
                  <a:lnTo>
                    <a:pt x="212" y="472"/>
                  </a:lnTo>
                  <a:lnTo>
                    <a:pt x="214" y="472"/>
                  </a:lnTo>
                  <a:lnTo>
                    <a:pt x="214" y="471"/>
                  </a:lnTo>
                  <a:lnTo>
                    <a:pt x="214" y="469"/>
                  </a:lnTo>
                  <a:lnTo>
                    <a:pt x="212" y="469"/>
                  </a:lnTo>
                  <a:lnTo>
                    <a:pt x="210" y="469"/>
                  </a:lnTo>
                  <a:lnTo>
                    <a:pt x="210" y="467"/>
                  </a:lnTo>
                  <a:lnTo>
                    <a:pt x="210" y="465"/>
                  </a:lnTo>
                  <a:lnTo>
                    <a:pt x="209" y="465"/>
                  </a:lnTo>
                  <a:lnTo>
                    <a:pt x="209" y="467"/>
                  </a:lnTo>
                  <a:lnTo>
                    <a:pt x="207" y="467"/>
                  </a:lnTo>
                  <a:lnTo>
                    <a:pt x="207" y="469"/>
                  </a:lnTo>
                  <a:lnTo>
                    <a:pt x="207" y="467"/>
                  </a:lnTo>
                  <a:lnTo>
                    <a:pt x="207" y="469"/>
                  </a:lnTo>
                  <a:lnTo>
                    <a:pt x="205" y="469"/>
                  </a:lnTo>
                  <a:lnTo>
                    <a:pt x="207" y="469"/>
                  </a:lnTo>
                  <a:lnTo>
                    <a:pt x="207" y="471"/>
                  </a:lnTo>
                  <a:lnTo>
                    <a:pt x="205" y="471"/>
                  </a:lnTo>
                  <a:lnTo>
                    <a:pt x="203" y="471"/>
                  </a:lnTo>
                  <a:lnTo>
                    <a:pt x="202" y="471"/>
                  </a:lnTo>
                  <a:lnTo>
                    <a:pt x="202" y="472"/>
                  </a:lnTo>
                  <a:lnTo>
                    <a:pt x="202" y="474"/>
                  </a:lnTo>
                  <a:lnTo>
                    <a:pt x="200" y="474"/>
                  </a:lnTo>
                  <a:lnTo>
                    <a:pt x="200" y="476"/>
                  </a:lnTo>
                  <a:lnTo>
                    <a:pt x="198" y="476"/>
                  </a:lnTo>
                  <a:lnTo>
                    <a:pt x="198" y="478"/>
                  </a:lnTo>
                  <a:lnTo>
                    <a:pt x="196" y="478"/>
                  </a:lnTo>
                  <a:lnTo>
                    <a:pt x="198" y="478"/>
                  </a:lnTo>
                  <a:lnTo>
                    <a:pt x="198" y="480"/>
                  </a:lnTo>
                  <a:lnTo>
                    <a:pt x="198" y="481"/>
                  </a:lnTo>
                  <a:lnTo>
                    <a:pt x="196" y="481"/>
                  </a:lnTo>
                  <a:lnTo>
                    <a:pt x="196" y="483"/>
                  </a:lnTo>
                  <a:lnTo>
                    <a:pt x="196" y="481"/>
                  </a:lnTo>
                  <a:lnTo>
                    <a:pt x="194" y="481"/>
                  </a:lnTo>
                  <a:lnTo>
                    <a:pt x="194" y="483"/>
                  </a:lnTo>
                  <a:lnTo>
                    <a:pt x="194" y="485"/>
                  </a:lnTo>
                  <a:lnTo>
                    <a:pt x="194" y="483"/>
                  </a:lnTo>
                  <a:lnTo>
                    <a:pt x="193" y="483"/>
                  </a:lnTo>
                  <a:lnTo>
                    <a:pt x="191" y="483"/>
                  </a:lnTo>
                  <a:lnTo>
                    <a:pt x="191" y="485"/>
                  </a:lnTo>
                  <a:lnTo>
                    <a:pt x="189" y="485"/>
                  </a:lnTo>
                  <a:lnTo>
                    <a:pt x="189" y="487"/>
                  </a:lnTo>
                  <a:lnTo>
                    <a:pt x="189" y="488"/>
                  </a:lnTo>
                  <a:lnTo>
                    <a:pt x="191" y="488"/>
                  </a:lnTo>
                  <a:lnTo>
                    <a:pt x="189" y="488"/>
                  </a:lnTo>
                  <a:lnTo>
                    <a:pt x="189" y="490"/>
                  </a:lnTo>
                  <a:lnTo>
                    <a:pt x="187" y="490"/>
                  </a:lnTo>
                  <a:lnTo>
                    <a:pt x="189" y="490"/>
                  </a:lnTo>
                  <a:lnTo>
                    <a:pt x="189" y="492"/>
                  </a:lnTo>
                  <a:lnTo>
                    <a:pt x="187" y="492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4" y="490"/>
                  </a:lnTo>
                  <a:lnTo>
                    <a:pt x="182" y="490"/>
                  </a:lnTo>
                  <a:lnTo>
                    <a:pt x="182" y="488"/>
                  </a:lnTo>
                  <a:lnTo>
                    <a:pt x="182" y="487"/>
                  </a:lnTo>
                  <a:lnTo>
                    <a:pt x="180" y="488"/>
                  </a:lnTo>
                  <a:lnTo>
                    <a:pt x="179" y="488"/>
                  </a:lnTo>
                  <a:lnTo>
                    <a:pt x="179" y="490"/>
                  </a:lnTo>
                  <a:lnTo>
                    <a:pt x="177" y="490"/>
                  </a:lnTo>
                  <a:lnTo>
                    <a:pt x="177" y="492"/>
                  </a:lnTo>
                  <a:lnTo>
                    <a:pt x="177" y="494"/>
                  </a:lnTo>
                  <a:lnTo>
                    <a:pt x="175" y="494"/>
                  </a:lnTo>
                  <a:lnTo>
                    <a:pt x="177" y="494"/>
                  </a:lnTo>
                  <a:lnTo>
                    <a:pt x="177" y="496"/>
                  </a:lnTo>
                  <a:lnTo>
                    <a:pt x="175" y="496"/>
                  </a:lnTo>
                  <a:lnTo>
                    <a:pt x="173" y="494"/>
                  </a:lnTo>
                  <a:lnTo>
                    <a:pt x="173" y="492"/>
                  </a:lnTo>
                  <a:lnTo>
                    <a:pt x="173" y="490"/>
                  </a:lnTo>
                  <a:lnTo>
                    <a:pt x="175" y="488"/>
                  </a:lnTo>
                  <a:lnTo>
                    <a:pt x="175" y="487"/>
                  </a:lnTo>
                  <a:lnTo>
                    <a:pt x="177" y="487"/>
                  </a:lnTo>
                  <a:lnTo>
                    <a:pt x="177" y="485"/>
                  </a:lnTo>
                  <a:lnTo>
                    <a:pt x="175" y="485"/>
                  </a:lnTo>
                  <a:lnTo>
                    <a:pt x="177" y="485"/>
                  </a:lnTo>
                  <a:lnTo>
                    <a:pt x="177" y="483"/>
                  </a:lnTo>
                  <a:lnTo>
                    <a:pt x="177" y="481"/>
                  </a:lnTo>
                  <a:lnTo>
                    <a:pt x="177" y="480"/>
                  </a:lnTo>
                  <a:lnTo>
                    <a:pt x="177" y="478"/>
                  </a:lnTo>
                  <a:lnTo>
                    <a:pt x="177" y="476"/>
                  </a:lnTo>
                  <a:lnTo>
                    <a:pt x="175" y="476"/>
                  </a:lnTo>
                  <a:lnTo>
                    <a:pt x="175" y="474"/>
                  </a:lnTo>
                  <a:lnTo>
                    <a:pt x="177" y="474"/>
                  </a:lnTo>
                  <a:lnTo>
                    <a:pt x="179" y="474"/>
                  </a:lnTo>
                  <a:lnTo>
                    <a:pt x="179" y="472"/>
                  </a:lnTo>
                  <a:lnTo>
                    <a:pt x="180" y="472"/>
                  </a:lnTo>
                  <a:lnTo>
                    <a:pt x="182" y="472"/>
                  </a:lnTo>
                  <a:lnTo>
                    <a:pt x="184" y="472"/>
                  </a:lnTo>
                  <a:lnTo>
                    <a:pt x="186" y="472"/>
                  </a:lnTo>
                  <a:lnTo>
                    <a:pt x="186" y="471"/>
                  </a:lnTo>
                  <a:lnTo>
                    <a:pt x="186" y="469"/>
                  </a:lnTo>
                  <a:lnTo>
                    <a:pt x="187" y="469"/>
                  </a:lnTo>
                  <a:lnTo>
                    <a:pt x="186" y="467"/>
                  </a:lnTo>
                  <a:lnTo>
                    <a:pt x="186" y="465"/>
                  </a:lnTo>
                  <a:lnTo>
                    <a:pt x="184" y="465"/>
                  </a:lnTo>
                  <a:lnTo>
                    <a:pt x="186" y="465"/>
                  </a:lnTo>
                  <a:lnTo>
                    <a:pt x="186" y="464"/>
                  </a:lnTo>
                  <a:lnTo>
                    <a:pt x="184" y="464"/>
                  </a:lnTo>
                  <a:lnTo>
                    <a:pt x="184" y="462"/>
                  </a:lnTo>
                  <a:lnTo>
                    <a:pt x="184" y="464"/>
                  </a:lnTo>
                  <a:lnTo>
                    <a:pt x="186" y="464"/>
                  </a:lnTo>
                  <a:lnTo>
                    <a:pt x="187" y="464"/>
                  </a:lnTo>
                  <a:lnTo>
                    <a:pt x="189" y="464"/>
                  </a:lnTo>
                  <a:lnTo>
                    <a:pt x="189" y="462"/>
                  </a:lnTo>
                  <a:lnTo>
                    <a:pt x="189" y="464"/>
                  </a:lnTo>
                  <a:lnTo>
                    <a:pt x="191" y="464"/>
                  </a:lnTo>
                  <a:lnTo>
                    <a:pt x="193" y="464"/>
                  </a:lnTo>
                  <a:lnTo>
                    <a:pt x="194" y="464"/>
                  </a:lnTo>
                  <a:lnTo>
                    <a:pt x="196" y="462"/>
                  </a:lnTo>
                  <a:lnTo>
                    <a:pt x="194" y="462"/>
                  </a:lnTo>
                  <a:lnTo>
                    <a:pt x="196" y="460"/>
                  </a:lnTo>
                  <a:lnTo>
                    <a:pt x="196" y="458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4" y="455"/>
                  </a:lnTo>
                  <a:lnTo>
                    <a:pt x="193" y="453"/>
                  </a:lnTo>
                  <a:lnTo>
                    <a:pt x="193" y="451"/>
                  </a:lnTo>
                  <a:lnTo>
                    <a:pt x="193" y="449"/>
                  </a:lnTo>
                  <a:lnTo>
                    <a:pt x="193" y="448"/>
                  </a:lnTo>
                  <a:lnTo>
                    <a:pt x="194" y="448"/>
                  </a:lnTo>
                  <a:lnTo>
                    <a:pt x="196" y="448"/>
                  </a:lnTo>
                  <a:lnTo>
                    <a:pt x="196" y="449"/>
                  </a:lnTo>
                  <a:lnTo>
                    <a:pt x="198" y="449"/>
                  </a:lnTo>
                  <a:lnTo>
                    <a:pt x="198" y="451"/>
                  </a:lnTo>
                  <a:lnTo>
                    <a:pt x="200" y="451"/>
                  </a:lnTo>
                  <a:lnTo>
                    <a:pt x="200" y="453"/>
                  </a:lnTo>
                  <a:lnTo>
                    <a:pt x="202" y="453"/>
                  </a:lnTo>
                  <a:lnTo>
                    <a:pt x="203" y="453"/>
                  </a:lnTo>
                  <a:lnTo>
                    <a:pt x="203" y="451"/>
                  </a:lnTo>
                  <a:lnTo>
                    <a:pt x="205" y="451"/>
                  </a:lnTo>
                  <a:lnTo>
                    <a:pt x="207" y="451"/>
                  </a:lnTo>
                  <a:lnTo>
                    <a:pt x="209" y="451"/>
                  </a:lnTo>
                  <a:lnTo>
                    <a:pt x="209" y="449"/>
                  </a:lnTo>
                  <a:lnTo>
                    <a:pt x="210" y="449"/>
                  </a:lnTo>
                  <a:lnTo>
                    <a:pt x="210" y="448"/>
                  </a:lnTo>
                  <a:lnTo>
                    <a:pt x="210" y="446"/>
                  </a:lnTo>
                  <a:lnTo>
                    <a:pt x="212" y="446"/>
                  </a:lnTo>
                  <a:lnTo>
                    <a:pt x="212" y="448"/>
                  </a:lnTo>
                  <a:lnTo>
                    <a:pt x="214" y="448"/>
                  </a:lnTo>
                  <a:lnTo>
                    <a:pt x="214" y="446"/>
                  </a:lnTo>
                  <a:lnTo>
                    <a:pt x="214" y="444"/>
                  </a:lnTo>
                  <a:lnTo>
                    <a:pt x="214" y="442"/>
                  </a:lnTo>
                  <a:lnTo>
                    <a:pt x="212" y="442"/>
                  </a:lnTo>
                  <a:lnTo>
                    <a:pt x="212" y="441"/>
                  </a:lnTo>
                  <a:lnTo>
                    <a:pt x="214" y="441"/>
                  </a:lnTo>
                  <a:lnTo>
                    <a:pt x="214" y="439"/>
                  </a:lnTo>
                  <a:lnTo>
                    <a:pt x="212" y="439"/>
                  </a:lnTo>
                  <a:lnTo>
                    <a:pt x="210" y="439"/>
                  </a:lnTo>
                  <a:lnTo>
                    <a:pt x="210" y="437"/>
                  </a:lnTo>
                  <a:lnTo>
                    <a:pt x="209" y="437"/>
                  </a:lnTo>
                  <a:lnTo>
                    <a:pt x="209" y="435"/>
                  </a:lnTo>
                  <a:lnTo>
                    <a:pt x="209" y="434"/>
                  </a:lnTo>
                  <a:lnTo>
                    <a:pt x="209" y="432"/>
                  </a:lnTo>
                  <a:lnTo>
                    <a:pt x="209" y="430"/>
                  </a:lnTo>
                  <a:lnTo>
                    <a:pt x="209" y="428"/>
                  </a:lnTo>
                  <a:lnTo>
                    <a:pt x="209" y="426"/>
                  </a:lnTo>
                  <a:lnTo>
                    <a:pt x="207" y="426"/>
                  </a:lnTo>
                  <a:lnTo>
                    <a:pt x="207" y="425"/>
                  </a:lnTo>
                  <a:lnTo>
                    <a:pt x="207" y="423"/>
                  </a:lnTo>
                  <a:lnTo>
                    <a:pt x="207" y="421"/>
                  </a:lnTo>
                  <a:lnTo>
                    <a:pt x="207" y="419"/>
                  </a:lnTo>
                  <a:lnTo>
                    <a:pt x="205" y="419"/>
                  </a:lnTo>
                  <a:lnTo>
                    <a:pt x="205" y="418"/>
                  </a:lnTo>
                  <a:lnTo>
                    <a:pt x="203" y="416"/>
                  </a:lnTo>
                  <a:lnTo>
                    <a:pt x="205" y="416"/>
                  </a:lnTo>
                  <a:lnTo>
                    <a:pt x="205" y="414"/>
                  </a:lnTo>
                  <a:lnTo>
                    <a:pt x="205" y="412"/>
                  </a:lnTo>
                  <a:lnTo>
                    <a:pt x="205" y="411"/>
                  </a:lnTo>
                  <a:lnTo>
                    <a:pt x="207" y="411"/>
                  </a:lnTo>
                  <a:lnTo>
                    <a:pt x="207" y="409"/>
                  </a:lnTo>
                  <a:lnTo>
                    <a:pt x="207" y="407"/>
                  </a:lnTo>
                  <a:lnTo>
                    <a:pt x="209" y="407"/>
                  </a:lnTo>
                  <a:lnTo>
                    <a:pt x="209" y="405"/>
                  </a:lnTo>
                  <a:lnTo>
                    <a:pt x="210" y="405"/>
                  </a:lnTo>
                  <a:lnTo>
                    <a:pt x="210" y="403"/>
                  </a:lnTo>
                  <a:lnTo>
                    <a:pt x="210" y="402"/>
                  </a:lnTo>
                  <a:lnTo>
                    <a:pt x="210" y="400"/>
                  </a:lnTo>
                  <a:lnTo>
                    <a:pt x="210" y="398"/>
                  </a:lnTo>
                  <a:lnTo>
                    <a:pt x="210" y="396"/>
                  </a:lnTo>
                  <a:lnTo>
                    <a:pt x="210" y="395"/>
                  </a:lnTo>
                  <a:lnTo>
                    <a:pt x="209" y="393"/>
                  </a:lnTo>
                  <a:lnTo>
                    <a:pt x="207" y="391"/>
                  </a:lnTo>
                  <a:lnTo>
                    <a:pt x="207" y="389"/>
                  </a:lnTo>
                  <a:lnTo>
                    <a:pt x="205" y="389"/>
                  </a:lnTo>
                  <a:lnTo>
                    <a:pt x="205" y="388"/>
                  </a:lnTo>
                  <a:lnTo>
                    <a:pt x="203" y="388"/>
                  </a:lnTo>
                  <a:lnTo>
                    <a:pt x="203" y="386"/>
                  </a:lnTo>
                  <a:lnTo>
                    <a:pt x="205" y="386"/>
                  </a:lnTo>
                  <a:lnTo>
                    <a:pt x="207" y="386"/>
                  </a:lnTo>
                  <a:lnTo>
                    <a:pt x="209" y="384"/>
                  </a:lnTo>
                  <a:lnTo>
                    <a:pt x="210" y="384"/>
                  </a:lnTo>
                  <a:lnTo>
                    <a:pt x="210" y="382"/>
                  </a:lnTo>
                  <a:lnTo>
                    <a:pt x="212" y="380"/>
                  </a:lnTo>
                  <a:lnTo>
                    <a:pt x="212" y="379"/>
                  </a:lnTo>
                  <a:lnTo>
                    <a:pt x="210" y="379"/>
                  </a:lnTo>
                  <a:lnTo>
                    <a:pt x="210" y="377"/>
                  </a:lnTo>
                  <a:lnTo>
                    <a:pt x="209" y="377"/>
                  </a:lnTo>
                  <a:lnTo>
                    <a:pt x="209" y="375"/>
                  </a:lnTo>
                  <a:lnTo>
                    <a:pt x="210" y="375"/>
                  </a:lnTo>
                  <a:lnTo>
                    <a:pt x="210" y="373"/>
                  </a:lnTo>
                  <a:lnTo>
                    <a:pt x="212" y="373"/>
                  </a:lnTo>
                  <a:lnTo>
                    <a:pt x="212" y="372"/>
                  </a:lnTo>
                  <a:lnTo>
                    <a:pt x="212" y="370"/>
                  </a:lnTo>
                  <a:lnTo>
                    <a:pt x="212" y="372"/>
                  </a:lnTo>
                  <a:lnTo>
                    <a:pt x="214" y="372"/>
                  </a:lnTo>
                  <a:lnTo>
                    <a:pt x="216" y="372"/>
                  </a:lnTo>
                  <a:lnTo>
                    <a:pt x="216" y="370"/>
                  </a:lnTo>
                  <a:lnTo>
                    <a:pt x="217" y="370"/>
                  </a:lnTo>
                  <a:lnTo>
                    <a:pt x="217" y="368"/>
                  </a:lnTo>
                  <a:lnTo>
                    <a:pt x="217" y="366"/>
                  </a:lnTo>
                  <a:lnTo>
                    <a:pt x="219" y="366"/>
                  </a:lnTo>
                  <a:lnTo>
                    <a:pt x="219" y="365"/>
                  </a:lnTo>
                  <a:lnTo>
                    <a:pt x="217" y="365"/>
                  </a:lnTo>
                  <a:lnTo>
                    <a:pt x="217" y="363"/>
                  </a:lnTo>
                  <a:lnTo>
                    <a:pt x="219" y="361"/>
                  </a:lnTo>
                  <a:lnTo>
                    <a:pt x="221" y="361"/>
                  </a:lnTo>
                  <a:lnTo>
                    <a:pt x="221" y="359"/>
                  </a:lnTo>
                  <a:lnTo>
                    <a:pt x="219" y="359"/>
                  </a:lnTo>
                  <a:lnTo>
                    <a:pt x="217" y="359"/>
                  </a:lnTo>
                  <a:lnTo>
                    <a:pt x="216" y="359"/>
                  </a:lnTo>
                  <a:lnTo>
                    <a:pt x="216" y="357"/>
                  </a:lnTo>
                  <a:lnTo>
                    <a:pt x="217" y="357"/>
                  </a:lnTo>
                  <a:lnTo>
                    <a:pt x="217" y="356"/>
                  </a:lnTo>
                  <a:lnTo>
                    <a:pt x="217" y="354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49"/>
                  </a:lnTo>
                  <a:lnTo>
                    <a:pt x="219" y="349"/>
                  </a:lnTo>
                  <a:lnTo>
                    <a:pt x="219" y="347"/>
                  </a:lnTo>
                  <a:lnTo>
                    <a:pt x="221" y="345"/>
                  </a:lnTo>
                  <a:lnTo>
                    <a:pt x="221" y="347"/>
                  </a:lnTo>
                  <a:lnTo>
                    <a:pt x="221" y="345"/>
                  </a:lnTo>
                  <a:lnTo>
                    <a:pt x="223" y="345"/>
                  </a:lnTo>
                  <a:lnTo>
                    <a:pt x="223" y="343"/>
                  </a:lnTo>
                  <a:lnTo>
                    <a:pt x="223" y="342"/>
                  </a:lnTo>
                  <a:lnTo>
                    <a:pt x="221" y="342"/>
                  </a:lnTo>
                  <a:lnTo>
                    <a:pt x="221" y="340"/>
                  </a:lnTo>
                  <a:lnTo>
                    <a:pt x="219" y="340"/>
                  </a:lnTo>
                  <a:lnTo>
                    <a:pt x="219" y="338"/>
                  </a:lnTo>
                  <a:lnTo>
                    <a:pt x="221" y="338"/>
                  </a:lnTo>
                  <a:lnTo>
                    <a:pt x="221" y="336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6" y="334"/>
                  </a:lnTo>
                  <a:lnTo>
                    <a:pt x="226" y="333"/>
                  </a:lnTo>
                  <a:lnTo>
                    <a:pt x="228" y="333"/>
                  </a:lnTo>
                  <a:lnTo>
                    <a:pt x="228" y="331"/>
                  </a:lnTo>
                  <a:lnTo>
                    <a:pt x="228" y="329"/>
                  </a:lnTo>
                  <a:lnTo>
                    <a:pt x="228" y="327"/>
                  </a:lnTo>
                  <a:lnTo>
                    <a:pt x="226" y="327"/>
                  </a:lnTo>
                  <a:lnTo>
                    <a:pt x="225" y="327"/>
                  </a:lnTo>
                  <a:lnTo>
                    <a:pt x="225" y="326"/>
                  </a:lnTo>
                  <a:lnTo>
                    <a:pt x="223" y="326"/>
                  </a:lnTo>
                  <a:lnTo>
                    <a:pt x="223" y="324"/>
                  </a:lnTo>
                  <a:lnTo>
                    <a:pt x="221" y="324"/>
                  </a:lnTo>
                  <a:lnTo>
                    <a:pt x="219" y="324"/>
                  </a:lnTo>
                  <a:lnTo>
                    <a:pt x="217" y="324"/>
                  </a:lnTo>
                  <a:lnTo>
                    <a:pt x="216" y="324"/>
                  </a:lnTo>
                  <a:lnTo>
                    <a:pt x="214" y="324"/>
                  </a:lnTo>
                  <a:lnTo>
                    <a:pt x="212" y="324"/>
                  </a:lnTo>
                  <a:lnTo>
                    <a:pt x="210" y="324"/>
                  </a:lnTo>
                  <a:lnTo>
                    <a:pt x="210" y="322"/>
                  </a:lnTo>
                  <a:lnTo>
                    <a:pt x="210" y="324"/>
                  </a:lnTo>
                  <a:lnTo>
                    <a:pt x="209" y="324"/>
                  </a:lnTo>
                  <a:lnTo>
                    <a:pt x="207" y="324"/>
                  </a:lnTo>
                  <a:lnTo>
                    <a:pt x="205" y="324"/>
                  </a:lnTo>
                  <a:lnTo>
                    <a:pt x="203" y="324"/>
                  </a:lnTo>
                  <a:lnTo>
                    <a:pt x="203" y="322"/>
                  </a:lnTo>
                  <a:lnTo>
                    <a:pt x="202" y="324"/>
                  </a:lnTo>
                  <a:lnTo>
                    <a:pt x="200" y="324"/>
                  </a:lnTo>
                  <a:lnTo>
                    <a:pt x="198" y="324"/>
                  </a:lnTo>
                  <a:lnTo>
                    <a:pt x="198" y="326"/>
                  </a:lnTo>
                  <a:lnTo>
                    <a:pt x="198" y="327"/>
                  </a:lnTo>
                  <a:lnTo>
                    <a:pt x="198" y="329"/>
                  </a:lnTo>
                  <a:lnTo>
                    <a:pt x="198" y="331"/>
                  </a:lnTo>
                  <a:lnTo>
                    <a:pt x="198" y="333"/>
                  </a:lnTo>
                  <a:lnTo>
                    <a:pt x="196" y="333"/>
                  </a:lnTo>
                  <a:lnTo>
                    <a:pt x="194" y="333"/>
                  </a:lnTo>
                  <a:lnTo>
                    <a:pt x="193" y="333"/>
                  </a:lnTo>
                  <a:lnTo>
                    <a:pt x="191" y="333"/>
                  </a:lnTo>
                  <a:lnTo>
                    <a:pt x="191" y="331"/>
                  </a:lnTo>
                  <a:lnTo>
                    <a:pt x="193" y="331"/>
                  </a:lnTo>
                  <a:lnTo>
                    <a:pt x="193" y="329"/>
                  </a:lnTo>
                  <a:lnTo>
                    <a:pt x="191" y="327"/>
                  </a:lnTo>
                  <a:lnTo>
                    <a:pt x="191" y="326"/>
                  </a:lnTo>
                  <a:lnTo>
                    <a:pt x="191" y="324"/>
                  </a:lnTo>
                  <a:lnTo>
                    <a:pt x="193" y="324"/>
                  </a:lnTo>
                  <a:lnTo>
                    <a:pt x="191" y="324"/>
                  </a:lnTo>
                  <a:lnTo>
                    <a:pt x="191" y="322"/>
                  </a:lnTo>
                  <a:lnTo>
                    <a:pt x="191" y="324"/>
                  </a:lnTo>
                  <a:lnTo>
                    <a:pt x="189" y="324"/>
                  </a:lnTo>
                  <a:lnTo>
                    <a:pt x="189" y="322"/>
                  </a:lnTo>
                  <a:lnTo>
                    <a:pt x="187" y="322"/>
                  </a:lnTo>
                  <a:lnTo>
                    <a:pt x="186" y="322"/>
                  </a:lnTo>
                  <a:lnTo>
                    <a:pt x="184" y="322"/>
                  </a:lnTo>
                  <a:lnTo>
                    <a:pt x="182" y="322"/>
                  </a:lnTo>
                  <a:lnTo>
                    <a:pt x="182" y="320"/>
                  </a:lnTo>
                  <a:lnTo>
                    <a:pt x="180" y="322"/>
                  </a:lnTo>
                  <a:lnTo>
                    <a:pt x="179" y="322"/>
                  </a:lnTo>
                  <a:lnTo>
                    <a:pt x="177" y="322"/>
                  </a:lnTo>
                  <a:lnTo>
                    <a:pt x="177" y="320"/>
                  </a:lnTo>
                  <a:lnTo>
                    <a:pt x="175" y="320"/>
                  </a:lnTo>
                  <a:lnTo>
                    <a:pt x="175" y="319"/>
                  </a:lnTo>
                  <a:lnTo>
                    <a:pt x="173" y="319"/>
                  </a:lnTo>
                  <a:lnTo>
                    <a:pt x="173" y="317"/>
                  </a:lnTo>
                  <a:lnTo>
                    <a:pt x="171" y="317"/>
                  </a:lnTo>
                  <a:lnTo>
                    <a:pt x="173" y="317"/>
                  </a:lnTo>
                  <a:lnTo>
                    <a:pt x="171" y="315"/>
                  </a:lnTo>
                  <a:lnTo>
                    <a:pt x="171" y="313"/>
                  </a:lnTo>
                  <a:lnTo>
                    <a:pt x="171" y="311"/>
                  </a:lnTo>
                  <a:lnTo>
                    <a:pt x="173" y="311"/>
                  </a:lnTo>
                  <a:lnTo>
                    <a:pt x="173" y="310"/>
                  </a:lnTo>
                  <a:lnTo>
                    <a:pt x="171" y="310"/>
                  </a:lnTo>
                  <a:lnTo>
                    <a:pt x="171" y="308"/>
                  </a:lnTo>
                  <a:lnTo>
                    <a:pt x="171" y="306"/>
                  </a:lnTo>
                  <a:lnTo>
                    <a:pt x="170" y="306"/>
                  </a:lnTo>
                  <a:lnTo>
                    <a:pt x="168" y="304"/>
                  </a:lnTo>
                  <a:lnTo>
                    <a:pt x="170" y="303"/>
                  </a:lnTo>
                  <a:lnTo>
                    <a:pt x="171" y="303"/>
                  </a:lnTo>
                  <a:lnTo>
                    <a:pt x="170" y="303"/>
                  </a:lnTo>
                  <a:lnTo>
                    <a:pt x="171" y="303"/>
                  </a:lnTo>
                  <a:lnTo>
                    <a:pt x="171" y="301"/>
                  </a:lnTo>
                  <a:lnTo>
                    <a:pt x="170" y="301"/>
                  </a:lnTo>
                  <a:lnTo>
                    <a:pt x="170" y="299"/>
                  </a:lnTo>
                  <a:lnTo>
                    <a:pt x="168" y="299"/>
                  </a:lnTo>
                  <a:lnTo>
                    <a:pt x="168" y="301"/>
                  </a:lnTo>
                  <a:lnTo>
                    <a:pt x="166" y="299"/>
                  </a:lnTo>
                  <a:lnTo>
                    <a:pt x="166" y="301"/>
                  </a:lnTo>
                  <a:lnTo>
                    <a:pt x="164" y="301"/>
                  </a:lnTo>
                  <a:lnTo>
                    <a:pt x="163" y="301"/>
                  </a:lnTo>
                  <a:lnTo>
                    <a:pt x="163" y="299"/>
                  </a:lnTo>
                  <a:lnTo>
                    <a:pt x="164" y="299"/>
                  </a:lnTo>
                  <a:lnTo>
                    <a:pt x="163" y="299"/>
                  </a:lnTo>
                  <a:lnTo>
                    <a:pt x="161" y="299"/>
                  </a:lnTo>
                  <a:lnTo>
                    <a:pt x="161" y="297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1" y="294"/>
                  </a:lnTo>
                  <a:lnTo>
                    <a:pt x="159" y="292"/>
                  </a:lnTo>
                  <a:lnTo>
                    <a:pt x="159" y="290"/>
                  </a:lnTo>
                  <a:lnTo>
                    <a:pt x="157" y="290"/>
                  </a:lnTo>
                  <a:lnTo>
                    <a:pt x="157" y="292"/>
                  </a:lnTo>
                  <a:lnTo>
                    <a:pt x="156" y="292"/>
                  </a:lnTo>
                  <a:lnTo>
                    <a:pt x="156" y="294"/>
                  </a:lnTo>
                  <a:lnTo>
                    <a:pt x="154" y="294"/>
                  </a:lnTo>
                  <a:lnTo>
                    <a:pt x="152" y="294"/>
                  </a:lnTo>
                  <a:lnTo>
                    <a:pt x="150" y="294"/>
                  </a:lnTo>
                  <a:lnTo>
                    <a:pt x="150" y="292"/>
                  </a:lnTo>
                  <a:lnTo>
                    <a:pt x="148" y="292"/>
                  </a:lnTo>
                  <a:lnTo>
                    <a:pt x="147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3" y="290"/>
                  </a:lnTo>
                  <a:lnTo>
                    <a:pt x="141" y="290"/>
                  </a:lnTo>
                  <a:lnTo>
                    <a:pt x="141" y="288"/>
                  </a:lnTo>
                  <a:lnTo>
                    <a:pt x="141" y="290"/>
                  </a:lnTo>
                  <a:lnTo>
                    <a:pt x="140" y="290"/>
                  </a:lnTo>
                  <a:lnTo>
                    <a:pt x="140" y="288"/>
                  </a:lnTo>
                  <a:lnTo>
                    <a:pt x="138" y="288"/>
                  </a:lnTo>
                  <a:lnTo>
                    <a:pt x="138" y="287"/>
                  </a:lnTo>
                  <a:lnTo>
                    <a:pt x="136" y="287"/>
                  </a:lnTo>
                  <a:lnTo>
                    <a:pt x="138" y="287"/>
                  </a:lnTo>
                  <a:lnTo>
                    <a:pt x="138" y="285"/>
                  </a:lnTo>
                  <a:lnTo>
                    <a:pt x="140" y="285"/>
                  </a:lnTo>
                  <a:lnTo>
                    <a:pt x="140" y="283"/>
                  </a:lnTo>
                  <a:lnTo>
                    <a:pt x="138" y="283"/>
                  </a:lnTo>
                  <a:lnTo>
                    <a:pt x="136" y="281"/>
                  </a:lnTo>
                  <a:lnTo>
                    <a:pt x="136" y="280"/>
                  </a:lnTo>
                  <a:lnTo>
                    <a:pt x="136" y="278"/>
                  </a:lnTo>
                  <a:lnTo>
                    <a:pt x="134" y="278"/>
                  </a:lnTo>
                  <a:lnTo>
                    <a:pt x="133" y="278"/>
                  </a:lnTo>
                  <a:lnTo>
                    <a:pt x="133" y="276"/>
                  </a:lnTo>
                  <a:lnTo>
                    <a:pt x="131" y="276"/>
                  </a:lnTo>
                  <a:lnTo>
                    <a:pt x="129" y="276"/>
                  </a:lnTo>
                  <a:lnTo>
                    <a:pt x="129" y="278"/>
                  </a:lnTo>
                  <a:lnTo>
                    <a:pt x="127" y="278"/>
                  </a:lnTo>
                  <a:lnTo>
                    <a:pt x="125" y="278"/>
                  </a:lnTo>
                  <a:lnTo>
                    <a:pt x="125" y="280"/>
                  </a:lnTo>
                  <a:lnTo>
                    <a:pt x="124" y="280"/>
                  </a:lnTo>
                  <a:lnTo>
                    <a:pt x="122" y="280"/>
                  </a:lnTo>
                  <a:lnTo>
                    <a:pt x="122" y="278"/>
                  </a:lnTo>
                  <a:lnTo>
                    <a:pt x="120" y="278"/>
                  </a:lnTo>
                  <a:lnTo>
                    <a:pt x="120" y="276"/>
                  </a:lnTo>
                  <a:lnTo>
                    <a:pt x="118" y="276"/>
                  </a:lnTo>
                  <a:lnTo>
                    <a:pt x="118" y="278"/>
                  </a:lnTo>
                  <a:lnTo>
                    <a:pt x="118" y="276"/>
                  </a:lnTo>
                  <a:lnTo>
                    <a:pt x="118" y="274"/>
                  </a:lnTo>
                  <a:lnTo>
                    <a:pt x="117" y="272"/>
                  </a:lnTo>
                  <a:lnTo>
                    <a:pt x="117" y="271"/>
                  </a:lnTo>
                  <a:lnTo>
                    <a:pt x="115" y="271"/>
                  </a:lnTo>
                  <a:lnTo>
                    <a:pt x="115" y="269"/>
                  </a:lnTo>
                  <a:lnTo>
                    <a:pt x="113" y="269"/>
                  </a:lnTo>
                  <a:lnTo>
                    <a:pt x="113" y="267"/>
                  </a:lnTo>
                  <a:lnTo>
                    <a:pt x="111" y="267"/>
                  </a:lnTo>
                  <a:lnTo>
                    <a:pt x="111" y="265"/>
                  </a:lnTo>
                  <a:lnTo>
                    <a:pt x="110" y="265"/>
                  </a:lnTo>
                  <a:lnTo>
                    <a:pt x="110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6" y="262"/>
                  </a:lnTo>
                  <a:lnTo>
                    <a:pt x="104" y="262"/>
                  </a:lnTo>
                  <a:lnTo>
                    <a:pt x="104" y="260"/>
                  </a:lnTo>
                  <a:lnTo>
                    <a:pt x="102" y="260"/>
                  </a:lnTo>
                  <a:lnTo>
                    <a:pt x="101" y="260"/>
                  </a:lnTo>
                  <a:lnTo>
                    <a:pt x="101" y="258"/>
                  </a:lnTo>
                  <a:lnTo>
                    <a:pt x="99" y="258"/>
                  </a:lnTo>
                  <a:lnTo>
                    <a:pt x="97" y="258"/>
                  </a:lnTo>
                  <a:lnTo>
                    <a:pt x="97" y="260"/>
                  </a:lnTo>
                  <a:lnTo>
                    <a:pt x="95" y="260"/>
                  </a:lnTo>
                  <a:lnTo>
                    <a:pt x="95" y="258"/>
                  </a:lnTo>
                  <a:lnTo>
                    <a:pt x="94" y="258"/>
                  </a:lnTo>
                  <a:lnTo>
                    <a:pt x="94" y="257"/>
                  </a:lnTo>
                  <a:lnTo>
                    <a:pt x="94" y="255"/>
                  </a:lnTo>
                  <a:lnTo>
                    <a:pt x="92" y="255"/>
                  </a:lnTo>
                  <a:lnTo>
                    <a:pt x="92" y="257"/>
                  </a:lnTo>
                  <a:lnTo>
                    <a:pt x="90" y="257"/>
                  </a:lnTo>
                  <a:lnTo>
                    <a:pt x="88" y="255"/>
                  </a:lnTo>
                  <a:lnTo>
                    <a:pt x="87" y="255"/>
                  </a:lnTo>
                  <a:lnTo>
                    <a:pt x="85" y="255"/>
                  </a:lnTo>
                  <a:lnTo>
                    <a:pt x="85" y="257"/>
                  </a:lnTo>
                  <a:lnTo>
                    <a:pt x="83" y="257"/>
                  </a:lnTo>
                  <a:lnTo>
                    <a:pt x="83" y="258"/>
                  </a:lnTo>
                  <a:lnTo>
                    <a:pt x="81" y="258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58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4" y="253"/>
                  </a:lnTo>
                  <a:lnTo>
                    <a:pt x="74" y="251"/>
                  </a:lnTo>
                  <a:lnTo>
                    <a:pt x="72" y="251"/>
                  </a:lnTo>
                  <a:lnTo>
                    <a:pt x="71" y="253"/>
                  </a:lnTo>
                  <a:lnTo>
                    <a:pt x="71" y="255"/>
                  </a:lnTo>
                  <a:lnTo>
                    <a:pt x="69" y="253"/>
                  </a:lnTo>
                  <a:lnTo>
                    <a:pt x="67" y="253"/>
                  </a:lnTo>
                  <a:lnTo>
                    <a:pt x="65" y="253"/>
                  </a:lnTo>
                  <a:lnTo>
                    <a:pt x="64" y="253"/>
                  </a:lnTo>
                  <a:lnTo>
                    <a:pt x="64" y="255"/>
                  </a:lnTo>
                  <a:lnTo>
                    <a:pt x="62" y="255"/>
                  </a:lnTo>
                  <a:lnTo>
                    <a:pt x="62" y="257"/>
                  </a:lnTo>
                  <a:lnTo>
                    <a:pt x="60" y="257"/>
                  </a:lnTo>
                  <a:lnTo>
                    <a:pt x="60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5" y="258"/>
                  </a:lnTo>
                  <a:lnTo>
                    <a:pt x="53" y="258"/>
                  </a:lnTo>
                  <a:lnTo>
                    <a:pt x="53" y="260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2"/>
                  </a:lnTo>
                  <a:lnTo>
                    <a:pt x="49" y="264"/>
                  </a:lnTo>
                  <a:lnTo>
                    <a:pt x="48" y="264"/>
                  </a:lnTo>
                  <a:lnTo>
                    <a:pt x="48" y="265"/>
                  </a:lnTo>
                  <a:lnTo>
                    <a:pt x="46" y="265"/>
                  </a:lnTo>
                  <a:lnTo>
                    <a:pt x="44" y="265"/>
                  </a:lnTo>
                  <a:lnTo>
                    <a:pt x="42" y="265"/>
                  </a:lnTo>
                  <a:lnTo>
                    <a:pt x="40" y="265"/>
                  </a:lnTo>
                  <a:lnTo>
                    <a:pt x="39" y="265"/>
                  </a:lnTo>
                  <a:lnTo>
                    <a:pt x="39" y="264"/>
                  </a:lnTo>
                  <a:lnTo>
                    <a:pt x="37" y="262"/>
                  </a:lnTo>
                  <a:lnTo>
                    <a:pt x="35" y="264"/>
                  </a:lnTo>
                  <a:lnTo>
                    <a:pt x="33" y="262"/>
                  </a:lnTo>
                  <a:lnTo>
                    <a:pt x="32" y="262"/>
                  </a:lnTo>
                  <a:lnTo>
                    <a:pt x="32" y="264"/>
                  </a:lnTo>
                  <a:lnTo>
                    <a:pt x="30" y="264"/>
                  </a:lnTo>
                  <a:lnTo>
                    <a:pt x="28" y="264"/>
                  </a:lnTo>
                  <a:lnTo>
                    <a:pt x="26" y="264"/>
                  </a:lnTo>
                  <a:lnTo>
                    <a:pt x="26" y="265"/>
                  </a:lnTo>
                  <a:lnTo>
                    <a:pt x="25" y="265"/>
                  </a:lnTo>
                  <a:lnTo>
                    <a:pt x="23" y="265"/>
                  </a:lnTo>
                  <a:lnTo>
                    <a:pt x="21" y="265"/>
                  </a:lnTo>
                  <a:lnTo>
                    <a:pt x="19" y="265"/>
                  </a:lnTo>
                  <a:lnTo>
                    <a:pt x="17" y="265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6" y="265"/>
                  </a:lnTo>
                  <a:lnTo>
                    <a:pt x="14" y="265"/>
                  </a:lnTo>
                  <a:lnTo>
                    <a:pt x="14" y="267"/>
                  </a:lnTo>
                  <a:lnTo>
                    <a:pt x="12" y="267"/>
                  </a:lnTo>
                  <a:lnTo>
                    <a:pt x="10" y="267"/>
                  </a:lnTo>
                  <a:lnTo>
                    <a:pt x="10" y="265"/>
                  </a:lnTo>
                  <a:lnTo>
                    <a:pt x="9" y="265"/>
                  </a:lnTo>
                  <a:lnTo>
                    <a:pt x="7" y="265"/>
                  </a:lnTo>
                  <a:lnTo>
                    <a:pt x="7" y="264"/>
                  </a:lnTo>
                  <a:lnTo>
                    <a:pt x="7" y="262"/>
                  </a:lnTo>
                  <a:lnTo>
                    <a:pt x="5" y="262"/>
                  </a:lnTo>
                  <a:lnTo>
                    <a:pt x="3" y="260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2" y="260"/>
                  </a:lnTo>
                  <a:lnTo>
                    <a:pt x="2" y="258"/>
                  </a:lnTo>
                  <a:lnTo>
                    <a:pt x="2" y="257"/>
                  </a:lnTo>
                  <a:lnTo>
                    <a:pt x="3" y="257"/>
                  </a:lnTo>
                  <a:lnTo>
                    <a:pt x="3" y="255"/>
                  </a:lnTo>
                  <a:lnTo>
                    <a:pt x="3" y="253"/>
                  </a:lnTo>
                  <a:lnTo>
                    <a:pt x="5" y="253"/>
                  </a:lnTo>
                  <a:lnTo>
                    <a:pt x="7" y="253"/>
                  </a:lnTo>
                  <a:lnTo>
                    <a:pt x="5" y="251"/>
                  </a:lnTo>
                  <a:lnTo>
                    <a:pt x="5" y="249"/>
                  </a:lnTo>
                  <a:lnTo>
                    <a:pt x="7" y="249"/>
                  </a:lnTo>
                  <a:lnTo>
                    <a:pt x="7" y="248"/>
                  </a:lnTo>
                  <a:lnTo>
                    <a:pt x="9" y="248"/>
                  </a:lnTo>
                  <a:lnTo>
                    <a:pt x="9" y="246"/>
                  </a:lnTo>
                  <a:lnTo>
                    <a:pt x="10" y="246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2" y="249"/>
                  </a:lnTo>
                  <a:lnTo>
                    <a:pt x="12" y="251"/>
                  </a:lnTo>
                  <a:lnTo>
                    <a:pt x="14" y="251"/>
                  </a:lnTo>
                  <a:lnTo>
                    <a:pt x="16" y="251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9" y="246"/>
                  </a:lnTo>
                  <a:lnTo>
                    <a:pt x="19" y="248"/>
                  </a:lnTo>
                  <a:lnTo>
                    <a:pt x="21" y="246"/>
                  </a:lnTo>
                  <a:lnTo>
                    <a:pt x="23" y="246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6" y="244"/>
                  </a:lnTo>
                  <a:lnTo>
                    <a:pt x="26" y="242"/>
                  </a:lnTo>
                  <a:lnTo>
                    <a:pt x="26" y="241"/>
                  </a:lnTo>
                  <a:lnTo>
                    <a:pt x="26" y="239"/>
                  </a:lnTo>
                  <a:lnTo>
                    <a:pt x="26" y="237"/>
                  </a:lnTo>
                  <a:lnTo>
                    <a:pt x="28" y="237"/>
                  </a:lnTo>
                  <a:lnTo>
                    <a:pt x="30" y="235"/>
                  </a:lnTo>
                  <a:lnTo>
                    <a:pt x="30" y="234"/>
                  </a:lnTo>
                  <a:lnTo>
                    <a:pt x="32" y="232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5" y="232"/>
                  </a:lnTo>
                  <a:lnTo>
                    <a:pt x="37" y="232"/>
                  </a:lnTo>
                  <a:lnTo>
                    <a:pt x="39" y="232"/>
                  </a:lnTo>
                  <a:lnTo>
                    <a:pt x="37" y="232"/>
                  </a:lnTo>
                  <a:lnTo>
                    <a:pt x="37" y="230"/>
                  </a:lnTo>
                  <a:lnTo>
                    <a:pt x="39" y="230"/>
                  </a:lnTo>
                  <a:lnTo>
                    <a:pt x="39" y="232"/>
                  </a:lnTo>
                  <a:lnTo>
                    <a:pt x="40" y="232"/>
                  </a:lnTo>
                  <a:lnTo>
                    <a:pt x="40" y="230"/>
                  </a:lnTo>
                  <a:lnTo>
                    <a:pt x="42" y="230"/>
                  </a:lnTo>
                  <a:lnTo>
                    <a:pt x="42" y="228"/>
                  </a:lnTo>
                  <a:lnTo>
                    <a:pt x="44" y="228"/>
                  </a:lnTo>
                  <a:lnTo>
                    <a:pt x="42" y="228"/>
                  </a:lnTo>
                  <a:lnTo>
                    <a:pt x="42" y="226"/>
                  </a:lnTo>
                  <a:lnTo>
                    <a:pt x="40" y="225"/>
                  </a:lnTo>
                  <a:lnTo>
                    <a:pt x="39" y="225"/>
                  </a:lnTo>
                  <a:lnTo>
                    <a:pt x="39" y="223"/>
                  </a:lnTo>
                  <a:lnTo>
                    <a:pt x="37" y="223"/>
                  </a:lnTo>
                  <a:lnTo>
                    <a:pt x="35" y="223"/>
                  </a:lnTo>
                  <a:lnTo>
                    <a:pt x="33" y="223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3" y="221"/>
                  </a:lnTo>
                  <a:lnTo>
                    <a:pt x="33" y="219"/>
                  </a:lnTo>
                  <a:lnTo>
                    <a:pt x="35" y="219"/>
                  </a:lnTo>
                  <a:lnTo>
                    <a:pt x="37" y="218"/>
                  </a:lnTo>
                  <a:lnTo>
                    <a:pt x="37" y="219"/>
                  </a:lnTo>
                  <a:lnTo>
                    <a:pt x="39" y="219"/>
                  </a:lnTo>
                  <a:lnTo>
                    <a:pt x="40" y="219"/>
                  </a:lnTo>
                  <a:lnTo>
                    <a:pt x="42" y="219"/>
                  </a:lnTo>
                  <a:lnTo>
                    <a:pt x="42" y="218"/>
                  </a:lnTo>
                  <a:lnTo>
                    <a:pt x="42" y="216"/>
                  </a:lnTo>
                  <a:lnTo>
                    <a:pt x="44" y="216"/>
                  </a:lnTo>
                  <a:lnTo>
                    <a:pt x="42" y="216"/>
                  </a:lnTo>
                  <a:lnTo>
                    <a:pt x="42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2" y="212"/>
                  </a:lnTo>
                  <a:lnTo>
                    <a:pt x="44" y="212"/>
                  </a:lnTo>
                  <a:lnTo>
                    <a:pt x="46" y="212"/>
                  </a:lnTo>
                  <a:lnTo>
                    <a:pt x="46" y="211"/>
                  </a:lnTo>
                  <a:lnTo>
                    <a:pt x="46" y="212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1"/>
                  </a:lnTo>
                  <a:lnTo>
                    <a:pt x="48" y="211"/>
                  </a:lnTo>
                  <a:lnTo>
                    <a:pt x="48" y="209"/>
                  </a:lnTo>
                  <a:lnTo>
                    <a:pt x="48" y="207"/>
                  </a:lnTo>
                  <a:lnTo>
                    <a:pt x="46" y="205"/>
                  </a:lnTo>
                  <a:lnTo>
                    <a:pt x="48" y="205"/>
                  </a:lnTo>
                  <a:lnTo>
                    <a:pt x="48" y="203"/>
                  </a:lnTo>
                  <a:lnTo>
                    <a:pt x="49" y="203"/>
                  </a:lnTo>
                  <a:lnTo>
                    <a:pt x="51" y="203"/>
                  </a:lnTo>
                  <a:lnTo>
                    <a:pt x="51" y="205"/>
                  </a:lnTo>
                  <a:lnTo>
                    <a:pt x="53" y="203"/>
                  </a:lnTo>
                  <a:lnTo>
                    <a:pt x="53" y="202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5" y="196"/>
                  </a:lnTo>
                  <a:lnTo>
                    <a:pt x="55" y="195"/>
                  </a:lnTo>
                  <a:lnTo>
                    <a:pt x="56" y="195"/>
                  </a:lnTo>
                  <a:lnTo>
                    <a:pt x="58" y="195"/>
                  </a:lnTo>
                  <a:lnTo>
                    <a:pt x="60" y="195"/>
                  </a:lnTo>
                  <a:lnTo>
                    <a:pt x="60" y="193"/>
                  </a:lnTo>
                  <a:lnTo>
                    <a:pt x="62" y="193"/>
                  </a:lnTo>
                  <a:lnTo>
                    <a:pt x="62" y="191"/>
                  </a:lnTo>
                  <a:lnTo>
                    <a:pt x="64" y="191"/>
                  </a:lnTo>
                  <a:lnTo>
                    <a:pt x="64" y="189"/>
                  </a:lnTo>
                  <a:lnTo>
                    <a:pt x="62" y="188"/>
                  </a:lnTo>
                  <a:lnTo>
                    <a:pt x="64" y="188"/>
                  </a:lnTo>
                  <a:lnTo>
                    <a:pt x="65" y="188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2"/>
                  </a:lnTo>
                  <a:lnTo>
                    <a:pt x="67" y="182"/>
                  </a:lnTo>
                  <a:lnTo>
                    <a:pt x="69" y="182"/>
                  </a:lnTo>
                  <a:lnTo>
                    <a:pt x="71" y="180"/>
                  </a:lnTo>
                  <a:lnTo>
                    <a:pt x="71" y="179"/>
                  </a:lnTo>
                  <a:lnTo>
                    <a:pt x="72" y="179"/>
                  </a:lnTo>
                  <a:lnTo>
                    <a:pt x="74" y="179"/>
                  </a:lnTo>
                  <a:lnTo>
                    <a:pt x="74" y="180"/>
                  </a:lnTo>
                  <a:lnTo>
                    <a:pt x="76" y="180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8" y="177"/>
                  </a:lnTo>
                  <a:lnTo>
                    <a:pt x="78" y="175"/>
                  </a:lnTo>
                  <a:lnTo>
                    <a:pt x="79" y="175"/>
                  </a:lnTo>
                  <a:lnTo>
                    <a:pt x="81" y="175"/>
                  </a:lnTo>
                  <a:lnTo>
                    <a:pt x="83" y="175"/>
                  </a:lnTo>
                  <a:lnTo>
                    <a:pt x="85" y="175"/>
                  </a:lnTo>
                  <a:lnTo>
                    <a:pt x="87" y="175"/>
                  </a:lnTo>
                  <a:lnTo>
                    <a:pt x="88" y="175"/>
                  </a:lnTo>
                  <a:lnTo>
                    <a:pt x="88" y="177"/>
                  </a:lnTo>
                  <a:lnTo>
                    <a:pt x="88" y="179"/>
                  </a:lnTo>
                  <a:lnTo>
                    <a:pt x="90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4" y="177"/>
                  </a:lnTo>
                  <a:lnTo>
                    <a:pt x="95" y="179"/>
                  </a:lnTo>
                  <a:lnTo>
                    <a:pt x="97" y="180"/>
                  </a:lnTo>
                  <a:lnTo>
                    <a:pt x="99" y="180"/>
                  </a:lnTo>
                  <a:lnTo>
                    <a:pt x="99" y="182"/>
                  </a:lnTo>
                  <a:lnTo>
                    <a:pt x="101" y="182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4" y="180"/>
                  </a:lnTo>
                  <a:lnTo>
                    <a:pt x="106" y="180"/>
                  </a:lnTo>
                  <a:lnTo>
                    <a:pt x="106" y="179"/>
                  </a:lnTo>
                  <a:lnTo>
                    <a:pt x="108" y="179"/>
                  </a:lnTo>
                  <a:lnTo>
                    <a:pt x="110" y="179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11" y="173"/>
                  </a:lnTo>
                  <a:lnTo>
                    <a:pt x="111" y="172"/>
                  </a:lnTo>
                  <a:lnTo>
                    <a:pt x="110" y="172"/>
                  </a:lnTo>
                  <a:lnTo>
                    <a:pt x="110" y="170"/>
                  </a:lnTo>
                  <a:lnTo>
                    <a:pt x="111" y="170"/>
                  </a:lnTo>
                  <a:lnTo>
                    <a:pt x="110" y="168"/>
                  </a:lnTo>
                  <a:lnTo>
                    <a:pt x="110" y="166"/>
                  </a:lnTo>
                  <a:lnTo>
                    <a:pt x="110" y="165"/>
                  </a:lnTo>
                  <a:lnTo>
                    <a:pt x="110" y="163"/>
                  </a:lnTo>
                  <a:lnTo>
                    <a:pt x="110" y="161"/>
                  </a:lnTo>
                  <a:lnTo>
                    <a:pt x="110" y="159"/>
                  </a:lnTo>
                  <a:lnTo>
                    <a:pt x="108" y="159"/>
                  </a:lnTo>
                  <a:lnTo>
                    <a:pt x="108" y="161"/>
                  </a:lnTo>
                  <a:lnTo>
                    <a:pt x="108" y="159"/>
                  </a:lnTo>
                  <a:lnTo>
                    <a:pt x="106" y="157"/>
                  </a:lnTo>
                  <a:lnTo>
                    <a:pt x="104" y="156"/>
                  </a:lnTo>
                  <a:lnTo>
                    <a:pt x="104" y="154"/>
                  </a:lnTo>
                  <a:lnTo>
                    <a:pt x="104" y="152"/>
                  </a:lnTo>
                  <a:lnTo>
                    <a:pt x="102" y="152"/>
                  </a:lnTo>
                  <a:lnTo>
                    <a:pt x="101" y="152"/>
                  </a:lnTo>
                  <a:lnTo>
                    <a:pt x="101" y="150"/>
                  </a:lnTo>
                  <a:lnTo>
                    <a:pt x="99" y="150"/>
                  </a:lnTo>
                  <a:lnTo>
                    <a:pt x="99" y="152"/>
                  </a:lnTo>
                  <a:lnTo>
                    <a:pt x="97" y="152"/>
                  </a:lnTo>
                  <a:lnTo>
                    <a:pt x="95" y="152"/>
                  </a:lnTo>
                  <a:lnTo>
                    <a:pt x="94" y="152"/>
                  </a:lnTo>
                  <a:lnTo>
                    <a:pt x="94" y="150"/>
                  </a:lnTo>
                  <a:lnTo>
                    <a:pt x="92" y="150"/>
                  </a:lnTo>
                  <a:lnTo>
                    <a:pt x="90" y="150"/>
                  </a:lnTo>
                  <a:lnTo>
                    <a:pt x="92" y="150"/>
                  </a:lnTo>
                  <a:lnTo>
                    <a:pt x="92" y="149"/>
                  </a:lnTo>
                  <a:lnTo>
                    <a:pt x="90" y="149"/>
                  </a:lnTo>
                  <a:lnTo>
                    <a:pt x="88" y="149"/>
                  </a:lnTo>
                  <a:lnTo>
                    <a:pt x="88" y="147"/>
                  </a:lnTo>
                  <a:lnTo>
                    <a:pt x="87" y="147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88" y="143"/>
                  </a:lnTo>
                  <a:lnTo>
                    <a:pt x="88" y="142"/>
                  </a:lnTo>
                  <a:lnTo>
                    <a:pt x="88" y="140"/>
                  </a:lnTo>
                  <a:lnTo>
                    <a:pt x="87" y="140"/>
                  </a:lnTo>
                  <a:lnTo>
                    <a:pt x="88" y="140"/>
                  </a:lnTo>
                  <a:lnTo>
                    <a:pt x="90" y="140"/>
                  </a:lnTo>
                  <a:lnTo>
                    <a:pt x="90" y="142"/>
                  </a:lnTo>
                  <a:lnTo>
                    <a:pt x="92" y="142"/>
                  </a:lnTo>
                  <a:lnTo>
                    <a:pt x="92" y="143"/>
                  </a:lnTo>
                  <a:lnTo>
                    <a:pt x="94" y="145"/>
                  </a:lnTo>
                  <a:lnTo>
                    <a:pt x="94" y="143"/>
                  </a:lnTo>
                  <a:lnTo>
                    <a:pt x="95" y="143"/>
                  </a:lnTo>
                  <a:lnTo>
                    <a:pt x="97" y="143"/>
                  </a:lnTo>
                  <a:lnTo>
                    <a:pt x="97" y="142"/>
                  </a:lnTo>
                  <a:lnTo>
                    <a:pt x="95" y="142"/>
                  </a:lnTo>
                  <a:lnTo>
                    <a:pt x="95" y="140"/>
                  </a:lnTo>
                  <a:lnTo>
                    <a:pt x="94" y="140"/>
                  </a:lnTo>
                  <a:lnTo>
                    <a:pt x="94" y="138"/>
                  </a:lnTo>
                  <a:lnTo>
                    <a:pt x="95" y="138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7" y="134"/>
                  </a:lnTo>
                  <a:lnTo>
                    <a:pt x="99" y="134"/>
                  </a:lnTo>
                  <a:lnTo>
                    <a:pt x="99" y="133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2" y="127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6" y="122"/>
                  </a:lnTo>
                  <a:lnTo>
                    <a:pt x="106" y="120"/>
                  </a:lnTo>
                  <a:lnTo>
                    <a:pt x="104" y="119"/>
                  </a:lnTo>
                  <a:lnTo>
                    <a:pt x="106" y="119"/>
                  </a:lnTo>
                  <a:lnTo>
                    <a:pt x="104" y="119"/>
                  </a:lnTo>
                  <a:lnTo>
                    <a:pt x="104" y="117"/>
                  </a:lnTo>
                  <a:lnTo>
                    <a:pt x="104" y="115"/>
                  </a:lnTo>
                  <a:lnTo>
                    <a:pt x="104" y="113"/>
                  </a:lnTo>
                  <a:lnTo>
                    <a:pt x="106" y="113"/>
                  </a:lnTo>
                  <a:lnTo>
                    <a:pt x="106" y="111"/>
                  </a:lnTo>
                  <a:lnTo>
                    <a:pt x="108" y="111"/>
                  </a:lnTo>
                  <a:lnTo>
                    <a:pt x="106" y="111"/>
                  </a:lnTo>
                  <a:lnTo>
                    <a:pt x="106" y="110"/>
                  </a:lnTo>
                  <a:lnTo>
                    <a:pt x="108" y="110"/>
                  </a:lnTo>
                  <a:lnTo>
                    <a:pt x="108" y="108"/>
                  </a:lnTo>
                  <a:lnTo>
                    <a:pt x="106" y="108"/>
                  </a:lnTo>
                  <a:lnTo>
                    <a:pt x="108" y="106"/>
                  </a:lnTo>
                  <a:lnTo>
                    <a:pt x="110" y="106"/>
                  </a:lnTo>
                  <a:lnTo>
                    <a:pt x="110" y="104"/>
                  </a:lnTo>
                  <a:lnTo>
                    <a:pt x="108" y="104"/>
                  </a:lnTo>
                  <a:lnTo>
                    <a:pt x="108" y="103"/>
                  </a:lnTo>
                  <a:lnTo>
                    <a:pt x="108" y="101"/>
                  </a:lnTo>
                  <a:lnTo>
                    <a:pt x="108" y="99"/>
                  </a:lnTo>
                  <a:lnTo>
                    <a:pt x="108" y="97"/>
                  </a:lnTo>
                  <a:lnTo>
                    <a:pt x="106" y="97"/>
                  </a:lnTo>
                  <a:lnTo>
                    <a:pt x="106" y="95"/>
                  </a:lnTo>
                  <a:lnTo>
                    <a:pt x="106" y="94"/>
                  </a:lnTo>
                  <a:lnTo>
                    <a:pt x="104" y="94"/>
                  </a:lnTo>
                  <a:lnTo>
                    <a:pt x="102" y="94"/>
                  </a:lnTo>
                  <a:lnTo>
                    <a:pt x="101" y="94"/>
                  </a:lnTo>
                  <a:lnTo>
                    <a:pt x="101" y="92"/>
                  </a:lnTo>
                  <a:lnTo>
                    <a:pt x="99" y="92"/>
                  </a:lnTo>
                  <a:lnTo>
                    <a:pt x="99" y="90"/>
                  </a:lnTo>
                  <a:lnTo>
                    <a:pt x="99" y="88"/>
                  </a:lnTo>
                  <a:lnTo>
                    <a:pt x="99" y="87"/>
                  </a:lnTo>
                  <a:lnTo>
                    <a:pt x="97" y="87"/>
                  </a:lnTo>
                  <a:lnTo>
                    <a:pt x="97" y="85"/>
                  </a:lnTo>
                  <a:lnTo>
                    <a:pt x="97" y="83"/>
                  </a:lnTo>
                  <a:lnTo>
                    <a:pt x="99" y="83"/>
                  </a:lnTo>
                  <a:lnTo>
                    <a:pt x="99" y="81"/>
                  </a:lnTo>
                  <a:lnTo>
                    <a:pt x="99" y="80"/>
                  </a:lnTo>
                  <a:lnTo>
                    <a:pt x="99" y="78"/>
                  </a:lnTo>
                  <a:lnTo>
                    <a:pt x="99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99" y="74"/>
                  </a:lnTo>
                  <a:lnTo>
                    <a:pt x="99" y="72"/>
                  </a:lnTo>
                  <a:lnTo>
                    <a:pt x="99" y="71"/>
                  </a:lnTo>
                  <a:lnTo>
                    <a:pt x="99" y="69"/>
                  </a:lnTo>
                  <a:lnTo>
                    <a:pt x="99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97" y="64"/>
                  </a:lnTo>
                  <a:lnTo>
                    <a:pt x="97" y="62"/>
                  </a:lnTo>
                  <a:lnTo>
                    <a:pt x="95" y="62"/>
                  </a:lnTo>
                  <a:lnTo>
                    <a:pt x="95" y="60"/>
                  </a:lnTo>
                  <a:lnTo>
                    <a:pt x="94" y="60"/>
                  </a:lnTo>
                  <a:lnTo>
                    <a:pt x="92" y="60"/>
                  </a:lnTo>
                  <a:lnTo>
                    <a:pt x="92" y="58"/>
                  </a:lnTo>
                  <a:lnTo>
                    <a:pt x="90" y="57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4" y="58"/>
                  </a:lnTo>
                  <a:lnTo>
                    <a:pt x="95" y="58"/>
                  </a:lnTo>
                  <a:lnTo>
                    <a:pt x="95" y="60"/>
                  </a:lnTo>
                  <a:lnTo>
                    <a:pt x="97" y="60"/>
                  </a:lnTo>
                  <a:lnTo>
                    <a:pt x="99" y="60"/>
                  </a:lnTo>
                  <a:lnTo>
                    <a:pt x="101" y="60"/>
                  </a:lnTo>
                  <a:lnTo>
                    <a:pt x="102" y="60"/>
                  </a:lnTo>
                  <a:lnTo>
                    <a:pt x="102" y="62"/>
                  </a:lnTo>
                  <a:lnTo>
                    <a:pt x="102" y="64"/>
                  </a:lnTo>
                  <a:lnTo>
                    <a:pt x="102" y="65"/>
                  </a:lnTo>
                  <a:lnTo>
                    <a:pt x="104" y="65"/>
                  </a:lnTo>
                  <a:lnTo>
                    <a:pt x="106" y="65"/>
                  </a:lnTo>
                  <a:lnTo>
                    <a:pt x="108" y="65"/>
                  </a:lnTo>
                  <a:lnTo>
                    <a:pt x="110" y="65"/>
                  </a:lnTo>
                  <a:lnTo>
                    <a:pt x="111" y="67"/>
                  </a:lnTo>
                  <a:lnTo>
                    <a:pt x="113" y="67"/>
                  </a:lnTo>
                  <a:lnTo>
                    <a:pt x="113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5"/>
                  </a:lnTo>
                  <a:lnTo>
                    <a:pt x="122" y="65"/>
                  </a:lnTo>
                  <a:lnTo>
                    <a:pt x="124" y="65"/>
                  </a:lnTo>
                  <a:lnTo>
                    <a:pt x="124" y="67"/>
                  </a:lnTo>
                  <a:lnTo>
                    <a:pt x="125" y="67"/>
                  </a:lnTo>
                  <a:lnTo>
                    <a:pt x="125" y="65"/>
                  </a:lnTo>
                  <a:lnTo>
                    <a:pt x="127" y="65"/>
                  </a:lnTo>
                  <a:lnTo>
                    <a:pt x="129" y="65"/>
                  </a:lnTo>
                  <a:lnTo>
                    <a:pt x="131" y="65"/>
                  </a:lnTo>
                  <a:lnTo>
                    <a:pt x="131" y="64"/>
                  </a:lnTo>
                  <a:lnTo>
                    <a:pt x="133" y="64"/>
                  </a:lnTo>
                  <a:lnTo>
                    <a:pt x="134" y="64"/>
                  </a:lnTo>
                  <a:lnTo>
                    <a:pt x="136" y="64"/>
                  </a:lnTo>
                  <a:lnTo>
                    <a:pt x="136" y="62"/>
                  </a:lnTo>
                  <a:lnTo>
                    <a:pt x="138" y="62"/>
                  </a:lnTo>
                  <a:lnTo>
                    <a:pt x="140" y="62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1" y="62"/>
                  </a:lnTo>
                  <a:lnTo>
                    <a:pt x="143" y="62"/>
                  </a:lnTo>
                  <a:lnTo>
                    <a:pt x="145" y="62"/>
                  </a:lnTo>
                  <a:lnTo>
                    <a:pt x="145" y="64"/>
                  </a:lnTo>
                  <a:lnTo>
                    <a:pt x="147" y="64"/>
                  </a:lnTo>
                  <a:lnTo>
                    <a:pt x="147" y="62"/>
                  </a:lnTo>
                  <a:lnTo>
                    <a:pt x="148" y="62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2" y="64"/>
                  </a:lnTo>
                  <a:lnTo>
                    <a:pt x="152" y="65"/>
                  </a:lnTo>
                  <a:lnTo>
                    <a:pt x="154" y="67"/>
                  </a:lnTo>
                  <a:lnTo>
                    <a:pt x="154" y="69"/>
                  </a:lnTo>
                  <a:lnTo>
                    <a:pt x="156" y="69"/>
                  </a:lnTo>
                  <a:lnTo>
                    <a:pt x="157" y="69"/>
                  </a:lnTo>
                  <a:lnTo>
                    <a:pt x="157" y="71"/>
                  </a:lnTo>
                  <a:lnTo>
                    <a:pt x="159" y="71"/>
                  </a:lnTo>
                  <a:lnTo>
                    <a:pt x="161" y="71"/>
                  </a:lnTo>
                  <a:lnTo>
                    <a:pt x="161" y="72"/>
                  </a:lnTo>
                  <a:lnTo>
                    <a:pt x="163" y="72"/>
                  </a:lnTo>
                  <a:lnTo>
                    <a:pt x="163" y="74"/>
                  </a:lnTo>
                  <a:lnTo>
                    <a:pt x="164" y="74"/>
                  </a:lnTo>
                  <a:lnTo>
                    <a:pt x="166" y="76"/>
                  </a:lnTo>
                  <a:lnTo>
                    <a:pt x="168" y="76"/>
                  </a:lnTo>
                  <a:lnTo>
                    <a:pt x="170" y="76"/>
                  </a:lnTo>
                  <a:lnTo>
                    <a:pt x="171" y="76"/>
                  </a:lnTo>
                  <a:lnTo>
                    <a:pt x="173" y="74"/>
                  </a:lnTo>
                  <a:lnTo>
                    <a:pt x="175" y="74"/>
                  </a:lnTo>
                  <a:lnTo>
                    <a:pt x="175" y="72"/>
                  </a:lnTo>
                  <a:lnTo>
                    <a:pt x="177" y="72"/>
                  </a:lnTo>
                  <a:lnTo>
                    <a:pt x="179" y="72"/>
                  </a:lnTo>
                  <a:lnTo>
                    <a:pt x="180" y="72"/>
                  </a:lnTo>
                  <a:lnTo>
                    <a:pt x="182" y="72"/>
                  </a:lnTo>
                  <a:lnTo>
                    <a:pt x="184" y="72"/>
                  </a:lnTo>
                  <a:lnTo>
                    <a:pt x="184" y="71"/>
                  </a:lnTo>
                  <a:lnTo>
                    <a:pt x="186" y="71"/>
                  </a:lnTo>
                  <a:lnTo>
                    <a:pt x="187" y="71"/>
                  </a:lnTo>
                  <a:lnTo>
                    <a:pt x="187" y="69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91" y="71"/>
                  </a:lnTo>
                  <a:lnTo>
                    <a:pt x="193" y="71"/>
                  </a:lnTo>
                  <a:lnTo>
                    <a:pt x="193" y="72"/>
                  </a:lnTo>
                  <a:lnTo>
                    <a:pt x="193" y="74"/>
                  </a:lnTo>
                  <a:lnTo>
                    <a:pt x="194" y="74"/>
                  </a:lnTo>
                  <a:lnTo>
                    <a:pt x="196" y="74"/>
                  </a:lnTo>
                  <a:lnTo>
                    <a:pt x="196" y="76"/>
                  </a:lnTo>
                  <a:lnTo>
                    <a:pt x="196" y="78"/>
                  </a:lnTo>
                  <a:lnTo>
                    <a:pt x="198" y="78"/>
                  </a:lnTo>
                  <a:lnTo>
                    <a:pt x="198" y="80"/>
                  </a:lnTo>
                  <a:lnTo>
                    <a:pt x="200" y="80"/>
                  </a:lnTo>
                  <a:lnTo>
                    <a:pt x="200" y="81"/>
                  </a:lnTo>
                  <a:lnTo>
                    <a:pt x="202" y="81"/>
                  </a:lnTo>
                  <a:lnTo>
                    <a:pt x="203" y="83"/>
                  </a:lnTo>
                  <a:lnTo>
                    <a:pt x="205" y="81"/>
                  </a:lnTo>
                  <a:lnTo>
                    <a:pt x="205" y="80"/>
                  </a:lnTo>
                  <a:lnTo>
                    <a:pt x="207" y="80"/>
                  </a:lnTo>
                  <a:lnTo>
                    <a:pt x="209" y="80"/>
                  </a:lnTo>
                  <a:lnTo>
                    <a:pt x="210" y="80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4" y="80"/>
                  </a:lnTo>
                  <a:lnTo>
                    <a:pt x="214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6" y="74"/>
                  </a:lnTo>
                  <a:lnTo>
                    <a:pt x="217" y="74"/>
                  </a:lnTo>
                  <a:lnTo>
                    <a:pt x="217" y="76"/>
                  </a:lnTo>
                  <a:lnTo>
                    <a:pt x="219" y="76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1" y="80"/>
                  </a:lnTo>
                  <a:lnTo>
                    <a:pt x="219" y="80"/>
                  </a:lnTo>
                  <a:lnTo>
                    <a:pt x="219" y="81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3" y="83"/>
                  </a:lnTo>
                  <a:lnTo>
                    <a:pt x="223" y="81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6" y="80"/>
                  </a:lnTo>
                  <a:lnTo>
                    <a:pt x="228" y="80"/>
                  </a:lnTo>
                  <a:lnTo>
                    <a:pt x="230" y="80"/>
                  </a:lnTo>
                  <a:lnTo>
                    <a:pt x="232" y="80"/>
                  </a:lnTo>
                  <a:lnTo>
                    <a:pt x="232" y="81"/>
                  </a:lnTo>
                  <a:lnTo>
                    <a:pt x="233" y="81"/>
                  </a:lnTo>
                  <a:lnTo>
                    <a:pt x="233" y="80"/>
                  </a:lnTo>
                  <a:lnTo>
                    <a:pt x="235" y="80"/>
                  </a:lnTo>
                  <a:lnTo>
                    <a:pt x="237" y="80"/>
                  </a:lnTo>
                  <a:lnTo>
                    <a:pt x="239" y="80"/>
                  </a:lnTo>
                  <a:lnTo>
                    <a:pt x="240" y="80"/>
                  </a:lnTo>
                  <a:lnTo>
                    <a:pt x="242" y="80"/>
                  </a:lnTo>
                  <a:lnTo>
                    <a:pt x="244" y="80"/>
                  </a:lnTo>
                  <a:lnTo>
                    <a:pt x="244" y="81"/>
                  </a:lnTo>
                  <a:lnTo>
                    <a:pt x="244" y="80"/>
                  </a:lnTo>
                  <a:lnTo>
                    <a:pt x="246" y="80"/>
                  </a:lnTo>
                  <a:lnTo>
                    <a:pt x="248" y="80"/>
                  </a:lnTo>
                  <a:lnTo>
                    <a:pt x="248" y="78"/>
                  </a:lnTo>
                  <a:lnTo>
                    <a:pt x="249" y="78"/>
                  </a:lnTo>
                  <a:lnTo>
                    <a:pt x="249" y="76"/>
                  </a:lnTo>
                  <a:lnTo>
                    <a:pt x="251" y="76"/>
                  </a:lnTo>
                  <a:lnTo>
                    <a:pt x="251" y="78"/>
                  </a:lnTo>
                  <a:lnTo>
                    <a:pt x="253" y="78"/>
                  </a:lnTo>
                  <a:lnTo>
                    <a:pt x="255" y="78"/>
                  </a:lnTo>
                  <a:lnTo>
                    <a:pt x="255" y="80"/>
                  </a:lnTo>
                  <a:lnTo>
                    <a:pt x="256" y="80"/>
                  </a:lnTo>
                  <a:lnTo>
                    <a:pt x="258" y="80"/>
                  </a:lnTo>
                  <a:lnTo>
                    <a:pt x="260" y="80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1"/>
                  </a:lnTo>
                  <a:lnTo>
                    <a:pt x="262" y="83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4" y="87"/>
                  </a:lnTo>
                  <a:lnTo>
                    <a:pt x="262" y="87"/>
                  </a:lnTo>
                  <a:lnTo>
                    <a:pt x="264" y="87"/>
                  </a:lnTo>
                  <a:lnTo>
                    <a:pt x="265" y="87"/>
                  </a:lnTo>
                  <a:lnTo>
                    <a:pt x="267" y="87"/>
                  </a:lnTo>
                  <a:lnTo>
                    <a:pt x="269" y="87"/>
                  </a:lnTo>
                  <a:lnTo>
                    <a:pt x="271" y="87"/>
                  </a:lnTo>
                  <a:lnTo>
                    <a:pt x="271" y="85"/>
                  </a:lnTo>
                  <a:lnTo>
                    <a:pt x="272" y="85"/>
                  </a:lnTo>
                  <a:lnTo>
                    <a:pt x="274" y="85"/>
                  </a:lnTo>
                  <a:lnTo>
                    <a:pt x="274" y="83"/>
                  </a:lnTo>
                  <a:lnTo>
                    <a:pt x="274" y="81"/>
                  </a:lnTo>
                  <a:lnTo>
                    <a:pt x="276" y="81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78" y="78"/>
                  </a:lnTo>
                  <a:lnTo>
                    <a:pt x="279" y="78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5" y="78"/>
                  </a:lnTo>
                  <a:lnTo>
                    <a:pt x="285" y="80"/>
                  </a:lnTo>
                  <a:lnTo>
                    <a:pt x="287" y="80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0" y="78"/>
                  </a:lnTo>
                  <a:lnTo>
                    <a:pt x="292" y="76"/>
                  </a:lnTo>
                  <a:lnTo>
                    <a:pt x="292" y="74"/>
                  </a:lnTo>
                  <a:lnTo>
                    <a:pt x="292" y="72"/>
                  </a:lnTo>
                  <a:lnTo>
                    <a:pt x="290" y="72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0" y="69"/>
                  </a:lnTo>
                  <a:lnTo>
                    <a:pt x="290" y="67"/>
                  </a:lnTo>
                  <a:lnTo>
                    <a:pt x="290" y="65"/>
                  </a:lnTo>
                  <a:lnTo>
                    <a:pt x="292" y="64"/>
                  </a:lnTo>
                  <a:lnTo>
                    <a:pt x="292" y="62"/>
                  </a:lnTo>
                  <a:lnTo>
                    <a:pt x="292" y="60"/>
                  </a:lnTo>
                  <a:lnTo>
                    <a:pt x="294" y="60"/>
                  </a:lnTo>
                  <a:lnTo>
                    <a:pt x="294" y="58"/>
                  </a:lnTo>
                  <a:lnTo>
                    <a:pt x="295" y="58"/>
                  </a:lnTo>
                  <a:lnTo>
                    <a:pt x="297" y="58"/>
                  </a:lnTo>
                  <a:lnTo>
                    <a:pt x="297" y="60"/>
                  </a:lnTo>
                  <a:lnTo>
                    <a:pt x="299" y="60"/>
                  </a:lnTo>
                  <a:lnTo>
                    <a:pt x="299" y="62"/>
                  </a:lnTo>
                  <a:lnTo>
                    <a:pt x="301" y="62"/>
                  </a:lnTo>
                  <a:lnTo>
                    <a:pt x="302" y="62"/>
                  </a:lnTo>
                  <a:lnTo>
                    <a:pt x="304" y="62"/>
                  </a:lnTo>
                  <a:lnTo>
                    <a:pt x="302" y="62"/>
                  </a:lnTo>
                  <a:lnTo>
                    <a:pt x="302" y="60"/>
                  </a:lnTo>
                  <a:lnTo>
                    <a:pt x="301" y="60"/>
                  </a:lnTo>
                  <a:lnTo>
                    <a:pt x="301" y="58"/>
                  </a:lnTo>
                  <a:lnTo>
                    <a:pt x="301" y="57"/>
                  </a:lnTo>
                  <a:lnTo>
                    <a:pt x="302" y="57"/>
                  </a:lnTo>
                  <a:lnTo>
                    <a:pt x="302" y="55"/>
                  </a:lnTo>
                  <a:lnTo>
                    <a:pt x="302" y="53"/>
                  </a:lnTo>
                  <a:lnTo>
                    <a:pt x="302" y="51"/>
                  </a:lnTo>
                  <a:lnTo>
                    <a:pt x="304" y="49"/>
                  </a:lnTo>
                  <a:lnTo>
                    <a:pt x="304" y="48"/>
                  </a:lnTo>
                  <a:lnTo>
                    <a:pt x="304" y="46"/>
                  </a:lnTo>
                  <a:lnTo>
                    <a:pt x="306" y="46"/>
                  </a:lnTo>
                  <a:lnTo>
                    <a:pt x="306" y="44"/>
                  </a:lnTo>
                  <a:lnTo>
                    <a:pt x="304" y="44"/>
                  </a:lnTo>
                  <a:lnTo>
                    <a:pt x="304" y="42"/>
                  </a:lnTo>
                  <a:lnTo>
                    <a:pt x="304" y="41"/>
                  </a:lnTo>
                  <a:lnTo>
                    <a:pt x="306" y="41"/>
                  </a:lnTo>
                  <a:lnTo>
                    <a:pt x="306" y="39"/>
                  </a:lnTo>
                  <a:lnTo>
                    <a:pt x="308" y="39"/>
                  </a:lnTo>
                  <a:lnTo>
                    <a:pt x="308" y="37"/>
                  </a:lnTo>
                  <a:lnTo>
                    <a:pt x="308" y="35"/>
                  </a:lnTo>
                  <a:lnTo>
                    <a:pt x="310" y="35"/>
                  </a:lnTo>
                  <a:lnTo>
                    <a:pt x="310" y="34"/>
                  </a:lnTo>
                  <a:lnTo>
                    <a:pt x="311" y="34"/>
                  </a:lnTo>
                  <a:lnTo>
                    <a:pt x="311" y="32"/>
                  </a:lnTo>
                  <a:lnTo>
                    <a:pt x="313" y="32"/>
                  </a:lnTo>
                  <a:lnTo>
                    <a:pt x="315" y="32"/>
                  </a:lnTo>
                  <a:lnTo>
                    <a:pt x="315" y="30"/>
                  </a:lnTo>
                  <a:lnTo>
                    <a:pt x="315" y="28"/>
                  </a:lnTo>
                  <a:lnTo>
                    <a:pt x="317" y="26"/>
                  </a:lnTo>
                  <a:lnTo>
                    <a:pt x="317" y="25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20" y="21"/>
                  </a:lnTo>
                  <a:lnTo>
                    <a:pt x="318" y="21"/>
                  </a:lnTo>
                  <a:lnTo>
                    <a:pt x="318" y="19"/>
                  </a:lnTo>
                  <a:lnTo>
                    <a:pt x="318" y="18"/>
                  </a:lnTo>
                  <a:lnTo>
                    <a:pt x="320" y="18"/>
                  </a:lnTo>
                  <a:lnTo>
                    <a:pt x="322" y="18"/>
                  </a:lnTo>
                  <a:lnTo>
                    <a:pt x="324" y="16"/>
                  </a:lnTo>
                  <a:lnTo>
                    <a:pt x="325" y="14"/>
                  </a:lnTo>
                  <a:lnTo>
                    <a:pt x="327" y="12"/>
                  </a:lnTo>
                  <a:lnTo>
                    <a:pt x="329" y="12"/>
                  </a:lnTo>
                  <a:lnTo>
                    <a:pt x="331" y="12"/>
                  </a:lnTo>
                  <a:lnTo>
                    <a:pt x="331" y="11"/>
                  </a:lnTo>
                  <a:lnTo>
                    <a:pt x="331" y="9"/>
                  </a:lnTo>
                  <a:lnTo>
                    <a:pt x="331" y="7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3"/>
                  </a:lnTo>
                  <a:lnTo>
                    <a:pt x="334" y="3"/>
                  </a:lnTo>
                  <a:lnTo>
                    <a:pt x="334" y="5"/>
                  </a:lnTo>
                  <a:lnTo>
                    <a:pt x="336" y="3"/>
                  </a:lnTo>
                  <a:lnTo>
                    <a:pt x="336" y="5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3" y="5"/>
                  </a:lnTo>
                  <a:lnTo>
                    <a:pt x="345" y="5"/>
                  </a:lnTo>
                  <a:lnTo>
                    <a:pt x="347" y="5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7" y="0"/>
                  </a:lnTo>
                  <a:lnTo>
                    <a:pt x="359" y="0"/>
                  </a:lnTo>
                  <a:close/>
                  <a:moveTo>
                    <a:pt x="366" y="129"/>
                  </a:moveTo>
                  <a:lnTo>
                    <a:pt x="366" y="131"/>
                  </a:lnTo>
                  <a:lnTo>
                    <a:pt x="366" y="12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5" name="Freeform 19"/>
            <p:cNvSpPr>
              <a:spLocks/>
            </p:cNvSpPr>
            <p:nvPr/>
          </p:nvSpPr>
          <p:spPr bwMode="auto">
            <a:xfrm>
              <a:off x="2892" y="2356"/>
              <a:ext cx="168" cy="814"/>
            </a:xfrm>
            <a:custGeom>
              <a:avLst/>
              <a:gdLst>
                <a:gd name="T0" fmla="*/ 57 w 168"/>
                <a:gd name="T1" fmla="*/ 16 h 814"/>
                <a:gd name="T2" fmla="*/ 69 w 168"/>
                <a:gd name="T3" fmla="*/ 9 h 814"/>
                <a:gd name="T4" fmla="*/ 90 w 168"/>
                <a:gd name="T5" fmla="*/ 14 h 814"/>
                <a:gd name="T6" fmla="*/ 108 w 168"/>
                <a:gd name="T7" fmla="*/ 16 h 814"/>
                <a:gd name="T8" fmla="*/ 119 w 168"/>
                <a:gd name="T9" fmla="*/ 37 h 814"/>
                <a:gd name="T10" fmla="*/ 131 w 168"/>
                <a:gd name="T11" fmla="*/ 51 h 814"/>
                <a:gd name="T12" fmla="*/ 149 w 168"/>
                <a:gd name="T13" fmla="*/ 53 h 814"/>
                <a:gd name="T14" fmla="*/ 163 w 168"/>
                <a:gd name="T15" fmla="*/ 55 h 814"/>
                <a:gd name="T16" fmla="*/ 163 w 168"/>
                <a:gd name="T17" fmla="*/ 78 h 814"/>
                <a:gd name="T18" fmla="*/ 161 w 168"/>
                <a:gd name="T19" fmla="*/ 104 h 814"/>
                <a:gd name="T20" fmla="*/ 165 w 168"/>
                <a:gd name="T21" fmla="*/ 127 h 814"/>
                <a:gd name="T22" fmla="*/ 163 w 168"/>
                <a:gd name="T23" fmla="*/ 154 h 814"/>
                <a:gd name="T24" fmla="*/ 154 w 168"/>
                <a:gd name="T25" fmla="*/ 177 h 814"/>
                <a:gd name="T26" fmla="*/ 158 w 168"/>
                <a:gd name="T27" fmla="*/ 196 h 814"/>
                <a:gd name="T28" fmla="*/ 161 w 168"/>
                <a:gd name="T29" fmla="*/ 209 h 814"/>
                <a:gd name="T30" fmla="*/ 165 w 168"/>
                <a:gd name="T31" fmla="*/ 225 h 814"/>
                <a:gd name="T32" fmla="*/ 166 w 168"/>
                <a:gd name="T33" fmla="*/ 249 h 814"/>
                <a:gd name="T34" fmla="*/ 152 w 168"/>
                <a:gd name="T35" fmla="*/ 262 h 814"/>
                <a:gd name="T36" fmla="*/ 154 w 168"/>
                <a:gd name="T37" fmla="*/ 287 h 814"/>
                <a:gd name="T38" fmla="*/ 142 w 168"/>
                <a:gd name="T39" fmla="*/ 301 h 814"/>
                <a:gd name="T40" fmla="*/ 143 w 168"/>
                <a:gd name="T41" fmla="*/ 313 h 814"/>
                <a:gd name="T42" fmla="*/ 138 w 168"/>
                <a:gd name="T43" fmla="*/ 324 h 814"/>
                <a:gd name="T44" fmla="*/ 138 w 168"/>
                <a:gd name="T45" fmla="*/ 343 h 814"/>
                <a:gd name="T46" fmla="*/ 145 w 168"/>
                <a:gd name="T47" fmla="*/ 357 h 814"/>
                <a:gd name="T48" fmla="*/ 145 w 168"/>
                <a:gd name="T49" fmla="*/ 373 h 814"/>
                <a:gd name="T50" fmla="*/ 151 w 168"/>
                <a:gd name="T51" fmla="*/ 388 h 814"/>
                <a:gd name="T52" fmla="*/ 131 w 168"/>
                <a:gd name="T53" fmla="*/ 388 h 814"/>
                <a:gd name="T54" fmla="*/ 117 w 168"/>
                <a:gd name="T55" fmla="*/ 395 h 814"/>
                <a:gd name="T56" fmla="*/ 96 w 168"/>
                <a:gd name="T57" fmla="*/ 396 h 814"/>
                <a:gd name="T58" fmla="*/ 104 w 168"/>
                <a:gd name="T59" fmla="*/ 411 h 814"/>
                <a:gd name="T60" fmla="*/ 117 w 168"/>
                <a:gd name="T61" fmla="*/ 430 h 814"/>
                <a:gd name="T62" fmla="*/ 101 w 168"/>
                <a:gd name="T63" fmla="*/ 437 h 814"/>
                <a:gd name="T64" fmla="*/ 103 w 168"/>
                <a:gd name="T65" fmla="*/ 457 h 814"/>
                <a:gd name="T66" fmla="*/ 97 w 168"/>
                <a:gd name="T67" fmla="*/ 472 h 814"/>
                <a:gd name="T68" fmla="*/ 94 w 168"/>
                <a:gd name="T69" fmla="*/ 494 h 814"/>
                <a:gd name="T70" fmla="*/ 94 w 168"/>
                <a:gd name="T71" fmla="*/ 515 h 814"/>
                <a:gd name="T72" fmla="*/ 85 w 168"/>
                <a:gd name="T73" fmla="*/ 540 h 814"/>
                <a:gd name="T74" fmla="*/ 89 w 168"/>
                <a:gd name="T75" fmla="*/ 552 h 814"/>
                <a:gd name="T76" fmla="*/ 89 w 168"/>
                <a:gd name="T77" fmla="*/ 572 h 814"/>
                <a:gd name="T78" fmla="*/ 92 w 168"/>
                <a:gd name="T79" fmla="*/ 584 h 814"/>
                <a:gd name="T80" fmla="*/ 89 w 168"/>
                <a:gd name="T81" fmla="*/ 593 h 814"/>
                <a:gd name="T82" fmla="*/ 92 w 168"/>
                <a:gd name="T83" fmla="*/ 603 h 814"/>
                <a:gd name="T84" fmla="*/ 85 w 168"/>
                <a:gd name="T85" fmla="*/ 621 h 814"/>
                <a:gd name="T86" fmla="*/ 71 w 168"/>
                <a:gd name="T87" fmla="*/ 619 h 814"/>
                <a:gd name="T88" fmla="*/ 51 w 168"/>
                <a:gd name="T89" fmla="*/ 618 h 814"/>
                <a:gd name="T90" fmla="*/ 44 w 168"/>
                <a:gd name="T91" fmla="*/ 634 h 814"/>
                <a:gd name="T92" fmla="*/ 32 w 168"/>
                <a:gd name="T93" fmla="*/ 651 h 814"/>
                <a:gd name="T94" fmla="*/ 35 w 168"/>
                <a:gd name="T95" fmla="*/ 669 h 814"/>
                <a:gd name="T96" fmla="*/ 30 w 168"/>
                <a:gd name="T97" fmla="*/ 681 h 814"/>
                <a:gd name="T98" fmla="*/ 16 w 168"/>
                <a:gd name="T99" fmla="*/ 676 h 814"/>
                <a:gd name="T100" fmla="*/ 5 w 168"/>
                <a:gd name="T101" fmla="*/ 685 h 814"/>
                <a:gd name="T102" fmla="*/ 2 w 168"/>
                <a:gd name="T103" fmla="*/ 701 h 814"/>
                <a:gd name="T104" fmla="*/ 18 w 168"/>
                <a:gd name="T105" fmla="*/ 708 h 814"/>
                <a:gd name="T106" fmla="*/ 30 w 168"/>
                <a:gd name="T107" fmla="*/ 719 h 814"/>
                <a:gd name="T108" fmla="*/ 27 w 168"/>
                <a:gd name="T109" fmla="*/ 734 h 814"/>
                <a:gd name="T110" fmla="*/ 16 w 168"/>
                <a:gd name="T111" fmla="*/ 747 h 814"/>
                <a:gd name="T112" fmla="*/ 12 w 168"/>
                <a:gd name="T113" fmla="*/ 763 h 814"/>
                <a:gd name="T114" fmla="*/ 18 w 168"/>
                <a:gd name="T115" fmla="*/ 777 h 814"/>
                <a:gd name="T116" fmla="*/ 27 w 168"/>
                <a:gd name="T117" fmla="*/ 793 h 814"/>
                <a:gd name="T118" fmla="*/ 27 w 168"/>
                <a:gd name="T119" fmla="*/ 809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" h="814">
                  <a:moveTo>
                    <a:pt x="46" y="0"/>
                  </a:moveTo>
                  <a:lnTo>
                    <a:pt x="48" y="2"/>
                  </a:lnTo>
                  <a:lnTo>
                    <a:pt x="50" y="0"/>
                  </a:lnTo>
                  <a:lnTo>
                    <a:pt x="50" y="2"/>
                  </a:lnTo>
                  <a:lnTo>
                    <a:pt x="50" y="3"/>
                  </a:lnTo>
                  <a:lnTo>
                    <a:pt x="50" y="5"/>
                  </a:lnTo>
                  <a:lnTo>
                    <a:pt x="51" y="5"/>
                  </a:lnTo>
                  <a:lnTo>
                    <a:pt x="51" y="7"/>
                  </a:lnTo>
                  <a:lnTo>
                    <a:pt x="53" y="9"/>
                  </a:lnTo>
                  <a:lnTo>
                    <a:pt x="53" y="11"/>
                  </a:lnTo>
                  <a:lnTo>
                    <a:pt x="53" y="12"/>
                  </a:lnTo>
                  <a:lnTo>
                    <a:pt x="55" y="12"/>
                  </a:lnTo>
                  <a:lnTo>
                    <a:pt x="55" y="14"/>
                  </a:lnTo>
                  <a:lnTo>
                    <a:pt x="57" y="14"/>
                  </a:lnTo>
                  <a:lnTo>
                    <a:pt x="55" y="14"/>
                  </a:lnTo>
                  <a:lnTo>
                    <a:pt x="55" y="16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8" y="18"/>
                  </a:lnTo>
                  <a:lnTo>
                    <a:pt x="58" y="19"/>
                  </a:lnTo>
                  <a:lnTo>
                    <a:pt x="60" y="19"/>
                  </a:lnTo>
                  <a:lnTo>
                    <a:pt x="62" y="19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4" y="18"/>
                  </a:lnTo>
                  <a:lnTo>
                    <a:pt x="62" y="18"/>
                  </a:lnTo>
                  <a:lnTo>
                    <a:pt x="64" y="16"/>
                  </a:lnTo>
                  <a:lnTo>
                    <a:pt x="64" y="14"/>
                  </a:lnTo>
                  <a:lnTo>
                    <a:pt x="66" y="14"/>
                  </a:lnTo>
                  <a:lnTo>
                    <a:pt x="66" y="12"/>
                  </a:lnTo>
                  <a:lnTo>
                    <a:pt x="66" y="11"/>
                  </a:lnTo>
                  <a:lnTo>
                    <a:pt x="67" y="9"/>
                  </a:lnTo>
                  <a:lnTo>
                    <a:pt x="69" y="9"/>
                  </a:lnTo>
                  <a:lnTo>
                    <a:pt x="73" y="11"/>
                  </a:lnTo>
                  <a:lnTo>
                    <a:pt x="74" y="11"/>
                  </a:lnTo>
                  <a:lnTo>
                    <a:pt x="74" y="9"/>
                  </a:lnTo>
                  <a:lnTo>
                    <a:pt x="76" y="9"/>
                  </a:lnTo>
                  <a:lnTo>
                    <a:pt x="78" y="9"/>
                  </a:lnTo>
                  <a:lnTo>
                    <a:pt x="78" y="11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1" y="14"/>
                  </a:lnTo>
                  <a:lnTo>
                    <a:pt x="83" y="12"/>
                  </a:lnTo>
                  <a:lnTo>
                    <a:pt x="85" y="12"/>
                  </a:lnTo>
                  <a:lnTo>
                    <a:pt x="87" y="14"/>
                  </a:lnTo>
                  <a:lnTo>
                    <a:pt x="87" y="12"/>
                  </a:lnTo>
                  <a:lnTo>
                    <a:pt x="89" y="12"/>
                  </a:lnTo>
                  <a:lnTo>
                    <a:pt x="89" y="14"/>
                  </a:lnTo>
                  <a:lnTo>
                    <a:pt x="90" y="14"/>
                  </a:lnTo>
                  <a:lnTo>
                    <a:pt x="90" y="16"/>
                  </a:lnTo>
                  <a:lnTo>
                    <a:pt x="92" y="16"/>
                  </a:lnTo>
                  <a:lnTo>
                    <a:pt x="92" y="18"/>
                  </a:lnTo>
                  <a:lnTo>
                    <a:pt x="92" y="16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6" y="14"/>
                  </a:lnTo>
                  <a:lnTo>
                    <a:pt x="97" y="14"/>
                  </a:lnTo>
                  <a:lnTo>
                    <a:pt x="99" y="14"/>
                  </a:lnTo>
                  <a:lnTo>
                    <a:pt x="99" y="12"/>
                  </a:lnTo>
                  <a:lnTo>
                    <a:pt x="101" y="12"/>
                  </a:lnTo>
                  <a:lnTo>
                    <a:pt x="103" y="12"/>
                  </a:lnTo>
                  <a:lnTo>
                    <a:pt x="104" y="12"/>
                  </a:lnTo>
                  <a:lnTo>
                    <a:pt x="104" y="14"/>
                  </a:lnTo>
                  <a:lnTo>
                    <a:pt x="106" y="14"/>
                  </a:lnTo>
                  <a:lnTo>
                    <a:pt x="106" y="16"/>
                  </a:lnTo>
                  <a:lnTo>
                    <a:pt x="108" y="16"/>
                  </a:lnTo>
                  <a:lnTo>
                    <a:pt x="108" y="18"/>
                  </a:lnTo>
                  <a:lnTo>
                    <a:pt x="110" y="18"/>
                  </a:lnTo>
                  <a:lnTo>
                    <a:pt x="110" y="19"/>
                  </a:lnTo>
                  <a:lnTo>
                    <a:pt x="112" y="19"/>
                  </a:lnTo>
                  <a:lnTo>
                    <a:pt x="110" y="21"/>
                  </a:lnTo>
                  <a:lnTo>
                    <a:pt x="112" y="21"/>
                  </a:lnTo>
                  <a:lnTo>
                    <a:pt x="112" y="23"/>
                  </a:lnTo>
                  <a:lnTo>
                    <a:pt x="113" y="25"/>
                  </a:lnTo>
                  <a:lnTo>
                    <a:pt x="113" y="26"/>
                  </a:lnTo>
                  <a:lnTo>
                    <a:pt x="115" y="26"/>
                  </a:lnTo>
                  <a:lnTo>
                    <a:pt x="115" y="28"/>
                  </a:lnTo>
                  <a:lnTo>
                    <a:pt x="117" y="28"/>
                  </a:lnTo>
                  <a:lnTo>
                    <a:pt x="117" y="30"/>
                  </a:lnTo>
                  <a:lnTo>
                    <a:pt x="117" y="32"/>
                  </a:lnTo>
                  <a:lnTo>
                    <a:pt x="117" y="34"/>
                  </a:lnTo>
                  <a:lnTo>
                    <a:pt x="117" y="35"/>
                  </a:lnTo>
                  <a:lnTo>
                    <a:pt x="119" y="37"/>
                  </a:lnTo>
                  <a:lnTo>
                    <a:pt x="119" y="39"/>
                  </a:lnTo>
                  <a:lnTo>
                    <a:pt x="120" y="41"/>
                  </a:lnTo>
                  <a:lnTo>
                    <a:pt x="122" y="42"/>
                  </a:lnTo>
                  <a:lnTo>
                    <a:pt x="124" y="42"/>
                  </a:lnTo>
                  <a:lnTo>
                    <a:pt x="124" y="44"/>
                  </a:lnTo>
                  <a:lnTo>
                    <a:pt x="126" y="44"/>
                  </a:lnTo>
                  <a:lnTo>
                    <a:pt x="124" y="44"/>
                  </a:lnTo>
                  <a:lnTo>
                    <a:pt x="124" y="46"/>
                  </a:lnTo>
                  <a:lnTo>
                    <a:pt x="122" y="46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6" y="48"/>
                  </a:lnTo>
                  <a:lnTo>
                    <a:pt x="127" y="48"/>
                  </a:lnTo>
                  <a:lnTo>
                    <a:pt x="127" y="49"/>
                  </a:lnTo>
                  <a:lnTo>
                    <a:pt x="129" y="49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3" y="51"/>
                  </a:lnTo>
                  <a:lnTo>
                    <a:pt x="135" y="51"/>
                  </a:lnTo>
                  <a:lnTo>
                    <a:pt x="135" y="53"/>
                  </a:lnTo>
                  <a:lnTo>
                    <a:pt x="136" y="53"/>
                  </a:lnTo>
                  <a:lnTo>
                    <a:pt x="136" y="51"/>
                  </a:lnTo>
                  <a:lnTo>
                    <a:pt x="138" y="51"/>
                  </a:lnTo>
                  <a:lnTo>
                    <a:pt x="140" y="51"/>
                  </a:lnTo>
                  <a:lnTo>
                    <a:pt x="142" y="51"/>
                  </a:lnTo>
                  <a:lnTo>
                    <a:pt x="142" y="53"/>
                  </a:lnTo>
                  <a:lnTo>
                    <a:pt x="143" y="53"/>
                  </a:lnTo>
                  <a:lnTo>
                    <a:pt x="143" y="55"/>
                  </a:lnTo>
                  <a:lnTo>
                    <a:pt x="143" y="57"/>
                  </a:lnTo>
                  <a:lnTo>
                    <a:pt x="145" y="57"/>
                  </a:lnTo>
                  <a:lnTo>
                    <a:pt x="145" y="55"/>
                  </a:lnTo>
                  <a:lnTo>
                    <a:pt x="147" y="55"/>
                  </a:lnTo>
                  <a:lnTo>
                    <a:pt x="149" y="55"/>
                  </a:lnTo>
                  <a:lnTo>
                    <a:pt x="149" y="53"/>
                  </a:lnTo>
                  <a:lnTo>
                    <a:pt x="149" y="51"/>
                  </a:lnTo>
                  <a:lnTo>
                    <a:pt x="151" y="51"/>
                  </a:lnTo>
                  <a:lnTo>
                    <a:pt x="151" y="53"/>
                  </a:lnTo>
                  <a:lnTo>
                    <a:pt x="152" y="53"/>
                  </a:lnTo>
                  <a:lnTo>
                    <a:pt x="152" y="55"/>
                  </a:lnTo>
                  <a:lnTo>
                    <a:pt x="152" y="53"/>
                  </a:lnTo>
                  <a:lnTo>
                    <a:pt x="154" y="53"/>
                  </a:lnTo>
                  <a:lnTo>
                    <a:pt x="154" y="55"/>
                  </a:lnTo>
                  <a:lnTo>
                    <a:pt x="156" y="55"/>
                  </a:lnTo>
                  <a:lnTo>
                    <a:pt x="156" y="53"/>
                  </a:lnTo>
                  <a:lnTo>
                    <a:pt x="156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1" y="55"/>
                  </a:lnTo>
                  <a:lnTo>
                    <a:pt x="163" y="55"/>
                  </a:lnTo>
                  <a:lnTo>
                    <a:pt x="163" y="57"/>
                  </a:lnTo>
                  <a:lnTo>
                    <a:pt x="163" y="58"/>
                  </a:lnTo>
                  <a:lnTo>
                    <a:pt x="163" y="60"/>
                  </a:lnTo>
                  <a:lnTo>
                    <a:pt x="161" y="60"/>
                  </a:lnTo>
                  <a:lnTo>
                    <a:pt x="163" y="60"/>
                  </a:lnTo>
                  <a:lnTo>
                    <a:pt x="163" y="62"/>
                  </a:lnTo>
                  <a:lnTo>
                    <a:pt x="163" y="64"/>
                  </a:lnTo>
                  <a:lnTo>
                    <a:pt x="163" y="65"/>
                  </a:lnTo>
                  <a:lnTo>
                    <a:pt x="163" y="67"/>
                  </a:lnTo>
                  <a:lnTo>
                    <a:pt x="163" y="69"/>
                  </a:lnTo>
                  <a:lnTo>
                    <a:pt x="165" y="69"/>
                  </a:lnTo>
                  <a:lnTo>
                    <a:pt x="165" y="71"/>
                  </a:lnTo>
                  <a:lnTo>
                    <a:pt x="165" y="72"/>
                  </a:lnTo>
                  <a:lnTo>
                    <a:pt x="165" y="74"/>
                  </a:lnTo>
                  <a:lnTo>
                    <a:pt x="163" y="74"/>
                  </a:lnTo>
                  <a:lnTo>
                    <a:pt x="163" y="76"/>
                  </a:lnTo>
                  <a:lnTo>
                    <a:pt x="163" y="78"/>
                  </a:lnTo>
                  <a:lnTo>
                    <a:pt x="163" y="80"/>
                  </a:lnTo>
                  <a:lnTo>
                    <a:pt x="163" y="81"/>
                  </a:lnTo>
                  <a:lnTo>
                    <a:pt x="163" y="83"/>
                  </a:lnTo>
                  <a:lnTo>
                    <a:pt x="163" y="85"/>
                  </a:lnTo>
                  <a:lnTo>
                    <a:pt x="163" y="87"/>
                  </a:lnTo>
                  <a:lnTo>
                    <a:pt x="161" y="87"/>
                  </a:lnTo>
                  <a:lnTo>
                    <a:pt x="161" y="88"/>
                  </a:lnTo>
                  <a:lnTo>
                    <a:pt x="161" y="90"/>
                  </a:lnTo>
                  <a:lnTo>
                    <a:pt x="161" y="92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5"/>
                  </a:lnTo>
                  <a:lnTo>
                    <a:pt x="163" y="97"/>
                  </a:lnTo>
                  <a:lnTo>
                    <a:pt x="163" y="99"/>
                  </a:lnTo>
                  <a:lnTo>
                    <a:pt x="163" y="101"/>
                  </a:lnTo>
                  <a:lnTo>
                    <a:pt x="161" y="103"/>
                  </a:lnTo>
                  <a:lnTo>
                    <a:pt x="161" y="104"/>
                  </a:lnTo>
                  <a:lnTo>
                    <a:pt x="161" y="106"/>
                  </a:lnTo>
                  <a:lnTo>
                    <a:pt x="163" y="106"/>
                  </a:lnTo>
                  <a:lnTo>
                    <a:pt x="163" y="108"/>
                  </a:lnTo>
                  <a:lnTo>
                    <a:pt x="163" y="110"/>
                  </a:lnTo>
                  <a:lnTo>
                    <a:pt x="163" y="111"/>
                  </a:lnTo>
                  <a:lnTo>
                    <a:pt x="165" y="111"/>
                  </a:lnTo>
                  <a:lnTo>
                    <a:pt x="165" y="113"/>
                  </a:lnTo>
                  <a:lnTo>
                    <a:pt x="165" y="115"/>
                  </a:lnTo>
                  <a:lnTo>
                    <a:pt x="166" y="115"/>
                  </a:lnTo>
                  <a:lnTo>
                    <a:pt x="166" y="117"/>
                  </a:lnTo>
                  <a:lnTo>
                    <a:pt x="166" y="119"/>
                  </a:lnTo>
                  <a:lnTo>
                    <a:pt x="166" y="120"/>
                  </a:lnTo>
                  <a:lnTo>
                    <a:pt x="166" y="122"/>
                  </a:lnTo>
                  <a:lnTo>
                    <a:pt x="166" y="124"/>
                  </a:lnTo>
                  <a:lnTo>
                    <a:pt x="165" y="124"/>
                  </a:lnTo>
                  <a:lnTo>
                    <a:pt x="165" y="126"/>
                  </a:lnTo>
                  <a:lnTo>
                    <a:pt x="165" y="127"/>
                  </a:lnTo>
                  <a:lnTo>
                    <a:pt x="165" y="129"/>
                  </a:lnTo>
                  <a:lnTo>
                    <a:pt x="165" y="131"/>
                  </a:lnTo>
                  <a:lnTo>
                    <a:pt x="165" y="133"/>
                  </a:lnTo>
                  <a:lnTo>
                    <a:pt x="163" y="133"/>
                  </a:lnTo>
                  <a:lnTo>
                    <a:pt x="163" y="134"/>
                  </a:lnTo>
                  <a:lnTo>
                    <a:pt x="163" y="136"/>
                  </a:lnTo>
                  <a:lnTo>
                    <a:pt x="165" y="138"/>
                  </a:lnTo>
                  <a:lnTo>
                    <a:pt x="165" y="140"/>
                  </a:lnTo>
                  <a:lnTo>
                    <a:pt x="165" y="142"/>
                  </a:lnTo>
                  <a:lnTo>
                    <a:pt x="163" y="143"/>
                  </a:lnTo>
                  <a:lnTo>
                    <a:pt x="163" y="145"/>
                  </a:lnTo>
                  <a:lnTo>
                    <a:pt x="165" y="145"/>
                  </a:lnTo>
                  <a:lnTo>
                    <a:pt x="165" y="147"/>
                  </a:lnTo>
                  <a:lnTo>
                    <a:pt x="165" y="149"/>
                  </a:lnTo>
                  <a:lnTo>
                    <a:pt x="165" y="150"/>
                  </a:lnTo>
                  <a:lnTo>
                    <a:pt x="163" y="152"/>
                  </a:lnTo>
                  <a:lnTo>
                    <a:pt x="163" y="154"/>
                  </a:lnTo>
                  <a:lnTo>
                    <a:pt x="161" y="154"/>
                  </a:lnTo>
                  <a:lnTo>
                    <a:pt x="161" y="156"/>
                  </a:lnTo>
                  <a:lnTo>
                    <a:pt x="159" y="157"/>
                  </a:lnTo>
                  <a:lnTo>
                    <a:pt x="159" y="159"/>
                  </a:lnTo>
                  <a:lnTo>
                    <a:pt x="159" y="161"/>
                  </a:lnTo>
                  <a:lnTo>
                    <a:pt x="159" y="163"/>
                  </a:lnTo>
                  <a:lnTo>
                    <a:pt x="161" y="165"/>
                  </a:lnTo>
                  <a:lnTo>
                    <a:pt x="159" y="165"/>
                  </a:lnTo>
                  <a:lnTo>
                    <a:pt x="159" y="166"/>
                  </a:lnTo>
                  <a:lnTo>
                    <a:pt x="159" y="168"/>
                  </a:lnTo>
                  <a:lnTo>
                    <a:pt x="158" y="168"/>
                  </a:lnTo>
                  <a:lnTo>
                    <a:pt x="158" y="170"/>
                  </a:lnTo>
                  <a:lnTo>
                    <a:pt x="158" y="172"/>
                  </a:lnTo>
                  <a:lnTo>
                    <a:pt x="156" y="173"/>
                  </a:lnTo>
                  <a:lnTo>
                    <a:pt x="156" y="175"/>
                  </a:lnTo>
                  <a:lnTo>
                    <a:pt x="154" y="175"/>
                  </a:lnTo>
                  <a:lnTo>
                    <a:pt x="154" y="177"/>
                  </a:lnTo>
                  <a:lnTo>
                    <a:pt x="154" y="179"/>
                  </a:lnTo>
                  <a:lnTo>
                    <a:pt x="152" y="179"/>
                  </a:lnTo>
                  <a:lnTo>
                    <a:pt x="152" y="180"/>
                  </a:lnTo>
                  <a:lnTo>
                    <a:pt x="152" y="182"/>
                  </a:lnTo>
                  <a:lnTo>
                    <a:pt x="152" y="184"/>
                  </a:lnTo>
                  <a:lnTo>
                    <a:pt x="154" y="184"/>
                  </a:lnTo>
                  <a:lnTo>
                    <a:pt x="154" y="186"/>
                  </a:lnTo>
                  <a:lnTo>
                    <a:pt x="154" y="188"/>
                  </a:lnTo>
                  <a:lnTo>
                    <a:pt x="156" y="188"/>
                  </a:lnTo>
                  <a:lnTo>
                    <a:pt x="156" y="189"/>
                  </a:lnTo>
                  <a:lnTo>
                    <a:pt x="158" y="189"/>
                  </a:lnTo>
                  <a:lnTo>
                    <a:pt x="158" y="191"/>
                  </a:lnTo>
                  <a:lnTo>
                    <a:pt x="159" y="191"/>
                  </a:lnTo>
                  <a:lnTo>
                    <a:pt x="159" y="193"/>
                  </a:lnTo>
                  <a:lnTo>
                    <a:pt x="159" y="195"/>
                  </a:lnTo>
                  <a:lnTo>
                    <a:pt x="159" y="196"/>
                  </a:lnTo>
                  <a:lnTo>
                    <a:pt x="158" y="196"/>
                  </a:lnTo>
                  <a:lnTo>
                    <a:pt x="156" y="196"/>
                  </a:lnTo>
                  <a:lnTo>
                    <a:pt x="156" y="198"/>
                  </a:lnTo>
                  <a:lnTo>
                    <a:pt x="154" y="198"/>
                  </a:lnTo>
                  <a:lnTo>
                    <a:pt x="152" y="198"/>
                  </a:lnTo>
                  <a:lnTo>
                    <a:pt x="154" y="198"/>
                  </a:lnTo>
                  <a:lnTo>
                    <a:pt x="154" y="200"/>
                  </a:lnTo>
                  <a:lnTo>
                    <a:pt x="156" y="200"/>
                  </a:lnTo>
                  <a:lnTo>
                    <a:pt x="156" y="202"/>
                  </a:lnTo>
                  <a:lnTo>
                    <a:pt x="154" y="202"/>
                  </a:lnTo>
                  <a:lnTo>
                    <a:pt x="154" y="203"/>
                  </a:lnTo>
                  <a:lnTo>
                    <a:pt x="154" y="205"/>
                  </a:lnTo>
                  <a:lnTo>
                    <a:pt x="154" y="207"/>
                  </a:lnTo>
                  <a:lnTo>
                    <a:pt x="154" y="209"/>
                  </a:lnTo>
                  <a:lnTo>
                    <a:pt x="156" y="209"/>
                  </a:lnTo>
                  <a:lnTo>
                    <a:pt x="158" y="209"/>
                  </a:lnTo>
                  <a:lnTo>
                    <a:pt x="159" y="209"/>
                  </a:lnTo>
                  <a:lnTo>
                    <a:pt x="161" y="209"/>
                  </a:lnTo>
                  <a:lnTo>
                    <a:pt x="163" y="209"/>
                  </a:lnTo>
                  <a:lnTo>
                    <a:pt x="163" y="211"/>
                  </a:lnTo>
                  <a:lnTo>
                    <a:pt x="165" y="211"/>
                  </a:lnTo>
                  <a:lnTo>
                    <a:pt x="166" y="211"/>
                  </a:lnTo>
                  <a:lnTo>
                    <a:pt x="168" y="211"/>
                  </a:lnTo>
                  <a:lnTo>
                    <a:pt x="168" y="212"/>
                  </a:lnTo>
                  <a:lnTo>
                    <a:pt x="168" y="214"/>
                  </a:lnTo>
                  <a:lnTo>
                    <a:pt x="168" y="216"/>
                  </a:lnTo>
                  <a:lnTo>
                    <a:pt x="168" y="218"/>
                  </a:lnTo>
                  <a:lnTo>
                    <a:pt x="166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8" y="221"/>
                  </a:lnTo>
                  <a:lnTo>
                    <a:pt x="168" y="223"/>
                  </a:lnTo>
                  <a:lnTo>
                    <a:pt x="166" y="223"/>
                  </a:lnTo>
                  <a:lnTo>
                    <a:pt x="166" y="225"/>
                  </a:lnTo>
                  <a:lnTo>
                    <a:pt x="165" y="225"/>
                  </a:lnTo>
                  <a:lnTo>
                    <a:pt x="165" y="226"/>
                  </a:lnTo>
                  <a:lnTo>
                    <a:pt x="165" y="228"/>
                  </a:lnTo>
                  <a:lnTo>
                    <a:pt x="165" y="230"/>
                  </a:lnTo>
                  <a:lnTo>
                    <a:pt x="165" y="232"/>
                  </a:lnTo>
                  <a:lnTo>
                    <a:pt x="165" y="234"/>
                  </a:lnTo>
                  <a:lnTo>
                    <a:pt x="165" y="235"/>
                  </a:lnTo>
                  <a:lnTo>
                    <a:pt x="166" y="235"/>
                  </a:lnTo>
                  <a:lnTo>
                    <a:pt x="165" y="235"/>
                  </a:lnTo>
                  <a:lnTo>
                    <a:pt x="165" y="237"/>
                  </a:lnTo>
                  <a:lnTo>
                    <a:pt x="165" y="239"/>
                  </a:lnTo>
                  <a:lnTo>
                    <a:pt x="165" y="241"/>
                  </a:lnTo>
                  <a:lnTo>
                    <a:pt x="165" y="242"/>
                  </a:lnTo>
                  <a:lnTo>
                    <a:pt x="165" y="244"/>
                  </a:lnTo>
                  <a:lnTo>
                    <a:pt x="165" y="246"/>
                  </a:lnTo>
                  <a:lnTo>
                    <a:pt x="166" y="246"/>
                  </a:lnTo>
                  <a:lnTo>
                    <a:pt x="166" y="248"/>
                  </a:lnTo>
                  <a:lnTo>
                    <a:pt x="166" y="249"/>
                  </a:lnTo>
                  <a:lnTo>
                    <a:pt x="165" y="249"/>
                  </a:lnTo>
                  <a:lnTo>
                    <a:pt x="165" y="251"/>
                  </a:lnTo>
                  <a:lnTo>
                    <a:pt x="163" y="253"/>
                  </a:lnTo>
                  <a:lnTo>
                    <a:pt x="163" y="255"/>
                  </a:lnTo>
                  <a:lnTo>
                    <a:pt x="165" y="255"/>
                  </a:lnTo>
                  <a:lnTo>
                    <a:pt x="163" y="257"/>
                  </a:lnTo>
                  <a:lnTo>
                    <a:pt x="161" y="257"/>
                  </a:lnTo>
                  <a:lnTo>
                    <a:pt x="161" y="258"/>
                  </a:lnTo>
                  <a:lnTo>
                    <a:pt x="161" y="257"/>
                  </a:lnTo>
                  <a:lnTo>
                    <a:pt x="159" y="257"/>
                  </a:lnTo>
                  <a:lnTo>
                    <a:pt x="159" y="258"/>
                  </a:lnTo>
                  <a:lnTo>
                    <a:pt x="158" y="258"/>
                  </a:lnTo>
                  <a:lnTo>
                    <a:pt x="158" y="260"/>
                  </a:lnTo>
                  <a:lnTo>
                    <a:pt x="156" y="260"/>
                  </a:lnTo>
                  <a:lnTo>
                    <a:pt x="154" y="260"/>
                  </a:lnTo>
                  <a:lnTo>
                    <a:pt x="154" y="262"/>
                  </a:lnTo>
                  <a:lnTo>
                    <a:pt x="152" y="262"/>
                  </a:lnTo>
                  <a:lnTo>
                    <a:pt x="152" y="264"/>
                  </a:lnTo>
                  <a:lnTo>
                    <a:pt x="152" y="265"/>
                  </a:lnTo>
                  <a:lnTo>
                    <a:pt x="152" y="267"/>
                  </a:lnTo>
                  <a:lnTo>
                    <a:pt x="151" y="269"/>
                  </a:lnTo>
                  <a:lnTo>
                    <a:pt x="149" y="269"/>
                  </a:lnTo>
                  <a:lnTo>
                    <a:pt x="149" y="271"/>
                  </a:lnTo>
                  <a:lnTo>
                    <a:pt x="149" y="272"/>
                  </a:lnTo>
                  <a:lnTo>
                    <a:pt x="149" y="274"/>
                  </a:lnTo>
                  <a:lnTo>
                    <a:pt x="149" y="276"/>
                  </a:lnTo>
                  <a:lnTo>
                    <a:pt x="151" y="276"/>
                  </a:lnTo>
                  <a:lnTo>
                    <a:pt x="149" y="276"/>
                  </a:lnTo>
                  <a:lnTo>
                    <a:pt x="149" y="278"/>
                  </a:lnTo>
                  <a:lnTo>
                    <a:pt x="151" y="280"/>
                  </a:lnTo>
                  <a:lnTo>
                    <a:pt x="151" y="281"/>
                  </a:lnTo>
                  <a:lnTo>
                    <a:pt x="152" y="283"/>
                  </a:lnTo>
                  <a:lnTo>
                    <a:pt x="152" y="285"/>
                  </a:lnTo>
                  <a:lnTo>
                    <a:pt x="154" y="287"/>
                  </a:lnTo>
                  <a:lnTo>
                    <a:pt x="154" y="288"/>
                  </a:lnTo>
                  <a:lnTo>
                    <a:pt x="154" y="290"/>
                  </a:lnTo>
                  <a:lnTo>
                    <a:pt x="154" y="292"/>
                  </a:lnTo>
                  <a:lnTo>
                    <a:pt x="152" y="292"/>
                  </a:lnTo>
                  <a:lnTo>
                    <a:pt x="151" y="292"/>
                  </a:lnTo>
                  <a:lnTo>
                    <a:pt x="151" y="294"/>
                  </a:lnTo>
                  <a:lnTo>
                    <a:pt x="149" y="294"/>
                  </a:lnTo>
                  <a:lnTo>
                    <a:pt x="147" y="294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5" y="294"/>
                  </a:lnTo>
                  <a:lnTo>
                    <a:pt x="145" y="295"/>
                  </a:lnTo>
                  <a:lnTo>
                    <a:pt x="143" y="295"/>
                  </a:lnTo>
                  <a:lnTo>
                    <a:pt x="142" y="295"/>
                  </a:lnTo>
                  <a:lnTo>
                    <a:pt x="142" y="297"/>
                  </a:lnTo>
                  <a:lnTo>
                    <a:pt x="142" y="299"/>
                  </a:lnTo>
                  <a:lnTo>
                    <a:pt x="142" y="301"/>
                  </a:lnTo>
                  <a:lnTo>
                    <a:pt x="142" y="303"/>
                  </a:lnTo>
                  <a:lnTo>
                    <a:pt x="143" y="303"/>
                  </a:lnTo>
                  <a:lnTo>
                    <a:pt x="142" y="303"/>
                  </a:lnTo>
                  <a:lnTo>
                    <a:pt x="143" y="303"/>
                  </a:lnTo>
                  <a:lnTo>
                    <a:pt x="143" y="304"/>
                  </a:lnTo>
                  <a:lnTo>
                    <a:pt x="142" y="304"/>
                  </a:lnTo>
                  <a:lnTo>
                    <a:pt x="142" y="306"/>
                  </a:lnTo>
                  <a:lnTo>
                    <a:pt x="143" y="306"/>
                  </a:lnTo>
                  <a:lnTo>
                    <a:pt x="143" y="304"/>
                  </a:lnTo>
                  <a:lnTo>
                    <a:pt x="143" y="306"/>
                  </a:lnTo>
                  <a:lnTo>
                    <a:pt x="143" y="308"/>
                  </a:lnTo>
                  <a:lnTo>
                    <a:pt x="142" y="308"/>
                  </a:lnTo>
                  <a:lnTo>
                    <a:pt x="142" y="310"/>
                  </a:lnTo>
                  <a:lnTo>
                    <a:pt x="143" y="311"/>
                  </a:lnTo>
                  <a:lnTo>
                    <a:pt x="142" y="311"/>
                  </a:lnTo>
                  <a:lnTo>
                    <a:pt x="143" y="311"/>
                  </a:lnTo>
                  <a:lnTo>
                    <a:pt x="143" y="313"/>
                  </a:lnTo>
                  <a:lnTo>
                    <a:pt x="143" y="315"/>
                  </a:lnTo>
                  <a:lnTo>
                    <a:pt x="143" y="317"/>
                  </a:lnTo>
                  <a:lnTo>
                    <a:pt x="142" y="317"/>
                  </a:lnTo>
                  <a:lnTo>
                    <a:pt x="143" y="317"/>
                  </a:lnTo>
                  <a:lnTo>
                    <a:pt x="143" y="319"/>
                  </a:lnTo>
                  <a:lnTo>
                    <a:pt x="143" y="317"/>
                  </a:lnTo>
                  <a:lnTo>
                    <a:pt x="142" y="317"/>
                  </a:lnTo>
                  <a:lnTo>
                    <a:pt x="142" y="319"/>
                  </a:lnTo>
                  <a:lnTo>
                    <a:pt x="142" y="320"/>
                  </a:lnTo>
                  <a:lnTo>
                    <a:pt x="140" y="320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8" y="320"/>
                  </a:lnTo>
                  <a:lnTo>
                    <a:pt x="136" y="320"/>
                  </a:lnTo>
                  <a:lnTo>
                    <a:pt x="136" y="322"/>
                  </a:lnTo>
                  <a:lnTo>
                    <a:pt x="138" y="322"/>
                  </a:lnTo>
                  <a:lnTo>
                    <a:pt x="138" y="324"/>
                  </a:lnTo>
                  <a:lnTo>
                    <a:pt x="136" y="324"/>
                  </a:lnTo>
                  <a:lnTo>
                    <a:pt x="136" y="326"/>
                  </a:lnTo>
                  <a:lnTo>
                    <a:pt x="138" y="326"/>
                  </a:lnTo>
                  <a:lnTo>
                    <a:pt x="136" y="326"/>
                  </a:lnTo>
                  <a:lnTo>
                    <a:pt x="136" y="327"/>
                  </a:lnTo>
                  <a:lnTo>
                    <a:pt x="136" y="329"/>
                  </a:lnTo>
                  <a:lnTo>
                    <a:pt x="136" y="331"/>
                  </a:lnTo>
                  <a:lnTo>
                    <a:pt x="136" y="333"/>
                  </a:lnTo>
                  <a:lnTo>
                    <a:pt x="136" y="334"/>
                  </a:lnTo>
                  <a:lnTo>
                    <a:pt x="138" y="334"/>
                  </a:lnTo>
                  <a:lnTo>
                    <a:pt x="138" y="336"/>
                  </a:lnTo>
                  <a:lnTo>
                    <a:pt x="138" y="338"/>
                  </a:lnTo>
                  <a:lnTo>
                    <a:pt x="136" y="338"/>
                  </a:lnTo>
                  <a:lnTo>
                    <a:pt x="136" y="340"/>
                  </a:lnTo>
                  <a:lnTo>
                    <a:pt x="136" y="342"/>
                  </a:lnTo>
                  <a:lnTo>
                    <a:pt x="138" y="342"/>
                  </a:lnTo>
                  <a:lnTo>
                    <a:pt x="138" y="343"/>
                  </a:lnTo>
                  <a:lnTo>
                    <a:pt x="136" y="343"/>
                  </a:lnTo>
                  <a:lnTo>
                    <a:pt x="136" y="345"/>
                  </a:lnTo>
                  <a:lnTo>
                    <a:pt x="138" y="345"/>
                  </a:lnTo>
                  <a:lnTo>
                    <a:pt x="138" y="347"/>
                  </a:lnTo>
                  <a:lnTo>
                    <a:pt x="140" y="347"/>
                  </a:lnTo>
                  <a:lnTo>
                    <a:pt x="140" y="349"/>
                  </a:lnTo>
                  <a:lnTo>
                    <a:pt x="138" y="349"/>
                  </a:lnTo>
                  <a:lnTo>
                    <a:pt x="140" y="349"/>
                  </a:lnTo>
                  <a:lnTo>
                    <a:pt x="142" y="350"/>
                  </a:lnTo>
                  <a:lnTo>
                    <a:pt x="143" y="350"/>
                  </a:lnTo>
                  <a:lnTo>
                    <a:pt x="143" y="352"/>
                  </a:lnTo>
                  <a:lnTo>
                    <a:pt x="145" y="352"/>
                  </a:lnTo>
                  <a:lnTo>
                    <a:pt x="143" y="352"/>
                  </a:lnTo>
                  <a:lnTo>
                    <a:pt x="143" y="354"/>
                  </a:lnTo>
                  <a:lnTo>
                    <a:pt x="145" y="354"/>
                  </a:lnTo>
                  <a:lnTo>
                    <a:pt x="145" y="356"/>
                  </a:lnTo>
                  <a:lnTo>
                    <a:pt x="145" y="357"/>
                  </a:lnTo>
                  <a:lnTo>
                    <a:pt x="143" y="357"/>
                  </a:lnTo>
                  <a:lnTo>
                    <a:pt x="143" y="359"/>
                  </a:lnTo>
                  <a:lnTo>
                    <a:pt x="143" y="361"/>
                  </a:lnTo>
                  <a:lnTo>
                    <a:pt x="143" y="359"/>
                  </a:lnTo>
                  <a:lnTo>
                    <a:pt x="143" y="361"/>
                  </a:lnTo>
                  <a:lnTo>
                    <a:pt x="142" y="361"/>
                  </a:lnTo>
                  <a:lnTo>
                    <a:pt x="142" y="363"/>
                  </a:lnTo>
                  <a:lnTo>
                    <a:pt x="143" y="363"/>
                  </a:lnTo>
                  <a:lnTo>
                    <a:pt x="143" y="365"/>
                  </a:lnTo>
                  <a:lnTo>
                    <a:pt x="143" y="366"/>
                  </a:lnTo>
                  <a:lnTo>
                    <a:pt x="143" y="368"/>
                  </a:lnTo>
                  <a:lnTo>
                    <a:pt x="142" y="368"/>
                  </a:lnTo>
                  <a:lnTo>
                    <a:pt x="142" y="370"/>
                  </a:lnTo>
                  <a:lnTo>
                    <a:pt x="142" y="372"/>
                  </a:lnTo>
                  <a:lnTo>
                    <a:pt x="143" y="372"/>
                  </a:lnTo>
                  <a:lnTo>
                    <a:pt x="145" y="372"/>
                  </a:lnTo>
                  <a:lnTo>
                    <a:pt x="145" y="373"/>
                  </a:lnTo>
                  <a:lnTo>
                    <a:pt x="147" y="373"/>
                  </a:lnTo>
                  <a:lnTo>
                    <a:pt x="149" y="373"/>
                  </a:lnTo>
                  <a:lnTo>
                    <a:pt x="149" y="375"/>
                  </a:lnTo>
                  <a:lnTo>
                    <a:pt x="151" y="375"/>
                  </a:lnTo>
                  <a:lnTo>
                    <a:pt x="152" y="375"/>
                  </a:lnTo>
                  <a:lnTo>
                    <a:pt x="151" y="375"/>
                  </a:lnTo>
                  <a:lnTo>
                    <a:pt x="151" y="377"/>
                  </a:lnTo>
                  <a:lnTo>
                    <a:pt x="151" y="379"/>
                  </a:lnTo>
                  <a:lnTo>
                    <a:pt x="151" y="380"/>
                  </a:lnTo>
                  <a:lnTo>
                    <a:pt x="151" y="382"/>
                  </a:lnTo>
                  <a:lnTo>
                    <a:pt x="151" y="384"/>
                  </a:lnTo>
                  <a:lnTo>
                    <a:pt x="149" y="384"/>
                  </a:lnTo>
                  <a:lnTo>
                    <a:pt x="149" y="386"/>
                  </a:lnTo>
                  <a:lnTo>
                    <a:pt x="151" y="386"/>
                  </a:lnTo>
                  <a:lnTo>
                    <a:pt x="151" y="384"/>
                  </a:lnTo>
                  <a:lnTo>
                    <a:pt x="151" y="386"/>
                  </a:lnTo>
                  <a:lnTo>
                    <a:pt x="151" y="388"/>
                  </a:lnTo>
                  <a:lnTo>
                    <a:pt x="149" y="388"/>
                  </a:lnTo>
                  <a:lnTo>
                    <a:pt x="149" y="389"/>
                  </a:lnTo>
                  <a:lnTo>
                    <a:pt x="147" y="389"/>
                  </a:lnTo>
                  <a:lnTo>
                    <a:pt x="147" y="388"/>
                  </a:lnTo>
                  <a:lnTo>
                    <a:pt x="145" y="388"/>
                  </a:lnTo>
                  <a:lnTo>
                    <a:pt x="145" y="386"/>
                  </a:lnTo>
                  <a:lnTo>
                    <a:pt x="143" y="386"/>
                  </a:lnTo>
                  <a:lnTo>
                    <a:pt x="142" y="386"/>
                  </a:lnTo>
                  <a:lnTo>
                    <a:pt x="140" y="386"/>
                  </a:lnTo>
                  <a:lnTo>
                    <a:pt x="140" y="388"/>
                  </a:lnTo>
                  <a:lnTo>
                    <a:pt x="138" y="388"/>
                  </a:lnTo>
                  <a:lnTo>
                    <a:pt x="136" y="388"/>
                  </a:lnTo>
                  <a:lnTo>
                    <a:pt x="135" y="388"/>
                  </a:lnTo>
                  <a:lnTo>
                    <a:pt x="133" y="388"/>
                  </a:lnTo>
                  <a:lnTo>
                    <a:pt x="133" y="389"/>
                  </a:lnTo>
                  <a:lnTo>
                    <a:pt x="131" y="389"/>
                  </a:lnTo>
                  <a:lnTo>
                    <a:pt x="131" y="388"/>
                  </a:lnTo>
                  <a:lnTo>
                    <a:pt x="131" y="389"/>
                  </a:lnTo>
                  <a:lnTo>
                    <a:pt x="131" y="388"/>
                  </a:lnTo>
                  <a:lnTo>
                    <a:pt x="129" y="389"/>
                  </a:lnTo>
                  <a:lnTo>
                    <a:pt x="129" y="388"/>
                  </a:lnTo>
                  <a:lnTo>
                    <a:pt x="129" y="389"/>
                  </a:lnTo>
                  <a:lnTo>
                    <a:pt x="127" y="389"/>
                  </a:lnTo>
                  <a:lnTo>
                    <a:pt x="126" y="389"/>
                  </a:lnTo>
                  <a:lnTo>
                    <a:pt x="126" y="391"/>
                  </a:lnTo>
                  <a:lnTo>
                    <a:pt x="124" y="391"/>
                  </a:lnTo>
                  <a:lnTo>
                    <a:pt x="126" y="391"/>
                  </a:lnTo>
                  <a:lnTo>
                    <a:pt x="126" y="393"/>
                  </a:lnTo>
                  <a:lnTo>
                    <a:pt x="124" y="393"/>
                  </a:lnTo>
                  <a:lnTo>
                    <a:pt x="124" y="395"/>
                  </a:lnTo>
                  <a:lnTo>
                    <a:pt x="122" y="395"/>
                  </a:lnTo>
                  <a:lnTo>
                    <a:pt x="120" y="395"/>
                  </a:lnTo>
                  <a:lnTo>
                    <a:pt x="119" y="395"/>
                  </a:lnTo>
                  <a:lnTo>
                    <a:pt x="117" y="395"/>
                  </a:lnTo>
                  <a:lnTo>
                    <a:pt x="115" y="396"/>
                  </a:lnTo>
                  <a:lnTo>
                    <a:pt x="113" y="396"/>
                  </a:lnTo>
                  <a:lnTo>
                    <a:pt x="113" y="398"/>
                  </a:lnTo>
                  <a:lnTo>
                    <a:pt x="112" y="398"/>
                  </a:lnTo>
                  <a:lnTo>
                    <a:pt x="112" y="400"/>
                  </a:lnTo>
                  <a:lnTo>
                    <a:pt x="110" y="400"/>
                  </a:lnTo>
                  <a:lnTo>
                    <a:pt x="108" y="400"/>
                  </a:lnTo>
                  <a:lnTo>
                    <a:pt x="106" y="398"/>
                  </a:lnTo>
                  <a:lnTo>
                    <a:pt x="106" y="400"/>
                  </a:lnTo>
                  <a:lnTo>
                    <a:pt x="104" y="400"/>
                  </a:lnTo>
                  <a:lnTo>
                    <a:pt x="103" y="400"/>
                  </a:lnTo>
                  <a:lnTo>
                    <a:pt x="101" y="400"/>
                  </a:lnTo>
                  <a:lnTo>
                    <a:pt x="99" y="400"/>
                  </a:lnTo>
                  <a:lnTo>
                    <a:pt x="99" y="398"/>
                  </a:lnTo>
                  <a:lnTo>
                    <a:pt x="97" y="398"/>
                  </a:lnTo>
                  <a:lnTo>
                    <a:pt x="97" y="396"/>
                  </a:lnTo>
                  <a:lnTo>
                    <a:pt x="96" y="396"/>
                  </a:lnTo>
                  <a:lnTo>
                    <a:pt x="96" y="398"/>
                  </a:lnTo>
                  <a:lnTo>
                    <a:pt x="96" y="400"/>
                  </a:lnTo>
                  <a:lnTo>
                    <a:pt x="97" y="400"/>
                  </a:lnTo>
                  <a:lnTo>
                    <a:pt x="97" y="402"/>
                  </a:lnTo>
                  <a:lnTo>
                    <a:pt x="97" y="403"/>
                  </a:lnTo>
                  <a:lnTo>
                    <a:pt x="99" y="403"/>
                  </a:lnTo>
                  <a:lnTo>
                    <a:pt x="99" y="405"/>
                  </a:lnTo>
                  <a:lnTo>
                    <a:pt x="99" y="407"/>
                  </a:lnTo>
                  <a:lnTo>
                    <a:pt x="101" y="407"/>
                  </a:lnTo>
                  <a:lnTo>
                    <a:pt x="99" y="407"/>
                  </a:lnTo>
                  <a:lnTo>
                    <a:pt x="101" y="407"/>
                  </a:lnTo>
                  <a:lnTo>
                    <a:pt x="101" y="409"/>
                  </a:lnTo>
                  <a:lnTo>
                    <a:pt x="101" y="407"/>
                  </a:lnTo>
                  <a:lnTo>
                    <a:pt x="101" y="409"/>
                  </a:lnTo>
                  <a:lnTo>
                    <a:pt x="103" y="409"/>
                  </a:lnTo>
                  <a:lnTo>
                    <a:pt x="103" y="411"/>
                  </a:lnTo>
                  <a:lnTo>
                    <a:pt x="104" y="411"/>
                  </a:lnTo>
                  <a:lnTo>
                    <a:pt x="104" y="412"/>
                  </a:lnTo>
                  <a:lnTo>
                    <a:pt x="104" y="414"/>
                  </a:lnTo>
                  <a:lnTo>
                    <a:pt x="106" y="414"/>
                  </a:lnTo>
                  <a:lnTo>
                    <a:pt x="108" y="414"/>
                  </a:lnTo>
                  <a:lnTo>
                    <a:pt x="108" y="416"/>
                  </a:lnTo>
                  <a:lnTo>
                    <a:pt x="108" y="418"/>
                  </a:lnTo>
                  <a:lnTo>
                    <a:pt x="108" y="419"/>
                  </a:lnTo>
                  <a:lnTo>
                    <a:pt x="110" y="419"/>
                  </a:lnTo>
                  <a:lnTo>
                    <a:pt x="110" y="421"/>
                  </a:lnTo>
                  <a:lnTo>
                    <a:pt x="112" y="421"/>
                  </a:lnTo>
                  <a:lnTo>
                    <a:pt x="112" y="423"/>
                  </a:lnTo>
                  <a:lnTo>
                    <a:pt x="112" y="425"/>
                  </a:lnTo>
                  <a:lnTo>
                    <a:pt x="113" y="425"/>
                  </a:lnTo>
                  <a:lnTo>
                    <a:pt x="113" y="426"/>
                  </a:lnTo>
                  <a:lnTo>
                    <a:pt x="115" y="426"/>
                  </a:lnTo>
                  <a:lnTo>
                    <a:pt x="117" y="428"/>
                  </a:lnTo>
                  <a:lnTo>
                    <a:pt x="117" y="430"/>
                  </a:lnTo>
                  <a:lnTo>
                    <a:pt x="115" y="430"/>
                  </a:lnTo>
                  <a:lnTo>
                    <a:pt x="115" y="432"/>
                  </a:lnTo>
                  <a:lnTo>
                    <a:pt x="113" y="432"/>
                  </a:lnTo>
                  <a:lnTo>
                    <a:pt x="113" y="434"/>
                  </a:lnTo>
                  <a:lnTo>
                    <a:pt x="115" y="434"/>
                  </a:lnTo>
                  <a:lnTo>
                    <a:pt x="113" y="434"/>
                  </a:lnTo>
                  <a:lnTo>
                    <a:pt x="113" y="435"/>
                  </a:lnTo>
                  <a:lnTo>
                    <a:pt x="112" y="435"/>
                  </a:lnTo>
                  <a:lnTo>
                    <a:pt x="110" y="435"/>
                  </a:lnTo>
                  <a:lnTo>
                    <a:pt x="108" y="435"/>
                  </a:lnTo>
                  <a:lnTo>
                    <a:pt x="108" y="434"/>
                  </a:lnTo>
                  <a:lnTo>
                    <a:pt x="106" y="434"/>
                  </a:lnTo>
                  <a:lnTo>
                    <a:pt x="104" y="434"/>
                  </a:lnTo>
                  <a:lnTo>
                    <a:pt x="103" y="434"/>
                  </a:lnTo>
                  <a:lnTo>
                    <a:pt x="103" y="435"/>
                  </a:lnTo>
                  <a:lnTo>
                    <a:pt x="103" y="437"/>
                  </a:lnTo>
                  <a:lnTo>
                    <a:pt x="101" y="437"/>
                  </a:lnTo>
                  <a:lnTo>
                    <a:pt x="103" y="437"/>
                  </a:lnTo>
                  <a:lnTo>
                    <a:pt x="101" y="437"/>
                  </a:lnTo>
                  <a:lnTo>
                    <a:pt x="103" y="437"/>
                  </a:lnTo>
                  <a:lnTo>
                    <a:pt x="103" y="439"/>
                  </a:lnTo>
                  <a:lnTo>
                    <a:pt x="103" y="441"/>
                  </a:lnTo>
                  <a:lnTo>
                    <a:pt x="104" y="441"/>
                  </a:lnTo>
                  <a:lnTo>
                    <a:pt x="104" y="442"/>
                  </a:lnTo>
                  <a:lnTo>
                    <a:pt x="103" y="442"/>
                  </a:lnTo>
                  <a:lnTo>
                    <a:pt x="103" y="444"/>
                  </a:lnTo>
                  <a:lnTo>
                    <a:pt x="103" y="446"/>
                  </a:lnTo>
                  <a:lnTo>
                    <a:pt x="103" y="448"/>
                  </a:lnTo>
                  <a:lnTo>
                    <a:pt x="104" y="448"/>
                  </a:lnTo>
                  <a:lnTo>
                    <a:pt x="103" y="449"/>
                  </a:lnTo>
                  <a:lnTo>
                    <a:pt x="103" y="451"/>
                  </a:lnTo>
                  <a:lnTo>
                    <a:pt x="103" y="453"/>
                  </a:lnTo>
                  <a:lnTo>
                    <a:pt x="103" y="455"/>
                  </a:lnTo>
                  <a:lnTo>
                    <a:pt x="103" y="457"/>
                  </a:lnTo>
                  <a:lnTo>
                    <a:pt x="103" y="458"/>
                  </a:lnTo>
                  <a:lnTo>
                    <a:pt x="103" y="460"/>
                  </a:lnTo>
                  <a:lnTo>
                    <a:pt x="101" y="460"/>
                  </a:lnTo>
                  <a:lnTo>
                    <a:pt x="101" y="462"/>
                  </a:lnTo>
                  <a:lnTo>
                    <a:pt x="99" y="462"/>
                  </a:lnTo>
                  <a:lnTo>
                    <a:pt x="99" y="464"/>
                  </a:lnTo>
                  <a:lnTo>
                    <a:pt x="99" y="465"/>
                  </a:lnTo>
                  <a:lnTo>
                    <a:pt x="97" y="464"/>
                  </a:lnTo>
                  <a:lnTo>
                    <a:pt x="97" y="465"/>
                  </a:lnTo>
                  <a:lnTo>
                    <a:pt x="96" y="465"/>
                  </a:lnTo>
                  <a:lnTo>
                    <a:pt x="96" y="467"/>
                  </a:lnTo>
                  <a:lnTo>
                    <a:pt x="96" y="469"/>
                  </a:lnTo>
                  <a:lnTo>
                    <a:pt x="96" y="471"/>
                  </a:lnTo>
                  <a:lnTo>
                    <a:pt x="97" y="471"/>
                  </a:lnTo>
                  <a:lnTo>
                    <a:pt x="96" y="471"/>
                  </a:lnTo>
                  <a:lnTo>
                    <a:pt x="96" y="472"/>
                  </a:lnTo>
                  <a:lnTo>
                    <a:pt x="97" y="472"/>
                  </a:lnTo>
                  <a:lnTo>
                    <a:pt x="97" y="474"/>
                  </a:lnTo>
                  <a:lnTo>
                    <a:pt x="96" y="474"/>
                  </a:lnTo>
                  <a:lnTo>
                    <a:pt x="97" y="476"/>
                  </a:lnTo>
                  <a:lnTo>
                    <a:pt x="97" y="478"/>
                  </a:lnTo>
                  <a:lnTo>
                    <a:pt x="96" y="478"/>
                  </a:lnTo>
                  <a:lnTo>
                    <a:pt x="96" y="480"/>
                  </a:lnTo>
                  <a:lnTo>
                    <a:pt x="94" y="481"/>
                  </a:lnTo>
                  <a:lnTo>
                    <a:pt x="94" y="483"/>
                  </a:lnTo>
                  <a:lnTo>
                    <a:pt x="92" y="483"/>
                  </a:lnTo>
                  <a:lnTo>
                    <a:pt x="92" y="485"/>
                  </a:lnTo>
                  <a:lnTo>
                    <a:pt x="90" y="487"/>
                  </a:lnTo>
                  <a:lnTo>
                    <a:pt x="90" y="488"/>
                  </a:lnTo>
                  <a:lnTo>
                    <a:pt x="92" y="488"/>
                  </a:lnTo>
                  <a:lnTo>
                    <a:pt x="92" y="490"/>
                  </a:lnTo>
                  <a:lnTo>
                    <a:pt x="94" y="490"/>
                  </a:lnTo>
                  <a:lnTo>
                    <a:pt x="94" y="492"/>
                  </a:lnTo>
                  <a:lnTo>
                    <a:pt x="94" y="494"/>
                  </a:lnTo>
                  <a:lnTo>
                    <a:pt x="92" y="494"/>
                  </a:lnTo>
                  <a:lnTo>
                    <a:pt x="92" y="496"/>
                  </a:lnTo>
                  <a:lnTo>
                    <a:pt x="92" y="497"/>
                  </a:lnTo>
                  <a:lnTo>
                    <a:pt x="92" y="499"/>
                  </a:lnTo>
                  <a:lnTo>
                    <a:pt x="92" y="501"/>
                  </a:lnTo>
                  <a:lnTo>
                    <a:pt x="94" y="501"/>
                  </a:lnTo>
                  <a:lnTo>
                    <a:pt x="94" y="503"/>
                  </a:lnTo>
                  <a:lnTo>
                    <a:pt x="94" y="504"/>
                  </a:lnTo>
                  <a:lnTo>
                    <a:pt x="96" y="504"/>
                  </a:lnTo>
                  <a:lnTo>
                    <a:pt x="96" y="506"/>
                  </a:lnTo>
                  <a:lnTo>
                    <a:pt x="96" y="508"/>
                  </a:lnTo>
                  <a:lnTo>
                    <a:pt x="97" y="508"/>
                  </a:lnTo>
                  <a:lnTo>
                    <a:pt x="96" y="510"/>
                  </a:lnTo>
                  <a:lnTo>
                    <a:pt x="96" y="511"/>
                  </a:lnTo>
                  <a:lnTo>
                    <a:pt x="94" y="511"/>
                  </a:lnTo>
                  <a:lnTo>
                    <a:pt x="94" y="513"/>
                  </a:lnTo>
                  <a:lnTo>
                    <a:pt x="94" y="515"/>
                  </a:lnTo>
                  <a:lnTo>
                    <a:pt x="92" y="517"/>
                  </a:lnTo>
                  <a:lnTo>
                    <a:pt x="92" y="519"/>
                  </a:lnTo>
                  <a:lnTo>
                    <a:pt x="92" y="520"/>
                  </a:lnTo>
                  <a:lnTo>
                    <a:pt x="92" y="522"/>
                  </a:lnTo>
                  <a:lnTo>
                    <a:pt x="92" y="524"/>
                  </a:lnTo>
                  <a:lnTo>
                    <a:pt x="90" y="524"/>
                  </a:lnTo>
                  <a:lnTo>
                    <a:pt x="90" y="526"/>
                  </a:lnTo>
                  <a:lnTo>
                    <a:pt x="89" y="526"/>
                  </a:lnTo>
                  <a:lnTo>
                    <a:pt x="89" y="527"/>
                  </a:lnTo>
                  <a:lnTo>
                    <a:pt x="89" y="529"/>
                  </a:lnTo>
                  <a:lnTo>
                    <a:pt x="89" y="531"/>
                  </a:lnTo>
                  <a:lnTo>
                    <a:pt x="89" y="533"/>
                  </a:lnTo>
                  <a:lnTo>
                    <a:pt x="89" y="534"/>
                  </a:lnTo>
                  <a:lnTo>
                    <a:pt x="89" y="536"/>
                  </a:lnTo>
                  <a:lnTo>
                    <a:pt x="87" y="538"/>
                  </a:lnTo>
                  <a:lnTo>
                    <a:pt x="87" y="540"/>
                  </a:lnTo>
                  <a:lnTo>
                    <a:pt x="85" y="540"/>
                  </a:lnTo>
                  <a:lnTo>
                    <a:pt x="85" y="542"/>
                  </a:lnTo>
                  <a:lnTo>
                    <a:pt x="87" y="542"/>
                  </a:lnTo>
                  <a:lnTo>
                    <a:pt x="87" y="543"/>
                  </a:lnTo>
                  <a:lnTo>
                    <a:pt x="85" y="543"/>
                  </a:lnTo>
                  <a:lnTo>
                    <a:pt x="85" y="545"/>
                  </a:lnTo>
                  <a:lnTo>
                    <a:pt x="87" y="545"/>
                  </a:lnTo>
                  <a:lnTo>
                    <a:pt x="87" y="547"/>
                  </a:lnTo>
                  <a:lnTo>
                    <a:pt x="85" y="547"/>
                  </a:lnTo>
                  <a:lnTo>
                    <a:pt x="85" y="549"/>
                  </a:lnTo>
                  <a:lnTo>
                    <a:pt x="85" y="550"/>
                  </a:lnTo>
                  <a:lnTo>
                    <a:pt x="87" y="550"/>
                  </a:lnTo>
                  <a:lnTo>
                    <a:pt x="89" y="550"/>
                  </a:lnTo>
                  <a:lnTo>
                    <a:pt x="89" y="552"/>
                  </a:lnTo>
                  <a:lnTo>
                    <a:pt x="90" y="552"/>
                  </a:lnTo>
                  <a:lnTo>
                    <a:pt x="90" y="554"/>
                  </a:lnTo>
                  <a:lnTo>
                    <a:pt x="89" y="554"/>
                  </a:lnTo>
                  <a:lnTo>
                    <a:pt x="89" y="552"/>
                  </a:lnTo>
                  <a:lnTo>
                    <a:pt x="87" y="552"/>
                  </a:lnTo>
                  <a:lnTo>
                    <a:pt x="87" y="554"/>
                  </a:lnTo>
                  <a:lnTo>
                    <a:pt x="87" y="556"/>
                  </a:lnTo>
                  <a:lnTo>
                    <a:pt x="85" y="556"/>
                  </a:lnTo>
                  <a:lnTo>
                    <a:pt x="85" y="557"/>
                  </a:lnTo>
                  <a:lnTo>
                    <a:pt x="85" y="559"/>
                  </a:lnTo>
                  <a:lnTo>
                    <a:pt x="85" y="561"/>
                  </a:lnTo>
                  <a:lnTo>
                    <a:pt x="87" y="561"/>
                  </a:lnTo>
                  <a:lnTo>
                    <a:pt x="87" y="563"/>
                  </a:lnTo>
                  <a:lnTo>
                    <a:pt x="89" y="563"/>
                  </a:lnTo>
                  <a:lnTo>
                    <a:pt x="89" y="565"/>
                  </a:lnTo>
                  <a:lnTo>
                    <a:pt x="87" y="565"/>
                  </a:lnTo>
                  <a:lnTo>
                    <a:pt x="87" y="566"/>
                  </a:lnTo>
                  <a:lnTo>
                    <a:pt x="87" y="568"/>
                  </a:lnTo>
                  <a:lnTo>
                    <a:pt x="87" y="570"/>
                  </a:lnTo>
                  <a:lnTo>
                    <a:pt x="89" y="570"/>
                  </a:lnTo>
                  <a:lnTo>
                    <a:pt x="89" y="572"/>
                  </a:lnTo>
                  <a:lnTo>
                    <a:pt x="87" y="572"/>
                  </a:lnTo>
                  <a:lnTo>
                    <a:pt x="89" y="572"/>
                  </a:lnTo>
                  <a:lnTo>
                    <a:pt x="89" y="573"/>
                  </a:lnTo>
                  <a:lnTo>
                    <a:pt x="87" y="573"/>
                  </a:lnTo>
                  <a:lnTo>
                    <a:pt x="89" y="573"/>
                  </a:lnTo>
                  <a:lnTo>
                    <a:pt x="89" y="575"/>
                  </a:lnTo>
                  <a:lnTo>
                    <a:pt x="87" y="575"/>
                  </a:lnTo>
                  <a:lnTo>
                    <a:pt x="85" y="575"/>
                  </a:lnTo>
                  <a:lnTo>
                    <a:pt x="85" y="577"/>
                  </a:lnTo>
                  <a:lnTo>
                    <a:pt x="87" y="577"/>
                  </a:lnTo>
                  <a:lnTo>
                    <a:pt x="87" y="579"/>
                  </a:lnTo>
                  <a:lnTo>
                    <a:pt x="89" y="579"/>
                  </a:lnTo>
                  <a:lnTo>
                    <a:pt x="89" y="580"/>
                  </a:lnTo>
                  <a:lnTo>
                    <a:pt x="90" y="580"/>
                  </a:lnTo>
                  <a:lnTo>
                    <a:pt x="90" y="582"/>
                  </a:lnTo>
                  <a:lnTo>
                    <a:pt x="90" y="584"/>
                  </a:lnTo>
                  <a:lnTo>
                    <a:pt x="92" y="584"/>
                  </a:lnTo>
                  <a:lnTo>
                    <a:pt x="92" y="586"/>
                  </a:lnTo>
                  <a:lnTo>
                    <a:pt x="92" y="588"/>
                  </a:lnTo>
                  <a:lnTo>
                    <a:pt x="94" y="588"/>
                  </a:lnTo>
                  <a:lnTo>
                    <a:pt x="94" y="589"/>
                  </a:lnTo>
                  <a:lnTo>
                    <a:pt x="92" y="589"/>
                  </a:lnTo>
                  <a:lnTo>
                    <a:pt x="94" y="589"/>
                  </a:lnTo>
                  <a:lnTo>
                    <a:pt x="94" y="591"/>
                  </a:lnTo>
                  <a:lnTo>
                    <a:pt x="92" y="591"/>
                  </a:lnTo>
                  <a:lnTo>
                    <a:pt x="92" y="593"/>
                  </a:lnTo>
                  <a:lnTo>
                    <a:pt x="94" y="593"/>
                  </a:lnTo>
                  <a:lnTo>
                    <a:pt x="94" y="595"/>
                  </a:lnTo>
                  <a:lnTo>
                    <a:pt x="92" y="595"/>
                  </a:lnTo>
                  <a:lnTo>
                    <a:pt x="92" y="596"/>
                  </a:lnTo>
                  <a:lnTo>
                    <a:pt x="90" y="596"/>
                  </a:lnTo>
                  <a:lnTo>
                    <a:pt x="90" y="595"/>
                  </a:lnTo>
                  <a:lnTo>
                    <a:pt x="89" y="595"/>
                  </a:lnTo>
                  <a:lnTo>
                    <a:pt x="89" y="593"/>
                  </a:lnTo>
                  <a:lnTo>
                    <a:pt x="87" y="591"/>
                  </a:lnTo>
                  <a:lnTo>
                    <a:pt x="85" y="591"/>
                  </a:lnTo>
                  <a:lnTo>
                    <a:pt x="85" y="589"/>
                  </a:lnTo>
                  <a:lnTo>
                    <a:pt x="85" y="591"/>
                  </a:lnTo>
                  <a:lnTo>
                    <a:pt x="83" y="591"/>
                  </a:lnTo>
                  <a:lnTo>
                    <a:pt x="83" y="593"/>
                  </a:lnTo>
                  <a:lnTo>
                    <a:pt x="83" y="595"/>
                  </a:lnTo>
                  <a:lnTo>
                    <a:pt x="85" y="595"/>
                  </a:lnTo>
                  <a:lnTo>
                    <a:pt x="87" y="595"/>
                  </a:lnTo>
                  <a:lnTo>
                    <a:pt x="87" y="596"/>
                  </a:lnTo>
                  <a:lnTo>
                    <a:pt x="87" y="598"/>
                  </a:lnTo>
                  <a:lnTo>
                    <a:pt x="87" y="600"/>
                  </a:lnTo>
                  <a:lnTo>
                    <a:pt x="89" y="600"/>
                  </a:lnTo>
                  <a:lnTo>
                    <a:pt x="89" y="602"/>
                  </a:lnTo>
                  <a:lnTo>
                    <a:pt x="90" y="602"/>
                  </a:lnTo>
                  <a:lnTo>
                    <a:pt x="92" y="602"/>
                  </a:lnTo>
                  <a:lnTo>
                    <a:pt x="92" y="603"/>
                  </a:lnTo>
                  <a:lnTo>
                    <a:pt x="92" y="605"/>
                  </a:lnTo>
                  <a:lnTo>
                    <a:pt x="90" y="605"/>
                  </a:lnTo>
                  <a:lnTo>
                    <a:pt x="89" y="607"/>
                  </a:lnTo>
                  <a:lnTo>
                    <a:pt x="90" y="607"/>
                  </a:lnTo>
                  <a:lnTo>
                    <a:pt x="90" y="609"/>
                  </a:lnTo>
                  <a:lnTo>
                    <a:pt x="89" y="609"/>
                  </a:lnTo>
                  <a:lnTo>
                    <a:pt x="87" y="609"/>
                  </a:lnTo>
                  <a:lnTo>
                    <a:pt x="85" y="609"/>
                  </a:lnTo>
                  <a:lnTo>
                    <a:pt x="83" y="609"/>
                  </a:lnTo>
                  <a:lnTo>
                    <a:pt x="83" y="611"/>
                  </a:lnTo>
                  <a:lnTo>
                    <a:pt x="83" y="612"/>
                  </a:lnTo>
                  <a:lnTo>
                    <a:pt x="83" y="614"/>
                  </a:lnTo>
                  <a:lnTo>
                    <a:pt x="83" y="616"/>
                  </a:lnTo>
                  <a:lnTo>
                    <a:pt x="83" y="618"/>
                  </a:lnTo>
                  <a:lnTo>
                    <a:pt x="85" y="618"/>
                  </a:lnTo>
                  <a:lnTo>
                    <a:pt x="85" y="619"/>
                  </a:lnTo>
                  <a:lnTo>
                    <a:pt x="85" y="621"/>
                  </a:lnTo>
                  <a:lnTo>
                    <a:pt x="85" y="623"/>
                  </a:lnTo>
                  <a:lnTo>
                    <a:pt x="83" y="621"/>
                  </a:lnTo>
                  <a:lnTo>
                    <a:pt x="83" y="619"/>
                  </a:lnTo>
                  <a:lnTo>
                    <a:pt x="83" y="618"/>
                  </a:lnTo>
                  <a:lnTo>
                    <a:pt x="81" y="618"/>
                  </a:lnTo>
                  <a:lnTo>
                    <a:pt x="81" y="619"/>
                  </a:lnTo>
                  <a:lnTo>
                    <a:pt x="80" y="619"/>
                  </a:lnTo>
                  <a:lnTo>
                    <a:pt x="78" y="618"/>
                  </a:lnTo>
                  <a:lnTo>
                    <a:pt x="76" y="618"/>
                  </a:lnTo>
                  <a:lnTo>
                    <a:pt x="76" y="619"/>
                  </a:lnTo>
                  <a:lnTo>
                    <a:pt x="74" y="619"/>
                  </a:lnTo>
                  <a:lnTo>
                    <a:pt x="73" y="619"/>
                  </a:lnTo>
                  <a:lnTo>
                    <a:pt x="73" y="621"/>
                  </a:lnTo>
                  <a:lnTo>
                    <a:pt x="73" y="619"/>
                  </a:lnTo>
                  <a:lnTo>
                    <a:pt x="71" y="619"/>
                  </a:lnTo>
                  <a:lnTo>
                    <a:pt x="71" y="618"/>
                  </a:lnTo>
                  <a:lnTo>
                    <a:pt x="71" y="619"/>
                  </a:lnTo>
                  <a:lnTo>
                    <a:pt x="69" y="619"/>
                  </a:lnTo>
                  <a:lnTo>
                    <a:pt x="69" y="618"/>
                  </a:lnTo>
                  <a:lnTo>
                    <a:pt x="67" y="619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4" y="619"/>
                  </a:lnTo>
                  <a:lnTo>
                    <a:pt x="62" y="619"/>
                  </a:lnTo>
                  <a:lnTo>
                    <a:pt x="60" y="619"/>
                  </a:lnTo>
                  <a:lnTo>
                    <a:pt x="58" y="619"/>
                  </a:lnTo>
                  <a:lnTo>
                    <a:pt x="58" y="621"/>
                  </a:lnTo>
                  <a:lnTo>
                    <a:pt x="57" y="621"/>
                  </a:lnTo>
                  <a:lnTo>
                    <a:pt x="57" y="619"/>
                  </a:lnTo>
                  <a:lnTo>
                    <a:pt x="55" y="619"/>
                  </a:lnTo>
                  <a:lnTo>
                    <a:pt x="55" y="618"/>
                  </a:lnTo>
                  <a:lnTo>
                    <a:pt x="53" y="618"/>
                  </a:lnTo>
                  <a:lnTo>
                    <a:pt x="51" y="618"/>
                  </a:lnTo>
                  <a:lnTo>
                    <a:pt x="50" y="618"/>
                  </a:lnTo>
                  <a:lnTo>
                    <a:pt x="50" y="616"/>
                  </a:lnTo>
                  <a:lnTo>
                    <a:pt x="48" y="616"/>
                  </a:lnTo>
                  <a:lnTo>
                    <a:pt x="46" y="616"/>
                  </a:lnTo>
                  <a:lnTo>
                    <a:pt x="44" y="618"/>
                  </a:lnTo>
                  <a:lnTo>
                    <a:pt x="44" y="619"/>
                  </a:lnTo>
                  <a:lnTo>
                    <a:pt x="43" y="619"/>
                  </a:lnTo>
                  <a:lnTo>
                    <a:pt x="44" y="619"/>
                  </a:lnTo>
                  <a:lnTo>
                    <a:pt x="44" y="621"/>
                  </a:lnTo>
                  <a:lnTo>
                    <a:pt x="44" y="623"/>
                  </a:lnTo>
                  <a:lnTo>
                    <a:pt x="43" y="623"/>
                  </a:lnTo>
                  <a:lnTo>
                    <a:pt x="43" y="625"/>
                  </a:lnTo>
                  <a:lnTo>
                    <a:pt x="44" y="626"/>
                  </a:lnTo>
                  <a:lnTo>
                    <a:pt x="44" y="628"/>
                  </a:lnTo>
                  <a:lnTo>
                    <a:pt x="44" y="630"/>
                  </a:lnTo>
                  <a:lnTo>
                    <a:pt x="44" y="632"/>
                  </a:lnTo>
                  <a:lnTo>
                    <a:pt x="44" y="634"/>
                  </a:lnTo>
                  <a:lnTo>
                    <a:pt x="44" y="635"/>
                  </a:lnTo>
                  <a:lnTo>
                    <a:pt x="43" y="635"/>
                  </a:lnTo>
                  <a:lnTo>
                    <a:pt x="43" y="637"/>
                  </a:lnTo>
                  <a:lnTo>
                    <a:pt x="41" y="637"/>
                  </a:lnTo>
                  <a:lnTo>
                    <a:pt x="39" y="637"/>
                  </a:lnTo>
                  <a:lnTo>
                    <a:pt x="39" y="639"/>
                  </a:lnTo>
                  <a:lnTo>
                    <a:pt x="37" y="639"/>
                  </a:lnTo>
                  <a:lnTo>
                    <a:pt x="35" y="641"/>
                  </a:lnTo>
                  <a:lnTo>
                    <a:pt x="35" y="642"/>
                  </a:lnTo>
                  <a:lnTo>
                    <a:pt x="34" y="642"/>
                  </a:lnTo>
                  <a:lnTo>
                    <a:pt x="34" y="644"/>
                  </a:lnTo>
                  <a:lnTo>
                    <a:pt x="32" y="644"/>
                  </a:lnTo>
                  <a:lnTo>
                    <a:pt x="32" y="646"/>
                  </a:lnTo>
                  <a:lnTo>
                    <a:pt x="32" y="648"/>
                  </a:lnTo>
                  <a:lnTo>
                    <a:pt x="30" y="648"/>
                  </a:lnTo>
                  <a:lnTo>
                    <a:pt x="30" y="649"/>
                  </a:lnTo>
                  <a:lnTo>
                    <a:pt x="32" y="651"/>
                  </a:lnTo>
                  <a:lnTo>
                    <a:pt x="34" y="651"/>
                  </a:lnTo>
                  <a:lnTo>
                    <a:pt x="34" y="653"/>
                  </a:lnTo>
                  <a:lnTo>
                    <a:pt x="34" y="655"/>
                  </a:lnTo>
                  <a:lnTo>
                    <a:pt x="32" y="655"/>
                  </a:lnTo>
                  <a:lnTo>
                    <a:pt x="34" y="655"/>
                  </a:lnTo>
                  <a:lnTo>
                    <a:pt x="35" y="655"/>
                  </a:lnTo>
                  <a:lnTo>
                    <a:pt x="35" y="657"/>
                  </a:lnTo>
                  <a:lnTo>
                    <a:pt x="35" y="658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7" y="662"/>
                  </a:lnTo>
                  <a:lnTo>
                    <a:pt x="37" y="664"/>
                  </a:lnTo>
                  <a:lnTo>
                    <a:pt x="37" y="665"/>
                  </a:lnTo>
                  <a:lnTo>
                    <a:pt x="35" y="665"/>
                  </a:lnTo>
                  <a:lnTo>
                    <a:pt x="37" y="667"/>
                  </a:lnTo>
                  <a:lnTo>
                    <a:pt x="37" y="669"/>
                  </a:lnTo>
                  <a:lnTo>
                    <a:pt x="35" y="669"/>
                  </a:lnTo>
                  <a:lnTo>
                    <a:pt x="35" y="671"/>
                  </a:lnTo>
                  <a:lnTo>
                    <a:pt x="37" y="671"/>
                  </a:lnTo>
                  <a:lnTo>
                    <a:pt x="37" y="672"/>
                  </a:lnTo>
                  <a:lnTo>
                    <a:pt x="35" y="674"/>
                  </a:lnTo>
                  <a:lnTo>
                    <a:pt x="37" y="674"/>
                  </a:lnTo>
                  <a:lnTo>
                    <a:pt x="37" y="676"/>
                  </a:lnTo>
                  <a:lnTo>
                    <a:pt x="35" y="676"/>
                  </a:lnTo>
                  <a:lnTo>
                    <a:pt x="34" y="678"/>
                  </a:lnTo>
                  <a:lnTo>
                    <a:pt x="35" y="678"/>
                  </a:lnTo>
                  <a:lnTo>
                    <a:pt x="35" y="680"/>
                  </a:lnTo>
                  <a:lnTo>
                    <a:pt x="37" y="680"/>
                  </a:lnTo>
                  <a:lnTo>
                    <a:pt x="37" y="681"/>
                  </a:lnTo>
                  <a:lnTo>
                    <a:pt x="37" y="683"/>
                  </a:lnTo>
                  <a:lnTo>
                    <a:pt x="35" y="683"/>
                  </a:lnTo>
                  <a:lnTo>
                    <a:pt x="34" y="681"/>
                  </a:lnTo>
                  <a:lnTo>
                    <a:pt x="32" y="681"/>
                  </a:lnTo>
                  <a:lnTo>
                    <a:pt x="30" y="681"/>
                  </a:lnTo>
                  <a:lnTo>
                    <a:pt x="30" y="680"/>
                  </a:lnTo>
                  <a:lnTo>
                    <a:pt x="28" y="680"/>
                  </a:lnTo>
                  <a:lnTo>
                    <a:pt x="28" y="678"/>
                  </a:lnTo>
                  <a:lnTo>
                    <a:pt x="28" y="676"/>
                  </a:lnTo>
                  <a:lnTo>
                    <a:pt x="27" y="676"/>
                  </a:lnTo>
                  <a:lnTo>
                    <a:pt x="27" y="674"/>
                  </a:lnTo>
                  <a:lnTo>
                    <a:pt x="27" y="676"/>
                  </a:lnTo>
                  <a:lnTo>
                    <a:pt x="25" y="676"/>
                  </a:lnTo>
                  <a:lnTo>
                    <a:pt x="25" y="674"/>
                  </a:lnTo>
                  <a:lnTo>
                    <a:pt x="23" y="674"/>
                  </a:lnTo>
                  <a:lnTo>
                    <a:pt x="23" y="676"/>
                  </a:lnTo>
                  <a:lnTo>
                    <a:pt x="21" y="676"/>
                  </a:lnTo>
                  <a:lnTo>
                    <a:pt x="20" y="676"/>
                  </a:lnTo>
                  <a:lnTo>
                    <a:pt x="20" y="674"/>
                  </a:lnTo>
                  <a:lnTo>
                    <a:pt x="18" y="674"/>
                  </a:lnTo>
                  <a:lnTo>
                    <a:pt x="16" y="674"/>
                  </a:lnTo>
                  <a:lnTo>
                    <a:pt x="16" y="676"/>
                  </a:lnTo>
                  <a:lnTo>
                    <a:pt x="16" y="678"/>
                  </a:lnTo>
                  <a:lnTo>
                    <a:pt x="14" y="678"/>
                  </a:lnTo>
                  <a:lnTo>
                    <a:pt x="12" y="678"/>
                  </a:lnTo>
                  <a:lnTo>
                    <a:pt x="11" y="678"/>
                  </a:lnTo>
                  <a:lnTo>
                    <a:pt x="11" y="680"/>
                  </a:lnTo>
                  <a:lnTo>
                    <a:pt x="9" y="680"/>
                  </a:lnTo>
                  <a:lnTo>
                    <a:pt x="9" y="678"/>
                  </a:lnTo>
                  <a:lnTo>
                    <a:pt x="7" y="678"/>
                  </a:lnTo>
                  <a:lnTo>
                    <a:pt x="7" y="680"/>
                  </a:lnTo>
                  <a:lnTo>
                    <a:pt x="5" y="680"/>
                  </a:lnTo>
                  <a:lnTo>
                    <a:pt x="5" y="681"/>
                  </a:lnTo>
                  <a:lnTo>
                    <a:pt x="7" y="681"/>
                  </a:lnTo>
                  <a:lnTo>
                    <a:pt x="5" y="681"/>
                  </a:lnTo>
                  <a:lnTo>
                    <a:pt x="5" y="683"/>
                  </a:lnTo>
                  <a:lnTo>
                    <a:pt x="7" y="683"/>
                  </a:lnTo>
                  <a:lnTo>
                    <a:pt x="7" y="685"/>
                  </a:lnTo>
                  <a:lnTo>
                    <a:pt x="5" y="685"/>
                  </a:lnTo>
                  <a:lnTo>
                    <a:pt x="5" y="687"/>
                  </a:lnTo>
                  <a:lnTo>
                    <a:pt x="4" y="687"/>
                  </a:lnTo>
                  <a:lnTo>
                    <a:pt x="4" y="688"/>
                  </a:lnTo>
                  <a:lnTo>
                    <a:pt x="2" y="688"/>
                  </a:lnTo>
                  <a:lnTo>
                    <a:pt x="2" y="690"/>
                  </a:lnTo>
                  <a:lnTo>
                    <a:pt x="0" y="690"/>
                  </a:lnTo>
                  <a:lnTo>
                    <a:pt x="0" y="692"/>
                  </a:lnTo>
                  <a:lnTo>
                    <a:pt x="2" y="692"/>
                  </a:lnTo>
                  <a:lnTo>
                    <a:pt x="2" y="694"/>
                  </a:lnTo>
                  <a:lnTo>
                    <a:pt x="4" y="694"/>
                  </a:lnTo>
                  <a:lnTo>
                    <a:pt x="4" y="696"/>
                  </a:lnTo>
                  <a:lnTo>
                    <a:pt x="5" y="696"/>
                  </a:lnTo>
                  <a:lnTo>
                    <a:pt x="5" y="697"/>
                  </a:lnTo>
                  <a:lnTo>
                    <a:pt x="4" y="697"/>
                  </a:lnTo>
                  <a:lnTo>
                    <a:pt x="4" y="699"/>
                  </a:lnTo>
                  <a:lnTo>
                    <a:pt x="2" y="699"/>
                  </a:lnTo>
                  <a:lnTo>
                    <a:pt x="2" y="701"/>
                  </a:lnTo>
                  <a:lnTo>
                    <a:pt x="2" y="703"/>
                  </a:lnTo>
                  <a:lnTo>
                    <a:pt x="2" y="704"/>
                  </a:lnTo>
                  <a:lnTo>
                    <a:pt x="4" y="704"/>
                  </a:lnTo>
                  <a:lnTo>
                    <a:pt x="5" y="704"/>
                  </a:lnTo>
                  <a:lnTo>
                    <a:pt x="5" y="706"/>
                  </a:lnTo>
                  <a:lnTo>
                    <a:pt x="7" y="706"/>
                  </a:lnTo>
                  <a:lnTo>
                    <a:pt x="9" y="706"/>
                  </a:lnTo>
                  <a:lnTo>
                    <a:pt x="9" y="708"/>
                  </a:lnTo>
                  <a:lnTo>
                    <a:pt x="11" y="708"/>
                  </a:lnTo>
                  <a:lnTo>
                    <a:pt x="12" y="708"/>
                  </a:lnTo>
                  <a:lnTo>
                    <a:pt x="12" y="710"/>
                  </a:lnTo>
                  <a:lnTo>
                    <a:pt x="14" y="710"/>
                  </a:lnTo>
                  <a:lnTo>
                    <a:pt x="14" y="708"/>
                  </a:lnTo>
                  <a:lnTo>
                    <a:pt x="16" y="708"/>
                  </a:lnTo>
                  <a:lnTo>
                    <a:pt x="16" y="706"/>
                  </a:lnTo>
                  <a:lnTo>
                    <a:pt x="18" y="706"/>
                  </a:lnTo>
                  <a:lnTo>
                    <a:pt x="18" y="708"/>
                  </a:lnTo>
                  <a:lnTo>
                    <a:pt x="20" y="708"/>
                  </a:lnTo>
                  <a:lnTo>
                    <a:pt x="20" y="706"/>
                  </a:lnTo>
                  <a:lnTo>
                    <a:pt x="20" y="708"/>
                  </a:lnTo>
                  <a:lnTo>
                    <a:pt x="21" y="708"/>
                  </a:lnTo>
                  <a:lnTo>
                    <a:pt x="23" y="708"/>
                  </a:lnTo>
                  <a:lnTo>
                    <a:pt x="23" y="710"/>
                  </a:lnTo>
                  <a:lnTo>
                    <a:pt x="25" y="710"/>
                  </a:lnTo>
                  <a:lnTo>
                    <a:pt x="27" y="710"/>
                  </a:lnTo>
                  <a:lnTo>
                    <a:pt x="28" y="710"/>
                  </a:lnTo>
                  <a:lnTo>
                    <a:pt x="28" y="711"/>
                  </a:lnTo>
                  <a:lnTo>
                    <a:pt x="30" y="711"/>
                  </a:lnTo>
                  <a:lnTo>
                    <a:pt x="30" y="713"/>
                  </a:lnTo>
                  <a:lnTo>
                    <a:pt x="30" y="715"/>
                  </a:lnTo>
                  <a:lnTo>
                    <a:pt x="30" y="717"/>
                  </a:lnTo>
                  <a:lnTo>
                    <a:pt x="30" y="719"/>
                  </a:lnTo>
                  <a:lnTo>
                    <a:pt x="28" y="719"/>
                  </a:lnTo>
                  <a:lnTo>
                    <a:pt x="30" y="719"/>
                  </a:lnTo>
                  <a:lnTo>
                    <a:pt x="30" y="720"/>
                  </a:lnTo>
                  <a:lnTo>
                    <a:pt x="30" y="722"/>
                  </a:lnTo>
                  <a:lnTo>
                    <a:pt x="28" y="722"/>
                  </a:lnTo>
                  <a:lnTo>
                    <a:pt x="28" y="724"/>
                  </a:lnTo>
                  <a:lnTo>
                    <a:pt x="30" y="724"/>
                  </a:lnTo>
                  <a:lnTo>
                    <a:pt x="30" y="726"/>
                  </a:lnTo>
                  <a:lnTo>
                    <a:pt x="32" y="726"/>
                  </a:lnTo>
                  <a:lnTo>
                    <a:pt x="32" y="727"/>
                  </a:lnTo>
                  <a:lnTo>
                    <a:pt x="32" y="729"/>
                  </a:lnTo>
                  <a:lnTo>
                    <a:pt x="32" y="731"/>
                  </a:lnTo>
                  <a:lnTo>
                    <a:pt x="32" y="733"/>
                  </a:lnTo>
                  <a:lnTo>
                    <a:pt x="30" y="733"/>
                  </a:lnTo>
                  <a:lnTo>
                    <a:pt x="30" y="734"/>
                  </a:lnTo>
                  <a:lnTo>
                    <a:pt x="30" y="733"/>
                  </a:lnTo>
                  <a:lnTo>
                    <a:pt x="28" y="733"/>
                  </a:lnTo>
                  <a:lnTo>
                    <a:pt x="27" y="733"/>
                  </a:lnTo>
                  <a:lnTo>
                    <a:pt x="27" y="734"/>
                  </a:lnTo>
                  <a:lnTo>
                    <a:pt x="27" y="733"/>
                  </a:lnTo>
                  <a:lnTo>
                    <a:pt x="25" y="733"/>
                  </a:lnTo>
                  <a:lnTo>
                    <a:pt x="25" y="734"/>
                  </a:lnTo>
                  <a:lnTo>
                    <a:pt x="23" y="734"/>
                  </a:lnTo>
                  <a:lnTo>
                    <a:pt x="23" y="736"/>
                  </a:lnTo>
                  <a:lnTo>
                    <a:pt x="23" y="738"/>
                  </a:lnTo>
                  <a:lnTo>
                    <a:pt x="21" y="738"/>
                  </a:lnTo>
                  <a:lnTo>
                    <a:pt x="21" y="740"/>
                  </a:lnTo>
                  <a:lnTo>
                    <a:pt x="21" y="742"/>
                  </a:lnTo>
                  <a:lnTo>
                    <a:pt x="21" y="743"/>
                  </a:lnTo>
                  <a:lnTo>
                    <a:pt x="20" y="743"/>
                  </a:lnTo>
                  <a:lnTo>
                    <a:pt x="20" y="745"/>
                  </a:lnTo>
                  <a:lnTo>
                    <a:pt x="20" y="743"/>
                  </a:lnTo>
                  <a:lnTo>
                    <a:pt x="18" y="743"/>
                  </a:lnTo>
                  <a:lnTo>
                    <a:pt x="18" y="745"/>
                  </a:lnTo>
                  <a:lnTo>
                    <a:pt x="18" y="747"/>
                  </a:lnTo>
                  <a:lnTo>
                    <a:pt x="16" y="747"/>
                  </a:lnTo>
                  <a:lnTo>
                    <a:pt x="18" y="747"/>
                  </a:lnTo>
                  <a:lnTo>
                    <a:pt x="18" y="749"/>
                  </a:lnTo>
                  <a:lnTo>
                    <a:pt x="20" y="749"/>
                  </a:lnTo>
                  <a:lnTo>
                    <a:pt x="20" y="750"/>
                  </a:lnTo>
                  <a:lnTo>
                    <a:pt x="20" y="752"/>
                  </a:lnTo>
                  <a:lnTo>
                    <a:pt x="20" y="754"/>
                  </a:lnTo>
                  <a:lnTo>
                    <a:pt x="20" y="756"/>
                  </a:lnTo>
                  <a:lnTo>
                    <a:pt x="18" y="756"/>
                  </a:lnTo>
                  <a:lnTo>
                    <a:pt x="16" y="756"/>
                  </a:lnTo>
                  <a:lnTo>
                    <a:pt x="16" y="757"/>
                  </a:lnTo>
                  <a:lnTo>
                    <a:pt x="16" y="759"/>
                  </a:lnTo>
                  <a:lnTo>
                    <a:pt x="18" y="759"/>
                  </a:lnTo>
                  <a:lnTo>
                    <a:pt x="16" y="759"/>
                  </a:lnTo>
                  <a:lnTo>
                    <a:pt x="16" y="761"/>
                  </a:lnTo>
                  <a:lnTo>
                    <a:pt x="14" y="761"/>
                  </a:lnTo>
                  <a:lnTo>
                    <a:pt x="14" y="763"/>
                  </a:lnTo>
                  <a:lnTo>
                    <a:pt x="12" y="763"/>
                  </a:lnTo>
                  <a:lnTo>
                    <a:pt x="14" y="763"/>
                  </a:lnTo>
                  <a:lnTo>
                    <a:pt x="14" y="765"/>
                  </a:lnTo>
                  <a:lnTo>
                    <a:pt x="16" y="765"/>
                  </a:lnTo>
                  <a:lnTo>
                    <a:pt x="18" y="765"/>
                  </a:lnTo>
                  <a:lnTo>
                    <a:pt x="20" y="765"/>
                  </a:lnTo>
                  <a:lnTo>
                    <a:pt x="20" y="766"/>
                  </a:lnTo>
                  <a:lnTo>
                    <a:pt x="20" y="768"/>
                  </a:lnTo>
                  <a:lnTo>
                    <a:pt x="20" y="770"/>
                  </a:lnTo>
                  <a:lnTo>
                    <a:pt x="18" y="770"/>
                  </a:lnTo>
                  <a:lnTo>
                    <a:pt x="18" y="772"/>
                  </a:lnTo>
                  <a:lnTo>
                    <a:pt x="16" y="772"/>
                  </a:lnTo>
                  <a:lnTo>
                    <a:pt x="16" y="773"/>
                  </a:lnTo>
                  <a:lnTo>
                    <a:pt x="14" y="773"/>
                  </a:lnTo>
                  <a:lnTo>
                    <a:pt x="14" y="775"/>
                  </a:lnTo>
                  <a:lnTo>
                    <a:pt x="14" y="777"/>
                  </a:lnTo>
                  <a:lnTo>
                    <a:pt x="16" y="777"/>
                  </a:lnTo>
                  <a:lnTo>
                    <a:pt x="18" y="777"/>
                  </a:lnTo>
                  <a:lnTo>
                    <a:pt x="18" y="779"/>
                  </a:lnTo>
                  <a:lnTo>
                    <a:pt x="20" y="777"/>
                  </a:lnTo>
                  <a:lnTo>
                    <a:pt x="20" y="779"/>
                  </a:lnTo>
                  <a:lnTo>
                    <a:pt x="21" y="779"/>
                  </a:lnTo>
                  <a:lnTo>
                    <a:pt x="21" y="780"/>
                  </a:lnTo>
                  <a:lnTo>
                    <a:pt x="21" y="782"/>
                  </a:lnTo>
                  <a:lnTo>
                    <a:pt x="21" y="784"/>
                  </a:lnTo>
                  <a:lnTo>
                    <a:pt x="21" y="786"/>
                  </a:lnTo>
                  <a:lnTo>
                    <a:pt x="21" y="788"/>
                  </a:lnTo>
                  <a:lnTo>
                    <a:pt x="23" y="788"/>
                  </a:lnTo>
                  <a:lnTo>
                    <a:pt x="23" y="789"/>
                  </a:lnTo>
                  <a:lnTo>
                    <a:pt x="21" y="789"/>
                  </a:lnTo>
                  <a:lnTo>
                    <a:pt x="21" y="791"/>
                  </a:lnTo>
                  <a:lnTo>
                    <a:pt x="23" y="791"/>
                  </a:lnTo>
                  <a:lnTo>
                    <a:pt x="25" y="791"/>
                  </a:lnTo>
                  <a:lnTo>
                    <a:pt x="27" y="791"/>
                  </a:lnTo>
                  <a:lnTo>
                    <a:pt x="27" y="793"/>
                  </a:lnTo>
                  <a:lnTo>
                    <a:pt x="28" y="793"/>
                  </a:lnTo>
                  <a:lnTo>
                    <a:pt x="28" y="795"/>
                  </a:lnTo>
                  <a:lnTo>
                    <a:pt x="27" y="795"/>
                  </a:lnTo>
                  <a:lnTo>
                    <a:pt x="27" y="796"/>
                  </a:lnTo>
                  <a:lnTo>
                    <a:pt x="25" y="796"/>
                  </a:lnTo>
                  <a:lnTo>
                    <a:pt x="25" y="798"/>
                  </a:lnTo>
                  <a:lnTo>
                    <a:pt x="25" y="800"/>
                  </a:lnTo>
                  <a:lnTo>
                    <a:pt x="25" y="802"/>
                  </a:lnTo>
                  <a:lnTo>
                    <a:pt x="25" y="803"/>
                  </a:lnTo>
                  <a:lnTo>
                    <a:pt x="27" y="803"/>
                  </a:lnTo>
                  <a:lnTo>
                    <a:pt x="28" y="803"/>
                  </a:lnTo>
                  <a:lnTo>
                    <a:pt x="27" y="803"/>
                  </a:lnTo>
                  <a:lnTo>
                    <a:pt x="25" y="803"/>
                  </a:lnTo>
                  <a:lnTo>
                    <a:pt x="25" y="805"/>
                  </a:lnTo>
                  <a:lnTo>
                    <a:pt x="25" y="807"/>
                  </a:lnTo>
                  <a:lnTo>
                    <a:pt x="27" y="807"/>
                  </a:lnTo>
                  <a:lnTo>
                    <a:pt x="27" y="809"/>
                  </a:lnTo>
                  <a:lnTo>
                    <a:pt x="27" y="811"/>
                  </a:lnTo>
                  <a:lnTo>
                    <a:pt x="27" y="812"/>
                  </a:lnTo>
                  <a:lnTo>
                    <a:pt x="27" y="814"/>
                  </a:lnTo>
                  <a:lnTo>
                    <a:pt x="25" y="81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6" name="Freeform 20"/>
            <p:cNvSpPr>
              <a:spLocks/>
            </p:cNvSpPr>
            <p:nvPr/>
          </p:nvSpPr>
          <p:spPr bwMode="auto">
            <a:xfrm>
              <a:off x="2719" y="2678"/>
              <a:ext cx="198" cy="604"/>
            </a:xfrm>
            <a:custGeom>
              <a:avLst/>
              <a:gdLst>
                <a:gd name="T0" fmla="*/ 196 w 198"/>
                <a:gd name="T1" fmla="*/ 510 h 604"/>
                <a:gd name="T2" fmla="*/ 189 w 198"/>
                <a:gd name="T3" fmla="*/ 522 h 604"/>
                <a:gd name="T4" fmla="*/ 193 w 198"/>
                <a:gd name="T5" fmla="*/ 542 h 604"/>
                <a:gd name="T6" fmla="*/ 187 w 198"/>
                <a:gd name="T7" fmla="*/ 559 h 604"/>
                <a:gd name="T8" fmla="*/ 184 w 198"/>
                <a:gd name="T9" fmla="*/ 575 h 604"/>
                <a:gd name="T10" fmla="*/ 175 w 198"/>
                <a:gd name="T11" fmla="*/ 589 h 604"/>
                <a:gd name="T12" fmla="*/ 157 w 198"/>
                <a:gd name="T13" fmla="*/ 598 h 604"/>
                <a:gd name="T14" fmla="*/ 138 w 198"/>
                <a:gd name="T15" fmla="*/ 598 h 604"/>
                <a:gd name="T16" fmla="*/ 116 w 198"/>
                <a:gd name="T17" fmla="*/ 595 h 604"/>
                <a:gd name="T18" fmla="*/ 99 w 198"/>
                <a:gd name="T19" fmla="*/ 579 h 604"/>
                <a:gd name="T20" fmla="*/ 81 w 198"/>
                <a:gd name="T21" fmla="*/ 566 h 604"/>
                <a:gd name="T22" fmla="*/ 62 w 198"/>
                <a:gd name="T23" fmla="*/ 556 h 604"/>
                <a:gd name="T24" fmla="*/ 42 w 198"/>
                <a:gd name="T25" fmla="*/ 559 h 604"/>
                <a:gd name="T26" fmla="*/ 23 w 198"/>
                <a:gd name="T27" fmla="*/ 545 h 604"/>
                <a:gd name="T28" fmla="*/ 10 w 198"/>
                <a:gd name="T29" fmla="*/ 543 h 604"/>
                <a:gd name="T30" fmla="*/ 7 w 198"/>
                <a:gd name="T31" fmla="*/ 524 h 604"/>
                <a:gd name="T32" fmla="*/ 19 w 198"/>
                <a:gd name="T33" fmla="*/ 506 h 604"/>
                <a:gd name="T34" fmla="*/ 30 w 198"/>
                <a:gd name="T35" fmla="*/ 489 h 604"/>
                <a:gd name="T36" fmla="*/ 30 w 198"/>
                <a:gd name="T37" fmla="*/ 464 h 604"/>
                <a:gd name="T38" fmla="*/ 40 w 198"/>
                <a:gd name="T39" fmla="*/ 450 h 604"/>
                <a:gd name="T40" fmla="*/ 51 w 198"/>
                <a:gd name="T41" fmla="*/ 437 h 604"/>
                <a:gd name="T42" fmla="*/ 40 w 198"/>
                <a:gd name="T43" fmla="*/ 414 h 604"/>
                <a:gd name="T44" fmla="*/ 26 w 198"/>
                <a:gd name="T45" fmla="*/ 411 h 604"/>
                <a:gd name="T46" fmla="*/ 10 w 198"/>
                <a:gd name="T47" fmla="*/ 398 h 604"/>
                <a:gd name="T48" fmla="*/ 7 w 198"/>
                <a:gd name="T49" fmla="*/ 381 h 604"/>
                <a:gd name="T50" fmla="*/ 5 w 198"/>
                <a:gd name="T51" fmla="*/ 359 h 604"/>
                <a:gd name="T52" fmla="*/ 26 w 198"/>
                <a:gd name="T53" fmla="*/ 356 h 604"/>
                <a:gd name="T54" fmla="*/ 44 w 198"/>
                <a:gd name="T55" fmla="*/ 368 h 604"/>
                <a:gd name="T56" fmla="*/ 56 w 198"/>
                <a:gd name="T57" fmla="*/ 365 h 604"/>
                <a:gd name="T58" fmla="*/ 65 w 198"/>
                <a:gd name="T59" fmla="*/ 354 h 604"/>
                <a:gd name="T60" fmla="*/ 60 w 198"/>
                <a:gd name="T61" fmla="*/ 335 h 604"/>
                <a:gd name="T62" fmla="*/ 60 w 198"/>
                <a:gd name="T63" fmla="*/ 315 h 604"/>
                <a:gd name="T64" fmla="*/ 46 w 198"/>
                <a:gd name="T65" fmla="*/ 296 h 604"/>
                <a:gd name="T66" fmla="*/ 65 w 198"/>
                <a:gd name="T67" fmla="*/ 287 h 604"/>
                <a:gd name="T68" fmla="*/ 81 w 198"/>
                <a:gd name="T69" fmla="*/ 273 h 604"/>
                <a:gd name="T70" fmla="*/ 74 w 198"/>
                <a:gd name="T71" fmla="*/ 257 h 604"/>
                <a:gd name="T72" fmla="*/ 86 w 198"/>
                <a:gd name="T73" fmla="*/ 243 h 604"/>
                <a:gd name="T74" fmla="*/ 77 w 198"/>
                <a:gd name="T75" fmla="*/ 225 h 604"/>
                <a:gd name="T76" fmla="*/ 81 w 198"/>
                <a:gd name="T77" fmla="*/ 205 h 604"/>
                <a:gd name="T78" fmla="*/ 86 w 198"/>
                <a:gd name="T79" fmla="*/ 202 h 604"/>
                <a:gd name="T80" fmla="*/ 92 w 198"/>
                <a:gd name="T81" fmla="*/ 184 h 604"/>
                <a:gd name="T82" fmla="*/ 88 w 198"/>
                <a:gd name="T83" fmla="*/ 163 h 604"/>
                <a:gd name="T84" fmla="*/ 72 w 198"/>
                <a:gd name="T85" fmla="*/ 152 h 604"/>
                <a:gd name="T86" fmla="*/ 67 w 198"/>
                <a:gd name="T87" fmla="*/ 149 h 604"/>
                <a:gd name="T88" fmla="*/ 54 w 198"/>
                <a:gd name="T89" fmla="*/ 159 h 604"/>
                <a:gd name="T90" fmla="*/ 46 w 198"/>
                <a:gd name="T91" fmla="*/ 170 h 604"/>
                <a:gd name="T92" fmla="*/ 33 w 198"/>
                <a:gd name="T93" fmla="*/ 170 h 604"/>
                <a:gd name="T94" fmla="*/ 39 w 198"/>
                <a:gd name="T95" fmla="*/ 150 h 604"/>
                <a:gd name="T96" fmla="*/ 47 w 198"/>
                <a:gd name="T97" fmla="*/ 142 h 604"/>
                <a:gd name="T98" fmla="*/ 53 w 198"/>
                <a:gd name="T99" fmla="*/ 126 h 604"/>
                <a:gd name="T100" fmla="*/ 70 w 198"/>
                <a:gd name="T101" fmla="*/ 124 h 604"/>
                <a:gd name="T102" fmla="*/ 69 w 198"/>
                <a:gd name="T103" fmla="*/ 110 h 604"/>
                <a:gd name="T104" fmla="*/ 67 w 198"/>
                <a:gd name="T105" fmla="*/ 87 h 604"/>
                <a:gd name="T106" fmla="*/ 63 w 198"/>
                <a:gd name="T107" fmla="*/ 64 h 604"/>
                <a:gd name="T108" fmla="*/ 72 w 198"/>
                <a:gd name="T109" fmla="*/ 50 h 604"/>
                <a:gd name="T110" fmla="*/ 76 w 198"/>
                <a:gd name="T111" fmla="*/ 35 h 604"/>
                <a:gd name="T112" fmla="*/ 79 w 198"/>
                <a:gd name="T113" fmla="*/ 18 h 604"/>
                <a:gd name="T114" fmla="*/ 81 w 198"/>
                <a:gd name="T115" fmla="*/ 2 h 604"/>
                <a:gd name="T116" fmla="*/ 58 w 198"/>
                <a:gd name="T117" fmla="*/ 4 h 604"/>
                <a:gd name="T118" fmla="*/ 51 w 198"/>
                <a:gd name="T11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" h="604">
                  <a:moveTo>
                    <a:pt x="198" y="492"/>
                  </a:moveTo>
                  <a:lnTo>
                    <a:pt x="198" y="494"/>
                  </a:lnTo>
                  <a:lnTo>
                    <a:pt x="196" y="494"/>
                  </a:lnTo>
                  <a:lnTo>
                    <a:pt x="194" y="494"/>
                  </a:lnTo>
                  <a:lnTo>
                    <a:pt x="194" y="496"/>
                  </a:lnTo>
                  <a:lnTo>
                    <a:pt x="193" y="496"/>
                  </a:lnTo>
                  <a:lnTo>
                    <a:pt x="193" y="497"/>
                  </a:lnTo>
                  <a:lnTo>
                    <a:pt x="193" y="499"/>
                  </a:lnTo>
                  <a:lnTo>
                    <a:pt x="194" y="499"/>
                  </a:lnTo>
                  <a:lnTo>
                    <a:pt x="194" y="501"/>
                  </a:lnTo>
                  <a:lnTo>
                    <a:pt x="194" y="503"/>
                  </a:lnTo>
                  <a:lnTo>
                    <a:pt x="196" y="503"/>
                  </a:lnTo>
                  <a:lnTo>
                    <a:pt x="198" y="503"/>
                  </a:lnTo>
                  <a:lnTo>
                    <a:pt x="198" y="504"/>
                  </a:lnTo>
                  <a:lnTo>
                    <a:pt x="198" y="506"/>
                  </a:lnTo>
                  <a:lnTo>
                    <a:pt x="198" y="508"/>
                  </a:lnTo>
                  <a:lnTo>
                    <a:pt x="196" y="510"/>
                  </a:lnTo>
                  <a:lnTo>
                    <a:pt x="196" y="512"/>
                  </a:lnTo>
                  <a:lnTo>
                    <a:pt x="196" y="513"/>
                  </a:lnTo>
                  <a:lnTo>
                    <a:pt x="194" y="513"/>
                  </a:lnTo>
                  <a:lnTo>
                    <a:pt x="196" y="513"/>
                  </a:lnTo>
                  <a:lnTo>
                    <a:pt x="196" y="515"/>
                  </a:lnTo>
                  <a:lnTo>
                    <a:pt x="196" y="517"/>
                  </a:lnTo>
                  <a:lnTo>
                    <a:pt x="196" y="519"/>
                  </a:lnTo>
                  <a:lnTo>
                    <a:pt x="194" y="519"/>
                  </a:lnTo>
                  <a:lnTo>
                    <a:pt x="194" y="520"/>
                  </a:lnTo>
                  <a:lnTo>
                    <a:pt x="194" y="522"/>
                  </a:lnTo>
                  <a:lnTo>
                    <a:pt x="193" y="522"/>
                  </a:lnTo>
                  <a:lnTo>
                    <a:pt x="193" y="520"/>
                  </a:lnTo>
                  <a:lnTo>
                    <a:pt x="191" y="520"/>
                  </a:lnTo>
                  <a:lnTo>
                    <a:pt x="191" y="522"/>
                  </a:lnTo>
                  <a:lnTo>
                    <a:pt x="191" y="520"/>
                  </a:lnTo>
                  <a:lnTo>
                    <a:pt x="191" y="522"/>
                  </a:lnTo>
                  <a:lnTo>
                    <a:pt x="189" y="522"/>
                  </a:lnTo>
                  <a:lnTo>
                    <a:pt x="189" y="524"/>
                  </a:lnTo>
                  <a:lnTo>
                    <a:pt x="189" y="526"/>
                  </a:lnTo>
                  <a:lnTo>
                    <a:pt x="187" y="526"/>
                  </a:lnTo>
                  <a:lnTo>
                    <a:pt x="185" y="526"/>
                  </a:lnTo>
                  <a:lnTo>
                    <a:pt x="185" y="527"/>
                  </a:lnTo>
                  <a:lnTo>
                    <a:pt x="185" y="529"/>
                  </a:lnTo>
                  <a:lnTo>
                    <a:pt x="184" y="529"/>
                  </a:lnTo>
                  <a:lnTo>
                    <a:pt x="182" y="529"/>
                  </a:lnTo>
                  <a:lnTo>
                    <a:pt x="182" y="531"/>
                  </a:lnTo>
                  <a:lnTo>
                    <a:pt x="184" y="533"/>
                  </a:lnTo>
                  <a:lnTo>
                    <a:pt x="185" y="533"/>
                  </a:lnTo>
                  <a:lnTo>
                    <a:pt x="187" y="533"/>
                  </a:lnTo>
                  <a:lnTo>
                    <a:pt x="189" y="535"/>
                  </a:lnTo>
                  <a:lnTo>
                    <a:pt x="189" y="536"/>
                  </a:lnTo>
                  <a:lnTo>
                    <a:pt x="191" y="538"/>
                  </a:lnTo>
                  <a:lnTo>
                    <a:pt x="193" y="540"/>
                  </a:lnTo>
                  <a:lnTo>
                    <a:pt x="193" y="542"/>
                  </a:lnTo>
                  <a:lnTo>
                    <a:pt x="191" y="542"/>
                  </a:lnTo>
                  <a:lnTo>
                    <a:pt x="189" y="542"/>
                  </a:lnTo>
                  <a:lnTo>
                    <a:pt x="189" y="543"/>
                  </a:lnTo>
                  <a:lnTo>
                    <a:pt x="189" y="545"/>
                  </a:lnTo>
                  <a:lnTo>
                    <a:pt x="189" y="547"/>
                  </a:lnTo>
                  <a:lnTo>
                    <a:pt x="189" y="549"/>
                  </a:lnTo>
                  <a:lnTo>
                    <a:pt x="191" y="549"/>
                  </a:lnTo>
                  <a:lnTo>
                    <a:pt x="191" y="550"/>
                  </a:lnTo>
                  <a:lnTo>
                    <a:pt x="191" y="552"/>
                  </a:lnTo>
                  <a:lnTo>
                    <a:pt x="189" y="552"/>
                  </a:lnTo>
                  <a:lnTo>
                    <a:pt x="189" y="554"/>
                  </a:lnTo>
                  <a:lnTo>
                    <a:pt x="187" y="554"/>
                  </a:lnTo>
                  <a:lnTo>
                    <a:pt x="189" y="554"/>
                  </a:lnTo>
                  <a:lnTo>
                    <a:pt x="189" y="556"/>
                  </a:lnTo>
                  <a:lnTo>
                    <a:pt x="189" y="558"/>
                  </a:lnTo>
                  <a:lnTo>
                    <a:pt x="189" y="559"/>
                  </a:lnTo>
                  <a:lnTo>
                    <a:pt x="187" y="559"/>
                  </a:lnTo>
                  <a:lnTo>
                    <a:pt x="187" y="558"/>
                  </a:lnTo>
                  <a:lnTo>
                    <a:pt x="187" y="559"/>
                  </a:lnTo>
                  <a:lnTo>
                    <a:pt x="187" y="561"/>
                  </a:lnTo>
                  <a:lnTo>
                    <a:pt x="189" y="561"/>
                  </a:lnTo>
                  <a:lnTo>
                    <a:pt x="189" y="563"/>
                  </a:lnTo>
                  <a:lnTo>
                    <a:pt x="189" y="565"/>
                  </a:lnTo>
                  <a:lnTo>
                    <a:pt x="187" y="565"/>
                  </a:lnTo>
                  <a:lnTo>
                    <a:pt x="187" y="566"/>
                  </a:lnTo>
                  <a:lnTo>
                    <a:pt x="187" y="568"/>
                  </a:lnTo>
                  <a:lnTo>
                    <a:pt x="185" y="568"/>
                  </a:lnTo>
                  <a:lnTo>
                    <a:pt x="184" y="568"/>
                  </a:lnTo>
                  <a:lnTo>
                    <a:pt x="182" y="568"/>
                  </a:lnTo>
                  <a:lnTo>
                    <a:pt x="182" y="570"/>
                  </a:lnTo>
                  <a:lnTo>
                    <a:pt x="184" y="570"/>
                  </a:lnTo>
                  <a:lnTo>
                    <a:pt x="184" y="572"/>
                  </a:lnTo>
                  <a:lnTo>
                    <a:pt x="184" y="574"/>
                  </a:lnTo>
                  <a:lnTo>
                    <a:pt x="184" y="575"/>
                  </a:lnTo>
                  <a:lnTo>
                    <a:pt x="182" y="575"/>
                  </a:lnTo>
                  <a:lnTo>
                    <a:pt x="180" y="575"/>
                  </a:lnTo>
                  <a:lnTo>
                    <a:pt x="180" y="577"/>
                  </a:lnTo>
                  <a:lnTo>
                    <a:pt x="180" y="579"/>
                  </a:lnTo>
                  <a:lnTo>
                    <a:pt x="178" y="579"/>
                  </a:lnTo>
                  <a:lnTo>
                    <a:pt x="178" y="581"/>
                  </a:lnTo>
                  <a:lnTo>
                    <a:pt x="178" y="582"/>
                  </a:lnTo>
                  <a:lnTo>
                    <a:pt x="178" y="584"/>
                  </a:lnTo>
                  <a:lnTo>
                    <a:pt x="177" y="584"/>
                  </a:lnTo>
                  <a:lnTo>
                    <a:pt x="178" y="584"/>
                  </a:lnTo>
                  <a:lnTo>
                    <a:pt x="178" y="586"/>
                  </a:lnTo>
                  <a:lnTo>
                    <a:pt x="177" y="586"/>
                  </a:lnTo>
                  <a:lnTo>
                    <a:pt x="177" y="584"/>
                  </a:lnTo>
                  <a:lnTo>
                    <a:pt x="177" y="586"/>
                  </a:lnTo>
                  <a:lnTo>
                    <a:pt x="175" y="586"/>
                  </a:lnTo>
                  <a:lnTo>
                    <a:pt x="175" y="588"/>
                  </a:lnTo>
                  <a:lnTo>
                    <a:pt x="175" y="589"/>
                  </a:lnTo>
                  <a:lnTo>
                    <a:pt x="173" y="589"/>
                  </a:lnTo>
                  <a:lnTo>
                    <a:pt x="173" y="591"/>
                  </a:lnTo>
                  <a:lnTo>
                    <a:pt x="173" y="593"/>
                  </a:lnTo>
                  <a:lnTo>
                    <a:pt x="171" y="593"/>
                  </a:lnTo>
                  <a:lnTo>
                    <a:pt x="170" y="593"/>
                  </a:lnTo>
                  <a:lnTo>
                    <a:pt x="170" y="591"/>
                  </a:lnTo>
                  <a:lnTo>
                    <a:pt x="168" y="591"/>
                  </a:lnTo>
                  <a:lnTo>
                    <a:pt x="166" y="591"/>
                  </a:lnTo>
                  <a:lnTo>
                    <a:pt x="164" y="591"/>
                  </a:lnTo>
                  <a:lnTo>
                    <a:pt x="164" y="593"/>
                  </a:lnTo>
                  <a:lnTo>
                    <a:pt x="164" y="595"/>
                  </a:lnTo>
                  <a:lnTo>
                    <a:pt x="162" y="595"/>
                  </a:lnTo>
                  <a:lnTo>
                    <a:pt x="161" y="595"/>
                  </a:lnTo>
                  <a:lnTo>
                    <a:pt x="161" y="597"/>
                  </a:lnTo>
                  <a:lnTo>
                    <a:pt x="161" y="598"/>
                  </a:lnTo>
                  <a:lnTo>
                    <a:pt x="159" y="598"/>
                  </a:lnTo>
                  <a:lnTo>
                    <a:pt x="157" y="598"/>
                  </a:lnTo>
                  <a:lnTo>
                    <a:pt x="157" y="600"/>
                  </a:lnTo>
                  <a:lnTo>
                    <a:pt x="155" y="600"/>
                  </a:lnTo>
                  <a:lnTo>
                    <a:pt x="155" y="602"/>
                  </a:lnTo>
                  <a:lnTo>
                    <a:pt x="155" y="604"/>
                  </a:lnTo>
                  <a:lnTo>
                    <a:pt x="154" y="604"/>
                  </a:lnTo>
                  <a:lnTo>
                    <a:pt x="152" y="604"/>
                  </a:lnTo>
                  <a:lnTo>
                    <a:pt x="152" y="602"/>
                  </a:lnTo>
                  <a:lnTo>
                    <a:pt x="152" y="604"/>
                  </a:lnTo>
                  <a:lnTo>
                    <a:pt x="150" y="604"/>
                  </a:lnTo>
                  <a:lnTo>
                    <a:pt x="148" y="604"/>
                  </a:lnTo>
                  <a:lnTo>
                    <a:pt x="147" y="602"/>
                  </a:lnTo>
                  <a:lnTo>
                    <a:pt x="145" y="600"/>
                  </a:lnTo>
                  <a:lnTo>
                    <a:pt x="143" y="600"/>
                  </a:lnTo>
                  <a:lnTo>
                    <a:pt x="141" y="600"/>
                  </a:lnTo>
                  <a:lnTo>
                    <a:pt x="141" y="598"/>
                  </a:lnTo>
                  <a:lnTo>
                    <a:pt x="139" y="598"/>
                  </a:lnTo>
                  <a:lnTo>
                    <a:pt x="138" y="598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597"/>
                  </a:lnTo>
                  <a:lnTo>
                    <a:pt x="132" y="597"/>
                  </a:lnTo>
                  <a:lnTo>
                    <a:pt x="131" y="598"/>
                  </a:lnTo>
                  <a:lnTo>
                    <a:pt x="129" y="598"/>
                  </a:lnTo>
                  <a:lnTo>
                    <a:pt x="129" y="597"/>
                  </a:lnTo>
                  <a:lnTo>
                    <a:pt x="127" y="597"/>
                  </a:lnTo>
                  <a:lnTo>
                    <a:pt x="127" y="598"/>
                  </a:lnTo>
                  <a:lnTo>
                    <a:pt x="125" y="598"/>
                  </a:lnTo>
                  <a:lnTo>
                    <a:pt x="124" y="598"/>
                  </a:lnTo>
                  <a:lnTo>
                    <a:pt x="124" y="597"/>
                  </a:lnTo>
                  <a:lnTo>
                    <a:pt x="122" y="597"/>
                  </a:lnTo>
                  <a:lnTo>
                    <a:pt x="120" y="597"/>
                  </a:lnTo>
                  <a:lnTo>
                    <a:pt x="120" y="595"/>
                  </a:lnTo>
                  <a:lnTo>
                    <a:pt x="118" y="595"/>
                  </a:lnTo>
                  <a:lnTo>
                    <a:pt x="116" y="595"/>
                  </a:lnTo>
                  <a:lnTo>
                    <a:pt x="116" y="593"/>
                  </a:lnTo>
                  <a:lnTo>
                    <a:pt x="115" y="593"/>
                  </a:lnTo>
                  <a:lnTo>
                    <a:pt x="115" y="591"/>
                  </a:lnTo>
                  <a:lnTo>
                    <a:pt x="113" y="591"/>
                  </a:lnTo>
                  <a:lnTo>
                    <a:pt x="111" y="589"/>
                  </a:lnTo>
                  <a:lnTo>
                    <a:pt x="111" y="588"/>
                  </a:lnTo>
                  <a:lnTo>
                    <a:pt x="109" y="588"/>
                  </a:lnTo>
                  <a:lnTo>
                    <a:pt x="108" y="588"/>
                  </a:lnTo>
                  <a:lnTo>
                    <a:pt x="108" y="586"/>
                  </a:lnTo>
                  <a:lnTo>
                    <a:pt x="106" y="586"/>
                  </a:lnTo>
                  <a:lnTo>
                    <a:pt x="104" y="586"/>
                  </a:lnTo>
                  <a:lnTo>
                    <a:pt x="104" y="584"/>
                  </a:lnTo>
                  <a:lnTo>
                    <a:pt x="102" y="584"/>
                  </a:lnTo>
                  <a:lnTo>
                    <a:pt x="102" y="582"/>
                  </a:lnTo>
                  <a:lnTo>
                    <a:pt x="100" y="581"/>
                  </a:lnTo>
                  <a:lnTo>
                    <a:pt x="100" y="579"/>
                  </a:lnTo>
                  <a:lnTo>
                    <a:pt x="99" y="579"/>
                  </a:lnTo>
                  <a:lnTo>
                    <a:pt x="97" y="579"/>
                  </a:lnTo>
                  <a:lnTo>
                    <a:pt x="97" y="581"/>
                  </a:lnTo>
                  <a:lnTo>
                    <a:pt x="95" y="581"/>
                  </a:lnTo>
                  <a:lnTo>
                    <a:pt x="93" y="581"/>
                  </a:lnTo>
                  <a:lnTo>
                    <a:pt x="93" y="579"/>
                  </a:lnTo>
                  <a:lnTo>
                    <a:pt x="93" y="577"/>
                  </a:lnTo>
                  <a:lnTo>
                    <a:pt x="92" y="577"/>
                  </a:lnTo>
                  <a:lnTo>
                    <a:pt x="90" y="577"/>
                  </a:lnTo>
                  <a:lnTo>
                    <a:pt x="88" y="577"/>
                  </a:lnTo>
                  <a:lnTo>
                    <a:pt x="88" y="575"/>
                  </a:lnTo>
                  <a:lnTo>
                    <a:pt x="86" y="574"/>
                  </a:lnTo>
                  <a:lnTo>
                    <a:pt x="86" y="572"/>
                  </a:lnTo>
                  <a:lnTo>
                    <a:pt x="85" y="572"/>
                  </a:lnTo>
                  <a:lnTo>
                    <a:pt x="85" y="570"/>
                  </a:lnTo>
                  <a:lnTo>
                    <a:pt x="83" y="570"/>
                  </a:lnTo>
                  <a:lnTo>
                    <a:pt x="83" y="568"/>
                  </a:lnTo>
                  <a:lnTo>
                    <a:pt x="81" y="566"/>
                  </a:lnTo>
                  <a:lnTo>
                    <a:pt x="79" y="565"/>
                  </a:lnTo>
                  <a:lnTo>
                    <a:pt x="77" y="565"/>
                  </a:lnTo>
                  <a:lnTo>
                    <a:pt x="76" y="565"/>
                  </a:lnTo>
                  <a:lnTo>
                    <a:pt x="74" y="565"/>
                  </a:lnTo>
                  <a:lnTo>
                    <a:pt x="74" y="563"/>
                  </a:lnTo>
                  <a:lnTo>
                    <a:pt x="74" y="561"/>
                  </a:lnTo>
                  <a:lnTo>
                    <a:pt x="72" y="559"/>
                  </a:lnTo>
                  <a:lnTo>
                    <a:pt x="72" y="558"/>
                  </a:lnTo>
                  <a:lnTo>
                    <a:pt x="70" y="558"/>
                  </a:lnTo>
                  <a:lnTo>
                    <a:pt x="69" y="558"/>
                  </a:lnTo>
                  <a:lnTo>
                    <a:pt x="69" y="556"/>
                  </a:lnTo>
                  <a:lnTo>
                    <a:pt x="67" y="556"/>
                  </a:lnTo>
                  <a:lnTo>
                    <a:pt x="65" y="556"/>
                  </a:lnTo>
                  <a:lnTo>
                    <a:pt x="65" y="558"/>
                  </a:lnTo>
                  <a:lnTo>
                    <a:pt x="65" y="556"/>
                  </a:lnTo>
                  <a:lnTo>
                    <a:pt x="63" y="556"/>
                  </a:lnTo>
                  <a:lnTo>
                    <a:pt x="62" y="556"/>
                  </a:lnTo>
                  <a:lnTo>
                    <a:pt x="62" y="558"/>
                  </a:lnTo>
                  <a:lnTo>
                    <a:pt x="60" y="556"/>
                  </a:lnTo>
                  <a:lnTo>
                    <a:pt x="58" y="556"/>
                  </a:lnTo>
                  <a:lnTo>
                    <a:pt x="58" y="554"/>
                  </a:lnTo>
                  <a:lnTo>
                    <a:pt x="58" y="556"/>
                  </a:lnTo>
                  <a:lnTo>
                    <a:pt x="56" y="556"/>
                  </a:lnTo>
                  <a:lnTo>
                    <a:pt x="54" y="556"/>
                  </a:lnTo>
                  <a:lnTo>
                    <a:pt x="54" y="558"/>
                  </a:lnTo>
                  <a:lnTo>
                    <a:pt x="54" y="559"/>
                  </a:lnTo>
                  <a:lnTo>
                    <a:pt x="53" y="559"/>
                  </a:lnTo>
                  <a:lnTo>
                    <a:pt x="51" y="561"/>
                  </a:lnTo>
                  <a:lnTo>
                    <a:pt x="49" y="561"/>
                  </a:lnTo>
                  <a:lnTo>
                    <a:pt x="47" y="561"/>
                  </a:lnTo>
                  <a:lnTo>
                    <a:pt x="47" y="559"/>
                  </a:lnTo>
                  <a:lnTo>
                    <a:pt x="46" y="559"/>
                  </a:lnTo>
                  <a:lnTo>
                    <a:pt x="44" y="559"/>
                  </a:lnTo>
                  <a:lnTo>
                    <a:pt x="42" y="559"/>
                  </a:lnTo>
                  <a:lnTo>
                    <a:pt x="42" y="558"/>
                  </a:lnTo>
                  <a:lnTo>
                    <a:pt x="40" y="558"/>
                  </a:lnTo>
                  <a:lnTo>
                    <a:pt x="39" y="558"/>
                  </a:lnTo>
                  <a:lnTo>
                    <a:pt x="39" y="556"/>
                  </a:lnTo>
                  <a:lnTo>
                    <a:pt x="39" y="554"/>
                  </a:lnTo>
                  <a:lnTo>
                    <a:pt x="37" y="554"/>
                  </a:lnTo>
                  <a:lnTo>
                    <a:pt x="37" y="552"/>
                  </a:lnTo>
                  <a:lnTo>
                    <a:pt x="35" y="552"/>
                  </a:lnTo>
                  <a:lnTo>
                    <a:pt x="33" y="552"/>
                  </a:lnTo>
                  <a:lnTo>
                    <a:pt x="31" y="552"/>
                  </a:lnTo>
                  <a:lnTo>
                    <a:pt x="30" y="550"/>
                  </a:lnTo>
                  <a:lnTo>
                    <a:pt x="28" y="549"/>
                  </a:lnTo>
                  <a:lnTo>
                    <a:pt x="26" y="549"/>
                  </a:lnTo>
                  <a:lnTo>
                    <a:pt x="24" y="549"/>
                  </a:lnTo>
                  <a:lnTo>
                    <a:pt x="24" y="547"/>
                  </a:lnTo>
                  <a:lnTo>
                    <a:pt x="23" y="547"/>
                  </a:lnTo>
                  <a:lnTo>
                    <a:pt x="23" y="545"/>
                  </a:lnTo>
                  <a:lnTo>
                    <a:pt x="21" y="545"/>
                  </a:lnTo>
                  <a:lnTo>
                    <a:pt x="21" y="543"/>
                  </a:lnTo>
                  <a:lnTo>
                    <a:pt x="19" y="543"/>
                  </a:lnTo>
                  <a:lnTo>
                    <a:pt x="17" y="543"/>
                  </a:lnTo>
                  <a:lnTo>
                    <a:pt x="16" y="543"/>
                  </a:lnTo>
                  <a:lnTo>
                    <a:pt x="16" y="545"/>
                  </a:lnTo>
                  <a:lnTo>
                    <a:pt x="16" y="547"/>
                  </a:lnTo>
                  <a:lnTo>
                    <a:pt x="16" y="549"/>
                  </a:lnTo>
                  <a:lnTo>
                    <a:pt x="16" y="550"/>
                  </a:lnTo>
                  <a:lnTo>
                    <a:pt x="14" y="550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2" y="547"/>
                  </a:lnTo>
                  <a:lnTo>
                    <a:pt x="10" y="547"/>
                  </a:lnTo>
                  <a:lnTo>
                    <a:pt x="8" y="547"/>
                  </a:lnTo>
                  <a:lnTo>
                    <a:pt x="10" y="545"/>
                  </a:lnTo>
                  <a:lnTo>
                    <a:pt x="10" y="543"/>
                  </a:lnTo>
                  <a:lnTo>
                    <a:pt x="12" y="543"/>
                  </a:lnTo>
                  <a:lnTo>
                    <a:pt x="12" y="542"/>
                  </a:lnTo>
                  <a:lnTo>
                    <a:pt x="10" y="542"/>
                  </a:lnTo>
                  <a:lnTo>
                    <a:pt x="10" y="540"/>
                  </a:lnTo>
                  <a:lnTo>
                    <a:pt x="10" y="538"/>
                  </a:lnTo>
                  <a:lnTo>
                    <a:pt x="8" y="538"/>
                  </a:lnTo>
                  <a:lnTo>
                    <a:pt x="8" y="536"/>
                  </a:lnTo>
                  <a:lnTo>
                    <a:pt x="8" y="535"/>
                  </a:lnTo>
                  <a:lnTo>
                    <a:pt x="8" y="533"/>
                  </a:lnTo>
                  <a:lnTo>
                    <a:pt x="8" y="531"/>
                  </a:lnTo>
                  <a:lnTo>
                    <a:pt x="10" y="531"/>
                  </a:lnTo>
                  <a:lnTo>
                    <a:pt x="10" y="529"/>
                  </a:lnTo>
                  <a:lnTo>
                    <a:pt x="10" y="527"/>
                  </a:lnTo>
                  <a:lnTo>
                    <a:pt x="8" y="527"/>
                  </a:lnTo>
                  <a:lnTo>
                    <a:pt x="8" y="526"/>
                  </a:lnTo>
                  <a:lnTo>
                    <a:pt x="7" y="526"/>
                  </a:lnTo>
                  <a:lnTo>
                    <a:pt x="7" y="524"/>
                  </a:lnTo>
                  <a:lnTo>
                    <a:pt x="7" y="522"/>
                  </a:lnTo>
                  <a:lnTo>
                    <a:pt x="8" y="522"/>
                  </a:lnTo>
                  <a:lnTo>
                    <a:pt x="8" y="520"/>
                  </a:lnTo>
                  <a:lnTo>
                    <a:pt x="10" y="519"/>
                  </a:lnTo>
                  <a:lnTo>
                    <a:pt x="12" y="517"/>
                  </a:lnTo>
                  <a:lnTo>
                    <a:pt x="12" y="515"/>
                  </a:lnTo>
                  <a:lnTo>
                    <a:pt x="14" y="515"/>
                  </a:lnTo>
                  <a:lnTo>
                    <a:pt x="14" y="513"/>
                  </a:lnTo>
                  <a:lnTo>
                    <a:pt x="14" y="512"/>
                  </a:lnTo>
                  <a:lnTo>
                    <a:pt x="14" y="510"/>
                  </a:lnTo>
                  <a:lnTo>
                    <a:pt x="14" y="508"/>
                  </a:lnTo>
                  <a:lnTo>
                    <a:pt x="14" y="506"/>
                  </a:lnTo>
                  <a:lnTo>
                    <a:pt x="16" y="506"/>
                  </a:lnTo>
                  <a:lnTo>
                    <a:pt x="16" y="504"/>
                  </a:lnTo>
                  <a:lnTo>
                    <a:pt x="17" y="504"/>
                  </a:lnTo>
                  <a:lnTo>
                    <a:pt x="19" y="504"/>
                  </a:lnTo>
                  <a:lnTo>
                    <a:pt x="19" y="506"/>
                  </a:lnTo>
                  <a:lnTo>
                    <a:pt x="21" y="506"/>
                  </a:lnTo>
                  <a:lnTo>
                    <a:pt x="23" y="506"/>
                  </a:lnTo>
                  <a:lnTo>
                    <a:pt x="24" y="508"/>
                  </a:lnTo>
                  <a:lnTo>
                    <a:pt x="26" y="508"/>
                  </a:lnTo>
                  <a:lnTo>
                    <a:pt x="28" y="508"/>
                  </a:lnTo>
                  <a:lnTo>
                    <a:pt x="28" y="506"/>
                  </a:lnTo>
                  <a:lnTo>
                    <a:pt x="28" y="504"/>
                  </a:lnTo>
                  <a:lnTo>
                    <a:pt x="28" y="503"/>
                  </a:lnTo>
                  <a:lnTo>
                    <a:pt x="28" y="501"/>
                  </a:lnTo>
                  <a:lnTo>
                    <a:pt x="30" y="501"/>
                  </a:lnTo>
                  <a:lnTo>
                    <a:pt x="30" y="499"/>
                  </a:lnTo>
                  <a:lnTo>
                    <a:pt x="30" y="497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2"/>
                  </a:lnTo>
                  <a:lnTo>
                    <a:pt x="30" y="490"/>
                  </a:lnTo>
                  <a:lnTo>
                    <a:pt x="30" y="489"/>
                  </a:lnTo>
                  <a:lnTo>
                    <a:pt x="31" y="489"/>
                  </a:lnTo>
                  <a:lnTo>
                    <a:pt x="31" y="487"/>
                  </a:lnTo>
                  <a:lnTo>
                    <a:pt x="30" y="485"/>
                  </a:lnTo>
                  <a:lnTo>
                    <a:pt x="30" y="483"/>
                  </a:lnTo>
                  <a:lnTo>
                    <a:pt x="30" y="481"/>
                  </a:lnTo>
                  <a:lnTo>
                    <a:pt x="30" y="480"/>
                  </a:lnTo>
                  <a:lnTo>
                    <a:pt x="31" y="480"/>
                  </a:lnTo>
                  <a:lnTo>
                    <a:pt x="31" y="478"/>
                  </a:lnTo>
                  <a:lnTo>
                    <a:pt x="31" y="476"/>
                  </a:lnTo>
                  <a:lnTo>
                    <a:pt x="31" y="474"/>
                  </a:lnTo>
                  <a:lnTo>
                    <a:pt x="31" y="473"/>
                  </a:lnTo>
                  <a:lnTo>
                    <a:pt x="31" y="471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1" y="466"/>
                  </a:lnTo>
                  <a:lnTo>
                    <a:pt x="30" y="466"/>
                  </a:lnTo>
                  <a:lnTo>
                    <a:pt x="30" y="464"/>
                  </a:lnTo>
                  <a:lnTo>
                    <a:pt x="30" y="462"/>
                  </a:lnTo>
                  <a:lnTo>
                    <a:pt x="30" y="460"/>
                  </a:lnTo>
                  <a:lnTo>
                    <a:pt x="30" y="458"/>
                  </a:lnTo>
                  <a:lnTo>
                    <a:pt x="30" y="457"/>
                  </a:lnTo>
                  <a:lnTo>
                    <a:pt x="30" y="455"/>
                  </a:lnTo>
                  <a:lnTo>
                    <a:pt x="30" y="453"/>
                  </a:lnTo>
                  <a:lnTo>
                    <a:pt x="30" y="451"/>
                  </a:lnTo>
                  <a:lnTo>
                    <a:pt x="30" y="450"/>
                  </a:lnTo>
                  <a:lnTo>
                    <a:pt x="31" y="450"/>
                  </a:lnTo>
                  <a:lnTo>
                    <a:pt x="31" y="448"/>
                  </a:lnTo>
                  <a:lnTo>
                    <a:pt x="33" y="448"/>
                  </a:lnTo>
                  <a:lnTo>
                    <a:pt x="33" y="450"/>
                  </a:lnTo>
                  <a:lnTo>
                    <a:pt x="35" y="450"/>
                  </a:lnTo>
                  <a:lnTo>
                    <a:pt x="37" y="450"/>
                  </a:lnTo>
                  <a:lnTo>
                    <a:pt x="39" y="450"/>
                  </a:lnTo>
                  <a:lnTo>
                    <a:pt x="39" y="451"/>
                  </a:lnTo>
                  <a:lnTo>
                    <a:pt x="40" y="450"/>
                  </a:lnTo>
                  <a:lnTo>
                    <a:pt x="42" y="450"/>
                  </a:lnTo>
                  <a:lnTo>
                    <a:pt x="44" y="450"/>
                  </a:lnTo>
                  <a:lnTo>
                    <a:pt x="46" y="450"/>
                  </a:lnTo>
                  <a:lnTo>
                    <a:pt x="47" y="450"/>
                  </a:lnTo>
                  <a:lnTo>
                    <a:pt x="49" y="448"/>
                  </a:lnTo>
                  <a:lnTo>
                    <a:pt x="49" y="446"/>
                  </a:lnTo>
                  <a:lnTo>
                    <a:pt x="49" y="444"/>
                  </a:lnTo>
                  <a:lnTo>
                    <a:pt x="51" y="444"/>
                  </a:lnTo>
                  <a:lnTo>
                    <a:pt x="51" y="443"/>
                  </a:lnTo>
                  <a:lnTo>
                    <a:pt x="53" y="443"/>
                  </a:lnTo>
                  <a:lnTo>
                    <a:pt x="54" y="443"/>
                  </a:lnTo>
                  <a:lnTo>
                    <a:pt x="54" y="441"/>
                  </a:lnTo>
                  <a:lnTo>
                    <a:pt x="54" y="439"/>
                  </a:lnTo>
                  <a:lnTo>
                    <a:pt x="53" y="439"/>
                  </a:lnTo>
                  <a:lnTo>
                    <a:pt x="54" y="437"/>
                  </a:lnTo>
                  <a:lnTo>
                    <a:pt x="53" y="437"/>
                  </a:lnTo>
                  <a:lnTo>
                    <a:pt x="51" y="437"/>
                  </a:lnTo>
                  <a:lnTo>
                    <a:pt x="51" y="435"/>
                  </a:lnTo>
                  <a:lnTo>
                    <a:pt x="49" y="435"/>
                  </a:lnTo>
                  <a:lnTo>
                    <a:pt x="47" y="434"/>
                  </a:lnTo>
                  <a:lnTo>
                    <a:pt x="47" y="432"/>
                  </a:lnTo>
                  <a:lnTo>
                    <a:pt x="46" y="432"/>
                  </a:lnTo>
                  <a:lnTo>
                    <a:pt x="44" y="430"/>
                  </a:lnTo>
                  <a:lnTo>
                    <a:pt x="44" y="428"/>
                  </a:lnTo>
                  <a:lnTo>
                    <a:pt x="46" y="427"/>
                  </a:lnTo>
                  <a:lnTo>
                    <a:pt x="46" y="425"/>
                  </a:lnTo>
                  <a:lnTo>
                    <a:pt x="46" y="423"/>
                  </a:lnTo>
                  <a:lnTo>
                    <a:pt x="44" y="423"/>
                  </a:lnTo>
                  <a:lnTo>
                    <a:pt x="44" y="421"/>
                  </a:lnTo>
                  <a:lnTo>
                    <a:pt x="44" y="420"/>
                  </a:lnTo>
                  <a:lnTo>
                    <a:pt x="44" y="418"/>
                  </a:lnTo>
                  <a:lnTo>
                    <a:pt x="42" y="418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2"/>
                  </a:lnTo>
                  <a:lnTo>
                    <a:pt x="39" y="412"/>
                  </a:lnTo>
                  <a:lnTo>
                    <a:pt x="39" y="411"/>
                  </a:lnTo>
                  <a:lnTo>
                    <a:pt x="37" y="411"/>
                  </a:lnTo>
                  <a:lnTo>
                    <a:pt x="35" y="411"/>
                  </a:lnTo>
                  <a:lnTo>
                    <a:pt x="35" y="412"/>
                  </a:lnTo>
                  <a:lnTo>
                    <a:pt x="33" y="412"/>
                  </a:lnTo>
                  <a:lnTo>
                    <a:pt x="33" y="411"/>
                  </a:lnTo>
                  <a:lnTo>
                    <a:pt x="31" y="411"/>
                  </a:lnTo>
                  <a:lnTo>
                    <a:pt x="31" y="409"/>
                  </a:lnTo>
                  <a:lnTo>
                    <a:pt x="33" y="409"/>
                  </a:lnTo>
                  <a:lnTo>
                    <a:pt x="31" y="407"/>
                  </a:lnTo>
                  <a:lnTo>
                    <a:pt x="30" y="407"/>
                  </a:lnTo>
                  <a:lnTo>
                    <a:pt x="30" y="409"/>
                  </a:lnTo>
                  <a:lnTo>
                    <a:pt x="28" y="409"/>
                  </a:lnTo>
                  <a:lnTo>
                    <a:pt x="28" y="411"/>
                  </a:lnTo>
                  <a:lnTo>
                    <a:pt x="26" y="411"/>
                  </a:lnTo>
                  <a:lnTo>
                    <a:pt x="26" y="412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4" y="409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1" y="405"/>
                  </a:lnTo>
                  <a:lnTo>
                    <a:pt x="21" y="404"/>
                  </a:lnTo>
                  <a:lnTo>
                    <a:pt x="21" y="402"/>
                  </a:lnTo>
                  <a:lnTo>
                    <a:pt x="19" y="402"/>
                  </a:lnTo>
                  <a:lnTo>
                    <a:pt x="17" y="402"/>
                  </a:lnTo>
                  <a:lnTo>
                    <a:pt x="17" y="400"/>
                  </a:lnTo>
                  <a:lnTo>
                    <a:pt x="16" y="400"/>
                  </a:lnTo>
                  <a:lnTo>
                    <a:pt x="14" y="400"/>
                  </a:lnTo>
                  <a:lnTo>
                    <a:pt x="12" y="400"/>
                  </a:lnTo>
                  <a:lnTo>
                    <a:pt x="12" y="398"/>
                  </a:lnTo>
                  <a:lnTo>
                    <a:pt x="10" y="398"/>
                  </a:lnTo>
                  <a:lnTo>
                    <a:pt x="8" y="398"/>
                  </a:lnTo>
                  <a:lnTo>
                    <a:pt x="8" y="397"/>
                  </a:lnTo>
                  <a:lnTo>
                    <a:pt x="8" y="395"/>
                  </a:lnTo>
                  <a:lnTo>
                    <a:pt x="7" y="395"/>
                  </a:lnTo>
                  <a:lnTo>
                    <a:pt x="7" y="393"/>
                  </a:lnTo>
                  <a:lnTo>
                    <a:pt x="7" y="391"/>
                  </a:lnTo>
                  <a:lnTo>
                    <a:pt x="5" y="391"/>
                  </a:lnTo>
                  <a:lnTo>
                    <a:pt x="5" y="389"/>
                  </a:lnTo>
                  <a:lnTo>
                    <a:pt x="7" y="389"/>
                  </a:lnTo>
                  <a:lnTo>
                    <a:pt x="7" y="388"/>
                  </a:lnTo>
                  <a:lnTo>
                    <a:pt x="5" y="386"/>
                  </a:lnTo>
                  <a:lnTo>
                    <a:pt x="7" y="386"/>
                  </a:lnTo>
                  <a:lnTo>
                    <a:pt x="7" y="384"/>
                  </a:lnTo>
                  <a:lnTo>
                    <a:pt x="7" y="382"/>
                  </a:lnTo>
                  <a:lnTo>
                    <a:pt x="7" y="381"/>
                  </a:lnTo>
                  <a:lnTo>
                    <a:pt x="8" y="381"/>
                  </a:lnTo>
                  <a:lnTo>
                    <a:pt x="7" y="381"/>
                  </a:lnTo>
                  <a:lnTo>
                    <a:pt x="5" y="379"/>
                  </a:lnTo>
                  <a:lnTo>
                    <a:pt x="7" y="377"/>
                  </a:lnTo>
                  <a:lnTo>
                    <a:pt x="7" y="375"/>
                  </a:lnTo>
                  <a:lnTo>
                    <a:pt x="5" y="375"/>
                  </a:lnTo>
                  <a:lnTo>
                    <a:pt x="5" y="374"/>
                  </a:lnTo>
                  <a:lnTo>
                    <a:pt x="5" y="372"/>
                  </a:lnTo>
                  <a:lnTo>
                    <a:pt x="3" y="372"/>
                  </a:lnTo>
                  <a:lnTo>
                    <a:pt x="3" y="370"/>
                  </a:lnTo>
                  <a:lnTo>
                    <a:pt x="3" y="368"/>
                  </a:lnTo>
                  <a:lnTo>
                    <a:pt x="1" y="366"/>
                  </a:lnTo>
                  <a:lnTo>
                    <a:pt x="0" y="366"/>
                  </a:lnTo>
                  <a:lnTo>
                    <a:pt x="0" y="365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1" y="361"/>
                  </a:lnTo>
                  <a:lnTo>
                    <a:pt x="3" y="359"/>
                  </a:lnTo>
                  <a:lnTo>
                    <a:pt x="5" y="359"/>
                  </a:lnTo>
                  <a:lnTo>
                    <a:pt x="7" y="359"/>
                  </a:lnTo>
                  <a:lnTo>
                    <a:pt x="8" y="359"/>
                  </a:lnTo>
                  <a:lnTo>
                    <a:pt x="10" y="359"/>
                  </a:lnTo>
                  <a:lnTo>
                    <a:pt x="10" y="361"/>
                  </a:lnTo>
                  <a:lnTo>
                    <a:pt x="12" y="361"/>
                  </a:lnTo>
                  <a:lnTo>
                    <a:pt x="14" y="361"/>
                  </a:lnTo>
                  <a:lnTo>
                    <a:pt x="14" y="363"/>
                  </a:lnTo>
                  <a:lnTo>
                    <a:pt x="16" y="363"/>
                  </a:lnTo>
                  <a:lnTo>
                    <a:pt x="17" y="361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1" y="359"/>
                  </a:lnTo>
                  <a:lnTo>
                    <a:pt x="23" y="359"/>
                  </a:lnTo>
                  <a:lnTo>
                    <a:pt x="23" y="358"/>
                  </a:lnTo>
                  <a:lnTo>
                    <a:pt x="23" y="356"/>
                  </a:lnTo>
                  <a:lnTo>
                    <a:pt x="24" y="356"/>
                  </a:lnTo>
                  <a:lnTo>
                    <a:pt x="26" y="356"/>
                  </a:lnTo>
                  <a:lnTo>
                    <a:pt x="26" y="354"/>
                  </a:lnTo>
                  <a:lnTo>
                    <a:pt x="28" y="354"/>
                  </a:lnTo>
                  <a:lnTo>
                    <a:pt x="30" y="354"/>
                  </a:lnTo>
                  <a:lnTo>
                    <a:pt x="30" y="356"/>
                  </a:lnTo>
                  <a:lnTo>
                    <a:pt x="31" y="356"/>
                  </a:lnTo>
                  <a:lnTo>
                    <a:pt x="31" y="358"/>
                  </a:lnTo>
                  <a:lnTo>
                    <a:pt x="33" y="359"/>
                  </a:lnTo>
                  <a:lnTo>
                    <a:pt x="33" y="361"/>
                  </a:lnTo>
                  <a:lnTo>
                    <a:pt x="33" y="363"/>
                  </a:lnTo>
                  <a:lnTo>
                    <a:pt x="33" y="365"/>
                  </a:lnTo>
                  <a:lnTo>
                    <a:pt x="35" y="365"/>
                  </a:lnTo>
                  <a:lnTo>
                    <a:pt x="35" y="366"/>
                  </a:lnTo>
                  <a:lnTo>
                    <a:pt x="37" y="366"/>
                  </a:lnTo>
                  <a:lnTo>
                    <a:pt x="39" y="366"/>
                  </a:lnTo>
                  <a:lnTo>
                    <a:pt x="40" y="368"/>
                  </a:lnTo>
                  <a:lnTo>
                    <a:pt x="42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6" y="366"/>
                  </a:lnTo>
                  <a:lnTo>
                    <a:pt x="46" y="365"/>
                  </a:lnTo>
                  <a:lnTo>
                    <a:pt x="47" y="365"/>
                  </a:lnTo>
                  <a:lnTo>
                    <a:pt x="47" y="363"/>
                  </a:lnTo>
                  <a:lnTo>
                    <a:pt x="46" y="363"/>
                  </a:lnTo>
                  <a:lnTo>
                    <a:pt x="46" y="361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63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3" y="361"/>
                  </a:lnTo>
                  <a:lnTo>
                    <a:pt x="53" y="363"/>
                  </a:lnTo>
                  <a:lnTo>
                    <a:pt x="53" y="365"/>
                  </a:lnTo>
                  <a:lnTo>
                    <a:pt x="54" y="365"/>
                  </a:lnTo>
                  <a:lnTo>
                    <a:pt x="56" y="365"/>
                  </a:lnTo>
                  <a:lnTo>
                    <a:pt x="56" y="366"/>
                  </a:lnTo>
                  <a:lnTo>
                    <a:pt x="58" y="366"/>
                  </a:lnTo>
                  <a:lnTo>
                    <a:pt x="60" y="366"/>
                  </a:lnTo>
                  <a:lnTo>
                    <a:pt x="62" y="366"/>
                  </a:lnTo>
                  <a:lnTo>
                    <a:pt x="63" y="366"/>
                  </a:lnTo>
                  <a:lnTo>
                    <a:pt x="63" y="365"/>
                  </a:lnTo>
                  <a:lnTo>
                    <a:pt x="63" y="363"/>
                  </a:lnTo>
                  <a:lnTo>
                    <a:pt x="63" y="361"/>
                  </a:lnTo>
                  <a:lnTo>
                    <a:pt x="62" y="361"/>
                  </a:lnTo>
                  <a:lnTo>
                    <a:pt x="62" y="359"/>
                  </a:lnTo>
                  <a:lnTo>
                    <a:pt x="60" y="359"/>
                  </a:lnTo>
                  <a:lnTo>
                    <a:pt x="60" y="358"/>
                  </a:lnTo>
                  <a:lnTo>
                    <a:pt x="60" y="356"/>
                  </a:lnTo>
                  <a:lnTo>
                    <a:pt x="62" y="356"/>
                  </a:lnTo>
                  <a:lnTo>
                    <a:pt x="63" y="356"/>
                  </a:lnTo>
                  <a:lnTo>
                    <a:pt x="63" y="354"/>
                  </a:lnTo>
                  <a:lnTo>
                    <a:pt x="65" y="354"/>
                  </a:lnTo>
                  <a:lnTo>
                    <a:pt x="63" y="354"/>
                  </a:lnTo>
                  <a:lnTo>
                    <a:pt x="63" y="352"/>
                  </a:lnTo>
                  <a:lnTo>
                    <a:pt x="63" y="350"/>
                  </a:lnTo>
                  <a:lnTo>
                    <a:pt x="63" y="349"/>
                  </a:lnTo>
                  <a:lnTo>
                    <a:pt x="63" y="347"/>
                  </a:lnTo>
                  <a:lnTo>
                    <a:pt x="65" y="347"/>
                  </a:lnTo>
                  <a:lnTo>
                    <a:pt x="65" y="345"/>
                  </a:lnTo>
                  <a:lnTo>
                    <a:pt x="65" y="343"/>
                  </a:lnTo>
                  <a:lnTo>
                    <a:pt x="63" y="343"/>
                  </a:lnTo>
                  <a:lnTo>
                    <a:pt x="62" y="342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0" y="338"/>
                  </a:lnTo>
                  <a:lnTo>
                    <a:pt x="60" y="336"/>
                  </a:lnTo>
                  <a:lnTo>
                    <a:pt x="58" y="336"/>
                  </a:lnTo>
                  <a:lnTo>
                    <a:pt x="58" y="335"/>
                  </a:lnTo>
                  <a:lnTo>
                    <a:pt x="60" y="335"/>
                  </a:lnTo>
                  <a:lnTo>
                    <a:pt x="60" y="333"/>
                  </a:lnTo>
                  <a:lnTo>
                    <a:pt x="60" y="331"/>
                  </a:lnTo>
                  <a:lnTo>
                    <a:pt x="60" y="329"/>
                  </a:lnTo>
                  <a:lnTo>
                    <a:pt x="62" y="329"/>
                  </a:lnTo>
                  <a:lnTo>
                    <a:pt x="62" y="327"/>
                  </a:lnTo>
                  <a:lnTo>
                    <a:pt x="62" y="326"/>
                  </a:lnTo>
                  <a:lnTo>
                    <a:pt x="63" y="326"/>
                  </a:lnTo>
                  <a:lnTo>
                    <a:pt x="63" y="324"/>
                  </a:lnTo>
                  <a:lnTo>
                    <a:pt x="65" y="324"/>
                  </a:lnTo>
                  <a:lnTo>
                    <a:pt x="65" y="322"/>
                  </a:lnTo>
                  <a:lnTo>
                    <a:pt x="65" y="320"/>
                  </a:lnTo>
                  <a:lnTo>
                    <a:pt x="65" y="319"/>
                  </a:lnTo>
                  <a:lnTo>
                    <a:pt x="65" y="317"/>
                  </a:lnTo>
                  <a:lnTo>
                    <a:pt x="63" y="317"/>
                  </a:lnTo>
                  <a:lnTo>
                    <a:pt x="63" y="315"/>
                  </a:lnTo>
                  <a:lnTo>
                    <a:pt x="62" y="315"/>
                  </a:lnTo>
                  <a:lnTo>
                    <a:pt x="60" y="315"/>
                  </a:lnTo>
                  <a:lnTo>
                    <a:pt x="60" y="313"/>
                  </a:lnTo>
                  <a:lnTo>
                    <a:pt x="58" y="312"/>
                  </a:lnTo>
                  <a:lnTo>
                    <a:pt x="58" y="310"/>
                  </a:lnTo>
                  <a:lnTo>
                    <a:pt x="56" y="310"/>
                  </a:lnTo>
                  <a:lnTo>
                    <a:pt x="54" y="310"/>
                  </a:lnTo>
                  <a:lnTo>
                    <a:pt x="54" y="308"/>
                  </a:lnTo>
                  <a:lnTo>
                    <a:pt x="53" y="308"/>
                  </a:lnTo>
                  <a:lnTo>
                    <a:pt x="53" y="306"/>
                  </a:lnTo>
                  <a:lnTo>
                    <a:pt x="53" y="304"/>
                  </a:lnTo>
                  <a:lnTo>
                    <a:pt x="51" y="304"/>
                  </a:lnTo>
                  <a:lnTo>
                    <a:pt x="49" y="303"/>
                  </a:lnTo>
                  <a:lnTo>
                    <a:pt x="49" y="301"/>
                  </a:lnTo>
                  <a:lnTo>
                    <a:pt x="47" y="301"/>
                  </a:lnTo>
                  <a:lnTo>
                    <a:pt x="47" y="299"/>
                  </a:lnTo>
                  <a:lnTo>
                    <a:pt x="47" y="297"/>
                  </a:lnTo>
                  <a:lnTo>
                    <a:pt x="47" y="296"/>
                  </a:lnTo>
                  <a:lnTo>
                    <a:pt x="46" y="296"/>
                  </a:lnTo>
                  <a:lnTo>
                    <a:pt x="46" y="294"/>
                  </a:lnTo>
                  <a:lnTo>
                    <a:pt x="47" y="294"/>
                  </a:lnTo>
                  <a:lnTo>
                    <a:pt x="49" y="294"/>
                  </a:lnTo>
                  <a:lnTo>
                    <a:pt x="51" y="294"/>
                  </a:lnTo>
                  <a:lnTo>
                    <a:pt x="53" y="294"/>
                  </a:lnTo>
                  <a:lnTo>
                    <a:pt x="53" y="292"/>
                  </a:lnTo>
                  <a:lnTo>
                    <a:pt x="54" y="292"/>
                  </a:lnTo>
                  <a:lnTo>
                    <a:pt x="56" y="290"/>
                  </a:lnTo>
                  <a:lnTo>
                    <a:pt x="56" y="289"/>
                  </a:lnTo>
                  <a:lnTo>
                    <a:pt x="58" y="289"/>
                  </a:lnTo>
                  <a:lnTo>
                    <a:pt x="58" y="287"/>
                  </a:lnTo>
                  <a:lnTo>
                    <a:pt x="60" y="287"/>
                  </a:lnTo>
                  <a:lnTo>
                    <a:pt x="62" y="287"/>
                  </a:lnTo>
                  <a:lnTo>
                    <a:pt x="62" y="289"/>
                  </a:lnTo>
                  <a:lnTo>
                    <a:pt x="63" y="289"/>
                  </a:lnTo>
                  <a:lnTo>
                    <a:pt x="65" y="289"/>
                  </a:lnTo>
                  <a:lnTo>
                    <a:pt x="65" y="287"/>
                  </a:lnTo>
                  <a:lnTo>
                    <a:pt x="67" y="287"/>
                  </a:lnTo>
                  <a:lnTo>
                    <a:pt x="67" y="285"/>
                  </a:lnTo>
                  <a:lnTo>
                    <a:pt x="69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0"/>
                  </a:lnTo>
                  <a:lnTo>
                    <a:pt x="74" y="280"/>
                  </a:lnTo>
                  <a:lnTo>
                    <a:pt x="74" y="281"/>
                  </a:lnTo>
                  <a:lnTo>
                    <a:pt x="76" y="281"/>
                  </a:lnTo>
                  <a:lnTo>
                    <a:pt x="77" y="281"/>
                  </a:lnTo>
                  <a:lnTo>
                    <a:pt x="77" y="280"/>
                  </a:lnTo>
                  <a:lnTo>
                    <a:pt x="79" y="280"/>
                  </a:lnTo>
                  <a:lnTo>
                    <a:pt x="79" y="278"/>
                  </a:lnTo>
                  <a:lnTo>
                    <a:pt x="79" y="276"/>
                  </a:lnTo>
                  <a:lnTo>
                    <a:pt x="79" y="274"/>
                  </a:lnTo>
                  <a:lnTo>
                    <a:pt x="79" y="273"/>
                  </a:lnTo>
                  <a:lnTo>
                    <a:pt x="81" y="273"/>
                  </a:lnTo>
                  <a:lnTo>
                    <a:pt x="83" y="273"/>
                  </a:lnTo>
                  <a:lnTo>
                    <a:pt x="83" y="271"/>
                  </a:lnTo>
                  <a:lnTo>
                    <a:pt x="83" y="269"/>
                  </a:lnTo>
                  <a:lnTo>
                    <a:pt x="83" y="267"/>
                  </a:lnTo>
                  <a:lnTo>
                    <a:pt x="81" y="267"/>
                  </a:lnTo>
                  <a:lnTo>
                    <a:pt x="79" y="267"/>
                  </a:lnTo>
                  <a:lnTo>
                    <a:pt x="79" y="266"/>
                  </a:lnTo>
                  <a:lnTo>
                    <a:pt x="77" y="266"/>
                  </a:lnTo>
                  <a:lnTo>
                    <a:pt x="77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4" y="262"/>
                  </a:lnTo>
                  <a:lnTo>
                    <a:pt x="74" y="264"/>
                  </a:lnTo>
                  <a:lnTo>
                    <a:pt x="72" y="262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4" y="257"/>
                  </a:lnTo>
                  <a:lnTo>
                    <a:pt x="74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7" y="253"/>
                  </a:lnTo>
                  <a:lnTo>
                    <a:pt x="77" y="251"/>
                  </a:lnTo>
                  <a:lnTo>
                    <a:pt x="77" y="250"/>
                  </a:lnTo>
                  <a:lnTo>
                    <a:pt x="79" y="250"/>
                  </a:lnTo>
                  <a:lnTo>
                    <a:pt x="79" y="248"/>
                  </a:lnTo>
                  <a:lnTo>
                    <a:pt x="81" y="248"/>
                  </a:lnTo>
                  <a:lnTo>
                    <a:pt x="81" y="246"/>
                  </a:lnTo>
                  <a:lnTo>
                    <a:pt x="83" y="246"/>
                  </a:lnTo>
                  <a:lnTo>
                    <a:pt x="83" y="244"/>
                  </a:lnTo>
                  <a:lnTo>
                    <a:pt x="85" y="244"/>
                  </a:lnTo>
                  <a:lnTo>
                    <a:pt x="85" y="246"/>
                  </a:lnTo>
                  <a:lnTo>
                    <a:pt x="86" y="246"/>
                  </a:lnTo>
                  <a:lnTo>
                    <a:pt x="86" y="244"/>
                  </a:lnTo>
                  <a:lnTo>
                    <a:pt x="86" y="243"/>
                  </a:lnTo>
                  <a:lnTo>
                    <a:pt x="88" y="243"/>
                  </a:lnTo>
                  <a:lnTo>
                    <a:pt x="86" y="243"/>
                  </a:lnTo>
                  <a:lnTo>
                    <a:pt x="86" y="241"/>
                  </a:lnTo>
                  <a:lnTo>
                    <a:pt x="85" y="241"/>
                  </a:lnTo>
                  <a:lnTo>
                    <a:pt x="83" y="241"/>
                  </a:lnTo>
                  <a:lnTo>
                    <a:pt x="81" y="241"/>
                  </a:lnTo>
                  <a:lnTo>
                    <a:pt x="81" y="239"/>
                  </a:lnTo>
                  <a:lnTo>
                    <a:pt x="81" y="237"/>
                  </a:lnTo>
                  <a:lnTo>
                    <a:pt x="81" y="235"/>
                  </a:lnTo>
                  <a:lnTo>
                    <a:pt x="81" y="234"/>
                  </a:lnTo>
                  <a:lnTo>
                    <a:pt x="81" y="232"/>
                  </a:lnTo>
                  <a:lnTo>
                    <a:pt x="81" y="230"/>
                  </a:lnTo>
                  <a:lnTo>
                    <a:pt x="79" y="230"/>
                  </a:lnTo>
                  <a:lnTo>
                    <a:pt x="79" y="228"/>
                  </a:lnTo>
                  <a:lnTo>
                    <a:pt x="79" y="227"/>
                  </a:lnTo>
                  <a:lnTo>
                    <a:pt x="79" y="225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6" y="223"/>
                  </a:lnTo>
                  <a:lnTo>
                    <a:pt x="76" y="221"/>
                  </a:lnTo>
                  <a:lnTo>
                    <a:pt x="76" y="220"/>
                  </a:lnTo>
                  <a:lnTo>
                    <a:pt x="76" y="218"/>
                  </a:lnTo>
                  <a:lnTo>
                    <a:pt x="77" y="218"/>
                  </a:lnTo>
                  <a:lnTo>
                    <a:pt x="77" y="216"/>
                  </a:lnTo>
                  <a:lnTo>
                    <a:pt x="77" y="214"/>
                  </a:lnTo>
                  <a:lnTo>
                    <a:pt x="79" y="212"/>
                  </a:lnTo>
                  <a:lnTo>
                    <a:pt x="77" y="211"/>
                  </a:lnTo>
                  <a:lnTo>
                    <a:pt x="77" y="209"/>
                  </a:lnTo>
                  <a:lnTo>
                    <a:pt x="77" y="207"/>
                  </a:lnTo>
                  <a:lnTo>
                    <a:pt x="77" y="205"/>
                  </a:lnTo>
                  <a:lnTo>
                    <a:pt x="77" y="204"/>
                  </a:lnTo>
                  <a:lnTo>
                    <a:pt x="79" y="204"/>
                  </a:lnTo>
                  <a:lnTo>
                    <a:pt x="81" y="204"/>
                  </a:lnTo>
                  <a:lnTo>
                    <a:pt x="81" y="205"/>
                  </a:lnTo>
                  <a:lnTo>
                    <a:pt x="81" y="207"/>
                  </a:lnTo>
                  <a:lnTo>
                    <a:pt x="83" y="207"/>
                  </a:lnTo>
                  <a:lnTo>
                    <a:pt x="83" y="209"/>
                  </a:lnTo>
                  <a:lnTo>
                    <a:pt x="85" y="209"/>
                  </a:lnTo>
                  <a:lnTo>
                    <a:pt x="85" y="211"/>
                  </a:lnTo>
                  <a:lnTo>
                    <a:pt x="86" y="211"/>
                  </a:lnTo>
                  <a:lnTo>
                    <a:pt x="88" y="211"/>
                  </a:lnTo>
                  <a:lnTo>
                    <a:pt x="90" y="211"/>
                  </a:lnTo>
                  <a:lnTo>
                    <a:pt x="90" y="209"/>
                  </a:lnTo>
                  <a:lnTo>
                    <a:pt x="88" y="209"/>
                  </a:lnTo>
                  <a:lnTo>
                    <a:pt x="86" y="209"/>
                  </a:lnTo>
                  <a:lnTo>
                    <a:pt x="86" y="207"/>
                  </a:lnTo>
                  <a:lnTo>
                    <a:pt x="88" y="207"/>
                  </a:lnTo>
                  <a:lnTo>
                    <a:pt x="88" y="205"/>
                  </a:lnTo>
                  <a:lnTo>
                    <a:pt x="86" y="205"/>
                  </a:lnTo>
                  <a:lnTo>
                    <a:pt x="86" y="204"/>
                  </a:lnTo>
                  <a:lnTo>
                    <a:pt x="86" y="202"/>
                  </a:lnTo>
                  <a:lnTo>
                    <a:pt x="86" y="200"/>
                  </a:lnTo>
                  <a:lnTo>
                    <a:pt x="85" y="198"/>
                  </a:lnTo>
                  <a:lnTo>
                    <a:pt x="85" y="197"/>
                  </a:lnTo>
                  <a:lnTo>
                    <a:pt x="85" y="195"/>
                  </a:lnTo>
                  <a:lnTo>
                    <a:pt x="86" y="195"/>
                  </a:lnTo>
                  <a:lnTo>
                    <a:pt x="88" y="195"/>
                  </a:lnTo>
                  <a:lnTo>
                    <a:pt x="88" y="193"/>
                  </a:lnTo>
                  <a:lnTo>
                    <a:pt x="90" y="193"/>
                  </a:lnTo>
                  <a:lnTo>
                    <a:pt x="92" y="193"/>
                  </a:lnTo>
                  <a:lnTo>
                    <a:pt x="93" y="193"/>
                  </a:lnTo>
                  <a:lnTo>
                    <a:pt x="93" y="191"/>
                  </a:lnTo>
                  <a:lnTo>
                    <a:pt x="95" y="191"/>
                  </a:lnTo>
                  <a:lnTo>
                    <a:pt x="95" y="189"/>
                  </a:lnTo>
                  <a:lnTo>
                    <a:pt x="93" y="189"/>
                  </a:lnTo>
                  <a:lnTo>
                    <a:pt x="93" y="188"/>
                  </a:lnTo>
                  <a:lnTo>
                    <a:pt x="92" y="186"/>
                  </a:lnTo>
                  <a:lnTo>
                    <a:pt x="92" y="184"/>
                  </a:lnTo>
                  <a:lnTo>
                    <a:pt x="92" y="182"/>
                  </a:lnTo>
                  <a:lnTo>
                    <a:pt x="92" y="181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88" y="179"/>
                  </a:lnTo>
                  <a:lnTo>
                    <a:pt x="88" y="177"/>
                  </a:lnTo>
                  <a:lnTo>
                    <a:pt x="86" y="177"/>
                  </a:lnTo>
                  <a:lnTo>
                    <a:pt x="86" y="175"/>
                  </a:lnTo>
                  <a:lnTo>
                    <a:pt x="85" y="175"/>
                  </a:lnTo>
                  <a:lnTo>
                    <a:pt x="85" y="174"/>
                  </a:lnTo>
                  <a:lnTo>
                    <a:pt x="85" y="172"/>
                  </a:lnTo>
                  <a:lnTo>
                    <a:pt x="86" y="172"/>
                  </a:lnTo>
                  <a:lnTo>
                    <a:pt x="86" y="170"/>
                  </a:lnTo>
                  <a:lnTo>
                    <a:pt x="86" y="168"/>
                  </a:lnTo>
                  <a:lnTo>
                    <a:pt x="86" y="166"/>
                  </a:lnTo>
                  <a:lnTo>
                    <a:pt x="88" y="165"/>
                  </a:lnTo>
                  <a:lnTo>
                    <a:pt x="88" y="163"/>
                  </a:lnTo>
                  <a:lnTo>
                    <a:pt x="86" y="163"/>
                  </a:lnTo>
                  <a:lnTo>
                    <a:pt x="86" y="161"/>
                  </a:lnTo>
                  <a:lnTo>
                    <a:pt x="86" y="159"/>
                  </a:lnTo>
                  <a:lnTo>
                    <a:pt x="85" y="159"/>
                  </a:lnTo>
                  <a:lnTo>
                    <a:pt x="85" y="158"/>
                  </a:lnTo>
                  <a:lnTo>
                    <a:pt x="83" y="158"/>
                  </a:lnTo>
                  <a:lnTo>
                    <a:pt x="83" y="156"/>
                  </a:lnTo>
                  <a:lnTo>
                    <a:pt x="83" y="154"/>
                  </a:lnTo>
                  <a:lnTo>
                    <a:pt x="81" y="154"/>
                  </a:lnTo>
                  <a:lnTo>
                    <a:pt x="81" y="152"/>
                  </a:lnTo>
                  <a:lnTo>
                    <a:pt x="79" y="152"/>
                  </a:lnTo>
                  <a:lnTo>
                    <a:pt x="77" y="152"/>
                  </a:lnTo>
                  <a:lnTo>
                    <a:pt x="77" y="154"/>
                  </a:lnTo>
                  <a:lnTo>
                    <a:pt x="76" y="154"/>
                  </a:lnTo>
                  <a:lnTo>
                    <a:pt x="74" y="154"/>
                  </a:lnTo>
                  <a:lnTo>
                    <a:pt x="74" y="152"/>
                  </a:lnTo>
                  <a:lnTo>
                    <a:pt x="72" y="152"/>
                  </a:lnTo>
                  <a:lnTo>
                    <a:pt x="72" y="150"/>
                  </a:lnTo>
                  <a:lnTo>
                    <a:pt x="74" y="150"/>
                  </a:lnTo>
                  <a:lnTo>
                    <a:pt x="74" y="149"/>
                  </a:lnTo>
                  <a:lnTo>
                    <a:pt x="74" y="147"/>
                  </a:lnTo>
                  <a:lnTo>
                    <a:pt x="72" y="147"/>
                  </a:lnTo>
                  <a:lnTo>
                    <a:pt x="70" y="147"/>
                  </a:lnTo>
                  <a:lnTo>
                    <a:pt x="70" y="145"/>
                  </a:lnTo>
                  <a:lnTo>
                    <a:pt x="70" y="143"/>
                  </a:lnTo>
                  <a:lnTo>
                    <a:pt x="69" y="143"/>
                  </a:lnTo>
                  <a:lnTo>
                    <a:pt x="69" y="145"/>
                  </a:lnTo>
                  <a:lnTo>
                    <a:pt x="67" y="145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7" y="147"/>
                  </a:lnTo>
                  <a:lnTo>
                    <a:pt x="65" y="147"/>
                  </a:lnTo>
                  <a:lnTo>
                    <a:pt x="67" y="147"/>
                  </a:lnTo>
                  <a:lnTo>
                    <a:pt x="67" y="149"/>
                  </a:lnTo>
                  <a:lnTo>
                    <a:pt x="65" y="149"/>
                  </a:lnTo>
                  <a:lnTo>
                    <a:pt x="63" y="149"/>
                  </a:lnTo>
                  <a:lnTo>
                    <a:pt x="62" y="149"/>
                  </a:lnTo>
                  <a:lnTo>
                    <a:pt x="62" y="150"/>
                  </a:lnTo>
                  <a:lnTo>
                    <a:pt x="62" y="152"/>
                  </a:lnTo>
                  <a:lnTo>
                    <a:pt x="60" y="152"/>
                  </a:lnTo>
                  <a:lnTo>
                    <a:pt x="60" y="154"/>
                  </a:lnTo>
                  <a:lnTo>
                    <a:pt x="58" y="154"/>
                  </a:lnTo>
                  <a:lnTo>
                    <a:pt x="58" y="156"/>
                  </a:lnTo>
                  <a:lnTo>
                    <a:pt x="56" y="156"/>
                  </a:lnTo>
                  <a:lnTo>
                    <a:pt x="58" y="156"/>
                  </a:lnTo>
                  <a:lnTo>
                    <a:pt x="58" y="158"/>
                  </a:lnTo>
                  <a:lnTo>
                    <a:pt x="58" y="159"/>
                  </a:lnTo>
                  <a:lnTo>
                    <a:pt x="56" y="159"/>
                  </a:lnTo>
                  <a:lnTo>
                    <a:pt x="56" y="161"/>
                  </a:lnTo>
                  <a:lnTo>
                    <a:pt x="56" y="159"/>
                  </a:lnTo>
                  <a:lnTo>
                    <a:pt x="54" y="159"/>
                  </a:lnTo>
                  <a:lnTo>
                    <a:pt x="54" y="161"/>
                  </a:lnTo>
                  <a:lnTo>
                    <a:pt x="54" y="163"/>
                  </a:lnTo>
                  <a:lnTo>
                    <a:pt x="54" y="161"/>
                  </a:lnTo>
                  <a:lnTo>
                    <a:pt x="53" y="161"/>
                  </a:lnTo>
                  <a:lnTo>
                    <a:pt x="51" y="161"/>
                  </a:lnTo>
                  <a:lnTo>
                    <a:pt x="51" y="163"/>
                  </a:lnTo>
                  <a:lnTo>
                    <a:pt x="49" y="163"/>
                  </a:lnTo>
                  <a:lnTo>
                    <a:pt x="49" y="165"/>
                  </a:lnTo>
                  <a:lnTo>
                    <a:pt x="49" y="166"/>
                  </a:lnTo>
                  <a:lnTo>
                    <a:pt x="51" y="166"/>
                  </a:lnTo>
                  <a:lnTo>
                    <a:pt x="49" y="166"/>
                  </a:lnTo>
                  <a:lnTo>
                    <a:pt x="49" y="168"/>
                  </a:lnTo>
                  <a:lnTo>
                    <a:pt x="47" y="168"/>
                  </a:lnTo>
                  <a:lnTo>
                    <a:pt x="49" y="168"/>
                  </a:lnTo>
                  <a:lnTo>
                    <a:pt x="49" y="170"/>
                  </a:lnTo>
                  <a:lnTo>
                    <a:pt x="47" y="170"/>
                  </a:lnTo>
                  <a:lnTo>
                    <a:pt x="46" y="170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2" y="168"/>
                  </a:lnTo>
                  <a:lnTo>
                    <a:pt x="42" y="166"/>
                  </a:lnTo>
                  <a:lnTo>
                    <a:pt x="42" y="165"/>
                  </a:lnTo>
                  <a:lnTo>
                    <a:pt x="40" y="166"/>
                  </a:lnTo>
                  <a:lnTo>
                    <a:pt x="39" y="166"/>
                  </a:lnTo>
                  <a:lnTo>
                    <a:pt x="39" y="168"/>
                  </a:lnTo>
                  <a:lnTo>
                    <a:pt x="37" y="168"/>
                  </a:lnTo>
                  <a:lnTo>
                    <a:pt x="37" y="170"/>
                  </a:lnTo>
                  <a:lnTo>
                    <a:pt x="37" y="172"/>
                  </a:lnTo>
                  <a:lnTo>
                    <a:pt x="35" y="172"/>
                  </a:lnTo>
                  <a:lnTo>
                    <a:pt x="37" y="172"/>
                  </a:lnTo>
                  <a:lnTo>
                    <a:pt x="37" y="174"/>
                  </a:lnTo>
                  <a:lnTo>
                    <a:pt x="35" y="174"/>
                  </a:lnTo>
                  <a:lnTo>
                    <a:pt x="33" y="172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5" y="166"/>
                  </a:lnTo>
                  <a:lnTo>
                    <a:pt x="35" y="165"/>
                  </a:lnTo>
                  <a:lnTo>
                    <a:pt x="37" y="165"/>
                  </a:lnTo>
                  <a:lnTo>
                    <a:pt x="37" y="163"/>
                  </a:lnTo>
                  <a:lnTo>
                    <a:pt x="35" y="163"/>
                  </a:lnTo>
                  <a:lnTo>
                    <a:pt x="37" y="163"/>
                  </a:lnTo>
                  <a:lnTo>
                    <a:pt x="37" y="161"/>
                  </a:lnTo>
                  <a:lnTo>
                    <a:pt x="37" y="159"/>
                  </a:lnTo>
                  <a:lnTo>
                    <a:pt x="37" y="158"/>
                  </a:lnTo>
                  <a:lnTo>
                    <a:pt x="37" y="156"/>
                  </a:lnTo>
                  <a:lnTo>
                    <a:pt x="37" y="154"/>
                  </a:lnTo>
                  <a:lnTo>
                    <a:pt x="35" y="154"/>
                  </a:lnTo>
                  <a:lnTo>
                    <a:pt x="35" y="152"/>
                  </a:lnTo>
                  <a:lnTo>
                    <a:pt x="37" y="152"/>
                  </a:lnTo>
                  <a:lnTo>
                    <a:pt x="39" y="152"/>
                  </a:lnTo>
                  <a:lnTo>
                    <a:pt x="39" y="150"/>
                  </a:lnTo>
                  <a:lnTo>
                    <a:pt x="40" y="150"/>
                  </a:lnTo>
                  <a:lnTo>
                    <a:pt x="42" y="150"/>
                  </a:lnTo>
                  <a:lnTo>
                    <a:pt x="44" y="150"/>
                  </a:lnTo>
                  <a:lnTo>
                    <a:pt x="46" y="150"/>
                  </a:lnTo>
                  <a:lnTo>
                    <a:pt x="46" y="149"/>
                  </a:lnTo>
                  <a:lnTo>
                    <a:pt x="46" y="147"/>
                  </a:lnTo>
                  <a:lnTo>
                    <a:pt x="47" y="147"/>
                  </a:lnTo>
                  <a:lnTo>
                    <a:pt x="46" y="145"/>
                  </a:lnTo>
                  <a:lnTo>
                    <a:pt x="46" y="143"/>
                  </a:lnTo>
                  <a:lnTo>
                    <a:pt x="44" y="143"/>
                  </a:lnTo>
                  <a:lnTo>
                    <a:pt x="46" y="143"/>
                  </a:lnTo>
                  <a:lnTo>
                    <a:pt x="46" y="142"/>
                  </a:lnTo>
                  <a:lnTo>
                    <a:pt x="44" y="142"/>
                  </a:lnTo>
                  <a:lnTo>
                    <a:pt x="44" y="140"/>
                  </a:lnTo>
                  <a:lnTo>
                    <a:pt x="44" y="142"/>
                  </a:lnTo>
                  <a:lnTo>
                    <a:pt x="46" y="142"/>
                  </a:lnTo>
                  <a:lnTo>
                    <a:pt x="47" y="142"/>
                  </a:lnTo>
                  <a:lnTo>
                    <a:pt x="49" y="142"/>
                  </a:lnTo>
                  <a:lnTo>
                    <a:pt x="49" y="140"/>
                  </a:lnTo>
                  <a:lnTo>
                    <a:pt x="49" y="142"/>
                  </a:lnTo>
                  <a:lnTo>
                    <a:pt x="51" y="142"/>
                  </a:lnTo>
                  <a:lnTo>
                    <a:pt x="53" y="142"/>
                  </a:lnTo>
                  <a:lnTo>
                    <a:pt x="54" y="142"/>
                  </a:lnTo>
                  <a:lnTo>
                    <a:pt x="56" y="140"/>
                  </a:lnTo>
                  <a:lnTo>
                    <a:pt x="54" y="140"/>
                  </a:lnTo>
                  <a:lnTo>
                    <a:pt x="56" y="138"/>
                  </a:lnTo>
                  <a:lnTo>
                    <a:pt x="56" y="136"/>
                  </a:lnTo>
                  <a:lnTo>
                    <a:pt x="56" y="135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3" y="131"/>
                  </a:lnTo>
                  <a:lnTo>
                    <a:pt x="53" y="129"/>
                  </a:lnTo>
                  <a:lnTo>
                    <a:pt x="53" y="127"/>
                  </a:lnTo>
                  <a:lnTo>
                    <a:pt x="53" y="126"/>
                  </a:lnTo>
                  <a:lnTo>
                    <a:pt x="54" y="126"/>
                  </a:lnTo>
                  <a:lnTo>
                    <a:pt x="56" y="126"/>
                  </a:lnTo>
                  <a:lnTo>
                    <a:pt x="56" y="127"/>
                  </a:lnTo>
                  <a:lnTo>
                    <a:pt x="58" y="127"/>
                  </a:lnTo>
                  <a:lnTo>
                    <a:pt x="58" y="129"/>
                  </a:lnTo>
                  <a:lnTo>
                    <a:pt x="60" y="129"/>
                  </a:lnTo>
                  <a:lnTo>
                    <a:pt x="60" y="131"/>
                  </a:lnTo>
                  <a:lnTo>
                    <a:pt x="62" y="131"/>
                  </a:lnTo>
                  <a:lnTo>
                    <a:pt x="63" y="131"/>
                  </a:lnTo>
                  <a:lnTo>
                    <a:pt x="63" y="129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69" y="129"/>
                  </a:lnTo>
                  <a:lnTo>
                    <a:pt x="69" y="127"/>
                  </a:lnTo>
                  <a:lnTo>
                    <a:pt x="70" y="127"/>
                  </a:lnTo>
                  <a:lnTo>
                    <a:pt x="70" y="126"/>
                  </a:lnTo>
                  <a:lnTo>
                    <a:pt x="70" y="124"/>
                  </a:lnTo>
                  <a:lnTo>
                    <a:pt x="72" y="124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74" y="120"/>
                  </a:lnTo>
                  <a:lnTo>
                    <a:pt x="72" y="120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4" y="117"/>
                  </a:lnTo>
                  <a:lnTo>
                    <a:pt x="72" y="117"/>
                  </a:lnTo>
                  <a:lnTo>
                    <a:pt x="70" y="117"/>
                  </a:lnTo>
                  <a:lnTo>
                    <a:pt x="70" y="115"/>
                  </a:lnTo>
                  <a:lnTo>
                    <a:pt x="69" y="115"/>
                  </a:lnTo>
                  <a:lnTo>
                    <a:pt x="69" y="113"/>
                  </a:lnTo>
                  <a:lnTo>
                    <a:pt x="69" y="112"/>
                  </a:lnTo>
                  <a:lnTo>
                    <a:pt x="69" y="110"/>
                  </a:lnTo>
                  <a:lnTo>
                    <a:pt x="69" y="108"/>
                  </a:lnTo>
                  <a:lnTo>
                    <a:pt x="69" y="106"/>
                  </a:lnTo>
                  <a:lnTo>
                    <a:pt x="69" y="104"/>
                  </a:lnTo>
                  <a:lnTo>
                    <a:pt x="67" y="104"/>
                  </a:lnTo>
                  <a:lnTo>
                    <a:pt x="67" y="103"/>
                  </a:lnTo>
                  <a:lnTo>
                    <a:pt x="67" y="101"/>
                  </a:lnTo>
                  <a:lnTo>
                    <a:pt x="67" y="99"/>
                  </a:lnTo>
                  <a:lnTo>
                    <a:pt x="67" y="97"/>
                  </a:lnTo>
                  <a:lnTo>
                    <a:pt x="65" y="97"/>
                  </a:lnTo>
                  <a:lnTo>
                    <a:pt x="65" y="96"/>
                  </a:lnTo>
                  <a:lnTo>
                    <a:pt x="63" y="94"/>
                  </a:lnTo>
                  <a:lnTo>
                    <a:pt x="65" y="94"/>
                  </a:lnTo>
                  <a:lnTo>
                    <a:pt x="65" y="92"/>
                  </a:lnTo>
                  <a:lnTo>
                    <a:pt x="65" y="90"/>
                  </a:lnTo>
                  <a:lnTo>
                    <a:pt x="65" y="89"/>
                  </a:lnTo>
                  <a:lnTo>
                    <a:pt x="67" y="89"/>
                  </a:lnTo>
                  <a:lnTo>
                    <a:pt x="67" y="87"/>
                  </a:lnTo>
                  <a:lnTo>
                    <a:pt x="67" y="85"/>
                  </a:lnTo>
                  <a:lnTo>
                    <a:pt x="69" y="85"/>
                  </a:lnTo>
                  <a:lnTo>
                    <a:pt x="69" y="83"/>
                  </a:lnTo>
                  <a:lnTo>
                    <a:pt x="70" y="83"/>
                  </a:lnTo>
                  <a:lnTo>
                    <a:pt x="70" y="81"/>
                  </a:lnTo>
                  <a:lnTo>
                    <a:pt x="70" y="80"/>
                  </a:lnTo>
                  <a:lnTo>
                    <a:pt x="70" y="78"/>
                  </a:lnTo>
                  <a:lnTo>
                    <a:pt x="70" y="76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69" y="71"/>
                  </a:lnTo>
                  <a:lnTo>
                    <a:pt x="67" y="69"/>
                  </a:lnTo>
                  <a:lnTo>
                    <a:pt x="67" y="67"/>
                  </a:lnTo>
                  <a:lnTo>
                    <a:pt x="65" y="67"/>
                  </a:lnTo>
                  <a:lnTo>
                    <a:pt x="65" y="66"/>
                  </a:lnTo>
                  <a:lnTo>
                    <a:pt x="63" y="66"/>
                  </a:lnTo>
                  <a:lnTo>
                    <a:pt x="63" y="64"/>
                  </a:lnTo>
                  <a:lnTo>
                    <a:pt x="65" y="64"/>
                  </a:lnTo>
                  <a:lnTo>
                    <a:pt x="67" y="64"/>
                  </a:lnTo>
                  <a:lnTo>
                    <a:pt x="69" y="62"/>
                  </a:lnTo>
                  <a:lnTo>
                    <a:pt x="70" y="62"/>
                  </a:lnTo>
                  <a:lnTo>
                    <a:pt x="70" y="60"/>
                  </a:lnTo>
                  <a:lnTo>
                    <a:pt x="72" y="58"/>
                  </a:lnTo>
                  <a:lnTo>
                    <a:pt x="72" y="57"/>
                  </a:lnTo>
                  <a:lnTo>
                    <a:pt x="70" y="57"/>
                  </a:lnTo>
                  <a:lnTo>
                    <a:pt x="70" y="55"/>
                  </a:lnTo>
                  <a:lnTo>
                    <a:pt x="69" y="55"/>
                  </a:lnTo>
                  <a:lnTo>
                    <a:pt x="69" y="53"/>
                  </a:lnTo>
                  <a:lnTo>
                    <a:pt x="70" y="53"/>
                  </a:lnTo>
                  <a:lnTo>
                    <a:pt x="70" y="51"/>
                  </a:lnTo>
                  <a:lnTo>
                    <a:pt x="72" y="51"/>
                  </a:lnTo>
                  <a:lnTo>
                    <a:pt x="72" y="50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6" y="50"/>
                  </a:lnTo>
                  <a:lnTo>
                    <a:pt x="76" y="48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7" y="44"/>
                  </a:lnTo>
                  <a:lnTo>
                    <a:pt x="79" y="44"/>
                  </a:lnTo>
                  <a:lnTo>
                    <a:pt x="79" y="43"/>
                  </a:lnTo>
                  <a:lnTo>
                    <a:pt x="77" y="43"/>
                  </a:lnTo>
                  <a:lnTo>
                    <a:pt x="77" y="41"/>
                  </a:lnTo>
                  <a:lnTo>
                    <a:pt x="79" y="39"/>
                  </a:lnTo>
                  <a:lnTo>
                    <a:pt x="81" y="39"/>
                  </a:lnTo>
                  <a:lnTo>
                    <a:pt x="81" y="37"/>
                  </a:lnTo>
                  <a:lnTo>
                    <a:pt x="79" y="37"/>
                  </a:lnTo>
                  <a:lnTo>
                    <a:pt x="77" y="37"/>
                  </a:lnTo>
                  <a:lnTo>
                    <a:pt x="76" y="37"/>
                  </a:lnTo>
                  <a:lnTo>
                    <a:pt x="76" y="35"/>
                  </a:lnTo>
                  <a:lnTo>
                    <a:pt x="77" y="35"/>
                  </a:lnTo>
                  <a:lnTo>
                    <a:pt x="77" y="34"/>
                  </a:lnTo>
                  <a:lnTo>
                    <a:pt x="77" y="32"/>
                  </a:lnTo>
                  <a:lnTo>
                    <a:pt x="77" y="30"/>
                  </a:lnTo>
                  <a:lnTo>
                    <a:pt x="77" y="28"/>
                  </a:lnTo>
                  <a:lnTo>
                    <a:pt x="77" y="27"/>
                  </a:lnTo>
                  <a:lnTo>
                    <a:pt x="79" y="27"/>
                  </a:lnTo>
                  <a:lnTo>
                    <a:pt x="79" y="25"/>
                  </a:lnTo>
                  <a:lnTo>
                    <a:pt x="81" y="23"/>
                  </a:lnTo>
                  <a:lnTo>
                    <a:pt x="81" y="25"/>
                  </a:lnTo>
                  <a:lnTo>
                    <a:pt x="81" y="23"/>
                  </a:lnTo>
                  <a:lnTo>
                    <a:pt x="83" y="23"/>
                  </a:lnTo>
                  <a:lnTo>
                    <a:pt x="83" y="21"/>
                  </a:lnTo>
                  <a:lnTo>
                    <a:pt x="83" y="20"/>
                  </a:lnTo>
                  <a:lnTo>
                    <a:pt x="81" y="20"/>
                  </a:lnTo>
                  <a:lnTo>
                    <a:pt x="81" y="18"/>
                  </a:lnTo>
                  <a:lnTo>
                    <a:pt x="79" y="18"/>
                  </a:lnTo>
                  <a:lnTo>
                    <a:pt x="79" y="16"/>
                  </a:lnTo>
                  <a:lnTo>
                    <a:pt x="81" y="16"/>
                  </a:lnTo>
                  <a:lnTo>
                    <a:pt x="81" y="14"/>
                  </a:lnTo>
                  <a:lnTo>
                    <a:pt x="83" y="12"/>
                  </a:lnTo>
                  <a:lnTo>
                    <a:pt x="85" y="12"/>
                  </a:lnTo>
                  <a:lnTo>
                    <a:pt x="86" y="12"/>
                  </a:lnTo>
                  <a:lnTo>
                    <a:pt x="86" y="11"/>
                  </a:lnTo>
                  <a:lnTo>
                    <a:pt x="88" y="11"/>
                  </a:lnTo>
                  <a:lnTo>
                    <a:pt x="88" y="9"/>
                  </a:lnTo>
                  <a:lnTo>
                    <a:pt x="88" y="7"/>
                  </a:lnTo>
                  <a:lnTo>
                    <a:pt x="88" y="5"/>
                  </a:lnTo>
                  <a:lnTo>
                    <a:pt x="86" y="5"/>
                  </a:lnTo>
                  <a:lnTo>
                    <a:pt x="85" y="5"/>
                  </a:lnTo>
                  <a:lnTo>
                    <a:pt x="85" y="4"/>
                  </a:lnTo>
                  <a:lnTo>
                    <a:pt x="83" y="4"/>
                  </a:lnTo>
                  <a:lnTo>
                    <a:pt x="83" y="2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7" y="2"/>
                  </a:lnTo>
                  <a:lnTo>
                    <a:pt x="76" y="2"/>
                  </a:lnTo>
                  <a:lnTo>
                    <a:pt x="74" y="2"/>
                  </a:lnTo>
                  <a:lnTo>
                    <a:pt x="72" y="2"/>
                  </a:lnTo>
                  <a:lnTo>
                    <a:pt x="70" y="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9" y="2"/>
                  </a:lnTo>
                  <a:lnTo>
                    <a:pt x="67" y="2"/>
                  </a:lnTo>
                  <a:lnTo>
                    <a:pt x="65" y="2"/>
                  </a:lnTo>
                  <a:lnTo>
                    <a:pt x="63" y="2"/>
                  </a:lnTo>
                  <a:lnTo>
                    <a:pt x="63" y="0"/>
                  </a:lnTo>
                  <a:lnTo>
                    <a:pt x="62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58" y="5"/>
                  </a:lnTo>
                  <a:lnTo>
                    <a:pt x="58" y="7"/>
                  </a:lnTo>
                  <a:lnTo>
                    <a:pt x="58" y="9"/>
                  </a:lnTo>
                  <a:lnTo>
                    <a:pt x="58" y="11"/>
                  </a:lnTo>
                  <a:lnTo>
                    <a:pt x="56" y="11"/>
                  </a:lnTo>
                  <a:lnTo>
                    <a:pt x="54" y="11"/>
                  </a:lnTo>
                  <a:lnTo>
                    <a:pt x="53" y="11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7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1" y="2"/>
                  </a:lnTo>
                  <a:lnTo>
                    <a:pt x="53" y="2"/>
                  </a:lnTo>
                  <a:lnTo>
                    <a:pt x="51" y="2"/>
                  </a:lnTo>
                  <a:lnTo>
                    <a:pt x="51" y="0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4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7" name="Freeform 21"/>
            <p:cNvSpPr>
              <a:spLocks/>
            </p:cNvSpPr>
            <p:nvPr/>
          </p:nvSpPr>
          <p:spPr bwMode="auto">
            <a:xfrm>
              <a:off x="2579" y="2356"/>
              <a:ext cx="359" cy="322"/>
            </a:xfrm>
            <a:custGeom>
              <a:avLst/>
              <a:gdLst>
                <a:gd name="T0" fmla="*/ 173 w 359"/>
                <a:gd name="T1" fmla="*/ 319 h 322"/>
                <a:gd name="T2" fmla="*/ 170 w 359"/>
                <a:gd name="T3" fmla="*/ 306 h 322"/>
                <a:gd name="T4" fmla="*/ 166 w 359"/>
                <a:gd name="T5" fmla="*/ 301 h 322"/>
                <a:gd name="T6" fmla="*/ 159 w 359"/>
                <a:gd name="T7" fmla="*/ 292 h 322"/>
                <a:gd name="T8" fmla="*/ 145 w 359"/>
                <a:gd name="T9" fmla="*/ 292 h 322"/>
                <a:gd name="T10" fmla="*/ 138 w 359"/>
                <a:gd name="T11" fmla="*/ 285 h 322"/>
                <a:gd name="T12" fmla="*/ 129 w 359"/>
                <a:gd name="T13" fmla="*/ 278 h 322"/>
                <a:gd name="T14" fmla="*/ 118 w 359"/>
                <a:gd name="T15" fmla="*/ 274 h 322"/>
                <a:gd name="T16" fmla="*/ 106 w 359"/>
                <a:gd name="T17" fmla="*/ 264 h 322"/>
                <a:gd name="T18" fmla="*/ 94 w 359"/>
                <a:gd name="T19" fmla="*/ 258 h 322"/>
                <a:gd name="T20" fmla="*/ 81 w 359"/>
                <a:gd name="T21" fmla="*/ 258 h 322"/>
                <a:gd name="T22" fmla="*/ 71 w 359"/>
                <a:gd name="T23" fmla="*/ 255 h 322"/>
                <a:gd name="T24" fmla="*/ 56 w 359"/>
                <a:gd name="T25" fmla="*/ 260 h 322"/>
                <a:gd name="T26" fmla="*/ 44 w 359"/>
                <a:gd name="T27" fmla="*/ 265 h 322"/>
                <a:gd name="T28" fmla="*/ 26 w 359"/>
                <a:gd name="T29" fmla="*/ 264 h 322"/>
                <a:gd name="T30" fmla="*/ 12 w 359"/>
                <a:gd name="T31" fmla="*/ 267 h 322"/>
                <a:gd name="T32" fmla="*/ 2 w 359"/>
                <a:gd name="T33" fmla="*/ 258 h 322"/>
                <a:gd name="T34" fmla="*/ 9 w 359"/>
                <a:gd name="T35" fmla="*/ 246 h 322"/>
                <a:gd name="T36" fmla="*/ 19 w 359"/>
                <a:gd name="T37" fmla="*/ 246 h 322"/>
                <a:gd name="T38" fmla="*/ 30 w 359"/>
                <a:gd name="T39" fmla="*/ 235 h 322"/>
                <a:gd name="T40" fmla="*/ 40 w 359"/>
                <a:gd name="T41" fmla="*/ 232 h 322"/>
                <a:gd name="T42" fmla="*/ 33 w 359"/>
                <a:gd name="T43" fmla="*/ 223 h 322"/>
                <a:gd name="T44" fmla="*/ 42 w 359"/>
                <a:gd name="T45" fmla="*/ 216 h 322"/>
                <a:gd name="T46" fmla="*/ 49 w 359"/>
                <a:gd name="T47" fmla="*/ 212 h 322"/>
                <a:gd name="T48" fmla="*/ 53 w 359"/>
                <a:gd name="T49" fmla="*/ 202 h 322"/>
                <a:gd name="T50" fmla="*/ 64 w 359"/>
                <a:gd name="T51" fmla="*/ 191 h 322"/>
                <a:gd name="T52" fmla="*/ 72 w 359"/>
                <a:gd name="T53" fmla="*/ 179 h 322"/>
                <a:gd name="T54" fmla="*/ 87 w 359"/>
                <a:gd name="T55" fmla="*/ 175 h 322"/>
                <a:gd name="T56" fmla="*/ 101 w 359"/>
                <a:gd name="T57" fmla="*/ 182 h 322"/>
                <a:gd name="T58" fmla="*/ 111 w 359"/>
                <a:gd name="T59" fmla="*/ 172 h 322"/>
                <a:gd name="T60" fmla="*/ 108 w 359"/>
                <a:gd name="T61" fmla="*/ 159 h 322"/>
                <a:gd name="T62" fmla="*/ 94 w 359"/>
                <a:gd name="T63" fmla="*/ 152 h 322"/>
                <a:gd name="T64" fmla="*/ 88 w 359"/>
                <a:gd name="T65" fmla="*/ 143 h 322"/>
                <a:gd name="T66" fmla="*/ 97 w 359"/>
                <a:gd name="T67" fmla="*/ 143 h 322"/>
                <a:gd name="T68" fmla="*/ 101 w 359"/>
                <a:gd name="T69" fmla="*/ 133 h 322"/>
                <a:gd name="T70" fmla="*/ 106 w 359"/>
                <a:gd name="T71" fmla="*/ 119 h 322"/>
                <a:gd name="T72" fmla="*/ 106 w 359"/>
                <a:gd name="T73" fmla="*/ 108 h 322"/>
                <a:gd name="T74" fmla="*/ 104 w 359"/>
                <a:gd name="T75" fmla="*/ 94 h 322"/>
                <a:gd name="T76" fmla="*/ 99 w 359"/>
                <a:gd name="T77" fmla="*/ 81 h 322"/>
                <a:gd name="T78" fmla="*/ 99 w 359"/>
                <a:gd name="T79" fmla="*/ 64 h 322"/>
                <a:gd name="T80" fmla="*/ 95 w 359"/>
                <a:gd name="T81" fmla="*/ 58 h 322"/>
                <a:gd name="T82" fmla="*/ 110 w 359"/>
                <a:gd name="T83" fmla="*/ 65 h 322"/>
                <a:gd name="T84" fmla="*/ 124 w 359"/>
                <a:gd name="T85" fmla="*/ 67 h 322"/>
                <a:gd name="T86" fmla="*/ 140 w 359"/>
                <a:gd name="T87" fmla="*/ 62 h 322"/>
                <a:gd name="T88" fmla="*/ 152 w 359"/>
                <a:gd name="T89" fmla="*/ 64 h 322"/>
                <a:gd name="T90" fmla="*/ 164 w 359"/>
                <a:gd name="T91" fmla="*/ 74 h 322"/>
                <a:gd name="T92" fmla="*/ 184 w 359"/>
                <a:gd name="T93" fmla="*/ 72 h 322"/>
                <a:gd name="T94" fmla="*/ 196 w 359"/>
                <a:gd name="T95" fmla="*/ 74 h 322"/>
                <a:gd name="T96" fmla="*/ 209 w 359"/>
                <a:gd name="T97" fmla="*/ 80 h 322"/>
                <a:gd name="T98" fmla="*/ 219 w 359"/>
                <a:gd name="T99" fmla="*/ 78 h 322"/>
                <a:gd name="T100" fmla="*/ 228 w 359"/>
                <a:gd name="T101" fmla="*/ 80 h 322"/>
                <a:gd name="T102" fmla="*/ 244 w 359"/>
                <a:gd name="T103" fmla="*/ 81 h 322"/>
                <a:gd name="T104" fmla="*/ 256 w 359"/>
                <a:gd name="T105" fmla="*/ 80 h 322"/>
                <a:gd name="T106" fmla="*/ 265 w 359"/>
                <a:gd name="T107" fmla="*/ 87 h 322"/>
                <a:gd name="T108" fmla="*/ 278 w 359"/>
                <a:gd name="T109" fmla="*/ 78 h 322"/>
                <a:gd name="T110" fmla="*/ 292 w 359"/>
                <a:gd name="T111" fmla="*/ 72 h 322"/>
                <a:gd name="T112" fmla="*/ 294 w 359"/>
                <a:gd name="T113" fmla="*/ 58 h 322"/>
                <a:gd name="T114" fmla="*/ 301 w 359"/>
                <a:gd name="T115" fmla="*/ 58 h 322"/>
                <a:gd name="T116" fmla="*/ 304 w 359"/>
                <a:gd name="T117" fmla="*/ 42 h 322"/>
                <a:gd name="T118" fmla="*/ 315 w 359"/>
                <a:gd name="T119" fmla="*/ 32 h 322"/>
                <a:gd name="T120" fmla="*/ 322 w 359"/>
                <a:gd name="T121" fmla="*/ 18 h 322"/>
                <a:gd name="T122" fmla="*/ 334 w 359"/>
                <a:gd name="T123" fmla="*/ 3 h 322"/>
                <a:gd name="T124" fmla="*/ 350 w 359"/>
                <a:gd name="T125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9" h="322">
                  <a:moveTo>
                    <a:pt x="187" y="322"/>
                  </a:moveTo>
                  <a:lnTo>
                    <a:pt x="186" y="322"/>
                  </a:lnTo>
                  <a:lnTo>
                    <a:pt x="184" y="322"/>
                  </a:lnTo>
                  <a:lnTo>
                    <a:pt x="182" y="322"/>
                  </a:lnTo>
                  <a:lnTo>
                    <a:pt x="182" y="320"/>
                  </a:lnTo>
                  <a:lnTo>
                    <a:pt x="180" y="322"/>
                  </a:lnTo>
                  <a:lnTo>
                    <a:pt x="179" y="322"/>
                  </a:lnTo>
                  <a:lnTo>
                    <a:pt x="177" y="322"/>
                  </a:lnTo>
                  <a:lnTo>
                    <a:pt x="177" y="320"/>
                  </a:lnTo>
                  <a:lnTo>
                    <a:pt x="175" y="320"/>
                  </a:lnTo>
                  <a:lnTo>
                    <a:pt x="175" y="319"/>
                  </a:lnTo>
                  <a:lnTo>
                    <a:pt x="173" y="319"/>
                  </a:lnTo>
                  <a:lnTo>
                    <a:pt x="173" y="317"/>
                  </a:lnTo>
                  <a:lnTo>
                    <a:pt x="171" y="317"/>
                  </a:lnTo>
                  <a:lnTo>
                    <a:pt x="173" y="317"/>
                  </a:lnTo>
                  <a:lnTo>
                    <a:pt x="171" y="315"/>
                  </a:lnTo>
                  <a:lnTo>
                    <a:pt x="171" y="313"/>
                  </a:lnTo>
                  <a:lnTo>
                    <a:pt x="171" y="311"/>
                  </a:lnTo>
                  <a:lnTo>
                    <a:pt x="173" y="311"/>
                  </a:lnTo>
                  <a:lnTo>
                    <a:pt x="173" y="310"/>
                  </a:lnTo>
                  <a:lnTo>
                    <a:pt x="171" y="310"/>
                  </a:lnTo>
                  <a:lnTo>
                    <a:pt x="171" y="308"/>
                  </a:lnTo>
                  <a:lnTo>
                    <a:pt x="171" y="306"/>
                  </a:lnTo>
                  <a:lnTo>
                    <a:pt x="170" y="306"/>
                  </a:lnTo>
                  <a:lnTo>
                    <a:pt x="168" y="304"/>
                  </a:lnTo>
                  <a:lnTo>
                    <a:pt x="170" y="303"/>
                  </a:lnTo>
                  <a:lnTo>
                    <a:pt x="171" y="303"/>
                  </a:lnTo>
                  <a:lnTo>
                    <a:pt x="170" y="303"/>
                  </a:lnTo>
                  <a:lnTo>
                    <a:pt x="171" y="303"/>
                  </a:lnTo>
                  <a:lnTo>
                    <a:pt x="171" y="301"/>
                  </a:lnTo>
                  <a:lnTo>
                    <a:pt x="170" y="301"/>
                  </a:lnTo>
                  <a:lnTo>
                    <a:pt x="170" y="299"/>
                  </a:lnTo>
                  <a:lnTo>
                    <a:pt x="168" y="299"/>
                  </a:lnTo>
                  <a:lnTo>
                    <a:pt x="168" y="301"/>
                  </a:lnTo>
                  <a:lnTo>
                    <a:pt x="166" y="299"/>
                  </a:lnTo>
                  <a:lnTo>
                    <a:pt x="166" y="301"/>
                  </a:lnTo>
                  <a:lnTo>
                    <a:pt x="164" y="301"/>
                  </a:lnTo>
                  <a:lnTo>
                    <a:pt x="163" y="301"/>
                  </a:lnTo>
                  <a:lnTo>
                    <a:pt x="163" y="299"/>
                  </a:lnTo>
                  <a:lnTo>
                    <a:pt x="164" y="299"/>
                  </a:lnTo>
                  <a:lnTo>
                    <a:pt x="163" y="299"/>
                  </a:lnTo>
                  <a:lnTo>
                    <a:pt x="161" y="299"/>
                  </a:lnTo>
                  <a:lnTo>
                    <a:pt x="161" y="297"/>
                  </a:lnTo>
                  <a:lnTo>
                    <a:pt x="163" y="297"/>
                  </a:lnTo>
                  <a:lnTo>
                    <a:pt x="161" y="297"/>
                  </a:lnTo>
                  <a:lnTo>
                    <a:pt x="161" y="295"/>
                  </a:lnTo>
                  <a:lnTo>
                    <a:pt x="161" y="294"/>
                  </a:lnTo>
                  <a:lnTo>
                    <a:pt x="159" y="292"/>
                  </a:lnTo>
                  <a:lnTo>
                    <a:pt x="159" y="290"/>
                  </a:lnTo>
                  <a:lnTo>
                    <a:pt x="157" y="290"/>
                  </a:lnTo>
                  <a:lnTo>
                    <a:pt x="157" y="292"/>
                  </a:lnTo>
                  <a:lnTo>
                    <a:pt x="156" y="292"/>
                  </a:lnTo>
                  <a:lnTo>
                    <a:pt x="156" y="294"/>
                  </a:lnTo>
                  <a:lnTo>
                    <a:pt x="154" y="294"/>
                  </a:lnTo>
                  <a:lnTo>
                    <a:pt x="152" y="294"/>
                  </a:lnTo>
                  <a:lnTo>
                    <a:pt x="150" y="294"/>
                  </a:lnTo>
                  <a:lnTo>
                    <a:pt x="150" y="292"/>
                  </a:lnTo>
                  <a:lnTo>
                    <a:pt x="148" y="292"/>
                  </a:lnTo>
                  <a:lnTo>
                    <a:pt x="147" y="292"/>
                  </a:lnTo>
                  <a:lnTo>
                    <a:pt x="145" y="292"/>
                  </a:lnTo>
                  <a:lnTo>
                    <a:pt x="145" y="290"/>
                  </a:lnTo>
                  <a:lnTo>
                    <a:pt x="143" y="290"/>
                  </a:lnTo>
                  <a:lnTo>
                    <a:pt x="141" y="290"/>
                  </a:lnTo>
                  <a:lnTo>
                    <a:pt x="141" y="288"/>
                  </a:lnTo>
                  <a:lnTo>
                    <a:pt x="141" y="290"/>
                  </a:lnTo>
                  <a:lnTo>
                    <a:pt x="140" y="290"/>
                  </a:lnTo>
                  <a:lnTo>
                    <a:pt x="140" y="288"/>
                  </a:lnTo>
                  <a:lnTo>
                    <a:pt x="138" y="288"/>
                  </a:lnTo>
                  <a:lnTo>
                    <a:pt x="138" y="287"/>
                  </a:lnTo>
                  <a:lnTo>
                    <a:pt x="136" y="287"/>
                  </a:lnTo>
                  <a:lnTo>
                    <a:pt x="138" y="287"/>
                  </a:lnTo>
                  <a:lnTo>
                    <a:pt x="138" y="285"/>
                  </a:lnTo>
                  <a:lnTo>
                    <a:pt x="140" y="285"/>
                  </a:lnTo>
                  <a:lnTo>
                    <a:pt x="140" y="283"/>
                  </a:lnTo>
                  <a:lnTo>
                    <a:pt x="138" y="283"/>
                  </a:lnTo>
                  <a:lnTo>
                    <a:pt x="136" y="281"/>
                  </a:lnTo>
                  <a:lnTo>
                    <a:pt x="136" y="280"/>
                  </a:lnTo>
                  <a:lnTo>
                    <a:pt x="136" y="278"/>
                  </a:lnTo>
                  <a:lnTo>
                    <a:pt x="134" y="278"/>
                  </a:lnTo>
                  <a:lnTo>
                    <a:pt x="133" y="278"/>
                  </a:lnTo>
                  <a:lnTo>
                    <a:pt x="133" y="276"/>
                  </a:lnTo>
                  <a:lnTo>
                    <a:pt x="131" y="276"/>
                  </a:lnTo>
                  <a:lnTo>
                    <a:pt x="129" y="276"/>
                  </a:lnTo>
                  <a:lnTo>
                    <a:pt x="129" y="278"/>
                  </a:lnTo>
                  <a:lnTo>
                    <a:pt x="127" y="278"/>
                  </a:lnTo>
                  <a:lnTo>
                    <a:pt x="125" y="278"/>
                  </a:lnTo>
                  <a:lnTo>
                    <a:pt x="125" y="280"/>
                  </a:lnTo>
                  <a:lnTo>
                    <a:pt x="124" y="280"/>
                  </a:lnTo>
                  <a:lnTo>
                    <a:pt x="122" y="280"/>
                  </a:lnTo>
                  <a:lnTo>
                    <a:pt x="122" y="278"/>
                  </a:lnTo>
                  <a:lnTo>
                    <a:pt x="120" y="278"/>
                  </a:lnTo>
                  <a:lnTo>
                    <a:pt x="120" y="276"/>
                  </a:lnTo>
                  <a:lnTo>
                    <a:pt x="118" y="276"/>
                  </a:lnTo>
                  <a:lnTo>
                    <a:pt x="118" y="278"/>
                  </a:lnTo>
                  <a:lnTo>
                    <a:pt x="118" y="276"/>
                  </a:lnTo>
                  <a:lnTo>
                    <a:pt x="118" y="274"/>
                  </a:lnTo>
                  <a:lnTo>
                    <a:pt x="117" y="272"/>
                  </a:lnTo>
                  <a:lnTo>
                    <a:pt x="117" y="271"/>
                  </a:lnTo>
                  <a:lnTo>
                    <a:pt x="115" y="271"/>
                  </a:lnTo>
                  <a:lnTo>
                    <a:pt x="115" y="269"/>
                  </a:lnTo>
                  <a:lnTo>
                    <a:pt x="113" y="269"/>
                  </a:lnTo>
                  <a:lnTo>
                    <a:pt x="113" y="267"/>
                  </a:lnTo>
                  <a:lnTo>
                    <a:pt x="111" y="267"/>
                  </a:lnTo>
                  <a:lnTo>
                    <a:pt x="111" y="265"/>
                  </a:lnTo>
                  <a:lnTo>
                    <a:pt x="110" y="265"/>
                  </a:lnTo>
                  <a:lnTo>
                    <a:pt x="110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6" y="262"/>
                  </a:lnTo>
                  <a:lnTo>
                    <a:pt x="104" y="262"/>
                  </a:lnTo>
                  <a:lnTo>
                    <a:pt x="104" y="260"/>
                  </a:lnTo>
                  <a:lnTo>
                    <a:pt x="102" y="260"/>
                  </a:lnTo>
                  <a:lnTo>
                    <a:pt x="101" y="260"/>
                  </a:lnTo>
                  <a:lnTo>
                    <a:pt x="101" y="258"/>
                  </a:lnTo>
                  <a:lnTo>
                    <a:pt x="99" y="258"/>
                  </a:lnTo>
                  <a:lnTo>
                    <a:pt x="97" y="258"/>
                  </a:lnTo>
                  <a:lnTo>
                    <a:pt x="97" y="260"/>
                  </a:lnTo>
                  <a:lnTo>
                    <a:pt x="95" y="260"/>
                  </a:lnTo>
                  <a:lnTo>
                    <a:pt x="95" y="258"/>
                  </a:lnTo>
                  <a:lnTo>
                    <a:pt x="94" y="258"/>
                  </a:lnTo>
                  <a:lnTo>
                    <a:pt x="94" y="257"/>
                  </a:lnTo>
                  <a:lnTo>
                    <a:pt x="94" y="255"/>
                  </a:lnTo>
                  <a:lnTo>
                    <a:pt x="92" y="255"/>
                  </a:lnTo>
                  <a:lnTo>
                    <a:pt x="92" y="257"/>
                  </a:lnTo>
                  <a:lnTo>
                    <a:pt x="90" y="257"/>
                  </a:lnTo>
                  <a:lnTo>
                    <a:pt x="88" y="255"/>
                  </a:lnTo>
                  <a:lnTo>
                    <a:pt x="87" y="255"/>
                  </a:lnTo>
                  <a:lnTo>
                    <a:pt x="85" y="255"/>
                  </a:lnTo>
                  <a:lnTo>
                    <a:pt x="85" y="257"/>
                  </a:lnTo>
                  <a:lnTo>
                    <a:pt x="83" y="257"/>
                  </a:lnTo>
                  <a:lnTo>
                    <a:pt x="83" y="258"/>
                  </a:lnTo>
                  <a:lnTo>
                    <a:pt x="81" y="258"/>
                  </a:lnTo>
                  <a:lnTo>
                    <a:pt x="81" y="260"/>
                  </a:lnTo>
                  <a:lnTo>
                    <a:pt x="79" y="260"/>
                  </a:lnTo>
                  <a:lnTo>
                    <a:pt x="78" y="258"/>
                  </a:lnTo>
                  <a:lnTo>
                    <a:pt x="78" y="257"/>
                  </a:lnTo>
                  <a:lnTo>
                    <a:pt x="78" y="255"/>
                  </a:lnTo>
                  <a:lnTo>
                    <a:pt x="76" y="255"/>
                  </a:lnTo>
                  <a:lnTo>
                    <a:pt x="76" y="253"/>
                  </a:lnTo>
                  <a:lnTo>
                    <a:pt x="74" y="253"/>
                  </a:lnTo>
                  <a:lnTo>
                    <a:pt x="74" y="251"/>
                  </a:lnTo>
                  <a:lnTo>
                    <a:pt x="72" y="251"/>
                  </a:lnTo>
                  <a:lnTo>
                    <a:pt x="71" y="253"/>
                  </a:lnTo>
                  <a:lnTo>
                    <a:pt x="71" y="255"/>
                  </a:lnTo>
                  <a:lnTo>
                    <a:pt x="69" y="253"/>
                  </a:lnTo>
                  <a:lnTo>
                    <a:pt x="67" y="253"/>
                  </a:lnTo>
                  <a:lnTo>
                    <a:pt x="65" y="253"/>
                  </a:lnTo>
                  <a:lnTo>
                    <a:pt x="64" y="253"/>
                  </a:lnTo>
                  <a:lnTo>
                    <a:pt x="64" y="255"/>
                  </a:lnTo>
                  <a:lnTo>
                    <a:pt x="62" y="255"/>
                  </a:lnTo>
                  <a:lnTo>
                    <a:pt x="62" y="257"/>
                  </a:lnTo>
                  <a:lnTo>
                    <a:pt x="60" y="257"/>
                  </a:lnTo>
                  <a:lnTo>
                    <a:pt x="60" y="258"/>
                  </a:lnTo>
                  <a:lnTo>
                    <a:pt x="58" y="258"/>
                  </a:lnTo>
                  <a:lnTo>
                    <a:pt x="58" y="260"/>
                  </a:lnTo>
                  <a:lnTo>
                    <a:pt x="56" y="260"/>
                  </a:lnTo>
                  <a:lnTo>
                    <a:pt x="56" y="258"/>
                  </a:lnTo>
                  <a:lnTo>
                    <a:pt x="55" y="258"/>
                  </a:lnTo>
                  <a:lnTo>
                    <a:pt x="53" y="258"/>
                  </a:lnTo>
                  <a:lnTo>
                    <a:pt x="53" y="260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2"/>
                  </a:lnTo>
                  <a:lnTo>
                    <a:pt x="49" y="264"/>
                  </a:lnTo>
                  <a:lnTo>
                    <a:pt x="48" y="264"/>
                  </a:lnTo>
                  <a:lnTo>
                    <a:pt x="48" y="265"/>
                  </a:lnTo>
                  <a:lnTo>
                    <a:pt x="46" y="265"/>
                  </a:lnTo>
                  <a:lnTo>
                    <a:pt x="44" y="265"/>
                  </a:lnTo>
                  <a:lnTo>
                    <a:pt x="42" y="265"/>
                  </a:lnTo>
                  <a:lnTo>
                    <a:pt x="40" y="265"/>
                  </a:lnTo>
                  <a:lnTo>
                    <a:pt x="39" y="265"/>
                  </a:lnTo>
                  <a:lnTo>
                    <a:pt x="39" y="264"/>
                  </a:lnTo>
                  <a:lnTo>
                    <a:pt x="37" y="262"/>
                  </a:lnTo>
                  <a:lnTo>
                    <a:pt x="35" y="264"/>
                  </a:lnTo>
                  <a:lnTo>
                    <a:pt x="33" y="262"/>
                  </a:lnTo>
                  <a:lnTo>
                    <a:pt x="32" y="262"/>
                  </a:lnTo>
                  <a:lnTo>
                    <a:pt x="32" y="264"/>
                  </a:lnTo>
                  <a:lnTo>
                    <a:pt x="30" y="264"/>
                  </a:lnTo>
                  <a:lnTo>
                    <a:pt x="28" y="264"/>
                  </a:lnTo>
                  <a:lnTo>
                    <a:pt x="26" y="264"/>
                  </a:lnTo>
                  <a:lnTo>
                    <a:pt x="26" y="265"/>
                  </a:lnTo>
                  <a:lnTo>
                    <a:pt x="25" y="265"/>
                  </a:lnTo>
                  <a:lnTo>
                    <a:pt x="23" y="265"/>
                  </a:lnTo>
                  <a:lnTo>
                    <a:pt x="21" y="265"/>
                  </a:lnTo>
                  <a:lnTo>
                    <a:pt x="19" y="265"/>
                  </a:lnTo>
                  <a:lnTo>
                    <a:pt x="17" y="265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6" y="265"/>
                  </a:lnTo>
                  <a:lnTo>
                    <a:pt x="14" y="265"/>
                  </a:lnTo>
                  <a:lnTo>
                    <a:pt x="14" y="267"/>
                  </a:lnTo>
                  <a:lnTo>
                    <a:pt x="12" y="267"/>
                  </a:lnTo>
                  <a:lnTo>
                    <a:pt x="10" y="267"/>
                  </a:lnTo>
                  <a:lnTo>
                    <a:pt x="10" y="265"/>
                  </a:lnTo>
                  <a:lnTo>
                    <a:pt x="9" y="265"/>
                  </a:lnTo>
                  <a:lnTo>
                    <a:pt x="7" y="265"/>
                  </a:lnTo>
                  <a:lnTo>
                    <a:pt x="7" y="264"/>
                  </a:lnTo>
                  <a:lnTo>
                    <a:pt x="7" y="262"/>
                  </a:lnTo>
                  <a:lnTo>
                    <a:pt x="5" y="262"/>
                  </a:lnTo>
                  <a:lnTo>
                    <a:pt x="3" y="260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2" y="260"/>
                  </a:lnTo>
                  <a:lnTo>
                    <a:pt x="2" y="258"/>
                  </a:lnTo>
                  <a:lnTo>
                    <a:pt x="2" y="257"/>
                  </a:lnTo>
                  <a:lnTo>
                    <a:pt x="3" y="257"/>
                  </a:lnTo>
                  <a:lnTo>
                    <a:pt x="3" y="255"/>
                  </a:lnTo>
                  <a:lnTo>
                    <a:pt x="3" y="253"/>
                  </a:lnTo>
                  <a:lnTo>
                    <a:pt x="5" y="253"/>
                  </a:lnTo>
                  <a:lnTo>
                    <a:pt x="7" y="253"/>
                  </a:lnTo>
                  <a:lnTo>
                    <a:pt x="5" y="251"/>
                  </a:lnTo>
                  <a:lnTo>
                    <a:pt x="5" y="249"/>
                  </a:lnTo>
                  <a:lnTo>
                    <a:pt x="7" y="249"/>
                  </a:lnTo>
                  <a:lnTo>
                    <a:pt x="7" y="248"/>
                  </a:lnTo>
                  <a:lnTo>
                    <a:pt x="9" y="248"/>
                  </a:lnTo>
                  <a:lnTo>
                    <a:pt x="9" y="246"/>
                  </a:lnTo>
                  <a:lnTo>
                    <a:pt x="10" y="246"/>
                  </a:lnTo>
                  <a:lnTo>
                    <a:pt x="10" y="248"/>
                  </a:lnTo>
                  <a:lnTo>
                    <a:pt x="12" y="248"/>
                  </a:lnTo>
                  <a:lnTo>
                    <a:pt x="12" y="249"/>
                  </a:lnTo>
                  <a:lnTo>
                    <a:pt x="12" y="251"/>
                  </a:lnTo>
                  <a:lnTo>
                    <a:pt x="14" y="251"/>
                  </a:lnTo>
                  <a:lnTo>
                    <a:pt x="16" y="251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9" y="246"/>
                  </a:lnTo>
                  <a:lnTo>
                    <a:pt x="19" y="248"/>
                  </a:lnTo>
                  <a:lnTo>
                    <a:pt x="21" y="246"/>
                  </a:lnTo>
                  <a:lnTo>
                    <a:pt x="23" y="246"/>
                  </a:lnTo>
                  <a:lnTo>
                    <a:pt x="25" y="246"/>
                  </a:lnTo>
                  <a:lnTo>
                    <a:pt x="25" y="244"/>
                  </a:lnTo>
                  <a:lnTo>
                    <a:pt x="26" y="244"/>
                  </a:lnTo>
                  <a:lnTo>
                    <a:pt x="26" y="242"/>
                  </a:lnTo>
                  <a:lnTo>
                    <a:pt x="26" y="241"/>
                  </a:lnTo>
                  <a:lnTo>
                    <a:pt x="26" y="239"/>
                  </a:lnTo>
                  <a:lnTo>
                    <a:pt x="26" y="237"/>
                  </a:lnTo>
                  <a:lnTo>
                    <a:pt x="28" y="237"/>
                  </a:lnTo>
                  <a:lnTo>
                    <a:pt x="30" y="235"/>
                  </a:lnTo>
                  <a:lnTo>
                    <a:pt x="30" y="234"/>
                  </a:lnTo>
                  <a:lnTo>
                    <a:pt x="32" y="232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5" y="232"/>
                  </a:lnTo>
                  <a:lnTo>
                    <a:pt x="37" y="232"/>
                  </a:lnTo>
                  <a:lnTo>
                    <a:pt x="39" y="232"/>
                  </a:lnTo>
                  <a:lnTo>
                    <a:pt x="37" y="232"/>
                  </a:lnTo>
                  <a:lnTo>
                    <a:pt x="37" y="230"/>
                  </a:lnTo>
                  <a:lnTo>
                    <a:pt x="39" y="230"/>
                  </a:lnTo>
                  <a:lnTo>
                    <a:pt x="39" y="232"/>
                  </a:lnTo>
                  <a:lnTo>
                    <a:pt x="40" y="232"/>
                  </a:lnTo>
                  <a:lnTo>
                    <a:pt x="40" y="230"/>
                  </a:lnTo>
                  <a:lnTo>
                    <a:pt x="42" y="230"/>
                  </a:lnTo>
                  <a:lnTo>
                    <a:pt x="42" y="228"/>
                  </a:lnTo>
                  <a:lnTo>
                    <a:pt x="44" y="228"/>
                  </a:lnTo>
                  <a:lnTo>
                    <a:pt x="42" y="228"/>
                  </a:lnTo>
                  <a:lnTo>
                    <a:pt x="42" y="226"/>
                  </a:lnTo>
                  <a:lnTo>
                    <a:pt x="40" y="225"/>
                  </a:lnTo>
                  <a:lnTo>
                    <a:pt x="39" y="225"/>
                  </a:lnTo>
                  <a:lnTo>
                    <a:pt x="39" y="223"/>
                  </a:lnTo>
                  <a:lnTo>
                    <a:pt x="37" y="223"/>
                  </a:lnTo>
                  <a:lnTo>
                    <a:pt x="35" y="223"/>
                  </a:lnTo>
                  <a:lnTo>
                    <a:pt x="33" y="223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3" y="221"/>
                  </a:lnTo>
                  <a:lnTo>
                    <a:pt x="33" y="219"/>
                  </a:lnTo>
                  <a:lnTo>
                    <a:pt x="35" y="219"/>
                  </a:lnTo>
                  <a:lnTo>
                    <a:pt x="37" y="218"/>
                  </a:lnTo>
                  <a:lnTo>
                    <a:pt x="37" y="219"/>
                  </a:lnTo>
                  <a:lnTo>
                    <a:pt x="39" y="219"/>
                  </a:lnTo>
                  <a:lnTo>
                    <a:pt x="40" y="219"/>
                  </a:lnTo>
                  <a:lnTo>
                    <a:pt x="42" y="219"/>
                  </a:lnTo>
                  <a:lnTo>
                    <a:pt x="42" y="218"/>
                  </a:lnTo>
                  <a:lnTo>
                    <a:pt x="42" y="216"/>
                  </a:lnTo>
                  <a:lnTo>
                    <a:pt x="44" y="216"/>
                  </a:lnTo>
                  <a:lnTo>
                    <a:pt x="42" y="216"/>
                  </a:lnTo>
                  <a:lnTo>
                    <a:pt x="42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2" y="212"/>
                  </a:lnTo>
                  <a:lnTo>
                    <a:pt x="44" y="212"/>
                  </a:lnTo>
                  <a:lnTo>
                    <a:pt x="46" y="212"/>
                  </a:lnTo>
                  <a:lnTo>
                    <a:pt x="46" y="211"/>
                  </a:lnTo>
                  <a:lnTo>
                    <a:pt x="46" y="212"/>
                  </a:lnTo>
                  <a:lnTo>
                    <a:pt x="48" y="212"/>
                  </a:lnTo>
                  <a:lnTo>
                    <a:pt x="49" y="212"/>
                  </a:lnTo>
                  <a:lnTo>
                    <a:pt x="49" y="211"/>
                  </a:lnTo>
                  <a:lnTo>
                    <a:pt x="48" y="211"/>
                  </a:lnTo>
                  <a:lnTo>
                    <a:pt x="48" y="209"/>
                  </a:lnTo>
                  <a:lnTo>
                    <a:pt x="48" y="207"/>
                  </a:lnTo>
                  <a:lnTo>
                    <a:pt x="46" y="205"/>
                  </a:lnTo>
                  <a:lnTo>
                    <a:pt x="48" y="205"/>
                  </a:lnTo>
                  <a:lnTo>
                    <a:pt x="48" y="203"/>
                  </a:lnTo>
                  <a:lnTo>
                    <a:pt x="49" y="203"/>
                  </a:lnTo>
                  <a:lnTo>
                    <a:pt x="51" y="203"/>
                  </a:lnTo>
                  <a:lnTo>
                    <a:pt x="51" y="205"/>
                  </a:lnTo>
                  <a:lnTo>
                    <a:pt x="53" y="203"/>
                  </a:lnTo>
                  <a:lnTo>
                    <a:pt x="53" y="202"/>
                  </a:lnTo>
                  <a:lnTo>
                    <a:pt x="53" y="200"/>
                  </a:lnTo>
                  <a:lnTo>
                    <a:pt x="53" y="198"/>
                  </a:lnTo>
                  <a:lnTo>
                    <a:pt x="55" y="198"/>
                  </a:lnTo>
                  <a:lnTo>
                    <a:pt x="55" y="196"/>
                  </a:lnTo>
                  <a:lnTo>
                    <a:pt x="55" y="195"/>
                  </a:lnTo>
                  <a:lnTo>
                    <a:pt x="56" y="195"/>
                  </a:lnTo>
                  <a:lnTo>
                    <a:pt x="58" y="195"/>
                  </a:lnTo>
                  <a:lnTo>
                    <a:pt x="60" y="195"/>
                  </a:lnTo>
                  <a:lnTo>
                    <a:pt x="60" y="193"/>
                  </a:lnTo>
                  <a:lnTo>
                    <a:pt x="62" y="193"/>
                  </a:lnTo>
                  <a:lnTo>
                    <a:pt x="62" y="191"/>
                  </a:lnTo>
                  <a:lnTo>
                    <a:pt x="64" y="191"/>
                  </a:lnTo>
                  <a:lnTo>
                    <a:pt x="64" y="189"/>
                  </a:lnTo>
                  <a:lnTo>
                    <a:pt x="62" y="188"/>
                  </a:lnTo>
                  <a:lnTo>
                    <a:pt x="64" y="188"/>
                  </a:lnTo>
                  <a:lnTo>
                    <a:pt x="65" y="188"/>
                  </a:lnTo>
                  <a:lnTo>
                    <a:pt x="65" y="186"/>
                  </a:lnTo>
                  <a:lnTo>
                    <a:pt x="65" y="184"/>
                  </a:lnTo>
                  <a:lnTo>
                    <a:pt x="65" y="182"/>
                  </a:lnTo>
                  <a:lnTo>
                    <a:pt x="67" y="182"/>
                  </a:lnTo>
                  <a:lnTo>
                    <a:pt x="69" y="182"/>
                  </a:lnTo>
                  <a:lnTo>
                    <a:pt x="71" y="180"/>
                  </a:lnTo>
                  <a:lnTo>
                    <a:pt x="71" y="179"/>
                  </a:lnTo>
                  <a:lnTo>
                    <a:pt x="72" y="179"/>
                  </a:lnTo>
                  <a:lnTo>
                    <a:pt x="74" y="179"/>
                  </a:lnTo>
                  <a:lnTo>
                    <a:pt x="74" y="180"/>
                  </a:lnTo>
                  <a:lnTo>
                    <a:pt x="76" y="180"/>
                  </a:lnTo>
                  <a:lnTo>
                    <a:pt x="76" y="179"/>
                  </a:lnTo>
                  <a:lnTo>
                    <a:pt x="76" y="177"/>
                  </a:lnTo>
                  <a:lnTo>
                    <a:pt x="78" y="177"/>
                  </a:lnTo>
                  <a:lnTo>
                    <a:pt x="78" y="175"/>
                  </a:lnTo>
                  <a:lnTo>
                    <a:pt x="79" y="175"/>
                  </a:lnTo>
                  <a:lnTo>
                    <a:pt x="81" y="175"/>
                  </a:lnTo>
                  <a:lnTo>
                    <a:pt x="83" y="175"/>
                  </a:lnTo>
                  <a:lnTo>
                    <a:pt x="85" y="175"/>
                  </a:lnTo>
                  <a:lnTo>
                    <a:pt x="87" y="175"/>
                  </a:lnTo>
                  <a:lnTo>
                    <a:pt x="88" y="175"/>
                  </a:lnTo>
                  <a:lnTo>
                    <a:pt x="88" y="177"/>
                  </a:lnTo>
                  <a:lnTo>
                    <a:pt x="88" y="179"/>
                  </a:lnTo>
                  <a:lnTo>
                    <a:pt x="90" y="179"/>
                  </a:lnTo>
                  <a:lnTo>
                    <a:pt x="90" y="177"/>
                  </a:lnTo>
                  <a:lnTo>
                    <a:pt x="92" y="177"/>
                  </a:lnTo>
                  <a:lnTo>
                    <a:pt x="94" y="177"/>
                  </a:lnTo>
                  <a:lnTo>
                    <a:pt x="95" y="179"/>
                  </a:lnTo>
                  <a:lnTo>
                    <a:pt x="97" y="180"/>
                  </a:lnTo>
                  <a:lnTo>
                    <a:pt x="99" y="180"/>
                  </a:lnTo>
                  <a:lnTo>
                    <a:pt x="99" y="182"/>
                  </a:lnTo>
                  <a:lnTo>
                    <a:pt x="101" y="182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4" y="180"/>
                  </a:lnTo>
                  <a:lnTo>
                    <a:pt x="106" y="180"/>
                  </a:lnTo>
                  <a:lnTo>
                    <a:pt x="106" y="179"/>
                  </a:lnTo>
                  <a:lnTo>
                    <a:pt x="108" y="179"/>
                  </a:lnTo>
                  <a:lnTo>
                    <a:pt x="110" y="179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11" y="175"/>
                  </a:lnTo>
                  <a:lnTo>
                    <a:pt x="111" y="173"/>
                  </a:lnTo>
                  <a:lnTo>
                    <a:pt x="111" y="172"/>
                  </a:lnTo>
                  <a:lnTo>
                    <a:pt x="110" y="172"/>
                  </a:lnTo>
                  <a:lnTo>
                    <a:pt x="110" y="170"/>
                  </a:lnTo>
                  <a:lnTo>
                    <a:pt x="111" y="170"/>
                  </a:lnTo>
                  <a:lnTo>
                    <a:pt x="110" y="168"/>
                  </a:lnTo>
                  <a:lnTo>
                    <a:pt x="110" y="166"/>
                  </a:lnTo>
                  <a:lnTo>
                    <a:pt x="110" y="165"/>
                  </a:lnTo>
                  <a:lnTo>
                    <a:pt x="110" y="163"/>
                  </a:lnTo>
                  <a:lnTo>
                    <a:pt x="110" y="161"/>
                  </a:lnTo>
                  <a:lnTo>
                    <a:pt x="110" y="159"/>
                  </a:lnTo>
                  <a:lnTo>
                    <a:pt x="108" y="159"/>
                  </a:lnTo>
                  <a:lnTo>
                    <a:pt x="108" y="161"/>
                  </a:lnTo>
                  <a:lnTo>
                    <a:pt x="108" y="159"/>
                  </a:lnTo>
                  <a:lnTo>
                    <a:pt x="106" y="157"/>
                  </a:lnTo>
                  <a:lnTo>
                    <a:pt x="104" y="156"/>
                  </a:lnTo>
                  <a:lnTo>
                    <a:pt x="104" y="154"/>
                  </a:lnTo>
                  <a:lnTo>
                    <a:pt x="104" y="152"/>
                  </a:lnTo>
                  <a:lnTo>
                    <a:pt x="102" y="152"/>
                  </a:lnTo>
                  <a:lnTo>
                    <a:pt x="101" y="152"/>
                  </a:lnTo>
                  <a:lnTo>
                    <a:pt x="101" y="150"/>
                  </a:lnTo>
                  <a:lnTo>
                    <a:pt x="99" y="150"/>
                  </a:lnTo>
                  <a:lnTo>
                    <a:pt x="99" y="152"/>
                  </a:lnTo>
                  <a:lnTo>
                    <a:pt x="97" y="152"/>
                  </a:lnTo>
                  <a:lnTo>
                    <a:pt x="95" y="152"/>
                  </a:lnTo>
                  <a:lnTo>
                    <a:pt x="94" y="152"/>
                  </a:lnTo>
                  <a:lnTo>
                    <a:pt x="94" y="150"/>
                  </a:lnTo>
                  <a:lnTo>
                    <a:pt x="92" y="150"/>
                  </a:lnTo>
                  <a:lnTo>
                    <a:pt x="90" y="150"/>
                  </a:lnTo>
                  <a:lnTo>
                    <a:pt x="92" y="150"/>
                  </a:lnTo>
                  <a:lnTo>
                    <a:pt x="92" y="149"/>
                  </a:lnTo>
                  <a:lnTo>
                    <a:pt x="90" y="149"/>
                  </a:lnTo>
                  <a:lnTo>
                    <a:pt x="88" y="149"/>
                  </a:lnTo>
                  <a:lnTo>
                    <a:pt x="88" y="147"/>
                  </a:lnTo>
                  <a:lnTo>
                    <a:pt x="87" y="147"/>
                  </a:lnTo>
                  <a:lnTo>
                    <a:pt x="87" y="145"/>
                  </a:lnTo>
                  <a:lnTo>
                    <a:pt x="88" y="145"/>
                  </a:lnTo>
                  <a:lnTo>
                    <a:pt x="88" y="143"/>
                  </a:lnTo>
                  <a:lnTo>
                    <a:pt x="88" y="142"/>
                  </a:lnTo>
                  <a:lnTo>
                    <a:pt x="88" y="140"/>
                  </a:lnTo>
                  <a:lnTo>
                    <a:pt x="87" y="140"/>
                  </a:lnTo>
                  <a:lnTo>
                    <a:pt x="88" y="140"/>
                  </a:lnTo>
                  <a:lnTo>
                    <a:pt x="90" y="140"/>
                  </a:lnTo>
                  <a:lnTo>
                    <a:pt x="90" y="142"/>
                  </a:lnTo>
                  <a:lnTo>
                    <a:pt x="92" y="142"/>
                  </a:lnTo>
                  <a:lnTo>
                    <a:pt x="92" y="143"/>
                  </a:lnTo>
                  <a:lnTo>
                    <a:pt x="94" y="145"/>
                  </a:lnTo>
                  <a:lnTo>
                    <a:pt x="94" y="143"/>
                  </a:lnTo>
                  <a:lnTo>
                    <a:pt x="95" y="143"/>
                  </a:lnTo>
                  <a:lnTo>
                    <a:pt x="97" y="143"/>
                  </a:lnTo>
                  <a:lnTo>
                    <a:pt x="97" y="142"/>
                  </a:lnTo>
                  <a:lnTo>
                    <a:pt x="95" y="142"/>
                  </a:lnTo>
                  <a:lnTo>
                    <a:pt x="95" y="140"/>
                  </a:lnTo>
                  <a:lnTo>
                    <a:pt x="94" y="140"/>
                  </a:lnTo>
                  <a:lnTo>
                    <a:pt x="94" y="138"/>
                  </a:lnTo>
                  <a:lnTo>
                    <a:pt x="95" y="138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7" y="134"/>
                  </a:lnTo>
                  <a:lnTo>
                    <a:pt x="99" y="134"/>
                  </a:lnTo>
                  <a:lnTo>
                    <a:pt x="99" y="133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2" y="127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6" y="122"/>
                  </a:lnTo>
                  <a:lnTo>
                    <a:pt x="106" y="120"/>
                  </a:lnTo>
                  <a:lnTo>
                    <a:pt x="104" y="119"/>
                  </a:lnTo>
                  <a:lnTo>
                    <a:pt x="106" y="119"/>
                  </a:lnTo>
                  <a:lnTo>
                    <a:pt x="104" y="119"/>
                  </a:lnTo>
                  <a:lnTo>
                    <a:pt x="104" y="117"/>
                  </a:lnTo>
                  <a:lnTo>
                    <a:pt x="104" y="115"/>
                  </a:lnTo>
                  <a:lnTo>
                    <a:pt x="104" y="113"/>
                  </a:lnTo>
                  <a:lnTo>
                    <a:pt x="106" y="113"/>
                  </a:lnTo>
                  <a:lnTo>
                    <a:pt x="106" y="111"/>
                  </a:lnTo>
                  <a:lnTo>
                    <a:pt x="108" y="111"/>
                  </a:lnTo>
                  <a:lnTo>
                    <a:pt x="106" y="111"/>
                  </a:lnTo>
                  <a:lnTo>
                    <a:pt x="106" y="110"/>
                  </a:lnTo>
                  <a:lnTo>
                    <a:pt x="108" y="110"/>
                  </a:lnTo>
                  <a:lnTo>
                    <a:pt x="108" y="108"/>
                  </a:lnTo>
                  <a:lnTo>
                    <a:pt x="106" y="108"/>
                  </a:lnTo>
                  <a:lnTo>
                    <a:pt x="108" y="106"/>
                  </a:lnTo>
                  <a:lnTo>
                    <a:pt x="110" y="106"/>
                  </a:lnTo>
                  <a:lnTo>
                    <a:pt x="110" y="104"/>
                  </a:lnTo>
                  <a:lnTo>
                    <a:pt x="108" y="104"/>
                  </a:lnTo>
                  <a:lnTo>
                    <a:pt x="108" y="103"/>
                  </a:lnTo>
                  <a:lnTo>
                    <a:pt x="108" y="101"/>
                  </a:lnTo>
                  <a:lnTo>
                    <a:pt x="108" y="99"/>
                  </a:lnTo>
                  <a:lnTo>
                    <a:pt x="108" y="97"/>
                  </a:lnTo>
                  <a:lnTo>
                    <a:pt x="106" y="97"/>
                  </a:lnTo>
                  <a:lnTo>
                    <a:pt x="106" y="95"/>
                  </a:lnTo>
                  <a:lnTo>
                    <a:pt x="106" y="94"/>
                  </a:lnTo>
                  <a:lnTo>
                    <a:pt x="104" y="94"/>
                  </a:lnTo>
                  <a:lnTo>
                    <a:pt x="102" y="94"/>
                  </a:lnTo>
                  <a:lnTo>
                    <a:pt x="101" y="94"/>
                  </a:lnTo>
                  <a:lnTo>
                    <a:pt x="101" y="92"/>
                  </a:lnTo>
                  <a:lnTo>
                    <a:pt x="99" y="92"/>
                  </a:lnTo>
                  <a:lnTo>
                    <a:pt x="99" y="90"/>
                  </a:lnTo>
                  <a:lnTo>
                    <a:pt x="99" y="88"/>
                  </a:lnTo>
                  <a:lnTo>
                    <a:pt x="99" y="87"/>
                  </a:lnTo>
                  <a:lnTo>
                    <a:pt x="97" y="87"/>
                  </a:lnTo>
                  <a:lnTo>
                    <a:pt x="97" y="85"/>
                  </a:lnTo>
                  <a:lnTo>
                    <a:pt x="97" y="83"/>
                  </a:lnTo>
                  <a:lnTo>
                    <a:pt x="99" y="83"/>
                  </a:lnTo>
                  <a:lnTo>
                    <a:pt x="99" y="81"/>
                  </a:lnTo>
                  <a:lnTo>
                    <a:pt x="99" y="80"/>
                  </a:lnTo>
                  <a:lnTo>
                    <a:pt x="99" y="78"/>
                  </a:lnTo>
                  <a:lnTo>
                    <a:pt x="99" y="76"/>
                  </a:lnTo>
                  <a:lnTo>
                    <a:pt x="99" y="74"/>
                  </a:lnTo>
                  <a:lnTo>
                    <a:pt x="101" y="74"/>
                  </a:lnTo>
                  <a:lnTo>
                    <a:pt x="99" y="74"/>
                  </a:lnTo>
                  <a:lnTo>
                    <a:pt x="99" y="72"/>
                  </a:lnTo>
                  <a:lnTo>
                    <a:pt x="99" y="71"/>
                  </a:lnTo>
                  <a:lnTo>
                    <a:pt x="99" y="69"/>
                  </a:lnTo>
                  <a:lnTo>
                    <a:pt x="99" y="67"/>
                  </a:lnTo>
                  <a:lnTo>
                    <a:pt x="99" y="65"/>
                  </a:lnTo>
                  <a:lnTo>
                    <a:pt x="99" y="64"/>
                  </a:lnTo>
                  <a:lnTo>
                    <a:pt x="97" y="64"/>
                  </a:lnTo>
                  <a:lnTo>
                    <a:pt x="97" y="62"/>
                  </a:lnTo>
                  <a:lnTo>
                    <a:pt x="95" y="62"/>
                  </a:lnTo>
                  <a:lnTo>
                    <a:pt x="95" y="60"/>
                  </a:lnTo>
                  <a:lnTo>
                    <a:pt x="94" y="60"/>
                  </a:lnTo>
                  <a:lnTo>
                    <a:pt x="92" y="60"/>
                  </a:lnTo>
                  <a:lnTo>
                    <a:pt x="92" y="58"/>
                  </a:lnTo>
                  <a:lnTo>
                    <a:pt x="90" y="57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4" y="58"/>
                  </a:lnTo>
                  <a:lnTo>
                    <a:pt x="95" y="58"/>
                  </a:lnTo>
                  <a:lnTo>
                    <a:pt x="95" y="60"/>
                  </a:lnTo>
                  <a:lnTo>
                    <a:pt x="97" y="60"/>
                  </a:lnTo>
                  <a:lnTo>
                    <a:pt x="99" y="60"/>
                  </a:lnTo>
                  <a:lnTo>
                    <a:pt x="101" y="60"/>
                  </a:lnTo>
                  <a:lnTo>
                    <a:pt x="102" y="60"/>
                  </a:lnTo>
                  <a:lnTo>
                    <a:pt x="102" y="62"/>
                  </a:lnTo>
                  <a:lnTo>
                    <a:pt x="102" y="64"/>
                  </a:lnTo>
                  <a:lnTo>
                    <a:pt x="102" y="65"/>
                  </a:lnTo>
                  <a:lnTo>
                    <a:pt x="104" y="65"/>
                  </a:lnTo>
                  <a:lnTo>
                    <a:pt x="106" y="65"/>
                  </a:lnTo>
                  <a:lnTo>
                    <a:pt x="108" y="65"/>
                  </a:lnTo>
                  <a:lnTo>
                    <a:pt x="110" y="65"/>
                  </a:lnTo>
                  <a:lnTo>
                    <a:pt x="111" y="67"/>
                  </a:lnTo>
                  <a:lnTo>
                    <a:pt x="113" y="67"/>
                  </a:lnTo>
                  <a:lnTo>
                    <a:pt x="113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5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5"/>
                  </a:lnTo>
                  <a:lnTo>
                    <a:pt x="122" y="65"/>
                  </a:lnTo>
                  <a:lnTo>
                    <a:pt x="124" y="65"/>
                  </a:lnTo>
                  <a:lnTo>
                    <a:pt x="124" y="67"/>
                  </a:lnTo>
                  <a:lnTo>
                    <a:pt x="125" y="67"/>
                  </a:lnTo>
                  <a:lnTo>
                    <a:pt x="125" y="65"/>
                  </a:lnTo>
                  <a:lnTo>
                    <a:pt x="127" y="65"/>
                  </a:lnTo>
                  <a:lnTo>
                    <a:pt x="129" y="65"/>
                  </a:lnTo>
                  <a:lnTo>
                    <a:pt x="131" y="65"/>
                  </a:lnTo>
                  <a:lnTo>
                    <a:pt x="131" y="64"/>
                  </a:lnTo>
                  <a:lnTo>
                    <a:pt x="133" y="64"/>
                  </a:lnTo>
                  <a:lnTo>
                    <a:pt x="134" y="64"/>
                  </a:lnTo>
                  <a:lnTo>
                    <a:pt x="136" y="64"/>
                  </a:lnTo>
                  <a:lnTo>
                    <a:pt x="136" y="62"/>
                  </a:lnTo>
                  <a:lnTo>
                    <a:pt x="138" y="62"/>
                  </a:lnTo>
                  <a:lnTo>
                    <a:pt x="140" y="62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1" y="62"/>
                  </a:lnTo>
                  <a:lnTo>
                    <a:pt x="143" y="62"/>
                  </a:lnTo>
                  <a:lnTo>
                    <a:pt x="145" y="62"/>
                  </a:lnTo>
                  <a:lnTo>
                    <a:pt x="145" y="64"/>
                  </a:lnTo>
                  <a:lnTo>
                    <a:pt x="147" y="64"/>
                  </a:lnTo>
                  <a:lnTo>
                    <a:pt x="147" y="62"/>
                  </a:lnTo>
                  <a:lnTo>
                    <a:pt x="148" y="62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2" y="64"/>
                  </a:lnTo>
                  <a:lnTo>
                    <a:pt x="152" y="65"/>
                  </a:lnTo>
                  <a:lnTo>
                    <a:pt x="154" y="67"/>
                  </a:lnTo>
                  <a:lnTo>
                    <a:pt x="154" y="69"/>
                  </a:lnTo>
                  <a:lnTo>
                    <a:pt x="156" y="69"/>
                  </a:lnTo>
                  <a:lnTo>
                    <a:pt x="157" y="69"/>
                  </a:lnTo>
                  <a:lnTo>
                    <a:pt x="157" y="71"/>
                  </a:lnTo>
                  <a:lnTo>
                    <a:pt x="159" y="71"/>
                  </a:lnTo>
                  <a:lnTo>
                    <a:pt x="161" y="71"/>
                  </a:lnTo>
                  <a:lnTo>
                    <a:pt x="161" y="72"/>
                  </a:lnTo>
                  <a:lnTo>
                    <a:pt x="163" y="72"/>
                  </a:lnTo>
                  <a:lnTo>
                    <a:pt x="163" y="74"/>
                  </a:lnTo>
                  <a:lnTo>
                    <a:pt x="164" y="74"/>
                  </a:lnTo>
                  <a:lnTo>
                    <a:pt x="166" y="76"/>
                  </a:lnTo>
                  <a:lnTo>
                    <a:pt x="168" y="76"/>
                  </a:lnTo>
                  <a:lnTo>
                    <a:pt x="170" y="76"/>
                  </a:lnTo>
                  <a:lnTo>
                    <a:pt x="171" y="76"/>
                  </a:lnTo>
                  <a:lnTo>
                    <a:pt x="173" y="74"/>
                  </a:lnTo>
                  <a:lnTo>
                    <a:pt x="175" y="74"/>
                  </a:lnTo>
                  <a:lnTo>
                    <a:pt x="175" y="72"/>
                  </a:lnTo>
                  <a:lnTo>
                    <a:pt x="177" y="72"/>
                  </a:lnTo>
                  <a:lnTo>
                    <a:pt x="179" y="72"/>
                  </a:lnTo>
                  <a:lnTo>
                    <a:pt x="180" y="72"/>
                  </a:lnTo>
                  <a:lnTo>
                    <a:pt x="182" y="72"/>
                  </a:lnTo>
                  <a:lnTo>
                    <a:pt x="184" y="72"/>
                  </a:lnTo>
                  <a:lnTo>
                    <a:pt x="184" y="71"/>
                  </a:lnTo>
                  <a:lnTo>
                    <a:pt x="186" y="71"/>
                  </a:lnTo>
                  <a:lnTo>
                    <a:pt x="187" y="71"/>
                  </a:lnTo>
                  <a:lnTo>
                    <a:pt x="187" y="69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91" y="71"/>
                  </a:lnTo>
                  <a:lnTo>
                    <a:pt x="193" y="71"/>
                  </a:lnTo>
                  <a:lnTo>
                    <a:pt x="193" y="72"/>
                  </a:lnTo>
                  <a:lnTo>
                    <a:pt x="193" y="74"/>
                  </a:lnTo>
                  <a:lnTo>
                    <a:pt x="194" y="74"/>
                  </a:lnTo>
                  <a:lnTo>
                    <a:pt x="196" y="74"/>
                  </a:lnTo>
                  <a:lnTo>
                    <a:pt x="196" y="76"/>
                  </a:lnTo>
                  <a:lnTo>
                    <a:pt x="196" y="78"/>
                  </a:lnTo>
                  <a:lnTo>
                    <a:pt x="198" y="78"/>
                  </a:lnTo>
                  <a:lnTo>
                    <a:pt x="198" y="80"/>
                  </a:lnTo>
                  <a:lnTo>
                    <a:pt x="200" y="80"/>
                  </a:lnTo>
                  <a:lnTo>
                    <a:pt x="200" y="81"/>
                  </a:lnTo>
                  <a:lnTo>
                    <a:pt x="202" y="81"/>
                  </a:lnTo>
                  <a:lnTo>
                    <a:pt x="203" y="83"/>
                  </a:lnTo>
                  <a:lnTo>
                    <a:pt x="205" y="81"/>
                  </a:lnTo>
                  <a:lnTo>
                    <a:pt x="205" y="80"/>
                  </a:lnTo>
                  <a:lnTo>
                    <a:pt x="207" y="80"/>
                  </a:lnTo>
                  <a:lnTo>
                    <a:pt x="209" y="80"/>
                  </a:lnTo>
                  <a:lnTo>
                    <a:pt x="210" y="80"/>
                  </a:lnTo>
                  <a:lnTo>
                    <a:pt x="210" y="81"/>
                  </a:lnTo>
                  <a:lnTo>
                    <a:pt x="212" y="81"/>
                  </a:lnTo>
                  <a:lnTo>
                    <a:pt x="214" y="80"/>
                  </a:lnTo>
                  <a:lnTo>
                    <a:pt x="214" y="78"/>
                  </a:lnTo>
                  <a:lnTo>
                    <a:pt x="216" y="78"/>
                  </a:lnTo>
                  <a:lnTo>
                    <a:pt x="216" y="76"/>
                  </a:lnTo>
                  <a:lnTo>
                    <a:pt x="216" y="74"/>
                  </a:lnTo>
                  <a:lnTo>
                    <a:pt x="217" y="74"/>
                  </a:lnTo>
                  <a:lnTo>
                    <a:pt x="217" y="76"/>
                  </a:lnTo>
                  <a:lnTo>
                    <a:pt x="219" y="76"/>
                  </a:lnTo>
                  <a:lnTo>
                    <a:pt x="219" y="78"/>
                  </a:lnTo>
                  <a:lnTo>
                    <a:pt x="221" y="78"/>
                  </a:lnTo>
                  <a:lnTo>
                    <a:pt x="221" y="80"/>
                  </a:lnTo>
                  <a:lnTo>
                    <a:pt x="219" y="80"/>
                  </a:lnTo>
                  <a:lnTo>
                    <a:pt x="219" y="81"/>
                  </a:lnTo>
                  <a:lnTo>
                    <a:pt x="219" y="83"/>
                  </a:lnTo>
                  <a:lnTo>
                    <a:pt x="221" y="83"/>
                  </a:lnTo>
                  <a:lnTo>
                    <a:pt x="223" y="83"/>
                  </a:lnTo>
                  <a:lnTo>
                    <a:pt x="223" y="81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6" y="80"/>
                  </a:lnTo>
                  <a:lnTo>
                    <a:pt x="228" y="80"/>
                  </a:lnTo>
                  <a:lnTo>
                    <a:pt x="230" y="80"/>
                  </a:lnTo>
                  <a:lnTo>
                    <a:pt x="232" y="80"/>
                  </a:lnTo>
                  <a:lnTo>
                    <a:pt x="232" y="81"/>
                  </a:lnTo>
                  <a:lnTo>
                    <a:pt x="233" y="81"/>
                  </a:lnTo>
                  <a:lnTo>
                    <a:pt x="233" y="80"/>
                  </a:lnTo>
                  <a:lnTo>
                    <a:pt x="235" y="80"/>
                  </a:lnTo>
                  <a:lnTo>
                    <a:pt x="237" y="80"/>
                  </a:lnTo>
                  <a:lnTo>
                    <a:pt x="239" y="80"/>
                  </a:lnTo>
                  <a:lnTo>
                    <a:pt x="240" y="80"/>
                  </a:lnTo>
                  <a:lnTo>
                    <a:pt x="242" y="80"/>
                  </a:lnTo>
                  <a:lnTo>
                    <a:pt x="244" y="80"/>
                  </a:lnTo>
                  <a:lnTo>
                    <a:pt x="244" y="81"/>
                  </a:lnTo>
                  <a:lnTo>
                    <a:pt x="244" y="80"/>
                  </a:lnTo>
                  <a:lnTo>
                    <a:pt x="246" y="80"/>
                  </a:lnTo>
                  <a:lnTo>
                    <a:pt x="248" y="80"/>
                  </a:lnTo>
                  <a:lnTo>
                    <a:pt x="248" y="78"/>
                  </a:lnTo>
                  <a:lnTo>
                    <a:pt x="249" y="78"/>
                  </a:lnTo>
                  <a:lnTo>
                    <a:pt x="249" y="76"/>
                  </a:lnTo>
                  <a:lnTo>
                    <a:pt x="251" y="76"/>
                  </a:lnTo>
                  <a:lnTo>
                    <a:pt x="251" y="78"/>
                  </a:lnTo>
                  <a:lnTo>
                    <a:pt x="253" y="78"/>
                  </a:lnTo>
                  <a:lnTo>
                    <a:pt x="255" y="78"/>
                  </a:lnTo>
                  <a:lnTo>
                    <a:pt x="255" y="80"/>
                  </a:lnTo>
                  <a:lnTo>
                    <a:pt x="256" y="80"/>
                  </a:lnTo>
                  <a:lnTo>
                    <a:pt x="258" y="80"/>
                  </a:lnTo>
                  <a:lnTo>
                    <a:pt x="260" y="80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1"/>
                  </a:lnTo>
                  <a:lnTo>
                    <a:pt x="262" y="83"/>
                  </a:lnTo>
                  <a:lnTo>
                    <a:pt x="262" y="85"/>
                  </a:lnTo>
                  <a:lnTo>
                    <a:pt x="264" y="85"/>
                  </a:lnTo>
                  <a:lnTo>
                    <a:pt x="264" y="87"/>
                  </a:lnTo>
                  <a:lnTo>
                    <a:pt x="262" y="87"/>
                  </a:lnTo>
                  <a:lnTo>
                    <a:pt x="264" y="87"/>
                  </a:lnTo>
                  <a:lnTo>
                    <a:pt x="265" y="87"/>
                  </a:lnTo>
                  <a:lnTo>
                    <a:pt x="267" y="87"/>
                  </a:lnTo>
                  <a:lnTo>
                    <a:pt x="269" y="87"/>
                  </a:lnTo>
                  <a:lnTo>
                    <a:pt x="271" y="87"/>
                  </a:lnTo>
                  <a:lnTo>
                    <a:pt x="271" y="85"/>
                  </a:lnTo>
                  <a:lnTo>
                    <a:pt x="272" y="85"/>
                  </a:lnTo>
                  <a:lnTo>
                    <a:pt x="274" y="85"/>
                  </a:lnTo>
                  <a:lnTo>
                    <a:pt x="274" y="83"/>
                  </a:lnTo>
                  <a:lnTo>
                    <a:pt x="274" y="81"/>
                  </a:lnTo>
                  <a:lnTo>
                    <a:pt x="276" y="81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78" y="78"/>
                  </a:lnTo>
                  <a:lnTo>
                    <a:pt x="279" y="78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5" y="78"/>
                  </a:lnTo>
                  <a:lnTo>
                    <a:pt x="285" y="80"/>
                  </a:lnTo>
                  <a:lnTo>
                    <a:pt x="287" y="80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0" y="78"/>
                  </a:lnTo>
                  <a:lnTo>
                    <a:pt x="292" y="76"/>
                  </a:lnTo>
                  <a:lnTo>
                    <a:pt x="292" y="74"/>
                  </a:lnTo>
                  <a:lnTo>
                    <a:pt x="292" y="72"/>
                  </a:lnTo>
                  <a:lnTo>
                    <a:pt x="290" y="72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0" y="69"/>
                  </a:lnTo>
                  <a:lnTo>
                    <a:pt x="290" y="67"/>
                  </a:lnTo>
                  <a:lnTo>
                    <a:pt x="290" y="65"/>
                  </a:lnTo>
                  <a:lnTo>
                    <a:pt x="292" y="64"/>
                  </a:lnTo>
                  <a:lnTo>
                    <a:pt x="292" y="62"/>
                  </a:lnTo>
                  <a:lnTo>
                    <a:pt x="292" y="60"/>
                  </a:lnTo>
                  <a:lnTo>
                    <a:pt x="294" y="60"/>
                  </a:lnTo>
                  <a:lnTo>
                    <a:pt x="294" y="58"/>
                  </a:lnTo>
                  <a:lnTo>
                    <a:pt x="295" y="58"/>
                  </a:lnTo>
                  <a:lnTo>
                    <a:pt x="297" y="58"/>
                  </a:lnTo>
                  <a:lnTo>
                    <a:pt x="297" y="60"/>
                  </a:lnTo>
                  <a:lnTo>
                    <a:pt x="299" y="60"/>
                  </a:lnTo>
                  <a:lnTo>
                    <a:pt x="299" y="62"/>
                  </a:lnTo>
                  <a:lnTo>
                    <a:pt x="301" y="62"/>
                  </a:lnTo>
                  <a:lnTo>
                    <a:pt x="302" y="62"/>
                  </a:lnTo>
                  <a:lnTo>
                    <a:pt x="304" y="62"/>
                  </a:lnTo>
                  <a:lnTo>
                    <a:pt x="302" y="62"/>
                  </a:lnTo>
                  <a:lnTo>
                    <a:pt x="302" y="60"/>
                  </a:lnTo>
                  <a:lnTo>
                    <a:pt x="301" y="60"/>
                  </a:lnTo>
                  <a:lnTo>
                    <a:pt x="301" y="58"/>
                  </a:lnTo>
                  <a:lnTo>
                    <a:pt x="301" y="57"/>
                  </a:lnTo>
                  <a:lnTo>
                    <a:pt x="302" y="57"/>
                  </a:lnTo>
                  <a:lnTo>
                    <a:pt x="302" y="55"/>
                  </a:lnTo>
                  <a:lnTo>
                    <a:pt x="302" y="53"/>
                  </a:lnTo>
                  <a:lnTo>
                    <a:pt x="302" y="51"/>
                  </a:lnTo>
                  <a:lnTo>
                    <a:pt x="304" y="49"/>
                  </a:lnTo>
                  <a:lnTo>
                    <a:pt x="304" y="48"/>
                  </a:lnTo>
                  <a:lnTo>
                    <a:pt x="304" y="46"/>
                  </a:lnTo>
                  <a:lnTo>
                    <a:pt x="306" y="46"/>
                  </a:lnTo>
                  <a:lnTo>
                    <a:pt x="306" y="44"/>
                  </a:lnTo>
                  <a:lnTo>
                    <a:pt x="304" y="44"/>
                  </a:lnTo>
                  <a:lnTo>
                    <a:pt x="304" y="42"/>
                  </a:lnTo>
                  <a:lnTo>
                    <a:pt x="304" y="41"/>
                  </a:lnTo>
                  <a:lnTo>
                    <a:pt x="306" y="41"/>
                  </a:lnTo>
                  <a:lnTo>
                    <a:pt x="306" y="39"/>
                  </a:lnTo>
                  <a:lnTo>
                    <a:pt x="308" y="39"/>
                  </a:lnTo>
                  <a:lnTo>
                    <a:pt x="308" y="37"/>
                  </a:lnTo>
                  <a:lnTo>
                    <a:pt x="308" y="35"/>
                  </a:lnTo>
                  <a:lnTo>
                    <a:pt x="310" y="35"/>
                  </a:lnTo>
                  <a:lnTo>
                    <a:pt x="310" y="34"/>
                  </a:lnTo>
                  <a:lnTo>
                    <a:pt x="311" y="34"/>
                  </a:lnTo>
                  <a:lnTo>
                    <a:pt x="311" y="32"/>
                  </a:lnTo>
                  <a:lnTo>
                    <a:pt x="313" y="32"/>
                  </a:lnTo>
                  <a:lnTo>
                    <a:pt x="315" y="32"/>
                  </a:lnTo>
                  <a:lnTo>
                    <a:pt x="315" y="30"/>
                  </a:lnTo>
                  <a:lnTo>
                    <a:pt x="315" y="28"/>
                  </a:lnTo>
                  <a:lnTo>
                    <a:pt x="317" y="26"/>
                  </a:lnTo>
                  <a:lnTo>
                    <a:pt x="317" y="25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20" y="21"/>
                  </a:lnTo>
                  <a:lnTo>
                    <a:pt x="318" y="21"/>
                  </a:lnTo>
                  <a:lnTo>
                    <a:pt x="318" y="19"/>
                  </a:lnTo>
                  <a:lnTo>
                    <a:pt x="318" y="18"/>
                  </a:lnTo>
                  <a:lnTo>
                    <a:pt x="320" y="18"/>
                  </a:lnTo>
                  <a:lnTo>
                    <a:pt x="322" y="18"/>
                  </a:lnTo>
                  <a:lnTo>
                    <a:pt x="324" y="16"/>
                  </a:lnTo>
                  <a:lnTo>
                    <a:pt x="325" y="14"/>
                  </a:lnTo>
                  <a:lnTo>
                    <a:pt x="327" y="12"/>
                  </a:lnTo>
                  <a:lnTo>
                    <a:pt x="329" y="12"/>
                  </a:lnTo>
                  <a:lnTo>
                    <a:pt x="331" y="12"/>
                  </a:lnTo>
                  <a:lnTo>
                    <a:pt x="331" y="11"/>
                  </a:lnTo>
                  <a:lnTo>
                    <a:pt x="331" y="9"/>
                  </a:lnTo>
                  <a:lnTo>
                    <a:pt x="331" y="7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3"/>
                  </a:lnTo>
                  <a:lnTo>
                    <a:pt x="334" y="3"/>
                  </a:lnTo>
                  <a:lnTo>
                    <a:pt x="334" y="5"/>
                  </a:lnTo>
                  <a:lnTo>
                    <a:pt x="336" y="3"/>
                  </a:lnTo>
                  <a:lnTo>
                    <a:pt x="336" y="5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3" y="5"/>
                  </a:lnTo>
                  <a:lnTo>
                    <a:pt x="345" y="5"/>
                  </a:lnTo>
                  <a:lnTo>
                    <a:pt x="347" y="5"/>
                  </a:lnTo>
                  <a:lnTo>
                    <a:pt x="348" y="5"/>
                  </a:lnTo>
                  <a:lnTo>
                    <a:pt x="350" y="5"/>
                  </a:lnTo>
                  <a:lnTo>
                    <a:pt x="350" y="3"/>
                  </a:lnTo>
                  <a:lnTo>
                    <a:pt x="352" y="3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7" y="0"/>
                  </a:lnTo>
                  <a:lnTo>
                    <a:pt x="35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8" name="Freeform 22"/>
            <p:cNvSpPr>
              <a:spLocks/>
            </p:cNvSpPr>
            <p:nvPr/>
          </p:nvSpPr>
          <p:spPr bwMode="auto">
            <a:xfrm>
              <a:off x="2945" y="2485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69" name="Freeform 23"/>
            <p:cNvSpPr>
              <a:spLocks/>
            </p:cNvSpPr>
            <p:nvPr/>
          </p:nvSpPr>
          <p:spPr bwMode="auto">
            <a:xfrm>
              <a:off x="2262" y="1768"/>
              <a:ext cx="1060" cy="1991"/>
            </a:xfrm>
            <a:custGeom>
              <a:avLst/>
              <a:gdLst>
                <a:gd name="T0" fmla="*/ 934 w 1060"/>
                <a:gd name="T1" fmla="*/ 27 h 1991"/>
                <a:gd name="T2" fmla="*/ 975 w 1060"/>
                <a:gd name="T3" fmla="*/ 117 h 1991"/>
                <a:gd name="T4" fmla="*/ 1030 w 1060"/>
                <a:gd name="T5" fmla="*/ 170 h 1991"/>
                <a:gd name="T6" fmla="*/ 1019 w 1060"/>
                <a:gd name="T7" fmla="*/ 285 h 1991"/>
                <a:gd name="T8" fmla="*/ 998 w 1060"/>
                <a:gd name="T9" fmla="*/ 368 h 1991"/>
                <a:gd name="T10" fmla="*/ 1025 w 1060"/>
                <a:gd name="T11" fmla="*/ 443 h 1991"/>
                <a:gd name="T12" fmla="*/ 1018 w 1060"/>
                <a:gd name="T13" fmla="*/ 494 h 1991"/>
                <a:gd name="T14" fmla="*/ 952 w 1060"/>
                <a:gd name="T15" fmla="*/ 554 h 1991"/>
                <a:gd name="T16" fmla="*/ 952 w 1060"/>
                <a:gd name="T17" fmla="*/ 659 h 1991"/>
                <a:gd name="T18" fmla="*/ 989 w 1060"/>
                <a:gd name="T19" fmla="*/ 772 h 1991"/>
                <a:gd name="T20" fmla="*/ 926 w 1060"/>
                <a:gd name="T21" fmla="*/ 832 h 1991"/>
                <a:gd name="T22" fmla="*/ 832 w 1060"/>
                <a:gd name="T23" fmla="*/ 814 h 1991"/>
                <a:gd name="T24" fmla="*/ 795 w 1060"/>
                <a:gd name="T25" fmla="*/ 735 h 1991"/>
                <a:gd name="T26" fmla="*/ 749 w 1060"/>
                <a:gd name="T27" fmla="*/ 625 h 1991"/>
                <a:gd name="T28" fmla="*/ 637 w 1060"/>
                <a:gd name="T29" fmla="*/ 606 h 1991"/>
                <a:gd name="T30" fmla="*/ 550 w 1060"/>
                <a:gd name="T31" fmla="*/ 669 h 1991"/>
                <a:gd name="T32" fmla="*/ 421 w 1060"/>
                <a:gd name="T33" fmla="*/ 653 h 1991"/>
                <a:gd name="T34" fmla="*/ 409 w 1060"/>
                <a:gd name="T35" fmla="*/ 738 h 1991"/>
                <a:gd name="T36" fmla="*/ 354 w 1060"/>
                <a:gd name="T37" fmla="*/ 807 h 1991"/>
                <a:gd name="T38" fmla="*/ 373 w 1060"/>
                <a:gd name="T39" fmla="*/ 848 h 1991"/>
                <a:gd name="T40" fmla="*/ 480 w 1060"/>
                <a:gd name="T41" fmla="*/ 887 h 1991"/>
                <a:gd name="T42" fmla="*/ 536 w 1060"/>
                <a:gd name="T43" fmla="*/ 947 h 1991"/>
                <a:gd name="T44" fmla="*/ 506 w 1060"/>
                <a:gd name="T45" fmla="*/ 1052 h 1991"/>
                <a:gd name="T46" fmla="*/ 542 w 1060"/>
                <a:gd name="T47" fmla="*/ 1068 h 1991"/>
                <a:gd name="T48" fmla="*/ 534 w 1060"/>
                <a:gd name="T49" fmla="*/ 1174 h 1991"/>
                <a:gd name="T50" fmla="*/ 510 w 1060"/>
                <a:gd name="T51" fmla="*/ 1271 h 1991"/>
                <a:gd name="T52" fmla="*/ 497 w 1060"/>
                <a:gd name="T53" fmla="*/ 1324 h 1991"/>
                <a:gd name="T54" fmla="*/ 467 w 1060"/>
                <a:gd name="T55" fmla="*/ 1450 h 1991"/>
                <a:gd name="T56" fmla="*/ 584 w 1060"/>
                <a:gd name="T57" fmla="*/ 1507 h 1991"/>
                <a:gd name="T58" fmla="*/ 570 w 1060"/>
                <a:gd name="T59" fmla="*/ 1574 h 1991"/>
                <a:gd name="T60" fmla="*/ 591 w 1060"/>
                <a:gd name="T61" fmla="*/ 1668 h 1991"/>
                <a:gd name="T62" fmla="*/ 600 w 1060"/>
                <a:gd name="T63" fmla="*/ 1756 h 1991"/>
                <a:gd name="T64" fmla="*/ 542 w 1060"/>
                <a:gd name="T65" fmla="*/ 1807 h 1991"/>
                <a:gd name="T66" fmla="*/ 501 w 1060"/>
                <a:gd name="T67" fmla="*/ 1855 h 1991"/>
                <a:gd name="T68" fmla="*/ 503 w 1060"/>
                <a:gd name="T69" fmla="*/ 1961 h 1991"/>
                <a:gd name="T70" fmla="*/ 395 w 1060"/>
                <a:gd name="T71" fmla="*/ 1956 h 1991"/>
                <a:gd name="T72" fmla="*/ 386 w 1060"/>
                <a:gd name="T73" fmla="*/ 1859 h 1991"/>
                <a:gd name="T74" fmla="*/ 304 w 1060"/>
                <a:gd name="T75" fmla="*/ 1763 h 1991"/>
                <a:gd name="T76" fmla="*/ 205 w 1060"/>
                <a:gd name="T77" fmla="*/ 1742 h 1991"/>
                <a:gd name="T78" fmla="*/ 104 w 1060"/>
                <a:gd name="T79" fmla="*/ 1797 h 1991"/>
                <a:gd name="T80" fmla="*/ 11 w 1060"/>
                <a:gd name="T81" fmla="*/ 1814 h 1991"/>
                <a:gd name="T82" fmla="*/ 28 w 1060"/>
                <a:gd name="T83" fmla="*/ 1694 h 1991"/>
                <a:gd name="T84" fmla="*/ 78 w 1060"/>
                <a:gd name="T85" fmla="*/ 1593 h 1991"/>
                <a:gd name="T86" fmla="*/ 94 w 1060"/>
                <a:gd name="T87" fmla="*/ 1515 h 1991"/>
                <a:gd name="T88" fmla="*/ 145 w 1060"/>
                <a:gd name="T89" fmla="*/ 1416 h 1991"/>
                <a:gd name="T90" fmla="*/ 207 w 1060"/>
                <a:gd name="T91" fmla="*/ 1326 h 1991"/>
                <a:gd name="T92" fmla="*/ 230 w 1060"/>
                <a:gd name="T93" fmla="*/ 1197 h 1991"/>
                <a:gd name="T94" fmla="*/ 214 w 1060"/>
                <a:gd name="T95" fmla="*/ 1052 h 1991"/>
                <a:gd name="T96" fmla="*/ 230 w 1060"/>
                <a:gd name="T97" fmla="*/ 924 h 1991"/>
                <a:gd name="T98" fmla="*/ 219 w 1060"/>
                <a:gd name="T99" fmla="*/ 806 h 1991"/>
                <a:gd name="T100" fmla="*/ 142 w 1060"/>
                <a:gd name="T101" fmla="*/ 724 h 1991"/>
                <a:gd name="T102" fmla="*/ 166 w 1060"/>
                <a:gd name="T103" fmla="*/ 629 h 1991"/>
                <a:gd name="T104" fmla="*/ 163 w 1060"/>
                <a:gd name="T105" fmla="*/ 530 h 1991"/>
                <a:gd name="T106" fmla="*/ 225 w 1060"/>
                <a:gd name="T107" fmla="*/ 476 h 1991"/>
                <a:gd name="T108" fmla="*/ 292 w 1060"/>
                <a:gd name="T109" fmla="*/ 432 h 1991"/>
                <a:gd name="T110" fmla="*/ 396 w 1060"/>
                <a:gd name="T111" fmla="*/ 404 h 1991"/>
                <a:gd name="T112" fmla="*/ 497 w 1060"/>
                <a:gd name="T113" fmla="*/ 425 h 1991"/>
                <a:gd name="T114" fmla="*/ 623 w 1060"/>
                <a:gd name="T115" fmla="*/ 407 h 1991"/>
                <a:gd name="T116" fmla="*/ 734 w 1060"/>
                <a:gd name="T117" fmla="*/ 409 h 1991"/>
                <a:gd name="T118" fmla="*/ 821 w 1060"/>
                <a:gd name="T119" fmla="*/ 386 h 1991"/>
                <a:gd name="T120" fmla="*/ 837 w 1060"/>
                <a:gd name="T121" fmla="*/ 322 h 1991"/>
                <a:gd name="T122" fmla="*/ 851 w 1060"/>
                <a:gd name="T123" fmla="*/ 222 h 1991"/>
                <a:gd name="T124" fmla="*/ 795 w 1060"/>
                <a:gd name="T125" fmla="*/ 114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0" h="1991">
                  <a:moveTo>
                    <a:pt x="800" y="0"/>
                  </a:moveTo>
                  <a:lnTo>
                    <a:pt x="802" y="0"/>
                  </a:lnTo>
                  <a:lnTo>
                    <a:pt x="802" y="2"/>
                  </a:lnTo>
                  <a:lnTo>
                    <a:pt x="804" y="2"/>
                  </a:lnTo>
                  <a:lnTo>
                    <a:pt x="805" y="2"/>
                  </a:lnTo>
                  <a:lnTo>
                    <a:pt x="804" y="2"/>
                  </a:lnTo>
                  <a:lnTo>
                    <a:pt x="805" y="4"/>
                  </a:lnTo>
                  <a:lnTo>
                    <a:pt x="807" y="4"/>
                  </a:lnTo>
                  <a:lnTo>
                    <a:pt x="809" y="4"/>
                  </a:lnTo>
                  <a:lnTo>
                    <a:pt x="811" y="4"/>
                  </a:lnTo>
                  <a:lnTo>
                    <a:pt x="812" y="4"/>
                  </a:lnTo>
                  <a:lnTo>
                    <a:pt x="814" y="4"/>
                  </a:lnTo>
                  <a:lnTo>
                    <a:pt x="814" y="2"/>
                  </a:lnTo>
                  <a:lnTo>
                    <a:pt x="816" y="2"/>
                  </a:lnTo>
                  <a:lnTo>
                    <a:pt x="818" y="2"/>
                  </a:lnTo>
                  <a:lnTo>
                    <a:pt x="818" y="4"/>
                  </a:lnTo>
                  <a:lnTo>
                    <a:pt x="819" y="6"/>
                  </a:lnTo>
                  <a:lnTo>
                    <a:pt x="821" y="6"/>
                  </a:lnTo>
                  <a:lnTo>
                    <a:pt x="823" y="6"/>
                  </a:lnTo>
                  <a:lnTo>
                    <a:pt x="825" y="6"/>
                  </a:lnTo>
                  <a:lnTo>
                    <a:pt x="827" y="6"/>
                  </a:lnTo>
                  <a:lnTo>
                    <a:pt x="827" y="7"/>
                  </a:lnTo>
                  <a:lnTo>
                    <a:pt x="828" y="7"/>
                  </a:lnTo>
                  <a:lnTo>
                    <a:pt x="830" y="7"/>
                  </a:lnTo>
                  <a:lnTo>
                    <a:pt x="830" y="9"/>
                  </a:lnTo>
                  <a:lnTo>
                    <a:pt x="832" y="9"/>
                  </a:lnTo>
                  <a:lnTo>
                    <a:pt x="834" y="9"/>
                  </a:lnTo>
                  <a:lnTo>
                    <a:pt x="835" y="9"/>
                  </a:lnTo>
                  <a:lnTo>
                    <a:pt x="837" y="9"/>
                  </a:lnTo>
                  <a:lnTo>
                    <a:pt x="839" y="9"/>
                  </a:lnTo>
                  <a:lnTo>
                    <a:pt x="839" y="11"/>
                  </a:lnTo>
                  <a:lnTo>
                    <a:pt x="841" y="11"/>
                  </a:lnTo>
                  <a:lnTo>
                    <a:pt x="842" y="11"/>
                  </a:lnTo>
                  <a:lnTo>
                    <a:pt x="842" y="9"/>
                  </a:lnTo>
                  <a:lnTo>
                    <a:pt x="844" y="9"/>
                  </a:lnTo>
                  <a:lnTo>
                    <a:pt x="846" y="7"/>
                  </a:lnTo>
                  <a:lnTo>
                    <a:pt x="848" y="7"/>
                  </a:lnTo>
                  <a:lnTo>
                    <a:pt x="850" y="7"/>
                  </a:lnTo>
                  <a:lnTo>
                    <a:pt x="851" y="7"/>
                  </a:lnTo>
                  <a:lnTo>
                    <a:pt x="851" y="9"/>
                  </a:lnTo>
                  <a:lnTo>
                    <a:pt x="853" y="9"/>
                  </a:lnTo>
                  <a:lnTo>
                    <a:pt x="853" y="7"/>
                  </a:lnTo>
                  <a:lnTo>
                    <a:pt x="855" y="7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4"/>
                  </a:lnTo>
                  <a:lnTo>
                    <a:pt x="858" y="2"/>
                  </a:lnTo>
                  <a:lnTo>
                    <a:pt x="860" y="2"/>
                  </a:lnTo>
                  <a:lnTo>
                    <a:pt x="862" y="2"/>
                  </a:lnTo>
                  <a:lnTo>
                    <a:pt x="864" y="2"/>
                  </a:lnTo>
                  <a:lnTo>
                    <a:pt x="865" y="2"/>
                  </a:lnTo>
                  <a:lnTo>
                    <a:pt x="867" y="2"/>
                  </a:lnTo>
                  <a:lnTo>
                    <a:pt x="869" y="2"/>
                  </a:lnTo>
                  <a:lnTo>
                    <a:pt x="869" y="0"/>
                  </a:lnTo>
                  <a:lnTo>
                    <a:pt x="871" y="0"/>
                  </a:lnTo>
                  <a:lnTo>
                    <a:pt x="873" y="0"/>
                  </a:lnTo>
                  <a:lnTo>
                    <a:pt x="874" y="0"/>
                  </a:lnTo>
                  <a:lnTo>
                    <a:pt x="876" y="0"/>
                  </a:lnTo>
                  <a:lnTo>
                    <a:pt x="878" y="0"/>
                  </a:lnTo>
                  <a:lnTo>
                    <a:pt x="878" y="2"/>
                  </a:lnTo>
                  <a:lnTo>
                    <a:pt x="880" y="2"/>
                  </a:lnTo>
                  <a:lnTo>
                    <a:pt x="881" y="2"/>
                  </a:lnTo>
                  <a:lnTo>
                    <a:pt x="883" y="2"/>
                  </a:lnTo>
                  <a:lnTo>
                    <a:pt x="883" y="0"/>
                  </a:lnTo>
                  <a:lnTo>
                    <a:pt x="885" y="0"/>
                  </a:lnTo>
                  <a:lnTo>
                    <a:pt x="887" y="0"/>
                  </a:lnTo>
                  <a:lnTo>
                    <a:pt x="887" y="2"/>
                  </a:lnTo>
                  <a:lnTo>
                    <a:pt x="888" y="2"/>
                  </a:lnTo>
                  <a:lnTo>
                    <a:pt x="888" y="4"/>
                  </a:lnTo>
                  <a:lnTo>
                    <a:pt x="888" y="6"/>
                  </a:lnTo>
                  <a:lnTo>
                    <a:pt x="890" y="6"/>
                  </a:lnTo>
                  <a:lnTo>
                    <a:pt x="890" y="7"/>
                  </a:lnTo>
                  <a:lnTo>
                    <a:pt x="892" y="7"/>
                  </a:lnTo>
                  <a:lnTo>
                    <a:pt x="892" y="9"/>
                  </a:lnTo>
                  <a:lnTo>
                    <a:pt x="894" y="9"/>
                  </a:lnTo>
                  <a:lnTo>
                    <a:pt x="894" y="11"/>
                  </a:lnTo>
                  <a:lnTo>
                    <a:pt x="896" y="11"/>
                  </a:lnTo>
                  <a:lnTo>
                    <a:pt x="896" y="13"/>
                  </a:lnTo>
                  <a:lnTo>
                    <a:pt x="897" y="13"/>
                  </a:lnTo>
                  <a:lnTo>
                    <a:pt x="899" y="13"/>
                  </a:lnTo>
                  <a:lnTo>
                    <a:pt x="899" y="14"/>
                  </a:lnTo>
                  <a:lnTo>
                    <a:pt x="901" y="14"/>
                  </a:lnTo>
                  <a:lnTo>
                    <a:pt x="901" y="16"/>
                  </a:lnTo>
                  <a:lnTo>
                    <a:pt x="903" y="16"/>
                  </a:lnTo>
                  <a:lnTo>
                    <a:pt x="904" y="16"/>
                  </a:lnTo>
                  <a:lnTo>
                    <a:pt x="906" y="18"/>
                  </a:lnTo>
                  <a:lnTo>
                    <a:pt x="908" y="18"/>
                  </a:lnTo>
                  <a:lnTo>
                    <a:pt x="908" y="20"/>
                  </a:lnTo>
                  <a:lnTo>
                    <a:pt x="910" y="18"/>
                  </a:lnTo>
                  <a:lnTo>
                    <a:pt x="911" y="20"/>
                  </a:lnTo>
                  <a:lnTo>
                    <a:pt x="911" y="22"/>
                  </a:lnTo>
                  <a:lnTo>
                    <a:pt x="911" y="23"/>
                  </a:lnTo>
                  <a:lnTo>
                    <a:pt x="911" y="25"/>
                  </a:lnTo>
                  <a:lnTo>
                    <a:pt x="911" y="27"/>
                  </a:lnTo>
                  <a:lnTo>
                    <a:pt x="911" y="29"/>
                  </a:lnTo>
                  <a:lnTo>
                    <a:pt x="911" y="30"/>
                  </a:lnTo>
                  <a:lnTo>
                    <a:pt x="913" y="30"/>
                  </a:lnTo>
                  <a:lnTo>
                    <a:pt x="913" y="29"/>
                  </a:lnTo>
                  <a:lnTo>
                    <a:pt x="915" y="29"/>
                  </a:lnTo>
                  <a:lnTo>
                    <a:pt x="915" y="27"/>
                  </a:lnTo>
                  <a:lnTo>
                    <a:pt x="917" y="27"/>
                  </a:lnTo>
                  <a:lnTo>
                    <a:pt x="919" y="27"/>
                  </a:lnTo>
                  <a:lnTo>
                    <a:pt x="920" y="27"/>
                  </a:lnTo>
                  <a:lnTo>
                    <a:pt x="922" y="27"/>
                  </a:lnTo>
                  <a:lnTo>
                    <a:pt x="922" y="25"/>
                  </a:lnTo>
                  <a:lnTo>
                    <a:pt x="924" y="25"/>
                  </a:lnTo>
                  <a:lnTo>
                    <a:pt x="926" y="25"/>
                  </a:lnTo>
                  <a:lnTo>
                    <a:pt x="927" y="25"/>
                  </a:lnTo>
                  <a:lnTo>
                    <a:pt x="927" y="23"/>
                  </a:lnTo>
                  <a:lnTo>
                    <a:pt x="929" y="23"/>
                  </a:lnTo>
                  <a:lnTo>
                    <a:pt x="929" y="25"/>
                  </a:lnTo>
                  <a:lnTo>
                    <a:pt x="931" y="25"/>
                  </a:lnTo>
                  <a:lnTo>
                    <a:pt x="933" y="25"/>
                  </a:lnTo>
                  <a:lnTo>
                    <a:pt x="933" y="27"/>
                  </a:lnTo>
                  <a:lnTo>
                    <a:pt x="934" y="27"/>
                  </a:lnTo>
                  <a:lnTo>
                    <a:pt x="934" y="29"/>
                  </a:lnTo>
                  <a:lnTo>
                    <a:pt x="936" y="29"/>
                  </a:lnTo>
                  <a:lnTo>
                    <a:pt x="936" y="30"/>
                  </a:lnTo>
                  <a:lnTo>
                    <a:pt x="936" y="32"/>
                  </a:lnTo>
                  <a:lnTo>
                    <a:pt x="938" y="32"/>
                  </a:lnTo>
                  <a:lnTo>
                    <a:pt x="938" y="34"/>
                  </a:lnTo>
                  <a:lnTo>
                    <a:pt x="940" y="36"/>
                  </a:lnTo>
                  <a:lnTo>
                    <a:pt x="942" y="37"/>
                  </a:lnTo>
                  <a:lnTo>
                    <a:pt x="942" y="39"/>
                  </a:lnTo>
                  <a:lnTo>
                    <a:pt x="942" y="41"/>
                  </a:lnTo>
                  <a:lnTo>
                    <a:pt x="943" y="41"/>
                  </a:lnTo>
                  <a:lnTo>
                    <a:pt x="943" y="43"/>
                  </a:lnTo>
                  <a:lnTo>
                    <a:pt x="945" y="43"/>
                  </a:lnTo>
                  <a:lnTo>
                    <a:pt x="947" y="43"/>
                  </a:lnTo>
                  <a:lnTo>
                    <a:pt x="947" y="45"/>
                  </a:lnTo>
                  <a:lnTo>
                    <a:pt x="949" y="45"/>
                  </a:lnTo>
                  <a:lnTo>
                    <a:pt x="949" y="43"/>
                  </a:lnTo>
                  <a:lnTo>
                    <a:pt x="950" y="43"/>
                  </a:lnTo>
                  <a:lnTo>
                    <a:pt x="952" y="43"/>
                  </a:lnTo>
                  <a:lnTo>
                    <a:pt x="954" y="43"/>
                  </a:lnTo>
                  <a:lnTo>
                    <a:pt x="954" y="45"/>
                  </a:lnTo>
                  <a:lnTo>
                    <a:pt x="956" y="45"/>
                  </a:lnTo>
                  <a:lnTo>
                    <a:pt x="956" y="46"/>
                  </a:lnTo>
                  <a:lnTo>
                    <a:pt x="957" y="46"/>
                  </a:lnTo>
                  <a:lnTo>
                    <a:pt x="957" y="48"/>
                  </a:lnTo>
                  <a:lnTo>
                    <a:pt x="959" y="48"/>
                  </a:lnTo>
                  <a:lnTo>
                    <a:pt x="959" y="50"/>
                  </a:lnTo>
                  <a:lnTo>
                    <a:pt x="961" y="50"/>
                  </a:lnTo>
                  <a:lnTo>
                    <a:pt x="961" y="48"/>
                  </a:lnTo>
                  <a:lnTo>
                    <a:pt x="961" y="50"/>
                  </a:lnTo>
                  <a:lnTo>
                    <a:pt x="963" y="50"/>
                  </a:lnTo>
                  <a:lnTo>
                    <a:pt x="963" y="52"/>
                  </a:lnTo>
                  <a:lnTo>
                    <a:pt x="965" y="52"/>
                  </a:lnTo>
                  <a:lnTo>
                    <a:pt x="965" y="53"/>
                  </a:lnTo>
                  <a:lnTo>
                    <a:pt x="966" y="53"/>
                  </a:lnTo>
                  <a:lnTo>
                    <a:pt x="966" y="55"/>
                  </a:lnTo>
                  <a:lnTo>
                    <a:pt x="968" y="55"/>
                  </a:lnTo>
                  <a:lnTo>
                    <a:pt x="968" y="57"/>
                  </a:lnTo>
                  <a:lnTo>
                    <a:pt x="968" y="59"/>
                  </a:lnTo>
                  <a:lnTo>
                    <a:pt x="968" y="60"/>
                  </a:lnTo>
                  <a:lnTo>
                    <a:pt x="970" y="60"/>
                  </a:lnTo>
                  <a:lnTo>
                    <a:pt x="972" y="60"/>
                  </a:lnTo>
                  <a:lnTo>
                    <a:pt x="972" y="62"/>
                  </a:lnTo>
                  <a:lnTo>
                    <a:pt x="973" y="62"/>
                  </a:lnTo>
                  <a:lnTo>
                    <a:pt x="973" y="64"/>
                  </a:lnTo>
                  <a:lnTo>
                    <a:pt x="973" y="66"/>
                  </a:lnTo>
                  <a:lnTo>
                    <a:pt x="975" y="66"/>
                  </a:lnTo>
                  <a:lnTo>
                    <a:pt x="977" y="66"/>
                  </a:lnTo>
                  <a:lnTo>
                    <a:pt x="977" y="68"/>
                  </a:lnTo>
                  <a:lnTo>
                    <a:pt x="975" y="68"/>
                  </a:lnTo>
                  <a:lnTo>
                    <a:pt x="973" y="68"/>
                  </a:lnTo>
                  <a:lnTo>
                    <a:pt x="972" y="68"/>
                  </a:lnTo>
                  <a:lnTo>
                    <a:pt x="973" y="69"/>
                  </a:lnTo>
                  <a:lnTo>
                    <a:pt x="975" y="69"/>
                  </a:lnTo>
                  <a:lnTo>
                    <a:pt x="975" y="71"/>
                  </a:lnTo>
                  <a:lnTo>
                    <a:pt x="975" y="73"/>
                  </a:lnTo>
                  <a:lnTo>
                    <a:pt x="975" y="75"/>
                  </a:lnTo>
                  <a:lnTo>
                    <a:pt x="977" y="75"/>
                  </a:lnTo>
                  <a:lnTo>
                    <a:pt x="977" y="73"/>
                  </a:lnTo>
                  <a:lnTo>
                    <a:pt x="979" y="73"/>
                  </a:lnTo>
                  <a:lnTo>
                    <a:pt x="981" y="73"/>
                  </a:lnTo>
                  <a:lnTo>
                    <a:pt x="981" y="71"/>
                  </a:lnTo>
                  <a:lnTo>
                    <a:pt x="982" y="73"/>
                  </a:lnTo>
                  <a:lnTo>
                    <a:pt x="981" y="73"/>
                  </a:lnTo>
                  <a:lnTo>
                    <a:pt x="981" y="75"/>
                  </a:lnTo>
                  <a:lnTo>
                    <a:pt x="981" y="76"/>
                  </a:lnTo>
                  <a:lnTo>
                    <a:pt x="979" y="76"/>
                  </a:lnTo>
                  <a:lnTo>
                    <a:pt x="979" y="78"/>
                  </a:lnTo>
                  <a:lnTo>
                    <a:pt x="981" y="78"/>
                  </a:lnTo>
                  <a:lnTo>
                    <a:pt x="979" y="78"/>
                  </a:lnTo>
                  <a:lnTo>
                    <a:pt x="979" y="80"/>
                  </a:lnTo>
                  <a:lnTo>
                    <a:pt x="977" y="82"/>
                  </a:lnTo>
                  <a:lnTo>
                    <a:pt x="975" y="83"/>
                  </a:lnTo>
                  <a:lnTo>
                    <a:pt x="977" y="83"/>
                  </a:lnTo>
                  <a:lnTo>
                    <a:pt x="977" y="85"/>
                  </a:lnTo>
                  <a:lnTo>
                    <a:pt x="979" y="85"/>
                  </a:lnTo>
                  <a:lnTo>
                    <a:pt x="979" y="87"/>
                  </a:lnTo>
                  <a:lnTo>
                    <a:pt x="981" y="87"/>
                  </a:lnTo>
                  <a:lnTo>
                    <a:pt x="981" y="85"/>
                  </a:lnTo>
                  <a:lnTo>
                    <a:pt x="981" y="87"/>
                  </a:lnTo>
                  <a:lnTo>
                    <a:pt x="982" y="87"/>
                  </a:lnTo>
                  <a:lnTo>
                    <a:pt x="982" y="89"/>
                  </a:lnTo>
                  <a:lnTo>
                    <a:pt x="982" y="91"/>
                  </a:lnTo>
                  <a:lnTo>
                    <a:pt x="984" y="91"/>
                  </a:lnTo>
                  <a:lnTo>
                    <a:pt x="984" y="89"/>
                  </a:lnTo>
                  <a:lnTo>
                    <a:pt x="986" y="91"/>
                  </a:lnTo>
                  <a:lnTo>
                    <a:pt x="986" y="92"/>
                  </a:lnTo>
                  <a:lnTo>
                    <a:pt x="986" y="94"/>
                  </a:lnTo>
                  <a:lnTo>
                    <a:pt x="986" y="96"/>
                  </a:lnTo>
                  <a:lnTo>
                    <a:pt x="984" y="96"/>
                  </a:lnTo>
                  <a:lnTo>
                    <a:pt x="984" y="98"/>
                  </a:lnTo>
                  <a:lnTo>
                    <a:pt x="982" y="98"/>
                  </a:lnTo>
                  <a:lnTo>
                    <a:pt x="982" y="99"/>
                  </a:lnTo>
                  <a:lnTo>
                    <a:pt x="981" y="99"/>
                  </a:lnTo>
                  <a:lnTo>
                    <a:pt x="981" y="101"/>
                  </a:lnTo>
                  <a:lnTo>
                    <a:pt x="981" y="103"/>
                  </a:lnTo>
                  <a:lnTo>
                    <a:pt x="982" y="103"/>
                  </a:lnTo>
                  <a:lnTo>
                    <a:pt x="981" y="103"/>
                  </a:lnTo>
                  <a:lnTo>
                    <a:pt x="979" y="103"/>
                  </a:lnTo>
                  <a:lnTo>
                    <a:pt x="979" y="105"/>
                  </a:lnTo>
                  <a:lnTo>
                    <a:pt x="979" y="106"/>
                  </a:lnTo>
                  <a:lnTo>
                    <a:pt x="979" y="108"/>
                  </a:lnTo>
                  <a:lnTo>
                    <a:pt x="977" y="108"/>
                  </a:lnTo>
                  <a:lnTo>
                    <a:pt x="977" y="110"/>
                  </a:lnTo>
                  <a:lnTo>
                    <a:pt x="975" y="110"/>
                  </a:lnTo>
                  <a:lnTo>
                    <a:pt x="973" y="110"/>
                  </a:lnTo>
                  <a:lnTo>
                    <a:pt x="973" y="112"/>
                  </a:lnTo>
                  <a:lnTo>
                    <a:pt x="972" y="112"/>
                  </a:lnTo>
                  <a:lnTo>
                    <a:pt x="972" y="114"/>
                  </a:lnTo>
                  <a:lnTo>
                    <a:pt x="973" y="114"/>
                  </a:lnTo>
                  <a:lnTo>
                    <a:pt x="975" y="114"/>
                  </a:lnTo>
                  <a:lnTo>
                    <a:pt x="975" y="115"/>
                  </a:lnTo>
                  <a:lnTo>
                    <a:pt x="975" y="117"/>
                  </a:lnTo>
                  <a:lnTo>
                    <a:pt x="975" y="119"/>
                  </a:lnTo>
                  <a:lnTo>
                    <a:pt x="975" y="117"/>
                  </a:lnTo>
                  <a:lnTo>
                    <a:pt x="977" y="115"/>
                  </a:lnTo>
                  <a:lnTo>
                    <a:pt x="977" y="114"/>
                  </a:lnTo>
                  <a:lnTo>
                    <a:pt x="979" y="114"/>
                  </a:lnTo>
                  <a:lnTo>
                    <a:pt x="981" y="114"/>
                  </a:lnTo>
                  <a:lnTo>
                    <a:pt x="981" y="112"/>
                  </a:lnTo>
                  <a:lnTo>
                    <a:pt x="982" y="112"/>
                  </a:lnTo>
                  <a:lnTo>
                    <a:pt x="984" y="112"/>
                  </a:lnTo>
                  <a:lnTo>
                    <a:pt x="986" y="112"/>
                  </a:lnTo>
                  <a:lnTo>
                    <a:pt x="988" y="112"/>
                  </a:lnTo>
                  <a:lnTo>
                    <a:pt x="988" y="114"/>
                  </a:lnTo>
                  <a:lnTo>
                    <a:pt x="989" y="114"/>
                  </a:lnTo>
                  <a:lnTo>
                    <a:pt x="989" y="115"/>
                  </a:lnTo>
                  <a:lnTo>
                    <a:pt x="991" y="115"/>
                  </a:lnTo>
                  <a:lnTo>
                    <a:pt x="991" y="117"/>
                  </a:lnTo>
                  <a:lnTo>
                    <a:pt x="991" y="119"/>
                  </a:lnTo>
                  <a:lnTo>
                    <a:pt x="993" y="119"/>
                  </a:lnTo>
                  <a:lnTo>
                    <a:pt x="995" y="119"/>
                  </a:lnTo>
                  <a:lnTo>
                    <a:pt x="995" y="121"/>
                  </a:lnTo>
                  <a:lnTo>
                    <a:pt x="996" y="121"/>
                  </a:lnTo>
                  <a:lnTo>
                    <a:pt x="996" y="119"/>
                  </a:lnTo>
                  <a:lnTo>
                    <a:pt x="998" y="119"/>
                  </a:lnTo>
                  <a:lnTo>
                    <a:pt x="1000" y="119"/>
                  </a:lnTo>
                  <a:lnTo>
                    <a:pt x="1000" y="117"/>
                  </a:lnTo>
                  <a:lnTo>
                    <a:pt x="1002" y="117"/>
                  </a:lnTo>
                  <a:lnTo>
                    <a:pt x="1002" y="115"/>
                  </a:lnTo>
                  <a:lnTo>
                    <a:pt x="1002" y="114"/>
                  </a:lnTo>
                  <a:lnTo>
                    <a:pt x="1004" y="114"/>
                  </a:lnTo>
                  <a:lnTo>
                    <a:pt x="1005" y="114"/>
                  </a:lnTo>
                  <a:lnTo>
                    <a:pt x="1005" y="115"/>
                  </a:lnTo>
                  <a:lnTo>
                    <a:pt x="1005" y="114"/>
                  </a:lnTo>
                  <a:lnTo>
                    <a:pt x="1007" y="114"/>
                  </a:lnTo>
                  <a:lnTo>
                    <a:pt x="1007" y="115"/>
                  </a:lnTo>
                  <a:lnTo>
                    <a:pt x="1009" y="115"/>
                  </a:lnTo>
                  <a:lnTo>
                    <a:pt x="1009" y="114"/>
                  </a:lnTo>
                  <a:lnTo>
                    <a:pt x="1011" y="114"/>
                  </a:lnTo>
                  <a:lnTo>
                    <a:pt x="1012" y="112"/>
                  </a:lnTo>
                  <a:lnTo>
                    <a:pt x="1014" y="112"/>
                  </a:lnTo>
                  <a:lnTo>
                    <a:pt x="1014" y="114"/>
                  </a:lnTo>
                  <a:lnTo>
                    <a:pt x="1016" y="114"/>
                  </a:lnTo>
                  <a:lnTo>
                    <a:pt x="1014" y="114"/>
                  </a:lnTo>
                  <a:lnTo>
                    <a:pt x="1016" y="114"/>
                  </a:lnTo>
                  <a:lnTo>
                    <a:pt x="1016" y="115"/>
                  </a:lnTo>
                  <a:lnTo>
                    <a:pt x="1018" y="115"/>
                  </a:lnTo>
                  <a:lnTo>
                    <a:pt x="1018" y="117"/>
                  </a:lnTo>
                  <a:lnTo>
                    <a:pt x="1019" y="117"/>
                  </a:lnTo>
                  <a:lnTo>
                    <a:pt x="1021" y="117"/>
                  </a:lnTo>
                  <a:lnTo>
                    <a:pt x="1021" y="119"/>
                  </a:lnTo>
                  <a:lnTo>
                    <a:pt x="1023" y="119"/>
                  </a:lnTo>
                  <a:lnTo>
                    <a:pt x="1023" y="117"/>
                  </a:lnTo>
                  <a:lnTo>
                    <a:pt x="1025" y="117"/>
                  </a:lnTo>
                  <a:lnTo>
                    <a:pt x="1027" y="117"/>
                  </a:lnTo>
                  <a:lnTo>
                    <a:pt x="1028" y="117"/>
                  </a:lnTo>
                  <a:lnTo>
                    <a:pt x="1028" y="119"/>
                  </a:lnTo>
                  <a:lnTo>
                    <a:pt x="1030" y="119"/>
                  </a:lnTo>
                  <a:lnTo>
                    <a:pt x="1032" y="119"/>
                  </a:lnTo>
                  <a:lnTo>
                    <a:pt x="1034" y="119"/>
                  </a:lnTo>
                  <a:lnTo>
                    <a:pt x="1034" y="117"/>
                  </a:lnTo>
                  <a:lnTo>
                    <a:pt x="1035" y="117"/>
                  </a:lnTo>
                  <a:lnTo>
                    <a:pt x="1037" y="117"/>
                  </a:lnTo>
                  <a:lnTo>
                    <a:pt x="1039" y="117"/>
                  </a:lnTo>
                  <a:lnTo>
                    <a:pt x="1041" y="117"/>
                  </a:lnTo>
                  <a:lnTo>
                    <a:pt x="1041" y="115"/>
                  </a:lnTo>
                  <a:lnTo>
                    <a:pt x="1042" y="115"/>
                  </a:lnTo>
                  <a:lnTo>
                    <a:pt x="1042" y="117"/>
                  </a:lnTo>
                  <a:lnTo>
                    <a:pt x="1044" y="117"/>
                  </a:lnTo>
                  <a:lnTo>
                    <a:pt x="1046" y="117"/>
                  </a:lnTo>
                  <a:lnTo>
                    <a:pt x="1046" y="119"/>
                  </a:lnTo>
                  <a:lnTo>
                    <a:pt x="1046" y="117"/>
                  </a:lnTo>
                  <a:lnTo>
                    <a:pt x="1048" y="117"/>
                  </a:lnTo>
                  <a:lnTo>
                    <a:pt x="1050" y="117"/>
                  </a:lnTo>
                  <a:lnTo>
                    <a:pt x="1051" y="117"/>
                  </a:lnTo>
                  <a:lnTo>
                    <a:pt x="1060" y="119"/>
                  </a:lnTo>
                  <a:lnTo>
                    <a:pt x="1058" y="121"/>
                  </a:lnTo>
                  <a:lnTo>
                    <a:pt x="1057" y="121"/>
                  </a:lnTo>
                  <a:lnTo>
                    <a:pt x="1057" y="122"/>
                  </a:lnTo>
                  <a:lnTo>
                    <a:pt x="1055" y="122"/>
                  </a:lnTo>
                  <a:lnTo>
                    <a:pt x="1053" y="124"/>
                  </a:lnTo>
                  <a:lnTo>
                    <a:pt x="1053" y="126"/>
                  </a:lnTo>
                  <a:lnTo>
                    <a:pt x="1051" y="128"/>
                  </a:lnTo>
                  <a:lnTo>
                    <a:pt x="1050" y="128"/>
                  </a:lnTo>
                  <a:lnTo>
                    <a:pt x="1048" y="128"/>
                  </a:lnTo>
                  <a:lnTo>
                    <a:pt x="1048" y="130"/>
                  </a:lnTo>
                  <a:lnTo>
                    <a:pt x="1046" y="130"/>
                  </a:lnTo>
                  <a:lnTo>
                    <a:pt x="1046" y="131"/>
                  </a:lnTo>
                  <a:lnTo>
                    <a:pt x="1046" y="133"/>
                  </a:lnTo>
                  <a:lnTo>
                    <a:pt x="1046" y="135"/>
                  </a:lnTo>
                  <a:lnTo>
                    <a:pt x="1046" y="137"/>
                  </a:lnTo>
                  <a:lnTo>
                    <a:pt x="1046" y="138"/>
                  </a:lnTo>
                  <a:lnTo>
                    <a:pt x="1046" y="140"/>
                  </a:lnTo>
                  <a:lnTo>
                    <a:pt x="1046" y="142"/>
                  </a:lnTo>
                  <a:lnTo>
                    <a:pt x="1046" y="144"/>
                  </a:lnTo>
                  <a:lnTo>
                    <a:pt x="1044" y="145"/>
                  </a:lnTo>
                  <a:lnTo>
                    <a:pt x="1042" y="145"/>
                  </a:lnTo>
                  <a:lnTo>
                    <a:pt x="1042" y="147"/>
                  </a:lnTo>
                  <a:lnTo>
                    <a:pt x="1041" y="147"/>
                  </a:lnTo>
                  <a:lnTo>
                    <a:pt x="1041" y="149"/>
                  </a:lnTo>
                  <a:lnTo>
                    <a:pt x="1039" y="149"/>
                  </a:lnTo>
                  <a:lnTo>
                    <a:pt x="1039" y="151"/>
                  </a:lnTo>
                  <a:lnTo>
                    <a:pt x="1039" y="153"/>
                  </a:lnTo>
                  <a:lnTo>
                    <a:pt x="1037" y="153"/>
                  </a:lnTo>
                  <a:lnTo>
                    <a:pt x="1037" y="154"/>
                  </a:lnTo>
                  <a:lnTo>
                    <a:pt x="1037" y="156"/>
                  </a:lnTo>
                  <a:lnTo>
                    <a:pt x="1035" y="156"/>
                  </a:lnTo>
                  <a:lnTo>
                    <a:pt x="1035" y="158"/>
                  </a:lnTo>
                  <a:lnTo>
                    <a:pt x="1034" y="160"/>
                  </a:lnTo>
                  <a:lnTo>
                    <a:pt x="1034" y="161"/>
                  </a:lnTo>
                  <a:lnTo>
                    <a:pt x="1034" y="163"/>
                  </a:lnTo>
                  <a:lnTo>
                    <a:pt x="1032" y="163"/>
                  </a:lnTo>
                  <a:lnTo>
                    <a:pt x="1032" y="165"/>
                  </a:lnTo>
                  <a:lnTo>
                    <a:pt x="1030" y="165"/>
                  </a:lnTo>
                  <a:lnTo>
                    <a:pt x="1030" y="167"/>
                  </a:lnTo>
                  <a:lnTo>
                    <a:pt x="1032" y="167"/>
                  </a:lnTo>
                  <a:lnTo>
                    <a:pt x="1030" y="167"/>
                  </a:lnTo>
                  <a:lnTo>
                    <a:pt x="1030" y="168"/>
                  </a:lnTo>
                  <a:lnTo>
                    <a:pt x="1030" y="170"/>
                  </a:lnTo>
                  <a:lnTo>
                    <a:pt x="1028" y="170"/>
                  </a:lnTo>
                  <a:lnTo>
                    <a:pt x="1030" y="172"/>
                  </a:lnTo>
                  <a:lnTo>
                    <a:pt x="1032" y="172"/>
                  </a:lnTo>
                  <a:lnTo>
                    <a:pt x="1032" y="170"/>
                  </a:lnTo>
                  <a:lnTo>
                    <a:pt x="1034" y="170"/>
                  </a:lnTo>
                  <a:lnTo>
                    <a:pt x="1034" y="172"/>
                  </a:lnTo>
                  <a:lnTo>
                    <a:pt x="1032" y="172"/>
                  </a:lnTo>
                  <a:lnTo>
                    <a:pt x="1032" y="174"/>
                  </a:lnTo>
                  <a:lnTo>
                    <a:pt x="1032" y="176"/>
                  </a:lnTo>
                  <a:lnTo>
                    <a:pt x="1034" y="176"/>
                  </a:lnTo>
                  <a:lnTo>
                    <a:pt x="1035" y="176"/>
                  </a:lnTo>
                  <a:lnTo>
                    <a:pt x="1035" y="177"/>
                  </a:lnTo>
                  <a:lnTo>
                    <a:pt x="1035" y="179"/>
                  </a:lnTo>
                  <a:lnTo>
                    <a:pt x="1035" y="181"/>
                  </a:lnTo>
                  <a:lnTo>
                    <a:pt x="1034" y="181"/>
                  </a:lnTo>
                  <a:lnTo>
                    <a:pt x="1034" y="183"/>
                  </a:lnTo>
                  <a:lnTo>
                    <a:pt x="1035" y="183"/>
                  </a:lnTo>
                  <a:lnTo>
                    <a:pt x="1035" y="184"/>
                  </a:lnTo>
                  <a:lnTo>
                    <a:pt x="1035" y="186"/>
                  </a:lnTo>
                  <a:lnTo>
                    <a:pt x="1035" y="188"/>
                  </a:lnTo>
                  <a:lnTo>
                    <a:pt x="1035" y="190"/>
                  </a:lnTo>
                  <a:lnTo>
                    <a:pt x="1035" y="191"/>
                  </a:lnTo>
                  <a:lnTo>
                    <a:pt x="1034" y="191"/>
                  </a:lnTo>
                  <a:lnTo>
                    <a:pt x="1034" y="193"/>
                  </a:lnTo>
                  <a:lnTo>
                    <a:pt x="1034" y="195"/>
                  </a:lnTo>
                  <a:lnTo>
                    <a:pt x="1032" y="195"/>
                  </a:lnTo>
                  <a:lnTo>
                    <a:pt x="1032" y="197"/>
                  </a:lnTo>
                  <a:lnTo>
                    <a:pt x="1032" y="199"/>
                  </a:lnTo>
                  <a:lnTo>
                    <a:pt x="1032" y="200"/>
                  </a:lnTo>
                  <a:lnTo>
                    <a:pt x="1030" y="200"/>
                  </a:lnTo>
                  <a:lnTo>
                    <a:pt x="1030" y="202"/>
                  </a:lnTo>
                  <a:lnTo>
                    <a:pt x="1032" y="202"/>
                  </a:lnTo>
                  <a:lnTo>
                    <a:pt x="1032" y="204"/>
                  </a:lnTo>
                  <a:lnTo>
                    <a:pt x="1030" y="204"/>
                  </a:lnTo>
                  <a:lnTo>
                    <a:pt x="1030" y="206"/>
                  </a:lnTo>
                  <a:lnTo>
                    <a:pt x="1028" y="206"/>
                  </a:lnTo>
                  <a:lnTo>
                    <a:pt x="1027" y="206"/>
                  </a:lnTo>
                  <a:lnTo>
                    <a:pt x="1027" y="207"/>
                  </a:lnTo>
                  <a:lnTo>
                    <a:pt x="1025" y="207"/>
                  </a:lnTo>
                  <a:lnTo>
                    <a:pt x="1025" y="209"/>
                  </a:lnTo>
                  <a:lnTo>
                    <a:pt x="1027" y="209"/>
                  </a:lnTo>
                  <a:lnTo>
                    <a:pt x="1025" y="209"/>
                  </a:lnTo>
                  <a:lnTo>
                    <a:pt x="1025" y="211"/>
                  </a:lnTo>
                  <a:lnTo>
                    <a:pt x="1025" y="213"/>
                  </a:lnTo>
                  <a:lnTo>
                    <a:pt x="1023" y="213"/>
                  </a:lnTo>
                  <a:lnTo>
                    <a:pt x="1023" y="211"/>
                  </a:lnTo>
                  <a:lnTo>
                    <a:pt x="1023" y="213"/>
                  </a:lnTo>
                  <a:lnTo>
                    <a:pt x="1021" y="213"/>
                  </a:lnTo>
                  <a:lnTo>
                    <a:pt x="1023" y="213"/>
                  </a:lnTo>
                  <a:lnTo>
                    <a:pt x="1023" y="214"/>
                  </a:lnTo>
                  <a:lnTo>
                    <a:pt x="1023" y="216"/>
                  </a:lnTo>
                  <a:lnTo>
                    <a:pt x="1023" y="218"/>
                  </a:lnTo>
                  <a:lnTo>
                    <a:pt x="1021" y="218"/>
                  </a:lnTo>
                  <a:lnTo>
                    <a:pt x="1021" y="220"/>
                  </a:lnTo>
                  <a:lnTo>
                    <a:pt x="1021" y="222"/>
                  </a:lnTo>
                  <a:lnTo>
                    <a:pt x="1021" y="223"/>
                  </a:lnTo>
                  <a:lnTo>
                    <a:pt x="1023" y="223"/>
                  </a:lnTo>
                  <a:lnTo>
                    <a:pt x="1023" y="225"/>
                  </a:lnTo>
                  <a:lnTo>
                    <a:pt x="1023" y="227"/>
                  </a:lnTo>
                  <a:lnTo>
                    <a:pt x="1023" y="229"/>
                  </a:lnTo>
                  <a:lnTo>
                    <a:pt x="1023" y="230"/>
                  </a:lnTo>
                  <a:lnTo>
                    <a:pt x="1021" y="230"/>
                  </a:lnTo>
                  <a:lnTo>
                    <a:pt x="1023" y="230"/>
                  </a:lnTo>
                  <a:lnTo>
                    <a:pt x="1023" y="232"/>
                  </a:lnTo>
                  <a:lnTo>
                    <a:pt x="1023" y="234"/>
                  </a:lnTo>
                  <a:lnTo>
                    <a:pt x="1023" y="236"/>
                  </a:lnTo>
                  <a:lnTo>
                    <a:pt x="1025" y="236"/>
                  </a:lnTo>
                  <a:lnTo>
                    <a:pt x="1025" y="237"/>
                  </a:lnTo>
                  <a:lnTo>
                    <a:pt x="1025" y="239"/>
                  </a:lnTo>
                  <a:lnTo>
                    <a:pt x="1023" y="239"/>
                  </a:lnTo>
                  <a:lnTo>
                    <a:pt x="1025" y="239"/>
                  </a:lnTo>
                  <a:lnTo>
                    <a:pt x="1025" y="241"/>
                  </a:lnTo>
                  <a:lnTo>
                    <a:pt x="1025" y="243"/>
                  </a:lnTo>
                  <a:lnTo>
                    <a:pt x="1025" y="245"/>
                  </a:lnTo>
                  <a:lnTo>
                    <a:pt x="1025" y="246"/>
                  </a:lnTo>
                  <a:lnTo>
                    <a:pt x="1025" y="248"/>
                  </a:lnTo>
                  <a:lnTo>
                    <a:pt x="1023" y="250"/>
                  </a:lnTo>
                  <a:lnTo>
                    <a:pt x="1025" y="250"/>
                  </a:lnTo>
                  <a:lnTo>
                    <a:pt x="1027" y="250"/>
                  </a:lnTo>
                  <a:lnTo>
                    <a:pt x="1028" y="250"/>
                  </a:lnTo>
                  <a:lnTo>
                    <a:pt x="1028" y="248"/>
                  </a:lnTo>
                  <a:lnTo>
                    <a:pt x="1030" y="248"/>
                  </a:lnTo>
                  <a:lnTo>
                    <a:pt x="1030" y="250"/>
                  </a:lnTo>
                  <a:lnTo>
                    <a:pt x="1030" y="252"/>
                  </a:lnTo>
                  <a:lnTo>
                    <a:pt x="1030" y="253"/>
                  </a:lnTo>
                  <a:lnTo>
                    <a:pt x="1030" y="255"/>
                  </a:lnTo>
                  <a:lnTo>
                    <a:pt x="1032" y="255"/>
                  </a:lnTo>
                  <a:lnTo>
                    <a:pt x="1030" y="255"/>
                  </a:lnTo>
                  <a:lnTo>
                    <a:pt x="1030" y="257"/>
                  </a:lnTo>
                  <a:lnTo>
                    <a:pt x="1028" y="257"/>
                  </a:lnTo>
                  <a:lnTo>
                    <a:pt x="1028" y="259"/>
                  </a:lnTo>
                  <a:lnTo>
                    <a:pt x="1027" y="259"/>
                  </a:lnTo>
                  <a:lnTo>
                    <a:pt x="1025" y="259"/>
                  </a:lnTo>
                  <a:lnTo>
                    <a:pt x="1025" y="260"/>
                  </a:lnTo>
                  <a:lnTo>
                    <a:pt x="1027" y="260"/>
                  </a:lnTo>
                  <a:lnTo>
                    <a:pt x="1027" y="262"/>
                  </a:lnTo>
                  <a:lnTo>
                    <a:pt x="1025" y="264"/>
                  </a:lnTo>
                  <a:lnTo>
                    <a:pt x="1027" y="264"/>
                  </a:lnTo>
                  <a:lnTo>
                    <a:pt x="1027" y="266"/>
                  </a:lnTo>
                  <a:lnTo>
                    <a:pt x="1028" y="266"/>
                  </a:lnTo>
                  <a:lnTo>
                    <a:pt x="1028" y="268"/>
                  </a:lnTo>
                  <a:lnTo>
                    <a:pt x="1027" y="269"/>
                  </a:lnTo>
                  <a:lnTo>
                    <a:pt x="1025" y="271"/>
                  </a:lnTo>
                  <a:lnTo>
                    <a:pt x="1025" y="273"/>
                  </a:lnTo>
                  <a:lnTo>
                    <a:pt x="1025" y="275"/>
                  </a:lnTo>
                  <a:lnTo>
                    <a:pt x="1025" y="276"/>
                  </a:lnTo>
                  <a:lnTo>
                    <a:pt x="1027" y="276"/>
                  </a:lnTo>
                  <a:lnTo>
                    <a:pt x="1027" y="278"/>
                  </a:lnTo>
                  <a:lnTo>
                    <a:pt x="1027" y="280"/>
                  </a:lnTo>
                  <a:lnTo>
                    <a:pt x="1027" y="282"/>
                  </a:lnTo>
                  <a:lnTo>
                    <a:pt x="1025" y="282"/>
                  </a:lnTo>
                  <a:lnTo>
                    <a:pt x="1023" y="283"/>
                  </a:lnTo>
                  <a:lnTo>
                    <a:pt x="1021" y="283"/>
                  </a:lnTo>
                  <a:lnTo>
                    <a:pt x="1021" y="285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1" y="287"/>
                  </a:lnTo>
                  <a:lnTo>
                    <a:pt x="1019" y="289"/>
                  </a:lnTo>
                  <a:lnTo>
                    <a:pt x="1021" y="289"/>
                  </a:lnTo>
                  <a:lnTo>
                    <a:pt x="1021" y="291"/>
                  </a:lnTo>
                  <a:lnTo>
                    <a:pt x="1021" y="292"/>
                  </a:lnTo>
                  <a:lnTo>
                    <a:pt x="1021" y="294"/>
                  </a:lnTo>
                  <a:lnTo>
                    <a:pt x="1021" y="296"/>
                  </a:lnTo>
                  <a:lnTo>
                    <a:pt x="1021" y="298"/>
                  </a:lnTo>
                  <a:lnTo>
                    <a:pt x="1021" y="299"/>
                  </a:lnTo>
                  <a:lnTo>
                    <a:pt x="1021" y="301"/>
                  </a:lnTo>
                  <a:lnTo>
                    <a:pt x="1021" y="303"/>
                  </a:lnTo>
                  <a:lnTo>
                    <a:pt x="1023" y="303"/>
                  </a:lnTo>
                  <a:lnTo>
                    <a:pt x="1025" y="303"/>
                  </a:lnTo>
                  <a:lnTo>
                    <a:pt x="1023" y="303"/>
                  </a:lnTo>
                  <a:lnTo>
                    <a:pt x="1023" y="305"/>
                  </a:lnTo>
                  <a:lnTo>
                    <a:pt x="1023" y="306"/>
                  </a:lnTo>
                  <a:lnTo>
                    <a:pt x="1025" y="308"/>
                  </a:lnTo>
                  <a:lnTo>
                    <a:pt x="1027" y="308"/>
                  </a:lnTo>
                  <a:lnTo>
                    <a:pt x="1027" y="306"/>
                  </a:lnTo>
                  <a:lnTo>
                    <a:pt x="1027" y="305"/>
                  </a:lnTo>
                  <a:lnTo>
                    <a:pt x="1028" y="305"/>
                  </a:lnTo>
                  <a:lnTo>
                    <a:pt x="1028" y="306"/>
                  </a:lnTo>
                  <a:lnTo>
                    <a:pt x="1030" y="306"/>
                  </a:lnTo>
                  <a:lnTo>
                    <a:pt x="1030" y="305"/>
                  </a:lnTo>
                  <a:lnTo>
                    <a:pt x="1032" y="305"/>
                  </a:lnTo>
                  <a:lnTo>
                    <a:pt x="1032" y="303"/>
                  </a:lnTo>
                  <a:lnTo>
                    <a:pt x="1034" y="303"/>
                  </a:lnTo>
                  <a:lnTo>
                    <a:pt x="1035" y="305"/>
                  </a:lnTo>
                  <a:lnTo>
                    <a:pt x="1035" y="306"/>
                  </a:lnTo>
                  <a:lnTo>
                    <a:pt x="1035" y="308"/>
                  </a:lnTo>
                  <a:lnTo>
                    <a:pt x="1035" y="310"/>
                  </a:lnTo>
                  <a:lnTo>
                    <a:pt x="1034" y="312"/>
                  </a:lnTo>
                  <a:lnTo>
                    <a:pt x="1034" y="314"/>
                  </a:lnTo>
                  <a:lnTo>
                    <a:pt x="1035" y="315"/>
                  </a:lnTo>
                  <a:lnTo>
                    <a:pt x="1034" y="315"/>
                  </a:lnTo>
                  <a:lnTo>
                    <a:pt x="1034" y="317"/>
                  </a:lnTo>
                  <a:lnTo>
                    <a:pt x="1032" y="317"/>
                  </a:lnTo>
                  <a:lnTo>
                    <a:pt x="1032" y="319"/>
                  </a:lnTo>
                  <a:lnTo>
                    <a:pt x="1032" y="321"/>
                  </a:lnTo>
                  <a:lnTo>
                    <a:pt x="1032" y="319"/>
                  </a:lnTo>
                  <a:lnTo>
                    <a:pt x="1030" y="319"/>
                  </a:lnTo>
                  <a:lnTo>
                    <a:pt x="1028" y="319"/>
                  </a:lnTo>
                  <a:lnTo>
                    <a:pt x="1028" y="317"/>
                  </a:lnTo>
                  <a:lnTo>
                    <a:pt x="1027" y="317"/>
                  </a:lnTo>
                  <a:lnTo>
                    <a:pt x="1025" y="317"/>
                  </a:lnTo>
                  <a:lnTo>
                    <a:pt x="1025" y="319"/>
                  </a:lnTo>
                  <a:lnTo>
                    <a:pt x="1025" y="321"/>
                  </a:lnTo>
                  <a:lnTo>
                    <a:pt x="1025" y="322"/>
                  </a:lnTo>
                  <a:lnTo>
                    <a:pt x="1025" y="324"/>
                  </a:lnTo>
                  <a:lnTo>
                    <a:pt x="1027" y="324"/>
                  </a:lnTo>
                  <a:lnTo>
                    <a:pt x="1027" y="326"/>
                  </a:lnTo>
                  <a:lnTo>
                    <a:pt x="1028" y="328"/>
                  </a:lnTo>
                  <a:lnTo>
                    <a:pt x="1028" y="326"/>
                  </a:lnTo>
                  <a:lnTo>
                    <a:pt x="1030" y="326"/>
                  </a:lnTo>
                  <a:lnTo>
                    <a:pt x="1030" y="328"/>
                  </a:lnTo>
                  <a:lnTo>
                    <a:pt x="1032" y="328"/>
                  </a:lnTo>
                  <a:lnTo>
                    <a:pt x="1032" y="330"/>
                  </a:lnTo>
                  <a:lnTo>
                    <a:pt x="1034" y="330"/>
                  </a:lnTo>
                  <a:lnTo>
                    <a:pt x="1034" y="331"/>
                  </a:lnTo>
                  <a:lnTo>
                    <a:pt x="1032" y="331"/>
                  </a:lnTo>
                  <a:lnTo>
                    <a:pt x="1030" y="331"/>
                  </a:lnTo>
                  <a:lnTo>
                    <a:pt x="1030" y="333"/>
                  </a:lnTo>
                  <a:lnTo>
                    <a:pt x="1028" y="333"/>
                  </a:lnTo>
                  <a:lnTo>
                    <a:pt x="1027" y="331"/>
                  </a:lnTo>
                  <a:lnTo>
                    <a:pt x="1027" y="333"/>
                  </a:lnTo>
                  <a:lnTo>
                    <a:pt x="1027" y="335"/>
                  </a:lnTo>
                  <a:lnTo>
                    <a:pt x="1025" y="335"/>
                  </a:lnTo>
                  <a:lnTo>
                    <a:pt x="1027" y="335"/>
                  </a:lnTo>
                  <a:lnTo>
                    <a:pt x="1025" y="335"/>
                  </a:lnTo>
                  <a:lnTo>
                    <a:pt x="1023" y="335"/>
                  </a:lnTo>
                  <a:lnTo>
                    <a:pt x="1021" y="335"/>
                  </a:lnTo>
                  <a:lnTo>
                    <a:pt x="1021" y="337"/>
                  </a:lnTo>
                  <a:lnTo>
                    <a:pt x="1023" y="337"/>
                  </a:lnTo>
                  <a:lnTo>
                    <a:pt x="1023" y="338"/>
                  </a:lnTo>
                  <a:lnTo>
                    <a:pt x="1023" y="340"/>
                  </a:lnTo>
                  <a:lnTo>
                    <a:pt x="1025" y="340"/>
                  </a:lnTo>
                  <a:lnTo>
                    <a:pt x="1025" y="342"/>
                  </a:lnTo>
                  <a:lnTo>
                    <a:pt x="1027" y="342"/>
                  </a:lnTo>
                  <a:lnTo>
                    <a:pt x="1027" y="344"/>
                  </a:lnTo>
                  <a:lnTo>
                    <a:pt x="1027" y="345"/>
                  </a:lnTo>
                  <a:lnTo>
                    <a:pt x="1027" y="347"/>
                  </a:lnTo>
                  <a:lnTo>
                    <a:pt x="1027" y="349"/>
                  </a:lnTo>
                  <a:lnTo>
                    <a:pt x="1027" y="351"/>
                  </a:lnTo>
                  <a:lnTo>
                    <a:pt x="1025" y="351"/>
                  </a:lnTo>
                  <a:lnTo>
                    <a:pt x="1023" y="351"/>
                  </a:lnTo>
                  <a:lnTo>
                    <a:pt x="1023" y="353"/>
                  </a:lnTo>
                  <a:lnTo>
                    <a:pt x="1021" y="353"/>
                  </a:lnTo>
                  <a:lnTo>
                    <a:pt x="1019" y="351"/>
                  </a:lnTo>
                  <a:lnTo>
                    <a:pt x="1018" y="351"/>
                  </a:lnTo>
                  <a:lnTo>
                    <a:pt x="1016" y="351"/>
                  </a:lnTo>
                  <a:lnTo>
                    <a:pt x="1016" y="349"/>
                  </a:lnTo>
                  <a:lnTo>
                    <a:pt x="1014" y="349"/>
                  </a:lnTo>
                  <a:lnTo>
                    <a:pt x="1014" y="351"/>
                  </a:lnTo>
                  <a:lnTo>
                    <a:pt x="1014" y="353"/>
                  </a:lnTo>
                  <a:lnTo>
                    <a:pt x="1012" y="353"/>
                  </a:lnTo>
                  <a:lnTo>
                    <a:pt x="1011" y="353"/>
                  </a:lnTo>
                  <a:lnTo>
                    <a:pt x="1011" y="354"/>
                  </a:lnTo>
                  <a:lnTo>
                    <a:pt x="1011" y="356"/>
                  </a:lnTo>
                  <a:lnTo>
                    <a:pt x="1009" y="356"/>
                  </a:lnTo>
                  <a:lnTo>
                    <a:pt x="1009" y="358"/>
                  </a:lnTo>
                  <a:lnTo>
                    <a:pt x="1009" y="360"/>
                  </a:lnTo>
                  <a:lnTo>
                    <a:pt x="1007" y="360"/>
                  </a:lnTo>
                  <a:lnTo>
                    <a:pt x="1007" y="361"/>
                  </a:lnTo>
                  <a:lnTo>
                    <a:pt x="1007" y="363"/>
                  </a:lnTo>
                  <a:lnTo>
                    <a:pt x="1009" y="363"/>
                  </a:lnTo>
                  <a:lnTo>
                    <a:pt x="1009" y="365"/>
                  </a:lnTo>
                  <a:lnTo>
                    <a:pt x="1007" y="365"/>
                  </a:lnTo>
                  <a:lnTo>
                    <a:pt x="1007" y="367"/>
                  </a:lnTo>
                  <a:lnTo>
                    <a:pt x="1005" y="367"/>
                  </a:lnTo>
                  <a:lnTo>
                    <a:pt x="1004" y="367"/>
                  </a:lnTo>
                  <a:lnTo>
                    <a:pt x="1002" y="367"/>
                  </a:lnTo>
                  <a:lnTo>
                    <a:pt x="1000" y="367"/>
                  </a:lnTo>
                  <a:lnTo>
                    <a:pt x="1000" y="368"/>
                  </a:lnTo>
                  <a:lnTo>
                    <a:pt x="998" y="368"/>
                  </a:lnTo>
                  <a:lnTo>
                    <a:pt x="996" y="368"/>
                  </a:lnTo>
                  <a:lnTo>
                    <a:pt x="995" y="368"/>
                  </a:lnTo>
                  <a:lnTo>
                    <a:pt x="995" y="370"/>
                  </a:lnTo>
                  <a:lnTo>
                    <a:pt x="995" y="372"/>
                  </a:lnTo>
                  <a:lnTo>
                    <a:pt x="995" y="374"/>
                  </a:lnTo>
                  <a:lnTo>
                    <a:pt x="993" y="374"/>
                  </a:lnTo>
                  <a:lnTo>
                    <a:pt x="993" y="376"/>
                  </a:lnTo>
                  <a:lnTo>
                    <a:pt x="995" y="376"/>
                  </a:lnTo>
                  <a:lnTo>
                    <a:pt x="996" y="376"/>
                  </a:lnTo>
                  <a:lnTo>
                    <a:pt x="996" y="377"/>
                  </a:lnTo>
                  <a:lnTo>
                    <a:pt x="996" y="379"/>
                  </a:lnTo>
                  <a:lnTo>
                    <a:pt x="998" y="379"/>
                  </a:lnTo>
                  <a:lnTo>
                    <a:pt x="998" y="381"/>
                  </a:lnTo>
                  <a:lnTo>
                    <a:pt x="1000" y="381"/>
                  </a:lnTo>
                  <a:lnTo>
                    <a:pt x="1002" y="381"/>
                  </a:lnTo>
                  <a:lnTo>
                    <a:pt x="1002" y="383"/>
                  </a:lnTo>
                  <a:lnTo>
                    <a:pt x="1002" y="381"/>
                  </a:lnTo>
                  <a:lnTo>
                    <a:pt x="1004" y="381"/>
                  </a:lnTo>
                  <a:lnTo>
                    <a:pt x="1004" y="383"/>
                  </a:lnTo>
                  <a:lnTo>
                    <a:pt x="1005" y="383"/>
                  </a:lnTo>
                  <a:lnTo>
                    <a:pt x="1007" y="383"/>
                  </a:lnTo>
                  <a:lnTo>
                    <a:pt x="1009" y="383"/>
                  </a:lnTo>
                  <a:lnTo>
                    <a:pt x="1011" y="383"/>
                  </a:lnTo>
                  <a:lnTo>
                    <a:pt x="1011" y="381"/>
                  </a:lnTo>
                  <a:lnTo>
                    <a:pt x="1012" y="381"/>
                  </a:lnTo>
                  <a:lnTo>
                    <a:pt x="1012" y="383"/>
                  </a:lnTo>
                  <a:lnTo>
                    <a:pt x="1014" y="381"/>
                  </a:lnTo>
                  <a:lnTo>
                    <a:pt x="1016" y="381"/>
                  </a:lnTo>
                  <a:lnTo>
                    <a:pt x="1016" y="379"/>
                  </a:lnTo>
                  <a:lnTo>
                    <a:pt x="1018" y="379"/>
                  </a:lnTo>
                  <a:lnTo>
                    <a:pt x="1019" y="379"/>
                  </a:lnTo>
                  <a:lnTo>
                    <a:pt x="1019" y="377"/>
                  </a:lnTo>
                  <a:lnTo>
                    <a:pt x="1019" y="379"/>
                  </a:lnTo>
                  <a:lnTo>
                    <a:pt x="1021" y="379"/>
                  </a:lnTo>
                  <a:lnTo>
                    <a:pt x="1023" y="379"/>
                  </a:lnTo>
                  <a:lnTo>
                    <a:pt x="1023" y="377"/>
                  </a:lnTo>
                  <a:lnTo>
                    <a:pt x="1025" y="377"/>
                  </a:lnTo>
                  <a:lnTo>
                    <a:pt x="1027" y="377"/>
                  </a:lnTo>
                  <a:lnTo>
                    <a:pt x="1027" y="379"/>
                  </a:lnTo>
                  <a:lnTo>
                    <a:pt x="1028" y="379"/>
                  </a:lnTo>
                  <a:lnTo>
                    <a:pt x="1030" y="379"/>
                  </a:lnTo>
                  <a:lnTo>
                    <a:pt x="1032" y="379"/>
                  </a:lnTo>
                  <a:lnTo>
                    <a:pt x="1034" y="379"/>
                  </a:lnTo>
                  <a:lnTo>
                    <a:pt x="1032" y="381"/>
                  </a:lnTo>
                  <a:lnTo>
                    <a:pt x="1032" y="383"/>
                  </a:lnTo>
                  <a:lnTo>
                    <a:pt x="1032" y="384"/>
                  </a:lnTo>
                  <a:lnTo>
                    <a:pt x="1032" y="386"/>
                  </a:lnTo>
                  <a:lnTo>
                    <a:pt x="1030" y="386"/>
                  </a:lnTo>
                  <a:lnTo>
                    <a:pt x="1030" y="388"/>
                  </a:lnTo>
                  <a:lnTo>
                    <a:pt x="1032" y="388"/>
                  </a:lnTo>
                  <a:lnTo>
                    <a:pt x="1032" y="390"/>
                  </a:lnTo>
                  <a:lnTo>
                    <a:pt x="1030" y="390"/>
                  </a:lnTo>
                  <a:lnTo>
                    <a:pt x="1030" y="391"/>
                  </a:lnTo>
                  <a:lnTo>
                    <a:pt x="1032" y="391"/>
                  </a:lnTo>
                  <a:lnTo>
                    <a:pt x="1032" y="390"/>
                  </a:lnTo>
                  <a:lnTo>
                    <a:pt x="1032" y="391"/>
                  </a:lnTo>
                  <a:lnTo>
                    <a:pt x="1034" y="391"/>
                  </a:lnTo>
                  <a:lnTo>
                    <a:pt x="1034" y="390"/>
                  </a:lnTo>
                  <a:lnTo>
                    <a:pt x="1035" y="390"/>
                  </a:lnTo>
                  <a:lnTo>
                    <a:pt x="1037" y="390"/>
                  </a:lnTo>
                  <a:lnTo>
                    <a:pt x="1039" y="391"/>
                  </a:lnTo>
                  <a:lnTo>
                    <a:pt x="1037" y="391"/>
                  </a:lnTo>
                  <a:lnTo>
                    <a:pt x="1037" y="393"/>
                  </a:lnTo>
                  <a:lnTo>
                    <a:pt x="1037" y="395"/>
                  </a:lnTo>
                  <a:lnTo>
                    <a:pt x="1037" y="397"/>
                  </a:lnTo>
                  <a:lnTo>
                    <a:pt x="1035" y="397"/>
                  </a:lnTo>
                  <a:lnTo>
                    <a:pt x="1035" y="399"/>
                  </a:lnTo>
                  <a:lnTo>
                    <a:pt x="1035" y="400"/>
                  </a:lnTo>
                  <a:lnTo>
                    <a:pt x="1034" y="400"/>
                  </a:lnTo>
                  <a:lnTo>
                    <a:pt x="1034" y="402"/>
                  </a:lnTo>
                  <a:lnTo>
                    <a:pt x="1034" y="404"/>
                  </a:lnTo>
                  <a:lnTo>
                    <a:pt x="1032" y="404"/>
                  </a:lnTo>
                  <a:lnTo>
                    <a:pt x="1032" y="406"/>
                  </a:lnTo>
                  <a:lnTo>
                    <a:pt x="1032" y="407"/>
                  </a:lnTo>
                  <a:lnTo>
                    <a:pt x="1034" y="407"/>
                  </a:lnTo>
                  <a:lnTo>
                    <a:pt x="1035" y="407"/>
                  </a:lnTo>
                  <a:lnTo>
                    <a:pt x="1035" y="409"/>
                  </a:lnTo>
                  <a:lnTo>
                    <a:pt x="1037" y="409"/>
                  </a:lnTo>
                  <a:lnTo>
                    <a:pt x="1037" y="411"/>
                  </a:lnTo>
                  <a:lnTo>
                    <a:pt x="1039" y="411"/>
                  </a:lnTo>
                  <a:lnTo>
                    <a:pt x="1037" y="411"/>
                  </a:lnTo>
                  <a:lnTo>
                    <a:pt x="1037" y="413"/>
                  </a:lnTo>
                  <a:lnTo>
                    <a:pt x="1035" y="413"/>
                  </a:lnTo>
                  <a:lnTo>
                    <a:pt x="1035" y="414"/>
                  </a:lnTo>
                  <a:lnTo>
                    <a:pt x="1035" y="416"/>
                  </a:lnTo>
                  <a:lnTo>
                    <a:pt x="1034" y="416"/>
                  </a:lnTo>
                  <a:lnTo>
                    <a:pt x="1034" y="418"/>
                  </a:lnTo>
                  <a:lnTo>
                    <a:pt x="1032" y="418"/>
                  </a:lnTo>
                  <a:lnTo>
                    <a:pt x="1030" y="418"/>
                  </a:lnTo>
                  <a:lnTo>
                    <a:pt x="1030" y="420"/>
                  </a:lnTo>
                  <a:lnTo>
                    <a:pt x="1030" y="422"/>
                  </a:lnTo>
                  <a:lnTo>
                    <a:pt x="1030" y="423"/>
                  </a:lnTo>
                  <a:lnTo>
                    <a:pt x="1030" y="425"/>
                  </a:lnTo>
                  <a:lnTo>
                    <a:pt x="1032" y="425"/>
                  </a:lnTo>
                  <a:lnTo>
                    <a:pt x="1032" y="427"/>
                  </a:lnTo>
                  <a:lnTo>
                    <a:pt x="1030" y="427"/>
                  </a:lnTo>
                  <a:lnTo>
                    <a:pt x="1032" y="429"/>
                  </a:lnTo>
                  <a:lnTo>
                    <a:pt x="1032" y="430"/>
                  </a:lnTo>
                  <a:lnTo>
                    <a:pt x="1032" y="432"/>
                  </a:lnTo>
                  <a:lnTo>
                    <a:pt x="1034" y="432"/>
                  </a:lnTo>
                  <a:lnTo>
                    <a:pt x="1034" y="434"/>
                  </a:lnTo>
                  <a:lnTo>
                    <a:pt x="1034" y="436"/>
                  </a:lnTo>
                  <a:lnTo>
                    <a:pt x="1035" y="436"/>
                  </a:lnTo>
                  <a:lnTo>
                    <a:pt x="1035" y="437"/>
                  </a:lnTo>
                  <a:lnTo>
                    <a:pt x="1035" y="439"/>
                  </a:lnTo>
                  <a:lnTo>
                    <a:pt x="1034" y="439"/>
                  </a:lnTo>
                  <a:lnTo>
                    <a:pt x="1034" y="437"/>
                  </a:lnTo>
                  <a:lnTo>
                    <a:pt x="1032" y="437"/>
                  </a:lnTo>
                  <a:lnTo>
                    <a:pt x="1030" y="437"/>
                  </a:lnTo>
                  <a:lnTo>
                    <a:pt x="1028" y="437"/>
                  </a:lnTo>
                  <a:lnTo>
                    <a:pt x="1027" y="437"/>
                  </a:lnTo>
                  <a:lnTo>
                    <a:pt x="1027" y="439"/>
                  </a:lnTo>
                  <a:lnTo>
                    <a:pt x="1027" y="441"/>
                  </a:lnTo>
                  <a:lnTo>
                    <a:pt x="1025" y="441"/>
                  </a:lnTo>
                  <a:lnTo>
                    <a:pt x="1025" y="443"/>
                  </a:lnTo>
                  <a:lnTo>
                    <a:pt x="1025" y="445"/>
                  </a:lnTo>
                  <a:lnTo>
                    <a:pt x="1023" y="445"/>
                  </a:lnTo>
                  <a:lnTo>
                    <a:pt x="1023" y="443"/>
                  </a:lnTo>
                  <a:lnTo>
                    <a:pt x="1023" y="441"/>
                  </a:lnTo>
                  <a:lnTo>
                    <a:pt x="1021" y="441"/>
                  </a:lnTo>
                  <a:lnTo>
                    <a:pt x="1019" y="441"/>
                  </a:lnTo>
                  <a:lnTo>
                    <a:pt x="1019" y="439"/>
                  </a:lnTo>
                  <a:lnTo>
                    <a:pt x="1018" y="439"/>
                  </a:lnTo>
                  <a:lnTo>
                    <a:pt x="1018" y="437"/>
                  </a:lnTo>
                  <a:lnTo>
                    <a:pt x="1018" y="436"/>
                  </a:lnTo>
                  <a:lnTo>
                    <a:pt x="1016" y="436"/>
                  </a:lnTo>
                  <a:lnTo>
                    <a:pt x="1016" y="437"/>
                  </a:lnTo>
                  <a:lnTo>
                    <a:pt x="1014" y="437"/>
                  </a:lnTo>
                  <a:lnTo>
                    <a:pt x="1014" y="439"/>
                  </a:lnTo>
                  <a:lnTo>
                    <a:pt x="1012" y="441"/>
                  </a:lnTo>
                  <a:lnTo>
                    <a:pt x="1011" y="441"/>
                  </a:lnTo>
                  <a:lnTo>
                    <a:pt x="1009" y="443"/>
                  </a:lnTo>
                  <a:lnTo>
                    <a:pt x="1009" y="445"/>
                  </a:lnTo>
                  <a:lnTo>
                    <a:pt x="1009" y="446"/>
                  </a:lnTo>
                  <a:lnTo>
                    <a:pt x="1007" y="446"/>
                  </a:lnTo>
                  <a:lnTo>
                    <a:pt x="1007" y="445"/>
                  </a:lnTo>
                  <a:lnTo>
                    <a:pt x="1005" y="445"/>
                  </a:lnTo>
                  <a:lnTo>
                    <a:pt x="1005" y="446"/>
                  </a:lnTo>
                  <a:lnTo>
                    <a:pt x="1005" y="448"/>
                  </a:lnTo>
                  <a:lnTo>
                    <a:pt x="1004" y="448"/>
                  </a:lnTo>
                  <a:lnTo>
                    <a:pt x="1004" y="450"/>
                  </a:lnTo>
                  <a:lnTo>
                    <a:pt x="1004" y="452"/>
                  </a:lnTo>
                  <a:lnTo>
                    <a:pt x="1002" y="452"/>
                  </a:lnTo>
                  <a:lnTo>
                    <a:pt x="1002" y="450"/>
                  </a:lnTo>
                  <a:lnTo>
                    <a:pt x="1000" y="450"/>
                  </a:lnTo>
                  <a:lnTo>
                    <a:pt x="998" y="450"/>
                  </a:lnTo>
                  <a:lnTo>
                    <a:pt x="998" y="448"/>
                  </a:lnTo>
                  <a:lnTo>
                    <a:pt x="998" y="446"/>
                  </a:lnTo>
                  <a:lnTo>
                    <a:pt x="998" y="445"/>
                  </a:lnTo>
                  <a:lnTo>
                    <a:pt x="996" y="445"/>
                  </a:lnTo>
                  <a:lnTo>
                    <a:pt x="996" y="443"/>
                  </a:lnTo>
                  <a:lnTo>
                    <a:pt x="996" y="441"/>
                  </a:lnTo>
                  <a:lnTo>
                    <a:pt x="995" y="441"/>
                  </a:lnTo>
                  <a:lnTo>
                    <a:pt x="993" y="441"/>
                  </a:lnTo>
                  <a:lnTo>
                    <a:pt x="991" y="441"/>
                  </a:lnTo>
                  <a:lnTo>
                    <a:pt x="989" y="441"/>
                  </a:lnTo>
                  <a:lnTo>
                    <a:pt x="989" y="443"/>
                  </a:lnTo>
                  <a:lnTo>
                    <a:pt x="988" y="443"/>
                  </a:lnTo>
                  <a:lnTo>
                    <a:pt x="988" y="445"/>
                  </a:lnTo>
                  <a:lnTo>
                    <a:pt x="989" y="446"/>
                  </a:lnTo>
                  <a:lnTo>
                    <a:pt x="988" y="446"/>
                  </a:lnTo>
                  <a:lnTo>
                    <a:pt x="988" y="448"/>
                  </a:lnTo>
                  <a:lnTo>
                    <a:pt x="989" y="448"/>
                  </a:lnTo>
                  <a:lnTo>
                    <a:pt x="989" y="450"/>
                  </a:lnTo>
                  <a:lnTo>
                    <a:pt x="989" y="452"/>
                  </a:lnTo>
                  <a:lnTo>
                    <a:pt x="991" y="452"/>
                  </a:lnTo>
                  <a:lnTo>
                    <a:pt x="991" y="453"/>
                  </a:lnTo>
                  <a:lnTo>
                    <a:pt x="991" y="455"/>
                  </a:lnTo>
                  <a:lnTo>
                    <a:pt x="989" y="455"/>
                  </a:lnTo>
                  <a:lnTo>
                    <a:pt x="989" y="457"/>
                  </a:lnTo>
                  <a:lnTo>
                    <a:pt x="988" y="457"/>
                  </a:lnTo>
                  <a:lnTo>
                    <a:pt x="988" y="459"/>
                  </a:lnTo>
                  <a:lnTo>
                    <a:pt x="989" y="459"/>
                  </a:lnTo>
                  <a:lnTo>
                    <a:pt x="989" y="460"/>
                  </a:lnTo>
                  <a:lnTo>
                    <a:pt x="991" y="460"/>
                  </a:lnTo>
                  <a:lnTo>
                    <a:pt x="991" y="462"/>
                  </a:lnTo>
                  <a:lnTo>
                    <a:pt x="993" y="462"/>
                  </a:lnTo>
                  <a:lnTo>
                    <a:pt x="993" y="464"/>
                  </a:lnTo>
                  <a:lnTo>
                    <a:pt x="995" y="464"/>
                  </a:lnTo>
                  <a:lnTo>
                    <a:pt x="995" y="466"/>
                  </a:lnTo>
                  <a:lnTo>
                    <a:pt x="996" y="466"/>
                  </a:lnTo>
                  <a:lnTo>
                    <a:pt x="996" y="464"/>
                  </a:lnTo>
                  <a:lnTo>
                    <a:pt x="996" y="466"/>
                  </a:lnTo>
                  <a:lnTo>
                    <a:pt x="998" y="468"/>
                  </a:lnTo>
                  <a:lnTo>
                    <a:pt x="996" y="468"/>
                  </a:lnTo>
                  <a:lnTo>
                    <a:pt x="996" y="469"/>
                  </a:lnTo>
                  <a:lnTo>
                    <a:pt x="996" y="471"/>
                  </a:lnTo>
                  <a:lnTo>
                    <a:pt x="995" y="473"/>
                  </a:lnTo>
                  <a:lnTo>
                    <a:pt x="995" y="475"/>
                  </a:lnTo>
                  <a:lnTo>
                    <a:pt x="995" y="476"/>
                  </a:lnTo>
                  <a:lnTo>
                    <a:pt x="995" y="478"/>
                  </a:lnTo>
                  <a:lnTo>
                    <a:pt x="995" y="480"/>
                  </a:lnTo>
                  <a:lnTo>
                    <a:pt x="993" y="480"/>
                  </a:lnTo>
                  <a:lnTo>
                    <a:pt x="993" y="482"/>
                  </a:lnTo>
                  <a:lnTo>
                    <a:pt x="993" y="483"/>
                  </a:lnTo>
                  <a:lnTo>
                    <a:pt x="993" y="485"/>
                  </a:lnTo>
                  <a:lnTo>
                    <a:pt x="993" y="487"/>
                  </a:lnTo>
                  <a:lnTo>
                    <a:pt x="991" y="485"/>
                  </a:lnTo>
                  <a:lnTo>
                    <a:pt x="991" y="487"/>
                  </a:lnTo>
                  <a:lnTo>
                    <a:pt x="989" y="487"/>
                  </a:lnTo>
                  <a:lnTo>
                    <a:pt x="991" y="487"/>
                  </a:lnTo>
                  <a:lnTo>
                    <a:pt x="991" y="489"/>
                  </a:lnTo>
                  <a:lnTo>
                    <a:pt x="993" y="489"/>
                  </a:lnTo>
                  <a:lnTo>
                    <a:pt x="993" y="491"/>
                  </a:lnTo>
                  <a:lnTo>
                    <a:pt x="995" y="491"/>
                  </a:lnTo>
                  <a:lnTo>
                    <a:pt x="995" y="489"/>
                  </a:lnTo>
                  <a:lnTo>
                    <a:pt x="996" y="489"/>
                  </a:lnTo>
                  <a:lnTo>
                    <a:pt x="998" y="489"/>
                  </a:lnTo>
                  <a:lnTo>
                    <a:pt x="1000" y="489"/>
                  </a:lnTo>
                  <a:lnTo>
                    <a:pt x="1002" y="489"/>
                  </a:lnTo>
                  <a:lnTo>
                    <a:pt x="1002" y="491"/>
                  </a:lnTo>
                  <a:lnTo>
                    <a:pt x="1004" y="491"/>
                  </a:lnTo>
                  <a:lnTo>
                    <a:pt x="1004" y="492"/>
                  </a:lnTo>
                  <a:lnTo>
                    <a:pt x="1005" y="492"/>
                  </a:lnTo>
                  <a:lnTo>
                    <a:pt x="1007" y="492"/>
                  </a:lnTo>
                  <a:lnTo>
                    <a:pt x="1007" y="491"/>
                  </a:lnTo>
                  <a:lnTo>
                    <a:pt x="1007" y="489"/>
                  </a:lnTo>
                  <a:lnTo>
                    <a:pt x="1007" y="487"/>
                  </a:lnTo>
                  <a:lnTo>
                    <a:pt x="1009" y="487"/>
                  </a:lnTo>
                  <a:lnTo>
                    <a:pt x="1009" y="485"/>
                  </a:lnTo>
                  <a:lnTo>
                    <a:pt x="1011" y="487"/>
                  </a:lnTo>
                  <a:lnTo>
                    <a:pt x="1012" y="487"/>
                  </a:lnTo>
                  <a:lnTo>
                    <a:pt x="1014" y="487"/>
                  </a:lnTo>
                  <a:lnTo>
                    <a:pt x="1016" y="485"/>
                  </a:lnTo>
                  <a:lnTo>
                    <a:pt x="1016" y="487"/>
                  </a:lnTo>
                  <a:lnTo>
                    <a:pt x="1016" y="489"/>
                  </a:lnTo>
                  <a:lnTo>
                    <a:pt x="1016" y="491"/>
                  </a:lnTo>
                  <a:lnTo>
                    <a:pt x="1018" y="491"/>
                  </a:lnTo>
                  <a:lnTo>
                    <a:pt x="1018" y="492"/>
                  </a:lnTo>
                  <a:lnTo>
                    <a:pt x="1018" y="494"/>
                  </a:lnTo>
                  <a:lnTo>
                    <a:pt x="1019" y="494"/>
                  </a:lnTo>
                  <a:lnTo>
                    <a:pt x="1019" y="496"/>
                  </a:lnTo>
                  <a:lnTo>
                    <a:pt x="1019" y="498"/>
                  </a:lnTo>
                  <a:lnTo>
                    <a:pt x="1019" y="499"/>
                  </a:lnTo>
                  <a:lnTo>
                    <a:pt x="1018" y="499"/>
                  </a:lnTo>
                  <a:lnTo>
                    <a:pt x="1018" y="501"/>
                  </a:lnTo>
                  <a:lnTo>
                    <a:pt x="1018" y="503"/>
                  </a:lnTo>
                  <a:lnTo>
                    <a:pt x="1019" y="503"/>
                  </a:lnTo>
                  <a:lnTo>
                    <a:pt x="1019" y="505"/>
                  </a:lnTo>
                  <a:lnTo>
                    <a:pt x="1021" y="507"/>
                  </a:lnTo>
                  <a:lnTo>
                    <a:pt x="1021" y="508"/>
                  </a:lnTo>
                  <a:lnTo>
                    <a:pt x="1023" y="508"/>
                  </a:lnTo>
                  <a:lnTo>
                    <a:pt x="1023" y="510"/>
                  </a:lnTo>
                  <a:lnTo>
                    <a:pt x="1023" y="512"/>
                  </a:lnTo>
                  <a:lnTo>
                    <a:pt x="1021" y="512"/>
                  </a:lnTo>
                  <a:lnTo>
                    <a:pt x="1021" y="514"/>
                  </a:lnTo>
                  <a:lnTo>
                    <a:pt x="1021" y="515"/>
                  </a:lnTo>
                  <a:lnTo>
                    <a:pt x="1019" y="515"/>
                  </a:lnTo>
                  <a:lnTo>
                    <a:pt x="1019" y="517"/>
                  </a:lnTo>
                  <a:lnTo>
                    <a:pt x="1019" y="519"/>
                  </a:lnTo>
                  <a:lnTo>
                    <a:pt x="1021" y="519"/>
                  </a:lnTo>
                  <a:lnTo>
                    <a:pt x="1021" y="521"/>
                  </a:lnTo>
                  <a:lnTo>
                    <a:pt x="1023" y="521"/>
                  </a:lnTo>
                  <a:lnTo>
                    <a:pt x="1023" y="522"/>
                  </a:lnTo>
                  <a:lnTo>
                    <a:pt x="1021" y="522"/>
                  </a:lnTo>
                  <a:lnTo>
                    <a:pt x="1021" y="524"/>
                  </a:lnTo>
                  <a:lnTo>
                    <a:pt x="1023" y="524"/>
                  </a:lnTo>
                  <a:lnTo>
                    <a:pt x="1021" y="524"/>
                  </a:lnTo>
                  <a:lnTo>
                    <a:pt x="1021" y="526"/>
                  </a:lnTo>
                  <a:lnTo>
                    <a:pt x="1021" y="524"/>
                  </a:lnTo>
                  <a:lnTo>
                    <a:pt x="1019" y="524"/>
                  </a:lnTo>
                  <a:lnTo>
                    <a:pt x="1019" y="526"/>
                  </a:lnTo>
                  <a:lnTo>
                    <a:pt x="1018" y="526"/>
                  </a:lnTo>
                  <a:lnTo>
                    <a:pt x="1018" y="528"/>
                  </a:lnTo>
                  <a:lnTo>
                    <a:pt x="1016" y="528"/>
                  </a:lnTo>
                  <a:lnTo>
                    <a:pt x="1016" y="526"/>
                  </a:lnTo>
                  <a:lnTo>
                    <a:pt x="1014" y="526"/>
                  </a:lnTo>
                  <a:lnTo>
                    <a:pt x="1014" y="528"/>
                  </a:lnTo>
                  <a:lnTo>
                    <a:pt x="1012" y="528"/>
                  </a:lnTo>
                  <a:lnTo>
                    <a:pt x="1012" y="530"/>
                  </a:lnTo>
                  <a:lnTo>
                    <a:pt x="1011" y="530"/>
                  </a:lnTo>
                  <a:lnTo>
                    <a:pt x="1011" y="528"/>
                  </a:lnTo>
                  <a:lnTo>
                    <a:pt x="1009" y="528"/>
                  </a:lnTo>
                  <a:lnTo>
                    <a:pt x="1009" y="530"/>
                  </a:lnTo>
                  <a:lnTo>
                    <a:pt x="1007" y="530"/>
                  </a:lnTo>
                  <a:lnTo>
                    <a:pt x="1007" y="531"/>
                  </a:lnTo>
                  <a:lnTo>
                    <a:pt x="1007" y="533"/>
                  </a:lnTo>
                  <a:lnTo>
                    <a:pt x="1007" y="535"/>
                  </a:lnTo>
                  <a:lnTo>
                    <a:pt x="1005" y="535"/>
                  </a:lnTo>
                  <a:lnTo>
                    <a:pt x="1005" y="537"/>
                  </a:lnTo>
                  <a:lnTo>
                    <a:pt x="1004" y="537"/>
                  </a:lnTo>
                  <a:lnTo>
                    <a:pt x="1004" y="538"/>
                  </a:lnTo>
                  <a:lnTo>
                    <a:pt x="1004" y="537"/>
                  </a:lnTo>
                  <a:lnTo>
                    <a:pt x="1002" y="537"/>
                  </a:lnTo>
                  <a:lnTo>
                    <a:pt x="1000" y="535"/>
                  </a:lnTo>
                  <a:lnTo>
                    <a:pt x="998" y="535"/>
                  </a:lnTo>
                  <a:lnTo>
                    <a:pt x="996" y="535"/>
                  </a:lnTo>
                  <a:lnTo>
                    <a:pt x="996" y="537"/>
                  </a:lnTo>
                  <a:lnTo>
                    <a:pt x="995" y="537"/>
                  </a:lnTo>
                  <a:lnTo>
                    <a:pt x="995" y="538"/>
                  </a:lnTo>
                  <a:lnTo>
                    <a:pt x="993" y="538"/>
                  </a:lnTo>
                  <a:lnTo>
                    <a:pt x="991" y="538"/>
                  </a:lnTo>
                  <a:lnTo>
                    <a:pt x="991" y="537"/>
                  </a:lnTo>
                  <a:lnTo>
                    <a:pt x="989" y="537"/>
                  </a:lnTo>
                  <a:lnTo>
                    <a:pt x="989" y="535"/>
                  </a:lnTo>
                  <a:lnTo>
                    <a:pt x="988" y="535"/>
                  </a:lnTo>
                  <a:lnTo>
                    <a:pt x="988" y="537"/>
                  </a:lnTo>
                  <a:lnTo>
                    <a:pt x="986" y="537"/>
                  </a:lnTo>
                  <a:lnTo>
                    <a:pt x="984" y="537"/>
                  </a:lnTo>
                  <a:lnTo>
                    <a:pt x="982" y="537"/>
                  </a:lnTo>
                  <a:lnTo>
                    <a:pt x="982" y="538"/>
                  </a:lnTo>
                  <a:lnTo>
                    <a:pt x="982" y="540"/>
                  </a:lnTo>
                  <a:lnTo>
                    <a:pt x="981" y="540"/>
                  </a:lnTo>
                  <a:lnTo>
                    <a:pt x="979" y="540"/>
                  </a:lnTo>
                  <a:lnTo>
                    <a:pt x="977" y="542"/>
                  </a:lnTo>
                  <a:lnTo>
                    <a:pt x="975" y="542"/>
                  </a:lnTo>
                  <a:lnTo>
                    <a:pt x="975" y="540"/>
                  </a:lnTo>
                  <a:lnTo>
                    <a:pt x="975" y="542"/>
                  </a:lnTo>
                  <a:lnTo>
                    <a:pt x="975" y="540"/>
                  </a:lnTo>
                  <a:lnTo>
                    <a:pt x="973" y="540"/>
                  </a:lnTo>
                  <a:lnTo>
                    <a:pt x="973" y="538"/>
                  </a:lnTo>
                  <a:lnTo>
                    <a:pt x="972" y="538"/>
                  </a:lnTo>
                  <a:lnTo>
                    <a:pt x="970" y="538"/>
                  </a:lnTo>
                  <a:lnTo>
                    <a:pt x="968" y="538"/>
                  </a:lnTo>
                  <a:lnTo>
                    <a:pt x="968" y="537"/>
                  </a:lnTo>
                  <a:lnTo>
                    <a:pt x="966" y="537"/>
                  </a:lnTo>
                  <a:lnTo>
                    <a:pt x="966" y="535"/>
                  </a:lnTo>
                  <a:lnTo>
                    <a:pt x="966" y="537"/>
                  </a:lnTo>
                  <a:lnTo>
                    <a:pt x="965" y="537"/>
                  </a:lnTo>
                  <a:lnTo>
                    <a:pt x="965" y="538"/>
                  </a:lnTo>
                  <a:lnTo>
                    <a:pt x="963" y="538"/>
                  </a:lnTo>
                  <a:lnTo>
                    <a:pt x="961" y="538"/>
                  </a:lnTo>
                  <a:lnTo>
                    <a:pt x="961" y="537"/>
                  </a:lnTo>
                  <a:lnTo>
                    <a:pt x="961" y="535"/>
                  </a:lnTo>
                  <a:lnTo>
                    <a:pt x="959" y="535"/>
                  </a:lnTo>
                  <a:lnTo>
                    <a:pt x="957" y="537"/>
                  </a:lnTo>
                  <a:lnTo>
                    <a:pt x="957" y="538"/>
                  </a:lnTo>
                  <a:lnTo>
                    <a:pt x="959" y="538"/>
                  </a:lnTo>
                  <a:lnTo>
                    <a:pt x="959" y="540"/>
                  </a:lnTo>
                  <a:lnTo>
                    <a:pt x="959" y="542"/>
                  </a:lnTo>
                  <a:lnTo>
                    <a:pt x="959" y="544"/>
                  </a:lnTo>
                  <a:lnTo>
                    <a:pt x="959" y="542"/>
                  </a:lnTo>
                  <a:lnTo>
                    <a:pt x="959" y="544"/>
                  </a:lnTo>
                  <a:lnTo>
                    <a:pt x="957" y="544"/>
                  </a:lnTo>
                  <a:lnTo>
                    <a:pt x="957" y="545"/>
                  </a:lnTo>
                  <a:lnTo>
                    <a:pt x="956" y="545"/>
                  </a:lnTo>
                  <a:lnTo>
                    <a:pt x="957" y="545"/>
                  </a:lnTo>
                  <a:lnTo>
                    <a:pt x="957" y="547"/>
                  </a:lnTo>
                  <a:lnTo>
                    <a:pt x="956" y="547"/>
                  </a:lnTo>
                  <a:lnTo>
                    <a:pt x="956" y="549"/>
                  </a:lnTo>
                  <a:lnTo>
                    <a:pt x="954" y="549"/>
                  </a:lnTo>
                  <a:lnTo>
                    <a:pt x="954" y="551"/>
                  </a:lnTo>
                  <a:lnTo>
                    <a:pt x="954" y="553"/>
                  </a:lnTo>
                  <a:lnTo>
                    <a:pt x="954" y="554"/>
                  </a:lnTo>
                  <a:lnTo>
                    <a:pt x="952" y="554"/>
                  </a:lnTo>
                  <a:lnTo>
                    <a:pt x="952" y="556"/>
                  </a:lnTo>
                  <a:lnTo>
                    <a:pt x="952" y="554"/>
                  </a:lnTo>
                  <a:lnTo>
                    <a:pt x="950" y="554"/>
                  </a:lnTo>
                  <a:lnTo>
                    <a:pt x="949" y="554"/>
                  </a:lnTo>
                  <a:lnTo>
                    <a:pt x="949" y="556"/>
                  </a:lnTo>
                  <a:lnTo>
                    <a:pt x="947" y="556"/>
                  </a:lnTo>
                  <a:lnTo>
                    <a:pt x="947" y="558"/>
                  </a:lnTo>
                  <a:lnTo>
                    <a:pt x="945" y="558"/>
                  </a:lnTo>
                  <a:lnTo>
                    <a:pt x="945" y="560"/>
                  </a:lnTo>
                  <a:lnTo>
                    <a:pt x="945" y="561"/>
                  </a:lnTo>
                  <a:lnTo>
                    <a:pt x="943" y="561"/>
                  </a:lnTo>
                  <a:lnTo>
                    <a:pt x="943" y="563"/>
                  </a:lnTo>
                  <a:lnTo>
                    <a:pt x="943" y="565"/>
                  </a:lnTo>
                  <a:lnTo>
                    <a:pt x="943" y="567"/>
                  </a:lnTo>
                  <a:lnTo>
                    <a:pt x="943" y="568"/>
                  </a:lnTo>
                  <a:lnTo>
                    <a:pt x="942" y="568"/>
                  </a:lnTo>
                  <a:lnTo>
                    <a:pt x="940" y="567"/>
                  </a:lnTo>
                  <a:lnTo>
                    <a:pt x="940" y="568"/>
                  </a:lnTo>
                  <a:lnTo>
                    <a:pt x="938" y="568"/>
                  </a:lnTo>
                  <a:lnTo>
                    <a:pt x="938" y="570"/>
                  </a:lnTo>
                  <a:lnTo>
                    <a:pt x="940" y="570"/>
                  </a:lnTo>
                  <a:lnTo>
                    <a:pt x="938" y="570"/>
                  </a:lnTo>
                  <a:lnTo>
                    <a:pt x="936" y="570"/>
                  </a:lnTo>
                  <a:lnTo>
                    <a:pt x="936" y="572"/>
                  </a:lnTo>
                  <a:lnTo>
                    <a:pt x="938" y="572"/>
                  </a:lnTo>
                  <a:lnTo>
                    <a:pt x="938" y="574"/>
                  </a:lnTo>
                  <a:lnTo>
                    <a:pt x="936" y="574"/>
                  </a:lnTo>
                  <a:lnTo>
                    <a:pt x="938" y="574"/>
                  </a:lnTo>
                  <a:lnTo>
                    <a:pt x="936" y="574"/>
                  </a:lnTo>
                  <a:lnTo>
                    <a:pt x="936" y="576"/>
                  </a:lnTo>
                  <a:lnTo>
                    <a:pt x="938" y="576"/>
                  </a:lnTo>
                  <a:lnTo>
                    <a:pt x="936" y="576"/>
                  </a:lnTo>
                  <a:lnTo>
                    <a:pt x="936" y="577"/>
                  </a:lnTo>
                  <a:lnTo>
                    <a:pt x="936" y="579"/>
                  </a:lnTo>
                  <a:lnTo>
                    <a:pt x="938" y="579"/>
                  </a:lnTo>
                  <a:lnTo>
                    <a:pt x="938" y="581"/>
                  </a:lnTo>
                  <a:lnTo>
                    <a:pt x="938" y="583"/>
                  </a:lnTo>
                  <a:lnTo>
                    <a:pt x="936" y="583"/>
                  </a:lnTo>
                  <a:lnTo>
                    <a:pt x="938" y="584"/>
                  </a:lnTo>
                  <a:lnTo>
                    <a:pt x="938" y="586"/>
                  </a:lnTo>
                  <a:lnTo>
                    <a:pt x="940" y="586"/>
                  </a:lnTo>
                  <a:lnTo>
                    <a:pt x="940" y="588"/>
                  </a:lnTo>
                  <a:lnTo>
                    <a:pt x="940" y="590"/>
                  </a:lnTo>
                  <a:lnTo>
                    <a:pt x="940" y="591"/>
                  </a:lnTo>
                  <a:lnTo>
                    <a:pt x="940" y="593"/>
                  </a:lnTo>
                  <a:lnTo>
                    <a:pt x="942" y="593"/>
                  </a:lnTo>
                  <a:lnTo>
                    <a:pt x="942" y="595"/>
                  </a:lnTo>
                  <a:lnTo>
                    <a:pt x="942" y="597"/>
                  </a:lnTo>
                  <a:lnTo>
                    <a:pt x="942" y="599"/>
                  </a:lnTo>
                  <a:lnTo>
                    <a:pt x="942" y="600"/>
                  </a:lnTo>
                  <a:lnTo>
                    <a:pt x="942" y="602"/>
                  </a:lnTo>
                  <a:lnTo>
                    <a:pt x="942" y="604"/>
                  </a:lnTo>
                  <a:lnTo>
                    <a:pt x="943" y="606"/>
                  </a:lnTo>
                  <a:lnTo>
                    <a:pt x="943" y="607"/>
                  </a:lnTo>
                  <a:lnTo>
                    <a:pt x="945" y="607"/>
                  </a:lnTo>
                  <a:lnTo>
                    <a:pt x="945" y="609"/>
                  </a:lnTo>
                  <a:lnTo>
                    <a:pt x="945" y="611"/>
                  </a:lnTo>
                  <a:lnTo>
                    <a:pt x="943" y="611"/>
                  </a:lnTo>
                  <a:lnTo>
                    <a:pt x="945" y="611"/>
                  </a:lnTo>
                  <a:lnTo>
                    <a:pt x="945" y="613"/>
                  </a:lnTo>
                  <a:lnTo>
                    <a:pt x="947" y="613"/>
                  </a:lnTo>
                  <a:lnTo>
                    <a:pt x="947" y="614"/>
                  </a:lnTo>
                  <a:lnTo>
                    <a:pt x="949" y="614"/>
                  </a:lnTo>
                  <a:lnTo>
                    <a:pt x="949" y="616"/>
                  </a:lnTo>
                  <a:lnTo>
                    <a:pt x="949" y="618"/>
                  </a:lnTo>
                  <a:lnTo>
                    <a:pt x="949" y="620"/>
                  </a:lnTo>
                  <a:lnTo>
                    <a:pt x="947" y="620"/>
                  </a:lnTo>
                  <a:lnTo>
                    <a:pt x="947" y="622"/>
                  </a:lnTo>
                  <a:lnTo>
                    <a:pt x="945" y="622"/>
                  </a:lnTo>
                  <a:lnTo>
                    <a:pt x="945" y="623"/>
                  </a:lnTo>
                  <a:lnTo>
                    <a:pt x="947" y="623"/>
                  </a:lnTo>
                  <a:lnTo>
                    <a:pt x="947" y="622"/>
                  </a:lnTo>
                  <a:lnTo>
                    <a:pt x="949" y="622"/>
                  </a:lnTo>
                  <a:lnTo>
                    <a:pt x="950" y="622"/>
                  </a:lnTo>
                  <a:lnTo>
                    <a:pt x="950" y="623"/>
                  </a:lnTo>
                  <a:lnTo>
                    <a:pt x="950" y="625"/>
                  </a:lnTo>
                  <a:lnTo>
                    <a:pt x="950" y="627"/>
                  </a:lnTo>
                  <a:lnTo>
                    <a:pt x="949" y="627"/>
                  </a:lnTo>
                  <a:lnTo>
                    <a:pt x="947" y="627"/>
                  </a:lnTo>
                  <a:lnTo>
                    <a:pt x="947" y="629"/>
                  </a:lnTo>
                  <a:lnTo>
                    <a:pt x="947" y="630"/>
                  </a:lnTo>
                  <a:lnTo>
                    <a:pt x="947" y="632"/>
                  </a:lnTo>
                  <a:lnTo>
                    <a:pt x="945" y="632"/>
                  </a:lnTo>
                  <a:lnTo>
                    <a:pt x="945" y="630"/>
                  </a:lnTo>
                  <a:lnTo>
                    <a:pt x="943" y="630"/>
                  </a:lnTo>
                  <a:lnTo>
                    <a:pt x="943" y="632"/>
                  </a:lnTo>
                  <a:lnTo>
                    <a:pt x="942" y="634"/>
                  </a:lnTo>
                  <a:lnTo>
                    <a:pt x="942" y="636"/>
                  </a:lnTo>
                  <a:lnTo>
                    <a:pt x="942" y="637"/>
                  </a:lnTo>
                  <a:lnTo>
                    <a:pt x="942" y="639"/>
                  </a:lnTo>
                  <a:lnTo>
                    <a:pt x="943" y="639"/>
                  </a:lnTo>
                  <a:lnTo>
                    <a:pt x="943" y="641"/>
                  </a:lnTo>
                  <a:lnTo>
                    <a:pt x="943" y="643"/>
                  </a:lnTo>
                  <a:lnTo>
                    <a:pt x="943" y="645"/>
                  </a:lnTo>
                  <a:lnTo>
                    <a:pt x="943" y="646"/>
                  </a:lnTo>
                  <a:lnTo>
                    <a:pt x="945" y="646"/>
                  </a:lnTo>
                  <a:lnTo>
                    <a:pt x="943" y="646"/>
                  </a:lnTo>
                  <a:lnTo>
                    <a:pt x="943" y="648"/>
                  </a:lnTo>
                  <a:lnTo>
                    <a:pt x="943" y="650"/>
                  </a:lnTo>
                  <a:lnTo>
                    <a:pt x="945" y="650"/>
                  </a:lnTo>
                  <a:lnTo>
                    <a:pt x="947" y="650"/>
                  </a:lnTo>
                  <a:lnTo>
                    <a:pt x="947" y="652"/>
                  </a:lnTo>
                  <a:lnTo>
                    <a:pt x="949" y="652"/>
                  </a:lnTo>
                  <a:lnTo>
                    <a:pt x="949" y="650"/>
                  </a:lnTo>
                  <a:lnTo>
                    <a:pt x="950" y="650"/>
                  </a:lnTo>
                  <a:lnTo>
                    <a:pt x="952" y="650"/>
                  </a:lnTo>
                  <a:lnTo>
                    <a:pt x="952" y="652"/>
                  </a:lnTo>
                  <a:lnTo>
                    <a:pt x="952" y="653"/>
                  </a:lnTo>
                  <a:lnTo>
                    <a:pt x="950" y="653"/>
                  </a:lnTo>
                  <a:lnTo>
                    <a:pt x="950" y="655"/>
                  </a:lnTo>
                  <a:lnTo>
                    <a:pt x="952" y="655"/>
                  </a:lnTo>
                  <a:lnTo>
                    <a:pt x="952" y="657"/>
                  </a:lnTo>
                  <a:lnTo>
                    <a:pt x="950" y="657"/>
                  </a:lnTo>
                  <a:lnTo>
                    <a:pt x="950" y="659"/>
                  </a:lnTo>
                  <a:lnTo>
                    <a:pt x="952" y="659"/>
                  </a:lnTo>
                  <a:lnTo>
                    <a:pt x="952" y="660"/>
                  </a:lnTo>
                  <a:lnTo>
                    <a:pt x="950" y="660"/>
                  </a:lnTo>
                  <a:lnTo>
                    <a:pt x="952" y="660"/>
                  </a:lnTo>
                  <a:lnTo>
                    <a:pt x="950" y="660"/>
                  </a:lnTo>
                  <a:lnTo>
                    <a:pt x="950" y="662"/>
                  </a:lnTo>
                  <a:lnTo>
                    <a:pt x="949" y="662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66"/>
                  </a:lnTo>
                  <a:lnTo>
                    <a:pt x="949" y="666"/>
                  </a:lnTo>
                  <a:lnTo>
                    <a:pt x="950" y="666"/>
                  </a:lnTo>
                  <a:lnTo>
                    <a:pt x="952" y="666"/>
                  </a:lnTo>
                  <a:lnTo>
                    <a:pt x="954" y="666"/>
                  </a:lnTo>
                  <a:lnTo>
                    <a:pt x="954" y="668"/>
                  </a:lnTo>
                  <a:lnTo>
                    <a:pt x="956" y="668"/>
                  </a:lnTo>
                  <a:lnTo>
                    <a:pt x="956" y="669"/>
                  </a:lnTo>
                  <a:lnTo>
                    <a:pt x="956" y="671"/>
                  </a:lnTo>
                  <a:lnTo>
                    <a:pt x="957" y="671"/>
                  </a:lnTo>
                  <a:lnTo>
                    <a:pt x="957" y="673"/>
                  </a:lnTo>
                  <a:lnTo>
                    <a:pt x="957" y="675"/>
                  </a:lnTo>
                  <a:lnTo>
                    <a:pt x="957" y="676"/>
                  </a:lnTo>
                  <a:lnTo>
                    <a:pt x="957" y="678"/>
                  </a:lnTo>
                  <a:lnTo>
                    <a:pt x="959" y="678"/>
                  </a:lnTo>
                  <a:lnTo>
                    <a:pt x="959" y="680"/>
                  </a:lnTo>
                  <a:lnTo>
                    <a:pt x="957" y="680"/>
                  </a:lnTo>
                  <a:lnTo>
                    <a:pt x="957" y="682"/>
                  </a:lnTo>
                  <a:lnTo>
                    <a:pt x="956" y="682"/>
                  </a:lnTo>
                  <a:lnTo>
                    <a:pt x="956" y="683"/>
                  </a:lnTo>
                  <a:lnTo>
                    <a:pt x="956" y="685"/>
                  </a:lnTo>
                  <a:lnTo>
                    <a:pt x="957" y="687"/>
                  </a:lnTo>
                  <a:lnTo>
                    <a:pt x="959" y="687"/>
                  </a:lnTo>
                  <a:lnTo>
                    <a:pt x="961" y="687"/>
                  </a:lnTo>
                  <a:lnTo>
                    <a:pt x="961" y="689"/>
                  </a:lnTo>
                  <a:lnTo>
                    <a:pt x="963" y="689"/>
                  </a:lnTo>
                  <a:lnTo>
                    <a:pt x="965" y="689"/>
                  </a:lnTo>
                  <a:lnTo>
                    <a:pt x="965" y="691"/>
                  </a:lnTo>
                  <a:lnTo>
                    <a:pt x="966" y="691"/>
                  </a:lnTo>
                  <a:lnTo>
                    <a:pt x="968" y="691"/>
                  </a:lnTo>
                  <a:lnTo>
                    <a:pt x="970" y="692"/>
                  </a:lnTo>
                  <a:lnTo>
                    <a:pt x="970" y="694"/>
                  </a:lnTo>
                  <a:lnTo>
                    <a:pt x="972" y="694"/>
                  </a:lnTo>
                  <a:lnTo>
                    <a:pt x="973" y="694"/>
                  </a:lnTo>
                  <a:lnTo>
                    <a:pt x="975" y="694"/>
                  </a:lnTo>
                  <a:lnTo>
                    <a:pt x="975" y="696"/>
                  </a:lnTo>
                  <a:lnTo>
                    <a:pt x="977" y="696"/>
                  </a:lnTo>
                  <a:lnTo>
                    <a:pt x="977" y="698"/>
                  </a:lnTo>
                  <a:lnTo>
                    <a:pt x="977" y="699"/>
                  </a:lnTo>
                  <a:lnTo>
                    <a:pt x="975" y="699"/>
                  </a:lnTo>
                  <a:lnTo>
                    <a:pt x="975" y="701"/>
                  </a:lnTo>
                  <a:lnTo>
                    <a:pt x="977" y="701"/>
                  </a:lnTo>
                  <a:lnTo>
                    <a:pt x="977" y="703"/>
                  </a:lnTo>
                  <a:lnTo>
                    <a:pt x="977" y="705"/>
                  </a:lnTo>
                  <a:lnTo>
                    <a:pt x="977" y="707"/>
                  </a:lnTo>
                  <a:lnTo>
                    <a:pt x="979" y="707"/>
                  </a:lnTo>
                  <a:lnTo>
                    <a:pt x="977" y="707"/>
                  </a:lnTo>
                  <a:lnTo>
                    <a:pt x="977" y="708"/>
                  </a:lnTo>
                  <a:lnTo>
                    <a:pt x="977" y="710"/>
                  </a:lnTo>
                  <a:lnTo>
                    <a:pt x="977" y="712"/>
                  </a:lnTo>
                  <a:lnTo>
                    <a:pt x="975" y="712"/>
                  </a:lnTo>
                  <a:lnTo>
                    <a:pt x="975" y="714"/>
                  </a:lnTo>
                  <a:lnTo>
                    <a:pt x="973" y="714"/>
                  </a:lnTo>
                  <a:lnTo>
                    <a:pt x="973" y="715"/>
                  </a:lnTo>
                  <a:lnTo>
                    <a:pt x="975" y="715"/>
                  </a:lnTo>
                  <a:lnTo>
                    <a:pt x="973" y="715"/>
                  </a:lnTo>
                  <a:lnTo>
                    <a:pt x="973" y="717"/>
                  </a:lnTo>
                  <a:lnTo>
                    <a:pt x="973" y="719"/>
                  </a:lnTo>
                  <a:lnTo>
                    <a:pt x="973" y="721"/>
                  </a:lnTo>
                  <a:lnTo>
                    <a:pt x="975" y="721"/>
                  </a:lnTo>
                  <a:lnTo>
                    <a:pt x="975" y="722"/>
                  </a:lnTo>
                  <a:lnTo>
                    <a:pt x="975" y="724"/>
                  </a:lnTo>
                  <a:lnTo>
                    <a:pt x="977" y="724"/>
                  </a:lnTo>
                  <a:lnTo>
                    <a:pt x="977" y="722"/>
                  </a:lnTo>
                  <a:lnTo>
                    <a:pt x="979" y="724"/>
                  </a:lnTo>
                  <a:lnTo>
                    <a:pt x="979" y="726"/>
                  </a:lnTo>
                  <a:lnTo>
                    <a:pt x="981" y="728"/>
                  </a:lnTo>
                  <a:lnTo>
                    <a:pt x="981" y="730"/>
                  </a:lnTo>
                  <a:lnTo>
                    <a:pt x="981" y="731"/>
                  </a:lnTo>
                  <a:lnTo>
                    <a:pt x="981" y="733"/>
                  </a:lnTo>
                  <a:lnTo>
                    <a:pt x="981" y="735"/>
                  </a:lnTo>
                  <a:lnTo>
                    <a:pt x="981" y="733"/>
                  </a:lnTo>
                  <a:lnTo>
                    <a:pt x="982" y="733"/>
                  </a:lnTo>
                  <a:lnTo>
                    <a:pt x="984" y="735"/>
                  </a:lnTo>
                  <a:lnTo>
                    <a:pt x="986" y="735"/>
                  </a:lnTo>
                  <a:lnTo>
                    <a:pt x="986" y="737"/>
                  </a:lnTo>
                  <a:lnTo>
                    <a:pt x="986" y="738"/>
                  </a:lnTo>
                  <a:lnTo>
                    <a:pt x="988" y="738"/>
                  </a:lnTo>
                  <a:lnTo>
                    <a:pt x="988" y="740"/>
                  </a:lnTo>
                  <a:lnTo>
                    <a:pt x="984" y="742"/>
                  </a:lnTo>
                  <a:lnTo>
                    <a:pt x="986" y="742"/>
                  </a:lnTo>
                  <a:lnTo>
                    <a:pt x="986" y="744"/>
                  </a:lnTo>
                  <a:lnTo>
                    <a:pt x="986" y="745"/>
                  </a:lnTo>
                  <a:lnTo>
                    <a:pt x="984" y="745"/>
                  </a:lnTo>
                  <a:lnTo>
                    <a:pt x="986" y="745"/>
                  </a:lnTo>
                  <a:lnTo>
                    <a:pt x="986" y="747"/>
                  </a:lnTo>
                  <a:lnTo>
                    <a:pt x="986" y="749"/>
                  </a:lnTo>
                  <a:lnTo>
                    <a:pt x="984" y="749"/>
                  </a:lnTo>
                  <a:lnTo>
                    <a:pt x="984" y="751"/>
                  </a:lnTo>
                  <a:lnTo>
                    <a:pt x="984" y="753"/>
                  </a:lnTo>
                  <a:lnTo>
                    <a:pt x="982" y="754"/>
                  </a:lnTo>
                  <a:lnTo>
                    <a:pt x="984" y="754"/>
                  </a:lnTo>
                  <a:lnTo>
                    <a:pt x="986" y="754"/>
                  </a:lnTo>
                  <a:lnTo>
                    <a:pt x="988" y="754"/>
                  </a:lnTo>
                  <a:lnTo>
                    <a:pt x="988" y="756"/>
                  </a:lnTo>
                  <a:lnTo>
                    <a:pt x="988" y="758"/>
                  </a:lnTo>
                  <a:lnTo>
                    <a:pt x="988" y="760"/>
                  </a:lnTo>
                  <a:lnTo>
                    <a:pt x="988" y="761"/>
                  </a:lnTo>
                  <a:lnTo>
                    <a:pt x="988" y="763"/>
                  </a:lnTo>
                  <a:lnTo>
                    <a:pt x="988" y="765"/>
                  </a:lnTo>
                  <a:lnTo>
                    <a:pt x="988" y="767"/>
                  </a:lnTo>
                  <a:lnTo>
                    <a:pt x="988" y="768"/>
                  </a:lnTo>
                  <a:lnTo>
                    <a:pt x="986" y="768"/>
                  </a:lnTo>
                  <a:lnTo>
                    <a:pt x="986" y="770"/>
                  </a:lnTo>
                  <a:lnTo>
                    <a:pt x="988" y="772"/>
                  </a:lnTo>
                  <a:lnTo>
                    <a:pt x="988" y="770"/>
                  </a:lnTo>
                  <a:lnTo>
                    <a:pt x="989" y="772"/>
                  </a:lnTo>
                  <a:lnTo>
                    <a:pt x="991" y="772"/>
                  </a:lnTo>
                  <a:lnTo>
                    <a:pt x="991" y="774"/>
                  </a:lnTo>
                  <a:lnTo>
                    <a:pt x="993" y="774"/>
                  </a:lnTo>
                  <a:lnTo>
                    <a:pt x="993" y="776"/>
                  </a:lnTo>
                  <a:lnTo>
                    <a:pt x="995" y="776"/>
                  </a:lnTo>
                  <a:lnTo>
                    <a:pt x="993" y="776"/>
                  </a:lnTo>
                  <a:lnTo>
                    <a:pt x="993" y="777"/>
                  </a:lnTo>
                  <a:lnTo>
                    <a:pt x="991" y="777"/>
                  </a:lnTo>
                  <a:lnTo>
                    <a:pt x="989" y="777"/>
                  </a:lnTo>
                  <a:lnTo>
                    <a:pt x="989" y="779"/>
                  </a:lnTo>
                  <a:lnTo>
                    <a:pt x="989" y="781"/>
                  </a:lnTo>
                  <a:lnTo>
                    <a:pt x="989" y="783"/>
                  </a:lnTo>
                  <a:lnTo>
                    <a:pt x="989" y="784"/>
                  </a:lnTo>
                  <a:lnTo>
                    <a:pt x="988" y="786"/>
                  </a:lnTo>
                  <a:lnTo>
                    <a:pt x="988" y="784"/>
                  </a:lnTo>
                  <a:lnTo>
                    <a:pt x="986" y="784"/>
                  </a:lnTo>
                  <a:lnTo>
                    <a:pt x="984" y="784"/>
                  </a:lnTo>
                  <a:lnTo>
                    <a:pt x="982" y="784"/>
                  </a:lnTo>
                  <a:lnTo>
                    <a:pt x="981" y="783"/>
                  </a:lnTo>
                  <a:lnTo>
                    <a:pt x="981" y="781"/>
                  </a:lnTo>
                  <a:lnTo>
                    <a:pt x="979" y="779"/>
                  </a:lnTo>
                  <a:lnTo>
                    <a:pt x="979" y="781"/>
                  </a:lnTo>
                  <a:lnTo>
                    <a:pt x="977" y="781"/>
                  </a:lnTo>
                  <a:lnTo>
                    <a:pt x="977" y="783"/>
                  </a:lnTo>
                  <a:lnTo>
                    <a:pt x="975" y="783"/>
                  </a:lnTo>
                  <a:lnTo>
                    <a:pt x="975" y="784"/>
                  </a:lnTo>
                  <a:lnTo>
                    <a:pt x="973" y="784"/>
                  </a:lnTo>
                  <a:lnTo>
                    <a:pt x="973" y="783"/>
                  </a:lnTo>
                  <a:lnTo>
                    <a:pt x="972" y="783"/>
                  </a:lnTo>
                  <a:lnTo>
                    <a:pt x="970" y="783"/>
                  </a:lnTo>
                  <a:lnTo>
                    <a:pt x="970" y="781"/>
                  </a:lnTo>
                  <a:lnTo>
                    <a:pt x="970" y="779"/>
                  </a:lnTo>
                  <a:lnTo>
                    <a:pt x="968" y="779"/>
                  </a:lnTo>
                  <a:lnTo>
                    <a:pt x="968" y="777"/>
                  </a:lnTo>
                  <a:lnTo>
                    <a:pt x="966" y="777"/>
                  </a:lnTo>
                  <a:lnTo>
                    <a:pt x="965" y="777"/>
                  </a:lnTo>
                  <a:lnTo>
                    <a:pt x="963" y="776"/>
                  </a:lnTo>
                  <a:lnTo>
                    <a:pt x="961" y="776"/>
                  </a:lnTo>
                  <a:lnTo>
                    <a:pt x="959" y="776"/>
                  </a:lnTo>
                  <a:lnTo>
                    <a:pt x="957" y="777"/>
                  </a:lnTo>
                  <a:lnTo>
                    <a:pt x="959" y="777"/>
                  </a:lnTo>
                  <a:lnTo>
                    <a:pt x="961" y="779"/>
                  </a:lnTo>
                  <a:lnTo>
                    <a:pt x="961" y="781"/>
                  </a:lnTo>
                  <a:lnTo>
                    <a:pt x="961" y="783"/>
                  </a:lnTo>
                  <a:lnTo>
                    <a:pt x="963" y="783"/>
                  </a:lnTo>
                  <a:lnTo>
                    <a:pt x="963" y="784"/>
                  </a:lnTo>
                  <a:lnTo>
                    <a:pt x="965" y="784"/>
                  </a:lnTo>
                  <a:lnTo>
                    <a:pt x="965" y="786"/>
                  </a:lnTo>
                  <a:lnTo>
                    <a:pt x="966" y="786"/>
                  </a:lnTo>
                  <a:lnTo>
                    <a:pt x="966" y="788"/>
                  </a:lnTo>
                  <a:lnTo>
                    <a:pt x="966" y="790"/>
                  </a:lnTo>
                  <a:lnTo>
                    <a:pt x="966" y="791"/>
                  </a:lnTo>
                  <a:lnTo>
                    <a:pt x="968" y="791"/>
                  </a:lnTo>
                  <a:lnTo>
                    <a:pt x="968" y="793"/>
                  </a:lnTo>
                  <a:lnTo>
                    <a:pt x="968" y="795"/>
                  </a:lnTo>
                  <a:lnTo>
                    <a:pt x="968" y="797"/>
                  </a:lnTo>
                  <a:lnTo>
                    <a:pt x="970" y="797"/>
                  </a:lnTo>
                  <a:lnTo>
                    <a:pt x="970" y="799"/>
                  </a:lnTo>
                  <a:lnTo>
                    <a:pt x="970" y="800"/>
                  </a:lnTo>
                  <a:lnTo>
                    <a:pt x="970" y="802"/>
                  </a:lnTo>
                  <a:lnTo>
                    <a:pt x="970" y="804"/>
                  </a:lnTo>
                  <a:lnTo>
                    <a:pt x="970" y="806"/>
                  </a:lnTo>
                  <a:lnTo>
                    <a:pt x="968" y="806"/>
                  </a:lnTo>
                  <a:lnTo>
                    <a:pt x="968" y="807"/>
                  </a:lnTo>
                  <a:lnTo>
                    <a:pt x="968" y="809"/>
                  </a:lnTo>
                  <a:lnTo>
                    <a:pt x="966" y="809"/>
                  </a:lnTo>
                  <a:lnTo>
                    <a:pt x="966" y="811"/>
                  </a:lnTo>
                  <a:lnTo>
                    <a:pt x="965" y="811"/>
                  </a:lnTo>
                  <a:lnTo>
                    <a:pt x="965" y="809"/>
                  </a:lnTo>
                  <a:lnTo>
                    <a:pt x="963" y="809"/>
                  </a:lnTo>
                  <a:lnTo>
                    <a:pt x="961" y="811"/>
                  </a:lnTo>
                  <a:lnTo>
                    <a:pt x="959" y="811"/>
                  </a:lnTo>
                  <a:lnTo>
                    <a:pt x="957" y="811"/>
                  </a:lnTo>
                  <a:lnTo>
                    <a:pt x="957" y="809"/>
                  </a:lnTo>
                  <a:lnTo>
                    <a:pt x="956" y="809"/>
                  </a:lnTo>
                  <a:lnTo>
                    <a:pt x="954" y="809"/>
                  </a:lnTo>
                  <a:lnTo>
                    <a:pt x="954" y="807"/>
                  </a:lnTo>
                  <a:lnTo>
                    <a:pt x="952" y="807"/>
                  </a:lnTo>
                  <a:lnTo>
                    <a:pt x="952" y="809"/>
                  </a:lnTo>
                  <a:lnTo>
                    <a:pt x="952" y="811"/>
                  </a:lnTo>
                  <a:lnTo>
                    <a:pt x="950" y="811"/>
                  </a:lnTo>
                  <a:lnTo>
                    <a:pt x="950" y="813"/>
                  </a:lnTo>
                  <a:lnTo>
                    <a:pt x="950" y="814"/>
                  </a:lnTo>
                  <a:lnTo>
                    <a:pt x="949" y="814"/>
                  </a:lnTo>
                  <a:lnTo>
                    <a:pt x="949" y="816"/>
                  </a:lnTo>
                  <a:lnTo>
                    <a:pt x="949" y="818"/>
                  </a:lnTo>
                  <a:lnTo>
                    <a:pt x="949" y="820"/>
                  </a:lnTo>
                  <a:lnTo>
                    <a:pt x="949" y="822"/>
                  </a:lnTo>
                  <a:lnTo>
                    <a:pt x="949" y="823"/>
                  </a:lnTo>
                  <a:lnTo>
                    <a:pt x="949" y="825"/>
                  </a:lnTo>
                  <a:lnTo>
                    <a:pt x="949" y="827"/>
                  </a:lnTo>
                  <a:lnTo>
                    <a:pt x="949" y="829"/>
                  </a:lnTo>
                  <a:lnTo>
                    <a:pt x="947" y="829"/>
                  </a:lnTo>
                  <a:lnTo>
                    <a:pt x="945" y="829"/>
                  </a:lnTo>
                  <a:lnTo>
                    <a:pt x="943" y="829"/>
                  </a:lnTo>
                  <a:lnTo>
                    <a:pt x="943" y="830"/>
                  </a:lnTo>
                  <a:lnTo>
                    <a:pt x="943" y="832"/>
                  </a:lnTo>
                  <a:lnTo>
                    <a:pt x="942" y="832"/>
                  </a:lnTo>
                  <a:lnTo>
                    <a:pt x="942" y="834"/>
                  </a:lnTo>
                  <a:lnTo>
                    <a:pt x="940" y="834"/>
                  </a:lnTo>
                  <a:lnTo>
                    <a:pt x="940" y="832"/>
                  </a:lnTo>
                  <a:lnTo>
                    <a:pt x="938" y="832"/>
                  </a:lnTo>
                  <a:lnTo>
                    <a:pt x="936" y="832"/>
                  </a:lnTo>
                  <a:lnTo>
                    <a:pt x="934" y="832"/>
                  </a:lnTo>
                  <a:lnTo>
                    <a:pt x="934" y="834"/>
                  </a:lnTo>
                  <a:lnTo>
                    <a:pt x="933" y="834"/>
                  </a:lnTo>
                  <a:lnTo>
                    <a:pt x="933" y="836"/>
                  </a:lnTo>
                  <a:lnTo>
                    <a:pt x="931" y="836"/>
                  </a:lnTo>
                  <a:lnTo>
                    <a:pt x="929" y="834"/>
                  </a:lnTo>
                  <a:lnTo>
                    <a:pt x="931" y="832"/>
                  </a:lnTo>
                  <a:lnTo>
                    <a:pt x="929" y="832"/>
                  </a:lnTo>
                  <a:lnTo>
                    <a:pt x="929" y="830"/>
                  </a:lnTo>
                  <a:lnTo>
                    <a:pt x="927" y="830"/>
                  </a:lnTo>
                  <a:lnTo>
                    <a:pt x="926" y="830"/>
                  </a:lnTo>
                  <a:lnTo>
                    <a:pt x="926" y="832"/>
                  </a:lnTo>
                  <a:lnTo>
                    <a:pt x="924" y="832"/>
                  </a:lnTo>
                  <a:lnTo>
                    <a:pt x="922" y="830"/>
                  </a:lnTo>
                  <a:lnTo>
                    <a:pt x="922" y="832"/>
                  </a:lnTo>
                  <a:lnTo>
                    <a:pt x="922" y="830"/>
                  </a:lnTo>
                  <a:lnTo>
                    <a:pt x="922" y="829"/>
                  </a:lnTo>
                  <a:lnTo>
                    <a:pt x="920" y="829"/>
                  </a:lnTo>
                  <a:lnTo>
                    <a:pt x="920" y="830"/>
                  </a:lnTo>
                  <a:lnTo>
                    <a:pt x="919" y="829"/>
                  </a:lnTo>
                  <a:lnTo>
                    <a:pt x="920" y="829"/>
                  </a:lnTo>
                  <a:lnTo>
                    <a:pt x="920" y="827"/>
                  </a:lnTo>
                  <a:lnTo>
                    <a:pt x="919" y="827"/>
                  </a:lnTo>
                  <a:lnTo>
                    <a:pt x="917" y="827"/>
                  </a:lnTo>
                  <a:lnTo>
                    <a:pt x="917" y="829"/>
                  </a:lnTo>
                  <a:lnTo>
                    <a:pt x="917" y="827"/>
                  </a:lnTo>
                  <a:lnTo>
                    <a:pt x="915" y="827"/>
                  </a:lnTo>
                  <a:lnTo>
                    <a:pt x="913" y="827"/>
                  </a:lnTo>
                  <a:lnTo>
                    <a:pt x="913" y="825"/>
                  </a:lnTo>
                  <a:lnTo>
                    <a:pt x="915" y="825"/>
                  </a:lnTo>
                  <a:lnTo>
                    <a:pt x="913" y="825"/>
                  </a:lnTo>
                  <a:lnTo>
                    <a:pt x="913" y="823"/>
                  </a:lnTo>
                  <a:lnTo>
                    <a:pt x="911" y="823"/>
                  </a:lnTo>
                  <a:lnTo>
                    <a:pt x="913" y="823"/>
                  </a:lnTo>
                  <a:lnTo>
                    <a:pt x="913" y="822"/>
                  </a:lnTo>
                  <a:lnTo>
                    <a:pt x="911" y="822"/>
                  </a:lnTo>
                  <a:lnTo>
                    <a:pt x="913" y="822"/>
                  </a:lnTo>
                  <a:lnTo>
                    <a:pt x="913" y="820"/>
                  </a:lnTo>
                  <a:lnTo>
                    <a:pt x="913" y="818"/>
                  </a:lnTo>
                  <a:lnTo>
                    <a:pt x="913" y="816"/>
                  </a:lnTo>
                  <a:lnTo>
                    <a:pt x="911" y="816"/>
                  </a:lnTo>
                  <a:lnTo>
                    <a:pt x="911" y="814"/>
                  </a:lnTo>
                  <a:lnTo>
                    <a:pt x="911" y="813"/>
                  </a:lnTo>
                  <a:lnTo>
                    <a:pt x="910" y="813"/>
                  </a:lnTo>
                  <a:lnTo>
                    <a:pt x="910" y="814"/>
                  </a:lnTo>
                  <a:lnTo>
                    <a:pt x="908" y="814"/>
                  </a:lnTo>
                  <a:lnTo>
                    <a:pt x="906" y="814"/>
                  </a:lnTo>
                  <a:lnTo>
                    <a:pt x="906" y="816"/>
                  </a:lnTo>
                  <a:lnTo>
                    <a:pt x="904" y="816"/>
                  </a:lnTo>
                  <a:lnTo>
                    <a:pt x="903" y="816"/>
                  </a:lnTo>
                  <a:lnTo>
                    <a:pt x="901" y="816"/>
                  </a:lnTo>
                  <a:lnTo>
                    <a:pt x="899" y="814"/>
                  </a:lnTo>
                  <a:lnTo>
                    <a:pt x="899" y="813"/>
                  </a:lnTo>
                  <a:lnTo>
                    <a:pt x="899" y="811"/>
                  </a:lnTo>
                  <a:lnTo>
                    <a:pt x="901" y="811"/>
                  </a:lnTo>
                  <a:lnTo>
                    <a:pt x="901" y="809"/>
                  </a:lnTo>
                  <a:lnTo>
                    <a:pt x="899" y="809"/>
                  </a:lnTo>
                  <a:lnTo>
                    <a:pt x="899" y="807"/>
                  </a:lnTo>
                  <a:lnTo>
                    <a:pt x="897" y="807"/>
                  </a:lnTo>
                  <a:lnTo>
                    <a:pt x="896" y="807"/>
                  </a:lnTo>
                  <a:lnTo>
                    <a:pt x="896" y="806"/>
                  </a:lnTo>
                  <a:lnTo>
                    <a:pt x="894" y="806"/>
                  </a:lnTo>
                  <a:lnTo>
                    <a:pt x="892" y="806"/>
                  </a:lnTo>
                  <a:lnTo>
                    <a:pt x="892" y="804"/>
                  </a:lnTo>
                  <a:lnTo>
                    <a:pt x="890" y="804"/>
                  </a:lnTo>
                  <a:lnTo>
                    <a:pt x="890" y="802"/>
                  </a:lnTo>
                  <a:lnTo>
                    <a:pt x="890" y="800"/>
                  </a:lnTo>
                  <a:lnTo>
                    <a:pt x="890" y="799"/>
                  </a:lnTo>
                  <a:lnTo>
                    <a:pt x="888" y="799"/>
                  </a:lnTo>
                  <a:lnTo>
                    <a:pt x="887" y="799"/>
                  </a:lnTo>
                  <a:lnTo>
                    <a:pt x="887" y="797"/>
                  </a:lnTo>
                  <a:lnTo>
                    <a:pt x="885" y="797"/>
                  </a:lnTo>
                  <a:lnTo>
                    <a:pt x="885" y="795"/>
                  </a:lnTo>
                  <a:lnTo>
                    <a:pt x="885" y="793"/>
                  </a:lnTo>
                  <a:lnTo>
                    <a:pt x="883" y="793"/>
                  </a:lnTo>
                  <a:lnTo>
                    <a:pt x="881" y="793"/>
                  </a:lnTo>
                  <a:lnTo>
                    <a:pt x="881" y="791"/>
                  </a:lnTo>
                  <a:lnTo>
                    <a:pt x="880" y="791"/>
                  </a:lnTo>
                  <a:lnTo>
                    <a:pt x="878" y="791"/>
                  </a:lnTo>
                  <a:lnTo>
                    <a:pt x="876" y="791"/>
                  </a:lnTo>
                  <a:lnTo>
                    <a:pt x="876" y="793"/>
                  </a:lnTo>
                  <a:lnTo>
                    <a:pt x="874" y="793"/>
                  </a:lnTo>
                  <a:lnTo>
                    <a:pt x="873" y="793"/>
                  </a:lnTo>
                  <a:lnTo>
                    <a:pt x="871" y="793"/>
                  </a:lnTo>
                  <a:lnTo>
                    <a:pt x="871" y="795"/>
                  </a:lnTo>
                  <a:lnTo>
                    <a:pt x="869" y="795"/>
                  </a:lnTo>
                  <a:lnTo>
                    <a:pt x="869" y="797"/>
                  </a:lnTo>
                  <a:lnTo>
                    <a:pt x="869" y="799"/>
                  </a:lnTo>
                  <a:lnTo>
                    <a:pt x="867" y="799"/>
                  </a:lnTo>
                  <a:lnTo>
                    <a:pt x="865" y="799"/>
                  </a:lnTo>
                  <a:lnTo>
                    <a:pt x="865" y="800"/>
                  </a:lnTo>
                  <a:lnTo>
                    <a:pt x="864" y="800"/>
                  </a:lnTo>
                  <a:lnTo>
                    <a:pt x="862" y="800"/>
                  </a:lnTo>
                  <a:lnTo>
                    <a:pt x="862" y="799"/>
                  </a:lnTo>
                  <a:lnTo>
                    <a:pt x="860" y="799"/>
                  </a:lnTo>
                  <a:lnTo>
                    <a:pt x="860" y="797"/>
                  </a:lnTo>
                  <a:lnTo>
                    <a:pt x="860" y="795"/>
                  </a:lnTo>
                  <a:lnTo>
                    <a:pt x="858" y="795"/>
                  </a:lnTo>
                  <a:lnTo>
                    <a:pt x="857" y="793"/>
                  </a:lnTo>
                  <a:lnTo>
                    <a:pt x="855" y="793"/>
                  </a:lnTo>
                  <a:lnTo>
                    <a:pt x="853" y="793"/>
                  </a:lnTo>
                  <a:lnTo>
                    <a:pt x="851" y="793"/>
                  </a:lnTo>
                  <a:lnTo>
                    <a:pt x="851" y="795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8" y="799"/>
                  </a:lnTo>
                  <a:lnTo>
                    <a:pt x="848" y="797"/>
                  </a:lnTo>
                  <a:lnTo>
                    <a:pt x="846" y="797"/>
                  </a:lnTo>
                  <a:lnTo>
                    <a:pt x="844" y="797"/>
                  </a:lnTo>
                  <a:lnTo>
                    <a:pt x="844" y="799"/>
                  </a:lnTo>
                  <a:lnTo>
                    <a:pt x="844" y="800"/>
                  </a:lnTo>
                  <a:lnTo>
                    <a:pt x="842" y="800"/>
                  </a:lnTo>
                  <a:lnTo>
                    <a:pt x="841" y="800"/>
                  </a:lnTo>
                  <a:lnTo>
                    <a:pt x="841" y="802"/>
                  </a:lnTo>
                  <a:lnTo>
                    <a:pt x="839" y="804"/>
                  </a:lnTo>
                  <a:lnTo>
                    <a:pt x="837" y="804"/>
                  </a:lnTo>
                  <a:lnTo>
                    <a:pt x="837" y="806"/>
                  </a:lnTo>
                  <a:lnTo>
                    <a:pt x="837" y="807"/>
                  </a:lnTo>
                  <a:lnTo>
                    <a:pt x="837" y="809"/>
                  </a:lnTo>
                  <a:lnTo>
                    <a:pt x="835" y="809"/>
                  </a:lnTo>
                  <a:lnTo>
                    <a:pt x="835" y="811"/>
                  </a:lnTo>
                  <a:lnTo>
                    <a:pt x="835" y="813"/>
                  </a:lnTo>
                  <a:lnTo>
                    <a:pt x="835" y="814"/>
                  </a:lnTo>
                  <a:lnTo>
                    <a:pt x="834" y="816"/>
                  </a:lnTo>
                  <a:lnTo>
                    <a:pt x="832" y="816"/>
                  </a:lnTo>
                  <a:lnTo>
                    <a:pt x="832" y="814"/>
                  </a:lnTo>
                  <a:lnTo>
                    <a:pt x="830" y="814"/>
                  </a:lnTo>
                  <a:lnTo>
                    <a:pt x="828" y="814"/>
                  </a:lnTo>
                  <a:lnTo>
                    <a:pt x="827" y="814"/>
                  </a:lnTo>
                  <a:lnTo>
                    <a:pt x="827" y="813"/>
                  </a:lnTo>
                  <a:lnTo>
                    <a:pt x="825" y="813"/>
                  </a:lnTo>
                  <a:lnTo>
                    <a:pt x="825" y="814"/>
                  </a:lnTo>
                  <a:lnTo>
                    <a:pt x="825" y="816"/>
                  </a:lnTo>
                  <a:lnTo>
                    <a:pt x="823" y="816"/>
                  </a:lnTo>
                  <a:lnTo>
                    <a:pt x="823" y="818"/>
                  </a:lnTo>
                  <a:lnTo>
                    <a:pt x="823" y="820"/>
                  </a:lnTo>
                  <a:lnTo>
                    <a:pt x="823" y="822"/>
                  </a:lnTo>
                  <a:lnTo>
                    <a:pt x="821" y="822"/>
                  </a:lnTo>
                  <a:lnTo>
                    <a:pt x="819" y="822"/>
                  </a:lnTo>
                  <a:lnTo>
                    <a:pt x="819" y="820"/>
                  </a:lnTo>
                  <a:lnTo>
                    <a:pt x="818" y="820"/>
                  </a:lnTo>
                  <a:lnTo>
                    <a:pt x="818" y="822"/>
                  </a:lnTo>
                  <a:lnTo>
                    <a:pt x="816" y="822"/>
                  </a:lnTo>
                  <a:lnTo>
                    <a:pt x="814" y="822"/>
                  </a:lnTo>
                  <a:lnTo>
                    <a:pt x="814" y="823"/>
                  </a:lnTo>
                  <a:lnTo>
                    <a:pt x="814" y="825"/>
                  </a:lnTo>
                  <a:lnTo>
                    <a:pt x="812" y="825"/>
                  </a:lnTo>
                  <a:lnTo>
                    <a:pt x="811" y="827"/>
                  </a:lnTo>
                  <a:lnTo>
                    <a:pt x="809" y="827"/>
                  </a:lnTo>
                  <a:lnTo>
                    <a:pt x="807" y="827"/>
                  </a:lnTo>
                  <a:lnTo>
                    <a:pt x="807" y="825"/>
                  </a:lnTo>
                  <a:lnTo>
                    <a:pt x="805" y="825"/>
                  </a:lnTo>
                  <a:lnTo>
                    <a:pt x="804" y="825"/>
                  </a:lnTo>
                  <a:lnTo>
                    <a:pt x="802" y="825"/>
                  </a:lnTo>
                  <a:lnTo>
                    <a:pt x="800" y="825"/>
                  </a:lnTo>
                  <a:lnTo>
                    <a:pt x="798" y="825"/>
                  </a:lnTo>
                  <a:lnTo>
                    <a:pt x="796" y="825"/>
                  </a:lnTo>
                  <a:lnTo>
                    <a:pt x="796" y="827"/>
                  </a:lnTo>
                  <a:lnTo>
                    <a:pt x="795" y="827"/>
                  </a:lnTo>
                  <a:lnTo>
                    <a:pt x="795" y="825"/>
                  </a:lnTo>
                  <a:lnTo>
                    <a:pt x="795" y="823"/>
                  </a:lnTo>
                  <a:lnTo>
                    <a:pt x="796" y="823"/>
                  </a:lnTo>
                  <a:lnTo>
                    <a:pt x="795" y="823"/>
                  </a:lnTo>
                  <a:lnTo>
                    <a:pt x="795" y="822"/>
                  </a:lnTo>
                  <a:lnTo>
                    <a:pt x="795" y="820"/>
                  </a:lnTo>
                  <a:lnTo>
                    <a:pt x="795" y="818"/>
                  </a:lnTo>
                  <a:lnTo>
                    <a:pt x="795" y="816"/>
                  </a:lnTo>
                  <a:lnTo>
                    <a:pt x="795" y="814"/>
                  </a:lnTo>
                  <a:lnTo>
                    <a:pt x="795" y="813"/>
                  </a:lnTo>
                  <a:lnTo>
                    <a:pt x="796" y="813"/>
                  </a:lnTo>
                  <a:lnTo>
                    <a:pt x="796" y="811"/>
                  </a:lnTo>
                  <a:lnTo>
                    <a:pt x="798" y="811"/>
                  </a:lnTo>
                  <a:lnTo>
                    <a:pt x="798" y="809"/>
                  </a:lnTo>
                  <a:lnTo>
                    <a:pt x="798" y="807"/>
                  </a:lnTo>
                  <a:lnTo>
                    <a:pt x="798" y="806"/>
                  </a:lnTo>
                  <a:lnTo>
                    <a:pt x="796" y="806"/>
                  </a:lnTo>
                  <a:lnTo>
                    <a:pt x="798" y="806"/>
                  </a:lnTo>
                  <a:lnTo>
                    <a:pt x="798" y="804"/>
                  </a:lnTo>
                  <a:lnTo>
                    <a:pt x="798" y="802"/>
                  </a:lnTo>
                  <a:lnTo>
                    <a:pt x="798" y="800"/>
                  </a:lnTo>
                  <a:lnTo>
                    <a:pt x="798" y="799"/>
                  </a:lnTo>
                  <a:lnTo>
                    <a:pt x="796" y="799"/>
                  </a:lnTo>
                  <a:lnTo>
                    <a:pt x="795" y="799"/>
                  </a:lnTo>
                  <a:lnTo>
                    <a:pt x="793" y="799"/>
                  </a:lnTo>
                  <a:lnTo>
                    <a:pt x="793" y="797"/>
                  </a:lnTo>
                  <a:lnTo>
                    <a:pt x="791" y="797"/>
                  </a:lnTo>
                  <a:lnTo>
                    <a:pt x="789" y="797"/>
                  </a:lnTo>
                  <a:lnTo>
                    <a:pt x="788" y="797"/>
                  </a:lnTo>
                  <a:lnTo>
                    <a:pt x="786" y="797"/>
                  </a:lnTo>
                  <a:lnTo>
                    <a:pt x="784" y="797"/>
                  </a:lnTo>
                  <a:lnTo>
                    <a:pt x="784" y="795"/>
                  </a:lnTo>
                  <a:lnTo>
                    <a:pt x="784" y="793"/>
                  </a:lnTo>
                  <a:lnTo>
                    <a:pt x="784" y="791"/>
                  </a:lnTo>
                  <a:lnTo>
                    <a:pt x="784" y="790"/>
                  </a:lnTo>
                  <a:lnTo>
                    <a:pt x="786" y="790"/>
                  </a:lnTo>
                  <a:lnTo>
                    <a:pt x="786" y="788"/>
                  </a:lnTo>
                  <a:lnTo>
                    <a:pt x="784" y="788"/>
                  </a:lnTo>
                  <a:lnTo>
                    <a:pt x="784" y="786"/>
                  </a:lnTo>
                  <a:lnTo>
                    <a:pt x="782" y="786"/>
                  </a:lnTo>
                  <a:lnTo>
                    <a:pt x="784" y="786"/>
                  </a:lnTo>
                  <a:lnTo>
                    <a:pt x="786" y="786"/>
                  </a:lnTo>
                  <a:lnTo>
                    <a:pt x="786" y="784"/>
                  </a:lnTo>
                  <a:lnTo>
                    <a:pt x="788" y="784"/>
                  </a:lnTo>
                  <a:lnTo>
                    <a:pt x="789" y="784"/>
                  </a:lnTo>
                  <a:lnTo>
                    <a:pt x="789" y="783"/>
                  </a:lnTo>
                  <a:lnTo>
                    <a:pt x="789" y="781"/>
                  </a:lnTo>
                  <a:lnTo>
                    <a:pt x="789" y="779"/>
                  </a:lnTo>
                  <a:lnTo>
                    <a:pt x="788" y="779"/>
                  </a:lnTo>
                  <a:lnTo>
                    <a:pt x="788" y="777"/>
                  </a:lnTo>
                  <a:lnTo>
                    <a:pt x="786" y="777"/>
                  </a:lnTo>
                  <a:lnTo>
                    <a:pt x="786" y="776"/>
                  </a:lnTo>
                  <a:lnTo>
                    <a:pt x="784" y="776"/>
                  </a:lnTo>
                  <a:lnTo>
                    <a:pt x="784" y="774"/>
                  </a:lnTo>
                  <a:lnTo>
                    <a:pt x="784" y="772"/>
                  </a:lnTo>
                  <a:lnTo>
                    <a:pt x="782" y="772"/>
                  </a:lnTo>
                  <a:lnTo>
                    <a:pt x="782" y="770"/>
                  </a:lnTo>
                  <a:lnTo>
                    <a:pt x="782" y="768"/>
                  </a:lnTo>
                  <a:lnTo>
                    <a:pt x="782" y="767"/>
                  </a:lnTo>
                  <a:lnTo>
                    <a:pt x="784" y="767"/>
                  </a:lnTo>
                  <a:lnTo>
                    <a:pt x="784" y="765"/>
                  </a:lnTo>
                  <a:lnTo>
                    <a:pt x="784" y="763"/>
                  </a:lnTo>
                  <a:lnTo>
                    <a:pt x="786" y="763"/>
                  </a:lnTo>
                  <a:lnTo>
                    <a:pt x="786" y="761"/>
                  </a:lnTo>
                  <a:lnTo>
                    <a:pt x="788" y="760"/>
                  </a:lnTo>
                  <a:lnTo>
                    <a:pt x="788" y="758"/>
                  </a:lnTo>
                  <a:lnTo>
                    <a:pt x="788" y="756"/>
                  </a:lnTo>
                  <a:lnTo>
                    <a:pt x="789" y="756"/>
                  </a:lnTo>
                  <a:lnTo>
                    <a:pt x="789" y="754"/>
                  </a:lnTo>
                  <a:lnTo>
                    <a:pt x="789" y="753"/>
                  </a:lnTo>
                  <a:lnTo>
                    <a:pt x="791" y="753"/>
                  </a:lnTo>
                  <a:lnTo>
                    <a:pt x="789" y="751"/>
                  </a:lnTo>
                  <a:lnTo>
                    <a:pt x="789" y="749"/>
                  </a:lnTo>
                  <a:lnTo>
                    <a:pt x="789" y="747"/>
                  </a:lnTo>
                  <a:lnTo>
                    <a:pt x="789" y="745"/>
                  </a:lnTo>
                  <a:lnTo>
                    <a:pt x="791" y="744"/>
                  </a:lnTo>
                  <a:lnTo>
                    <a:pt x="791" y="742"/>
                  </a:lnTo>
                  <a:lnTo>
                    <a:pt x="793" y="742"/>
                  </a:lnTo>
                  <a:lnTo>
                    <a:pt x="793" y="740"/>
                  </a:lnTo>
                  <a:lnTo>
                    <a:pt x="795" y="738"/>
                  </a:lnTo>
                  <a:lnTo>
                    <a:pt x="795" y="737"/>
                  </a:lnTo>
                  <a:lnTo>
                    <a:pt x="795" y="735"/>
                  </a:lnTo>
                  <a:lnTo>
                    <a:pt x="795" y="733"/>
                  </a:lnTo>
                  <a:lnTo>
                    <a:pt x="793" y="733"/>
                  </a:lnTo>
                  <a:lnTo>
                    <a:pt x="793" y="731"/>
                  </a:lnTo>
                  <a:lnTo>
                    <a:pt x="795" y="730"/>
                  </a:lnTo>
                  <a:lnTo>
                    <a:pt x="795" y="728"/>
                  </a:lnTo>
                  <a:lnTo>
                    <a:pt x="795" y="726"/>
                  </a:lnTo>
                  <a:lnTo>
                    <a:pt x="793" y="724"/>
                  </a:lnTo>
                  <a:lnTo>
                    <a:pt x="793" y="722"/>
                  </a:lnTo>
                  <a:lnTo>
                    <a:pt x="793" y="721"/>
                  </a:lnTo>
                  <a:lnTo>
                    <a:pt x="795" y="721"/>
                  </a:lnTo>
                  <a:lnTo>
                    <a:pt x="795" y="719"/>
                  </a:lnTo>
                  <a:lnTo>
                    <a:pt x="795" y="717"/>
                  </a:lnTo>
                  <a:lnTo>
                    <a:pt x="795" y="715"/>
                  </a:lnTo>
                  <a:lnTo>
                    <a:pt x="795" y="714"/>
                  </a:lnTo>
                  <a:lnTo>
                    <a:pt x="795" y="712"/>
                  </a:lnTo>
                  <a:lnTo>
                    <a:pt x="796" y="712"/>
                  </a:lnTo>
                  <a:lnTo>
                    <a:pt x="796" y="710"/>
                  </a:lnTo>
                  <a:lnTo>
                    <a:pt x="796" y="708"/>
                  </a:lnTo>
                  <a:lnTo>
                    <a:pt x="796" y="707"/>
                  </a:lnTo>
                  <a:lnTo>
                    <a:pt x="796" y="705"/>
                  </a:lnTo>
                  <a:lnTo>
                    <a:pt x="796" y="703"/>
                  </a:lnTo>
                  <a:lnTo>
                    <a:pt x="795" y="703"/>
                  </a:lnTo>
                  <a:lnTo>
                    <a:pt x="795" y="701"/>
                  </a:lnTo>
                  <a:lnTo>
                    <a:pt x="795" y="699"/>
                  </a:lnTo>
                  <a:lnTo>
                    <a:pt x="793" y="699"/>
                  </a:lnTo>
                  <a:lnTo>
                    <a:pt x="793" y="698"/>
                  </a:lnTo>
                  <a:lnTo>
                    <a:pt x="793" y="696"/>
                  </a:lnTo>
                  <a:lnTo>
                    <a:pt x="793" y="694"/>
                  </a:lnTo>
                  <a:lnTo>
                    <a:pt x="791" y="694"/>
                  </a:lnTo>
                  <a:lnTo>
                    <a:pt x="791" y="692"/>
                  </a:lnTo>
                  <a:lnTo>
                    <a:pt x="791" y="691"/>
                  </a:lnTo>
                  <a:lnTo>
                    <a:pt x="793" y="689"/>
                  </a:lnTo>
                  <a:lnTo>
                    <a:pt x="793" y="687"/>
                  </a:lnTo>
                  <a:lnTo>
                    <a:pt x="793" y="685"/>
                  </a:lnTo>
                  <a:lnTo>
                    <a:pt x="793" y="683"/>
                  </a:lnTo>
                  <a:lnTo>
                    <a:pt x="793" y="682"/>
                  </a:lnTo>
                  <a:lnTo>
                    <a:pt x="791" y="682"/>
                  </a:lnTo>
                  <a:lnTo>
                    <a:pt x="791" y="680"/>
                  </a:lnTo>
                  <a:lnTo>
                    <a:pt x="791" y="678"/>
                  </a:lnTo>
                  <a:lnTo>
                    <a:pt x="791" y="676"/>
                  </a:lnTo>
                  <a:lnTo>
                    <a:pt x="791" y="675"/>
                  </a:lnTo>
                  <a:lnTo>
                    <a:pt x="793" y="675"/>
                  </a:lnTo>
                  <a:lnTo>
                    <a:pt x="793" y="673"/>
                  </a:lnTo>
                  <a:lnTo>
                    <a:pt x="793" y="671"/>
                  </a:lnTo>
                  <a:lnTo>
                    <a:pt x="793" y="669"/>
                  </a:lnTo>
                  <a:lnTo>
                    <a:pt x="793" y="668"/>
                  </a:lnTo>
                  <a:lnTo>
                    <a:pt x="793" y="666"/>
                  </a:lnTo>
                  <a:lnTo>
                    <a:pt x="793" y="664"/>
                  </a:lnTo>
                  <a:lnTo>
                    <a:pt x="793" y="662"/>
                  </a:lnTo>
                  <a:lnTo>
                    <a:pt x="795" y="662"/>
                  </a:lnTo>
                  <a:lnTo>
                    <a:pt x="795" y="660"/>
                  </a:lnTo>
                  <a:lnTo>
                    <a:pt x="795" y="659"/>
                  </a:lnTo>
                  <a:lnTo>
                    <a:pt x="795" y="657"/>
                  </a:lnTo>
                  <a:lnTo>
                    <a:pt x="793" y="657"/>
                  </a:lnTo>
                  <a:lnTo>
                    <a:pt x="793" y="655"/>
                  </a:lnTo>
                  <a:lnTo>
                    <a:pt x="793" y="653"/>
                  </a:lnTo>
                  <a:lnTo>
                    <a:pt x="793" y="652"/>
                  </a:lnTo>
                  <a:lnTo>
                    <a:pt x="793" y="650"/>
                  </a:lnTo>
                  <a:lnTo>
                    <a:pt x="793" y="648"/>
                  </a:lnTo>
                  <a:lnTo>
                    <a:pt x="791" y="648"/>
                  </a:lnTo>
                  <a:lnTo>
                    <a:pt x="793" y="648"/>
                  </a:lnTo>
                  <a:lnTo>
                    <a:pt x="793" y="646"/>
                  </a:lnTo>
                  <a:lnTo>
                    <a:pt x="793" y="645"/>
                  </a:lnTo>
                  <a:lnTo>
                    <a:pt x="793" y="643"/>
                  </a:lnTo>
                  <a:lnTo>
                    <a:pt x="791" y="643"/>
                  </a:lnTo>
                  <a:lnTo>
                    <a:pt x="791" y="641"/>
                  </a:lnTo>
                  <a:lnTo>
                    <a:pt x="789" y="641"/>
                  </a:lnTo>
                  <a:lnTo>
                    <a:pt x="789" y="639"/>
                  </a:lnTo>
                  <a:lnTo>
                    <a:pt x="788" y="639"/>
                  </a:lnTo>
                  <a:lnTo>
                    <a:pt x="786" y="639"/>
                  </a:lnTo>
                  <a:lnTo>
                    <a:pt x="786" y="641"/>
                  </a:lnTo>
                  <a:lnTo>
                    <a:pt x="786" y="643"/>
                  </a:lnTo>
                  <a:lnTo>
                    <a:pt x="784" y="643"/>
                  </a:lnTo>
                  <a:lnTo>
                    <a:pt x="784" y="641"/>
                  </a:lnTo>
                  <a:lnTo>
                    <a:pt x="782" y="641"/>
                  </a:lnTo>
                  <a:lnTo>
                    <a:pt x="782" y="643"/>
                  </a:lnTo>
                  <a:lnTo>
                    <a:pt x="782" y="641"/>
                  </a:lnTo>
                  <a:lnTo>
                    <a:pt x="781" y="641"/>
                  </a:lnTo>
                  <a:lnTo>
                    <a:pt x="781" y="639"/>
                  </a:lnTo>
                  <a:lnTo>
                    <a:pt x="779" y="639"/>
                  </a:lnTo>
                  <a:lnTo>
                    <a:pt x="779" y="641"/>
                  </a:lnTo>
                  <a:lnTo>
                    <a:pt x="779" y="643"/>
                  </a:lnTo>
                  <a:lnTo>
                    <a:pt x="777" y="643"/>
                  </a:lnTo>
                  <a:lnTo>
                    <a:pt x="775" y="643"/>
                  </a:lnTo>
                  <a:lnTo>
                    <a:pt x="775" y="645"/>
                  </a:lnTo>
                  <a:lnTo>
                    <a:pt x="773" y="645"/>
                  </a:lnTo>
                  <a:lnTo>
                    <a:pt x="773" y="643"/>
                  </a:lnTo>
                  <a:lnTo>
                    <a:pt x="773" y="641"/>
                  </a:lnTo>
                  <a:lnTo>
                    <a:pt x="772" y="641"/>
                  </a:lnTo>
                  <a:lnTo>
                    <a:pt x="772" y="639"/>
                  </a:lnTo>
                  <a:lnTo>
                    <a:pt x="770" y="639"/>
                  </a:lnTo>
                  <a:lnTo>
                    <a:pt x="768" y="639"/>
                  </a:lnTo>
                  <a:lnTo>
                    <a:pt x="766" y="639"/>
                  </a:lnTo>
                  <a:lnTo>
                    <a:pt x="766" y="641"/>
                  </a:lnTo>
                  <a:lnTo>
                    <a:pt x="765" y="641"/>
                  </a:lnTo>
                  <a:lnTo>
                    <a:pt x="765" y="639"/>
                  </a:lnTo>
                  <a:lnTo>
                    <a:pt x="763" y="639"/>
                  </a:lnTo>
                  <a:lnTo>
                    <a:pt x="761" y="639"/>
                  </a:lnTo>
                  <a:lnTo>
                    <a:pt x="759" y="639"/>
                  </a:lnTo>
                  <a:lnTo>
                    <a:pt x="759" y="637"/>
                  </a:lnTo>
                  <a:lnTo>
                    <a:pt x="757" y="637"/>
                  </a:lnTo>
                  <a:lnTo>
                    <a:pt x="757" y="636"/>
                  </a:lnTo>
                  <a:lnTo>
                    <a:pt x="756" y="636"/>
                  </a:lnTo>
                  <a:lnTo>
                    <a:pt x="756" y="634"/>
                  </a:lnTo>
                  <a:lnTo>
                    <a:pt x="754" y="634"/>
                  </a:lnTo>
                  <a:lnTo>
                    <a:pt x="752" y="634"/>
                  </a:lnTo>
                  <a:lnTo>
                    <a:pt x="754" y="634"/>
                  </a:lnTo>
                  <a:lnTo>
                    <a:pt x="754" y="632"/>
                  </a:lnTo>
                  <a:lnTo>
                    <a:pt x="756" y="632"/>
                  </a:lnTo>
                  <a:lnTo>
                    <a:pt x="754" y="632"/>
                  </a:lnTo>
                  <a:lnTo>
                    <a:pt x="754" y="630"/>
                  </a:lnTo>
                  <a:lnTo>
                    <a:pt x="752" y="630"/>
                  </a:lnTo>
                  <a:lnTo>
                    <a:pt x="750" y="629"/>
                  </a:lnTo>
                  <a:lnTo>
                    <a:pt x="749" y="627"/>
                  </a:lnTo>
                  <a:lnTo>
                    <a:pt x="749" y="625"/>
                  </a:lnTo>
                  <a:lnTo>
                    <a:pt x="747" y="623"/>
                  </a:lnTo>
                  <a:lnTo>
                    <a:pt x="747" y="622"/>
                  </a:lnTo>
                  <a:lnTo>
                    <a:pt x="747" y="620"/>
                  </a:lnTo>
                  <a:lnTo>
                    <a:pt x="747" y="618"/>
                  </a:lnTo>
                  <a:lnTo>
                    <a:pt x="747" y="616"/>
                  </a:lnTo>
                  <a:lnTo>
                    <a:pt x="745" y="616"/>
                  </a:lnTo>
                  <a:lnTo>
                    <a:pt x="745" y="614"/>
                  </a:lnTo>
                  <a:lnTo>
                    <a:pt x="743" y="614"/>
                  </a:lnTo>
                  <a:lnTo>
                    <a:pt x="743" y="613"/>
                  </a:lnTo>
                  <a:lnTo>
                    <a:pt x="742" y="611"/>
                  </a:lnTo>
                  <a:lnTo>
                    <a:pt x="742" y="609"/>
                  </a:lnTo>
                  <a:lnTo>
                    <a:pt x="740" y="609"/>
                  </a:lnTo>
                  <a:lnTo>
                    <a:pt x="742" y="607"/>
                  </a:lnTo>
                  <a:lnTo>
                    <a:pt x="740" y="607"/>
                  </a:lnTo>
                  <a:lnTo>
                    <a:pt x="740" y="606"/>
                  </a:lnTo>
                  <a:lnTo>
                    <a:pt x="738" y="606"/>
                  </a:lnTo>
                  <a:lnTo>
                    <a:pt x="738" y="604"/>
                  </a:lnTo>
                  <a:lnTo>
                    <a:pt x="736" y="604"/>
                  </a:lnTo>
                  <a:lnTo>
                    <a:pt x="736" y="602"/>
                  </a:lnTo>
                  <a:lnTo>
                    <a:pt x="734" y="602"/>
                  </a:lnTo>
                  <a:lnTo>
                    <a:pt x="734" y="600"/>
                  </a:lnTo>
                  <a:lnTo>
                    <a:pt x="733" y="600"/>
                  </a:lnTo>
                  <a:lnTo>
                    <a:pt x="731" y="600"/>
                  </a:lnTo>
                  <a:lnTo>
                    <a:pt x="729" y="600"/>
                  </a:lnTo>
                  <a:lnTo>
                    <a:pt x="729" y="602"/>
                  </a:lnTo>
                  <a:lnTo>
                    <a:pt x="727" y="602"/>
                  </a:lnTo>
                  <a:lnTo>
                    <a:pt x="726" y="602"/>
                  </a:lnTo>
                  <a:lnTo>
                    <a:pt x="724" y="602"/>
                  </a:lnTo>
                  <a:lnTo>
                    <a:pt x="724" y="604"/>
                  </a:lnTo>
                  <a:lnTo>
                    <a:pt x="722" y="604"/>
                  </a:lnTo>
                  <a:lnTo>
                    <a:pt x="722" y="606"/>
                  </a:lnTo>
                  <a:lnTo>
                    <a:pt x="722" y="604"/>
                  </a:lnTo>
                  <a:lnTo>
                    <a:pt x="720" y="604"/>
                  </a:lnTo>
                  <a:lnTo>
                    <a:pt x="720" y="602"/>
                  </a:lnTo>
                  <a:lnTo>
                    <a:pt x="719" y="602"/>
                  </a:lnTo>
                  <a:lnTo>
                    <a:pt x="719" y="600"/>
                  </a:lnTo>
                  <a:lnTo>
                    <a:pt x="717" y="600"/>
                  </a:lnTo>
                  <a:lnTo>
                    <a:pt x="717" y="602"/>
                  </a:lnTo>
                  <a:lnTo>
                    <a:pt x="715" y="600"/>
                  </a:lnTo>
                  <a:lnTo>
                    <a:pt x="713" y="600"/>
                  </a:lnTo>
                  <a:lnTo>
                    <a:pt x="711" y="602"/>
                  </a:lnTo>
                  <a:lnTo>
                    <a:pt x="710" y="602"/>
                  </a:lnTo>
                  <a:lnTo>
                    <a:pt x="708" y="602"/>
                  </a:lnTo>
                  <a:lnTo>
                    <a:pt x="708" y="600"/>
                  </a:lnTo>
                  <a:lnTo>
                    <a:pt x="708" y="599"/>
                  </a:lnTo>
                  <a:lnTo>
                    <a:pt x="708" y="597"/>
                  </a:lnTo>
                  <a:lnTo>
                    <a:pt x="706" y="597"/>
                  </a:lnTo>
                  <a:lnTo>
                    <a:pt x="704" y="597"/>
                  </a:lnTo>
                  <a:lnTo>
                    <a:pt x="704" y="599"/>
                  </a:lnTo>
                  <a:lnTo>
                    <a:pt x="703" y="599"/>
                  </a:lnTo>
                  <a:lnTo>
                    <a:pt x="699" y="597"/>
                  </a:lnTo>
                  <a:lnTo>
                    <a:pt x="697" y="597"/>
                  </a:lnTo>
                  <a:lnTo>
                    <a:pt x="696" y="599"/>
                  </a:lnTo>
                  <a:lnTo>
                    <a:pt x="696" y="600"/>
                  </a:lnTo>
                  <a:lnTo>
                    <a:pt x="696" y="602"/>
                  </a:lnTo>
                  <a:lnTo>
                    <a:pt x="694" y="602"/>
                  </a:lnTo>
                  <a:lnTo>
                    <a:pt x="694" y="604"/>
                  </a:lnTo>
                  <a:lnTo>
                    <a:pt x="692" y="606"/>
                  </a:lnTo>
                  <a:lnTo>
                    <a:pt x="694" y="606"/>
                  </a:lnTo>
                  <a:lnTo>
                    <a:pt x="694" y="607"/>
                  </a:lnTo>
                  <a:lnTo>
                    <a:pt x="694" y="609"/>
                  </a:lnTo>
                  <a:lnTo>
                    <a:pt x="692" y="609"/>
                  </a:lnTo>
                  <a:lnTo>
                    <a:pt x="692" y="607"/>
                  </a:lnTo>
                  <a:lnTo>
                    <a:pt x="690" y="607"/>
                  </a:lnTo>
                  <a:lnTo>
                    <a:pt x="688" y="607"/>
                  </a:lnTo>
                  <a:lnTo>
                    <a:pt x="688" y="606"/>
                  </a:lnTo>
                  <a:lnTo>
                    <a:pt x="687" y="606"/>
                  </a:lnTo>
                  <a:lnTo>
                    <a:pt x="687" y="604"/>
                  </a:lnTo>
                  <a:lnTo>
                    <a:pt x="685" y="604"/>
                  </a:lnTo>
                  <a:lnTo>
                    <a:pt x="685" y="602"/>
                  </a:lnTo>
                  <a:lnTo>
                    <a:pt x="687" y="602"/>
                  </a:lnTo>
                  <a:lnTo>
                    <a:pt x="685" y="602"/>
                  </a:lnTo>
                  <a:lnTo>
                    <a:pt x="685" y="600"/>
                  </a:lnTo>
                  <a:lnTo>
                    <a:pt x="683" y="600"/>
                  </a:lnTo>
                  <a:lnTo>
                    <a:pt x="683" y="599"/>
                  </a:lnTo>
                  <a:lnTo>
                    <a:pt x="683" y="597"/>
                  </a:lnTo>
                  <a:lnTo>
                    <a:pt x="681" y="595"/>
                  </a:lnTo>
                  <a:lnTo>
                    <a:pt x="681" y="593"/>
                  </a:lnTo>
                  <a:lnTo>
                    <a:pt x="680" y="593"/>
                  </a:lnTo>
                  <a:lnTo>
                    <a:pt x="680" y="591"/>
                  </a:lnTo>
                  <a:lnTo>
                    <a:pt x="680" y="590"/>
                  </a:lnTo>
                  <a:lnTo>
                    <a:pt x="680" y="588"/>
                  </a:lnTo>
                  <a:lnTo>
                    <a:pt x="678" y="590"/>
                  </a:lnTo>
                  <a:lnTo>
                    <a:pt x="676" y="588"/>
                  </a:lnTo>
                  <a:lnTo>
                    <a:pt x="674" y="588"/>
                  </a:lnTo>
                  <a:lnTo>
                    <a:pt x="673" y="588"/>
                  </a:lnTo>
                  <a:lnTo>
                    <a:pt x="671" y="590"/>
                  </a:lnTo>
                  <a:lnTo>
                    <a:pt x="669" y="590"/>
                  </a:lnTo>
                  <a:lnTo>
                    <a:pt x="669" y="591"/>
                  </a:lnTo>
                  <a:lnTo>
                    <a:pt x="667" y="591"/>
                  </a:lnTo>
                  <a:lnTo>
                    <a:pt x="667" y="593"/>
                  </a:lnTo>
                  <a:lnTo>
                    <a:pt x="665" y="593"/>
                  </a:lnTo>
                  <a:lnTo>
                    <a:pt x="664" y="593"/>
                  </a:lnTo>
                  <a:lnTo>
                    <a:pt x="662" y="593"/>
                  </a:lnTo>
                  <a:lnTo>
                    <a:pt x="660" y="593"/>
                  </a:lnTo>
                  <a:lnTo>
                    <a:pt x="657" y="595"/>
                  </a:lnTo>
                  <a:lnTo>
                    <a:pt x="655" y="595"/>
                  </a:lnTo>
                  <a:lnTo>
                    <a:pt x="653" y="595"/>
                  </a:lnTo>
                  <a:lnTo>
                    <a:pt x="653" y="593"/>
                  </a:lnTo>
                  <a:lnTo>
                    <a:pt x="653" y="591"/>
                  </a:lnTo>
                  <a:lnTo>
                    <a:pt x="651" y="593"/>
                  </a:lnTo>
                  <a:lnTo>
                    <a:pt x="651" y="591"/>
                  </a:lnTo>
                  <a:lnTo>
                    <a:pt x="650" y="591"/>
                  </a:lnTo>
                  <a:lnTo>
                    <a:pt x="650" y="593"/>
                  </a:lnTo>
                  <a:lnTo>
                    <a:pt x="648" y="593"/>
                  </a:lnTo>
                  <a:lnTo>
                    <a:pt x="648" y="595"/>
                  </a:lnTo>
                  <a:lnTo>
                    <a:pt x="648" y="597"/>
                  </a:lnTo>
                  <a:lnTo>
                    <a:pt x="648" y="599"/>
                  </a:lnTo>
                  <a:lnTo>
                    <a:pt x="648" y="600"/>
                  </a:lnTo>
                  <a:lnTo>
                    <a:pt x="646" y="600"/>
                  </a:lnTo>
                  <a:lnTo>
                    <a:pt x="644" y="600"/>
                  </a:lnTo>
                  <a:lnTo>
                    <a:pt x="642" y="602"/>
                  </a:lnTo>
                  <a:lnTo>
                    <a:pt x="641" y="604"/>
                  </a:lnTo>
                  <a:lnTo>
                    <a:pt x="639" y="606"/>
                  </a:lnTo>
                  <a:lnTo>
                    <a:pt x="637" y="606"/>
                  </a:lnTo>
                  <a:lnTo>
                    <a:pt x="635" y="606"/>
                  </a:lnTo>
                  <a:lnTo>
                    <a:pt x="635" y="607"/>
                  </a:lnTo>
                  <a:lnTo>
                    <a:pt x="635" y="609"/>
                  </a:lnTo>
                  <a:lnTo>
                    <a:pt x="637" y="609"/>
                  </a:lnTo>
                  <a:lnTo>
                    <a:pt x="637" y="611"/>
                  </a:lnTo>
                  <a:lnTo>
                    <a:pt x="635" y="611"/>
                  </a:lnTo>
                  <a:lnTo>
                    <a:pt x="634" y="613"/>
                  </a:lnTo>
                  <a:lnTo>
                    <a:pt x="634" y="614"/>
                  </a:lnTo>
                  <a:lnTo>
                    <a:pt x="632" y="616"/>
                  </a:lnTo>
                  <a:lnTo>
                    <a:pt x="632" y="618"/>
                  </a:lnTo>
                  <a:lnTo>
                    <a:pt x="632" y="620"/>
                  </a:lnTo>
                  <a:lnTo>
                    <a:pt x="630" y="620"/>
                  </a:lnTo>
                  <a:lnTo>
                    <a:pt x="628" y="620"/>
                  </a:lnTo>
                  <a:lnTo>
                    <a:pt x="628" y="622"/>
                  </a:lnTo>
                  <a:lnTo>
                    <a:pt x="627" y="622"/>
                  </a:lnTo>
                  <a:lnTo>
                    <a:pt x="627" y="623"/>
                  </a:lnTo>
                  <a:lnTo>
                    <a:pt x="625" y="623"/>
                  </a:lnTo>
                  <a:lnTo>
                    <a:pt x="625" y="625"/>
                  </a:lnTo>
                  <a:lnTo>
                    <a:pt x="625" y="627"/>
                  </a:lnTo>
                  <a:lnTo>
                    <a:pt x="623" y="627"/>
                  </a:lnTo>
                  <a:lnTo>
                    <a:pt x="623" y="629"/>
                  </a:lnTo>
                  <a:lnTo>
                    <a:pt x="621" y="629"/>
                  </a:lnTo>
                  <a:lnTo>
                    <a:pt x="621" y="630"/>
                  </a:lnTo>
                  <a:lnTo>
                    <a:pt x="621" y="632"/>
                  </a:lnTo>
                  <a:lnTo>
                    <a:pt x="623" y="632"/>
                  </a:lnTo>
                  <a:lnTo>
                    <a:pt x="623" y="634"/>
                  </a:lnTo>
                  <a:lnTo>
                    <a:pt x="621" y="634"/>
                  </a:lnTo>
                  <a:lnTo>
                    <a:pt x="621" y="636"/>
                  </a:lnTo>
                  <a:lnTo>
                    <a:pt x="621" y="637"/>
                  </a:lnTo>
                  <a:lnTo>
                    <a:pt x="619" y="639"/>
                  </a:lnTo>
                  <a:lnTo>
                    <a:pt x="619" y="641"/>
                  </a:lnTo>
                  <a:lnTo>
                    <a:pt x="619" y="643"/>
                  </a:lnTo>
                  <a:lnTo>
                    <a:pt x="619" y="645"/>
                  </a:lnTo>
                  <a:lnTo>
                    <a:pt x="618" y="645"/>
                  </a:lnTo>
                  <a:lnTo>
                    <a:pt x="618" y="646"/>
                  </a:lnTo>
                  <a:lnTo>
                    <a:pt x="618" y="648"/>
                  </a:lnTo>
                  <a:lnTo>
                    <a:pt x="619" y="648"/>
                  </a:lnTo>
                  <a:lnTo>
                    <a:pt x="619" y="650"/>
                  </a:lnTo>
                  <a:lnTo>
                    <a:pt x="621" y="650"/>
                  </a:lnTo>
                  <a:lnTo>
                    <a:pt x="619" y="650"/>
                  </a:lnTo>
                  <a:lnTo>
                    <a:pt x="618" y="650"/>
                  </a:lnTo>
                  <a:lnTo>
                    <a:pt x="616" y="650"/>
                  </a:lnTo>
                  <a:lnTo>
                    <a:pt x="616" y="648"/>
                  </a:lnTo>
                  <a:lnTo>
                    <a:pt x="614" y="648"/>
                  </a:lnTo>
                  <a:lnTo>
                    <a:pt x="614" y="646"/>
                  </a:lnTo>
                  <a:lnTo>
                    <a:pt x="612" y="646"/>
                  </a:lnTo>
                  <a:lnTo>
                    <a:pt x="611" y="646"/>
                  </a:lnTo>
                  <a:lnTo>
                    <a:pt x="611" y="648"/>
                  </a:lnTo>
                  <a:lnTo>
                    <a:pt x="609" y="648"/>
                  </a:lnTo>
                  <a:lnTo>
                    <a:pt x="609" y="650"/>
                  </a:lnTo>
                  <a:lnTo>
                    <a:pt x="609" y="652"/>
                  </a:lnTo>
                  <a:lnTo>
                    <a:pt x="607" y="653"/>
                  </a:lnTo>
                  <a:lnTo>
                    <a:pt x="607" y="655"/>
                  </a:lnTo>
                  <a:lnTo>
                    <a:pt x="607" y="657"/>
                  </a:lnTo>
                  <a:lnTo>
                    <a:pt x="609" y="657"/>
                  </a:lnTo>
                  <a:lnTo>
                    <a:pt x="609" y="659"/>
                  </a:lnTo>
                  <a:lnTo>
                    <a:pt x="607" y="659"/>
                  </a:lnTo>
                  <a:lnTo>
                    <a:pt x="607" y="660"/>
                  </a:lnTo>
                  <a:lnTo>
                    <a:pt x="609" y="660"/>
                  </a:lnTo>
                  <a:lnTo>
                    <a:pt x="609" y="662"/>
                  </a:lnTo>
                  <a:lnTo>
                    <a:pt x="609" y="664"/>
                  </a:lnTo>
                  <a:lnTo>
                    <a:pt x="607" y="666"/>
                  </a:lnTo>
                  <a:lnTo>
                    <a:pt x="607" y="668"/>
                  </a:lnTo>
                  <a:lnTo>
                    <a:pt x="605" y="668"/>
                  </a:lnTo>
                  <a:lnTo>
                    <a:pt x="604" y="668"/>
                  </a:lnTo>
                  <a:lnTo>
                    <a:pt x="602" y="668"/>
                  </a:lnTo>
                  <a:lnTo>
                    <a:pt x="602" y="666"/>
                  </a:lnTo>
                  <a:lnTo>
                    <a:pt x="600" y="666"/>
                  </a:lnTo>
                  <a:lnTo>
                    <a:pt x="598" y="666"/>
                  </a:lnTo>
                  <a:lnTo>
                    <a:pt x="596" y="666"/>
                  </a:lnTo>
                  <a:lnTo>
                    <a:pt x="595" y="666"/>
                  </a:lnTo>
                  <a:lnTo>
                    <a:pt x="595" y="668"/>
                  </a:lnTo>
                  <a:lnTo>
                    <a:pt x="593" y="668"/>
                  </a:lnTo>
                  <a:lnTo>
                    <a:pt x="593" y="669"/>
                  </a:lnTo>
                  <a:lnTo>
                    <a:pt x="591" y="669"/>
                  </a:lnTo>
                  <a:lnTo>
                    <a:pt x="591" y="671"/>
                  </a:lnTo>
                  <a:lnTo>
                    <a:pt x="591" y="673"/>
                  </a:lnTo>
                  <a:lnTo>
                    <a:pt x="589" y="673"/>
                  </a:lnTo>
                  <a:lnTo>
                    <a:pt x="588" y="673"/>
                  </a:lnTo>
                  <a:lnTo>
                    <a:pt x="588" y="675"/>
                  </a:lnTo>
                  <a:lnTo>
                    <a:pt x="586" y="675"/>
                  </a:lnTo>
                  <a:lnTo>
                    <a:pt x="584" y="675"/>
                  </a:lnTo>
                  <a:lnTo>
                    <a:pt x="582" y="675"/>
                  </a:lnTo>
                  <a:lnTo>
                    <a:pt x="581" y="675"/>
                  </a:lnTo>
                  <a:lnTo>
                    <a:pt x="579" y="675"/>
                  </a:lnTo>
                  <a:lnTo>
                    <a:pt x="581" y="675"/>
                  </a:lnTo>
                  <a:lnTo>
                    <a:pt x="581" y="673"/>
                  </a:lnTo>
                  <a:lnTo>
                    <a:pt x="579" y="673"/>
                  </a:lnTo>
                  <a:lnTo>
                    <a:pt x="579" y="671"/>
                  </a:lnTo>
                  <a:lnTo>
                    <a:pt x="579" y="669"/>
                  </a:lnTo>
                  <a:lnTo>
                    <a:pt x="579" y="668"/>
                  </a:lnTo>
                  <a:lnTo>
                    <a:pt x="579" y="666"/>
                  </a:lnTo>
                  <a:lnTo>
                    <a:pt x="577" y="668"/>
                  </a:lnTo>
                  <a:lnTo>
                    <a:pt x="575" y="668"/>
                  </a:lnTo>
                  <a:lnTo>
                    <a:pt x="573" y="668"/>
                  </a:lnTo>
                  <a:lnTo>
                    <a:pt x="572" y="668"/>
                  </a:lnTo>
                  <a:lnTo>
                    <a:pt x="572" y="666"/>
                  </a:lnTo>
                  <a:lnTo>
                    <a:pt x="570" y="666"/>
                  </a:lnTo>
                  <a:lnTo>
                    <a:pt x="568" y="666"/>
                  </a:lnTo>
                  <a:lnTo>
                    <a:pt x="568" y="664"/>
                  </a:lnTo>
                  <a:lnTo>
                    <a:pt x="566" y="664"/>
                  </a:lnTo>
                  <a:lnTo>
                    <a:pt x="566" y="666"/>
                  </a:lnTo>
                  <a:lnTo>
                    <a:pt x="565" y="666"/>
                  </a:lnTo>
                  <a:lnTo>
                    <a:pt x="565" y="668"/>
                  </a:lnTo>
                  <a:lnTo>
                    <a:pt x="563" y="668"/>
                  </a:lnTo>
                  <a:lnTo>
                    <a:pt x="561" y="668"/>
                  </a:lnTo>
                  <a:lnTo>
                    <a:pt x="561" y="669"/>
                  </a:lnTo>
                  <a:lnTo>
                    <a:pt x="561" y="668"/>
                  </a:lnTo>
                  <a:lnTo>
                    <a:pt x="559" y="668"/>
                  </a:lnTo>
                  <a:lnTo>
                    <a:pt x="557" y="668"/>
                  </a:lnTo>
                  <a:lnTo>
                    <a:pt x="556" y="668"/>
                  </a:lnTo>
                  <a:lnTo>
                    <a:pt x="554" y="668"/>
                  </a:lnTo>
                  <a:lnTo>
                    <a:pt x="552" y="668"/>
                  </a:lnTo>
                  <a:lnTo>
                    <a:pt x="550" y="668"/>
                  </a:lnTo>
                  <a:lnTo>
                    <a:pt x="550" y="669"/>
                  </a:lnTo>
                  <a:lnTo>
                    <a:pt x="549" y="669"/>
                  </a:lnTo>
                  <a:lnTo>
                    <a:pt x="549" y="668"/>
                  </a:lnTo>
                  <a:lnTo>
                    <a:pt x="547" y="668"/>
                  </a:lnTo>
                  <a:lnTo>
                    <a:pt x="545" y="668"/>
                  </a:lnTo>
                  <a:lnTo>
                    <a:pt x="543" y="668"/>
                  </a:lnTo>
                  <a:lnTo>
                    <a:pt x="542" y="668"/>
                  </a:lnTo>
                  <a:lnTo>
                    <a:pt x="540" y="668"/>
                  </a:lnTo>
                  <a:lnTo>
                    <a:pt x="540" y="669"/>
                  </a:lnTo>
                  <a:lnTo>
                    <a:pt x="540" y="671"/>
                  </a:lnTo>
                  <a:lnTo>
                    <a:pt x="538" y="671"/>
                  </a:lnTo>
                  <a:lnTo>
                    <a:pt x="536" y="671"/>
                  </a:lnTo>
                  <a:lnTo>
                    <a:pt x="536" y="669"/>
                  </a:lnTo>
                  <a:lnTo>
                    <a:pt x="536" y="668"/>
                  </a:lnTo>
                  <a:lnTo>
                    <a:pt x="538" y="668"/>
                  </a:lnTo>
                  <a:lnTo>
                    <a:pt x="538" y="666"/>
                  </a:lnTo>
                  <a:lnTo>
                    <a:pt x="536" y="666"/>
                  </a:lnTo>
                  <a:lnTo>
                    <a:pt x="536" y="664"/>
                  </a:lnTo>
                  <a:lnTo>
                    <a:pt x="534" y="664"/>
                  </a:lnTo>
                  <a:lnTo>
                    <a:pt x="534" y="662"/>
                  </a:lnTo>
                  <a:lnTo>
                    <a:pt x="533" y="662"/>
                  </a:lnTo>
                  <a:lnTo>
                    <a:pt x="533" y="664"/>
                  </a:lnTo>
                  <a:lnTo>
                    <a:pt x="533" y="666"/>
                  </a:lnTo>
                  <a:lnTo>
                    <a:pt x="531" y="666"/>
                  </a:lnTo>
                  <a:lnTo>
                    <a:pt x="531" y="668"/>
                  </a:lnTo>
                  <a:lnTo>
                    <a:pt x="529" y="669"/>
                  </a:lnTo>
                  <a:lnTo>
                    <a:pt x="527" y="669"/>
                  </a:lnTo>
                  <a:lnTo>
                    <a:pt x="527" y="668"/>
                  </a:lnTo>
                  <a:lnTo>
                    <a:pt x="526" y="668"/>
                  </a:lnTo>
                  <a:lnTo>
                    <a:pt x="524" y="668"/>
                  </a:lnTo>
                  <a:lnTo>
                    <a:pt x="522" y="668"/>
                  </a:lnTo>
                  <a:lnTo>
                    <a:pt x="522" y="669"/>
                  </a:lnTo>
                  <a:lnTo>
                    <a:pt x="520" y="671"/>
                  </a:lnTo>
                  <a:lnTo>
                    <a:pt x="519" y="669"/>
                  </a:lnTo>
                  <a:lnTo>
                    <a:pt x="517" y="669"/>
                  </a:lnTo>
                  <a:lnTo>
                    <a:pt x="517" y="668"/>
                  </a:lnTo>
                  <a:lnTo>
                    <a:pt x="515" y="668"/>
                  </a:lnTo>
                  <a:lnTo>
                    <a:pt x="515" y="666"/>
                  </a:lnTo>
                  <a:lnTo>
                    <a:pt x="513" y="666"/>
                  </a:lnTo>
                  <a:lnTo>
                    <a:pt x="513" y="664"/>
                  </a:lnTo>
                  <a:lnTo>
                    <a:pt x="513" y="662"/>
                  </a:lnTo>
                  <a:lnTo>
                    <a:pt x="511" y="662"/>
                  </a:lnTo>
                  <a:lnTo>
                    <a:pt x="510" y="662"/>
                  </a:lnTo>
                  <a:lnTo>
                    <a:pt x="510" y="660"/>
                  </a:lnTo>
                  <a:lnTo>
                    <a:pt x="510" y="659"/>
                  </a:lnTo>
                  <a:lnTo>
                    <a:pt x="508" y="659"/>
                  </a:lnTo>
                  <a:lnTo>
                    <a:pt x="506" y="659"/>
                  </a:lnTo>
                  <a:lnTo>
                    <a:pt x="504" y="659"/>
                  </a:lnTo>
                  <a:lnTo>
                    <a:pt x="504" y="657"/>
                  </a:lnTo>
                  <a:lnTo>
                    <a:pt x="504" y="659"/>
                  </a:lnTo>
                  <a:lnTo>
                    <a:pt x="503" y="659"/>
                  </a:lnTo>
                  <a:lnTo>
                    <a:pt x="501" y="659"/>
                  </a:lnTo>
                  <a:lnTo>
                    <a:pt x="501" y="660"/>
                  </a:lnTo>
                  <a:lnTo>
                    <a:pt x="499" y="660"/>
                  </a:lnTo>
                  <a:lnTo>
                    <a:pt x="497" y="660"/>
                  </a:lnTo>
                  <a:lnTo>
                    <a:pt x="496" y="660"/>
                  </a:lnTo>
                  <a:lnTo>
                    <a:pt x="494" y="660"/>
                  </a:lnTo>
                  <a:lnTo>
                    <a:pt x="492" y="660"/>
                  </a:lnTo>
                  <a:lnTo>
                    <a:pt x="492" y="662"/>
                  </a:lnTo>
                  <a:lnTo>
                    <a:pt x="490" y="662"/>
                  </a:lnTo>
                  <a:lnTo>
                    <a:pt x="488" y="664"/>
                  </a:lnTo>
                  <a:lnTo>
                    <a:pt x="487" y="664"/>
                  </a:lnTo>
                  <a:lnTo>
                    <a:pt x="485" y="664"/>
                  </a:lnTo>
                  <a:lnTo>
                    <a:pt x="483" y="664"/>
                  </a:lnTo>
                  <a:lnTo>
                    <a:pt x="481" y="662"/>
                  </a:lnTo>
                  <a:lnTo>
                    <a:pt x="480" y="662"/>
                  </a:lnTo>
                  <a:lnTo>
                    <a:pt x="480" y="660"/>
                  </a:lnTo>
                  <a:lnTo>
                    <a:pt x="478" y="660"/>
                  </a:lnTo>
                  <a:lnTo>
                    <a:pt x="478" y="659"/>
                  </a:lnTo>
                  <a:lnTo>
                    <a:pt x="476" y="659"/>
                  </a:lnTo>
                  <a:lnTo>
                    <a:pt x="474" y="659"/>
                  </a:lnTo>
                  <a:lnTo>
                    <a:pt x="474" y="657"/>
                  </a:lnTo>
                  <a:lnTo>
                    <a:pt x="473" y="657"/>
                  </a:lnTo>
                  <a:lnTo>
                    <a:pt x="471" y="657"/>
                  </a:lnTo>
                  <a:lnTo>
                    <a:pt x="471" y="655"/>
                  </a:lnTo>
                  <a:lnTo>
                    <a:pt x="469" y="653"/>
                  </a:lnTo>
                  <a:lnTo>
                    <a:pt x="469" y="652"/>
                  </a:lnTo>
                  <a:lnTo>
                    <a:pt x="467" y="652"/>
                  </a:lnTo>
                  <a:lnTo>
                    <a:pt x="467" y="650"/>
                  </a:lnTo>
                  <a:lnTo>
                    <a:pt x="465" y="650"/>
                  </a:lnTo>
                  <a:lnTo>
                    <a:pt x="464" y="650"/>
                  </a:lnTo>
                  <a:lnTo>
                    <a:pt x="464" y="652"/>
                  </a:lnTo>
                  <a:lnTo>
                    <a:pt x="462" y="652"/>
                  </a:lnTo>
                  <a:lnTo>
                    <a:pt x="462" y="650"/>
                  </a:lnTo>
                  <a:lnTo>
                    <a:pt x="460" y="650"/>
                  </a:lnTo>
                  <a:lnTo>
                    <a:pt x="458" y="650"/>
                  </a:lnTo>
                  <a:lnTo>
                    <a:pt x="458" y="652"/>
                  </a:lnTo>
                  <a:lnTo>
                    <a:pt x="457" y="652"/>
                  </a:lnTo>
                  <a:lnTo>
                    <a:pt x="457" y="650"/>
                  </a:lnTo>
                  <a:lnTo>
                    <a:pt x="455" y="650"/>
                  </a:lnTo>
                  <a:lnTo>
                    <a:pt x="453" y="650"/>
                  </a:lnTo>
                  <a:lnTo>
                    <a:pt x="453" y="652"/>
                  </a:lnTo>
                  <a:lnTo>
                    <a:pt x="451" y="652"/>
                  </a:lnTo>
                  <a:lnTo>
                    <a:pt x="450" y="652"/>
                  </a:lnTo>
                  <a:lnTo>
                    <a:pt x="448" y="652"/>
                  </a:lnTo>
                  <a:lnTo>
                    <a:pt x="448" y="653"/>
                  </a:lnTo>
                  <a:lnTo>
                    <a:pt x="446" y="653"/>
                  </a:lnTo>
                  <a:lnTo>
                    <a:pt x="444" y="653"/>
                  </a:lnTo>
                  <a:lnTo>
                    <a:pt x="442" y="653"/>
                  </a:lnTo>
                  <a:lnTo>
                    <a:pt x="442" y="655"/>
                  </a:lnTo>
                  <a:lnTo>
                    <a:pt x="441" y="655"/>
                  </a:lnTo>
                  <a:lnTo>
                    <a:pt x="441" y="653"/>
                  </a:lnTo>
                  <a:lnTo>
                    <a:pt x="439" y="653"/>
                  </a:lnTo>
                  <a:lnTo>
                    <a:pt x="437" y="653"/>
                  </a:lnTo>
                  <a:lnTo>
                    <a:pt x="437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4" y="653"/>
                  </a:lnTo>
                  <a:lnTo>
                    <a:pt x="432" y="653"/>
                  </a:lnTo>
                  <a:lnTo>
                    <a:pt x="430" y="653"/>
                  </a:lnTo>
                  <a:lnTo>
                    <a:pt x="430" y="655"/>
                  </a:lnTo>
                  <a:lnTo>
                    <a:pt x="428" y="655"/>
                  </a:lnTo>
                  <a:lnTo>
                    <a:pt x="427" y="653"/>
                  </a:lnTo>
                  <a:lnTo>
                    <a:pt x="425" y="653"/>
                  </a:lnTo>
                  <a:lnTo>
                    <a:pt x="423" y="653"/>
                  </a:lnTo>
                  <a:lnTo>
                    <a:pt x="421" y="653"/>
                  </a:lnTo>
                  <a:lnTo>
                    <a:pt x="419" y="653"/>
                  </a:lnTo>
                  <a:lnTo>
                    <a:pt x="419" y="652"/>
                  </a:lnTo>
                  <a:lnTo>
                    <a:pt x="419" y="650"/>
                  </a:lnTo>
                  <a:lnTo>
                    <a:pt x="419" y="648"/>
                  </a:lnTo>
                  <a:lnTo>
                    <a:pt x="418" y="648"/>
                  </a:lnTo>
                  <a:lnTo>
                    <a:pt x="416" y="648"/>
                  </a:lnTo>
                  <a:lnTo>
                    <a:pt x="414" y="648"/>
                  </a:lnTo>
                  <a:lnTo>
                    <a:pt x="412" y="648"/>
                  </a:lnTo>
                  <a:lnTo>
                    <a:pt x="412" y="646"/>
                  </a:lnTo>
                  <a:lnTo>
                    <a:pt x="411" y="646"/>
                  </a:lnTo>
                  <a:lnTo>
                    <a:pt x="409" y="646"/>
                  </a:lnTo>
                  <a:lnTo>
                    <a:pt x="409" y="645"/>
                  </a:lnTo>
                  <a:lnTo>
                    <a:pt x="407" y="645"/>
                  </a:lnTo>
                  <a:lnTo>
                    <a:pt x="409" y="646"/>
                  </a:lnTo>
                  <a:lnTo>
                    <a:pt x="409" y="648"/>
                  </a:lnTo>
                  <a:lnTo>
                    <a:pt x="411" y="648"/>
                  </a:lnTo>
                  <a:lnTo>
                    <a:pt x="412" y="648"/>
                  </a:lnTo>
                  <a:lnTo>
                    <a:pt x="412" y="650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6" y="652"/>
                  </a:lnTo>
                  <a:lnTo>
                    <a:pt x="416" y="653"/>
                  </a:lnTo>
                  <a:lnTo>
                    <a:pt x="416" y="655"/>
                  </a:lnTo>
                  <a:lnTo>
                    <a:pt x="416" y="657"/>
                  </a:lnTo>
                  <a:lnTo>
                    <a:pt x="416" y="659"/>
                  </a:lnTo>
                  <a:lnTo>
                    <a:pt x="416" y="660"/>
                  </a:lnTo>
                  <a:lnTo>
                    <a:pt x="416" y="662"/>
                  </a:lnTo>
                  <a:lnTo>
                    <a:pt x="418" y="662"/>
                  </a:lnTo>
                  <a:lnTo>
                    <a:pt x="416" y="662"/>
                  </a:lnTo>
                  <a:lnTo>
                    <a:pt x="416" y="664"/>
                  </a:lnTo>
                  <a:lnTo>
                    <a:pt x="416" y="666"/>
                  </a:lnTo>
                  <a:lnTo>
                    <a:pt x="416" y="668"/>
                  </a:lnTo>
                  <a:lnTo>
                    <a:pt x="416" y="669"/>
                  </a:lnTo>
                  <a:lnTo>
                    <a:pt x="416" y="671"/>
                  </a:lnTo>
                  <a:lnTo>
                    <a:pt x="414" y="671"/>
                  </a:lnTo>
                  <a:lnTo>
                    <a:pt x="414" y="673"/>
                  </a:lnTo>
                  <a:lnTo>
                    <a:pt x="414" y="675"/>
                  </a:lnTo>
                  <a:lnTo>
                    <a:pt x="416" y="675"/>
                  </a:lnTo>
                  <a:lnTo>
                    <a:pt x="416" y="676"/>
                  </a:lnTo>
                  <a:lnTo>
                    <a:pt x="416" y="678"/>
                  </a:lnTo>
                  <a:lnTo>
                    <a:pt x="416" y="680"/>
                  </a:lnTo>
                  <a:lnTo>
                    <a:pt x="418" y="680"/>
                  </a:lnTo>
                  <a:lnTo>
                    <a:pt x="418" y="682"/>
                  </a:lnTo>
                  <a:lnTo>
                    <a:pt x="419" y="682"/>
                  </a:lnTo>
                  <a:lnTo>
                    <a:pt x="421" y="682"/>
                  </a:lnTo>
                  <a:lnTo>
                    <a:pt x="423" y="682"/>
                  </a:lnTo>
                  <a:lnTo>
                    <a:pt x="423" y="683"/>
                  </a:lnTo>
                  <a:lnTo>
                    <a:pt x="423" y="685"/>
                  </a:lnTo>
                  <a:lnTo>
                    <a:pt x="425" y="685"/>
                  </a:lnTo>
                  <a:lnTo>
                    <a:pt x="425" y="687"/>
                  </a:lnTo>
                  <a:lnTo>
                    <a:pt x="425" y="689"/>
                  </a:lnTo>
                  <a:lnTo>
                    <a:pt x="425" y="691"/>
                  </a:lnTo>
                  <a:lnTo>
                    <a:pt x="425" y="692"/>
                  </a:lnTo>
                  <a:lnTo>
                    <a:pt x="427" y="692"/>
                  </a:lnTo>
                  <a:lnTo>
                    <a:pt x="427" y="694"/>
                  </a:lnTo>
                  <a:lnTo>
                    <a:pt x="425" y="694"/>
                  </a:lnTo>
                  <a:lnTo>
                    <a:pt x="423" y="696"/>
                  </a:lnTo>
                  <a:lnTo>
                    <a:pt x="425" y="696"/>
                  </a:lnTo>
                  <a:lnTo>
                    <a:pt x="425" y="698"/>
                  </a:lnTo>
                  <a:lnTo>
                    <a:pt x="423" y="698"/>
                  </a:lnTo>
                  <a:lnTo>
                    <a:pt x="423" y="699"/>
                  </a:lnTo>
                  <a:lnTo>
                    <a:pt x="425" y="699"/>
                  </a:lnTo>
                  <a:lnTo>
                    <a:pt x="423" y="699"/>
                  </a:lnTo>
                  <a:lnTo>
                    <a:pt x="423" y="701"/>
                  </a:lnTo>
                  <a:lnTo>
                    <a:pt x="421" y="701"/>
                  </a:lnTo>
                  <a:lnTo>
                    <a:pt x="421" y="703"/>
                  </a:lnTo>
                  <a:lnTo>
                    <a:pt x="421" y="705"/>
                  </a:lnTo>
                  <a:lnTo>
                    <a:pt x="421" y="707"/>
                  </a:lnTo>
                  <a:lnTo>
                    <a:pt x="423" y="707"/>
                  </a:lnTo>
                  <a:lnTo>
                    <a:pt x="421" y="707"/>
                  </a:lnTo>
                  <a:lnTo>
                    <a:pt x="423" y="708"/>
                  </a:lnTo>
                  <a:lnTo>
                    <a:pt x="423" y="710"/>
                  </a:lnTo>
                  <a:lnTo>
                    <a:pt x="421" y="710"/>
                  </a:lnTo>
                  <a:lnTo>
                    <a:pt x="421" y="712"/>
                  </a:lnTo>
                  <a:lnTo>
                    <a:pt x="419" y="712"/>
                  </a:lnTo>
                  <a:lnTo>
                    <a:pt x="419" y="714"/>
                  </a:lnTo>
                  <a:lnTo>
                    <a:pt x="419" y="715"/>
                  </a:lnTo>
                  <a:lnTo>
                    <a:pt x="418" y="715"/>
                  </a:lnTo>
                  <a:lnTo>
                    <a:pt x="418" y="717"/>
                  </a:lnTo>
                  <a:lnTo>
                    <a:pt x="418" y="719"/>
                  </a:lnTo>
                  <a:lnTo>
                    <a:pt x="418" y="721"/>
                  </a:lnTo>
                  <a:lnTo>
                    <a:pt x="416" y="721"/>
                  </a:lnTo>
                  <a:lnTo>
                    <a:pt x="416" y="722"/>
                  </a:lnTo>
                  <a:lnTo>
                    <a:pt x="414" y="722"/>
                  </a:lnTo>
                  <a:lnTo>
                    <a:pt x="414" y="724"/>
                  </a:lnTo>
                  <a:lnTo>
                    <a:pt x="412" y="724"/>
                  </a:lnTo>
                  <a:lnTo>
                    <a:pt x="412" y="726"/>
                  </a:lnTo>
                  <a:lnTo>
                    <a:pt x="411" y="726"/>
                  </a:lnTo>
                  <a:lnTo>
                    <a:pt x="411" y="728"/>
                  </a:lnTo>
                  <a:lnTo>
                    <a:pt x="412" y="728"/>
                  </a:lnTo>
                  <a:lnTo>
                    <a:pt x="412" y="730"/>
                  </a:lnTo>
                  <a:lnTo>
                    <a:pt x="414" y="730"/>
                  </a:lnTo>
                  <a:lnTo>
                    <a:pt x="414" y="731"/>
                  </a:lnTo>
                  <a:lnTo>
                    <a:pt x="412" y="731"/>
                  </a:lnTo>
                  <a:lnTo>
                    <a:pt x="411" y="731"/>
                  </a:lnTo>
                  <a:lnTo>
                    <a:pt x="411" y="733"/>
                  </a:lnTo>
                  <a:lnTo>
                    <a:pt x="409" y="731"/>
                  </a:lnTo>
                  <a:lnTo>
                    <a:pt x="409" y="730"/>
                  </a:lnTo>
                  <a:lnTo>
                    <a:pt x="407" y="730"/>
                  </a:lnTo>
                  <a:lnTo>
                    <a:pt x="407" y="728"/>
                  </a:lnTo>
                  <a:lnTo>
                    <a:pt x="405" y="728"/>
                  </a:lnTo>
                  <a:lnTo>
                    <a:pt x="404" y="728"/>
                  </a:lnTo>
                  <a:lnTo>
                    <a:pt x="405" y="728"/>
                  </a:lnTo>
                  <a:lnTo>
                    <a:pt x="405" y="730"/>
                  </a:lnTo>
                  <a:lnTo>
                    <a:pt x="405" y="731"/>
                  </a:lnTo>
                  <a:lnTo>
                    <a:pt x="405" y="733"/>
                  </a:lnTo>
                  <a:lnTo>
                    <a:pt x="404" y="733"/>
                  </a:lnTo>
                  <a:lnTo>
                    <a:pt x="404" y="735"/>
                  </a:lnTo>
                  <a:lnTo>
                    <a:pt x="405" y="735"/>
                  </a:lnTo>
                  <a:lnTo>
                    <a:pt x="405" y="737"/>
                  </a:lnTo>
                  <a:lnTo>
                    <a:pt x="407" y="737"/>
                  </a:lnTo>
                  <a:lnTo>
                    <a:pt x="409" y="737"/>
                  </a:lnTo>
                  <a:lnTo>
                    <a:pt x="409" y="738"/>
                  </a:lnTo>
                  <a:lnTo>
                    <a:pt x="407" y="738"/>
                  </a:lnTo>
                  <a:lnTo>
                    <a:pt x="409" y="738"/>
                  </a:lnTo>
                  <a:lnTo>
                    <a:pt x="411" y="738"/>
                  </a:lnTo>
                  <a:lnTo>
                    <a:pt x="411" y="740"/>
                  </a:lnTo>
                  <a:lnTo>
                    <a:pt x="412" y="740"/>
                  </a:lnTo>
                  <a:lnTo>
                    <a:pt x="414" y="740"/>
                  </a:lnTo>
                  <a:lnTo>
                    <a:pt x="416" y="740"/>
                  </a:lnTo>
                  <a:lnTo>
                    <a:pt x="416" y="738"/>
                  </a:lnTo>
                  <a:lnTo>
                    <a:pt x="418" y="738"/>
                  </a:lnTo>
                  <a:lnTo>
                    <a:pt x="418" y="740"/>
                  </a:lnTo>
                  <a:lnTo>
                    <a:pt x="419" y="740"/>
                  </a:lnTo>
                  <a:lnTo>
                    <a:pt x="421" y="740"/>
                  </a:lnTo>
                  <a:lnTo>
                    <a:pt x="421" y="742"/>
                  </a:lnTo>
                  <a:lnTo>
                    <a:pt x="421" y="744"/>
                  </a:lnTo>
                  <a:lnTo>
                    <a:pt x="423" y="745"/>
                  </a:lnTo>
                  <a:lnTo>
                    <a:pt x="425" y="747"/>
                  </a:lnTo>
                  <a:lnTo>
                    <a:pt x="425" y="749"/>
                  </a:lnTo>
                  <a:lnTo>
                    <a:pt x="425" y="747"/>
                  </a:lnTo>
                  <a:lnTo>
                    <a:pt x="427" y="747"/>
                  </a:lnTo>
                  <a:lnTo>
                    <a:pt x="427" y="749"/>
                  </a:lnTo>
                  <a:lnTo>
                    <a:pt x="427" y="751"/>
                  </a:lnTo>
                  <a:lnTo>
                    <a:pt x="427" y="753"/>
                  </a:lnTo>
                  <a:lnTo>
                    <a:pt x="427" y="754"/>
                  </a:lnTo>
                  <a:lnTo>
                    <a:pt x="427" y="756"/>
                  </a:lnTo>
                  <a:lnTo>
                    <a:pt x="428" y="758"/>
                  </a:lnTo>
                  <a:lnTo>
                    <a:pt x="427" y="758"/>
                  </a:lnTo>
                  <a:lnTo>
                    <a:pt x="427" y="760"/>
                  </a:lnTo>
                  <a:lnTo>
                    <a:pt x="428" y="760"/>
                  </a:lnTo>
                  <a:lnTo>
                    <a:pt x="428" y="761"/>
                  </a:lnTo>
                  <a:lnTo>
                    <a:pt x="428" y="763"/>
                  </a:lnTo>
                  <a:lnTo>
                    <a:pt x="428" y="765"/>
                  </a:lnTo>
                  <a:lnTo>
                    <a:pt x="428" y="767"/>
                  </a:lnTo>
                  <a:lnTo>
                    <a:pt x="427" y="767"/>
                  </a:lnTo>
                  <a:lnTo>
                    <a:pt x="425" y="767"/>
                  </a:lnTo>
                  <a:lnTo>
                    <a:pt x="423" y="767"/>
                  </a:lnTo>
                  <a:lnTo>
                    <a:pt x="423" y="768"/>
                  </a:lnTo>
                  <a:lnTo>
                    <a:pt x="421" y="768"/>
                  </a:lnTo>
                  <a:lnTo>
                    <a:pt x="419" y="768"/>
                  </a:lnTo>
                  <a:lnTo>
                    <a:pt x="418" y="768"/>
                  </a:lnTo>
                  <a:lnTo>
                    <a:pt x="418" y="770"/>
                  </a:lnTo>
                  <a:lnTo>
                    <a:pt x="416" y="770"/>
                  </a:lnTo>
                  <a:lnTo>
                    <a:pt x="416" y="768"/>
                  </a:lnTo>
                  <a:lnTo>
                    <a:pt x="414" y="768"/>
                  </a:lnTo>
                  <a:lnTo>
                    <a:pt x="412" y="767"/>
                  </a:lnTo>
                  <a:lnTo>
                    <a:pt x="411" y="765"/>
                  </a:lnTo>
                  <a:lnTo>
                    <a:pt x="409" y="765"/>
                  </a:lnTo>
                  <a:lnTo>
                    <a:pt x="407" y="765"/>
                  </a:lnTo>
                  <a:lnTo>
                    <a:pt x="407" y="767"/>
                  </a:lnTo>
                  <a:lnTo>
                    <a:pt x="405" y="767"/>
                  </a:lnTo>
                  <a:lnTo>
                    <a:pt x="405" y="765"/>
                  </a:lnTo>
                  <a:lnTo>
                    <a:pt x="405" y="763"/>
                  </a:lnTo>
                  <a:lnTo>
                    <a:pt x="404" y="763"/>
                  </a:lnTo>
                  <a:lnTo>
                    <a:pt x="402" y="763"/>
                  </a:lnTo>
                  <a:lnTo>
                    <a:pt x="400" y="763"/>
                  </a:lnTo>
                  <a:lnTo>
                    <a:pt x="398" y="763"/>
                  </a:lnTo>
                  <a:lnTo>
                    <a:pt x="396" y="763"/>
                  </a:lnTo>
                  <a:lnTo>
                    <a:pt x="395" y="763"/>
                  </a:lnTo>
                  <a:lnTo>
                    <a:pt x="395" y="765"/>
                  </a:lnTo>
                  <a:lnTo>
                    <a:pt x="393" y="765"/>
                  </a:lnTo>
                  <a:lnTo>
                    <a:pt x="393" y="767"/>
                  </a:lnTo>
                  <a:lnTo>
                    <a:pt x="393" y="768"/>
                  </a:lnTo>
                  <a:lnTo>
                    <a:pt x="391" y="768"/>
                  </a:lnTo>
                  <a:lnTo>
                    <a:pt x="391" y="767"/>
                  </a:lnTo>
                  <a:lnTo>
                    <a:pt x="389" y="767"/>
                  </a:lnTo>
                  <a:lnTo>
                    <a:pt x="388" y="767"/>
                  </a:lnTo>
                  <a:lnTo>
                    <a:pt x="388" y="768"/>
                  </a:lnTo>
                  <a:lnTo>
                    <a:pt x="386" y="770"/>
                  </a:lnTo>
                  <a:lnTo>
                    <a:pt x="384" y="770"/>
                  </a:lnTo>
                  <a:lnTo>
                    <a:pt x="382" y="770"/>
                  </a:lnTo>
                  <a:lnTo>
                    <a:pt x="382" y="772"/>
                  </a:lnTo>
                  <a:lnTo>
                    <a:pt x="382" y="774"/>
                  </a:lnTo>
                  <a:lnTo>
                    <a:pt x="382" y="776"/>
                  </a:lnTo>
                  <a:lnTo>
                    <a:pt x="381" y="776"/>
                  </a:lnTo>
                  <a:lnTo>
                    <a:pt x="379" y="776"/>
                  </a:lnTo>
                  <a:lnTo>
                    <a:pt x="381" y="777"/>
                  </a:lnTo>
                  <a:lnTo>
                    <a:pt x="381" y="779"/>
                  </a:lnTo>
                  <a:lnTo>
                    <a:pt x="379" y="779"/>
                  </a:lnTo>
                  <a:lnTo>
                    <a:pt x="379" y="781"/>
                  </a:lnTo>
                  <a:lnTo>
                    <a:pt x="377" y="781"/>
                  </a:lnTo>
                  <a:lnTo>
                    <a:pt x="377" y="783"/>
                  </a:lnTo>
                  <a:lnTo>
                    <a:pt x="375" y="783"/>
                  </a:lnTo>
                  <a:lnTo>
                    <a:pt x="373" y="783"/>
                  </a:lnTo>
                  <a:lnTo>
                    <a:pt x="372" y="783"/>
                  </a:lnTo>
                  <a:lnTo>
                    <a:pt x="372" y="784"/>
                  </a:lnTo>
                  <a:lnTo>
                    <a:pt x="372" y="786"/>
                  </a:lnTo>
                  <a:lnTo>
                    <a:pt x="370" y="786"/>
                  </a:lnTo>
                  <a:lnTo>
                    <a:pt x="370" y="788"/>
                  </a:lnTo>
                  <a:lnTo>
                    <a:pt x="370" y="790"/>
                  </a:lnTo>
                  <a:lnTo>
                    <a:pt x="370" y="791"/>
                  </a:lnTo>
                  <a:lnTo>
                    <a:pt x="368" y="793"/>
                  </a:lnTo>
                  <a:lnTo>
                    <a:pt x="368" y="791"/>
                  </a:lnTo>
                  <a:lnTo>
                    <a:pt x="366" y="791"/>
                  </a:lnTo>
                  <a:lnTo>
                    <a:pt x="365" y="791"/>
                  </a:lnTo>
                  <a:lnTo>
                    <a:pt x="365" y="793"/>
                  </a:lnTo>
                  <a:lnTo>
                    <a:pt x="363" y="793"/>
                  </a:lnTo>
                  <a:lnTo>
                    <a:pt x="365" y="795"/>
                  </a:lnTo>
                  <a:lnTo>
                    <a:pt x="365" y="797"/>
                  </a:lnTo>
                  <a:lnTo>
                    <a:pt x="365" y="799"/>
                  </a:lnTo>
                  <a:lnTo>
                    <a:pt x="366" y="799"/>
                  </a:lnTo>
                  <a:lnTo>
                    <a:pt x="366" y="800"/>
                  </a:lnTo>
                  <a:lnTo>
                    <a:pt x="365" y="800"/>
                  </a:lnTo>
                  <a:lnTo>
                    <a:pt x="363" y="800"/>
                  </a:lnTo>
                  <a:lnTo>
                    <a:pt x="363" y="799"/>
                  </a:lnTo>
                  <a:lnTo>
                    <a:pt x="363" y="800"/>
                  </a:lnTo>
                  <a:lnTo>
                    <a:pt x="361" y="800"/>
                  </a:lnTo>
                  <a:lnTo>
                    <a:pt x="359" y="800"/>
                  </a:lnTo>
                  <a:lnTo>
                    <a:pt x="359" y="802"/>
                  </a:lnTo>
                  <a:lnTo>
                    <a:pt x="357" y="802"/>
                  </a:lnTo>
                  <a:lnTo>
                    <a:pt x="359" y="802"/>
                  </a:lnTo>
                  <a:lnTo>
                    <a:pt x="359" y="804"/>
                  </a:lnTo>
                  <a:lnTo>
                    <a:pt x="361" y="804"/>
                  </a:lnTo>
                  <a:lnTo>
                    <a:pt x="359" y="804"/>
                  </a:lnTo>
                  <a:lnTo>
                    <a:pt x="359" y="806"/>
                  </a:lnTo>
                  <a:lnTo>
                    <a:pt x="359" y="807"/>
                  </a:lnTo>
                  <a:lnTo>
                    <a:pt x="357" y="807"/>
                  </a:lnTo>
                  <a:lnTo>
                    <a:pt x="356" y="807"/>
                  </a:lnTo>
                  <a:lnTo>
                    <a:pt x="354" y="807"/>
                  </a:lnTo>
                  <a:lnTo>
                    <a:pt x="354" y="806"/>
                  </a:lnTo>
                  <a:lnTo>
                    <a:pt x="352" y="807"/>
                  </a:lnTo>
                  <a:lnTo>
                    <a:pt x="350" y="807"/>
                  </a:lnTo>
                  <a:lnTo>
                    <a:pt x="350" y="809"/>
                  </a:lnTo>
                  <a:lnTo>
                    <a:pt x="352" y="809"/>
                  </a:lnTo>
                  <a:lnTo>
                    <a:pt x="352" y="811"/>
                  </a:lnTo>
                  <a:lnTo>
                    <a:pt x="350" y="811"/>
                  </a:lnTo>
                  <a:lnTo>
                    <a:pt x="352" y="811"/>
                  </a:lnTo>
                  <a:lnTo>
                    <a:pt x="354" y="811"/>
                  </a:lnTo>
                  <a:lnTo>
                    <a:pt x="356" y="811"/>
                  </a:lnTo>
                  <a:lnTo>
                    <a:pt x="356" y="813"/>
                  </a:lnTo>
                  <a:lnTo>
                    <a:pt x="357" y="813"/>
                  </a:lnTo>
                  <a:lnTo>
                    <a:pt x="359" y="814"/>
                  </a:lnTo>
                  <a:lnTo>
                    <a:pt x="359" y="816"/>
                  </a:lnTo>
                  <a:lnTo>
                    <a:pt x="361" y="816"/>
                  </a:lnTo>
                  <a:lnTo>
                    <a:pt x="359" y="816"/>
                  </a:lnTo>
                  <a:lnTo>
                    <a:pt x="359" y="818"/>
                  </a:lnTo>
                  <a:lnTo>
                    <a:pt x="357" y="818"/>
                  </a:lnTo>
                  <a:lnTo>
                    <a:pt x="357" y="820"/>
                  </a:lnTo>
                  <a:lnTo>
                    <a:pt x="356" y="820"/>
                  </a:lnTo>
                  <a:lnTo>
                    <a:pt x="356" y="818"/>
                  </a:lnTo>
                  <a:lnTo>
                    <a:pt x="354" y="818"/>
                  </a:lnTo>
                  <a:lnTo>
                    <a:pt x="354" y="820"/>
                  </a:lnTo>
                  <a:lnTo>
                    <a:pt x="356" y="820"/>
                  </a:lnTo>
                  <a:lnTo>
                    <a:pt x="354" y="820"/>
                  </a:lnTo>
                  <a:lnTo>
                    <a:pt x="352" y="820"/>
                  </a:lnTo>
                  <a:lnTo>
                    <a:pt x="350" y="820"/>
                  </a:lnTo>
                  <a:lnTo>
                    <a:pt x="350" y="822"/>
                  </a:lnTo>
                  <a:lnTo>
                    <a:pt x="349" y="820"/>
                  </a:lnTo>
                  <a:lnTo>
                    <a:pt x="347" y="822"/>
                  </a:lnTo>
                  <a:lnTo>
                    <a:pt x="347" y="823"/>
                  </a:lnTo>
                  <a:lnTo>
                    <a:pt x="345" y="825"/>
                  </a:lnTo>
                  <a:lnTo>
                    <a:pt x="343" y="825"/>
                  </a:lnTo>
                  <a:lnTo>
                    <a:pt x="343" y="827"/>
                  </a:lnTo>
                  <a:lnTo>
                    <a:pt x="343" y="829"/>
                  </a:lnTo>
                  <a:lnTo>
                    <a:pt x="343" y="830"/>
                  </a:lnTo>
                  <a:lnTo>
                    <a:pt x="343" y="832"/>
                  </a:lnTo>
                  <a:lnTo>
                    <a:pt x="342" y="832"/>
                  </a:lnTo>
                  <a:lnTo>
                    <a:pt x="342" y="834"/>
                  </a:lnTo>
                  <a:lnTo>
                    <a:pt x="340" y="834"/>
                  </a:lnTo>
                  <a:lnTo>
                    <a:pt x="338" y="834"/>
                  </a:lnTo>
                  <a:lnTo>
                    <a:pt x="336" y="836"/>
                  </a:lnTo>
                  <a:lnTo>
                    <a:pt x="336" y="834"/>
                  </a:lnTo>
                  <a:lnTo>
                    <a:pt x="334" y="834"/>
                  </a:lnTo>
                  <a:lnTo>
                    <a:pt x="334" y="836"/>
                  </a:lnTo>
                  <a:lnTo>
                    <a:pt x="334" y="837"/>
                  </a:lnTo>
                  <a:lnTo>
                    <a:pt x="334" y="839"/>
                  </a:lnTo>
                  <a:lnTo>
                    <a:pt x="333" y="839"/>
                  </a:lnTo>
                  <a:lnTo>
                    <a:pt x="331" y="839"/>
                  </a:lnTo>
                  <a:lnTo>
                    <a:pt x="329" y="839"/>
                  </a:lnTo>
                  <a:lnTo>
                    <a:pt x="329" y="837"/>
                  </a:lnTo>
                  <a:lnTo>
                    <a:pt x="329" y="836"/>
                  </a:lnTo>
                  <a:lnTo>
                    <a:pt x="327" y="836"/>
                  </a:lnTo>
                  <a:lnTo>
                    <a:pt x="327" y="834"/>
                  </a:lnTo>
                  <a:lnTo>
                    <a:pt x="326" y="834"/>
                  </a:lnTo>
                  <a:lnTo>
                    <a:pt x="326" y="836"/>
                  </a:lnTo>
                  <a:lnTo>
                    <a:pt x="324" y="836"/>
                  </a:lnTo>
                  <a:lnTo>
                    <a:pt x="324" y="837"/>
                  </a:lnTo>
                  <a:lnTo>
                    <a:pt x="322" y="837"/>
                  </a:lnTo>
                  <a:lnTo>
                    <a:pt x="322" y="839"/>
                  </a:lnTo>
                  <a:lnTo>
                    <a:pt x="324" y="841"/>
                  </a:lnTo>
                  <a:lnTo>
                    <a:pt x="322" y="841"/>
                  </a:lnTo>
                  <a:lnTo>
                    <a:pt x="320" y="841"/>
                  </a:lnTo>
                  <a:lnTo>
                    <a:pt x="320" y="843"/>
                  </a:lnTo>
                  <a:lnTo>
                    <a:pt x="320" y="845"/>
                  </a:lnTo>
                  <a:lnTo>
                    <a:pt x="319" y="845"/>
                  </a:lnTo>
                  <a:lnTo>
                    <a:pt x="319" y="846"/>
                  </a:lnTo>
                  <a:lnTo>
                    <a:pt x="319" y="848"/>
                  </a:lnTo>
                  <a:lnTo>
                    <a:pt x="317" y="848"/>
                  </a:lnTo>
                  <a:lnTo>
                    <a:pt x="319" y="848"/>
                  </a:lnTo>
                  <a:lnTo>
                    <a:pt x="320" y="848"/>
                  </a:lnTo>
                  <a:lnTo>
                    <a:pt x="322" y="850"/>
                  </a:lnTo>
                  <a:lnTo>
                    <a:pt x="324" y="850"/>
                  </a:lnTo>
                  <a:lnTo>
                    <a:pt x="324" y="852"/>
                  </a:lnTo>
                  <a:lnTo>
                    <a:pt x="324" y="853"/>
                  </a:lnTo>
                  <a:lnTo>
                    <a:pt x="326" y="853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9" y="855"/>
                  </a:lnTo>
                  <a:lnTo>
                    <a:pt x="331" y="855"/>
                  </a:lnTo>
                  <a:lnTo>
                    <a:pt x="331" y="853"/>
                  </a:lnTo>
                  <a:lnTo>
                    <a:pt x="333" y="853"/>
                  </a:lnTo>
                  <a:lnTo>
                    <a:pt x="333" y="855"/>
                  </a:lnTo>
                  <a:lnTo>
                    <a:pt x="334" y="855"/>
                  </a:lnTo>
                  <a:lnTo>
                    <a:pt x="334" y="853"/>
                  </a:lnTo>
                  <a:lnTo>
                    <a:pt x="336" y="853"/>
                  </a:lnTo>
                  <a:lnTo>
                    <a:pt x="338" y="853"/>
                  </a:lnTo>
                  <a:lnTo>
                    <a:pt x="340" y="853"/>
                  </a:lnTo>
                  <a:lnTo>
                    <a:pt x="342" y="853"/>
                  </a:lnTo>
                  <a:lnTo>
                    <a:pt x="343" y="853"/>
                  </a:lnTo>
                  <a:lnTo>
                    <a:pt x="343" y="852"/>
                  </a:lnTo>
                  <a:lnTo>
                    <a:pt x="345" y="852"/>
                  </a:lnTo>
                  <a:lnTo>
                    <a:pt x="347" y="852"/>
                  </a:lnTo>
                  <a:lnTo>
                    <a:pt x="349" y="852"/>
                  </a:lnTo>
                  <a:lnTo>
                    <a:pt x="349" y="850"/>
                  </a:lnTo>
                  <a:lnTo>
                    <a:pt x="350" y="850"/>
                  </a:lnTo>
                  <a:lnTo>
                    <a:pt x="352" y="852"/>
                  </a:lnTo>
                  <a:lnTo>
                    <a:pt x="354" y="850"/>
                  </a:lnTo>
                  <a:lnTo>
                    <a:pt x="356" y="852"/>
                  </a:lnTo>
                  <a:lnTo>
                    <a:pt x="356" y="853"/>
                  </a:lnTo>
                  <a:lnTo>
                    <a:pt x="357" y="853"/>
                  </a:lnTo>
                  <a:lnTo>
                    <a:pt x="359" y="853"/>
                  </a:lnTo>
                  <a:lnTo>
                    <a:pt x="361" y="853"/>
                  </a:lnTo>
                  <a:lnTo>
                    <a:pt x="363" y="853"/>
                  </a:lnTo>
                  <a:lnTo>
                    <a:pt x="365" y="853"/>
                  </a:lnTo>
                  <a:lnTo>
                    <a:pt x="365" y="852"/>
                  </a:lnTo>
                  <a:lnTo>
                    <a:pt x="366" y="852"/>
                  </a:lnTo>
                  <a:lnTo>
                    <a:pt x="366" y="850"/>
                  </a:lnTo>
                  <a:lnTo>
                    <a:pt x="366" y="848"/>
                  </a:lnTo>
                  <a:lnTo>
                    <a:pt x="368" y="848"/>
                  </a:lnTo>
                  <a:lnTo>
                    <a:pt x="370" y="848"/>
                  </a:lnTo>
                  <a:lnTo>
                    <a:pt x="370" y="846"/>
                  </a:lnTo>
                  <a:lnTo>
                    <a:pt x="372" y="846"/>
                  </a:lnTo>
                  <a:lnTo>
                    <a:pt x="373" y="846"/>
                  </a:lnTo>
                  <a:lnTo>
                    <a:pt x="373" y="848"/>
                  </a:lnTo>
                  <a:lnTo>
                    <a:pt x="375" y="848"/>
                  </a:lnTo>
                  <a:lnTo>
                    <a:pt x="375" y="846"/>
                  </a:lnTo>
                  <a:lnTo>
                    <a:pt x="377" y="846"/>
                  </a:lnTo>
                  <a:lnTo>
                    <a:pt x="377" y="845"/>
                  </a:lnTo>
                  <a:lnTo>
                    <a:pt x="379" y="845"/>
                  </a:lnTo>
                  <a:lnTo>
                    <a:pt x="379" y="843"/>
                  </a:lnTo>
                  <a:lnTo>
                    <a:pt x="381" y="843"/>
                  </a:lnTo>
                  <a:lnTo>
                    <a:pt x="381" y="841"/>
                  </a:lnTo>
                  <a:lnTo>
                    <a:pt x="382" y="841"/>
                  </a:lnTo>
                  <a:lnTo>
                    <a:pt x="384" y="841"/>
                  </a:lnTo>
                  <a:lnTo>
                    <a:pt x="386" y="841"/>
                  </a:lnTo>
                  <a:lnTo>
                    <a:pt x="388" y="843"/>
                  </a:lnTo>
                  <a:lnTo>
                    <a:pt x="388" y="841"/>
                  </a:lnTo>
                  <a:lnTo>
                    <a:pt x="389" y="839"/>
                  </a:lnTo>
                  <a:lnTo>
                    <a:pt x="391" y="839"/>
                  </a:lnTo>
                  <a:lnTo>
                    <a:pt x="391" y="841"/>
                  </a:lnTo>
                  <a:lnTo>
                    <a:pt x="393" y="841"/>
                  </a:lnTo>
                  <a:lnTo>
                    <a:pt x="393" y="843"/>
                  </a:lnTo>
                  <a:lnTo>
                    <a:pt x="395" y="843"/>
                  </a:lnTo>
                  <a:lnTo>
                    <a:pt x="395" y="845"/>
                  </a:lnTo>
                  <a:lnTo>
                    <a:pt x="395" y="846"/>
                  </a:lnTo>
                  <a:lnTo>
                    <a:pt x="396" y="848"/>
                  </a:lnTo>
                  <a:lnTo>
                    <a:pt x="398" y="848"/>
                  </a:lnTo>
                  <a:lnTo>
                    <a:pt x="398" y="846"/>
                  </a:lnTo>
                  <a:lnTo>
                    <a:pt x="400" y="846"/>
                  </a:lnTo>
                  <a:lnTo>
                    <a:pt x="400" y="845"/>
                  </a:lnTo>
                  <a:lnTo>
                    <a:pt x="402" y="845"/>
                  </a:lnTo>
                  <a:lnTo>
                    <a:pt x="402" y="843"/>
                  </a:lnTo>
                  <a:lnTo>
                    <a:pt x="404" y="843"/>
                  </a:lnTo>
                  <a:lnTo>
                    <a:pt x="405" y="843"/>
                  </a:lnTo>
                  <a:lnTo>
                    <a:pt x="407" y="845"/>
                  </a:lnTo>
                  <a:lnTo>
                    <a:pt x="409" y="845"/>
                  </a:lnTo>
                  <a:lnTo>
                    <a:pt x="409" y="843"/>
                  </a:lnTo>
                  <a:lnTo>
                    <a:pt x="411" y="843"/>
                  </a:lnTo>
                  <a:lnTo>
                    <a:pt x="411" y="845"/>
                  </a:lnTo>
                  <a:lnTo>
                    <a:pt x="411" y="846"/>
                  </a:lnTo>
                  <a:lnTo>
                    <a:pt x="412" y="846"/>
                  </a:lnTo>
                  <a:lnTo>
                    <a:pt x="412" y="848"/>
                  </a:lnTo>
                  <a:lnTo>
                    <a:pt x="414" y="848"/>
                  </a:lnTo>
                  <a:lnTo>
                    <a:pt x="414" y="846"/>
                  </a:lnTo>
                  <a:lnTo>
                    <a:pt x="416" y="846"/>
                  </a:lnTo>
                  <a:lnTo>
                    <a:pt x="418" y="846"/>
                  </a:lnTo>
                  <a:lnTo>
                    <a:pt x="418" y="848"/>
                  </a:lnTo>
                  <a:lnTo>
                    <a:pt x="419" y="848"/>
                  </a:lnTo>
                  <a:lnTo>
                    <a:pt x="421" y="848"/>
                  </a:lnTo>
                  <a:lnTo>
                    <a:pt x="421" y="850"/>
                  </a:lnTo>
                  <a:lnTo>
                    <a:pt x="423" y="850"/>
                  </a:lnTo>
                  <a:lnTo>
                    <a:pt x="423" y="852"/>
                  </a:lnTo>
                  <a:lnTo>
                    <a:pt x="425" y="852"/>
                  </a:lnTo>
                  <a:lnTo>
                    <a:pt x="427" y="852"/>
                  </a:lnTo>
                  <a:lnTo>
                    <a:pt x="427" y="853"/>
                  </a:lnTo>
                  <a:lnTo>
                    <a:pt x="428" y="853"/>
                  </a:lnTo>
                  <a:lnTo>
                    <a:pt x="428" y="855"/>
                  </a:lnTo>
                  <a:lnTo>
                    <a:pt x="430" y="855"/>
                  </a:lnTo>
                  <a:lnTo>
                    <a:pt x="430" y="857"/>
                  </a:lnTo>
                  <a:lnTo>
                    <a:pt x="432" y="857"/>
                  </a:lnTo>
                  <a:lnTo>
                    <a:pt x="432" y="859"/>
                  </a:lnTo>
                  <a:lnTo>
                    <a:pt x="434" y="859"/>
                  </a:lnTo>
                  <a:lnTo>
                    <a:pt x="434" y="860"/>
                  </a:lnTo>
                  <a:lnTo>
                    <a:pt x="435" y="862"/>
                  </a:lnTo>
                  <a:lnTo>
                    <a:pt x="435" y="864"/>
                  </a:lnTo>
                  <a:lnTo>
                    <a:pt x="435" y="866"/>
                  </a:lnTo>
                  <a:lnTo>
                    <a:pt x="435" y="864"/>
                  </a:lnTo>
                  <a:lnTo>
                    <a:pt x="437" y="864"/>
                  </a:lnTo>
                  <a:lnTo>
                    <a:pt x="437" y="866"/>
                  </a:lnTo>
                  <a:lnTo>
                    <a:pt x="439" y="866"/>
                  </a:lnTo>
                  <a:lnTo>
                    <a:pt x="439" y="868"/>
                  </a:lnTo>
                  <a:lnTo>
                    <a:pt x="441" y="868"/>
                  </a:lnTo>
                  <a:lnTo>
                    <a:pt x="442" y="868"/>
                  </a:lnTo>
                  <a:lnTo>
                    <a:pt x="442" y="866"/>
                  </a:lnTo>
                  <a:lnTo>
                    <a:pt x="444" y="866"/>
                  </a:lnTo>
                  <a:lnTo>
                    <a:pt x="446" y="866"/>
                  </a:lnTo>
                  <a:lnTo>
                    <a:pt x="446" y="864"/>
                  </a:lnTo>
                  <a:lnTo>
                    <a:pt x="448" y="864"/>
                  </a:lnTo>
                  <a:lnTo>
                    <a:pt x="450" y="864"/>
                  </a:lnTo>
                  <a:lnTo>
                    <a:pt x="450" y="866"/>
                  </a:lnTo>
                  <a:lnTo>
                    <a:pt x="451" y="866"/>
                  </a:lnTo>
                  <a:lnTo>
                    <a:pt x="453" y="866"/>
                  </a:lnTo>
                  <a:lnTo>
                    <a:pt x="453" y="868"/>
                  </a:lnTo>
                  <a:lnTo>
                    <a:pt x="453" y="869"/>
                  </a:lnTo>
                  <a:lnTo>
                    <a:pt x="455" y="871"/>
                  </a:lnTo>
                  <a:lnTo>
                    <a:pt x="457" y="871"/>
                  </a:lnTo>
                  <a:lnTo>
                    <a:pt x="457" y="873"/>
                  </a:lnTo>
                  <a:lnTo>
                    <a:pt x="455" y="873"/>
                  </a:lnTo>
                  <a:lnTo>
                    <a:pt x="455" y="875"/>
                  </a:lnTo>
                  <a:lnTo>
                    <a:pt x="453" y="875"/>
                  </a:lnTo>
                  <a:lnTo>
                    <a:pt x="455" y="875"/>
                  </a:lnTo>
                  <a:lnTo>
                    <a:pt x="455" y="876"/>
                  </a:lnTo>
                  <a:lnTo>
                    <a:pt x="457" y="876"/>
                  </a:lnTo>
                  <a:lnTo>
                    <a:pt x="457" y="878"/>
                  </a:lnTo>
                  <a:lnTo>
                    <a:pt x="458" y="878"/>
                  </a:lnTo>
                  <a:lnTo>
                    <a:pt x="458" y="876"/>
                  </a:lnTo>
                  <a:lnTo>
                    <a:pt x="458" y="878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80"/>
                  </a:lnTo>
                  <a:lnTo>
                    <a:pt x="464" y="880"/>
                  </a:lnTo>
                  <a:lnTo>
                    <a:pt x="465" y="880"/>
                  </a:lnTo>
                  <a:lnTo>
                    <a:pt x="467" y="880"/>
                  </a:lnTo>
                  <a:lnTo>
                    <a:pt x="467" y="882"/>
                  </a:lnTo>
                  <a:lnTo>
                    <a:pt x="469" y="882"/>
                  </a:lnTo>
                  <a:lnTo>
                    <a:pt x="471" y="882"/>
                  </a:lnTo>
                  <a:lnTo>
                    <a:pt x="473" y="882"/>
                  </a:lnTo>
                  <a:lnTo>
                    <a:pt x="473" y="880"/>
                  </a:lnTo>
                  <a:lnTo>
                    <a:pt x="474" y="880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2"/>
                  </a:lnTo>
                  <a:lnTo>
                    <a:pt x="478" y="883"/>
                  </a:lnTo>
                  <a:lnTo>
                    <a:pt x="478" y="885"/>
                  </a:lnTo>
                  <a:lnTo>
                    <a:pt x="480" y="885"/>
                  </a:lnTo>
                  <a:lnTo>
                    <a:pt x="478" y="885"/>
                  </a:lnTo>
                  <a:lnTo>
                    <a:pt x="478" y="887"/>
                  </a:lnTo>
                  <a:lnTo>
                    <a:pt x="480" y="887"/>
                  </a:lnTo>
                  <a:lnTo>
                    <a:pt x="481" y="887"/>
                  </a:lnTo>
                  <a:lnTo>
                    <a:pt x="480" y="887"/>
                  </a:lnTo>
                  <a:lnTo>
                    <a:pt x="480" y="889"/>
                  </a:lnTo>
                  <a:lnTo>
                    <a:pt x="481" y="889"/>
                  </a:lnTo>
                  <a:lnTo>
                    <a:pt x="483" y="889"/>
                  </a:lnTo>
                  <a:lnTo>
                    <a:pt x="483" y="887"/>
                  </a:lnTo>
                  <a:lnTo>
                    <a:pt x="485" y="889"/>
                  </a:lnTo>
                  <a:lnTo>
                    <a:pt x="485" y="887"/>
                  </a:lnTo>
                  <a:lnTo>
                    <a:pt x="487" y="887"/>
                  </a:lnTo>
                  <a:lnTo>
                    <a:pt x="487" y="889"/>
                  </a:lnTo>
                  <a:lnTo>
                    <a:pt x="488" y="889"/>
                  </a:lnTo>
                  <a:lnTo>
                    <a:pt x="488" y="891"/>
                  </a:lnTo>
                  <a:lnTo>
                    <a:pt x="487" y="891"/>
                  </a:lnTo>
                  <a:lnTo>
                    <a:pt x="488" y="891"/>
                  </a:lnTo>
                  <a:lnTo>
                    <a:pt x="487" y="891"/>
                  </a:lnTo>
                  <a:lnTo>
                    <a:pt x="485" y="892"/>
                  </a:lnTo>
                  <a:lnTo>
                    <a:pt x="487" y="894"/>
                  </a:lnTo>
                  <a:lnTo>
                    <a:pt x="488" y="894"/>
                  </a:lnTo>
                  <a:lnTo>
                    <a:pt x="488" y="896"/>
                  </a:lnTo>
                  <a:lnTo>
                    <a:pt x="488" y="898"/>
                  </a:lnTo>
                  <a:lnTo>
                    <a:pt x="490" y="898"/>
                  </a:lnTo>
                  <a:lnTo>
                    <a:pt x="490" y="899"/>
                  </a:lnTo>
                  <a:lnTo>
                    <a:pt x="488" y="899"/>
                  </a:lnTo>
                  <a:lnTo>
                    <a:pt x="488" y="901"/>
                  </a:lnTo>
                  <a:lnTo>
                    <a:pt x="488" y="903"/>
                  </a:lnTo>
                  <a:lnTo>
                    <a:pt x="490" y="905"/>
                  </a:lnTo>
                  <a:lnTo>
                    <a:pt x="488" y="905"/>
                  </a:lnTo>
                  <a:lnTo>
                    <a:pt x="490" y="905"/>
                  </a:lnTo>
                  <a:lnTo>
                    <a:pt x="490" y="907"/>
                  </a:lnTo>
                  <a:lnTo>
                    <a:pt x="492" y="907"/>
                  </a:lnTo>
                  <a:lnTo>
                    <a:pt x="492" y="908"/>
                  </a:lnTo>
                  <a:lnTo>
                    <a:pt x="494" y="908"/>
                  </a:lnTo>
                  <a:lnTo>
                    <a:pt x="494" y="910"/>
                  </a:lnTo>
                  <a:lnTo>
                    <a:pt x="496" y="910"/>
                  </a:lnTo>
                  <a:lnTo>
                    <a:pt x="497" y="910"/>
                  </a:lnTo>
                  <a:lnTo>
                    <a:pt x="499" y="908"/>
                  </a:lnTo>
                  <a:lnTo>
                    <a:pt x="499" y="910"/>
                  </a:lnTo>
                  <a:lnTo>
                    <a:pt x="501" y="910"/>
                  </a:lnTo>
                  <a:lnTo>
                    <a:pt x="503" y="910"/>
                  </a:lnTo>
                  <a:lnTo>
                    <a:pt x="504" y="910"/>
                  </a:lnTo>
                  <a:lnTo>
                    <a:pt x="506" y="910"/>
                  </a:lnTo>
                  <a:lnTo>
                    <a:pt x="506" y="912"/>
                  </a:lnTo>
                  <a:lnTo>
                    <a:pt x="508" y="912"/>
                  </a:lnTo>
                  <a:lnTo>
                    <a:pt x="508" y="910"/>
                  </a:lnTo>
                  <a:lnTo>
                    <a:pt x="508" y="912"/>
                  </a:lnTo>
                  <a:lnTo>
                    <a:pt x="510" y="912"/>
                  </a:lnTo>
                  <a:lnTo>
                    <a:pt x="508" y="912"/>
                  </a:lnTo>
                  <a:lnTo>
                    <a:pt x="508" y="914"/>
                  </a:lnTo>
                  <a:lnTo>
                    <a:pt x="508" y="915"/>
                  </a:lnTo>
                  <a:lnTo>
                    <a:pt x="510" y="917"/>
                  </a:lnTo>
                  <a:lnTo>
                    <a:pt x="510" y="919"/>
                  </a:lnTo>
                  <a:lnTo>
                    <a:pt x="508" y="919"/>
                  </a:lnTo>
                  <a:lnTo>
                    <a:pt x="508" y="921"/>
                  </a:lnTo>
                  <a:lnTo>
                    <a:pt x="510" y="921"/>
                  </a:lnTo>
                  <a:lnTo>
                    <a:pt x="511" y="921"/>
                  </a:lnTo>
                  <a:lnTo>
                    <a:pt x="513" y="921"/>
                  </a:lnTo>
                  <a:lnTo>
                    <a:pt x="515" y="921"/>
                  </a:lnTo>
                  <a:lnTo>
                    <a:pt x="515" y="919"/>
                  </a:lnTo>
                  <a:lnTo>
                    <a:pt x="515" y="917"/>
                  </a:lnTo>
                  <a:lnTo>
                    <a:pt x="515" y="915"/>
                  </a:lnTo>
                  <a:lnTo>
                    <a:pt x="515" y="914"/>
                  </a:lnTo>
                  <a:lnTo>
                    <a:pt x="515" y="912"/>
                  </a:lnTo>
                  <a:lnTo>
                    <a:pt x="517" y="912"/>
                  </a:lnTo>
                  <a:lnTo>
                    <a:pt x="519" y="912"/>
                  </a:lnTo>
                  <a:lnTo>
                    <a:pt x="520" y="910"/>
                  </a:lnTo>
                  <a:lnTo>
                    <a:pt x="520" y="912"/>
                  </a:lnTo>
                  <a:lnTo>
                    <a:pt x="522" y="912"/>
                  </a:lnTo>
                  <a:lnTo>
                    <a:pt x="524" y="912"/>
                  </a:lnTo>
                  <a:lnTo>
                    <a:pt x="526" y="912"/>
                  </a:lnTo>
                  <a:lnTo>
                    <a:pt x="527" y="912"/>
                  </a:lnTo>
                  <a:lnTo>
                    <a:pt x="527" y="910"/>
                  </a:lnTo>
                  <a:lnTo>
                    <a:pt x="527" y="912"/>
                  </a:lnTo>
                  <a:lnTo>
                    <a:pt x="529" y="912"/>
                  </a:lnTo>
                  <a:lnTo>
                    <a:pt x="531" y="912"/>
                  </a:lnTo>
                  <a:lnTo>
                    <a:pt x="533" y="912"/>
                  </a:lnTo>
                  <a:lnTo>
                    <a:pt x="534" y="912"/>
                  </a:lnTo>
                  <a:lnTo>
                    <a:pt x="536" y="912"/>
                  </a:lnTo>
                  <a:lnTo>
                    <a:pt x="538" y="912"/>
                  </a:lnTo>
                  <a:lnTo>
                    <a:pt x="540" y="912"/>
                  </a:lnTo>
                  <a:lnTo>
                    <a:pt x="540" y="914"/>
                  </a:lnTo>
                  <a:lnTo>
                    <a:pt x="542" y="914"/>
                  </a:lnTo>
                  <a:lnTo>
                    <a:pt x="542" y="915"/>
                  </a:lnTo>
                  <a:lnTo>
                    <a:pt x="543" y="915"/>
                  </a:lnTo>
                  <a:lnTo>
                    <a:pt x="545" y="915"/>
                  </a:lnTo>
                  <a:lnTo>
                    <a:pt x="545" y="917"/>
                  </a:lnTo>
                  <a:lnTo>
                    <a:pt x="545" y="919"/>
                  </a:lnTo>
                  <a:lnTo>
                    <a:pt x="545" y="921"/>
                  </a:lnTo>
                  <a:lnTo>
                    <a:pt x="543" y="921"/>
                  </a:lnTo>
                  <a:lnTo>
                    <a:pt x="543" y="922"/>
                  </a:lnTo>
                  <a:lnTo>
                    <a:pt x="542" y="922"/>
                  </a:lnTo>
                  <a:lnTo>
                    <a:pt x="540" y="922"/>
                  </a:lnTo>
                  <a:lnTo>
                    <a:pt x="538" y="924"/>
                  </a:lnTo>
                  <a:lnTo>
                    <a:pt x="538" y="926"/>
                  </a:lnTo>
                  <a:lnTo>
                    <a:pt x="536" y="926"/>
                  </a:lnTo>
                  <a:lnTo>
                    <a:pt x="536" y="928"/>
                  </a:lnTo>
                  <a:lnTo>
                    <a:pt x="538" y="928"/>
                  </a:lnTo>
                  <a:lnTo>
                    <a:pt x="538" y="930"/>
                  </a:lnTo>
                  <a:lnTo>
                    <a:pt x="540" y="930"/>
                  </a:lnTo>
                  <a:lnTo>
                    <a:pt x="540" y="931"/>
                  </a:lnTo>
                  <a:lnTo>
                    <a:pt x="540" y="933"/>
                  </a:lnTo>
                  <a:lnTo>
                    <a:pt x="538" y="933"/>
                  </a:lnTo>
                  <a:lnTo>
                    <a:pt x="538" y="935"/>
                  </a:lnTo>
                  <a:lnTo>
                    <a:pt x="538" y="933"/>
                  </a:lnTo>
                  <a:lnTo>
                    <a:pt x="536" y="935"/>
                  </a:lnTo>
                  <a:lnTo>
                    <a:pt x="536" y="937"/>
                  </a:lnTo>
                  <a:lnTo>
                    <a:pt x="534" y="937"/>
                  </a:lnTo>
                  <a:lnTo>
                    <a:pt x="534" y="938"/>
                  </a:lnTo>
                  <a:lnTo>
                    <a:pt x="534" y="940"/>
                  </a:lnTo>
                  <a:lnTo>
                    <a:pt x="534" y="942"/>
                  </a:lnTo>
                  <a:lnTo>
                    <a:pt x="534" y="944"/>
                  </a:lnTo>
                  <a:lnTo>
                    <a:pt x="534" y="945"/>
                  </a:lnTo>
                  <a:lnTo>
                    <a:pt x="533" y="945"/>
                  </a:lnTo>
                  <a:lnTo>
                    <a:pt x="533" y="947"/>
                  </a:lnTo>
                  <a:lnTo>
                    <a:pt x="534" y="947"/>
                  </a:lnTo>
                  <a:lnTo>
                    <a:pt x="536" y="947"/>
                  </a:lnTo>
                  <a:lnTo>
                    <a:pt x="538" y="947"/>
                  </a:lnTo>
                  <a:lnTo>
                    <a:pt x="538" y="949"/>
                  </a:lnTo>
                  <a:lnTo>
                    <a:pt x="536" y="949"/>
                  </a:lnTo>
                  <a:lnTo>
                    <a:pt x="534" y="951"/>
                  </a:lnTo>
                  <a:lnTo>
                    <a:pt x="534" y="953"/>
                  </a:lnTo>
                  <a:lnTo>
                    <a:pt x="536" y="953"/>
                  </a:lnTo>
                  <a:lnTo>
                    <a:pt x="536" y="954"/>
                  </a:lnTo>
                  <a:lnTo>
                    <a:pt x="534" y="954"/>
                  </a:lnTo>
                  <a:lnTo>
                    <a:pt x="534" y="956"/>
                  </a:lnTo>
                  <a:lnTo>
                    <a:pt x="534" y="958"/>
                  </a:lnTo>
                  <a:lnTo>
                    <a:pt x="533" y="958"/>
                  </a:lnTo>
                  <a:lnTo>
                    <a:pt x="533" y="960"/>
                  </a:lnTo>
                  <a:lnTo>
                    <a:pt x="531" y="960"/>
                  </a:lnTo>
                  <a:lnTo>
                    <a:pt x="529" y="960"/>
                  </a:lnTo>
                  <a:lnTo>
                    <a:pt x="529" y="958"/>
                  </a:lnTo>
                  <a:lnTo>
                    <a:pt x="529" y="960"/>
                  </a:lnTo>
                  <a:lnTo>
                    <a:pt x="529" y="961"/>
                  </a:lnTo>
                  <a:lnTo>
                    <a:pt x="527" y="961"/>
                  </a:lnTo>
                  <a:lnTo>
                    <a:pt x="527" y="963"/>
                  </a:lnTo>
                  <a:lnTo>
                    <a:pt x="526" y="963"/>
                  </a:lnTo>
                  <a:lnTo>
                    <a:pt x="526" y="965"/>
                  </a:lnTo>
                  <a:lnTo>
                    <a:pt x="527" y="965"/>
                  </a:lnTo>
                  <a:lnTo>
                    <a:pt x="527" y="967"/>
                  </a:lnTo>
                  <a:lnTo>
                    <a:pt x="529" y="967"/>
                  </a:lnTo>
                  <a:lnTo>
                    <a:pt x="529" y="968"/>
                  </a:lnTo>
                  <a:lnTo>
                    <a:pt x="527" y="970"/>
                  </a:lnTo>
                  <a:lnTo>
                    <a:pt x="527" y="972"/>
                  </a:lnTo>
                  <a:lnTo>
                    <a:pt x="526" y="972"/>
                  </a:lnTo>
                  <a:lnTo>
                    <a:pt x="524" y="974"/>
                  </a:lnTo>
                  <a:lnTo>
                    <a:pt x="522" y="974"/>
                  </a:lnTo>
                  <a:lnTo>
                    <a:pt x="520" y="974"/>
                  </a:lnTo>
                  <a:lnTo>
                    <a:pt x="520" y="976"/>
                  </a:lnTo>
                  <a:lnTo>
                    <a:pt x="522" y="976"/>
                  </a:lnTo>
                  <a:lnTo>
                    <a:pt x="522" y="977"/>
                  </a:lnTo>
                  <a:lnTo>
                    <a:pt x="524" y="977"/>
                  </a:lnTo>
                  <a:lnTo>
                    <a:pt x="524" y="979"/>
                  </a:lnTo>
                  <a:lnTo>
                    <a:pt x="526" y="981"/>
                  </a:lnTo>
                  <a:lnTo>
                    <a:pt x="527" y="983"/>
                  </a:lnTo>
                  <a:lnTo>
                    <a:pt x="527" y="984"/>
                  </a:lnTo>
                  <a:lnTo>
                    <a:pt x="527" y="986"/>
                  </a:lnTo>
                  <a:lnTo>
                    <a:pt x="527" y="988"/>
                  </a:lnTo>
                  <a:lnTo>
                    <a:pt x="527" y="990"/>
                  </a:lnTo>
                  <a:lnTo>
                    <a:pt x="527" y="991"/>
                  </a:lnTo>
                  <a:lnTo>
                    <a:pt x="527" y="993"/>
                  </a:lnTo>
                  <a:lnTo>
                    <a:pt x="526" y="993"/>
                  </a:lnTo>
                  <a:lnTo>
                    <a:pt x="526" y="995"/>
                  </a:lnTo>
                  <a:lnTo>
                    <a:pt x="524" y="995"/>
                  </a:lnTo>
                  <a:lnTo>
                    <a:pt x="524" y="997"/>
                  </a:lnTo>
                  <a:lnTo>
                    <a:pt x="524" y="999"/>
                  </a:lnTo>
                  <a:lnTo>
                    <a:pt x="522" y="999"/>
                  </a:lnTo>
                  <a:lnTo>
                    <a:pt x="522" y="1000"/>
                  </a:lnTo>
                  <a:lnTo>
                    <a:pt x="522" y="1002"/>
                  </a:lnTo>
                  <a:lnTo>
                    <a:pt x="522" y="1004"/>
                  </a:lnTo>
                  <a:lnTo>
                    <a:pt x="520" y="1004"/>
                  </a:lnTo>
                  <a:lnTo>
                    <a:pt x="522" y="1006"/>
                  </a:lnTo>
                  <a:lnTo>
                    <a:pt x="522" y="1007"/>
                  </a:lnTo>
                  <a:lnTo>
                    <a:pt x="524" y="1007"/>
                  </a:lnTo>
                  <a:lnTo>
                    <a:pt x="524" y="1009"/>
                  </a:lnTo>
                  <a:lnTo>
                    <a:pt x="524" y="1011"/>
                  </a:lnTo>
                  <a:lnTo>
                    <a:pt x="524" y="1013"/>
                  </a:lnTo>
                  <a:lnTo>
                    <a:pt x="524" y="1014"/>
                  </a:lnTo>
                  <a:lnTo>
                    <a:pt x="526" y="1014"/>
                  </a:lnTo>
                  <a:lnTo>
                    <a:pt x="526" y="1016"/>
                  </a:lnTo>
                  <a:lnTo>
                    <a:pt x="526" y="1018"/>
                  </a:lnTo>
                  <a:lnTo>
                    <a:pt x="526" y="1020"/>
                  </a:lnTo>
                  <a:lnTo>
                    <a:pt x="526" y="1022"/>
                  </a:lnTo>
                  <a:lnTo>
                    <a:pt x="526" y="1023"/>
                  </a:lnTo>
                  <a:lnTo>
                    <a:pt x="526" y="1025"/>
                  </a:lnTo>
                  <a:lnTo>
                    <a:pt x="527" y="1025"/>
                  </a:lnTo>
                  <a:lnTo>
                    <a:pt x="527" y="1027"/>
                  </a:lnTo>
                  <a:lnTo>
                    <a:pt x="529" y="1027"/>
                  </a:lnTo>
                  <a:lnTo>
                    <a:pt x="531" y="1027"/>
                  </a:lnTo>
                  <a:lnTo>
                    <a:pt x="531" y="1029"/>
                  </a:lnTo>
                  <a:lnTo>
                    <a:pt x="529" y="1029"/>
                  </a:lnTo>
                  <a:lnTo>
                    <a:pt x="529" y="1030"/>
                  </a:lnTo>
                  <a:lnTo>
                    <a:pt x="531" y="1030"/>
                  </a:lnTo>
                  <a:lnTo>
                    <a:pt x="531" y="1032"/>
                  </a:lnTo>
                  <a:lnTo>
                    <a:pt x="531" y="1034"/>
                  </a:lnTo>
                  <a:lnTo>
                    <a:pt x="531" y="1036"/>
                  </a:lnTo>
                  <a:lnTo>
                    <a:pt x="529" y="1036"/>
                  </a:lnTo>
                  <a:lnTo>
                    <a:pt x="529" y="1034"/>
                  </a:lnTo>
                  <a:lnTo>
                    <a:pt x="527" y="1034"/>
                  </a:lnTo>
                  <a:lnTo>
                    <a:pt x="527" y="1036"/>
                  </a:lnTo>
                  <a:lnTo>
                    <a:pt x="527" y="1037"/>
                  </a:lnTo>
                  <a:lnTo>
                    <a:pt x="526" y="1037"/>
                  </a:lnTo>
                  <a:lnTo>
                    <a:pt x="526" y="1039"/>
                  </a:lnTo>
                  <a:lnTo>
                    <a:pt x="524" y="1039"/>
                  </a:lnTo>
                  <a:lnTo>
                    <a:pt x="522" y="1039"/>
                  </a:lnTo>
                  <a:lnTo>
                    <a:pt x="520" y="1039"/>
                  </a:lnTo>
                  <a:lnTo>
                    <a:pt x="520" y="1041"/>
                  </a:lnTo>
                  <a:lnTo>
                    <a:pt x="519" y="1041"/>
                  </a:lnTo>
                  <a:lnTo>
                    <a:pt x="517" y="1041"/>
                  </a:lnTo>
                  <a:lnTo>
                    <a:pt x="517" y="1039"/>
                  </a:lnTo>
                  <a:lnTo>
                    <a:pt x="515" y="1039"/>
                  </a:lnTo>
                  <a:lnTo>
                    <a:pt x="515" y="1037"/>
                  </a:lnTo>
                  <a:lnTo>
                    <a:pt x="513" y="1037"/>
                  </a:lnTo>
                  <a:lnTo>
                    <a:pt x="513" y="1036"/>
                  </a:lnTo>
                  <a:lnTo>
                    <a:pt x="511" y="1036"/>
                  </a:lnTo>
                  <a:lnTo>
                    <a:pt x="510" y="1036"/>
                  </a:lnTo>
                  <a:lnTo>
                    <a:pt x="510" y="1037"/>
                  </a:lnTo>
                  <a:lnTo>
                    <a:pt x="510" y="1039"/>
                  </a:lnTo>
                  <a:lnTo>
                    <a:pt x="510" y="1041"/>
                  </a:lnTo>
                  <a:lnTo>
                    <a:pt x="511" y="1043"/>
                  </a:lnTo>
                  <a:lnTo>
                    <a:pt x="511" y="1045"/>
                  </a:lnTo>
                  <a:lnTo>
                    <a:pt x="513" y="1045"/>
                  </a:lnTo>
                  <a:lnTo>
                    <a:pt x="513" y="1046"/>
                  </a:lnTo>
                  <a:lnTo>
                    <a:pt x="513" y="1048"/>
                  </a:lnTo>
                  <a:lnTo>
                    <a:pt x="511" y="1050"/>
                  </a:lnTo>
                  <a:lnTo>
                    <a:pt x="513" y="1050"/>
                  </a:lnTo>
                  <a:lnTo>
                    <a:pt x="511" y="1052"/>
                  </a:lnTo>
                  <a:lnTo>
                    <a:pt x="510" y="1052"/>
                  </a:lnTo>
                  <a:lnTo>
                    <a:pt x="508" y="1052"/>
                  </a:lnTo>
                  <a:lnTo>
                    <a:pt x="506" y="1052"/>
                  </a:lnTo>
                  <a:lnTo>
                    <a:pt x="506" y="1050"/>
                  </a:lnTo>
                  <a:lnTo>
                    <a:pt x="506" y="1052"/>
                  </a:lnTo>
                  <a:lnTo>
                    <a:pt x="504" y="1052"/>
                  </a:lnTo>
                  <a:lnTo>
                    <a:pt x="503" y="1052"/>
                  </a:lnTo>
                  <a:lnTo>
                    <a:pt x="501" y="1052"/>
                  </a:lnTo>
                  <a:lnTo>
                    <a:pt x="501" y="1050"/>
                  </a:lnTo>
                  <a:lnTo>
                    <a:pt x="501" y="1052"/>
                  </a:lnTo>
                  <a:lnTo>
                    <a:pt x="503" y="1052"/>
                  </a:lnTo>
                  <a:lnTo>
                    <a:pt x="503" y="1053"/>
                  </a:lnTo>
                  <a:lnTo>
                    <a:pt x="501" y="1053"/>
                  </a:lnTo>
                  <a:lnTo>
                    <a:pt x="503" y="1053"/>
                  </a:lnTo>
                  <a:lnTo>
                    <a:pt x="503" y="1055"/>
                  </a:lnTo>
                  <a:lnTo>
                    <a:pt x="504" y="1057"/>
                  </a:lnTo>
                  <a:lnTo>
                    <a:pt x="503" y="1057"/>
                  </a:lnTo>
                  <a:lnTo>
                    <a:pt x="503" y="1059"/>
                  </a:lnTo>
                  <a:lnTo>
                    <a:pt x="503" y="1060"/>
                  </a:lnTo>
                  <a:lnTo>
                    <a:pt x="501" y="1060"/>
                  </a:lnTo>
                  <a:lnTo>
                    <a:pt x="499" y="1060"/>
                  </a:lnTo>
                  <a:lnTo>
                    <a:pt x="497" y="1060"/>
                  </a:lnTo>
                  <a:lnTo>
                    <a:pt x="496" y="1060"/>
                  </a:lnTo>
                  <a:lnTo>
                    <a:pt x="496" y="1062"/>
                  </a:lnTo>
                  <a:lnTo>
                    <a:pt x="494" y="1062"/>
                  </a:lnTo>
                  <a:lnTo>
                    <a:pt x="492" y="1062"/>
                  </a:lnTo>
                  <a:lnTo>
                    <a:pt x="492" y="1064"/>
                  </a:lnTo>
                  <a:lnTo>
                    <a:pt x="494" y="1064"/>
                  </a:lnTo>
                  <a:lnTo>
                    <a:pt x="494" y="1066"/>
                  </a:lnTo>
                  <a:lnTo>
                    <a:pt x="494" y="1068"/>
                  </a:lnTo>
                  <a:lnTo>
                    <a:pt x="494" y="1069"/>
                  </a:lnTo>
                  <a:lnTo>
                    <a:pt x="494" y="1071"/>
                  </a:lnTo>
                  <a:lnTo>
                    <a:pt x="494" y="1073"/>
                  </a:lnTo>
                  <a:lnTo>
                    <a:pt x="492" y="1073"/>
                  </a:lnTo>
                  <a:lnTo>
                    <a:pt x="494" y="1073"/>
                  </a:lnTo>
                  <a:lnTo>
                    <a:pt x="494" y="1075"/>
                  </a:lnTo>
                  <a:lnTo>
                    <a:pt x="492" y="1075"/>
                  </a:lnTo>
                  <a:lnTo>
                    <a:pt x="492" y="1076"/>
                  </a:lnTo>
                  <a:lnTo>
                    <a:pt x="490" y="1078"/>
                  </a:lnTo>
                  <a:lnTo>
                    <a:pt x="490" y="1080"/>
                  </a:lnTo>
                  <a:lnTo>
                    <a:pt x="490" y="1082"/>
                  </a:lnTo>
                  <a:lnTo>
                    <a:pt x="492" y="1084"/>
                  </a:lnTo>
                  <a:lnTo>
                    <a:pt x="494" y="1084"/>
                  </a:lnTo>
                  <a:lnTo>
                    <a:pt x="494" y="1082"/>
                  </a:lnTo>
                  <a:lnTo>
                    <a:pt x="492" y="1082"/>
                  </a:lnTo>
                  <a:lnTo>
                    <a:pt x="494" y="1082"/>
                  </a:lnTo>
                  <a:lnTo>
                    <a:pt x="494" y="1080"/>
                  </a:lnTo>
                  <a:lnTo>
                    <a:pt x="494" y="1078"/>
                  </a:lnTo>
                  <a:lnTo>
                    <a:pt x="496" y="1078"/>
                  </a:lnTo>
                  <a:lnTo>
                    <a:pt x="496" y="1076"/>
                  </a:lnTo>
                  <a:lnTo>
                    <a:pt x="497" y="1076"/>
                  </a:lnTo>
                  <a:lnTo>
                    <a:pt x="499" y="1075"/>
                  </a:lnTo>
                  <a:lnTo>
                    <a:pt x="499" y="1076"/>
                  </a:lnTo>
                  <a:lnTo>
                    <a:pt x="499" y="1078"/>
                  </a:lnTo>
                  <a:lnTo>
                    <a:pt x="501" y="1078"/>
                  </a:lnTo>
                  <a:lnTo>
                    <a:pt x="501" y="1080"/>
                  </a:lnTo>
                  <a:lnTo>
                    <a:pt x="503" y="1080"/>
                  </a:lnTo>
                  <a:lnTo>
                    <a:pt x="504" y="1080"/>
                  </a:lnTo>
                  <a:lnTo>
                    <a:pt x="506" y="1080"/>
                  </a:lnTo>
                  <a:lnTo>
                    <a:pt x="506" y="1078"/>
                  </a:lnTo>
                  <a:lnTo>
                    <a:pt x="504" y="1078"/>
                  </a:lnTo>
                  <a:lnTo>
                    <a:pt x="506" y="1078"/>
                  </a:lnTo>
                  <a:lnTo>
                    <a:pt x="506" y="1076"/>
                  </a:lnTo>
                  <a:lnTo>
                    <a:pt x="508" y="1076"/>
                  </a:lnTo>
                  <a:lnTo>
                    <a:pt x="506" y="1076"/>
                  </a:lnTo>
                  <a:lnTo>
                    <a:pt x="506" y="1075"/>
                  </a:lnTo>
                  <a:lnTo>
                    <a:pt x="506" y="1073"/>
                  </a:lnTo>
                  <a:lnTo>
                    <a:pt x="508" y="1073"/>
                  </a:lnTo>
                  <a:lnTo>
                    <a:pt x="508" y="1071"/>
                  </a:lnTo>
                  <a:lnTo>
                    <a:pt x="510" y="1071"/>
                  </a:lnTo>
                  <a:lnTo>
                    <a:pt x="511" y="1071"/>
                  </a:lnTo>
                  <a:lnTo>
                    <a:pt x="511" y="1073"/>
                  </a:lnTo>
                  <a:lnTo>
                    <a:pt x="511" y="1071"/>
                  </a:lnTo>
                  <a:lnTo>
                    <a:pt x="511" y="1069"/>
                  </a:lnTo>
                  <a:lnTo>
                    <a:pt x="513" y="1069"/>
                  </a:lnTo>
                  <a:lnTo>
                    <a:pt x="513" y="1071"/>
                  </a:lnTo>
                  <a:lnTo>
                    <a:pt x="513" y="1069"/>
                  </a:lnTo>
                  <a:lnTo>
                    <a:pt x="515" y="1069"/>
                  </a:lnTo>
                  <a:lnTo>
                    <a:pt x="515" y="1068"/>
                  </a:lnTo>
                  <a:lnTo>
                    <a:pt x="515" y="1066"/>
                  </a:lnTo>
                  <a:lnTo>
                    <a:pt x="513" y="1066"/>
                  </a:lnTo>
                  <a:lnTo>
                    <a:pt x="515" y="1066"/>
                  </a:lnTo>
                  <a:lnTo>
                    <a:pt x="515" y="1064"/>
                  </a:lnTo>
                  <a:lnTo>
                    <a:pt x="517" y="1064"/>
                  </a:lnTo>
                  <a:lnTo>
                    <a:pt x="517" y="1062"/>
                  </a:lnTo>
                  <a:lnTo>
                    <a:pt x="519" y="1062"/>
                  </a:lnTo>
                  <a:lnTo>
                    <a:pt x="519" y="1060"/>
                  </a:lnTo>
                  <a:lnTo>
                    <a:pt x="519" y="1059"/>
                  </a:lnTo>
                  <a:lnTo>
                    <a:pt x="520" y="1059"/>
                  </a:lnTo>
                  <a:lnTo>
                    <a:pt x="522" y="1059"/>
                  </a:lnTo>
                  <a:lnTo>
                    <a:pt x="524" y="1059"/>
                  </a:lnTo>
                  <a:lnTo>
                    <a:pt x="524" y="1057"/>
                  </a:lnTo>
                  <a:lnTo>
                    <a:pt x="522" y="1057"/>
                  </a:lnTo>
                  <a:lnTo>
                    <a:pt x="524" y="1057"/>
                  </a:lnTo>
                  <a:lnTo>
                    <a:pt x="524" y="1055"/>
                  </a:lnTo>
                  <a:lnTo>
                    <a:pt x="524" y="1057"/>
                  </a:lnTo>
                  <a:lnTo>
                    <a:pt x="524" y="1055"/>
                  </a:lnTo>
                  <a:lnTo>
                    <a:pt x="526" y="1055"/>
                  </a:lnTo>
                  <a:lnTo>
                    <a:pt x="526" y="1053"/>
                  </a:lnTo>
                  <a:lnTo>
                    <a:pt x="527" y="1053"/>
                  </a:lnTo>
                  <a:lnTo>
                    <a:pt x="527" y="1055"/>
                  </a:lnTo>
                  <a:lnTo>
                    <a:pt x="527" y="1057"/>
                  </a:lnTo>
                  <a:lnTo>
                    <a:pt x="529" y="1057"/>
                  </a:lnTo>
                  <a:lnTo>
                    <a:pt x="531" y="1057"/>
                  </a:lnTo>
                  <a:lnTo>
                    <a:pt x="531" y="1059"/>
                  </a:lnTo>
                  <a:lnTo>
                    <a:pt x="531" y="1060"/>
                  </a:lnTo>
                  <a:lnTo>
                    <a:pt x="529" y="1060"/>
                  </a:lnTo>
                  <a:lnTo>
                    <a:pt x="529" y="1062"/>
                  </a:lnTo>
                  <a:lnTo>
                    <a:pt x="531" y="1062"/>
                  </a:lnTo>
                  <a:lnTo>
                    <a:pt x="531" y="1064"/>
                  </a:lnTo>
                  <a:lnTo>
                    <a:pt x="533" y="1064"/>
                  </a:lnTo>
                  <a:lnTo>
                    <a:pt x="534" y="1064"/>
                  </a:lnTo>
                  <a:lnTo>
                    <a:pt x="534" y="1062"/>
                  </a:lnTo>
                  <a:lnTo>
                    <a:pt x="536" y="1062"/>
                  </a:lnTo>
                  <a:lnTo>
                    <a:pt x="538" y="1062"/>
                  </a:lnTo>
                  <a:lnTo>
                    <a:pt x="538" y="1064"/>
                  </a:lnTo>
                  <a:lnTo>
                    <a:pt x="540" y="1064"/>
                  </a:lnTo>
                  <a:lnTo>
                    <a:pt x="540" y="1066"/>
                  </a:lnTo>
                  <a:lnTo>
                    <a:pt x="540" y="1068"/>
                  </a:lnTo>
                  <a:lnTo>
                    <a:pt x="542" y="1068"/>
                  </a:lnTo>
                  <a:lnTo>
                    <a:pt x="542" y="1069"/>
                  </a:lnTo>
                  <a:lnTo>
                    <a:pt x="543" y="1069"/>
                  </a:lnTo>
                  <a:lnTo>
                    <a:pt x="543" y="1071"/>
                  </a:lnTo>
                  <a:lnTo>
                    <a:pt x="543" y="1073"/>
                  </a:lnTo>
                  <a:lnTo>
                    <a:pt x="545" y="1073"/>
                  </a:lnTo>
                  <a:lnTo>
                    <a:pt x="545" y="1075"/>
                  </a:lnTo>
                  <a:lnTo>
                    <a:pt x="543" y="1076"/>
                  </a:lnTo>
                  <a:lnTo>
                    <a:pt x="543" y="1078"/>
                  </a:lnTo>
                  <a:lnTo>
                    <a:pt x="543" y="1080"/>
                  </a:lnTo>
                  <a:lnTo>
                    <a:pt x="543" y="1082"/>
                  </a:lnTo>
                  <a:lnTo>
                    <a:pt x="542" y="1082"/>
                  </a:lnTo>
                  <a:lnTo>
                    <a:pt x="542" y="1084"/>
                  </a:lnTo>
                  <a:lnTo>
                    <a:pt x="542" y="1085"/>
                  </a:lnTo>
                  <a:lnTo>
                    <a:pt x="543" y="1085"/>
                  </a:lnTo>
                  <a:lnTo>
                    <a:pt x="543" y="1087"/>
                  </a:lnTo>
                  <a:lnTo>
                    <a:pt x="545" y="1087"/>
                  </a:lnTo>
                  <a:lnTo>
                    <a:pt x="545" y="1089"/>
                  </a:lnTo>
                  <a:lnTo>
                    <a:pt x="547" y="1089"/>
                  </a:lnTo>
                  <a:lnTo>
                    <a:pt x="547" y="1091"/>
                  </a:lnTo>
                  <a:lnTo>
                    <a:pt x="549" y="1091"/>
                  </a:lnTo>
                  <a:lnTo>
                    <a:pt x="549" y="1092"/>
                  </a:lnTo>
                  <a:lnTo>
                    <a:pt x="549" y="1094"/>
                  </a:lnTo>
                  <a:lnTo>
                    <a:pt x="549" y="1096"/>
                  </a:lnTo>
                  <a:lnTo>
                    <a:pt x="550" y="1098"/>
                  </a:lnTo>
                  <a:lnTo>
                    <a:pt x="550" y="1099"/>
                  </a:lnTo>
                  <a:lnTo>
                    <a:pt x="552" y="1099"/>
                  </a:lnTo>
                  <a:lnTo>
                    <a:pt x="552" y="1101"/>
                  </a:lnTo>
                  <a:lnTo>
                    <a:pt x="550" y="1101"/>
                  </a:lnTo>
                  <a:lnTo>
                    <a:pt x="550" y="1103"/>
                  </a:lnTo>
                  <a:lnTo>
                    <a:pt x="549" y="1103"/>
                  </a:lnTo>
                  <a:lnTo>
                    <a:pt x="547" y="1103"/>
                  </a:lnTo>
                  <a:lnTo>
                    <a:pt x="545" y="1103"/>
                  </a:lnTo>
                  <a:lnTo>
                    <a:pt x="545" y="1105"/>
                  </a:lnTo>
                  <a:lnTo>
                    <a:pt x="543" y="1105"/>
                  </a:lnTo>
                  <a:lnTo>
                    <a:pt x="542" y="1105"/>
                  </a:lnTo>
                  <a:lnTo>
                    <a:pt x="542" y="1107"/>
                  </a:lnTo>
                  <a:lnTo>
                    <a:pt x="542" y="1108"/>
                  </a:lnTo>
                  <a:lnTo>
                    <a:pt x="543" y="1110"/>
                  </a:lnTo>
                  <a:lnTo>
                    <a:pt x="543" y="1112"/>
                  </a:lnTo>
                  <a:lnTo>
                    <a:pt x="543" y="1114"/>
                  </a:lnTo>
                  <a:lnTo>
                    <a:pt x="543" y="1115"/>
                  </a:lnTo>
                  <a:lnTo>
                    <a:pt x="545" y="1115"/>
                  </a:lnTo>
                  <a:lnTo>
                    <a:pt x="545" y="1117"/>
                  </a:lnTo>
                  <a:lnTo>
                    <a:pt x="543" y="1117"/>
                  </a:lnTo>
                  <a:lnTo>
                    <a:pt x="543" y="1119"/>
                  </a:lnTo>
                  <a:lnTo>
                    <a:pt x="545" y="1119"/>
                  </a:lnTo>
                  <a:lnTo>
                    <a:pt x="547" y="1119"/>
                  </a:lnTo>
                  <a:lnTo>
                    <a:pt x="547" y="1121"/>
                  </a:lnTo>
                  <a:lnTo>
                    <a:pt x="545" y="1121"/>
                  </a:lnTo>
                  <a:lnTo>
                    <a:pt x="543" y="1121"/>
                  </a:lnTo>
                  <a:lnTo>
                    <a:pt x="542" y="1121"/>
                  </a:lnTo>
                  <a:lnTo>
                    <a:pt x="542" y="1119"/>
                  </a:lnTo>
                  <a:lnTo>
                    <a:pt x="540" y="1119"/>
                  </a:lnTo>
                  <a:lnTo>
                    <a:pt x="540" y="1117"/>
                  </a:lnTo>
                  <a:lnTo>
                    <a:pt x="538" y="1117"/>
                  </a:lnTo>
                  <a:lnTo>
                    <a:pt x="538" y="1115"/>
                  </a:lnTo>
                  <a:lnTo>
                    <a:pt x="538" y="1114"/>
                  </a:lnTo>
                  <a:lnTo>
                    <a:pt x="536" y="1114"/>
                  </a:lnTo>
                  <a:lnTo>
                    <a:pt x="534" y="1114"/>
                  </a:lnTo>
                  <a:lnTo>
                    <a:pt x="534" y="1115"/>
                  </a:lnTo>
                  <a:lnTo>
                    <a:pt x="534" y="1117"/>
                  </a:lnTo>
                  <a:lnTo>
                    <a:pt x="534" y="1119"/>
                  </a:lnTo>
                  <a:lnTo>
                    <a:pt x="534" y="1121"/>
                  </a:lnTo>
                  <a:lnTo>
                    <a:pt x="536" y="1122"/>
                  </a:lnTo>
                  <a:lnTo>
                    <a:pt x="534" y="1124"/>
                  </a:lnTo>
                  <a:lnTo>
                    <a:pt x="534" y="1126"/>
                  </a:lnTo>
                  <a:lnTo>
                    <a:pt x="534" y="1128"/>
                  </a:lnTo>
                  <a:lnTo>
                    <a:pt x="533" y="1128"/>
                  </a:lnTo>
                  <a:lnTo>
                    <a:pt x="533" y="1130"/>
                  </a:lnTo>
                  <a:lnTo>
                    <a:pt x="533" y="1131"/>
                  </a:lnTo>
                  <a:lnTo>
                    <a:pt x="533" y="1133"/>
                  </a:lnTo>
                  <a:lnTo>
                    <a:pt x="533" y="1135"/>
                  </a:lnTo>
                  <a:lnTo>
                    <a:pt x="534" y="1135"/>
                  </a:lnTo>
                  <a:lnTo>
                    <a:pt x="536" y="1135"/>
                  </a:lnTo>
                  <a:lnTo>
                    <a:pt x="536" y="1137"/>
                  </a:lnTo>
                  <a:lnTo>
                    <a:pt x="536" y="1138"/>
                  </a:lnTo>
                  <a:lnTo>
                    <a:pt x="536" y="1140"/>
                  </a:lnTo>
                  <a:lnTo>
                    <a:pt x="538" y="1140"/>
                  </a:lnTo>
                  <a:lnTo>
                    <a:pt x="538" y="1142"/>
                  </a:lnTo>
                  <a:lnTo>
                    <a:pt x="538" y="1144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8" y="1149"/>
                  </a:lnTo>
                  <a:lnTo>
                    <a:pt x="538" y="1151"/>
                  </a:lnTo>
                  <a:lnTo>
                    <a:pt x="540" y="1151"/>
                  </a:lnTo>
                  <a:lnTo>
                    <a:pt x="542" y="1151"/>
                  </a:lnTo>
                  <a:lnTo>
                    <a:pt x="543" y="1151"/>
                  </a:lnTo>
                  <a:lnTo>
                    <a:pt x="543" y="1153"/>
                  </a:lnTo>
                  <a:lnTo>
                    <a:pt x="545" y="1153"/>
                  </a:lnTo>
                  <a:lnTo>
                    <a:pt x="543" y="1153"/>
                  </a:lnTo>
                  <a:lnTo>
                    <a:pt x="543" y="1154"/>
                  </a:lnTo>
                  <a:lnTo>
                    <a:pt x="543" y="1156"/>
                  </a:lnTo>
                  <a:lnTo>
                    <a:pt x="542" y="1156"/>
                  </a:lnTo>
                  <a:lnTo>
                    <a:pt x="542" y="1154"/>
                  </a:lnTo>
                  <a:lnTo>
                    <a:pt x="540" y="1154"/>
                  </a:lnTo>
                  <a:lnTo>
                    <a:pt x="540" y="1156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6" y="1158"/>
                  </a:lnTo>
                  <a:lnTo>
                    <a:pt x="536" y="1160"/>
                  </a:lnTo>
                  <a:lnTo>
                    <a:pt x="534" y="1160"/>
                  </a:lnTo>
                  <a:lnTo>
                    <a:pt x="534" y="1161"/>
                  </a:lnTo>
                  <a:lnTo>
                    <a:pt x="534" y="1163"/>
                  </a:lnTo>
                  <a:lnTo>
                    <a:pt x="533" y="1163"/>
                  </a:lnTo>
                  <a:lnTo>
                    <a:pt x="533" y="1165"/>
                  </a:lnTo>
                  <a:lnTo>
                    <a:pt x="531" y="1165"/>
                  </a:lnTo>
                  <a:lnTo>
                    <a:pt x="531" y="1167"/>
                  </a:lnTo>
                  <a:lnTo>
                    <a:pt x="531" y="1168"/>
                  </a:lnTo>
                  <a:lnTo>
                    <a:pt x="529" y="1170"/>
                  </a:lnTo>
                  <a:lnTo>
                    <a:pt x="529" y="1172"/>
                  </a:lnTo>
                  <a:lnTo>
                    <a:pt x="531" y="1174"/>
                  </a:lnTo>
                  <a:lnTo>
                    <a:pt x="531" y="1172"/>
                  </a:lnTo>
                  <a:lnTo>
                    <a:pt x="533" y="1172"/>
                  </a:lnTo>
                  <a:lnTo>
                    <a:pt x="533" y="1174"/>
                  </a:lnTo>
                  <a:lnTo>
                    <a:pt x="534" y="1174"/>
                  </a:lnTo>
                  <a:lnTo>
                    <a:pt x="534" y="1176"/>
                  </a:lnTo>
                  <a:lnTo>
                    <a:pt x="536" y="1176"/>
                  </a:lnTo>
                  <a:lnTo>
                    <a:pt x="536" y="1177"/>
                  </a:lnTo>
                  <a:lnTo>
                    <a:pt x="538" y="1177"/>
                  </a:lnTo>
                  <a:lnTo>
                    <a:pt x="540" y="1177"/>
                  </a:lnTo>
                  <a:lnTo>
                    <a:pt x="540" y="1179"/>
                  </a:lnTo>
                  <a:lnTo>
                    <a:pt x="540" y="1181"/>
                  </a:lnTo>
                  <a:lnTo>
                    <a:pt x="540" y="1183"/>
                  </a:lnTo>
                  <a:lnTo>
                    <a:pt x="538" y="1183"/>
                  </a:lnTo>
                  <a:lnTo>
                    <a:pt x="536" y="1183"/>
                  </a:lnTo>
                  <a:lnTo>
                    <a:pt x="536" y="1184"/>
                  </a:lnTo>
                  <a:lnTo>
                    <a:pt x="536" y="1186"/>
                  </a:lnTo>
                  <a:lnTo>
                    <a:pt x="536" y="1188"/>
                  </a:lnTo>
                  <a:lnTo>
                    <a:pt x="536" y="1190"/>
                  </a:lnTo>
                  <a:lnTo>
                    <a:pt x="534" y="1190"/>
                  </a:lnTo>
                  <a:lnTo>
                    <a:pt x="534" y="1191"/>
                  </a:lnTo>
                  <a:lnTo>
                    <a:pt x="533" y="1191"/>
                  </a:lnTo>
                  <a:lnTo>
                    <a:pt x="531" y="1191"/>
                  </a:lnTo>
                  <a:lnTo>
                    <a:pt x="531" y="1190"/>
                  </a:lnTo>
                  <a:lnTo>
                    <a:pt x="529" y="1190"/>
                  </a:lnTo>
                  <a:lnTo>
                    <a:pt x="527" y="1191"/>
                  </a:lnTo>
                  <a:lnTo>
                    <a:pt x="527" y="1193"/>
                  </a:lnTo>
                  <a:lnTo>
                    <a:pt x="526" y="1193"/>
                  </a:lnTo>
                  <a:lnTo>
                    <a:pt x="524" y="1195"/>
                  </a:lnTo>
                  <a:lnTo>
                    <a:pt x="524" y="1197"/>
                  </a:lnTo>
                  <a:lnTo>
                    <a:pt x="522" y="1197"/>
                  </a:lnTo>
                  <a:lnTo>
                    <a:pt x="522" y="1199"/>
                  </a:lnTo>
                  <a:lnTo>
                    <a:pt x="520" y="1199"/>
                  </a:lnTo>
                  <a:lnTo>
                    <a:pt x="519" y="1199"/>
                  </a:lnTo>
                  <a:lnTo>
                    <a:pt x="519" y="1197"/>
                  </a:lnTo>
                  <a:lnTo>
                    <a:pt x="517" y="1197"/>
                  </a:lnTo>
                  <a:lnTo>
                    <a:pt x="515" y="1197"/>
                  </a:lnTo>
                  <a:lnTo>
                    <a:pt x="515" y="1199"/>
                  </a:lnTo>
                  <a:lnTo>
                    <a:pt x="513" y="1199"/>
                  </a:lnTo>
                  <a:lnTo>
                    <a:pt x="513" y="1200"/>
                  </a:lnTo>
                  <a:lnTo>
                    <a:pt x="511" y="1202"/>
                  </a:lnTo>
                  <a:lnTo>
                    <a:pt x="510" y="1202"/>
                  </a:lnTo>
                  <a:lnTo>
                    <a:pt x="510" y="1204"/>
                  </a:lnTo>
                  <a:lnTo>
                    <a:pt x="508" y="1204"/>
                  </a:lnTo>
                  <a:lnTo>
                    <a:pt x="506" y="1204"/>
                  </a:lnTo>
                  <a:lnTo>
                    <a:pt x="504" y="1204"/>
                  </a:lnTo>
                  <a:lnTo>
                    <a:pt x="503" y="1204"/>
                  </a:lnTo>
                  <a:lnTo>
                    <a:pt x="503" y="1206"/>
                  </a:lnTo>
                  <a:lnTo>
                    <a:pt x="504" y="1206"/>
                  </a:lnTo>
                  <a:lnTo>
                    <a:pt x="504" y="1207"/>
                  </a:lnTo>
                  <a:lnTo>
                    <a:pt x="504" y="1209"/>
                  </a:lnTo>
                  <a:lnTo>
                    <a:pt x="504" y="1211"/>
                  </a:lnTo>
                  <a:lnTo>
                    <a:pt x="506" y="1211"/>
                  </a:lnTo>
                  <a:lnTo>
                    <a:pt x="506" y="1213"/>
                  </a:lnTo>
                  <a:lnTo>
                    <a:pt x="508" y="1214"/>
                  </a:lnTo>
                  <a:lnTo>
                    <a:pt x="510" y="1214"/>
                  </a:lnTo>
                  <a:lnTo>
                    <a:pt x="510" y="1216"/>
                  </a:lnTo>
                  <a:lnTo>
                    <a:pt x="510" y="1218"/>
                  </a:lnTo>
                  <a:lnTo>
                    <a:pt x="511" y="1218"/>
                  </a:lnTo>
                  <a:lnTo>
                    <a:pt x="511" y="1220"/>
                  </a:lnTo>
                  <a:lnTo>
                    <a:pt x="513" y="1220"/>
                  </a:lnTo>
                  <a:lnTo>
                    <a:pt x="515" y="1220"/>
                  </a:lnTo>
                  <a:lnTo>
                    <a:pt x="515" y="1222"/>
                  </a:lnTo>
                  <a:lnTo>
                    <a:pt x="517" y="1223"/>
                  </a:lnTo>
                  <a:lnTo>
                    <a:pt x="517" y="1225"/>
                  </a:lnTo>
                  <a:lnTo>
                    <a:pt x="519" y="1225"/>
                  </a:lnTo>
                  <a:lnTo>
                    <a:pt x="520" y="1225"/>
                  </a:lnTo>
                  <a:lnTo>
                    <a:pt x="520" y="1227"/>
                  </a:lnTo>
                  <a:lnTo>
                    <a:pt x="522" y="1227"/>
                  </a:lnTo>
                  <a:lnTo>
                    <a:pt x="522" y="1229"/>
                  </a:lnTo>
                  <a:lnTo>
                    <a:pt x="522" y="1230"/>
                  </a:lnTo>
                  <a:lnTo>
                    <a:pt x="522" y="1232"/>
                  </a:lnTo>
                  <a:lnTo>
                    <a:pt x="522" y="1234"/>
                  </a:lnTo>
                  <a:lnTo>
                    <a:pt x="520" y="1234"/>
                  </a:lnTo>
                  <a:lnTo>
                    <a:pt x="520" y="1236"/>
                  </a:lnTo>
                  <a:lnTo>
                    <a:pt x="519" y="1236"/>
                  </a:lnTo>
                  <a:lnTo>
                    <a:pt x="519" y="1237"/>
                  </a:lnTo>
                  <a:lnTo>
                    <a:pt x="519" y="1239"/>
                  </a:lnTo>
                  <a:lnTo>
                    <a:pt x="517" y="1239"/>
                  </a:lnTo>
                  <a:lnTo>
                    <a:pt x="517" y="1241"/>
                  </a:lnTo>
                  <a:lnTo>
                    <a:pt x="517" y="1243"/>
                  </a:lnTo>
                  <a:lnTo>
                    <a:pt x="517" y="1245"/>
                  </a:lnTo>
                  <a:lnTo>
                    <a:pt x="515" y="1245"/>
                  </a:lnTo>
                  <a:lnTo>
                    <a:pt x="515" y="1246"/>
                  </a:lnTo>
                  <a:lnTo>
                    <a:pt x="517" y="1246"/>
                  </a:lnTo>
                  <a:lnTo>
                    <a:pt x="517" y="1248"/>
                  </a:lnTo>
                  <a:lnTo>
                    <a:pt x="519" y="1248"/>
                  </a:lnTo>
                  <a:lnTo>
                    <a:pt x="519" y="1250"/>
                  </a:lnTo>
                  <a:lnTo>
                    <a:pt x="519" y="1252"/>
                  </a:lnTo>
                  <a:lnTo>
                    <a:pt x="520" y="1253"/>
                  </a:lnTo>
                  <a:lnTo>
                    <a:pt x="522" y="1253"/>
                  </a:lnTo>
                  <a:lnTo>
                    <a:pt x="522" y="1255"/>
                  </a:lnTo>
                  <a:lnTo>
                    <a:pt x="522" y="1257"/>
                  </a:lnTo>
                  <a:lnTo>
                    <a:pt x="520" y="1257"/>
                  </a:lnTo>
                  <a:lnTo>
                    <a:pt x="520" y="1259"/>
                  </a:lnTo>
                  <a:lnTo>
                    <a:pt x="520" y="1260"/>
                  </a:lnTo>
                  <a:lnTo>
                    <a:pt x="520" y="1262"/>
                  </a:lnTo>
                  <a:lnTo>
                    <a:pt x="520" y="1264"/>
                  </a:lnTo>
                  <a:lnTo>
                    <a:pt x="522" y="1264"/>
                  </a:lnTo>
                  <a:lnTo>
                    <a:pt x="520" y="1264"/>
                  </a:lnTo>
                  <a:lnTo>
                    <a:pt x="520" y="1266"/>
                  </a:lnTo>
                  <a:lnTo>
                    <a:pt x="519" y="1266"/>
                  </a:lnTo>
                  <a:lnTo>
                    <a:pt x="517" y="1266"/>
                  </a:lnTo>
                  <a:lnTo>
                    <a:pt x="517" y="1268"/>
                  </a:lnTo>
                  <a:lnTo>
                    <a:pt x="517" y="1269"/>
                  </a:lnTo>
                  <a:lnTo>
                    <a:pt x="519" y="1269"/>
                  </a:lnTo>
                  <a:lnTo>
                    <a:pt x="519" y="1271"/>
                  </a:lnTo>
                  <a:lnTo>
                    <a:pt x="520" y="1271"/>
                  </a:lnTo>
                  <a:lnTo>
                    <a:pt x="520" y="1273"/>
                  </a:lnTo>
                  <a:lnTo>
                    <a:pt x="520" y="1275"/>
                  </a:lnTo>
                  <a:lnTo>
                    <a:pt x="520" y="1276"/>
                  </a:lnTo>
                  <a:lnTo>
                    <a:pt x="519" y="1276"/>
                  </a:lnTo>
                  <a:lnTo>
                    <a:pt x="517" y="1276"/>
                  </a:lnTo>
                  <a:lnTo>
                    <a:pt x="515" y="1276"/>
                  </a:lnTo>
                  <a:lnTo>
                    <a:pt x="513" y="1276"/>
                  </a:lnTo>
                  <a:lnTo>
                    <a:pt x="513" y="1275"/>
                  </a:lnTo>
                  <a:lnTo>
                    <a:pt x="511" y="1275"/>
                  </a:lnTo>
                  <a:lnTo>
                    <a:pt x="510" y="1275"/>
                  </a:lnTo>
                  <a:lnTo>
                    <a:pt x="510" y="1273"/>
                  </a:lnTo>
                  <a:lnTo>
                    <a:pt x="510" y="1271"/>
                  </a:lnTo>
                  <a:lnTo>
                    <a:pt x="508" y="1271"/>
                  </a:lnTo>
                  <a:lnTo>
                    <a:pt x="506" y="1271"/>
                  </a:lnTo>
                  <a:lnTo>
                    <a:pt x="506" y="1273"/>
                  </a:lnTo>
                  <a:lnTo>
                    <a:pt x="506" y="1271"/>
                  </a:lnTo>
                  <a:lnTo>
                    <a:pt x="504" y="1271"/>
                  </a:lnTo>
                  <a:lnTo>
                    <a:pt x="503" y="1271"/>
                  </a:lnTo>
                  <a:lnTo>
                    <a:pt x="503" y="1273"/>
                  </a:lnTo>
                  <a:lnTo>
                    <a:pt x="504" y="1273"/>
                  </a:lnTo>
                  <a:lnTo>
                    <a:pt x="504" y="1275"/>
                  </a:lnTo>
                  <a:lnTo>
                    <a:pt x="503" y="1275"/>
                  </a:lnTo>
                  <a:lnTo>
                    <a:pt x="503" y="1276"/>
                  </a:lnTo>
                  <a:lnTo>
                    <a:pt x="501" y="1276"/>
                  </a:lnTo>
                  <a:lnTo>
                    <a:pt x="501" y="1278"/>
                  </a:lnTo>
                  <a:lnTo>
                    <a:pt x="499" y="1278"/>
                  </a:lnTo>
                  <a:lnTo>
                    <a:pt x="497" y="1278"/>
                  </a:lnTo>
                  <a:lnTo>
                    <a:pt x="496" y="1276"/>
                  </a:lnTo>
                  <a:lnTo>
                    <a:pt x="494" y="1276"/>
                  </a:lnTo>
                  <a:lnTo>
                    <a:pt x="492" y="1276"/>
                  </a:lnTo>
                  <a:lnTo>
                    <a:pt x="492" y="1275"/>
                  </a:lnTo>
                  <a:lnTo>
                    <a:pt x="490" y="1275"/>
                  </a:lnTo>
                  <a:lnTo>
                    <a:pt x="490" y="1273"/>
                  </a:lnTo>
                  <a:lnTo>
                    <a:pt x="490" y="1271"/>
                  </a:lnTo>
                  <a:lnTo>
                    <a:pt x="490" y="1269"/>
                  </a:lnTo>
                  <a:lnTo>
                    <a:pt x="488" y="1268"/>
                  </a:lnTo>
                  <a:lnTo>
                    <a:pt x="488" y="1266"/>
                  </a:lnTo>
                  <a:lnTo>
                    <a:pt x="487" y="1266"/>
                  </a:lnTo>
                  <a:lnTo>
                    <a:pt x="487" y="1264"/>
                  </a:lnTo>
                  <a:lnTo>
                    <a:pt x="485" y="1264"/>
                  </a:lnTo>
                  <a:lnTo>
                    <a:pt x="483" y="1264"/>
                  </a:lnTo>
                  <a:lnTo>
                    <a:pt x="483" y="1266"/>
                  </a:lnTo>
                  <a:lnTo>
                    <a:pt x="481" y="1266"/>
                  </a:lnTo>
                  <a:lnTo>
                    <a:pt x="480" y="1266"/>
                  </a:lnTo>
                  <a:lnTo>
                    <a:pt x="480" y="1268"/>
                  </a:lnTo>
                  <a:lnTo>
                    <a:pt x="480" y="1269"/>
                  </a:lnTo>
                  <a:lnTo>
                    <a:pt x="478" y="1269"/>
                  </a:lnTo>
                  <a:lnTo>
                    <a:pt x="478" y="1271"/>
                  </a:lnTo>
                  <a:lnTo>
                    <a:pt x="476" y="1271"/>
                  </a:lnTo>
                  <a:lnTo>
                    <a:pt x="474" y="1271"/>
                  </a:lnTo>
                  <a:lnTo>
                    <a:pt x="473" y="1273"/>
                  </a:lnTo>
                  <a:lnTo>
                    <a:pt x="471" y="1273"/>
                  </a:lnTo>
                  <a:lnTo>
                    <a:pt x="471" y="1271"/>
                  </a:lnTo>
                  <a:lnTo>
                    <a:pt x="469" y="1271"/>
                  </a:lnTo>
                  <a:lnTo>
                    <a:pt x="467" y="1271"/>
                  </a:lnTo>
                  <a:lnTo>
                    <a:pt x="467" y="1269"/>
                  </a:lnTo>
                  <a:lnTo>
                    <a:pt x="465" y="1269"/>
                  </a:lnTo>
                  <a:lnTo>
                    <a:pt x="464" y="1269"/>
                  </a:lnTo>
                  <a:lnTo>
                    <a:pt x="462" y="1269"/>
                  </a:lnTo>
                  <a:lnTo>
                    <a:pt x="460" y="1269"/>
                  </a:lnTo>
                  <a:lnTo>
                    <a:pt x="458" y="1271"/>
                  </a:lnTo>
                  <a:lnTo>
                    <a:pt x="457" y="1271"/>
                  </a:lnTo>
                  <a:lnTo>
                    <a:pt x="457" y="1273"/>
                  </a:lnTo>
                  <a:lnTo>
                    <a:pt x="457" y="1275"/>
                  </a:lnTo>
                  <a:lnTo>
                    <a:pt x="457" y="1276"/>
                  </a:lnTo>
                  <a:lnTo>
                    <a:pt x="458" y="1276"/>
                  </a:lnTo>
                  <a:lnTo>
                    <a:pt x="460" y="1278"/>
                  </a:lnTo>
                  <a:lnTo>
                    <a:pt x="460" y="1280"/>
                  </a:lnTo>
                  <a:lnTo>
                    <a:pt x="460" y="1282"/>
                  </a:lnTo>
                  <a:lnTo>
                    <a:pt x="462" y="1282"/>
                  </a:lnTo>
                  <a:lnTo>
                    <a:pt x="462" y="1284"/>
                  </a:lnTo>
                  <a:lnTo>
                    <a:pt x="462" y="1285"/>
                  </a:lnTo>
                  <a:lnTo>
                    <a:pt x="464" y="1285"/>
                  </a:lnTo>
                  <a:lnTo>
                    <a:pt x="464" y="1287"/>
                  </a:lnTo>
                  <a:lnTo>
                    <a:pt x="462" y="1289"/>
                  </a:lnTo>
                  <a:lnTo>
                    <a:pt x="464" y="1291"/>
                  </a:lnTo>
                  <a:lnTo>
                    <a:pt x="465" y="1291"/>
                  </a:lnTo>
                  <a:lnTo>
                    <a:pt x="464" y="1291"/>
                  </a:lnTo>
                  <a:lnTo>
                    <a:pt x="464" y="1292"/>
                  </a:lnTo>
                  <a:lnTo>
                    <a:pt x="464" y="1294"/>
                  </a:lnTo>
                  <a:lnTo>
                    <a:pt x="464" y="1296"/>
                  </a:lnTo>
                  <a:lnTo>
                    <a:pt x="462" y="1296"/>
                  </a:lnTo>
                  <a:lnTo>
                    <a:pt x="464" y="1298"/>
                  </a:lnTo>
                  <a:lnTo>
                    <a:pt x="464" y="1299"/>
                  </a:lnTo>
                  <a:lnTo>
                    <a:pt x="462" y="1299"/>
                  </a:lnTo>
                  <a:lnTo>
                    <a:pt x="462" y="1301"/>
                  </a:lnTo>
                  <a:lnTo>
                    <a:pt x="464" y="1301"/>
                  </a:lnTo>
                  <a:lnTo>
                    <a:pt x="464" y="1303"/>
                  </a:lnTo>
                  <a:lnTo>
                    <a:pt x="464" y="1305"/>
                  </a:lnTo>
                  <a:lnTo>
                    <a:pt x="465" y="1305"/>
                  </a:lnTo>
                  <a:lnTo>
                    <a:pt x="465" y="1307"/>
                  </a:lnTo>
                  <a:lnTo>
                    <a:pt x="465" y="1308"/>
                  </a:lnTo>
                  <a:lnTo>
                    <a:pt x="467" y="1308"/>
                  </a:lnTo>
                  <a:lnTo>
                    <a:pt x="469" y="1308"/>
                  </a:lnTo>
                  <a:lnTo>
                    <a:pt x="469" y="1310"/>
                  </a:lnTo>
                  <a:lnTo>
                    <a:pt x="471" y="1310"/>
                  </a:lnTo>
                  <a:lnTo>
                    <a:pt x="473" y="1310"/>
                  </a:lnTo>
                  <a:lnTo>
                    <a:pt x="474" y="1310"/>
                  </a:lnTo>
                  <a:lnTo>
                    <a:pt x="474" y="1312"/>
                  </a:lnTo>
                  <a:lnTo>
                    <a:pt x="476" y="1312"/>
                  </a:lnTo>
                  <a:lnTo>
                    <a:pt x="478" y="1312"/>
                  </a:lnTo>
                  <a:lnTo>
                    <a:pt x="478" y="1314"/>
                  </a:lnTo>
                  <a:lnTo>
                    <a:pt x="478" y="1315"/>
                  </a:lnTo>
                  <a:lnTo>
                    <a:pt x="480" y="1315"/>
                  </a:lnTo>
                  <a:lnTo>
                    <a:pt x="480" y="1317"/>
                  </a:lnTo>
                  <a:lnTo>
                    <a:pt x="481" y="1319"/>
                  </a:lnTo>
                  <a:lnTo>
                    <a:pt x="481" y="1321"/>
                  </a:lnTo>
                  <a:lnTo>
                    <a:pt x="481" y="1322"/>
                  </a:lnTo>
                  <a:lnTo>
                    <a:pt x="483" y="1322"/>
                  </a:lnTo>
                  <a:lnTo>
                    <a:pt x="483" y="1321"/>
                  </a:lnTo>
                  <a:lnTo>
                    <a:pt x="485" y="1321"/>
                  </a:lnTo>
                  <a:lnTo>
                    <a:pt x="485" y="1319"/>
                  </a:lnTo>
                  <a:lnTo>
                    <a:pt x="487" y="1319"/>
                  </a:lnTo>
                  <a:lnTo>
                    <a:pt x="487" y="1317"/>
                  </a:lnTo>
                  <a:lnTo>
                    <a:pt x="488" y="1317"/>
                  </a:lnTo>
                  <a:lnTo>
                    <a:pt x="490" y="1319"/>
                  </a:lnTo>
                  <a:lnTo>
                    <a:pt x="488" y="1319"/>
                  </a:lnTo>
                  <a:lnTo>
                    <a:pt x="488" y="1321"/>
                  </a:lnTo>
                  <a:lnTo>
                    <a:pt x="490" y="1321"/>
                  </a:lnTo>
                  <a:lnTo>
                    <a:pt x="490" y="1322"/>
                  </a:lnTo>
                  <a:lnTo>
                    <a:pt x="492" y="1322"/>
                  </a:lnTo>
                  <a:lnTo>
                    <a:pt x="492" y="1321"/>
                  </a:lnTo>
                  <a:lnTo>
                    <a:pt x="494" y="1321"/>
                  </a:lnTo>
                  <a:lnTo>
                    <a:pt x="496" y="1321"/>
                  </a:lnTo>
                  <a:lnTo>
                    <a:pt x="496" y="1322"/>
                  </a:lnTo>
                  <a:lnTo>
                    <a:pt x="497" y="1322"/>
                  </a:lnTo>
                  <a:lnTo>
                    <a:pt x="497" y="1324"/>
                  </a:lnTo>
                  <a:lnTo>
                    <a:pt x="499" y="1326"/>
                  </a:lnTo>
                  <a:lnTo>
                    <a:pt x="499" y="1328"/>
                  </a:lnTo>
                  <a:lnTo>
                    <a:pt x="501" y="1328"/>
                  </a:lnTo>
                  <a:lnTo>
                    <a:pt x="501" y="1330"/>
                  </a:lnTo>
                  <a:lnTo>
                    <a:pt x="501" y="1331"/>
                  </a:lnTo>
                  <a:lnTo>
                    <a:pt x="501" y="1333"/>
                  </a:lnTo>
                  <a:lnTo>
                    <a:pt x="503" y="1333"/>
                  </a:lnTo>
                  <a:lnTo>
                    <a:pt x="503" y="1335"/>
                  </a:lnTo>
                  <a:lnTo>
                    <a:pt x="503" y="1337"/>
                  </a:lnTo>
                  <a:lnTo>
                    <a:pt x="501" y="1338"/>
                  </a:lnTo>
                  <a:lnTo>
                    <a:pt x="501" y="1340"/>
                  </a:lnTo>
                  <a:lnTo>
                    <a:pt x="503" y="1342"/>
                  </a:lnTo>
                  <a:lnTo>
                    <a:pt x="504" y="1342"/>
                  </a:lnTo>
                  <a:lnTo>
                    <a:pt x="504" y="1344"/>
                  </a:lnTo>
                  <a:lnTo>
                    <a:pt x="506" y="1345"/>
                  </a:lnTo>
                  <a:lnTo>
                    <a:pt x="508" y="1345"/>
                  </a:lnTo>
                  <a:lnTo>
                    <a:pt x="508" y="1347"/>
                  </a:lnTo>
                  <a:lnTo>
                    <a:pt x="510" y="1347"/>
                  </a:lnTo>
                  <a:lnTo>
                    <a:pt x="511" y="1347"/>
                  </a:lnTo>
                  <a:lnTo>
                    <a:pt x="510" y="1349"/>
                  </a:lnTo>
                  <a:lnTo>
                    <a:pt x="511" y="1349"/>
                  </a:lnTo>
                  <a:lnTo>
                    <a:pt x="511" y="1351"/>
                  </a:lnTo>
                  <a:lnTo>
                    <a:pt x="511" y="1353"/>
                  </a:lnTo>
                  <a:lnTo>
                    <a:pt x="510" y="1353"/>
                  </a:lnTo>
                  <a:lnTo>
                    <a:pt x="508" y="1353"/>
                  </a:lnTo>
                  <a:lnTo>
                    <a:pt x="508" y="1354"/>
                  </a:lnTo>
                  <a:lnTo>
                    <a:pt x="506" y="1354"/>
                  </a:lnTo>
                  <a:lnTo>
                    <a:pt x="506" y="1356"/>
                  </a:lnTo>
                  <a:lnTo>
                    <a:pt x="506" y="1358"/>
                  </a:lnTo>
                  <a:lnTo>
                    <a:pt x="504" y="1360"/>
                  </a:lnTo>
                  <a:lnTo>
                    <a:pt x="503" y="1360"/>
                  </a:lnTo>
                  <a:lnTo>
                    <a:pt x="501" y="1360"/>
                  </a:lnTo>
                  <a:lnTo>
                    <a:pt x="499" y="1360"/>
                  </a:lnTo>
                  <a:lnTo>
                    <a:pt x="497" y="1360"/>
                  </a:lnTo>
                  <a:lnTo>
                    <a:pt x="496" y="1361"/>
                  </a:lnTo>
                  <a:lnTo>
                    <a:pt x="496" y="1360"/>
                  </a:lnTo>
                  <a:lnTo>
                    <a:pt x="494" y="1360"/>
                  </a:lnTo>
                  <a:lnTo>
                    <a:pt x="492" y="1360"/>
                  </a:lnTo>
                  <a:lnTo>
                    <a:pt x="490" y="1360"/>
                  </a:lnTo>
                  <a:lnTo>
                    <a:pt x="490" y="1358"/>
                  </a:lnTo>
                  <a:lnTo>
                    <a:pt x="488" y="1358"/>
                  </a:lnTo>
                  <a:lnTo>
                    <a:pt x="488" y="1360"/>
                  </a:lnTo>
                  <a:lnTo>
                    <a:pt x="487" y="1360"/>
                  </a:lnTo>
                  <a:lnTo>
                    <a:pt x="487" y="1361"/>
                  </a:lnTo>
                  <a:lnTo>
                    <a:pt x="487" y="1363"/>
                  </a:lnTo>
                  <a:lnTo>
                    <a:pt x="487" y="1365"/>
                  </a:lnTo>
                  <a:lnTo>
                    <a:pt x="487" y="1367"/>
                  </a:lnTo>
                  <a:lnTo>
                    <a:pt x="487" y="1368"/>
                  </a:lnTo>
                  <a:lnTo>
                    <a:pt x="487" y="1370"/>
                  </a:lnTo>
                  <a:lnTo>
                    <a:pt x="487" y="1372"/>
                  </a:lnTo>
                  <a:lnTo>
                    <a:pt x="487" y="1374"/>
                  </a:lnTo>
                  <a:lnTo>
                    <a:pt x="487" y="1376"/>
                  </a:lnTo>
                  <a:lnTo>
                    <a:pt x="488" y="1376"/>
                  </a:lnTo>
                  <a:lnTo>
                    <a:pt x="488" y="1377"/>
                  </a:lnTo>
                  <a:lnTo>
                    <a:pt x="488" y="1379"/>
                  </a:lnTo>
                  <a:lnTo>
                    <a:pt x="488" y="1381"/>
                  </a:lnTo>
                  <a:lnTo>
                    <a:pt x="488" y="1383"/>
                  </a:lnTo>
                  <a:lnTo>
                    <a:pt x="488" y="1384"/>
                  </a:lnTo>
                  <a:lnTo>
                    <a:pt x="488" y="1386"/>
                  </a:lnTo>
                  <a:lnTo>
                    <a:pt x="488" y="1388"/>
                  </a:lnTo>
                  <a:lnTo>
                    <a:pt x="488" y="1390"/>
                  </a:lnTo>
                  <a:lnTo>
                    <a:pt x="487" y="1390"/>
                  </a:lnTo>
                  <a:lnTo>
                    <a:pt x="487" y="1391"/>
                  </a:lnTo>
                  <a:lnTo>
                    <a:pt x="487" y="1393"/>
                  </a:lnTo>
                  <a:lnTo>
                    <a:pt x="487" y="1395"/>
                  </a:lnTo>
                  <a:lnTo>
                    <a:pt x="488" y="1397"/>
                  </a:lnTo>
                  <a:lnTo>
                    <a:pt x="488" y="1399"/>
                  </a:lnTo>
                  <a:lnTo>
                    <a:pt x="487" y="1399"/>
                  </a:lnTo>
                  <a:lnTo>
                    <a:pt x="487" y="1400"/>
                  </a:lnTo>
                  <a:lnTo>
                    <a:pt x="487" y="1402"/>
                  </a:lnTo>
                  <a:lnTo>
                    <a:pt x="487" y="1404"/>
                  </a:lnTo>
                  <a:lnTo>
                    <a:pt x="487" y="1406"/>
                  </a:lnTo>
                  <a:lnTo>
                    <a:pt x="487" y="1407"/>
                  </a:lnTo>
                  <a:lnTo>
                    <a:pt x="487" y="1409"/>
                  </a:lnTo>
                  <a:lnTo>
                    <a:pt x="487" y="1411"/>
                  </a:lnTo>
                  <a:lnTo>
                    <a:pt x="485" y="1411"/>
                  </a:lnTo>
                  <a:lnTo>
                    <a:pt x="485" y="1413"/>
                  </a:lnTo>
                  <a:lnTo>
                    <a:pt x="485" y="1414"/>
                  </a:lnTo>
                  <a:lnTo>
                    <a:pt x="485" y="1416"/>
                  </a:lnTo>
                  <a:lnTo>
                    <a:pt x="485" y="1418"/>
                  </a:lnTo>
                  <a:lnTo>
                    <a:pt x="483" y="1418"/>
                  </a:lnTo>
                  <a:lnTo>
                    <a:pt x="481" y="1418"/>
                  </a:lnTo>
                  <a:lnTo>
                    <a:pt x="480" y="1416"/>
                  </a:lnTo>
                  <a:lnTo>
                    <a:pt x="478" y="1416"/>
                  </a:lnTo>
                  <a:lnTo>
                    <a:pt x="476" y="1416"/>
                  </a:lnTo>
                  <a:lnTo>
                    <a:pt x="476" y="1414"/>
                  </a:lnTo>
                  <a:lnTo>
                    <a:pt x="474" y="1414"/>
                  </a:lnTo>
                  <a:lnTo>
                    <a:pt x="473" y="1414"/>
                  </a:lnTo>
                  <a:lnTo>
                    <a:pt x="473" y="1416"/>
                  </a:lnTo>
                  <a:lnTo>
                    <a:pt x="471" y="1416"/>
                  </a:lnTo>
                  <a:lnTo>
                    <a:pt x="471" y="1418"/>
                  </a:lnTo>
                  <a:lnTo>
                    <a:pt x="471" y="1420"/>
                  </a:lnTo>
                  <a:lnTo>
                    <a:pt x="471" y="1422"/>
                  </a:lnTo>
                  <a:lnTo>
                    <a:pt x="471" y="1423"/>
                  </a:lnTo>
                  <a:lnTo>
                    <a:pt x="471" y="1425"/>
                  </a:lnTo>
                  <a:lnTo>
                    <a:pt x="469" y="1425"/>
                  </a:lnTo>
                  <a:lnTo>
                    <a:pt x="469" y="1427"/>
                  </a:lnTo>
                  <a:lnTo>
                    <a:pt x="467" y="1429"/>
                  </a:lnTo>
                  <a:lnTo>
                    <a:pt x="465" y="1430"/>
                  </a:lnTo>
                  <a:lnTo>
                    <a:pt x="465" y="1432"/>
                  </a:lnTo>
                  <a:lnTo>
                    <a:pt x="464" y="1432"/>
                  </a:lnTo>
                  <a:lnTo>
                    <a:pt x="464" y="1434"/>
                  </a:lnTo>
                  <a:lnTo>
                    <a:pt x="464" y="1436"/>
                  </a:lnTo>
                  <a:lnTo>
                    <a:pt x="465" y="1436"/>
                  </a:lnTo>
                  <a:lnTo>
                    <a:pt x="465" y="1437"/>
                  </a:lnTo>
                  <a:lnTo>
                    <a:pt x="467" y="1437"/>
                  </a:lnTo>
                  <a:lnTo>
                    <a:pt x="467" y="1439"/>
                  </a:lnTo>
                  <a:lnTo>
                    <a:pt x="467" y="1441"/>
                  </a:lnTo>
                  <a:lnTo>
                    <a:pt x="465" y="1441"/>
                  </a:lnTo>
                  <a:lnTo>
                    <a:pt x="465" y="1443"/>
                  </a:lnTo>
                  <a:lnTo>
                    <a:pt x="465" y="1445"/>
                  </a:lnTo>
                  <a:lnTo>
                    <a:pt x="465" y="1446"/>
                  </a:lnTo>
                  <a:lnTo>
                    <a:pt x="465" y="1448"/>
                  </a:lnTo>
                  <a:lnTo>
                    <a:pt x="467" y="1448"/>
                  </a:lnTo>
                  <a:lnTo>
                    <a:pt x="467" y="1450"/>
                  </a:lnTo>
                  <a:lnTo>
                    <a:pt x="467" y="1452"/>
                  </a:lnTo>
                  <a:lnTo>
                    <a:pt x="469" y="1452"/>
                  </a:lnTo>
                  <a:lnTo>
                    <a:pt x="469" y="1453"/>
                  </a:lnTo>
                  <a:lnTo>
                    <a:pt x="467" y="1453"/>
                  </a:lnTo>
                  <a:lnTo>
                    <a:pt x="467" y="1455"/>
                  </a:lnTo>
                  <a:lnTo>
                    <a:pt x="465" y="1457"/>
                  </a:lnTo>
                  <a:lnTo>
                    <a:pt x="467" y="1457"/>
                  </a:lnTo>
                  <a:lnTo>
                    <a:pt x="469" y="1457"/>
                  </a:lnTo>
                  <a:lnTo>
                    <a:pt x="469" y="1459"/>
                  </a:lnTo>
                  <a:lnTo>
                    <a:pt x="471" y="1459"/>
                  </a:lnTo>
                  <a:lnTo>
                    <a:pt x="471" y="1460"/>
                  </a:lnTo>
                  <a:lnTo>
                    <a:pt x="473" y="1460"/>
                  </a:lnTo>
                  <a:lnTo>
                    <a:pt x="473" y="1459"/>
                  </a:lnTo>
                  <a:lnTo>
                    <a:pt x="473" y="1457"/>
                  </a:lnTo>
                  <a:lnTo>
                    <a:pt x="473" y="1455"/>
                  </a:lnTo>
                  <a:lnTo>
                    <a:pt x="473" y="1453"/>
                  </a:lnTo>
                  <a:lnTo>
                    <a:pt x="474" y="1453"/>
                  </a:lnTo>
                  <a:lnTo>
                    <a:pt x="476" y="1453"/>
                  </a:lnTo>
                  <a:lnTo>
                    <a:pt x="478" y="1453"/>
                  </a:lnTo>
                  <a:lnTo>
                    <a:pt x="478" y="1455"/>
                  </a:lnTo>
                  <a:lnTo>
                    <a:pt x="480" y="1455"/>
                  </a:lnTo>
                  <a:lnTo>
                    <a:pt x="480" y="1457"/>
                  </a:lnTo>
                  <a:lnTo>
                    <a:pt x="481" y="1457"/>
                  </a:lnTo>
                  <a:lnTo>
                    <a:pt x="481" y="1459"/>
                  </a:lnTo>
                  <a:lnTo>
                    <a:pt x="483" y="1459"/>
                  </a:lnTo>
                  <a:lnTo>
                    <a:pt x="485" y="1459"/>
                  </a:lnTo>
                  <a:lnTo>
                    <a:pt x="487" y="1460"/>
                  </a:lnTo>
                  <a:lnTo>
                    <a:pt x="488" y="1462"/>
                  </a:lnTo>
                  <a:lnTo>
                    <a:pt x="490" y="1462"/>
                  </a:lnTo>
                  <a:lnTo>
                    <a:pt x="492" y="1462"/>
                  </a:lnTo>
                  <a:lnTo>
                    <a:pt x="494" y="1462"/>
                  </a:lnTo>
                  <a:lnTo>
                    <a:pt x="494" y="1464"/>
                  </a:lnTo>
                  <a:lnTo>
                    <a:pt x="496" y="1464"/>
                  </a:lnTo>
                  <a:lnTo>
                    <a:pt x="496" y="1466"/>
                  </a:lnTo>
                  <a:lnTo>
                    <a:pt x="496" y="1468"/>
                  </a:lnTo>
                  <a:lnTo>
                    <a:pt x="497" y="1468"/>
                  </a:lnTo>
                  <a:lnTo>
                    <a:pt x="499" y="1468"/>
                  </a:lnTo>
                  <a:lnTo>
                    <a:pt x="499" y="1469"/>
                  </a:lnTo>
                  <a:lnTo>
                    <a:pt x="501" y="1469"/>
                  </a:lnTo>
                  <a:lnTo>
                    <a:pt x="503" y="1469"/>
                  </a:lnTo>
                  <a:lnTo>
                    <a:pt x="504" y="1469"/>
                  </a:lnTo>
                  <a:lnTo>
                    <a:pt x="504" y="1471"/>
                  </a:lnTo>
                  <a:lnTo>
                    <a:pt x="506" y="1471"/>
                  </a:lnTo>
                  <a:lnTo>
                    <a:pt x="508" y="1471"/>
                  </a:lnTo>
                  <a:lnTo>
                    <a:pt x="510" y="1469"/>
                  </a:lnTo>
                  <a:lnTo>
                    <a:pt x="511" y="1469"/>
                  </a:lnTo>
                  <a:lnTo>
                    <a:pt x="511" y="1468"/>
                  </a:lnTo>
                  <a:lnTo>
                    <a:pt x="511" y="1466"/>
                  </a:lnTo>
                  <a:lnTo>
                    <a:pt x="513" y="1466"/>
                  </a:lnTo>
                  <a:lnTo>
                    <a:pt x="515" y="1466"/>
                  </a:lnTo>
                  <a:lnTo>
                    <a:pt x="515" y="1464"/>
                  </a:lnTo>
                  <a:lnTo>
                    <a:pt x="515" y="1466"/>
                  </a:lnTo>
                  <a:lnTo>
                    <a:pt x="517" y="1466"/>
                  </a:lnTo>
                  <a:lnTo>
                    <a:pt x="519" y="1468"/>
                  </a:lnTo>
                  <a:lnTo>
                    <a:pt x="519" y="1466"/>
                  </a:lnTo>
                  <a:lnTo>
                    <a:pt x="520" y="1466"/>
                  </a:lnTo>
                  <a:lnTo>
                    <a:pt x="522" y="1466"/>
                  </a:lnTo>
                  <a:lnTo>
                    <a:pt x="522" y="1468"/>
                  </a:lnTo>
                  <a:lnTo>
                    <a:pt x="522" y="1466"/>
                  </a:lnTo>
                  <a:lnTo>
                    <a:pt x="524" y="1466"/>
                  </a:lnTo>
                  <a:lnTo>
                    <a:pt x="526" y="1466"/>
                  </a:lnTo>
                  <a:lnTo>
                    <a:pt x="526" y="1468"/>
                  </a:lnTo>
                  <a:lnTo>
                    <a:pt x="527" y="1468"/>
                  </a:lnTo>
                  <a:lnTo>
                    <a:pt x="529" y="1468"/>
                  </a:lnTo>
                  <a:lnTo>
                    <a:pt x="529" y="1469"/>
                  </a:lnTo>
                  <a:lnTo>
                    <a:pt x="531" y="1471"/>
                  </a:lnTo>
                  <a:lnTo>
                    <a:pt x="531" y="1473"/>
                  </a:lnTo>
                  <a:lnTo>
                    <a:pt x="531" y="1475"/>
                  </a:lnTo>
                  <a:lnTo>
                    <a:pt x="533" y="1475"/>
                  </a:lnTo>
                  <a:lnTo>
                    <a:pt x="534" y="1475"/>
                  </a:lnTo>
                  <a:lnTo>
                    <a:pt x="536" y="1475"/>
                  </a:lnTo>
                  <a:lnTo>
                    <a:pt x="538" y="1476"/>
                  </a:lnTo>
                  <a:lnTo>
                    <a:pt x="540" y="1478"/>
                  </a:lnTo>
                  <a:lnTo>
                    <a:pt x="540" y="1480"/>
                  </a:lnTo>
                  <a:lnTo>
                    <a:pt x="542" y="1480"/>
                  </a:lnTo>
                  <a:lnTo>
                    <a:pt x="542" y="1482"/>
                  </a:lnTo>
                  <a:lnTo>
                    <a:pt x="543" y="1482"/>
                  </a:lnTo>
                  <a:lnTo>
                    <a:pt x="543" y="1484"/>
                  </a:lnTo>
                  <a:lnTo>
                    <a:pt x="545" y="1485"/>
                  </a:lnTo>
                  <a:lnTo>
                    <a:pt x="545" y="1487"/>
                  </a:lnTo>
                  <a:lnTo>
                    <a:pt x="547" y="1487"/>
                  </a:lnTo>
                  <a:lnTo>
                    <a:pt x="549" y="1487"/>
                  </a:lnTo>
                  <a:lnTo>
                    <a:pt x="550" y="1487"/>
                  </a:lnTo>
                  <a:lnTo>
                    <a:pt x="550" y="1489"/>
                  </a:lnTo>
                  <a:lnTo>
                    <a:pt x="550" y="1491"/>
                  </a:lnTo>
                  <a:lnTo>
                    <a:pt x="552" y="1491"/>
                  </a:lnTo>
                  <a:lnTo>
                    <a:pt x="554" y="1491"/>
                  </a:lnTo>
                  <a:lnTo>
                    <a:pt x="554" y="1489"/>
                  </a:lnTo>
                  <a:lnTo>
                    <a:pt x="556" y="1489"/>
                  </a:lnTo>
                  <a:lnTo>
                    <a:pt x="557" y="1489"/>
                  </a:lnTo>
                  <a:lnTo>
                    <a:pt x="557" y="1491"/>
                  </a:lnTo>
                  <a:lnTo>
                    <a:pt x="559" y="1492"/>
                  </a:lnTo>
                  <a:lnTo>
                    <a:pt x="559" y="1494"/>
                  </a:lnTo>
                  <a:lnTo>
                    <a:pt x="561" y="1494"/>
                  </a:lnTo>
                  <a:lnTo>
                    <a:pt x="561" y="1496"/>
                  </a:lnTo>
                  <a:lnTo>
                    <a:pt x="563" y="1496"/>
                  </a:lnTo>
                  <a:lnTo>
                    <a:pt x="565" y="1496"/>
                  </a:lnTo>
                  <a:lnTo>
                    <a:pt x="565" y="1498"/>
                  </a:lnTo>
                  <a:lnTo>
                    <a:pt x="566" y="1498"/>
                  </a:lnTo>
                  <a:lnTo>
                    <a:pt x="568" y="1498"/>
                  </a:lnTo>
                  <a:lnTo>
                    <a:pt x="568" y="1499"/>
                  </a:lnTo>
                  <a:lnTo>
                    <a:pt x="570" y="1501"/>
                  </a:lnTo>
                  <a:lnTo>
                    <a:pt x="572" y="1501"/>
                  </a:lnTo>
                  <a:lnTo>
                    <a:pt x="572" y="1503"/>
                  </a:lnTo>
                  <a:lnTo>
                    <a:pt x="573" y="1503"/>
                  </a:lnTo>
                  <a:lnTo>
                    <a:pt x="573" y="1505"/>
                  </a:lnTo>
                  <a:lnTo>
                    <a:pt x="575" y="1505"/>
                  </a:lnTo>
                  <a:lnTo>
                    <a:pt x="577" y="1505"/>
                  </a:lnTo>
                  <a:lnTo>
                    <a:pt x="577" y="1507"/>
                  </a:lnTo>
                  <a:lnTo>
                    <a:pt x="579" y="1507"/>
                  </a:lnTo>
                  <a:lnTo>
                    <a:pt x="581" y="1507"/>
                  </a:lnTo>
                  <a:lnTo>
                    <a:pt x="581" y="1508"/>
                  </a:lnTo>
                  <a:lnTo>
                    <a:pt x="582" y="1508"/>
                  </a:lnTo>
                  <a:lnTo>
                    <a:pt x="584" y="1508"/>
                  </a:lnTo>
                  <a:lnTo>
                    <a:pt x="584" y="1507"/>
                  </a:lnTo>
                  <a:lnTo>
                    <a:pt x="586" y="1507"/>
                  </a:lnTo>
                  <a:lnTo>
                    <a:pt x="586" y="1508"/>
                  </a:lnTo>
                  <a:lnTo>
                    <a:pt x="588" y="1508"/>
                  </a:lnTo>
                  <a:lnTo>
                    <a:pt x="589" y="1507"/>
                  </a:lnTo>
                  <a:lnTo>
                    <a:pt x="591" y="1507"/>
                  </a:lnTo>
                  <a:lnTo>
                    <a:pt x="591" y="1508"/>
                  </a:lnTo>
                  <a:lnTo>
                    <a:pt x="593" y="1508"/>
                  </a:lnTo>
                  <a:lnTo>
                    <a:pt x="595" y="1508"/>
                  </a:lnTo>
                  <a:lnTo>
                    <a:pt x="596" y="1508"/>
                  </a:lnTo>
                  <a:lnTo>
                    <a:pt x="598" y="1508"/>
                  </a:lnTo>
                  <a:lnTo>
                    <a:pt x="598" y="1510"/>
                  </a:lnTo>
                  <a:lnTo>
                    <a:pt x="600" y="1510"/>
                  </a:lnTo>
                  <a:lnTo>
                    <a:pt x="602" y="1510"/>
                  </a:lnTo>
                  <a:lnTo>
                    <a:pt x="604" y="1512"/>
                  </a:lnTo>
                  <a:lnTo>
                    <a:pt x="605" y="1514"/>
                  </a:lnTo>
                  <a:lnTo>
                    <a:pt x="607" y="1514"/>
                  </a:lnTo>
                  <a:lnTo>
                    <a:pt x="609" y="1514"/>
                  </a:lnTo>
                  <a:lnTo>
                    <a:pt x="609" y="1512"/>
                  </a:lnTo>
                  <a:lnTo>
                    <a:pt x="609" y="1514"/>
                  </a:lnTo>
                  <a:lnTo>
                    <a:pt x="611" y="1514"/>
                  </a:lnTo>
                  <a:lnTo>
                    <a:pt x="612" y="1514"/>
                  </a:lnTo>
                  <a:lnTo>
                    <a:pt x="612" y="1515"/>
                  </a:lnTo>
                  <a:lnTo>
                    <a:pt x="612" y="1517"/>
                  </a:lnTo>
                  <a:lnTo>
                    <a:pt x="611" y="1517"/>
                  </a:lnTo>
                  <a:lnTo>
                    <a:pt x="609" y="1517"/>
                  </a:lnTo>
                  <a:lnTo>
                    <a:pt x="609" y="1519"/>
                  </a:lnTo>
                  <a:lnTo>
                    <a:pt x="607" y="1519"/>
                  </a:lnTo>
                  <a:lnTo>
                    <a:pt x="607" y="1521"/>
                  </a:lnTo>
                  <a:lnTo>
                    <a:pt x="609" y="1521"/>
                  </a:lnTo>
                  <a:lnTo>
                    <a:pt x="609" y="1522"/>
                  </a:lnTo>
                  <a:lnTo>
                    <a:pt x="611" y="1522"/>
                  </a:lnTo>
                  <a:lnTo>
                    <a:pt x="612" y="1524"/>
                  </a:lnTo>
                  <a:lnTo>
                    <a:pt x="614" y="1524"/>
                  </a:lnTo>
                  <a:lnTo>
                    <a:pt x="616" y="1524"/>
                  </a:lnTo>
                  <a:lnTo>
                    <a:pt x="618" y="1526"/>
                  </a:lnTo>
                  <a:lnTo>
                    <a:pt x="618" y="1528"/>
                  </a:lnTo>
                  <a:lnTo>
                    <a:pt x="619" y="1528"/>
                  </a:lnTo>
                  <a:lnTo>
                    <a:pt x="621" y="1528"/>
                  </a:lnTo>
                  <a:lnTo>
                    <a:pt x="621" y="1530"/>
                  </a:lnTo>
                  <a:lnTo>
                    <a:pt x="623" y="1530"/>
                  </a:lnTo>
                  <a:lnTo>
                    <a:pt x="623" y="1531"/>
                  </a:lnTo>
                  <a:lnTo>
                    <a:pt x="625" y="1531"/>
                  </a:lnTo>
                  <a:lnTo>
                    <a:pt x="625" y="1533"/>
                  </a:lnTo>
                  <a:lnTo>
                    <a:pt x="625" y="1535"/>
                  </a:lnTo>
                  <a:lnTo>
                    <a:pt x="627" y="1535"/>
                  </a:lnTo>
                  <a:lnTo>
                    <a:pt x="628" y="1535"/>
                  </a:lnTo>
                  <a:lnTo>
                    <a:pt x="628" y="1537"/>
                  </a:lnTo>
                  <a:lnTo>
                    <a:pt x="628" y="1538"/>
                  </a:lnTo>
                  <a:lnTo>
                    <a:pt x="628" y="1540"/>
                  </a:lnTo>
                  <a:lnTo>
                    <a:pt x="628" y="1542"/>
                  </a:lnTo>
                  <a:lnTo>
                    <a:pt x="627" y="1544"/>
                  </a:lnTo>
                  <a:lnTo>
                    <a:pt x="627" y="1545"/>
                  </a:lnTo>
                  <a:lnTo>
                    <a:pt x="625" y="1545"/>
                  </a:lnTo>
                  <a:lnTo>
                    <a:pt x="625" y="1547"/>
                  </a:lnTo>
                  <a:lnTo>
                    <a:pt x="623" y="1547"/>
                  </a:lnTo>
                  <a:lnTo>
                    <a:pt x="621" y="1547"/>
                  </a:lnTo>
                  <a:lnTo>
                    <a:pt x="619" y="1547"/>
                  </a:lnTo>
                  <a:lnTo>
                    <a:pt x="619" y="1549"/>
                  </a:lnTo>
                  <a:lnTo>
                    <a:pt x="619" y="1551"/>
                  </a:lnTo>
                  <a:lnTo>
                    <a:pt x="618" y="1553"/>
                  </a:lnTo>
                  <a:lnTo>
                    <a:pt x="618" y="1554"/>
                  </a:lnTo>
                  <a:lnTo>
                    <a:pt x="616" y="1556"/>
                  </a:lnTo>
                  <a:lnTo>
                    <a:pt x="616" y="1558"/>
                  </a:lnTo>
                  <a:lnTo>
                    <a:pt x="614" y="1558"/>
                  </a:lnTo>
                  <a:lnTo>
                    <a:pt x="614" y="1560"/>
                  </a:lnTo>
                  <a:lnTo>
                    <a:pt x="614" y="1561"/>
                  </a:lnTo>
                  <a:lnTo>
                    <a:pt x="614" y="1563"/>
                  </a:lnTo>
                  <a:lnTo>
                    <a:pt x="612" y="1563"/>
                  </a:lnTo>
                  <a:lnTo>
                    <a:pt x="612" y="1565"/>
                  </a:lnTo>
                  <a:lnTo>
                    <a:pt x="611" y="1565"/>
                  </a:lnTo>
                  <a:lnTo>
                    <a:pt x="611" y="1567"/>
                  </a:lnTo>
                  <a:lnTo>
                    <a:pt x="611" y="1565"/>
                  </a:lnTo>
                  <a:lnTo>
                    <a:pt x="609" y="1565"/>
                  </a:lnTo>
                  <a:lnTo>
                    <a:pt x="607" y="1565"/>
                  </a:lnTo>
                  <a:lnTo>
                    <a:pt x="607" y="1563"/>
                  </a:lnTo>
                  <a:lnTo>
                    <a:pt x="605" y="1563"/>
                  </a:lnTo>
                  <a:lnTo>
                    <a:pt x="605" y="1565"/>
                  </a:lnTo>
                  <a:lnTo>
                    <a:pt x="604" y="1565"/>
                  </a:lnTo>
                  <a:lnTo>
                    <a:pt x="604" y="1563"/>
                  </a:lnTo>
                  <a:lnTo>
                    <a:pt x="602" y="1563"/>
                  </a:lnTo>
                  <a:lnTo>
                    <a:pt x="602" y="1561"/>
                  </a:lnTo>
                  <a:lnTo>
                    <a:pt x="600" y="1561"/>
                  </a:lnTo>
                  <a:lnTo>
                    <a:pt x="600" y="1563"/>
                  </a:lnTo>
                  <a:lnTo>
                    <a:pt x="598" y="1561"/>
                  </a:lnTo>
                  <a:lnTo>
                    <a:pt x="596" y="1561"/>
                  </a:lnTo>
                  <a:lnTo>
                    <a:pt x="596" y="1560"/>
                  </a:lnTo>
                  <a:lnTo>
                    <a:pt x="595" y="1560"/>
                  </a:lnTo>
                  <a:lnTo>
                    <a:pt x="593" y="1558"/>
                  </a:lnTo>
                  <a:lnTo>
                    <a:pt x="593" y="1556"/>
                  </a:lnTo>
                  <a:lnTo>
                    <a:pt x="591" y="1556"/>
                  </a:lnTo>
                  <a:lnTo>
                    <a:pt x="591" y="1554"/>
                  </a:lnTo>
                  <a:lnTo>
                    <a:pt x="589" y="1554"/>
                  </a:lnTo>
                  <a:lnTo>
                    <a:pt x="589" y="1556"/>
                  </a:lnTo>
                  <a:lnTo>
                    <a:pt x="588" y="1556"/>
                  </a:lnTo>
                  <a:lnTo>
                    <a:pt x="588" y="1558"/>
                  </a:lnTo>
                  <a:lnTo>
                    <a:pt x="588" y="1560"/>
                  </a:lnTo>
                  <a:lnTo>
                    <a:pt x="588" y="1561"/>
                  </a:lnTo>
                  <a:lnTo>
                    <a:pt x="586" y="1563"/>
                  </a:lnTo>
                  <a:lnTo>
                    <a:pt x="586" y="1565"/>
                  </a:lnTo>
                  <a:lnTo>
                    <a:pt x="584" y="1565"/>
                  </a:lnTo>
                  <a:lnTo>
                    <a:pt x="584" y="1567"/>
                  </a:lnTo>
                  <a:lnTo>
                    <a:pt x="584" y="1568"/>
                  </a:lnTo>
                  <a:lnTo>
                    <a:pt x="582" y="1568"/>
                  </a:lnTo>
                  <a:lnTo>
                    <a:pt x="581" y="1568"/>
                  </a:lnTo>
                  <a:lnTo>
                    <a:pt x="581" y="1570"/>
                  </a:lnTo>
                  <a:lnTo>
                    <a:pt x="579" y="1570"/>
                  </a:lnTo>
                  <a:lnTo>
                    <a:pt x="577" y="1570"/>
                  </a:lnTo>
                  <a:lnTo>
                    <a:pt x="575" y="1570"/>
                  </a:lnTo>
                  <a:lnTo>
                    <a:pt x="573" y="1570"/>
                  </a:lnTo>
                  <a:lnTo>
                    <a:pt x="573" y="1568"/>
                  </a:lnTo>
                  <a:lnTo>
                    <a:pt x="572" y="1568"/>
                  </a:lnTo>
                  <a:lnTo>
                    <a:pt x="572" y="1570"/>
                  </a:lnTo>
                  <a:lnTo>
                    <a:pt x="570" y="1570"/>
                  </a:lnTo>
                  <a:lnTo>
                    <a:pt x="570" y="1572"/>
                  </a:lnTo>
                  <a:lnTo>
                    <a:pt x="570" y="1574"/>
                  </a:lnTo>
                  <a:lnTo>
                    <a:pt x="572" y="1576"/>
                  </a:lnTo>
                  <a:lnTo>
                    <a:pt x="572" y="1577"/>
                  </a:lnTo>
                  <a:lnTo>
                    <a:pt x="570" y="1577"/>
                  </a:lnTo>
                  <a:lnTo>
                    <a:pt x="570" y="1579"/>
                  </a:lnTo>
                  <a:lnTo>
                    <a:pt x="568" y="1581"/>
                  </a:lnTo>
                  <a:lnTo>
                    <a:pt x="568" y="1583"/>
                  </a:lnTo>
                  <a:lnTo>
                    <a:pt x="566" y="1583"/>
                  </a:lnTo>
                  <a:lnTo>
                    <a:pt x="565" y="1583"/>
                  </a:lnTo>
                  <a:lnTo>
                    <a:pt x="563" y="1583"/>
                  </a:lnTo>
                  <a:lnTo>
                    <a:pt x="561" y="1583"/>
                  </a:lnTo>
                  <a:lnTo>
                    <a:pt x="559" y="1583"/>
                  </a:lnTo>
                  <a:lnTo>
                    <a:pt x="557" y="1583"/>
                  </a:lnTo>
                  <a:lnTo>
                    <a:pt x="557" y="1584"/>
                  </a:lnTo>
                  <a:lnTo>
                    <a:pt x="557" y="1586"/>
                  </a:lnTo>
                  <a:lnTo>
                    <a:pt x="556" y="1586"/>
                  </a:lnTo>
                  <a:lnTo>
                    <a:pt x="554" y="1586"/>
                  </a:lnTo>
                  <a:lnTo>
                    <a:pt x="554" y="1588"/>
                  </a:lnTo>
                  <a:lnTo>
                    <a:pt x="552" y="1590"/>
                  </a:lnTo>
                  <a:lnTo>
                    <a:pt x="554" y="1590"/>
                  </a:lnTo>
                  <a:lnTo>
                    <a:pt x="554" y="1591"/>
                  </a:lnTo>
                  <a:lnTo>
                    <a:pt x="556" y="1591"/>
                  </a:lnTo>
                  <a:lnTo>
                    <a:pt x="557" y="1591"/>
                  </a:lnTo>
                  <a:lnTo>
                    <a:pt x="557" y="1593"/>
                  </a:lnTo>
                  <a:lnTo>
                    <a:pt x="559" y="1593"/>
                  </a:lnTo>
                  <a:lnTo>
                    <a:pt x="559" y="1595"/>
                  </a:lnTo>
                  <a:lnTo>
                    <a:pt x="557" y="1595"/>
                  </a:lnTo>
                  <a:lnTo>
                    <a:pt x="557" y="1597"/>
                  </a:lnTo>
                  <a:lnTo>
                    <a:pt x="556" y="1597"/>
                  </a:lnTo>
                  <a:lnTo>
                    <a:pt x="554" y="1599"/>
                  </a:lnTo>
                  <a:lnTo>
                    <a:pt x="554" y="1600"/>
                  </a:lnTo>
                  <a:lnTo>
                    <a:pt x="554" y="1602"/>
                  </a:lnTo>
                  <a:lnTo>
                    <a:pt x="556" y="1602"/>
                  </a:lnTo>
                  <a:lnTo>
                    <a:pt x="557" y="1602"/>
                  </a:lnTo>
                  <a:lnTo>
                    <a:pt x="557" y="1604"/>
                  </a:lnTo>
                  <a:lnTo>
                    <a:pt x="559" y="1604"/>
                  </a:lnTo>
                  <a:lnTo>
                    <a:pt x="561" y="1604"/>
                  </a:lnTo>
                  <a:lnTo>
                    <a:pt x="561" y="1606"/>
                  </a:lnTo>
                  <a:lnTo>
                    <a:pt x="563" y="1606"/>
                  </a:lnTo>
                  <a:lnTo>
                    <a:pt x="563" y="1607"/>
                  </a:lnTo>
                  <a:lnTo>
                    <a:pt x="563" y="1609"/>
                  </a:lnTo>
                  <a:lnTo>
                    <a:pt x="565" y="1609"/>
                  </a:lnTo>
                  <a:lnTo>
                    <a:pt x="566" y="1609"/>
                  </a:lnTo>
                  <a:lnTo>
                    <a:pt x="566" y="1611"/>
                  </a:lnTo>
                  <a:lnTo>
                    <a:pt x="568" y="1611"/>
                  </a:lnTo>
                  <a:lnTo>
                    <a:pt x="568" y="1613"/>
                  </a:lnTo>
                  <a:lnTo>
                    <a:pt x="570" y="1613"/>
                  </a:lnTo>
                  <a:lnTo>
                    <a:pt x="570" y="1614"/>
                  </a:lnTo>
                  <a:lnTo>
                    <a:pt x="570" y="1616"/>
                  </a:lnTo>
                  <a:lnTo>
                    <a:pt x="572" y="1616"/>
                  </a:lnTo>
                  <a:lnTo>
                    <a:pt x="573" y="1616"/>
                  </a:lnTo>
                  <a:lnTo>
                    <a:pt x="573" y="1618"/>
                  </a:lnTo>
                  <a:lnTo>
                    <a:pt x="572" y="1618"/>
                  </a:lnTo>
                  <a:lnTo>
                    <a:pt x="572" y="1620"/>
                  </a:lnTo>
                  <a:lnTo>
                    <a:pt x="573" y="1622"/>
                  </a:lnTo>
                  <a:lnTo>
                    <a:pt x="572" y="1622"/>
                  </a:lnTo>
                  <a:lnTo>
                    <a:pt x="572" y="1623"/>
                  </a:lnTo>
                  <a:lnTo>
                    <a:pt x="570" y="1625"/>
                  </a:lnTo>
                  <a:lnTo>
                    <a:pt x="572" y="1625"/>
                  </a:lnTo>
                  <a:lnTo>
                    <a:pt x="572" y="1627"/>
                  </a:lnTo>
                  <a:lnTo>
                    <a:pt x="572" y="1629"/>
                  </a:lnTo>
                  <a:lnTo>
                    <a:pt x="573" y="1629"/>
                  </a:lnTo>
                  <a:lnTo>
                    <a:pt x="575" y="1629"/>
                  </a:lnTo>
                  <a:lnTo>
                    <a:pt x="577" y="1629"/>
                  </a:lnTo>
                  <a:lnTo>
                    <a:pt x="579" y="1629"/>
                  </a:lnTo>
                  <a:lnTo>
                    <a:pt x="581" y="1629"/>
                  </a:lnTo>
                  <a:lnTo>
                    <a:pt x="581" y="1630"/>
                  </a:lnTo>
                  <a:lnTo>
                    <a:pt x="582" y="1630"/>
                  </a:lnTo>
                  <a:lnTo>
                    <a:pt x="582" y="1632"/>
                  </a:lnTo>
                  <a:lnTo>
                    <a:pt x="584" y="1632"/>
                  </a:lnTo>
                  <a:lnTo>
                    <a:pt x="586" y="1632"/>
                  </a:lnTo>
                  <a:lnTo>
                    <a:pt x="586" y="1634"/>
                  </a:lnTo>
                  <a:lnTo>
                    <a:pt x="586" y="1636"/>
                  </a:lnTo>
                  <a:lnTo>
                    <a:pt x="586" y="1637"/>
                  </a:lnTo>
                  <a:lnTo>
                    <a:pt x="586" y="1639"/>
                  </a:lnTo>
                  <a:lnTo>
                    <a:pt x="586" y="1641"/>
                  </a:lnTo>
                  <a:lnTo>
                    <a:pt x="588" y="1641"/>
                  </a:lnTo>
                  <a:lnTo>
                    <a:pt x="588" y="1643"/>
                  </a:lnTo>
                  <a:lnTo>
                    <a:pt x="589" y="1641"/>
                  </a:lnTo>
                  <a:lnTo>
                    <a:pt x="591" y="1641"/>
                  </a:lnTo>
                  <a:lnTo>
                    <a:pt x="593" y="1641"/>
                  </a:lnTo>
                  <a:lnTo>
                    <a:pt x="595" y="1641"/>
                  </a:lnTo>
                  <a:lnTo>
                    <a:pt x="593" y="1641"/>
                  </a:lnTo>
                  <a:lnTo>
                    <a:pt x="593" y="1643"/>
                  </a:lnTo>
                  <a:lnTo>
                    <a:pt x="593" y="1645"/>
                  </a:lnTo>
                  <a:lnTo>
                    <a:pt x="591" y="1645"/>
                  </a:lnTo>
                  <a:lnTo>
                    <a:pt x="591" y="1646"/>
                  </a:lnTo>
                  <a:lnTo>
                    <a:pt x="593" y="1646"/>
                  </a:lnTo>
                  <a:lnTo>
                    <a:pt x="591" y="1646"/>
                  </a:lnTo>
                  <a:lnTo>
                    <a:pt x="591" y="1648"/>
                  </a:lnTo>
                  <a:lnTo>
                    <a:pt x="591" y="1650"/>
                  </a:lnTo>
                  <a:lnTo>
                    <a:pt x="591" y="1652"/>
                  </a:lnTo>
                  <a:lnTo>
                    <a:pt x="589" y="1652"/>
                  </a:lnTo>
                  <a:lnTo>
                    <a:pt x="589" y="1653"/>
                  </a:lnTo>
                  <a:lnTo>
                    <a:pt x="591" y="1653"/>
                  </a:lnTo>
                  <a:lnTo>
                    <a:pt x="591" y="1655"/>
                  </a:lnTo>
                  <a:lnTo>
                    <a:pt x="589" y="1657"/>
                  </a:lnTo>
                  <a:lnTo>
                    <a:pt x="589" y="1659"/>
                  </a:lnTo>
                  <a:lnTo>
                    <a:pt x="588" y="1659"/>
                  </a:lnTo>
                  <a:lnTo>
                    <a:pt x="586" y="1659"/>
                  </a:lnTo>
                  <a:lnTo>
                    <a:pt x="586" y="1657"/>
                  </a:lnTo>
                  <a:lnTo>
                    <a:pt x="584" y="1657"/>
                  </a:lnTo>
                  <a:lnTo>
                    <a:pt x="582" y="1657"/>
                  </a:lnTo>
                  <a:lnTo>
                    <a:pt x="582" y="1659"/>
                  </a:lnTo>
                  <a:lnTo>
                    <a:pt x="582" y="1660"/>
                  </a:lnTo>
                  <a:lnTo>
                    <a:pt x="581" y="1660"/>
                  </a:lnTo>
                  <a:lnTo>
                    <a:pt x="582" y="1662"/>
                  </a:lnTo>
                  <a:lnTo>
                    <a:pt x="584" y="1662"/>
                  </a:lnTo>
                  <a:lnTo>
                    <a:pt x="586" y="1662"/>
                  </a:lnTo>
                  <a:lnTo>
                    <a:pt x="588" y="1662"/>
                  </a:lnTo>
                  <a:lnTo>
                    <a:pt x="588" y="1664"/>
                  </a:lnTo>
                  <a:lnTo>
                    <a:pt x="588" y="1666"/>
                  </a:lnTo>
                  <a:lnTo>
                    <a:pt x="589" y="1664"/>
                  </a:lnTo>
                  <a:lnTo>
                    <a:pt x="589" y="1666"/>
                  </a:lnTo>
                  <a:lnTo>
                    <a:pt x="591" y="1666"/>
                  </a:lnTo>
                  <a:lnTo>
                    <a:pt x="591" y="1668"/>
                  </a:lnTo>
                  <a:lnTo>
                    <a:pt x="591" y="1669"/>
                  </a:lnTo>
                  <a:lnTo>
                    <a:pt x="591" y="1668"/>
                  </a:lnTo>
                  <a:lnTo>
                    <a:pt x="591" y="1669"/>
                  </a:lnTo>
                  <a:lnTo>
                    <a:pt x="591" y="1671"/>
                  </a:lnTo>
                  <a:lnTo>
                    <a:pt x="593" y="1673"/>
                  </a:lnTo>
                  <a:lnTo>
                    <a:pt x="591" y="1673"/>
                  </a:lnTo>
                  <a:lnTo>
                    <a:pt x="589" y="1673"/>
                  </a:lnTo>
                  <a:lnTo>
                    <a:pt x="589" y="1675"/>
                  </a:lnTo>
                  <a:lnTo>
                    <a:pt x="588" y="1675"/>
                  </a:lnTo>
                  <a:lnTo>
                    <a:pt x="588" y="1676"/>
                  </a:lnTo>
                  <a:lnTo>
                    <a:pt x="589" y="1676"/>
                  </a:lnTo>
                  <a:lnTo>
                    <a:pt x="589" y="1678"/>
                  </a:lnTo>
                  <a:lnTo>
                    <a:pt x="591" y="1678"/>
                  </a:lnTo>
                  <a:lnTo>
                    <a:pt x="591" y="1680"/>
                  </a:lnTo>
                  <a:lnTo>
                    <a:pt x="593" y="1680"/>
                  </a:lnTo>
                  <a:lnTo>
                    <a:pt x="595" y="1680"/>
                  </a:lnTo>
                  <a:lnTo>
                    <a:pt x="595" y="1682"/>
                  </a:lnTo>
                  <a:lnTo>
                    <a:pt x="595" y="1684"/>
                  </a:lnTo>
                  <a:lnTo>
                    <a:pt x="593" y="1684"/>
                  </a:lnTo>
                  <a:lnTo>
                    <a:pt x="593" y="1685"/>
                  </a:lnTo>
                  <a:lnTo>
                    <a:pt x="591" y="1685"/>
                  </a:lnTo>
                  <a:lnTo>
                    <a:pt x="591" y="1687"/>
                  </a:lnTo>
                  <a:lnTo>
                    <a:pt x="591" y="1689"/>
                  </a:lnTo>
                  <a:lnTo>
                    <a:pt x="593" y="1689"/>
                  </a:lnTo>
                  <a:lnTo>
                    <a:pt x="593" y="1691"/>
                  </a:lnTo>
                  <a:lnTo>
                    <a:pt x="595" y="1691"/>
                  </a:lnTo>
                  <a:lnTo>
                    <a:pt x="595" y="1689"/>
                  </a:lnTo>
                  <a:lnTo>
                    <a:pt x="596" y="1689"/>
                  </a:lnTo>
                  <a:lnTo>
                    <a:pt x="596" y="1691"/>
                  </a:lnTo>
                  <a:lnTo>
                    <a:pt x="595" y="1691"/>
                  </a:lnTo>
                  <a:lnTo>
                    <a:pt x="595" y="1692"/>
                  </a:lnTo>
                  <a:lnTo>
                    <a:pt x="593" y="1692"/>
                  </a:lnTo>
                  <a:lnTo>
                    <a:pt x="593" y="1694"/>
                  </a:lnTo>
                  <a:lnTo>
                    <a:pt x="591" y="1694"/>
                  </a:lnTo>
                  <a:lnTo>
                    <a:pt x="591" y="1696"/>
                  </a:lnTo>
                  <a:lnTo>
                    <a:pt x="591" y="1698"/>
                  </a:lnTo>
                  <a:lnTo>
                    <a:pt x="589" y="1698"/>
                  </a:lnTo>
                  <a:lnTo>
                    <a:pt x="589" y="1699"/>
                  </a:lnTo>
                  <a:lnTo>
                    <a:pt x="591" y="1699"/>
                  </a:lnTo>
                  <a:lnTo>
                    <a:pt x="589" y="1699"/>
                  </a:lnTo>
                  <a:lnTo>
                    <a:pt x="589" y="1701"/>
                  </a:lnTo>
                  <a:lnTo>
                    <a:pt x="588" y="1701"/>
                  </a:lnTo>
                  <a:lnTo>
                    <a:pt x="588" y="1703"/>
                  </a:lnTo>
                  <a:lnTo>
                    <a:pt x="589" y="1703"/>
                  </a:lnTo>
                  <a:lnTo>
                    <a:pt x="589" y="1705"/>
                  </a:lnTo>
                  <a:lnTo>
                    <a:pt x="591" y="1705"/>
                  </a:lnTo>
                  <a:lnTo>
                    <a:pt x="593" y="1705"/>
                  </a:lnTo>
                  <a:lnTo>
                    <a:pt x="595" y="1705"/>
                  </a:lnTo>
                  <a:lnTo>
                    <a:pt x="596" y="1705"/>
                  </a:lnTo>
                  <a:lnTo>
                    <a:pt x="596" y="1707"/>
                  </a:lnTo>
                  <a:lnTo>
                    <a:pt x="598" y="1707"/>
                  </a:lnTo>
                  <a:lnTo>
                    <a:pt x="600" y="1705"/>
                  </a:lnTo>
                  <a:lnTo>
                    <a:pt x="600" y="1707"/>
                  </a:lnTo>
                  <a:lnTo>
                    <a:pt x="602" y="1707"/>
                  </a:lnTo>
                  <a:lnTo>
                    <a:pt x="602" y="1708"/>
                  </a:lnTo>
                  <a:lnTo>
                    <a:pt x="602" y="1710"/>
                  </a:lnTo>
                  <a:lnTo>
                    <a:pt x="600" y="1710"/>
                  </a:lnTo>
                  <a:lnTo>
                    <a:pt x="600" y="1712"/>
                  </a:lnTo>
                  <a:lnTo>
                    <a:pt x="600" y="1710"/>
                  </a:lnTo>
                  <a:lnTo>
                    <a:pt x="598" y="1712"/>
                  </a:lnTo>
                  <a:lnTo>
                    <a:pt x="598" y="1710"/>
                  </a:lnTo>
                  <a:lnTo>
                    <a:pt x="596" y="1710"/>
                  </a:lnTo>
                  <a:lnTo>
                    <a:pt x="596" y="1712"/>
                  </a:lnTo>
                  <a:lnTo>
                    <a:pt x="596" y="1714"/>
                  </a:lnTo>
                  <a:lnTo>
                    <a:pt x="596" y="1715"/>
                  </a:lnTo>
                  <a:lnTo>
                    <a:pt x="595" y="1715"/>
                  </a:lnTo>
                  <a:lnTo>
                    <a:pt x="595" y="1717"/>
                  </a:lnTo>
                  <a:lnTo>
                    <a:pt x="595" y="1719"/>
                  </a:lnTo>
                  <a:lnTo>
                    <a:pt x="596" y="1721"/>
                  </a:lnTo>
                  <a:lnTo>
                    <a:pt x="596" y="1719"/>
                  </a:lnTo>
                  <a:lnTo>
                    <a:pt x="596" y="1721"/>
                  </a:lnTo>
                  <a:lnTo>
                    <a:pt x="598" y="1721"/>
                  </a:lnTo>
                  <a:lnTo>
                    <a:pt x="600" y="1721"/>
                  </a:lnTo>
                  <a:lnTo>
                    <a:pt x="598" y="1721"/>
                  </a:lnTo>
                  <a:lnTo>
                    <a:pt x="598" y="1722"/>
                  </a:lnTo>
                  <a:lnTo>
                    <a:pt x="600" y="1722"/>
                  </a:lnTo>
                  <a:lnTo>
                    <a:pt x="598" y="1722"/>
                  </a:lnTo>
                  <a:lnTo>
                    <a:pt x="598" y="1724"/>
                  </a:lnTo>
                  <a:lnTo>
                    <a:pt x="600" y="1724"/>
                  </a:lnTo>
                  <a:lnTo>
                    <a:pt x="600" y="1726"/>
                  </a:lnTo>
                  <a:lnTo>
                    <a:pt x="598" y="1726"/>
                  </a:lnTo>
                  <a:lnTo>
                    <a:pt x="598" y="1728"/>
                  </a:lnTo>
                  <a:lnTo>
                    <a:pt x="596" y="1728"/>
                  </a:lnTo>
                  <a:lnTo>
                    <a:pt x="596" y="1730"/>
                  </a:lnTo>
                  <a:lnTo>
                    <a:pt x="595" y="1730"/>
                  </a:lnTo>
                  <a:lnTo>
                    <a:pt x="595" y="1731"/>
                  </a:lnTo>
                  <a:lnTo>
                    <a:pt x="593" y="1731"/>
                  </a:lnTo>
                  <a:lnTo>
                    <a:pt x="593" y="1733"/>
                  </a:lnTo>
                  <a:lnTo>
                    <a:pt x="593" y="1731"/>
                  </a:lnTo>
                  <a:lnTo>
                    <a:pt x="591" y="1733"/>
                  </a:lnTo>
                  <a:lnTo>
                    <a:pt x="591" y="1735"/>
                  </a:lnTo>
                  <a:lnTo>
                    <a:pt x="591" y="1737"/>
                  </a:lnTo>
                  <a:lnTo>
                    <a:pt x="591" y="1738"/>
                  </a:lnTo>
                  <a:lnTo>
                    <a:pt x="593" y="1738"/>
                  </a:lnTo>
                  <a:lnTo>
                    <a:pt x="593" y="1740"/>
                  </a:lnTo>
                  <a:lnTo>
                    <a:pt x="595" y="1740"/>
                  </a:lnTo>
                  <a:lnTo>
                    <a:pt x="596" y="1740"/>
                  </a:lnTo>
                  <a:lnTo>
                    <a:pt x="595" y="1740"/>
                  </a:lnTo>
                  <a:lnTo>
                    <a:pt x="596" y="1740"/>
                  </a:lnTo>
                  <a:lnTo>
                    <a:pt x="596" y="1742"/>
                  </a:lnTo>
                  <a:lnTo>
                    <a:pt x="595" y="1742"/>
                  </a:lnTo>
                  <a:lnTo>
                    <a:pt x="595" y="1744"/>
                  </a:lnTo>
                  <a:lnTo>
                    <a:pt x="595" y="1745"/>
                  </a:lnTo>
                  <a:lnTo>
                    <a:pt x="595" y="1747"/>
                  </a:lnTo>
                  <a:lnTo>
                    <a:pt x="595" y="1749"/>
                  </a:lnTo>
                  <a:lnTo>
                    <a:pt x="595" y="1751"/>
                  </a:lnTo>
                  <a:lnTo>
                    <a:pt x="595" y="1753"/>
                  </a:lnTo>
                  <a:lnTo>
                    <a:pt x="595" y="1754"/>
                  </a:lnTo>
                  <a:lnTo>
                    <a:pt x="595" y="1753"/>
                  </a:lnTo>
                  <a:lnTo>
                    <a:pt x="596" y="1754"/>
                  </a:lnTo>
                  <a:lnTo>
                    <a:pt x="598" y="1754"/>
                  </a:lnTo>
                  <a:lnTo>
                    <a:pt x="600" y="1754"/>
                  </a:lnTo>
                  <a:lnTo>
                    <a:pt x="600" y="1756"/>
                  </a:lnTo>
                  <a:lnTo>
                    <a:pt x="602" y="1756"/>
                  </a:lnTo>
                  <a:lnTo>
                    <a:pt x="600" y="1756"/>
                  </a:lnTo>
                  <a:lnTo>
                    <a:pt x="600" y="1758"/>
                  </a:lnTo>
                  <a:lnTo>
                    <a:pt x="600" y="1760"/>
                  </a:lnTo>
                  <a:lnTo>
                    <a:pt x="600" y="1761"/>
                  </a:lnTo>
                  <a:lnTo>
                    <a:pt x="598" y="1761"/>
                  </a:lnTo>
                  <a:lnTo>
                    <a:pt x="596" y="1761"/>
                  </a:lnTo>
                  <a:lnTo>
                    <a:pt x="595" y="1761"/>
                  </a:lnTo>
                  <a:lnTo>
                    <a:pt x="595" y="1763"/>
                  </a:lnTo>
                  <a:lnTo>
                    <a:pt x="596" y="1763"/>
                  </a:lnTo>
                  <a:lnTo>
                    <a:pt x="596" y="1765"/>
                  </a:lnTo>
                  <a:lnTo>
                    <a:pt x="595" y="1765"/>
                  </a:lnTo>
                  <a:lnTo>
                    <a:pt x="595" y="1767"/>
                  </a:lnTo>
                  <a:lnTo>
                    <a:pt x="595" y="1765"/>
                  </a:lnTo>
                  <a:lnTo>
                    <a:pt x="593" y="1765"/>
                  </a:lnTo>
                  <a:lnTo>
                    <a:pt x="591" y="1765"/>
                  </a:lnTo>
                  <a:lnTo>
                    <a:pt x="589" y="1767"/>
                  </a:lnTo>
                  <a:lnTo>
                    <a:pt x="589" y="1768"/>
                  </a:lnTo>
                  <a:lnTo>
                    <a:pt x="589" y="1770"/>
                  </a:lnTo>
                  <a:lnTo>
                    <a:pt x="591" y="1770"/>
                  </a:lnTo>
                  <a:lnTo>
                    <a:pt x="591" y="1772"/>
                  </a:lnTo>
                  <a:lnTo>
                    <a:pt x="593" y="1772"/>
                  </a:lnTo>
                  <a:lnTo>
                    <a:pt x="593" y="1774"/>
                  </a:lnTo>
                  <a:lnTo>
                    <a:pt x="595" y="1774"/>
                  </a:lnTo>
                  <a:lnTo>
                    <a:pt x="596" y="1774"/>
                  </a:lnTo>
                  <a:lnTo>
                    <a:pt x="595" y="1774"/>
                  </a:lnTo>
                  <a:lnTo>
                    <a:pt x="595" y="1776"/>
                  </a:lnTo>
                  <a:lnTo>
                    <a:pt x="596" y="1776"/>
                  </a:lnTo>
                  <a:lnTo>
                    <a:pt x="596" y="1777"/>
                  </a:lnTo>
                  <a:lnTo>
                    <a:pt x="596" y="1779"/>
                  </a:lnTo>
                  <a:lnTo>
                    <a:pt x="595" y="1779"/>
                  </a:lnTo>
                  <a:lnTo>
                    <a:pt x="595" y="1781"/>
                  </a:lnTo>
                  <a:lnTo>
                    <a:pt x="595" y="1783"/>
                  </a:lnTo>
                  <a:lnTo>
                    <a:pt x="596" y="1783"/>
                  </a:lnTo>
                  <a:lnTo>
                    <a:pt x="596" y="1784"/>
                  </a:lnTo>
                  <a:lnTo>
                    <a:pt x="596" y="1786"/>
                  </a:lnTo>
                  <a:lnTo>
                    <a:pt x="596" y="1788"/>
                  </a:lnTo>
                  <a:lnTo>
                    <a:pt x="598" y="1788"/>
                  </a:lnTo>
                  <a:lnTo>
                    <a:pt x="598" y="1790"/>
                  </a:lnTo>
                  <a:lnTo>
                    <a:pt x="598" y="1791"/>
                  </a:lnTo>
                  <a:lnTo>
                    <a:pt x="598" y="1793"/>
                  </a:lnTo>
                  <a:lnTo>
                    <a:pt x="598" y="1795"/>
                  </a:lnTo>
                  <a:lnTo>
                    <a:pt x="596" y="1795"/>
                  </a:lnTo>
                  <a:lnTo>
                    <a:pt x="596" y="1797"/>
                  </a:lnTo>
                  <a:lnTo>
                    <a:pt x="596" y="1795"/>
                  </a:lnTo>
                  <a:lnTo>
                    <a:pt x="595" y="1795"/>
                  </a:lnTo>
                  <a:lnTo>
                    <a:pt x="595" y="1797"/>
                  </a:lnTo>
                  <a:lnTo>
                    <a:pt x="595" y="1799"/>
                  </a:lnTo>
                  <a:lnTo>
                    <a:pt x="593" y="1799"/>
                  </a:lnTo>
                  <a:lnTo>
                    <a:pt x="591" y="1799"/>
                  </a:lnTo>
                  <a:lnTo>
                    <a:pt x="589" y="1799"/>
                  </a:lnTo>
                  <a:lnTo>
                    <a:pt x="589" y="1797"/>
                  </a:lnTo>
                  <a:lnTo>
                    <a:pt x="588" y="1797"/>
                  </a:lnTo>
                  <a:lnTo>
                    <a:pt x="588" y="1799"/>
                  </a:lnTo>
                  <a:lnTo>
                    <a:pt x="586" y="1799"/>
                  </a:lnTo>
                  <a:lnTo>
                    <a:pt x="584" y="1799"/>
                  </a:lnTo>
                  <a:lnTo>
                    <a:pt x="584" y="1800"/>
                  </a:lnTo>
                  <a:lnTo>
                    <a:pt x="582" y="1800"/>
                  </a:lnTo>
                  <a:lnTo>
                    <a:pt x="584" y="1800"/>
                  </a:lnTo>
                  <a:lnTo>
                    <a:pt x="584" y="1802"/>
                  </a:lnTo>
                  <a:lnTo>
                    <a:pt x="582" y="1802"/>
                  </a:lnTo>
                  <a:lnTo>
                    <a:pt x="582" y="1804"/>
                  </a:lnTo>
                  <a:lnTo>
                    <a:pt x="582" y="1806"/>
                  </a:lnTo>
                  <a:lnTo>
                    <a:pt x="582" y="1807"/>
                  </a:lnTo>
                  <a:lnTo>
                    <a:pt x="582" y="1809"/>
                  </a:lnTo>
                  <a:lnTo>
                    <a:pt x="581" y="1809"/>
                  </a:lnTo>
                  <a:lnTo>
                    <a:pt x="581" y="1811"/>
                  </a:lnTo>
                  <a:lnTo>
                    <a:pt x="582" y="1811"/>
                  </a:lnTo>
                  <a:lnTo>
                    <a:pt x="582" y="1813"/>
                  </a:lnTo>
                  <a:lnTo>
                    <a:pt x="582" y="1814"/>
                  </a:lnTo>
                  <a:lnTo>
                    <a:pt x="581" y="1814"/>
                  </a:lnTo>
                  <a:lnTo>
                    <a:pt x="579" y="1814"/>
                  </a:lnTo>
                  <a:lnTo>
                    <a:pt x="579" y="1816"/>
                  </a:lnTo>
                  <a:lnTo>
                    <a:pt x="577" y="1816"/>
                  </a:lnTo>
                  <a:lnTo>
                    <a:pt x="575" y="1816"/>
                  </a:lnTo>
                  <a:lnTo>
                    <a:pt x="573" y="1816"/>
                  </a:lnTo>
                  <a:lnTo>
                    <a:pt x="573" y="1818"/>
                  </a:lnTo>
                  <a:lnTo>
                    <a:pt x="572" y="1818"/>
                  </a:lnTo>
                  <a:lnTo>
                    <a:pt x="572" y="1816"/>
                  </a:lnTo>
                  <a:lnTo>
                    <a:pt x="570" y="1816"/>
                  </a:lnTo>
                  <a:lnTo>
                    <a:pt x="570" y="1814"/>
                  </a:lnTo>
                  <a:lnTo>
                    <a:pt x="568" y="1814"/>
                  </a:lnTo>
                  <a:lnTo>
                    <a:pt x="566" y="1814"/>
                  </a:lnTo>
                  <a:lnTo>
                    <a:pt x="565" y="1814"/>
                  </a:lnTo>
                  <a:lnTo>
                    <a:pt x="563" y="1816"/>
                  </a:lnTo>
                  <a:lnTo>
                    <a:pt x="563" y="1814"/>
                  </a:lnTo>
                  <a:lnTo>
                    <a:pt x="563" y="1813"/>
                  </a:lnTo>
                  <a:lnTo>
                    <a:pt x="563" y="1811"/>
                  </a:lnTo>
                  <a:lnTo>
                    <a:pt x="565" y="1811"/>
                  </a:lnTo>
                  <a:lnTo>
                    <a:pt x="565" y="1809"/>
                  </a:lnTo>
                  <a:lnTo>
                    <a:pt x="565" y="1807"/>
                  </a:lnTo>
                  <a:lnTo>
                    <a:pt x="566" y="1807"/>
                  </a:lnTo>
                  <a:lnTo>
                    <a:pt x="566" y="1806"/>
                  </a:lnTo>
                  <a:lnTo>
                    <a:pt x="565" y="1806"/>
                  </a:lnTo>
                  <a:lnTo>
                    <a:pt x="565" y="1804"/>
                  </a:lnTo>
                  <a:lnTo>
                    <a:pt x="565" y="1802"/>
                  </a:lnTo>
                  <a:lnTo>
                    <a:pt x="563" y="1802"/>
                  </a:lnTo>
                  <a:lnTo>
                    <a:pt x="561" y="1802"/>
                  </a:lnTo>
                  <a:lnTo>
                    <a:pt x="559" y="1802"/>
                  </a:lnTo>
                  <a:lnTo>
                    <a:pt x="557" y="1804"/>
                  </a:lnTo>
                  <a:lnTo>
                    <a:pt x="556" y="1804"/>
                  </a:lnTo>
                  <a:lnTo>
                    <a:pt x="554" y="1804"/>
                  </a:lnTo>
                  <a:lnTo>
                    <a:pt x="552" y="1804"/>
                  </a:lnTo>
                  <a:lnTo>
                    <a:pt x="550" y="1804"/>
                  </a:lnTo>
                  <a:lnTo>
                    <a:pt x="550" y="1806"/>
                  </a:lnTo>
                  <a:lnTo>
                    <a:pt x="550" y="1807"/>
                  </a:lnTo>
                  <a:lnTo>
                    <a:pt x="550" y="1809"/>
                  </a:lnTo>
                  <a:lnTo>
                    <a:pt x="550" y="1811"/>
                  </a:lnTo>
                  <a:lnTo>
                    <a:pt x="549" y="1811"/>
                  </a:lnTo>
                  <a:lnTo>
                    <a:pt x="547" y="1811"/>
                  </a:lnTo>
                  <a:lnTo>
                    <a:pt x="547" y="1813"/>
                  </a:lnTo>
                  <a:lnTo>
                    <a:pt x="545" y="1813"/>
                  </a:lnTo>
                  <a:lnTo>
                    <a:pt x="543" y="1813"/>
                  </a:lnTo>
                  <a:lnTo>
                    <a:pt x="543" y="1811"/>
                  </a:lnTo>
                  <a:lnTo>
                    <a:pt x="543" y="1809"/>
                  </a:lnTo>
                  <a:lnTo>
                    <a:pt x="543" y="1807"/>
                  </a:lnTo>
                  <a:lnTo>
                    <a:pt x="542" y="1807"/>
                  </a:lnTo>
                  <a:lnTo>
                    <a:pt x="542" y="1806"/>
                  </a:lnTo>
                  <a:lnTo>
                    <a:pt x="540" y="1806"/>
                  </a:lnTo>
                  <a:lnTo>
                    <a:pt x="540" y="1804"/>
                  </a:lnTo>
                  <a:lnTo>
                    <a:pt x="538" y="1804"/>
                  </a:lnTo>
                  <a:lnTo>
                    <a:pt x="538" y="1802"/>
                  </a:lnTo>
                  <a:lnTo>
                    <a:pt x="536" y="1800"/>
                  </a:lnTo>
                  <a:lnTo>
                    <a:pt x="536" y="1799"/>
                  </a:lnTo>
                  <a:lnTo>
                    <a:pt x="534" y="1799"/>
                  </a:lnTo>
                  <a:lnTo>
                    <a:pt x="534" y="1797"/>
                  </a:lnTo>
                  <a:lnTo>
                    <a:pt x="533" y="1797"/>
                  </a:lnTo>
                  <a:lnTo>
                    <a:pt x="533" y="1795"/>
                  </a:lnTo>
                  <a:lnTo>
                    <a:pt x="533" y="1793"/>
                  </a:lnTo>
                  <a:lnTo>
                    <a:pt x="531" y="1793"/>
                  </a:lnTo>
                  <a:lnTo>
                    <a:pt x="531" y="1791"/>
                  </a:lnTo>
                  <a:lnTo>
                    <a:pt x="529" y="1791"/>
                  </a:lnTo>
                  <a:lnTo>
                    <a:pt x="527" y="1791"/>
                  </a:lnTo>
                  <a:lnTo>
                    <a:pt x="527" y="1793"/>
                  </a:lnTo>
                  <a:lnTo>
                    <a:pt x="527" y="1795"/>
                  </a:lnTo>
                  <a:lnTo>
                    <a:pt x="526" y="1795"/>
                  </a:lnTo>
                  <a:lnTo>
                    <a:pt x="524" y="1795"/>
                  </a:lnTo>
                  <a:lnTo>
                    <a:pt x="522" y="1795"/>
                  </a:lnTo>
                  <a:lnTo>
                    <a:pt x="520" y="1795"/>
                  </a:lnTo>
                  <a:lnTo>
                    <a:pt x="520" y="1793"/>
                  </a:lnTo>
                  <a:lnTo>
                    <a:pt x="519" y="1793"/>
                  </a:lnTo>
                  <a:lnTo>
                    <a:pt x="519" y="1795"/>
                  </a:lnTo>
                  <a:lnTo>
                    <a:pt x="517" y="1797"/>
                  </a:lnTo>
                  <a:lnTo>
                    <a:pt x="517" y="1799"/>
                  </a:lnTo>
                  <a:lnTo>
                    <a:pt x="519" y="1799"/>
                  </a:lnTo>
                  <a:lnTo>
                    <a:pt x="519" y="1800"/>
                  </a:lnTo>
                  <a:lnTo>
                    <a:pt x="517" y="1802"/>
                  </a:lnTo>
                  <a:lnTo>
                    <a:pt x="515" y="1802"/>
                  </a:lnTo>
                  <a:lnTo>
                    <a:pt x="515" y="1804"/>
                  </a:lnTo>
                  <a:lnTo>
                    <a:pt x="513" y="1804"/>
                  </a:lnTo>
                  <a:lnTo>
                    <a:pt x="513" y="1806"/>
                  </a:lnTo>
                  <a:lnTo>
                    <a:pt x="511" y="1806"/>
                  </a:lnTo>
                  <a:lnTo>
                    <a:pt x="511" y="1804"/>
                  </a:lnTo>
                  <a:lnTo>
                    <a:pt x="510" y="1804"/>
                  </a:lnTo>
                  <a:lnTo>
                    <a:pt x="510" y="1806"/>
                  </a:lnTo>
                  <a:lnTo>
                    <a:pt x="508" y="1806"/>
                  </a:lnTo>
                  <a:lnTo>
                    <a:pt x="508" y="1804"/>
                  </a:lnTo>
                  <a:lnTo>
                    <a:pt x="506" y="1804"/>
                  </a:lnTo>
                  <a:lnTo>
                    <a:pt x="506" y="1802"/>
                  </a:lnTo>
                  <a:lnTo>
                    <a:pt x="506" y="1800"/>
                  </a:lnTo>
                  <a:lnTo>
                    <a:pt x="506" y="1799"/>
                  </a:lnTo>
                  <a:lnTo>
                    <a:pt x="504" y="1799"/>
                  </a:lnTo>
                  <a:lnTo>
                    <a:pt x="503" y="1799"/>
                  </a:lnTo>
                  <a:lnTo>
                    <a:pt x="503" y="1797"/>
                  </a:lnTo>
                  <a:lnTo>
                    <a:pt x="501" y="1797"/>
                  </a:lnTo>
                  <a:lnTo>
                    <a:pt x="499" y="1797"/>
                  </a:lnTo>
                  <a:lnTo>
                    <a:pt x="497" y="1797"/>
                  </a:lnTo>
                  <a:lnTo>
                    <a:pt x="496" y="1797"/>
                  </a:lnTo>
                  <a:lnTo>
                    <a:pt x="496" y="1795"/>
                  </a:lnTo>
                  <a:lnTo>
                    <a:pt x="494" y="1795"/>
                  </a:lnTo>
                  <a:lnTo>
                    <a:pt x="492" y="1795"/>
                  </a:lnTo>
                  <a:lnTo>
                    <a:pt x="492" y="1797"/>
                  </a:lnTo>
                  <a:lnTo>
                    <a:pt x="490" y="1797"/>
                  </a:lnTo>
                  <a:lnTo>
                    <a:pt x="490" y="1795"/>
                  </a:lnTo>
                  <a:lnTo>
                    <a:pt x="488" y="1795"/>
                  </a:lnTo>
                  <a:lnTo>
                    <a:pt x="488" y="1797"/>
                  </a:lnTo>
                  <a:lnTo>
                    <a:pt x="488" y="1795"/>
                  </a:lnTo>
                  <a:lnTo>
                    <a:pt x="487" y="1795"/>
                  </a:lnTo>
                  <a:lnTo>
                    <a:pt x="487" y="1797"/>
                  </a:lnTo>
                  <a:lnTo>
                    <a:pt x="488" y="1797"/>
                  </a:lnTo>
                  <a:lnTo>
                    <a:pt x="488" y="1799"/>
                  </a:lnTo>
                  <a:lnTo>
                    <a:pt x="487" y="1799"/>
                  </a:lnTo>
                  <a:lnTo>
                    <a:pt x="487" y="1800"/>
                  </a:lnTo>
                  <a:lnTo>
                    <a:pt x="485" y="1800"/>
                  </a:lnTo>
                  <a:lnTo>
                    <a:pt x="485" y="1802"/>
                  </a:lnTo>
                  <a:lnTo>
                    <a:pt x="485" y="1804"/>
                  </a:lnTo>
                  <a:lnTo>
                    <a:pt x="487" y="1804"/>
                  </a:lnTo>
                  <a:lnTo>
                    <a:pt x="485" y="1804"/>
                  </a:lnTo>
                  <a:lnTo>
                    <a:pt x="485" y="1806"/>
                  </a:lnTo>
                  <a:lnTo>
                    <a:pt x="483" y="1807"/>
                  </a:lnTo>
                  <a:lnTo>
                    <a:pt x="483" y="1809"/>
                  </a:lnTo>
                  <a:lnTo>
                    <a:pt x="485" y="1809"/>
                  </a:lnTo>
                  <a:lnTo>
                    <a:pt x="485" y="1811"/>
                  </a:lnTo>
                  <a:lnTo>
                    <a:pt x="485" y="1813"/>
                  </a:lnTo>
                  <a:lnTo>
                    <a:pt x="487" y="1813"/>
                  </a:lnTo>
                  <a:lnTo>
                    <a:pt x="487" y="1814"/>
                  </a:lnTo>
                  <a:lnTo>
                    <a:pt x="488" y="1814"/>
                  </a:lnTo>
                  <a:lnTo>
                    <a:pt x="487" y="1814"/>
                  </a:lnTo>
                  <a:lnTo>
                    <a:pt x="487" y="1816"/>
                  </a:lnTo>
                  <a:lnTo>
                    <a:pt x="487" y="1818"/>
                  </a:lnTo>
                  <a:lnTo>
                    <a:pt x="488" y="1818"/>
                  </a:lnTo>
                  <a:lnTo>
                    <a:pt x="490" y="1818"/>
                  </a:lnTo>
                  <a:lnTo>
                    <a:pt x="490" y="1820"/>
                  </a:lnTo>
                  <a:lnTo>
                    <a:pt x="490" y="1822"/>
                  </a:lnTo>
                  <a:lnTo>
                    <a:pt x="492" y="1822"/>
                  </a:lnTo>
                  <a:lnTo>
                    <a:pt x="492" y="1823"/>
                  </a:lnTo>
                  <a:lnTo>
                    <a:pt x="494" y="1823"/>
                  </a:lnTo>
                  <a:lnTo>
                    <a:pt x="496" y="1823"/>
                  </a:lnTo>
                  <a:lnTo>
                    <a:pt x="496" y="1825"/>
                  </a:lnTo>
                  <a:lnTo>
                    <a:pt x="497" y="1827"/>
                  </a:lnTo>
                  <a:lnTo>
                    <a:pt x="499" y="1829"/>
                  </a:lnTo>
                  <a:lnTo>
                    <a:pt x="501" y="1830"/>
                  </a:lnTo>
                  <a:lnTo>
                    <a:pt x="501" y="1832"/>
                  </a:lnTo>
                  <a:lnTo>
                    <a:pt x="503" y="1832"/>
                  </a:lnTo>
                  <a:lnTo>
                    <a:pt x="503" y="1834"/>
                  </a:lnTo>
                  <a:lnTo>
                    <a:pt x="503" y="1836"/>
                  </a:lnTo>
                  <a:lnTo>
                    <a:pt x="504" y="1836"/>
                  </a:lnTo>
                  <a:lnTo>
                    <a:pt x="504" y="1837"/>
                  </a:lnTo>
                  <a:lnTo>
                    <a:pt x="504" y="1839"/>
                  </a:lnTo>
                  <a:lnTo>
                    <a:pt x="506" y="1839"/>
                  </a:lnTo>
                  <a:lnTo>
                    <a:pt x="506" y="1841"/>
                  </a:lnTo>
                  <a:lnTo>
                    <a:pt x="506" y="1843"/>
                  </a:lnTo>
                  <a:lnTo>
                    <a:pt x="506" y="1845"/>
                  </a:lnTo>
                  <a:lnTo>
                    <a:pt x="506" y="1846"/>
                  </a:lnTo>
                  <a:lnTo>
                    <a:pt x="504" y="1846"/>
                  </a:lnTo>
                  <a:lnTo>
                    <a:pt x="504" y="1848"/>
                  </a:lnTo>
                  <a:lnTo>
                    <a:pt x="503" y="1848"/>
                  </a:lnTo>
                  <a:lnTo>
                    <a:pt x="501" y="1850"/>
                  </a:lnTo>
                  <a:lnTo>
                    <a:pt x="501" y="1852"/>
                  </a:lnTo>
                  <a:lnTo>
                    <a:pt x="503" y="1852"/>
                  </a:lnTo>
                  <a:lnTo>
                    <a:pt x="503" y="1853"/>
                  </a:lnTo>
                  <a:lnTo>
                    <a:pt x="501" y="1855"/>
                  </a:lnTo>
                  <a:lnTo>
                    <a:pt x="501" y="1857"/>
                  </a:lnTo>
                  <a:lnTo>
                    <a:pt x="501" y="1859"/>
                  </a:lnTo>
                  <a:lnTo>
                    <a:pt x="499" y="1859"/>
                  </a:lnTo>
                  <a:lnTo>
                    <a:pt x="497" y="1859"/>
                  </a:lnTo>
                  <a:lnTo>
                    <a:pt x="497" y="1857"/>
                  </a:lnTo>
                  <a:lnTo>
                    <a:pt x="496" y="1857"/>
                  </a:lnTo>
                  <a:lnTo>
                    <a:pt x="496" y="1859"/>
                  </a:lnTo>
                  <a:lnTo>
                    <a:pt x="496" y="1861"/>
                  </a:lnTo>
                  <a:lnTo>
                    <a:pt x="496" y="1862"/>
                  </a:lnTo>
                  <a:lnTo>
                    <a:pt x="496" y="1864"/>
                  </a:lnTo>
                  <a:lnTo>
                    <a:pt x="494" y="1864"/>
                  </a:lnTo>
                  <a:lnTo>
                    <a:pt x="494" y="1866"/>
                  </a:lnTo>
                  <a:lnTo>
                    <a:pt x="496" y="1868"/>
                  </a:lnTo>
                  <a:lnTo>
                    <a:pt x="496" y="1869"/>
                  </a:lnTo>
                  <a:lnTo>
                    <a:pt x="497" y="1869"/>
                  </a:lnTo>
                  <a:lnTo>
                    <a:pt x="499" y="1869"/>
                  </a:lnTo>
                  <a:lnTo>
                    <a:pt x="499" y="1871"/>
                  </a:lnTo>
                  <a:lnTo>
                    <a:pt x="499" y="1873"/>
                  </a:lnTo>
                  <a:lnTo>
                    <a:pt x="501" y="1873"/>
                  </a:lnTo>
                  <a:lnTo>
                    <a:pt x="501" y="1875"/>
                  </a:lnTo>
                  <a:lnTo>
                    <a:pt x="501" y="1876"/>
                  </a:lnTo>
                  <a:lnTo>
                    <a:pt x="501" y="1878"/>
                  </a:lnTo>
                  <a:lnTo>
                    <a:pt x="503" y="1878"/>
                  </a:lnTo>
                  <a:lnTo>
                    <a:pt x="504" y="1878"/>
                  </a:lnTo>
                  <a:lnTo>
                    <a:pt x="506" y="1878"/>
                  </a:lnTo>
                  <a:lnTo>
                    <a:pt x="506" y="1880"/>
                  </a:lnTo>
                  <a:lnTo>
                    <a:pt x="506" y="1882"/>
                  </a:lnTo>
                  <a:lnTo>
                    <a:pt x="506" y="1884"/>
                  </a:lnTo>
                  <a:lnTo>
                    <a:pt x="504" y="1885"/>
                  </a:lnTo>
                  <a:lnTo>
                    <a:pt x="506" y="1885"/>
                  </a:lnTo>
                  <a:lnTo>
                    <a:pt x="506" y="1887"/>
                  </a:lnTo>
                  <a:lnTo>
                    <a:pt x="506" y="1889"/>
                  </a:lnTo>
                  <a:lnTo>
                    <a:pt x="506" y="1891"/>
                  </a:lnTo>
                  <a:lnTo>
                    <a:pt x="508" y="1891"/>
                  </a:lnTo>
                  <a:lnTo>
                    <a:pt x="510" y="1891"/>
                  </a:lnTo>
                  <a:lnTo>
                    <a:pt x="511" y="1891"/>
                  </a:lnTo>
                  <a:lnTo>
                    <a:pt x="510" y="1891"/>
                  </a:lnTo>
                  <a:lnTo>
                    <a:pt x="510" y="1892"/>
                  </a:lnTo>
                  <a:lnTo>
                    <a:pt x="508" y="1894"/>
                  </a:lnTo>
                  <a:lnTo>
                    <a:pt x="508" y="1896"/>
                  </a:lnTo>
                  <a:lnTo>
                    <a:pt x="508" y="1898"/>
                  </a:lnTo>
                  <a:lnTo>
                    <a:pt x="508" y="1899"/>
                  </a:lnTo>
                  <a:lnTo>
                    <a:pt x="508" y="1901"/>
                  </a:lnTo>
                  <a:lnTo>
                    <a:pt x="508" y="1903"/>
                  </a:lnTo>
                  <a:lnTo>
                    <a:pt x="510" y="1903"/>
                  </a:lnTo>
                  <a:lnTo>
                    <a:pt x="510" y="1905"/>
                  </a:lnTo>
                  <a:lnTo>
                    <a:pt x="508" y="1907"/>
                  </a:lnTo>
                  <a:lnTo>
                    <a:pt x="508" y="1908"/>
                  </a:lnTo>
                  <a:lnTo>
                    <a:pt x="508" y="1910"/>
                  </a:lnTo>
                  <a:lnTo>
                    <a:pt x="510" y="1910"/>
                  </a:lnTo>
                  <a:lnTo>
                    <a:pt x="510" y="1912"/>
                  </a:lnTo>
                  <a:lnTo>
                    <a:pt x="511" y="1912"/>
                  </a:lnTo>
                  <a:lnTo>
                    <a:pt x="511" y="1910"/>
                  </a:lnTo>
                  <a:lnTo>
                    <a:pt x="511" y="1912"/>
                  </a:lnTo>
                  <a:lnTo>
                    <a:pt x="511" y="1914"/>
                  </a:lnTo>
                  <a:lnTo>
                    <a:pt x="511" y="1915"/>
                  </a:lnTo>
                  <a:lnTo>
                    <a:pt x="511" y="1917"/>
                  </a:lnTo>
                  <a:lnTo>
                    <a:pt x="513" y="1917"/>
                  </a:lnTo>
                  <a:lnTo>
                    <a:pt x="511" y="1917"/>
                  </a:lnTo>
                  <a:lnTo>
                    <a:pt x="511" y="1919"/>
                  </a:lnTo>
                  <a:lnTo>
                    <a:pt x="513" y="1919"/>
                  </a:lnTo>
                  <a:lnTo>
                    <a:pt x="515" y="1919"/>
                  </a:lnTo>
                  <a:lnTo>
                    <a:pt x="515" y="1917"/>
                  </a:lnTo>
                  <a:lnTo>
                    <a:pt x="515" y="1919"/>
                  </a:lnTo>
                  <a:lnTo>
                    <a:pt x="517" y="1919"/>
                  </a:lnTo>
                  <a:lnTo>
                    <a:pt x="517" y="1921"/>
                  </a:lnTo>
                  <a:lnTo>
                    <a:pt x="517" y="1922"/>
                  </a:lnTo>
                  <a:lnTo>
                    <a:pt x="515" y="1922"/>
                  </a:lnTo>
                  <a:lnTo>
                    <a:pt x="515" y="1924"/>
                  </a:lnTo>
                  <a:lnTo>
                    <a:pt x="515" y="1926"/>
                  </a:lnTo>
                  <a:lnTo>
                    <a:pt x="513" y="1926"/>
                  </a:lnTo>
                  <a:lnTo>
                    <a:pt x="513" y="1928"/>
                  </a:lnTo>
                  <a:lnTo>
                    <a:pt x="513" y="1930"/>
                  </a:lnTo>
                  <a:lnTo>
                    <a:pt x="515" y="1930"/>
                  </a:lnTo>
                  <a:lnTo>
                    <a:pt x="515" y="1931"/>
                  </a:lnTo>
                  <a:lnTo>
                    <a:pt x="515" y="1933"/>
                  </a:lnTo>
                  <a:lnTo>
                    <a:pt x="515" y="1935"/>
                  </a:lnTo>
                  <a:lnTo>
                    <a:pt x="515" y="1937"/>
                  </a:lnTo>
                  <a:lnTo>
                    <a:pt x="513" y="1937"/>
                  </a:lnTo>
                  <a:lnTo>
                    <a:pt x="513" y="1938"/>
                  </a:lnTo>
                  <a:lnTo>
                    <a:pt x="513" y="1940"/>
                  </a:lnTo>
                  <a:lnTo>
                    <a:pt x="515" y="1940"/>
                  </a:lnTo>
                  <a:lnTo>
                    <a:pt x="517" y="1940"/>
                  </a:lnTo>
                  <a:lnTo>
                    <a:pt x="517" y="1942"/>
                  </a:lnTo>
                  <a:lnTo>
                    <a:pt x="517" y="1944"/>
                  </a:lnTo>
                  <a:lnTo>
                    <a:pt x="515" y="1944"/>
                  </a:lnTo>
                  <a:lnTo>
                    <a:pt x="513" y="1944"/>
                  </a:lnTo>
                  <a:lnTo>
                    <a:pt x="511" y="1944"/>
                  </a:lnTo>
                  <a:lnTo>
                    <a:pt x="511" y="1945"/>
                  </a:lnTo>
                  <a:lnTo>
                    <a:pt x="510" y="1945"/>
                  </a:lnTo>
                  <a:lnTo>
                    <a:pt x="510" y="1944"/>
                  </a:lnTo>
                  <a:lnTo>
                    <a:pt x="508" y="1944"/>
                  </a:lnTo>
                  <a:lnTo>
                    <a:pt x="506" y="1944"/>
                  </a:lnTo>
                  <a:lnTo>
                    <a:pt x="504" y="1944"/>
                  </a:lnTo>
                  <a:lnTo>
                    <a:pt x="504" y="1945"/>
                  </a:lnTo>
                  <a:lnTo>
                    <a:pt x="503" y="1945"/>
                  </a:lnTo>
                  <a:lnTo>
                    <a:pt x="503" y="1947"/>
                  </a:lnTo>
                  <a:lnTo>
                    <a:pt x="503" y="1949"/>
                  </a:lnTo>
                  <a:lnTo>
                    <a:pt x="504" y="1949"/>
                  </a:lnTo>
                  <a:lnTo>
                    <a:pt x="503" y="1949"/>
                  </a:lnTo>
                  <a:lnTo>
                    <a:pt x="503" y="1951"/>
                  </a:lnTo>
                  <a:lnTo>
                    <a:pt x="504" y="1951"/>
                  </a:lnTo>
                  <a:lnTo>
                    <a:pt x="504" y="1953"/>
                  </a:lnTo>
                  <a:lnTo>
                    <a:pt x="503" y="1953"/>
                  </a:lnTo>
                  <a:lnTo>
                    <a:pt x="503" y="1954"/>
                  </a:lnTo>
                  <a:lnTo>
                    <a:pt x="501" y="1954"/>
                  </a:lnTo>
                  <a:lnTo>
                    <a:pt x="501" y="1956"/>
                  </a:lnTo>
                  <a:lnTo>
                    <a:pt x="499" y="1956"/>
                  </a:lnTo>
                  <a:lnTo>
                    <a:pt x="497" y="1956"/>
                  </a:lnTo>
                  <a:lnTo>
                    <a:pt x="497" y="1958"/>
                  </a:lnTo>
                  <a:lnTo>
                    <a:pt x="497" y="1960"/>
                  </a:lnTo>
                  <a:lnTo>
                    <a:pt x="499" y="1960"/>
                  </a:lnTo>
                  <a:lnTo>
                    <a:pt x="501" y="1960"/>
                  </a:lnTo>
                  <a:lnTo>
                    <a:pt x="501" y="1961"/>
                  </a:lnTo>
                  <a:lnTo>
                    <a:pt x="503" y="1961"/>
                  </a:lnTo>
                  <a:lnTo>
                    <a:pt x="501" y="1961"/>
                  </a:lnTo>
                  <a:lnTo>
                    <a:pt x="501" y="1963"/>
                  </a:lnTo>
                  <a:lnTo>
                    <a:pt x="503" y="1963"/>
                  </a:lnTo>
                  <a:lnTo>
                    <a:pt x="503" y="1965"/>
                  </a:lnTo>
                  <a:lnTo>
                    <a:pt x="501" y="1965"/>
                  </a:lnTo>
                  <a:lnTo>
                    <a:pt x="501" y="1967"/>
                  </a:lnTo>
                  <a:lnTo>
                    <a:pt x="499" y="1967"/>
                  </a:lnTo>
                  <a:lnTo>
                    <a:pt x="499" y="1968"/>
                  </a:lnTo>
                  <a:lnTo>
                    <a:pt x="499" y="1970"/>
                  </a:lnTo>
                  <a:lnTo>
                    <a:pt x="501" y="1970"/>
                  </a:lnTo>
                  <a:lnTo>
                    <a:pt x="501" y="1972"/>
                  </a:lnTo>
                  <a:lnTo>
                    <a:pt x="503" y="1972"/>
                  </a:lnTo>
                  <a:lnTo>
                    <a:pt x="503" y="1974"/>
                  </a:lnTo>
                  <a:lnTo>
                    <a:pt x="501" y="1974"/>
                  </a:lnTo>
                  <a:lnTo>
                    <a:pt x="501" y="1976"/>
                  </a:lnTo>
                  <a:lnTo>
                    <a:pt x="499" y="1977"/>
                  </a:lnTo>
                  <a:lnTo>
                    <a:pt x="497" y="1977"/>
                  </a:lnTo>
                  <a:lnTo>
                    <a:pt x="497" y="1979"/>
                  </a:lnTo>
                  <a:lnTo>
                    <a:pt x="496" y="1979"/>
                  </a:lnTo>
                  <a:lnTo>
                    <a:pt x="494" y="1979"/>
                  </a:lnTo>
                  <a:lnTo>
                    <a:pt x="494" y="1981"/>
                  </a:lnTo>
                  <a:lnTo>
                    <a:pt x="492" y="1981"/>
                  </a:lnTo>
                  <a:lnTo>
                    <a:pt x="490" y="1981"/>
                  </a:lnTo>
                  <a:lnTo>
                    <a:pt x="488" y="1981"/>
                  </a:lnTo>
                  <a:lnTo>
                    <a:pt x="487" y="1981"/>
                  </a:lnTo>
                  <a:lnTo>
                    <a:pt x="487" y="1983"/>
                  </a:lnTo>
                  <a:lnTo>
                    <a:pt x="485" y="1983"/>
                  </a:lnTo>
                  <a:lnTo>
                    <a:pt x="485" y="1984"/>
                  </a:lnTo>
                  <a:lnTo>
                    <a:pt x="483" y="1984"/>
                  </a:lnTo>
                  <a:lnTo>
                    <a:pt x="481" y="1984"/>
                  </a:lnTo>
                  <a:lnTo>
                    <a:pt x="480" y="1984"/>
                  </a:lnTo>
                  <a:lnTo>
                    <a:pt x="478" y="1984"/>
                  </a:lnTo>
                  <a:lnTo>
                    <a:pt x="478" y="1986"/>
                  </a:lnTo>
                  <a:lnTo>
                    <a:pt x="476" y="1986"/>
                  </a:lnTo>
                  <a:lnTo>
                    <a:pt x="474" y="1986"/>
                  </a:lnTo>
                  <a:lnTo>
                    <a:pt x="473" y="1986"/>
                  </a:lnTo>
                  <a:lnTo>
                    <a:pt x="473" y="1988"/>
                  </a:lnTo>
                  <a:lnTo>
                    <a:pt x="471" y="1988"/>
                  </a:lnTo>
                  <a:lnTo>
                    <a:pt x="469" y="1988"/>
                  </a:lnTo>
                  <a:lnTo>
                    <a:pt x="469" y="1990"/>
                  </a:lnTo>
                  <a:lnTo>
                    <a:pt x="467" y="1990"/>
                  </a:lnTo>
                  <a:lnTo>
                    <a:pt x="467" y="1991"/>
                  </a:lnTo>
                  <a:lnTo>
                    <a:pt x="465" y="1991"/>
                  </a:lnTo>
                  <a:lnTo>
                    <a:pt x="464" y="1991"/>
                  </a:lnTo>
                  <a:lnTo>
                    <a:pt x="464" y="1990"/>
                  </a:lnTo>
                  <a:lnTo>
                    <a:pt x="462" y="1990"/>
                  </a:lnTo>
                  <a:lnTo>
                    <a:pt x="460" y="1990"/>
                  </a:lnTo>
                  <a:lnTo>
                    <a:pt x="458" y="1990"/>
                  </a:lnTo>
                  <a:lnTo>
                    <a:pt x="458" y="1988"/>
                  </a:lnTo>
                  <a:lnTo>
                    <a:pt x="457" y="1988"/>
                  </a:lnTo>
                  <a:lnTo>
                    <a:pt x="455" y="1988"/>
                  </a:lnTo>
                  <a:lnTo>
                    <a:pt x="453" y="1988"/>
                  </a:lnTo>
                  <a:lnTo>
                    <a:pt x="451" y="1988"/>
                  </a:lnTo>
                  <a:lnTo>
                    <a:pt x="450" y="1988"/>
                  </a:lnTo>
                  <a:lnTo>
                    <a:pt x="450" y="1986"/>
                  </a:lnTo>
                  <a:lnTo>
                    <a:pt x="448" y="1986"/>
                  </a:lnTo>
                  <a:lnTo>
                    <a:pt x="446" y="1986"/>
                  </a:lnTo>
                  <a:lnTo>
                    <a:pt x="446" y="1984"/>
                  </a:lnTo>
                  <a:lnTo>
                    <a:pt x="444" y="1984"/>
                  </a:lnTo>
                  <a:lnTo>
                    <a:pt x="444" y="1983"/>
                  </a:lnTo>
                  <a:lnTo>
                    <a:pt x="444" y="1981"/>
                  </a:lnTo>
                  <a:lnTo>
                    <a:pt x="442" y="1981"/>
                  </a:lnTo>
                  <a:lnTo>
                    <a:pt x="442" y="1983"/>
                  </a:lnTo>
                  <a:lnTo>
                    <a:pt x="441" y="1983"/>
                  </a:lnTo>
                  <a:lnTo>
                    <a:pt x="439" y="1983"/>
                  </a:lnTo>
                  <a:lnTo>
                    <a:pt x="439" y="1981"/>
                  </a:lnTo>
                  <a:lnTo>
                    <a:pt x="437" y="1981"/>
                  </a:lnTo>
                  <a:lnTo>
                    <a:pt x="435" y="1981"/>
                  </a:lnTo>
                  <a:lnTo>
                    <a:pt x="435" y="1979"/>
                  </a:lnTo>
                  <a:lnTo>
                    <a:pt x="435" y="1977"/>
                  </a:lnTo>
                  <a:lnTo>
                    <a:pt x="434" y="1977"/>
                  </a:lnTo>
                  <a:lnTo>
                    <a:pt x="434" y="1976"/>
                  </a:lnTo>
                  <a:lnTo>
                    <a:pt x="434" y="1974"/>
                  </a:lnTo>
                  <a:lnTo>
                    <a:pt x="432" y="1974"/>
                  </a:lnTo>
                  <a:lnTo>
                    <a:pt x="430" y="1974"/>
                  </a:lnTo>
                  <a:lnTo>
                    <a:pt x="428" y="1974"/>
                  </a:lnTo>
                  <a:lnTo>
                    <a:pt x="427" y="1974"/>
                  </a:lnTo>
                  <a:lnTo>
                    <a:pt x="425" y="1974"/>
                  </a:lnTo>
                  <a:lnTo>
                    <a:pt x="423" y="1974"/>
                  </a:lnTo>
                  <a:lnTo>
                    <a:pt x="421" y="1974"/>
                  </a:lnTo>
                  <a:lnTo>
                    <a:pt x="421" y="1972"/>
                  </a:lnTo>
                  <a:lnTo>
                    <a:pt x="419" y="1972"/>
                  </a:lnTo>
                  <a:lnTo>
                    <a:pt x="418" y="1972"/>
                  </a:lnTo>
                  <a:lnTo>
                    <a:pt x="418" y="1974"/>
                  </a:lnTo>
                  <a:lnTo>
                    <a:pt x="416" y="1974"/>
                  </a:lnTo>
                  <a:lnTo>
                    <a:pt x="414" y="1974"/>
                  </a:lnTo>
                  <a:lnTo>
                    <a:pt x="412" y="1974"/>
                  </a:lnTo>
                  <a:lnTo>
                    <a:pt x="412" y="1976"/>
                  </a:lnTo>
                  <a:lnTo>
                    <a:pt x="412" y="1977"/>
                  </a:lnTo>
                  <a:lnTo>
                    <a:pt x="411" y="1977"/>
                  </a:lnTo>
                  <a:lnTo>
                    <a:pt x="409" y="1977"/>
                  </a:lnTo>
                  <a:lnTo>
                    <a:pt x="409" y="1979"/>
                  </a:lnTo>
                  <a:lnTo>
                    <a:pt x="407" y="1979"/>
                  </a:lnTo>
                  <a:lnTo>
                    <a:pt x="407" y="1977"/>
                  </a:lnTo>
                  <a:lnTo>
                    <a:pt x="405" y="1977"/>
                  </a:lnTo>
                  <a:lnTo>
                    <a:pt x="405" y="1976"/>
                  </a:lnTo>
                  <a:lnTo>
                    <a:pt x="404" y="1976"/>
                  </a:lnTo>
                  <a:lnTo>
                    <a:pt x="405" y="1976"/>
                  </a:lnTo>
                  <a:lnTo>
                    <a:pt x="405" y="1974"/>
                  </a:lnTo>
                  <a:lnTo>
                    <a:pt x="405" y="1972"/>
                  </a:lnTo>
                  <a:lnTo>
                    <a:pt x="405" y="1970"/>
                  </a:lnTo>
                  <a:lnTo>
                    <a:pt x="404" y="1970"/>
                  </a:lnTo>
                  <a:lnTo>
                    <a:pt x="404" y="1968"/>
                  </a:lnTo>
                  <a:lnTo>
                    <a:pt x="402" y="1968"/>
                  </a:lnTo>
                  <a:lnTo>
                    <a:pt x="402" y="1967"/>
                  </a:lnTo>
                  <a:lnTo>
                    <a:pt x="402" y="1965"/>
                  </a:lnTo>
                  <a:lnTo>
                    <a:pt x="400" y="1965"/>
                  </a:lnTo>
                  <a:lnTo>
                    <a:pt x="398" y="1965"/>
                  </a:lnTo>
                  <a:lnTo>
                    <a:pt x="398" y="1963"/>
                  </a:lnTo>
                  <a:lnTo>
                    <a:pt x="396" y="1963"/>
                  </a:lnTo>
                  <a:lnTo>
                    <a:pt x="396" y="1961"/>
                  </a:lnTo>
                  <a:lnTo>
                    <a:pt x="396" y="1960"/>
                  </a:lnTo>
                  <a:lnTo>
                    <a:pt x="396" y="1958"/>
                  </a:lnTo>
                  <a:lnTo>
                    <a:pt x="396" y="1956"/>
                  </a:lnTo>
                  <a:lnTo>
                    <a:pt x="395" y="1956"/>
                  </a:lnTo>
                  <a:lnTo>
                    <a:pt x="393" y="1956"/>
                  </a:lnTo>
                  <a:lnTo>
                    <a:pt x="391" y="1956"/>
                  </a:lnTo>
                  <a:lnTo>
                    <a:pt x="389" y="1956"/>
                  </a:lnTo>
                  <a:lnTo>
                    <a:pt x="389" y="1954"/>
                  </a:lnTo>
                  <a:lnTo>
                    <a:pt x="388" y="1954"/>
                  </a:lnTo>
                  <a:lnTo>
                    <a:pt x="386" y="1953"/>
                  </a:lnTo>
                  <a:lnTo>
                    <a:pt x="388" y="1953"/>
                  </a:lnTo>
                  <a:lnTo>
                    <a:pt x="388" y="1951"/>
                  </a:lnTo>
                  <a:lnTo>
                    <a:pt x="389" y="1951"/>
                  </a:lnTo>
                  <a:lnTo>
                    <a:pt x="388" y="1951"/>
                  </a:lnTo>
                  <a:lnTo>
                    <a:pt x="388" y="1949"/>
                  </a:lnTo>
                  <a:lnTo>
                    <a:pt x="389" y="1949"/>
                  </a:lnTo>
                  <a:lnTo>
                    <a:pt x="389" y="1947"/>
                  </a:lnTo>
                  <a:lnTo>
                    <a:pt x="388" y="1947"/>
                  </a:lnTo>
                  <a:lnTo>
                    <a:pt x="388" y="1945"/>
                  </a:lnTo>
                  <a:lnTo>
                    <a:pt x="386" y="1945"/>
                  </a:lnTo>
                  <a:lnTo>
                    <a:pt x="384" y="1945"/>
                  </a:lnTo>
                  <a:lnTo>
                    <a:pt x="384" y="1944"/>
                  </a:lnTo>
                  <a:lnTo>
                    <a:pt x="386" y="1944"/>
                  </a:lnTo>
                  <a:lnTo>
                    <a:pt x="386" y="1942"/>
                  </a:lnTo>
                  <a:lnTo>
                    <a:pt x="386" y="1940"/>
                  </a:lnTo>
                  <a:lnTo>
                    <a:pt x="384" y="1940"/>
                  </a:lnTo>
                  <a:lnTo>
                    <a:pt x="384" y="1938"/>
                  </a:lnTo>
                  <a:lnTo>
                    <a:pt x="382" y="1937"/>
                  </a:lnTo>
                  <a:lnTo>
                    <a:pt x="382" y="1935"/>
                  </a:lnTo>
                  <a:lnTo>
                    <a:pt x="381" y="1935"/>
                  </a:lnTo>
                  <a:lnTo>
                    <a:pt x="381" y="1933"/>
                  </a:lnTo>
                  <a:lnTo>
                    <a:pt x="382" y="1933"/>
                  </a:lnTo>
                  <a:lnTo>
                    <a:pt x="381" y="1933"/>
                  </a:lnTo>
                  <a:lnTo>
                    <a:pt x="381" y="1931"/>
                  </a:lnTo>
                  <a:lnTo>
                    <a:pt x="382" y="1931"/>
                  </a:lnTo>
                  <a:lnTo>
                    <a:pt x="382" y="1930"/>
                  </a:lnTo>
                  <a:lnTo>
                    <a:pt x="384" y="1930"/>
                  </a:lnTo>
                  <a:lnTo>
                    <a:pt x="384" y="1928"/>
                  </a:lnTo>
                  <a:lnTo>
                    <a:pt x="386" y="1928"/>
                  </a:lnTo>
                  <a:lnTo>
                    <a:pt x="386" y="1926"/>
                  </a:lnTo>
                  <a:lnTo>
                    <a:pt x="386" y="1924"/>
                  </a:lnTo>
                  <a:lnTo>
                    <a:pt x="388" y="1924"/>
                  </a:lnTo>
                  <a:lnTo>
                    <a:pt x="388" y="1926"/>
                  </a:lnTo>
                  <a:lnTo>
                    <a:pt x="389" y="1924"/>
                  </a:lnTo>
                  <a:lnTo>
                    <a:pt x="391" y="1924"/>
                  </a:lnTo>
                  <a:lnTo>
                    <a:pt x="391" y="1922"/>
                  </a:lnTo>
                  <a:lnTo>
                    <a:pt x="393" y="1922"/>
                  </a:lnTo>
                  <a:lnTo>
                    <a:pt x="393" y="1921"/>
                  </a:lnTo>
                  <a:lnTo>
                    <a:pt x="395" y="1921"/>
                  </a:lnTo>
                  <a:lnTo>
                    <a:pt x="393" y="1921"/>
                  </a:lnTo>
                  <a:lnTo>
                    <a:pt x="393" y="1919"/>
                  </a:lnTo>
                  <a:lnTo>
                    <a:pt x="395" y="1919"/>
                  </a:lnTo>
                  <a:lnTo>
                    <a:pt x="395" y="1917"/>
                  </a:lnTo>
                  <a:lnTo>
                    <a:pt x="393" y="1917"/>
                  </a:lnTo>
                  <a:lnTo>
                    <a:pt x="393" y="1915"/>
                  </a:lnTo>
                  <a:lnTo>
                    <a:pt x="395" y="1915"/>
                  </a:lnTo>
                  <a:lnTo>
                    <a:pt x="395" y="1914"/>
                  </a:lnTo>
                  <a:lnTo>
                    <a:pt x="396" y="1914"/>
                  </a:lnTo>
                  <a:lnTo>
                    <a:pt x="398" y="1914"/>
                  </a:lnTo>
                  <a:lnTo>
                    <a:pt x="400" y="1914"/>
                  </a:lnTo>
                  <a:lnTo>
                    <a:pt x="400" y="1912"/>
                  </a:lnTo>
                  <a:lnTo>
                    <a:pt x="402" y="1912"/>
                  </a:lnTo>
                  <a:lnTo>
                    <a:pt x="402" y="1910"/>
                  </a:lnTo>
                  <a:lnTo>
                    <a:pt x="400" y="1908"/>
                  </a:lnTo>
                  <a:lnTo>
                    <a:pt x="398" y="1908"/>
                  </a:lnTo>
                  <a:lnTo>
                    <a:pt x="396" y="1907"/>
                  </a:lnTo>
                  <a:lnTo>
                    <a:pt x="396" y="1905"/>
                  </a:lnTo>
                  <a:lnTo>
                    <a:pt x="398" y="1905"/>
                  </a:lnTo>
                  <a:lnTo>
                    <a:pt x="398" y="1903"/>
                  </a:lnTo>
                  <a:lnTo>
                    <a:pt x="396" y="1903"/>
                  </a:lnTo>
                  <a:lnTo>
                    <a:pt x="396" y="1901"/>
                  </a:lnTo>
                  <a:lnTo>
                    <a:pt x="395" y="1901"/>
                  </a:lnTo>
                  <a:lnTo>
                    <a:pt x="395" y="1899"/>
                  </a:lnTo>
                  <a:lnTo>
                    <a:pt x="396" y="1899"/>
                  </a:lnTo>
                  <a:lnTo>
                    <a:pt x="396" y="1898"/>
                  </a:lnTo>
                  <a:lnTo>
                    <a:pt x="395" y="1898"/>
                  </a:lnTo>
                  <a:lnTo>
                    <a:pt x="395" y="1896"/>
                  </a:lnTo>
                  <a:lnTo>
                    <a:pt x="396" y="1896"/>
                  </a:lnTo>
                  <a:lnTo>
                    <a:pt x="395" y="1896"/>
                  </a:lnTo>
                  <a:lnTo>
                    <a:pt x="393" y="1896"/>
                  </a:lnTo>
                  <a:lnTo>
                    <a:pt x="393" y="1894"/>
                  </a:lnTo>
                  <a:lnTo>
                    <a:pt x="393" y="1892"/>
                  </a:lnTo>
                  <a:lnTo>
                    <a:pt x="393" y="1891"/>
                  </a:lnTo>
                  <a:lnTo>
                    <a:pt x="395" y="1891"/>
                  </a:lnTo>
                  <a:lnTo>
                    <a:pt x="396" y="1891"/>
                  </a:lnTo>
                  <a:lnTo>
                    <a:pt x="398" y="1891"/>
                  </a:lnTo>
                  <a:lnTo>
                    <a:pt x="400" y="1891"/>
                  </a:lnTo>
                  <a:lnTo>
                    <a:pt x="400" y="1889"/>
                  </a:lnTo>
                  <a:lnTo>
                    <a:pt x="398" y="1889"/>
                  </a:lnTo>
                  <a:lnTo>
                    <a:pt x="398" y="1887"/>
                  </a:lnTo>
                  <a:lnTo>
                    <a:pt x="400" y="1887"/>
                  </a:lnTo>
                  <a:lnTo>
                    <a:pt x="400" y="1885"/>
                  </a:lnTo>
                  <a:lnTo>
                    <a:pt x="398" y="1885"/>
                  </a:lnTo>
                  <a:lnTo>
                    <a:pt x="398" y="1884"/>
                  </a:lnTo>
                  <a:lnTo>
                    <a:pt x="398" y="1882"/>
                  </a:lnTo>
                  <a:lnTo>
                    <a:pt x="400" y="1882"/>
                  </a:lnTo>
                  <a:lnTo>
                    <a:pt x="400" y="1880"/>
                  </a:lnTo>
                  <a:lnTo>
                    <a:pt x="400" y="1878"/>
                  </a:lnTo>
                  <a:lnTo>
                    <a:pt x="400" y="1876"/>
                  </a:lnTo>
                  <a:lnTo>
                    <a:pt x="400" y="1875"/>
                  </a:lnTo>
                  <a:lnTo>
                    <a:pt x="398" y="1875"/>
                  </a:lnTo>
                  <a:lnTo>
                    <a:pt x="398" y="1873"/>
                  </a:lnTo>
                  <a:lnTo>
                    <a:pt x="398" y="1871"/>
                  </a:lnTo>
                  <a:lnTo>
                    <a:pt x="398" y="1869"/>
                  </a:lnTo>
                  <a:lnTo>
                    <a:pt x="400" y="1869"/>
                  </a:lnTo>
                  <a:lnTo>
                    <a:pt x="400" y="1868"/>
                  </a:lnTo>
                  <a:lnTo>
                    <a:pt x="398" y="1868"/>
                  </a:lnTo>
                  <a:lnTo>
                    <a:pt x="398" y="1866"/>
                  </a:lnTo>
                  <a:lnTo>
                    <a:pt x="398" y="1864"/>
                  </a:lnTo>
                  <a:lnTo>
                    <a:pt x="396" y="1864"/>
                  </a:lnTo>
                  <a:lnTo>
                    <a:pt x="396" y="1862"/>
                  </a:lnTo>
                  <a:lnTo>
                    <a:pt x="395" y="1862"/>
                  </a:lnTo>
                  <a:lnTo>
                    <a:pt x="393" y="1862"/>
                  </a:lnTo>
                  <a:lnTo>
                    <a:pt x="393" y="1861"/>
                  </a:lnTo>
                  <a:lnTo>
                    <a:pt x="391" y="1861"/>
                  </a:lnTo>
                  <a:lnTo>
                    <a:pt x="391" y="1859"/>
                  </a:lnTo>
                  <a:lnTo>
                    <a:pt x="389" y="1859"/>
                  </a:lnTo>
                  <a:lnTo>
                    <a:pt x="388" y="1859"/>
                  </a:lnTo>
                  <a:lnTo>
                    <a:pt x="386" y="1859"/>
                  </a:lnTo>
                  <a:lnTo>
                    <a:pt x="386" y="1857"/>
                  </a:lnTo>
                  <a:lnTo>
                    <a:pt x="384" y="1857"/>
                  </a:lnTo>
                  <a:lnTo>
                    <a:pt x="382" y="1857"/>
                  </a:lnTo>
                  <a:lnTo>
                    <a:pt x="381" y="1857"/>
                  </a:lnTo>
                  <a:lnTo>
                    <a:pt x="379" y="1857"/>
                  </a:lnTo>
                  <a:lnTo>
                    <a:pt x="379" y="1855"/>
                  </a:lnTo>
                  <a:lnTo>
                    <a:pt x="377" y="1855"/>
                  </a:lnTo>
                  <a:lnTo>
                    <a:pt x="375" y="1855"/>
                  </a:lnTo>
                  <a:lnTo>
                    <a:pt x="373" y="1855"/>
                  </a:lnTo>
                  <a:lnTo>
                    <a:pt x="372" y="1853"/>
                  </a:lnTo>
                  <a:lnTo>
                    <a:pt x="372" y="1852"/>
                  </a:lnTo>
                  <a:lnTo>
                    <a:pt x="372" y="1850"/>
                  </a:lnTo>
                  <a:lnTo>
                    <a:pt x="372" y="1852"/>
                  </a:lnTo>
                  <a:lnTo>
                    <a:pt x="370" y="1852"/>
                  </a:lnTo>
                  <a:lnTo>
                    <a:pt x="370" y="1850"/>
                  </a:lnTo>
                  <a:lnTo>
                    <a:pt x="368" y="1850"/>
                  </a:lnTo>
                  <a:lnTo>
                    <a:pt x="366" y="1850"/>
                  </a:lnTo>
                  <a:lnTo>
                    <a:pt x="368" y="1850"/>
                  </a:lnTo>
                  <a:lnTo>
                    <a:pt x="368" y="1848"/>
                  </a:lnTo>
                  <a:lnTo>
                    <a:pt x="366" y="1848"/>
                  </a:lnTo>
                  <a:lnTo>
                    <a:pt x="366" y="1846"/>
                  </a:lnTo>
                  <a:lnTo>
                    <a:pt x="366" y="1845"/>
                  </a:lnTo>
                  <a:lnTo>
                    <a:pt x="366" y="1843"/>
                  </a:lnTo>
                  <a:lnTo>
                    <a:pt x="368" y="1843"/>
                  </a:lnTo>
                  <a:lnTo>
                    <a:pt x="368" y="1841"/>
                  </a:lnTo>
                  <a:lnTo>
                    <a:pt x="366" y="1841"/>
                  </a:lnTo>
                  <a:lnTo>
                    <a:pt x="365" y="1841"/>
                  </a:lnTo>
                  <a:lnTo>
                    <a:pt x="363" y="1841"/>
                  </a:lnTo>
                  <a:lnTo>
                    <a:pt x="365" y="1841"/>
                  </a:lnTo>
                  <a:lnTo>
                    <a:pt x="365" y="1839"/>
                  </a:lnTo>
                  <a:lnTo>
                    <a:pt x="365" y="1837"/>
                  </a:lnTo>
                  <a:lnTo>
                    <a:pt x="366" y="1837"/>
                  </a:lnTo>
                  <a:lnTo>
                    <a:pt x="365" y="1837"/>
                  </a:lnTo>
                  <a:lnTo>
                    <a:pt x="365" y="1836"/>
                  </a:lnTo>
                  <a:lnTo>
                    <a:pt x="363" y="1836"/>
                  </a:lnTo>
                  <a:lnTo>
                    <a:pt x="363" y="1834"/>
                  </a:lnTo>
                  <a:lnTo>
                    <a:pt x="361" y="1834"/>
                  </a:lnTo>
                  <a:lnTo>
                    <a:pt x="361" y="1832"/>
                  </a:lnTo>
                  <a:lnTo>
                    <a:pt x="359" y="1832"/>
                  </a:lnTo>
                  <a:lnTo>
                    <a:pt x="359" y="1830"/>
                  </a:lnTo>
                  <a:lnTo>
                    <a:pt x="359" y="1829"/>
                  </a:lnTo>
                  <a:lnTo>
                    <a:pt x="357" y="1829"/>
                  </a:lnTo>
                  <a:lnTo>
                    <a:pt x="357" y="1827"/>
                  </a:lnTo>
                  <a:lnTo>
                    <a:pt x="356" y="1827"/>
                  </a:lnTo>
                  <a:lnTo>
                    <a:pt x="356" y="1825"/>
                  </a:lnTo>
                  <a:lnTo>
                    <a:pt x="356" y="1823"/>
                  </a:lnTo>
                  <a:lnTo>
                    <a:pt x="354" y="1823"/>
                  </a:lnTo>
                  <a:lnTo>
                    <a:pt x="354" y="1822"/>
                  </a:lnTo>
                  <a:lnTo>
                    <a:pt x="352" y="1822"/>
                  </a:lnTo>
                  <a:lnTo>
                    <a:pt x="352" y="1820"/>
                  </a:lnTo>
                  <a:lnTo>
                    <a:pt x="352" y="1818"/>
                  </a:lnTo>
                  <a:lnTo>
                    <a:pt x="350" y="1818"/>
                  </a:lnTo>
                  <a:lnTo>
                    <a:pt x="350" y="1816"/>
                  </a:lnTo>
                  <a:lnTo>
                    <a:pt x="349" y="1816"/>
                  </a:lnTo>
                  <a:lnTo>
                    <a:pt x="349" y="1814"/>
                  </a:lnTo>
                  <a:lnTo>
                    <a:pt x="349" y="1813"/>
                  </a:lnTo>
                  <a:lnTo>
                    <a:pt x="350" y="1813"/>
                  </a:lnTo>
                  <a:lnTo>
                    <a:pt x="349" y="1813"/>
                  </a:lnTo>
                  <a:lnTo>
                    <a:pt x="349" y="1811"/>
                  </a:lnTo>
                  <a:lnTo>
                    <a:pt x="347" y="1811"/>
                  </a:lnTo>
                  <a:lnTo>
                    <a:pt x="345" y="1811"/>
                  </a:lnTo>
                  <a:lnTo>
                    <a:pt x="345" y="1809"/>
                  </a:lnTo>
                  <a:lnTo>
                    <a:pt x="347" y="1809"/>
                  </a:lnTo>
                  <a:lnTo>
                    <a:pt x="347" y="1807"/>
                  </a:lnTo>
                  <a:lnTo>
                    <a:pt x="345" y="1807"/>
                  </a:lnTo>
                  <a:lnTo>
                    <a:pt x="345" y="1806"/>
                  </a:lnTo>
                  <a:lnTo>
                    <a:pt x="343" y="1806"/>
                  </a:lnTo>
                  <a:lnTo>
                    <a:pt x="343" y="1804"/>
                  </a:lnTo>
                  <a:lnTo>
                    <a:pt x="345" y="1804"/>
                  </a:lnTo>
                  <a:lnTo>
                    <a:pt x="345" y="1802"/>
                  </a:lnTo>
                  <a:lnTo>
                    <a:pt x="343" y="1802"/>
                  </a:lnTo>
                  <a:lnTo>
                    <a:pt x="343" y="1800"/>
                  </a:lnTo>
                  <a:lnTo>
                    <a:pt x="343" y="1799"/>
                  </a:lnTo>
                  <a:lnTo>
                    <a:pt x="342" y="1799"/>
                  </a:lnTo>
                  <a:lnTo>
                    <a:pt x="342" y="1797"/>
                  </a:lnTo>
                  <a:lnTo>
                    <a:pt x="342" y="1795"/>
                  </a:lnTo>
                  <a:lnTo>
                    <a:pt x="340" y="1795"/>
                  </a:lnTo>
                  <a:lnTo>
                    <a:pt x="340" y="1793"/>
                  </a:lnTo>
                  <a:lnTo>
                    <a:pt x="340" y="1791"/>
                  </a:lnTo>
                  <a:lnTo>
                    <a:pt x="338" y="1790"/>
                  </a:lnTo>
                  <a:lnTo>
                    <a:pt x="338" y="1788"/>
                  </a:lnTo>
                  <a:lnTo>
                    <a:pt x="336" y="1788"/>
                  </a:lnTo>
                  <a:lnTo>
                    <a:pt x="336" y="1786"/>
                  </a:lnTo>
                  <a:lnTo>
                    <a:pt x="336" y="1784"/>
                  </a:lnTo>
                  <a:lnTo>
                    <a:pt x="334" y="1784"/>
                  </a:lnTo>
                  <a:lnTo>
                    <a:pt x="334" y="1783"/>
                  </a:lnTo>
                  <a:lnTo>
                    <a:pt x="334" y="1781"/>
                  </a:lnTo>
                  <a:lnTo>
                    <a:pt x="333" y="1779"/>
                  </a:lnTo>
                  <a:lnTo>
                    <a:pt x="333" y="1777"/>
                  </a:lnTo>
                  <a:lnTo>
                    <a:pt x="333" y="1776"/>
                  </a:lnTo>
                  <a:lnTo>
                    <a:pt x="333" y="1774"/>
                  </a:lnTo>
                  <a:lnTo>
                    <a:pt x="333" y="1772"/>
                  </a:lnTo>
                  <a:lnTo>
                    <a:pt x="331" y="1772"/>
                  </a:lnTo>
                  <a:lnTo>
                    <a:pt x="329" y="1770"/>
                  </a:lnTo>
                  <a:lnTo>
                    <a:pt x="329" y="1772"/>
                  </a:lnTo>
                  <a:lnTo>
                    <a:pt x="327" y="1772"/>
                  </a:lnTo>
                  <a:lnTo>
                    <a:pt x="326" y="1772"/>
                  </a:lnTo>
                  <a:lnTo>
                    <a:pt x="324" y="1772"/>
                  </a:lnTo>
                  <a:lnTo>
                    <a:pt x="324" y="1770"/>
                  </a:lnTo>
                  <a:lnTo>
                    <a:pt x="322" y="1770"/>
                  </a:lnTo>
                  <a:lnTo>
                    <a:pt x="320" y="1770"/>
                  </a:lnTo>
                  <a:lnTo>
                    <a:pt x="319" y="1770"/>
                  </a:lnTo>
                  <a:lnTo>
                    <a:pt x="319" y="1768"/>
                  </a:lnTo>
                  <a:lnTo>
                    <a:pt x="317" y="1768"/>
                  </a:lnTo>
                  <a:lnTo>
                    <a:pt x="317" y="1767"/>
                  </a:lnTo>
                  <a:lnTo>
                    <a:pt x="315" y="1767"/>
                  </a:lnTo>
                  <a:lnTo>
                    <a:pt x="313" y="1767"/>
                  </a:lnTo>
                  <a:lnTo>
                    <a:pt x="311" y="1767"/>
                  </a:lnTo>
                  <a:lnTo>
                    <a:pt x="310" y="1767"/>
                  </a:lnTo>
                  <a:lnTo>
                    <a:pt x="310" y="1768"/>
                  </a:lnTo>
                  <a:lnTo>
                    <a:pt x="308" y="1768"/>
                  </a:lnTo>
                  <a:lnTo>
                    <a:pt x="308" y="1767"/>
                  </a:lnTo>
                  <a:lnTo>
                    <a:pt x="306" y="1767"/>
                  </a:lnTo>
                  <a:lnTo>
                    <a:pt x="306" y="1765"/>
                  </a:lnTo>
                  <a:lnTo>
                    <a:pt x="304" y="1763"/>
                  </a:lnTo>
                  <a:lnTo>
                    <a:pt x="304" y="1765"/>
                  </a:lnTo>
                  <a:lnTo>
                    <a:pt x="304" y="1763"/>
                  </a:lnTo>
                  <a:lnTo>
                    <a:pt x="303" y="1761"/>
                  </a:lnTo>
                  <a:lnTo>
                    <a:pt x="301" y="1761"/>
                  </a:lnTo>
                  <a:lnTo>
                    <a:pt x="301" y="1760"/>
                  </a:lnTo>
                  <a:lnTo>
                    <a:pt x="301" y="1758"/>
                  </a:lnTo>
                  <a:lnTo>
                    <a:pt x="301" y="1756"/>
                  </a:lnTo>
                  <a:lnTo>
                    <a:pt x="303" y="1756"/>
                  </a:lnTo>
                  <a:lnTo>
                    <a:pt x="303" y="1754"/>
                  </a:lnTo>
                  <a:lnTo>
                    <a:pt x="301" y="1754"/>
                  </a:lnTo>
                  <a:lnTo>
                    <a:pt x="301" y="1753"/>
                  </a:lnTo>
                  <a:lnTo>
                    <a:pt x="303" y="1753"/>
                  </a:lnTo>
                  <a:lnTo>
                    <a:pt x="304" y="1751"/>
                  </a:lnTo>
                  <a:lnTo>
                    <a:pt x="303" y="1751"/>
                  </a:lnTo>
                  <a:lnTo>
                    <a:pt x="301" y="1751"/>
                  </a:lnTo>
                  <a:lnTo>
                    <a:pt x="299" y="1751"/>
                  </a:lnTo>
                  <a:lnTo>
                    <a:pt x="299" y="1749"/>
                  </a:lnTo>
                  <a:lnTo>
                    <a:pt x="299" y="1747"/>
                  </a:lnTo>
                  <a:lnTo>
                    <a:pt x="297" y="1745"/>
                  </a:lnTo>
                  <a:lnTo>
                    <a:pt x="296" y="1745"/>
                  </a:lnTo>
                  <a:lnTo>
                    <a:pt x="297" y="1747"/>
                  </a:lnTo>
                  <a:lnTo>
                    <a:pt x="296" y="1747"/>
                  </a:lnTo>
                  <a:lnTo>
                    <a:pt x="294" y="1747"/>
                  </a:lnTo>
                  <a:lnTo>
                    <a:pt x="294" y="1745"/>
                  </a:lnTo>
                  <a:lnTo>
                    <a:pt x="292" y="1745"/>
                  </a:lnTo>
                  <a:lnTo>
                    <a:pt x="290" y="1745"/>
                  </a:lnTo>
                  <a:lnTo>
                    <a:pt x="292" y="1744"/>
                  </a:lnTo>
                  <a:lnTo>
                    <a:pt x="290" y="1744"/>
                  </a:lnTo>
                  <a:lnTo>
                    <a:pt x="288" y="1744"/>
                  </a:lnTo>
                  <a:lnTo>
                    <a:pt x="288" y="1742"/>
                  </a:lnTo>
                  <a:lnTo>
                    <a:pt x="288" y="1740"/>
                  </a:lnTo>
                  <a:lnTo>
                    <a:pt x="287" y="1742"/>
                  </a:lnTo>
                  <a:lnTo>
                    <a:pt x="287" y="1740"/>
                  </a:lnTo>
                  <a:lnTo>
                    <a:pt x="285" y="1740"/>
                  </a:lnTo>
                  <a:lnTo>
                    <a:pt x="283" y="1740"/>
                  </a:lnTo>
                  <a:lnTo>
                    <a:pt x="281" y="1740"/>
                  </a:lnTo>
                  <a:lnTo>
                    <a:pt x="281" y="1738"/>
                  </a:lnTo>
                  <a:lnTo>
                    <a:pt x="280" y="1737"/>
                  </a:lnTo>
                  <a:lnTo>
                    <a:pt x="278" y="1735"/>
                  </a:lnTo>
                  <a:lnTo>
                    <a:pt x="276" y="1735"/>
                  </a:lnTo>
                  <a:lnTo>
                    <a:pt x="276" y="1733"/>
                  </a:lnTo>
                  <a:lnTo>
                    <a:pt x="274" y="1731"/>
                  </a:lnTo>
                  <a:lnTo>
                    <a:pt x="274" y="1733"/>
                  </a:lnTo>
                  <a:lnTo>
                    <a:pt x="273" y="1733"/>
                  </a:lnTo>
                  <a:lnTo>
                    <a:pt x="271" y="1733"/>
                  </a:lnTo>
                  <a:lnTo>
                    <a:pt x="271" y="1731"/>
                  </a:lnTo>
                  <a:lnTo>
                    <a:pt x="269" y="1733"/>
                  </a:lnTo>
                  <a:lnTo>
                    <a:pt x="267" y="1731"/>
                  </a:lnTo>
                  <a:lnTo>
                    <a:pt x="269" y="1730"/>
                  </a:lnTo>
                  <a:lnTo>
                    <a:pt x="269" y="1728"/>
                  </a:lnTo>
                  <a:lnTo>
                    <a:pt x="267" y="1728"/>
                  </a:lnTo>
                  <a:lnTo>
                    <a:pt x="267" y="1730"/>
                  </a:lnTo>
                  <a:lnTo>
                    <a:pt x="267" y="1731"/>
                  </a:lnTo>
                  <a:lnTo>
                    <a:pt x="265" y="1731"/>
                  </a:lnTo>
                  <a:lnTo>
                    <a:pt x="264" y="1731"/>
                  </a:lnTo>
                  <a:lnTo>
                    <a:pt x="262" y="1730"/>
                  </a:lnTo>
                  <a:lnTo>
                    <a:pt x="260" y="1730"/>
                  </a:lnTo>
                  <a:lnTo>
                    <a:pt x="262" y="1730"/>
                  </a:lnTo>
                  <a:lnTo>
                    <a:pt x="262" y="1728"/>
                  </a:lnTo>
                  <a:lnTo>
                    <a:pt x="260" y="1728"/>
                  </a:lnTo>
                  <a:lnTo>
                    <a:pt x="260" y="1726"/>
                  </a:lnTo>
                  <a:lnTo>
                    <a:pt x="258" y="1726"/>
                  </a:lnTo>
                  <a:lnTo>
                    <a:pt x="258" y="1728"/>
                  </a:lnTo>
                  <a:lnTo>
                    <a:pt x="260" y="1728"/>
                  </a:lnTo>
                  <a:lnTo>
                    <a:pt x="258" y="1730"/>
                  </a:lnTo>
                  <a:lnTo>
                    <a:pt x="257" y="1730"/>
                  </a:lnTo>
                  <a:lnTo>
                    <a:pt x="255" y="1730"/>
                  </a:lnTo>
                  <a:lnTo>
                    <a:pt x="255" y="1728"/>
                  </a:lnTo>
                  <a:lnTo>
                    <a:pt x="253" y="1726"/>
                  </a:lnTo>
                  <a:lnTo>
                    <a:pt x="251" y="1728"/>
                  </a:lnTo>
                  <a:lnTo>
                    <a:pt x="251" y="1730"/>
                  </a:lnTo>
                  <a:lnTo>
                    <a:pt x="250" y="1730"/>
                  </a:lnTo>
                  <a:lnTo>
                    <a:pt x="250" y="1728"/>
                  </a:lnTo>
                  <a:lnTo>
                    <a:pt x="248" y="1728"/>
                  </a:lnTo>
                  <a:lnTo>
                    <a:pt x="248" y="1730"/>
                  </a:lnTo>
                  <a:lnTo>
                    <a:pt x="248" y="1731"/>
                  </a:lnTo>
                  <a:lnTo>
                    <a:pt x="246" y="1731"/>
                  </a:lnTo>
                  <a:lnTo>
                    <a:pt x="244" y="1730"/>
                  </a:lnTo>
                  <a:lnTo>
                    <a:pt x="244" y="1728"/>
                  </a:lnTo>
                  <a:lnTo>
                    <a:pt x="242" y="1728"/>
                  </a:lnTo>
                  <a:lnTo>
                    <a:pt x="241" y="1728"/>
                  </a:lnTo>
                  <a:lnTo>
                    <a:pt x="241" y="1726"/>
                  </a:lnTo>
                  <a:lnTo>
                    <a:pt x="239" y="1726"/>
                  </a:lnTo>
                  <a:lnTo>
                    <a:pt x="239" y="1728"/>
                  </a:lnTo>
                  <a:lnTo>
                    <a:pt x="237" y="1728"/>
                  </a:lnTo>
                  <a:lnTo>
                    <a:pt x="235" y="1728"/>
                  </a:lnTo>
                  <a:lnTo>
                    <a:pt x="235" y="1730"/>
                  </a:lnTo>
                  <a:lnTo>
                    <a:pt x="234" y="1730"/>
                  </a:lnTo>
                  <a:lnTo>
                    <a:pt x="232" y="1730"/>
                  </a:lnTo>
                  <a:lnTo>
                    <a:pt x="230" y="1730"/>
                  </a:lnTo>
                  <a:lnTo>
                    <a:pt x="228" y="1730"/>
                  </a:lnTo>
                  <a:lnTo>
                    <a:pt x="228" y="1731"/>
                  </a:lnTo>
                  <a:lnTo>
                    <a:pt x="227" y="1731"/>
                  </a:lnTo>
                  <a:lnTo>
                    <a:pt x="227" y="1730"/>
                  </a:lnTo>
                  <a:lnTo>
                    <a:pt x="225" y="1730"/>
                  </a:lnTo>
                  <a:lnTo>
                    <a:pt x="225" y="1731"/>
                  </a:lnTo>
                  <a:lnTo>
                    <a:pt x="227" y="1731"/>
                  </a:lnTo>
                  <a:lnTo>
                    <a:pt x="227" y="1733"/>
                  </a:lnTo>
                  <a:lnTo>
                    <a:pt x="225" y="1733"/>
                  </a:lnTo>
                  <a:lnTo>
                    <a:pt x="223" y="1733"/>
                  </a:lnTo>
                  <a:lnTo>
                    <a:pt x="223" y="1731"/>
                  </a:lnTo>
                  <a:lnTo>
                    <a:pt x="221" y="1731"/>
                  </a:lnTo>
                  <a:lnTo>
                    <a:pt x="219" y="1731"/>
                  </a:lnTo>
                  <a:lnTo>
                    <a:pt x="219" y="1733"/>
                  </a:lnTo>
                  <a:lnTo>
                    <a:pt x="218" y="1733"/>
                  </a:lnTo>
                  <a:lnTo>
                    <a:pt x="216" y="1733"/>
                  </a:lnTo>
                  <a:lnTo>
                    <a:pt x="216" y="1735"/>
                  </a:lnTo>
                  <a:lnTo>
                    <a:pt x="214" y="1735"/>
                  </a:lnTo>
                  <a:lnTo>
                    <a:pt x="212" y="1737"/>
                  </a:lnTo>
                  <a:lnTo>
                    <a:pt x="211" y="1737"/>
                  </a:lnTo>
                  <a:lnTo>
                    <a:pt x="211" y="1738"/>
                  </a:lnTo>
                  <a:lnTo>
                    <a:pt x="209" y="1738"/>
                  </a:lnTo>
                  <a:lnTo>
                    <a:pt x="207" y="1740"/>
                  </a:lnTo>
                  <a:lnTo>
                    <a:pt x="207" y="1742"/>
                  </a:lnTo>
                  <a:lnTo>
                    <a:pt x="205" y="1742"/>
                  </a:lnTo>
                  <a:lnTo>
                    <a:pt x="204" y="1742"/>
                  </a:lnTo>
                  <a:lnTo>
                    <a:pt x="202" y="1742"/>
                  </a:lnTo>
                  <a:lnTo>
                    <a:pt x="202" y="1740"/>
                  </a:lnTo>
                  <a:lnTo>
                    <a:pt x="200" y="1738"/>
                  </a:lnTo>
                  <a:lnTo>
                    <a:pt x="198" y="1738"/>
                  </a:lnTo>
                  <a:lnTo>
                    <a:pt x="198" y="1740"/>
                  </a:lnTo>
                  <a:lnTo>
                    <a:pt x="198" y="1742"/>
                  </a:lnTo>
                  <a:lnTo>
                    <a:pt x="196" y="1742"/>
                  </a:lnTo>
                  <a:lnTo>
                    <a:pt x="195" y="1742"/>
                  </a:lnTo>
                  <a:lnTo>
                    <a:pt x="195" y="1740"/>
                  </a:lnTo>
                  <a:lnTo>
                    <a:pt x="193" y="1740"/>
                  </a:lnTo>
                  <a:lnTo>
                    <a:pt x="193" y="1742"/>
                  </a:lnTo>
                  <a:lnTo>
                    <a:pt x="193" y="1744"/>
                  </a:lnTo>
                  <a:lnTo>
                    <a:pt x="191" y="1744"/>
                  </a:lnTo>
                  <a:lnTo>
                    <a:pt x="189" y="1744"/>
                  </a:lnTo>
                  <a:lnTo>
                    <a:pt x="189" y="1745"/>
                  </a:lnTo>
                  <a:lnTo>
                    <a:pt x="188" y="1745"/>
                  </a:lnTo>
                  <a:lnTo>
                    <a:pt x="186" y="1745"/>
                  </a:lnTo>
                  <a:lnTo>
                    <a:pt x="184" y="1744"/>
                  </a:lnTo>
                  <a:lnTo>
                    <a:pt x="182" y="1744"/>
                  </a:lnTo>
                  <a:lnTo>
                    <a:pt x="182" y="1745"/>
                  </a:lnTo>
                  <a:lnTo>
                    <a:pt x="182" y="1747"/>
                  </a:lnTo>
                  <a:lnTo>
                    <a:pt x="180" y="1747"/>
                  </a:lnTo>
                  <a:lnTo>
                    <a:pt x="180" y="1745"/>
                  </a:lnTo>
                  <a:lnTo>
                    <a:pt x="179" y="1744"/>
                  </a:lnTo>
                  <a:lnTo>
                    <a:pt x="179" y="1745"/>
                  </a:lnTo>
                  <a:lnTo>
                    <a:pt x="179" y="1747"/>
                  </a:lnTo>
                  <a:lnTo>
                    <a:pt x="179" y="1749"/>
                  </a:lnTo>
                  <a:lnTo>
                    <a:pt x="179" y="1747"/>
                  </a:lnTo>
                  <a:lnTo>
                    <a:pt x="177" y="1747"/>
                  </a:lnTo>
                  <a:lnTo>
                    <a:pt x="177" y="1745"/>
                  </a:lnTo>
                  <a:lnTo>
                    <a:pt x="175" y="1747"/>
                  </a:lnTo>
                  <a:lnTo>
                    <a:pt x="173" y="1747"/>
                  </a:lnTo>
                  <a:lnTo>
                    <a:pt x="173" y="1749"/>
                  </a:lnTo>
                  <a:lnTo>
                    <a:pt x="172" y="1749"/>
                  </a:lnTo>
                  <a:lnTo>
                    <a:pt x="172" y="1751"/>
                  </a:lnTo>
                  <a:lnTo>
                    <a:pt x="170" y="1751"/>
                  </a:lnTo>
                  <a:lnTo>
                    <a:pt x="168" y="1751"/>
                  </a:lnTo>
                  <a:lnTo>
                    <a:pt x="166" y="1751"/>
                  </a:lnTo>
                  <a:lnTo>
                    <a:pt x="165" y="1751"/>
                  </a:lnTo>
                  <a:lnTo>
                    <a:pt x="163" y="1751"/>
                  </a:lnTo>
                  <a:lnTo>
                    <a:pt x="161" y="1751"/>
                  </a:lnTo>
                  <a:lnTo>
                    <a:pt x="161" y="1753"/>
                  </a:lnTo>
                  <a:lnTo>
                    <a:pt x="159" y="1753"/>
                  </a:lnTo>
                  <a:lnTo>
                    <a:pt x="159" y="1754"/>
                  </a:lnTo>
                  <a:lnTo>
                    <a:pt x="159" y="1756"/>
                  </a:lnTo>
                  <a:lnTo>
                    <a:pt x="157" y="1756"/>
                  </a:lnTo>
                  <a:lnTo>
                    <a:pt x="156" y="1756"/>
                  </a:lnTo>
                  <a:lnTo>
                    <a:pt x="154" y="1756"/>
                  </a:lnTo>
                  <a:lnTo>
                    <a:pt x="154" y="1758"/>
                  </a:lnTo>
                  <a:lnTo>
                    <a:pt x="156" y="1758"/>
                  </a:lnTo>
                  <a:lnTo>
                    <a:pt x="154" y="1760"/>
                  </a:lnTo>
                  <a:lnTo>
                    <a:pt x="152" y="1758"/>
                  </a:lnTo>
                  <a:lnTo>
                    <a:pt x="150" y="1758"/>
                  </a:lnTo>
                  <a:lnTo>
                    <a:pt x="150" y="1760"/>
                  </a:lnTo>
                  <a:lnTo>
                    <a:pt x="149" y="1760"/>
                  </a:lnTo>
                  <a:lnTo>
                    <a:pt x="149" y="1761"/>
                  </a:lnTo>
                  <a:lnTo>
                    <a:pt x="147" y="1761"/>
                  </a:lnTo>
                  <a:lnTo>
                    <a:pt x="145" y="1761"/>
                  </a:lnTo>
                  <a:lnTo>
                    <a:pt x="145" y="1760"/>
                  </a:lnTo>
                  <a:lnTo>
                    <a:pt x="145" y="1761"/>
                  </a:lnTo>
                  <a:lnTo>
                    <a:pt x="143" y="1761"/>
                  </a:lnTo>
                  <a:lnTo>
                    <a:pt x="143" y="1763"/>
                  </a:lnTo>
                  <a:lnTo>
                    <a:pt x="143" y="1765"/>
                  </a:lnTo>
                  <a:lnTo>
                    <a:pt x="142" y="1765"/>
                  </a:lnTo>
                  <a:lnTo>
                    <a:pt x="140" y="1765"/>
                  </a:lnTo>
                  <a:lnTo>
                    <a:pt x="138" y="1767"/>
                  </a:lnTo>
                  <a:lnTo>
                    <a:pt x="136" y="1767"/>
                  </a:lnTo>
                  <a:lnTo>
                    <a:pt x="134" y="1767"/>
                  </a:lnTo>
                  <a:lnTo>
                    <a:pt x="133" y="1767"/>
                  </a:lnTo>
                  <a:lnTo>
                    <a:pt x="133" y="1768"/>
                  </a:lnTo>
                  <a:lnTo>
                    <a:pt x="131" y="1768"/>
                  </a:lnTo>
                  <a:lnTo>
                    <a:pt x="131" y="1770"/>
                  </a:lnTo>
                  <a:lnTo>
                    <a:pt x="131" y="1772"/>
                  </a:lnTo>
                  <a:lnTo>
                    <a:pt x="129" y="1772"/>
                  </a:lnTo>
                  <a:lnTo>
                    <a:pt x="127" y="1772"/>
                  </a:lnTo>
                  <a:lnTo>
                    <a:pt x="126" y="1772"/>
                  </a:lnTo>
                  <a:lnTo>
                    <a:pt x="124" y="1772"/>
                  </a:lnTo>
                  <a:lnTo>
                    <a:pt x="122" y="1772"/>
                  </a:lnTo>
                  <a:lnTo>
                    <a:pt x="122" y="1774"/>
                  </a:lnTo>
                  <a:lnTo>
                    <a:pt x="122" y="1776"/>
                  </a:lnTo>
                  <a:lnTo>
                    <a:pt x="120" y="1776"/>
                  </a:lnTo>
                  <a:lnTo>
                    <a:pt x="119" y="1776"/>
                  </a:lnTo>
                  <a:lnTo>
                    <a:pt x="119" y="1777"/>
                  </a:lnTo>
                  <a:lnTo>
                    <a:pt x="119" y="1779"/>
                  </a:lnTo>
                  <a:lnTo>
                    <a:pt x="117" y="1779"/>
                  </a:lnTo>
                  <a:lnTo>
                    <a:pt x="115" y="1779"/>
                  </a:lnTo>
                  <a:lnTo>
                    <a:pt x="115" y="1777"/>
                  </a:lnTo>
                  <a:lnTo>
                    <a:pt x="113" y="1776"/>
                  </a:lnTo>
                  <a:lnTo>
                    <a:pt x="113" y="1777"/>
                  </a:lnTo>
                  <a:lnTo>
                    <a:pt x="113" y="1779"/>
                  </a:lnTo>
                  <a:lnTo>
                    <a:pt x="111" y="1779"/>
                  </a:lnTo>
                  <a:lnTo>
                    <a:pt x="111" y="1781"/>
                  </a:lnTo>
                  <a:lnTo>
                    <a:pt x="113" y="1783"/>
                  </a:lnTo>
                  <a:lnTo>
                    <a:pt x="111" y="1784"/>
                  </a:lnTo>
                  <a:lnTo>
                    <a:pt x="111" y="1783"/>
                  </a:lnTo>
                  <a:lnTo>
                    <a:pt x="110" y="1783"/>
                  </a:lnTo>
                  <a:lnTo>
                    <a:pt x="110" y="1784"/>
                  </a:lnTo>
                  <a:lnTo>
                    <a:pt x="111" y="1784"/>
                  </a:lnTo>
                  <a:lnTo>
                    <a:pt x="111" y="1786"/>
                  </a:lnTo>
                  <a:lnTo>
                    <a:pt x="110" y="1786"/>
                  </a:lnTo>
                  <a:lnTo>
                    <a:pt x="110" y="1788"/>
                  </a:lnTo>
                  <a:lnTo>
                    <a:pt x="108" y="1788"/>
                  </a:lnTo>
                  <a:lnTo>
                    <a:pt x="110" y="1788"/>
                  </a:lnTo>
                  <a:lnTo>
                    <a:pt x="110" y="1790"/>
                  </a:lnTo>
                  <a:lnTo>
                    <a:pt x="110" y="1791"/>
                  </a:lnTo>
                  <a:lnTo>
                    <a:pt x="111" y="1791"/>
                  </a:lnTo>
                  <a:lnTo>
                    <a:pt x="111" y="1793"/>
                  </a:lnTo>
                  <a:lnTo>
                    <a:pt x="110" y="1793"/>
                  </a:lnTo>
                  <a:lnTo>
                    <a:pt x="108" y="1793"/>
                  </a:lnTo>
                  <a:lnTo>
                    <a:pt x="108" y="1791"/>
                  </a:lnTo>
                  <a:lnTo>
                    <a:pt x="106" y="1791"/>
                  </a:lnTo>
                  <a:lnTo>
                    <a:pt x="104" y="1793"/>
                  </a:lnTo>
                  <a:lnTo>
                    <a:pt x="104" y="1795"/>
                  </a:lnTo>
                  <a:lnTo>
                    <a:pt x="104" y="1797"/>
                  </a:lnTo>
                  <a:lnTo>
                    <a:pt x="104" y="1799"/>
                  </a:lnTo>
                  <a:lnTo>
                    <a:pt x="104" y="1800"/>
                  </a:lnTo>
                  <a:lnTo>
                    <a:pt x="104" y="1802"/>
                  </a:lnTo>
                  <a:lnTo>
                    <a:pt x="104" y="1804"/>
                  </a:lnTo>
                  <a:lnTo>
                    <a:pt x="104" y="1806"/>
                  </a:lnTo>
                  <a:lnTo>
                    <a:pt x="104" y="1807"/>
                  </a:lnTo>
                  <a:lnTo>
                    <a:pt x="104" y="1809"/>
                  </a:lnTo>
                  <a:lnTo>
                    <a:pt x="104" y="1811"/>
                  </a:lnTo>
                  <a:lnTo>
                    <a:pt x="103" y="1811"/>
                  </a:lnTo>
                  <a:lnTo>
                    <a:pt x="103" y="1813"/>
                  </a:lnTo>
                  <a:lnTo>
                    <a:pt x="103" y="1814"/>
                  </a:lnTo>
                  <a:lnTo>
                    <a:pt x="103" y="1816"/>
                  </a:lnTo>
                  <a:lnTo>
                    <a:pt x="103" y="1818"/>
                  </a:lnTo>
                  <a:lnTo>
                    <a:pt x="103" y="1820"/>
                  </a:lnTo>
                  <a:lnTo>
                    <a:pt x="101" y="1820"/>
                  </a:lnTo>
                  <a:lnTo>
                    <a:pt x="101" y="1822"/>
                  </a:lnTo>
                  <a:lnTo>
                    <a:pt x="103" y="1822"/>
                  </a:lnTo>
                  <a:lnTo>
                    <a:pt x="103" y="1823"/>
                  </a:lnTo>
                  <a:lnTo>
                    <a:pt x="103" y="1825"/>
                  </a:lnTo>
                  <a:lnTo>
                    <a:pt x="101" y="1825"/>
                  </a:lnTo>
                  <a:lnTo>
                    <a:pt x="103" y="1825"/>
                  </a:lnTo>
                  <a:lnTo>
                    <a:pt x="103" y="1827"/>
                  </a:lnTo>
                  <a:lnTo>
                    <a:pt x="103" y="1829"/>
                  </a:lnTo>
                  <a:lnTo>
                    <a:pt x="103" y="1830"/>
                  </a:lnTo>
                  <a:lnTo>
                    <a:pt x="103" y="1832"/>
                  </a:lnTo>
                  <a:lnTo>
                    <a:pt x="103" y="1834"/>
                  </a:lnTo>
                  <a:lnTo>
                    <a:pt x="103" y="1836"/>
                  </a:lnTo>
                  <a:lnTo>
                    <a:pt x="103" y="1837"/>
                  </a:lnTo>
                  <a:lnTo>
                    <a:pt x="103" y="1839"/>
                  </a:lnTo>
                  <a:lnTo>
                    <a:pt x="104" y="1839"/>
                  </a:lnTo>
                  <a:lnTo>
                    <a:pt x="104" y="1841"/>
                  </a:lnTo>
                  <a:lnTo>
                    <a:pt x="103" y="1841"/>
                  </a:lnTo>
                  <a:lnTo>
                    <a:pt x="103" y="1843"/>
                  </a:lnTo>
                  <a:lnTo>
                    <a:pt x="103" y="1845"/>
                  </a:lnTo>
                  <a:lnTo>
                    <a:pt x="103" y="1846"/>
                  </a:lnTo>
                  <a:lnTo>
                    <a:pt x="101" y="1846"/>
                  </a:lnTo>
                  <a:lnTo>
                    <a:pt x="101" y="1845"/>
                  </a:lnTo>
                  <a:lnTo>
                    <a:pt x="101" y="1843"/>
                  </a:lnTo>
                  <a:lnTo>
                    <a:pt x="99" y="1843"/>
                  </a:lnTo>
                  <a:lnTo>
                    <a:pt x="97" y="1843"/>
                  </a:lnTo>
                  <a:lnTo>
                    <a:pt x="96" y="1843"/>
                  </a:lnTo>
                  <a:lnTo>
                    <a:pt x="96" y="1845"/>
                  </a:lnTo>
                  <a:lnTo>
                    <a:pt x="97" y="1845"/>
                  </a:lnTo>
                  <a:lnTo>
                    <a:pt x="97" y="1846"/>
                  </a:lnTo>
                  <a:lnTo>
                    <a:pt x="96" y="1845"/>
                  </a:lnTo>
                  <a:lnTo>
                    <a:pt x="94" y="1845"/>
                  </a:lnTo>
                  <a:lnTo>
                    <a:pt x="92" y="1845"/>
                  </a:lnTo>
                  <a:lnTo>
                    <a:pt x="92" y="1843"/>
                  </a:lnTo>
                  <a:lnTo>
                    <a:pt x="90" y="1843"/>
                  </a:lnTo>
                  <a:lnTo>
                    <a:pt x="88" y="1845"/>
                  </a:lnTo>
                  <a:lnTo>
                    <a:pt x="87" y="1845"/>
                  </a:lnTo>
                  <a:lnTo>
                    <a:pt x="85" y="1845"/>
                  </a:lnTo>
                  <a:lnTo>
                    <a:pt x="85" y="1843"/>
                  </a:lnTo>
                  <a:lnTo>
                    <a:pt x="83" y="1843"/>
                  </a:lnTo>
                  <a:lnTo>
                    <a:pt x="81" y="1843"/>
                  </a:lnTo>
                  <a:lnTo>
                    <a:pt x="81" y="1841"/>
                  </a:lnTo>
                  <a:lnTo>
                    <a:pt x="80" y="1841"/>
                  </a:lnTo>
                  <a:lnTo>
                    <a:pt x="78" y="1841"/>
                  </a:lnTo>
                  <a:lnTo>
                    <a:pt x="76" y="1841"/>
                  </a:lnTo>
                  <a:lnTo>
                    <a:pt x="76" y="1839"/>
                  </a:lnTo>
                  <a:lnTo>
                    <a:pt x="76" y="1837"/>
                  </a:lnTo>
                  <a:lnTo>
                    <a:pt x="74" y="1837"/>
                  </a:lnTo>
                  <a:lnTo>
                    <a:pt x="74" y="1839"/>
                  </a:lnTo>
                  <a:lnTo>
                    <a:pt x="73" y="1839"/>
                  </a:lnTo>
                  <a:lnTo>
                    <a:pt x="71" y="1839"/>
                  </a:lnTo>
                  <a:lnTo>
                    <a:pt x="71" y="1841"/>
                  </a:lnTo>
                  <a:lnTo>
                    <a:pt x="69" y="1841"/>
                  </a:lnTo>
                  <a:lnTo>
                    <a:pt x="69" y="1839"/>
                  </a:lnTo>
                  <a:lnTo>
                    <a:pt x="67" y="1837"/>
                  </a:lnTo>
                  <a:lnTo>
                    <a:pt x="67" y="1836"/>
                  </a:lnTo>
                  <a:lnTo>
                    <a:pt x="65" y="1836"/>
                  </a:lnTo>
                  <a:lnTo>
                    <a:pt x="65" y="1834"/>
                  </a:lnTo>
                  <a:lnTo>
                    <a:pt x="64" y="1834"/>
                  </a:lnTo>
                  <a:lnTo>
                    <a:pt x="62" y="1834"/>
                  </a:lnTo>
                  <a:lnTo>
                    <a:pt x="60" y="1832"/>
                  </a:lnTo>
                  <a:lnTo>
                    <a:pt x="58" y="1832"/>
                  </a:lnTo>
                  <a:lnTo>
                    <a:pt x="57" y="1830"/>
                  </a:lnTo>
                  <a:lnTo>
                    <a:pt x="55" y="1830"/>
                  </a:lnTo>
                  <a:lnTo>
                    <a:pt x="53" y="1830"/>
                  </a:lnTo>
                  <a:lnTo>
                    <a:pt x="51" y="1830"/>
                  </a:lnTo>
                  <a:lnTo>
                    <a:pt x="50" y="1830"/>
                  </a:lnTo>
                  <a:lnTo>
                    <a:pt x="48" y="1830"/>
                  </a:lnTo>
                  <a:lnTo>
                    <a:pt x="46" y="1830"/>
                  </a:lnTo>
                  <a:lnTo>
                    <a:pt x="46" y="1829"/>
                  </a:lnTo>
                  <a:lnTo>
                    <a:pt x="44" y="1829"/>
                  </a:lnTo>
                  <a:lnTo>
                    <a:pt x="42" y="1829"/>
                  </a:lnTo>
                  <a:lnTo>
                    <a:pt x="41" y="1829"/>
                  </a:lnTo>
                  <a:lnTo>
                    <a:pt x="41" y="1827"/>
                  </a:lnTo>
                  <a:lnTo>
                    <a:pt x="39" y="1827"/>
                  </a:lnTo>
                  <a:lnTo>
                    <a:pt x="37" y="1827"/>
                  </a:lnTo>
                  <a:lnTo>
                    <a:pt x="35" y="1827"/>
                  </a:lnTo>
                  <a:lnTo>
                    <a:pt x="35" y="1829"/>
                  </a:lnTo>
                  <a:lnTo>
                    <a:pt x="34" y="1829"/>
                  </a:lnTo>
                  <a:lnTo>
                    <a:pt x="34" y="1830"/>
                  </a:lnTo>
                  <a:lnTo>
                    <a:pt x="32" y="1829"/>
                  </a:lnTo>
                  <a:lnTo>
                    <a:pt x="30" y="1829"/>
                  </a:lnTo>
                  <a:lnTo>
                    <a:pt x="28" y="1829"/>
                  </a:lnTo>
                  <a:lnTo>
                    <a:pt x="27" y="1829"/>
                  </a:lnTo>
                  <a:lnTo>
                    <a:pt x="25" y="1829"/>
                  </a:lnTo>
                  <a:lnTo>
                    <a:pt x="25" y="1827"/>
                  </a:lnTo>
                  <a:lnTo>
                    <a:pt x="25" y="1825"/>
                  </a:lnTo>
                  <a:lnTo>
                    <a:pt x="23" y="1825"/>
                  </a:lnTo>
                  <a:lnTo>
                    <a:pt x="23" y="1823"/>
                  </a:lnTo>
                  <a:lnTo>
                    <a:pt x="23" y="1822"/>
                  </a:lnTo>
                  <a:lnTo>
                    <a:pt x="21" y="1822"/>
                  </a:lnTo>
                  <a:lnTo>
                    <a:pt x="19" y="1822"/>
                  </a:lnTo>
                  <a:lnTo>
                    <a:pt x="19" y="1820"/>
                  </a:lnTo>
                  <a:lnTo>
                    <a:pt x="18" y="1820"/>
                  </a:lnTo>
                  <a:lnTo>
                    <a:pt x="18" y="1818"/>
                  </a:lnTo>
                  <a:lnTo>
                    <a:pt x="16" y="1818"/>
                  </a:lnTo>
                  <a:lnTo>
                    <a:pt x="16" y="1816"/>
                  </a:lnTo>
                  <a:lnTo>
                    <a:pt x="14" y="1816"/>
                  </a:lnTo>
                  <a:lnTo>
                    <a:pt x="12" y="1816"/>
                  </a:lnTo>
                  <a:lnTo>
                    <a:pt x="12" y="1814"/>
                  </a:lnTo>
                  <a:lnTo>
                    <a:pt x="11" y="1814"/>
                  </a:lnTo>
                  <a:lnTo>
                    <a:pt x="11" y="1813"/>
                  </a:lnTo>
                  <a:lnTo>
                    <a:pt x="9" y="1813"/>
                  </a:lnTo>
                  <a:lnTo>
                    <a:pt x="7" y="1813"/>
                  </a:lnTo>
                  <a:lnTo>
                    <a:pt x="5" y="1813"/>
                  </a:lnTo>
                  <a:lnTo>
                    <a:pt x="5" y="1811"/>
                  </a:lnTo>
                  <a:lnTo>
                    <a:pt x="5" y="1809"/>
                  </a:lnTo>
                  <a:lnTo>
                    <a:pt x="4" y="1809"/>
                  </a:lnTo>
                  <a:lnTo>
                    <a:pt x="4" y="1807"/>
                  </a:lnTo>
                  <a:lnTo>
                    <a:pt x="4" y="1806"/>
                  </a:lnTo>
                  <a:lnTo>
                    <a:pt x="2" y="1806"/>
                  </a:lnTo>
                  <a:lnTo>
                    <a:pt x="2" y="1804"/>
                  </a:lnTo>
                  <a:lnTo>
                    <a:pt x="0" y="1804"/>
                  </a:lnTo>
                  <a:lnTo>
                    <a:pt x="0" y="1802"/>
                  </a:lnTo>
                  <a:lnTo>
                    <a:pt x="0" y="1800"/>
                  </a:lnTo>
                  <a:lnTo>
                    <a:pt x="2" y="1799"/>
                  </a:lnTo>
                  <a:lnTo>
                    <a:pt x="2" y="1797"/>
                  </a:lnTo>
                  <a:lnTo>
                    <a:pt x="2" y="1795"/>
                  </a:lnTo>
                  <a:lnTo>
                    <a:pt x="2" y="1793"/>
                  </a:lnTo>
                  <a:lnTo>
                    <a:pt x="2" y="1791"/>
                  </a:lnTo>
                  <a:lnTo>
                    <a:pt x="2" y="1790"/>
                  </a:lnTo>
                  <a:lnTo>
                    <a:pt x="2" y="1788"/>
                  </a:lnTo>
                  <a:lnTo>
                    <a:pt x="2" y="1786"/>
                  </a:lnTo>
                  <a:lnTo>
                    <a:pt x="4" y="1786"/>
                  </a:lnTo>
                  <a:lnTo>
                    <a:pt x="4" y="1784"/>
                  </a:lnTo>
                  <a:lnTo>
                    <a:pt x="4" y="1783"/>
                  </a:lnTo>
                  <a:lnTo>
                    <a:pt x="2" y="1783"/>
                  </a:lnTo>
                  <a:lnTo>
                    <a:pt x="2" y="1781"/>
                  </a:lnTo>
                  <a:lnTo>
                    <a:pt x="0" y="1781"/>
                  </a:lnTo>
                  <a:lnTo>
                    <a:pt x="0" y="1779"/>
                  </a:lnTo>
                  <a:lnTo>
                    <a:pt x="2" y="1779"/>
                  </a:lnTo>
                  <a:lnTo>
                    <a:pt x="2" y="1777"/>
                  </a:lnTo>
                  <a:lnTo>
                    <a:pt x="4" y="1777"/>
                  </a:lnTo>
                  <a:lnTo>
                    <a:pt x="4" y="1776"/>
                  </a:lnTo>
                  <a:lnTo>
                    <a:pt x="2" y="1776"/>
                  </a:lnTo>
                  <a:lnTo>
                    <a:pt x="4" y="1774"/>
                  </a:lnTo>
                  <a:lnTo>
                    <a:pt x="5" y="1774"/>
                  </a:lnTo>
                  <a:lnTo>
                    <a:pt x="4" y="1774"/>
                  </a:lnTo>
                  <a:lnTo>
                    <a:pt x="4" y="1772"/>
                  </a:lnTo>
                  <a:lnTo>
                    <a:pt x="5" y="1772"/>
                  </a:lnTo>
                  <a:lnTo>
                    <a:pt x="7" y="1772"/>
                  </a:lnTo>
                  <a:lnTo>
                    <a:pt x="9" y="1772"/>
                  </a:lnTo>
                  <a:lnTo>
                    <a:pt x="9" y="1770"/>
                  </a:lnTo>
                  <a:lnTo>
                    <a:pt x="7" y="1770"/>
                  </a:lnTo>
                  <a:lnTo>
                    <a:pt x="7" y="1768"/>
                  </a:lnTo>
                  <a:lnTo>
                    <a:pt x="9" y="1768"/>
                  </a:lnTo>
                  <a:lnTo>
                    <a:pt x="9" y="1767"/>
                  </a:lnTo>
                  <a:lnTo>
                    <a:pt x="9" y="1765"/>
                  </a:lnTo>
                  <a:lnTo>
                    <a:pt x="7" y="1765"/>
                  </a:lnTo>
                  <a:lnTo>
                    <a:pt x="9" y="1765"/>
                  </a:lnTo>
                  <a:lnTo>
                    <a:pt x="9" y="1763"/>
                  </a:lnTo>
                  <a:lnTo>
                    <a:pt x="7" y="1763"/>
                  </a:lnTo>
                  <a:lnTo>
                    <a:pt x="9" y="1763"/>
                  </a:lnTo>
                  <a:lnTo>
                    <a:pt x="9" y="1761"/>
                  </a:lnTo>
                  <a:lnTo>
                    <a:pt x="11" y="1761"/>
                  </a:lnTo>
                  <a:lnTo>
                    <a:pt x="11" y="1763"/>
                  </a:lnTo>
                  <a:lnTo>
                    <a:pt x="12" y="1763"/>
                  </a:lnTo>
                  <a:lnTo>
                    <a:pt x="11" y="1763"/>
                  </a:lnTo>
                  <a:lnTo>
                    <a:pt x="11" y="1761"/>
                  </a:lnTo>
                  <a:lnTo>
                    <a:pt x="12" y="1761"/>
                  </a:lnTo>
                  <a:lnTo>
                    <a:pt x="12" y="1760"/>
                  </a:lnTo>
                  <a:lnTo>
                    <a:pt x="12" y="1758"/>
                  </a:lnTo>
                  <a:lnTo>
                    <a:pt x="14" y="1758"/>
                  </a:lnTo>
                  <a:lnTo>
                    <a:pt x="14" y="1756"/>
                  </a:lnTo>
                  <a:lnTo>
                    <a:pt x="12" y="1756"/>
                  </a:lnTo>
                  <a:lnTo>
                    <a:pt x="12" y="1754"/>
                  </a:lnTo>
                  <a:lnTo>
                    <a:pt x="11" y="1754"/>
                  </a:lnTo>
                  <a:lnTo>
                    <a:pt x="11" y="1753"/>
                  </a:lnTo>
                  <a:lnTo>
                    <a:pt x="11" y="1751"/>
                  </a:lnTo>
                  <a:lnTo>
                    <a:pt x="11" y="1749"/>
                  </a:lnTo>
                  <a:lnTo>
                    <a:pt x="12" y="1749"/>
                  </a:lnTo>
                  <a:lnTo>
                    <a:pt x="14" y="1749"/>
                  </a:lnTo>
                  <a:lnTo>
                    <a:pt x="14" y="1747"/>
                  </a:lnTo>
                  <a:lnTo>
                    <a:pt x="16" y="1747"/>
                  </a:lnTo>
                  <a:lnTo>
                    <a:pt x="18" y="1745"/>
                  </a:lnTo>
                  <a:lnTo>
                    <a:pt x="18" y="1744"/>
                  </a:lnTo>
                  <a:lnTo>
                    <a:pt x="18" y="1742"/>
                  </a:lnTo>
                  <a:lnTo>
                    <a:pt x="16" y="1742"/>
                  </a:lnTo>
                  <a:lnTo>
                    <a:pt x="16" y="1740"/>
                  </a:lnTo>
                  <a:lnTo>
                    <a:pt x="14" y="1740"/>
                  </a:lnTo>
                  <a:lnTo>
                    <a:pt x="16" y="1740"/>
                  </a:lnTo>
                  <a:lnTo>
                    <a:pt x="16" y="1738"/>
                  </a:lnTo>
                  <a:lnTo>
                    <a:pt x="16" y="1737"/>
                  </a:lnTo>
                  <a:lnTo>
                    <a:pt x="16" y="1735"/>
                  </a:lnTo>
                  <a:lnTo>
                    <a:pt x="14" y="1735"/>
                  </a:lnTo>
                  <a:lnTo>
                    <a:pt x="14" y="1733"/>
                  </a:lnTo>
                  <a:lnTo>
                    <a:pt x="14" y="1731"/>
                  </a:lnTo>
                  <a:lnTo>
                    <a:pt x="14" y="1730"/>
                  </a:lnTo>
                  <a:lnTo>
                    <a:pt x="12" y="1730"/>
                  </a:lnTo>
                  <a:lnTo>
                    <a:pt x="12" y="1728"/>
                  </a:lnTo>
                  <a:lnTo>
                    <a:pt x="12" y="1726"/>
                  </a:lnTo>
                  <a:lnTo>
                    <a:pt x="14" y="1726"/>
                  </a:lnTo>
                  <a:lnTo>
                    <a:pt x="16" y="1724"/>
                  </a:lnTo>
                  <a:lnTo>
                    <a:pt x="16" y="1722"/>
                  </a:lnTo>
                  <a:lnTo>
                    <a:pt x="18" y="1722"/>
                  </a:lnTo>
                  <a:lnTo>
                    <a:pt x="18" y="1721"/>
                  </a:lnTo>
                  <a:lnTo>
                    <a:pt x="19" y="1719"/>
                  </a:lnTo>
                  <a:lnTo>
                    <a:pt x="19" y="1717"/>
                  </a:lnTo>
                  <a:lnTo>
                    <a:pt x="21" y="1717"/>
                  </a:lnTo>
                  <a:lnTo>
                    <a:pt x="23" y="1715"/>
                  </a:lnTo>
                  <a:lnTo>
                    <a:pt x="23" y="1714"/>
                  </a:lnTo>
                  <a:lnTo>
                    <a:pt x="25" y="1712"/>
                  </a:lnTo>
                  <a:lnTo>
                    <a:pt x="25" y="1710"/>
                  </a:lnTo>
                  <a:lnTo>
                    <a:pt x="23" y="1710"/>
                  </a:lnTo>
                  <a:lnTo>
                    <a:pt x="23" y="1708"/>
                  </a:lnTo>
                  <a:lnTo>
                    <a:pt x="25" y="1707"/>
                  </a:lnTo>
                  <a:lnTo>
                    <a:pt x="25" y="1705"/>
                  </a:lnTo>
                  <a:lnTo>
                    <a:pt x="25" y="1703"/>
                  </a:lnTo>
                  <a:lnTo>
                    <a:pt x="25" y="1701"/>
                  </a:lnTo>
                  <a:lnTo>
                    <a:pt x="25" y="1699"/>
                  </a:lnTo>
                  <a:lnTo>
                    <a:pt x="25" y="1698"/>
                  </a:lnTo>
                  <a:lnTo>
                    <a:pt x="25" y="1696"/>
                  </a:lnTo>
                  <a:lnTo>
                    <a:pt x="27" y="1694"/>
                  </a:lnTo>
                  <a:lnTo>
                    <a:pt x="27" y="1696"/>
                  </a:lnTo>
                  <a:lnTo>
                    <a:pt x="27" y="1694"/>
                  </a:lnTo>
                  <a:lnTo>
                    <a:pt x="28" y="1694"/>
                  </a:lnTo>
                  <a:lnTo>
                    <a:pt x="30" y="1694"/>
                  </a:lnTo>
                  <a:lnTo>
                    <a:pt x="30" y="1692"/>
                  </a:lnTo>
                  <a:lnTo>
                    <a:pt x="30" y="1691"/>
                  </a:lnTo>
                  <a:lnTo>
                    <a:pt x="30" y="1689"/>
                  </a:lnTo>
                  <a:lnTo>
                    <a:pt x="30" y="1687"/>
                  </a:lnTo>
                  <a:lnTo>
                    <a:pt x="30" y="1685"/>
                  </a:lnTo>
                  <a:lnTo>
                    <a:pt x="30" y="1684"/>
                  </a:lnTo>
                  <a:lnTo>
                    <a:pt x="32" y="1684"/>
                  </a:lnTo>
                  <a:lnTo>
                    <a:pt x="32" y="1682"/>
                  </a:lnTo>
                  <a:lnTo>
                    <a:pt x="34" y="1682"/>
                  </a:lnTo>
                  <a:lnTo>
                    <a:pt x="35" y="1682"/>
                  </a:lnTo>
                  <a:lnTo>
                    <a:pt x="35" y="1680"/>
                  </a:lnTo>
                  <a:lnTo>
                    <a:pt x="35" y="1678"/>
                  </a:lnTo>
                  <a:lnTo>
                    <a:pt x="37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7" y="1673"/>
                  </a:lnTo>
                  <a:lnTo>
                    <a:pt x="37" y="1671"/>
                  </a:lnTo>
                  <a:lnTo>
                    <a:pt x="37" y="1669"/>
                  </a:lnTo>
                  <a:lnTo>
                    <a:pt x="39" y="1669"/>
                  </a:lnTo>
                  <a:lnTo>
                    <a:pt x="41" y="1668"/>
                  </a:lnTo>
                  <a:lnTo>
                    <a:pt x="41" y="1666"/>
                  </a:lnTo>
                  <a:lnTo>
                    <a:pt x="44" y="1664"/>
                  </a:lnTo>
                  <a:lnTo>
                    <a:pt x="44" y="1662"/>
                  </a:lnTo>
                  <a:lnTo>
                    <a:pt x="44" y="1660"/>
                  </a:lnTo>
                  <a:lnTo>
                    <a:pt x="46" y="1660"/>
                  </a:lnTo>
                  <a:lnTo>
                    <a:pt x="48" y="1659"/>
                  </a:lnTo>
                  <a:lnTo>
                    <a:pt x="50" y="1659"/>
                  </a:lnTo>
                  <a:lnTo>
                    <a:pt x="50" y="1660"/>
                  </a:lnTo>
                  <a:lnTo>
                    <a:pt x="51" y="1660"/>
                  </a:lnTo>
                  <a:lnTo>
                    <a:pt x="51" y="1659"/>
                  </a:lnTo>
                  <a:lnTo>
                    <a:pt x="51" y="1660"/>
                  </a:lnTo>
                  <a:lnTo>
                    <a:pt x="51" y="1659"/>
                  </a:lnTo>
                  <a:lnTo>
                    <a:pt x="53" y="1659"/>
                  </a:lnTo>
                  <a:lnTo>
                    <a:pt x="55" y="1659"/>
                  </a:lnTo>
                  <a:lnTo>
                    <a:pt x="57" y="1659"/>
                  </a:lnTo>
                  <a:lnTo>
                    <a:pt x="58" y="1657"/>
                  </a:lnTo>
                  <a:lnTo>
                    <a:pt x="58" y="1655"/>
                  </a:lnTo>
                  <a:lnTo>
                    <a:pt x="57" y="1655"/>
                  </a:lnTo>
                  <a:lnTo>
                    <a:pt x="58" y="1655"/>
                  </a:lnTo>
                  <a:lnTo>
                    <a:pt x="58" y="1653"/>
                  </a:lnTo>
                  <a:lnTo>
                    <a:pt x="58" y="1652"/>
                  </a:lnTo>
                  <a:lnTo>
                    <a:pt x="57" y="1652"/>
                  </a:lnTo>
                  <a:lnTo>
                    <a:pt x="58" y="1652"/>
                  </a:lnTo>
                  <a:lnTo>
                    <a:pt x="57" y="1652"/>
                  </a:lnTo>
                  <a:lnTo>
                    <a:pt x="58" y="1650"/>
                  </a:lnTo>
                  <a:lnTo>
                    <a:pt x="57" y="1650"/>
                  </a:lnTo>
                  <a:lnTo>
                    <a:pt x="57" y="1648"/>
                  </a:lnTo>
                  <a:lnTo>
                    <a:pt x="58" y="1648"/>
                  </a:lnTo>
                  <a:lnTo>
                    <a:pt x="60" y="1648"/>
                  </a:lnTo>
                  <a:lnTo>
                    <a:pt x="60" y="1646"/>
                  </a:lnTo>
                  <a:lnTo>
                    <a:pt x="58" y="1646"/>
                  </a:lnTo>
                  <a:lnTo>
                    <a:pt x="60" y="1646"/>
                  </a:lnTo>
                  <a:lnTo>
                    <a:pt x="60" y="1645"/>
                  </a:lnTo>
                  <a:lnTo>
                    <a:pt x="62" y="1645"/>
                  </a:lnTo>
                  <a:lnTo>
                    <a:pt x="62" y="1643"/>
                  </a:lnTo>
                  <a:lnTo>
                    <a:pt x="62" y="1641"/>
                  </a:lnTo>
                  <a:lnTo>
                    <a:pt x="64" y="1643"/>
                  </a:lnTo>
                  <a:lnTo>
                    <a:pt x="64" y="1641"/>
                  </a:lnTo>
                  <a:lnTo>
                    <a:pt x="65" y="1643"/>
                  </a:lnTo>
                  <a:lnTo>
                    <a:pt x="65" y="1641"/>
                  </a:lnTo>
                  <a:lnTo>
                    <a:pt x="67" y="1641"/>
                  </a:lnTo>
                  <a:lnTo>
                    <a:pt x="69" y="1641"/>
                  </a:lnTo>
                  <a:lnTo>
                    <a:pt x="69" y="1639"/>
                  </a:lnTo>
                  <a:lnTo>
                    <a:pt x="69" y="1637"/>
                  </a:lnTo>
                  <a:lnTo>
                    <a:pt x="69" y="1636"/>
                  </a:lnTo>
                  <a:lnTo>
                    <a:pt x="69" y="1634"/>
                  </a:lnTo>
                  <a:lnTo>
                    <a:pt x="69" y="1632"/>
                  </a:lnTo>
                  <a:lnTo>
                    <a:pt x="67" y="1632"/>
                  </a:lnTo>
                  <a:lnTo>
                    <a:pt x="67" y="1630"/>
                  </a:lnTo>
                  <a:lnTo>
                    <a:pt x="65" y="1630"/>
                  </a:lnTo>
                  <a:lnTo>
                    <a:pt x="65" y="1629"/>
                  </a:lnTo>
                  <a:lnTo>
                    <a:pt x="65" y="1627"/>
                  </a:lnTo>
                  <a:lnTo>
                    <a:pt x="67" y="1629"/>
                  </a:lnTo>
                  <a:lnTo>
                    <a:pt x="67" y="1627"/>
                  </a:lnTo>
                  <a:lnTo>
                    <a:pt x="67" y="1625"/>
                  </a:lnTo>
                  <a:lnTo>
                    <a:pt x="67" y="1623"/>
                  </a:lnTo>
                  <a:lnTo>
                    <a:pt x="67" y="1622"/>
                  </a:lnTo>
                  <a:lnTo>
                    <a:pt x="65" y="1622"/>
                  </a:lnTo>
                  <a:lnTo>
                    <a:pt x="67" y="1620"/>
                  </a:lnTo>
                  <a:lnTo>
                    <a:pt x="67" y="1618"/>
                  </a:lnTo>
                  <a:lnTo>
                    <a:pt x="67" y="1616"/>
                  </a:lnTo>
                  <a:lnTo>
                    <a:pt x="67" y="1614"/>
                  </a:lnTo>
                  <a:lnTo>
                    <a:pt x="69" y="1614"/>
                  </a:lnTo>
                  <a:lnTo>
                    <a:pt x="71" y="1614"/>
                  </a:lnTo>
                  <a:lnTo>
                    <a:pt x="73" y="1614"/>
                  </a:lnTo>
                  <a:lnTo>
                    <a:pt x="73" y="1613"/>
                  </a:lnTo>
                  <a:lnTo>
                    <a:pt x="71" y="1613"/>
                  </a:lnTo>
                  <a:lnTo>
                    <a:pt x="71" y="1611"/>
                  </a:lnTo>
                  <a:lnTo>
                    <a:pt x="71" y="1609"/>
                  </a:lnTo>
                  <a:lnTo>
                    <a:pt x="73" y="1609"/>
                  </a:lnTo>
                  <a:lnTo>
                    <a:pt x="73" y="1607"/>
                  </a:lnTo>
                  <a:lnTo>
                    <a:pt x="74" y="1607"/>
                  </a:lnTo>
                  <a:lnTo>
                    <a:pt x="74" y="1606"/>
                  </a:lnTo>
                  <a:lnTo>
                    <a:pt x="74" y="1607"/>
                  </a:lnTo>
                  <a:lnTo>
                    <a:pt x="76" y="1607"/>
                  </a:lnTo>
                  <a:lnTo>
                    <a:pt x="76" y="1609"/>
                  </a:lnTo>
                  <a:lnTo>
                    <a:pt x="78" y="1607"/>
                  </a:lnTo>
                  <a:lnTo>
                    <a:pt x="78" y="1609"/>
                  </a:lnTo>
                  <a:lnTo>
                    <a:pt x="80" y="1609"/>
                  </a:lnTo>
                  <a:lnTo>
                    <a:pt x="80" y="1607"/>
                  </a:lnTo>
                  <a:lnTo>
                    <a:pt x="80" y="1606"/>
                  </a:lnTo>
                  <a:lnTo>
                    <a:pt x="80" y="1604"/>
                  </a:lnTo>
                  <a:lnTo>
                    <a:pt x="81" y="1604"/>
                  </a:lnTo>
                  <a:lnTo>
                    <a:pt x="81" y="1602"/>
                  </a:lnTo>
                  <a:lnTo>
                    <a:pt x="83" y="1602"/>
                  </a:lnTo>
                  <a:lnTo>
                    <a:pt x="81" y="1602"/>
                  </a:lnTo>
                  <a:lnTo>
                    <a:pt x="81" y="1600"/>
                  </a:lnTo>
                  <a:lnTo>
                    <a:pt x="81" y="1599"/>
                  </a:lnTo>
                  <a:lnTo>
                    <a:pt x="83" y="1599"/>
                  </a:lnTo>
                  <a:lnTo>
                    <a:pt x="81" y="1599"/>
                  </a:lnTo>
                  <a:lnTo>
                    <a:pt x="81" y="1597"/>
                  </a:lnTo>
                  <a:lnTo>
                    <a:pt x="80" y="1597"/>
                  </a:lnTo>
                  <a:lnTo>
                    <a:pt x="80" y="1595"/>
                  </a:lnTo>
                  <a:lnTo>
                    <a:pt x="78" y="1593"/>
                  </a:lnTo>
                  <a:lnTo>
                    <a:pt x="80" y="1593"/>
                  </a:lnTo>
                  <a:lnTo>
                    <a:pt x="80" y="1591"/>
                  </a:lnTo>
                  <a:lnTo>
                    <a:pt x="81" y="1591"/>
                  </a:lnTo>
                  <a:lnTo>
                    <a:pt x="81" y="1590"/>
                  </a:lnTo>
                  <a:lnTo>
                    <a:pt x="83" y="1590"/>
                  </a:lnTo>
                  <a:lnTo>
                    <a:pt x="85" y="1588"/>
                  </a:lnTo>
                  <a:lnTo>
                    <a:pt x="87" y="1586"/>
                  </a:lnTo>
                  <a:lnTo>
                    <a:pt x="88" y="1586"/>
                  </a:lnTo>
                  <a:lnTo>
                    <a:pt x="88" y="1584"/>
                  </a:lnTo>
                  <a:lnTo>
                    <a:pt x="90" y="1584"/>
                  </a:lnTo>
                  <a:lnTo>
                    <a:pt x="92" y="1583"/>
                  </a:lnTo>
                  <a:lnTo>
                    <a:pt x="92" y="1581"/>
                  </a:lnTo>
                  <a:lnTo>
                    <a:pt x="90" y="1581"/>
                  </a:lnTo>
                  <a:lnTo>
                    <a:pt x="90" y="1579"/>
                  </a:lnTo>
                  <a:lnTo>
                    <a:pt x="88" y="1579"/>
                  </a:lnTo>
                  <a:lnTo>
                    <a:pt x="87" y="1579"/>
                  </a:lnTo>
                  <a:lnTo>
                    <a:pt x="87" y="1577"/>
                  </a:lnTo>
                  <a:lnTo>
                    <a:pt x="85" y="1577"/>
                  </a:lnTo>
                  <a:lnTo>
                    <a:pt x="85" y="1576"/>
                  </a:lnTo>
                  <a:lnTo>
                    <a:pt x="85" y="1574"/>
                  </a:lnTo>
                  <a:lnTo>
                    <a:pt x="83" y="1574"/>
                  </a:lnTo>
                  <a:lnTo>
                    <a:pt x="83" y="1572"/>
                  </a:lnTo>
                  <a:lnTo>
                    <a:pt x="85" y="1572"/>
                  </a:lnTo>
                  <a:lnTo>
                    <a:pt x="85" y="1570"/>
                  </a:lnTo>
                  <a:lnTo>
                    <a:pt x="83" y="1570"/>
                  </a:lnTo>
                  <a:lnTo>
                    <a:pt x="81" y="1570"/>
                  </a:lnTo>
                  <a:lnTo>
                    <a:pt x="81" y="1568"/>
                  </a:lnTo>
                  <a:lnTo>
                    <a:pt x="80" y="1568"/>
                  </a:lnTo>
                  <a:lnTo>
                    <a:pt x="81" y="1567"/>
                  </a:lnTo>
                  <a:lnTo>
                    <a:pt x="81" y="1565"/>
                  </a:lnTo>
                  <a:lnTo>
                    <a:pt x="80" y="1565"/>
                  </a:lnTo>
                  <a:lnTo>
                    <a:pt x="80" y="1563"/>
                  </a:lnTo>
                  <a:lnTo>
                    <a:pt x="78" y="1563"/>
                  </a:lnTo>
                  <a:lnTo>
                    <a:pt x="76" y="1563"/>
                  </a:lnTo>
                  <a:lnTo>
                    <a:pt x="76" y="1561"/>
                  </a:lnTo>
                  <a:lnTo>
                    <a:pt x="78" y="1561"/>
                  </a:lnTo>
                  <a:lnTo>
                    <a:pt x="78" y="1560"/>
                  </a:lnTo>
                  <a:lnTo>
                    <a:pt x="80" y="1558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1" y="1554"/>
                  </a:lnTo>
                  <a:lnTo>
                    <a:pt x="83" y="1553"/>
                  </a:lnTo>
                  <a:lnTo>
                    <a:pt x="83" y="1551"/>
                  </a:lnTo>
                  <a:lnTo>
                    <a:pt x="83" y="1549"/>
                  </a:lnTo>
                  <a:lnTo>
                    <a:pt x="83" y="1547"/>
                  </a:lnTo>
                  <a:lnTo>
                    <a:pt x="81" y="1545"/>
                  </a:lnTo>
                  <a:lnTo>
                    <a:pt x="80" y="1545"/>
                  </a:lnTo>
                  <a:lnTo>
                    <a:pt x="80" y="1544"/>
                  </a:lnTo>
                  <a:lnTo>
                    <a:pt x="80" y="1542"/>
                  </a:lnTo>
                  <a:lnTo>
                    <a:pt x="78" y="1542"/>
                  </a:lnTo>
                  <a:lnTo>
                    <a:pt x="78" y="1540"/>
                  </a:lnTo>
                  <a:lnTo>
                    <a:pt x="76" y="1540"/>
                  </a:lnTo>
                  <a:lnTo>
                    <a:pt x="76" y="1538"/>
                  </a:lnTo>
                  <a:lnTo>
                    <a:pt x="76" y="1537"/>
                  </a:lnTo>
                  <a:lnTo>
                    <a:pt x="76" y="1535"/>
                  </a:lnTo>
                  <a:lnTo>
                    <a:pt x="76" y="1533"/>
                  </a:lnTo>
                  <a:lnTo>
                    <a:pt x="74" y="1533"/>
                  </a:lnTo>
                  <a:lnTo>
                    <a:pt x="73" y="1535"/>
                  </a:lnTo>
                  <a:lnTo>
                    <a:pt x="73" y="1537"/>
                  </a:lnTo>
                  <a:lnTo>
                    <a:pt x="71" y="1537"/>
                  </a:lnTo>
                  <a:lnTo>
                    <a:pt x="71" y="1538"/>
                  </a:lnTo>
                  <a:lnTo>
                    <a:pt x="69" y="1538"/>
                  </a:lnTo>
                  <a:lnTo>
                    <a:pt x="69" y="1537"/>
                  </a:lnTo>
                  <a:lnTo>
                    <a:pt x="67" y="1537"/>
                  </a:lnTo>
                  <a:lnTo>
                    <a:pt x="67" y="1538"/>
                  </a:lnTo>
                  <a:lnTo>
                    <a:pt x="65" y="1538"/>
                  </a:lnTo>
                  <a:lnTo>
                    <a:pt x="65" y="1537"/>
                  </a:lnTo>
                  <a:lnTo>
                    <a:pt x="64" y="1537"/>
                  </a:lnTo>
                  <a:lnTo>
                    <a:pt x="62" y="1537"/>
                  </a:lnTo>
                  <a:lnTo>
                    <a:pt x="62" y="1535"/>
                  </a:lnTo>
                  <a:lnTo>
                    <a:pt x="62" y="1533"/>
                  </a:lnTo>
                  <a:lnTo>
                    <a:pt x="62" y="1531"/>
                  </a:lnTo>
                  <a:lnTo>
                    <a:pt x="62" y="1530"/>
                  </a:lnTo>
                  <a:lnTo>
                    <a:pt x="62" y="1528"/>
                  </a:lnTo>
                  <a:lnTo>
                    <a:pt x="60" y="1528"/>
                  </a:lnTo>
                  <a:lnTo>
                    <a:pt x="60" y="1526"/>
                  </a:lnTo>
                  <a:lnTo>
                    <a:pt x="60" y="1524"/>
                  </a:lnTo>
                  <a:lnTo>
                    <a:pt x="60" y="1522"/>
                  </a:lnTo>
                  <a:lnTo>
                    <a:pt x="58" y="1522"/>
                  </a:lnTo>
                  <a:lnTo>
                    <a:pt x="58" y="1521"/>
                  </a:lnTo>
                  <a:lnTo>
                    <a:pt x="58" y="1519"/>
                  </a:lnTo>
                  <a:lnTo>
                    <a:pt x="60" y="1519"/>
                  </a:lnTo>
                  <a:lnTo>
                    <a:pt x="60" y="1517"/>
                  </a:lnTo>
                  <a:lnTo>
                    <a:pt x="62" y="1517"/>
                  </a:lnTo>
                  <a:lnTo>
                    <a:pt x="64" y="1517"/>
                  </a:lnTo>
                  <a:lnTo>
                    <a:pt x="64" y="1515"/>
                  </a:lnTo>
                  <a:lnTo>
                    <a:pt x="65" y="1515"/>
                  </a:lnTo>
                  <a:lnTo>
                    <a:pt x="65" y="1514"/>
                  </a:lnTo>
                  <a:lnTo>
                    <a:pt x="67" y="1515"/>
                  </a:lnTo>
                  <a:lnTo>
                    <a:pt x="67" y="1517"/>
                  </a:lnTo>
                  <a:lnTo>
                    <a:pt x="69" y="1517"/>
                  </a:lnTo>
                  <a:lnTo>
                    <a:pt x="69" y="1519"/>
                  </a:lnTo>
                  <a:lnTo>
                    <a:pt x="71" y="1519"/>
                  </a:lnTo>
                  <a:lnTo>
                    <a:pt x="73" y="1519"/>
                  </a:lnTo>
                  <a:lnTo>
                    <a:pt x="73" y="1517"/>
                  </a:lnTo>
                  <a:lnTo>
                    <a:pt x="74" y="1517"/>
                  </a:lnTo>
                  <a:lnTo>
                    <a:pt x="76" y="1517"/>
                  </a:lnTo>
                  <a:lnTo>
                    <a:pt x="78" y="1517"/>
                  </a:lnTo>
                  <a:lnTo>
                    <a:pt x="78" y="1515"/>
                  </a:lnTo>
                  <a:lnTo>
                    <a:pt x="80" y="1515"/>
                  </a:lnTo>
                  <a:lnTo>
                    <a:pt x="81" y="1515"/>
                  </a:lnTo>
                  <a:lnTo>
                    <a:pt x="83" y="1515"/>
                  </a:lnTo>
                  <a:lnTo>
                    <a:pt x="83" y="1517"/>
                  </a:lnTo>
                  <a:lnTo>
                    <a:pt x="85" y="1517"/>
                  </a:lnTo>
                  <a:lnTo>
                    <a:pt x="87" y="1517"/>
                  </a:lnTo>
                  <a:lnTo>
                    <a:pt x="88" y="1517"/>
                  </a:lnTo>
                  <a:lnTo>
                    <a:pt x="88" y="1519"/>
                  </a:lnTo>
                  <a:lnTo>
                    <a:pt x="90" y="1517"/>
                  </a:lnTo>
                  <a:lnTo>
                    <a:pt x="90" y="1519"/>
                  </a:lnTo>
                  <a:lnTo>
                    <a:pt x="92" y="1519"/>
                  </a:lnTo>
                  <a:lnTo>
                    <a:pt x="94" y="1519"/>
                  </a:lnTo>
                  <a:lnTo>
                    <a:pt x="94" y="1517"/>
                  </a:lnTo>
                  <a:lnTo>
                    <a:pt x="94" y="1515"/>
                  </a:lnTo>
                  <a:lnTo>
                    <a:pt x="92" y="1515"/>
                  </a:lnTo>
                  <a:lnTo>
                    <a:pt x="94" y="1515"/>
                  </a:lnTo>
                  <a:lnTo>
                    <a:pt x="94" y="1514"/>
                  </a:lnTo>
                  <a:lnTo>
                    <a:pt x="96" y="1512"/>
                  </a:lnTo>
                  <a:lnTo>
                    <a:pt x="97" y="1512"/>
                  </a:lnTo>
                  <a:lnTo>
                    <a:pt x="97" y="1510"/>
                  </a:lnTo>
                  <a:lnTo>
                    <a:pt x="97" y="1508"/>
                  </a:lnTo>
                  <a:lnTo>
                    <a:pt x="99" y="1508"/>
                  </a:lnTo>
                  <a:lnTo>
                    <a:pt x="101" y="1508"/>
                  </a:lnTo>
                  <a:lnTo>
                    <a:pt x="103" y="1510"/>
                  </a:lnTo>
                  <a:lnTo>
                    <a:pt x="103" y="1512"/>
                  </a:lnTo>
                  <a:lnTo>
                    <a:pt x="104" y="1512"/>
                  </a:lnTo>
                  <a:lnTo>
                    <a:pt x="104" y="1510"/>
                  </a:lnTo>
                  <a:lnTo>
                    <a:pt x="106" y="1510"/>
                  </a:lnTo>
                  <a:lnTo>
                    <a:pt x="108" y="1510"/>
                  </a:lnTo>
                  <a:lnTo>
                    <a:pt x="108" y="1508"/>
                  </a:lnTo>
                  <a:lnTo>
                    <a:pt x="110" y="1508"/>
                  </a:lnTo>
                  <a:lnTo>
                    <a:pt x="110" y="1507"/>
                  </a:lnTo>
                  <a:lnTo>
                    <a:pt x="110" y="1505"/>
                  </a:lnTo>
                  <a:lnTo>
                    <a:pt x="110" y="1503"/>
                  </a:lnTo>
                  <a:lnTo>
                    <a:pt x="110" y="1501"/>
                  </a:lnTo>
                  <a:lnTo>
                    <a:pt x="110" y="1499"/>
                  </a:lnTo>
                  <a:lnTo>
                    <a:pt x="110" y="1498"/>
                  </a:lnTo>
                  <a:lnTo>
                    <a:pt x="110" y="1496"/>
                  </a:lnTo>
                  <a:lnTo>
                    <a:pt x="110" y="1494"/>
                  </a:lnTo>
                  <a:lnTo>
                    <a:pt x="111" y="1494"/>
                  </a:lnTo>
                  <a:lnTo>
                    <a:pt x="111" y="1492"/>
                  </a:lnTo>
                  <a:lnTo>
                    <a:pt x="111" y="1491"/>
                  </a:lnTo>
                  <a:lnTo>
                    <a:pt x="111" y="1489"/>
                  </a:lnTo>
                  <a:lnTo>
                    <a:pt x="111" y="1487"/>
                  </a:lnTo>
                  <a:lnTo>
                    <a:pt x="113" y="1487"/>
                  </a:lnTo>
                  <a:lnTo>
                    <a:pt x="113" y="1485"/>
                  </a:lnTo>
                  <a:lnTo>
                    <a:pt x="113" y="1484"/>
                  </a:lnTo>
                  <a:lnTo>
                    <a:pt x="115" y="1484"/>
                  </a:lnTo>
                  <a:lnTo>
                    <a:pt x="115" y="1482"/>
                  </a:lnTo>
                  <a:lnTo>
                    <a:pt x="113" y="1482"/>
                  </a:lnTo>
                  <a:lnTo>
                    <a:pt x="115" y="1482"/>
                  </a:lnTo>
                  <a:lnTo>
                    <a:pt x="115" y="1480"/>
                  </a:lnTo>
                  <a:lnTo>
                    <a:pt x="113" y="1478"/>
                  </a:lnTo>
                  <a:lnTo>
                    <a:pt x="115" y="1478"/>
                  </a:lnTo>
                  <a:lnTo>
                    <a:pt x="115" y="1476"/>
                  </a:lnTo>
                  <a:lnTo>
                    <a:pt x="115" y="1475"/>
                  </a:lnTo>
                  <a:lnTo>
                    <a:pt x="115" y="1473"/>
                  </a:lnTo>
                  <a:lnTo>
                    <a:pt x="115" y="1471"/>
                  </a:lnTo>
                  <a:lnTo>
                    <a:pt x="115" y="1469"/>
                  </a:lnTo>
                  <a:lnTo>
                    <a:pt x="115" y="1468"/>
                  </a:lnTo>
                  <a:lnTo>
                    <a:pt x="115" y="1464"/>
                  </a:lnTo>
                  <a:lnTo>
                    <a:pt x="115" y="1462"/>
                  </a:lnTo>
                  <a:lnTo>
                    <a:pt x="117" y="1460"/>
                  </a:lnTo>
                  <a:lnTo>
                    <a:pt x="119" y="1460"/>
                  </a:lnTo>
                  <a:lnTo>
                    <a:pt x="119" y="1462"/>
                  </a:lnTo>
                  <a:lnTo>
                    <a:pt x="120" y="1462"/>
                  </a:lnTo>
                  <a:lnTo>
                    <a:pt x="120" y="1464"/>
                  </a:lnTo>
                  <a:lnTo>
                    <a:pt x="122" y="1464"/>
                  </a:lnTo>
                  <a:lnTo>
                    <a:pt x="124" y="1464"/>
                  </a:lnTo>
                  <a:lnTo>
                    <a:pt x="124" y="1462"/>
                  </a:lnTo>
                  <a:lnTo>
                    <a:pt x="126" y="1462"/>
                  </a:lnTo>
                  <a:lnTo>
                    <a:pt x="127" y="1462"/>
                  </a:lnTo>
                  <a:lnTo>
                    <a:pt x="129" y="1462"/>
                  </a:lnTo>
                  <a:lnTo>
                    <a:pt x="129" y="1460"/>
                  </a:lnTo>
                  <a:lnTo>
                    <a:pt x="131" y="1460"/>
                  </a:lnTo>
                  <a:lnTo>
                    <a:pt x="131" y="1459"/>
                  </a:lnTo>
                  <a:lnTo>
                    <a:pt x="133" y="1459"/>
                  </a:lnTo>
                  <a:lnTo>
                    <a:pt x="133" y="1457"/>
                  </a:lnTo>
                  <a:lnTo>
                    <a:pt x="134" y="1457"/>
                  </a:lnTo>
                  <a:lnTo>
                    <a:pt x="134" y="1459"/>
                  </a:lnTo>
                  <a:lnTo>
                    <a:pt x="136" y="1459"/>
                  </a:lnTo>
                  <a:lnTo>
                    <a:pt x="138" y="1459"/>
                  </a:lnTo>
                  <a:lnTo>
                    <a:pt x="138" y="1460"/>
                  </a:lnTo>
                  <a:lnTo>
                    <a:pt x="140" y="1460"/>
                  </a:lnTo>
                  <a:lnTo>
                    <a:pt x="140" y="1459"/>
                  </a:lnTo>
                  <a:lnTo>
                    <a:pt x="142" y="1459"/>
                  </a:lnTo>
                  <a:lnTo>
                    <a:pt x="143" y="1459"/>
                  </a:lnTo>
                  <a:lnTo>
                    <a:pt x="145" y="1459"/>
                  </a:lnTo>
                  <a:lnTo>
                    <a:pt x="147" y="1459"/>
                  </a:lnTo>
                  <a:lnTo>
                    <a:pt x="149" y="1459"/>
                  </a:lnTo>
                  <a:lnTo>
                    <a:pt x="149" y="1460"/>
                  </a:lnTo>
                  <a:lnTo>
                    <a:pt x="150" y="1460"/>
                  </a:lnTo>
                  <a:lnTo>
                    <a:pt x="150" y="1459"/>
                  </a:lnTo>
                  <a:lnTo>
                    <a:pt x="149" y="1459"/>
                  </a:lnTo>
                  <a:lnTo>
                    <a:pt x="149" y="1457"/>
                  </a:lnTo>
                  <a:lnTo>
                    <a:pt x="147" y="1457"/>
                  </a:lnTo>
                  <a:lnTo>
                    <a:pt x="147" y="1455"/>
                  </a:lnTo>
                  <a:lnTo>
                    <a:pt x="147" y="1453"/>
                  </a:lnTo>
                  <a:lnTo>
                    <a:pt x="145" y="1452"/>
                  </a:lnTo>
                  <a:lnTo>
                    <a:pt x="143" y="1452"/>
                  </a:lnTo>
                  <a:lnTo>
                    <a:pt x="143" y="1450"/>
                  </a:lnTo>
                  <a:lnTo>
                    <a:pt x="143" y="1448"/>
                  </a:lnTo>
                  <a:lnTo>
                    <a:pt x="142" y="1446"/>
                  </a:lnTo>
                  <a:lnTo>
                    <a:pt x="142" y="1445"/>
                  </a:lnTo>
                  <a:lnTo>
                    <a:pt x="143" y="1445"/>
                  </a:lnTo>
                  <a:lnTo>
                    <a:pt x="145" y="1445"/>
                  </a:lnTo>
                  <a:lnTo>
                    <a:pt x="145" y="1443"/>
                  </a:lnTo>
                  <a:lnTo>
                    <a:pt x="147" y="1443"/>
                  </a:lnTo>
                  <a:lnTo>
                    <a:pt x="149" y="1443"/>
                  </a:lnTo>
                  <a:lnTo>
                    <a:pt x="150" y="1443"/>
                  </a:lnTo>
                  <a:lnTo>
                    <a:pt x="152" y="1443"/>
                  </a:lnTo>
                  <a:lnTo>
                    <a:pt x="154" y="1443"/>
                  </a:lnTo>
                  <a:lnTo>
                    <a:pt x="154" y="1441"/>
                  </a:lnTo>
                  <a:lnTo>
                    <a:pt x="152" y="1441"/>
                  </a:lnTo>
                  <a:lnTo>
                    <a:pt x="152" y="1439"/>
                  </a:lnTo>
                  <a:lnTo>
                    <a:pt x="150" y="1439"/>
                  </a:lnTo>
                  <a:lnTo>
                    <a:pt x="150" y="1437"/>
                  </a:lnTo>
                  <a:lnTo>
                    <a:pt x="150" y="1436"/>
                  </a:lnTo>
                  <a:lnTo>
                    <a:pt x="149" y="1434"/>
                  </a:lnTo>
                  <a:lnTo>
                    <a:pt x="149" y="1432"/>
                  </a:lnTo>
                  <a:lnTo>
                    <a:pt x="149" y="1430"/>
                  </a:lnTo>
                  <a:lnTo>
                    <a:pt x="149" y="1429"/>
                  </a:lnTo>
                  <a:lnTo>
                    <a:pt x="147" y="1429"/>
                  </a:lnTo>
                  <a:lnTo>
                    <a:pt x="147" y="1427"/>
                  </a:lnTo>
                  <a:lnTo>
                    <a:pt x="147" y="1425"/>
                  </a:lnTo>
                  <a:lnTo>
                    <a:pt x="147" y="1423"/>
                  </a:lnTo>
                  <a:lnTo>
                    <a:pt x="147" y="1422"/>
                  </a:lnTo>
                  <a:lnTo>
                    <a:pt x="147" y="1420"/>
                  </a:lnTo>
                  <a:lnTo>
                    <a:pt x="145" y="1420"/>
                  </a:lnTo>
                  <a:lnTo>
                    <a:pt x="145" y="1418"/>
                  </a:lnTo>
                  <a:lnTo>
                    <a:pt x="145" y="1416"/>
                  </a:lnTo>
                  <a:lnTo>
                    <a:pt x="145" y="1414"/>
                  </a:lnTo>
                  <a:lnTo>
                    <a:pt x="145" y="1413"/>
                  </a:lnTo>
                  <a:lnTo>
                    <a:pt x="147" y="1413"/>
                  </a:lnTo>
                  <a:lnTo>
                    <a:pt x="149" y="1414"/>
                  </a:lnTo>
                  <a:lnTo>
                    <a:pt x="150" y="1414"/>
                  </a:lnTo>
                  <a:lnTo>
                    <a:pt x="150" y="1413"/>
                  </a:lnTo>
                  <a:lnTo>
                    <a:pt x="149" y="1413"/>
                  </a:lnTo>
                  <a:lnTo>
                    <a:pt x="149" y="1411"/>
                  </a:lnTo>
                  <a:lnTo>
                    <a:pt x="150" y="1411"/>
                  </a:lnTo>
                  <a:lnTo>
                    <a:pt x="150" y="1409"/>
                  </a:lnTo>
                  <a:lnTo>
                    <a:pt x="149" y="1409"/>
                  </a:lnTo>
                  <a:lnTo>
                    <a:pt x="149" y="1407"/>
                  </a:lnTo>
                  <a:lnTo>
                    <a:pt x="149" y="1406"/>
                  </a:lnTo>
                  <a:lnTo>
                    <a:pt x="147" y="1406"/>
                  </a:lnTo>
                  <a:lnTo>
                    <a:pt x="147" y="1404"/>
                  </a:lnTo>
                  <a:lnTo>
                    <a:pt x="145" y="1404"/>
                  </a:lnTo>
                  <a:lnTo>
                    <a:pt x="145" y="1402"/>
                  </a:lnTo>
                  <a:lnTo>
                    <a:pt x="147" y="1402"/>
                  </a:lnTo>
                  <a:lnTo>
                    <a:pt x="147" y="1400"/>
                  </a:lnTo>
                  <a:lnTo>
                    <a:pt x="147" y="1399"/>
                  </a:lnTo>
                  <a:lnTo>
                    <a:pt x="149" y="1399"/>
                  </a:lnTo>
                  <a:lnTo>
                    <a:pt x="150" y="1399"/>
                  </a:lnTo>
                  <a:lnTo>
                    <a:pt x="150" y="1397"/>
                  </a:lnTo>
                  <a:lnTo>
                    <a:pt x="152" y="1397"/>
                  </a:lnTo>
                  <a:lnTo>
                    <a:pt x="152" y="1395"/>
                  </a:lnTo>
                  <a:lnTo>
                    <a:pt x="154" y="1395"/>
                  </a:lnTo>
                  <a:lnTo>
                    <a:pt x="156" y="1393"/>
                  </a:lnTo>
                  <a:lnTo>
                    <a:pt x="156" y="1391"/>
                  </a:lnTo>
                  <a:lnTo>
                    <a:pt x="156" y="1390"/>
                  </a:lnTo>
                  <a:lnTo>
                    <a:pt x="157" y="1390"/>
                  </a:lnTo>
                  <a:lnTo>
                    <a:pt x="157" y="1388"/>
                  </a:lnTo>
                  <a:lnTo>
                    <a:pt x="157" y="1386"/>
                  </a:lnTo>
                  <a:lnTo>
                    <a:pt x="159" y="1386"/>
                  </a:lnTo>
                  <a:lnTo>
                    <a:pt x="159" y="1384"/>
                  </a:lnTo>
                  <a:lnTo>
                    <a:pt x="157" y="1384"/>
                  </a:lnTo>
                  <a:lnTo>
                    <a:pt x="157" y="1383"/>
                  </a:lnTo>
                  <a:lnTo>
                    <a:pt x="159" y="1383"/>
                  </a:lnTo>
                  <a:lnTo>
                    <a:pt x="159" y="1381"/>
                  </a:lnTo>
                  <a:lnTo>
                    <a:pt x="159" y="1379"/>
                  </a:lnTo>
                  <a:lnTo>
                    <a:pt x="159" y="1377"/>
                  </a:lnTo>
                  <a:lnTo>
                    <a:pt x="159" y="1376"/>
                  </a:lnTo>
                  <a:lnTo>
                    <a:pt x="161" y="1376"/>
                  </a:lnTo>
                  <a:lnTo>
                    <a:pt x="161" y="1374"/>
                  </a:lnTo>
                  <a:lnTo>
                    <a:pt x="163" y="1374"/>
                  </a:lnTo>
                  <a:lnTo>
                    <a:pt x="161" y="1372"/>
                  </a:lnTo>
                  <a:lnTo>
                    <a:pt x="161" y="1370"/>
                  </a:lnTo>
                  <a:lnTo>
                    <a:pt x="161" y="1368"/>
                  </a:lnTo>
                  <a:lnTo>
                    <a:pt x="161" y="1367"/>
                  </a:lnTo>
                  <a:lnTo>
                    <a:pt x="161" y="1365"/>
                  </a:lnTo>
                  <a:lnTo>
                    <a:pt x="163" y="1365"/>
                  </a:lnTo>
                  <a:lnTo>
                    <a:pt x="161" y="1365"/>
                  </a:lnTo>
                  <a:lnTo>
                    <a:pt x="161" y="1363"/>
                  </a:lnTo>
                  <a:lnTo>
                    <a:pt x="163" y="1363"/>
                  </a:lnTo>
                  <a:lnTo>
                    <a:pt x="163" y="1361"/>
                  </a:lnTo>
                  <a:lnTo>
                    <a:pt x="165" y="1361"/>
                  </a:lnTo>
                  <a:lnTo>
                    <a:pt x="165" y="1363"/>
                  </a:lnTo>
                  <a:lnTo>
                    <a:pt x="166" y="1363"/>
                  </a:lnTo>
                  <a:lnTo>
                    <a:pt x="166" y="1361"/>
                  </a:lnTo>
                  <a:lnTo>
                    <a:pt x="168" y="1361"/>
                  </a:lnTo>
                  <a:lnTo>
                    <a:pt x="168" y="1363"/>
                  </a:lnTo>
                  <a:lnTo>
                    <a:pt x="170" y="1363"/>
                  </a:lnTo>
                  <a:lnTo>
                    <a:pt x="170" y="1361"/>
                  </a:lnTo>
                  <a:lnTo>
                    <a:pt x="172" y="1361"/>
                  </a:lnTo>
                  <a:lnTo>
                    <a:pt x="172" y="1360"/>
                  </a:lnTo>
                  <a:lnTo>
                    <a:pt x="172" y="1358"/>
                  </a:lnTo>
                  <a:lnTo>
                    <a:pt x="172" y="1356"/>
                  </a:lnTo>
                  <a:lnTo>
                    <a:pt x="173" y="1356"/>
                  </a:lnTo>
                  <a:lnTo>
                    <a:pt x="173" y="1354"/>
                  </a:lnTo>
                  <a:lnTo>
                    <a:pt x="175" y="1354"/>
                  </a:lnTo>
                  <a:lnTo>
                    <a:pt x="177" y="1354"/>
                  </a:lnTo>
                  <a:lnTo>
                    <a:pt x="177" y="1353"/>
                  </a:lnTo>
                  <a:lnTo>
                    <a:pt x="179" y="1353"/>
                  </a:lnTo>
                  <a:lnTo>
                    <a:pt x="180" y="1353"/>
                  </a:lnTo>
                  <a:lnTo>
                    <a:pt x="180" y="1354"/>
                  </a:lnTo>
                  <a:lnTo>
                    <a:pt x="180" y="1356"/>
                  </a:lnTo>
                  <a:lnTo>
                    <a:pt x="180" y="1354"/>
                  </a:lnTo>
                  <a:lnTo>
                    <a:pt x="182" y="1354"/>
                  </a:lnTo>
                  <a:lnTo>
                    <a:pt x="182" y="1353"/>
                  </a:lnTo>
                  <a:lnTo>
                    <a:pt x="180" y="1353"/>
                  </a:lnTo>
                  <a:lnTo>
                    <a:pt x="180" y="1351"/>
                  </a:lnTo>
                  <a:lnTo>
                    <a:pt x="180" y="1349"/>
                  </a:lnTo>
                  <a:lnTo>
                    <a:pt x="182" y="1349"/>
                  </a:lnTo>
                  <a:lnTo>
                    <a:pt x="182" y="1351"/>
                  </a:lnTo>
                  <a:lnTo>
                    <a:pt x="184" y="1351"/>
                  </a:lnTo>
                  <a:lnTo>
                    <a:pt x="186" y="1351"/>
                  </a:lnTo>
                  <a:lnTo>
                    <a:pt x="188" y="1351"/>
                  </a:lnTo>
                  <a:lnTo>
                    <a:pt x="188" y="1349"/>
                  </a:lnTo>
                  <a:lnTo>
                    <a:pt x="189" y="1349"/>
                  </a:lnTo>
                  <a:lnTo>
                    <a:pt x="189" y="1347"/>
                  </a:lnTo>
                  <a:lnTo>
                    <a:pt x="191" y="1347"/>
                  </a:lnTo>
                  <a:lnTo>
                    <a:pt x="191" y="1349"/>
                  </a:lnTo>
                  <a:lnTo>
                    <a:pt x="193" y="1349"/>
                  </a:lnTo>
                  <a:lnTo>
                    <a:pt x="193" y="1347"/>
                  </a:lnTo>
                  <a:lnTo>
                    <a:pt x="195" y="1347"/>
                  </a:lnTo>
                  <a:lnTo>
                    <a:pt x="195" y="1345"/>
                  </a:lnTo>
                  <a:lnTo>
                    <a:pt x="196" y="1345"/>
                  </a:lnTo>
                  <a:lnTo>
                    <a:pt x="198" y="1345"/>
                  </a:lnTo>
                  <a:lnTo>
                    <a:pt x="200" y="1344"/>
                  </a:lnTo>
                  <a:lnTo>
                    <a:pt x="202" y="1344"/>
                  </a:lnTo>
                  <a:lnTo>
                    <a:pt x="204" y="1344"/>
                  </a:lnTo>
                  <a:lnTo>
                    <a:pt x="204" y="1342"/>
                  </a:lnTo>
                  <a:lnTo>
                    <a:pt x="205" y="1342"/>
                  </a:lnTo>
                  <a:lnTo>
                    <a:pt x="207" y="1342"/>
                  </a:lnTo>
                  <a:lnTo>
                    <a:pt x="207" y="1340"/>
                  </a:lnTo>
                  <a:lnTo>
                    <a:pt x="207" y="1338"/>
                  </a:lnTo>
                  <a:lnTo>
                    <a:pt x="205" y="1337"/>
                  </a:lnTo>
                  <a:lnTo>
                    <a:pt x="205" y="1335"/>
                  </a:lnTo>
                  <a:lnTo>
                    <a:pt x="207" y="1335"/>
                  </a:lnTo>
                  <a:lnTo>
                    <a:pt x="207" y="1333"/>
                  </a:lnTo>
                  <a:lnTo>
                    <a:pt x="207" y="1331"/>
                  </a:lnTo>
                  <a:lnTo>
                    <a:pt x="207" y="1330"/>
                  </a:lnTo>
                  <a:lnTo>
                    <a:pt x="209" y="1330"/>
                  </a:lnTo>
                  <a:lnTo>
                    <a:pt x="207" y="1330"/>
                  </a:lnTo>
                  <a:lnTo>
                    <a:pt x="207" y="1328"/>
                  </a:lnTo>
                  <a:lnTo>
                    <a:pt x="207" y="1326"/>
                  </a:lnTo>
                  <a:lnTo>
                    <a:pt x="207" y="1324"/>
                  </a:lnTo>
                  <a:lnTo>
                    <a:pt x="207" y="1322"/>
                  </a:lnTo>
                  <a:lnTo>
                    <a:pt x="205" y="1322"/>
                  </a:lnTo>
                  <a:lnTo>
                    <a:pt x="205" y="1321"/>
                  </a:lnTo>
                  <a:lnTo>
                    <a:pt x="205" y="1319"/>
                  </a:lnTo>
                  <a:lnTo>
                    <a:pt x="207" y="1319"/>
                  </a:lnTo>
                  <a:lnTo>
                    <a:pt x="207" y="1317"/>
                  </a:lnTo>
                  <a:lnTo>
                    <a:pt x="207" y="1314"/>
                  </a:lnTo>
                  <a:lnTo>
                    <a:pt x="207" y="1312"/>
                  </a:lnTo>
                  <a:lnTo>
                    <a:pt x="205" y="1310"/>
                  </a:lnTo>
                  <a:lnTo>
                    <a:pt x="205" y="1308"/>
                  </a:lnTo>
                  <a:lnTo>
                    <a:pt x="204" y="1308"/>
                  </a:lnTo>
                  <a:lnTo>
                    <a:pt x="204" y="1307"/>
                  </a:lnTo>
                  <a:lnTo>
                    <a:pt x="202" y="1307"/>
                  </a:lnTo>
                  <a:lnTo>
                    <a:pt x="202" y="1305"/>
                  </a:lnTo>
                  <a:lnTo>
                    <a:pt x="202" y="1303"/>
                  </a:lnTo>
                  <a:lnTo>
                    <a:pt x="204" y="1303"/>
                  </a:lnTo>
                  <a:lnTo>
                    <a:pt x="204" y="1301"/>
                  </a:lnTo>
                  <a:lnTo>
                    <a:pt x="202" y="1299"/>
                  </a:lnTo>
                  <a:lnTo>
                    <a:pt x="202" y="1298"/>
                  </a:lnTo>
                  <a:lnTo>
                    <a:pt x="204" y="1298"/>
                  </a:lnTo>
                  <a:lnTo>
                    <a:pt x="204" y="1296"/>
                  </a:lnTo>
                  <a:lnTo>
                    <a:pt x="205" y="1296"/>
                  </a:lnTo>
                  <a:lnTo>
                    <a:pt x="207" y="1296"/>
                  </a:lnTo>
                  <a:lnTo>
                    <a:pt x="207" y="1294"/>
                  </a:lnTo>
                  <a:lnTo>
                    <a:pt x="207" y="1292"/>
                  </a:lnTo>
                  <a:lnTo>
                    <a:pt x="209" y="1292"/>
                  </a:lnTo>
                  <a:lnTo>
                    <a:pt x="209" y="1291"/>
                  </a:lnTo>
                  <a:lnTo>
                    <a:pt x="209" y="1289"/>
                  </a:lnTo>
                  <a:lnTo>
                    <a:pt x="211" y="1289"/>
                  </a:lnTo>
                  <a:lnTo>
                    <a:pt x="211" y="1287"/>
                  </a:lnTo>
                  <a:lnTo>
                    <a:pt x="212" y="1287"/>
                  </a:lnTo>
                  <a:lnTo>
                    <a:pt x="212" y="1285"/>
                  </a:lnTo>
                  <a:lnTo>
                    <a:pt x="212" y="1284"/>
                  </a:lnTo>
                  <a:lnTo>
                    <a:pt x="214" y="1284"/>
                  </a:lnTo>
                  <a:lnTo>
                    <a:pt x="216" y="1284"/>
                  </a:lnTo>
                  <a:lnTo>
                    <a:pt x="216" y="1282"/>
                  </a:lnTo>
                  <a:lnTo>
                    <a:pt x="218" y="1282"/>
                  </a:lnTo>
                  <a:lnTo>
                    <a:pt x="218" y="1280"/>
                  </a:lnTo>
                  <a:lnTo>
                    <a:pt x="216" y="1280"/>
                  </a:lnTo>
                  <a:lnTo>
                    <a:pt x="216" y="1278"/>
                  </a:lnTo>
                  <a:lnTo>
                    <a:pt x="218" y="1278"/>
                  </a:lnTo>
                  <a:lnTo>
                    <a:pt x="218" y="1276"/>
                  </a:lnTo>
                  <a:lnTo>
                    <a:pt x="218" y="1275"/>
                  </a:lnTo>
                  <a:lnTo>
                    <a:pt x="218" y="1273"/>
                  </a:lnTo>
                  <a:lnTo>
                    <a:pt x="218" y="1271"/>
                  </a:lnTo>
                  <a:lnTo>
                    <a:pt x="218" y="1269"/>
                  </a:lnTo>
                  <a:lnTo>
                    <a:pt x="216" y="1269"/>
                  </a:lnTo>
                  <a:lnTo>
                    <a:pt x="216" y="1268"/>
                  </a:lnTo>
                  <a:lnTo>
                    <a:pt x="216" y="1266"/>
                  </a:lnTo>
                  <a:lnTo>
                    <a:pt x="214" y="1266"/>
                  </a:lnTo>
                  <a:lnTo>
                    <a:pt x="212" y="1266"/>
                  </a:lnTo>
                  <a:lnTo>
                    <a:pt x="212" y="1264"/>
                  </a:lnTo>
                  <a:lnTo>
                    <a:pt x="214" y="1264"/>
                  </a:lnTo>
                  <a:lnTo>
                    <a:pt x="214" y="1262"/>
                  </a:lnTo>
                  <a:lnTo>
                    <a:pt x="214" y="1260"/>
                  </a:lnTo>
                  <a:lnTo>
                    <a:pt x="214" y="1259"/>
                  </a:lnTo>
                  <a:lnTo>
                    <a:pt x="214" y="1257"/>
                  </a:lnTo>
                  <a:lnTo>
                    <a:pt x="214" y="1255"/>
                  </a:lnTo>
                  <a:lnTo>
                    <a:pt x="214" y="1253"/>
                  </a:lnTo>
                  <a:lnTo>
                    <a:pt x="212" y="1253"/>
                  </a:lnTo>
                  <a:lnTo>
                    <a:pt x="212" y="1252"/>
                  </a:lnTo>
                  <a:lnTo>
                    <a:pt x="212" y="1250"/>
                  </a:lnTo>
                  <a:lnTo>
                    <a:pt x="211" y="1250"/>
                  </a:lnTo>
                  <a:lnTo>
                    <a:pt x="211" y="1248"/>
                  </a:lnTo>
                  <a:lnTo>
                    <a:pt x="212" y="1248"/>
                  </a:lnTo>
                  <a:lnTo>
                    <a:pt x="212" y="1246"/>
                  </a:lnTo>
                  <a:lnTo>
                    <a:pt x="212" y="1245"/>
                  </a:lnTo>
                  <a:lnTo>
                    <a:pt x="214" y="1245"/>
                  </a:lnTo>
                  <a:lnTo>
                    <a:pt x="214" y="1243"/>
                  </a:lnTo>
                  <a:lnTo>
                    <a:pt x="214" y="1241"/>
                  </a:lnTo>
                  <a:lnTo>
                    <a:pt x="212" y="1241"/>
                  </a:lnTo>
                  <a:lnTo>
                    <a:pt x="212" y="1239"/>
                  </a:lnTo>
                  <a:lnTo>
                    <a:pt x="212" y="1237"/>
                  </a:lnTo>
                  <a:lnTo>
                    <a:pt x="211" y="1237"/>
                  </a:lnTo>
                  <a:lnTo>
                    <a:pt x="211" y="1236"/>
                  </a:lnTo>
                  <a:lnTo>
                    <a:pt x="211" y="1234"/>
                  </a:lnTo>
                  <a:lnTo>
                    <a:pt x="211" y="1232"/>
                  </a:lnTo>
                  <a:lnTo>
                    <a:pt x="212" y="1232"/>
                  </a:lnTo>
                  <a:lnTo>
                    <a:pt x="212" y="1230"/>
                  </a:lnTo>
                  <a:lnTo>
                    <a:pt x="212" y="1229"/>
                  </a:lnTo>
                  <a:lnTo>
                    <a:pt x="212" y="1227"/>
                  </a:lnTo>
                  <a:lnTo>
                    <a:pt x="212" y="1225"/>
                  </a:lnTo>
                  <a:lnTo>
                    <a:pt x="212" y="1223"/>
                  </a:lnTo>
                  <a:lnTo>
                    <a:pt x="214" y="1223"/>
                  </a:lnTo>
                  <a:lnTo>
                    <a:pt x="214" y="1222"/>
                  </a:lnTo>
                  <a:lnTo>
                    <a:pt x="212" y="1222"/>
                  </a:lnTo>
                  <a:lnTo>
                    <a:pt x="212" y="1220"/>
                  </a:lnTo>
                  <a:lnTo>
                    <a:pt x="212" y="1218"/>
                  </a:lnTo>
                  <a:lnTo>
                    <a:pt x="214" y="1218"/>
                  </a:lnTo>
                  <a:lnTo>
                    <a:pt x="214" y="1216"/>
                  </a:lnTo>
                  <a:lnTo>
                    <a:pt x="214" y="1214"/>
                  </a:lnTo>
                  <a:lnTo>
                    <a:pt x="216" y="1214"/>
                  </a:lnTo>
                  <a:lnTo>
                    <a:pt x="216" y="1213"/>
                  </a:lnTo>
                  <a:lnTo>
                    <a:pt x="218" y="1213"/>
                  </a:lnTo>
                  <a:lnTo>
                    <a:pt x="218" y="1211"/>
                  </a:lnTo>
                  <a:lnTo>
                    <a:pt x="216" y="1211"/>
                  </a:lnTo>
                  <a:lnTo>
                    <a:pt x="216" y="1209"/>
                  </a:lnTo>
                  <a:lnTo>
                    <a:pt x="214" y="1207"/>
                  </a:lnTo>
                  <a:lnTo>
                    <a:pt x="216" y="1207"/>
                  </a:lnTo>
                  <a:lnTo>
                    <a:pt x="216" y="1206"/>
                  </a:lnTo>
                  <a:lnTo>
                    <a:pt x="216" y="1204"/>
                  </a:lnTo>
                  <a:lnTo>
                    <a:pt x="218" y="1204"/>
                  </a:lnTo>
                  <a:lnTo>
                    <a:pt x="218" y="1202"/>
                  </a:lnTo>
                  <a:lnTo>
                    <a:pt x="219" y="1202"/>
                  </a:lnTo>
                  <a:lnTo>
                    <a:pt x="221" y="1202"/>
                  </a:lnTo>
                  <a:lnTo>
                    <a:pt x="223" y="1202"/>
                  </a:lnTo>
                  <a:lnTo>
                    <a:pt x="225" y="1202"/>
                  </a:lnTo>
                  <a:lnTo>
                    <a:pt x="225" y="1200"/>
                  </a:lnTo>
                  <a:lnTo>
                    <a:pt x="227" y="1200"/>
                  </a:lnTo>
                  <a:lnTo>
                    <a:pt x="228" y="1200"/>
                  </a:lnTo>
                  <a:lnTo>
                    <a:pt x="230" y="1200"/>
                  </a:lnTo>
                  <a:lnTo>
                    <a:pt x="232" y="1200"/>
                  </a:lnTo>
                  <a:lnTo>
                    <a:pt x="230" y="1199"/>
                  </a:lnTo>
                  <a:lnTo>
                    <a:pt x="230" y="1197"/>
                  </a:lnTo>
                  <a:lnTo>
                    <a:pt x="230" y="1195"/>
                  </a:lnTo>
                  <a:lnTo>
                    <a:pt x="232" y="1195"/>
                  </a:lnTo>
                  <a:lnTo>
                    <a:pt x="230" y="1193"/>
                  </a:lnTo>
                  <a:lnTo>
                    <a:pt x="230" y="1191"/>
                  </a:lnTo>
                  <a:lnTo>
                    <a:pt x="228" y="1191"/>
                  </a:lnTo>
                  <a:lnTo>
                    <a:pt x="228" y="1190"/>
                  </a:lnTo>
                  <a:lnTo>
                    <a:pt x="228" y="1188"/>
                  </a:lnTo>
                  <a:lnTo>
                    <a:pt x="228" y="1186"/>
                  </a:lnTo>
                  <a:lnTo>
                    <a:pt x="228" y="1184"/>
                  </a:lnTo>
                  <a:lnTo>
                    <a:pt x="227" y="1184"/>
                  </a:lnTo>
                  <a:lnTo>
                    <a:pt x="228" y="1184"/>
                  </a:lnTo>
                  <a:lnTo>
                    <a:pt x="227" y="1183"/>
                  </a:lnTo>
                  <a:lnTo>
                    <a:pt x="227" y="1181"/>
                  </a:lnTo>
                  <a:lnTo>
                    <a:pt x="227" y="1179"/>
                  </a:lnTo>
                  <a:lnTo>
                    <a:pt x="227" y="1177"/>
                  </a:lnTo>
                  <a:lnTo>
                    <a:pt x="228" y="1177"/>
                  </a:lnTo>
                  <a:lnTo>
                    <a:pt x="227" y="1177"/>
                  </a:lnTo>
                  <a:lnTo>
                    <a:pt x="227" y="1176"/>
                  </a:lnTo>
                  <a:lnTo>
                    <a:pt x="227" y="1174"/>
                  </a:lnTo>
                  <a:lnTo>
                    <a:pt x="227" y="1172"/>
                  </a:lnTo>
                  <a:lnTo>
                    <a:pt x="227" y="1170"/>
                  </a:lnTo>
                  <a:lnTo>
                    <a:pt x="225" y="1170"/>
                  </a:lnTo>
                  <a:lnTo>
                    <a:pt x="227" y="1170"/>
                  </a:lnTo>
                  <a:lnTo>
                    <a:pt x="227" y="1168"/>
                  </a:lnTo>
                  <a:lnTo>
                    <a:pt x="227" y="1167"/>
                  </a:lnTo>
                  <a:lnTo>
                    <a:pt x="227" y="1165"/>
                  </a:lnTo>
                  <a:lnTo>
                    <a:pt x="227" y="1163"/>
                  </a:lnTo>
                  <a:lnTo>
                    <a:pt x="225" y="1163"/>
                  </a:lnTo>
                  <a:lnTo>
                    <a:pt x="225" y="1161"/>
                  </a:lnTo>
                  <a:lnTo>
                    <a:pt x="225" y="1160"/>
                  </a:lnTo>
                  <a:lnTo>
                    <a:pt x="223" y="1158"/>
                  </a:lnTo>
                  <a:lnTo>
                    <a:pt x="221" y="1158"/>
                  </a:lnTo>
                  <a:lnTo>
                    <a:pt x="221" y="1156"/>
                  </a:lnTo>
                  <a:lnTo>
                    <a:pt x="219" y="1156"/>
                  </a:lnTo>
                  <a:lnTo>
                    <a:pt x="219" y="1154"/>
                  </a:lnTo>
                  <a:lnTo>
                    <a:pt x="219" y="1153"/>
                  </a:lnTo>
                  <a:lnTo>
                    <a:pt x="221" y="1153"/>
                  </a:lnTo>
                  <a:lnTo>
                    <a:pt x="221" y="1151"/>
                  </a:lnTo>
                  <a:lnTo>
                    <a:pt x="223" y="1151"/>
                  </a:lnTo>
                  <a:lnTo>
                    <a:pt x="223" y="1149"/>
                  </a:lnTo>
                  <a:lnTo>
                    <a:pt x="225" y="1149"/>
                  </a:lnTo>
                  <a:lnTo>
                    <a:pt x="225" y="1147"/>
                  </a:lnTo>
                  <a:lnTo>
                    <a:pt x="225" y="1145"/>
                  </a:lnTo>
                  <a:lnTo>
                    <a:pt x="227" y="1145"/>
                  </a:lnTo>
                  <a:lnTo>
                    <a:pt x="227" y="1144"/>
                  </a:lnTo>
                  <a:lnTo>
                    <a:pt x="227" y="1142"/>
                  </a:lnTo>
                  <a:lnTo>
                    <a:pt x="225" y="1142"/>
                  </a:lnTo>
                  <a:lnTo>
                    <a:pt x="225" y="1140"/>
                  </a:lnTo>
                  <a:lnTo>
                    <a:pt x="225" y="1138"/>
                  </a:lnTo>
                  <a:lnTo>
                    <a:pt x="225" y="1137"/>
                  </a:lnTo>
                  <a:lnTo>
                    <a:pt x="225" y="1135"/>
                  </a:lnTo>
                  <a:lnTo>
                    <a:pt x="227" y="1135"/>
                  </a:lnTo>
                  <a:lnTo>
                    <a:pt x="227" y="1133"/>
                  </a:lnTo>
                  <a:lnTo>
                    <a:pt x="228" y="1133"/>
                  </a:lnTo>
                  <a:lnTo>
                    <a:pt x="228" y="1131"/>
                  </a:lnTo>
                  <a:lnTo>
                    <a:pt x="228" y="1130"/>
                  </a:lnTo>
                  <a:lnTo>
                    <a:pt x="228" y="1128"/>
                  </a:lnTo>
                  <a:lnTo>
                    <a:pt x="228" y="1126"/>
                  </a:lnTo>
                  <a:lnTo>
                    <a:pt x="228" y="1124"/>
                  </a:lnTo>
                  <a:lnTo>
                    <a:pt x="228" y="1122"/>
                  </a:lnTo>
                  <a:lnTo>
                    <a:pt x="228" y="1121"/>
                  </a:lnTo>
                  <a:lnTo>
                    <a:pt x="228" y="1119"/>
                  </a:lnTo>
                  <a:lnTo>
                    <a:pt x="227" y="1119"/>
                  </a:lnTo>
                  <a:lnTo>
                    <a:pt x="227" y="1117"/>
                  </a:lnTo>
                  <a:lnTo>
                    <a:pt x="225" y="1117"/>
                  </a:lnTo>
                  <a:lnTo>
                    <a:pt x="225" y="1115"/>
                  </a:lnTo>
                  <a:lnTo>
                    <a:pt x="225" y="1114"/>
                  </a:lnTo>
                  <a:lnTo>
                    <a:pt x="225" y="1112"/>
                  </a:lnTo>
                  <a:lnTo>
                    <a:pt x="227" y="1112"/>
                  </a:lnTo>
                  <a:lnTo>
                    <a:pt x="227" y="1110"/>
                  </a:lnTo>
                  <a:lnTo>
                    <a:pt x="227" y="1108"/>
                  </a:lnTo>
                  <a:lnTo>
                    <a:pt x="227" y="1107"/>
                  </a:lnTo>
                  <a:lnTo>
                    <a:pt x="227" y="1105"/>
                  </a:lnTo>
                  <a:lnTo>
                    <a:pt x="228" y="1105"/>
                  </a:lnTo>
                  <a:lnTo>
                    <a:pt x="228" y="1103"/>
                  </a:lnTo>
                  <a:lnTo>
                    <a:pt x="228" y="1101"/>
                  </a:lnTo>
                  <a:lnTo>
                    <a:pt x="228" y="1099"/>
                  </a:lnTo>
                  <a:lnTo>
                    <a:pt x="230" y="1099"/>
                  </a:lnTo>
                  <a:lnTo>
                    <a:pt x="228" y="1098"/>
                  </a:lnTo>
                  <a:lnTo>
                    <a:pt x="227" y="1098"/>
                  </a:lnTo>
                  <a:lnTo>
                    <a:pt x="227" y="1096"/>
                  </a:lnTo>
                  <a:lnTo>
                    <a:pt x="225" y="1094"/>
                  </a:lnTo>
                  <a:lnTo>
                    <a:pt x="225" y="1092"/>
                  </a:lnTo>
                  <a:lnTo>
                    <a:pt x="223" y="1092"/>
                  </a:lnTo>
                  <a:lnTo>
                    <a:pt x="223" y="1091"/>
                  </a:lnTo>
                  <a:lnTo>
                    <a:pt x="223" y="1089"/>
                  </a:lnTo>
                  <a:lnTo>
                    <a:pt x="223" y="1087"/>
                  </a:lnTo>
                  <a:lnTo>
                    <a:pt x="223" y="1085"/>
                  </a:lnTo>
                  <a:lnTo>
                    <a:pt x="223" y="1084"/>
                  </a:lnTo>
                  <a:lnTo>
                    <a:pt x="223" y="1082"/>
                  </a:lnTo>
                  <a:lnTo>
                    <a:pt x="221" y="1082"/>
                  </a:lnTo>
                  <a:lnTo>
                    <a:pt x="221" y="1080"/>
                  </a:lnTo>
                  <a:lnTo>
                    <a:pt x="221" y="1078"/>
                  </a:lnTo>
                  <a:lnTo>
                    <a:pt x="221" y="1076"/>
                  </a:lnTo>
                  <a:lnTo>
                    <a:pt x="223" y="1075"/>
                  </a:lnTo>
                  <a:lnTo>
                    <a:pt x="221" y="1075"/>
                  </a:lnTo>
                  <a:lnTo>
                    <a:pt x="221" y="1073"/>
                  </a:lnTo>
                  <a:lnTo>
                    <a:pt x="221" y="1071"/>
                  </a:lnTo>
                  <a:lnTo>
                    <a:pt x="219" y="1071"/>
                  </a:lnTo>
                  <a:lnTo>
                    <a:pt x="219" y="1069"/>
                  </a:lnTo>
                  <a:lnTo>
                    <a:pt x="219" y="1068"/>
                  </a:lnTo>
                  <a:lnTo>
                    <a:pt x="219" y="1066"/>
                  </a:lnTo>
                  <a:lnTo>
                    <a:pt x="218" y="1066"/>
                  </a:lnTo>
                  <a:lnTo>
                    <a:pt x="218" y="1064"/>
                  </a:lnTo>
                  <a:lnTo>
                    <a:pt x="219" y="1064"/>
                  </a:lnTo>
                  <a:lnTo>
                    <a:pt x="219" y="1062"/>
                  </a:lnTo>
                  <a:lnTo>
                    <a:pt x="218" y="1062"/>
                  </a:lnTo>
                  <a:lnTo>
                    <a:pt x="218" y="1060"/>
                  </a:lnTo>
                  <a:lnTo>
                    <a:pt x="218" y="1059"/>
                  </a:lnTo>
                  <a:lnTo>
                    <a:pt x="218" y="1057"/>
                  </a:lnTo>
                  <a:lnTo>
                    <a:pt x="216" y="1057"/>
                  </a:lnTo>
                  <a:lnTo>
                    <a:pt x="216" y="1055"/>
                  </a:lnTo>
                  <a:lnTo>
                    <a:pt x="214" y="1055"/>
                  </a:lnTo>
                  <a:lnTo>
                    <a:pt x="214" y="1053"/>
                  </a:lnTo>
                  <a:lnTo>
                    <a:pt x="214" y="1052"/>
                  </a:lnTo>
                  <a:lnTo>
                    <a:pt x="212" y="1052"/>
                  </a:lnTo>
                  <a:lnTo>
                    <a:pt x="212" y="1050"/>
                  </a:lnTo>
                  <a:lnTo>
                    <a:pt x="212" y="1048"/>
                  </a:lnTo>
                  <a:lnTo>
                    <a:pt x="212" y="1046"/>
                  </a:lnTo>
                  <a:lnTo>
                    <a:pt x="212" y="1045"/>
                  </a:lnTo>
                  <a:lnTo>
                    <a:pt x="211" y="1043"/>
                  </a:lnTo>
                  <a:lnTo>
                    <a:pt x="211" y="1041"/>
                  </a:lnTo>
                  <a:lnTo>
                    <a:pt x="209" y="1041"/>
                  </a:lnTo>
                  <a:lnTo>
                    <a:pt x="209" y="1039"/>
                  </a:lnTo>
                  <a:lnTo>
                    <a:pt x="209" y="1037"/>
                  </a:lnTo>
                  <a:lnTo>
                    <a:pt x="209" y="1036"/>
                  </a:lnTo>
                  <a:lnTo>
                    <a:pt x="211" y="1036"/>
                  </a:lnTo>
                  <a:lnTo>
                    <a:pt x="211" y="1034"/>
                  </a:lnTo>
                  <a:lnTo>
                    <a:pt x="212" y="1032"/>
                  </a:lnTo>
                  <a:lnTo>
                    <a:pt x="211" y="1032"/>
                  </a:lnTo>
                  <a:lnTo>
                    <a:pt x="211" y="1030"/>
                  </a:lnTo>
                  <a:lnTo>
                    <a:pt x="211" y="1029"/>
                  </a:lnTo>
                  <a:lnTo>
                    <a:pt x="209" y="1029"/>
                  </a:lnTo>
                  <a:lnTo>
                    <a:pt x="209" y="1027"/>
                  </a:lnTo>
                  <a:lnTo>
                    <a:pt x="209" y="1025"/>
                  </a:lnTo>
                  <a:lnTo>
                    <a:pt x="209" y="1023"/>
                  </a:lnTo>
                  <a:lnTo>
                    <a:pt x="207" y="1023"/>
                  </a:lnTo>
                  <a:lnTo>
                    <a:pt x="207" y="1022"/>
                  </a:lnTo>
                  <a:lnTo>
                    <a:pt x="207" y="1020"/>
                  </a:lnTo>
                  <a:lnTo>
                    <a:pt x="209" y="1020"/>
                  </a:lnTo>
                  <a:lnTo>
                    <a:pt x="209" y="1022"/>
                  </a:lnTo>
                  <a:lnTo>
                    <a:pt x="211" y="1022"/>
                  </a:lnTo>
                  <a:lnTo>
                    <a:pt x="211" y="1023"/>
                  </a:lnTo>
                  <a:lnTo>
                    <a:pt x="212" y="1023"/>
                  </a:lnTo>
                  <a:lnTo>
                    <a:pt x="212" y="1022"/>
                  </a:lnTo>
                  <a:lnTo>
                    <a:pt x="212" y="1020"/>
                  </a:lnTo>
                  <a:lnTo>
                    <a:pt x="214" y="1020"/>
                  </a:lnTo>
                  <a:lnTo>
                    <a:pt x="216" y="1020"/>
                  </a:lnTo>
                  <a:lnTo>
                    <a:pt x="218" y="1020"/>
                  </a:lnTo>
                  <a:lnTo>
                    <a:pt x="218" y="1018"/>
                  </a:lnTo>
                  <a:lnTo>
                    <a:pt x="218" y="1016"/>
                  </a:lnTo>
                  <a:lnTo>
                    <a:pt x="216" y="1016"/>
                  </a:lnTo>
                  <a:lnTo>
                    <a:pt x="216" y="1014"/>
                  </a:lnTo>
                  <a:lnTo>
                    <a:pt x="216" y="1013"/>
                  </a:lnTo>
                  <a:lnTo>
                    <a:pt x="216" y="1011"/>
                  </a:lnTo>
                  <a:lnTo>
                    <a:pt x="218" y="1011"/>
                  </a:lnTo>
                  <a:lnTo>
                    <a:pt x="216" y="1009"/>
                  </a:lnTo>
                  <a:lnTo>
                    <a:pt x="214" y="1009"/>
                  </a:lnTo>
                  <a:lnTo>
                    <a:pt x="212" y="1009"/>
                  </a:lnTo>
                  <a:lnTo>
                    <a:pt x="212" y="1007"/>
                  </a:lnTo>
                  <a:lnTo>
                    <a:pt x="211" y="1006"/>
                  </a:lnTo>
                  <a:lnTo>
                    <a:pt x="211" y="1004"/>
                  </a:lnTo>
                  <a:lnTo>
                    <a:pt x="209" y="1002"/>
                  </a:lnTo>
                  <a:lnTo>
                    <a:pt x="207" y="1002"/>
                  </a:lnTo>
                  <a:lnTo>
                    <a:pt x="207" y="1000"/>
                  </a:lnTo>
                  <a:lnTo>
                    <a:pt x="207" y="999"/>
                  </a:lnTo>
                  <a:lnTo>
                    <a:pt x="207" y="997"/>
                  </a:lnTo>
                  <a:lnTo>
                    <a:pt x="207" y="995"/>
                  </a:lnTo>
                  <a:lnTo>
                    <a:pt x="205" y="995"/>
                  </a:lnTo>
                  <a:lnTo>
                    <a:pt x="205" y="993"/>
                  </a:lnTo>
                  <a:lnTo>
                    <a:pt x="205" y="991"/>
                  </a:lnTo>
                  <a:lnTo>
                    <a:pt x="207" y="990"/>
                  </a:lnTo>
                  <a:lnTo>
                    <a:pt x="207" y="988"/>
                  </a:lnTo>
                  <a:lnTo>
                    <a:pt x="209" y="988"/>
                  </a:lnTo>
                  <a:lnTo>
                    <a:pt x="209" y="986"/>
                  </a:lnTo>
                  <a:lnTo>
                    <a:pt x="211" y="986"/>
                  </a:lnTo>
                  <a:lnTo>
                    <a:pt x="211" y="984"/>
                  </a:lnTo>
                  <a:lnTo>
                    <a:pt x="209" y="984"/>
                  </a:lnTo>
                  <a:lnTo>
                    <a:pt x="209" y="983"/>
                  </a:lnTo>
                  <a:lnTo>
                    <a:pt x="209" y="981"/>
                  </a:lnTo>
                  <a:lnTo>
                    <a:pt x="209" y="979"/>
                  </a:lnTo>
                  <a:lnTo>
                    <a:pt x="211" y="979"/>
                  </a:lnTo>
                  <a:lnTo>
                    <a:pt x="211" y="977"/>
                  </a:lnTo>
                  <a:lnTo>
                    <a:pt x="212" y="977"/>
                  </a:lnTo>
                  <a:lnTo>
                    <a:pt x="212" y="976"/>
                  </a:lnTo>
                  <a:lnTo>
                    <a:pt x="212" y="974"/>
                  </a:lnTo>
                  <a:lnTo>
                    <a:pt x="214" y="974"/>
                  </a:lnTo>
                  <a:lnTo>
                    <a:pt x="214" y="972"/>
                  </a:lnTo>
                  <a:lnTo>
                    <a:pt x="216" y="972"/>
                  </a:lnTo>
                  <a:lnTo>
                    <a:pt x="218" y="970"/>
                  </a:lnTo>
                  <a:lnTo>
                    <a:pt x="219" y="970"/>
                  </a:lnTo>
                  <a:lnTo>
                    <a:pt x="219" y="968"/>
                  </a:lnTo>
                  <a:lnTo>
                    <a:pt x="219" y="967"/>
                  </a:lnTo>
                  <a:lnTo>
                    <a:pt x="219" y="965"/>
                  </a:lnTo>
                  <a:lnTo>
                    <a:pt x="219" y="963"/>
                  </a:lnTo>
                  <a:lnTo>
                    <a:pt x="219" y="961"/>
                  </a:lnTo>
                  <a:lnTo>
                    <a:pt x="219" y="960"/>
                  </a:lnTo>
                  <a:lnTo>
                    <a:pt x="221" y="960"/>
                  </a:lnTo>
                  <a:lnTo>
                    <a:pt x="221" y="958"/>
                  </a:lnTo>
                  <a:lnTo>
                    <a:pt x="221" y="956"/>
                  </a:lnTo>
                  <a:lnTo>
                    <a:pt x="223" y="956"/>
                  </a:lnTo>
                  <a:lnTo>
                    <a:pt x="225" y="954"/>
                  </a:lnTo>
                  <a:lnTo>
                    <a:pt x="225" y="953"/>
                  </a:lnTo>
                  <a:lnTo>
                    <a:pt x="227" y="953"/>
                  </a:lnTo>
                  <a:lnTo>
                    <a:pt x="228" y="953"/>
                  </a:lnTo>
                  <a:lnTo>
                    <a:pt x="228" y="951"/>
                  </a:lnTo>
                  <a:lnTo>
                    <a:pt x="228" y="949"/>
                  </a:lnTo>
                  <a:lnTo>
                    <a:pt x="227" y="949"/>
                  </a:lnTo>
                  <a:lnTo>
                    <a:pt x="228" y="949"/>
                  </a:lnTo>
                  <a:lnTo>
                    <a:pt x="230" y="949"/>
                  </a:lnTo>
                  <a:lnTo>
                    <a:pt x="230" y="947"/>
                  </a:lnTo>
                  <a:lnTo>
                    <a:pt x="232" y="947"/>
                  </a:lnTo>
                  <a:lnTo>
                    <a:pt x="232" y="949"/>
                  </a:lnTo>
                  <a:lnTo>
                    <a:pt x="234" y="947"/>
                  </a:lnTo>
                  <a:lnTo>
                    <a:pt x="232" y="945"/>
                  </a:lnTo>
                  <a:lnTo>
                    <a:pt x="234" y="944"/>
                  </a:lnTo>
                  <a:lnTo>
                    <a:pt x="234" y="942"/>
                  </a:lnTo>
                  <a:lnTo>
                    <a:pt x="232" y="942"/>
                  </a:lnTo>
                  <a:lnTo>
                    <a:pt x="232" y="940"/>
                  </a:lnTo>
                  <a:lnTo>
                    <a:pt x="230" y="940"/>
                  </a:lnTo>
                  <a:lnTo>
                    <a:pt x="230" y="938"/>
                  </a:lnTo>
                  <a:lnTo>
                    <a:pt x="230" y="937"/>
                  </a:lnTo>
                  <a:lnTo>
                    <a:pt x="230" y="935"/>
                  </a:lnTo>
                  <a:lnTo>
                    <a:pt x="232" y="935"/>
                  </a:lnTo>
                  <a:lnTo>
                    <a:pt x="232" y="933"/>
                  </a:lnTo>
                  <a:lnTo>
                    <a:pt x="232" y="931"/>
                  </a:lnTo>
                  <a:lnTo>
                    <a:pt x="230" y="930"/>
                  </a:lnTo>
                  <a:lnTo>
                    <a:pt x="230" y="928"/>
                  </a:lnTo>
                  <a:lnTo>
                    <a:pt x="230" y="926"/>
                  </a:lnTo>
                  <a:lnTo>
                    <a:pt x="230" y="924"/>
                  </a:lnTo>
                  <a:lnTo>
                    <a:pt x="230" y="922"/>
                  </a:lnTo>
                  <a:lnTo>
                    <a:pt x="230" y="921"/>
                  </a:lnTo>
                  <a:lnTo>
                    <a:pt x="230" y="919"/>
                  </a:lnTo>
                  <a:lnTo>
                    <a:pt x="228" y="919"/>
                  </a:lnTo>
                  <a:lnTo>
                    <a:pt x="228" y="917"/>
                  </a:lnTo>
                  <a:lnTo>
                    <a:pt x="230" y="917"/>
                  </a:lnTo>
                  <a:lnTo>
                    <a:pt x="230" y="915"/>
                  </a:lnTo>
                  <a:lnTo>
                    <a:pt x="228" y="915"/>
                  </a:lnTo>
                  <a:lnTo>
                    <a:pt x="230" y="915"/>
                  </a:lnTo>
                  <a:lnTo>
                    <a:pt x="230" y="914"/>
                  </a:lnTo>
                  <a:lnTo>
                    <a:pt x="230" y="912"/>
                  </a:lnTo>
                  <a:lnTo>
                    <a:pt x="228" y="912"/>
                  </a:lnTo>
                  <a:lnTo>
                    <a:pt x="228" y="910"/>
                  </a:lnTo>
                  <a:lnTo>
                    <a:pt x="227" y="910"/>
                  </a:lnTo>
                  <a:lnTo>
                    <a:pt x="227" y="908"/>
                  </a:lnTo>
                  <a:lnTo>
                    <a:pt x="225" y="908"/>
                  </a:lnTo>
                  <a:lnTo>
                    <a:pt x="225" y="907"/>
                  </a:lnTo>
                  <a:lnTo>
                    <a:pt x="223" y="907"/>
                  </a:lnTo>
                  <a:lnTo>
                    <a:pt x="223" y="905"/>
                  </a:lnTo>
                  <a:lnTo>
                    <a:pt x="223" y="903"/>
                  </a:lnTo>
                  <a:lnTo>
                    <a:pt x="221" y="903"/>
                  </a:lnTo>
                  <a:lnTo>
                    <a:pt x="221" y="901"/>
                  </a:lnTo>
                  <a:lnTo>
                    <a:pt x="221" y="899"/>
                  </a:lnTo>
                  <a:lnTo>
                    <a:pt x="221" y="898"/>
                  </a:lnTo>
                  <a:lnTo>
                    <a:pt x="221" y="896"/>
                  </a:lnTo>
                  <a:lnTo>
                    <a:pt x="221" y="894"/>
                  </a:lnTo>
                  <a:lnTo>
                    <a:pt x="223" y="894"/>
                  </a:lnTo>
                  <a:lnTo>
                    <a:pt x="223" y="892"/>
                  </a:lnTo>
                  <a:lnTo>
                    <a:pt x="223" y="891"/>
                  </a:lnTo>
                  <a:lnTo>
                    <a:pt x="221" y="891"/>
                  </a:lnTo>
                  <a:lnTo>
                    <a:pt x="219" y="891"/>
                  </a:lnTo>
                  <a:lnTo>
                    <a:pt x="219" y="892"/>
                  </a:lnTo>
                  <a:lnTo>
                    <a:pt x="218" y="891"/>
                  </a:lnTo>
                  <a:lnTo>
                    <a:pt x="218" y="889"/>
                  </a:lnTo>
                  <a:lnTo>
                    <a:pt x="218" y="887"/>
                  </a:lnTo>
                  <a:lnTo>
                    <a:pt x="216" y="887"/>
                  </a:lnTo>
                  <a:lnTo>
                    <a:pt x="216" y="885"/>
                  </a:lnTo>
                  <a:lnTo>
                    <a:pt x="214" y="885"/>
                  </a:lnTo>
                  <a:lnTo>
                    <a:pt x="214" y="883"/>
                  </a:lnTo>
                  <a:lnTo>
                    <a:pt x="216" y="883"/>
                  </a:lnTo>
                  <a:lnTo>
                    <a:pt x="216" y="882"/>
                  </a:lnTo>
                  <a:lnTo>
                    <a:pt x="216" y="880"/>
                  </a:lnTo>
                  <a:lnTo>
                    <a:pt x="218" y="880"/>
                  </a:lnTo>
                  <a:lnTo>
                    <a:pt x="218" y="878"/>
                  </a:lnTo>
                  <a:lnTo>
                    <a:pt x="218" y="876"/>
                  </a:lnTo>
                  <a:lnTo>
                    <a:pt x="218" y="875"/>
                  </a:lnTo>
                  <a:lnTo>
                    <a:pt x="219" y="875"/>
                  </a:lnTo>
                  <a:lnTo>
                    <a:pt x="219" y="873"/>
                  </a:lnTo>
                  <a:lnTo>
                    <a:pt x="219" y="871"/>
                  </a:lnTo>
                  <a:lnTo>
                    <a:pt x="218" y="871"/>
                  </a:lnTo>
                  <a:lnTo>
                    <a:pt x="216" y="869"/>
                  </a:lnTo>
                  <a:lnTo>
                    <a:pt x="216" y="868"/>
                  </a:lnTo>
                  <a:lnTo>
                    <a:pt x="214" y="868"/>
                  </a:lnTo>
                  <a:lnTo>
                    <a:pt x="214" y="866"/>
                  </a:lnTo>
                  <a:lnTo>
                    <a:pt x="216" y="866"/>
                  </a:lnTo>
                  <a:lnTo>
                    <a:pt x="216" y="864"/>
                  </a:lnTo>
                  <a:lnTo>
                    <a:pt x="216" y="862"/>
                  </a:lnTo>
                  <a:lnTo>
                    <a:pt x="218" y="862"/>
                  </a:lnTo>
                  <a:lnTo>
                    <a:pt x="218" y="860"/>
                  </a:lnTo>
                  <a:lnTo>
                    <a:pt x="218" y="859"/>
                  </a:lnTo>
                  <a:lnTo>
                    <a:pt x="219" y="859"/>
                  </a:lnTo>
                  <a:lnTo>
                    <a:pt x="221" y="859"/>
                  </a:lnTo>
                  <a:lnTo>
                    <a:pt x="221" y="857"/>
                  </a:lnTo>
                  <a:lnTo>
                    <a:pt x="223" y="857"/>
                  </a:lnTo>
                  <a:lnTo>
                    <a:pt x="225" y="857"/>
                  </a:lnTo>
                  <a:lnTo>
                    <a:pt x="225" y="859"/>
                  </a:lnTo>
                  <a:lnTo>
                    <a:pt x="227" y="857"/>
                  </a:lnTo>
                  <a:lnTo>
                    <a:pt x="227" y="855"/>
                  </a:lnTo>
                  <a:lnTo>
                    <a:pt x="227" y="853"/>
                  </a:lnTo>
                  <a:lnTo>
                    <a:pt x="225" y="852"/>
                  </a:lnTo>
                  <a:lnTo>
                    <a:pt x="227" y="850"/>
                  </a:lnTo>
                  <a:lnTo>
                    <a:pt x="225" y="850"/>
                  </a:lnTo>
                  <a:lnTo>
                    <a:pt x="225" y="848"/>
                  </a:lnTo>
                  <a:lnTo>
                    <a:pt x="225" y="846"/>
                  </a:lnTo>
                  <a:lnTo>
                    <a:pt x="225" y="845"/>
                  </a:lnTo>
                  <a:lnTo>
                    <a:pt x="225" y="843"/>
                  </a:lnTo>
                  <a:lnTo>
                    <a:pt x="227" y="843"/>
                  </a:lnTo>
                  <a:lnTo>
                    <a:pt x="227" y="841"/>
                  </a:lnTo>
                  <a:lnTo>
                    <a:pt x="225" y="841"/>
                  </a:lnTo>
                  <a:lnTo>
                    <a:pt x="225" y="839"/>
                  </a:lnTo>
                  <a:lnTo>
                    <a:pt x="227" y="839"/>
                  </a:lnTo>
                  <a:lnTo>
                    <a:pt x="227" y="837"/>
                  </a:lnTo>
                  <a:lnTo>
                    <a:pt x="228" y="837"/>
                  </a:lnTo>
                  <a:lnTo>
                    <a:pt x="228" y="836"/>
                  </a:lnTo>
                  <a:lnTo>
                    <a:pt x="227" y="836"/>
                  </a:lnTo>
                  <a:lnTo>
                    <a:pt x="225" y="836"/>
                  </a:lnTo>
                  <a:lnTo>
                    <a:pt x="227" y="836"/>
                  </a:lnTo>
                  <a:lnTo>
                    <a:pt x="227" y="834"/>
                  </a:lnTo>
                  <a:lnTo>
                    <a:pt x="227" y="832"/>
                  </a:lnTo>
                  <a:lnTo>
                    <a:pt x="228" y="832"/>
                  </a:lnTo>
                  <a:lnTo>
                    <a:pt x="228" y="830"/>
                  </a:lnTo>
                  <a:lnTo>
                    <a:pt x="228" y="829"/>
                  </a:lnTo>
                  <a:lnTo>
                    <a:pt x="227" y="829"/>
                  </a:lnTo>
                  <a:lnTo>
                    <a:pt x="227" y="827"/>
                  </a:lnTo>
                  <a:lnTo>
                    <a:pt x="225" y="827"/>
                  </a:lnTo>
                  <a:lnTo>
                    <a:pt x="225" y="825"/>
                  </a:lnTo>
                  <a:lnTo>
                    <a:pt x="227" y="825"/>
                  </a:lnTo>
                  <a:lnTo>
                    <a:pt x="225" y="825"/>
                  </a:lnTo>
                  <a:lnTo>
                    <a:pt x="225" y="823"/>
                  </a:lnTo>
                  <a:lnTo>
                    <a:pt x="225" y="822"/>
                  </a:lnTo>
                  <a:lnTo>
                    <a:pt x="227" y="822"/>
                  </a:lnTo>
                  <a:lnTo>
                    <a:pt x="225" y="820"/>
                  </a:lnTo>
                  <a:lnTo>
                    <a:pt x="223" y="820"/>
                  </a:lnTo>
                  <a:lnTo>
                    <a:pt x="223" y="818"/>
                  </a:lnTo>
                  <a:lnTo>
                    <a:pt x="223" y="816"/>
                  </a:lnTo>
                  <a:lnTo>
                    <a:pt x="223" y="814"/>
                  </a:lnTo>
                  <a:lnTo>
                    <a:pt x="223" y="813"/>
                  </a:lnTo>
                  <a:lnTo>
                    <a:pt x="223" y="811"/>
                  </a:lnTo>
                  <a:lnTo>
                    <a:pt x="223" y="809"/>
                  </a:lnTo>
                  <a:lnTo>
                    <a:pt x="223" y="807"/>
                  </a:lnTo>
                  <a:lnTo>
                    <a:pt x="221" y="807"/>
                  </a:lnTo>
                  <a:lnTo>
                    <a:pt x="221" y="806"/>
                  </a:lnTo>
                  <a:lnTo>
                    <a:pt x="219" y="806"/>
                  </a:lnTo>
                  <a:lnTo>
                    <a:pt x="221" y="806"/>
                  </a:lnTo>
                  <a:lnTo>
                    <a:pt x="219" y="806"/>
                  </a:lnTo>
                  <a:lnTo>
                    <a:pt x="219" y="804"/>
                  </a:lnTo>
                  <a:lnTo>
                    <a:pt x="221" y="804"/>
                  </a:lnTo>
                  <a:lnTo>
                    <a:pt x="219" y="804"/>
                  </a:lnTo>
                  <a:lnTo>
                    <a:pt x="219" y="802"/>
                  </a:lnTo>
                  <a:lnTo>
                    <a:pt x="221" y="802"/>
                  </a:lnTo>
                  <a:lnTo>
                    <a:pt x="221" y="800"/>
                  </a:lnTo>
                  <a:lnTo>
                    <a:pt x="219" y="800"/>
                  </a:lnTo>
                  <a:lnTo>
                    <a:pt x="219" y="799"/>
                  </a:lnTo>
                  <a:lnTo>
                    <a:pt x="219" y="797"/>
                  </a:lnTo>
                  <a:lnTo>
                    <a:pt x="221" y="797"/>
                  </a:lnTo>
                  <a:lnTo>
                    <a:pt x="221" y="795"/>
                  </a:lnTo>
                  <a:lnTo>
                    <a:pt x="219" y="795"/>
                  </a:lnTo>
                  <a:lnTo>
                    <a:pt x="221" y="795"/>
                  </a:lnTo>
                  <a:lnTo>
                    <a:pt x="219" y="795"/>
                  </a:lnTo>
                  <a:lnTo>
                    <a:pt x="218" y="795"/>
                  </a:lnTo>
                  <a:lnTo>
                    <a:pt x="216" y="795"/>
                  </a:lnTo>
                  <a:lnTo>
                    <a:pt x="214" y="795"/>
                  </a:lnTo>
                  <a:lnTo>
                    <a:pt x="212" y="795"/>
                  </a:lnTo>
                  <a:lnTo>
                    <a:pt x="212" y="797"/>
                  </a:lnTo>
                  <a:lnTo>
                    <a:pt x="212" y="795"/>
                  </a:lnTo>
                  <a:lnTo>
                    <a:pt x="212" y="797"/>
                  </a:lnTo>
                  <a:lnTo>
                    <a:pt x="212" y="799"/>
                  </a:lnTo>
                  <a:lnTo>
                    <a:pt x="212" y="800"/>
                  </a:lnTo>
                  <a:lnTo>
                    <a:pt x="211" y="800"/>
                  </a:lnTo>
                  <a:lnTo>
                    <a:pt x="209" y="799"/>
                  </a:lnTo>
                  <a:lnTo>
                    <a:pt x="209" y="800"/>
                  </a:lnTo>
                  <a:lnTo>
                    <a:pt x="207" y="800"/>
                  </a:lnTo>
                  <a:lnTo>
                    <a:pt x="207" y="799"/>
                  </a:lnTo>
                  <a:lnTo>
                    <a:pt x="205" y="799"/>
                  </a:lnTo>
                  <a:lnTo>
                    <a:pt x="205" y="800"/>
                  </a:lnTo>
                  <a:lnTo>
                    <a:pt x="204" y="802"/>
                  </a:lnTo>
                  <a:lnTo>
                    <a:pt x="204" y="804"/>
                  </a:lnTo>
                  <a:lnTo>
                    <a:pt x="202" y="804"/>
                  </a:lnTo>
                  <a:lnTo>
                    <a:pt x="200" y="804"/>
                  </a:lnTo>
                  <a:lnTo>
                    <a:pt x="200" y="806"/>
                  </a:lnTo>
                  <a:lnTo>
                    <a:pt x="198" y="806"/>
                  </a:lnTo>
                  <a:lnTo>
                    <a:pt x="196" y="806"/>
                  </a:lnTo>
                  <a:lnTo>
                    <a:pt x="196" y="804"/>
                  </a:lnTo>
                  <a:lnTo>
                    <a:pt x="196" y="806"/>
                  </a:lnTo>
                  <a:lnTo>
                    <a:pt x="195" y="806"/>
                  </a:lnTo>
                  <a:lnTo>
                    <a:pt x="195" y="804"/>
                  </a:lnTo>
                  <a:lnTo>
                    <a:pt x="193" y="804"/>
                  </a:lnTo>
                  <a:lnTo>
                    <a:pt x="193" y="802"/>
                  </a:lnTo>
                  <a:lnTo>
                    <a:pt x="191" y="802"/>
                  </a:lnTo>
                  <a:lnTo>
                    <a:pt x="189" y="802"/>
                  </a:lnTo>
                  <a:lnTo>
                    <a:pt x="189" y="800"/>
                  </a:lnTo>
                  <a:lnTo>
                    <a:pt x="188" y="799"/>
                  </a:lnTo>
                  <a:lnTo>
                    <a:pt x="186" y="799"/>
                  </a:lnTo>
                  <a:lnTo>
                    <a:pt x="184" y="799"/>
                  </a:lnTo>
                  <a:lnTo>
                    <a:pt x="182" y="799"/>
                  </a:lnTo>
                  <a:lnTo>
                    <a:pt x="182" y="797"/>
                  </a:lnTo>
                  <a:lnTo>
                    <a:pt x="180" y="797"/>
                  </a:lnTo>
                  <a:lnTo>
                    <a:pt x="180" y="795"/>
                  </a:lnTo>
                  <a:lnTo>
                    <a:pt x="179" y="793"/>
                  </a:lnTo>
                  <a:lnTo>
                    <a:pt x="177" y="793"/>
                  </a:lnTo>
                  <a:lnTo>
                    <a:pt x="177" y="791"/>
                  </a:lnTo>
                  <a:lnTo>
                    <a:pt x="175" y="790"/>
                  </a:lnTo>
                  <a:lnTo>
                    <a:pt x="173" y="788"/>
                  </a:lnTo>
                  <a:lnTo>
                    <a:pt x="173" y="786"/>
                  </a:lnTo>
                  <a:lnTo>
                    <a:pt x="173" y="784"/>
                  </a:lnTo>
                  <a:lnTo>
                    <a:pt x="173" y="783"/>
                  </a:lnTo>
                  <a:lnTo>
                    <a:pt x="172" y="783"/>
                  </a:lnTo>
                  <a:lnTo>
                    <a:pt x="172" y="781"/>
                  </a:lnTo>
                  <a:lnTo>
                    <a:pt x="172" y="779"/>
                  </a:lnTo>
                  <a:lnTo>
                    <a:pt x="172" y="777"/>
                  </a:lnTo>
                  <a:lnTo>
                    <a:pt x="170" y="776"/>
                  </a:lnTo>
                  <a:lnTo>
                    <a:pt x="170" y="774"/>
                  </a:lnTo>
                  <a:lnTo>
                    <a:pt x="168" y="774"/>
                  </a:lnTo>
                  <a:lnTo>
                    <a:pt x="170" y="772"/>
                  </a:lnTo>
                  <a:lnTo>
                    <a:pt x="170" y="770"/>
                  </a:lnTo>
                  <a:lnTo>
                    <a:pt x="172" y="770"/>
                  </a:lnTo>
                  <a:lnTo>
                    <a:pt x="172" y="768"/>
                  </a:lnTo>
                  <a:lnTo>
                    <a:pt x="170" y="768"/>
                  </a:lnTo>
                  <a:lnTo>
                    <a:pt x="170" y="767"/>
                  </a:lnTo>
                  <a:lnTo>
                    <a:pt x="170" y="765"/>
                  </a:lnTo>
                  <a:lnTo>
                    <a:pt x="172" y="763"/>
                  </a:lnTo>
                  <a:lnTo>
                    <a:pt x="172" y="761"/>
                  </a:lnTo>
                  <a:lnTo>
                    <a:pt x="172" y="760"/>
                  </a:lnTo>
                  <a:lnTo>
                    <a:pt x="170" y="760"/>
                  </a:lnTo>
                  <a:lnTo>
                    <a:pt x="168" y="760"/>
                  </a:lnTo>
                  <a:lnTo>
                    <a:pt x="168" y="761"/>
                  </a:lnTo>
                  <a:lnTo>
                    <a:pt x="166" y="761"/>
                  </a:lnTo>
                  <a:lnTo>
                    <a:pt x="166" y="760"/>
                  </a:lnTo>
                  <a:lnTo>
                    <a:pt x="165" y="758"/>
                  </a:lnTo>
                  <a:lnTo>
                    <a:pt x="163" y="756"/>
                  </a:lnTo>
                  <a:lnTo>
                    <a:pt x="163" y="754"/>
                  </a:lnTo>
                  <a:lnTo>
                    <a:pt x="163" y="753"/>
                  </a:lnTo>
                  <a:lnTo>
                    <a:pt x="163" y="751"/>
                  </a:lnTo>
                  <a:lnTo>
                    <a:pt x="163" y="749"/>
                  </a:lnTo>
                  <a:lnTo>
                    <a:pt x="161" y="749"/>
                  </a:lnTo>
                  <a:lnTo>
                    <a:pt x="159" y="749"/>
                  </a:lnTo>
                  <a:lnTo>
                    <a:pt x="157" y="749"/>
                  </a:lnTo>
                  <a:lnTo>
                    <a:pt x="156" y="749"/>
                  </a:lnTo>
                  <a:lnTo>
                    <a:pt x="156" y="747"/>
                  </a:lnTo>
                  <a:lnTo>
                    <a:pt x="154" y="747"/>
                  </a:lnTo>
                  <a:lnTo>
                    <a:pt x="152" y="747"/>
                  </a:lnTo>
                  <a:lnTo>
                    <a:pt x="152" y="745"/>
                  </a:lnTo>
                  <a:lnTo>
                    <a:pt x="150" y="745"/>
                  </a:lnTo>
                  <a:lnTo>
                    <a:pt x="150" y="744"/>
                  </a:lnTo>
                  <a:lnTo>
                    <a:pt x="152" y="742"/>
                  </a:lnTo>
                  <a:lnTo>
                    <a:pt x="152" y="740"/>
                  </a:lnTo>
                  <a:lnTo>
                    <a:pt x="150" y="740"/>
                  </a:lnTo>
                  <a:lnTo>
                    <a:pt x="152" y="738"/>
                  </a:lnTo>
                  <a:lnTo>
                    <a:pt x="152" y="737"/>
                  </a:lnTo>
                  <a:lnTo>
                    <a:pt x="152" y="735"/>
                  </a:lnTo>
                  <a:lnTo>
                    <a:pt x="152" y="733"/>
                  </a:lnTo>
                  <a:lnTo>
                    <a:pt x="150" y="731"/>
                  </a:lnTo>
                  <a:lnTo>
                    <a:pt x="149" y="731"/>
                  </a:lnTo>
                  <a:lnTo>
                    <a:pt x="147" y="731"/>
                  </a:lnTo>
                  <a:lnTo>
                    <a:pt x="147" y="730"/>
                  </a:lnTo>
                  <a:lnTo>
                    <a:pt x="145" y="730"/>
                  </a:lnTo>
                  <a:lnTo>
                    <a:pt x="145" y="728"/>
                  </a:lnTo>
                  <a:lnTo>
                    <a:pt x="143" y="726"/>
                  </a:lnTo>
                  <a:lnTo>
                    <a:pt x="143" y="724"/>
                  </a:lnTo>
                  <a:lnTo>
                    <a:pt x="142" y="724"/>
                  </a:lnTo>
                  <a:lnTo>
                    <a:pt x="142" y="722"/>
                  </a:lnTo>
                  <a:lnTo>
                    <a:pt x="140" y="722"/>
                  </a:lnTo>
                  <a:lnTo>
                    <a:pt x="140" y="721"/>
                  </a:lnTo>
                  <a:lnTo>
                    <a:pt x="138" y="721"/>
                  </a:lnTo>
                  <a:lnTo>
                    <a:pt x="138" y="722"/>
                  </a:lnTo>
                  <a:lnTo>
                    <a:pt x="136" y="722"/>
                  </a:lnTo>
                  <a:lnTo>
                    <a:pt x="134" y="722"/>
                  </a:lnTo>
                  <a:lnTo>
                    <a:pt x="134" y="721"/>
                  </a:lnTo>
                  <a:lnTo>
                    <a:pt x="134" y="719"/>
                  </a:lnTo>
                  <a:lnTo>
                    <a:pt x="133" y="719"/>
                  </a:lnTo>
                  <a:lnTo>
                    <a:pt x="133" y="717"/>
                  </a:lnTo>
                  <a:lnTo>
                    <a:pt x="134" y="717"/>
                  </a:lnTo>
                  <a:lnTo>
                    <a:pt x="133" y="715"/>
                  </a:lnTo>
                  <a:lnTo>
                    <a:pt x="134" y="715"/>
                  </a:lnTo>
                  <a:lnTo>
                    <a:pt x="134" y="714"/>
                  </a:lnTo>
                  <a:lnTo>
                    <a:pt x="134" y="712"/>
                  </a:lnTo>
                  <a:lnTo>
                    <a:pt x="134" y="710"/>
                  </a:lnTo>
                  <a:lnTo>
                    <a:pt x="136" y="710"/>
                  </a:lnTo>
                  <a:lnTo>
                    <a:pt x="138" y="710"/>
                  </a:lnTo>
                  <a:lnTo>
                    <a:pt x="140" y="708"/>
                  </a:lnTo>
                  <a:lnTo>
                    <a:pt x="142" y="708"/>
                  </a:lnTo>
                  <a:lnTo>
                    <a:pt x="142" y="707"/>
                  </a:lnTo>
                  <a:lnTo>
                    <a:pt x="142" y="705"/>
                  </a:lnTo>
                  <a:lnTo>
                    <a:pt x="142" y="703"/>
                  </a:lnTo>
                  <a:lnTo>
                    <a:pt x="142" y="701"/>
                  </a:lnTo>
                  <a:lnTo>
                    <a:pt x="142" y="699"/>
                  </a:lnTo>
                  <a:lnTo>
                    <a:pt x="142" y="698"/>
                  </a:lnTo>
                  <a:lnTo>
                    <a:pt x="142" y="696"/>
                  </a:lnTo>
                  <a:lnTo>
                    <a:pt x="143" y="696"/>
                  </a:lnTo>
                  <a:lnTo>
                    <a:pt x="143" y="694"/>
                  </a:lnTo>
                  <a:lnTo>
                    <a:pt x="142" y="694"/>
                  </a:lnTo>
                  <a:lnTo>
                    <a:pt x="142" y="692"/>
                  </a:lnTo>
                  <a:lnTo>
                    <a:pt x="140" y="692"/>
                  </a:lnTo>
                  <a:lnTo>
                    <a:pt x="138" y="692"/>
                  </a:lnTo>
                  <a:lnTo>
                    <a:pt x="138" y="691"/>
                  </a:lnTo>
                  <a:lnTo>
                    <a:pt x="136" y="691"/>
                  </a:lnTo>
                  <a:lnTo>
                    <a:pt x="136" y="689"/>
                  </a:lnTo>
                  <a:lnTo>
                    <a:pt x="136" y="687"/>
                  </a:lnTo>
                  <a:lnTo>
                    <a:pt x="136" y="685"/>
                  </a:lnTo>
                  <a:lnTo>
                    <a:pt x="136" y="683"/>
                  </a:lnTo>
                  <a:lnTo>
                    <a:pt x="134" y="683"/>
                  </a:lnTo>
                  <a:lnTo>
                    <a:pt x="134" y="682"/>
                  </a:lnTo>
                  <a:lnTo>
                    <a:pt x="134" y="680"/>
                  </a:lnTo>
                  <a:lnTo>
                    <a:pt x="134" y="678"/>
                  </a:lnTo>
                  <a:lnTo>
                    <a:pt x="133" y="678"/>
                  </a:lnTo>
                  <a:lnTo>
                    <a:pt x="134" y="676"/>
                  </a:lnTo>
                  <a:lnTo>
                    <a:pt x="133" y="676"/>
                  </a:lnTo>
                  <a:lnTo>
                    <a:pt x="134" y="676"/>
                  </a:lnTo>
                  <a:lnTo>
                    <a:pt x="134" y="675"/>
                  </a:lnTo>
                  <a:lnTo>
                    <a:pt x="133" y="675"/>
                  </a:lnTo>
                  <a:lnTo>
                    <a:pt x="133" y="673"/>
                  </a:lnTo>
                  <a:lnTo>
                    <a:pt x="133" y="671"/>
                  </a:lnTo>
                  <a:lnTo>
                    <a:pt x="131" y="671"/>
                  </a:lnTo>
                  <a:lnTo>
                    <a:pt x="131" y="669"/>
                  </a:lnTo>
                  <a:lnTo>
                    <a:pt x="131" y="668"/>
                  </a:lnTo>
                  <a:lnTo>
                    <a:pt x="131" y="669"/>
                  </a:lnTo>
                  <a:lnTo>
                    <a:pt x="131" y="668"/>
                  </a:lnTo>
                  <a:lnTo>
                    <a:pt x="131" y="666"/>
                  </a:lnTo>
                  <a:lnTo>
                    <a:pt x="131" y="664"/>
                  </a:lnTo>
                  <a:lnTo>
                    <a:pt x="131" y="662"/>
                  </a:lnTo>
                  <a:lnTo>
                    <a:pt x="133" y="662"/>
                  </a:lnTo>
                  <a:lnTo>
                    <a:pt x="133" y="660"/>
                  </a:lnTo>
                  <a:lnTo>
                    <a:pt x="134" y="660"/>
                  </a:lnTo>
                  <a:lnTo>
                    <a:pt x="136" y="660"/>
                  </a:lnTo>
                  <a:lnTo>
                    <a:pt x="136" y="659"/>
                  </a:lnTo>
                  <a:lnTo>
                    <a:pt x="138" y="659"/>
                  </a:lnTo>
                  <a:lnTo>
                    <a:pt x="140" y="659"/>
                  </a:lnTo>
                  <a:lnTo>
                    <a:pt x="140" y="657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0" y="655"/>
                  </a:lnTo>
                  <a:lnTo>
                    <a:pt x="138" y="655"/>
                  </a:lnTo>
                  <a:lnTo>
                    <a:pt x="140" y="655"/>
                  </a:lnTo>
                  <a:lnTo>
                    <a:pt x="140" y="653"/>
                  </a:lnTo>
                  <a:lnTo>
                    <a:pt x="140" y="655"/>
                  </a:lnTo>
                  <a:lnTo>
                    <a:pt x="142" y="655"/>
                  </a:lnTo>
                  <a:lnTo>
                    <a:pt x="142" y="653"/>
                  </a:lnTo>
                  <a:lnTo>
                    <a:pt x="143" y="653"/>
                  </a:lnTo>
                  <a:lnTo>
                    <a:pt x="143" y="652"/>
                  </a:lnTo>
                  <a:lnTo>
                    <a:pt x="142" y="652"/>
                  </a:lnTo>
                  <a:lnTo>
                    <a:pt x="142" y="650"/>
                  </a:lnTo>
                  <a:lnTo>
                    <a:pt x="143" y="650"/>
                  </a:lnTo>
                  <a:lnTo>
                    <a:pt x="145" y="650"/>
                  </a:lnTo>
                  <a:lnTo>
                    <a:pt x="147" y="650"/>
                  </a:lnTo>
                  <a:lnTo>
                    <a:pt x="147" y="648"/>
                  </a:lnTo>
                  <a:lnTo>
                    <a:pt x="147" y="646"/>
                  </a:lnTo>
                  <a:lnTo>
                    <a:pt x="149" y="646"/>
                  </a:lnTo>
                  <a:lnTo>
                    <a:pt x="150" y="646"/>
                  </a:lnTo>
                  <a:lnTo>
                    <a:pt x="150" y="645"/>
                  </a:lnTo>
                  <a:lnTo>
                    <a:pt x="150" y="643"/>
                  </a:lnTo>
                  <a:lnTo>
                    <a:pt x="150" y="641"/>
                  </a:lnTo>
                  <a:lnTo>
                    <a:pt x="152" y="641"/>
                  </a:lnTo>
                  <a:lnTo>
                    <a:pt x="152" y="639"/>
                  </a:lnTo>
                  <a:lnTo>
                    <a:pt x="154" y="639"/>
                  </a:lnTo>
                  <a:lnTo>
                    <a:pt x="154" y="637"/>
                  </a:lnTo>
                  <a:lnTo>
                    <a:pt x="154" y="639"/>
                  </a:lnTo>
                  <a:lnTo>
                    <a:pt x="156" y="639"/>
                  </a:lnTo>
                  <a:lnTo>
                    <a:pt x="157" y="639"/>
                  </a:lnTo>
                  <a:lnTo>
                    <a:pt x="157" y="637"/>
                  </a:lnTo>
                  <a:lnTo>
                    <a:pt x="159" y="637"/>
                  </a:lnTo>
                  <a:lnTo>
                    <a:pt x="159" y="636"/>
                  </a:lnTo>
                  <a:lnTo>
                    <a:pt x="159" y="634"/>
                  </a:lnTo>
                  <a:lnTo>
                    <a:pt x="159" y="636"/>
                  </a:lnTo>
                  <a:lnTo>
                    <a:pt x="161" y="636"/>
                  </a:lnTo>
                  <a:lnTo>
                    <a:pt x="161" y="634"/>
                  </a:lnTo>
                  <a:lnTo>
                    <a:pt x="159" y="634"/>
                  </a:lnTo>
                  <a:lnTo>
                    <a:pt x="161" y="634"/>
                  </a:lnTo>
                  <a:lnTo>
                    <a:pt x="161" y="632"/>
                  </a:lnTo>
                  <a:lnTo>
                    <a:pt x="163" y="632"/>
                  </a:lnTo>
                  <a:lnTo>
                    <a:pt x="165" y="632"/>
                  </a:lnTo>
                  <a:lnTo>
                    <a:pt x="165" y="630"/>
                  </a:lnTo>
                  <a:lnTo>
                    <a:pt x="165" y="629"/>
                  </a:lnTo>
                  <a:lnTo>
                    <a:pt x="163" y="629"/>
                  </a:lnTo>
                  <a:lnTo>
                    <a:pt x="165" y="629"/>
                  </a:lnTo>
                  <a:lnTo>
                    <a:pt x="166" y="629"/>
                  </a:lnTo>
                  <a:lnTo>
                    <a:pt x="166" y="627"/>
                  </a:lnTo>
                  <a:lnTo>
                    <a:pt x="165" y="627"/>
                  </a:lnTo>
                  <a:lnTo>
                    <a:pt x="165" y="625"/>
                  </a:lnTo>
                  <a:lnTo>
                    <a:pt x="166" y="625"/>
                  </a:lnTo>
                  <a:lnTo>
                    <a:pt x="166" y="627"/>
                  </a:lnTo>
                  <a:lnTo>
                    <a:pt x="166" y="625"/>
                  </a:lnTo>
                  <a:lnTo>
                    <a:pt x="168" y="625"/>
                  </a:lnTo>
                  <a:lnTo>
                    <a:pt x="166" y="625"/>
                  </a:lnTo>
                  <a:lnTo>
                    <a:pt x="166" y="623"/>
                  </a:lnTo>
                  <a:lnTo>
                    <a:pt x="168" y="623"/>
                  </a:lnTo>
                  <a:lnTo>
                    <a:pt x="166" y="623"/>
                  </a:lnTo>
                  <a:lnTo>
                    <a:pt x="166" y="622"/>
                  </a:lnTo>
                  <a:lnTo>
                    <a:pt x="165" y="622"/>
                  </a:lnTo>
                  <a:lnTo>
                    <a:pt x="165" y="623"/>
                  </a:lnTo>
                  <a:lnTo>
                    <a:pt x="163" y="623"/>
                  </a:lnTo>
                  <a:lnTo>
                    <a:pt x="163" y="622"/>
                  </a:lnTo>
                  <a:lnTo>
                    <a:pt x="161" y="623"/>
                  </a:lnTo>
                  <a:lnTo>
                    <a:pt x="161" y="622"/>
                  </a:lnTo>
                  <a:lnTo>
                    <a:pt x="161" y="620"/>
                  </a:lnTo>
                  <a:lnTo>
                    <a:pt x="163" y="620"/>
                  </a:lnTo>
                  <a:lnTo>
                    <a:pt x="165" y="620"/>
                  </a:lnTo>
                  <a:lnTo>
                    <a:pt x="165" y="618"/>
                  </a:lnTo>
                  <a:lnTo>
                    <a:pt x="163" y="618"/>
                  </a:lnTo>
                  <a:lnTo>
                    <a:pt x="163" y="616"/>
                  </a:lnTo>
                  <a:lnTo>
                    <a:pt x="165" y="616"/>
                  </a:lnTo>
                  <a:lnTo>
                    <a:pt x="165" y="618"/>
                  </a:lnTo>
                  <a:lnTo>
                    <a:pt x="165" y="616"/>
                  </a:lnTo>
                  <a:lnTo>
                    <a:pt x="163" y="616"/>
                  </a:lnTo>
                  <a:lnTo>
                    <a:pt x="165" y="614"/>
                  </a:lnTo>
                  <a:lnTo>
                    <a:pt x="165" y="613"/>
                  </a:lnTo>
                  <a:lnTo>
                    <a:pt x="166" y="611"/>
                  </a:lnTo>
                  <a:lnTo>
                    <a:pt x="165" y="611"/>
                  </a:lnTo>
                  <a:lnTo>
                    <a:pt x="165" y="609"/>
                  </a:lnTo>
                  <a:lnTo>
                    <a:pt x="165" y="607"/>
                  </a:lnTo>
                  <a:lnTo>
                    <a:pt x="163" y="607"/>
                  </a:lnTo>
                  <a:lnTo>
                    <a:pt x="165" y="607"/>
                  </a:lnTo>
                  <a:lnTo>
                    <a:pt x="165" y="606"/>
                  </a:lnTo>
                  <a:lnTo>
                    <a:pt x="165" y="607"/>
                  </a:lnTo>
                  <a:lnTo>
                    <a:pt x="166" y="607"/>
                  </a:lnTo>
                  <a:lnTo>
                    <a:pt x="166" y="606"/>
                  </a:lnTo>
                  <a:lnTo>
                    <a:pt x="165" y="606"/>
                  </a:lnTo>
                  <a:lnTo>
                    <a:pt x="163" y="606"/>
                  </a:lnTo>
                  <a:lnTo>
                    <a:pt x="165" y="606"/>
                  </a:lnTo>
                  <a:lnTo>
                    <a:pt x="165" y="604"/>
                  </a:lnTo>
                  <a:lnTo>
                    <a:pt x="163" y="602"/>
                  </a:lnTo>
                  <a:lnTo>
                    <a:pt x="165" y="602"/>
                  </a:lnTo>
                  <a:lnTo>
                    <a:pt x="163" y="602"/>
                  </a:lnTo>
                  <a:lnTo>
                    <a:pt x="163" y="600"/>
                  </a:lnTo>
                  <a:lnTo>
                    <a:pt x="165" y="600"/>
                  </a:lnTo>
                  <a:lnTo>
                    <a:pt x="163" y="599"/>
                  </a:lnTo>
                  <a:lnTo>
                    <a:pt x="165" y="599"/>
                  </a:lnTo>
                  <a:lnTo>
                    <a:pt x="165" y="597"/>
                  </a:lnTo>
                  <a:lnTo>
                    <a:pt x="163" y="597"/>
                  </a:lnTo>
                  <a:lnTo>
                    <a:pt x="165" y="597"/>
                  </a:lnTo>
                  <a:lnTo>
                    <a:pt x="165" y="595"/>
                  </a:lnTo>
                  <a:lnTo>
                    <a:pt x="163" y="595"/>
                  </a:lnTo>
                  <a:lnTo>
                    <a:pt x="163" y="593"/>
                  </a:lnTo>
                  <a:lnTo>
                    <a:pt x="161" y="593"/>
                  </a:lnTo>
                  <a:lnTo>
                    <a:pt x="161" y="591"/>
                  </a:lnTo>
                  <a:lnTo>
                    <a:pt x="161" y="590"/>
                  </a:lnTo>
                  <a:lnTo>
                    <a:pt x="159" y="590"/>
                  </a:lnTo>
                  <a:lnTo>
                    <a:pt x="159" y="588"/>
                  </a:lnTo>
                  <a:lnTo>
                    <a:pt x="157" y="588"/>
                  </a:lnTo>
                  <a:lnTo>
                    <a:pt x="156" y="588"/>
                  </a:lnTo>
                  <a:lnTo>
                    <a:pt x="156" y="586"/>
                  </a:lnTo>
                  <a:lnTo>
                    <a:pt x="157" y="586"/>
                  </a:lnTo>
                  <a:lnTo>
                    <a:pt x="157" y="584"/>
                  </a:lnTo>
                  <a:lnTo>
                    <a:pt x="159" y="584"/>
                  </a:lnTo>
                  <a:lnTo>
                    <a:pt x="159" y="583"/>
                  </a:lnTo>
                  <a:lnTo>
                    <a:pt x="161" y="583"/>
                  </a:lnTo>
                  <a:lnTo>
                    <a:pt x="163" y="583"/>
                  </a:lnTo>
                  <a:lnTo>
                    <a:pt x="163" y="581"/>
                  </a:lnTo>
                  <a:lnTo>
                    <a:pt x="163" y="579"/>
                  </a:lnTo>
                  <a:lnTo>
                    <a:pt x="163" y="577"/>
                  </a:lnTo>
                  <a:lnTo>
                    <a:pt x="163" y="576"/>
                  </a:lnTo>
                  <a:lnTo>
                    <a:pt x="163" y="574"/>
                  </a:lnTo>
                  <a:lnTo>
                    <a:pt x="163" y="572"/>
                  </a:lnTo>
                  <a:lnTo>
                    <a:pt x="163" y="570"/>
                  </a:lnTo>
                  <a:lnTo>
                    <a:pt x="161" y="568"/>
                  </a:lnTo>
                  <a:lnTo>
                    <a:pt x="161" y="567"/>
                  </a:lnTo>
                  <a:lnTo>
                    <a:pt x="161" y="565"/>
                  </a:lnTo>
                  <a:lnTo>
                    <a:pt x="161" y="563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7" y="561"/>
                  </a:lnTo>
                  <a:lnTo>
                    <a:pt x="159" y="561"/>
                  </a:lnTo>
                  <a:lnTo>
                    <a:pt x="159" y="560"/>
                  </a:lnTo>
                  <a:lnTo>
                    <a:pt x="159" y="558"/>
                  </a:lnTo>
                  <a:lnTo>
                    <a:pt x="159" y="556"/>
                  </a:lnTo>
                  <a:lnTo>
                    <a:pt x="157" y="556"/>
                  </a:lnTo>
                  <a:lnTo>
                    <a:pt x="157" y="554"/>
                  </a:lnTo>
                  <a:lnTo>
                    <a:pt x="156" y="553"/>
                  </a:lnTo>
                  <a:lnTo>
                    <a:pt x="156" y="551"/>
                  </a:lnTo>
                  <a:lnTo>
                    <a:pt x="157" y="551"/>
                  </a:lnTo>
                  <a:lnTo>
                    <a:pt x="157" y="549"/>
                  </a:lnTo>
                  <a:lnTo>
                    <a:pt x="157" y="547"/>
                  </a:lnTo>
                  <a:lnTo>
                    <a:pt x="156" y="547"/>
                  </a:lnTo>
                  <a:lnTo>
                    <a:pt x="157" y="547"/>
                  </a:lnTo>
                  <a:lnTo>
                    <a:pt x="157" y="545"/>
                  </a:lnTo>
                  <a:lnTo>
                    <a:pt x="159" y="544"/>
                  </a:lnTo>
                  <a:lnTo>
                    <a:pt x="161" y="544"/>
                  </a:lnTo>
                  <a:lnTo>
                    <a:pt x="161" y="542"/>
                  </a:lnTo>
                  <a:lnTo>
                    <a:pt x="161" y="540"/>
                  </a:lnTo>
                  <a:lnTo>
                    <a:pt x="161" y="538"/>
                  </a:lnTo>
                  <a:lnTo>
                    <a:pt x="161" y="537"/>
                  </a:lnTo>
                  <a:lnTo>
                    <a:pt x="161" y="538"/>
                  </a:lnTo>
                  <a:lnTo>
                    <a:pt x="161" y="537"/>
                  </a:lnTo>
                  <a:lnTo>
                    <a:pt x="161" y="535"/>
                  </a:lnTo>
                  <a:lnTo>
                    <a:pt x="163" y="535"/>
                  </a:lnTo>
                  <a:lnTo>
                    <a:pt x="163" y="533"/>
                  </a:lnTo>
                  <a:lnTo>
                    <a:pt x="163" y="535"/>
                  </a:lnTo>
                  <a:lnTo>
                    <a:pt x="163" y="533"/>
                  </a:lnTo>
                  <a:lnTo>
                    <a:pt x="165" y="531"/>
                  </a:lnTo>
                  <a:lnTo>
                    <a:pt x="165" y="530"/>
                  </a:lnTo>
                  <a:lnTo>
                    <a:pt x="163" y="530"/>
                  </a:lnTo>
                  <a:lnTo>
                    <a:pt x="165" y="530"/>
                  </a:lnTo>
                  <a:lnTo>
                    <a:pt x="165" y="528"/>
                  </a:lnTo>
                  <a:lnTo>
                    <a:pt x="165" y="526"/>
                  </a:lnTo>
                  <a:lnTo>
                    <a:pt x="166" y="526"/>
                  </a:lnTo>
                  <a:lnTo>
                    <a:pt x="166" y="524"/>
                  </a:lnTo>
                  <a:lnTo>
                    <a:pt x="166" y="522"/>
                  </a:lnTo>
                  <a:lnTo>
                    <a:pt x="166" y="521"/>
                  </a:lnTo>
                  <a:lnTo>
                    <a:pt x="166" y="519"/>
                  </a:lnTo>
                  <a:lnTo>
                    <a:pt x="166" y="517"/>
                  </a:lnTo>
                  <a:lnTo>
                    <a:pt x="166" y="515"/>
                  </a:lnTo>
                  <a:lnTo>
                    <a:pt x="166" y="514"/>
                  </a:lnTo>
                  <a:lnTo>
                    <a:pt x="168" y="514"/>
                  </a:lnTo>
                  <a:lnTo>
                    <a:pt x="168" y="512"/>
                  </a:lnTo>
                  <a:lnTo>
                    <a:pt x="166" y="512"/>
                  </a:lnTo>
                  <a:lnTo>
                    <a:pt x="168" y="512"/>
                  </a:lnTo>
                  <a:lnTo>
                    <a:pt x="168" y="510"/>
                  </a:lnTo>
                  <a:lnTo>
                    <a:pt x="168" y="508"/>
                  </a:lnTo>
                  <a:lnTo>
                    <a:pt x="170" y="508"/>
                  </a:lnTo>
                  <a:lnTo>
                    <a:pt x="170" y="507"/>
                  </a:lnTo>
                  <a:lnTo>
                    <a:pt x="172" y="507"/>
                  </a:lnTo>
                  <a:lnTo>
                    <a:pt x="170" y="507"/>
                  </a:lnTo>
                  <a:lnTo>
                    <a:pt x="170" y="505"/>
                  </a:lnTo>
                  <a:lnTo>
                    <a:pt x="172" y="505"/>
                  </a:lnTo>
                  <a:lnTo>
                    <a:pt x="172" y="503"/>
                  </a:lnTo>
                  <a:lnTo>
                    <a:pt x="173" y="503"/>
                  </a:lnTo>
                  <a:lnTo>
                    <a:pt x="175" y="503"/>
                  </a:lnTo>
                  <a:lnTo>
                    <a:pt x="175" y="501"/>
                  </a:lnTo>
                  <a:lnTo>
                    <a:pt x="173" y="501"/>
                  </a:lnTo>
                  <a:lnTo>
                    <a:pt x="175" y="501"/>
                  </a:lnTo>
                  <a:lnTo>
                    <a:pt x="175" y="499"/>
                  </a:lnTo>
                  <a:lnTo>
                    <a:pt x="173" y="499"/>
                  </a:lnTo>
                  <a:lnTo>
                    <a:pt x="175" y="499"/>
                  </a:lnTo>
                  <a:lnTo>
                    <a:pt x="177" y="499"/>
                  </a:lnTo>
                  <a:lnTo>
                    <a:pt x="177" y="501"/>
                  </a:lnTo>
                  <a:lnTo>
                    <a:pt x="177" y="499"/>
                  </a:lnTo>
                  <a:lnTo>
                    <a:pt x="179" y="499"/>
                  </a:lnTo>
                  <a:lnTo>
                    <a:pt x="179" y="498"/>
                  </a:lnTo>
                  <a:lnTo>
                    <a:pt x="179" y="499"/>
                  </a:lnTo>
                  <a:lnTo>
                    <a:pt x="180" y="499"/>
                  </a:lnTo>
                  <a:lnTo>
                    <a:pt x="180" y="498"/>
                  </a:lnTo>
                  <a:lnTo>
                    <a:pt x="179" y="498"/>
                  </a:lnTo>
                  <a:lnTo>
                    <a:pt x="180" y="498"/>
                  </a:lnTo>
                  <a:lnTo>
                    <a:pt x="182" y="498"/>
                  </a:lnTo>
                  <a:lnTo>
                    <a:pt x="184" y="498"/>
                  </a:lnTo>
                  <a:lnTo>
                    <a:pt x="182" y="498"/>
                  </a:lnTo>
                  <a:lnTo>
                    <a:pt x="182" y="496"/>
                  </a:lnTo>
                  <a:lnTo>
                    <a:pt x="182" y="498"/>
                  </a:lnTo>
                  <a:lnTo>
                    <a:pt x="184" y="498"/>
                  </a:lnTo>
                  <a:lnTo>
                    <a:pt x="184" y="496"/>
                  </a:lnTo>
                  <a:lnTo>
                    <a:pt x="182" y="496"/>
                  </a:lnTo>
                  <a:lnTo>
                    <a:pt x="182" y="494"/>
                  </a:lnTo>
                  <a:lnTo>
                    <a:pt x="184" y="494"/>
                  </a:lnTo>
                  <a:lnTo>
                    <a:pt x="186" y="494"/>
                  </a:lnTo>
                  <a:lnTo>
                    <a:pt x="186" y="492"/>
                  </a:lnTo>
                  <a:lnTo>
                    <a:pt x="188" y="492"/>
                  </a:lnTo>
                  <a:lnTo>
                    <a:pt x="186" y="494"/>
                  </a:lnTo>
                  <a:lnTo>
                    <a:pt x="188" y="494"/>
                  </a:lnTo>
                  <a:lnTo>
                    <a:pt x="188" y="496"/>
                  </a:lnTo>
                  <a:lnTo>
                    <a:pt x="189" y="496"/>
                  </a:lnTo>
                  <a:lnTo>
                    <a:pt x="189" y="494"/>
                  </a:lnTo>
                  <a:lnTo>
                    <a:pt x="191" y="494"/>
                  </a:lnTo>
                  <a:lnTo>
                    <a:pt x="193" y="494"/>
                  </a:lnTo>
                  <a:lnTo>
                    <a:pt x="193" y="492"/>
                  </a:lnTo>
                  <a:lnTo>
                    <a:pt x="191" y="492"/>
                  </a:lnTo>
                  <a:lnTo>
                    <a:pt x="193" y="492"/>
                  </a:lnTo>
                  <a:lnTo>
                    <a:pt x="193" y="494"/>
                  </a:lnTo>
                  <a:lnTo>
                    <a:pt x="195" y="494"/>
                  </a:lnTo>
                  <a:lnTo>
                    <a:pt x="196" y="494"/>
                  </a:lnTo>
                  <a:lnTo>
                    <a:pt x="198" y="494"/>
                  </a:lnTo>
                  <a:lnTo>
                    <a:pt x="200" y="494"/>
                  </a:lnTo>
                  <a:lnTo>
                    <a:pt x="200" y="492"/>
                  </a:lnTo>
                  <a:lnTo>
                    <a:pt x="198" y="492"/>
                  </a:lnTo>
                  <a:lnTo>
                    <a:pt x="198" y="491"/>
                  </a:lnTo>
                  <a:lnTo>
                    <a:pt x="200" y="491"/>
                  </a:lnTo>
                  <a:lnTo>
                    <a:pt x="200" y="492"/>
                  </a:lnTo>
                  <a:lnTo>
                    <a:pt x="202" y="492"/>
                  </a:lnTo>
                  <a:lnTo>
                    <a:pt x="202" y="494"/>
                  </a:lnTo>
                  <a:lnTo>
                    <a:pt x="202" y="492"/>
                  </a:lnTo>
                  <a:lnTo>
                    <a:pt x="204" y="492"/>
                  </a:lnTo>
                  <a:lnTo>
                    <a:pt x="202" y="492"/>
                  </a:lnTo>
                  <a:lnTo>
                    <a:pt x="204" y="492"/>
                  </a:lnTo>
                  <a:lnTo>
                    <a:pt x="205" y="492"/>
                  </a:lnTo>
                  <a:lnTo>
                    <a:pt x="205" y="491"/>
                  </a:lnTo>
                  <a:lnTo>
                    <a:pt x="207" y="491"/>
                  </a:lnTo>
                  <a:lnTo>
                    <a:pt x="207" y="489"/>
                  </a:lnTo>
                  <a:lnTo>
                    <a:pt x="207" y="491"/>
                  </a:lnTo>
                  <a:lnTo>
                    <a:pt x="209" y="491"/>
                  </a:lnTo>
                  <a:lnTo>
                    <a:pt x="209" y="492"/>
                  </a:lnTo>
                  <a:lnTo>
                    <a:pt x="211" y="492"/>
                  </a:lnTo>
                  <a:lnTo>
                    <a:pt x="211" y="491"/>
                  </a:lnTo>
                  <a:lnTo>
                    <a:pt x="212" y="491"/>
                  </a:lnTo>
                  <a:lnTo>
                    <a:pt x="212" y="489"/>
                  </a:lnTo>
                  <a:lnTo>
                    <a:pt x="211" y="489"/>
                  </a:lnTo>
                  <a:lnTo>
                    <a:pt x="212" y="489"/>
                  </a:lnTo>
                  <a:lnTo>
                    <a:pt x="212" y="487"/>
                  </a:lnTo>
                  <a:lnTo>
                    <a:pt x="212" y="485"/>
                  </a:lnTo>
                  <a:lnTo>
                    <a:pt x="214" y="485"/>
                  </a:lnTo>
                  <a:lnTo>
                    <a:pt x="212" y="485"/>
                  </a:lnTo>
                  <a:lnTo>
                    <a:pt x="212" y="483"/>
                  </a:lnTo>
                  <a:lnTo>
                    <a:pt x="214" y="483"/>
                  </a:lnTo>
                  <a:lnTo>
                    <a:pt x="216" y="483"/>
                  </a:lnTo>
                  <a:lnTo>
                    <a:pt x="218" y="483"/>
                  </a:lnTo>
                  <a:lnTo>
                    <a:pt x="218" y="482"/>
                  </a:lnTo>
                  <a:lnTo>
                    <a:pt x="218" y="480"/>
                  </a:lnTo>
                  <a:lnTo>
                    <a:pt x="218" y="482"/>
                  </a:lnTo>
                  <a:lnTo>
                    <a:pt x="219" y="482"/>
                  </a:lnTo>
                  <a:lnTo>
                    <a:pt x="219" y="480"/>
                  </a:lnTo>
                  <a:lnTo>
                    <a:pt x="219" y="478"/>
                  </a:lnTo>
                  <a:lnTo>
                    <a:pt x="218" y="478"/>
                  </a:lnTo>
                  <a:lnTo>
                    <a:pt x="219" y="478"/>
                  </a:lnTo>
                  <a:lnTo>
                    <a:pt x="221" y="476"/>
                  </a:lnTo>
                  <a:lnTo>
                    <a:pt x="223" y="476"/>
                  </a:lnTo>
                  <a:lnTo>
                    <a:pt x="223" y="478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5" y="478"/>
                  </a:lnTo>
                  <a:lnTo>
                    <a:pt x="227" y="478"/>
                  </a:lnTo>
                  <a:lnTo>
                    <a:pt x="227" y="476"/>
                  </a:lnTo>
                  <a:lnTo>
                    <a:pt x="228" y="476"/>
                  </a:lnTo>
                  <a:lnTo>
                    <a:pt x="228" y="475"/>
                  </a:lnTo>
                  <a:lnTo>
                    <a:pt x="230" y="475"/>
                  </a:lnTo>
                  <a:lnTo>
                    <a:pt x="230" y="473"/>
                  </a:lnTo>
                  <a:lnTo>
                    <a:pt x="230" y="471"/>
                  </a:lnTo>
                  <a:lnTo>
                    <a:pt x="232" y="471"/>
                  </a:lnTo>
                  <a:lnTo>
                    <a:pt x="234" y="471"/>
                  </a:lnTo>
                  <a:lnTo>
                    <a:pt x="235" y="471"/>
                  </a:lnTo>
                  <a:lnTo>
                    <a:pt x="235" y="473"/>
                  </a:lnTo>
                  <a:lnTo>
                    <a:pt x="235" y="475"/>
                  </a:lnTo>
                  <a:lnTo>
                    <a:pt x="237" y="475"/>
                  </a:lnTo>
                  <a:lnTo>
                    <a:pt x="239" y="475"/>
                  </a:lnTo>
                  <a:lnTo>
                    <a:pt x="241" y="475"/>
                  </a:lnTo>
                  <a:lnTo>
                    <a:pt x="242" y="475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5"/>
                  </a:lnTo>
                  <a:lnTo>
                    <a:pt x="244" y="473"/>
                  </a:lnTo>
                  <a:lnTo>
                    <a:pt x="242" y="473"/>
                  </a:lnTo>
                  <a:lnTo>
                    <a:pt x="242" y="471"/>
                  </a:lnTo>
                  <a:lnTo>
                    <a:pt x="244" y="471"/>
                  </a:lnTo>
                  <a:lnTo>
                    <a:pt x="246" y="471"/>
                  </a:lnTo>
                  <a:lnTo>
                    <a:pt x="248" y="471"/>
                  </a:lnTo>
                  <a:lnTo>
                    <a:pt x="248" y="469"/>
                  </a:lnTo>
                  <a:lnTo>
                    <a:pt x="248" y="468"/>
                  </a:lnTo>
                  <a:lnTo>
                    <a:pt x="250" y="468"/>
                  </a:lnTo>
                  <a:lnTo>
                    <a:pt x="250" y="466"/>
                  </a:lnTo>
                  <a:lnTo>
                    <a:pt x="251" y="466"/>
                  </a:lnTo>
                  <a:lnTo>
                    <a:pt x="251" y="464"/>
                  </a:lnTo>
                  <a:lnTo>
                    <a:pt x="253" y="464"/>
                  </a:lnTo>
                  <a:lnTo>
                    <a:pt x="253" y="466"/>
                  </a:lnTo>
                  <a:lnTo>
                    <a:pt x="255" y="466"/>
                  </a:lnTo>
                  <a:lnTo>
                    <a:pt x="255" y="464"/>
                  </a:lnTo>
                  <a:lnTo>
                    <a:pt x="255" y="462"/>
                  </a:lnTo>
                  <a:lnTo>
                    <a:pt x="255" y="460"/>
                  </a:lnTo>
                  <a:lnTo>
                    <a:pt x="257" y="460"/>
                  </a:lnTo>
                  <a:lnTo>
                    <a:pt x="257" y="459"/>
                  </a:lnTo>
                  <a:lnTo>
                    <a:pt x="255" y="459"/>
                  </a:lnTo>
                  <a:lnTo>
                    <a:pt x="255" y="460"/>
                  </a:lnTo>
                  <a:lnTo>
                    <a:pt x="255" y="459"/>
                  </a:lnTo>
                  <a:lnTo>
                    <a:pt x="255" y="457"/>
                  </a:lnTo>
                  <a:lnTo>
                    <a:pt x="257" y="457"/>
                  </a:lnTo>
                  <a:lnTo>
                    <a:pt x="257" y="455"/>
                  </a:lnTo>
                  <a:lnTo>
                    <a:pt x="258" y="455"/>
                  </a:lnTo>
                  <a:lnTo>
                    <a:pt x="258" y="453"/>
                  </a:lnTo>
                  <a:lnTo>
                    <a:pt x="258" y="452"/>
                  </a:lnTo>
                  <a:lnTo>
                    <a:pt x="260" y="452"/>
                  </a:lnTo>
                  <a:lnTo>
                    <a:pt x="260" y="450"/>
                  </a:lnTo>
                  <a:lnTo>
                    <a:pt x="258" y="450"/>
                  </a:lnTo>
                  <a:lnTo>
                    <a:pt x="258" y="448"/>
                  </a:lnTo>
                  <a:lnTo>
                    <a:pt x="258" y="446"/>
                  </a:lnTo>
                  <a:lnTo>
                    <a:pt x="260" y="446"/>
                  </a:lnTo>
                  <a:lnTo>
                    <a:pt x="260" y="445"/>
                  </a:lnTo>
                  <a:lnTo>
                    <a:pt x="260" y="443"/>
                  </a:lnTo>
                  <a:lnTo>
                    <a:pt x="258" y="443"/>
                  </a:lnTo>
                  <a:lnTo>
                    <a:pt x="258" y="441"/>
                  </a:lnTo>
                  <a:lnTo>
                    <a:pt x="258" y="439"/>
                  </a:lnTo>
                  <a:lnTo>
                    <a:pt x="260" y="439"/>
                  </a:lnTo>
                  <a:lnTo>
                    <a:pt x="258" y="439"/>
                  </a:lnTo>
                  <a:lnTo>
                    <a:pt x="258" y="437"/>
                  </a:lnTo>
                  <a:lnTo>
                    <a:pt x="260" y="437"/>
                  </a:lnTo>
                  <a:lnTo>
                    <a:pt x="258" y="437"/>
                  </a:lnTo>
                  <a:lnTo>
                    <a:pt x="258" y="436"/>
                  </a:lnTo>
                  <a:lnTo>
                    <a:pt x="258" y="434"/>
                  </a:lnTo>
                  <a:lnTo>
                    <a:pt x="258" y="432"/>
                  </a:lnTo>
                  <a:lnTo>
                    <a:pt x="260" y="432"/>
                  </a:lnTo>
                  <a:lnTo>
                    <a:pt x="260" y="430"/>
                  </a:lnTo>
                  <a:lnTo>
                    <a:pt x="260" y="429"/>
                  </a:lnTo>
                  <a:lnTo>
                    <a:pt x="262" y="429"/>
                  </a:lnTo>
                  <a:lnTo>
                    <a:pt x="262" y="427"/>
                  </a:lnTo>
                  <a:lnTo>
                    <a:pt x="262" y="425"/>
                  </a:lnTo>
                  <a:lnTo>
                    <a:pt x="264" y="425"/>
                  </a:lnTo>
                  <a:lnTo>
                    <a:pt x="264" y="423"/>
                  </a:lnTo>
                  <a:lnTo>
                    <a:pt x="265" y="423"/>
                  </a:lnTo>
                  <a:lnTo>
                    <a:pt x="265" y="422"/>
                  </a:lnTo>
                  <a:lnTo>
                    <a:pt x="265" y="420"/>
                  </a:lnTo>
                  <a:lnTo>
                    <a:pt x="265" y="418"/>
                  </a:lnTo>
                  <a:lnTo>
                    <a:pt x="265" y="416"/>
                  </a:lnTo>
                  <a:lnTo>
                    <a:pt x="267" y="416"/>
                  </a:lnTo>
                  <a:lnTo>
                    <a:pt x="267" y="418"/>
                  </a:lnTo>
                  <a:lnTo>
                    <a:pt x="269" y="418"/>
                  </a:lnTo>
                  <a:lnTo>
                    <a:pt x="271" y="418"/>
                  </a:lnTo>
                  <a:lnTo>
                    <a:pt x="271" y="420"/>
                  </a:lnTo>
                  <a:lnTo>
                    <a:pt x="271" y="422"/>
                  </a:lnTo>
                  <a:lnTo>
                    <a:pt x="273" y="422"/>
                  </a:lnTo>
                  <a:lnTo>
                    <a:pt x="274" y="422"/>
                  </a:lnTo>
                  <a:lnTo>
                    <a:pt x="273" y="422"/>
                  </a:lnTo>
                  <a:lnTo>
                    <a:pt x="273" y="423"/>
                  </a:lnTo>
                  <a:lnTo>
                    <a:pt x="274" y="423"/>
                  </a:lnTo>
                  <a:lnTo>
                    <a:pt x="274" y="425"/>
                  </a:lnTo>
                  <a:lnTo>
                    <a:pt x="273" y="425"/>
                  </a:lnTo>
                  <a:lnTo>
                    <a:pt x="273" y="427"/>
                  </a:lnTo>
                  <a:lnTo>
                    <a:pt x="274" y="427"/>
                  </a:lnTo>
                  <a:lnTo>
                    <a:pt x="276" y="427"/>
                  </a:lnTo>
                  <a:lnTo>
                    <a:pt x="278" y="427"/>
                  </a:lnTo>
                  <a:lnTo>
                    <a:pt x="278" y="425"/>
                  </a:lnTo>
                  <a:lnTo>
                    <a:pt x="280" y="425"/>
                  </a:lnTo>
                  <a:lnTo>
                    <a:pt x="280" y="427"/>
                  </a:lnTo>
                  <a:lnTo>
                    <a:pt x="281" y="427"/>
                  </a:lnTo>
                  <a:lnTo>
                    <a:pt x="281" y="425"/>
                  </a:lnTo>
                  <a:lnTo>
                    <a:pt x="283" y="425"/>
                  </a:lnTo>
                  <a:lnTo>
                    <a:pt x="283" y="427"/>
                  </a:lnTo>
                  <a:lnTo>
                    <a:pt x="283" y="425"/>
                  </a:lnTo>
                  <a:lnTo>
                    <a:pt x="285" y="425"/>
                  </a:lnTo>
                  <a:lnTo>
                    <a:pt x="285" y="427"/>
                  </a:lnTo>
                  <a:lnTo>
                    <a:pt x="287" y="427"/>
                  </a:lnTo>
                  <a:lnTo>
                    <a:pt x="288" y="427"/>
                  </a:lnTo>
                  <a:lnTo>
                    <a:pt x="288" y="429"/>
                  </a:lnTo>
                  <a:lnTo>
                    <a:pt x="288" y="430"/>
                  </a:lnTo>
                  <a:lnTo>
                    <a:pt x="290" y="430"/>
                  </a:lnTo>
                  <a:lnTo>
                    <a:pt x="290" y="432"/>
                  </a:lnTo>
                  <a:lnTo>
                    <a:pt x="292" y="432"/>
                  </a:lnTo>
                  <a:lnTo>
                    <a:pt x="294" y="432"/>
                  </a:lnTo>
                  <a:lnTo>
                    <a:pt x="294" y="434"/>
                  </a:lnTo>
                  <a:lnTo>
                    <a:pt x="296" y="434"/>
                  </a:lnTo>
                  <a:lnTo>
                    <a:pt x="297" y="434"/>
                  </a:lnTo>
                  <a:lnTo>
                    <a:pt x="299" y="434"/>
                  </a:lnTo>
                  <a:lnTo>
                    <a:pt x="299" y="432"/>
                  </a:lnTo>
                  <a:lnTo>
                    <a:pt x="299" y="434"/>
                  </a:lnTo>
                  <a:lnTo>
                    <a:pt x="301" y="434"/>
                  </a:lnTo>
                  <a:lnTo>
                    <a:pt x="301" y="432"/>
                  </a:lnTo>
                  <a:lnTo>
                    <a:pt x="303" y="432"/>
                  </a:lnTo>
                  <a:lnTo>
                    <a:pt x="304" y="432"/>
                  </a:lnTo>
                  <a:lnTo>
                    <a:pt x="304" y="430"/>
                  </a:lnTo>
                  <a:lnTo>
                    <a:pt x="306" y="430"/>
                  </a:lnTo>
                  <a:lnTo>
                    <a:pt x="308" y="430"/>
                  </a:lnTo>
                  <a:lnTo>
                    <a:pt x="308" y="429"/>
                  </a:lnTo>
                  <a:lnTo>
                    <a:pt x="310" y="429"/>
                  </a:lnTo>
                  <a:lnTo>
                    <a:pt x="310" y="430"/>
                  </a:lnTo>
                  <a:lnTo>
                    <a:pt x="311" y="429"/>
                  </a:lnTo>
                  <a:lnTo>
                    <a:pt x="313" y="429"/>
                  </a:lnTo>
                  <a:lnTo>
                    <a:pt x="315" y="429"/>
                  </a:lnTo>
                  <a:lnTo>
                    <a:pt x="315" y="430"/>
                  </a:lnTo>
                  <a:lnTo>
                    <a:pt x="315" y="432"/>
                  </a:lnTo>
                  <a:lnTo>
                    <a:pt x="315" y="434"/>
                  </a:lnTo>
                  <a:lnTo>
                    <a:pt x="315" y="436"/>
                  </a:lnTo>
                  <a:lnTo>
                    <a:pt x="315" y="437"/>
                  </a:lnTo>
                  <a:lnTo>
                    <a:pt x="315" y="439"/>
                  </a:lnTo>
                  <a:lnTo>
                    <a:pt x="315" y="441"/>
                  </a:lnTo>
                  <a:lnTo>
                    <a:pt x="317" y="441"/>
                  </a:lnTo>
                  <a:lnTo>
                    <a:pt x="319" y="441"/>
                  </a:lnTo>
                  <a:lnTo>
                    <a:pt x="319" y="439"/>
                  </a:lnTo>
                  <a:lnTo>
                    <a:pt x="320" y="439"/>
                  </a:lnTo>
                  <a:lnTo>
                    <a:pt x="322" y="439"/>
                  </a:lnTo>
                  <a:lnTo>
                    <a:pt x="322" y="437"/>
                  </a:lnTo>
                  <a:lnTo>
                    <a:pt x="322" y="436"/>
                  </a:lnTo>
                  <a:lnTo>
                    <a:pt x="324" y="436"/>
                  </a:lnTo>
                  <a:lnTo>
                    <a:pt x="326" y="436"/>
                  </a:lnTo>
                  <a:lnTo>
                    <a:pt x="326" y="434"/>
                  </a:lnTo>
                  <a:lnTo>
                    <a:pt x="327" y="434"/>
                  </a:lnTo>
                  <a:lnTo>
                    <a:pt x="327" y="436"/>
                  </a:lnTo>
                  <a:lnTo>
                    <a:pt x="329" y="434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9" y="432"/>
                  </a:lnTo>
                  <a:lnTo>
                    <a:pt x="329" y="430"/>
                  </a:lnTo>
                  <a:lnTo>
                    <a:pt x="331" y="430"/>
                  </a:lnTo>
                  <a:lnTo>
                    <a:pt x="331" y="432"/>
                  </a:lnTo>
                  <a:lnTo>
                    <a:pt x="331" y="434"/>
                  </a:lnTo>
                  <a:lnTo>
                    <a:pt x="333" y="434"/>
                  </a:lnTo>
                  <a:lnTo>
                    <a:pt x="333" y="436"/>
                  </a:lnTo>
                  <a:lnTo>
                    <a:pt x="334" y="436"/>
                  </a:lnTo>
                  <a:lnTo>
                    <a:pt x="334" y="437"/>
                  </a:lnTo>
                  <a:lnTo>
                    <a:pt x="336" y="437"/>
                  </a:lnTo>
                  <a:lnTo>
                    <a:pt x="336" y="439"/>
                  </a:lnTo>
                  <a:lnTo>
                    <a:pt x="336" y="437"/>
                  </a:lnTo>
                  <a:lnTo>
                    <a:pt x="336" y="436"/>
                  </a:lnTo>
                  <a:lnTo>
                    <a:pt x="338" y="434"/>
                  </a:lnTo>
                  <a:lnTo>
                    <a:pt x="340" y="434"/>
                  </a:lnTo>
                  <a:lnTo>
                    <a:pt x="340" y="432"/>
                  </a:lnTo>
                  <a:lnTo>
                    <a:pt x="342" y="432"/>
                  </a:lnTo>
                  <a:lnTo>
                    <a:pt x="342" y="434"/>
                  </a:lnTo>
                  <a:lnTo>
                    <a:pt x="343" y="434"/>
                  </a:lnTo>
                  <a:lnTo>
                    <a:pt x="345" y="432"/>
                  </a:lnTo>
                  <a:lnTo>
                    <a:pt x="345" y="430"/>
                  </a:lnTo>
                  <a:lnTo>
                    <a:pt x="345" y="429"/>
                  </a:lnTo>
                  <a:lnTo>
                    <a:pt x="347" y="429"/>
                  </a:lnTo>
                  <a:lnTo>
                    <a:pt x="349" y="429"/>
                  </a:lnTo>
                  <a:lnTo>
                    <a:pt x="349" y="427"/>
                  </a:lnTo>
                  <a:lnTo>
                    <a:pt x="350" y="427"/>
                  </a:lnTo>
                  <a:lnTo>
                    <a:pt x="352" y="425"/>
                  </a:lnTo>
                  <a:lnTo>
                    <a:pt x="354" y="425"/>
                  </a:lnTo>
                  <a:lnTo>
                    <a:pt x="354" y="423"/>
                  </a:lnTo>
                  <a:lnTo>
                    <a:pt x="356" y="423"/>
                  </a:lnTo>
                  <a:lnTo>
                    <a:pt x="356" y="425"/>
                  </a:lnTo>
                  <a:lnTo>
                    <a:pt x="357" y="425"/>
                  </a:lnTo>
                  <a:lnTo>
                    <a:pt x="357" y="423"/>
                  </a:lnTo>
                  <a:lnTo>
                    <a:pt x="359" y="425"/>
                  </a:lnTo>
                  <a:lnTo>
                    <a:pt x="361" y="425"/>
                  </a:lnTo>
                  <a:lnTo>
                    <a:pt x="361" y="427"/>
                  </a:lnTo>
                  <a:lnTo>
                    <a:pt x="359" y="427"/>
                  </a:lnTo>
                  <a:lnTo>
                    <a:pt x="361" y="427"/>
                  </a:lnTo>
                  <a:lnTo>
                    <a:pt x="363" y="427"/>
                  </a:lnTo>
                  <a:lnTo>
                    <a:pt x="365" y="427"/>
                  </a:lnTo>
                  <a:lnTo>
                    <a:pt x="366" y="427"/>
                  </a:lnTo>
                  <a:lnTo>
                    <a:pt x="368" y="427"/>
                  </a:lnTo>
                  <a:lnTo>
                    <a:pt x="368" y="425"/>
                  </a:lnTo>
                  <a:lnTo>
                    <a:pt x="368" y="423"/>
                  </a:lnTo>
                  <a:lnTo>
                    <a:pt x="368" y="422"/>
                  </a:lnTo>
                  <a:lnTo>
                    <a:pt x="368" y="420"/>
                  </a:lnTo>
                  <a:lnTo>
                    <a:pt x="370" y="420"/>
                  </a:lnTo>
                  <a:lnTo>
                    <a:pt x="372" y="420"/>
                  </a:lnTo>
                  <a:lnTo>
                    <a:pt x="372" y="418"/>
                  </a:lnTo>
                  <a:lnTo>
                    <a:pt x="373" y="418"/>
                  </a:lnTo>
                  <a:lnTo>
                    <a:pt x="373" y="416"/>
                  </a:lnTo>
                  <a:lnTo>
                    <a:pt x="375" y="416"/>
                  </a:lnTo>
                  <a:lnTo>
                    <a:pt x="375" y="414"/>
                  </a:lnTo>
                  <a:lnTo>
                    <a:pt x="377" y="413"/>
                  </a:lnTo>
                  <a:lnTo>
                    <a:pt x="379" y="413"/>
                  </a:lnTo>
                  <a:lnTo>
                    <a:pt x="379" y="411"/>
                  </a:lnTo>
                  <a:lnTo>
                    <a:pt x="381" y="411"/>
                  </a:lnTo>
                  <a:lnTo>
                    <a:pt x="381" y="409"/>
                  </a:lnTo>
                  <a:lnTo>
                    <a:pt x="382" y="409"/>
                  </a:lnTo>
                  <a:lnTo>
                    <a:pt x="382" y="411"/>
                  </a:lnTo>
                  <a:lnTo>
                    <a:pt x="384" y="411"/>
                  </a:lnTo>
                  <a:lnTo>
                    <a:pt x="384" y="409"/>
                  </a:lnTo>
                  <a:lnTo>
                    <a:pt x="386" y="409"/>
                  </a:lnTo>
                  <a:lnTo>
                    <a:pt x="388" y="407"/>
                  </a:lnTo>
                  <a:lnTo>
                    <a:pt x="388" y="409"/>
                  </a:lnTo>
                  <a:lnTo>
                    <a:pt x="389" y="409"/>
                  </a:lnTo>
                  <a:lnTo>
                    <a:pt x="391" y="409"/>
                  </a:lnTo>
                  <a:lnTo>
                    <a:pt x="391" y="407"/>
                  </a:lnTo>
                  <a:lnTo>
                    <a:pt x="393" y="407"/>
                  </a:lnTo>
                  <a:lnTo>
                    <a:pt x="395" y="407"/>
                  </a:lnTo>
                  <a:lnTo>
                    <a:pt x="395" y="406"/>
                  </a:lnTo>
                  <a:lnTo>
                    <a:pt x="395" y="404"/>
                  </a:lnTo>
                  <a:lnTo>
                    <a:pt x="396" y="404"/>
                  </a:lnTo>
                  <a:lnTo>
                    <a:pt x="396" y="402"/>
                  </a:lnTo>
                  <a:lnTo>
                    <a:pt x="398" y="402"/>
                  </a:lnTo>
                  <a:lnTo>
                    <a:pt x="398" y="404"/>
                  </a:lnTo>
                  <a:lnTo>
                    <a:pt x="400" y="404"/>
                  </a:lnTo>
                  <a:lnTo>
                    <a:pt x="402" y="406"/>
                  </a:lnTo>
                  <a:lnTo>
                    <a:pt x="402" y="407"/>
                  </a:lnTo>
                  <a:lnTo>
                    <a:pt x="404" y="407"/>
                  </a:lnTo>
                  <a:lnTo>
                    <a:pt x="404" y="409"/>
                  </a:lnTo>
                  <a:lnTo>
                    <a:pt x="405" y="409"/>
                  </a:lnTo>
                  <a:lnTo>
                    <a:pt x="405" y="407"/>
                  </a:lnTo>
                  <a:lnTo>
                    <a:pt x="407" y="407"/>
                  </a:lnTo>
                  <a:lnTo>
                    <a:pt x="407" y="409"/>
                  </a:lnTo>
                  <a:lnTo>
                    <a:pt x="409" y="409"/>
                  </a:lnTo>
                  <a:lnTo>
                    <a:pt x="409" y="407"/>
                  </a:lnTo>
                  <a:lnTo>
                    <a:pt x="411" y="407"/>
                  </a:lnTo>
                  <a:lnTo>
                    <a:pt x="412" y="407"/>
                  </a:lnTo>
                  <a:lnTo>
                    <a:pt x="414" y="407"/>
                  </a:lnTo>
                  <a:lnTo>
                    <a:pt x="414" y="406"/>
                  </a:lnTo>
                  <a:lnTo>
                    <a:pt x="414" y="404"/>
                  </a:lnTo>
                  <a:lnTo>
                    <a:pt x="414" y="402"/>
                  </a:lnTo>
                  <a:lnTo>
                    <a:pt x="414" y="400"/>
                  </a:lnTo>
                  <a:lnTo>
                    <a:pt x="416" y="400"/>
                  </a:lnTo>
                  <a:lnTo>
                    <a:pt x="418" y="399"/>
                  </a:lnTo>
                  <a:lnTo>
                    <a:pt x="419" y="399"/>
                  </a:lnTo>
                  <a:lnTo>
                    <a:pt x="419" y="400"/>
                  </a:lnTo>
                  <a:lnTo>
                    <a:pt x="419" y="402"/>
                  </a:lnTo>
                  <a:lnTo>
                    <a:pt x="419" y="404"/>
                  </a:lnTo>
                  <a:lnTo>
                    <a:pt x="419" y="406"/>
                  </a:lnTo>
                  <a:lnTo>
                    <a:pt x="421" y="404"/>
                  </a:lnTo>
                  <a:lnTo>
                    <a:pt x="423" y="404"/>
                  </a:lnTo>
                  <a:lnTo>
                    <a:pt x="423" y="406"/>
                  </a:lnTo>
                  <a:lnTo>
                    <a:pt x="425" y="406"/>
                  </a:lnTo>
                  <a:lnTo>
                    <a:pt x="427" y="406"/>
                  </a:lnTo>
                  <a:lnTo>
                    <a:pt x="427" y="404"/>
                  </a:lnTo>
                  <a:lnTo>
                    <a:pt x="428" y="404"/>
                  </a:lnTo>
                  <a:lnTo>
                    <a:pt x="430" y="404"/>
                  </a:lnTo>
                  <a:lnTo>
                    <a:pt x="430" y="406"/>
                  </a:lnTo>
                  <a:lnTo>
                    <a:pt x="432" y="406"/>
                  </a:lnTo>
                  <a:lnTo>
                    <a:pt x="434" y="406"/>
                  </a:lnTo>
                  <a:lnTo>
                    <a:pt x="434" y="404"/>
                  </a:lnTo>
                  <a:lnTo>
                    <a:pt x="435" y="404"/>
                  </a:lnTo>
                  <a:lnTo>
                    <a:pt x="437" y="404"/>
                  </a:lnTo>
                  <a:lnTo>
                    <a:pt x="437" y="402"/>
                  </a:lnTo>
                  <a:lnTo>
                    <a:pt x="437" y="404"/>
                  </a:lnTo>
                  <a:lnTo>
                    <a:pt x="439" y="404"/>
                  </a:lnTo>
                  <a:lnTo>
                    <a:pt x="439" y="406"/>
                  </a:lnTo>
                  <a:lnTo>
                    <a:pt x="441" y="406"/>
                  </a:lnTo>
                  <a:lnTo>
                    <a:pt x="441" y="404"/>
                  </a:lnTo>
                  <a:lnTo>
                    <a:pt x="442" y="404"/>
                  </a:lnTo>
                  <a:lnTo>
                    <a:pt x="442" y="406"/>
                  </a:lnTo>
                  <a:lnTo>
                    <a:pt x="444" y="406"/>
                  </a:lnTo>
                  <a:lnTo>
                    <a:pt x="446" y="406"/>
                  </a:lnTo>
                  <a:lnTo>
                    <a:pt x="446" y="404"/>
                  </a:lnTo>
                  <a:lnTo>
                    <a:pt x="448" y="404"/>
                  </a:lnTo>
                  <a:lnTo>
                    <a:pt x="448" y="402"/>
                  </a:lnTo>
                  <a:lnTo>
                    <a:pt x="450" y="400"/>
                  </a:lnTo>
                  <a:lnTo>
                    <a:pt x="450" y="402"/>
                  </a:lnTo>
                  <a:lnTo>
                    <a:pt x="451" y="402"/>
                  </a:lnTo>
                  <a:lnTo>
                    <a:pt x="453" y="402"/>
                  </a:lnTo>
                  <a:lnTo>
                    <a:pt x="453" y="400"/>
                  </a:lnTo>
                  <a:lnTo>
                    <a:pt x="455" y="400"/>
                  </a:lnTo>
                  <a:lnTo>
                    <a:pt x="457" y="400"/>
                  </a:lnTo>
                  <a:lnTo>
                    <a:pt x="457" y="399"/>
                  </a:lnTo>
                  <a:lnTo>
                    <a:pt x="458" y="399"/>
                  </a:lnTo>
                  <a:lnTo>
                    <a:pt x="460" y="399"/>
                  </a:lnTo>
                  <a:lnTo>
                    <a:pt x="462" y="397"/>
                  </a:lnTo>
                  <a:lnTo>
                    <a:pt x="464" y="397"/>
                  </a:lnTo>
                  <a:lnTo>
                    <a:pt x="464" y="399"/>
                  </a:lnTo>
                  <a:lnTo>
                    <a:pt x="464" y="397"/>
                  </a:lnTo>
                  <a:lnTo>
                    <a:pt x="465" y="397"/>
                  </a:lnTo>
                  <a:lnTo>
                    <a:pt x="465" y="395"/>
                  </a:lnTo>
                  <a:lnTo>
                    <a:pt x="467" y="395"/>
                  </a:lnTo>
                  <a:lnTo>
                    <a:pt x="469" y="395"/>
                  </a:lnTo>
                  <a:lnTo>
                    <a:pt x="469" y="393"/>
                  </a:lnTo>
                  <a:lnTo>
                    <a:pt x="471" y="393"/>
                  </a:lnTo>
                  <a:lnTo>
                    <a:pt x="471" y="395"/>
                  </a:lnTo>
                  <a:lnTo>
                    <a:pt x="473" y="395"/>
                  </a:lnTo>
                  <a:lnTo>
                    <a:pt x="474" y="395"/>
                  </a:lnTo>
                  <a:lnTo>
                    <a:pt x="476" y="395"/>
                  </a:lnTo>
                  <a:lnTo>
                    <a:pt x="478" y="395"/>
                  </a:lnTo>
                  <a:lnTo>
                    <a:pt x="478" y="393"/>
                  </a:lnTo>
                  <a:lnTo>
                    <a:pt x="480" y="393"/>
                  </a:lnTo>
                  <a:lnTo>
                    <a:pt x="481" y="395"/>
                  </a:lnTo>
                  <a:lnTo>
                    <a:pt x="483" y="395"/>
                  </a:lnTo>
                  <a:lnTo>
                    <a:pt x="483" y="397"/>
                  </a:lnTo>
                  <a:lnTo>
                    <a:pt x="485" y="397"/>
                  </a:lnTo>
                  <a:lnTo>
                    <a:pt x="485" y="399"/>
                  </a:lnTo>
                  <a:lnTo>
                    <a:pt x="487" y="399"/>
                  </a:lnTo>
                  <a:lnTo>
                    <a:pt x="487" y="400"/>
                  </a:lnTo>
                  <a:lnTo>
                    <a:pt x="488" y="402"/>
                  </a:lnTo>
                  <a:lnTo>
                    <a:pt x="488" y="404"/>
                  </a:lnTo>
                  <a:lnTo>
                    <a:pt x="488" y="406"/>
                  </a:lnTo>
                  <a:lnTo>
                    <a:pt x="488" y="407"/>
                  </a:lnTo>
                  <a:lnTo>
                    <a:pt x="488" y="409"/>
                  </a:lnTo>
                  <a:lnTo>
                    <a:pt x="488" y="411"/>
                  </a:lnTo>
                  <a:lnTo>
                    <a:pt x="488" y="413"/>
                  </a:lnTo>
                  <a:lnTo>
                    <a:pt x="488" y="414"/>
                  </a:lnTo>
                  <a:lnTo>
                    <a:pt x="488" y="416"/>
                  </a:lnTo>
                  <a:lnTo>
                    <a:pt x="488" y="418"/>
                  </a:lnTo>
                  <a:lnTo>
                    <a:pt x="488" y="420"/>
                  </a:lnTo>
                  <a:lnTo>
                    <a:pt x="488" y="422"/>
                  </a:lnTo>
                  <a:lnTo>
                    <a:pt x="488" y="423"/>
                  </a:lnTo>
                  <a:lnTo>
                    <a:pt x="487" y="423"/>
                  </a:lnTo>
                  <a:lnTo>
                    <a:pt x="487" y="425"/>
                  </a:lnTo>
                  <a:lnTo>
                    <a:pt x="487" y="427"/>
                  </a:lnTo>
                  <a:lnTo>
                    <a:pt x="488" y="427"/>
                  </a:lnTo>
                  <a:lnTo>
                    <a:pt x="488" y="429"/>
                  </a:lnTo>
                  <a:lnTo>
                    <a:pt x="490" y="429"/>
                  </a:lnTo>
                  <a:lnTo>
                    <a:pt x="490" y="430"/>
                  </a:lnTo>
                  <a:lnTo>
                    <a:pt x="492" y="430"/>
                  </a:lnTo>
                  <a:lnTo>
                    <a:pt x="492" y="429"/>
                  </a:lnTo>
                  <a:lnTo>
                    <a:pt x="494" y="429"/>
                  </a:lnTo>
                  <a:lnTo>
                    <a:pt x="494" y="427"/>
                  </a:lnTo>
                  <a:lnTo>
                    <a:pt x="496" y="427"/>
                  </a:lnTo>
                  <a:lnTo>
                    <a:pt x="497" y="425"/>
                  </a:lnTo>
                  <a:lnTo>
                    <a:pt x="499" y="427"/>
                  </a:lnTo>
                  <a:lnTo>
                    <a:pt x="499" y="425"/>
                  </a:lnTo>
                  <a:lnTo>
                    <a:pt x="501" y="425"/>
                  </a:lnTo>
                  <a:lnTo>
                    <a:pt x="501" y="423"/>
                  </a:lnTo>
                  <a:lnTo>
                    <a:pt x="503" y="423"/>
                  </a:lnTo>
                  <a:lnTo>
                    <a:pt x="503" y="422"/>
                  </a:lnTo>
                  <a:lnTo>
                    <a:pt x="504" y="422"/>
                  </a:lnTo>
                  <a:lnTo>
                    <a:pt x="506" y="422"/>
                  </a:lnTo>
                  <a:lnTo>
                    <a:pt x="506" y="423"/>
                  </a:lnTo>
                  <a:lnTo>
                    <a:pt x="506" y="422"/>
                  </a:lnTo>
                  <a:lnTo>
                    <a:pt x="508" y="423"/>
                  </a:lnTo>
                  <a:lnTo>
                    <a:pt x="510" y="423"/>
                  </a:lnTo>
                  <a:lnTo>
                    <a:pt x="511" y="423"/>
                  </a:lnTo>
                  <a:lnTo>
                    <a:pt x="511" y="425"/>
                  </a:lnTo>
                  <a:lnTo>
                    <a:pt x="513" y="425"/>
                  </a:lnTo>
                  <a:lnTo>
                    <a:pt x="515" y="425"/>
                  </a:lnTo>
                  <a:lnTo>
                    <a:pt x="517" y="425"/>
                  </a:lnTo>
                  <a:lnTo>
                    <a:pt x="517" y="427"/>
                  </a:lnTo>
                  <a:lnTo>
                    <a:pt x="519" y="427"/>
                  </a:lnTo>
                  <a:lnTo>
                    <a:pt x="520" y="427"/>
                  </a:lnTo>
                  <a:lnTo>
                    <a:pt x="520" y="429"/>
                  </a:lnTo>
                  <a:lnTo>
                    <a:pt x="522" y="429"/>
                  </a:lnTo>
                  <a:lnTo>
                    <a:pt x="524" y="429"/>
                  </a:lnTo>
                  <a:lnTo>
                    <a:pt x="524" y="427"/>
                  </a:lnTo>
                  <a:lnTo>
                    <a:pt x="526" y="427"/>
                  </a:lnTo>
                  <a:lnTo>
                    <a:pt x="526" y="429"/>
                  </a:lnTo>
                  <a:lnTo>
                    <a:pt x="527" y="427"/>
                  </a:lnTo>
                  <a:lnTo>
                    <a:pt x="529" y="427"/>
                  </a:lnTo>
                  <a:lnTo>
                    <a:pt x="531" y="427"/>
                  </a:lnTo>
                  <a:lnTo>
                    <a:pt x="533" y="427"/>
                  </a:lnTo>
                  <a:lnTo>
                    <a:pt x="533" y="429"/>
                  </a:lnTo>
                  <a:lnTo>
                    <a:pt x="534" y="429"/>
                  </a:lnTo>
                  <a:lnTo>
                    <a:pt x="536" y="429"/>
                  </a:lnTo>
                  <a:lnTo>
                    <a:pt x="538" y="429"/>
                  </a:lnTo>
                  <a:lnTo>
                    <a:pt x="538" y="427"/>
                  </a:lnTo>
                  <a:lnTo>
                    <a:pt x="538" y="425"/>
                  </a:lnTo>
                  <a:lnTo>
                    <a:pt x="540" y="425"/>
                  </a:lnTo>
                  <a:lnTo>
                    <a:pt x="540" y="423"/>
                  </a:lnTo>
                  <a:lnTo>
                    <a:pt x="542" y="423"/>
                  </a:lnTo>
                  <a:lnTo>
                    <a:pt x="542" y="425"/>
                  </a:lnTo>
                  <a:lnTo>
                    <a:pt x="542" y="427"/>
                  </a:lnTo>
                  <a:lnTo>
                    <a:pt x="543" y="427"/>
                  </a:lnTo>
                  <a:lnTo>
                    <a:pt x="543" y="429"/>
                  </a:lnTo>
                  <a:lnTo>
                    <a:pt x="545" y="429"/>
                  </a:lnTo>
                  <a:lnTo>
                    <a:pt x="547" y="429"/>
                  </a:lnTo>
                  <a:lnTo>
                    <a:pt x="547" y="430"/>
                  </a:lnTo>
                  <a:lnTo>
                    <a:pt x="549" y="430"/>
                  </a:lnTo>
                  <a:lnTo>
                    <a:pt x="549" y="432"/>
                  </a:lnTo>
                  <a:lnTo>
                    <a:pt x="550" y="434"/>
                  </a:lnTo>
                  <a:lnTo>
                    <a:pt x="550" y="436"/>
                  </a:lnTo>
                  <a:lnTo>
                    <a:pt x="550" y="437"/>
                  </a:lnTo>
                  <a:lnTo>
                    <a:pt x="552" y="437"/>
                  </a:lnTo>
                  <a:lnTo>
                    <a:pt x="552" y="439"/>
                  </a:lnTo>
                  <a:lnTo>
                    <a:pt x="554" y="439"/>
                  </a:lnTo>
                  <a:lnTo>
                    <a:pt x="556" y="439"/>
                  </a:lnTo>
                  <a:lnTo>
                    <a:pt x="556" y="437"/>
                  </a:lnTo>
                  <a:lnTo>
                    <a:pt x="556" y="436"/>
                  </a:lnTo>
                  <a:lnTo>
                    <a:pt x="556" y="434"/>
                  </a:lnTo>
                  <a:lnTo>
                    <a:pt x="556" y="432"/>
                  </a:lnTo>
                  <a:lnTo>
                    <a:pt x="556" y="430"/>
                  </a:lnTo>
                  <a:lnTo>
                    <a:pt x="556" y="429"/>
                  </a:lnTo>
                  <a:lnTo>
                    <a:pt x="557" y="429"/>
                  </a:lnTo>
                  <a:lnTo>
                    <a:pt x="557" y="427"/>
                  </a:lnTo>
                  <a:lnTo>
                    <a:pt x="557" y="425"/>
                  </a:lnTo>
                  <a:lnTo>
                    <a:pt x="559" y="423"/>
                  </a:lnTo>
                  <a:lnTo>
                    <a:pt x="561" y="423"/>
                  </a:lnTo>
                  <a:lnTo>
                    <a:pt x="563" y="422"/>
                  </a:lnTo>
                  <a:lnTo>
                    <a:pt x="565" y="420"/>
                  </a:lnTo>
                  <a:lnTo>
                    <a:pt x="565" y="418"/>
                  </a:lnTo>
                  <a:lnTo>
                    <a:pt x="566" y="418"/>
                  </a:lnTo>
                  <a:lnTo>
                    <a:pt x="566" y="416"/>
                  </a:lnTo>
                  <a:lnTo>
                    <a:pt x="568" y="414"/>
                  </a:lnTo>
                  <a:lnTo>
                    <a:pt x="570" y="414"/>
                  </a:lnTo>
                  <a:lnTo>
                    <a:pt x="572" y="414"/>
                  </a:lnTo>
                  <a:lnTo>
                    <a:pt x="573" y="413"/>
                  </a:lnTo>
                  <a:lnTo>
                    <a:pt x="573" y="414"/>
                  </a:lnTo>
                  <a:lnTo>
                    <a:pt x="575" y="416"/>
                  </a:lnTo>
                  <a:lnTo>
                    <a:pt x="577" y="416"/>
                  </a:lnTo>
                  <a:lnTo>
                    <a:pt x="579" y="416"/>
                  </a:lnTo>
                  <a:lnTo>
                    <a:pt x="579" y="418"/>
                  </a:lnTo>
                  <a:lnTo>
                    <a:pt x="581" y="418"/>
                  </a:lnTo>
                  <a:lnTo>
                    <a:pt x="582" y="418"/>
                  </a:lnTo>
                  <a:lnTo>
                    <a:pt x="582" y="416"/>
                  </a:lnTo>
                  <a:lnTo>
                    <a:pt x="584" y="416"/>
                  </a:lnTo>
                  <a:lnTo>
                    <a:pt x="586" y="416"/>
                  </a:lnTo>
                  <a:lnTo>
                    <a:pt x="586" y="414"/>
                  </a:lnTo>
                  <a:lnTo>
                    <a:pt x="586" y="413"/>
                  </a:lnTo>
                  <a:lnTo>
                    <a:pt x="586" y="411"/>
                  </a:lnTo>
                  <a:lnTo>
                    <a:pt x="588" y="409"/>
                  </a:lnTo>
                  <a:lnTo>
                    <a:pt x="589" y="407"/>
                  </a:lnTo>
                  <a:lnTo>
                    <a:pt x="591" y="407"/>
                  </a:lnTo>
                  <a:lnTo>
                    <a:pt x="591" y="406"/>
                  </a:lnTo>
                  <a:lnTo>
                    <a:pt x="593" y="406"/>
                  </a:lnTo>
                  <a:lnTo>
                    <a:pt x="595" y="406"/>
                  </a:lnTo>
                  <a:lnTo>
                    <a:pt x="595" y="407"/>
                  </a:lnTo>
                  <a:lnTo>
                    <a:pt x="596" y="407"/>
                  </a:lnTo>
                  <a:lnTo>
                    <a:pt x="596" y="409"/>
                  </a:lnTo>
                  <a:lnTo>
                    <a:pt x="598" y="409"/>
                  </a:lnTo>
                  <a:lnTo>
                    <a:pt x="600" y="409"/>
                  </a:lnTo>
                  <a:lnTo>
                    <a:pt x="602" y="409"/>
                  </a:lnTo>
                  <a:lnTo>
                    <a:pt x="604" y="409"/>
                  </a:lnTo>
                  <a:lnTo>
                    <a:pt x="604" y="407"/>
                  </a:lnTo>
                  <a:lnTo>
                    <a:pt x="605" y="407"/>
                  </a:lnTo>
                  <a:lnTo>
                    <a:pt x="607" y="407"/>
                  </a:lnTo>
                  <a:lnTo>
                    <a:pt x="607" y="406"/>
                  </a:lnTo>
                  <a:lnTo>
                    <a:pt x="607" y="404"/>
                  </a:lnTo>
                  <a:lnTo>
                    <a:pt x="609" y="406"/>
                  </a:lnTo>
                  <a:lnTo>
                    <a:pt x="611" y="406"/>
                  </a:lnTo>
                  <a:lnTo>
                    <a:pt x="611" y="404"/>
                  </a:lnTo>
                  <a:lnTo>
                    <a:pt x="612" y="404"/>
                  </a:lnTo>
                  <a:lnTo>
                    <a:pt x="616" y="404"/>
                  </a:lnTo>
                  <a:lnTo>
                    <a:pt x="618" y="406"/>
                  </a:lnTo>
                  <a:lnTo>
                    <a:pt x="619" y="407"/>
                  </a:lnTo>
                  <a:lnTo>
                    <a:pt x="621" y="407"/>
                  </a:lnTo>
                  <a:lnTo>
                    <a:pt x="623" y="407"/>
                  </a:lnTo>
                  <a:lnTo>
                    <a:pt x="625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8" y="409"/>
                  </a:lnTo>
                  <a:lnTo>
                    <a:pt x="628" y="411"/>
                  </a:lnTo>
                  <a:lnTo>
                    <a:pt x="627" y="411"/>
                  </a:lnTo>
                  <a:lnTo>
                    <a:pt x="628" y="411"/>
                  </a:lnTo>
                  <a:lnTo>
                    <a:pt x="628" y="413"/>
                  </a:lnTo>
                  <a:lnTo>
                    <a:pt x="630" y="413"/>
                  </a:lnTo>
                  <a:lnTo>
                    <a:pt x="632" y="413"/>
                  </a:lnTo>
                  <a:lnTo>
                    <a:pt x="632" y="414"/>
                  </a:lnTo>
                  <a:lnTo>
                    <a:pt x="634" y="413"/>
                  </a:lnTo>
                  <a:lnTo>
                    <a:pt x="634" y="411"/>
                  </a:lnTo>
                  <a:lnTo>
                    <a:pt x="635" y="411"/>
                  </a:lnTo>
                  <a:lnTo>
                    <a:pt x="635" y="413"/>
                  </a:lnTo>
                  <a:lnTo>
                    <a:pt x="635" y="414"/>
                  </a:lnTo>
                  <a:lnTo>
                    <a:pt x="635" y="416"/>
                  </a:lnTo>
                  <a:lnTo>
                    <a:pt x="634" y="418"/>
                  </a:lnTo>
                  <a:lnTo>
                    <a:pt x="634" y="420"/>
                  </a:lnTo>
                  <a:lnTo>
                    <a:pt x="634" y="422"/>
                  </a:lnTo>
                  <a:lnTo>
                    <a:pt x="634" y="423"/>
                  </a:lnTo>
                  <a:lnTo>
                    <a:pt x="635" y="423"/>
                  </a:lnTo>
                  <a:lnTo>
                    <a:pt x="635" y="425"/>
                  </a:lnTo>
                  <a:lnTo>
                    <a:pt x="635" y="427"/>
                  </a:lnTo>
                  <a:lnTo>
                    <a:pt x="637" y="429"/>
                  </a:lnTo>
                  <a:lnTo>
                    <a:pt x="639" y="430"/>
                  </a:lnTo>
                  <a:lnTo>
                    <a:pt x="639" y="432"/>
                  </a:lnTo>
                  <a:lnTo>
                    <a:pt x="641" y="432"/>
                  </a:lnTo>
                  <a:lnTo>
                    <a:pt x="641" y="434"/>
                  </a:lnTo>
                  <a:lnTo>
                    <a:pt x="642" y="436"/>
                  </a:lnTo>
                  <a:lnTo>
                    <a:pt x="644" y="436"/>
                  </a:lnTo>
                  <a:lnTo>
                    <a:pt x="646" y="437"/>
                  </a:lnTo>
                  <a:lnTo>
                    <a:pt x="648" y="437"/>
                  </a:lnTo>
                  <a:lnTo>
                    <a:pt x="650" y="439"/>
                  </a:lnTo>
                  <a:lnTo>
                    <a:pt x="651" y="439"/>
                  </a:lnTo>
                  <a:lnTo>
                    <a:pt x="653" y="439"/>
                  </a:lnTo>
                  <a:lnTo>
                    <a:pt x="655" y="441"/>
                  </a:lnTo>
                  <a:lnTo>
                    <a:pt x="657" y="441"/>
                  </a:lnTo>
                  <a:lnTo>
                    <a:pt x="657" y="443"/>
                  </a:lnTo>
                  <a:lnTo>
                    <a:pt x="657" y="445"/>
                  </a:lnTo>
                  <a:lnTo>
                    <a:pt x="658" y="445"/>
                  </a:lnTo>
                  <a:lnTo>
                    <a:pt x="660" y="445"/>
                  </a:lnTo>
                  <a:lnTo>
                    <a:pt x="660" y="446"/>
                  </a:lnTo>
                  <a:lnTo>
                    <a:pt x="662" y="446"/>
                  </a:lnTo>
                  <a:lnTo>
                    <a:pt x="664" y="446"/>
                  </a:lnTo>
                  <a:lnTo>
                    <a:pt x="665" y="446"/>
                  </a:lnTo>
                  <a:lnTo>
                    <a:pt x="667" y="446"/>
                  </a:lnTo>
                  <a:lnTo>
                    <a:pt x="669" y="446"/>
                  </a:lnTo>
                  <a:lnTo>
                    <a:pt x="671" y="446"/>
                  </a:lnTo>
                  <a:lnTo>
                    <a:pt x="673" y="446"/>
                  </a:lnTo>
                  <a:lnTo>
                    <a:pt x="673" y="445"/>
                  </a:lnTo>
                  <a:lnTo>
                    <a:pt x="674" y="445"/>
                  </a:lnTo>
                  <a:lnTo>
                    <a:pt x="674" y="443"/>
                  </a:lnTo>
                  <a:lnTo>
                    <a:pt x="676" y="443"/>
                  </a:lnTo>
                  <a:lnTo>
                    <a:pt x="678" y="443"/>
                  </a:lnTo>
                  <a:lnTo>
                    <a:pt x="678" y="441"/>
                  </a:lnTo>
                  <a:lnTo>
                    <a:pt x="680" y="441"/>
                  </a:lnTo>
                  <a:lnTo>
                    <a:pt x="681" y="441"/>
                  </a:lnTo>
                  <a:lnTo>
                    <a:pt x="683" y="441"/>
                  </a:lnTo>
                  <a:lnTo>
                    <a:pt x="685" y="441"/>
                  </a:lnTo>
                  <a:lnTo>
                    <a:pt x="687" y="441"/>
                  </a:lnTo>
                  <a:lnTo>
                    <a:pt x="688" y="441"/>
                  </a:lnTo>
                  <a:lnTo>
                    <a:pt x="688" y="439"/>
                  </a:lnTo>
                  <a:lnTo>
                    <a:pt x="690" y="439"/>
                  </a:lnTo>
                  <a:lnTo>
                    <a:pt x="692" y="439"/>
                  </a:lnTo>
                  <a:lnTo>
                    <a:pt x="694" y="439"/>
                  </a:lnTo>
                  <a:lnTo>
                    <a:pt x="694" y="441"/>
                  </a:lnTo>
                  <a:lnTo>
                    <a:pt x="696" y="441"/>
                  </a:lnTo>
                  <a:lnTo>
                    <a:pt x="697" y="441"/>
                  </a:lnTo>
                  <a:lnTo>
                    <a:pt x="696" y="441"/>
                  </a:lnTo>
                  <a:lnTo>
                    <a:pt x="696" y="439"/>
                  </a:lnTo>
                  <a:lnTo>
                    <a:pt x="697" y="439"/>
                  </a:lnTo>
                  <a:lnTo>
                    <a:pt x="699" y="439"/>
                  </a:lnTo>
                  <a:lnTo>
                    <a:pt x="699" y="437"/>
                  </a:lnTo>
                  <a:lnTo>
                    <a:pt x="701" y="437"/>
                  </a:lnTo>
                  <a:lnTo>
                    <a:pt x="703" y="437"/>
                  </a:lnTo>
                  <a:lnTo>
                    <a:pt x="703" y="439"/>
                  </a:lnTo>
                  <a:lnTo>
                    <a:pt x="704" y="439"/>
                  </a:lnTo>
                  <a:lnTo>
                    <a:pt x="704" y="437"/>
                  </a:lnTo>
                  <a:lnTo>
                    <a:pt x="706" y="437"/>
                  </a:lnTo>
                  <a:lnTo>
                    <a:pt x="706" y="436"/>
                  </a:lnTo>
                  <a:lnTo>
                    <a:pt x="708" y="436"/>
                  </a:lnTo>
                  <a:lnTo>
                    <a:pt x="708" y="434"/>
                  </a:lnTo>
                  <a:lnTo>
                    <a:pt x="710" y="434"/>
                  </a:lnTo>
                  <a:lnTo>
                    <a:pt x="711" y="434"/>
                  </a:lnTo>
                  <a:lnTo>
                    <a:pt x="711" y="432"/>
                  </a:lnTo>
                  <a:lnTo>
                    <a:pt x="713" y="432"/>
                  </a:lnTo>
                  <a:lnTo>
                    <a:pt x="713" y="430"/>
                  </a:lnTo>
                  <a:lnTo>
                    <a:pt x="715" y="430"/>
                  </a:lnTo>
                  <a:lnTo>
                    <a:pt x="715" y="429"/>
                  </a:lnTo>
                  <a:lnTo>
                    <a:pt x="717" y="429"/>
                  </a:lnTo>
                  <a:lnTo>
                    <a:pt x="717" y="427"/>
                  </a:lnTo>
                  <a:lnTo>
                    <a:pt x="719" y="427"/>
                  </a:lnTo>
                  <a:lnTo>
                    <a:pt x="720" y="423"/>
                  </a:lnTo>
                  <a:lnTo>
                    <a:pt x="722" y="423"/>
                  </a:lnTo>
                  <a:lnTo>
                    <a:pt x="722" y="422"/>
                  </a:lnTo>
                  <a:lnTo>
                    <a:pt x="722" y="420"/>
                  </a:lnTo>
                  <a:lnTo>
                    <a:pt x="724" y="420"/>
                  </a:lnTo>
                  <a:lnTo>
                    <a:pt x="724" y="418"/>
                  </a:lnTo>
                  <a:lnTo>
                    <a:pt x="724" y="416"/>
                  </a:lnTo>
                  <a:lnTo>
                    <a:pt x="724" y="414"/>
                  </a:lnTo>
                  <a:lnTo>
                    <a:pt x="724" y="413"/>
                  </a:lnTo>
                  <a:lnTo>
                    <a:pt x="724" y="411"/>
                  </a:lnTo>
                  <a:lnTo>
                    <a:pt x="724" y="409"/>
                  </a:lnTo>
                  <a:lnTo>
                    <a:pt x="724" y="407"/>
                  </a:lnTo>
                  <a:lnTo>
                    <a:pt x="724" y="409"/>
                  </a:lnTo>
                  <a:lnTo>
                    <a:pt x="726" y="409"/>
                  </a:lnTo>
                  <a:lnTo>
                    <a:pt x="727" y="409"/>
                  </a:lnTo>
                  <a:lnTo>
                    <a:pt x="729" y="409"/>
                  </a:lnTo>
                  <a:lnTo>
                    <a:pt x="729" y="407"/>
                  </a:lnTo>
                  <a:lnTo>
                    <a:pt x="729" y="409"/>
                  </a:lnTo>
                  <a:lnTo>
                    <a:pt x="731" y="409"/>
                  </a:lnTo>
                  <a:lnTo>
                    <a:pt x="733" y="407"/>
                  </a:lnTo>
                  <a:lnTo>
                    <a:pt x="734" y="407"/>
                  </a:lnTo>
                  <a:lnTo>
                    <a:pt x="734" y="409"/>
                  </a:lnTo>
                  <a:lnTo>
                    <a:pt x="736" y="409"/>
                  </a:lnTo>
                  <a:lnTo>
                    <a:pt x="738" y="409"/>
                  </a:lnTo>
                  <a:lnTo>
                    <a:pt x="740" y="409"/>
                  </a:lnTo>
                  <a:lnTo>
                    <a:pt x="740" y="411"/>
                  </a:lnTo>
                  <a:lnTo>
                    <a:pt x="742" y="413"/>
                  </a:lnTo>
                  <a:lnTo>
                    <a:pt x="743" y="413"/>
                  </a:lnTo>
                  <a:lnTo>
                    <a:pt x="745" y="413"/>
                  </a:lnTo>
                  <a:lnTo>
                    <a:pt x="747" y="413"/>
                  </a:lnTo>
                  <a:lnTo>
                    <a:pt x="749" y="413"/>
                  </a:lnTo>
                  <a:lnTo>
                    <a:pt x="749" y="411"/>
                  </a:lnTo>
                  <a:lnTo>
                    <a:pt x="750" y="411"/>
                  </a:lnTo>
                  <a:lnTo>
                    <a:pt x="750" y="409"/>
                  </a:lnTo>
                  <a:lnTo>
                    <a:pt x="752" y="407"/>
                  </a:lnTo>
                  <a:lnTo>
                    <a:pt x="752" y="406"/>
                  </a:lnTo>
                  <a:lnTo>
                    <a:pt x="754" y="406"/>
                  </a:lnTo>
                  <a:lnTo>
                    <a:pt x="756" y="406"/>
                  </a:lnTo>
                  <a:lnTo>
                    <a:pt x="757" y="406"/>
                  </a:lnTo>
                  <a:lnTo>
                    <a:pt x="757" y="407"/>
                  </a:lnTo>
                  <a:lnTo>
                    <a:pt x="759" y="407"/>
                  </a:lnTo>
                  <a:lnTo>
                    <a:pt x="761" y="407"/>
                  </a:lnTo>
                  <a:lnTo>
                    <a:pt x="763" y="406"/>
                  </a:lnTo>
                  <a:lnTo>
                    <a:pt x="765" y="406"/>
                  </a:lnTo>
                  <a:lnTo>
                    <a:pt x="766" y="406"/>
                  </a:lnTo>
                  <a:lnTo>
                    <a:pt x="768" y="406"/>
                  </a:lnTo>
                  <a:lnTo>
                    <a:pt x="768" y="407"/>
                  </a:lnTo>
                  <a:lnTo>
                    <a:pt x="770" y="407"/>
                  </a:lnTo>
                  <a:lnTo>
                    <a:pt x="770" y="409"/>
                  </a:lnTo>
                  <a:lnTo>
                    <a:pt x="772" y="409"/>
                  </a:lnTo>
                  <a:lnTo>
                    <a:pt x="773" y="409"/>
                  </a:lnTo>
                  <a:lnTo>
                    <a:pt x="773" y="411"/>
                  </a:lnTo>
                  <a:lnTo>
                    <a:pt x="775" y="411"/>
                  </a:lnTo>
                  <a:lnTo>
                    <a:pt x="775" y="413"/>
                  </a:lnTo>
                  <a:lnTo>
                    <a:pt x="775" y="414"/>
                  </a:lnTo>
                  <a:lnTo>
                    <a:pt x="777" y="414"/>
                  </a:lnTo>
                  <a:lnTo>
                    <a:pt x="777" y="416"/>
                  </a:lnTo>
                  <a:lnTo>
                    <a:pt x="779" y="416"/>
                  </a:lnTo>
                  <a:lnTo>
                    <a:pt x="781" y="416"/>
                  </a:lnTo>
                  <a:lnTo>
                    <a:pt x="782" y="418"/>
                  </a:lnTo>
                  <a:lnTo>
                    <a:pt x="782" y="420"/>
                  </a:lnTo>
                  <a:lnTo>
                    <a:pt x="782" y="422"/>
                  </a:lnTo>
                  <a:lnTo>
                    <a:pt x="782" y="423"/>
                  </a:lnTo>
                  <a:lnTo>
                    <a:pt x="782" y="425"/>
                  </a:lnTo>
                  <a:lnTo>
                    <a:pt x="781" y="425"/>
                  </a:lnTo>
                  <a:lnTo>
                    <a:pt x="781" y="427"/>
                  </a:lnTo>
                  <a:lnTo>
                    <a:pt x="781" y="429"/>
                  </a:lnTo>
                  <a:lnTo>
                    <a:pt x="782" y="429"/>
                  </a:lnTo>
                  <a:lnTo>
                    <a:pt x="782" y="430"/>
                  </a:lnTo>
                  <a:lnTo>
                    <a:pt x="784" y="432"/>
                  </a:lnTo>
                  <a:lnTo>
                    <a:pt x="784" y="434"/>
                  </a:lnTo>
                  <a:lnTo>
                    <a:pt x="786" y="434"/>
                  </a:lnTo>
                  <a:lnTo>
                    <a:pt x="788" y="434"/>
                  </a:lnTo>
                  <a:lnTo>
                    <a:pt x="788" y="436"/>
                  </a:lnTo>
                  <a:lnTo>
                    <a:pt x="788" y="437"/>
                  </a:lnTo>
                  <a:lnTo>
                    <a:pt x="789" y="437"/>
                  </a:lnTo>
                  <a:lnTo>
                    <a:pt x="789" y="439"/>
                  </a:lnTo>
                  <a:lnTo>
                    <a:pt x="789" y="437"/>
                  </a:lnTo>
                  <a:lnTo>
                    <a:pt x="789" y="439"/>
                  </a:lnTo>
                  <a:lnTo>
                    <a:pt x="791" y="439"/>
                  </a:lnTo>
                  <a:lnTo>
                    <a:pt x="793" y="439"/>
                  </a:lnTo>
                  <a:lnTo>
                    <a:pt x="795" y="439"/>
                  </a:lnTo>
                  <a:lnTo>
                    <a:pt x="793" y="439"/>
                  </a:lnTo>
                  <a:lnTo>
                    <a:pt x="793" y="437"/>
                  </a:lnTo>
                  <a:lnTo>
                    <a:pt x="793" y="436"/>
                  </a:lnTo>
                  <a:lnTo>
                    <a:pt x="793" y="434"/>
                  </a:lnTo>
                  <a:lnTo>
                    <a:pt x="795" y="434"/>
                  </a:lnTo>
                  <a:lnTo>
                    <a:pt x="795" y="432"/>
                  </a:lnTo>
                  <a:lnTo>
                    <a:pt x="796" y="432"/>
                  </a:lnTo>
                  <a:lnTo>
                    <a:pt x="796" y="430"/>
                  </a:lnTo>
                  <a:lnTo>
                    <a:pt x="796" y="429"/>
                  </a:lnTo>
                  <a:lnTo>
                    <a:pt x="798" y="429"/>
                  </a:lnTo>
                  <a:lnTo>
                    <a:pt x="796" y="427"/>
                  </a:lnTo>
                  <a:lnTo>
                    <a:pt x="796" y="425"/>
                  </a:lnTo>
                  <a:lnTo>
                    <a:pt x="798" y="425"/>
                  </a:lnTo>
                  <a:lnTo>
                    <a:pt x="798" y="423"/>
                  </a:lnTo>
                  <a:lnTo>
                    <a:pt x="800" y="422"/>
                  </a:lnTo>
                  <a:lnTo>
                    <a:pt x="800" y="420"/>
                  </a:lnTo>
                  <a:lnTo>
                    <a:pt x="798" y="420"/>
                  </a:lnTo>
                  <a:lnTo>
                    <a:pt x="798" y="418"/>
                  </a:lnTo>
                  <a:lnTo>
                    <a:pt x="798" y="416"/>
                  </a:lnTo>
                  <a:lnTo>
                    <a:pt x="796" y="414"/>
                  </a:lnTo>
                  <a:lnTo>
                    <a:pt x="798" y="414"/>
                  </a:lnTo>
                  <a:lnTo>
                    <a:pt x="798" y="413"/>
                  </a:lnTo>
                  <a:lnTo>
                    <a:pt x="800" y="413"/>
                  </a:lnTo>
                  <a:lnTo>
                    <a:pt x="800" y="411"/>
                  </a:lnTo>
                  <a:lnTo>
                    <a:pt x="800" y="409"/>
                  </a:lnTo>
                  <a:lnTo>
                    <a:pt x="802" y="407"/>
                  </a:lnTo>
                  <a:lnTo>
                    <a:pt x="804" y="406"/>
                  </a:lnTo>
                  <a:lnTo>
                    <a:pt x="804" y="404"/>
                  </a:lnTo>
                  <a:lnTo>
                    <a:pt x="804" y="402"/>
                  </a:lnTo>
                  <a:lnTo>
                    <a:pt x="804" y="400"/>
                  </a:lnTo>
                  <a:lnTo>
                    <a:pt x="804" y="399"/>
                  </a:lnTo>
                  <a:lnTo>
                    <a:pt x="805" y="399"/>
                  </a:lnTo>
                  <a:lnTo>
                    <a:pt x="805" y="400"/>
                  </a:lnTo>
                  <a:lnTo>
                    <a:pt x="807" y="400"/>
                  </a:lnTo>
                  <a:lnTo>
                    <a:pt x="809" y="400"/>
                  </a:lnTo>
                  <a:lnTo>
                    <a:pt x="809" y="399"/>
                  </a:lnTo>
                  <a:lnTo>
                    <a:pt x="811" y="399"/>
                  </a:lnTo>
                  <a:lnTo>
                    <a:pt x="811" y="397"/>
                  </a:lnTo>
                  <a:lnTo>
                    <a:pt x="809" y="395"/>
                  </a:lnTo>
                  <a:lnTo>
                    <a:pt x="807" y="395"/>
                  </a:lnTo>
                  <a:lnTo>
                    <a:pt x="807" y="393"/>
                  </a:lnTo>
                  <a:lnTo>
                    <a:pt x="807" y="391"/>
                  </a:lnTo>
                  <a:lnTo>
                    <a:pt x="807" y="390"/>
                  </a:lnTo>
                  <a:lnTo>
                    <a:pt x="809" y="390"/>
                  </a:lnTo>
                  <a:lnTo>
                    <a:pt x="809" y="388"/>
                  </a:lnTo>
                  <a:lnTo>
                    <a:pt x="811" y="388"/>
                  </a:lnTo>
                  <a:lnTo>
                    <a:pt x="812" y="388"/>
                  </a:lnTo>
                  <a:lnTo>
                    <a:pt x="812" y="386"/>
                  </a:lnTo>
                  <a:lnTo>
                    <a:pt x="814" y="386"/>
                  </a:lnTo>
                  <a:lnTo>
                    <a:pt x="816" y="386"/>
                  </a:lnTo>
                  <a:lnTo>
                    <a:pt x="818" y="386"/>
                  </a:lnTo>
                  <a:lnTo>
                    <a:pt x="818" y="384"/>
                  </a:lnTo>
                  <a:lnTo>
                    <a:pt x="819" y="384"/>
                  </a:lnTo>
                  <a:lnTo>
                    <a:pt x="819" y="386"/>
                  </a:lnTo>
                  <a:lnTo>
                    <a:pt x="821" y="386"/>
                  </a:lnTo>
                  <a:lnTo>
                    <a:pt x="821" y="384"/>
                  </a:lnTo>
                  <a:lnTo>
                    <a:pt x="823" y="384"/>
                  </a:lnTo>
                  <a:lnTo>
                    <a:pt x="823" y="383"/>
                  </a:lnTo>
                  <a:lnTo>
                    <a:pt x="823" y="381"/>
                  </a:lnTo>
                  <a:lnTo>
                    <a:pt x="823" y="379"/>
                  </a:lnTo>
                  <a:lnTo>
                    <a:pt x="825" y="379"/>
                  </a:lnTo>
                  <a:lnTo>
                    <a:pt x="825" y="377"/>
                  </a:lnTo>
                  <a:lnTo>
                    <a:pt x="823" y="377"/>
                  </a:lnTo>
                  <a:lnTo>
                    <a:pt x="821" y="377"/>
                  </a:lnTo>
                  <a:lnTo>
                    <a:pt x="819" y="377"/>
                  </a:lnTo>
                  <a:lnTo>
                    <a:pt x="819" y="376"/>
                  </a:lnTo>
                  <a:lnTo>
                    <a:pt x="818" y="376"/>
                  </a:lnTo>
                  <a:lnTo>
                    <a:pt x="818" y="377"/>
                  </a:lnTo>
                  <a:lnTo>
                    <a:pt x="816" y="377"/>
                  </a:lnTo>
                  <a:lnTo>
                    <a:pt x="816" y="376"/>
                  </a:lnTo>
                  <a:lnTo>
                    <a:pt x="816" y="374"/>
                  </a:lnTo>
                  <a:lnTo>
                    <a:pt x="814" y="374"/>
                  </a:lnTo>
                  <a:lnTo>
                    <a:pt x="812" y="374"/>
                  </a:lnTo>
                  <a:lnTo>
                    <a:pt x="812" y="372"/>
                  </a:lnTo>
                  <a:lnTo>
                    <a:pt x="811" y="372"/>
                  </a:lnTo>
                  <a:lnTo>
                    <a:pt x="811" y="370"/>
                  </a:lnTo>
                  <a:lnTo>
                    <a:pt x="809" y="370"/>
                  </a:lnTo>
                  <a:lnTo>
                    <a:pt x="809" y="368"/>
                  </a:lnTo>
                  <a:lnTo>
                    <a:pt x="807" y="367"/>
                  </a:lnTo>
                  <a:lnTo>
                    <a:pt x="805" y="367"/>
                  </a:lnTo>
                  <a:lnTo>
                    <a:pt x="805" y="365"/>
                  </a:lnTo>
                  <a:lnTo>
                    <a:pt x="804" y="365"/>
                  </a:lnTo>
                  <a:lnTo>
                    <a:pt x="804" y="363"/>
                  </a:lnTo>
                  <a:lnTo>
                    <a:pt x="802" y="363"/>
                  </a:lnTo>
                  <a:lnTo>
                    <a:pt x="802" y="361"/>
                  </a:lnTo>
                  <a:lnTo>
                    <a:pt x="804" y="361"/>
                  </a:lnTo>
                  <a:lnTo>
                    <a:pt x="804" y="360"/>
                  </a:lnTo>
                  <a:lnTo>
                    <a:pt x="804" y="358"/>
                  </a:lnTo>
                  <a:lnTo>
                    <a:pt x="804" y="356"/>
                  </a:lnTo>
                  <a:lnTo>
                    <a:pt x="804" y="354"/>
                  </a:lnTo>
                  <a:lnTo>
                    <a:pt x="805" y="354"/>
                  </a:lnTo>
                  <a:lnTo>
                    <a:pt x="805" y="353"/>
                  </a:lnTo>
                  <a:lnTo>
                    <a:pt x="804" y="353"/>
                  </a:lnTo>
                  <a:lnTo>
                    <a:pt x="802" y="353"/>
                  </a:lnTo>
                  <a:lnTo>
                    <a:pt x="802" y="354"/>
                  </a:lnTo>
                  <a:lnTo>
                    <a:pt x="800" y="354"/>
                  </a:lnTo>
                  <a:lnTo>
                    <a:pt x="798" y="354"/>
                  </a:lnTo>
                  <a:lnTo>
                    <a:pt x="798" y="353"/>
                  </a:lnTo>
                  <a:lnTo>
                    <a:pt x="798" y="351"/>
                  </a:lnTo>
                  <a:lnTo>
                    <a:pt x="796" y="351"/>
                  </a:lnTo>
                  <a:lnTo>
                    <a:pt x="796" y="349"/>
                  </a:lnTo>
                  <a:lnTo>
                    <a:pt x="795" y="349"/>
                  </a:lnTo>
                  <a:lnTo>
                    <a:pt x="795" y="347"/>
                  </a:lnTo>
                  <a:lnTo>
                    <a:pt x="795" y="345"/>
                  </a:lnTo>
                  <a:lnTo>
                    <a:pt x="793" y="345"/>
                  </a:lnTo>
                  <a:lnTo>
                    <a:pt x="791" y="345"/>
                  </a:lnTo>
                  <a:lnTo>
                    <a:pt x="791" y="344"/>
                  </a:lnTo>
                  <a:lnTo>
                    <a:pt x="791" y="342"/>
                  </a:lnTo>
                  <a:lnTo>
                    <a:pt x="791" y="340"/>
                  </a:lnTo>
                  <a:lnTo>
                    <a:pt x="791" y="338"/>
                  </a:lnTo>
                  <a:lnTo>
                    <a:pt x="789" y="337"/>
                  </a:lnTo>
                  <a:lnTo>
                    <a:pt x="789" y="335"/>
                  </a:lnTo>
                  <a:lnTo>
                    <a:pt x="789" y="333"/>
                  </a:lnTo>
                  <a:lnTo>
                    <a:pt x="788" y="333"/>
                  </a:lnTo>
                  <a:lnTo>
                    <a:pt x="789" y="331"/>
                  </a:lnTo>
                  <a:lnTo>
                    <a:pt x="789" y="330"/>
                  </a:lnTo>
                  <a:lnTo>
                    <a:pt x="789" y="328"/>
                  </a:lnTo>
                  <a:lnTo>
                    <a:pt x="791" y="328"/>
                  </a:lnTo>
                  <a:lnTo>
                    <a:pt x="791" y="330"/>
                  </a:lnTo>
                  <a:lnTo>
                    <a:pt x="793" y="330"/>
                  </a:lnTo>
                  <a:lnTo>
                    <a:pt x="795" y="330"/>
                  </a:lnTo>
                  <a:lnTo>
                    <a:pt x="795" y="328"/>
                  </a:lnTo>
                  <a:lnTo>
                    <a:pt x="796" y="328"/>
                  </a:lnTo>
                  <a:lnTo>
                    <a:pt x="796" y="326"/>
                  </a:lnTo>
                  <a:lnTo>
                    <a:pt x="798" y="326"/>
                  </a:lnTo>
                  <a:lnTo>
                    <a:pt x="800" y="326"/>
                  </a:lnTo>
                  <a:lnTo>
                    <a:pt x="800" y="324"/>
                  </a:lnTo>
                  <a:lnTo>
                    <a:pt x="802" y="324"/>
                  </a:lnTo>
                  <a:lnTo>
                    <a:pt x="802" y="322"/>
                  </a:lnTo>
                  <a:lnTo>
                    <a:pt x="802" y="321"/>
                  </a:lnTo>
                  <a:lnTo>
                    <a:pt x="802" y="322"/>
                  </a:lnTo>
                  <a:lnTo>
                    <a:pt x="804" y="322"/>
                  </a:lnTo>
                  <a:lnTo>
                    <a:pt x="805" y="322"/>
                  </a:lnTo>
                  <a:lnTo>
                    <a:pt x="805" y="324"/>
                  </a:lnTo>
                  <a:lnTo>
                    <a:pt x="807" y="324"/>
                  </a:lnTo>
                  <a:lnTo>
                    <a:pt x="809" y="324"/>
                  </a:lnTo>
                  <a:lnTo>
                    <a:pt x="809" y="322"/>
                  </a:lnTo>
                  <a:lnTo>
                    <a:pt x="809" y="321"/>
                  </a:lnTo>
                  <a:lnTo>
                    <a:pt x="811" y="319"/>
                  </a:lnTo>
                  <a:lnTo>
                    <a:pt x="811" y="317"/>
                  </a:lnTo>
                  <a:lnTo>
                    <a:pt x="812" y="317"/>
                  </a:lnTo>
                  <a:lnTo>
                    <a:pt x="812" y="315"/>
                  </a:lnTo>
                  <a:lnTo>
                    <a:pt x="814" y="314"/>
                  </a:lnTo>
                  <a:lnTo>
                    <a:pt x="816" y="312"/>
                  </a:lnTo>
                  <a:lnTo>
                    <a:pt x="816" y="310"/>
                  </a:lnTo>
                  <a:lnTo>
                    <a:pt x="816" y="308"/>
                  </a:lnTo>
                  <a:lnTo>
                    <a:pt x="818" y="310"/>
                  </a:lnTo>
                  <a:lnTo>
                    <a:pt x="818" y="308"/>
                  </a:lnTo>
                  <a:lnTo>
                    <a:pt x="819" y="310"/>
                  </a:lnTo>
                  <a:lnTo>
                    <a:pt x="821" y="310"/>
                  </a:lnTo>
                  <a:lnTo>
                    <a:pt x="821" y="312"/>
                  </a:lnTo>
                  <a:lnTo>
                    <a:pt x="823" y="312"/>
                  </a:lnTo>
                  <a:lnTo>
                    <a:pt x="823" y="314"/>
                  </a:lnTo>
                  <a:lnTo>
                    <a:pt x="825" y="312"/>
                  </a:lnTo>
                  <a:lnTo>
                    <a:pt x="825" y="314"/>
                  </a:lnTo>
                  <a:lnTo>
                    <a:pt x="827" y="314"/>
                  </a:lnTo>
                  <a:lnTo>
                    <a:pt x="828" y="314"/>
                  </a:lnTo>
                  <a:lnTo>
                    <a:pt x="828" y="312"/>
                  </a:lnTo>
                  <a:lnTo>
                    <a:pt x="828" y="314"/>
                  </a:lnTo>
                  <a:lnTo>
                    <a:pt x="828" y="315"/>
                  </a:lnTo>
                  <a:lnTo>
                    <a:pt x="830" y="317"/>
                  </a:lnTo>
                  <a:lnTo>
                    <a:pt x="830" y="319"/>
                  </a:lnTo>
                  <a:lnTo>
                    <a:pt x="830" y="321"/>
                  </a:lnTo>
                  <a:lnTo>
                    <a:pt x="830" y="322"/>
                  </a:lnTo>
                  <a:lnTo>
                    <a:pt x="832" y="322"/>
                  </a:lnTo>
                  <a:lnTo>
                    <a:pt x="832" y="324"/>
                  </a:lnTo>
                  <a:lnTo>
                    <a:pt x="834" y="324"/>
                  </a:lnTo>
                  <a:lnTo>
                    <a:pt x="835" y="324"/>
                  </a:lnTo>
                  <a:lnTo>
                    <a:pt x="837" y="324"/>
                  </a:lnTo>
                  <a:lnTo>
                    <a:pt x="837" y="322"/>
                  </a:lnTo>
                  <a:lnTo>
                    <a:pt x="839" y="322"/>
                  </a:lnTo>
                  <a:lnTo>
                    <a:pt x="839" y="324"/>
                  </a:lnTo>
                  <a:lnTo>
                    <a:pt x="841" y="324"/>
                  </a:lnTo>
                  <a:lnTo>
                    <a:pt x="842" y="324"/>
                  </a:lnTo>
                  <a:lnTo>
                    <a:pt x="842" y="322"/>
                  </a:lnTo>
                  <a:lnTo>
                    <a:pt x="844" y="322"/>
                  </a:lnTo>
                  <a:lnTo>
                    <a:pt x="844" y="324"/>
                  </a:lnTo>
                  <a:lnTo>
                    <a:pt x="844" y="326"/>
                  </a:lnTo>
                  <a:lnTo>
                    <a:pt x="846" y="326"/>
                  </a:lnTo>
                  <a:lnTo>
                    <a:pt x="848" y="326"/>
                  </a:lnTo>
                  <a:lnTo>
                    <a:pt x="850" y="326"/>
                  </a:lnTo>
                  <a:lnTo>
                    <a:pt x="850" y="324"/>
                  </a:lnTo>
                  <a:lnTo>
                    <a:pt x="850" y="322"/>
                  </a:lnTo>
                  <a:lnTo>
                    <a:pt x="850" y="321"/>
                  </a:lnTo>
                  <a:lnTo>
                    <a:pt x="850" y="319"/>
                  </a:lnTo>
                  <a:lnTo>
                    <a:pt x="848" y="317"/>
                  </a:lnTo>
                  <a:lnTo>
                    <a:pt x="848" y="315"/>
                  </a:lnTo>
                  <a:lnTo>
                    <a:pt x="848" y="314"/>
                  </a:lnTo>
                  <a:lnTo>
                    <a:pt x="846" y="314"/>
                  </a:lnTo>
                  <a:lnTo>
                    <a:pt x="848" y="314"/>
                  </a:lnTo>
                  <a:lnTo>
                    <a:pt x="846" y="314"/>
                  </a:lnTo>
                  <a:lnTo>
                    <a:pt x="846" y="312"/>
                  </a:lnTo>
                  <a:lnTo>
                    <a:pt x="844" y="310"/>
                  </a:lnTo>
                  <a:lnTo>
                    <a:pt x="842" y="310"/>
                  </a:lnTo>
                  <a:lnTo>
                    <a:pt x="842" y="308"/>
                  </a:lnTo>
                  <a:lnTo>
                    <a:pt x="841" y="308"/>
                  </a:lnTo>
                  <a:lnTo>
                    <a:pt x="841" y="306"/>
                  </a:lnTo>
                  <a:lnTo>
                    <a:pt x="839" y="306"/>
                  </a:lnTo>
                  <a:lnTo>
                    <a:pt x="839" y="305"/>
                  </a:lnTo>
                  <a:lnTo>
                    <a:pt x="837" y="305"/>
                  </a:lnTo>
                  <a:lnTo>
                    <a:pt x="837" y="303"/>
                  </a:lnTo>
                  <a:lnTo>
                    <a:pt x="837" y="301"/>
                  </a:lnTo>
                  <a:lnTo>
                    <a:pt x="837" y="299"/>
                  </a:lnTo>
                  <a:lnTo>
                    <a:pt x="837" y="298"/>
                  </a:lnTo>
                  <a:lnTo>
                    <a:pt x="837" y="296"/>
                  </a:lnTo>
                  <a:lnTo>
                    <a:pt x="839" y="294"/>
                  </a:lnTo>
                  <a:lnTo>
                    <a:pt x="839" y="292"/>
                  </a:lnTo>
                  <a:lnTo>
                    <a:pt x="841" y="292"/>
                  </a:lnTo>
                  <a:lnTo>
                    <a:pt x="841" y="294"/>
                  </a:lnTo>
                  <a:lnTo>
                    <a:pt x="842" y="294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6" y="292"/>
                  </a:lnTo>
                  <a:lnTo>
                    <a:pt x="848" y="292"/>
                  </a:lnTo>
                  <a:lnTo>
                    <a:pt x="848" y="291"/>
                  </a:lnTo>
                  <a:lnTo>
                    <a:pt x="850" y="291"/>
                  </a:lnTo>
                  <a:lnTo>
                    <a:pt x="851" y="289"/>
                  </a:lnTo>
                  <a:lnTo>
                    <a:pt x="850" y="289"/>
                  </a:lnTo>
                  <a:lnTo>
                    <a:pt x="850" y="287"/>
                  </a:lnTo>
                  <a:lnTo>
                    <a:pt x="850" y="285"/>
                  </a:lnTo>
                  <a:lnTo>
                    <a:pt x="850" y="283"/>
                  </a:lnTo>
                  <a:lnTo>
                    <a:pt x="850" y="282"/>
                  </a:lnTo>
                  <a:lnTo>
                    <a:pt x="850" y="280"/>
                  </a:lnTo>
                  <a:lnTo>
                    <a:pt x="850" y="278"/>
                  </a:lnTo>
                  <a:lnTo>
                    <a:pt x="850" y="276"/>
                  </a:lnTo>
                  <a:lnTo>
                    <a:pt x="850" y="275"/>
                  </a:lnTo>
                  <a:lnTo>
                    <a:pt x="848" y="275"/>
                  </a:lnTo>
                  <a:lnTo>
                    <a:pt x="848" y="273"/>
                  </a:lnTo>
                  <a:lnTo>
                    <a:pt x="850" y="273"/>
                  </a:lnTo>
                  <a:lnTo>
                    <a:pt x="850" y="271"/>
                  </a:lnTo>
                  <a:lnTo>
                    <a:pt x="850" y="269"/>
                  </a:lnTo>
                  <a:lnTo>
                    <a:pt x="851" y="268"/>
                  </a:lnTo>
                  <a:lnTo>
                    <a:pt x="851" y="266"/>
                  </a:lnTo>
                  <a:lnTo>
                    <a:pt x="853" y="266"/>
                  </a:lnTo>
                  <a:lnTo>
                    <a:pt x="855" y="264"/>
                  </a:lnTo>
                  <a:lnTo>
                    <a:pt x="855" y="266"/>
                  </a:lnTo>
                  <a:lnTo>
                    <a:pt x="857" y="266"/>
                  </a:lnTo>
                  <a:lnTo>
                    <a:pt x="857" y="264"/>
                  </a:lnTo>
                  <a:lnTo>
                    <a:pt x="857" y="262"/>
                  </a:lnTo>
                  <a:lnTo>
                    <a:pt x="858" y="262"/>
                  </a:lnTo>
                  <a:lnTo>
                    <a:pt x="860" y="262"/>
                  </a:lnTo>
                  <a:lnTo>
                    <a:pt x="860" y="260"/>
                  </a:lnTo>
                  <a:lnTo>
                    <a:pt x="860" y="259"/>
                  </a:lnTo>
                  <a:lnTo>
                    <a:pt x="860" y="257"/>
                  </a:lnTo>
                  <a:lnTo>
                    <a:pt x="860" y="255"/>
                  </a:lnTo>
                  <a:lnTo>
                    <a:pt x="862" y="255"/>
                  </a:lnTo>
                  <a:lnTo>
                    <a:pt x="862" y="253"/>
                  </a:lnTo>
                  <a:lnTo>
                    <a:pt x="864" y="253"/>
                  </a:lnTo>
                  <a:lnTo>
                    <a:pt x="864" y="252"/>
                  </a:lnTo>
                  <a:lnTo>
                    <a:pt x="862" y="252"/>
                  </a:lnTo>
                  <a:lnTo>
                    <a:pt x="862" y="250"/>
                  </a:lnTo>
                  <a:lnTo>
                    <a:pt x="862" y="248"/>
                  </a:lnTo>
                  <a:lnTo>
                    <a:pt x="860" y="248"/>
                  </a:lnTo>
                  <a:lnTo>
                    <a:pt x="860" y="246"/>
                  </a:lnTo>
                  <a:lnTo>
                    <a:pt x="862" y="246"/>
                  </a:lnTo>
                  <a:lnTo>
                    <a:pt x="862" y="245"/>
                  </a:lnTo>
                  <a:lnTo>
                    <a:pt x="860" y="245"/>
                  </a:lnTo>
                  <a:lnTo>
                    <a:pt x="860" y="243"/>
                  </a:lnTo>
                  <a:lnTo>
                    <a:pt x="862" y="241"/>
                  </a:lnTo>
                  <a:lnTo>
                    <a:pt x="860" y="241"/>
                  </a:lnTo>
                  <a:lnTo>
                    <a:pt x="860" y="239"/>
                  </a:lnTo>
                  <a:lnTo>
                    <a:pt x="860" y="237"/>
                  </a:lnTo>
                  <a:lnTo>
                    <a:pt x="860" y="236"/>
                  </a:lnTo>
                  <a:lnTo>
                    <a:pt x="860" y="234"/>
                  </a:lnTo>
                  <a:lnTo>
                    <a:pt x="860" y="232"/>
                  </a:lnTo>
                  <a:lnTo>
                    <a:pt x="858" y="230"/>
                  </a:lnTo>
                  <a:lnTo>
                    <a:pt x="858" y="229"/>
                  </a:lnTo>
                  <a:lnTo>
                    <a:pt x="857" y="229"/>
                  </a:lnTo>
                  <a:lnTo>
                    <a:pt x="858" y="229"/>
                  </a:lnTo>
                  <a:lnTo>
                    <a:pt x="858" y="227"/>
                  </a:lnTo>
                  <a:lnTo>
                    <a:pt x="858" y="225"/>
                  </a:lnTo>
                  <a:lnTo>
                    <a:pt x="858" y="223"/>
                  </a:lnTo>
                  <a:lnTo>
                    <a:pt x="858" y="222"/>
                  </a:lnTo>
                  <a:lnTo>
                    <a:pt x="860" y="222"/>
                  </a:lnTo>
                  <a:lnTo>
                    <a:pt x="860" y="220"/>
                  </a:lnTo>
                  <a:lnTo>
                    <a:pt x="858" y="220"/>
                  </a:lnTo>
                  <a:lnTo>
                    <a:pt x="858" y="218"/>
                  </a:lnTo>
                  <a:lnTo>
                    <a:pt x="857" y="218"/>
                  </a:lnTo>
                  <a:lnTo>
                    <a:pt x="857" y="220"/>
                  </a:lnTo>
                  <a:lnTo>
                    <a:pt x="855" y="220"/>
                  </a:lnTo>
                  <a:lnTo>
                    <a:pt x="855" y="218"/>
                  </a:lnTo>
                  <a:lnTo>
                    <a:pt x="855" y="220"/>
                  </a:lnTo>
                  <a:lnTo>
                    <a:pt x="853" y="220"/>
                  </a:lnTo>
                  <a:lnTo>
                    <a:pt x="851" y="220"/>
                  </a:lnTo>
                  <a:lnTo>
                    <a:pt x="851" y="222"/>
                  </a:lnTo>
                  <a:lnTo>
                    <a:pt x="850" y="222"/>
                  </a:lnTo>
                  <a:lnTo>
                    <a:pt x="848" y="222"/>
                  </a:lnTo>
                  <a:lnTo>
                    <a:pt x="846" y="222"/>
                  </a:lnTo>
                  <a:lnTo>
                    <a:pt x="844" y="222"/>
                  </a:lnTo>
                  <a:lnTo>
                    <a:pt x="844" y="220"/>
                  </a:lnTo>
                  <a:lnTo>
                    <a:pt x="844" y="218"/>
                  </a:lnTo>
                  <a:lnTo>
                    <a:pt x="842" y="218"/>
                  </a:lnTo>
                  <a:lnTo>
                    <a:pt x="842" y="216"/>
                  </a:lnTo>
                  <a:lnTo>
                    <a:pt x="841" y="216"/>
                  </a:lnTo>
                  <a:lnTo>
                    <a:pt x="841" y="218"/>
                  </a:lnTo>
                  <a:lnTo>
                    <a:pt x="839" y="218"/>
                  </a:lnTo>
                  <a:lnTo>
                    <a:pt x="837" y="218"/>
                  </a:lnTo>
                  <a:lnTo>
                    <a:pt x="835" y="218"/>
                  </a:lnTo>
                  <a:lnTo>
                    <a:pt x="835" y="216"/>
                  </a:lnTo>
                  <a:lnTo>
                    <a:pt x="834" y="216"/>
                  </a:lnTo>
                  <a:lnTo>
                    <a:pt x="834" y="214"/>
                  </a:lnTo>
                  <a:lnTo>
                    <a:pt x="834" y="213"/>
                  </a:lnTo>
                  <a:lnTo>
                    <a:pt x="834" y="211"/>
                  </a:lnTo>
                  <a:lnTo>
                    <a:pt x="832" y="211"/>
                  </a:lnTo>
                  <a:lnTo>
                    <a:pt x="832" y="209"/>
                  </a:lnTo>
                  <a:lnTo>
                    <a:pt x="830" y="207"/>
                  </a:lnTo>
                  <a:lnTo>
                    <a:pt x="830" y="206"/>
                  </a:lnTo>
                  <a:lnTo>
                    <a:pt x="828" y="206"/>
                  </a:lnTo>
                  <a:lnTo>
                    <a:pt x="828" y="204"/>
                  </a:lnTo>
                  <a:lnTo>
                    <a:pt x="827" y="204"/>
                  </a:lnTo>
                  <a:lnTo>
                    <a:pt x="827" y="202"/>
                  </a:lnTo>
                  <a:lnTo>
                    <a:pt x="825" y="202"/>
                  </a:lnTo>
                  <a:lnTo>
                    <a:pt x="825" y="200"/>
                  </a:lnTo>
                  <a:lnTo>
                    <a:pt x="825" y="199"/>
                  </a:lnTo>
                  <a:lnTo>
                    <a:pt x="827" y="199"/>
                  </a:lnTo>
                  <a:lnTo>
                    <a:pt x="827" y="197"/>
                  </a:lnTo>
                  <a:lnTo>
                    <a:pt x="828" y="197"/>
                  </a:lnTo>
                  <a:lnTo>
                    <a:pt x="830" y="197"/>
                  </a:lnTo>
                  <a:lnTo>
                    <a:pt x="830" y="195"/>
                  </a:lnTo>
                  <a:lnTo>
                    <a:pt x="828" y="195"/>
                  </a:lnTo>
                  <a:lnTo>
                    <a:pt x="827" y="195"/>
                  </a:lnTo>
                  <a:lnTo>
                    <a:pt x="825" y="195"/>
                  </a:lnTo>
                  <a:lnTo>
                    <a:pt x="825" y="193"/>
                  </a:lnTo>
                  <a:lnTo>
                    <a:pt x="825" y="191"/>
                  </a:lnTo>
                  <a:lnTo>
                    <a:pt x="823" y="191"/>
                  </a:lnTo>
                  <a:lnTo>
                    <a:pt x="823" y="190"/>
                  </a:lnTo>
                  <a:lnTo>
                    <a:pt x="823" y="188"/>
                  </a:lnTo>
                  <a:lnTo>
                    <a:pt x="825" y="188"/>
                  </a:lnTo>
                  <a:lnTo>
                    <a:pt x="825" y="186"/>
                  </a:lnTo>
                  <a:lnTo>
                    <a:pt x="827" y="186"/>
                  </a:lnTo>
                  <a:lnTo>
                    <a:pt x="827" y="184"/>
                  </a:lnTo>
                  <a:lnTo>
                    <a:pt x="828" y="184"/>
                  </a:lnTo>
                  <a:lnTo>
                    <a:pt x="827" y="184"/>
                  </a:lnTo>
                  <a:lnTo>
                    <a:pt x="827" y="183"/>
                  </a:lnTo>
                  <a:lnTo>
                    <a:pt x="828" y="183"/>
                  </a:lnTo>
                  <a:lnTo>
                    <a:pt x="828" y="181"/>
                  </a:lnTo>
                  <a:lnTo>
                    <a:pt x="828" y="179"/>
                  </a:lnTo>
                  <a:lnTo>
                    <a:pt x="828" y="177"/>
                  </a:lnTo>
                  <a:lnTo>
                    <a:pt x="827" y="177"/>
                  </a:lnTo>
                  <a:lnTo>
                    <a:pt x="827" y="176"/>
                  </a:lnTo>
                  <a:lnTo>
                    <a:pt x="825" y="176"/>
                  </a:lnTo>
                  <a:lnTo>
                    <a:pt x="823" y="176"/>
                  </a:lnTo>
                  <a:lnTo>
                    <a:pt x="821" y="176"/>
                  </a:lnTo>
                  <a:lnTo>
                    <a:pt x="821" y="174"/>
                  </a:lnTo>
                  <a:lnTo>
                    <a:pt x="819" y="174"/>
                  </a:lnTo>
                  <a:lnTo>
                    <a:pt x="819" y="172"/>
                  </a:lnTo>
                  <a:lnTo>
                    <a:pt x="819" y="170"/>
                  </a:lnTo>
                  <a:lnTo>
                    <a:pt x="819" y="168"/>
                  </a:lnTo>
                  <a:lnTo>
                    <a:pt x="818" y="168"/>
                  </a:lnTo>
                  <a:lnTo>
                    <a:pt x="818" y="167"/>
                  </a:lnTo>
                  <a:lnTo>
                    <a:pt x="816" y="167"/>
                  </a:lnTo>
                  <a:lnTo>
                    <a:pt x="814" y="165"/>
                  </a:lnTo>
                  <a:lnTo>
                    <a:pt x="812" y="165"/>
                  </a:lnTo>
                  <a:lnTo>
                    <a:pt x="811" y="165"/>
                  </a:lnTo>
                  <a:lnTo>
                    <a:pt x="811" y="163"/>
                  </a:lnTo>
                  <a:lnTo>
                    <a:pt x="812" y="163"/>
                  </a:lnTo>
                  <a:lnTo>
                    <a:pt x="812" y="161"/>
                  </a:lnTo>
                  <a:lnTo>
                    <a:pt x="812" y="160"/>
                  </a:lnTo>
                  <a:lnTo>
                    <a:pt x="814" y="160"/>
                  </a:lnTo>
                  <a:lnTo>
                    <a:pt x="814" y="158"/>
                  </a:lnTo>
                  <a:lnTo>
                    <a:pt x="812" y="158"/>
                  </a:lnTo>
                  <a:lnTo>
                    <a:pt x="812" y="156"/>
                  </a:lnTo>
                  <a:lnTo>
                    <a:pt x="811" y="154"/>
                  </a:lnTo>
                  <a:lnTo>
                    <a:pt x="807" y="151"/>
                  </a:lnTo>
                  <a:lnTo>
                    <a:pt x="807" y="149"/>
                  </a:lnTo>
                  <a:lnTo>
                    <a:pt x="807" y="147"/>
                  </a:lnTo>
                  <a:lnTo>
                    <a:pt x="807" y="145"/>
                  </a:lnTo>
                  <a:lnTo>
                    <a:pt x="805" y="145"/>
                  </a:lnTo>
                  <a:lnTo>
                    <a:pt x="805" y="144"/>
                  </a:lnTo>
                  <a:lnTo>
                    <a:pt x="804" y="144"/>
                  </a:lnTo>
                  <a:lnTo>
                    <a:pt x="804" y="142"/>
                  </a:lnTo>
                  <a:lnTo>
                    <a:pt x="802" y="142"/>
                  </a:lnTo>
                  <a:lnTo>
                    <a:pt x="800" y="142"/>
                  </a:lnTo>
                  <a:lnTo>
                    <a:pt x="798" y="142"/>
                  </a:lnTo>
                  <a:lnTo>
                    <a:pt x="798" y="140"/>
                  </a:lnTo>
                  <a:lnTo>
                    <a:pt x="796" y="140"/>
                  </a:lnTo>
                  <a:lnTo>
                    <a:pt x="796" y="138"/>
                  </a:lnTo>
                  <a:lnTo>
                    <a:pt x="795" y="138"/>
                  </a:lnTo>
                  <a:lnTo>
                    <a:pt x="795" y="137"/>
                  </a:lnTo>
                  <a:lnTo>
                    <a:pt x="795" y="135"/>
                  </a:lnTo>
                  <a:lnTo>
                    <a:pt x="793" y="135"/>
                  </a:lnTo>
                  <a:lnTo>
                    <a:pt x="793" y="133"/>
                  </a:lnTo>
                  <a:lnTo>
                    <a:pt x="791" y="133"/>
                  </a:lnTo>
                  <a:lnTo>
                    <a:pt x="791" y="131"/>
                  </a:lnTo>
                  <a:lnTo>
                    <a:pt x="791" y="130"/>
                  </a:lnTo>
                  <a:lnTo>
                    <a:pt x="791" y="128"/>
                  </a:lnTo>
                  <a:lnTo>
                    <a:pt x="791" y="126"/>
                  </a:lnTo>
                  <a:lnTo>
                    <a:pt x="793" y="126"/>
                  </a:lnTo>
                  <a:lnTo>
                    <a:pt x="795" y="126"/>
                  </a:lnTo>
                  <a:lnTo>
                    <a:pt x="795" y="124"/>
                  </a:lnTo>
                  <a:lnTo>
                    <a:pt x="796" y="124"/>
                  </a:lnTo>
                  <a:lnTo>
                    <a:pt x="796" y="122"/>
                  </a:lnTo>
                  <a:lnTo>
                    <a:pt x="796" y="121"/>
                  </a:lnTo>
                  <a:lnTo>
                    <a:pt x="795" y="121"/>
                  </a:lnTo>
                  <a:lnTo>
                    <a:pt x="795" y="119"/>
                  </a:lnTo>
                  <a:lnTo>
                    <a:pt x="795" y="117"/>
                  </a:lnTo>
                  <a:lnTo>
                    <a:pt x="793" y="117"/>
                  </a:lnTo>
                  <a:lnTo>
                    <a:pt x="793" y="115"/>
                  </a:lnTo>
                  <a:lnTo>
                    <a:pt x="793" y="114"/>
                  </a:lnTo>
                  <a:lnTo>
                    <a:pt x="795" y="114"/>
                  </a:lnTo>
                  <a:lnTo>
                    <a:pt x="795" y="112"/>
                  </a:lnTo>
                  <a:lnTo>
                    <a:pt x="796" y="112"/>
                  </a:lnTo>
                  <a:lnTo>
                    <a:pt x="796" y="110"/>
                  </a:lnTo>
                  <a:lnTo>
                    <a:pt x="796" y="108"/>
                  </a:lnTo>
                  <a:lnTo>
                    <a:pt x="796" y="106"/>
                  </a:lnTo>
                  <a:lnTo>
                    <a:pt x="795" y="106"/>
                  </a:lnTo>
                  <a:lnTo>
                    <a:pt x="795" y="105"/>
                  </a:lnTo>
                  <a:lnTo>
                    <a:pt x="793" y="105"/>
                  </a:lnTo>
                  <a:lnTo>
                    <a:pt x="793" y="103"/>
                  </a:lnTo>
                  <a:lnTo>
                    <a:pt x="793" y="101"/>
                  </a:lnTo>
                  <a:lnTo>
                    <a:pt x="793" y="99"/>
                  </a:lnTo>
                  <a:lnTo>
                    <a:pt x="791" y="99"/>
                  </a:lnTo>
                  <a:lnTo>
                    <a:pt x="791" y="98"/>
                  </a:lnTo>
                  <a:lnTo>
                    <a:pt x="789" y="98"/>
                  </a:lnTo>
                  <a:lnTo>
                    <a:pt x="789" y="96"/>
                  </a:lnTo>
                  <a:lnTo>
                    <a:pt x="789" y="94"/>
                  </a:lnTo>
                  <a:lnTo>
                    <a:pt x="788" y="92"/>
                  </a:lnTo>
                  <a:lnTo>
                    <a:pt x="786" y="92"/>
                  </a:lnTo>
                  <a:lnTo>
                    <a:pt x="784" y="92"/>
                  </a:lnTo>
                  <a:lnTo>
                    <a:pt x="784" y="91"/>
                  </a:lnTo>
                  <a:lnTo>
                    <a:pt x="786" y="91"/>
                  </a:lnTo>
                  <a:lnTo>
                    <a:pt x="784" y="89"/>
                  </a:lnTo>
                  <a:lnTo>
                    <a:pt x="784" y="87"/>
                  </a:lnTo>
                  <a:lnTo>
                    <a:pt x="782" y="87"/>
                  </a:lnTo>
                  <a:lnTo>
                    <a:pt x="782" y="85"/>
                  </a:lnTo>
                  <a:lnTo>
                    <a:pt x="782" y="83"/>
                  </a:lnTo>
                  <a:lnTo>
                    <a:pt x="782" y="82"/>
                  </a:lnTo>
                  <a:lnTo>
                    <a:pt x="784" y="82"/>
                  </a:lnTo>
                  <a:lnTo>
                    <a:pt x="784" y="80"/>
                  </a:lnTo>
                  <a:lnTo>
                    <a:pt x="782" y="78"/>
                  </a:lnTo>
                  <a:lnTo>
                    <a:pt x="782" y="76"/>
                  </a:lnTo>
                  <a:lnTo>
                    <a:pt x="782" y="75"/>
                  </a:lnTo>
                  <a:lnTo>
                    <a:pt x="782" y="73"/>
                  </a:lnTo>
                  <a:lnTo>
                    <a:pt x="782" y="71"/>
                  </a:lnTo>
                  <a:lnTo>
                    <a:pt x="782" y="69"/>
                  </a:lnTo>
                  <a:lnTo>
                    <a:pt x="784" y="69"/>
                  </a:lnTo>
                  <a:lnTo>
                    <a:pt x="784" y="68"/>
                  </a:lnTo>
                  <a:lnTo>
                    <a:pt x="782" y="68"/>
                  </a:lnTo>
                  <a:lnTo>
                    <a:pt x="782" y="66"/>
                  </a:lnTo>
                  <a:lnTo>
                    <a:pt x="782" y="64"/>
                  </a:lnTo>
                  <a:lnTo>
                    <a:pt x="782" y="62"/>
                  </a:lnTo>
                  <a:lnTo>
                    <a:pt x="784" y="60"/>
                  </a:lnTo>
                  <a:lnTo>
                    <a:pt x="786" y="60"/>
                  </a:lnTo>
                  <a:lnTo>
                    <a:pt x="788" y="60"/>
                  </a:lnTo>
                  <a:lnTo>
                    <a:pt x="788" y="59"/>
                  </a:lnTo>
                  <a:lnTo>
                    <a:pt x="789" y="59"/>
                  </a:lnTo>
                  <a:lnTo>
                    <a:pt x="789" y="57"/>
                  </a:lnTo>
                  <a:lnTo>
                    <a:pt x="789" y="55"/>
                  </a:lnTo>
                  <a:lnTo>
                    <a:pt x="789" y="53"/>
                  </a:lnTo>
                  <a:lnTo>
                    <a:pt x="788" y="53"/>
                  </a:lnTo>
                  <a:lnTo>
                    <a:pt x="788" y="52"/>
                  </a:lnTo>
                  <a:lnTo>
                    <a:pt x="789" y="50"/>
                  </a:lnTo>
                  <a:lnTo>
                    <a:pt x="791" y="50"/>
                  </a:lnTo>
                  <a:lnTo>
                    <a:pt x="793" y="50"/>
                  </a:lnTo>
                  <a:lnTo>
                    <a:pt x="793" y="48"/>
                  </a:lnTo>
                  <a:lnTo>
                    <a:pt x="791" y="48"/>
                  </a:lnTo>
                  <a:lnTo>
                    <a:pt x="791" y="46"/>
                  </a:lnTo>
                  <a:lnTo>
                    <a:pt x="793" y="46"/>
                  </a:lnTo>
                  <a:lnTo>
                    <a:pt x="793" y="45"/>
                  </a:lnTo>
                  <a:lnTo>
                    <a:pt x="791" y="45"/>
                  </a:lnTo>
                  <a:lnTo>
                    <a:pt x="791" y="43"/>
                  </a:lnTo>
                  <a:lnTo>
                    <a:pt x="791" y="41"/>
                  </a:lnTo>
                  <a:lnTo>
                    <a:pt x="791" y="39"/>
                  </a:lnTo>
                  <a:lnTo>
                    <a:pt x="789" y="39"/>
                  </a:lnTo>
                  <a:lnTo>
                    <a:pt x="789" y="37"/>
                  </a:lnTo>
                  <a:lnTo>
                    <a:pt x="789" y="36"/>
                  </a:lnTo>
                  <a:lnTo>
                    <a:pt x="788" y="36"/>
                  </a:lnTo>
                  <a:lnTo>
                    <a:pt x="788" y="34"/>
                  </a:lnTo>
                  <a:lnTo>
                    <a:pt x="788" y="32"/>
                  </a:lnTo>
                  <a:lnTo>
                    <a:pt x="788" y="30"/>
                  </a:lnTo>
                  <a:lnTo>
                    <a:pt x="788" y="29"/>
                  </a:lnTo>
                  <a:lnTo>
                    <a:pt x="786" y="29"/>
                  </a:lnTo>
                  <a:lnTo>
                    <a:pt x="786" y="27"/>
                  </a:lnTo>
                  <a:lnTo>
                    <a:pt x="788" y="25"/>
                  </a:lnTo>
                  <a:lnTo>
                    <a:pt x="788" y="23"/>
                  </a:lnTo>
                  <a:lnTo>
                    <a:pt x="788" y="22"/>
                  </a:lnTo>
                  <a:lnTo>
                    <a:pt x="789" y="22"/>
                  </a:lnTo>
                  <a:lnTo>
                    <a:pt x="788" y="22"/>
                  </a:lnTo>
                  <a:lnTo>
                    <a:pt x="788" y="20"/>
                  </a:lnTo>
                  <a:lnTo>
                    <a:pt x="789" y="20"/>
                  </a:lnTo>
                  <a:lnTo>
                    <a:pt x="789" y="18"/>
                  </a:lnTo>
                  <a:lnTo>
                    <a:pt x="791" y="18"/>
                  </a:lnTo>
                  <a:lnTo>
                    <a:pt x="793" y="16"/>
                  </a:lnTo>
                  <a:lnTo>
                    <a:pt x="795" y="16"/>
                  </a:lnTo>
                  <a:lnTo>
                    <a:pt x="796" y="16"/>
                  </a:lnTo>
                  <a:lnTo>
                    <a:pt x="796" y="14"/>
                  </a:lnTo>
                  <a:lnTo>
                    <a:pt x="796" y="13"/>
                  </a:lnTo>
                  <a:lnTo>
                    <a:pt x="798" y="13"/>
                  </a:lnTo>
                  <a:lnTo>
                    <a:pt x="796" y="13"/>
                  </a:lnTo>
                  <a:lnTo>
                    <a:pt x="796" y="11"/>
                  </a:lnTo>
                  <a:lnTo>
                    <a:pt x="798" y="11"/>
                  </a:lnTo>
                  <a:lnTo>
                    <a:pt x="798" y="9"/>
                  </a:lnTo>
                  <a:lnTo>
                    <a:pt x="798" y="7"/>
                  </a:lnTo>
                  <a:lnTo>
                    <a:pt x="798" y="6"/>
                  </a:lnTo>
                  <a:lnTo>
                    <a:pt x="798" y="4"/>
                  </a:lnTo>
                  <a:lnTo>
                    <a:pt x="800" y="4"/>
                  </a:lnTo>
                  <a:lnTo>
                    <a:pt x="800" y="2"/>
                  </a:lnTo>
                  <a:lnTo>
                    <a:pt x="800" y="0"/>
                  </a:lnTo>
                  <a:lnTo>
                    <a:pt x="798" y="0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0" name="Freeform 24"/>
            <p:cNvSpPr>
              <a:spLocks/>
            </p:cNvSpPr>
            <p:nvPr/>
          </p:nvSpPr>
          <p:spPr bwMode="auto">
            <a:xfrm>
              <a:off x="3062" y="1768"/>
              <a:ext cx="260" cy="652"/>
            </a:xfrm>
            <a:custGeom>
              <a:avLst/>
              <a:gdLst>
                <a:gd name="T0" fmla="*/ 19 w 260"/>
                <a:gd name="T1" fmla="*/ 6 h 652"/>
                <a:gd name="T2" fmla="*/ 42 w 260"/>
                <a:gd name="T3" fmla="*/ 9 h 652"/>
                <a:gd name="T4" fmla="*/ 65 w 260"/>
                <a:gd name="T5" fmla="*/ 2 h 652"/>
                <a:gd name="T6" fmla="*/ 88 w 260"/>
                <a:gd name="T7" fmla="*/ 2 h 652"/>
                <a:gd name="T8" fmla="*/ 104 w 260"/>
                <a:gd name="T9" fmla="*/ 16 h 652"/>
                <a:gd name="T10" fmla="*/ 119 w 260"/>
                <a:gd name="T11" fmla="*/ 27 h 652"/>
                <a:gd name="T12" fmla="*/ 136 w 260"/>
                <a:gd name="T13" fmla="*/ 32 h 652"/>
                <a:gd name="T14" fmla="*/ 154 w 260"/>
                <a:gd name="T15" fmla="*/ 45 h 652"/>
                <a:gd name="T16" fmla="*/ 168 w 260"/>
                <a:gd name="T17" fmla="*/ 57 h 652"/>
                <a:gd name="T18" fmla="*/ 175 w 260"/>
                <a:gd name="T19" fmla="*/ 71 h 652"/>
                <a:gd name="T20" fmla="*/ 177 w 260"/>
                <a:gd name="T21" fmla="*/ 82 h 652"/>
                <a:gd name="T22" fmla="*/ 186 w 260"/>
                <a:gd name="T23" fmla="*/ 96 h 652"/>
                <a:gd name="T24" fmla="*/ 173 w 260"/>
                <a:gd name="T25" fmla="*/ 110 h 652"/>
                <a:gd name="T26" fmla="*/ 186 w 260"/>
                <a:gd name="T27" fmla="*/ 112 h 652"/>
                <a:gd name="T28" fmla="*/ 202 w 260"/>
                <a:gd name="T29" fmla="*/ 115 h 652"/>
                <a:gd name="T30" fmla="*/ 216 w 260"/>
                <a:gd name="T31" fmla="*/ 115 h 652"/>
                <a:gd name="T32" fmla="*/ 237 w 260"/>
                <a:gd name="T33" fmla="*/ 117 h 652"/>
                <a:gd name="T34" fmla="*/ 255 w 260"/>
                <a:gd name="T35" fmla="*/ 122 h 652"/>
                <a:gd name="T36" fmla="*/ 242 w 260"/>
                <a:gd name="T37" fmla="*/ 145 h 652"/>
                <a:gd name="T38" fmla="*/ 230 w 260"/>
                <a:gd name="T39" fmla="*/ 165 h 652"/>
                <a:gd name="T40" fmla="*/ 235 w 260"/>
                <a:gd name="T41" fmla="*/ 177 h 652"/>
                <a:gd name="T42" fmla="*/ 232 w 260"/>
                <a:gd name="T43" fmla="*/ 200 h 652"/>
                <a:gd name="T44" fmla="*/ 223 w 260"/>
                <a:gd name="T45" fmla="*/ 211 h 652"/>
                <a:gd name="T46" fmla="*/ 223 w 260"/>
                <a:gd name="T47" fmla="*/ 230 h 652"/>
                <a:gd name="T48" fmla="*/ 228 w 260"/>
                <a:gd name="T49" fmla="*/ 250 h 652"/>
                <a:gd name="T50" fmla="*/ 225 w 260"/>
                <a:gd name="T51" fmla="*/ 264 h 652"/>
                <a:gd name="T52" fmla="*/ 221 w 260"/>
                <a:gd name="T53" fmla="*/ 285 h 652"/>
                <a:gd name="T54" fmla="*/ 223 w 260"/>
                <a:gd name="T55" fmla="*/ 305 h 652"/>
                <a:gd name="T56" fmla="*/ 234 w 260"/>
                <a:gd name="T57" fmla="*/ 312 h 652"/>
                <a:gd name="T58" fmla="*/ 225 w 260"/>
                <a:gd name="T59" fmla="*/ 324 h 652"/>
                <a:gd name="T60" fmla="*/ 227 w 260"/>
                <a:gd name="T61" fmla="*/ 335 h 652"/>
                <a:gd name="T62" fmla="*/ 227 w 260"/>
                <a:gd name="T63" fmla="*/ 351 h 652"/>
                <a:gd name="T64" fmla="*/ 209 w 260"/>
                <a:gd name="T65" fmla="*/ 358 h 652"/>
                <a:gd name="T66" fmla="*/ 195 w 260"/>
                <a:gd name="T67" fmla="*/ 370 h 652"/>
                <a:gd name="T68" fmla="*/ 205 w 260"/>
                <a:gd name="T69" fmla="*/ 383 h 652"/>
                <a:gd name="T70" fmla="*/ 225 w 260"/>
                <a:gd name="T71" fmla="*/ 377 h 652"/>
                <a:gd name="T72" fmla="*/ 232 w 260"/>
                <a:gd name="T73" fmla="*/ 391 h 652"/>
                <a:gd name="T74" fmla="*/ 234 w 260"/>
                <a:gd name="T75" fmla="*/ 404 h 652"/>
                <a:gd name="T76" fmla="*/ 232 w 260"/>
                <a:gd name="T77" fmla="*/ 418 h 652"/>
                <a:gd name="T78" fmla="*/ 235 w 260"/>
                <a:gd name="T79" fmla="*/ 439 h 652"/>
                <a:gd name="T80" fmla="*/ 219 w 260"/>
                <a:gd name="T81" fmla="*/ 439 h 652"/>
                <a:gd name="T82" fmla="*/ 205 w 260"/>
                <a:gd name="T83" fmla="*/ 448 h 652"/>
                <a:gd name="T84" fmla="*/ 189 w 260"/>
                <a:gd name="T85" fmla="*/ 441 h 652"/>
                <a:gd name="T86" fmla="*/ 189 w 260"/>
                <a:gd name="T87" fmla="*/ 459 h 652"/>
                <a:gd name="T88" fmla="*/ 195 w 260"/>
                <a:gd name="T89" fmla="*/ 476 h 652"/>
                <a:gd name="T90" fmla="*/ 196 w 260"/>
                <a:gd name="T91" fmla="*/ 489 h 652"/>
                <a:gd name="T92" fmla="*/ 216 w 260"/>
                <a:gd name="T93" fmla="*/ 485 h 652"/>
                <a:gd name="T94" fmla="*/ 221 w 260"/>
                <a:gd name="T95" fmla="*/ 508 h 652"/>
                <a:gd name="T96" fmla="*/ 221 w 260"/>
                <a:gd name="T97" fmla="*/ 524 h 652"/>
                <a:gd name="T98" fmla="*/ 207 w 260"/>
                <a:gd name="T99" fmla="*/ 530 h 652"/>
                <a:gd name="T100" fmla="*/ 191 w 260"/>
                <a:gd name="T101" fmla="*/ 538 h 652"/>
                <a:gd name="T102" fmla="*/ 175 w 260"/>
                <a:gd name="T103" fmla="*/ 540 h 652"/>
                <a:gd name="T104" fmla="*/ 157 w 260"/>
                <a:gd name="T105" fmla="*/ 537 h 652"/>
                <a:gd name="T106" fmla="*/ 154 w 260"/>
                <a:gd name="T107" fmla="*/ 553 h 652"/>
                <a:gd name="T108" fmla="*/ 143 w 260"/>
                <a:gd name="T109" fmla="*/ 568 h 652"/>
                <a:gd name="T110" fmla="*/ 136 w 260"/>
                <a:gd name="T111" fmla="*/ 576 h 652"/>
                <a:gd name="T112" fmla="*/ 142 w 260"/>
                <a:gd name="T113" fmla="*/ 599 h 652"/>
                <a:gd name="T114" fmla="*/ 149 w 260"/>
                <a:gd name="T115" fmla="*/ 620 h 652"/>
                <a:gd name="T116" fmla="*/ 145 w 260"/>
                <a:gd name="T117" fmla="*/ 632 h 652"/>
                <a:gd name="T118" fmla="*/ 145 w 260"/>
                <a:gd name="T119" fmla="*/ 65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" h="65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0" y="9"/>
                  </a:lnTo>
                  <a:lnTo>
                    <a:pt x="32" y="9"/>
                  </a:lnTo>
                  <a:lnTo>
                    <a:pt x="34" y="9"/>
                  </a:lnTo>
                  <a:lnTo>
                    <a:pt x="35" y="9"/>
                  </a:lnTo>
                  <a:lnTo>
                    <a:pt x="37" y="9"/>
                  </a:lnTo>
                  <a:lnTo>
                    <a:pt x="39" y="9"/>
                  </a:lnTo>
                  <a:lnTo>
                    <a:pt x="39" y="11"/>
                  </a:lnTo>
                  <a:lnTo>
                    <a:pt x="41" y="11"/>
                  </a:lnTo>
                  <a:lnTo>
                    <a:pt x="42" y="11"/>
                  </a:lnTo>
                  <a:lnTo>
                    <a:pt x="42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3" y="7"/>
                  </a:lnTo>
                  <a:lnTo>
                    <a:pt x="55" y="7"/>
                  </a:lnTo>
                  <a:lnTo>
                    <a:pt x="55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8" y="2"/>
                  </a:lnTo>
                  <a:lnTo>
                    <a:pt x="60" y="2"/>
                  </a:lnTo>
                  <a:lnTo>
                    <a:pt x="62" y="2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2"/>
                  </a:lnTo>
                  <a:lnTo>
                    <a:pt x="69" y="2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8" y="2"/>
                  </a:lnTo>
                  <a:lnTo>
                    <a:pt x="80" y="2"/>
                  </a:lnTo>
                  <a:lnTo>
                    <a:pt x="81" y="2"/>
                  </a:lnTo>
                  <a:lnTo>
                    <a:pt x="83" y="2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8" y="2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7"/>
                  </a:lnTo>
                  <a:lnTo>
                    <a:pt x="92" y="7"/>
                  </a:lnTo>
                  <a:lnTo>
                    <a:pt x="92" y="9"/>
                  </a:lnTo>
                  <a:lnTo>
                    <a:pt x="94" y="9"/>
                  </a:lnTo>
                  <a:lnTo>
                    <a:pt x="94" y="11"/>
                  </a:lnTo>
                  <a:lnTo>
                    <a:pt x="96" y="11"/>
                  </a:lnTo>
                  <a:lnTo>
                    <a:pt x="96" y="13"/>
                  </a:lnTo>
                  <a:lnTo>
                    <a:pt x="97" y="13"/>
                  </a:lnTo>
                  <a:lnTo>
                    <a:pt x="99" y="13"/>
                  </a:lnTo>
                  <a:lnTo>
                    <a:pt x="99" y="14"/>
                  </a:lnTo>
                  <a:lnTo>
                    <a:pt x="101" y="14"/>
                  </a:lnTo>
                  <a:lnTo>
                    <a:pt x="101" y="16"/>
                  </a:lnTo>
                  <a:lnTo>
                    <a:pt x="103" y="16"/>
                  </a:lnTo>
                  <a:lnTo>
                    <a:pt x="104" y="16"/>
                  </a:lnTo>
                  <a:lnTo>
                    <a:pt x="106" y="18"/>
                  </a:lnTo>
                  <a:lnTo>
                    <a:pt x="108" y="18"/>
                  </a:lnTo>
                  <a:lnTo>
                    <a:pt x="108" y="20"/>
                  </a:lnTo>
                  <a:lnTo>
                    <a:pt x="110" y="18"/>
                  </a:lnTo>
                  <a:lnTo>
                    <a:pt x="111" y="20"/>
                  </a:lnTo>
                  <a:lnTo>
                    <a:pt x="111" y="22"/>
                  </a:lnTo>
                  <a:lnTo>
                    <a:pt x="111" y="23"/>
                  </a:lnTo>
                  <a:lnTo>
                    <a:pt x="111" y="25"/>
                  </a:lnTo>
                  <a:lnTo>
                    <a:pt x="111" y="27"/>
                  </a:lnTo>
                  <a:lnTo>
                    <a:pt x="111" y="29"/>
                  </a:lnTo>
                  <a:lnTo>
                    <a:pt x="111" y="30"/>
                  </a:lnTo>
                  <a:lnTo>
                    <a:pt x="113" y="30"/>
                  </a:lnTo>
                  <a:lnTo>
                    <a:pt x="113" y="29"/>
                  </a:lnTo>
                  <a:lnTo>
                    <a:pt x="115" y="29"/>
                  </a:lnTo>
                  <a:lnTo>
                    <a:pt x="115" y="27"/>
                  </a:lnTo>
                  <a:lnTo>
                    <a:pt x="117" y="27"/>
                  </a:lnTo>
                  <a:lnTo>
                    <a:pt x="119" y="27"/>
                  </a:lnTo>
                  <a:lnTo>
                    <a:pt x="120" y="27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4" y="25"/>
                  </a:lnTo>
                  <a:lnTo>
                    <a:pt x="126" y="25"/>
                  </a:lnTo>
                  <a:lnTo>
                    <a:pt x="127" y="25"/>
                  </a:lnTo>
                  <a:lnTo>
                    <a:pt x="127" y="23"/>
                  </a:lnTo>
                  <a:lnTo>
                    <a:pt x="129" y="23"/>
                  </a:lnTo>
                  <a:lnTo>
                    <a:pt x="129" y="25"/>
                  </a:lnTo>
                  <a:lnTo>
                    <a:pt x="131" y="25"/>
                  </a:lnTo>
                  <a:lnTo>
                    <a:pt x="133" y="25"/>
                  </a:lnTo>
                  <a:lnTo>
                    <a:pt x="133" y="27"/>
                  </a:lnTo>
                  <a:lnTo>
                    <a:pt x="134" y="27"/>
                  </a:lnTo>
                  <a:lnTo>
                    <a:pt x="134" y="29"/>
                  </a:lnTo>
                  <a:lnTo>
                    <a:pt x="136" y="29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38" y="32"/>
                  </a:lnTo>
                  <a:lnTo>
                    <a:pt x="138" y="34"/>
                  </a:lnTo>
                  <a:lnTo>
                    <a:pt x="140" y="36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2" y="41"/>
                  </a:lnTo>
                  <a:lnTo>
                    <a:pt x="143" y="41"/>
                  </a:lnTo>
                  <a:lnTo>
                    <a:pt x="143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5"/>
                  </a:lnTo>
                  <a:lnTo>
                    <a:pt x="149" y="45"/>
                  </a:lnTo>
                  <a:lnTo>
                    <a:pt x="149" y="43"/>
                  </a:lnTo>
                  <a:lnTo>
                    <a:pt x="150" y="43"/>
                  </a:lnTo>
                  <a:lnTo>
                    <a:pt x="152" y="43"/>
                  </a:lnTo>
                  <a:lnTo>
                    <a:pt x="154" y="43"/>
                  </a:lnTo>
                  <a:lnTo>
                    <a:pt x="154" y="45"/>
                  </a:lnTo>
                  <a:lnTo>
                    <a:pt x="156" y="45"/>
                  </a:lnTo>
                  <a:lnTo>
                    <a:pt x="156" y="46"/>
                  </a:lnTo>
                  <a:lnTo>
                    <a:pt x="157" y="46"/>
                  </a:lnTo>
                  <a:lnTo>
                    <a:pt x="157" y="48"/>
                  </a:lnTo>
                  <a:lnTo>
                    <a:pt x="159" y="48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8"/>
                  </a:lnTo>
                  <a:lnTo>
                    <a:pt x="161" y="50"/>
                  </a:lnTo>
                  <a:lnTo>
                    <a:pt x="163" y="50"/>
                  </a:lnTo>
                  <a:lnTo>
                    <a:pt x="163" y="52"/>
                  </a:lnTo>
                  <a:lnTo>
                    <a:pt x="165" y="52"/>
                  </a:lnTo>
                  <a:lnTo>
                    <a:pt x="165" y="53"/>
                  </a:lnTo>
                  <a:lnTo>
                    <a:pt x="166" y="53"/>
                  </a:lnTo>
                  <a:lnTo>
                    <a:pt x="166" y="55"/>
                  </a:lnTo>
                  <a:lnTo>
                    <a:pt x="168" y="55"/>
                  </a:lnTo>
                  <a:lnTo>
                    <a:pt x="168" y="57"/>
                  </a:lnTo>
                  <a:lnTo>
                    <a:pt x="168" y="59"/>
                  </a:lnTo>
                  <a:lnTo>
                    <a:pt x="168" y="60"/>
                  </a:lnTo>
                  <a:lnTo>
                    <a:pt x="170" y="60"/>
                  </a:lnTo>
                  <a:lnTo>
                    <a:pt x="172" y="60"/>
                  </a:lnTo>
                  <a:lnTo>
                    <a:pt x="172" y="62"/>
                  </a:lnTo>
                  <a:lnTo>
                    <a:pt x="173" y="62"/>
                  </a:lnTo>
                  <a:lnTo>
                    <a:pt x="173" y="64"/>
                  </a:lnTo>
                  <a:lnTo>
                    <a:pt x="173" y="66"/>
                  </a:lnTo>
                  <a:lnTo>
                    <a:pt x="175" y="66"/>
                  </a:lnTo>
                  <a:lnTo>
                    <a:pt x="177" y="66"/>
                  </a:lnTo>
                  <a:lnTo>
                    <a:pt x="177" y="68"/>
                  </a:lnTo>
                  <a:lnTo>
                    <a:pt x="175" y="68"/>
                  </a:lnTo>
                  <a:lnTo>
                    <a:pt x="173" y="68"/>
                  </a:lnTo>
                  <a:lnTo>
                    <a:pt x="172" y="68"/>
                  </a:lnTo>
                  <a:lnTo>
                    <a:pt x="173" y="69"/>
                  </a:lnTo>
                  <a:lnTo>
                    <a:pt x="175" y="69"/>
                  </a:lnTo>
                  <a:lnTo>
                    <a:pt x="175" y="71"/>
                  </a:lnTo>
                  <a:lnTo>
                    <a:pt x="175" y="73"/>
                  </a:lnTo>
                  <a:lnTo>
                    <a:pt x="175" y="75"/>
                  </a:lnTo>
                  <a:lnTo>
                    <a:pt x="177" y="75"/>
                  </a:lnTo>
                  <a:lnTo>
                    <a:pt x="177" y="73"/>
                  </a:lnTo>
                  <a:lnTo>
                    <a:pt x="179" y="73"/>
                  </a:lnTo>
                  <a:lnTo>
                    <a:pt x="181" y="73"/>
                  </a:lnTo>
                  <a:lnTo>
                    <a:pt x="181" y="71"/>
                  </a:lnTo>
                  <a:lnTo>
                    <a:pt x="182" y="73"/>
                  </a:lnTo>
                  <a:lnTo>
                    <a:pt x="181" y="73"/>
                  </a:lnTo>
                  <a:lnTo>
                    <a:pt x="181" y="75"/>
                  </a:lnTo>
                  <a:lnTo>
                    <a:pt x="181" y="76"/>
                  </a:lnTo>
                  <a:lnTo>
                    <a:pt x="179" y="76"/>
                  </a:lnTo>
                  <a:lnTo>
                    <a:pt x="179" y="78"/>
                  </a:lnTo>
                  <a:lnTo>
                    <a:pt x="181" y="78"/>
                  </a:lnTo>
                  <a:lnTo>
                    <a:pt x="179" y="78"/>
                  </a:lnTo>
                  <a:lnTo>
                    <a:pt x="179" y="80"/>
                  </a:lnTo>
                  <a:lnTo>
                    <a:pt x="177" y="82"/>
                  </a:lnTo>
                  <a:lnTo>
                    <a:pt x="175" y="83"/>
                  </a:lnTo>
                  <a:lnTo>
                    <a:pt x="177" y="83"/>
                  </a:lnTo>
                  <a:lnTo>
                    <a:pt x="177" y="85"/>
                  </a:lnTo>
                  <a:lnTo>
                    <a:pt x="179" y="85"/>
                  </a:lnTo>
                  <a:lnTo>
                    <a:pt x="179" y="87"/>
                  </a:lnTo>
                  <a:lnTo>
                    <a:pt x="181" y="87"/>
                  </a:lnTo>
                  <a:lnTo>
                    <a:pt x="181" y="85"/>
                  </a:lnTo>
                  <a:lnTo>
                    <a:pt x="181" y="87"/>
                  </a:lnTo>
                  <a:lnTo>
                    <a:pt x="182" y="87"/>
                  </a:lnTo>
                  <a:lnTo>
                    <a:pt x="182" y="89"/>
                  </a:lnTo>
                  <a:lnTo>
                    <a:pt x="182" y="91"/>
                  </a:lnTo>
                  <a:lnTo>
                    <a:pt x="184" y="91"/>
                  </a:lnTo>
                  <a:lnTo>
                    <a:pt x="184" y="89"/>
                  </a:lnTo>
                  <a:lnTo>
                    <a:pt x="186" y="91"/>
                  </a:lnTo>
                  <a:lnTo>
                    <a:pt x="186" y="92"/>
                  </a:lnTo>
                  <a:lnTo>
                    <a:pt x="186" y="94"/>
                  </a:lnTo>
                  <a:lnTo>
                    <a:pt x="186" y="96"/>
                  </a:lnTo>
                  <a:lnTo>
                    <a:pt x="184" y="96"/>
                  </a:lnTo>
                  <a:lnTo>
                    <a:pt x="184" y="98"/>
                  </a:lnTo>
                  <a:lnTo>
                    <a:pt x="182" y="98"/>
                  </a:lnTo>
                  <a:lnTo>
                    <a:pt x="182" y="99"/>
                  </a:lnTo>
                  <a:lnTo>
                    <a:pt x="181" y="99"/>
                  </a:lnTo>
                  <a:lnTo>
                    <a:pt x="181" y="101"/>
                  </a:lnTo>
                  <a:lnTo>
                    <a:pt x="181" y="103"/>
                  </a:lnTo>
                  <a:lnTo>
                    <a:pt x="182" y="103"/>
                  </a:lnTo>
                  <a:lnTo>
                    <a:pt x="181" y="103"/>
                  </a:lnTo>
                  <a:lnTo>
                    <a:pt x="179" y="103"/>
                  </a:lnTo>
                  <a:lnTo>
                    <a:pt x="179" y="105"/>
                  </a:lnTo>
                  <a:lnTo>
                    <a:pt x="179" y="106"/>
                  </a:lnTo>
                  <a:lnTo>
                    <a:pt x="179" y="108"/>
                  </a:lnTo>
                  <a:lnTo>
                    <a:pt x="177" y="108"/>
                  </a:lnTo>
                  <a:lnTo>
                    <a:pt x="177" y="110"/>
                  </a:lnTo>
                  <a:lnTo>
                    <a:pt x="175" y="110"/>
                  </a:lnTo>
                  <a:lnTo>
                    <a:pt x="173" y="110"/>
                  </a:lnTo>
                  <a:lnTo>
                    <a:pt x="173" y="112"/>
                  </a:lnTo>
                  <a:lnTo>
                    <a:pt x="172" y="112"/>
                  </a:lnTo>
                  <a:lnTo>
                    <a:pt x="172" y="114"/>
                  </a:lnTo>
                  <a:lnTo>
                    <a:pt x="173" y="114"/>
                  </a:lnTo>
                  <a:lnTo>
                    <a:pt x="175" y="114"/>
                  </a:lnTo>
                  <a:lnTo>
                    <a:pt x="175" y="115"/>
                  </a:lnTo>
                  <a:lnTo>
                    <a:pt x="175" y="117"/>
                  </a:lnTo>
                  <a:lnTo>
                    <a:pt x="175" y="119"/>
                  </a:lnTo>
                  <a:lnTo>
                    <a:pt x="175" y="117"/>
                  </a:lnTo>
                  <a:lnTo>
                    <a:pt x="177" y="115"/>
                  </a:lnTo>
                  <a:lnTo>
                    <a:pt x="177" y="114"/>
                  </a:lnTo>
                  <a:lnTo>
                    <a:pt x="179" y="114"/>
                  </a:lnTo>
                  <a:lnTo>
                    <a:pt x="181" y="114"/>
                  </a:lnTo>
                  <a:lnTo>
                    <a:pt x="181" y="112"/>
                  </a:lnTo>
                  <a:lnTo>
                    <a:pt x="182" y="112"/>
                  </a:lnTo>
                  <a:lnTo>
                    <a:pt x="184" y="112"/>
                  </a:lnTo>
                  <a:lnTo>
                    <a:pt x="186" y="112"/>
                  </a:lnTo>
                  <a:lnTo>
                    <a:pt x="188" y="112"/>
                  </a:lnTo>
                  <a:lnTo>
                    <a:pt x="188" y="114"/>
                  </a:lnTo>
                  <a:lnTo>
                    <a:pt x="189" y="114"/>
                  </a:lnTo>
                  <a:lnTo>
                    <a:pt x="189" y="115"/>
                  </a:lnTo>
                  <a:lnTo>
                    <a:pt x="191" y="115"/>
                  </a:lnTo>
                  <a:lnTo>
                    <a:pt x="191" y="117"/>
                  </a:lnTo>
                  <a:lnTo>
                    <a:pt x="191" y="119"/>
                  </a:lnTo>
                  <a:lnTo>
                    <a:pt x="193" y="119"/>
                  </a:lnTo>
                  <a:lnTo>
                    <a:pt x="195" y="119"/>
                  </a:lnTo>
                  <a:lnTo>
                    <a:pt x="195" y="121"/>
                  </a:lnTo>
                  <a:lnTo>
                    <a:pt x="196" y="121"/>
                  </a:lnTo>
                  <a:lnTo>
                    <a:pt x="196" y="119"/>
                  </a:lnTo>
                  <a:lnTo>
                    <a:pt x="198" y="119"/>
                  </a:lnTo>
                  <a:lnTo>
                    <a:pt x="200" y="119"/>
                  </a:lnTo>
                  <a:lnTo>
                    <a:pt x="200" y="117"/>
                  </a:lnTo>
                  <a:lnTo>
                    <a:pt x="202" y="117"/>
                  </a:lnTo>
                  <a:lnTo>
                    <a:pt x="202" y="115"/>
                  </a:lnTo>
                  <a:lnTo>
                    <a:pt x="202" y="114"/>
                  </a:lnTo>
                  <a:lnTo>
                    <a:pt x="204" y="114"/>
                  </a:lnTo>
                  <a:lnTo>
                    <a:pt x="205" y="114"/>
                  </a:lnTo>
                  <a:lnTo>
                    <a:pt x="205" y="115"/>
                  </a:lnTo>
                  <a:lnTo>
                    <a:pt x="205" y="114"/>
                  </a:lnTo>
                  <a:lnTo>
                    <a:pt x="207" y="114"/>
                  </a:lnTo>
                  <a:lnTo>
                    <a:pt x="207" y="115"/>
                  </a:lnTo>
                  <a:lnTo>
                    <a:pt x="209" y="115"/>
                  </a:lnTo>
                  <a:lnTo>
                    <a:pt x="209" y="114"/>
                  </a:lnTo>
                  <a:lnTo>
                    <a:pt x="211" y="114"/>
                  </a:lnTo>
                  <a:lnTo>
                    <a:pt x="212" y="112"/>
                  </a:lnTo>
                  <a:lnTo>
                    <a:pt x="214" y="112"/>
                  </a:lnTo>
                  <a:lnTo>
                    <a:pt x="214" y="114"/>
                  </a:lnTo>
                  <a:lnTo>
                    <a:pt x="216" y="114"/>
                  </a:lnTo>
                  <a:lnTo>
                    <a:pt x="214" y="114"/>
                  </a:lnTo>
                  <a:lnTo>
                    <a:pt x="216" y="114"/>
                  </a:lnTo>
                  <a:lnTo>
                    <a:pt x="216" y="115"/>
                  </a:lnTo>
                  <a:lnTo>
                    <a:pt x="218" y="115"/>
                  </a:lnTo>
                  <a:lnTo>
                    <a:pt x="218" y="117"/>
                  </a:lnTo>
                  <a:lnTo>
                    <a:pt x="219" y="117"/>
                  </a:lnTo>
                  <a:lnTo>
                    <a:pt x="221" y="117"/>
                  </a:lnTo>
                  <a:lnTo>
                    <a:pt x="221" y="119"/>
                  </a:lnTo>
                  <a:lnTo>
                    <a:pt x="223" y="119"/>
                  </a:lnTo>
                  <a:lnTo>
                    <a:pt x="223" y="117"/>
                  </a:lnTo>
                  <a:lnTo>
                    <a:pt x="225" y="117"/>
                  </a:lnTo>
                  <a:lnTo>
                    <a:pt x="227" y="117"/>
                  </a:lnTo>
                  <a:lnTo>
                    <a:pt x="228" y="117"/>
                  </a:lnTo>
                  <a:lnTo>
                    <a:pt x="228" y="119"/>
                  </a:lnTo>
                  <a:lnTo>
                    <a:pt x="230" y="119"/>
                  </a:lnTo>
                  <a:lnTo>
                    <a:pt x="232" y="119"/>
                  </a:lnTo>
                  <a:lnTo>
                    <a:pt x="234" y="119"/>
                  </a:lnTo>
                  <a:lnTo>
                    <a:pt x="234" y="117"/>
                  </a:lnTo>
                  <a:lnTo>
                    <a:pt x="235" y="117"/>
                  </a:lnTo>
                  <a:lnTo>
                    <a:pt x="237" y="117"/>
                  </a:lnTo>
                  <a:lnTo>
                    <a:pt x="239" y="117"/>
                  </a:lnTo>
                  <a:lnTo>
                    <a:pt x="241" y="117"/>
                  </a:lnTo>
                  <a:lnTo>
                    <a:pt x="241" y="115"/>
                  </a:lnTo>
                  <a:lnTo>
                    <a:pt x="242" y="115"/>
                  </a:lnTo>
                  <a:lnTo>
                    <a:pt x="242" y="117"/>
                  </a:lnTo>
                  <a:lnTo>
                    <a:pt x="244" y="117"/>
                  </a:lnTo>
                  <a:lnTo>
                    <a:pt x="246" y="117"/>
                  </a:lnTo>
                  <a:lnTo>
                    <a:pt x="246" y="119"/>
                  </a:lnTo>
                  <a:lnTo>
                    <a:pt x="246" y="117"/>
                  </a:lnTo>
                  <a:lnTo>
                    <a:pt x="248" y="117"/>
                  </a:lnTo>
                  <a:lnTo>
                    <a:pt x="250" y="117"/>
                  </a:lnTo>
                  <a:lnTo>
                    <a:pt x="251" y="117"/>
                  </a:lnTo>
                  <a:lnTo>
                    <a:pt x="260" y="119"/>
                  </a:lnTo>
                  <a:lnTo>
                    <a:pt x="258" y="121"/>
                  </a:lnTo>
                  <a:lnTo>
                    <a:pt x="257" y="121"/>
                  </a:lnTo>
                  <a:lnTo>
                    <a:pt x="257" y="122"/>
                  </a:lnTo>
                  <a:lnTo>
                    <a:pt x="255" y="122"/>
                  </a:lnTo>
                  <a:lnTo>
                    <a:pt x="253" y="124"/>
                  </a:lnTo>
                  <a:lnTo>
                    <a:pt x="253" y="126"/>
                  </a:lnTo>
                  <a:lnTo>
                    <a:pt x="251" y="128"/>
                  </a:lnTo>
                  <a:lnTo>
                    <a:pt x="250" y="128"/>
                  </a:lnTo>
                  <a:lnTo>
                    <a:pt x="248" y="128"/>
                  </a:lnTo>
                  <a:lnTo>
                    <a:pt x="248" y="130"/>
                  </a:lnTo>
                  <a:lnTo>
                    <a:pt x="246" y="130"/>
                  </a:lnTo>
                  <a:lnTo>
                    <a:pt x="246" y="131"/>
                  </a:lnTo>
                  <a:lnTo>
                    <a:pt x="246" y="133"/>
                  </a:lnTo>
                  <a:lnTo>
                    <a:pt x="246" y="135"/>
                  </a:lnTo>
                  <a:lnTo>
                    <a:pt x="246" y="137"/>
                  </a:lnTo>
                  <a:lnTo>
                    <a:pt x="246" y="138"/>
                  </a:lnTo>
                  <a:lnTo>
                    <a:pt x="246" y="140"/>
                  </a:lnTo>
                  <a:lnTo>
                    <a:pt x="246" y="142"/>
                  </a:lnTo>
                  <a:lnTo>
                    <a:pt x="246" y="144"/>
                  </a:lnTo>
                  <a:lnTo>
                    <a:pt x="244" y="145"/>
                  </a:lnTo>
                  <a:lnTo>
                    <a:pt x="242" y="145"/>
                  </a:lnTo>
                  <a:lnTo>
                    <a:pt x="242" y="147"/>
                  </a:lnTo>
                  <a:lnTo>
                    <a:pt x="241" y="147"/>
                  </a:lnTo>
                  <a:lnTo>
                    <a:pt x="241" y="149"/>
                  </a:lnTo>
                  <a:lnTo>
                    <a:pt x="239" y="149"/>
                  </a:lnTo>
                  <a:lnTo>
                    <a:pt x="239" y="151"/>
                  </a:lnTo>
                  <a:lnTo>
                    <a:pt x="239" y="153"/>
                  </a:lnTo>
                  <a:lnTo>
                    <a:pt x="237" y="153"/>
                  </a:lnTo>
                  <a:lnTo>
                    <a:pt x="237" y="154"/>
                  </a:lnTo>
                  <a:lnTo>
                    <a:pt x="237" y="156"/>
                  </a:lnTo>
                  <a:lnTo>
                    <a:pt x="235" y="156"/>
                  </a:lnTo>
                  <a:lnTo>
                    <a:pt x="235" y="158"/>
                  </a:lnTo>
                  <a:lnTo>
                    <a:pt x="234" y="160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5"/>
                  </a:lnTo>
                  <a:lnTo>
                    <a:pt x="230" y="165"/>
                  </a:lnTo>
                  <a:lnTo>
                    <a:pt x="230" y="167"/>
                  </a:lnTo>
                  <a:lnTo>
                    <a:pt x="232" y="167"/>
                  </a:lnTo>
                  <a:lnTo>
                    <a:pt x="230" y="167"/>
                  </a:lnTo>
                  <a:lnTo>
                    <a:pt x="230" y="168"/>
                  </a:lnTo>
                  <a:lnTo>
                    <a:pt x="230" y="170"/>
                  </a:lnTo>
                  <a:lnTo>
                    <a:pt x="228" y="170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0"/>
                  </a:lnTo>
                  <a:lnTo>
                    <a:pt x="234" y="170"/>
                  </a:lnTo>
                  <a:lnTo>
                    <a:pt x="234" y="172"/>
                  </a:lnTo>
                  <a:lnTo>
                    <a:pt x="232" y="172"/>
                  </a:lnTo>
                  <a:lnTo>
                    <a:pt x="232" y="174"/>
                  </a:lnTo>
                  <a:lnTo>
                    <a:pt x="232" y="176"/>
                  </a:lnTo>
                  <a:lnTo>
                    <a:pt x="234" y="176"/>
                  </a:lnTo>
                  <a:lnTo>
                    <a:pt x="235" y="176"/>
                  </a:lnTo>
                  <a:lnTo>
                    <a:pt x="235" y="177"/>
                  </a:lnTo>
                  <a:lnTo>
                    <a:pt x="235" y="179"/>
                  </a:lnTo>
                  <a:lnTo>
                    <a:pt x="235" y="181"/>
                  </a:lnTo>
                  <a:lnTo>
                    <a:pt x="234" y="181"/>
                  </a:lnTo>
                  <a:lnTo>
                    <a:pt x="234" y="183"/>
                  </a:lnTo>
                  <a:lnTo>
                    <a:pt x="235" y="183"/>
                  </a:lnTo>
                  <a:lnTo>
                    <a:pt x="235" y="184"/>
                  </a:lnTo>
                  <a:lnTo>
                    <a:pt x="235" y="186"/>
                  </a:lnTo>
                  <a:lnTo>
                    <a:pt x="235" y="188"/>
                  </a:lnTo>
                  <a:lnTo>
                    <a:pt x="235" y="190"/>
                  </a:lnTo>
                  <a:lnTo>
                    <a:pt x="235" y="191"/>
                  </a:lnTo>
                  <a:lnTo>
                    <a:pt x="234" y="191"/>
                  </a:lnTo>
                  <a:lnTo>
                    <a:pt x="234" y="193"/>
                  </a:lnTo>
                  <a:lnTo>
                    <a:pt x="234" y="195"/>
                  </a:lnTo>
                  <a:lnTo>
                    <a:pt x="232" y="195"/>
                  </a:lnTo>
                  <a:lnTo>
                    <a:pt x="232" y="197"/>
                  </a:lnTo>
                  <a:lnTo>
                    <a:pt x="232" y="199"/>
                  </a:lnTo>
                  <a:lnTo>
                    <a:pt x="232" y="200"/>
                  </a:lnTo>
                  <a:lnTo>
                    <a:pt x="230" y="200"/>
                  </a:lnTo>
                  <a:lnTo>
                    <a:pt x="230" y="202"/>
                  </a:lnTo>
                  <a:lnTo>
                    <a:pt x="232" y="202"/>
                  </a:lnTo>
                  <a:lnTo>
                    <a:pt x="232" y="204"/>
                  </a:lnTo>
                  <a:lnTo>
                    <a:pt x="230" y="204"/>
                  </a:lnTo>
                  <a:lnTo>
                    <a:pt x="230" y="206"/>
                  </a:lnTo>
                  <a:lnTo>
                    <a:pt x="228" y="206"/>
                  </a:lnTo>
                  <a:lnTo>
                    <a:pt x="227" y="206"/>
                  </a:lnTo>
                  <a:lnTo>
                    <a:pt x="227" y="207"/>
                  </a:lnTo>
                  <a:lnTo>
                    <a:pt x="225" y="207"/>
                  </a:lnTo>
                  <a:lnTo>
                    <a:pt x="225" y="209"/>
                  </a:lnTo>
                  <a:lnTo>
                    <a:pt x="227" y="209"/>
                  </a:lnTo>
                  <a:lnTo>
                    <a:pt x="225" y="209"/>
                  </a:lnTo>
                  <a:lnTo>
                    <a:pt x="225" y="211"/>
                  </a:lnTo>
                  <a:lnTo>
                    <a:pt x="225" y="213"/>
                  </a:lnTo>
                  <a:lnTo>
                    <a:pt x="223" y="213"/>
                  </a:lnTo>
                  <a:lnTo>
                    <a:pt x="223" y="211"/>
                  </a:lnTo>
                  <a:lnTo>
                    <a:pt x="223" y="213"/>
                  </a:lnTo>
                  <a:lnTo>
                    <a:pt x="221" y="213"/>
                  </a:lnTo>
                  <a:lnTo>
                    <a:pt x="223" y="213"/>
                  </a:lnTo>
                  <a:lnTo>
                    <a:pt x="223" y="214"/>
                  </a:lnTo>
                  <a:lnTo>
                    <a:pt x="223" y="216"/>
                  </a:lnTo>
                  <a:lnTo>
                    <a:pt x="223" y="218"/>
                  </a:lnTo>
                  <a:lnTo>
                    <a:pt x="221" y="218"/>
                  </a:lnTo>
                  <a:lnTo>
                    <a:pt x="221" y="220"/>
                  </a:lnTo>
                  <a:lnTo>
                    <a:pt x="221" y="222"/>
                  </a:lnTo>
                  <a:lnTo>
                    <a:pt x="221" y="223"/>
                  </a:lnTo>
                  <a:lnTo>
                    <a:pt x="223" y="223"/>
                  </a:lnTo>
                  <a:lnTo>
                    <a:pt x="223" y="225"/>
                  </a:lnTo>
                  <a:lnTo>
                    <a:pt x="223" y="227"/>
                  </a:lnTo>
                  <a:lnTo>
                    <a:pt x="223" y="229"/>
                  </a:lnTo>
                  <a:lnTo>
                    <a:pt x="223" y="230"/>
                  </a:lnTo>
                  <a:lnTo>
                    <a:pt x="221" y="230"/>
                  </a:lnTo>
                  <a:lnTo>
                    <a:pt x="223" y="230"/>
                  </a:lnTo>
                  <a:lnTo>
                    <a:pt x="223" y="232"/>
                  </a:lnTo>
                  <a:lnTo>
                    <a:pt x="223" y="234"/>
                  </a:lnTo>
                  <a:lnTo>
                    <a:pt x="223" y="236"/>
                  </a:lnTo>
                  <a:lnTo>
                    <a:pt x="225" y="236"/>
                  </a:lnTo>
                  <a:lnTo>
                    <a:pt x="225" y="237"/>
                  </a:lnTo>
                  <a:lnTo>
                    <a:pt x="225" y="239"/>
                  </a:lnTo>
                  <a:lnTo>
                    <a:pt x="223" y="239"/>
                  </a:lnTo>
                  <a:lnTo>
                    <a:pt x="225" y="239"/>
                  </a:lnTo>
                  <a:lnTo>
                    <a:pt x="225" y="241"/>
                  </a:lnTo>
                  <a:lnTo>
                    <a:pt x="225" y="243"/>
                  </a:lnTo>
                  <a:lnTo>
                    <a:pt x="225" y="245"/>
                  </a:lnTo>
                  <a:lnTo>
                    <a:pt x="225" y="246"/>
                  </a:lnTo>
                  <a:lnTo>
                    <a:pt x="225" y="248"/>
                  </a:lnTo>
                  <a:lnTo>
                    <a:pt x="223" y="250"/>
                  </a:lnTo>
                  <a:lnTo>
                    <a:pt x="225" y="250"/>
                  </a:lnTo>
                  <a:lnTo>
                    <a:pt x="227" y="250"/>
                  </a:lnTo>
                  <a:lnTo>
                    <a:pt x="228" y="250"/>
                  </a:lnTo>
                  <a:lnTo>
                    <a:pt x="228" y="248"/>
                  </a:lnTo>
                  <a:lnTo>
                    <a:pt x="230" y="248"/>
                  </a:lnTo>
                  <a:lnTo>
                    <a:pt x="230" y="250"/>
                  </a:lnTo>
                  <a:lnTo>
                    <a:pt x="230" y="252"/>
                  </a:lnTo>
                  <a:lnTo>
                    <a:pt x="230" y="253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0" y="255"/>
                  </a:lnTo>
                  <a:lnTo>
                    <a:pt x="230" y="257"/>
                  </a:lnTo>
                  <a:lnTo>
                    <a:pt x="228" y="257"/>
                  </a:lnTo>
                  <a:lnTo>
                    <a:pt x="228" y="259"/>
                  </a:lnTo>
                  <a:lnTo>
                    <a:pt x="227" y="259"/>
                  </a:lnTo>
                  <a:lnTo>
                    <a:pt x="225" y="259"/>
                  </a:lnTo>
                  <a:lnTo>
                    <a:pt x="225" y="260"/>
                  </a:lnTo>
                  <a:lnTo>
                    <a:pt x="227" y="260"/>
                  </a:lnTo>
                  <a:lnTo>
                    <a:pt x="227" y="262"/>
                  </a:lnTo>
                  <a:lnTo>
                    <a:pt x="225" y="264"/>
                  </a:lnTo>
                  <a:lnTo>
                    <a:pt x="227" y="264"/>
                  </a:lnTo>
                  <a:lnTo>
                    <a:pt x="227" y="266"/>
                  </a:lnTo>
                  <a:lnTo>
                    <a:pt x="228" y="266"/>
                  </a:lnTo>
                  <a:lnTo>
                    <a:pt x="228" y="268"/>
                  </a:lnTo>
                  <a:lnTo>
                    <a:pt x="227" y="269"/>
                  </a:lnTo>
                  <a:lnTo>
                    <a:pt x="225" y="271"/>
                  </a:lnTo>
                  <a:lnTo>
                    <a:pt x="225" y="273"/>
                  </a:lnTo>
                  <a:lnTo>
                    <a:pt x="225" y="275"/>
                  </a:lnTo>
                  <a:lnTo>
                    <a:pt x="225" y="276"/>
                  </a:lnTo>
                  <a:lnTo>
                    <a:pt x="227" y="276"/>
                  </a:lnTo>
                  <a:lnTo>
                    <a:pt x="227" y="278"/>
                  </a:lnTo>
                  <a:lnTo>
                    <a:pt x="227" y="280"/>
                  </a:lnTo>
                  <a:lnTo>
                    <a:pt x="227" y="282"/>
                  </a:lnTo>
                  <a:lnTo>
                    <a:pt x="225" y="282"/>
                  </a:lnTo>
                  <a:lnTo>
                    <a:pt x="223" y="283"/>
                  </a:lnTo>
                  <a:lnTo>
                    <a:pt x="221" y="283"/>
                  </a:lnTo>
                  <a:lnTo>
                    <a:pt x="221" y="285"/>
                  </a:lnTo>
                  <a:lnTo>
                    <a:pt x="219" y="285"/>
                  </a:lnTo>
                  <a:lnTo>
                    <a:pt x="219" y="287"/>
                  </a:lnTo>
                  <a:lnTo>
                    <a:pt x="221" y="287"/>
                  </a:lnTo>
                  <a:lnTo>
                    <a:pt x="219" y="289"/>
                  </a:lnTo>
                  <a:lnTo>
                    <a:pt x="221" y="289"/>
                  </a:lnTo>
                  <a:lnTo>
                    <a:pt x="221" y="291"/>
                  </a:lnTo>
                  <a:lnTo>
                    <a:pt x="221" y="292"/>
                  </a:lnTo>
                  <a:lnTo>
                    <a:pt x="221" y="294"/>
                  </a:lnTo>
                  <a:lnTo>
                    <a:pt x="221" y="296"/>
                  </a:lnTo>
                  <a:lnTo>
                    <a:pt x="221" y="298"/>
                  </a:lnTo>
                  <a:lnTo>
                    <a:pt x="221" y="299"/>
                  </a:lnTo>
                  <a:lnTo>
                    <a:pt x="221" y="301"/>
                  </a:lnTo>
                  <a:lnTo>
                    <a:pt x="221" y="303"/>
                  </a:lnTo>
                  <a:lnTo>
                    <a:pt x="223" y="303"/>
                  </a:lnTo>
                  <a:lnTo>
                    <a:pt x="225" y="303"/>
                  </a:lnTo>
                  <a:lnTo>
                    <a:pt x="223" y="303"/>
                  </a:lnTo>
                  <a:lnTo>
                    <a:pt x="223" y="305"/>
                  </a:lnTo>
                  <a:lnTo>
                    <a:pt x="223" y="306"/>
                  </a:lnTo>
                  <a:lnTo>
                    <a:pt x="225" y="308"/>
                  </a:lnTo>
                  <a:lnTo>
                    <a:pt x="227" y="308"/>
                  </a:lnTo>
                  <a:lnTo>
                    <a:pt x="227" y="306"/>
                  </a:lnTo>
                  <a:lnTo>
                    <a:pt x="227" y="305"/>
                  </a:lnTo>
                  <a:lnTo>
                    <a:pt x="228" y="305"/>
                  </a:lnTo>
                  <a:lnTo>
                    <a:pt x="228" y="306"/>
                  </a:lnTo>
                  <a:lnTo>
                    <a:pt x="230" y="306"/>
                  </a:lnTo>
                  <a:lnTo>
                    <a:pt x="230" y="305"/>
                  </a:lnTo>
                  <a:lnTo>
                    <a:pt x="232" y="305"/>
                  </a:lnTo>
                  <a:lnTo>
                    <a:pt x="232" y="303"/>
                  </a:lnTo>
                  <a:lnTo>
                    <a:pt x="234" y="303"/>
                  </a:lnTo>
                  <a:lnTo>
                    <a:pt x="235" y="305"/>
                  </a:lnTo>
                  <a:lnTo>
                    <a:pt x="235" y="306"/>
                  </a:lnTo>
                  <a:lnTo>
                    <a:pt x="235" y="308"/>
                  </a:lnTo>
                  <a:lnTo>
                    <a:pt x="235" y="310"/>
                  </a:lnTo>
                  <a:lnTo>
                    <a:pt x="234" y="312"/>
                  </a:lnTo>
                  <a:lnTo>
                    <a:pt x="234" y="314"/>
                  </a:lnTo>
                  <a:lnTo>
                    <a:pt x="235" y="315"/>
                  </a:lnTo>
                  <a:lnTo>
                    <a:pt x="234" y="315"/>
                  </a:lnTo>
                  <a:lnTo>
                    <a:pt x="234" y="317"/>
                  </a:lnTo>
                  <a:lnTo>
                    <a:pt x="232" y="317"/>
                  </a:lnTo>
                  <a:lnTo>
                    <a:pt x="232" y="319"/>
                  </a:lnTo>
                  <a:lnTo>
                    <a:pt x="232" y="321"/>
                  </a:lnTo>
                  <a:lnTo>
                    <a:pt x="232" y="319"/>
                  </a:lnTo>
                  <a:lnTo>
                    <a:pt x="230" y="319"/>
                  </a:lnTo>
                  <a:lnTo>
                    <a:pt x="228" y="319"/>
                  </a:lnTo>
                  <a:lnTo>
                    <a:pt x="228" y="317"/>
                  </a:lnTo>
                  <a:lnTo>
                    <a:pt x="227" y="317"/>
                  </a:lnTo>
                  <a:lnTo>
                    <a:pt x="225" y="317"/>
                  </a:lnTo>
                  <a:lnTo>
                    <a:pt x="225" y="319"/>
                  </a:lnTo>
                  <a:lnTo>
                    <a:pt x="225" y="321"/>
                  </a:lnTo>
                  <a:lnTo>
                    <a:pt x="225" y="322"/>
                  </a:lnTo>
                  <a:lnTo>
                    <a:pt x="225" y="324"/>
                  </a:lnTo>
                  <a:lnTo>
                    <a:pt x="227" y="324"/>
                  </a:lnTo>
                  <a:lnTo>
                    <a:pt x="227" y="326"/>
                  </a:lnTo>
                  <a:lnTo>
                    <a:pt x="228" y="328"/>
                  </a:lnTo>
                  <a:lnTo>
                    <a:pt x="228" y="326"/>
                  </a:lnTo>
                  <a:lnTo>
                    <a:pt x="230" y="326"/>
                  </a:lnTo>
                  <a:lnTo>
                    <a:pt x="230" y="328"/>
                  </a:lnTo>
                  <a:lnTo>
                    <a:pt x="232" y="328"/>
                  </a:lnTo>
                  <a:lnTo>
                    <a:pt x="232" y="330"/>
                  </a:lnTo>
                  <a:lnTo>
                    <a:pt x="234" y="330"/>
                  </a:lnTo>
                  <a:lnTo>
                    <a:pt x="234" y="331"/>
                  </a:lnTo>
                  <a:lnTo>
                    <a:pt x="232" y="331"/>
                  </a:lnTo>
                  <a:lnTo>
                    <a:pt x="230" y="331"/>
                  </a:lnTo>
                  <a:lnTo>
                    <a:pt x="230" y="333"/>
                  </a:lnTo>
                  <a:lnTo>
                    <a:pt x="228" y="333"/>
                  </a:lnTo>
                  <a:lnTo>
                    <a:pt x="227" y="331"/>
                  </a:lnTo>
                  <a:lnTo>
                    <a:pt x="227" y="333"/>
                  </a:lnTo>
                  <a:lnTo>
                    <a:pt x="227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25" y="335"/>
                  </a:lnTo>
                  <a:lnTo>
                    <a:pt x="223" y="335"/>
                  </a:lnTo>
                  <a:lnTo>
                    <a:pt x="221" y="335"/>
                  </a:lnTo>
                  <a:lnTo>
                    <a:pt x="221" y="337"/>
                  </a:lnTo>
                  <a:lnTo>
                    <a:pt x="223" y="337"/>
                  </a:lnTo>
                  <a:lnTo>
                    <a:pt x="223" y="338"/>
                  </a:lnTo>
                  <a:lnTo>
                    <a:pt x="223" y="340"/>
                  </a:lnTo>
                  <a:lnTo>
                    <a:pt x="225" y="340"/>
                  </a:lnTo>
                  <a:lnTo>
                    <a:pt x="225" y="342"/>
                  </a:lnTo>
                  <a:lnTo>
                    <a:pt x="227" y="342"/>
                  </a:lnTo>
                  <a:lnTo>
                    <a:pt x="227" y="344"/>
                  </a:lnTo>
                  <a:lnTo>
                    <a:pt x="227" y="345"/>
                  </a:lnTo>
                  <a:lnTo>
                    <a:pt x="227" y="347"/>
                  </a:lnTo>
                  <a:lnTo>
                    <a:pt x="227" y="349"/>
                  </a:lnTo>
                  <a:lnTo>
                    <a:pt x="227" y="351"/>
                  </a:lnTo>
                  <a:lnTo>
                    <a:pt x="225" y="351"/>
                  </a:lnTo>
                  <a:lnTo>
                    <a:pt x="223" y="351"/>
                  </a:lnTo>
                  <a:lnTo>
                    <a:pt x="223" y="353"/>
                  </a:lnTo>
                  <a:lnTo>
                    <a:pt x="221" y="353"/>
                  </a:lnTo>
                  <a:lnTo>
                    <a:pt x="219" y="351"/>
                  </a:lnTo>
                  <a:lnTo>
                    <a:pt x="218" y="351"/>
                  </a:lnTo>
                  <a:lnTo>
                    <a:pt x="216" y="351"/>
                  </a:lnTo>
                  <a:lnTo>
                    <a:pt x="216" y="349"/>
                  </a:lnTo>
                  <a:lnTo>
                    <a:pt x="214" y="349"/>
                  </a:lnTo>
                  <a:lnTo>
                    <a:pt x="214" y="351"/>
                  </a:lnTo>
                  <a:lnTo>
                    <a:pt x="214" y="353"/>
                  </a:lnTo>
                  <a:lnTo>
                    <a:pt x="212" y="353"/>
                  </a:lnTo>
                  <a:lnTo>
                    <a:pt x="211" y="353"/>
                  </a:lnTo>
                  <a:lnTo>
                    <a:pt x="211" y="354"/>
                  </a:lnTo>
                  <a:lnTo>
                    <a:pt x="211" y="356"/>
                  </a:lnTo>
                  <a:lnTo>
                    <a:pt x="209" y="356"/>
                  </a:lnTo>
                  <a:lnTo>
                    <a:pt x="209" y="358"/>
                  </a:lnTo>
                  <a:lnTo>
                    <a:pt x="209" y="360"/>
                  </a:lnTo>
                  <a:lnTo>
                    <a:pt x="207" y="360"/>
                  </a:lnTo>
                  <a:lnTo>
                    <a:pt x="207" y="361"/>
                  </a:lnTo>
                  <a:lnTo>
                    <a:pt x="207" y="363"/>
                  </a:lnTo>
                  <a:lnTo>
                    <a:pt x="209" y="363"/>
                  </a:lnTo>
                  <a:lnTo>
                    <a:pt x="209" y="365"/>
                  </a:lnTo>
                  <a:lnTo>
                    <a:pt x="207" y="365"/>
                  </a:lnTo>
                  <a:lnTo>
                    <a:pt x="207" y="367"/>
                  </a:lnTo>
                  <a:lnTo>
                    <a:pt x="205" y="367"/>
                  </a:lnTo>
                  <a:lnTo>
                    <a:pt x="204" y="367"/>
                  </a:lnTo>
                  <a:lnTo>
                    <a:pt x="202" y="367"/>
                  </a:lnTo>
                  <a:lnTo>
                    <a:pt x="200" y="367"/>
                  </a:lnTo>
                  <a:lnTo>
                    <a:pt x="200" y="368"/>
                  </a:lnTo>
                  <a:lnTo>
                    <a:pt x="198" y="368"/>
                  </a:lnTo>
                  <a:lnTo>
                    <a:pt x="196" y="368"/>
                  </a:lnTo>
                  <a:lnTo>
                    <a:pt x="195" y="368"/>
                  </a:lnTo>
                  <a:lnTo>
                    <a:pt x="195" y="370"/>
                  </a:lnTo>
                  <a:lnTo>
                    <a:pt x="195" y="372"/>
                  </a:lnTo>
                  <a:lnTo>
                    <a:pt x="195" y="374"/>
                  </a:lnTo>
                  <a:lnTo>
                    <a:pt x="193" y="374"/>
                  </a:lnTo>
                  <a:lnTo>
                    <a:pt x="193" y="376"/>
                  </a:lnTo>
                  <a:lnTo>
                    <a:pt x="195" y="376"/>
                  </a:lnTo>
                  <a:lnTo>
                    <a:pt x="196" y="376"/>
                  </a:lnTo>
                  <a:lnTo>
                    <a:pt x="196" y="377"/>
                  </a:lnTo>
                  <a:lnTo>
                    <a:pt x="196" y="379"/>
                  </a:lnTo>
                  <a:lnTo>
                    <a:pt x="198" y="379"/>
                  </a:lnTo>
                  <a:lnTo>
                    <a:pt x="198" y="381"/>
                  </a:lnTo>
                  <a:lnTo>
                    <a:pt x="200" y="381"/>
                  </a:lnTo>
                  <a:lnTo>
                    <a:pt x="202" y="381"/>
                  </a:lnTo>
                  <a:lnTo>
                    <a:pt x="202" y="383"/>
                  </a:lnTo>
                  <a:lnTo>
                    <a:pt x="202" y="381"/>
                  </a:lnTo>
                  <a:lnTo>
                    <a:pt x="204" y="381"/>
                  </a:lnTo>
                  <a:lnTo>
                    <a:pt x="204" y="383"/>
                  </a:lnTo>
                  <a:lnTo>
                    <a:pt x="205" y="383"/>
                  </a:lnTo>
                  <a:lnTo>
                    <a:pt x="207" y="383"/>
                  </a:lnTo>
                  <a:lnTo>
                    <a:pt x="209" y="383"/>
                  </a:lnTo>
                  <a:lnTo>
                    <a:pt x="211" y="383"/>
                  </a:lnTo>
                  <a:lnTo>
                    <a:pt x="211" y="381"/>
                  </a:lnTo>
                  <a:lnTo>
                    <a:pt x="212" y="381"/>
                  </a:lnTo>
                  <a:lnTo>
                    <a:pt x="212" y="383"/>
                  </a:lnTo>
                  <a:lnTo>
                    <a:pt x="214" y="381"/>
                  </a:lnTo>
                  <a:lnTo>
                    <a:pt x="216" y="381"/>
                  </a:lnTo>
                  <a:lnTo>
                    <a:pt x="216" y="379"/>
                  </a:lnTo>
                  <a:lnTo>
                    <a:pt x="218" y="379"/>
                  </a:lnTo>
                  <a:lnTo>
                    <a:pt x="219" y="379"/>
                  </a:lnTo>
                  <a:lnTo>
                    <a:pt x="219" y="377"/>
                  </a:lnTo>
                  <a:lnTo>
                    <a:pt x="219" y="379"/>
                  </a:lnTo>
                  <a:lnTo>
                    <a:pt x="221" y="379"/>
                  </a:lnTo>
                  <a:lnTo>
                    <a:pt x="223" y="379"/>
                  </a:lnTo>
                  <a:lnTo>
                    <a:pt x="223" y="377"/>
                  </a:lnTo>
                  <a:lnTo>
                    <a:pt x="225" y="377"/>
                  </a:lnTo>
                  <a:lnTo>
                    <a:pt x="227" y="377"/>
                  </a:lnTo>
                  <a:lnTo>
                    <a:pt x="227" y="379"/>
                  </a:lnTo>
                  <a:lnTo>
                    <a:pt x="228" y="379"/>
                  </a:lnTo>
                  <a:lnTo>
                    <a:pt x="230" y="379"/>
                  </a:lnTo>
                  <a:lnTo>
                    <a:pt x="232" y="379"/>
                  </a:lnTo>
                  <a:lnTo>
                    <a:pt x="234" y="379"/>
                  </a:lnTo>
                  <a:lnTo>
                    <a:pt x="232" y="381"/>
                  </a:lnTo>
                  <a:lnTo>
                    <a:pt x="232" y="383"/>
                  </a:lnTo>
                  <a:lnTo>
                    <a:pt x="232" y="384"/>
                  </a:lnTo>
                  <a:lnTo>
                    <a:pt x="232" y="386"/>
                  </a:lnTo>
                  <a:lnTo>
                    <a:pt x="230" y="386"/>
                  </a:lnTo>
                  <a:lnTo>
                    <a:pt x="230" y="388"/>
                  </a:lnTo>
                  <a:lnTo>
                    <a:pt x="232" y="388"/>
                  </a:lnTo>
                  <a:lnTo>
                    <a:pt x="232" y="390"/>
                  </a:lnTo>
                  <a:lnTo>
                    <a:pt x="230" y="390"/>
                  </a:lnTo>
                  <a:lnTo>
                    <a:pt x="230" y="391"/>
                  </a:lnTo>
                  <a:lnTo>
                    <a:pt x="232" y="391"/>
                  </a:lnTo>
                  <a:lnTo>
                    <a:pt x="232" y="390"/>
                  </a:lnTo>
                  <a:lnTo>
                    <a:pt x="232" y="391"/>
                  </a:lnTo>
                  <a:lnTo>
                    <a:pt x="234" y="391"/>
                  </a:lnTo>
                  <a:lnTo>
                    <a:pt x="234" y="390"/>
                  </a:lnTo>
                  <a:lnTo>
                    <a:pt x="235" y="390"/>
                  </a:lnTo>
                  <a:lnTo>
                    <a:pt x="237" y="390"/>
                  </a:lnTo>
                  <a:lnTo>
                    <a:pt x="239" y="391"/>
                  </a:lnTo>
                  <a:lnTo>
                    <a:pt x="237" y="391"/>
                  </a:lnTo>
                  <a:lnTo>
                    <a:pt x="237" y="393"/>
                  </a:lnTo>
                  <a:lnTo>
                    <a:pt x="237" y="395"/>
                  </a:lnTo>
                  <a:lnTo>
                    <a:pt x="237" y="397"/>
                  </a:lnTo>
                  <a:lnTo>
                    <a:pt x="235" y="397"/>
                  </a:lnTo>
                  <a:lnTo>
                    <a:pt x="235" y="399"/>
                  </a:lnTo>
                  <a:lnTo>
                    <a:pt x="235" y="400"/>
                  </a:lnTo>
                  <a:lnTo>
                    <a:pt x="234" y="400"/>
                  </a:lnTo>
                  <a:lnTo>
                    <a:pt x="234" y="402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32" y="406"/>
                  </a:lnTo>
                  <a:lnTo>
                    <a:pt x="232" y="407"/>
                  </a:lnTo>
                  <a:lnTo>
                    <a:pt x="234" y="407"/>
                  </a:lnTo>
                  <a:lnTo>
                    <a:pt x="235" y="407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7" y="411"/>
                  </a:lnTo>
                  <a:lnTo>
                    <a:pt x="239" y="411"/>
                  </a:lnTo>
                  <a:lnTo>
                    <a:pt x="237" y="411"/>
                  </a:lnTo>
                  <a:lnTo>
                    <a:pt x="237" y="413"/>
                  </a:lnTo>
                  <a:lnTo>
                    <a:pt x="235" y="413"/>
                  </a:lnTo>
                  <a:lnTo>
                    <a:pt x="235" y="414"/>
                  </a:lnTo>
                  <a:lnTo>
                    <a:pt x="235" y="416"/>
                  </a:lnTo>
                  <a:lnTo>
                    <a:pt x="234" y="416"/>
                  </a:lnTo>
                  <a:lnTo>
                    <a:pt x="234" y="418"/>
                  </a:lnTo>
                  <a:lnTo>
                    <a:pt x="232" y="418"/>
                  </a:lnTo>
                  <a:lnTo>
                    <a:pt x="230" y="418"/>
                  </a:lnTo>
                  <a:lnTo>
                    <a:pt x="230" y="420"/>
                  </a:lnTo>
                  <a:lnTo>
                    <a:pt x="230" y="422"/>
                  </a:lnTo>
                  <a:lnTo>
                    <a:pt x="230" y="423"/>
                  </a:lnTo>
                  <a:lnTo>
                    <a:pt x="230" y="425"/>
                  </a:lnTo>
                  <a:lnTo>
                    <a:pt x="232" y="425"/>
                  </a:lnTo>
                  <a:lnTo>
                    <a:pt x="232" y="427"/>
                  </a:lnTo>
                  <a:lnTo>
                    <a:pt x="230" y="427"/>
                  </a:lnTo>
                  <a:lnTo>
                    <a:pt x="232" y="429"/>
                  </a:lnTo>
                  <a:lnTo>
                    <a:pt x="232" y="430"/>
                  </a:lnTo>
                  <a:lnTo>
                    <a:pt x="232" y="432"/>
                  </a:lnTo>
                  <a:lnTo>
                    <a:pt x="234" y="432"/>
                  </a:lnTo>
                  <a:lnTo>
                    <a:pt x="234" y="434"/>
                  </a:lnTo>
                  <a:lnTo>
                    <a:pt x="234" y="436"/>
                  </a:lnTo>
                  <a:lnTo>
                    <a:pt x="235" y="436"/>
                  </a:lnTo>
                  <a:lnTo>
                    <a:pt x="235" y="437"/>
                  </a:lnTo>
                  <a:lnTo>
                    <a:pt x="235" y="439"/>
                  </a:lnTo>
                  <a:lnTo>
                    <a:pt x="234" y="439"/>
                  </a:lnTo>
                  <a:lnTo>
                    <a:pt x="234" y="437"/>
                  </a:lnTo>
                  <a:lnTo>
                    <a:pt x="232" y="437"/>
                  </a:lnTo>
                  <a:lnTo>
                    <a:pt x="230" y="437"/>
                  </a:lnTo>
                  <a:lnTo>
                    <a:pt x="228" y="437"/>
                  </a:lnTo>
                  <a:lnTo>
                    <a:pt x="227" y="437"/>
                  </a:lnTo>
                  <a:lnTo>
                    <a:pt x="227" y="439"/>
                  </a:lnTo>
                  <a:lnTo>
                    <a:pt x="227" y="441"/>
                  </a:lnTo>
                  <a:lnTo>
                    <a:pt x="225" y="441"/>
                  </a:lnTo>
                  <a:lnTo>
                    <a:pt x="225" y="443"/>
                  </a:lnTo>
                  <a:lnTo>
                    <a:pt x="225" y="445"/>
                  </a:lnTo>
                  <a:lnTo>
                    <a:pt x="223" y="445"/>
                  </a:lnTo>
                  <a:lnTo>
                    <a:pt x="223" y="443"/>
                  </a:lnTo>
                  <a:lnTo>
                    <a:pt x="223" y="441"/>
                  </a:lnTo>
                  <a:lnTo>
                    <a:pt x="221" y="441"/>
                  </a:lnTo>
                  <a:lnTo>
                    <a:pt x="219" y="441"/>
                  </a:lnTo>
                  <a:lnTo>
                    <a:pt x="219" y="439"/>
                  </a:lnTo>
                  <a:lnTo>
                    <a:pt x="218" y="439"/>
                  </a:lnTo>
                  <a:lnTo>
                    <a:pt x="218" y="437"/>
                  </a:lnTo>
                  <a:lnTo>
                    <a:pt x="218" y="436"/>
                  </a:lnTo>
                  <a:lnTo>
                    <a:pt x="216" y="436"/>
                  </a:lnTo>
                  <a:lnTo>
                    <a:pt x="216" y="437"/>
                  </a:lnTo>
                  <a:lnTo>
                    <a:pt x="214" y="437"/>
                  </a:lnTo>
                  <a:lnTo>
                    <a:pt x="214" y="439"/>
                  </a:lnTo>
                  <a:lnTo>
                    <a:pt x="212" y="441"/>
                  </a:lnTo>
                  <a:lnTo>
                    <a:pt x="211" y="441"/>
                  </a:lnTo>
                  <a:lnTo>
                    <a:pt x="209" y="443"/>
                  </a:lnTo>
                  <a:lnTo>
                    <a:pt x="209" y="445"/>
                  </a:lnTo>
                  <a:lnTo>
                    <a:pt x="209" y="446"/>
                  </a:lnTo>
                  <a:lnTo>
                    <a:pt x="207" y="446"/>
                  </a:lnTo>
                  <a:lnTo>
                    <a:pt x="207" y="445"/>
                  </a:lnTo>
                  <a:lnTo>
                    <a:pt x="205" y="445"/>
                  </a:lnTo>
                  <a:lnTo>
                    <a:pt x="205" y="446"/>
                  </a:lnTo>
                  <a:lnTo>
                    <a:pt x="205" y="448"/>
                  </a:lnTo>
                  <a:lnTo>
                    <a:pt x="204" y="448"/>
                  </a:lnTo>
                  <a:lnTo>
                    <a:pt x="204" y="450"/>
                  </a:lnTo>
                  <a:lnTo>
                    <a:pt x="204" y="452"/>
                  </a:lnTo>
                  <a:lnTo>
                    <a:pt x="202" y="452"/>
                  </a:lnTo>
                  <a:lnTo>
                    <a:pt x="202" y="450"/>
                  </a:lnTo>
                  <a:lnTo>
                    <a:pt x="200" y="450"/>
                  </a:lnTo>
                  <a:lnTo>
                    <a:pt x="198" y="450"/>
                  </a:lnTo>
                  <a:lnTo>
                    <a:pt x="198" y="448"/>
                  </a:lnTo>
                  <a:lnTo>
                    <a:pt x="198" y="446"/>
                  </a:lnTo>
                  <a:lnTo>
                    <a:pt x="198" y="445"/>
                  </a:lnTo>
                  <a:lnTo>
                    <a:pt x="196" y="445"/>
                  </a:lnTo>
                  <a:lnTo>
                    <a:pt x="196" y="443"/>
                  </a:lnTo>
                  <a:lnTo>
                    <a:pt x="196" y="441"/>
                  </a:lnTo>
                  <a:lnTo>
                    <a:pt x="195" y="441"/>
                  </a:lnTo>
                  <a:lnTo>
                    <a:pt x="193" y="441"/>
                  </a:lnTo>
                  <a:lnTo>
                    <a:pt x="191" y="441"/>
                  </a:lnTo>
                  <a:lnTo>
                    <a:pt x="189" y="441"/>
                  </a:lnTo>
                  <a:lnTo>
                    <a:pt x="189" y="443"/>
                  </a:lnTo>
                  <a:lnTo>
                    <a:pt x="188" y="443"/>
                  </a:lnTo>
                  <a:lnTo>
                    <a:pt x="188" y="445"/>
                  </a:lnTo>
                  <a:lnTo>
                    <a:pt x="189" y="446"/>
                  </a:lnTo>
                  <a:lnTo>
                    <a:pt x="188" y="446"/>
                  </a:lnTo>
                  <a:lnTo>
                    <a:pt x="188" y="448"/>
                  </a:lnTo>
                  <a:lnTo>
                    <a:pt x="189" y="448"/>
                  </a:lnTo>
                  <a:lnTo>
                    <a:pt x="189" y="450"/>
                  </a:lnTo>
                  <a:lnTo>
                    <a:pt x="189" y="452"/>
                  </a:lnTo>
                  <a:lnTo>
                    <a:pt x="191" y="452"/>
                  </a:lnTo>
                  <a:lnTo>
                    <a:pt x="191" y="453"/>
                  </a:lnTo>
                  <a:lnTo>
                    <a:pt x="191" y="455"/>
                  </a:lnTo>
                  <a:lnTo>
                    <a:pt x="189" y="455"/>
                  </a:lnTo>
                  <a:lnTo>
                    <a:pt x="189" y="457"/>
                  </a:lnTo>
                  <a:lnTo>
                    <a:pt x="188" y="457"/>
                  </a:lnTo>
                  <a:lnTo>
                    <a:pt x="188" y="459"/>
                  </a:lnTo>
                  <a:lnTo>
                    <a:pt x="189" y="459"/>
                  </a:lnTo>
                  <a:lnTo>
                    <a:pt x="189" y="460"/>
                  </a:lnTo>
                  <a:lnTo>
                    <a:pt x="191" y="460"/>
                  </a:lnTo>
                  <a:lnTo>
                    <a:pt x="191" y="462"/>
                  </a:lnTo>
                  <a:lnTo>
                    <a:pt x="193" y="462"/>
                  </a:lnTo>
                  <a:lnTo>
                    <a:pt x="193" y="464"/>
                  </a:lnTo>
                  <a:lnTo>
                    <a:pt x="195" y="464"/>
                  </a:lnTo>
                  <a:lnTo>
                    <a:pt x="195" y="466"/>
                  </a:lnTo>
                  <a:lnTo>
                    <a:pt x="196" y="466"/>
                  </a:lnTo>
                  <a:lnTo>
                    <a:pt x="196" y="464"/>
                  </a:lnTo>
                  <a:lnTo>
                    <a:pt x="196" y="466"/>
                  </a:lnTo>
                  <a:lnTo>
                    <a:pt x="198" y="468"/>
                  </a:lnTo>
                  <a:lnTo>
                    <a:pt x="196" y="468"/>
                  </a:lnTo>
                  <a:lnTo>
                    <a:pt x="196" y="469"/>
                  </a:lnTo>
                  <a:lnTo>
                    <a:pt x="196" y="471"/>
                  </a:lnTo>
                  <a:lnTo>
                    <a:pt x="195" y="473"/>
                  </a:lnTo>
                  <a:lnTo>
                    <a:pt x="195" y="475"/>
                  </a:lnTo>
                  <a:lnTo>
                    <a:pt x="195" y="476"/>
                  </a:lnTo>
                  <a:lnTo>
                    <a:pt x="195" y="478"/>
                  </a:lnTo>
                  <a:lnTo>
                    <a:pt x="195" y="480"/>
                  </a:lnTo>
                  <a:lnTo>
                    <a:pt x="193" y="480"/>
                  </a:lnTo>
                  <a:lnTo>
                    <a:pt x="193" y="482"/>
                  </a:lnTo>
                  <a:lnTo>
                    <a:pt x="193" y="483"/>
                  </a:lnTo>
                  <a:lnTo>
                    <a:pt x="193" y="485"/>
                  </a:lnTo>
                  <a:lnTo>
                    <a:pt x="193" y="487"/>
                  </a:lnTo>
                  <a:lnTo>
                    <a:pt x="191" y="485"/>
                  </a:lnTo>
                  <a:lnTo>
                    <a:pt x="191" y="487"/>
                  </a:lnTo>
                  <a:lnTo>
                    <a:pt x="189" y="487"/>
                  </a:lnTo>
                  <a:lnTo>
                    <a:pt x="191" y="487"/>
                  </a:lnTo>
                  <a:lnTo>
                    <a:pt x="191" y="489"/>
                  </a:lnTo>
                  <a:lnTo>
                    <a:pt x="193" y="489"/>
                  </a:lnTo>
                  <a:lnTo>
                    <a:pt x="193" y="491"/>
                  </a:lnTo>
                  <a:lnTo>
                    <a:pt x="195" y="491"/>
                  </a:lnTo>
                  <a:lnTo>
                    <a:pt x="195" y="489"/>
                  </a:lnTo>
                  <a:lnTo>
                    <a:pt x="196" y="489"/>
                  </a:lnTo>
                  <a:lnTo>
                    <a:pt x="198" y="489"/>
                  </a:lnTo>
                  <a:lnTo>
                    <a:pt x="200" y="489"/>
                  </a:lnTo>
                  <a:lnTo>
                    <a:pt x="202" y="489"/>
                  </a:lnTo>
                  <a:lnTo>
                    <a:pt x="202" y="491"/>
                  </a:lnTo>
                  <a:lnTo>
                    <a:pt x="204" y="491"/>
                  </a:lnTo>
                  <a:lnTo>
                    <a:pt x="204" y="492"/>
                  </a:lnTo>
                  <a:lnTo>
                    <a:pt x="205" y="492"/>
                  </a:lnTo>
                  <a:lnTo>
                    <a:pt x="207" y="492"/>
                  </a:lnTo>
                  <a:lnTo>
                    <a:pt x="207" y="491"/>
                  </a:lnTo>
                  <a:lnTo>
                    <a:pt x="207" y="489"/>
                  </a:lnTo>
                  <a:lnTo>
                    <a:pt x="207" y="487"/>
                  </a:lnTo>
                  <a:lnTo>
                    <a:pt x="209" y="487"/>
                  </a:lnTo>
                  <a:lnTo>
                    <a:pt x="209" y="485"/>
                  </a:lnTo>
                  <a:lnTo>
                    <a:pt x="211" y="487"/>
                  </a:lnTo>
                  <a:lnTo>
                    <a:pt x="212" y="487"/>
                  </a:lnTo>
                  <a:lnTo>
                    <a:pt x="214" y="487"/>
                  </a:lnTo>
                  <a:lnTo>
                    <a:pt x="216" y="485"/>
                  </a:lnTo>
                  <a:lnTo>
                    <a:pt x="216" y="487"/>
                  </a:lnTo>
                  <a:lnTo>
                    <a:pt x="216" y="489"/>
                  </a:lnTo>
                  <a:lnTo>
                    <a:pt x="216" y="491"/>
                  </a:lnTo>
                  <a:lnTo>
                    <a:pt x="218" y="491"/>
                  </a:lnTo>
                  <a:lnTo>
                    <a:pt x="218" y="492"/>
                  </a:lnTo>
                  <a:lnTo>
                    <a:pt x="218" y="494"/>
                  </a:lnTo>
                  <a:lnTo>
                    <a:pt x="219" y="494"/>
                  </a:lnTo>
                  <a:lnTo>
                    <a:pt x="219" y="496"/>
                  </a:lnTo>
                  <a:lnTo>
                    <a:pt x="219" y="498"/>
                  </a:lnTo>
                  <a:lnTo>
                    <a:pt x="219" y="499"/>
                  </a:lnTo>
                  <a:lnTo>
                    <a:pt x="218" y="499"/>
                  </a:lnTo>
                  <a:lnTo>
                    <a:pt x="218" y="501"/>
                  </a:lnTo>
                  <a:lnTo>
                    <a:pt x="218" y="503"/>
                  </a:lnTo>
                  <a:lnTo>
                    <a:pt x="219" y="503"/>
                  </a:lnTo>
                  <a:lnTo>
                    <a:pt x="219" y="505"/>
                  </a:lnTo>
                  <a:lnTo>
                    <a:pt x="221" y="507"/>
                  </a:lnTo>
                  <a:lnTo>
                    <a:pt x="221" y="508"/>
                  </a:lnTo>
                  <a:lnTo>
                    <a:pt x="223" y="508"/>
                  </a:lnTo>
                  <a:lnTo>
                    <a:pt x="223" y="510"/>
                  </a:lnTo>
                  <a:lnTo>
                    <a:pt x="223" y="512"/>
                  </a:lnTo>
                  <a:lnTo>
                    <a:pt x="221" y="512"/>
                  </a:lnTo>
                  <a:lnTo>
                    <a:pt x="221" y="514"/>
                  </a:lnTo>
                  <a:lnTo>
                    <a:pt x="221" y="515"/>
                  </a:lnTo>
                  <a:lnTo>
                    <a:pt x="219" y="515"/>
                  </a:lnTo>
                  <a:lnTo>
                    <a:pt x="219" y="517"/>
                  </a:lnTo>
                  <a:lnTo>
                    <a:pt x="219" y="519"/>
                  </a:lnTo>
                  <a:lnTo>
                    <a:pt x="221" y="519"/>
                  </a:lnTo>
                  <a:lnTo>
                    <a:pt x="221" y="521"/>
                  </a:lnTo>
                  <a:lnTo>
                    <a:pt x="223" y="521"/>
                  </a:lnTo>
                  <a:lnTo>
                    <a:pt x="223" y="522"/>
                  </a:lnTo>
                  <a:lnTo>
                    <a:pt x="221" y="522"/>
                  </a:lnTo>
                  <a:lnTo>
                    <a:pt x="221" y="524"/>
                  </a:lnTo>
                  <a:lnTo>
                    <a:pt x="223" y="524"/>
                  </a:lnTo>
                  <a:lnTo>
                    <a:pt x="221" y="524"/>
                  </a:lnTo>
                  <a:lnTo>
                    <a:pt x="221" y="526"/>
                  </a:lnTo>
                  <a:lnTo>
                    <a:pt x="221" y="524"/>
                  </a:lnTo>
                  <a:lnTo>
                    <a:pt x="219" y="524"/>
                  </a:lnTo>
                  <a:lnTo>
                    <a:pt x="219" y="526"/>
                  </a:lnTo>
                  <a:lnTo>
                    <a:pt x="218" y="526"/>
                  </a:lnTo>
                  <a:lnTo>
                    <a:pt x="218" y="528"/>
                  </a:lnTo>
                  <a:lnTo>
                    <a:pt x="216" y="528"/>
                  </a:lnTo>
                  <a:lnTo>
                    <a:pt x="216" y="526"/>
                  </a:lnTo>
                  <a:lnTo>
                    <a:pt x="214" y="526"/>
                  </a:lnTo>
                  <a:lnTo>
                    <a:pt x="214" y="528"/>
                  </a:lnTo>
                  <a:lnTo>
                    <a:pt x="212" y="528"/>
                  </a:lnTo>
                  <a:lnTo>
                    <a:pt x="212" y="530"/>
                  </a:lnTo>
                  <a:lnTo>
                    <a:pt x="211" y="530"/>
                  </a:lnTo>
                  <a:lnTo>
                    <a:pt x="211" y="528"/>
                  </a:lnTo>
                  <a:lnTo>
                    <a:pt x="209" y="528"/>
                  </a:lnTo>
                  <a:lnTo>
                    <a:pt x="209" y="530"/>
                  </a:lnTo>
                  <a:lnTo>
                    <a:pt x="207" y="530"/>
                  </a:lnTo>
                  <a:lnTo>
                    <a:pt x="207" y="531"/>
                  </a:lnTo>
                  <a:lnTo>
                    <a:pt x="207" y="533"/>
                  </a:lnTo>
                  <a:lnTo>
                    <a:pt x="207" y="535"/>
                  </a:lnTo>
                  <a:lnTo>
                    <a:pt x="205" y="535"/>
                  </a:lnTo>
                  <a:lnTo>
                    <a:pt x="205" y="537"/>
                  </a:lnTo>
                  <a:lnTo>
                    <a:pt x="204" y="537"/>
                  </a:lnTo>
                  <a:lnTo>
                    <a:pt x="204" y="538"/>
                  </a:lnTo>
                  <a:lnTo>
                    <a:pt x="204" y="537"/>
                  </a:lnTo>
                  <a:lnTo>
                    <a:pt x="202" y="537"/>
                  </a:lnTo>
                  <a:lnTo>
                    <a:pt x="200" y="535"/>
                  </a:lnTo>
                  <a:lnTo>
                    <a:pt x="198" y="535"/>
                  </a:lnTo>
                  <a:lnTo>
                    <a:pt x="196" y="535"/>
                  </a:lnTo>
                  <a:lnTo>
                    <a:pt x="196" y="537"/>
                  </a:lnTo>
                  <a:lnTo>
                    <a:pt x="195" y="537"/>
                  </a:lnTo>
                  <a:lnTo>
                    <a:pt x="195" y="538"/>
                  </a:lnTo>
                  <a:lnTo>
                    <a:pt x="193" y="538"/>
                  </a:lnTo>
                  <a:lnTo>
                    <a:pt x="191" y="538"/>
                  </a:lnTo>
                  <a:lnTo>
                    <a:pt x="191" y="537"/>
                  </a:lnTo>
                  <a:lnTo>
                    <a:pt x="189" y="537"/>
                  </a:lnTo>
                  <a:lnTo>
                    <a:pt x="189" y="535"/>
                  </a:lnTo>
                  <a:lnTo>
                    <a:pt x="188" y="535"/>
                  </a:lnTo>
                  <a:lnTo>
                    <a:pt x="188" y="537"/>
                  </a:lnTo>
                  <a:lnTo>
                    <a:pt x="186" y="537"/>
                  </a:lnTo>
                  <a:lnTo>
                    <a:pt x="184" y="537"/>
                  </a:lnTo>
                  <a:lnTo>
                    <a:pt x="182" y="537"/>
                  </a:lnTo>
                  <a:lnTo>
                    <a:pt x="182" y="538"/>
                  </a:lnTo>
                  <a:lnTo>
                    <a:pt x="182" y="540"/>
                  </a:lnTo>
                  <a:lnTo>
                    <a:pt x="181" y="540"/>
                  </a:lnTo>
                  <a:lnTo>
                    <a:pt x="179" y="540"/>
                  </a:lnTo>
                  <a:lnTo>
                    <a:pt x="177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3" y="540"/>
                  </a:lnTo>
                  <a:lnTo>
                    <a:pt x="173" y="538"/>
                  </a:lnTo>
                  <a:lnTo>
                    <a:pt x="172" y="538"/>
                  </a:lnTo>
                  <a:lnTo>
                    <a:pt x="170" y="538"/>
                  </a:lnTo>
                  <a:lnTo>
                    <a:pt x="168" y="538"/>
                  </a:lnTo>
                  <a:lnTo>
                    <a:pt x="168" y="537"/>
                  </a:lnTo>
                  <a:lnTo>
                    <a:pt x="166" y="537"/>
                  </a:lnTo>
                  <a:lnTo>
                    <a:pt x="166" y="535"/>
                  </a:lnTo>
                  <a:lnTo>
                    <a:pt x="166" y="537"/>
                  </a:lnTo>
                  <a:lnTo>
                    <a:pt x="165" y="537"/>
                  </a:lnTo>
                  <a:lnTo>
                    <a:pt x="165" y="538"/>
                  </a:lnTo>
                  <a:lnTo>
                    <a:pt x="163" y="538"/>
                  </a:lnTo>
                  <a:lnTo>
                    <a:pt x="161" y="538"/>
                  </a:lnTo>
                  <a:lnTo>
                    <a:pt x="161" y="537"/>
                  </a:lnTo>
                  <a:lnTo>
                    <a:pt x="161" y="535"/>
                  </a:lnTo>
                  <a:lnTo>
                    <a:pt x="159" y="535"/>
                  </a:lnTo>
                  <a:lnTo>
                    <a:pt x="157" y="537"/>
                  </a:lnTo>
                  <a:lnTo>
                    <a:pt x="157" y="538"/>
                  </a:lnTo>
                  <a:lnTo>
                    <a:pt x="159" y="538"/>
                  </a:lnTo>
                  <a:lnTo>
                    <a:pt x="159" y="540"/>
                  </a:lnTo>
                  <a:lnTo>
                    <a:pt x="159" y="542"/>
                  </a:lnTo>
                  <a:lnTo>
                    <a:pt x="159" y="544"/>
                  </a:lnTo>
                  <a:lnTo>
                    <a:pt x="159" y="542"/>
                  </a:lnTo>
                  <a:lnTo>
                    <a:pt x="159" y="544"/>
                  </a:lnTo>
                  <a:lnTo>
                    <a:pt x="157" y="544"/>
                  </a:lnTo>
                  <a:lnTo>
                    <a:pt x="157" y="545"/>
                  </a:lnTo>
                  <a:lnTo>
                    <a:pt x="156" y="545"/>
                  </a:lnTo>
                  <a:lnTo>
                    <a:pt x="157" y="545"/>
                  </a:lnTo>
                  <a:lnTo>
                    <a:pt x="157" y="547"/>
                  </a:lnTo>
                  <a:lnTo>
                    <a:pt x="156" y="547"/>
                  </a:lnTo>
                  <a:lnTo>
                    <a:pt x="156" y="549"/>
                  </a:lnTo>
                  <a:lnTo>
                    <a:pt x="154" y="549"/>
                  </a:lnTo>
                  <a:lnTo>
                    <a:pt x="154" y="551"/>
                  </a:lnTo>
                  <a:lnTo>
                    <a:pt x="154" y="553"/>
                  </a:lnTo>
                  <a:lnTo>
                    <a:pt x="154" y="554"/>
                  </a:lnTo>
                  <a:lnTo>
                    <a:pt x="152" y="554"/>
                  </a:lnTo>
                  <a:lnTo>
                    <a:pt x="152" y="556"/>
                  </a:lnTo>
                  <a:lnTo>
                    <a:pt x="152" y="554"/>
                  </a:lnTo>
                  <a:lnTo>
                    <a:pt x="150" y="554"/>
                  </a:lnTo>
                  <a:lnTo>
                    <a:pt x="149" y="554"/>
                  </a:lnTo>
                  <a:lnTo>
                    <a:pt x="149" y="556"/>
                  </a:lnTo>
                  <a:lnTo>
                    <a:pt x="147" y="556"/>
                  </a:lnTo>
                  <a:lnTo>
                    <a:pt x="147" y="558"/>
                  </a:lnTo>
                  <a:lnTo>
                    <a:pt x="145" y="558"/>
                  </a:lnTo>
                  <a:lnTo>
                    <a:pt x="145" y="560"/>
                  </a:lnTo>
                  <a:lnTo>
                    <a:pt x="145" y="561"/>
                  </a:lnTo>
                  <a:lnTo>
                    <a:pt x="143" y="561"/>
                  </a:lnTo>
                  <a:lnTo>
                    <a:pt x="143" y="563"/>
                  </a:lnTo>
                  <a:lnTo>
                    <a:pt x="143" y="565"/>
                  </a:lnTo>
                  <a:lnTo>
                    <a:pt x="143" y="567"/>
                  </a:lnTo>
                  <a:lnTo>
                    <a:pt x="143" y="568"/>
                  </a:lnTo>
                  <a:lnTo>
                    <a:pt x="142" y="568"/>
                  </a:lnTo>
                  <a:lnTo>
                    <a:pt x="140" y="567"/>
                  </a:lnTo>
                  <a:lnTo>
                    <a:pt x="140" y="568"/>
                  </a:lnTo>
                  <a:lnTo>
                    <a:pt x="138" y="568"/>
                  </a:lnTo>
                  <a:lnTo>
                    <a:pt x="138" y="570"/>
                  </a:lnTo>
                  <a:lnTo>
                    <a:pt x="140" y="570"/>
                  </a:lnTo>
                  <a:lnTo>
                    <a:pt x="138" y="570"/>
                  </a:lnTo>
                  <a:lnTo>
                    <a:pt x="136" y="570"/>
                  </a:lnTo>
                  <a:lnTo>
                    <a:pt x="136" y="572"/>
                  </a:lnTo>
                  <a:lnTo>
                    <a:pt x="138" y="572"/>
                  </a:lnTo>
                  <a:lnTo>
                    <a:pt x="138" y="574"/>
                  </a:lnTo>
                  <a:lnTo>
                    <a:pt x="136" y="574"/>
                  </a:lnTo>
                  <a:lnTo>
                    <a:pt x="138" y="574"/>
                  </a:lnTo>
                  <a:lnTo>
                    <a:pt x="136" y="574"/>
                  </a:lnTo>
                  <a:lnTo>
                    <a:pt x="136" y="576"/>
                  </a:lnTo>
                  <a:lnTo>
                    <a:pt x="138" y="576"/>
                  </a:lnTo>
                  <a:lnTo>
                    <a:pt x="136" y="576"/>
                  </a:lnTo>
                  <a:lnTo>
                    <a:pt x="136" y="577"/>
                  </a:lnTo>
                  <a:lnTo>
                    <a:pt x="136" y="579"/>
                  </a:lnTo>
                  <a:lnTo>
                    <a:pt x="138" y="579"/>
                  </a:lnTo>
                  <a:lnTo>
                    <a:pt x="138" y="581"/>
                  </a:lnTo>
                  <a:lnTo>
                    <a:pt x="138" y="583"/>
                  </a:lnTo>
                  <a:lnTo>
                    <a:pt x="136" y="583"/>
                  </a:lnTo>
                  <a:lnTo>
                    <a:pt x="138" y="584"/>
                  </a:lnTo>
                  <a:lnTo>
                    <a:pt x="138" y="586"/>
                  </a:lnTo>
                  <a:lnTo>
                    <a:pt x="140" y="586"/>
                  </a:lnTo>
                  <a:lnTo>
                    <a:pt x="140" y="588"/>
                  </a:lnTo>
                  <a:lnTo>
                    <a:pt x="140" y="590"/>
                  </a:lnTo>
                  <a:lnTo>
                    <a:pt x="140" y="591"/>
                  </a:lnTo>
                  <a:lnTo>
                    <a:pt x="140" y="593"/>
                  </a:lnTo>
                  <a:lnTo>
                    <a:pt x="142" y="593"/>
                  </a:lnTo>
                  <a:lnTo>
                    <a:pt x="142" y="595"/>
                  </a:lnTo>
                  <a:lnTo>
                    <a:pt x="142" y="597"/>
                  </a:lnTo>
                  <a:lnTo>
                    <a:pt x="142" y="599"/>
                  </a:lnTo>
                  <a:lnTo>
                    <a:pt x="142" y="600"/>
                  </a:lnTo>
                  <a:lnTo>
                    <a:pt x="142" y="602"/>
                  </a:lnTo>
                  <a:lnTo>
                    <a:pt x="142" y="604"/>
                  </a:lnTo>
                  <a:lnTo>
                    <a:pt x="143" y="606"/>
                  </a:lnTo>
                  <a:lnTo>
                    <a:pt x="143" y="607"/>
                  </a:lnTo>
                  <a:lnTo>
                    <a:pt x="145" y="607"/>
                  </a:lnTo>
                  <a:lnTo>
                    <a:pt x="145" y="609"/>
                  </a:lnTo>
                  <a:lnTo>
                    <a:pt x="145" y="611"/>
                  </a:lnTo>
                  <a:lnTo>
                    <a:pt x="143" y="611"/>
                  </a:lnTo>
                  <a:lnTo>
                    <a:pt x="145" y="611"/>
                  </a:lnTo>
                  <a:lnTo>
                    <a:pt x="145" y="613"/>
                  </a:lnTo>
                  <a:lnTo>
                    <a:pt x="147" y="613"/>
                  </a:lnTo>
                  <a:lnTo>
                    <a:pt x="147" y="614"/>
                  </a:lnTo>
                  <a:lnTo>
                    <a:pt x="149" y="614"/>
                  </a:lnTo>
                  <a:lnTo>
                    <a:pt x="149" y="616"/>
                  </a:lnTo>
                  <a:lnTo>
                    <a:pt x="149" y="618"/>
                  </a:lnTo>
                  <a:lnTo>
                    <a:pt x="149" y="620"/>
                  </a:lnTo>
                  <a:lnTo>
                    <a:pt x="147" y="620"/>
                  </a:lnTo>
                  <a:lnTo>
                    <a:pt x="147" y="622"/>
                  </a:lnTo>
                  <a:lnTo>
                    <a:pt x="145" y="622"/>
                  </a:lnTo>
                  <a:lnTo>
                    <a:pt x="145" y="623"/>
                  </a:lnTo>
                  <a:lnTo>
                    <a:pt x="147" y="623"/>
                  </a:lnTo>
                  <a:lnTo>
                    <a:pt x="147" y="622"/>
                  </a:lnTo>
                  <a:lnTo>
                    <a:pt x="149" y="622"/>
                  </a:lnTo>
                  <a:lnTo>
                    <a:pt x="150" y="622"/>
                  </a:lnTo>
                  <a:lnTo>
                    <a:pt x="150" y="623"/>
                  </a:lnTo>
                  <a:lnTo>
                    <a:pt x="150" y="625"/>
                  </a:lnTo>
                  <a:lnTo>
                    <a:pt x="150" y="627"/>
                  </a:lnTo>
                  <a:lnTo>
                    <a:pt x="149" y="627"/>
                  </a:lnTo>
                  <a:lnTo>
                    <a:pt x="147" y="627"/>
                  </a:lnTo>
                  <a:lnTo>
                    <a:pt x="147" y="629"/>
                  </a:lnTo>
                  <a:lnTo>
                    <a:pt x="147" y="630"/>
                  </a:lnTo>
                  <a:lnTo>
                    <a:pt x="147" y="632"/>
                  </a:lnTo>
                  <a:lnTo>
                    <a:pt x="145" y="632"/>
                  </a:lnTo>
                  <a:lnTo>
                    <a:pt x="145" y="630"/>
                  </a:lnTo>
                  <a:lnTo>
                    <a:pt x="143" y="630"/>
                  </a:lnTo>
                  <a:lnTo>
                    <a:pt x="143" y="632"/>
                  </a:lnTo>
                  <a:lnTo>
                    <a:pt x="142" y="634"/>
                  </a:lnTo>
                  <a:lnTo>
                    <a:pt x="142" y="636"/>
                  </a:lnTo>
                  <a:lnTo>
                    <a:pt x="142" y="637"/>
                  </a:lnTo>
                  <a:lnTo>
                    <a:pt x="142" y="639"/>
                  </a:lnTo>
                  <a:lnTo>
                    <a:pt x="143" y="639"/>
                  </a:lnTo>
                  <a:lnTo>
                    <a:pt x="143" y="641"/>
                  </a:lnTo>
                  <a:lnTo>
                    <a:pt x="143" y="643"/>
                  </a:lnTo>
                  <a:lnTo>
                    <a:pt x="143" y="645"/>
                  </a:lnTo>
                  <a:lnTo>
                    <a:pt x="143" y="646"/>
                  </a:lnTo>
                  <a:lnTo>
                    <a:pt x="145" y="646"/>
                  </a:lnTo>
                  <a:lnTo>
                    <a:pt x="143" y="646"/>
                  </a:lnTo>
                  <a:lnTo>
                    <a:pt x="143" y="648"/>
                  </a:lnTo>
                  <a:lnTo>
                    <a:pt x="143" y="650"/>
                  </a:lnTo>
                  <a:lnTo>
                    <a:pt x="145" y="650"/>
                  </a:lnTo>
                  <a:lnTo>
                    <a:pt x="147" y="650"/>
                  </a:lnTo>
                  <a:lnTo>
                    <a:pt x="147" y="652"/>
                  </a:lnTo>
                  <a:lnTo>
                    <a:pt x="149" y="652"/>
                  </a:lnTo>
                  <a:lnTo>
                    <a:pt x="149" y="6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1" name="Freeform 25"/>
            <p:cNvSpPr>
              <a:spLocks/>
            </p:cNvSpPr>
            <p:nvPr/>
          </p:nvSpPr>
          <p:spPr bwMode="auto">
            <a:xfrm>
              <a:off x="2669" y="2356"/>
              <a:ext cx="588" cy="248"/>
            </a:xfrm>
            <a:custGeom>
              <a:avLst/>
              <a:gdLst>
                <a:gd name="T0" fmla="*/ 543 w 588"/>
                <a:gd name="T1" fmla="*/ 74 h 248"/>
                <a:gd name="T2" fmla="*/ 550 w 588"/>
                <a:gd name="T3" fmla="*/ 90 h 248"/>
                <a:gd name="T4" fmla="*/ 563 w 588"/>
                <a:gd name="T5" fmla="*/ 104 h 248"/>
                <a:gd name="T6" fmla="*/ 570 w 588"/>
                <a:gd name="T7" fmla="*/ 120 h 248"/>
                <a:gd name="T8" fmla="*/ 572 w 588"/>
                <a:gd name="T9" fmla="*/ 136 h 248"/>
                <a:gd name="T10" fmla="*/ 579 w 588"/>
                <a:gd name="T11" fmla="*/ 156 h 248"/>
                <a:gd name="T12" fmla="*/ 581 w 588"/>
                <a:gd name="T13" fmla="*/ 175 h 248"/>
                <a:gd name="T14" fmla="*/ 582 w 588"/>
                <a:gd name="T15" fmla="*/ 189 h 248"/>
                <a:gd name="T16" fmla="*/ 568 w 588"/>
                <a:gd name="T17" fmla="*/ 196 h 248"/>
                <a:gd name="T18" fmla="*/ 554 w 588"/>
                <a:gd name="T19" fmla="*/ 193 h 248"/>
                <a:gd name="T20" fmla="*/ 563 w 588"/>
                <a:gd name="T21" fmla="*/ 214 h 248"/>
                <a:gd name="T22" fmla="*/ 547 w 588"/>
                <a:gd name="T23" fmla="*/ 219 h 248"/>
                <a:gd name="T24" fmla="*/ 538 w 588"/>
                <a:gd name="T25" fmla="*/ 241 h 248"/>
                <a:gd name="T26" fmla="*/ 522 w 588"/>
                <a:gd name="T27" fmla="*/ 244 h 248"/>
                <a:gd name="T28" fmla="*/ 510 w 588"/>
                <a:gd name="T29" fmla="*/ 241 h 248"/>
                <a:gd name="T30" fmla="*/ 504 w 588"/>
                <a:gd name="T31" fmla="*/ 226 h 248"/>
                <a:gd name="T32" fmla="*/ 490 w 588"/>
                <a:gd name="T33" fmla="*/ 219 h 248"/>
                <a:gd name="T34" fmla="*/ 474 w 588"/>
                <a:gd name="T35" fmla="*/ 205 h 248"/>
                <a:gd name="T36" fmla="*/ 455 w 588"/>
                <a:gd name="T37" fmla="*/ 212 h 248"/>
                <a:gd name="T38" fmla="*/ 437 w 588"/>
                <a:gd name="T39" fmla="*/ 209 h 248"/>
                <a:gd name="T40" fmla="*/ 425 w 588"/>
                <a:gd name="T41" fmla="*/ 226 h 248"/>
                <a:gd name="T42" fmla="*/ 409 w 588"/>
                <a:gd name="T43" fmla="*/ 234 h 248"/>
                <a:gd name="T44" fmla="*/ 388 w 588"/>
                <a:gd name="T45" fmla="*/ 237 h 248"/>
                <a:gd name="T46" fmla="*/ 391 w 588"/>
                <a:gd name="T47" fmla="*/ 218 h 248"/>
                <a:gd name="T48" fmla="*/ 377 w 588"/>
                <a:gd name="T49" fmla="*/ 202 h 248"/>
                <a:gd name="T50" fmla="*/ 379 w 588"/>
                <a:gd name="T51" fmla="*/ 188 h 248"/>
                <a:gd name="T52" fmla="*/ 382 w 588"/>
                <a:gd name="T53" fmla="*/ 166 h 248"/>
                <a:gd name="T54" fmla="*/ 388 w 588"/>
                <a:gd name="T55" fmla="*/ 142 h 248"/>
                <a:gd name="T56" fmla="*/ 389 w 588"/>
                <a:gd name="T57" fmla="*/ 115 h 248"/>
                <a:gd name="T58" fmla="*/ 384 w 588"/>
                <a:gd name="T59" fmla="*/ 92 h 248"/>
                <a:gd name="T60" fmla="*/ 386 w 588"/>
                <a:gd name="T61" fmla="*/ 67 h 248"/>
                <a:gd name="T62" fmla="*/ 379 w 588"/>
                <a:gd name="T63" fmla="*/ 55 h 248"/>
                <a:gd name="T64" fmla="*/ 365 w 588"/>
                <a:gd name="T65" fmla="*/ 53 h 248"/>
                <a:gd name="T66" fmla="*/ 345 w 588"/>
                <a:gd name="T67" fmla="*/ 46 h 248"/>
                <a:gd name="T68" fmla="*/ 336 w 588"/>
                <a:gd name="T69" fmla="*/ 26 h 248"/>
                <a:gd name="T70" fmla="*/ 322 w 588"/>
                <a:gd name="T71" fmla="*/ 14 h 248"/>
                <a:gd name="T72" fmla="*/ 303 w 588"/>
                <a:gd name="T73" fmla="*/ 14 h 248"/>
                <a:gd name="T74" fmla="*/ 287 w 588"/>
                <a:gd name="T75" fmla="*/ 18 h 248"/>
                <a:gd name="T76" fmla="*/ 276 w 588"/>
                <a:gd name="T77" fmla="*/ 9 h 248"/>
                <a:gd name="T78" fmla="*/ 257 w 588"/>
                <a:gd name="T79" fmla="*/ 5 h 248"/>
                <a:gd name="T80" fmla="*/ 239 w 588"/>
                <a:gd name="T81" fmla="*/ 12 h 248"/>
                <a:gd name="T82" fmla="*/ 223 w 588"/>
                <a:gd name="T83" fmla="*/ 32 h 248"/>
                <a:gd name="T84" fmla="*/ 214 w 588"/>
                <a:gd name="T85" fmla="*/ 49 h 248"/>
                <a:gd name="T86" fmla="*/ 205 w 588"/>
                <a:gd name="T87" fmla="*/ 58 h 248"/>
                <a:gd name="T88" fmla="*/ 200 w 588"/>
                <a:gd name="T89" fmla="*/ 80 h 248"/>
                <a:gd name="T90" fmla="*/ 181 w 588"/>
                <a:gd name="T91" fmla="*/ 87 h 248"/>
                <a:gd name="T92" fmla="*/ 165 w 588"/>
                <a:gd name="T93" fmla="*/ 78 h 248"/>
                <a:gd name="T94" fmla="*/ 143 w 588"/>
                <a:gd name="T95" fmla="*/ 80 h 248"/>
                <a:gd name="T96" fmla="*/ 129 w 588"/>
                <a:gd name="T97" fmla="*/ 78 h 248"/>
                <a:gd name="T98" fmla="*/ 112 w 588"/>
                <a:gd name="T99" fmla="*/ 81 h 248"/>
                <a:gd name="T100" fmla="*/ 96 w 588"/>
                <a:gd name="T101" fmla="*/ 71 h 248"/>
                <a:gd name="T102" fmla="*/ 71 w 588"/>
                <a:gd name="T103" fmla="*/ 72 h 248"/>
                <a:gd name="T104" fmla="*/ 53 w 588"/>
                <a:gd name="T105" fmla="*/ 62 h 248"/>
                <a:gd name="T106" fmla="*/ 34 w 588"/>
                <a:gd name="T107" fmla="*/ 65 h 248"/>
                <a:gd name="T108" fmla="*/ 12 w 588"/>
                <a:gd name="T109" fmla="*/ 62 h 248"/>
                <a:gd name="T110" fmla="*/ 7 w 588"/>
                <a:gd name="T111" fmla="*/ 64 h 248"/>
                <a:gd name="T112" fmla="*/ 7 w 588"/>
                <a:gd name="T113" fmla="*/ 87 h 248"/>
                <a:gd name="T114" fmla="*/ 20 w 588"/>
                <a:gd name="T115" fmla="*/ 104 h 248"/>
                <a:gd name="T116" fmla="*/ 16 w 588"/>
                <a:gd name="T117" fmla="*/ 120 h 248"/>
                <a:gd name="T118" fmla="*/ 4 w 588"/>
                <a:gd name="T119" fmla="*/ 13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" h="248">
                  <a:moveTo>
                    <a:pt x="542" y="62"/>
                  </a:moveTo>
                  <a:lnTo>
                    <a:pt x="543" y="62"/>
                  </a:lnTo>
                  <a:lnTo>
                    <a:pt x="545" y="62"/>
                  </a:lnTo>
                  <a:lnTo>
                    <a:pt x="545" y="64"/>
                  </a:lnTo>
                  <a:lnTo>
                    <a:pt x="545" y="65"/>
                  </a:lnTo>
                  <a:lnTo>
                    <a:pt x="543" y="65"/>
                  </a:lnTo>
                  <a:lnTo>
                    <a:pt x="543" y="67"/>
                  </a:lnTo>
                  <a:lnTo>
                    <a:pt x="545" y="67"/>
                  </a:lnTo>
                  <a:lnTo>
                    <a:pt x="545" y="69"/>
                  </a:lnTo>
                  <a:lnTo>
                    <a:pt x="543" y="69"/>
                  </a:lnTo>
                  <a:lnTo>
                    <a:pt x="543" y="71"/>
                  </a:lnTo>
                  <a:lnTo>
                    <a:pt x="545" y="71"/>
                  </a:lnTo>
                  <a:lnTo>
                    <a:pt x="545" y="72"/>
                  </a:lnTo>
                  <a:lnTo>
                    <a:pt x="543" y="72"/>
                  </a:lnTo>
                  <a:lnTo>
                    <a:pt x="545" y="72"/>
                  </a:lnTo>
                  <a:lnTo>
                    <a:pt x="543" y="72"/>
                  </a:lnTo>
                  <a:lnTo>
                    <a:pt x="543" y="74"/>
                  </a:lnTo>
                  <a:lnTo>
                    <a:pt x="542" y="74"/>
                  </a:lnTo>
                  <a:lnTo>
                    <a:pt x="540" y="74"/>
                  </a:lnTo>
                  <a:lnTo>
                    <a:pt x="540" y="76"/>
                  </a:lnTo>
                  <a:lnTo>
                    <a:pt x="540" y="78"/>
                  </a:lnTo>
                  <a:lnTo>
                    <a:pt x="542" y="78"/>
                  </a:lnTo>
                  <a:lnTo>
                    <a:pt x="543" y="78"/>
                  </a:lnTo>
                  <a:lnTo>
                    <a:pt x="545" y="78"/>
                  </a:lnTo>
                  <a:lnTo>
                    <a:pt x="547" y="78"/>
                  </a:lnTo>
                  <a:lnTo>
                    <a:pt x="547" y="80"/>
                  </a:lnTo>
                  <a:lnTo>
                    <a:pt x="549" y="80"/>
                  </a:lnTo>
                  <a:lnTo>
                    <a:pt x="549" y="81"/>
                  </a:lnTo>
                  <a:lnTo>
                    <a:pt x="549" y="83"/>
                  </a:lnTo>
                  <a:lnTo>
                    <a:pt x="550" y="83"/>
                  </a:lnTo>
                  <a:lnTo>
                    <a:pt x="550" y="85"/>
                  </a:lnTo>
                  <a:lnTo>
                    <a:pt x="550" y="87"/>
                  </a:lnTo>
                  <a:lnTo>
                    <a:pt x="550" y="88"/>
                  </a:lnTo>
                  <a:lnTo>
                    <a:pt x="550" y="90"/>
                  </a:lnTo>
                  <a:lnTo>
                    <a:pt x="552" y="90"/>
                  </a:lnTo>
                  <a:lnTo>
                    <a:pt x="552" y="92"/>
                  </a:lnTo>
                  <a:lnTo>
                    <a:pt x="550" y="92"/>
                  </a:lnTo>
                  <a:lnTo>
                    <a:pt x="550" y="94"/>
                  </a:lnTo>
                  <a:lnTo>
                    <a:pt x="549" y="94"/>
                  </a:lnTo>
                  <a:lnTo>
                    <a:pt x="549" y="95"/>
                  </a:lnTo>
                  <a:lnTo>
                    <a:pt x="549" y="97"/>
                  </a:lnTo>
                  <a:lnTo>
                    <a:pt x="550" y="99"/>
                  </a:lnTo>
                  <a:lnTo>
                    <a:pt x="552" y="99"/>
                  </a:lnTo>
                  <a:lnTo>
                    <a:pt x="554" y="99"/>
                  </a:lnTo>
                  <a:lnTo>
                    <a:pt x="554" y="101"/>
                  </a:lnTo>
                  <a:lnTo>
                    <a:pt x="556" y="101"/>
                  </a:lnTo>
                  <a:lnTo>
                    <a:pt x="558" y="101"/>
                  </a:lnTo>
                  <a:lnTo>
                    <a:pt x="558" y="103"/>
                  </a:lnTo>
                  <a:lnTo>
                    <a:pt x="559" y="103"/>
                  </a:lnTo>
                  <a:lnTo>
                    <a:pt x="561" y="103"/>
                  </a:lnTo>
                  <a:lnTo>
                    <a:pt x="563" y="104"/>
                  </a:lnTo>
                  <a:lnTo>
                    <a:pt x="563" y="106"/>
                  </a:lnTo>
                  <a:lnTo>
                    <a:pt x="565" y="106"/>
                  </a:lnTo>
                  <a:lnTo>
                    <a:pt x="566" y="106"/>
                  </a:lnTo>
                  <a:lnTo>
                    <a:pt x="568" y="106"/>
                  </a:lnTo>
                  <a:lnTo>
                    <a:pt x="568" y="108"/>
                  </a:lnTo>
                  <a:lnTo>
                    <a:pt x="570" y="108"/>
                  </a:lnTo>
                  <a:lnTo>
                    <a:pt x="570" y="110"/>
                  </a:lnTo>
                  <a:lnTo>
                    <a:pt x="570" y="111"/>
                  </a:lnTo>
                  <a:lnTo>
                    <a:pt x="568" y="111"/>
                  </a:lnTo>
                  <a:lnTo>
                    <a:pt x="568" y="113"/>
                  </a:lnTo>
                  <a:lnTo>
                    <a:pt x="570" y="113"/>
                  </a:lnTo>
                  <a:lnTo>
                    <a:pt x="570" y="115"/>
                  </a:lnTo>
                  <a:lnTo>
                    <a:pt x="570" y="117"/>
                  </a:lnTo>
                  <a:lnTo>
                    <a:pt x="570" y="119"/>
                  </a:lnTo>
                  <a:lnTo>
                    <a:pt x="572" y="119"/>
                  </a:lnTo>
                  <a:lnTo>
                    <a:pt x="570" y="119"/>
                  </a:lnTo>
                  <a:lnTo>
                    <a:pt x="570" y="120"/>
                  </a:lnTo>
                  <a:lnTo>
                    <a:pt x="570" y="122"/>
                  </a:lnTo>
                  <a:lnTo>
                    <a:pt x="570" y="124"/>
                  </a:lnTo>
                  <a:lnTo>
                    <a:pt x="568" y="124"/>
                  </a:lnTo>
                  <a:lnTo>
                    <a:pt x="568" y="126"/>
                  </a:lnTo>
                  <a:lnTo>
                    <a:pt x="566" y="126"/>
                  </a:lnTo>
                  <a:lnTo>
                    <a:pt x="566" y="127"/>
                  </a:lnTo>
                  <a:lnTo>
                    <a:pt x="568" y="127"/>
                  </a:lnTo>
                  <a:lnTo>
                    <a:pt x="566" y="127"/>
                  </a:lnTo>
                  <a:lnTo>
                    <a:pt x="566" y="129"/>
                  </a:lnTo>
                  <a:lnTo>
                    <a:pt x="566" y="131"/>
                  </a:lnTo>
                  <a:lnTo>
                    <a:pt x="566" y="133"/>
                  </a:lnTo>
                  <a:lnTo>
                    <a:pt x="568" y="133"/>
                  </a:lnTo>
                  <a:lnTo>
                    <a:pt x="568" y="134"/>
                  </a:lnTo>
                  <a:lnTo>
                    <a:pt x="568" y="136"/>
                  </a:lnTo>
                  <a:lnTo>
                    <a:pt x="570" y="136"/>
                  </a:lnTo>
                  <a:lnTo>
                    <a:pt x="570" y="134"/>
                  </a:lnTo>
                  <a:lnTo>
                    <a:pt x="572" y="136"/>
                  </a:lnTo>
                  <a:lnTo>
                    <a:pt x="572" y="138"/>
                  </a:lnTo>
                  <a:lnTo>
                    <a:pt x="574" y="140"/>
                  </a:lnTo>
                  <a:lnTo>
                    <a:pt x="574" y="142"/>
                  </a:lnTo>
                  <a:lnTo>
                    <a:pt x="574" y="143"/>
                  </a:lnTo>
                  <a:lnTo>
                    <a:pt x="574" y="145"/>
                  </a:lnTo>
                  <a:lnTo>
                    <a:pt x="574" y="147"/>
                  </a:lnTo>
                  <a:lnTo>
                    <a:pt x="574" y="145"/>
                  </a:lnTo>
                  <a:lnTo>
                    <a:pt x="575" y="145"/>
                  </a:lnTo>
                  <a:lnTo>
                    <a:pt x="577" y="147"/>
                  </a:lnTo>
                  <a:lnTo>
                    <a:pt x="579" y="147"/>
                  </a:lnTo>
                  <a:lnTo>
                    <a:pt x="579" y="149"/>
                  </a:lnTo>
                  <a:lnTo>
                    <a:pt x="579" y="150"/>
                  </a:lnTo>
                  <a:lnTo>
                    <a:pt x="581" y="150"/>
                  </a:lnTo>
                  <a:lnTo>
                    <a:pt x="581" y="152"/>
                  </a:lnTo>
                  <a:lnTo>
                    <a:pt x="577" y="154"/>
                  </a:lnTo>
                  <a:lnTo>
                    <a:pt x="579" y="154"/>
                  </a:lnTo>
                  <a:lnTo>
                    <a:pt x="579" y="156"/>
                  </a:lnTo>
                  <a:lnTo>
                    <a:pt x="579" y="157"/>
                  </a:lnTo>
                  <a:lnTo>
                    <a:pt x="577" y="157"/>
                  </a:lnTo>
                  <a:lnTo>
                    <a:pt x="579" y="157"/>
                  </a:lnTo>
                  <a:lnTo>
                    <a:pt x="579" y="159"/>
                  </a:lnTo>
                  <a:lnTo>
                    <a:pt x="579" y="161"/>
                  </a:lnTo>
                  <a:lnTo>
                    <a:pt x="577" y="161"/>
                  </a:lnTo>
                  <a:lnTo>
                    <a:pt x="577" y="163"/>
                  </a:lnTo>
                  <a:lnTo>
                    <a:pt x="577" y="165"/>
                  </a:lnTo>
                  <a:lnTo>
                    <a:pt x="575" y="166"/>
                  </a:lnTo>
                  <a:lnTo>
                    <a:pt x="577" y="166"/>
                  </a:lnTo>
                  <a:lnTo>
                    <a:pt x="579" y="166"/>
                  </a:lnTo>
                  <a:lnTo>
                    <a:pt x="581" y="166"/>
                  </a:lnTo>
                  <a:lnTo>
                    <a:pt x="581" y="168"/>
                  </a:lnTo>
                  <a:lnTo>
                    <a:pt x="581" y="170"/>
                  </a:lnTo>
                  <a:lnTo>
                    <a:pt x="581" y="172"/>
                  </a:lnTo>
                  <a:lnTo>
                    <a:pt x="581" y="173"/>
                  </a:lnTo>
                  <a:lnTo>
                    <a:pt x="581" y="175"/>
                  </a:lnTo>
                  <a:lnTo>
                    <a:pt x="581" y="177"/>
                  </a:lnTo>
                  <a:lnTo>
                    <a:pt x="581" y="179"/>
                  </a:lnTo>
                  <a:lnTo>
                    <a:pt x="581" y="180"/>
                  </a:lnTo>
                  <a:lnTo>
                    <a:pt x="579" y="180"/>
                  </a:lnTo>
                  <a:lnTo>
                    <a:pt x="579" y="182"/>
                  </a:lnTo>
                  <a:lnTo>
                    <a:pt x="581" y="184"/>
                  </a:lnTo>
                  <a:lnTo>
                    <a:pt x="581" y="182"/>
                  </a:lnTo>
                  <a:lnTo>
                    <a:pt x="582" y="184"/>
                  </a:lnTo>
                  <a:lnTo>
                    <a:pt x="584" y="184"/>
                  </a:lnTo>
                  <a:lnTo>
                    <a:pt x="584" y="186"/>
                  </a:lnTo>
                  <a:lnTo>
                    <a:pt x="586" y="186"/>
                  </a:lnTo>
                  <a:lnTo>
                    <a:pt x="586" y="188"/>
                  </a:lnTo>
                  <a:lnTo>
                    <a:pt x="588" y="188"/>
                  </a:lnTo>
                  <a:lnTo>
                    <a:pt x="586" y="188"/>
                  </a:lnTo>
                  <a:lnTo>
                    <a:pt x="586" y="189"/>
                  </a:lnTo>
                  <a:lnTo>
                    <a:pt x="584" y="189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3"/>
                  </a:lnTo>
                  <a:lnTo>
                    <a:pt x="582" y="195"/>
                  </a:lnTo>
                  <a:lnTo>
                    <a:pt x="582" y="196"/>
                  </a:lnTo>
                  <a:lnTo>
                    <a:pt x="581" y="198"/>
                  </a:lnTo>
                  <a:lnTo>
                    <a:pt x="581" y="196"/>
                  </a:lnTo>
                  <a:lnTo>
                    <a:pt x="579" y="196"/>
                  </a:lnTo>
                  <a:lnTo>
                    <a:pt x="577" y="196"/>
                  </a:lnTo>
                  <a:lnTo>
                    <a:pt x="575" y="196"/>
                  </a:lnTo>
                  <a:lnTo>
                    <a:pt x="574" y="195"/>
                  </a:lnTo>
                  <a:lnTo>
                    <a:pt x="574" y="193"/>
                  </a:lnTo>
                  <a:lnTo>
                    <a:pt x="572" y="191"/>
                  </a:lnTo>
                  <a:lnTo>
                    <a:pt x="572" y="193"/>
                  </a:lnTo>
                  <a:lnTo>
                    <a:pt x="570" y="193"/>
                  </a:lnTo>
                  <a:lnTo>
                    <a:pt x="570" y="195"/>
                  </a:lnTo>
                  <a:lnTo>
                    <a:pt x="568" y="195"/>
                  </a:lnTo>
                  <a:lnTo>
                    <a:pt x="568" y="196"/>
                  </a:lnTo>
                  <a:lnTo>
                    <a:pt x="566" y="196"/>
                  </a:lnTo>
                  <a:lnTo>
                    <a:pt x="566" y="195"/>
                  </a:lnTo>
                  <a:lnTo>
                    <a:pt x="565" y="195"/>
                  </a:lnTo>
                  <a:lnTo>
                    <a:pt x="563" y="195"/>
                  </a:lnTo>
                  <a:lnTo>
                    <a:pt x="563" y="193"/>
                  </a:lnTo>
                  <a:lnTo>
                    <a:pt x="563" y="191"/>
                  </a:lnTo>
                  <a:lnTo>
                    <a:pt x="561" y="191"/>
                  </a:lnTo>
                  <a:lnTo>
                    <a:pt x="561" y="189"/>
                  </a:lnTo>
                  <a:lnTo>
                    <a:pt x="559" y="189"/>
                  </a:lnTo>
                  <a:lnTo>
                    <a:pt x="558" y="189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2" y="188"/>
                  </a:lnTo>
                  <a:lnTo>
                    <a:pt x="550" y="189"/>
                  </a:lnTo>
                  <a:lnTo>
                    <a:pt x="552" y="189"/>
                  </a:lnTo>
                  <a:lnTo>
                    <a:pt x="554" y="191"/>
                  </a:lnTo>
                  <a:lnTo>
                    <a:pt x="554" y="193"/>
                  </a:lnTo>
                  <a:lnTo>
                    <a:pt x="554" y="195"/>
                  </a:lnTo>
                  <a:lnTo>
                    <a:pt x="556" y="195"/>
                  </a:lnTo>
                  <a:lnTo>
                    <a:pt x="556" y="196"/>
                  </a:lnTo>
                  <a:lnTo>
                    <a:pt x="558" y="196"/>
                  </a:lnTo>
                  <a:lnTo>
                    <a:pt x="558" y="198"/>
                  </a:lnTo>
                  <a:lnTo>
                    <a:pt x="559" y="198"/>
                  </a:lnTo>
                  <a:lnTo>
                    <a:pt x="559" y="200"/>
                  </a:lnTo>
                  <a:lnTo>
                    <a:pt x="559" y="202"/>
                  </a:lnTo>
                  <a:lnTo>
                    <a:pt x="559" y="203"/>
                  </a:lnTo>
                  <a:lnTo>
                    <a:pt x="561" y="203"/>
                  </a:lnTo>
                  <a:lnTo>
                    <a:pt x="561" y="205"/>
                  </a:lnTo>
                  <a:lnTo>
                    <a:pt x="561" y="207"/>
                  </a:lnTo>
                  <a:lnTo>
                    <a:pt x="561" y="209"/>
                  </a:lnTo>
                  <a:lnTo>
                    <a:pt x="563" y="209"/>
                  </a:lnTo>
                  <a:lnTo>
                    <a:pt x="563" y="211"/>
                  </a:lnTo>
                  <a:lnTo>
                    <a:pt x="563" y="212"/>
                  </a:lnTo>
                  <a:lnTo>
                    <a:pt x="563" y="214"/>
                  </a:lnTo>
                  <a:lnTo>
                    <a:pt x="563" y="216"/>
                  </a:lnTo>
                  <a:lnTo>
                    <a:pt x="563" y="218"/>
                  </a:lnTo>
                  <a:lnTo>
                    <a:pt x="561" y="218"/>
                  </a:lnTo>
                  <a:lnTo>
                    <a:pt x="561" y="219"/>
                  </a:lnTo>
                  <a:lnTo>
                    <a:pt x="561" y="221"/>
                  </a:lnTo>
                  <a:lnTo>
                    <a:pt x="559" y="221"/>
                  </a:lnTo>
                  <a:lnTo>
                    <a:pt x="559" y="223"/>
                  </a:lnTo>
                  <a:lnTo>
                    <a:pt x="558" y="223"/>
                  </a:lnTo>
                  <a:lnTo>
                    <a:pt x="558" y="221"/>
                  </a:lnTo>
                  <a:lnTo>
                    <a:pt x="556" y="221"/>
                  </a:lnTo>
                  <a:lnTo>
                    <a:pt x="554" y="223"/>
                  </a:lnTo>
                  <a:lnTo>
                    <a:pt x="552" y="223"/>
                  </a:lnTo>
                  <a:lnTo>
                    <a:pt x="550" y="223"/>
                  </a:lnTo>
                  <a:lnTo>
                    <a:pt x="550" y="221"/>
                  </a:lnTo>
                  <a:lnTo>
                    <a:pt x="549" y="221"/>
                  </a:lnTo>
                  <a:lnTo>
                    <a:pt x="547" y="221"/>
                  </a:lnTo>
                  <a:lnTo>
                    <a:pt x="547" y="219"/>
                  </a:lnTo>
                  <a:lnTo>
                    <a:pt x="545" y="219"/>
                  </a:lnTo>
                  <a:lnTo>
                    <a:pt x="545" y="221"/>
                  </a:lnTo>
                  <a:lnTo>
                    <a:pt x="545" y="223"/>
                  </a:lnTo>
                  <a:lnTo>
                    <a:pt x="543" y="223"/>
                  </a:lnTo>
                  <a:lnTo>
                    <a:pt x="543" y="225"/>
                  </a:lnTo>
                  <a:lnTo>
                    <a:pt x="543" y="226"/>
                  </a:lnTo>
                  <a:lnTo>
                    <a:pt x="542" y="226"/>
                  </a:lnTo>
                  <a:lnTo>
                    <a:pt x="542" y="228"/>
                  </a:lnTo>
                  <a:lnTo>
                    <a:pt x="542" y="230"/>
                  </a:lnTo>
                  <a:lnTo>
                    <a:pt x="542" y="232"/>
                  </a:lnTo>
                  <a:lnTo>
                    <a:pt x="542" y="234"/>
                  </a:lnTo>
                  <a:lnTo>
                    <a:pt x="542" y="235"/>
                  </a:lnTo>
                  <a:lnTo>
                    <a:pt x="542" y="237"/>
                  </a:lnTo>
                  <a:lnTo>
                    <a:pt x="542" y="239"/>
                  </a:lnTo>
                  <a:lnTo>
                    <a:pt x="542" y="241"/>
                  </a:lnTo>
                  <a:lnTo>
                    <a:pt x="540" y="241"/>
                  </a:lnTo>
                  <a:lnTo>
                    <a:pt x="538" y="241"/>
                  </a:lnTo>
                  <a:lnTo>
                    <a:pt x="536" y="241"/>
                  </a:lnTo>
                  <a:lnTo>
                    <a:pt x="536" y="242"/>
                  </a:lnTo>
                  <a:lnTo>
                    <a:pt x="536" y="244"/>
                  </a:lnTo>
                  <a:lnTo>
                    <a:pt x="535" y="244"/>
                  </a:lnTo>
                  <a:lnTo>
                    <a:pt x="535" y="246"/>
                  </a:lnTo>
                  <a:lnTo>
                    <a:pt x="533" y="246"/>
                  </a:lnTo>
                  <a:lnTo>
                    <a:pt x="533" y="244"/>
                  </a:lnTo>
                  <a:lnTo>
                    <a:pt x="531" y="244"/>
                  </a:lnTo>
                  <a:lnTo>
                    <a:pt x="529" y="244"/>
                  </a:lnTo>
                  <a:lnTo>
                    <a:pt x="527" y="244"/>
                  </a:lnTo>
                  <a:lnTo>
                    <a:pt x="527" y="246"/>
                  </a:lnTo>
                  <a:lnTo>
                    <a:pt x="526" y="246"/>
                  </a:lnTo>
                  <a:lnTo>
                    <a:pt x="526" y="248"/>
                  </a:lnTo>
                  <a:lnTo>
                    <a:pt x="524" y="248"/>
                  </a:lnTo>
                  <a:lnTo>
                    <a:pt x="522" y="246"/>
                  </a:lnTo>
                  <a:lnTo>
                    <a:pt x="524" y="244"/>
                  </a:lnTo>
                  <a:lnTo>
                    <a:pt x="522" y="244"/>
                  </a:lnTo>
                  <a:lnTo>
                    <a:pt x="522" y="242"/>
                  </a:lnTo>
                  <a:lnTo>
                    <a:pt x="520" y="242"/>
                  </a:lnTo>
                  <a:lnTo>
                    <a:pt x="519" y="242"/>
                  </a:lnTo>
                  <a:lnTo>
                    <a:pt x="519" y="244"/>
                  </a:lnTo>
                  <a:lnTo>
                    <a:pt x="517" y="244"/>
                  </a:lnTo>
                  <a:lnTo>
                    <a:pt x="515" y="242"/>
                  </a:lnTo>
                  <a:lnTo>
                    <a:pt x="515" y="244"/>
                  </a:lnTo>
                  <a:lnTo>
                    <a:pt x="515" y="242"/>
                  </a:lnTo>
                  <a:lnTo>
                    <a:pt x="515" y="241"/>
                  </a:lnTo>
                  <a:lnTo>
                    <a:pt x="513" y="241"/>
                  </a:lnTo>
                  <a:lnTo>
                    <a:pt x="513" y="242"/>
                  </a:lnTo>
                  <a:lnTo>
                    <a:pt x="512" y="241"/>
                  </a:lnTo>
                  <a:lnTo>
                    <a:pt x="513" y="241"/>
                  </a:lnTo>
                  <a:lnTo>
                    <a:pt x="513" y="239"/>
                  </a:lnTo>
                  <a:lnTo>
                    <a:pt x="512" y="239"/>
                  </a:lnTo>
                  <a:lnTo>
                    <a:pt x="510" y="239"/>
                  </a:lnTo>
                  <a:lnTo>
                    <a:pt x="510" y="241"/>
                  </a:lnTo>
                  <a:lnTo>
                    <a:pt x="510" y="239"/>
                  </a:lnTo>
                  <a:lnTo>
                    <a:pt x="508" y="239"/>
                  </a:lnTo>
                  <a:lnTo>
                    <a:pt x="506" y="239"/>
                  </a:lnTo>
                  <a:lnTo>
                    <a:pt x="506" y="237"/>
                  </a:lnTo>
                  <a:lnTo>
                    <a:pt x="508" y="237"/>
                  </a:lnTo>
                  <a:lnTo>
                    <a:pt x="506" y="237"/>
                  </a:lnTo>
                  <a:lnTo>
                    <a:pt x="506" y="235"/>
                  </a:lnTo>
                  <a:lnTo>
                    <a:pt x="504" y="235"/>
                  </a:lnTo>
                  <a:lnTo>
                    <a:pt x="506" y="235"/>
                  </a:lnTo>
                  <a:lnTo>
                    <a:pt x="506" y="234"/>
                  </a:lnTo>
                  <a:lnTo>
                    <a:pt x="504" y="234"/>
                  </a:lnTo>
                  <a:lnTo>
                    <a:pt x="506" y="234"/>
                  </a:lnTo>
                  <a:lnTo>
                    <a:pt x="506" y="232"/>
                  </a:lnTo>
                  <a:lnTo>
                    <a:pt x="506" y="230"/>
                  </a:lnTo>
                  <a:lnTo>
                    <a:pt x="506" y="228"/>
                  </a:lnTo>
                  <a:lnTo>
                    <a:pt x="504" y="228"/>
                  </a:lnTo>
                  <a:lnTo>
                    <a:pt x="504" y="226"/>
                  </a:lnTo>
                  <a:lnTo>
                    <a:pt x="504" y="225"/>
                  </a:lnTo>
                  <a:lnTo>
                    <a:pt x="503" y="225"/>
                  </a:lnTo>
                  <a:lnTo>
                    <a:pt x="503" y="226"/>
                  </a:lnTo>
                  <a:lnTo>
                    <a:pt x="501" y="226"/>
                  </a:lnTo>
                  <a:lnTo>
                    <a:pt x="499" y="226"/>
                  </a:lnTo>
                  <a:lnTo>
                    <a:pt x="499" y="228"/>
                  </a:lnTo>
                  <a:lnTo>
                    <a:pt x="497" y="228"/>
                  </a:lnTo>
                  <a:lnTo>
                    <a:pt x="496" y="228"/>
                  </a:lnTo>
                  <a:lnTo>
                    <a:pt x="494" y="228"/>
                  </a:lnTo>
                  <a:lnTo>
                    <a:pt x="492" y="226"/>
                  </a:lnTo>
                  <a:lnTo>
                    <a:pt x="492" y="225"/>
                  </a:lnTo>
                  <a:lnTo>
                    <a:pt x="492" y="223"/>
                  </a:lnTo>
                  <a:lnTo>
                    <a:pt x="494" y="223"/>
                  </a:lnTo>
                  <a:lnTo>
                    <a:pt x="494" y="221"/>
                  </a:lnTo>
                  <a:lnTo>
                    <a:pt x="492" y="221"/>
                  </a:lnTo>
                  <a:lnTo>
                    <a:pt x="492" y="219"/>
                  </a:lnTo>
                  <a:lnTo>
                    <a:pt x="490" y="219"/>
                  </a:lnTo>
                  <a:lnTo>
                    <a:pt x="489" y="219"/>
                  </a:lnTo>
                  <a:lnTo>
                    <a:pt x="489" y="218"/>
                  </a:lnTo>
                  <a:lnTo>
                    <a:pt x="487" y="218"/>
                  </a:lnTo>
                  <a:lnTo>
                    <a:pt x="485" y="218"/>
                  </a:lnTo>
                  <a:lnTo>
                    <a:pt x="485" y="216"/>
                  </a:lnTo>
                  <a:lnTo>
                    <a:pt x="483" y="216"/>
                  </a:lnTo>
                  <a:lnTo>
                    <a:pt x="483" y="214"/>
                  </a:lnTo>
                  <a:lnTo>
                    <a:pt x="483" y="212"/>
                  </a:lnTo>
                  <a:lnTo>
                    <a:pt x="483" y="211"/>
                  </a:lnTo>
                  <a:lnTo>
                    <a:pt x="481" y="211"/>
                  </a:lnTo>
                  <a:lnTo>
                    <a:pt x="480" y="211"/>
                  </a:lnTo>
                  <a:lnTo>
                    <a:pt x="480" y="209"/>
                  </a:lnTo>
                  <a:lnTo>
                    <a:pt x="478" y="209"/>
                  </a:lnTo>
                  <a:lnTo>
                    <a:pt x="478" y="207"/>
                  </a:lnTo>
                  <a:lnTo>
                    <a:pt x="478" y="205"/>
                  </a:lnTo>
                  <a:lnTo>
                    <a:pt x="476" y="205"/>
                  </a:lnTo>
                  <a:lnTo>
                    <a:pt x="474" y="205"/>
                  </a:lnTo>
                  <a:lnTo>
                    <a:pt x="474" y="203"/>
                  </a:lnTo>
                  <a:lnTo>
                    <a:pt x="473" y="203"/>
                  </a:lnTo>
                  <a:lnTo>
                    <a:pt x="471" y="203"/>
                  </a:lnTo>
                  <a:lnTo>
                    <a:pt x="469" y="203"/>
                  </a:lnTo>
                  <a:lnTo>
                    <a:pt x="469" y="205"/>
                  </a:lnTo>
                  <a:lnTo>
                    <a:pt x="467" y="205"/>
                  </a:lnTo>
                  <a:lnTo>
                    <a:pt x="466" y="205"/>
                  </a:lnTo>
                  <a:lnTo>
                    <a:pt x="464" y="205"/>
                  </a:lnTo>
                  <a:lnTo>
                    <a:pt x="464" y="207"/>
                  </a:lnTo>
                  <a:lnTo>
                    <a:pt x="462" y="207"/>
                  </a:lnTo>
                  <a:lnTo>
                    <a:pt x="462" y="209"/>
                  </a:lnTo>
                  <a:lnTo>
                    <a:pt x="462" y="211"/>
                  </a:lnTo>
                  <a:lnTo>
                    <a:pt x="460" y="211"/>
                  </a:lnTo>
                  <a:lnTo>
                    <a:pt x="458" y="211"/>
                  </a:lnTo>
                  <a:lnTo>
                    <a:pt x="458" y="212"/>
                  </a:lnTo>
                  <a:lnTo>
                    <a:pt x="457" y="212"/>
                  </a:lnTo>
                  <a:lnTo>
                    <a:pt x="455" y="212"/>
                  </a:lnTo>
                  <a:lnTo>
                    <a:pt x="455" y="211"/>
                  </a:lnTo>
                  <a:lnTo>
                    <a:pt x="453" y="211"/>
                  </a:lnTo>
                  <a:lnTo>
                    <a:pt x="453" y="209"/>
                  </a:lnTo>
                  <a:lnTo>
                    <a:pt x="453" y="207"/>
                  </a:lnTo>
                  <a:lnTo>
                    <a:pt x="451" y="207"/>
                  </a:lnTo>
                  <a:lnTo>
                    <a:pt x="450" y="205"/>
                  </a:lnTo>
                  <a:lnTo>
                    <a:pt x="448" y="205"/>
                  </a:lnTo>
                  <a:lnTo>
                    <a:pt x="446" y="205"/>
                  </a:lnTo>
                  <a:lnTo>
                    <a:pt x="444" y="205"/>
                  </a:lnTo>
                  <a:lnTo>
                    <a:pt x="444" y="207"/>
                  </a:lnTo>
                  <a:lnTo>
                    <a:pt x="444" y="209"/>
                  </a:lnTo>
                  <a:lnTo>
                    <a:pt x="443" y="209"/>
                  </a:lnTo>
                  <a:lnTo>
                    <a:pt x="443" y="211"/>
                  </a:lnTo>
                  <a:lnTo>
                    <a:pt x="441" y="211"/>
                  </a:lnTo>
                  <a:lnTo>
                    <a:pt x="441" y="209"/>
                  </a:lnTo>
                  <a:lnTo>
                    <a:pt x="439" y="209"/>
                  </a:lnTo>
                  <a:lnTo>
                    <a:pt x="437" y="209"/>
                  </a:lnTo>
                  <a:lnTo>
                    <a:pt x="437" y="211"/>
                  </a:lnTo>
                  <a:lnTo>
                    <a:pt x="437" y="212"/>
                  </a:lnTo>
                  <a:lnTo>
                    <a:pt x="435" y="212"/>
                  </a:lnTo>
                  <a:lnTo>
                    <a:pt x="434" y="212"/>
                  </a:lnTo>
                  <a:lnTo>
                    <a:pt x="434" y="214"/>
                  </a:lnTo>
                  <a:lnTo>
                    <a:pt x="432" y="216"/>
                  </a:lnTo>
                  <a:lnTo>
                    <a:pt x="430" y="216"/>
                  </a:lnTo>
                  <a:lnTo>
                    <a:pt x="430" y="218"/>
                  </a:lnTo>
                  <a:lnTo>
                    <a:pt x="430" y="219"/>
                  </a:lnTo>
                  <a:lnTo>
                    <a:pt x="430" y="221"/>
                  </a:lnTo>
                  <a:lnTo>
                    <a:pt x="428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5" y="228"/>
                  </a:lnTo>
                  <a:lnTo>
                    <a:pt x="425" y="226"/>
                  </a:lnTo>
                  <a:lnTo>
                    <a:pt x="423" y="226"/>
                  </a:lnTo>
                  <a:lnTo>
                    <a:pt x="421" y="226"/>
                  </a:lnTo>
                  <a:lnTo>
                    <a:pt x="420" y="226"/>
                  </a:lnTo>
                  <a:lnTo>
                    <a:pt x="420" y="225"/>
                  </a:lnTo>
                  <a:lnTo>
                    <a:pt x="418" y="225"/>
                  </a:lnTo>
                  <a:lnTo>
                    <a:pt x="418" y="226"/>
                  </a:lnTo>
                  <a:lnTo>
                    <a:pt x="418" y="228"/>
                  </a:lnTo>
                  <a:lnTo>
                    <a:pt x="416" y="228"/>
                  </a:lnTo>
                  <a:lnTo>
                    <a:pt x="416" y="230"/>
                  </a:lnTo>
                  <a:lnTo>
                    <a:pt x="416" y="232"/>
                  </a:lnTo>
                  <a:lnTo>
                    <a:pt x="416" y="234"/>
                  </a:lnTo>
                  <a:lnTo>
                    <a:pt x="414" y="234"/>
                  </a:lnTo>
                  <a:lnTo>
                    <a:pt x="412" y="234"/>
                  </a:lnTo>
                  <a:lnTo>
                    <a:pt x="412" y="232"/>
                  </a:lnTo>
                  <a:lnTo>
                    <a:pt x="411" y="232"/>
                  </a:lnTo>
                  <a:lnTo>
                    <a:pt x="411" y="234"/>
                  </a:lnTo>
                  <a:lnTo>
                    <a:pt x="409" y="234"/>
                  </a:lnTo>
                  <a:lnTo>
                    <a:pt x="407" y="234"/>
                  </a:lnTo>
                  <a:lnTo>
                    <a:pt x="407" y="235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4" y="239"/>
                  </a:lnTo>
                  <a:lnTo>
                    <a:pt x="402" y="239"/>
                  </a:lnTo>
                  <a:lnTo>
                    <a:pt x="400" y="239"/>
                  </a:lnTo>
                  <a:lnTo>
                    <a:pt x="400" y="237"/>
                  </a:lnTo>
                  <a:lnTo>
                    <a:pt x="398" y="237"/>
                  </a:lnTo>
                  <a:lnTo>
                    <a:pt x="397" y="237"/>
                  </a:lnTo>
                  <a:lnTo>
                    <a:pt x="395" y="237"/>
                  </a:lnTo>
                  <a:lnTo>
                    <a:pt x="393" y="237"/>
                  </a:lnTo>
                  <a:lnTo>
                    <a:pt x="391" y="237"/>
                  </a:lnTo>
                  <a:lnTo>
                    <a:pt x="389" y="237"/>
                  </a:lnTo>
                  <a:lnTo>
                    <a:pt x="389" y="239"/>
                  </a:lnTo>
                  <a:lnTo>
                    <a:pt x="388" y="239"/>
                  </a:lnTo>
                  <a:lnTo>
                    <a:pt x="388" y="237"/>
                  </a:lnTo>
                  <a:lnTo>
                    <a:pt x="388" y="235"/>
                  </a:lnTo>
                  <a:lnTo>
                    <a:pt x="389" y="235"/>
                  </a:lnTo>
                  <a:lnTo>
                    <a:pt x="388" y="235"/>
                  </a:lnTo>
                  <a:lnTo>
                    <a:pt x="388" y="234"/>
                  </a:lnTo>
                  <a:lnTo>
                    <a:pt x="388" y="232"/>
                  </a:lnTo>
                  <a:lnTo>
                    <a:pt x="388" y="230"/>
                  </a:lnTo>
                  <a:lnTo>
                    <a:pt x="388" y="228"/>
                  </a:lnTo>
                  <a:lnTo>
                    <a:pt x="388" y="226"/>
                  </a:lnTo>
                  <a:lnTo>
                    <a:pt x="388" y="225"/>
                  </a:lnTo>
                  <a:lnTo>
                    <a:pt x="389" y="225"/>
                  </a:lnTo>
                  <a:lnTo>
                    <a:pt x="389" y="223"/>
                  </a:lnTo>
                  <a:lnTo>
                    <a:pt x="391" y="223"/>
                  </a:lnTo>
                  <a:lnTo>
                    <a:pt x="391" y="221"/>
                  </a:lnTo>
                  <a:lnTo>
                    <a:pt x="391" y="219"/>
                  </a:lnTo>
                  <a:lnTo>
                    <a:pt x="391" y="218"/>
                  </a:lnTo>
                  <a:lnTo>
                    <a:pt x="389" y="218"/>
                  </a:lnTo>
                  <a:lnTo>
                    <a:pt x="391" y="218"/>
                  </a:lnTo>
                  <a:lnTo>
                    <a:pt x="391" y="216"/>
                  </a:lnTo>
                  <a:lnTo>
                    <a:pt x="391" y="214"/>
                  </a:lnTo>
                  <a:lnTo>
                    <a:pt x="391" y="212"/>
                  </a:lnTo>
                  <a:lnTo>
                    <a:pt x="391" y="211"/>
                  </a:lnTo>
                  <a:lnTo>
                    <a:pt x="389" y="211"/>
                  </a:lnTo>
                  <a:lnTo>
                    <a:pt x="388" y="211"/>
                  </a:lnTo>
                  <a:lnTo>
                    <a:pt x="386" y="211"/>
                  </a:lnTo>
                  <a:lnTo>
                    <a:pt x="386" y="209"/>
                  </a:lnTo>
                  <a:lnTo>
                    <a:pt x="384" y="209"/>
                  </a:lnTo>
                  <a:lnTo>
                    <a:pt x="382" y="209"/>
                  </a:lnTo>
                  <a:lnTo>
                    <a:pt x="381" y="209"/>
                  </a:lnTo>
                  <a:lnTo>
                    <a:pt x="379" y="209"/>
                  </a:lnTo>
                  <a:lnTo>
                    <a:pt x="377" y="209"/>
                  </a:lnTo>
                  <a:lnTo>
                    <a:pt x="377" y="207"/>
                  </a:lnTo>
                  <a:lnTo>
                    <a:pt x="377" y="205"/>
                  </a:lnTo>
                  <a:lnTo>
                    <a:pt x="377" y="203"/>
                  </a:lnTo>
                  <a:lnTo>
                    <a:pt x="377" y="202"/>
                  </a:lnTo>
                  <a:lnTo>
                    <a:pt x="379" y="202"/>
                  </a:lnTo>
                  <a:lnTo>
                    <a:pt x="379" y="200"/>
                  </a:lnTo>
                  <a:lnTo>
                    <a:pt x="377" y="200"/>
                  </a:lnTo>
                  <a:lnTo>
                    <a:pt x="377" y="198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9" y="198"/>
                  </a:lnTo>
                  <a:lnTo>
                    <a:pt x="379" y="196"/>
                  </a:lnTo>
                  <a:lnTo>
                    <a:pt x="381" y="196"/>
                  </a:lnTo>
                  <a:lnTo>
                    <a:pt x="382" y="196"/>
                  </a:lnTo>
                  <a:lnTo>
                    <a:pt x="382" y="195"/>
                  </a:lnTo>
                  <a:lnTo>
                    <a:pt x="382" y="193"/>
                  </a:lnTo>
                  <a:lnTo>
                    <a:pt x="382" y="191"/>
                  </a:lnTo>
                  <a:lnTo>
                    <a:pt x="381" y="191"/>
                  </a:lnTo>
                  <a:lnTo>
                    <a:pt x="381" y="189"/>
                  </a:lnTo>
                  <a:lnTo>
                    <a:pt x="379" y="189"/>
                  </a:lnTo>
                  <a:lnTo>
                    <a:pt x="379" y="188"/>
                  </a:lnTo>
                  <a:lnTo>
                    <a:pt x="377" y="188"/>
                  </a:lnTo>
                  <a:lnTo>
                    <a:pt x="377" y="186"/>
                  </a:lnTo>
                  <a:lnTo>
                    <a:pt x="377" y="184"/>
                  </a:lnTo>
                  <a:lnTo>
                    <a:pt x="375" y="184"/>
                  </a:lnTo>
                  <a:lnTo>
                    <a:pt x="375" y="182"/>
                  </a:lnTo>
                  <a:lnTo>
                    <a:pt x="375" y="180"/>
                  </a:lnTo>
                  <a:lnTo>
                    <a:pt x="375" y="179"/>
                  </a:lnTo>
                  <a:lnTo>
                    <a:pt x="377" y="179"/>
                  </a:lnTo>
                  <a:lnTo>
                    <a:pt x="377" y="177"/>
                  </a:lnTo>
                  <a:lnTo>
                    <a:pt x="377" y="175"/>
                  </a:lnTo>
                  <a:lnTo>
                    <a:pt x="379" y="175"/>
                  </a:lnTo>
                  <a:lnTo>
                    <a:pt x="379" y="173"/>
                  </a:lnTo>
                  <a:lnTo>
                    <a:pt x="381" y="172"/>
                  </a:lnTo>
                  <a:lnTo>
                    <a:pt x="381" y="170"/>
                  </a:lnTo>
                  <a:lnTo>
                    <a:pt x="381" y="168"/>
                  </a:lnTo>
                  <a:lnTo>
                    <a:pt x="382" y="168"/>
                  </a:lnTo>
                  <a:lnTo>
                    <a:pt x="382" y="166"/>
                  </a:lnTo>
                  <a:lnTo>
                    <a:pt x="382" y="165"/>
                  </a:lnTo>
                  <a:lnTo>
                    <a:pt x="384" y="165"/>
                  </a:lnTo>
                  <a:lnTo>
                    <a:pt x="382" y="163"/>
                  </a:lnTo>
                  <a:lnTo>
                    <a:pt x="382" y="161"/>
                  </a:lnTo>
                  <a:lnTo>
                    <a:pt x="382" y="159"/>
                  </a:lnTo>
                  <a:lnTo>
                    <a:pt x="382" y="157"/>
                  </a:lnTo>
                  <a:lnTo>
                    <a:pt x="384" y="156"/>
                  </a:lnTo>
                  <a:lnTo>
                    <a:pt x="384" y="154"/>
                  </a:lnTo>
                  <a:lnTo>
                    <a:pt x="386" y="154"/>
                  </a:lnTo>
                  <a:lnTo>
                    <a:pt x="386" y="152"/>
                  </a:lnTo>
                  <a:lnTo>
                    <a:pt x="388" y="150"/>
                  </a:lnTo>
                  <a:lnTo>
                    <a:pt x="388" y="149"/>
                  </a:lnTo>
                  <a:lnTo>
                    <a:pt x="388" y="147"/>
                  </a:lnTo>
                  <a:lnTo>
                    <a:pt x="388" y="145"/>
                  </a:lnTo>
                  <a:lnTo>
                    <a:pt x="386" y="145"/>
                  </a:lnTo>
                  <a:lnTo>
                    <a:pt x="386" y="143"/>
                  </a:lnTo>
                  <a:lnTo>
                    <a:pt x="388" y="142"/>
                  </a:lnTo>
                  <a:lnTo>
                    <a:pt x="388" y="140"/>
                  </a:lnTo>
                  <a:lnTo>
                    <a:pt x="388" y="138"/>
                  </a:lnTo>
                  <a:lnTo>
                    <a:pt x="386" y="136"/>
                  </a:lnTo>
                  <a:lnTo>
                    <a:pt x="386" y="134"/>
                  </a:lnTo>
                  <a:lnTo>
                    <a:pt x="386" y="133"/>
                  </a:lnTo>
                  <a:lnTo>
                    <a:pt x="388" y="133"/>
                  </a:lnTo>
                  <a:lnTo>
                    <a:pt x="388" y="131"/>
                  </a:lnTo>
                  <a:lnTo>
                    <a:pt x="388" y="129"/>
                  </a:lnTo>
                  <a:lnTo>
                    <a:pt x="388" y="127"/>
                  </a:lnTo>
                  <a:lnTo>
                    <a:pt x="388" y="126"/>
                  </a:lnTo>
                  <a:lnTo>
                    <a:pt x="388" y="124"/>
                  </a:lnTo>
                  <a:lnTo>
                    <a:pt x="389" y="124"/>
                  </a:lnTo>
                  <a:lnTo>
                    <a:pt x="389" y="122"/>
                  </a:lnTo>
                  <a:lnTo>
                    <a:pt x="389" y="120"/>
                  </a:lnTo>
                  <a:lnTo>
                    <a:pt x="389" y="119"/>
                  </a:lnTo>
                  <a:lnTo>
                    <a:pt x="389" y="117"/>
                  </a:lnTo>
                  <a:lnTo>
                    <a:pt x="389" y="115"/>
                  </a:lnTo>
                  <a:lnTo>
                    <a:pt x="388" y="115"/>
                  </a:lnTo>
                  <a:lnTo>
                    <a:pt x="388" y="113"/>
                  </a:lnTo>
                  <a:lnTo>
                    <a:pt x="388" y="111"/>
                  </a:lnTo>
                  <a:lnTo>
                    <a:pt x="386" y="111"/>
                  </a:lnTo>
                  <a:lnTo>
                    <a:pt x="386" y="110"/>
                  </a:lnTo>
                  <a:lnTo>
                    <a:pt x="386" y="108"/>
                  </a:lnTo>
                  <a:lnTo>
                    <a:pt x="386" y="106"/>
                  </a:lnTo>
                  <a:lnTo>
                    <a:pt x="384" y="106"/>
                  </a:lnTo>
                  <a:lnTo>
                    <a:pt x="384" y="104"/>
                  </a:lnTo>
                  <a:lnTo>
                    <a:pt x="384" y="103"/>
                  </a:lnTo>
                  <a:lnTo>
                    <a:pt x="386" y="101"/>
                  </a:lnTo>
                  <a:lnTo>
                    <a:pt x="386" y="99"/>
                  </a:lnTo>
                  <a:lnTo>
                    <a:pt x="386" y="97"/>
                  </a:lnTo>
                  <a:lnTo>
                    <a:pt x="386" y="95"/>
                  </a:lnTo>
                  <a:lnTo>
                    <a:pt x="386" y="94"/>
                  </a:lnTo>
                  <a:lnTo>
                    <a:pt x="384" y="94"/>
                  </a:lnTo>
                  <a:lnTo>
                    <a:pt x="384" y="92"/>
                  </a:lnTo>
                  <a:lnTo>
                    <a:pt x="384" y="90"/>
                  </a:lnTo>
                  <a:lnTo>
                    <a:pt x="384" y="88"/>
                  </a:lnTo>
                  <a:lnTo>
                    <a:pt x="384" y="87"/>
                  </a:lnTo>
                  <a:lnTo>
                    <a:pt x="386" y="87"/>
                  </a:lnTo>
                  <a:lnTo>
                    <a:pt x="386" y="85"/>
                  </a:lnTo>
                  <a:lnTo>
                    <a:pt x="386" y="83"/>
                  </a:lnTo>
                  <a:lnTo>
                    <a:pt x="386" y="81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6"/>
                  </a:lnTo>
                  <a:lnTo>
                    <a:pt x="386" y="74"/>
                  </a:lnTo>
                  <a:lnTo>
                    <a:pt x="388" y="74"/>
                  </a:lnTo>
                  <a:lnTo>
                    <a:pt x="388" y="72"/>
                  </a:lnTo>
                  <a:lnTo>
                    <a:pt x="388" y="71"/>
                  </a:lnTo>
                  <a:lnTo>
                    <a:pt x="388" y="69"/>
                  </a:lnTo>
                  <a:lnTo>
                    <a:pt x="386" y="69"/>
                  </a:lnTo>
                  <a:lnTo>
                    <a:pt x="386" y="67"/>
                  </a:lnTo>
                  <a:lnTo>
                    <a:pt x="386" y="65"/>
                  </a:lnTo>
                  <a:lnTo>
                    <a:pt x="386" y="64"/>
                  </a:lnTo>
                  <a:lnTo>
                    <a:pt x="386" y="62"/>
                  </a:lnTo>
                  <a:lnTo>
                    <a:pt x="386" y="60"/>
                  </a:lnTo>
                  <a:lnTo>
                    <a:pt x="384" y="60"/>
                  </a:lnTo>
                  <a:lnTo>
                    <a:pt x="386" y="60"/>
                  </a:lnTo>
                  <a:lnTo>
                    <a:pt x="386" y="58"/>
                  </a:lnTo>
                  <a:lnTo>
                    <a:pt x="386" y="57"/>
                  </a:lnTo>
                  <a:lnTo>
                    <a:pt x="386" y="55"/>
                  </a:lnTo>
                  <a:lnTo>
                    <a:pt x="384" y="55"/>
                  </a:lnTo>
                  <a:lnTo>
                    <a:pt x="384" y="53"/>
                  </a:lnTo>
                  <a:lnTo>
                    <a:pt x="382" y="53"/>
                  </a:lnTo>
                  <a:lnTo>
                    <a:pt x="382" y="51"/>
                  </a:lnTo>
                  <a:lnTo>
                    <a:pt x="381" y="51"/>
                  </a:lnTo>
                  <a:lnTo>
                    <a:pt x="379" y="51"/>
                  </a:lnTo>
                  <a:lnTo>
                    <a:pt x="379" y="53"/>
                  </a:lnTo>
                  <a:lnTo>
                    <a:pt x="379" y="55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5" y="53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4" y="53"/>
                  </a:lnTo>
                  <a:lnTo>
                    <a:pt x="374" y="51"/>
                  </a:lnTo>
                  <a:lnTo>
                    <a:pt x="372" y="51"/>
                  </a:lnTo>
                  <a:lnTo>
                    <a:pt x="372" y="53"/>
                  </a:lnTo>
                  <a:lnTo>
                    <a:pt x="372" y="55"/>
                  </a:lnTo>
                  <a:lnTo>
                    <a:pt x="370" y="55"/>
                  </a:lnTo>
                  <a:lnTo>
                    <a:pt x="368" y="55"/>
                  </a:lnTo>
                  <a:lnTo>
                    <a:pt x="368" y="57"/>
                  </a:lnTo>
                  <a:lnTo>
                    <a:pt x="366" y="57"/>
                  </a:lnTo>
                  <a:lnTo>
                    <a:pt x="366" y="55"/>
                  </a:lnTo>
                  <a:lnTo>
                    <a:pt x="366" y="53"/>
                  </a:lnTo>
                  <a:lnTo>
                    <a:pt x="365" y="53"/>
                  </a:lnTo>
                  <a:lnTo>
                    <a:pt x="365" y="51"/>
                  </a:lnTo>
                  <a:lnTo>
                    <a:pt x="363" y="51"/>
                  </a:lnTo>
                  <a:lnTo>
                    <a:pt x="361" y="51"/>
                  </a:lnTo>
                  <a:lnTo>
                    <a:pt x="359" y="51"/>
                  </a:lnTo>
                  <a:lnTo>
                    <a:pt x="359" y="53"/>
                  </a:lnTo>
                  <a:lnTo>
                    <a:pt x="358" y="53"/>
                  </a:lnTo>
                  <a:lnTo>
                    <a:pt x="358" y="51"/>
                  </a:lnTo>
                  <a:lnTo>
                    <a:pt x="356" y="51"/>
                  </a:lnTo>
                  <a:lnTo>
                    <a:pt x="354" y="51"/>
                  </a:lnTo>
                  <a:lnTo>
                    <a:pt x="352" y="51"/>
                  </a:lnTo>
                  <a:lnTo>
                    <a:pt x="352" y="49"/>
                  </a:lnTo>
                  <a:lnTo>
                    <a:pt x="350" y="49"/>
                  </a:lnTo>
                  <a:lnTo>
                    <a:pt x="350" y="48"/>
                  </a:lnTo>
                  <a:lnTo>
                    <a:pt x="349" y="48"/>
                  </a:lnTo>
                  <a:lnTo>
                    <a:pt x="349" y="46"/>
                  </a:lnTo>
                  <a:lnTo>
                    <a:pt x="347" y="46"/>
                  </a:lnTo>
                  <a:lnTo>
                    <a:pt x="345" y="46"/>
                  </a:lnTo>
                  <a:lnTo>
                    <a:pt x="347" y="46"/>
                  </a:lnTo>
                  <a:lnTo>
                    <a:pt x="347" y="44"/>
                  </a:lnTo>
                  <a:lnTo>
                    <a:pt x="349" y="44"/>
                  </a:lnTo>
                  <a:lnTo>
                    <a:pt x="347" y="44"/>
                  </a:lnTo>
                  <a:lnTo>
                    <a:pt x="347" y="42"/>
                  </a:lnTo>
                  <a:lnTo>
                    <a:pt x="345" y="42"/>
                  </a:lnTo>
                  <a:lnTo>
                    <a:pt x="343" y="41"/>
                  </a:lnTo>
                  <a:lnTo>
                    <a:pt x="342" y="39"/>
                  </a:lnTo>
                  <a:lnTo>
                    <a:pt x="342" y="37"/>
                  </a:lnTo>
                  <a:lnTo>
                    <a:pt x="340" y="35"/>
                  </a:lnTo>
                  <a:lnTo>
                    <a:pt x="340" y="34"/>
                  </a:lnTo>
                  <a:lnTo>
                    <a:pt x="340" y="32"/>
                  </a:lnTo>
                  <a:lnTo>
                    <a:pt x="340" y="30"/>
                  </a:lnTo>
                  <a:lnTo>
                    <a:pt x="340" y="28"/>
                  </a:lnTo>
                  <a:lnTo>
                    <a:pt x="338" y="28"/>
                  </a:lnTo>
                  <a:lnTo>
                    <a:pt x="338" y="26"/>
                  </a:lnTo>
                  <a:lnTo>
                    <a:pt x="336" y="26"/>
                  </a:lnTo>
                  <a:lnTo>
                    <a:pt x="336" y="25"/>
                  </a:lnTo>
                  <a:lnTo>
                    <a:pt x="335" y="23"/>
                  </a:lnTo>
                  <a:lnTo>
                    <a:pt x="335" y="21"/>
                  </a:lnTo>
                  <a:lnTo>
                    <a:pt x="333" y="21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3" y="18"/>
                  </a:lnTo>
                  <a:lnTo>
                    <a:pt x="331" y="18"/>
                  </a:lnTo>
                  <a:lnTo>
                    <a:pt x="331" y="16"/>
                  </a:lnTo>
                  <a:lnTo>
                    <a:pt x="329" y="16"/>
                  </a:lnTo>
                  <a:lnTo>
                    <a:pt x="329" y="14"/>
                  </a:lnTo>
                  <a:lnTo>
                    <a:pt x="327" y="14"/>
                  </a:lnTo>
                  <a:lnTo>
                    <a:pt x="327" y="12"/>
                  </a:lnTo>
                  <a:lnTo>
                    <a:pt x="326" y="12"/>
                  </a:lnTo>
                  <a:lnTo>
                    <a:pt x="324" y="12"/>
                  </a:lnTo>
                  <a:lnTo>
                    <a:pt x="322" y="12"/>
                  </a:lnTo>
                  <a:lnTo>
                    <a:pt x="322" y="14"/>
                  </a:lnTo>
                  <a:lnTo>
                    <a:pt x="320" y="14"/>
                  </a:lnTo>
                  <a:lnTo>
                    <a:pt x="319" y="14"/>
                  </a:lnTo>
                  <a:lnTo>
                    <a:pt x="317" y="14"/>
                  </a:lnTo>
                  <a:lnTo>
                    <a:pt x="317" y="16"/>
                  </a:lnTo>
                  <a:lnTo>
                    <a:pt x="315" y="16"/>
                  </a:lnTo>
                  <a:lnTo>
                    <a:pt x="315" y="18"/>
                  </a:lnTo>
                  <a:lnTo>
                    <a:pt x="315" y="16"/>
                  </a:lnTo>
                  <a:lnTo>
                    <a:pt x="313" y="16"/>
                  </a:lnTo>
                  <a:lnTo>
                    <a:pt x="313" y="14"/>
                  </a:lnTo>
                  <a:lnTo>
                    <a:pt x="312" y="14"/>
                  </a:lnTo>
                  <a:lnTo>
                    <a:pt x="312" y="12"/>
                  </a:lnTo>
                  <a:lnTo>
                    <a:pt x="310" y="12"/>
                  </a:lnTo>
                  <a:lnTo>
                    <a:pt x="310" y="14"/>
                  </a:lnTo>
                  <a:lnTo>
                    <a:pt x="308" y="12"/>
                  </a:lnTo>
                  <a:lnTo>
                    <a:pt x="306" y="12"/>
                  </a:lnTo>
                  <a:lnTo>
                    <a:pt x="304" y="14"/>
                  </a:lnTo>
                  <a:lnTo>
                    <a:pt x="303" y="14"/>
                  </a:lnTo>
                  <a:lnTo>
                    <a:pt x="301" y="14"/>
                  </a:lnTo>
                  <a:lnTo>
                    <a:pt x="301" y="12"/>
                  </a:lnTo>
                  <a:lnTo>
                    <a:pt x="301" y="11"/>
                  </a:lnTo>
                  <a:lnTo>
                    <a:pt x="301" y="9"/>
                  </a:lnTo>
                  <a:lnTo>
                    <a:pt x="299" y="9"/>
                  </a:lnTo>
                  <a:lnTo>
                    <a:pt x="297" y="9"/>
                  </a:lnTo>
                  <a:lnTo>
                    <a:pt x="297" y="11"/>
                  </a:lnTo>
                  <a:lnTo>
                    <a:pt x="296" y="11"/>
                  </a:lnTo>
                  <a:lnTo>
                    <a:pt x="292" y="9"/>
                  </a:lnTo>
                  <a:lnTo>
                    <a:pt x="290" y="9"/>
                  </a:lnTo>
                  <a:lnTo>
                    <a:pt x="289" y="11"/>
                  </a:lnTo>
                  <a:lnTo>
                    <a:pt x="289" y="12"/>
                  </a:lnTo>
                  <a:lnTo>
                    <a:pt x="289" y="14"/>
                  </a:lnTo>
                  <a:lnTo>
                    <a:pt x="287" y="14"/>
                  </a:lnTo>
                  <a:lnTo>
                    <a:pt x="287" y="16"/>
                  </a:lnTo>
                  <a:lnTo>
                    <a:pt x="285" y="18"/>
                  </a:lnTo>
                  <a:lnTo>
                    <a:pt x="287" y="18"/>
                  </a:lnTo>
                  <a:lnTo>
                    <a:pt x="287" y="19"/>
                  </a:lnTo>
                  <a:lnTo>
                    <a:pt x="287" y="21"/>
                  </a:lnTo>
                  <a:lnTo>
                    <a:pt x="285" y="21"/>
                  </a:lnTo>
                  <a:lnTo>
                    <a:pt x="285" y="19"/>
                  </a:lnTo>
                  <a:lnTo>
                    <a:pt x="283" y="19"/>
                  </a:lnTo>
                  <a:lnTo>
                    <a:pt x="281" y="19"/>
                  </a:lnTo>
                  <a:lnTo>
                    <a:pt x="281" y="18"/>
                  </a:lnTo>
                  <a:lnTo>
                    <a:pt x="280" y="18"/>
                  </a:lnTo>
                  <a:lnTo>
                    <a:pt x="280" y="16"/>
                  </a:lnTo>
                  <a:lnTo>
                    <a:pt x="278" y="16"/>
                  </a:lnTo>
                  <a:lnTo>
                    <a:pt x="278" y="14"/>
                  </a:lnTo>
                  <a:lnTo>
                    <a:pt x="280" y="14"/>
                  </a:lnTo>
                  <a:lnTo>
                    <a:pt x="278" y="14"/>
                  </a:lnTo>
                  <a:lnTo>
                    <a:pt x="278" y="12"/>
                  </a:lnTo>
                  <a:lnTo>
                    <a:pt x="276" y="12"/>
                  </a:lnTo>
                  <a:lnTo>
                    <a:pt x="276" y="11"/>
                  </a:lnTo>
                  <a:lnTo>
                    <a:pt x="276" y="9"/>
                  </a:lnTo>
                  <a:lnTo>
                    <a:pt x="274" y="7"/>
                  </a:lnTo>
                  <a:lnTo>
                    <a:pt x="274" y="5"/>
                  </a:lnTo>
                  <a:lnTo>
                    <a:pt x="273" y="5"/>
                  </a:lnTo>
                  <a:lnTo>
                    <a:pt x="273" y="3"/>
                  </a:lnTo>
                  <a:lnTo>
                    <a:pt x="273" y="2"/>
                  </a:lnTo>
                  <a:lnTo>
                    <a:pt x="273" y="0"/>
                  </a:lnTo>
                  <a:lnTo>
                    <a:pt x="271" y="2"/>
                  </a:lnTo>
                  <a:lnTo>
                    <a:pt x="269" y="0"/>
                  </a:lnTo>
                  <a:lnTo>
                    <a:pt x="267" y="0"/>
                  </a:lnTo>
                  <a:lnTo>
                    <a:pt x="266" y="0"/>
                  </a:lnTo>
                  <a:lnTo>
                    <a:pt x="264" y="2"/>
                  </a:lnTo>
                  <a:lnTo>
                    <a:pt x="262" y="2"/>
                  </a:lnTo>
                  <a:lnTo>
                    <a:pt x="262" y="3"/>
                  </a:lnTo>
                  <a:lnTo>
                    <a:pt x="260" y="3"/>
                  </a:lnTo>
                  <a:lnTo>
                    <a:pt x="260" y="5"/>
                  </a:lnTo>
                  <a:lnTo>
                    <a:pt x="258" y="5"/>
                  </a:lnTo>
                  <a:lnTo>
                    <a:pt x="257" y="5"/>
                  </a:lnTo>
                  <a:lnTo>
                    <a:pt x="255" y="5"/>
                  </a:lnTo>
                  <a:lnTo>
                    <a:pt x="253" y="5"/>
                  </a:lnTo>
                  <a:lnTo>
                    <a:pt x="250" y="7"/>
                  </a:lnTo>
                  <a:lnTo>
                    <a:pt x="248" y="7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6" y="3"/>
                  </a:lnTo>
                  <a:lnTo>
                    <a:pt x="244" y="5"/>
                  </a:lnTo>
                  <a:lnTo>
                    <a:pt x="244" y="3"/>
                  </a:lnTo>
                  <a:lnTo>
                    <a:pt x="243" y="3"/>
                  </a:lnTo>
                  <a:lnTo>
                    <a:pt x="243" y="5"/>
                  </a:lnTo>
                  <a:lnTo>
                    <a:pt x="241" y="5"/>
                  </a:lnTo>
                  <a:lnTo>
                    <a:pt x="241" y="7"/>
                  </a:lnTo>
                  <a:lnTo>
                    <a:pt x="241" y="9"/>
                  </a:lnTo>
                  <a:lnTo>
                    <a:pt x="241" y="11"/>
                  </a:lnTo>
                  <a:lnTo>
                    <a:pt x="241" y="12"/>
                  </a:lnTo>
                  <a:lnTo>
                    <a:pt x="239" y="12"/>
                  </a:lnTo>
                  <a:lnTo>
                    <a:pt x="237" y="12"/>
                  </a:lnTo>
                  <a:lnTo>
                    <a:pt x="235" y="14"/>
                  </a:lnTo>
                  <a:lnTo>
                    <a:pt x="234" y="16"/>
                  </a:lnTo>
                  <a:lnTo>
                    <a:pt x="232" y="18"/>
                  </a:lnTo>
                  <a:lnTo>
                    <a:pt x="230" y="18"/>
                  </a:lnTo>
                  <a:lnTo>
                    <a:pt x="228" y="18"/>
                  </a:lnTo>
                  <a:lnTo>
                    <a:pt x="228" y="19"/>
                  </a:lnTo>
                  <a:lnTo>
                    <a:pt x="228" y="21"/>
                  </a:lnTo>
                  <a:lnTo>
                    <a:pt x="230" y="21"/>
                  </a:lnTo>
                  <a:lnTo>
                    <a:pt x="230" y="23"/>
                  </a:lnTo>
                  <a:lnTo>
                    <a:pt x="228" y="23"/>
                  </a:lnTo>
                  <a:lnTo>
                    <a:pt x="227" y="25"/>
                  </a:lnTo>
                  <a:lnTo>
                    <a:pt x="227" y="26"/>
                  </a:lnTo>
                  <a:lnTo>
                    <a:pt x="225" y="28"/>
                  </a:lnTo>
                  <a:lnTo>
                    <a:pt x="225" y="30"/>
                  </a:lnTo>
                  <a:lnTo>
                    <a:pt x="225" y="32"/>
                  </a:lnTo>
                  <a:lnTo>
                    <a:pt x="223" y="32"/>
                  </a:lnTo>
                  <a:lnTo>
                    <a:pt x="221" y="32"/>
                  </a:lnTo>
                  <a:lnTo>
                    <a:pt x="221" y="34"/>
                  </a:lnTo>
                  <a:lnTo>
                    <a:pt x="220" y="34"/>
                  </a:lnTo>
                  <a:lnTo>
                    <a:pt x="220" y="35"/>
                  </a:lnTo>
                  <a:lnTo>
                    <a:pt x="218" y="35"/>
                  </a:lnTo>
                  <a:lnTo>
                    <a:pt x="218" y="37"/>
                  </a:lnTo>
                  <a:lnTo>
                    <a:pt x="218" y="39"/>
                  </a:lnTo>
                  <a:lnTo>
                    <a:pt x="216" y="39"/>
                  </a:lnTo>
                  <a:lnTo>
                    <a:pt x="216" y="41"/>
                  </a:lnTo>
                  <a:lnTo>
                    <a:pt x="214" y="41"/>
                  </a:lnTo>
                  <a:lnTo>
                    <a:pt x="214" y="42"/>
                  </a:lnTo>
                  <a:lnTo>
                    <a:pt x="214" y="44"/>
                  </a:lnTo>
                  <a:lnTo>
                    <a:pt x="216" y="44"/>
                  </a:lnTo>
                  <a:lnTo>
                    <a:pt x="216" y="46"/>
                  </a:lnTo>
                  <a:lnTo>
                    <a:pt x="214" y="46"/>
                  </a:lnTo>
                  <a:lnTo>
                    <a:pt x="214" y="48"/>
                  </a:lnTo>
                  <a:lnTo>
                    <a:pt x="214" y="49"/>
                  </a:lnTo>
                  <a:lnTo>
                    <a:pt x="212" y="51"/>
                  </a:lnTo>
                  <a:lnTo>
                    <a:pt x="212" y="53"/>
                  </a:lnTo>
                  <a:lnTo>
                    <a:pt x="212" y="55"/>
                  </a:lnTo>
                  <a:lnTo>
                    <a:pt x="212" y="57"/>
                  </a:lnTo>
                  <a:lnTo>
                    <a:pt x="211" y="57"/>
                  </a:lnTo>
                  <a:lnTo>
                    <a:pt x="211" y="58"/>
                  </a:lnTo>
                  <a:lnTo>
                    <a:pt x="211" y="60"/>
                  </a:lnTo>
                  <a:lnTo>
                    <a:pt x="212" y="60"/>
                  </a:lnTo>
                  <a:lnTo>
                    <a:pt x="212" y="62"/>
                  </a:lnTo>
                  <a:lnTo>
                    <a:pt x="214" y="62"/>
                  </a:lnTo>
                  <a:lnTo>
                    <a:pt x="212" y="62"/>
                  </a:lnTo>
                  <a:lnTo>
                    <a:pt x="211" y="62"/>
                  </a:lnTo>
                  <a:lnTo>
                    <a:pt x="209" y="62"/>
                  </a:lnTo>
                  <a:lnTo>
                    <a:pt x="209" y="60"/>
                  </a:lnTo>
                  <a:lnTo>
                    <a:pt x="207" y="60"/>
                  </a:lnTo>
                  <a:lnTo>
                    <a:pt x="207" y="58"/>
                  </a:lnTo>
                  <a:lnTo>
                    <a:pt x="205" y="58"/>
                  </a:lnTo>
                  <a:lnTo>
                    <a:pt x="204" y="58"/>
                  </a:lnTo>
                  <a:lnTo>
                    <a:pt x="204" y="60"/>
                  </a:lnTo>
                  <a:lnTo>
                    <a:pt x="202" y="60"/>
                  </a:lnTo>
                  <a:lnTo>
                    <a:pt x="202" y="62"/>
                  </a:lnTo>
                  <a:lnTo>
                    <a:pt x="202" y="64"/>
                  </a:lnTo>
                  <a:lnTo>
                    <a:pt x="200" y="65"/>
                  </a:lnTo>
                  <a:lnTo>
                    <a:pt x="200" y="67"/>
                  </a:lnTo>
                  <a:lnTo>
                    <a:pt x="200" y="69"/>
                  </a:lnTo>
                  <a:lnTo>
                    <a:pt x="202" y="69"/>
                  </a:lnTo>
                  <a:lnTo>
                    <a:pt x="202" y="71"/>
                  </a:lnTo>
                  <a:lnTo>
                    <a:pt x="200" y="71"/>
                  </a:lnTo>
                  <a:lnTo>
                    <a:pt x="200" y="72"/>
                  </a:lnTo>
                  <a:lnTo>
                    <a:pt x="202" y="72"/>
                  </a:lnTo>
                  <a:lnTo>
                    <a:pt x="202" y="74"/>
                  </a:lnTo>
                  <a:lnTo>
                    <a:pt x="202" y="76"/>
                  </a:lnTo>
                  <a:lnTo>
                    <a:pt x="200" y="78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7" y="80"/>
                  </a:lnTo>
                  <a:lnTo>
                    <a:pt x="195" y="80"/>
                  </a:lnTo>
                  <a:lnTo>
                    <a:pt x="195" y="78"/>
                  </a:lnTo>
                  <a:lnTo>
                    <a:pt x="193" y="78"/>
                  </a:lnTo>
                  <a:lnTo>
                    <a:pt x="191" y="78"/>
                  </a:lnTo>
                  <a:lnTo>
                    <a:pt x="189" y="78"/>
                  </a:lnTo>
                  <a:lnTo>
                    <a:pt x="188" y="78"/>
                  </a:lnTo>
                  <a:lnTo>
                    <a:pt x="188" y="80"/>
                  </a:lnTo>
                  <a:lnTo>
                    <a:pt x="186" y="80"/>
                  </a:lnTo>
                  <a:lnTo>
                    <a:pt x="186" y="81"/>
                  </a:lnTo>
                  <a:lnTo>
                    <a:pt x="184" y="81"/>
                  </a:lnTo>
                  <a:lnTo>
                    <a:pt x="184" y="83"/>
                  </a:lnTo>
                  <a:lnTo>
                    <a:pt x="184" y="85"/>
                  </a:lnTo>
                  <a:lnTo>
                    <a:pt x="182" y="85"/>
                  </a:lnTo>
                  <a:lnTo>
                    <a:pt x="181" y="85"/>
                  </a:lnTo>
                  <a:lnTo>
                    <a:pt x="181" y="87"/>
                  </a:lnTo>
                  <a:lnTo>
                    <a:pt x="179" y="87"/>
                  </a:lnTo>
                  <a:lnTo>
                    <a:pt x="177" y="87"/>
                  </a:lnTo>
                  <a:lnTo>
                    <a:pt x="175" y="87"/>
                  </a:lnTo>
                  <a:lnTo>
                    <a:pt x="174" y="87"/>
                  </a:lnTo>
                  <a:lnTo>
                    <a:pt x="172" y="87"/>
                  </a:lnTo>
                  <a:lnTo>
                    <a:pt x="174" y="87"/>
                  </a:lnTo>
                  <a:lnTo>
                    <a:pt x="174" y="85"/>
                  </a:lnTo>
                  <a:lnTo>
                    <a:pt x="172" y="85"/>
                  </a:lnTo>
                  <a:lnTo>
                    <a:pt x="172" y="83"/>
                  </a:lnTo>
                  <a:lnTo>
                    <a:pt x="172" y="81"/>
                  </a:lnTo>
                  <a:lnTo>
                    <a:pt x="172" y="80"/>
                  </a:lnTo>
                  <a:lnTo>
                    <a:pt x="172" y="78"/>
                  </a:lnTo>
                  <a:lnTo>
                    <a:pt x="170" y="80"/>
                  </a:lnTo>
                  <a:lnTo>
                    <a:pt x="168" y="80"/>
                  </a:lnTo>
                  <a:lnTo>
                    <a:pt x="166" y="80"/>
                  </a:lnTo>
                  <a:lnTo>
                    <a:pt x="165" y="80"/>
                  </a:lnTo>
                  <a:lnTo>
                    <a:pt x="165" y="78"/>
                  </a:lnTo>
                  <a:lnTo>
                    <a:pt x="163" y="78"/>
                  </a:lnTo>
                  <a:lnTo>
                    <a:pt x="161" y="78"/>
                  </a:lnTo>
                  <a:lnTo>
                    <a:pt x="161" y="76"/>
                  </a:lnTo>
                  <a:lnTo>
                    <a:pt x="159" y="76"/>
                  </a:lnTo>
                  <a:lnTo>
                    <a:pt x="159" y="78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6" y="80"/>
                  </a:lnTo>
                  <a:lnTo>
                    <a:pt x="154" y="80"/>
                  </a:lnTo>
                  <a:lnTo>
                    <a:pt x="154" y="81"/>
                  </a:lnTo>
                  <a:lnTo>
                    <a:pt x="154" y="80"/>
                  </a:lnTo>
                  <a:lnTo>
                    <a:pt x="152" y="80"/>
                  </a:lnTo>
                  <a:lnTo>
                    <a:pt x="150" y="80"/>
                  </a:lnTo>
                  <a:lnTo>
                    <a:pt x="149" y="80"/>
                  </a:lnTo>
                  <a:lnTo>
                    <a:pt x="147" y="80"/>
                  </a:lnTo>
                  <a:lnTo>
                    <a:pt x="145" y="80"/>
                  </a:lnTo>
                  <a:lnTo>
                    <a:pt x="143" y="80"/>
                  </a:lnTo>
                  <a:lnTo>
                    <a:pt x="143" y="81"/>
                  </a:lnTo>
                  <a:lnTo>
                    <a:pt x="142" y="81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38" y="80"/>
                  </a:lnTo>
                  <a:lnTo>
                    <a:pt x="136" y="80"/>
                  </a:lnTo>
                  <a:lnTo>
                    <a:pt x="135" y="80"/>
                  </a:lnTo>
                  <a:lnTo>
                    <a:pt x="133" y="80"/>
                  </a:lnTo>
                  <a:lnTo>
                    <a:pt x="133" y="81"/>
                  </a:lnTo>
                  <a:lnTo>
                    <a:pt x="133" y="83"/>
                  </a:lnTo>
                  <a:lnTo>
                    <a:pt x="131" y="83"/>
                  </a:lnTo>
                  <a:lnTo>
                    <a:pt x="129" y="83"/>
                  </a:lnTo>
                  <a:lnTo>
                    <a:pt x="129" y="81"/>
                  </a:lnTo>
                  <a:lnTo>
                    <a:pt x="129" y="80"/>
                  </a:lnTo>
                  <a:lnTo>
                    <a:pt x="131" y="80"/>
                  </a:lnTo>
                  <a:lnTo>
                    <a:pt x="131" y="78"/>
                  </a:lnTo>
                  <a:lnTo>
                    <a:pt x="129" y="78"/>
                  </a:lnTo>
                  <a:lnTo>
                    <a:pt x="129" y="76"/>
                  </a:lnTo>
                  <a:lnTo>
                    <a:pt x="127" y="76"/>
                  </a:lnTo>
                  <a:lnTo>
                    <a:pt x="127" y="74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78"/>
                  </a:lnTo>
                  <a:lnTo>
                    <a:pt x="124" y="80"/>
                  </a:lnTo>
                  <a:lnTo>
                    <a:pt x="122" y="81"/>
                  </a:lnTo>
                  <a:lnTo>
                    <a:pt x="120" y="81"/>
                  </a:lnTo>
                  <a:lnTo>
                    <a:pt x="120" y="80"/>
                  </a:lnTo>
                  <a:lnTo>
                    <a:pt x="119" y="80"/>
                  </a:lnTo>
                  <a:lnTo>
                    <a:pt x="117" y="80"/>
                  </a:lnTo>
                  <a:lnTo>
                    <a:pt x="115" y="80"/>
                  </a:lnTo>
                  <a:lnTo>
                    <a:pt x="115" y="81"/>
                  </a:lnTo>
                  <a:lnTo>
                    <a:pt x="113" y="83"/>
                  </a:lnTo>
                  <a:lnTo>
                    <a:pt x="112" y="81"/>
                  </a:lnTo>
                  <a:lnTo>
                    <a:pt x="110" y="81"/>
                  </a:lnTo>
                  <a:lnTo>
                    <a:pt x="110" y="80"/>
                  </a:lnTo>
                  <a:lnTo>
                    <a:pt x="108" y="80"/>
                  </a:lnTo>
                  <a:lnTo>
                    <a:pt x="108" y="78"/>
                  </a:lnTo>
                  <a:lnTo>
                    <a:pt x="106" y="78"/>
                  </a:lnTo>
                  <a:lnTo>
                    <a:pt x="106" y="76"/>
                  </a:lnTo>
                  <a:lnTo>
                    <a:pt x="106" y="74"/>
                  </a:lnTo>
                  <a:lnTo>
                    <a:pt x="104" y="74"/>
                  </a:lnTo>
                  <a:lnTo>
                    <a:pt x="103" y="74"/>
                  </a:lnTo>
                  <a:lnTo>
                    <a:pt x="103" y="72"/>
                  </a:lnTo>
                  <a:lnTo>
                    <a:pt x="103" y="71"/>
                  </a:lnTo>
                  <a:lnTo>
                    <a:pt x="101" y="71"/>
                  </a:lnTo>
                  <a:lnTo>
                    <a:pt x="99" y="71"/>
                  </a:lnTo>
                  <a:lnTo>
                    <a:pt x="97" y="71"/>
                  </a:lnTo>
                  <a:lnTo>
                    <a:pt x="97" y="69"/>
                  </a:lnTo>
                  <a:lnTo>
                    <a:pt x="97" y="71"/>
                  </a:lnTo>
                  <a:lnTo>
                    <a:pt x="96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2" y="72"/>
                  </a:lnTo>
                  <a:lnTo>
                    <a:pt x="90" y="72"/>
                  </a:lnTo>
                  <a:lnTo>
                    <a:pt x="89" y="72"/>
                  </a:lnTo>
                  <a:lnTo>
                    <a:pt x="87" y="72"/>
                  </a:lnTo>
                  <a:lnTo>
                    <a:pt x="85" y="72"/>
                  </a:lnTo>
                  <a:lnTo>
                    <a:pt x="85" y="74"/>
                  </a:lnTo>
                  <a:lnTo>
                    <a:pt x="83" y="74"/>
                  </a:lnTo>
                  <a:lnTo>
                    <a:pt x="81" y="76"/>
                  </a:lnTo>
                  <a:lnTo>
                    <a:pt x="80" y="76"/>
                  </a:lnTo>
                  <a:lnTo>
                    <a:pt x="78" y="76"/>
                  </a:lnTo>
                  <a:lnTo>
                    <a:pt x="76" y="76"/>
                  </a:lnTo>
                  <a:lnTo>
                    <a:pt x="74" y="74"/>
                  </a:lnTo>
                  <a:lnTo>
                    <a:pt x="73" y="74"/>
                  </a:lnTo>
                  <a:lnTo>
                    <a:pt x="73" y="72"/>
                  </a:lnTo>
                  <a:lnTo>
                    <a:pt x="71" y="72"/>
                  </a:lnTo>
                  <a:lnTo>
                    <a:pt x="71" y="71"/>
                  </a:lnTo>
                  <a:lnTo>
                    <a:pt x="69" y="71"/>
                  </a:lnTo>
                  <a:lnTo>
                    <a:pt x="67" y="71"/>
                  </a:lnTo>
                  <a:lnTo>
                    <a:pt x="67" y="69"/>
                  </a:lnTo>
                  <a:lnTo>
                    <a:pt x="66" y="69"/>
                  </a:lnTo>
                  <a:lnTo>
                    <a:pt x="64" y="69"/>
                  </a:lnTo>
                  <a:lnTo>
                    <a:pt x="64" y="67"/>
                  </a:lnTo>
                  <a:lnTo>
                    <a:pt x="62" y="65"/>
                  </a:lnTo>
                  <a:lnTo>
                    <a:pt x="62" y="64"/>
                  </a:lnTo>
                  <a:lnTo>
                    <a:pt x="60" y="64"/>
                  </a:lnTo>
                  <a:lnTo>
                    <a:pt x="60" y="62"/>
                  </a:lnTo>
                  <a:lnTo>
                    <a:pt x="58" y="62"/>
                  </a:lnTo>
                  <a:lnTo>
                    <a:pt x="57" y="62"/>
                  </a:lnTo>
                  <a:lnTo>
                    <a:pt x="57" y="64"/>
                  </a:lnTo>
                  <a:lnTo>
                    <a:pt x="55" y="64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1" y="62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0" y="62"/>
                  </a:lnTo>
                  <a:lnTo>
                    <a:pt x="48" y="62"/>
                  </a:lnTo>
                  <a:lnTo>
                    <a:pt x="46" y="62"/>
                  </a:lnTo>
                  <a:lnTo>
                    <a:pt x="46" y="64"/>
                  </a:lnTo>
                  <a:lnTo>
                    <a:pt x="44" y="64"/>
                  </a:lnTo>
                  <a:lnTo>
                    <a:pt x="43" y="64"/>
                  </a:lnTo>
                  <a:lnTo>
                    <a:pt x="41" y="64"/>
                  </a:lnTo>
                  <a:lnTo>
                    <a:pt x="41" y="65"/>
                  </a:lnTo>
                  <a:lnTo>
                    <a:pt x="39" y="65"/>
                  </a:lnTo>
                  <a:lnTo>
                    <a:pt x="37" y="65"/>
                  </a:lnTo>
                  <a:lnTo>
                    <a:pt x="35" y="65"/>
                  </a:lnTo>
                  <a:lnTo>
                    <a:pt x="35" y="67"/>
                  </a:lnTo>
                  <a:lnTo>
                    <a:pt x="34" y="67"/>
                  </a:lnTo>
                  <a:lnTo>
                    <a:pt x="34" y="65"/>
                  </a:lnTo>
                  <a:lnTo>
                    <a:pt x="32" y="65"/>
                  </a:lnTo>
                  <a:lnTo>
                    <a:pt x="30" y="65"/>
                  </a:lnTo>
                  <a:lnTo>
                    <a:pt x="30" y="67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3" y="65"/>
                  </a:lnTo>
                  <a:lnTo>
                    <a:pt x="23" y="67"/>
                  </a:lnTo>
                  <a:lnTo>
                    <a:pt x="21" y="67"/>
                  </a:lnTo>
                  <a:lnTo>
                    <a:pt x="20" y="65"/>
                  </a:lnTo>
                  <a:lnTo>
                    <a:pt x="18" y="65"/>
                  </a:lnTo>
                  <a:lnTo>
                    <a:pt x="16" y="65"/>
                  </a:lnTo>
                  <a:lnTo>
                    <a:pt x="14" y="65"/>
                  </a:lnTo>
                  <a:lnTo>
                    <a:pt x="12" y="65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1" y="60"/>
                  </a:lnTo>
                  <a:lnTo>
                    <a:pt x="9" y="60"/>
                  </a:lnTo>
                  <a:lnTo>
                    <a:pt x="7" y="60"/>
                  </a:lnTo>
                  <a:lnTo>
                    <a:pt x="5" y="60"/>
                  </a:lnTo>
                  <a:lnTo>
                    <a:pt x="5" y="58"/>
                  </a:lnTo>
                  <a:lnTo>
                    <a:pt x="4" y="58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0" y="57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5" y="62"/>
                  </a:lnTo>
                  <a:lnTo>
                    <a:pt x="7" y="62"/>
                  </a:lnTo>
                  <a:lnTo>
                    <a:pt x="7" y="64"/>
                  </a:lnTo>
                  <a:lnTo>
                    <a:pt x="9" y="64"/>
                  </a:lnTo>
                  <a:lnTo>
                    <a:pt x="9" y="65"/>
                  </a:lnTo>
                  <a:lnTo>
                    <a:pt x="9" y="67"/>
                  </a:lnTo>
                  <a:lnTo>
                    <a:pt x="9" y="69"/>
                  </a:lnTo>
                  <a:lnTo>
                    <a:pt x="9" y="71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9" y="74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9" y="80"/>
                  </a:lnTo>
                  <a:lnTo>
                    <a:pt x="9" y="81"/>
                  </a:lnTo>
                  <a:lnTo>
                    <a:pt x="9" y="83"/>
                  </a:lnTo>
                  <a:lnTo>
                    <a:pt x="7" y="83"/>
                  </a:lnTo>
                  <a:lnTo>
                    <a:pt x="7" y="85"/>
                  </a:lnTo>
                  <a:lnTo>
                    <a:pt x="7" y="87"/>
                  </a:lnTo>
                  <a:lnTo>
                    <a:pt x="9" y="87"/>
                  </a:lnTo>
                  <a:lnTo>
                    <a:pt x="9" y="88"/>
                  </a:lnTo>
                  <a:lnTo>
                    <a:pt x="9" y="90"/>
                  </a:lnTo>
                  <a:lnTo>
                    <a:pt x="9" y="92"/>
                  </a:lnTo>
                  <a:lnTo>
                    <a:pt x="11" y="92"/>
                  </a:lnTo>
                  <a:lnTo>
                    <a:pt x="11" y="94"/>
                  </a:lnTo>
                  <a:lnTo>
                    <a:pt x="12" y="94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5"/>
                  </a:lnTo>
                  <a:lnTo>
                    <a:pt x="16" y="97"/>
                  </a:lnTo>
                  <a:lnTo>
                    <a:pt x="18" y="97"/>
                  </a:lnTo>
                  <a:lnTo>
                    <a:pt x="18" y="99"/>
                  </a:lnTo>
                  <a:lnTo>
                    <a:pt x="18" y="101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20" y="104"/>
                  </a:lnTo>
                  <a:lnTo>
                    <a:pt x="20" y="106"/>
                  </a:lnTo>
                  <a:lnTo>
                    <a:pt x="18" y="106"/>
                  </a:lnTo>
                  <a:lnTo>
                    <a:pt x="16" y="108"/>
                  </a:lnTo>
                  <a:lnTo>
                    <a:pt x="18" y="108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6" y="111"/>
                  </a:lnTo>
                  <a:lnTo>
                    <a:pt x="18" y="111"/>
                  </a:lnTo>
                  <a:lnTo>
                    <a:pt x="16" y="111"/>
                  </a:lnTo>
                  <a:lnTo>
                    <a:pt x="16" y="113"/>
                  </a:lnTo>
                  <a:lnTo>
                    <a:pt x="14" y="113"/>
                  </a:lnTo>
                  <a:lnTo>
                    <a:pt x="14" y="115"/>
                  </a:lnTo>
                  <a:lnTo>
                    <a:pt x="14" y="117"/>
                  </a:lnTo>
                  <a:lnTo>
                    <a:pt x="14" y="119"/>
                  </a:lnTo>
                  <a:lnTo>
                    <a:pt x="16" y="119"/>
                  </a:lnTo>
                  <a:lnTo>
                    <a:pt x="14" y="119"/>
                  </a:lnTo>
                  <a:lnTo>
                    <a:pt x="16" y="120"/>
                  </a:lnTo>
                  <a:lnTo>
                    <a:pt x="16" y="122"/>
                  </a:lnTo>
                  <a:lnTo>
                    <a:pt x="14" y="122"/>
                  </a:lnTo>
                  <a:lnTo>
                    <a:pt x="14" y="124"/>
                  </a:lnTo>
                  <a:lnTo>
                    <a:pt x="12" y="124"/>
                  </a:lnTo>
                  <a:lnTo>
                    <a:pt x="12" y="126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1" y="129"/>
                  </a:lnTo>
                  <a:lnTo>
                    <a:pt x="11" y="131"/>
                  </a:lnTo>
                  <a:lnTo>
                    <a:pt x="11" y="133"/>
                  </a:lnTo>
                  <a:lnTo>
                    <a:pt x="9" y="133"/>
                  </a:lnTo>
                  <a:lnTo>
                    <a:pt x="9" y="134"/>
                  </a:lnTo>
                  <a:lnTo>
                    <a:pt x="7" y="134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5" y="138"/>
                  </a:lnTo>
                  <a:lnTo>
                    <a:pt x="4" y="138"/>
                  </a:lnTo>
                  <a:lnTo>
                    <a:pt x="4" y="140"/>
                  </a:lnTo>
                  <a:lnTo>
                    <a:pt x="5" y="140"/>
                  </a:lnTo>
                  <a:lnTo>
                    <a:pt x="5" y="142"/>
                  </a:lnTo>
                  <a:lnTo>
                    <a:pt x="7" y="14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2" name="Freeform 26"/>
            <p:cNvSpPr>
              <a:spLocks/>
            </p:cNvSpPr>
            <p:nvPr/>
          </p:nvSpPr>
          <p:spPr bwMode="auto">
            <a:xfrm>
              <a:off x="2579" y="2496"/>
              <a:ext cx="235" cy="580"/>
            </a:xfrm>
            <a:custGeom>
              <a:avLst/>
              <a:gdLst>
                <a:gd name="T0" fmla="*/ 87 w 235"/>
                <a:gd name="T1" fmla="*/ 7 h 580"/>
                <a:gd name="T2" fmla="*/ 104 w 235"/>
                <a:gd name="T3" fmla="*/ 12 h 580"/>
                <a:gd name="T4" fmla="*/ 111 w 235"/>
                <a:gd name="T5" fmla="*/ 33 h 580"/>
                <a:gd name="T6" fmla="*/ 92 w 235"/>
                <a:gd name="T7" fmla="*/ 37 h 580"/>
                <a:gd name="T8" fmla="*/ 74 w 235"/>
                <a:gd name="T9" fmla="*/ 39 h 580"/>
                <a:gd name="T10" fmla="*/ 60 w 235"/>
                <a:gd name="T11" fmla="*/ 55 h 580"/>
                <a:gd name="T12" fmla="*/ 48 w 235"/>
                <a:gd name="T13" fmla="*/ 69 h 580"/>
                <a:gd name="T14" fmla="*/ 42 w 235"/>
                <a:gd name="T15" fmla="*/ 79 h 580"/>
                <a:gd name="T16" fmla="*/ 42 w 235"/>
                <a:gd name="T17" fmla="*/ 88 h 580"/>
                <a:gd name="T18" fmla="*/ 30 w 235"/>
                <a:gd name="T19" fmla="*/ 95 h 580"/>
                <a:gd name="T20" fmla="*/ 16 w 235"/>
                <a:gd name="T21" fmla="*/ 111 h 580"/>
                <a:gd name="T22" fmla="*/ 3 w 235"/>
                <a:gd name="T23" fmla="*/ 117 h 580"/>
                <a:gd name="T24" fmla="*/ 16 w 235"/>
                <a:gd name="T25" fmla="*/ 125 h 580"/>
                <a:gd name="T26" fmla="*/ 39 w 235"/>
                <a:gd name="T27" fmla="*/ 124 h 580"/>
                <a:gd name="T28" fmla="*/ 58 w 235"/>
                <a:gd name="T29" fmla="*/ 120 h 580"/>
                <a:gd name="T30" fmla="*/ 76 w 235"/>
                <a:gd name="T31" fmla="*/ 115 h 580"/>
                <a:gd name="T32" fmla="*/ 94 w 235"/>
                <a:gd name="T33" fmla="*/ 117 h 580"/>
                <a:gd name="T34" fmla="*/ 111 w 235"/>
                <a:gd name="T35" fmla="*/ 125 h 580"/>
                <a:gd name="T36" fmla="*/ 125 w 235"/>
                <a:gd name="T37" fmla="*/ 140 h 580"/>
                <a:gd name="T38" fmla="*/ 136 w 235"/>
                <a:gd name="T39" fmla="*/ 147 h 580"/>
                <a:gd name="T40" fmla="*/ 156 w 235"/>
                <a:gd name="T41" fmla="*/ 154 h 580"/>
                <a:gd name="T42" fmla="*/ 166 w 235"/>
                <a:gd name="T43" fmla="*/ 161 h 580"/>
                <a:gd name="T44" fmla="*/ 173 w 235"/>
                <a:gd name="T45" fmla="*/ 171 h 580"/>
                <a:gd name="T46" fmla="*/ 186 w 235"/>
                <a:gd name="T47" fmla="*/ 182 h 580"/>
                <a:gd name="T48" fmla="*/ 196 w 235"/>
                <a:gd name="T49" fmla="*/ 193 h 580"/>
                <a:gd name="T50" fmla="*/ 212 w 235"/>
                <a:gd name="T51" fmla="*/ 184 h 580"/>
                <a:gd name="T52" fmla="*/ 225 w 235"/>
                <a:gd name="T53" fmla="*/ 194 h 580"/>
                <a:gd name="T54" fmla="*/ 217 w 235"/>
                <a:gd name="T55" fmla="*/ 210 h 580"/>
                <a:gd name="T56" fmla="*/ 217 w 235"/>
                <a:gd name="T57" fmla="*/ 228 h 580"/>
                <a:gd name="T58" fmla="*/ 210 w 235"/>
                <a:gd name="T59" fmla="*/ 242 h 580"/>
                <a:gd name="T60" fmla="*/ 210 w 235"/>
                <a:gd name="T61" fmla="*/ 263 h 580"/>
                <a:gd name="T62" fmla="*/ 207 w 235"/>
                <a:gd name="T63" fmla="*/ 285 h 580"/>
                <a:gd name="T64" fmla="*/ 214 w 235"/>
                <a:gd name="T65" fmla="*/ 304 h 580"/>
                <a:gd name="T66" fmla="*/ 198 w 235"/>
                <a:gd name="T67" fmla="*/ 311 h 580"/>
                <a:gd name="T68" fmla="*/ 193 w 235"/>
                <a:gd name="T69" fmla="*/ 324 h 580"/>
                <a:gd name="T70" fmla="*/ 186 w 235"/>
                <a:gd name="T71" fmla="*/ 331 h 580"/>
                <a:gd name="T72" fmla="*/ 177 w 235"/>
                <a:gd name="T73" fmla="*/ 345 h 580"/>
                <a:gd name="T74" fmla="*/ 182 w 235"/>
                <a:gd name="T75" fmla="*/ 347 h 580"/>
                <a:gd name="T76" fmla="*/ 191 w 235"/>
                <a:gd name="T77" fmla="*/ 343 h 580"/>
                <a:gd name="T78" fmla="*/ 202 w 235"/>
                <a:gd name="T79" fmla="*/ 334 h 580"/>
                <a:gd name="T80" fmla="*/ 212 w 235"/>
                <a:gd name="T81" fmla="*/ 329 h 580"/>
                <a:gd name="T82" fmla="*/ 225 w 235"/>
                <a:gd name="T83" fmla="*/ 340 h 580"/>
                <a:gd name="T84" fmla="*/ 228 w 235"/>
                <a:gd name="T85" fmla="*/ 361 h 580"/>
                <a:gd name="T86" fmla="*/ 226 w 235"/>
                <a:gd name="T87" fmla="*/ 377 h 580"/>
                <a:gd name="T88" fmla="*/ 225 w 235"/>
                <a:gd name="T89" fmla="*/ 393 h 580"/>
                <a:gd name="T90" fmla="*/ 216 w 235"/>
                <a:gd name="T91" fmla="*/ 400 h 580"/>
                <a:gd name="T92" fmla="*/ 223 w 235"/>
                <a:gd name="T93" fmla="*/ 423 h 580"/>
                <a:gd name="T94" fmla="*/ 217 w 235"/>
                <a:gd name="T95" fmla="*/ 433 h 580"/>
                <a:gd name="T96" fmla="*/ 221 w 235"/>
                <a:gd name="T97" fmla="*/ 449 h 580"/>
                <a:gd name="T98" fmla="*/ 210 w 235"/>
                <a:gd name="T99" fmla="*/ 463 h 580"/>
                <a:gd name="T100" fmla="*/ 193 w 235"/>
                <a:gd name="T101" fmla="*/ 476 h 580"/>
                <a:gd name="T102" fmla="*/ 194 w 235"/>
                <a:gd name="T103" fmla="*/ 492 h 580"/>
                <a:gd name="T104" fmla="*/ 202 w 235"/>
                <a:gd name="T105" fmla="*/ 509 h 580"/>
                <a:gd name="T106" fmla="*/ 203 w 235"/>
                <a:gd name="T107" fmla="*/ 529 h 580"/>
                <a:gd name="T108" fmla="*/ 203 w 235"/>
                <a:gd name="T109" fmla="*/ 548 h 580"/>
                <a:gd name="T110" fmla="*/ 187 w 235"/>
                <a:gd name="T111" fmla="*/ 545 h 580"/>
                <a:gd name="T112" fmla="*/ 171 w 235"/>
                <a:gd name="T113" fmla="*/ 538 h 580"/>
                <a:gd name="T114" fmla="*/ 152 w 235"/>
                <a:gd name="T115" fmla="*/ 543 h 580"/>
                <a:gd name="T116" fmla="*/ 145 w 235"/>
                <a:gd name="T117" fmla="*/ 556 h 580"/>
                <a:gd name="T118" fmla="*/ 147 w 235"/>
                <a:gd name="T119" fmla="*/ 575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" h="580">
                  <a:moveTo>
                    <a:pt x="97" y="2"/>
                  </a:moveTo>
                  <a:lnTo>
                    <a:pt x="97" y="3"/>
                  </a:lnTo>
                  <a:lnTo>
                    <a:pt x="95" y="3"/>
                  </a:lnTo>
                  <a:lnTo>
                    <a:pt x="94" y="3"/>
                  </a:lnTo>
                  <a:lnTo>
                    <a:pt x="94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0" y="2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88" y="2"/>
                  </a:lnTo>
                  <a:lnTo>
                    <a:pt x="88" y="3"/>
                  </a:lnTo>
                  <a:lnTo>
                    <a:pt x="88" y="5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8" y="7"/>
                  </a:lnTo>
                  <a:lnTo>
                    <a:pt x="88" y="9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10"/>
                  </a:lnTo>
                  <a:lnTo>
                    <a:pt x="90" y="10"/>
                  </a:lnTo>
                  <a:lnTo>
                    <a:pt x="92" y="10"/>
                  </a:lnTo>
                  <a:lnTo>
                    <a:pt x="94" y="10"/>
                  </a:lnTo>
                  <a:lnTo>
                    <a:pt x="94" y="12"/>
                  </a:lnTo>
                  <a:lnTo>
                    <a:pt x="95" y="12"/>
                  </a:lnTo>
                  <a:lnTo>
                    <a:pt x="97" y="12"/>
                  </a:lnTo>
                  <a:lnTo>
                    <a:pt x="99" y="12"/>
                  </a:lnTo>
                  <a:lnTo>
                    <a:pt x="99" y="10"/>
                  </a:lnTo>
                  <a:lnTo>
                    <a:pt x="101" y="10"/>
                  </a:lnTo>
                  <a:lnTo>
                    <a:pt x="101" y="12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7"/>
                  </a:lnTo>
                  <a:lnTo>
                    <a:pt x="108" y="19"/>
                  </a:lnTo>
                  <a:lnTo>
                    <a:pt x="108" y="21"/>
                  </a:lnTo>
                  <a:lnTo>
                    <a:pt x="108" y="19"/>
                  </a:lnTo>
                  <a:lnTo>
                    <a:pt x="110" y="19"/>
                  </a:lnTo>
                  <a:lnTo>
                    <a:pt x="110" y="21"/>
                  </a:lnTo>
                  <a:lnTo>
                    <a:pt x="110" y="23"/>
                  </a:lnTo>
                  <a:lnTo>
                    <a:pt x="110" y="25"/>
                  </a:lnTo>
                  <a:lnTo>
                    <a:pt x="110" y="26"/>
                  </a:lnTo>
                  <a:lnTo>
                    <a:pt x="110" y="28"/>
                  </a:lnTo>
                  <a:lnTo>
                    <a:pt x="111" y="30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1" y="32"/>
                  </a:lnTo>
                  <a:lnTo>
                    <a:pt x="111" y="33"/>
                  </a:lnTo>
                  <a:lnTo>
                    <a:pt x="111" y="35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0" y="39"/>
                  </a:lnTo>
                  <a:lnTo>
                    <a:pt x="108" y="39"/>
                  </a:lnTo>
                  <a:lnTo>
                    <a:pt x="106" y="39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40"/>
                  </a:lnTo>
                  <a:lnTo>
                    <a:pt x="101" y="40"/>
                  </a:lnTo>
                  <a:lnTo>
                    <a:pt x="101" y="42"/>
                  </a:lnTo>
                  <a:lnTo>
                    <a:pt x="99" y="42"/>
                  </a:lnTo>
                  <a:lnTo>
                    <a:pt x="99" y="40"/>
                  </a:lnTo>
                  <a:lnTo>
                    <a:pt x="97" y="40"/>
                  </a:lnTo>
                  <a:lnTo>
                    <a:pt x="95" y="39"/>
                  </a:lnTo>
                  <a:lnTo>
                    <a:pt x="94" y="37"/>
                  </a:lnTo>
                  <a:lnTo>
                    <a:pt x="92" y="37"/>
                  </a:lnTo>
                  <a:lnTo>
                    <a:pt x="90" y="37"/>
                  </a:lnTo>
                  <a:lnTo>
                    <a:pt x="90" y="39"/>
                  </a:lnTo>
                  <a:lnTo>
                    <a:pt x="88" y="39"/>
                  </a:lnTo>
                  <a:lnTo>
                    <a:pt x="88" y="37"/>
                  </a:lnTo>
                  <a:lnTo>
                    <a:pt x="88" y="35"/>
                  </a:lnTo>
                  <a:lnTo>
                    <a:pt x="87" y="35"/>
                  </a:lnTo>
                  <a:lnTo>
                    <a:pt x="85" y="35"/>
                  </a:lnTo>
                  <a:lnTo>
                    <a:pt x="83" y="35"/>
                  </a:lnTo>
                  <a:lnTo>
                    <a:pt x="81" y="35"/>
                  </a:lnTo>
                  <a:lnTo>
                    <a:pt x="79" y="35"/>
                  </a:lnTo>
                  <a:lnTo>
                    <a:pt x="78" y="35"/>
                  </a:lnTo>
                  <a:lnTo>
                    <a:pt x="78" y="37"/>
                  </a:lnTo>
                  <a:lnTo>
                    <a:pt x="76" y="37"/>
                  </a:lnTo>
                  <a:lnTo>
                    <a:pt x="76" y="39"/>
                  </a:lnTo>
                  <a:lnTo>
                    <a:pt x="76" y="40"/>
                  </a:lnTo>
                  <a:lnTo>
                    <a:pt x="74" y="40"/>
                  </a:lnTo>
                  <a:lnTo>
                    <a:pt x="74" y="39"/>
                  </a:lnTo>
                  <a:lnTo>
                    <a:pt x="72" y="39"/>
                  </a:lnTo>
                  <a:lnTo>
                    <a:pt x="71" y="39"/>
                  </a:lnTo>
                  <a:lnTo>
                    <a:pt x="71" y="40"/>
                  </a:lnTo>
                  <a:lnTo>
                    <a:pt x="69" y="42"/>
                  </a:lnTo>
                  <a:lnTo>
                    <a:pt x="67" y="42"/>
                  </a:lnTo>
                  <a:lnTo>
                    <a:pt x="65" y="42"/>
                  </a:lnTo>
                  <a:lnTo>
                    <a:pt x="65" y="44"/>
                  </a:lnTo>
                  <a:lnTo>
                    <a:pt x="65" y="46"/>
                  </a:lnTo>
                  <a:lnTo>
                    <a:pt x="65" y="48"/>
                  </a:lnTo>
                  <a:lnTo>
                    <a:pt x="64" y="48"/>
                  </a:lnTo>
                  <a:lnTo>
                    <a:pt x="62" y="48"/>
                  </a:lnTo>
                  <a:lnTo>
                    <a:pt x="64" y="49"/>
                  </a:lnTo>
                  <a:lnTo>
                    <a:pt x="64" y="51"/>
                  </a:lnTo>
                  <a:lnTo>
                    <a:pt x="62" y="51"/>
                  </a:lnTo>
                  <a:lnTo>
                    <a:pt x="62" y="53"/>
                  </a:lnTo>
                  <a:lnTo>
                    <a:pt x="60" y="53"/>
                  </a:lnTo>
                  <a:lnTo>
                    <a:pt x="60" y="55"/>
                  </a:lnTo>
                  <a:lnTo>
                    <a:pt x="58" y="55"/>
                  </a:lnTo>
                  <a:lnTo>
                    <a:pt x="56" y="55"/>
                  </a:lnTo>
                  <a:lnTo>
                    <a:pt x="55" y="55"/>
                  </a:lnTo>
                  <a:lnTo>
                    <a:pt x="55" y="56"/>
                  </a:lnTo>
                  <a:lnTo>
                    <a:pt x="55" y="58"/>
                  </a:lnTo>
                  <a:lnTo>
                    <a:pt x="53" y="58"/>
                  </a:lnTo>
                  <a:lnTo>
                    <a:pt x="53" y="60"/>
                  </a:lnTo>
                  <a:lnTo>
                    <a:pt x="53" y="62"/>
                  </a:lnTo>
                  <a:lnTo>
                    <a:pt x="53" y="63"/>
                  </a:lnTo>
                  <a:lnTo>
                    <a:pt x="51" y="65"/>
                  </a:lnTo>
                  <a:lnTo>
                    <a:pt x="51" y="63"/>
                  </a:lnTo>
                  <a:lnTo>
                    <a:pt x="49" y="63"/>
                  </a:lnTo>
                  <a:lnTo>
                    <a:pt x="48" y="63"/>
                  </a:lnTo>
                  <a:lnTo>
                    <a:pt x="48" y="65"/>
                  </a:lnTo>
                  <a:lnTo>
                    <a:pt x="46" y="65"/>
                  </a:lnTo>
                  <a:lnTo>
                    <a:pt x="48" y="67"/>
                  </a:lnTo>
                  <a:lnTo>
                    <a:pt x="48" y="69"/>
                  </a:lnTo>
                  <a:lnTo>
                    <a:pt x="48" y="71"/>
                  </a:lnTo>
                  <a:lnTo>
                    <a:pt x="49" y="71"/>
                  </a:lnTo>
                  <a:lnTo>
                    <a:pt x="49" y="72"/>
                  </a:lnTo>
                  <a:lnTo>
                    <a:pt x="48" y="72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6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2" y="74"/>
                  </a:lnTo>
                  <a:lnTo>
                    <a:pt x="40" y="74"/>
                  </a:lnTo>
                  <a:lnTo>
                    <a:pt x="42" y="74"/>
                  </a:lnTo>
                  <a:lnTo>
                    <a:pt x="42" y="76"/>
                  </a:lnTo>
                  <a:lnTo>
                    <a:pt x="44" y="76"/>
                  </a:lnTo>
                  <a:lnTo>
                    <a:pt x="42" y="76"/>
                  </a:lnTo>
                  <a:lnTo>
                    <a:pt x="42" y="78"/>
                  </a:lnTo>
                  <a:lnTo>
                    <a:pt x="42" y="79"/>
                  </a:lnTo>
                  <a:lnTo>
                    <a:pt x="40" y="79"/>
                  </a:lnTo>
                  <a:lnTo>
                    <a:pt x="39" y="79"/>
                  </a:lnTo>
                  <a:lnTo>
                    <a:pt x="37" y="79"/>
                  </a:lnTo>
                  <a:lnTo>
                    <a:pt x="37" y="78"/>
                  </a:lnTo>
                  <a:lnTo>
                    <a:pt x="35" y="79"/>
                  </a:lnTo>
                  <a:lnTo>
                    <a:pt x="33" y="79"/>
                  </a:lnTo>
                  <a:lnTo>
                    <a:pt x="33" y="81"/>
                  </a:lnTo>
                  <a:lnTo>
                    <a:pt x="35" y="81"/>
                  </a:lnTo>
                  <a:lnTo>
                    <a:pt x="35" y="83"/>
                  </a:lnTo>
                  <a:lnTo>
                    <a:pt x="33" y="83"/>
                  </a:lnTo>
                  <a:lnTo>
                    <a:pt x="35" y="83"/>
                  </a:lnTo>
                  <a:lnTo>
                    <a:pt x="37" y="83"/>
                  </a:lnTo>
                  <a:lnTo>
                    <a:pt x="39" y="83"/>
                  </a:lnTo>
                  <a:lnTo>
                    <a:pt x="39" y="85"/>
                  </a:lnTo>
                  <a:lnTo>
                    <a:pt x="40" y="85"/>
                  </a:lnTo>
                  <a:lnTo>
                    <a:pt x="42" y="86"/>
                  </a:lnTo>
                  <a:lnTo>
                    <a:pt x="42" y="88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42" y="90"/>
                  </a:lnTo>
                  <a:lnTo>
                    <a:pt x="40" y="90"/>
                  </a:lnTo>
                  <a:lnTo>
                    <a:pt x="40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7" y="90"/>
                  </a:lnTo>
                  <a:lnTo>
                    <a:pt x="37" y="92"/>
                  </a:lnTo>
                  <a:lnTo>
                    <a:pt x="39" y="92"/>
                  </a:lnTo>
                  <a:lnTo>
                    <a:pt x="37" y="92"/>
                  </a:lnTo>
                  <a:lnTo>
                    <a:pt x="35" y="92"/>
                  </a:lnTo>
                  <a:lnTo>
                    <a:pt x="33" y="92"/>
                  </a:lnTo>
                  <a:lnTo>
                    <a:pt x="33" y="94"/>
                  </a:lnTo>
                  <a:lnTo>
                    <a:pt x="32" y="92"/>
                  </a:lnTo>
                  <a:lnTo>
                    <a:pt x="30" y="94"/>
                  </a:lnTo>
                  <a:lnTo>
                    <a:pt x="30" y="95"/>
                  </a:lnTo>
                  <a:lnTo>
                    <a:pt x="28" y="97"/>
                  </a:lnTo>
                  <a:lnTo>
                    <a:pt x="26" y="97"/>
                  </a:lnTo>
                  <a:lnTo>
                    <a:pt x="26" y="99"/>
                  </a:lnTo>
                  <a:lnTo>
                    <a:pt x="26" y="101"/>
                  </a:lnTo>
                  <a:lnTo>
                    <a:pt x="26" y="102"/>
                  </a:lnTo>
                  <a:lnTo>
                    <a:pt x="26" y="104"/>
                  </a:lnTo>
                  <a:lnTo>
                    <a:pt x="25" y="104"/>
                  </a:lnTo>
                  <a:lnTo>
                    <a:pt x="25" y="106"/>
                  </a:lnTo>
                  <a:lnTo>
                    <a:pt x="23" y="106"/>
                  </a:lnTo>
                  <a:lnTo>
                    <a:pt x="21" y="106"/>
                  </a:lnTo>
                  <a:lnTo>
                    <a:pt x="19" y="108"/>
                  </a:lnTo>
                  <a:lnTo>
                    <a:pt x="19" y="106"/>
                  </a:lnTo>
                  <a:lnTo>
                    <a:pt x="17" y="106"/>
                  </a:lnTo>
                  <a:lnTo>
                    <a:pt x="17" y="108"/>
                  </a:lnTo>
                  <a:lnTo>
                    <a:pt x="17" y="109"/>
                  </a:lnTo>
                  <a:lnTo>
                    <a:pt x="17" y="111"/>
                  </a:lnTo>
                  <a:lnTo>
                    <a:pt x="16" y="111"/>
                  </a:lnTo>
                  <a:lnTo>
                    <a:pt x="14" y="111"/>
                  </a:lnTo>
                  <a:lnTo>
                    <a:pt x="12" y="111"/>
                  </a:lnTo>
                  <a:lnTo>
                    <a:pt x="12" y="109"/>
                  </a:lnTo>
                  <a:lnTo>
                    <a:pt x="12" y="108"/>
                  </a:lnTo>
                  <a:lnTo>
                    <a:pt x="10" y="108"/>
                  </a:lnTo>
                  <a:lnTo>
                    <a:pt x="10" y="106"/>
                  </a:lnTo>
                  <a:lnTo>
                    <a:pt x="9" y="106"/>
                  </a:lnTo>
                  <a:lnTo>
                    <a:pt x="9" y="108"/>
                  </a:lnTo>
                  <a:lnTo>
                    <a:pt x="7" y="108"/>
                  </a:lnTo>
                  <a:lnTo>
                    <a:pt x="7" y="109"/>
                  </a:lnTo>
                  <a:lnTo>
                    <a:pt x="5" y="109"/>
                  </a:lnTo>
                  <a:lnTo>
                    <a:pt x="5" y="111"/>
                  </a:lnTo>
                  <a:lnTo>
                    <a:pt x="7" y="113"/>
                  </a:lnTo>
                  <a:lnTo>
                    <a:pt x="5" y="113"/>
                  </a:lnTo>
                  <a:lnTo>
                    <a:pt x="3" y="113"/>
                  </a:lnTo>
                  <a:lnTo>
                    <a:pt x="3" y="115"/>
                  </a:lnTo>
                  <a:lnTo>
                    <a:pt x="3" y="117"/>
                  </a:lnTo>
                  <a:lnTo>
                    <a:pt x="2" y="117"/>
                  </a:lnTo>
                  <a:lnTo>
                    <a:pt x="2" y="118"/>
                  </a:lnTo>
                  <a:lnTo>
                    <a:pt x="2" y="120"/>
                  </a:lnTo>
                  <a:lnTo>
                    <a:pt x="0" y="120"/>
                  </a:lnTo>
                  <a:lnTo>
                    <a:pt x="2" y="120"/>
                  </a:lnTo>
                  <a:lnTo>
                    <a:pt x="3" y="120"/>
                  </a:lnTo>
                  <a:lnTo>
                    <a:pt x="5" y="122"/>
                  </a:lnTo>
                  <a:lnTo>
                    <a:pt x="7" y="122"/>
                  </a:lnTo>
                  <a:lnTo>
                    <a:pt x="7" y="124"/>
                  </a:lnTo>
                  <a:lnTo>
                    <a:pt x="7" y="125"/>
                  </a:lnTo>
                  <a:lnTo>
                    <a:pt x="9" y="125"/>
                  </a:lnTo>
                  <a:lnTo>
                    <a:pt x="10" y="125"/>
                  </a:lnTo>
                  <a:lnTo>
                    <a:pt x="10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5"/>
                  </a:lnTo>
                  <a:lnTo>
                    <a:pt x="19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5" y="125"/>
                  </a:lnTo>
                  <a:lnTo>
                    <a:pt x="26" y="125"/>
                  </a:lnTo>
                  <a:lnTo>
                    <a:pt x="26" y="124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2"/>
                  </a:lnTo>
                  <a:lnTo>
                    <a:pt x="33" y="122"/>
                  </a:lnTo>
                  <a:lnTo>
                    <a:pt x="35" y="124"/>
                  </a:lnTo>
                  <a:lnTo>
                    <a:pt x="37" y="122"/>
                  </a:lnTo>
                  <a:lnTo>
                    <a:pt x="39" y="124"/>
                  </a:lnTo>
                  <a:lnTo>
                    <a:pt x="39" y="125"/>
                  </a:lnTo>
                  <a:lnTo>
                    <a:pt x="40" y="125"/>
                  </a:lnTo>
                  <a:lnTo>
                    <a:pt x="42" y="125"/>
                  </a:lnTo>
                  <a:lnTo>
                    <a:pt x="44" y="125"/>
                  </a:lnTo>
                  <a:lnTo>
                    <a:pt x="46" y="125"/>
                  </a:lnTo>
                  <a:lnTo>
                    <a:pt x="48" y="125"/>
                  </a:lnTo>
                  <a:lnTo>
                    <a:pt x="48" y="124"/>
                  </a:lnTo>
                  <a:lnTo>
                    <a:pt x="49" y="124"/>
                  </a:lnTo>
                  <a:lnTo>
                    <a:pt x="49" y="122"/>
                  </a:lnTo>
                  <a:lnTo>
                    <a:pt x="49" y="120"/>
                  </a:lnTo>
                  <a:lnTo>
                    <a:pt x="51" y="120"/>
                  </a:lnTo>
                  <a:lnTo>
                    <a:pt x="53" y="120"/>
                  </a:lnTo>
                  <a:lnTo>
                    <a:pt x="53" y="118"/>
                  </a:lnTo>
                  <a:lnTo>
                    <a:pt x="55" y="118"/>
                  </a:lnTo>
                  <a:lnTo>
                    <a:pt x="56" y="118"/>
                  </a:lnTo>
                  <a:lnTo>
                    <a:pt x="56" y="120"/>
                  </a:lnTo>
                  <a:lnTo>
                    <a:pt x="58" y="120"/>
                  </a:lnTo>
                  <a:lnTo>
                    <a:pt x="58" y="118"/>
                  </a:lnTo>
                  <a:lnTo>
                    <a:pt x="60" y="118"/>
                  </a:lnTo>
                  <a:lnTo>
                    <a:pt x="60" y="117"/>
                  </a:lnTo>
                  <a:lnTo>
                    <a:pt x="62" y="117"/>
                  </a:lnTo>
                  <a:lnTo>
                    <a:pt x="62" y="115"/>
                  </a:lnTo>
                  <a:lnTo>
                    <a:pt x="64" y="115"/>
                  </a:lnTo>
                  <a:lnTo>
                    <a:pt x="64" y="113"/>
                  </a:lnTo>
                  <a:lnTo>
                    <a:pt x="65" y="113"/>
                  </a:lnTo>
                  <a:lnTo>
                    <a:pt x="67" y="113"/>
                  </a:lnTo>
                  <a:lnTo>
                    <a:pt x="69" y="113"/>
                  </a:lnTo>
                  <a:lnTo>
                    <a:pt x="71" y="115"/>
                  </a:lnTo>
                  <a:lnTo>
                    <a:pt x="71" y="113"/>
                  </a:lnTo>
                  <a:lnTo>
                    <a:pt x="72" y="111"/>
                  </a:lnTo>
                  <a:lnTo>
                    <a:pt x="74" y="111"/>
                  </a:lnTo>
                  <a:lnTo>
                    <a:pt x="74" y="113"/>
                  </a:lnTo>
                  <a:lnTo>
                    <a:pt x="76" y="113"/>
                  </a:lnTo>
                  <a:lnTo>
                    <a:pt x="76" y="115"/>
                  </a:lnTo>
                  <a:lnTo>
                    <a:pt x="78" y="115"/>
                  </a:lnTo>
                  <a:lnTo>
                    <a:pt x="78" y="117"/>
                  </a:lnTo>
                  <a:lnTo>
                    <a:pt x="78" y="118"/>
                  </a:lnTo>
                  <a:lnTo>
                    <a:pt x="79" y="120"/>
                  </a:lnTo>
                  <a:lnTo>
                    <a:pt x="81" y="120"/>
                  </a:lnTo>
                  <a:lnTo>
                    <a:pt x="81" y="118"/>
                  </a:lnTo>
                  <a:lnTo>
                    <a:pt x="83" y="118"/>
                  </a:lnTo>
                  <a:lnTo>
                    <a:pt x="83" y="117"/>
                  </a:lnTo>
                  <a:lnTo>
                    <a:pt x="85" y="117"/>
                  </a:lnTo>
                  <a:lnTo>
                    <a:pt x="85" y="115"/>
                  </a:lnTo>
                  <a:lnTo>
                    <a:pt x="87" y="115"/>
                  </a:lnTo>
                  <a:lnTo>
                    <a:pt x="88" y="115"/>
                  </a:lnTo>
                  <a:lnTo>
                    <a:pt x="90" y="117"/>
                  </a:lnTo>
                  <a:lnTo>
                    <a:pt x="92" y="117"/>
                  </a:lnTo>
                  <a:lnTo>
                    <a:pt x="92" y="115"/>
                  </a:lnTo>
                  <a:lnTo>
                    <a:pt x="94" y="115"/>
                  </a:lnTo>
                  <a:lnTo>
                    <a:pt x="94" y="117"/>
                  </a:lnTo>
                  <a:lnTo>
                    <a:pt x="94" y="118"/>
                  </a:lnTo>
                  <a:lnTo>
                    <a:pt x="95" y="118"/>
                  </a:lnTo>
                  <a:lnTo>
                    <a:pt x="95" y="120"/>
                  </a:lnTo>
                  <a:lnTo>
                    <a:pt x="97" y="120"/>
                  </a:lnTo>
                  <a:lnTo>
                    <a:pt x="97" y="118"/>
                  </a:lnTo>
                  <a:lnTo>
                    <a:pt x="99" y="118"/>
                  </a:lnTo>
                  <a:lnTo>
                    <a:pt x="101" y="118"/>
                  </a:lnTo>
                  <a:lnTo>
                    <a:pt x="101" y="120"/>
                  </a:lnTo>
                  <a:lnTo>
                    <a:pt x="102" y="120"/>
                  </a:lnTo>
                  <a:lnTo>
                    <a:pt x="104" y="120"/>
                  </a:lnTo>
                  <a:lnTo>
                    <a:pt x="104" y="122"/>
                  </a:lnTo>
                  <a:lnTo>
                    <a:pt x="106" y="122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10" y="124"/>
                  </a:lnTo>
                  <a:lnTo>
                    <a:pt x="110" y="125"/>
                  </a:lnTo>
                  <a:lnTo>
                    <a:pt x="111" y="125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9"/>
                  </a:lnTo>
                  <a:lnTo>
                    <a:pt x="115" y="129"/>
                  </a:lnTo>
                  <a:lnTo>
                    <a:pt x="115" y="131"/>
                  </a:lnTo>
                  <a:lnTo>
                    <a:pt x="117" y="131"/>
                  </a:lnTo>
                  <a:lnTo>
                    <a:pt x="117" y="132"/>
                  </a:lnTo>
                  <a:lnTo>
                    <a:pt x="118" y="134"/>
                  </a:lnTo>
                  <a:lnTo>
                    <a:pt x="118" y="136"/>
                  </a:lnTo>
                  <a:lnTo>
                    <a:pt x="118" y="138"/>
                  </a:lnTo>
                  <a:lnTo>
                    <a:pt x="118" y="136"/>
                  </a:lnTo>
                  <a:lnTo>
                    <a:pt x="120" y="136"/>
                  </a:lnTo>
                  <a:lnTo>
                    <a:pt x="120" y="138"/>
                  </a:lnTo>
                  <a:lnTo>
                    <a:pt x="122" y="138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5" y="140"/>
                  </a:lnTo>
                  <a:lnTo>
                    <a:pt x="125" y="138"/>
                  </a:lnTo>
                  <a:lnTo>
                    <a:pt x="127" y="138"/>
                  </a:lnTo>
                  <a:lnTo>
                    <a:pt x="129" y="138"/>
                  </a:lnTo>
                  <a:lnTo>
                    <a:pt x="129" y="136"/>
                  </a:lnTo>
                  <a:lnTo>
                    <a:pt x="131" y="136"/>
                  </a:lnTo>
                  <a:lnTo>
                    <a:pt x="133" y="136"/>
                  </a:lnTo>
                  <a:lnTo>
                    <a:pt x="133" y="138"/>
                  </a:lnTo>
                  <a:lnTo>
                    <a:pt x="134" y="138"/>
                  </a:lnTo>
                  <a:lnTo>
                    <a:pt x="136" y="138"/>
                  </a:lnTo>
                  <a:lnTo>
                    <a:pt x="136" y="140"/>
                  </a:lnTo>
                  <a:lnTo>
                    <a:pt x="136" y="141"/>
                  </a:lnTo>
                  <a:lnTo>
                    <a:pt x="138" y="143"/>
                  </a:lnTo>
                  <a:lnTo>
                    <a:pt x="140" y="143"/>
                  </a:lnTo>
                  <a:lnTo>
                    <a:pt x="140" y="145"/>
                  </a:lnTo>
                  <a:lnTo>
                    <a:pt x="138" y="145"/>
                  </a:lnTo>
                  <a:lnTo>
                    <a:pt x="138" y="147"/>
                  </a:lnTo>
                  <a:lnTo>
                    <a:pt x="136" y="147"/>
                  </a:lnTo>
                  <a:lnTo>
                    <a:pt x="138" y="147"/>
                  </a:lnTo>
                  <a:lnTo>
                    <a:pt x="138" y="148"/>
                  </a:lnTo>
                  <a:lnTo>
                    <a:pt x="140" y="148"/>
                  </a:lnTo>
                  <a:lnTo>
                    <a:pt x="140" y="150"/>
                  </a:lnTo>
                  <a:lnTo>
                    <a:pt x="141" y="150"/>
                  </a:lnTo>
                  <a:lnTo>
                    <a:pt x="141" y="148"/>
                  </a:lnTo>
                  <a:lnTo>
                    <a:pt x="141" y="150"/>
                  </a:lnTo>
                  <a:lnTo>
                    <a:pt x="143" y="150"/>
                  </a:lnTo>
                  <a:lnTo>
                    <a:pt x="145" y="150"/>
                  </a:lnTo>
                  <a:lnTo>
                    <a:pt x="145" y="152"/>
                  </a:lnTo>
                  <a:lnTo>
                    <a:pt x="147" y="152"/>
                  </a:lnTo>
                  <a:lnTo>
                    <a:pt x="148" y="152"/>
                  </a:lnTo>
                  <a:lnTo>
                    <a:pt x="150" y="152"/>
                  </a:lnTo>
                  <a:lnTo>
                    <a:pt x="150" y="154"/>
                  </a:lnTo>
                  <a:lnTo>
                    <a:pt x="152" y="154"/>
                  </a:lnTo>
                  <a:lnTo>
                    <a:pt x="154" y="154"/>
                  </a:lnTo>
                  <a:lnTo>
                    <a:pt x="156" y="154"/>
                  </a:lnTo>
                  <a:lnTo>
                    <a:pt x="156" y="152"/>
                  </a:lnTo>
                  <a:lnTo>
                    <a:pt x="157" y="152"/>
                  </a:lnTo>
                  <a:lnTo>
                    <a:pt x="157" y="150"/>
                  </a:lnTo>
                  <a:lnTo>
                    <a:pt x="159" y="150"/>
                  </a:lnTo>
                  <a:lnTo>
                    <a:pt x="159" y="152"/>
                  </a:lnTo>
                  <a:lnTo>
                    <a:pt x="161" y="154"/>
                  </a:lnTo>
                  <a:lnTo>
                    <a:pt x="161" y="155"/>
                  </a:lnTo>
                  <a:lnTo>
                    <a:pt x="161" y="157"/>
                  </a:lnTo>
                  <a:lnTo>
                    <a:pt x="163" y="157"/>
                  </a:lnTo>
                  <a:lnTo>
                    <a:pt x="161" y="157"/>
                  </a:lnTo>
                  <a:lnTo>
                    <a:pt x="161" y="159"/>
                  </a:lnTo>
                  <a:lnTo>
                    <a:pt x="163" y="159"/>
                  </a:lnTo>
                  <a:lnTo>
                    <a:pt x="164" y="159"/>
                  </a:lnTo>
                  <a:lnTo>
                    <a:pt x="163" y="159"/>
                  </a:lnTo>
                  <a:lnTo>
                    <a:pt x="163" y="161"/>
                  </a:lnTo>
                  <a:lnTo>
                    <a:pt x="164" y="161"/>
                  </a:lnTo>
                  <a:lnTo>
                    <a:pt x="166" y="161"/>
                  </a:lnTo>
                  <a:lnTo>
                    <a:pt x="166" y="159"/>
                  </a:lnTo>
                  <a:lnTo>
                    <a:pt x="168" y="161"/>
                  </a:lnTo>
                  <a:lnTo>
                    <a:pt x="168" y="159"/>
                  </a:lnTo>
                  <a:lnTo>
                    <a:pt x="170" y="159"/>
                  </a:lnTo>
                  <a:lnTo>
                    <a:pt x="170" y="161"/>
                  </a:lnTo>
                  <a:lnTo>
                    <a:pt x="171" y="161"/>
                  </a:lnTo>
                  <a:lnTo>
                    <a:pt x="171" y="163"/>
                  </a:lnTo>
                  <a:lnTo>
                    <a:pt x="170" y="163"/>
                  </a:lnTo>
                  <a:lnTo>
                    <a:pt x="171" y="163"/>
                  </a:lnTo>
                  <a:lnTo>
                    <a:pt x="170" y="163"/>
                  </a:lnTo>
                  <a:lnTo>
                    <a:pt x="168" y="164"/>
                  </a:lnTo>
                  <a:lnTo>
                    <a:pt x="170" y="166"/>
                  </a:lnTo>
                  <a:lnTo>
                    <a:pt x="171" y="166"/>
                  </a:lnTo>
                  <a:lnTo>
                    <a:pt x="171" y="168"/>
                  </a:lnTo>
                  <a:lnTo>
                    <a:pt x="171" y="170"/>
                  </a:lnTo>
                  <a:lnTo>
                    <a:pt x="173" y="170"/>
                  </a:lnTo>
                  <a:lnTo>
                    <a:pt x="173" y="171"/>
                  </a:lnTo>
                  <a:lnTo>
                    <a:pt x="171" y="171"/>
                  </a:lnTo>
                  <a:lnTo>
                    <a:pt x="171" y="173"/>
                  </a:lnTo>
                  <a:lnTo>
                    <a:pt x="171" y="175"/>
                  </a:lnTo>
                  <a:lnTo>
                    <a:pt x="173" y="177"/>
                  </a:lnTo>
                  <a:lnTo>
                    <a:pt x="171" y="177"/>
                  </a:lnTo>
                  <a:lnTo>
                    <a:pt x="173" y="177"/>
                  </a:lnTo>
                  <a:lnTo>
                    <a:pt x="173" y="179"/>
                  </a:lnTo>
                  <a:lnTo>
                    <a:pt x="175" y="179"/>
                  </a:lnTo>
                  <a:lnTo>
                    <a:pt x="175" y="180"/>
                  </a:lnTo>
                  <a:lnTo>
                    <a:pt x="177" y="180"/>
                  </a:lnTo>
                  <a:lnTo>
                    <a:pt x="177" y="182"/>
                  </a:lnTo>
                  <a:lnTo>
                    <a:pt x="179" y="182"/>
                  </a:lnTo>
                  <a:lnTo>
                    <a:pt x="180" y="182"/>
                  </a:lnTo>
                  <a:lnTo>
                    <a:pt x="182" y="180"/>
                  </a:lnTo>
                  <a:lnTo>
                    <a:pt x="182" y="182"/>
                  </a:lnTo>
                  <a:lnTo>
                    <a:pt x="184" y="182"/>
                  </a:lnTo>
                  <a:lnTo>
                    <a:pt x="186" y="182"/>
                  </a:lnTo>
                  <a:lnTo>
                    <a:pt x="187" y="182"/>
                  </a:lnTo>
                  <a:lnTo>
                    <a:pt x="189" y="182"/>
                  </a:lnTo>
                  <a:lnTo>
                    <a:pt x="189" y="184"/>
                  </a:lnTo>
                  <a:lnTo>
                    <a:pt x="191" y="184"/>
                  </a:lnTo>
                  <a:lnTo>
                    <a:pt x="191" y="182"/>
                  </a:lnTo>
                  <a:lnTo>
                    <a:pt x="191" y="184"/>
                  </a:lnTo>
                  <a:lnTo>
                    <a:pt x="193" y="184"/>
                  </a:lnTo>
                  <a:lnTo>
                    <a:pt x="191" y="184"/>
                  </a:lnTo>
                  <a:lnTo>
                    <a:pt x="191" y="186"/>
                  </a:lnTo>
                  <a:lnTo>
                    <a:pt x="191" y="187"/>
                  </a:lnTo>
                  <a:lnTo>
                    <a:pt x="193" y="189"/>
                  </a:lnTo>
                  <a:lnTo>
                    <a:pt x="193" y="191"/>
                  </a:lnTo>
                  <a:lnTo>
                    <a:pt x="191" y="191"/>
                  </a:lnTo>
                  <a:lnTo>
                    <a:pt x="191" y="193"/>
                  </a:lnTo>
                  <a:lnTo>
                    <a:pt x="193" y="193"/>
                  </a:lnTo>
                  <a:lnTo>
                    <a:pt x="194" y="193"/>
                  </a:lnTo>
                  <a:lnTo>
                    <a:pt x="196" y="193"/>
                  </a:lnTo>
                  <a:lnTo>
                    <a:pt x="198" y="193"/>
                  </a:lnTo>
                  <a:lnTo>
                    <a:pt x="198" y="191"/>
                  </a:lnTo>
                  <a:lnTo>
                    <a:pt x="198" y="189"/>
                  </a:lnTo>
                  <a:lnTo>
                    <a:pt x="198" y="187"/>
                  </a:lnTo>
                  <a:lnTo>
                    <a:pt x="198" y="186"/>
                  </a:lnTo>
                  <a:lnTo>
                    <a:pt x="198" y="184"/>
                  </a:lnTo>
                  <a:lnTo>
                    <a:pt x="200" y="184"/>
                  </a:lnTo>
                  <a:lnTo>
                    <a:pt x="202" y="184"/>
                  </a:lnTo>
                  <a:lnTo>
                    <a:pt x="203" y="182"/>
                  </a:lnTo>
                  <a:lnTo>
                    <a:pt x="203" y="184"/>
                  </a:lnTo>
                  <a:lnTo>
                    <a:pt x="205" y="184"/>
                  </a:lnTo>
                  <a:lnTo>
                    <a:pt x="207" y="184"/>
                  </a:lnTo>
                  <a:lnTo>
                    <a:pt x="209" y="184"/>
                  </a:lnTo>
                  <a:lnTo>
                    <a:pt x="210" y="184"/>
                  </a:lnTo>
                  <a:lnTo>
                    <a:pt x="210" y="182"/>
                  </a:lnTo>
                  <a:lnTo>
                    <a:pt x="210" y="184"/>
                  </a:lnTo>
                  <a:lnTo>
                    <a:pt x="212" y="184"/>
                  </a:lnTo>
                  <a:lnTo>
                    <a:pt x="214" y="184"/>
                  </a:lnTo>
                  <a:lnTo>
                    <a:pt x="216" y="184"/>
                  </a:lnTo>
                  <a:lnTo>
                    <a:pt x="217" y="184"/>
                  </a:lnTo>
                  <a:lnTo>
                    <a:pt x="219" y="184"/>
                  </a:lnTo>
                  <a:lnTo>
                    <a:pt x="221" y="184"/>
                  </a:lnTo>
                  <a:lnTo>
                    <a:pt x="223" y="184"/>
                  </a:lnTo>
                  <a:lnTo>
                    <a:pt x="223" y="186"/>
                  </a:lnTo>
                  <a:lnTo>
                    <a:pt x="225" y="186"/>
                  </a:lnTo>
                  <a:lnTo>
                    <a:pt x="225" y="187"/>
                  </a:lnTo>
                  <a:lnTo>
                    <a:pt x="226" y="187"/>
                  </a:lnTo>
                  <a:lnTo>
                    <a:pt x="228" y="187"/>
                  </a:lnTo>
                  <a:lnTo>
                    <a:pt x="228" y="189"/>
                  </a:lnTo>
                  <a:lnTo>
                    <a:pt x="228" y="191"/>
                  </a:lnTo>
                  <a:lnTo>
                    <a:pt x="228" y="193"/>
                  </a:lnTo>
                  <a:lnTo>
                    <a:pt x="226" y="193"/>
                  </a:lnTo>
                  <a:lnTo>
                    <a:pt x="226" y="194"/>
                  </a:lnTo>
                  <a:lnTo>
                    <a:pt x="225" y="194"/>
                  </a:lnTo>
                  <a:lnTo>
                    <a:pt x="223" y="194"/>
                  </a:lnTo>
                  <a:lnTo>
                    <a:pt x="221" y="196"/>
                  </a:lnTo>
                  <a:lnTo>
                    <a:pt x="221" y="198"/>
                  </a:lnTo>
                  <a:lnTo>
                    <a:pt x="219" y="198"/>
                  </a:lnTo>
                  <a:lnTo>
                    <a:pt x="219" y="200"/>
                  </a:lnTo>
                  <a:lnTo>
                    <a:pt x="221" y="200"/>
                  </a:lnTo>
                  <a:lnTo>
                    <a:pt x="221" y="202"/>
                  </a:lnTo>
                  <a:lnTo>
                    <a:pt x="223" y="202"/>
                  </a:lnTo>
                  <a:lnTo>
                    <a:pt x="223" y="203"/>
                  </a:lnTo>
                  <a:lnTo>
                    <a:pt x="223" y="205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19" y="207"/>
                  </a:lnTo>
                  <a:lnTo>
                    <a:pt x="219" y="209"/>
                  </a:lnTo>
                  <a:lnTo>
                    <a:pt x="217" y="209"/>
                  </a:lnTo>
                  <a:lnTo>
                    <a:pt x="217" y="210"/>
                  </a:lnTo>
                  <a:lnTo>
                    <a:pt x="217" y="212"/>
                  </a:lnTo>
                  <a:lnTo>
                    <a:pt x="217" y="214"/>
                  </a:lnTo>
                  <a:lnTo>
                    <a:pt x="217" y="216"/>
                  </a:lnTo>
                  <a:lnTo>
                    <a:pt x="217" y="217"/>
                  </a:lnTo>
                  <a:lnTo>
                    <a:pt x="216" y="217"/>
                  </a:lnTo>
                  <a:lnTo>
                    <a:pt x="216" y="219"/>
                  </a:lnTo>
                  <a:lnTo>
                    <a:pt x="217" y="219"/>
                  </a:lnTo>
                  <a:lnTo>
                    <a:pt x="219" y="219"/>
                  </a:lnTo>
                  <a:lnTo>
                    <a:pt x="221" y="219"/>
                  </a:lnTo>
                  <a:lnTo>
                    <a:pt x="221" y="221"/>
                  </a:lnTo>
                  <a:lnTo>
                    <a:pt x="219" y="221"/>
                  </a:lnTo>
                  <a:lnTo>
                    <a:pt x="217" y="223"/>
                  </a:lnTo>
                  <a:lnTo>
                    <a:pt x="217" y="225"/>
                  </a:lnTo>
                  <a:lnTo>
                    <a:pt x="219" y="225"/>
                  </a:lnTo>
                  <a:lnTo>
                    <a:pt x="219" y="226"/>
                  </a:lnTo>
                  <a:lnTo>
                    <a:pt x="217" y="226"/>
                  </a:lnTo>
                  <a:lnTo>
                    <a:pt x="217" y="228"/>
                  </a:lnTo>
                  <a:lnTo>
                    <a:pt x="217" y="230"/>
                  </a:lnTo>
                  <a:lnTo>
                    <a:pt x="216" y="230"/>
                  </a:lnTo>
                  <a:lnTo>
                    <a:pt x="216" y="232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2" y="230"/>
                  </a:lnTo>
                  <a:lnTo>
                    <a:pt x="212" y="232"/>
                  </a:lnTo>
                  <a:lnTo>
                    <a:pt x="212" y="233"/>
                  </a:lnTo>
                  <a:lnTo>
                    <a:pt x="210" y="233"/>
                  </a:lnTo>
                  <a:lnTo>
                    <a:pt x="210" y="235"/>
                  </a:lnTo>
                  <a:lnTo>
                    <a:pt x="209" y="235"/>
                  </a:lnTo>
                  <a:lnTo>
                    <a:pt x="209" y="237"/>
                  </a:lnTo>
                  <a:lnTo>
                    <a:pt x="210" y="237"/>
                  </a:lnTo>
                  <a:lnTo>
                    <a:pt x="210" y="239"/>
                  </a:lnTo>
                  <a:lnTo>
                    <a:pt x="212" y="239"/>
                  </a:lnTo>
                  <a:lnTo>
                    <a:pt x="212" y="240"/>
                  </a:lnTo>
                  <a:lnTo>
                    <a:pt x="210" y="242"/>
                  </a:lnTo>
                  <a:lnTo>
                    <a:pt x="210" y="244"/>
                  </a:lnTo>
                  <a:lnTo>
                    <a:pt x="209" y="244"/>
                  </a:lnTo>
                  <a:lnTo>
                    <a:pt x="207" y="246"/>
                  </a:lnTo>
                  <a:lnTo>
                    <a:pt x="205" y="246"/>
                  </a:lnTo>
                  <a:lnTo>
                    <a:pt x="203" y="246"/>
                  </a:lnTo>
                  <a:lnTo>
                    <a:pt x="203" y="248"/>
                  </a:lnTo>
                  <a:lnTo>
                    <a:pt x="205" y="248"/>
                  </a:lnTo>
                  <a:lnTo>
                    <a:pt x="205" y="249"/>
                  </a:lnTo>
                  <a:lnTo>
                    <a:pt x="207" y="249"/>
                  </a:lnTo>
                  <a:lnTo>
                    <a:pt x="207" y="251"/>
                  </a:lnTo>
                  <a:lnTo>
                    <a:pt x="209" y="253"/>
                  </a:lnTo>
                  <a:lnTo>
                    <a:pt x="210" y="255"/>
                  </a:lnTo>
                  <a:lnTo>
                    <a:pt x="210" y="256"/>
                  </a:lnTo>
                  <a:lnTo>
                    <a:pt x="210" y="258"/>
                  </a:lnTo>
                  <a:lnTo>
                    <a:pt x="210" y="260"/>
                  </a:lnTo>
                  <a:lnTo>
                    <a:pt x="210" y="262"/>
                  </a:lnTo>
                  <a:lnTo>
                    <a:pt x="210" y="263"/>
                  </a:lnTo>
                  <a:lnTo>
                    <a:pt x="210" y="265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7" y="267"/>
                  </a:lnTo>
                  <a:lnTo>
                    <a:pt x="207" y="269"/>
                  </a:lnTo>
                  <a:lnTo>
                    <a:pt x="207" y="271"/>
                  </a:lnTo>
                  <a:lnTo>
                    <a:pt x="205" y="271"/>
                  </a:lnTo>
                  <a:lnTo>
                    <a:pt x="205" y="272"/>
                  </a:lnTo>
                  <a:lnTo>
                    <a:pt x="205" y="274"/>
                  </a:lnTo>
                  <a:lnTo>
                    <a:pt x="205" y="276"/>
                  </a:lnTo>
                  <a:lnTo>
                    <a:pt x="203" y="276"/>
                  </a:lnTo>
                  <a:lnTo>
                    <a:pt x="205" y="278"/>
                  </a:lnTo>
                  <a:lnTo>
                    <a:pt x="205" y="279"/>
                  </a:lnTo>
                  <a:lnTo>
                    <a:pt x="207" y="279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5"/>
                  </a:lnTo>
                  <a:lnTo>
                    <a:pt x="207" y="286"/>
                  </a:lnTo>
                  <a:lnTo>
                    <a:pt x="209" y="286"/>
                  </a:lnTo>
                  <a:lnTo>
                    <a:pt x="209" y="288"/>
                  </a:lnTo>
                  <a:lnTo>
                    <a:pt x="209" y="290"/>
                  </a:lnTo>
                  <a:lnTo>
                    <a:pt x="209" y="292"/>
                  </a:lnTo>
                  <a:lnTo>
                    <a:pt x="209" y="294"/>
                  </a:lnTo>
                  <a:lnTo>
                    <a:pt x="209" y="295"/>
                  </a:lnTo>
                  <a:lnTo>
                    <a:pt x="209" y="297"/>
                  </a:lnTo>
                  <a:lnTo>
                    <a:pt x="210" y="297"/>
                  </a:lnTo>
                  <a:lnTo>
                    <a:pt x="210" y="299"/>
                  </a:lnTo>
                  <a:lnTo>
                    <a:pt x="212" y="299"/>
                  </a:lnTo>
                  <a:lnTo>
                    <a:pt x="214" y="299"/>
                  </a:lnTo>
                  <a:lnTo>
                    <a:pt x="214" y="301"/>
                  </a:lnTo>
                  <a:lnTo>
                    <a:pt x="212" y="301"/>
                  </a:lnTo>
                  <a:lnTo>
                    <a:pt x="212" y="302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2" y="308"/>
                  </a:lnTo>
                  <a:lnTo>
                    <a:pt x="212" y="306"/>
                  </a:lnTo>
                  <a:lnTo>
                    <a:pt x="210" y="306"/>
                  </a:lnTo>
                  <a:lnTo>
                    <a:pt x="210" y="308"/>
                  </a:lnTo>
                  <a:lnTo>
                    <a:pt x="210" y="309"/>
                  </a:lnTo>
                  <a:lnTo>
                    <a:pt x="209" y="309"/>
                  </a:lnTo>
                  <a:lnTo>
                    <a:pt x="209" y="311"/>
                  </a:lnTo>
                  <a:lnTo>
                    <a:pt x="207" y="311"/>
                  </a:lnTo>
                  <a:lnTo>
                    <a:pt x="205" y="311"/>
                  </a:lnTo>
                  <a:lnTo>
                    <a:pt x="203" y="311"/>
                  </a:lnTo>
                  <a:lnTo>
                    <a:pt x="203" y="313"/>
                  </a:lnTo>
                  <a:lnTo>
                    <a:pt x="202" y="313"/>
                  </a:lnTo>
                  <a:lnTo>
                    <a:pt x="200" y="313"/>
                  </a:lnTo>
                  <a:lnTo>
                    <a:pt x="200" y="311"/>
                  </a:lnTo>
                  <a:lnTo>
                    <a:pt x="198" y="311"/>
                  </a:lnTo>
                  <a:lnTo>
                    <a:pt x="198" y="309"/>
                  </a:lnTo>
                  <a:lnTo>
                    <a:pt x="196" y="309"/>
                  </a:lnTo>
                  <a:lnTo>
                    <a:pt x="196" y="308"/>
                  </a:lnTo>
                  <a:lnTo>
                    <a:pt x="194" y="308"/>
                  </a:lnTo>
                  <a:lnTo>
                    <a:pt x="193" y="308"/>
                  </a:lnTo>
                  <a:lnTo>
                    <a:pt x="193" y="309"/>
                  </a:lnTo>
                  <a:lnTo>
                    <a:pt x="193" y="311"/>
                  </a:lnTo>
                  <a:lnTo>
                    <a:pt x="193" y="313"/>
                  </a:lnTo>
                  <a:lnTo>
                    <a:pt x="194" y="315"/>
                  </a:lnTo>
                  <a:lnTo>
                    <a:pt x="194" y="317"/>
                  </a:lnTo>
                  <a:lnTo>
                    <a:pt x="196" y="317"/>
                  </a:lnTo>
                  <a:lnTo>
                    <a:pt x="196" y="318"/>
                  </a:lnTo>
                  <a:lnTo>
                    <a:pt x="196" y="320"/>
                  </a:lnTo>
                  <a:lnTo>
                    <a:pt x="194" y="322"/>
                  </a:lnTo>
                  <a:lnTo>
                    <a:pt x="196" y="322"/>
                  </a:lnTo>
                  <a:lnTo>
                    <a:pt x="194" y="324"/>
                  </a:lnTo>
                  <a:lnTo>
                    <a:pt x="193" y="324"/>
                  </a:lnTo>
                  <a:lnTo>
                    <a:pt x="191" y="324"/>
                  </a:lnTo>
                  <a:lnTo>
                    <a:pt x="189" y="324"/>
                  </a:lnTo>
                  <a:lnTo>
                    <a:pt x="189" y="322"/>
                  </a:lnTo>
                  <a:lnTo>
                    <a:pt x="189" y="324"/>
                  </a:lnTo>
                  <a:lnTo>
                    <a:pt x="187" y="324"/>
                  </a:lnTo>
                  <a:lnTo>
                    <a:pt x="186" y="324"/>
                  </a:lnTo>
                  <a:lnTo>
                    <a:pt x="184" y="324"/>
                  </a:lnTo>
                  <a:lnTo>
                    <a:pt x="184" y="322"/>
                  </a:lnTo>
                  <a:lnTo>
                    <a:pt x="184" y="324"/>
                  </a:lnTo>
                  <a:lnTo>
                    <a:pt x="186" y="324"/>
                  </a:lnTo>
                  <a:lnTo>
                    <a:pt x="186" y="325"/>
                  </a:lnTo>
                  <a:lnTo>
                    <a:pt x="184" y="325"/>
                  </a:lnTo>
                  <a:lnTo>
                    <a:pt x="186" y="325"/>
                  </a:lnTo>
                  <a:lnTo>
                    <a:pt x="186" y="327"/>
                  </a:lnTo>
                  <a:lnTo>
                    <a:pt x="187" y="329"/>
                  </a:lnTo>
                  <a:lnTo>
                    <a:pt x="186" y="329"/>
                  </a:lnTo>
                  <a:lnTo>
                    <a:pt x="186" y="331"/>
                  </a:lnTo>
                  <a:lnTo>
                    <a:pt x="186" y="332"/>
                  </a:lnTo>
                  <a:lnTo>
                    <a:pt x="184" y="332"/>
                  </a:lnTo>
                  <a:lnTo>
                    <a:pt x="182" y="332"/>
                  </a:lnTo>
                  <a:lnTo>
                    <a:pt x="180" y="332"/>
                  </a:lnTo>
                  <a:lnTo>
                    <a:pt x="179" y="332"/>
                  </a:lnTo>
                  <a:lnTo>
                    <a:pt x="179" y="334"/>
                  </a:lnTo>
                  <a:lnTo>
                    <a:pt x="177" y="334"/>
                  </a:lnTo>
                  <a:lnTo>
                    <a:pt x="175" y="334"/>
                  </a:lnTo>
                  <a:lnTo>
                    <a:pt x="175" y="336"/>
                  </a:lnTo>
                  <a:lnTo>
                    <a:pt x="177" y="336"/>
                  </a:lnTo>
                  <a:lnTo>
                    <a:pt x="177" y="338"/>
                  </a:lnTo>
                  <a:lnTo>
                    <a:pt x="177" y="340"/>
                  </a:lnTo>
                  <a:lnTo>
                    <a:pt x="177" y="341"/>
                  </a:lnTo>
                  <a:lnTo>
                    <a:pt x="177" y="343"/>
                  </a:lnTo>
                  <a:lnTo>
                    <a:pt x="177" y="345"/>
                  </a:lnTo>
                  <a:lnTo>
                    <a:pt x="175" y="345"/>
                  </a:lnTo>
                  <a:lnTo>
                    <a:pt x="177" y="345"/>
                  </a:lnTo>
                  <a:lnTo>
                    <a:pt x="177" y="347"/>
                  </a:lnTo>
                  <a:lnTo>
                    <a:pt x="175" y="347"/>
                  </a:lnTo>
                  <a:lnTo>
                    <a:pt x="175" y="348"/>
                  </a:lnTo>
                  <a:lnTo>
                    <a:pt x="173" y="350"/>
                  </a:lnTo>
                  <a:lnTo>
                    <a:pt x="173" y="352"/>
                  </a:lnTo>
                  <a:lnTo>
                    <a:pt x="173" y="354"/>
                  </a:lnTo>
                  <a:lnTo>
                    <a:pt x="175" y="356"/>
                  </a:lnTo>
                  <a:lnTo>
                    <a:pt x="177" y="356"/>
                  </a:lnTo>
                  <a:lnTo>
                    <a:pt x="177" y="354"/>
                  </a:lnTo>
                  <a:lnTo>
                    <a:pt x="175" y="354"/>
                  </a:lnTo>
                  <a:lnTo>
                    <a:pt x="177" y="354"/>
                  </a:lnTo>
                  <a:lnTo>
                    <a:pt x="177" y="352"/>
                  </a:lnTo>
                  <a:lnTo>
                    <a:pt x="177" y="350"/>
                  </a:lnTo>
                  <a:lnTo>
                    <a:pt x="179" y="350"/>
                  </a:lnTo>
                  <a:lnTo>
                    <a:pt x="179" y="348"/>
                  </a:lnTo>
                  <a:lnTo>
                    <a:pt x="180" y="348"/>
                  </a:lnTo>
                  <a:lnTo>
                    <a:pt x="182" y="347"/>
                  </a:lnTo>
                  <a:lnTo>
                    <a:pt x="182" y="348"/>
                  </a:lnTo>
                  <a:lnTo>
                    <a:pt x="182" y="350"/>
                  </a:lnTo>
                  <a:lnTo>
                    <a:pt x="184" y="350"/>
                  </a:lnTo>
                  <a:lnTo>
                    <a:pt x="184" y="352"/>
                  </a:lnTo>
                  <a:lnTo>
                    <a:pt x="186" y="352"/>
                  </a:lnTo>
                  <a:lnTo>
                    <a:pt x="187" y="352"/>
                  </a:lnTo>
                  <a:lnTo>
                    <a:pt x="189" y="352"/>
                  </a:lnTo>
                  <a:lnTo>
                    <a:pt x="189" y="350"/>
                  </a:lnTo>
                  <a:lnTo>
                    <a:pt x="187" y="350"/>
                  </a:lnTo>
                  <a:lnTo>
                    <a:pt x="189" y="350"/>
                  </a:lnTo>
                  <a:lnTo>
                    <a:pt x="189" y="348"/>
                  </a:lnTo>
                  <a:lnTo>
                    <a:pt x="191" y="348"/>
                  </a:lnTo>
                  <a:lnTo>
                    <a:pt x="189" y="348"/>
                  </a:lnTo>
                  <a:lnTo>
                    <a:pt x="189" y="347"/>
                  </a:lnTo>
                  <a:lnTo>
                    <a:pt x="189" y="345"/>
                  </a:lnTo>
                  <a:lnTo>
                    <a:pt x="191" y="345"/>
                  </a:lnTo>
                  <a:lnTo>
                    <a:pt x="191" y="343"/>
                  </a:lnTo>
                  <a:lnTo>
                    <a:pt x="193" y="343"/>
                  </a:lnTo>
                  <a:lnTo>
                    <a:pt x="194" y="343"/>
                  </a:lnTo>
                  <a:lnTo>
                    <a:pt x="194" y="345"/>
                  </a:lnTo>
                  <a:lnTo>
                    <a:pt x="194" y="343"/>
                  </a:lnTo>
                  <a:lnTo>
                    <a:pt x="194" y="341"/>
                  </a:lnTo>
                  <a:lnTo>
                    <a:pt x="196" y="341"/>
                  </a:lnTo>
                  <a:lnTo>
                    <a:pt x="196" y="343"/>
                  </a:lnTo>
                  <a:lnTo>
                    <a:pt x="196" y="341"/>
                  </a:lnTo>
                  <a:lnTo>
                    <a:pt x="198" y="341"/>
                  </a:lnTo>
                  <a:lnTo>
                    <a:pt x="198" y="340"/>
                  </a:lnTo>
                  <a:lnTo>
                    <a:pt x="198" y="338"/>
                  </a:lnTo>
                  <a:lnTo>
                    <a:pt x="196" y="338"/>
                  </a:lnTo>
                  <a:lnTo>
                    <a:pt x="198" y="338"/>
                  </a:lnTo>
                  <a:lnTo>
                    <a:pt x="198" y="336"/>
                  </a:lnTo>
                  <a:lnTo>
                    <a:pt x="200" y="336"/>
                  </a:lnTo>
                  <a:lnTo>
                    <a:pt x="200" y="334"/>
                  </a:lnTo>
                  <a:lnTo>
                    <a:pt x="202" y="334"/>
                  </a:lnTo>
                  <a:lnTo>
                    <a:pt x="202" y="332"/>
                  </a:lnTo>
                  <a:lnTo>
                    <a:pt x="202" y="331"/>
                  </a:lnTo>
                  <a:lnTo>
                    <a:pt x="203" y="331"/>
                  </a:lnTo>
                  <a:lnTo>
                    <a:pt x="205" y="331"/>
                  </a:lnTo>
                  <a:lnTo>
                    <a:pt x="207" y="331"/>
                  </a:lnTo>
                  <a:lnTo>
                    <a:pt x="207" y="329"/>
                  </a:lnTo>
                  <a:lnTo>
                    <a:pt x="205" y="329"/>
                  </a:lnTo>
                  <a:lnTo>
                    <a:pt x="207" y="329"/>
                  </a:lnTo>
                  <a:lnTo>
                    <a:pt x="207" y="327"/>
                  </a:lnTo>
                  <a:lnTo>
                    <a:pt x="207" y="329"/>
                  </a:lnTo>
                  <a:lnTo>
                    <a:pt x="207" y="327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10" y="325"/>
                  </a:lnTo>
                  <a:lnTo>
                    <a:pt x="210" y="327"/>
                  </a:lnTo>
                  <a:lnTo>
                    <a:pt x="210" y="329"/>
                  </a:lnTo>
                  <a:lnTo>
                    <a:pt x="212" y="329"/>
                  </a:lnTo>
                  <a:lnTo>
                    <a:pt x="214" y="329"/>
                  </a:lnTo>
                  <a:lnTo>
                    <a:pt x="214" y="331"/>
                  </a:lnTo>
                  <a:lnTo>
                    <a:pt x="214" y="332"/>
                  </a:lnTo>
                  <a:lnTo>
                    <a:pt x="212" y="332"/>
                  </a:lnTo>
                  <a:lnTo>
                    <a:pt x="212" y="334"/>
                  </a:lnTo>
                  <a:lnTo>
                    <a:pt x="214" y="334"/>
                  </a:lnTo>
                  <a:lnTo>
                    <a:pt x="214" y="336"/>
                  </a:lnTo>
                  <a:lnTo>
                    <a:pt x="216" y="336"/>
                  </a:lnTo>
                  <a:lnTo>
                    <a:pt x="217" y="336"/>
                  </a:lnTo>
                  <a:lnTo>
                    <a:pt x="217" y="334"/>
                  </a:lnTo>
                  <a:lnTo>
                    <a:pt x="219" y="334"/>
                  </a:lnTo>
                  <a:lnTo>
                    <a:pt x="221" y="334"/>
                  </a:lnTo>
                  <a:lnTo>
                    <a:pt x="221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3" y="340"/>
                  </a:lnTo>
                  <a:lnTo>
                    <a:pt x="225" y="340"/>
                  </a:lnTo>
                  <a:lnTo>
                    <a:pt x="225" y="341"/>
                  </a:lnTo>
                  <a:lnTo>
                    <a:pt x="226" y="341"/>
                  </a:lnTo>
                  <a:lnTo>
                    <a:pt x="226" y="343"/>
                  </a:lnTo>
                  <a:lnTo>
                    <a:pt x="226" y="345"/>
                  </a:lnTo>
                  <a:lnTo>
                    <a:pt x="228" y="345"/>
                  </a:lnTo>
                  <a:lnTo>
                    <a:pt x="228" y="347"/>
                  </a:lnTo>
                  <a:lnTo>
                    <a:pt x="226" y="348"/>
                  </a:lnTo>
                  <a:lnTo>
                    <a:pt x="226" y="350"/>
                  </a:lnTo>
                  <a:lnTo>
                    <a:pt x="226" y="352"/>
                  </a:lnTo>
                  <a:lnTo>
                    <a:pt x="226" y="354"/>
                  </a:lnTo>
                  <a:lnTo>
                    <a:pt x="225" y="354"/>
                  </a:lnTo>
                  <a:lnTo>
                    <a:pt x="225" y="356"/>
                  </a:lnTo>
                  <a:lnTo>
                    <a:pt x="225" y="357"/>
                  </a:lnTo>
                  <a:lnTo>
                    <a:pt x="226" y="357"/>
                  </a:lnTo>
                  <a:lnTo>
                    <a:pt x="226" y="359"/>
                  </a:lnTo>
                  <a:lnTo>
                    <a:pt x="228" y="359"/>
                  </a:lnTo>
                  <a:lnTo>
                    <a:pt x="228" y="361"/>
                  </a:lnTo>
                  <a:lnTo>
                    <a:pt x="230" y="361"/>
                  </a:lnTo>
                  <a:lnTo>
                    <a:pt x="230" y="363"/>
                  </a:lnTo>
                  <a:lnTo>
                    <a:pt x="232" y="363"/>
                  </a:lnTo>
                  <a:lnTo>
                    <a:pt x="232" y="364"/>
                  </a:lnTo>
                  <a:lnTo>
                    <a:pt x="232" y="366"/>
                  </a:lnTo>
                  <a:lnTo>
                    <a:pt x="232" y="368"/>
                  </a:lnTo>
                  <a:lnTo>
                    <a:pt x="233" y="370"/>
                  </a:lnTo>
                  <a:lnTo>
                    <a:pt x="233" y="371"/>
                  </a:lnTo>
                  <a:lnTo>
                    <a:pt x="235" y="371"/>
                  </a:lnTo>
                  <a:lnTo>
                    <a:pt x="235" y="373"/>
                  </a:lnTo>
                  <a:lnTo>
                    <a:pt x="233" y="373"/>
                  </a:lnTo>
                  <a:lnTo>
                    <a:pt x="233" y="375"/>
                  </a:lnTo>
                  <a:lnTo>
                    <a:pt x="232" y="375"/>
                  </a:lnTo>
                  <a:lnTo>
                    <a:pt x="230" y="375"/>
                  </a:lnTo>
                  <a:lnTo>
                    <a:pt x="228" y="375"/>
                  </a:lnTo>
                  <a:lnTo>
                    <a:pt x="228" y="377"/>
                  </a:lnTo>
                  <a:lnTo>
                    <a:pt x="226" y="377"/>
                  </a:lnTo>
                  <a:lnTo>
                    <a:pt x="225" y="377"/>
                  </a:lnTo>
                  <a:lnTo>
                    <a:pt x="225" y="379"/>
                  </a:lnTo>
                  <a:lnTo>
                    <a:pt x="225" y="380"/>
                  </a:lnTo>
                  <a:lnTo>
                    <a:pt x="226" y="382"/>
                  </a:lnTo>
                  <a:lnTo>
                    <a:pt x="226" y="384"/>
                  </a:lnTo>
                  <a:lnTo>
                    <a:pt x="226" y="386"/>
                  </a:lnTo>
                  <a:lnTo>
                    <a:pt x="226" y="387"/>
                  </a:lnTo>
                  <a:lnTo>
                    <a:pt x="228" y="387"/>
                  </a:lnTo>
                  <a:lnTo>
                    <a:pt x="228" y="389"/>
                  </a:lnTo>
                  <a:lnTo>
                    <a:pt x="226" y="389"/>
                  </a:lnTo>
                  <a:lnTo>
                    <a:pt x="226" y="391"/>
                  </a:lnTo>
                  <a:lnTo>
                    <a:pt x="228" y="391"/>
                  </a:lnTo>
                  <a:lnTo>
                    <a:pt x="230" y="391"/>
                  </a:lnTo>
                  <a:lnTo>
                    <a:pt x="230" y="393"/>
                  </a:lnTo>
                  <a:lnTo>
                    <a:pt x="228" y="393"/>
                  </a:lnTo>
                  <a:lnTo>
                    <a:pt x="226" y="393"/>
                  </a:lnTo>
                  <a:lnTo>
                    <a:pt x="225" y="393"/>
                  </a:lnTo>
                  <a:lnTo>
                    <a:pt x="225" y="391"/>
                  </a:lnTo>
                  <a:lnTo>
                    <a:pt x="223" y="391"/>
                  </a:lnTo>
                  <a:lnTo>
                    <a:pt x="223" y="389"/>
                  </a:lnTo>
                  <a:lnTo>
                    <a:pt x="221" y="389"/>
                  </a:lnTo>
                  <a:lnTo>
                    <a:pt x="221" y="387"/>
                  </a:lnTo>
                  <a:lnTo>
                    <a:pt x="221" y="386"/>
                  </a:lnTo>
                  <a:lnTo>
                    <a:pt x="219" y="386"/>
                  </a:lnTo>
                  <a:lnTo>
                    <a:pt x="217" y="386"/>
                  </a:lnTo>
                  <a:lnTo>
                    <a:pt x="217" y="387"/>
                  </a:lnTo>
                  <a:lnTo>
                    <a:pt x="217" y="389"/>
                  </a:lnTo>
                  <a:lnTo>
                    <a:pt x="217" y="391"/>
                  </a:lnTo>
                  <a:lnTo>
                    <a:pt x="217" y="393"/>
                  </a:lnTo>
                  <a:lnTo>
                    <a:pt x="219" y="394"/>
                  </a:lnTo>
                  <a:lnTo>
                    <a:pt x="217" y="396"/>
                  </a:lnTo>
                  <a:lnTo>
                    <a:pt x="217" y="398"/>
                  </a:lnTo>
                  <a:lnTo>
                    <a:pt x="217" y="400"/>
                  </a:lnTo>
                  <a:lnTo>
                    <a:pt x="216" y="400"/>
                  </a:lnTo>
                  <a:lnTo>
                    <a:pt x="216" y="402"/>
                  </a:lnTo>
                  <a:lnTo>
                    <a:pt x="216" y="403"/>
                  </a:lnTo>
                  <a:lnTo>
                    <a:pt x="216" y="405"/>
                  </a:lnTo>
                  <a:lnTo>
                    <a:pt x="216" y="407"/>
                  </a:lnTo>
                  <a:lnTo>
                    <a:pt x="217" y="407"/>
                  </a:lnTo>
                  <a:lnTo>
                    <a:pt x="219" y="407"/>
                  </a:lnTo>
                  <a:lnTo>
                    <a:pt x="219" y="409"/>
                  </a:lnTo>
                  <a:lnTo>
                    <a:pt x="219" y="410"/>
                  </a:lnTo>
                  <a:lnTo>
                    <a:pt x="219" y="412"/>
                  </a:lnTo>
                  <a:lnTo>
                    <a:pt x="221" y="412"/>
                  </a:lnTo>
                  <a:lnTo>
                    <a:pt x="221" y="414"/>
                  </a:lnTo>
                  <a:lnTo>
                    <a:pt x="221" y="416"/>
                  </a:lnTo>
                  <a:lnTo>
                    <a:pt x="221" y="417"/>
                  </a:lnTo>
                  <a:lnTo>
                    <a:pt x="221" y="419"/>
                  </a:lnTo>
                  <a:lnTo>
                    <a:pt x="221" y="421"/>
                  </a:lnTo>
                  <a:lnTo>
                    <a:pt x="221" y="423"/>
                  </a:lnTo>
                  <a:lnTo>
                    <a:pt x="223" y="423"/>
                  </a:lnTo>
                  <a:lnTo>
                    <a:pt x="225" y="423"/>
                  </a:lnTo>
                  <a:lnTo>
                    <a:pt x="226" y="423"/>
                  </a:lnTo>
                  <a:lnTo>
                    <a:pt x="226" y="425"/>
                  </a:lnTo>
                  <a:lnTo>
                    <a:pt x="228" y="425"/>
                  </a:lnTo>
                  <a:lnTo>
                    <a:pt x="226" y="425"/>
                  </a:lnTo>
                  <a:lnTo>
                    <a:pt x="226" y="426"/>
                  </a:lnTo>
                  <a:lnTo>
                    <a:pt x="226" y="428"/>
                  </a:lnTo>
                  <a:lnTo>
                    <a:pt x="225" y="428"/>
                  </a:lnTo>
                  <a:lnTo>
                    <a:pt x="225" y="426"/>
                  </a:lnTo>
                  <a:lnTo>
                    <a:pt x="223" y="426"/>
                  </a:lnTo>
                  <a:lnTo>
                    <a:pt x="223" y="428"/>
                  </a:lnTo>
                  <a:lnTo>
                    <a:pt x="221" y="428"/>
                  </a:lnTo>
                  <a:lnTo>
                    <a:pt x="221" y="430"/>
                  </a:lnTo>
                  <a:lnTo>
                    <a:pt x="219" y="430"/>
                  </a:lnTo>
                  <a:lnTo>
                    <a:pt x="219" y="432"/>
                  </a:lnTo>
                  <a:lnTo>
                    <a:pt x="217" y="432"/>
                  </a:lnTo>
                  <a:lnTo>
                    <a:pt x="217" y="433"/>
                  </a:lnTo>
                  <a:lnTo>
                    <a:pt x="217" y="435"/>
                  </a:lnTo>
                  <a:lnTo>
                    <a:pt x="216" y="435"/>
                  </a:lnTo>
                  <a:lnTo>
                    <a:pt x="216" y="437"/>
                  </a:lnTo>
                  <a:lnTo>
                    <a:pt x="214" y="437"/>
                  </a:lnTo>
                  <a:lnTo>
                    <a:pt x="214" y="439"/>
                  </a:lnTo>
                  <a:lnTo>
                    <a:pt x="214" y="440"/>
                  </a:lnTo>
                  <a:lnTo>
                    <a:pt x="212" y="442"/>
                  </a:lnTo>
                  <a:lnTo>
                    <a:pt x="212" y="444"/>
                  </a:lnTo>
                  <a:lnTo>
                    <a:pt x="214" y="446"/>
                  </a:lnTo>
                  <a:lnTo>
                    <a:pt x="214" y="444"/>
                  </a:lnTo>
                  <a:lnTo>
                    <a:pt x="216" y="444"/>
                  </a:lnTo>
                  <a:lnTo>
                    <a:pt x="216" y="446"/>
                  </a:lnTo>
                  <a:lnTo>
                    <a:pt x="217" y="446"/>
                  </a:lnTo>
                  <a:lnTo>
                    <a:pt x="217" y="448"/>
                  </a:lnTo>
                  <a:lnTo>
                    <a:pt x="219" y="448"/>
                  </a:lnTo>
                  <a:lnTo>
                    <a:pt x="219" y="449"/>
                  </a:lnTo>
                  <a:lnTo>
                    <a:pt x="221" y="449"/>
                  </a:lnTo>
                  <a:lnTo>
                    <a:pt x="223" y="449"/>
                  </a:lnTo>
                  <a:lnTo>
                    <a:pt x="223" y="451"/>
                  </a:lnTo>
                  <a:lnTo>
                    <a:pt x="223" y="453"/>
                  </a:lnTo>
                  <a:lnTo>
                    <a:pt x="223" y="455"/>
                  </a:lnTo>
                  <a:lnTo>
                    <a:pt x="221" y="455"/>
                  </a:lnTo>
                  <a:lnTo>
                    <a:pt x="219" y="455"/>
                  </a:lnTo>
                  <a:lnTo>
                    <a:pt x="219" y="456"/>
                  </a:lnTo>
                  <a:lnTo>
                    <a:pt x="219" y="458"/>
                  </a:lnTo>
                  <a:lnTo>
                    <a:pt x="219" y="460"/>
                  </a:lnTo>
                  <a:lnTo>
                    <a:pt x="219" y="462"/>
                  </a:lnTo>
                  <a:lnTo>
                    <a:pt x="217" y="462"/>
                  </a:lnTo>
                  <a:lnTo>
                    <a:pt x="217" y="463"/>
                  </a:lnTo>
                  <a:lnTo>
                    <a:pt x="216" y="463"/>
                  </a:lnTo>
                  <a:lnTo>
                    <a:pt x="214" y="463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10" y="463"/>
                  </a:lnTo>
                  <a:lnTo>
                    <a:pt x="210" y="465"/>
                  </a:lnTo>
                  <a:lnTo>
                    <a:pt x="209" y="465"/>
                  </a:lnTo>
                  <a:lnTo>
                    <a:pt x="207" y="467"/>
                  </a:lnTo>
                  <a:lnTo>
                    <a:pt x="207" y="469"/>
                  </a:lnTo>
                  <a:lnTo>
                    <a:pt x="205" y="469"/>
                  </a:lnTo>
                  <a:lnTo>
                    <a:pt x="205" y="471"/>
                  </a:lnTo>
                  <a:lnTo>
                    <a:pt x="203" y="471"/>
                  </a:lnTo>
                  <a:lnTo>
                    <a:pt x="202" y="471"/>
                  </a:lnTo>
                  <a:lnTo>
                    <a:pt x="202" y="469"/>
                  </a:lnTo>
                  <a:lnTo>
                    <a:pt x="200" y="469"/>
                  </a:lnTo>
                  <a:lnTo>
                    <a:pt x="198" y="469"/>
                  </a:lnTo>
                  <a:lnTo>
                    <a:pt x="198" y="471"/>
                  </a:lnTo>
                  <a:lnTo>
                    <a:pt x="196" y="471"/>
                  </a:lnTo>
                  <a:lnTo>
                    <a:pt x="196" y="472"/>
                  </a:lnTo>
                  <a:lnTo>
                    <a:pt x="194" y="474"/>
                  </a:lnTo>
                  <a:lnTo>
                    <a:pt x="193" y="474"/>
                  </a:lnTo>
                  <a:lnTo>
                    <a:pt x="193" y="476"/>
                  </a:lnTo>
                  <a:lnTo>
                    <a:pt x="191" y="476"/>
                  </a:lnTo>
                  <a:lnTo>
                    <a:pt x="189" y="476"/>
                  </a:lnTo>
                  <a:lnTo>
                    <a:pt x="187" y="476"/>
                  </a:lnTo>
                  <a:lnTo>
                    <a:pt x="186" y="476"/>
                  </a:lnTo>
                  <a:lnTo>
                    <a:pt x="186" y="478"/>
                  </a:lnTo>
                  <a:lnTo>
                    <a:pt x="187" y="478"/>
                  </a:lnTo>
                  <a:lnTo>
                    <a:pt x="187" y="479"/>
                  </a:lnTo>
                  <a:lnTo>
                    <a:pt x="187" y="481"/>
                  </a:lnTo>
                  <a:lnTo>
                    <a:pt x="187" y="483"/>
                  </a:lnTo>
                  <a:lnTo>
                    <a:pt x="189" y="483"/>
                  </a:lnTo>
                  <a:lnTo>
                    <a:pt x="189" y="485"/>
                  </a:lnTo>
                  <a:lnTo>
                    <a:pt x="191" y="486"/>
                  </a:lnTo>
                  <a:lnTo>
                    <a:pt x="193" y="486"/>
                  </a:lnTo>
                  <a:lnTo>
                    <a:pt x="193" y="488"/>
                  </a:lnTo>
                  <a:lnTo>
                    <a:pt x="193" y="490"/>
                  </a:lnTo>
                  <a:lnTo>
                    <a:pt x="194" y="490"/>
                  </a:lnTo>
                  <a:lnTo>
                    <a:pt x="194" y="492"/>
                  </a:lnTo>
                  <a:lnTo>
                    <a:pt x="196" y="492"/>
                  </a:lnTo>
                  <a:lnTo>
                    <a:pt x="198" y="492"/>
                  </a:lnTo>
                  <a:lnTo>
                    <a:pt x="198" y="494"/>
                  </a:lnTo>
                  <a:lnTo>
                    <a:pt x="200" y="495"/>
                  </a:lnTo>
                  <a:lnTo>
                    <a:pt x="200" y="497"/>
                  </a:lnTo>
                  <a:lnTo>
                    <a:pt x="202" y="497"/>
                  </a:lnTo>
                  <a:lnTo>
                    <a:pt x="203" y="497"/>
                  </a:lnTo>
                  <a:lnTo>
                    <a:pt x="203" y="499"/>
                  </a:lnTo>
                  <a:lnTo>
                    <a:pt x="205" y="499"/>
                  </a:lnTo>
                  <a:lnTo>
                    <a:pt x="205" y="501"/>
                  </a:lnTo>
                  <a:lnTo>
                    <a:pt x="205" y="502"/>
                  </a:lnTo>
                  <a:lnTo>
                    <a:pt x="205" y="504"/>
                  </a:lnTo>
                  <a:lnTo>
                    <a:pt x="205" y="506"/>
                  </a:lnTo>
                  <a:lnTo>
                    <a:pt x="203" y="506"/>
                  </a:lnTo>
                  <a:lnTo>
                    <a:pt x="203" y="508"/>
                  </a:lnTo>
                  <a:lnTo>
                    <a:pt x="202" y="508"/>
                  </a:lnTo>
                  <a:lnTo>
                    <a:pt x="202" y="509"/>
                  </a:lnTo>
                  <a:lnTo>
                    <a:pt x="202" y="511"/>
                  </a:lnTo>
                  <a:lnTo>
                    <a:pt x="200" y="511"/>
                  </a:lnTo>
                  <a:lnTo>
                    <a:pt x="200" y="513"/>
                  </a:lnTo>
                  <a:lnTo>
                    <a:pt x="200" y="515"/>
                  </a:lnTo>
                  <a:lnTo>
                    <a:pt x="200" y="517"/>
                  </a:lnTo>
                  <a:lnTo>
                    <a:pt x="198" y="517"/>
                  </a:lnTo>
                  <a:lnTo>
                    <a:pt x="198" y="518"/>
                  </a:lnTo>
                  <a:lnTo>
                    <a:pt x="200" y="518"/>
                  </a:lnTo>
                  <a:lnTo>
                    <a:pt x="200" y="520"/>
                  </a:lnTo>
                  <a:lnTo>
                    <a:pt x="202" y="520"/>
                  </a:lnTo>
                  <a:lnTo>
                    <a:pt x="202" y="522"/>
                  </a:lnTo>
                  <a:lnTo>
                    <a:pt x="202" y="524"/>
                  </a:lnTo>
                  <a:lnTo>
                    <a:pt x="203" y="525"/>
                  </a:lnTo>
                  <a:lnTo>
                    <a:pt x="205" y="525"/>
                  </a:lnTo>
                  <a:lnTo>
                    <a:pt x="205" y="527"/>
                  </a:lnTo>
                  <a:lnTo>
                    <a:pt x="205" y="529"/>
                  </a:lnTo>
                  <a:lnTo>
                    <a:pt x="203" y="529"/>
                  </a:lnTo>
                  <a:lnTo>
                    <a:pt x="203" y="531"/>
                  </a:lnTo>
                  <a:lnTo>
                    <a:pt x="203" y="532"/>
                  </a:lnTo>
                  <a:lnTo>
                    <a:pt x="203" y="534"/>
                  </a:lnTo>
                  <a:lnTo>
                    <a:pt x="203" y="536"/>
                  </a:lnTo>
                  <a:lnTo>
                    <a:pt x="205" y="536"/>
                  </a:lnTo>
                  <a:lnTo>
                    <a:pt x="203" y="536"/>
                  </a:lnTo>
                  <a:lnTo>
                    <a:pt x="203" y="538"/>
                  </a:lnTo>
                  <a:lnTo>
                    <a:pt x="202" y="538"/>
                  </a:lnTo>
                  <a:lnTo>
                    <a:pt x="200" y="538"/>
                  </a:lnTo>
                  <a:lnTo>
                    <a:pt x="200" y="540"/>
                  </a:lnTo>
                  <a:lnTo>
                    <a:pt x="200" y="541"/>
                  </a:lnTo>
                  <a:lnTo>
                    <a:pt x="202" y="541"/>
                  </a:lnTo>
                  <a:lnTo>
                    <a:pt x="202" y="543"/>
                  </a:lnTo>
                  <a:lnTo>
                    <a:pt x="203" y="543"/>
                  </a:lnTo>
                  <a:lnTo>
                    <a:pt x="203" y="545"/>
                  </a:lnTo>
                  <a:lnTo>
                    <a:pt x="203" y="547"/>
                  </a:lnTo>
                  <a:lnTo>
                    <a:pt x="203" y="548"/>
                  </a:lnTo>
                  <a:lnTo>
                    <a:pt x="202" y="548"/>
                  </a:lnTo>
                  <a:lnTo>
                    <a:pt x="200" y="548"/>
                  </a:lnTo>
                  <a:lnTo>
                    <a:pt x="198" y="548"/>
                  </a:lnTo>
                  <a:lnTo>
                    <a:pt x="196" y="548"/>
                  </a:lnTo>
                  <a:lnTo>
                    <a:pt x="196" y="547"/>
                  </a:lnTo>
                  <a:lnTo>
                    <a:pt x="194" y="547"/>
                  </a:lnTo>
                  <a:lnTo>
                    <a:pt x="193" y="547"/>
                  </a:lnTo>
                  <a:lnTo>
                    <a:pt x="193" y="545"/>
                  </a:lnTo>
                  <a:lnTo>
                    <a:pt x="193" y="543"/>
                  </a:lnTo>
                  <a:lnTo>
                    <a:pt x="191" y="543"/>
                  </a:lnTo>
                  <a:lnTo>
                    <a:pt x="189" y="543"/>
                  </a:lnTo>
                  <a:lnTo>
                    <a:pt x="189" y="545"/>
                  </a:lnTo>
                  <a:lnTo>
                    <a:pt x="189" y="543"/>
                  </a:lnTo>
                  <a:lnTo>
                    <a:pt x="187" y="543"/>
                  </a:lnTo>
                  <a:lnTo>
                    <a:pt x="186" y="543"/>
                  </a:lnTo>
                  <a:lnTo>
                    <a:pt x="186" y="545"/>
                  </a:lnTo>
                  <a:lnTo>
                    <a:pt x="187" y="545"/>
                  </a:lnTo>
                  <a:lnTo>
                    <a:pt x="187" y="547"/>
                  </a:lnTo>
                  <a:lnTo>
                    <a:pt x="186" y="547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50"/>
                  </a:lnTo>
                  <a:lnTo>
                    <a:pt x="182" y="550"/>
                  </a:lnTo>
                  <a:lnTo>
                    <a:pt x="180" y="550"/>
                  </a:lnTo>
                  <a:lnTo>
                    <a:pt x="179" y="548"/>
                  </a:lnTo>
                  <a:lnTo>
                    <a:pt x="177" y="548"/>
                  </a:lnTo>
                  <a:lnTo>
                    <a:pt x="175" y="548"/>
                  </a:lnTo>
                  <a:lnTo>
                    <a:pt x="175" y="547"/>
                  </a:lnTo>
                  <a:lnTo>
                    <a:pt x="173" y="547"/>
                  </a:lnTo>
                  <a:lnTo>
                    <a:pt x="173" y="545"/>
                  </a:lnTo>
                  <a:lnTo>
                    <a:pt x="173" y="543"/>
                  </a:lnTo>
                  <a:lnTo>
                    <a:pt x="173" y="541"/>
                  </a:lnTo>
                  <a:lnTo>
                    <a:pt x="171" y="540"/>
                  </a:lnTo>
                  <a:lnTo>
                    <a:pt x="171" y="538"/>
                  </a:lnTo>
                  <a:lnTo>
                    <a:pt x="170" y="538"/>
                  </a:lnTo>
                  <a:lnTo>
                    <a:pt x="170" y="536"/>
                  </a:lnTo>
                  <a:lnTo>
                    <a:pt x="168" y="536"/>
                  </a:lnTo>
                  <a:lnTo>
                    <a:pt x="166" y="536"/>
                  </a:lnTo>
                  <a:lnTo>
                    <a:pt x="166" y="538"/>
                  </a:lnTo>
                  <a:lnTo>
                    <a:pt x="164" y="538"/>
                  </a:lnTo>
                  <a:lnTo>
                    <a:pt x="163" y="538"/>
                  </a:lnTo>
                  <a:lnTo>
                    <a:pt x="163" y="540"/>
                  </a:lnTo>
                  <a:lnTo>
                    <a:pt x="163" y="541"/>
                  </a:lnTo>
                  <a:lnTo>
                    <a:pt x="161" y="541"/>
                  </a:lnTo>
                  <a:lnTo>
                    <a:pt x="161" y="543"/>
                  </a:lnTo>
                  <a:lnTo>
                    <a:pt x="159" y="543"/>
                  </a:lnTo>
                  <a:lnTo>
                    <a:pt x="157" y="543"/>
                  </a:lnTo>
                  <a:lnTo>
                    <a:pt x="156" y="545"/>
                  </a:lnTo>
                  <a:lnTo>
                    <a:pt x="154" y="545"/>
                  </a:lnTo>
                  <a:lnTo>
                    <a:pt x="154" y="543"/>
                  </a:lnTo>
                  <a:lnTo>
                    <a:pt x="152" y="543"/>
                  </a:lnTo>
                  <a:lnTo>
                    <a:pt x="150" y="543"/>
                  </a:lnTo>
                  <a:lnTo>
                    <a:pt x="150" y="541"/>
                  </a:lnTo>
                  <a:lnTo>
                    <a:pt x="148" y="541"/>
                  </a:lnTo>
                  <a:lnTo>
                    <a:pt x="147" y="541"/>
                  </a:lnTo>
                  <a:lnTo>
                    <a:pt x="145" y="541"/>
                  </a:lnTo>
                  <a:lnTo>
                    <a:pt x="143" y="541"/>
                  </a:lnTo>
                  <a:lnTo>
                    <a:pt x="141" y="543"/>
                  </a:lnTo>
                  <a:lnTo>
                    <a:pt x="140" y="543"/>
                  </a:lnTo>
                  <a:lnTo>
                    <a:pt x="140" y="545"/>
                  </a:lnTo>
                  <a:lnTo>
                    <a:pt x="140" y="547"/>
                  </a:lnTo>
                  <a:lnTo>
                    <a:pt x="140" y="548"/>
                  </a:lnTo>
                  <a:lnTo>
                    <a:pt x="141" y="548"/>
                  </a:lnTo>
                  <a:lnTo>
                    <a:pt x="143" y="550"/>
                  </a:lnTo>
                  <a:lnTo>
                    <a:pt x="143" y="552"/>
                  </a:lnTo>
                  <a:lnTo>
                    <a:pt x="143" y="554"/>
                  </a:lnTo>
                  <a:lnTo>
                    <a:pt x="145" y="554"/>
                  </a:lnTo>
                  <a:lnTo>
                    <a:pt x="145" y="556"/>
                  </a:lnTo>
                  <a:lnTo>
                    <a:pt x="145" y="557"/>
                  </a:lnTo>
                  <a:lnTo>
                    <a:pt x="147" y="557"/>
                  </a:lnTo>
                  <a:lnTo>
                    <a:pt x="147" y="559"/>
                  </a:lnTo>
                  <a:lnTo>
                    <a:pt x="145" y="561"/>
                  </a:lnTo>
                  <a:lnTo>
                    <a:pt x="147" y="563"/>
                  </a:lnTo>
                  <a:lnTo>
                    <a:pt x="148" y="563"/>
                  </a:lnTo>
                  <a:lnTo>
                    <a:pt x="147" y="563"/>
                  </a:lnTo>
                  <a:lnTo>
                    <a:pt x="147" y="564"/>
                  </a:lnTo>
                  <a:lnTo>
                    <a:pt x="147" y="566"/>
                  </a:lnTo>
                  <a:lnTo>
                    <a:pt x="147" y="568"/>
                  </a:lnTo>
                  <a:lnTo>
                    <a:pt x="145" y="568"/>
                  </a:lnTo>
                  <a:lnTo>
                    <a:pt x="147" y="570"/>
                  </a:lnTo>
                  <a:lnTo>
                    <a:pt x="147" y="571"/>
                  </a:lnTo>
                  <a:lnTo>
                    <a:pt x="145" y="571"/>
                  </a:lnTo>
                  <a:lnTo>
                    <a:pt x="145" y="573"/>
                  </a:lnTo>
                  <a:lnTo>
                    <a:pt x="147" y="573"/>
                  </a:lnTo>
                  <a:lnTo>
                    <a:pt x="147" y="575"/>
                  </a:lnTo>
                  <a:lnTo>
                    <a:pt x="147" y="577"/>
                  </a:lnTo>
                  <a:lnTo>
                    <a:pt x="148" y="577"/>
                  </a:lnTo>
                  <a:lnTo>
                    <a:pt x="148" y="579"/>
                  </a:lnTo>
                  <a:lnTo>
                    <a:pt x="148" y="58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3" name="Freeform 27"/>
            <p:cNvSpPr>
              <a:spLocks/>
            </p:cNvSpPr>
            <p:nvPr/>
          </p:nvSpPr>
          <p:spPr bwMode="auto">
            <a:xfrm>
              <a:off x="2697" y="3076"/>
              <a:ext cx="193" cy="683"/>
            </a:xfrm>
            <a:custGeom>
              <a:avLst/>
              <a:gdLst>
                <a:gd name="T0" fmla="*/ 46 w 193"/>
                <a:gd name="T1" fmla="*/ 14 h 683"/>
                <a:gd name="T2" fmla="*/ 61 w 193"/>
                <a:gd name="T3" fmla="*/ 14 h 683"/>
                <a:gd name="T4" fmla="*/ 71 w 193"/>
                <a:gd name="T5" fmla="*/ 37 h 683"/>
                <a:gd name="T6" fmla="*/ 66 w 193"/>
                <a:gd name="T7" fmla="*/ 52 h 683"/>
                <a:gd name="T8" fmla="*/ 52 w 193"/>
                <a:gd name="T9" fmla="*/ 62 h 683"/>
                <a:gd name="T10" fmla="*/ 53 w 193"/>
                <a:gd name="T11" fmla="*/ 89 h 683"/>
                <a:gd name="T12" fmla="*/ 45 w 193"/>
                <a:gd name="T13" fmla="*/ 108 h 683"/>
                <a:gd name="T14" fmla="*/ 30 w 193"/>
                <a:gd name="T15" fmla="*/ 124 h 683"/>
                <a:gd name="T16" fmla="*/ 34 w 193"/>
                <a:gd name="T17" fmla="*/ 144 h 683"/>
                <a:gd name="T18" fmla="*/ 43 w 193"/>
                <a:gd name="T19" fmla="*/ 145 h 683"/>
                <a:gd name="T20" fmla="*/ 62 w 193"/>
                <a:gd name="T21" fmla="*/ 160 h 683"/>
                <a:gd name="T22" fmla="*/ 82 w 193"/>
                <a:gd name="T23" fmla="*/ 158 h 683"/>
                <a:gd name="T24" fmla="*/ 99 w 193"/>
                <a:gd name="T25" fmla="*/ 167 h 683"/>
                <a:gd name="T26" fmla="*/ 119 w 193"/>
                <a:gd name="T27" fmla="*/ 183 h 683"/>
                <a:gd name="T28" fmla="*/ 137 w 193"/>
                <a:gd name="T29" fmla="*/ 195 h 683"/>
                <a:gd name="T30" fmla="*/ 156 w 193"/>
                <a:gd name="T31" fmla="*/ 200 h 683"/>
                <a:gd name="T32" fmla="*/ 177 w 193"/>
                <a:gd name="T33" fmla="*/ 209 h 683"/>
                <a:gd name="T34" fmla="*/ 188 w 193"/>
                <a:gd name="T35" fmla="*/ 222 h 683"/>
                <a:gd name="T36" fmla="*/ 184 w 193"/>
                <a:gd name="T37" fmla="*/ 239 h 683"/>
                <a:gd name="T38" fmla="*/ 172 w 193"/>
                <a:gd name="T39" fmla="*/ 257 h 683"/>
                <a:gd name="T40" fmla="*/ 156 w 193"/>
                <a:gd name="T41" fmla="*/ 246 h 683"/>
                <a:gd name="T42" fmla="*/ 140 w 193"/>
                <a:gd name="T43" fmla="*/ 262 h 683"/>
                <a:gd name="T44" fmla="*/ 126 w 193"/>
                <a:gd name="T45" fmla="*/ 275 h 683"/>
                <a:gd name="T46" fmla="*/ 122 w 193"/>
                <a:gd name="T47" fmla="*/ 289 h 683"/>
                <a:gd name="T48" fmla="*/ 133 w 193"/>
                <a:gd name="T49" fmla="*/ 303 h 683"/>
                <a:gd name="T50" fmla="*/ 138 w 193"/>
                <a:gd name="T51" fmla="*/ 321 h 683"/>
                <a:gd name="T52" fmla="*/ 154 w 193"/>
                <a:gd name="T53" fmla="*/ 333 h 683"/>
                <a:gd name="T54" fmla="*/ 156 w 193"/>
                <a:gd name="T55" fmla="*/ 347 h 683"/>
                <a:gd name="T56" fmla="*/ 154 w 193"/>
                <a:gd name="T57" fmla="*/ 356 h 683"/>
                <a:gd name="T58" fmla="*/ 156 w 193"/>
                <a:gd name="T59" fmla="*/ 372 h 683"/>
                <a:gd name="T60" fmla="*/ 160 w 193"/>
                <a:gd name="T61" fmla="*/ 384 h 683"/>
                <a:gd name="T62" fmla="*/ 160 w 193"/>
                <a:gd name="T63" fmla="*/ 397 h 683"/>
                <a:gd name="T64" fmla="*/ 161 w 193"/>
                <a:gd name="T65" fmla="*/ 407 h 683"/>
                <a:gd name="T66" fmla="*/ 163 w 193"/>
                <a:gd name="T67" fmla="*/ 420 h 683"/>
                <a:gd name="T68" fmla="*/ 161 w 193"/>
                <a:gd name="T69" fmla="*/ 432 h 683"/>
                <a:gd name="T70" fmla="*/ 165 w 193"/>
                <a:gd name="T71" fmla="*/ 450 h 683"/>
                <a:gd name="T72" fmla="*/ 156 w 193"/>
                <a:gd name="T73" fmla="*/ 462 h 683"/>
                <a:gd name="T74" fmla="*/ 161 w 193"/>
                <a:gd name="T75" fmla="*/ 480 h 683"/>
                <a:gd name="T76" fmla="*/ 153 w 193"/>
                <a:gd name="T77" fmla="*/ 491 h 683"/>
                <a:gd name="T78" fmla="*/ 146 w 193"/>
                <a:gd name="T79" fmla="*/ 506 h 683"/>
                <a:gd name="T80" fmla="*/ 128 w 193"/>
                <a:gd name="T81" fmla="*/ 503 h 683"/>
                <a:gd name="T82" fmla="*/ 115 w 193"/>
                <a:gd name="T83" fmla="*/ 498 h 683"/>
                <a:gd name="T84" fmla="*/ 103 w 193"/>
                <a:gd name="T85" fmla="*/ 494 h 683"/>
                <a:gd name="T86" fmla="*/ 85 w 193"/>
                <a:gd name="T87" fmla="*/ 487 h 683"/>
                <a:gd name="T88" fmla="*/ 73 w 193"/>
                <a:gd name="T89" fmla="*/ 498 h 683"/>
                <a:gd name="T90" fmla="*/ 55 w 193"/>
                <a:gd name="T91" fmla="*/ 489 h 683"/>
                <a:gd name="T92" fmla="*/ 48 w 193"/>
                <a:gd name="T93" fmla="*/ 499 h 683"/>
                <a:gd name="T94" fmla="*/ 59 w 193"/>
                <a:gd name="T95" fmla="*/ 515 h 683"/>
                <a:gd name="T96" fmla="*/ 71 w 193"/>
                <a:gd name="T97" fmla="*/ 538 h 683"/>
                <a:gd name="T98" fmla="*/ 61 w 193"/>
                <a:gd name="T99" fmla="*/ 554 h 683"/>
                <a:gd name="T100" fmla="*/ 71 w 193"/>
                <a:gd name="T101" fmla="*/ 572 h 683"/>
                <a:gd name="T102" fmla="*/ 73 w 193"/>
                <a:gd name="T103" fmla="*/ 593 h 683"/>
                <a:gd name="T104" fmla="*/ 76 w 193"/>
                <a:gd name="T105" fmla="*/ 611 h 683"/>
                <a:gd name="T106" fmla="*/ 80 w 193"/>
                <a:gd name="T107" fmla="*/ 627 h 683"/>
                <a:gd name="T108" fmla="*/ 69 w 193"/>
                <a:gd name="T109" fmla="*/ 636 h 683"/>
                <a:gd name="T110" fmla="*/ 62 w 193"/>
                <a:gd name="T111" fmla="*/ 652 h 683"/>
                <a:gd name="T112" fmla="*/ 68 w 193"/>
                <a:gd name="T113" fmla="*/ 666 h 683"/>
                <a:gd name="T114" fmla="*/ 46 w 193"/>
                <a:gd name="T115" fmla="*/ 676 h 683"/>
                <a:gd name="T116" fmla="*/ 25 w 193"/>
                <a:gd name="T117" fmla="*/ 682 h 683"/>
                <a:gd name="T118" fmla="*/ 6 w 193"/>
                <a:gd name="T119" fmla="*/ 675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3" h="683">
                  <a:moveTo>
                    <a:pt x="30" y="0"/>
                  </a:moveTo>
                  <a:lnTo>
                    <a:pt x="32" y="0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39" y="4"/>
                  </a:lnTo>
                  <a:lnTo>
                    <a:pt x="41" y="4"/>
                  </a:lnTo>
                  <a:lnTo>
                    <a:pt x="43" y="4"/>
                  </a:lnTo>
                  <a:lnTo>
                    <a:pt x="43" y="6"/>
                  </a:lnTo>
                  <a:lnTo>
                    <a:pt x="43" y="7"/>
                  </a:lnTo>
                  <a:lnTo>
                    <a:pt x="45" y="7"/>
                  </a:lnTo>
                  <a:lnTo>
                    <a:pt x="45" y="9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48" y="13"/>
                  </a:lnTo>
                  <a:lnTo>
                    <a:pt x="50" y="13"/>
                  </a:lnTo>
                  <a:lnTo>
                    <a:pt x="50" y="11"/>
                  </a:lnTo>
                  <a:lnTo>
                    <a:pt x="52" y="11"/>
                  </a:lnTo>
                  <a:lnTo>
                    <a:pt x="52" y="9"/>
                  </a:lnTo>
                  <a:lnTo>
                    <a:pt x="53" y="9"/>
                  </a:lnTo>
                  <a:lnTo>
                    <a:pt x="55" y="11"/>
                  </a:lnTo>
                  <a:lnTo>
                    <a:pt x="53" y="11"/>
                  </a:lnTo>
                  <a:lnTo>
                    <a:pt x="53" y="13"/>
                  </a:lnTo>
                  <a:lnTo>
                    <a:pt x="55" y="13"/>
                  </a:lnTo>
                  <a:lnTo>
                    <a:pt x="55" y="14"/>
                  </a:lnTo>
                  <a:lnTo>
                    <a:pt x="57" y="14"/>
                  </a:lnTo>
                  <a:lnTo>
                    <a:pt x="57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6"/>
                  </a:lnTo>
                  <a:lnTo>
                    <a:pt x="64" y="18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2"/>
                  </a:lnTo>
                  <a:lnTo>
                    <a:pt x="66" y="23"/>
                  </a:lnTo>
                  <a:lnTo>
                    <a:pt x="66" y="25"/>
                  </a:lnTo>
                  <a:lnTo>
                    <a:pt x="68" y="25"/>
                  </a:lnTo>
                  <a:lnTo>
                    <a:pt x="68" y="27"/>
                  </a:lnTo>
                  <a:lnTo>
                    <a:pt x="68" y="29"/>
                  </a:lnTo>
                  <a:lnTo>
                    <a:pt x="66" y="30"/>
                  </a:lnTo>
                  <a:lnTo>
                    <a:pt x="66" y="32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71" y="37"/>
                  </a:lnTo>
                  <a:lnTo>
                    <a:pt x="73" y="37"/>
                  </a:lnTo>
                  <a:lnTo>
                    <a:pt x="73" y="39"/>
                  </a:lnTo>
                  <a:lnTo>
                    <a:pt x="75" y="39"/>
                  </a:lnTo>
                  <a:lnTo>
                    <a:pt x="76" y="39"/>
                  </a:lnTo>
                  <a:lnTo>
                    <a:pt x="75" y="41"/>
                  </a:lnTo>
                  <a:lnTo>
                    <a:pt x="76" y="41"/>
                  </a:lnTo>
                  <a:lnTo>
                    <a:pt x="76" y="43"/>
                  </a:lnTo>
                  <a:lnTo>
                    <a:pt x="76" y="45"/>
                  </a:lnTo>
                  <a:lnTo>
                    <a:pt x="75" y="45"/>
                  </a:lnTo>
                  <a:lnTo>
                    <a:pt x="73" y="45"/>
                  </a:lnTo>
                  <a:lnTo>
                    <a:pt x="73" y="46"/>
                  </a:lnTo>
                  <a:lnTo>
                    <a:pt x="71" y="46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69" y="52"/>
                  </a:lnTo>
                  <a:lnTo>
                    <a:pt x="68" y="52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2" y="52"/>
                  </a:lnTo>
                  <a:lnTo>
                    <a:pt x="61" y="53"/>
                  </a:lnTo>
                  <a:lnTo>
                    <a:pt x="61" y="52"/>
                  </a:lnTo>
                  <a:lnTo>
                    <a:pt x="59" y="52"/>
                  </a:lnTo>
                  <a:lnTo>
                    <a:pt x="57" y="52"/>
                  </a:lnTo>
                  <a:lnTo>
                    <a:pt x="55" y="52"/>
                  </a:lnTo>
                  <a:lnTo>
                    <a:pt x="55" y="50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2" y="53"/>
                  </a:lnTo>
                  <a:lnTo>
                    <a:pt x="52" y="55"/>
                  </a:lnTo>
                  <a:lnTo>
                    <a:pt x="52" y="57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2" y="62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2" y="68"/>
                  </a:lnTo>
                  <a:lnTo>
                    <a:pt x="53" y="68"/>
                  </a:lnTo>
                  <a:lnTo>
                    <a:pt x="53" y="69"/>
                  </a:lnTo>
                  <a:lnTo>
                    <a:pt x="53" y="71"/>
                  </a:lnTo>
                  <a:lnTo>
                    <a:pt x="53" y="73"/>
                  </a:lnTo>
                  <a:lnTo>
                    <a:pt x="53" y="75"/>
                  </a:lnTo>
                  <a:lnTo>
                    <a:pt x="53" y="76"/>
                  </a:lnTo>
                  <a:lnTo>
                    <a:pt x="53" y="78"/>
                  </a:lnTo>
                  <a:lnTo>
                    <a:pt x="53" y="80"/>
                  </a:lnTo>
                  <a:lnTo>
                    <a:pt x="53" y="82"/>
                  </a:lnTo>
                  <a:lnTo>
                    <a:pt x="52" y="82"/>
                  </a:lnTo>
                  <a:lnTo>
                    <a:pt x="52" y="83"/>
                  </a:lnTo>
                  <a:lnTo>
                    <a:pt x="52" y="85"/>
                  </a:lnTo>
                  <a:lnTo>
                    <a:pt x="52" y="87"/>
                  </a:lnTo>
                  <a:lnTo>
                    <a:pt x="53" y="89"/>
                  </a:lnTo>
                  <a:lnTo>
                    <a:pt x="53" y="91"/>
                  </a:lnTo>
                  <a:lnTo>
                    <a:pt x="52" y="91"/>
                  </a:lnTo>
                  <a:lnTo>
                    <a:pt x="52" y="92"/>
                  </a:lnTo>
                  <a:lnTo>
                    <a:pt x="52" y="94"/>
                  </a:lnTo>
                  <a:lnTo>
                    <a:pt x="52" y="96"/>
                  </a:lnTo>
                  <a:lnTo>
                    <a:pt x="52" y="98"/>
                  </a:lnTo>
                  <a:lnTo>
                    <a:pt x="52" y="99"/>
                  </a:lnTo>
                  <a:lnTo>
                    <a:pt x="52" y="101"/>
                  </a:lnTo>
                  <a:lnTo>
                    <a:pt x="52" y="103"/>
                  </a:lnTo>
                  <a:lnTo>
                    <a:pt x="50" y="103"/>
                  </a:lnTo>
                  <a:lnTo>
                    <a:pt x="50" y="105"/>
                  </a:lnTo>
                  <a:lnTo>
                    <a:pt x="50" y="106"/>
                  </a:lnTo>
                  <a:lnTo>
                    <a:pt x="50" y="108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5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6"/>
                  </a:lnTo>
                  <a:lnTo>
                    <a:pt x="39" y="106"/>
                  </a:lnTo>
                  <a:lnTo>
                    <a:pt x="38" y="106"/>
                  </a:lnTo>
                  <a:lnTo>
                    <a:pt x="38" y="108"/>
                  </a:lnTo>
                  <a:lnTo>
                    <a:pt x="36" y="108"/>
                  </a:lnTo>
                  <a:lnTo>
                    <a:pt x="36" y="110"/>
                  </a:lnTo>
                  <a:lnTo>
                    <a:pt x="36" y="112"/>
                  </a:lnTo>
                  <a:lnTo>
                    <a:pt x="36" y="114"/>
                  </a:lnTo>
                  <a:lnTo>
                    <a:pt x="36" y="115"/>
                  </a:lnTo>
                  <a:lnTo>
                    <a:pt x="36" y="117"/>
                  </a:lnTo>
                  <a:lnTo>
                    <a:pt x="34" y="117"/>
                  </a:lnTo>
                  <a:lnTo>
                    <a:pt x="34" y="119"/>
                  </a:lnTo>
                  <a:lnTo>
                    <a:pt x="32" y="121"/>
                  </a:lnTo>
                  <a:lnTo>
                    <a:pt x="30" y="122"/>
                  </a:lnTo>
                  <a:lnTo>
                    <a:pt x="30" y="124"/>
                  </a:lnTo>
                  <a:lnTo>
                    <a:pt x="29" y="124"/>
                  </a:lnTo>
                  <a:lnTo>
                    <a:pt x="29" y="126"/>
                  </a:lnTo>
                  <a:lnTo>
                    <a:pt x="29" y="128"/>
                  </a:lnTo>
                  <a:lnTo>
                    <a:pt x="30" y="128"/>
                  </a:lnTo>
                  <a:lnTo>
                    <a:pt x="30" y="129"/>
                  </a:lnTo>
                  <a:lnTo>
                    <a:pt x="32" y="129"/>
                  </a:lnTo>
                  <a:lnTo>
                    <a:pt x="32" y="131"/>
                  </a:lnTo>
                  <a:lnTo>
                    <a:pt x="32" y="133"/>
                  </a:lnTo>
                  <a:lnTo>
                    <a:pt x="30" y="133"/>
                  </a:lnTo>
                  <a:lnTo>
                    <a:pt x="30" y="135"/>
                  </a:lnTo>
                  <a:lnTo>
                    <a:pt x="30" y="137"/>
                  </a:lnTo>
                  <a:lnTo>
                    <a:pt x="30" y="138"/>
                  </a:lnTo>
                  <a:lnTo>
                    <a:pt x="30" y="140"/>
                  </a:lnTo>
                  <a:lnTo>
                    <a:pt x="32" y="140"/>
                  </a:lnTo>
                  <a:lnTo>
                    <a:pt x="32" y="142"/>
                  </a:lnTo>
                  <a:lnTo>
                    <a:pt x="32" y="144"/>
                  </a:lnTo>
                  <a:lnTo>
                    <a:pt x="34" y="144"/>
                  </a:lnTo>
                  <a:lnTo>
                    <a:pt x="34" y="145"/>
                  </a:lnTo>
                  <a:lnTo>
                    <a:pt x="32" y="145"/>
                  </a:lnTo>
                  <a:lnTo>
                    <a:pt x="32" y="147"/>
                  </a:lnTo>
                  <a:lnTo>
                    <a:pt x="30" y="149"/>
                  </a:lnTo>
                  <a:lnTo>
                    <a:pt x="32" y="149"/>
                  </a:lnTo>
                  <a:lnTo>
                    <a:pt x="34" y="149"/>
                  </a:lnTo>
                  <a:lnTo>
                    <a:pt x="34" y="151"/>
                  </a:lnTo>
                  <a:lnTo>
                    <a:pt x="36" y="151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38" y="151"/>
                  </a:lnTo>
                  <a:lnTo>
                    <a:pt x="38" y="149"/>
                  </a:lnTo>
                  <a:lnTo>
                    <a:pt x="38" y="147"/>
                  </a:lnTo>
                  <a:lnTo>
                    <a:pt x="38" y="145"/>
                  </a:lnTo>
                  <a:lnTo>
                    <a:pt x="39" y="145"/>
                  </a:lnTo>
                  <a:lnTo>
                    <a:pt x="41" y="145"/>
                  </a:lnTo>
                  <a:lnTo>
                    <a:pt x="43" y="145"/>
                  </a:lnTo>
                  <a:lnTo>
                    <a:pt x="43" y="147"/>
                  </a:lnTo>
                  <a:lnTo>
                    <a:pt x="45" y="147"/>
                  </a:lnTo>
                  <a:lnTo>
                    <a:pt x="45" y="149"/>
                  </a:lnTo>
                  <a:lnTo>
                    <a:pt x="46" y="149"/>
                  </a:lnTo>
                  <a:lnTo>
                    <a:pt x="46" y="151"/>
                  </a:lnTo>
                  <a:lnTo>
                    <a:pt x="48" y="151"/>
                  </a:lnTo>
                  <a:lnTo>
                    <a:pt x="50" y="151"/>
                  </a:lnTo>
                  <a:lnTo>
                    <a:pt x="52" y="152"/>
                  </a:lnTo>
                  <a:lnTo>
                    <a:pt x="53" y="154"/>
                  </a:lnTo>
                  <a:lnTo>
                    <a:pt x="55" y="154"/>
                  </a:lnTo>
                  <a:lnTo>
                    <a:pt x="57" y="154"/>
                  </a:lnTo>
                  <a:lnTo>
                    <a:pt x="59" y="154"/>
                  </a:lnTo>
                  <a:lnTo>
                    <a:pt x="59" y="156"/>
                  </a:lnTo>
                  <a:lnTo>
                    <a:pt x="61" y="156"/>
                  </a:lnTo>
                  <a:lnTo>
                    <a:pt x="61" y="158"/>
                  </a:lnTo>
                  <a:lnTo>
                    <a:pt x="61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4" y="161"/>
                  </a:lnTo>
                  <a:lnTo>
                    <a:pt x="66" y="161"/>
                  </a:lnTo>
                  <a:lnTo>
                    <a:pt x="68" y="161"/>
                  </a:lnTo>
                  <a:lnTo>
                    <a:pt x="69" y="161"/>
                  </a:lnTo>
                  <a:lnTo>
                    <a:pt x="69" y="163"/>
                  </a:lnTo>
                  <a:lnTo>
                    <a:pt x="71" y="163"/>
                  </a:lnTo>
                  <a:lnTo>
                    <a:pt x="73" y="163"/>
                  </a:lnTo>
                  <a:lnTo>
                    <a:pt x="75" y="161"/>
                  </a:lnTo>
                  <a:lnTo>
                    <a:pt x="76" y="161"/>
                  </a:lnTo>
                  <a:lnTo>
                    <a:pt x="76" y="160"/>
                  </a:lnTo>
                  <a:lnTo>
                    <a:pt x="76" y="15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2" y="158"/>
                  </a:lnTo>
                  <a:lnTo>
                    <a:pt x="84" y="160"/>
                  </a:lnTo>
                  <a:lnTo>
                    <a:pt x="84" y="158"/>
                  </a:lnTo>
                  <a:lnTo>
                    <a:pt x="85" y="158"/>
                  </a:lnTo>
                  <a:lnTo>
                    <a:pt x="87" y="158"/>
                  </a:lnTo>
                  <a:lnTo>
                    <a:pt x="87" y="160"/>
                  </a:lnTo>
                  <a:lnTo>
                    <a:pt x="87" y="158"/>
                  </a:lnTo>
                  <a:lnTo>
                    <a:pt x="89" y="158"/>
                  </a:lnTo>
                  <a:lnTo>
                    <a:pt x="91" y="158"/>
                  </a:lnTo>
                  <a:lnTo>
                    <a:pt x="91" y="160"/>
                  </a:lnTo>
                  <a:lnTo>
                    <a:pt x="92" y="160"/>
                  </a:lnTo>
                  <a:lnTo>
                    <a:pt x="94" y="160"/>
                  </a:lnTo>
                  <a:lnTo>
                    <a:pt x="94" y="161"/>
                  </a:lnTo>
                  <a:lnTo>
                    <a:pt x="96" y="163"/>
                  </a:lnTo>
                  <a:lnTo>
                    <a:pt x="96" y="165"/>
                  </a:lnTo>
                  <a:lnTo>
                    <a:pt x="96" y="167"/>
                  </a:lnTo>
                  <a:lnTo>
                    <a:pt x="98" y="167"/>
                  </a:lnTo>
                  <a:lnTo>
                    <a:pt x="99" y="167"/>
                  </a:lnTo>
                  <a:lnTo>
                    <a:pt x="101" y="167"/>
                  </a:lnTo>
                  <a:lnTo>
                    <a:pt x="103" y="168"/>
                  </a:lnTo>
                  <a:lnTo>
                    <a:pt x="105" y="170"/>
                  </a:lnTo>
                  <a:lnTo>
                    <a:pt x="105" y="172"/>
                  </a:lnTo>
                  <a:lnTo>
                    <a:pt x="107" y="172"/>
                  </a:lnTo>
                  <a:lnTo>
                    <a:pt x="107" y="174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10" y="177"/>
                  </a:lnTo>
                  <a:lnTo>
                    <a:pt x="110" y="179"/>
                  </a:lnTo>
                  <a:lnTo>
                    <a:pt x="112" y="179"/>
                  </a:lnTo>
                  <a:lnTo>
                    <a:pt x="114" y="179"/>
                  </a:lnTo>
                  <a:lnTo>
                    <a:pt x="115" y="179"/>
                  </a:lnTo>
                  <a:lnTo>
                    <a:pt x="115" y="181"/>
                  </a:lnTo>
                  <a:lnTo>
                    <a:pt x="115" y="183"/>
                  </a:lnTo>
                  <a:lnTo>
                    <a:pt x="117" y="183"/>
                  </a:lnTo>
                  <a:lnTo>
                    <a:pt x="119" y="183"/>
                  </a:lnTo>
                  <a:lnTo>
                    <a:pt x="119" y="181"/>
                  </a:lnTo>
                  <a:lnTo>
                    <a:pt x="121" y="181"/>
                  </a:lnTo>
                  <a:lnTo>
                    <a:pt x="122" y="181"/>
                  </a:lnTo>
                  <a:lnTo>
                    <a:pt x="122" y="183"/>
                  </a:lnTo>
                  <a:lnTo>
                    <a:pt x="124" y="184"/>
                  </a:lnTo>
                  <a:lnTo>
                    <a:pt x="124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8" y="188"/>
                  </a:lnTo>
                  <a:lnTo>
                    <a:pt x="130" y="188"/>
                  </a:lnTo>
                  <a:lnTo>
                    <a:pt x="130" y="190"/>
                  </a:lnTo>
                  <a:lnTo>
                    <a:pt x="131" y="190"/>
                  </a:lnTo>
                  <a:lnTo>
                    <a:pt x="133" y="190"/>
                  </a:lnTo>
                  <a:lnTo>
                    <a:pt x="133" y="191"/>
                  </a:lnTo>
                  <a:lnTo>
                    <a:pt x="135" y="193"/>
                  </a:lnTo>
                  <a:lnTo>
                    <a:pt x="137" y="193"/>
                  </a:lnTo>
                  <a:lnTo>
                    <a:pt x="137" y="195"/>
                  </a:lnTo>
                  <a:lnTo>
                    <a:pt x="138" y="195"/>
                  </a:lnTo>
                  <a:lnTo>
                    <a:pt x="138" y="197"/>
                  </a:lnTo>
                  <a:lnTo>
                    <a:pt x="140" y="197"/>
                  </a:lnTo>
                  <a:lnTo>
                    <a:pt x="142" y="197"/>
                  </a:lnTo>
                  <a:lnTo>
                    <a:pt x="142" y="199"/>
                  </a:lnTo>
                  <a:lnTo>
                    <a:pt x="144" y="199"/>
                  </a:lnTo>
                  <a:lnTo>
                    <a:pt x="146" y="199"/>
                  </a:lnTo>
                  <a:lnTo>
                    <a:pt x="146" y="200"/>
                  </a:lnTo>
                  <a:lnTo>
                    <a:pt x="147" y="200"/>
                  </a:lnTo>
                  <a:lnTo>
                    <a:pt x="149" y="200"/>
                  </a:lnTo>
                  <a:lnTo>
                    <a:pt x="149" y="199"/>
                  </a:lnTo>
                  <a:lnTo>
                    <a:pt x="151" y="199"/>
                  </a:lnTo>
                  <a:lnTo>
                    <a:pt x="151" y="200"/>
                  </a:lnTo>
                  <a:lnTo>
                    <a:pt x="153" y="200"/>
                  </a:lnTo>
                  <a:lnTo>
                    <a:pt x="154" y="199"/>
                  </a:lnTo>
                  <a:lnTo>
                    <a:pt x="156" y="199"/>
                  </a:lnTo>
                  <a:lnTo>
                    <a:pt x="156" y="200"/>
                  </a:lnTo>
                  <a:lnTo>
                    <a:pt x="158" y="200"/>
                  </a:lnTo>
                  <a:lnTo>
                    <a:pt x="160" y="200"/>
                  </a:lnTo>
                  <a:lnTo>
                    <a:pt x="161" y="200"/>
                  </a:lnTo>
                  <a:lnTo>
                    <a:pt x="163" y="200"/>
                  </a:lnTo>
                  <a:lnTo>
                    <a:pt x="163" y="202"/>
                  </a:lnTo>
                  <a:lnTo>
                    <a:pt x="165" y="202"/>
                  </a:lnTo>
                  <a:lnTo>
                    <a:pt x="167" y="202"/>
                  </a:lnTo>
                  <a:lnTo>
                    <a:pt x="169" y="204"/>
                  </a:lnTo>
                  <a:lnTo>
                    <a:pt x="170" y="206"/>
                  </a:lnTo>
                  <a:lnTo>
                    <a:pt x="172" y="206"/>
                  </a:lnTo>
                  <a:lnTo>
                    <a:pt x="174" y="206"/>
                  </a:lnTo>
                  <a:lnTo>
                    <a:pt x="174" y="204"/>
                  </a:lnTo>
                  <a:lnTo>
                    <a:pt x="174" y="206"/>
                  </a:lnTo>
                  <a:lnTo>
                    <a:pt x="176" y="206"/>
                  </a:lnTo>
                  <a:lnTo>
                    <a:pt x="177" y="206"/>
                  </a:lnTo>
                  <a:lnTo>
                    <a:pt x="177" y="207"/>
                  </a:lnTo>
                  <a:lnTo>
                    <a:pt x="177" y="209"/>
                  </a:lnTo>
                  <a:lnTo>
                    <a:pt x="176" y="209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2" y="211"/>
                  </a:lnTo>
                  <a:lnTo>
                    <a:pt x="172" y="213"/>
                  </a:lnTo>
                  <a:lnTo>
                    <a:pt x="174" y="213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77" y="216"/>
                  </a:lnTo>
                  <a:lnTo>
                    <a:pt x="179" y="216"/>
                  </a:lnTo>
                  <a:lnTo>
                    <a:pt x="181" y="216"/>
                  </a:lnTo>
                  <a:lnTo>
                    <a:pt x="183" y="218"/>
                  </a:lnTo>
                  <a:lnTo>
                    <a:pt x="183" y="220"/>
                  </a:lnTo>
                  <a:lnTo>
                    <a:pt x="184" y="220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22"/>
                  </a:lnTo>
                  <a:lnTo>
                    <a:pt x="188" y="223"/>
                  </a:lnTo>
                  <a:lnTo>
                    <a:pt x="190" y="223"/>
                  </a:lnTo>
                  <a:lnTo>
                    <a:pt x="190" y="225"/>
                  </a:lnTo>
                  <a:lnTo>
                    <a:pt x="190" y="227"/>
                  </a:lnTo>
                  <a:lnTo>
                    <a:pt x="192" y="227"/>
                  </a:lnTo>
                  <a:lnTo>
                    <a:pt x="193" y="227"/>
                  </a:lnTo>
                  <a:lnTo>
                    <a:pt x="193" y="229"/>
                  </a:lnTo>
                  <a:lnTo>
                    <a:pt x="193" y="230"/>
                  </a:lnTo>
                  <a:lnTo>
                    <a:pt x="193" y="232"/>
                  </a:lnTo>
                  <a:lnTo>
                    <a:pt x="193" y="234"/>
                  </a:lnTo>
                  <a:lnTo>
                    <a:pt x="192" y="236"/>
                  </a:lnTo>
                  <a:lnTo>
                    <a:pt x="192" y="237"/>
                  </a:lnTo>
                  <a:lnTo>
                    <a:pt x="190" y="237"/>
                  </a:lnTo>
                  <a:lnTo>
                    <a:pt x="190" y="239"/>
                  </a:lnTo>
                  <a:lnTo>
                    <a:pt x="188" y="239"/>
                  </a:lnTo>
                  <a:lnTo>
                    <a:pt x="186" y="239"/>
                  </a:lnTo>
                  <a:lnTo>
                    <a:pt x="184" y="239"/>
                  </a:lnTo>
                  <a:lnTo>
                    <a:pt x="184" y="241"/>
                  </a:lnTo>
                  <a:lnTo>
                    <a:pt x="184" y="243"/>
                  </a:lnTo>
                  <a:lnTo>
                    <a:pt x="183" y="245"/>
                  </a:lnTo>
                  <a:lnTo>
                    <a:pt x="183" y="246"/>
                  </a:lnTo>
                  <a:lnTo>
                    <a:pt x="181" y="248"/>
                  </a:lnTo>
                  <a:lnTo>
                    <a:pt x="181" y="250"/>
                  </a:lnTo>
                  <a:lnTo>
                    <a:pt x="179" y="250"/>
                  </a:lnTo>
                  <a:lnTo>
                    <a:pt x="179" y="252"/>
                  </a:lnTo>
                  <a:lnTo>
                    <a:pt x="179" y="253"/>
                  </a:lnTo>
                  <a:lnTo>
                    <a:pt x="179" y="255"/>
                  </a:lnTo>
                  <a:lnTo>
                    <a:pt x="177" y="255"/>
                  </a:lnTo>
                  <a:lnTo>
                    <a:pt x="177" y="257"/>
                  </a:lnTo>
                  <a:lnTo>
                    <a:pt x="176" y="257"/>
                  </a:lnTo>
                  <a:lnTo>
                    <a:pt x="176" y="259"/>
                  </a:lnTo>
                  <a:lnTo>
                    <a:pt x="176" y="257"/>
                  </a:lnTo>
                  <a:lnTo>
                    <a:pt x="174" y="257"/>
                  </a:lnTo>
                  <a:lnTo>
                    <a:pt x="172" y="257"/>
                  </a:lnTo>
                  <a:lnTo>
                    <a:pt x="172" y="255"/>
                  </a:lnTo>
                  <a:lnTo>
                    <a:pt x="170" y="255"/>
                  </a:lnTo>
                  <a:lnTo>
                    <a:pt x="170" y="257"/>
                  </a:lnTo>
                  <a:lnTo>
                    <a:pt x="169" y="257"/>
                  </a:lnTo>
                  <a:lnTo>
                    <a:pt x="169" y="255"/>
                  </a:lnTo>
                  <a:lnTo>
                    <a:pt x="167" y="255"/>
                  </a:lnTo>
                  <a:lnTo>
                    <a:pt x="167" y="253"/>
                  </a:lnTo>
                  <a:lnTo>
                    <a:pt x="165" y="253"/>
                  </a:lnTo>
                  <a:lnTo>
                    <a:pt x="165" y="255"/>
                  </a:lnTo>
                  <a:lnTo>
                    <a:pt x="163" y="253"/>
                  </a:lnTo>
                  <a:lnTo>
                    <a:pt x="161" y="253"/>
                  </a:lnTo>
                  <a:lnTo>
                    <a:pt x="161" y="252"/>
                  </a:lnTo>
                  <a:lnTo>
                    <a:pt x="160" y="252"/>
                  </a:lnTo>
                  <a:lnTo>
                    <a:pt x="158" y="250"/>
                  </a:lnTo>
                  <a:lnTo>
                    <a:pt x="158" y="248"/>
                  </a:lnTo>
                  <a:lnTo>
                    <a:pt x="156" y="248"/>
                  </a:lnTo>
                  <a:lnTo>
                    <a:pt x="156" y="246"/>
                  </a:lnTo>
                  <a:lnTo>
                    <a:pt x="154" y="246"/>
                  </a:lnTo>
                  <a:lnTo>
                    <a:pt x="154" y="248"/>
                  </a:lnTo>
                  <a:lnTo>
                    <a:pt x="153" y="248"/>
                  </a:lnTo>
                  <a:lnTo>
                    <a:pt x="153" y="250"/>
                  </a:lnTo>
                  <a:lnTo>
                    <a:pt x="153" y="252"/>
                  </a:lnTo>
                  <a:lnTo>
                    <a:pt x="153" y="253"/>
                  </a:lnTo>
                  <a:lnTo>
                    <a:pt x="151" y="255"/>
                  </a:lnTo>
                  <a:lnTo>
                    <a:pt x="151" y="257"/>
                  </a:lnTo>
                  <a:lnTo>
                    <a:pt x="149" y="257"/>
                  </a:lnTo>
                  <a:lnTo>
                    <a:pt x="149" y="259"/>
                  </a:lnTo>
                  <a:lnTo>
                    <a:pt x="149" y="260"/>
                  </a:lnTo>
                  <a:lnTo>
                    <a:pt x="147" y="260"/>
                  </a:lnTo>
                  <a:lnTo>
                    <a:pt x="146" y="260"/>
                  </a:lnTo>
                  <a:lnTo>
                    <a:pt x="146" y="262"/>
                  </a:lnTo>
                  <a:lnTo>
                    <a:pt x="144" y="262"/>
                  </a:lnTo>
                  <a:lnTo>
                    <a:pt x="142" y="262"/>
                  </a:lnTo>
                  <a:lnTo>
                    <a:pt x="140" y="262"/>
                  </a:lnTo>
                  <a:lnTo>
                    <a:pt x="138" y="262"/>
                  </a:lnTo>
                  <a:lnTo>
                    <a:pt x="138" y="260"/>
                  </a:lnTo>
                  <a:lnTo>
                    <a:pt x="137" y="260"/>
                  </a:lnTo>
                  <a:lnTo>
                    <a:pt x="137" y="262"/>
                  </a:lnTo>
                  <a:lnTo>
                    <a:pt x="135" y="262"/>
                  </a:lnTo>
                  <a:lnTo>
                    <a:pt x="135" y="264"/>
                  </a:lnTo>
                  <a:lnTo>
                    <a:pt x="135" y="266"/>
                  </a:lnTo>
                  <a:lnTo>
                    <a:pt x="137" y="268"/>
                  </a:lnTo>
                  <a:lnTo>
                    <a:pt x="137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3" y="273"/>
                  </a:lnTo>
                  <a:lnTo>
                    <a:pt x="133" y="275"/>
                  </a:lnTo>
                  <a:lnTo>
                    <a:pt x="131" y="275"/>
                  </a:lnTo>
                  <a:lnTo>
                    <a:pt x="130" y="275"/>
                  </a:lnTo>
                  <a:lnTo>
                    <a:pt x="128" y="275"/>
                  </a:lnTo>
                  <a:lnTo>
                    <a:pt x="126" y="275"/>
                  </a:lnTo>
                  <a:lnTo>
                    <a:pt x="124" y="275"/>
                  </a:lnTo>
                  <a:lnTo>
                    <a:pt x="122" y="275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1" y="278"/>
                  </a:lnTo>
                  <a:lnTo>
                    <a:pt x="119" y="278"/>
                  </a:lnTo>
                  <a:lnTo>
                    <a:pt x="119" y="280"/>
                  </a:lnTo>
                  <a:lnTo>
                    <a:pt x="117" y="282"/>
                  </a:lnTo>
                  <a:lnTo>
                    <a:pt x="119" y="282"/>
                  </a:lnTo>
                  <a:lnTo>
                    <a:pt x="119" y="283"/>
                  </a:lnTo>
                  <a:lnTo>
                    <a:pt x="121" y="283"/>
                  </a:lnTo>
                  <a:lnTo>
                    <a:pt x="122" y="283"/>
                  </a:lnTo>
                  <a:lnTo>
                    <a:pt x="122" y="285"/>
                  </a:lnTo>
                  <a:lnTo>
                    <a:pt x="124" y="285"/>
                  </a:lnTo>
                  <a:lnTo>
                    <a:pt x="124" y="287"/>
                  </a:lnTo>
                  <a:lnTo>
                    <a:pt x="122" y="287"/>
                  </a:lnTo>
                  <a:lnTo>
                    <a:pt x="122" y="289"/>
                  </a:lnTo>
                  <a:lnTo>
                    <a:pt x="121" y="289"/>
                  </a:lnTo>
                  <a:lnTo>
                    <a:pt x="119" y="291"/>
                  </a:lnTo>
                  <a:lnTo>
                    <a:pt x="119" y="292"/>
                  </a:lnTo>
                  <a:lnTo>
                    <a:pt x="119" y="294"/>
                  </a:lnTo>
                  <a:lnTo>
                    <a:pt x="121" y="294"/>
                  </a:lnTo>
                  <a:lnTo>
                    <a:pt x="122" y="294"/>
                  </a:lnTo>
                  <a:lnTo>
                    <a:pt x="122" y="296"/>
                  </a:lnTo>
                  <a:lnTo>
                    <a:pt x="124" y="296"/>
                  </a:lnTo>
                  <a:lnTo>
                    <a:pt x="126" y="296"/>
                  </a:lnTo>
                  <a:lnTo>
                    <a:pt x="126" y="298"/>
                  </a:lnTo>
                  <a:lnTo>
                    <a:pt x="128" y="298"/>
                  </a:lnTo>
                  <a:lnTo>
                    <a:pt x="128" y="299"/>
                  </a:lnTo>
                  <a:lnTo>
                    <a:pt x="128" y="301"/>
                  </a:lnTo>
                  <a:lnTo>
                    <a:pt x="130" y="301"/>
                  </a:lnTo>
                  <a:lnTo>
                    <a:pt x="131" y="301"/>
                  </a:lnTo>
                  <a:lnTo>
                    <a:pt x="131" y="303"/>
                  </a:lnTo>
                  <a:lnTo>
                    <a:pt x="133" y="303"/>
                  </a:lnTo>
                  <a:lnTo>
                    <a:pt x="133" y="305"/>
                  </a:lnTo>
                  <a:lnTo>
                    <a:pt x="135" y="305"/>
                  </a:lnTo>
                  <a:lnTo>
                    <a:pt x="135" y="306"/>
                  </a:lnTo>
                  <a:lnTo>
                    <a:pt x="135" y="308"/>
                  </a:lnTo>
                  <a:lnTo>
                    <a:pt x="137" y="308"/>
                  </a:lnTo>
                  <a:lnTo>
                    <a:pt x="138" y="308"/>
                  </a:lnTo>
                  <a:lnTo>
                    <a:pt x="138" y="310"/>
                  </a:lnTo>
                  <a:lnTo>
                    <a:pt x="137" y="310"/>
                  </a:lnTo>
                  <a:lnTo>
                    <a:pt x="137" y="312"/>
                  </a:lnTo>
                  <a:lnTo>
                    <a:pt x="138" y="314"/>
                  </a:lnTo>
                  <a:lnTo>
                    <a:pt x="137" y="314"/>
                  </a:lnTo>
                  <a:lnTo>
                    <a:pt x="137" y="315"/>
                  </a:lnTo>
                  <a:lnTo>
                    <a:pt x="135" y="317"/>
                  </a:lnTo>
                  <a:lnTo>
                    <a:pt x="137" y="317"/>
                  </a:lnTo>
                  <a:lnTo>
                    <a:pt x="137" y="319"/>
                  </a:lnTo>
                  <a:lnTo>
                    <a:pt x="137" y="321"/>
                  </a:lnTo>
                  <a:lnTo>
                    <a:pt x="138" y="321"/>
                  </a:lnTo>
                  <a:lnTo>
                    <a:pt x="140" y="321"/>
                  </a:lnTo>
                  <a:lnTo>
                    <a:pt x="142" y="321"/>
                  </a:lnTo>
                  <a:lnTo>
                    <a:pt x="144" y="321"/>
                  </a:lnTo>
                  <a:lnTo>
                    <a:pt x="146" y="321"/>
                  </a:lnTo>
                  <a:lnTo>
                    <a:pt x="146" y="322"/>
                  </a:lnTo>
                  <a:lnTo>
                    <a:pt x="147" y="322"/>
                  </a:lnTo>
                  <a:lnTo>
                    <a:pt x="147" y="324"/>
                  </a:lnTo>
                  <a:lnTo>
                    <a:pt x="149" y="324"/>
                  </a:lnTo>
                  <a:lnTo>
                    <a:pt x="151" y="324"/>
                  </a:lnTo>
                  <a:lnTo>
                    <a:pt x="151" y="326"/>
                  </a:lnTo>
                  <a:lnTo>
                    <a:pt x="151" y="328"/>
                  </a:lnTo>
                  <a:lnTo>
                    <a:pt x="151" y="329"/>
                  </a:lnTo>
                  <a:lnTo>
                    <a:pt x="151" y="331"/>
                  </a:lnTo>
                  <a:lnTo>
                    <a:pt x="151" y="333"/>
                  </a:lnTo>
                  <a:lnTo>
                    <a:pt x="153" y="333"/>
                  </a:lnTo>
                  <a:lnTo>
                    <a:pt x="153" y="335"/>
                  </a:lnTo>
                  <a:lnTo>
                    <a:pt x="154" y="333"/>
                  </a:lnTo>
                  <a:lnTo>
                    <a:pt x="156" y="333"/>
                  </a:lnTo>
                  <a:lnTo>
                    <a:pt x="158" y="333"/>
                  </a:lnTo>
                  <a:lnTo>
                    <a:pt x="160" y="333"/>
                  </a:lnTo>
                  <a:lnTo>
                    <a:pt x="158" y="333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56" y="337"/>
                  </a:lnTo>
                  <a:lnTo>
                    <a:pt x="156" y="338"/>
                  </a:lnTo>
                  <a:lnTo>
                    <a:pt x="158" y="338"/>
                  </a:lnTo>
                  <a:lnTo>
                    <a:pt x="156" y="338"/>
                  </a:lnTo>
                  <a:lnTo>
                    <a:pt x="156" y="340"/>
                  </a:lnTo>
                  <a:lnTo>
                    <a:pt x="156" y="342"/>
                  </a:lnTo>
                  <a:lnTo>
                    <a:pt x="156" y="344"/>
                  </a:lnTo>
                  <a:lnTo>
                    <a:pt x="154" y="344"/>
                  </a:lnTo>
                  <a:lnTo>
                    <a:pt x="154" y="345"/>
                  </a:lnTo>
                  <a:lnTo>
                    <a:pt x="156" y="345"/>
                  </a:lnTo>
                  <a:lnTo>
                    <a:pt x="156" y="347"/>
                  </a:lnTo>
                  <a:lnTo>
                    <a:pt x="154" y="349"/>
                  </a:lnTo>
                  <a:lnTo>
                    <a:pt x="154" y="351"/>
                  </a:lnTo>
                  <a:lnTo>
                    <a:pt x="153" y="351"/>
                  </a:lnTo>
                  <a:lnTo>
                    <a:pt x="151" y="351"/>
                  </a:lnTo>
                  <a:lnTo>
                    <a:pt x="151" y="349"/>
                  </a:lnTo>
                  <a:lnTo>
                    <a:pt x="149" y="349"/>
                  </a:lnTo>
                  <a:lnTo>
                    <a:pt x="147" y="349"/>
                  </a:lnTo>
                  <a:lnTo>
                    <a:pt x="147" y="351"/>
                  </a:lnTo>
                  <a:lnTo>
                    <a:pt x="147" y="352"/>
                  </a:lnTo>
                  <a:lnTo>
                    <a:pt x="146" y="352"/>
                  </a:lnTo>
                  <a:lnTo>
                    <a:pt x="147" y="354"/>
                  </a:lnTo>
                  <a:lnTo>
                    <a:pt x="149" y="354"/>
                  </a:lnTo>
                  <a:lnTo>
                    <a:pt x="151" y="354"/>
                  </a:lnTo>
                  <a:lnTo>
                    <a:pt x="153" y="354"/>
                  </a:lnTo>
                  <a:lnTo>
                    <a:pt x="153" y="356"/>
                  </a:lnTo>
                  <a:lnTo>
                    <a:pt x="153" y="358"/>
                  </a:lnTo>
                  <a:lnTo>
                    <a:pt x="154" y="356"/>
                  </a:lnTo>
                  <a:lnTo>
                    <a:pt x="154" y="358"/>
                  </a:lnTo>
                  <a:lnTo>
                    <a:pt x="156" y="358"/>
                  </a:lnTo>
                  <a:lnTo>
                    <a:pt x="156" y="360"/>
                  </a:lnTo>
                  <a:lnTo>
                    <a:pt x="156" y="361"/>
                  </a:lnTo>
                  <a:lnTo>
                    <a:pt x="156" y="360"/>
                  </a:lnTo>
                  <a:lnTo>
                    <a:pt x="156" y="361"/>
                  </a:lnTo>
                  <a:lnTo>
                    <a:pt x="156" y="363"/>
                  </a:lnTo>
                  <a:lnTo>
                    <a:pt x="158" y="365"/>
                  </a:lnTo>
                  <a:lnTo>
                    <a:pt x="156" y="365"/>
                  </a:lnTo>
                  <a:lnTo>
                    <a:pt x="154" y="365"/>
                  </a:lnTo>
                  <a:lnTo>
                    <a:pt x="154" y="367"/>
                  </a:lnTo>
                  <a:lnTo>
                    <a:pt x="153" y="367"/>
                  </a:lnTo>
                  <a:lnTo>
                    <a:pt x="153" y="368"/>
                  </a:lnTo>
                  <a:lnTo>
                    <a:pt x="154" y="368"/>
                  </a:lnTo>
                  <a:lnTo>
                    <a:pt x="154" y="370"/>
                  </a:lnTo>
                  <a:lnTo>
                    <a:pt x="156" y="370"/>
                  </a:lnTo>
                  <a:lnTo>
                    <a:pt x="156" y="372"/>
                  </a:lnTo>
                  <a:lnTo>
                    <a:pt x="158" y="372"/>
                  </a:lnTo>
                  <a:lnTo>
                    <a:pt x="160" y="372"/>
                  </a:lnTo>
                  <a:lnTo>
                    <a:pt x="160" y="374"/>
                  </a:lnTo>
                  <a:lnTo>
                    <a:pt x="160" y="376"/>
                  </a:lnTo>
                  <a:lnTo>
                    <a:pt x="158" y="376"/>
                  </a:lnTo>
                  <a:lnTo>
                    <a:pt x="158" y="377"/>
                  </a:lnTo>
                  <a:lnTo>
                    <a:pt x="156" y="377"/>
                  </a:lnTo>
                  <a:lnTo>
                    <a:pt x="156" y="379"/>
                  </a:lnTo>
                  <a:lnTo>
                    <a:pt x="156" y="381"/>
                  </a:lnTo>
                  <a:lnTo>
                    <a:pt x="158" y="381"/>
                  </a:lnTo>
                  <a:lnTo>
                    <a:pt x="158" y="383"/>
                  </a:lnTo>
                  <a:lnTo>
                    <a:pt x="160" y="383"/>
                  </a:lnTo>
                  <a:lnTo>
                    <a:pt x="160" y="381"/>
                  </a:lnTo>
                  <a:lnTo>
                    <a:pt x="161" y="381"/>
                  </a:lnTo>
                  <a:lnTo>
                    <a:pt x="161" y="383"/>
                  </a:lnTo>
                  <a:lnTo>
                    <a:pt x="160" y="383"/>
                  </a:lnTo>
                  <a:lnTo>
                    <a:pt x="160" y="384"/>
                  </a:lnTo>
                  <a:lnTo>
                    <a:pt x="158" y="384"/>
                  </a:lnTo>
                  <a:lnTo>
                    <a:pt x="158" y="386"/>
                  </a:lnTo>
                  <a:lnTo>
                    <a:pt x="156" y="386"/>
                  </a:lnTo>
                  <a:lnTo>
                    <a:pt x="156" y="388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1"/>
                  </a:lnTo>
                  <a:lnTo>
                    <a:pt x="156" y="391"/>
                  </a:lnTo>
                  <a:lnTo>
                    <a:pt x="154" y="391"/>
                  </a:lnTo>
                  <a:lnTo>
                    <a:pt x="154" y="393"/>
                  </a:lnTo>
                  <a:lnTo>
                    <a:pt x="153" y="393"/>
                  </a:lnTo>
                  <a:lnTo>
                    <a:pt x="153" y="395"/>
                  </a:lnTo>
                  <a:lnTo>
                    <a:pt x="154" y="395"/>
                  </a:lnTo>
                  <a:lnTo>
                    <a:pt x="154" y="397"/>
                  </a:lnTo>
                  <a:lnTo>
                    <a:pt x="156" y="397"/>
                  </a:lnTo>
                  <a:lnTo>
                    <a:pt x="158" y="397"/>
                  </a:lnTo>
                  <a:lnTo>
                    <a:pt x="160" y="397"/>
                  </a:lnTo>
                  <a:lnTo>
                    <a:pt x="161" y="397"/>
                  </a:lnTo>
                  <a:lnTo>
                    <a:pt x="161" y="399"/>
                  </a:lnTo>
                  <a:lnTo>
                    <a:pt x="163" y="399"/>
                  </a:lnTo>
                  <a:lnTo>
                    <a:pt x="165" y="397"/>
                  </a:lnTo>
                  <a:lnTo>
                    <a:pt x="165" y="399"/>
                  </a:lnTo>
                  <a:lnTo>
                    <a:pt x="167" y="399"/>
                  </a:lnTo>
                  <a:lnTo>
                    <a:pt x="167" y="400"/>
                  </a:lnTo>
                  <a:lnTo>
                    <a:pt x="167" y="402"/>
                  </a:lnTo>
                  <a:lnTo>
                    <a:pt x="165" y="402"/>
                  </a:lnTo>
                  <a:lnTo>
                    <a:pt x="165" y="404"/>
                  </a:lnTo>
                  <a:lnTo>
                    <a:pt x="165" y="402"/>
                  </a:lnTo>
                  <a:lnTo>
                    <a:pt x="163" y="404"/>
                  </a:lnTo>
                  <a:lnTo>
                    <a:pt x="163" y="402"/>
                  </a:lnTo>
                  <a:lnTo>
                    <a:pt x="161" y="402"/>
                  </a:lnTo>
                  <a:lnTo>
                    <a:pt x="161" y="404"/>
                  </a:lnTo>
                  <a:lnTo>
                    <a:pt x="161" y="406"/>
                  </a:lnTo>
                  <a:lnTo>
                    <a:pt x="161" y="407"/>
                  </a:lnTo>
                  <a:lnTo>
                    <a:pt x="160" y="407"/>
                  </a:lnTo>
                  <a:lnTo>
                    <a:pt x="160" y="409"/>
                  </a:lnTo>
                  <a:lnTo>
                    <a:pt x="160" y="411"/>
                  </a:lnTo>
                  <a:lnTo>
                    <a:pt x="161" y="413"/>
                  </a:lnTo>
                  <a:lnTo>
                    <a:pt x="161" y="411"/>
                  </a:lnTo>
                  <a:lnTo>
                    <a:pt x="161" y="413"/>
                  </a:lnTo>
                  <a:lnTo>
                    <a:pt x="163" y="413"/>
                  </a:lnTo>
                  <a:lnTo>
                    <a:pt x="165" y="413"/>
                  </a:lnTo>
                  <a:lnTo>
                    <a:pt x="163" y="413"/>
                  </a:lnTo>
                  <a:lnTo>
                    <a:pt x="163" y="414"/>
                  </a:lnTo>
                  <a:lnTo>
                    <a:pt x="165" y="414"/>
                  </a:lnTo>
                  <a:lnTo>
                    <a:pt x="163" y="414"/>
                  </a:lnTo>
                  <a:lnTo>
                    <a:pt x="163" y="416"/>
                  </a:lnTo>
                  <a:lnTo>
                    <a:pt x="165" y="416"/>
                  </a:lnTo>
                  <a:lnTo>
                    <a:pt x="165" y="418"/>
                  </a:lnTo>
                  <a:lnTo>
                    <a:pt x="163" y="418"/>
                  </a:lnTo>
                  <a:lnTo>
                    <a:pt x="163" y="420"/>
                  </a:lnTo>
                  <a:lnTo>
                    <a:pt x="161" y="420"/>
                  </a:lnTo>
                  <a:lnTo>
                    <a:pt x="161" y="422"/>
                  </a:lnTo>
                  <a:lnTo>
                    <a:pt x="160" y="422"/>
                  </a:lnTo>
                  <a:lnTo>
                    <a:pt x="160" y="423"/>
                  </a:lnTo>
                  <a:lnTo>
                    <a:pt x="158" y="423"/>
                  </a:lnTo>
                  <a:lnTo>
                    <a:pt x="158" y="425"/>
                  </a:lnTo>
                  <a:lnTo>
                    <a:pt x="158" y="423"/>
                  </a:lnTo>
                  <a:lnTo>
                    <a:pt x="156" y="425"/>
                  </a:lnTo>
                  <a:lnTo>
                    <a:pt x="156" y="427"/>
                  </a:lnTo>
                  <a:lnTo>
                    <a:pt x="156" y="429"/>
                  </a:lnTo>
                  <a:lnTo>
                    <a:pt x="156" y="430"/>
                  </a:lnTo>
                  <a:lnTo>
                    <a:pt x="158" y="430"/>
                  </a:lnTo>
                  <a:lnTo>
                    <a:pt x="158" y="432"/>
                  </a:lnTo>
                  <a:lnTo>
                    <a:pt x="160" y="432"/>
                  </a:lnTo>
                  <a:lnTo>
                    <a:pt x="161" y="432"/>
                  </a:lnTo>
                  <a:lnTo>
                    <a:pt x="160" y="432"/>
                  </a:lnTo>
                  <a:lnTo>
                    <a:pt x="161" y="432"/>
                  </a:lnTo>
                  <a:lnTo>
                    <a:pt x="161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7"/>
                  </a:lnTo>
                  <a:lnTo>
                    <a:pt x="160" y="439"/>
                  </a:lnTo>
                  <a:lnTo>
                    <a:pt x="160" y="441"/>
                  </a:lnTo>
                  <a:lnTo>
                    <a:pt x="160" y="443"/>
                  </a:lnTo>
                  <a:lnTo>
                    <a:pt x="160" y="445"/>
                  </a:lnTo>
                  <a:lnTo>
                    <a:pt x="160" y="446"/>
                  </a:lnTo>
                  <a:lnTo>
                    <a:pt x="160" y="445"/>
                  </a:lnTo>
                  <a:lnTo>
                    <a:pt x="161" y="446"/>
                  </a:lnTo>
                  <a:lnTo>
                    <a:pt x="163" y="446"/>
                  </a:lnTo>
                  <a:lnTo>
                    <a:pt x="165" y="446"/>
                  </a:lnTo>
                  <a:lnTo>
                    <a:pt x="165" y="448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50"/>
                  </a:lnTo>
                  <a:lnTo>
                    <a:pt x="165" y="452"/>
                  </a:lnTo>
                  <a:lnTo>
                    <a:pt x="165" y="453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60" y="453"/>
                  </a:lnTo>
                  <a:lnTo>
                    <a:pt x="160" y="455"/>
                  </a:lnTo>
                  <a:lnTo>
                    <a:pt x="161" y="455"/>
                  </a:lnTo>
                  <a:lnTo>
                    <a:pt x="161" y="457"/>
                  </a:lnTo>
                  <a:lnTo>
                    <a:pt x="160" y="457"/>
                  </a:lnTo>
                  <a:lnTo>
                    <a:pt x="160" y="459"/>
                  </a:lnTo>
                  <a:lnTo>
                    <a:pt x="160" y="457"/>
                  </a:lnTo>
                  <a:lnTo>
                    <a:pt x="158" y="457"/>
                  </a:lnTo>
                  <a:lnTo>
                    <a:pt x="156" y="457"/>
                  </a:lnTo>
                  <a:lnTo>
                    <a:pt x="154" y="459"/>
                  </a:lnTo>
                  <a:lnTo>
                    <a:pt x="154" y="460"/>
                  </a:lnTo>
                  <a:lnTo>
                    <a:pt x="154" y="462"/>
                  </a:lnTo>
                  <a:lnTo>
                    <a:pt x="156" y="462"/>
                  </a:lnTo>
                  <a:lnTo>
                    <a:pt x="156" y="464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60" y="466"/>
                  </a:lnTo>
                  <a:lnTo>
                    <a:pt x="161" y="46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1" y="468"/>
                  </a:lnTo>
                  <a:lnTo>
                    <a:pt x="161" y="469"/>
                  </a:lnTo>
                  <a:lnTo>
                    <a:pt x="161" y="471"/>
                  </a:lnTo>
                  <a:lnTo>
                    <a:pt x="160" y="471"/>
                  </a:lnTo>
                  <a:lnTo>
                    <a:pt x="160" y="473"/>
                  </a:lnTo>
                  <a:lnTo>
                    <a:pt x="160" y="475"/>
                  </a:lnTo>
                  <a:lnTo>
                    <a:pt x="161" y="475"/>
                  </a:lnTo>
                  <a:lnTo>
                    <a:pt x="161" y="476"/>
                  </a:lnTo>
                  <a:lnTo>
                    <a:pt x="161" y="478"/>
                  </a:lnTo>
                  <a:lnTo>
                    <a:pt x="161" y="480"/>
                  </a:lnTo>
                  <a:lnTo>
                    <a:pt x="163" y="480"/>
                  </a:lnTo>
                  <a:lnTo>
                    <a:pt x="163" y="482"/>
                  </a:lnTo>
                  <a:lnTo>
                    <a:pt x="163" y="483"/>
                  </a:lnTo>
                  <a:lnTo>
                    <a:pt x="163" y="485"/>
                  </a:lnTo>
                  <a:lnTo>
                    <a:pt x="163" y="487"/>
                  </a:lnTo>
                  <a:lnTo>
                    <a:pt x="161" y="487"/>
                  </a:lnTo>
                  <a:lnTo>
                    <a:pt x="161" y="489"/>
                  </a:lnTo>
                  <a:lnTo>
                    <a:pt x="161" y="487"/>
                  </a:lnTo>
                  <a:lnTo>
                    <a:pt x="160" y="487"/>
                  </a:lnTo>
                  <a:lnTo>
                    <a:pt x="160" y="489"/>
                  </a:lnTo>
                  <a:lnTo>
                    <a:pt x="160" y="491"/>
                  </a:lnTo>
                  <a:lnTo>
                    <a:pt x="158" y="491"/>
                  </a:lnTo>
                  <a:lnTo>
                    <a:pt x="156" y="491"/>
                  </a:lnTo>
                  <a:lnTo>
                    <a:pt x="154" y="491"/>
                  </a:lnTo>
                  <a:lnTo>
                    <a:pt x="154" y="489"/>
                  </a:lnTo>
                  <a:lnTo>
                    <a:pt x="153" y="489"/>
                  </a:lnTo>
                  <a:lnTo>
                    <a:pt x="153" y="491"/>
                  </a:lnTo>
                  <a:lnTo>
                    <a:pt x="151" y="491"/>
                  </a:lnTo>
                  <a:lnTo>
                    <a:pt x="149" y="491"/>
                  </a:lnTo>
                  <a:lnTo>
                    <a:pt x="149" y="492"/>
                  </a:lnTo>
                  <a:lnTo>
                    <a:pt x="147" y="492"/>
                  </a:lnTo>
                  <a:lnTo>
                    <a:pt x="149" y="492"/>
                  </a:lnTo>
                  <a:lnTo>
                    <a:pt x="149" y="494"/>
                  </a:lnTo>
                  <a:lnTo>
                    <a:pt x="147" y="494"/>
                  </a:lnTo>
                  <a:lnTo>
                    <a:pt x="147" y="496"/>
                  </a:lnTo>
                  <a:lnTo>
                    <a:pt x="147" y="498"/>
                  </a:lnTo>
                  <a:lnTo>
                    <a:pt x="147" y="499"/>
                  </a:lnTo>
                  <a:lnTo>
                    <a:pt x="147" y="501"/>
                  </a:lnTo>
                  <a:lnTo>
                    <a:pt x="146" y="501"/>
                  </a:lnTo>
                  <a:lnTo>
                    <a:pt x="146" y="503"/>
                  </a:lnTo>
                  <a:lnTo>
                    <a:pt x="147" y="503"/>
                  </a:lnTo>
                  <a:lnTo>
                    <a:pt x="147" y="505"/>
                  </a:lnTo>
                  <a:lnTo>
                    <a:pt x="147" y="506"/>
                  </a:lnTo>
                  <a:lnTo>
                    <a:pt x="146" y="506"/>
                  </a:lnTo>
                  <a:lnTo>
                    <a:pt x="144" y="506"/>
                  </a:lnTo>
                  <a:lnTo>
                    <a:pt x="144" y="508"/>
                  </a:lnTo>
                  <a:lnTo>
                    <a:pt x="142" y="508"/>
                  </a:lnTo>
                  <a:lnTo>
                    <a:pt x="140" y="508"/>
                  </a:lnTo>
                  <a:lnTo>
                    <a:pt x="138" y="508"/>
                  </a:lnTo>
                  <a:lnTo>
                    <a:pt x="138" y="510"/>
                  </a:lnTo>
                  <a:lnTo>
                    <a:pt x="137" y="510"/>
                  </a:lnTo>
                  <a:lnTo>
                    <a:pt x="137" y="508"/>
                  </a:lnTo>
                  <a:lnTo>
                    <a:pt x="135" y="508"/>
                  </a:lnTo>
                  <a:lnTo>
                    <a:pt x="135" y="506"/>
                  </a:lnTo>
                  <a:lnTo>
                    <a:pt x="133" y="506"/>
                  </a:lnTo>
                  <a:lnTo>
                    <a:pt x="131" y="506"/>
                  </a:lnTo>
                  <a:lnTo>
                    <a:pt x="130" y="506"/>
                  </a:lnTo>
                  <a:lnTo>
                    <a:pt x="128" y="508"/>
                  </a:lnTo>
                  <a:lnTo>
                    <a:pt x="128" y="506"/>
                  </a:lnTo>
                  <a:lnTo>
                    <a:pt x="128" y="505"/>
                  </a:lnTo>
                  <a:lnTo>
                    <a:pt x="128" y="503"/>
                  </a:lnTo>
                  <a:lnTo>
                    <a:pt x="130" y="503"/>
                  </a:lnTo>
                  <a:lnTo>
                    <a:pt x="130" y="501"/>
                  </a:lnTo>
                  <a:lnTo>
                    <a:pt x="130" y="499"/>
                  </a:lnTo>
                  <a:lnTo>
                    <a:pt x="131" y="499"/>
                  </a:lnTo>
                  <a:lnTo>
                    <a:pt x="131" y="498"/>
                  </a:lnTo>
                  <a:lnTo>
                    <a:pt x="130" y="498"/>
                  </a:lnTo>
                  <a:lnTo>
                    <a:pt x="130" y="496"/>
                  </a:lnTo>
                  <a:lnTo>
                    <a:pt x="130" y="494"/>
                  </a:lnTo>
                  <a:lnTo>
                    <a:pt x="128" y="494"/>
                  </a:lnTo>
                  <a:lnTo>
                    <a:pt x="126" y="494"/>
                  </a:lnTo>
                  <a:lnTo>
                    <a:pt x="124" y="494"/>
                  </a:lnTo>
                  <a:lnTo>
                    <a:pt x="122" y="496"/>
                  </a:lnTo>
                  <a:lnTo>
                    <a:pt x="121" y="496"/>
                  </a:lnTo>
                  <a:lnTo>
                    <a:pt x="119" y="496"/>
                  </a:lnTo>
                  <a:lnTo>
                    <a:pt x="117" y="496"/>
                  </a:lnTo>
                  <a:lnTo>
                    <a:pt x="115" y="496"/>
                  </a:lnTo>
                  <a:lnTo>
                    <a:pt x="115" y="498"/>
                  </a:lnTo>
                  <a:lnTo>
                    <a:pt x="115" y="499"/>
                  </a:lnTo>
                  <a:lnTo>
                    <a:pt x="115" y="501"/>
                  </a:lnTo>
                  <a:lnTo>
                    <a:pt x="115" y="503"/>
                  </a:lnTo>
                  <a:lnTo>
                    <a:pt x="114" y="503"/>
                  </a:lnTo>
                  <a:lnTo>
                    <a:pt x="112" y="503"/>
                  </a:lnTo>
                  <a:lnTo>
                    <a:pt x="112" y="505"/>
                  </a:lnTo>
                  <a:lnTo>
                    <a:pt x="110" y="505"/>
                  </a:lnTo>
                  <a:lnTo>
                    <a:pt x="108" y="505"/>
                  </a:lnTo>
                  <a:lnTo>
                    <a:pt x="108" y="503"/>
                  </a:lnTo>
                  <a:lnTo>
                    <a:pt x="108" y="501"/>
                  </a:lnTo>
                  <a:lnTo>
                    <a:pt x="108" y="499"/>
                  </a:lnTo>
                  <a:lnTo>
                    <a:pt x="107" y="499"/>
                  </a:lnTo>
                  <a:lnTo>
                    <a:pt x="107" y="498"/>
                  </a:lnTo>
                  <a:lnTo>
                    <a:pt x="105" y="498"/>
                  </a:lnTo>
                  <a:lnTo>
                    <a:pt x="105" y="496"/>
                  </a:lnTo>
                  <a:lnTo>
                    <a:pt x="103" y="496"/>
                  </a:lnTo>
                  <a:lnTo>
                    <a:pt x="103" y="494"/>
                  </a:lnTo>
                  <a:lnTo>
                    <a:pt x="101" y="492"/>
                  </a:lnTo>
                  <a:lnTo>
                    <a:pt x="101" y="491"/>
                  </a:lnTo>
                  <a:lnTo>
                    <a:pt x="99" y="491"/>
                  </a:lnTo>
                  <a:lnTo>
                    <a:pt x="99" y="489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98" y="485"/>
                  </a:lnTo>
                  <a:lnTo>
                    <a:pt x="96" y="485"/>
                  </a:lnTo>
                  <a:lnTo>
                    <a:pt x="96" y="483"/>
                  </a:lnTo>
                  <a:lnTo>
                    <a:pt x="94" y="483"/>
                  </a:lnTo>
                  <a:lnTo>
                    <a:pt x="92" y="483"/>
                  </a:lnTo>
                  <a:lnTo>
                    <a:pt x="92" y="485"/>
                  </a:lnTo>
                  <a:lnTo>
                    <a:pt x="92" y="487"/>
                  </a:lnTo>
                  <a:lnTo>
                    <a:pt x="91" y="487"/>
                  </a:lnTo>
                  <a:lnTo>
                    <a:pt x="89" y="487"/>
                  </a:lnTo>
                  <a:lnTo>
                    <a:pt x="87" y="487"/>
                  </a:lnTo>
                  <a:lnTo>
                    <a:pt x="85" y="487"/>
                  </a:lnTo>
                  <a:lnTo>
                    <a:pt x="85" y="485"/>
                  </a:lnTo>
                  <a:lnTo>
                    <a:pt x="84" y="485"/>
                  </a:lnTo>
                  <a:lnTo>
                    <a:pt x="84" y="487"/>
                  </a:lnTo>
                  <a:lnTo>
                    <a:pt x="82" y="489"/>
                  </a:lnTo>
                  <a:lnTo>
                    <a:pt x="82" y="491"/>
                  </a:lnTo>
                  <a:lnTo>
                    <a:pt x="84" y="491"/>
                  </a:lnTo>
                  <a:lnTo>
                    <a:pt x="84" y="492"/>
                  </a:lnTo>
                  <a:lnTo>
                    <a:pt x="82" y="494"/>
                  </a:lnTo>
                  <a:lnTo>
                    <a:pt x="80" y="494"/>
                  </a:lnTo>
                  <a:lnTo>
                    <a:pt x="80" y="496"/>
                  </a:lnTo>
                  <a:lnTo>
                    <a:pt x="78" y="496"/>
                  </a:lnTo>
                  <a:lnTo>
                    <a:pt x="78" y="498"/>
                  </a:lnTo>
                  <a:lnTo>
                    <a:pt x="76" y="498"/>
                  </a:lnTo>
                  <a:lnTo>
                    <a:pt x="76" y="496"/>
                  </a:lnTo>
                  <a:lnTo>
                    <a:pt x="75" y="496"/>
                  </a:lnTo>
                  <a:lnTo>
                    <a:pt x="75" y="498"/>
                  </a:lnTo>
                  <a:lnTo>
                    <a:pt x="73" y="498"/>
                  </a:lnTo>
                  <a:lnTo>
                    <a:pt x="73" y="496"/>
                  </a:lnTo>
                  <a:lnTo>
                    <a:pt x="71" y="496"/>
                  </a:lnTo>
                  <a:lnTo>
                    <a:pt x="71" y="494"/>
                  </a:lnTo>
                  <a:lnTo>
                    <a:pt x="71" y="492"/>
                  </a:lnTo>
                  <a:lnTo>
                    <a:pt x="71" y="491"/>
                  </a:lnTo>
                  <a:lnTo>
                    <a:pt x="69" y="491"/>
                  </a:lnTo>
                  <a:lnTo>
                    <a:pt x="68" y="491"/>
                  </a:lnTo>
                  <a:lnTo>
                    <a:pt x="68" y="489"/>
                  </a:lnTo>
                  <a:lnTo>
                    <a:pt x="66" y="489"/>
                  </a:lnTo>
                  <a:lnTo>
                    <a:pt x="64" y="489"/>
                  </a:lnTo>
                  <a:lnTo>
                    <a:pt x="62" y="489"/>
                  </a:lnTo>
                  <a:lnTo>
                    <a:pt x="61" y="489"/>
                  </a:lnTo>
                  <a:lnTo>
                    <a:pt x="61" y="487"/>
                  </a:lnTo>
                  <a:lnTo>
                    <a:pt x="59" y="487"/>
                  </a:lnTo>
                  <a:lnTo>
                    <a:pt x="57" y="487"/>
                  </a:lnTo>
                  <a:lnTo>
                    <a:pt x="57" y="489"/>
                  </a:lnTo>
                  <a:lnTo>
                    <a:pt x="55" y="489"/>
                  </a:lnTo>
                  <a:lnTo>
                    <a:pt x="55" y="487"/>
                  </a:lnTo>
                  <a:lnTo>
                    <a:pt x="53" y="487"/>
                  </a:lnTo>
                  <a:lnTo>
                    <a:pt x="53" y="489"/>
                  </a:lnTo>
                  <a:lnTo>
                    <a:pt x="53" y="487"/>
                  </a:lnTo>
                  <a:lnTo>
                    <a:pt x="52" y="487"/>
                  </a:lnTo>
                  <a:lnTo>
                    <a:pt x="52" y="489"/>
                  </a:lnTo>
                  <a:lnTo>
                    <a:pt x="53" y="489"/>
                  </a:lnTo>
                  <a:lnTo>
                    <a:pt x="53" y="491"/>
                  </a:lnTo>
                  <a:lnTo>
                    <a:pt x="52" y="491"/>
                  </a:lnTo>
                  <a:lnTo>
                    <a:pt x="52" y="492"/>
                  </a:lnTo>
                  <a:lnTo>
                    <a:pt x="50" y="492"/>
                  </a:lnTo>
                  <a:lnTo>
                    <a:pt x="50" y="494"/>
                  </a:lnTo>
                  <a:lnTo>
                    <a:pt x="50" y="496"/>
                  </a:lnTo>
                  <a:lnTo>
                    <a:pt x="52" y="496"/>
                  </a:lnTo>
                  <a:lnTo>
                    <a:pt x="50" y="496"/>
                  </a:lnTo>
                  <a:lnTo>
                    <a:pt x="50" y="498"/>
                  </a:lnTo>
                  <a:lnTo>
                    <a:pt x="48" y="499"/>
                  </a:lnTo>
                  <a:lnTo>
                    <a:pt x="48" y="501"/>
                  </a:lnTo>
                  <a:lnTo>
                    <a:pt x="50" y="501"/>
                  </a:lnTo>
                  <a:lnTo>
                    <a:pt x="50" y="503"/>
                  </a:lnTo>
                  <a:lnTo>
                    <a:pt x="50" y="505"/>
                  </a:lnTo>
                  <a:lnTo>
                    <a:pt x="52" y="505"/>
                  </a:lnTo>
                  <a:lnTo>
                    <a:pt x="52" y="506"/>
                  </a:lnTo>
                  <a:lnTo>
                    <a:pt x="53" y="506"/>
                  </a:lnTo>
                  <a:lnTo>
                    <a:pt x="52" y="506"/>
                  </a:lnTo>
                  <a:lnTo>
                    <a:pt x="52" y="508"/>
                  </a:lnTo>
                  <a:lnTo>
                    <a:pt x="52" y="510"/>
                  </a:lnTo>
                  <a:lnTo>
                    <a:pt x="53" y="510"/>
                  </a:lnTo>
                  <a:lnTo>
                    <a:pt x="55" y="510"/>
                  </a:lnTo>
                  <a:lnTo>
                    <a:pt x="55" y="512"/>
                  </a:lnTo>
                  <a:lnTo>
                    <a:pt x="55" y="514"/>
                  </a:lnTo>
                  <a:lnTo>
                    <a:pt x="57" y="514"/>
                  </a:lnTo>
                  <a:lnTo>
                    <a:pt x="57" y="515"/>
                  </a:lnTo>
                  <a:lnTo>
                    <a:pt x="59" y="515"/>
                  </a:lnTo>
                  <a:lnTo>
                    <a:pt x="61" y="515"/>
                  </a:lnTo>
                  <a:lnTo>
                    <a:pt x="61" y="517"/>
                  </a:lnTo>
                  <a:lnTo>
                    <a:pt x="62" y="519"/>
                  </a:lnTo>
                  <a:lnTo>
                    <a:pt x="64" y="521"/>
                  </a:lnTo>
                  <a:lnTo>
                    <a:pt x="66" y="522"/>
                  </a:lnTo>
                  <a:lnTo>
                    <a:pt x="66" y="524"/>
                  </a:lnTo>
                  <a:lnTo>
                    <a:pt x="68" y="524"/>
                  </a:lnTo>
                  <a:lnTo>
                    <a:pt x="68" y="526"/>
                  </a:lnTo>
                  <a:lnTo>
                    <a:pt x="68" y="528"/>
                  </a:lnTo>
                  <a:lnTo>
                    <a:pt x="69" y="528"/>
                  </a:lnTo>
                  <a:lnTo>
                    <a:pt x="69" y="529"/>
                  </a:lnTo>
                  <a:lnTo>
                    <a:pt x="69" y="531"/>
                  </a:lnTo>
                  <a:lnTo>
                    <a:pt x="71" y="531"/>
                  </a:lnTo>
                  <a:lnTo>
                    <a:pt x="71" y="533"/>
                  </a:lnTo>
                  <a:lnTo>
                    <a:pt x="71" y="535"/>
                  </a:lnTo>
                  <a:lnTo>
                    <a:pt x="71" y="537"/>
                  </a:lnTo>
                  <a:lnTo>
                    <a:pt x="71" y="538"/>
                  </a:lnTo>
                  <a:lnTo>
                    <a:pt x="69" y="538"/>
                  </a:lnTo>
                  <a:lnTo>
                    <a:pt x="69" y="540"/>
                  </a:lnTo>
                  <a:lnTo>
                    <a:pt x="68" y="540"/>
                  </a:lnTo>
                  <a:lnTo>
                    <a:pt x="66" y="542"/>
                  </a:lnTo>
                  <a:lnTo>
                    <a:pt x="66" y="544"/>
                  </a:lnTo>
                  <a:lnTo>
                    <a:pt x="68" y="544"/>
                  </a:lnTo>
                  <a:lnTo>
                    <a:pt x="68" y="545"/>
                  </a:lnTo>
                  <a:lnTo>
                    <a:pt x="66" y="547"/>
                  </a:lnTo>
                  <a:lnTo>
                    <a:pt x="66" y="549"/>
                  </a:lnTo>
                  <a:lnTo>
                    <a:pt x="66" y="551"/>
                  </a:lnTo>
                  <a:lnTo>
                    <a:pt x="64" y="551"/>
                  </a:lnTo>
                  <a:lnTo>
                    <a:pt x="62" y="551"/>
                  </a:lnTo>
                  <a:lnTo>
                    <a:pt x="62" y="549"/>
                  </a:lnTo>
                  <a:lnTo>
                    <a:pt x="61" y="549"/>
                  </a:lnTo>
                  <a:lnTo>
                    <a:pt x="61" y="551"/>
                  </a:lnTo>
                  <a:lnTo>
                    <a:pt x="61" y="553"/>
                  </a:lnTo>
                  <a:lnTo>
                    <a:pt x="61" y="554"/>
                  </a:lnTo>
                  <a:lnTo>
                    <a:pt x="61" y="556"/>
                  </a:lnTo>
                  <a:lnTo>
                    <a:pt x="59" y="556"/>
                  </a:lnTo>
                  <a:lnTo>
                    <a:pt x="59" y="558"/>
                  </a:lnTo>
                  <a:lnTo>
                    <a:pt x="61" y="560"/>
                  </a:lnTo>
                  <a:lnTo>
                    <a:pt x="61" y="561"/>
                  </a:lnTo>
                  <a:lnTo>
                    <a:pt x="62" y="561"/>
                  </a:lnTo>
                  <a:lnTo>
                    <a:pt x="64" y="561"/>
                  </a:lnTo>
                  <a:lnTo>
                    <a:pt x="64" y="563"/>
                  </a:lnTo>
                  <a:lnTo>
                    <a:pt x="64" y="565"/>
                  </a:lnTo>
                  <a:lnTo>
                    <a:pt x="66" y="565"/>
                  </a:lnTo>
                  <a:lnTo>
                    <a:pt x="66" y="567"/>
                  </a:lnTo>
                  <a:lnTo>
                    <a:pt x="66" y="568"/>
                  </a:lnTo>
                  <a:lnTo>
                    <a:pt x="66" y="570"/>
                  </a:lnTo>
                  <a:lnTo>
                    <a:pt x="68" y="570"/>
                  </a:lnTo>
                  <a:lnTo>
                    <a:pt x="69" y="570"/>
                  </a:lnTo>
                  <a:lnTo>
                    <a:pt x="71" y="570"/>
                  </a:lnTo>
                  <a:lnTo>
                    <a:pt x="71" y="572"/>
                  </a:lnTo>
                  <a:lnTo>
                    <a:pt x="71" y="574"/>
                  </a:lnTo>
                  <a:lnTo>
                    <a:pt x="71" y="576"/>
                  </a:lnTo>
                  <a:lnTo>
                    <a:pt x="69" y="577"/>
                  </a:lnTo>
                  <a:lnTo>
                    <a:pt x="71" y="577"/>
                  </a:lnTo>
                  <a:lnTo>
                    <a:pt x="71" y="579"/>
                  </a:lnTo>
                  <a:lnTo>
                    <a:pt x="71" y="581"/>
                  </a:lnTo>
                  <a:lnTo>
                    <a:pt x="71" y="583"/>
                  </a:lnTo>
                  <a:lnTo>
                    <a:pt x="73" y="583"/>
                  </a:lnTo>
                  <a:lnTo>
                    <a:pt x="75" y="583"/>
                  </a:lnTo>
                  <a:lnTo>
                    <a:pt x="76" y="583"/>
                  </a:lnTo>
                  <a:lnTo>
                    <a:pt x="75" y="583"/>
                  </a:lnTo>
                  <a:lnTo>
                    <a:pt x="75" y="584"/>
                  </a:lnTo>
                  <a:lnTo>
                    <a:pt x="73" y="586"/>
                  </a:lnTo>
                  <a:lnTo>
                    <a:pt x="73" y="588"/>
                  </a:lnTo>
                  <a:lnTo>
                    <a:pt x="73" y="590"/>
                  </a:lnTo>
                  <a:lnTo>
                    <a:pt x="73" y="591"/>
                  </a:lnTo>
                  <a:lnTo>
                    <a:pt x="73" y="593"/>
                  </a:lnTo>
                  <a:lnTo>
                    <a:pt x="73" y="595"/>
                  </a:lnTo>
                  <a:lnTo>
                    <a:pt x="75" y="595"/>
                  </a:lnTo>
                  <a:lnTo>
                    <a:pt x="75" y="597"/>
                  </a:lnTo>
                  <a:lnTo>
                    <a:pt x="73" y="599"/>
                  </a:lnTo>
                  <a:lnTo>
                    <a:pt x="73" y="600"/>
                  </a:lnTo>
                  <a:lnTo>
                    <a:pt x="73" y="602"/>
                  </a:lnTo>
                  <a:lnTo>
                    <a:pt x="75" y="602"/>
                  </a:lnTo>
                  <a:lnTo>
                    <a:pt x="75" y="604"/>
                  </a:lnTo>
                  <a:lnTo>
                    <a:pt x="76" y="604"/>
                  </a:lnTo>
                  <a:lnTo>
                    <a:pt x="76" y="602"/>
                  </a:lnTo>
                  <a:lnTo>
                    <a:pt x="76" y="604"/>
                  </a:lnTo>
                  <a:lnTo>
                    <a:pt x="76" y="606"/>
                  </a:lnTo>
                  <a:lnTo>
                    <a:pt x="76" y="607"/>
                  </a:lnTo>
                  <a:lnTo>
                    <a:pt x="76" y="609"/>
                  </a:lnTo>
                  <a:lnTo>
                    <a:pt x="78" y="609"/>
                  </a:lnTo>
                  <a:lnTo>
                    <a:pt x="76" y="609"/>
                  </a:lnTo>
                  <a:lnTo>
                    <a:pt x="76" y="611"/>
                  </a:lnTo>
                  <a:lnTo>
                    <a:pt x="78" y="611"/>
                  </a:lnTo>
                  <a:lnTo>
                    <a:pt x="80" y="611"/>
                  </a:lnTo>
                  <a:lnTo>
                    <a:pt x="80" y="609"/>
                  </a:lnTo>
                  <a:lnTo>
                    <a:pt x="80" y="611"/>
                  </a:lnTo>
                  <a:lnTo>
                    <a:pt x="82" y="611"/>
                  </a:lnTo>
                  <a:lnTo>
                    <a:pt x="82" y="613"/>
                  </a:lnTo>
                  <a:lnTo>
                    <a:pt x="82" y="614"/>
                  </a:lnTo>
                  <a:lnTo>
                    <a:pt x="80" y="614"/>
                  </a:lnTo>
                  <a:lnTo>
                    <a:pt x="80" y="616"/>
                  </a:lnTo>
                  <a:lnTo>
                    <a:pt x="80" y="618"/>
                  </a:lnTo>
                  <a:lnTo>
                    <a:pt x="78" y="618"/>
                  </a:lnTo>
                  <a:lnTo>
                    <a:pt x="78" y="620"/>
                  </a:lnTo>
                  <a:lnTo>
                    <a:pt x="78" y="622"/>
                  </a:lnTo>
                  <a:lnTo>
                    <a:pt x="80" y="622"/>
                  </a:lnTo>
                  <a:lnTo>
                    <a:pt x="80" y="623"/>
                  </a:lnTo>
                  <a:lnTo>
                    <a:pt x="80" y="625"/>
                  </a:lnTo>
                  <a:lnTo>
                    <a:pt x="80" y="627"/>
                  </a:lnTo>
                  <a:lnTo>
                    <a:pt x="80" y="629"/>
                  </a:lnTo>
                  <a:lnTo>
                    <a:pt x="78" y="629"/>
                  </a:lnTo>
                  <a:lnTo>
                    <a:pt x="78" y="630"/>
                  </a:lnTo>
                  <a:lnTo>
                    <a:pt x="78" y="632"/>
                  </a:lnTo>
                  <a:lnTo>
                    <a:pt x="80" y="632"/>
                  </a:lnTo>
                  <a:lnTo>
                    <a:pt x="82" y="632"/>
                  </a:lnTo>
                  <a:lnTo>
                    <a:pt x="82" y="634"/>
                  </a:lnTo>
                  <a:lnTo>
                    <a:pt x="82" y="636"/>
                  </a:lnTo>
                  <a:lnTo>
                    <a:pt x="80" y="636"/>
                  </a:lnTo>
                  <a:lnTo>
                    <a:pt x="78" y="636"/>
                  </a:lnTo>
                  <a:lnTo>
                    <a:pt x="76" y="636"/>
                  </a:lnTo>
                  <a:lnTo>
                    <a:pt x="76" y="637"/>
                  </a:lnTo>
                  <a:lnTo>
                    <a:pt x="75" y="637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1" y="636"/>
                  </a:lnTo>
                  <a:lnTo>
                    <a:pt x="69" y="636"/>
                  </a:lnTo>
                  <a:lnTo>
                    <a:pt x="69" y="637"/>
                  </a:lnTo>
                  <a:lnTo>
                    <a:pt x="68" y="637"/>
                  </a:lnTo>
                  <a:lnTo>
                    <a:pt x="68" y="639"/>
                  </a:lnTo>
                  <a:lnTo>
                    <a:pt x="68" y="641"/>
                  </a:lnTo>
                  <a:lnTo>
                    <a:pt x="69" y="641"/>
                  </a:lnTo>
                  <a:lnTo>
                    <a:pt x="68" y="641"/>
                  </a:lnTo>
                  <a:lnTo>
                    <a:pt x="68" y="643"/>
                  </a:lnTo>
                  <a:lnTo>
                    <a:pt x="69" y="643"/>
                  </a:lnTo>
                  <a:lnTo>
                    <a:pt x="69" y="645"/>
                  </a:lnTo>
                  <a:lnTo>
                    <a:pt x="68" y="645"/>
                  </a:lnTo>
                  <a:lnTo>
                    <a:pt x="68" y="646"/>
                  </a:lnTo>
                  <a:lnTo>
                    <a:pt x="66" y="646"/>
                  </a:lnTo>
                  <a:lnTo>
                    <a:pt x="66" y="648"/>
                  </a:lnTo>
                  <a:lnTo>
                    <a:pt x="64" y="648"/>
                  </a:lnTo>
                  <a:lnTo>
                    <a:pt x="62" y="648"/>
                  </a:lnTo>
                  <a:lnTo>
                    <a:pt x="62" y="650"/>
                  </a:lnTo>
                  <a:lnTo>
                    <a:pt x="62" y="652"/>
                  </a:lnTo>
                  <a:lnTo>
                    <a:pt x="64" y="652"/>
                  </a:lnTo>
                  <a:lnTo>
                    <a:pt x="66" y="652"/>
                  </a:lnTo>
                  <a:lnTo>
                    <a:pt x="66" y="653"/>
                  </a:lnTo>
                  <a:lnTo>
                    <a:pt x="68" y="653"/>
                  </a:lnTo>
                  <a:lnTo>
                    <a:pt x="66" y="653"/>
                  </a:lnTo>
                  <a:lnTo>
                    <a:pt x="66" y="655"/>
                  </a:lnTo>
                  <a:lnTo>
                    <a:pt x="68" y="655"/>
                  </a:lnTo>
                  <a:lnTo>
                    <a:pt x="68" y="657"/>
                  </a:lnTo>
                  <a:lnTo>
                    <a:pt x="66" y="657"/>
                  </a:lnTo>
                  <a:lnTo>
                    <a:pt x="66" y="659"/>
                  </a:lnTo>
                  <a:lnTo>
                    <a:pt x="64" y="659"/>
                  </a:lnTo>
                  <a:lnTo>
                    <a:pt x="64" y="660"/>
                  </a:lnTo>
                  <a:lnTo>
                    <a:pt x="64" y="662"/>
                  </a:lnTo>
                  <a:lnTo>
                    <a:pt x="66" y="662"/>
                  </a:lnTo>
                  <a:lnTo>
                    <a:pt x="66" y="664"/>
                  </a:lnTo>
                  <a:lnTo>
                    <a:pt x="68" y="664"/>
                  </a:lnTo>
                  <a:lnTo>
                    <a:pt x="68" y="666"/>
                  </a:lnTo>
                  <a:lnTo>
                    <a:pt x="66" y="666"/>
                  </a:lnTo>
                  <a:lnTo>
                    <a:pt x="66" y="668"/>
                  </a:lnTo>
                  <a:lnTo>
                    <a:pt x="64" y="669"/>
                  </a:lnTo>
                  <a:lnTo>
                    <a:pt x="62" y="669"/>
                  </a:lnTo>
                  <a:lnTo>
                    <a:pt x="62" y="671"/>
                  </a:lnTo>
                  <a:lnTo>
                    <a:pt x="61" y="671"/>
                  </a:lnTo>
                  <a:lnTo>
                    <a:pt x="59" y="671"/>
                  </a:lnTo>
                  <a:lnTo>
                    <a:pt x="59" y="673"/>
                  </a:lnTo>
                  <a:lnTo>
                    <a:pt x="57" y="673"/>
                  </a:lnTo>
                  <a:lnTo>
                    <a:pt x="55" y="673"/>
                  </a:lnTo>
                  <a:lnTo>
                    <a:pt x="53" y="673"/>
                  </a:lnTo>
                  <a:lnTo>
                    <a:pt x="52" y="673"/>
                  </a:lnTo>
                  <a:lnTo>
                    <a:pt x="52" y="675"/>
                  </a:lnTo>
                  <a:lnTo>
                    <a:pt x="50" y="675"/>
                  </a:lnTo>
                  <a:lnTo>
                    <a:pt x="50" y="676"/>
                  </a:lnTo>
                  <a:lnTo>
                    <a:pt x="48" y="676"/>
                  </a:lnTo>
                  <a:lnTo>
                    <a:pt x="46" y="676"/>
                  </a:lnTo>
                  <a:lnTo>
                    <a:pt x="45" y="676"/>
                  </a:lnTo>
                  <a:lnTo>
                    <a:pt x="43" y="676"/>
                  </a:lnTo>
                  <a:lnTo>
                    <a:pt x="43" y="678"/>
                  </a:lnTo>
                  <a:lnTo>
                    <a:pt x="41" y="678"/>
                  </a:lnTo>
                  <a:lnTo>
                    <a:pt x="39" y="678"/>
                  </a:lnTo>
                  <a:lnTo>
                    <a:pt x="38" y="678"/>
                  </a:lnTo>
                  <a:lnTo>
                    <a:pt x="38" y="680"/>
                  </a:lnTo>
                  <a:lnTo>
                    <a:pt x="36" y="680"/>
                  </a:lnTo>
                  <a:lnTo>
                    <a:pt x="34" y="680"/>
                  </a:lnTo>
                  <a:lnTo>
                    <a:pt x="34" y="682"/>
                  </a:lnTo>
                  <a:lnTo>
                    <a:pt x="32" y="682"/>
                  </a:lnTo>
                  <a:lnTo>
                    <a:pt x="32" y="683"/>
                  </a:lnTo>
                  <a:lnTo>
                    <a:pt x="30" y="683"/>
                  </a:lnTo>
                  <a:lnTo>
                    <a:pt x="29" y="683"/>
                  </a:lnTo>
                  <a:lnTo>
                    <a:pt x="29" y="682"/>
                  </a:lnTo>
                  <a:lnTo>
                    <a:pt x="27" y="682"/>
                  </a:lnTo>
                  <a:lnTo>
                    <a:pt x="25" y="682"/>
                  </a:lnTo>
                  <a:lnTo>
                    <a:pt x="23" y="682"/>
                  </a:lnTo>
                  <a:lnTo>
                    <a:pt x="23" y="680"/>
                  </a:lnTo>
                  <a:lnTo>
                    <a:pt x="22" y="680"/>
                  </a:lnTo>
                  <a:lnTo>
                    <a:pt x="20" y="680"/>
                  </a:lnTo>
                  <a:lnTo>
                    <a:pt x="18" y="680"/>
                  </a:lnTo>
                  <a:lnTo>
                    <a:pt x="16" y="680"/>
                  </a:lnTo>
                  <a:lnTo>
                    <a:pt x="15" y="680"/>
                  </a:lnTo>
                  <a:lnTo>
                    <a:pt x="15" y="678"/>
                  </a:lnTo>
                  <a:lnTo>
                    <a:pt x="13" y="678"/>
                  </a:lnTo>
                  <a:lnTo>
                    <a:pt x="11" y="678"/>
                  </a:lnTo>
                  <a:lnTo>
                    <a:pt x="11" y="676"/>
                  </a:lnTo>
                  <a:lnTo>
                    <a:pt x="9" y="676"/>
                  </a:lnTo>
                  <a:lnTo>
                    <a:pt x="9" y="675"/>
                  </a:lnTo>
                  <a:lnTo>
                    <a:pt x="9" y="673"/>
                  </a:lnTo>
                  <a:lnTo>
                    <a:pt x="7" y="673"/>
                  </a:lnTo>
                  <a:lnTo>
                    <a:pt x="7" y="675"/>
                  </a:lnTo>
                  <a:lnTo>
                    <a:pt x="6" y="675"/>
                  </a:lnTo>
                  <a:lnTo>
                    <a:pt x="4" y="675"/>
                  </a:lnTo>
                  <a:lnTo>
                    <a:pt x="4" y="673"/>
                  </a:lnTo>
                  <a:lnTo>
                    <a:pt x="2" y="673"/>
                  </a:lnTo>
                  <a:lnTo>
                    <a:pt x="0" y="67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4" name="Freeform 28"/>
            <p:cNvSpPr>
              <a:spLocks/>
            </p:cNvSpPr>
            <p:nvPr/>
          </p:nvSpPr>
          <p:spPr bwMode="auto">
            <a:xfrm>
              <a:off x="2262" y="3228"/>
              <a:ext cx="435" cy="521"/>
            </a:xfrm>
            <a:custGeom>
              <a:avLst/>
              <a:gdLst>
                <a:gd name="T0" fmla="*/ 418 w 435"/>
                <a:gd name="T1" fmla="*/ 514 h 521"/>
                <a:gd name="T2" fmla="*/ 405 w 435"/>
                <a:gd name="T3" fmla="*/ 510 h 521"/>
                <a:gd name="T4" fmla="*/ 389 w 435"/>
                <a:gd name="T5" fmla="*/ 496 h 521"/>
                <a:gd name="T6" fmla="*/ 386 w 435"/>
                <a:gd name="T7" fmla="*/ 482 h 521"/>
                <a:gd name="T8" fmla="*/ 386 w 435"/>
                <a:gd name="T9" fmla="*/ 464 h 521"/>
                <a:gd name="T10" fmla="*/ 396 w 435"/>
                <a:gd name="T11" fmla="*/ 454 h 521"/>
                <a:gd name="T12" fmla="*/ 396 w 435"/>
                <a:gd name="T13" fmla="*/ 438 h 521"/>
                <a:gd name="T14" fmla="*/ 400 w 435"/>
                <a:gd name="T15" fmla="*/ 425 h 521"/>
                <a:gd name="T16" fmla="*/ 398 w 435"/>
                <a:gd name="T17" fmla="*/ 404 h 521"/>
                <a:gd name="T18" fmla="*/ 377 w 435"/>
                <a:gd name="T19" fmla="*/ 395 h 521"/>
                <a:gd name="T20" fmla="*/ 368 w 435"/>
                <a:gd name="T21" fmla="*/ 383 h 521"/>
                <a:gd name="T22" fmla="*/ 359 w 435"/>
                <a:gd name="T23" fmla="*/ 369 h 521"/>
                <a:gd name="T24" fmla="*/ 349 w 435"/>
                <a:gd name="T25" fmla="*/ 353 h 521"/>
                <a:gd name="T26" fmla="*/ 342 w 435"/>
                <a:gd name="T27" fmla="*/ 337 h 521"/>
                <a:gd name="T28" fmla="*/ 333 w 435"/>
                <a:gd name="T29" fmla="*/ 312 h 521"/>
                <a:gd name="T30" fmla="*/ 310 w 435"/>
                <a:gd name="T31" fmla="*/ 307 h 521"/>
                <a:gd name="T32" fmla="*/ 301 w 435"/>
                <a:gd name="T33" fmla="*/ 293 h 521"/>
                <a:gd name="T34" fmla="*/ 290 w 435"/>
                <a:gd name="T35" fmla="*/ 284 h 521"/>
                <a:gd name="T36" fmla="*/ 271 w 435"/>
                <a:gd name="T37" fmla="*/ 273 h 521"/>
                <a:gd name="T38" fmla="*/ 258 w 435"/>
                <a:gd name="T39" fmla="*/ 266 h 521"/>
                <a:gd name="T40" fmla="*/ 244 w 435"/>
                <a:gd name="T41" fmla="*/ 268 h 521"/>
                <a:gd name="T42" fmla="*/ 225 w 435"/>
                <a:gd name="T43" fmla="*/ 271 h 521"/>
                <a:gd name="T44" fmla="*/ 207 w 435"/>
                <a:gd name="T45" fmla="*/ 280 h 521"/>
                <a:gd name="T46" fmla="*/ 189 w 435"/>
                <a:gd name="T47" fmla="*/ 284 h 521"/>
                <a:gd name="T48" fmla="*/ 175 w 435"/>
                <a:gd name="T49" fmla="*/ 287 h 521"/>
                <a:gd name="T50" fmla="*/ 154 w 435"/>
                <a:gd name="T51" fmla="*/ 296 h 521"/>
                <a:gd name="T52" fmla="*/ 140 w 435"/>
                <a:gd name="T53" fmla="*/ 305 h 521"/>
                <a:gd name="T54" fmla="*/ 119 w 435"/>
                <a:gd name="T55" fmla="*/ 316 h 521"/>
                <a:gd name="T56" fmla="*/ 111 w 435"/>
                <a:gd name="T57" fmla="*/ 326 h 521"/>
                <a:gd name="T58" fmla="*/ 104 w 435"/>
                <a:gd name="T59" fmla="*/ 340 h 521"/>
                <a:gd name="T60" fmla="*/ 103 w 435"/>
                <a:gd name="T61" fmla="*/ 365 h 521"/>
                <a:gd name="T62" fmla="*/ 101 w 435"/>
                <a:gd name="T63" fmla="*/ 386 h 521"/>
                <a:gd name="T64" fmla="*/ 85 w 435"/>
                <a:gd name="T65" fmla="*/ 383 h 521"/>
                <a:gd name="T66" fmla="*/ 67 w 435"/>
                <a:gd name="T67" fmla="*/ 376 h 521"/>
                <a:gd name="T68" fmla="*/ 41 w 435"/>
                <a:gd name="T69" fmla="*/ 369 h 521"/>
                <a:gd name="T70" fmla="*/ 23 w 435"/>
                <a:gd name="T71" fmla="*/ 362 h 521"/>
                <a:gd name="T72" fmla="*/ 5 w 435"/>
                <a:gd name="T73" fmla="*/ 349 h 521"/>
                <a:gd name="T74" fmla="*/ 4 w 435"/>
                <a:gd name="T75" fmla="*/ 326 h 521"/>
                <a:gd name="T76" fmla="*/ 7 w 435"/>
                <a:gd name="T77" fmla="*/ 312 h 521"/>
                <a:gd name="T78" fmla="*/ 11 w 435"/>
                <a:gd name="T79" fmla="*/ 303 h 521"/>
                <a:gd name="T80" fmla="*/ 18 w 435"/>
                <a:gd name="T81" fmla="*/ 285 h 521"/>
                <a:gd name="T82" fmla="*/ 14 w 435"/>
                <a:gd name="T83" fmla="*/ 266 h 521"/>
                <a:gd name="T84" fmla="*/ 25 w 435"/>
                <a:gd name="T85" fmla="*/ 241 h 521"/>
                <a:gd name="T86" fmla="*/ 34 w 435"/>
                <a:gd name="T87" fmla="*/ 222 h 521"/>
                <a:gd name="T88" fmla="*/ 48 w 435"/>
                <a:gd name="T89" fmla="*/ 199 h 521"/>
                <a:gd name="T90" fmla="*/ 58 w 435"/>
                <a:gd name="T91" fmla="*/ 192 h 521"/>
                <a:gd name="T92" fmla="*/ 65 w 435"/>
                <a:gd name="T93" fmla="*/ 181 h 521"/>
                <a:gd name="T94" fmla="*/ 67 w 435"/>
                <a:gd name="T95" fmla="*/ 162 h 521"/>
                <a:gd name="T96" fmla="*/ 74 w 435"/>
                <a:gd name="T97" fmla="*/ 147 h 521"/>
                <a:gd name="T98" fmla="*/ 81 w 435"/>
                <a:gd name="T99" fmla="*/ 137 h 521"/>
                <a:gd name="T100" fmla="*/ 90 w 435"/>
                <a:gd name="T101" fmla="*/ 119 h 521"/>
                <a:gd name="T102" fmla="*/ 80 w 435"/>
                <a:gd name="T103" fmla="*/ 105 h 521"/>
                <a:gd name="T104" fmla="*/ 80 w 435"/>
                <a:gd name="T105" fmla="*/ 84 h 521"/>
                <a:gd name="T106" fmla="*/ 67 w 435"/>
                <a:gd name="T107" fmla="*/ 78 h 521"/>
                <a:gd name="T108" fmla="*/ 60 w 435"/>
                <a:gd name="T109" fmla="*/ 59 h 521"/>
                <a:gd name="T110" fmla="*/ 78 w 435"/>
                <a:gd name="T111" fmla="*/ 55 h 521"/>
                <a:gd name="T112" fmla="*/ 94 w 435"/>
                <a:gd name="T113" fmla="*/ 54 h 521"/>
                <a:gd name="T114" fmla="*/ 110 w 435"/>
                <a:gd name="T115" fmla="*/ 43 h 521"/>
                <a:gd name="T116" fmla="*/ 115 w 435"/>
                <a:gd name="T117" fmla="*/ 22 h 521"/>
                <a:gd name="T118" fmla="*/ 122 w 435"/>
                <a:gd name="T119" fmla="*/ 4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5" h="521">
                  <a:moveTo>
                    <a:pt x="435" y="521"/>
                  </a:moveTo>
                  <a:lnTo>
                    <a:pt x="435" y="519"/>
                  </a:lnTo>
                  <a:lnTo>
                    <a:pt x="435" y="517"/>
                  </a:lnTo>
                  <a:lnTo>
                    <a:pt x="434" y="517"/>
                  </a:lnTo>
                  <a:lnTo>
                    <a:pt x="434" y="516"/>
                  </a:lnTo>
                  <a:lnTo>
                    <a:pt x="434" y="514"/>
                  </a:lnTo>
                  <a:lnTo>
                    <a:pt x="432" y="514"/>
                  </a:lnTo>
                  <a:lnTo>
                    <a:pt x="430" y="514"/>
                  </a:lnTo>
                  <a:lnTo>
                    <a:pt x="428" y="514"/>
                  </a:lnTo>
                  <a:lnTo>
                    <a:pt x="427" y="514"/>
                  </a:lnTo>
                  <a:lnTo>
                    <a:pt x="425" y="514"/>
                  </a:lnTo>
                  <a:lnTo>
                    <a:pt x="423" y="514"/>
                  </a:lnTo>
                  <a:lnTo>
                    <a:pt x="421" y="514"/>
                  </a:lnTo>
                  <a:lnTo>
                    <a:pt x="421" y="512"/>
                  </a:lnTo>
                  <a:lnTo>
                    <a:pt x="419" y="512"/>
                  </a:lnTo>
                  <a:lnTo>
                    <a:pt x="418" y="512"/>
                  </a:lnTo>
                  <a:lnTo>
                    <a:pt x="418" y="514"/>
                  </a:lnTo>
                  <a:lnTo>
                    <a:pt x="416" y="514"/>
                  </a:lnTo>
                  <a:lnTo>
                    <a:pt x="414" y="514"/>
                  </a:lnTo>
                  <a:lnTo>
                    <a:pt x="412" y="514"/>
                  </a:lnTo>
                  <a:lnTo>
                    <a:pt x="412" y="516"/>
                  </a:lnTo>
                  <a:lnTo>
                    <a:pt x="412" y="517"/>
                  </a:lnTo>
                  <a:lnTo>
                    <a:pt x="411" y="517"/>
                  </a:lnTo>
                  <a:lnTo>
                    <a:pt x="409" y="517"/>
                  </a:lnTo>
                  <a:lnTo>
                    <a:pt x="409" y="519"/>
                  </a:lnTo>
                  <a:lnTo>
                    <a:pt x="407" y="519"/>
                  </a:lnTo>
                  <a:lnTo>
                    <a:pt x="407" y="517"/>
                  </a:lnTo>
                  <a:lnTo>
                    <a:pt x="405" y="517"/>
                  </a:lnTo>
                  <a:lnTo>
                    <a:pt x="405" y="516"/>
                  </a:lnTo>
                  <a:lnTo>
                    <a:pt x="404" y="516"/>
                  </a:lnTo>
                  <a:lnTo>
                    <a:pt x="405" y="516"/>
                  </a:lnTo>
                  <a:lnTo>
                    <a:pt x="405" y="514"/>
                  </a:lnTo>
                  <a:lnTo>
                    <a:pt x="405" y="512"/>
                  </a:lnTo>
                  <a:lnTo>
                    <a:pt x="405" y="510"/>
                  </a:lnTo>
                  <a:lnTo>
                    <a:pt x="404" y="510"/>
                  </a:lnTo>
                  <a:lnTo>
                    <a:pt x="404" y="508"/>
                  </a:lnTo>
                  <a:lnTo>
                    <a:pt x="402" y="508"/>
                  </a:lnTo>
                  <a:lnTo>
                    <a:pt x="402" y="507"/>
                  </a:lnTo>
                  <a:lnTo>
                    <a:pt x="402" y="505"/>
                  </a:lnTo>
                  <a:lnTo>
                    <a:pt x="400" y="505"/>
                  </a:lnTo>
                  <a:lnTo>
                    <a:pt x="398" y="505"/>
                  </a:lnTo>
                  <a:lnTo>
                    <a:pt x="398" y="503"/>
                  </a:lnTo>
                  <a:lnTo>
                    <a:pt x="396" y="503"/>
                  </a:lnTo>
                  <a:lnTo>
                    <a:pt x="396" y="501"/>
                  </a:lnTo>
                  <a:lnTo>
                    <a:pt x="396" y="500"/>
                  </a:lnTo>
                  <a:lnTo>
                    <a:pt x="396" y="498"/>
                  </a:lnTo>
                  <a:lnTo>
                    <a:pt x="396" y="496"/>
                  </a:lnTo>
                  <a:lnTo>
                    <a:pt x="395" y="496"/>
                  </a:lnTo>
                  <a:lnTo>
                    <a:pt x="393" y="496"/>
                  </a:lnTo>
                  <a:lnTo>
                    <a:pt x="391" y="496"/>
                  </a:lnTo>
                  <a:lnTo>
                    <a:pt x="389" y="496"/>
                  </a:lnTo>
                  <a:lnTo>
                    <a:pt x="389" y="494"/>
                  </a:lnTo>
                  <a:lnTo>
                    <a:pt x="388" y="494"/>
                  </a:lnTo>
                  <a:lnTo>
                    <a:pt x="386" y="493"/>
                  </a:lnTo>
                  <a:lnTo>
                    <a:pt x="388" y="493"/>
                  </a:lnTo>
                  <a:lnTo>
                    <a:pt x="388" y="491"/>
                  </a:lnTo>
                  <a:lnTo>
                    <a:pt x="389" y="491"/>
                  </a:lnTo>
                  <a:lnTo>
                    <a:pt x="388" y="491"/>
                  </a:lnTo>
                  <a:lnTo>
                    <a:pt x="388" y="489"/>
                  </a:lnTo>
                  <a:lnTo>
                    <a:pt x="389" y="489"/>
                  </a:lnTo>
                  <a:lnTo>
                    <a:pt x="389" y="487"/>
                  </a:lnTo>
                  <a:lnTo>
                    <a:pt x="388" y="487"/>
                  </a:lnTo>
                  <a:lnTo>
                    <a:pt x="388" y="485"/>
                  </a:lnTo>
                  <a:lnTo>
                    <a:pt x="386" y="485"/>
                  </a:lnTo>
                  <a:lnTo>
                    <a:pt x="384" y="485"/>
                  </a:lnTo>
                  <a:lnTo>
                    <a:pt x="384" y="484"/>
                  </a:lnTo>
                  <a:lnTo>
                    <a:pt x="386" y="484"/>
                  </a:lnTo>
                  <a:lnTo>
                    <a:pt x="386" y="482"/>
                  </a:lnTo>
                  <a:lnTo>
                    <a:pt x="386" y="480"/>
                  </a:lnTo>
                  <a:lnTo>
                    <a:pt x="384" y="480"/>
                  </a:lnTo>
                  <a:lnTo>
                    <a:pt x="384" y="478"/>
                  </a:lnTo>
                  <a:lnTo>
                    <a:pt x="382" y="477"/>
                  </a:lnTo>
                  <a:lnTo>
                    <a:pt x="382" y="475"/>
                  </a:lnTo>
                  <a:lnTo>
                    <a:pt x="381" y="475"/>
                  </a:lnTo>
                  <a:lnTo>
                    <a:pt x="381" y="473"/>
                  </a:lnTo>
                  <a:lnTo>
                    <a:pt x="382" y="473"/>
                  </a:lnTo>
                  <a:lnTo>
                    <a:pt x="381" y="473"/>
                  </a:lnTo>
                  <a:lnTo>
                    <a:pt x="381" y="471"/>
                  </a:lnTo>
                  <a:lnTo>
                    <a:pt x="382" y="471"/>
                  </a:lnTo>
                  <a:lnTo>
                    <a:pt x="382" y="470"/>
                  </a:lnTo>
                  <a:lnTo>
                    <a:pt x="384" y="470"/>
                  </a:lnTo>
                  <a:lnTo>
                    <a:pt x="384" y="468"/>
                  </a:lnTo>
                  <a:lnTo>
                    <a:pt x="386" y="468"/>
                  </a:lnTo>
                  <a:lnTo>
                    <a:pt x="386" y="466"/>
                  </a:lnTo>
                  <a:lnTo>
                    <a:pt x="386" y="464"/>
                  </a:lnTo>
                  <a:lnTo>
                    <a:pt x="388" y="464"/>
                  </a:lnTo>
                  <a:lnTo>
                    <a:pt x="388" y="466"/>
                  </a:lnTo>
                  <a:lnTo>
                    <a:pt x="389" y="464"/>
                  </a:lnTo>
                  <a:lnTo>
                    <a:pt x="391" y="464"/>
                  </a:lnTo>
                  <a:lnTo>
                    <a:pt x="391" y="462"/>
                  </a:lnTo>
                  <a:lnTo>
                    <a:pt x="393" y="462"/>
                  </a:lnTo>
                  <a:lnTo>
                    <a:pt x="393" y="461"/>
                  </a:lnTo>
                  <a:lnTo>
                    <a:pt x="395" y="461"/>
                  </a:lnTo>
                  <a:lnTo>
                    <a:pt x="393" y="461"/>
                  </a:lnTo>
                  <a:lnTo>
                    <a:pt x="393" y="459"/>
                  </a:lnTo>
                  <a:lnTo>
                    <a:pt x="395" y="459"/>
                  </a:lnTo>
                  <a:lnTo>
                    <a:pt x="395" y="457"/>
                  </a:lnTo>
                  <a:lnTo>
                    <a:pt x="393" y="457"/>
                  </a:lnTo>
                  <a:lnTo>
                    <a:pt x="393" y="455"/>
                  </a:lnTo>
                  <a:lnTo>
                    <a:pt x="395" y="455"/>
                  </a:lnTo>
                  <a:lnTo>
                    <a:pt x="395" y="454"/>
                  </a:lnTo>
                  <a:lnTo>
                    <a:pt x="396" y="454"/>
                  </a:lnTo>
                  <a:lnTo>
                    <a:pt x="398" y="454"/>
                  </a:lnTo>
                  <a:lnTo>
                    <a:pt x="400" y="454"/>
                  </a:lnTo>
                  <a:lnTo>
                    <a:pt x="400" y="452"/>
                  </a:lnTo>
                  <a:lnTo>
                    <a:pt x="402" y="452"/>
                  </a:lnTo>
                  <a:lnTo>
                    <a:pt x="402" y="450"/>
                  </a:lnTo>
                  <a:lnTo>
                    <a:pt x="400" y="448"/>
                  </a:lnTo>
                  <a:lnTo>
                    <a:pt x="398" y="448"/>
                  </a:lnTo>
                  <a:lnTo>
                    <a:pt x="396" y="447"/>
                  </a:lnTo>
                  <a:lnTo>
                    <a:pt x="396" y="445"/>
                  </a:lnTo>
                  <a:lnTo>
                    <a:pt x="398" y="445"/>
                  </a:lnTo>
                  <a:lnTo>
                    <a:pt x="398" y="443"/>
                  </a:lnTo>
                  <a:lnTo>
                    <a:pt x="396" y="443"/>
                  </a:lnTo>
                  <a:lnTo>
                    <a:pt x="396" y="441"/>
                  </a:lnTo>
                  <a:lnTo>
                    <a:pt x="395" y="441"/>
                  </a:lnTo>
                  <a:lnTo>
                    <a:pt x="395" y="439"/>
                  </a:lnTo>
                  <a:lnTo>
                    <a:pt x="396" y="439"/>
                  </a:lnTo>
                  <a:lnTo>
                    <a:pt x="396" y="438"/>
                  </a:lnTo>
                  <a:lnTo>
                    <a:pt x="395" y="438"/>
                  </a:lnTo>
                  <a:lnTo>
                    <a:pt x="395" y="436"/>
                  </a:lnTo>
                  <a:lnTo>
                    <a:pt x="396" y="436"/>
                  </a:lnTo>
                  <a:lnTo>
                    <a:pt x="395" y="436"/>
                  </a:lnTo>
                  <a:lnTo>
                    <a:pt x="393" y="436"/>
                  </a:lnTo>
                  <a:lnTo>
                    <a:pt x="393" y="434"/>
                  </a:lnTo>
                  <a:lnTo>
                    <a:pt x="393" y="432"/>
                  </a:lnTo>
                  <a:lnTo>
                    <a:pt x="393" y="431"/>
                  </a:lnTo>
                  <a:lnTo>
                    <a:pt x="395" y="431"/>
                  </a:lnTo>
                  <a:lnTo>
                    <a:pt x="396" y="431"/>
                  </a:lnTo>
                  <a:lnTo>
                    <a:pt x="398" y="431"/>
                  </a:lnTo>
                  <a:lnTo>
                    <a:pt x="400" y="431"/>
                  </a:lnTo>
                  <a:lnTo>
                    <a:pt x="400" y="429"/>
                  </a:lnTo>
                  <a:lnTo>
                    <a:pt x="398" y="429"/>
                  </a:lnTo>
                  <a:lnTo>
                    <a:pt x="398" y="427"/>
                  </a:lnTo>
                  <a:lnTo>
                    <a:pt x="400" y="427"/>
                  </a:lnTo>
                  <a:lnTo>
                    <a:pt x="400" y="425"/>
                  </a:lnTo>
                  <a:lnTo>
                    <a:pt x="398" y="425"/>
                  </a:lnTo>
                  <a:lnTo>
                    <a:pt x="398" y="424"/>
                  </a:lnTo>
                  <a:lnTo>
                    <a:pt x="398" y="422"/>
                  </a:lnTo>
                  <a:lnTo>
                    <a:pt x="400" y="422"/>
                  </a:lnTo>
                  <a:lnTo>
                    <a:pt x="400" y="420"/>
                  </a:lnTo>
                  <a:lnTo>
                    <a:pt x="400" y="418"/>
                  </a:lnTo>
                  <a:lnTo>
                    <a:pt x="400" y="416"/>
                  </a:lnTo>
                  <a:lnTo>
                    <a:pt x="400" y="415"/>
                  </a:lnTo>
                  <a:lnTo>
                    <a:pt x="398" y="415"/>
                  </a:lnTo>
                  <a:lnTo>
                    <a:pt x="398" y="413"/>
                  </a:lnTo>
                  <a:lnTo>
                    <a:pt x="398" y="411"/>
                  </a:lnTo>
                  <a:lnTo>
                    <a:pt x="398" y="409"/>
                  </a:lnTo>
                  <a:lnTo>
                    <a:pt x="400" y="409"/>
                  </a:lnTo>
                  <a:lnTo>
                    <a:pt x="400" y="408"/>
                  </a:lnTo>
                  <a:lnTo>
                    <a:pt x="398" y="408"/>
                  </a:lnTo>
                  <a:lnTo>
                    <a:pt x="398" y="406"/>
                  </a:lnTo>
                  <a:lnTo>
                    <a:pt x="398" y="404"/>
                  </a:lnTo>
                  <a:lnTo>
                    <a:pt x="396" y="404"/>
                  </a:lnTo>
                  <a:lnTo>
                    <a:pt x="396" y="402"/>
                  </a:lnTo>
                  <a:lnTo>
                    <a:pt x="395" y="402"/>
                  </a:lnTo>
                  <a:lnTo>
                    <a:pt x="393" y="402"/>
                  </a:lnTo>
                  <a:lnTo>
                    <a:pt x="393" y="401"/>
                  </a:lnTo>
                  <a:lnTo>
                    <a:pt x="391" y="401"/>
                  </a:lnTo>
                  <a:lnTo>
                    <a:pt x="391" y="399"/>
                  </a:lnTo>
                  <a:lnTo>
                    <a:pt x="389" y="399"/>
                  </a:lnTo>
                  <a:lnTo>
                    <a:pt x="388" y="399"/>
                  </a:lnTo>
                  <a:lnTo>
                    <a:pt x="386" y="399"/>
                  </a:lnTo>
                  <a:lnTo>
                    <a:pt x="386" y="397"/>
                  </a:lnTo>
                  <a:lnTo>
                    <a:pt x="384" y="397"/>
                  </a:lnTo>
                  <a:lnTo>
                    <a:pt x="382" y="397"/>
                  </a:lnTo>
                  <a:lnTo>
                    <a:pt x="381" y="397"/>
                  </a:lnTo>
                  <a:lnTo>
                    <a:pt x="379" y="397"/>
                  </a:lnTo>
                  <a:lnTo>
                    <a:pt x="379" y="395"/>
                  </a:lnTo>
                  <a:lnTo>
                    <a:pt x="377" y="395"/>
                  </a:lnTo>
                  <a:lnTo>
                    <a:pt x="375" y="395"/>
                  </a:lnTo>
                  <a:lnTo>
                    <a:pt x="373" y="395"/>
                  </a:lnTo>
                  <a:lnTo>
                    <a:pt x="372" y="393"/>
                  </a:lnTo>
                  <a:lnTo>
                    <a:pt x="372" y="392"/>
                  </a:lnTo>
                  <a:lnTo>
                    <a:pt x="372" y="390"/>
                  </a:lnTo>
                  <a:lnTo>
                    <a:pt x="372" y="392"/>
                  </a:lnTo>
                  <a:lnTo>
                    <a:pt x="370" y="392"/>
                  </a:lnTo>
                  <a:lnTo>
                    <a:pt x="370" y="390"/>
                  </a:lnTo>
                  <a:lnTo>
                    <a:pt x="368" y="390"/>
                  </a:lnTo>
                  <a:lnTo>
                    <a:pt x="366" y="390"/>
                  </a:lnTo>
                  <a:lnTo>
                    <a:pt x="368" y="390"/>
                  </a:lnTo>
                  <a:lnTo>
                    <a:pt x="368" y="388"/>
                  </a:lnTo>
                  <a:lnTo>
                    <a:pt x="366" y="388"/>
                  </a:lnTo>
                  <a:lnTo>
                    <a:pt x="366" y="386"/>
                  </a:lnTo>
                  <a:lnTo>
                    <a:pt x="366" y="385"/>
                  </a:lnTo>
                  <a:lnTo>
                    <a:pt x="366" y="383"/>
                  </a:lnTo>
                  <a:lnTo>
                    <a:pt x="368" y="383"/>
                  </a:lnTo>
                  <a:lnTo>
                    <a:pt x="368" y="381"/>
                  </a:lnTo>
                  <a:lnTo>
                    <a:pt x="366" y="381"/>
                  </a:lnTo>
                  <a:lnTo>
                    <a:pt x="365" y="381"/>
                  </a:lnTo>
                  <a:lnTo>
                    <a:pt x="363" y="381"/>
                  </a:lnTo>
                  <a:lnTo>
                    <a:pt x="365" y="381"/>
                  </a:lnTo>
                  <a:lnTo>
                    <a:pt x="365" y="379"/>
                  </a:lnTo>
                  <a:lnTo>
                    <a:pt x="365" y="377"/>
                  </a:lnTo>
                  <a:lnTo>
                    <a:pt x="366" y="377"/>
                  </a:lnTo>
                  <a:lnTo>
                    <a:pt x="365" y="377"/>
                  </a:lnTo>
                  <a:lnTo>
                    <a:pt x="365" y="376"/>
                  </a:lnTo>
                  <a:lnTo>
                    <a:pt x="363" y="376"/>
                  </a:lnTo>
                  <a:lnTo>
                    <a:pt x="363" y="374"/>
                  </a:lnTo>
                  <a:lnTo>
                    <a:pt x="361" y="374"/>
                  </a:lnTo>
                  <a:lnTo>
                    <a:pt x="361" y="372"/>
                  </a:lnTo>
                  <a:lnTo>
                    <a:pt x="359" y="372"/>
                  </a:lnTo>
                  <a:lnTo>
                    <a:pt x="359" y="370"/>
                  </a:lnTo>
                  <a:lnTo>
                    <a:pt x="359" y="369"/>
                  </a:lnTo>
                  <a:lnTo>
                    <a:pt x="357" y="369"/>
                  </a:lnTo>
                  <a:lnTo>
                    <a:pt x="357" y="367"/>
                  </a:lnTo>
                  <a:lnTo>
                    <a:pt x="356" y="367"/>
                  </a:lnTo>
                  <a:lnTo>
                    <a:pt x="356" y="365"/>
                  </a:lnTo>
                  <a:lnTo>
                    <a:pt x="356" y="363"/>
                  </a:lnTo>
                  <a:lnTo>
                    <a:pt x="354" y="363"/>
                  </a:lnTo>
                  <a:lnTo>
                    <a:pt x="354" y="362"/>
                  </a:lnTo>
                  <a:lnTo>
                    <a:pt x="352" y="362"/>
                  </a:lnTo>
                  <a:lnTo>
                    <a:pt x="352" y="360"/>
                  </a:lnTo>
                  <a:lnTo>
                    <a:pt x="352" y="358"/>
                  </a:lnTo>
                  <a:lnTo>
                    <a:pt x="350" y="358"/>
                  </a:lnTo>
                  <a:lnTo>
                    <a:pt x="350" y="356"/>
                  </a:lnTo>
                  <a:lnTo>
                    <a:pt x="349" y="356"/>
                  </a:lnTo>
                  <a:lnTo>
                    <a:pt x="349" y="354"/>
                  </a:lnTo>
                  <a:lnTo>
                    <a:pt x="349" y="353"/>
                  </a:lnTo>
                  <a:lnTo>
                    <a:pt x="350" y="353"/>
                  </a:lnTo>
                  <a:lnTo>
                    <a:pt x="349" y="353"/>
                  </a:lnTo>
                  <a:lnTo>
                    <a:pt x="349" y="351"/>
                  </a:lnTo>
                  <a:lnTo>
                    <a:pt x="347" y="351"/>
                  </a:lnTo>
                  <a:lnTo>
                    <a:pt x="345" y="351"/>
                  </a:lnTo>
                  <a:lnTo>
                    <a:pt x="345" y="349"/>
                  </a:lnTo>
                  <a:lnTo>
                    <a:pt x="347" y="349"/>
                  </a:lnTo>
                  <a:lnTo>
                    <a:pt x="347" y="347"/>
                  </a:lnTo>
                  <a:lnTo>
                    <a:pt x="345" y="347"/>
                  </a:lnTo>
                  <a:lnTo>
                    <a:pt x="345" y="346"/>
                  </a:lnTo>
                  <a:lnTo>
                    <a:pt x="343" y="346"/>
                  </a:lnTo>
                  <a:lnTo>
                    <a:pt x="343" y="344"/>
                  </a:lnTo>
                  <a:lnTo>
                    <a:pt x="345" y="344"/>
                  </a:lnTo>
                  <a:lnTo>
                    <a:pt x="345" y="342"/>
                  </a:lnTo>
                  <a:lnTo>
                    <a:pt x="343" y="342"/>
                  </a:lnTo>
                  <a:lnTo>
                    <a:pt x="343" y="340"/>
                  </a:lnTo>
                  <a:lnTo>
                    <a:pt x="343" y="339"/>
                  </a:lnTo>
                  <a:lnTo>
                    <a:pt x="342" y="339"/>
                  </a:lnTo>
                  <a:lnTo>
                    <a:pt x="342" y="337"/>
                  </a:lnTo>
                  <a:lnTo>
                    <a:pt x="342" y="335"/>
                  </a:lnTo>
                  <a:lnTo>
                    <a:pt x="340" y="335"/>
                  </a:lnTo>
                  <a:lnTo>
                    <a:pt x="340" y="333"/>
                  </a:lnTo>
                  <a:lnTo>
                    <a:pt x="340" y="331"/>
                  </a:lnTo>
                  <a:lnTo>
                    <a:pt x="338" y="330"/>
                  </a:lnTo>
                  <a:lnTo>
                    <a:pt x="338" y="328"/>
                  </a:lnTo>
                  <a:lnTo>
                    <a:pt x="336" y="328"/>
                  </a:lnTo>
                  <a:lnTo>
                    <a:pt x="336" y="326"/>
                  </a:lnTo>
                  <a:lnTo>
                    <a:pt x="336" y="324"/>
                  </a:lnTo>
                  <a:lnTo>
                    <a:pt x="334" y="324"/>
                  </a:lnTo>
                  <a:lnTo>
                    <a:pt x="334" y="323"/>
                  </a:lnTo>
                  <a:lnTo>
                    <a:pt x="334" y="321"/>
                  </a:lnTo>
                  <a:lnTo>
                    <a:pt x="333" y="319"/>
                  </a:lnTo>
                  <a:lnTo>
                    <a:pt x="333" y="317"/>
                  </a:lnTo>
                  <a:lnTo>
                    <a:pt x="333" y="316"/>
                  </a:lnTo>
                  <a:lnTo>
                    <a:pt x="333" y="314"/>
                  </a:lnTo>
                  <a:lnTo>
                    <a:pt x="333" y="312"/>
                  </a:lnTo>
                  <a:lnTo>
                    <a:pt x="331" y="312"/>
                  </a:lnTo>
                  <a:lnTo>
                    <a:pt x="329" y="310"/>
                  </a:lnTo>
                  <a:lnTo>
                    <a:pt x="329" y="312"/>
                  </a:lnTo>
                  <a:lnTo>
                    <a:pt x="327" y="312"/>
                  </a:lnTo>
                  <a:lnTo>
                    <a:pt x="326" y="312"/>
                  </a:lnTo>
                  <a:lnTo>
                    <a:pt x="324" y="312"/>
                  </a:lnTo>
                  <a:lnTo>
                    <a:pt x="324" y="310"/>
                  </a:lnTo>
                  <a:lnTo>
                    <a:pt x="322" y="310"/>
                  </a:lnTo>
                  <a:lnTo>
                    <a:pt x="320" y="310"/>
                  </a:lnTo>
                  <a:lnTo>
                    <a:pt x="319" y="310"/>
                  </a:lnTo>
                  <a:lnTo>
                    <a:pt x="319" y="308"/>
                  </a:lnTo>
                  <a:lnTo>
                    <a:pt x="317" y="308"/>
                  </a:lnTo>
                  <a:lnTo>
                    <a:pt x="317" y="307"/>
                  </a:lnTo>
                  <a:lnTo>
                    <a:pt x="315" y="307"/>
                  </a:lnTo>
                  <a:lnTo>
                    <a:pt x="313" y="307"/>
                  </a:lnTo>
                  <a:lnTo>
                    <a:pt x="311" y="307"/>
                  </a:lnTo>
                  <a:lnTo>
                    <a:pt x="310" y="307"/>
                  </a:lnTo>
                  <a:lnTo>
                    <a:pt x="310" y="308"/>
                  </a:lnTo>
                  <a:lnTo>
                    <a:pt x="308" y="308"/>
                  </a:lnTo>
                  <a:lnTo>
                    <a:pt x="308" y="307"/>
                  </a:lnTo>
                  <a:lnTo>
                    <a:pt x="306" y="307"/>
                  </a:lnTo>
                  <a:lnTo>
                    <a:pt x="306" y="305"/>
                  </a:lnTo>
                  <a:lnTo>
                    <a:pt x="304" y="303"/>
                  </a:lnTo>
                  <a:lnTo>
                    <a:pt x="304" y="305"/>
                  </a:lnTo>
                  <a:lnTo>
                    <a:pt x="304" y="303"/>
                  </a:lnTo>
                  <a:lnTo>
                    <a:pt x="303" y="301"/>
                  </a:lnTo>
                  <a:lnTo>
                    <a:pt x="301" y="301"/>
                  </a:lnTo>
                  <a:lnTo>
                    <a:pt x="301" y="300"/>
                  </a:lnTo>
                  <a:lnTo>
                    <a:pt x="301" y="298"/>
                  </a:lnTo>
                  <a:lnTo>
                    <a:pt x="301" y="296"/>
                  </a:lnTo>
                  <a:lnTo>
                    <a:pt x="303" y="296"/>
                  </a:lnTo>
                  <a:lnTo>
                    <a:pt x="303" y="294"/>
                  </a:lnTo>
                  <a:lnTo>
                    <a:pt x="301" y="294"/>
                  </a:lnTo>
                  <a:lnTo>
                    <a:pt x="301" y="293"/>
                  </a:lnTo>
                  <a:lnTo>
                    <a:pt x="303" y="293"/>
                  </a:lnTo>
                  <a:lnTo>
                    <a:pt x="304" y="291"/>
                  </a:lnTo>
                  <a:lnTo>
                    <a:pt x="303" y="291"/>
                  </a:lnTo>
                  <a:lnTo>
                    <a:pt x="301" y="291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9" y="287"/>
                  </a:lnTo>
                  <a:lnTo>
                    <a:pt x="297" y="285"/>
                  </a:lnTo>
                  <a:lnTo>
                    <a:pt x="296" y="285"/>
                  </a:lnTo>
                  <a:lnTo>
                    <a:pt x="297" y="287"/>
                  </a:lnTo>
                  <a:lnTo>
                    <a:pt x="296" y="287"/>
                  </a:lnTo>
                  <a:lnTo>
                    <a:pt x="294" y="287"/>
                  </a:lnTo>
                  <a:lnTo>
                    <a:pt x="294" y="285"/>
                  </a:lnTo>
                  <a:lnTo>
                    <a:pt x="292" y="285"/>
                  </a:lnTo>
                  <a:lnTo>
                    <a:pt x="290" y="285"/>
                  </a:lnTo>
                  <a:lnTo>
                    <a:pt x="292" y="284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8" y="282"/>
                  </a:lnTo>
                  <a:lnTo>
                    <a:pt x="288" y="280"/>
                  </a:lnTo>
                  <a:lnTo>
                    <a:pt x="287" y="282"/>
                  </a:lnTo>
                  <a:lnTo>
                    <a:pt x="287" y="280"/>
                  </a:lnTo>
                  <a:lnTo>
                    <a:pt x="285" y="280"/>
                  </a:lnTo>
                  <a:lnTo>
                    <a:pt x="283" y="280"/>
                  </a:lnTo>
                  <a:lnTo>
                    <a:pt x="281" y="280"/>
                  </a:lnTo>
                  <a:lnTo>
                    <a:pt x="281" y="278"/>
                  </a:lnTo>
                  <a:lnTo>
                    <a:pt x="280" y="277"/>
                  </a:lnTo>
                  <a:lnTo>
                    <a:pt x="278" y="275"/>
                  </a:lnTo>
                  <a:lnTo>
                    <a:pt x="276" y="275"/>
                  </a:lnTo>
                  <a:lnTo>
                    <a:pt x="276" y="273"/>
                  </a:lnTo>
                  <a:lnTo>
                    <a:pt x="274" y="271"/>
                  </a:lnTo>
                  <a:lnTo>
                    <a:pt x="274" y="273"/>
                  </a:lnTo>
                  <a:lnTo>
                    <a:pt x="273" y="273"/>
                  </a:lnTo>
                  <a:lnTo>
                    <a:pt x="271" y="273"/>
                  </a:lnTo>
                  <a:lnTo>
                    <a:pt x="271" y="271"/>
                  </a:lnTo>
                  <a:lnTo>
                    <a:pt x="269" y="273"/>
                  </a:lnTo>
                  <a:lnTo>
                    <a:pt x="267" y="271"/>
                  </a:lnTo>
                  <a:lnTo>
                    <a:pt x="269" y="270"/>
                  </a:lnTo>
                  <a:lnTo>
                    <a:pt x="269" y="268"/>
                  </a:lnTo>
                  <a:lnTo>
                    <a:pt x="267" y="268"/>
                  </a:lnTo>
                  <a:lnTo>
                    <a:pt x="267" y="270"/>
                  </a:lnTo>
                  <a:lnTo>
                    <a:pt x="267" y="271"/>
                  </a:lnTo>
                  <a:lnTo>
                    <a:pt x="265" y="271"/>
                  </a:lnTo>
                  <a:lnTo>
                    <a:pt x="264" y="271"/>
                  </a:lnTo>
                  <a:lnTo>
                    <a:pt x="262" y="270"/>
                  </a:lnTo>
                  <a:lnTo>
                    <a:pt x="260" y="270"/>
                  </a:lnTo>
                  <a:lnTo>
                    <a:pt x="262" y="270"/>
                  </a:lnTo>
                  <a:lnTo>
                    <a:pt x="262" y="268"/>
                  </a:lnTo>
                  <a:lnTo>
                    <a:pt x="260" y="268"/>
                  </a:lnTo>
                  <a:lnTo>
                    <a:pt x="260" y="266"/>
                  </a:lnTo>
                  <a:lnTo>
                    <a:pt x="258" y="266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58" y="270"/>
                  </a:lnTo>
                  <a:lnTo>
                    <a:pt x="257" y="270"/>
                  </a:lnTo>
                  <a:lnTo>
                    <a:pt x="255" y="270"/>
                  </a:lnTo>
                  <a:lnTo>
                    <a:pt x="255" y="268"/>
                  </a:lnTo>
                  <a:lnTo>
                    <a:pt x="253" y="266"/>
                  </a:lnTo>
                  <a:lnTo>
                    <a:pt x="251" y="268"/>
                  </a:lnTo>
                  <a:lnTo>
                    <a:pt x="251" y="270"/>
                  </a:lnTo>
                  <a:lnTo>
                    <a:pt x="250" y="270"/>
                  </a:lnTo>
                  <a:lnTo>
                    <a:pt x="250" y="268"/>
                  </a:lnTo>
                  <a:lnTo>
                    <a:pt x="248" y="268"/>
                  </a:lnTo>
                  <a:lnTo>
                    <a:pt x="248" y="270"/>
                  </a:lnTo>
                  <a:lnTo>
                    <a:pt x="248" y="271"/>
                  </a:lnTo>
                  <a:lnTo>
                    <a:pt x="246" y="271"/>
                  </a:lnTo>
                  <a:lnTo>
                    <a:pt x="244" y="270"/>
                  </a:lnTo>
                  <a:lnTo>
                    <a:pt x="244" y="268"/>
                  </a:lnTo>
                  <a:lnTo>
                    <a:pt x="242" y="268"/>
                  </a:lnTo>
                  <a:lnTo>
                    <a:pt x="241" y="268"/>
                  </a:lnTo>
                  <a:lnTo>
                    <a:pt x="241" y="266"/>
                  </a:lnTo>
                  <a:lnTo>
                    <a:pt x="239" y="266"/>
                  </a:lnTo>
                  <a:lnTo>
                    <a:pt x="239" y="268"/>
                  </a:lnTo>
                  <a:lnTo>
                    <a:pt x="237" y="268"/>
                  </a:lnTo>
                  <a:lnTo>
                    <a:pt x="235" y="268"/>
                  </a:lnTo>
                  <a:lnTo>
                    <a:pt x="235" y="270"/>
                  </a:lnTo>
                  <a:lnTo>
                    <a:pt x="234" y="270"/>
                  </a:lnTo>
                  <a:lnTo>
                    <a:pt x="232" y="270"/>
                  </a:lnTo>
                  <a:lnTo>
                    <a:pt x="230" y="270"/>
                  </a:lnTo>
                  <a:lnTo>
                    <a:pt x="228" y="270"/>
                  </a:lnTo>
                  <a:lnTo>
                    <a:pt x="228" y="271"/>
                  </a:lnTo>
                  <a:lnTo>
                    <a:pt x="227" y="271"/>
                  </a:lnTo>
                  <a:lnTo>
                    <a:pt x="227" y="270"/>
                  </a:lnTo>
                  <a:lnTo>
                    <a:pt x="225" y="270"/>
                  </a:lnTo>
                  <a:lnTo>
                    <a:pt x="225" y="271"/>
                  </a:lnTo>
                  <a:lnTo>
                    <a:pt x="227" y="271"/>
                  </a:lnTo>
                  <a:lnTo>
                    <a:pt x="227" y="273"/>
                  </a:lnTo>
                  <a:lnTo>
                    <a:pt x="225" y="273"/>
                  </a:lnTo>
                  <a:lnTo>
                    <a:pt x="223" y="273"/>
                  </a:lnTo>
                  <a:lnTo>
                    <a:pt x="223" y="271"/>
                  </a:lnTo>
                  <a:lnTo>
                    <a:pt x="221" y="271"/>
                  </a:lnTo>
                  <a:lnTo>
                    <a:pt x="219" y="271"/>
                  </a:lnTo>
                  <a:lnTo>
                    <a:pt x="219" y="273"/>
                  </a:lnTo>
                  <a:lnTo>
                    <a:pt x="218" y="273"/>
                  </a:lnTo>
                  <a:lnTo>
                    <a:pt x="216" y="273"/>
                  </a:lnTo>
                  <a:lnTo>
                    <a:pt x="216" y="275"/>
                  </a:lnTo>
                  <a:lnTo>
                    <a:pt x="214" y="275"/>
                  </a:lnTo>
                  <a:lnTo>
                    <a:pt x="212" y="277"/>
                  </a:lnTo>
                  <a:lnTo>
                    <a:pt x="211" y="277"/>
                  </a:lnTo>
                  <a:lnTo>
                    <a:pt x="211" y="278"/>
                  </a:lnTo>
                  <a:lnTo>
                    <a:pt x="209" y="278"/>
                  </a:lnTo>
                  <a:lnTo>
                    <a:pt x="207" y="280"/>
                  </a:lnTo>
                  <a:lnTo>
                    <a:pt x="207" y="282"/>
                  </a:lnTo>
                  <a:lnTo>
                    <a:pt x="205" y="282"/>
                  </a:lnTo>
                  <a:lnTo>
                    <a:pt x="204" y="282"/>
                  </a:lnTo>
                  <a:lnTo>
                    <a:pt x="202" y="282"/>
                  </a:lnTo>
                  <a:lnTo>
                    <a:pt x="202" y="280"/>
                  </a:lnTo>
                  <a:lnTo>
                    <a:pt x="200" y="278"/>
                  </a:lnTo>
                  <a:lnTo>
                    <a:pt x="198" y="278"/>
                  </a:lnTo>
                  <a:lnTo>
                    <a:pt x="198" y="280"/>
                  </a:lnTo>
                  <a:lnTo>
                    <a:pt x="198" y="282"/>
                  </a:lnTo>
                  <a:lnTo>
                    <a:pt x="196" y="282"/>
                  </a:lnTo>
                  <a:lnTo>
                    <a:pt x="195" y="282"/>
                  </a:lnTo>
                  <a:lnTo>
                    <a:pt x="195" y="280"/>
                  </a:lnTo>
                  <a:lnTo>
                    <a:pt x="193" y="280"/>
                  </a:lnTo>
                  <a:lnTo>
                    <a:pt x="193" y="282"/>
                  </a:lnTo>
                  <a:lnTo>
                    <a:pt x="193" y="284"/>
                  </a:lnTo>
                  <a:lnTo>
                    <a:pt x="191" y="284"/>
                  </a:lnTo>
                  <a:lnTo>
                    <a:pt x="189" y="284"/>
                  </a:lnTo>
                  <a:lnTo>
                    <a:pt x="189" y="285"/>
                  </a:lnTo>
                  <a:lnTo>
                    <a:pt x="188" y="285"/>
                  </a:lnTo>
                  <a:lnTo>
                    <a:pt x="186" y="285"/>
                  </a:lnTo>
                  <a:lnTo>
                    <a:pt x="184" y="284"/>
                  </a:lnTo>
                  <a:lnTo>
                    <a:pt x="182" y="284"/>
                  </a:lnTo>
                  <a:lnTo>
                    <a:pt x="182" y="285"/>
                  </a:lnTo>
                  <a:lnTo>
                    <a:pt x="182" y="287"/>
                  </a:lnTo>
                  <a:lnTo>
                    <a:pt x="180" y="287"/>
                  </a:lnTo>
                  <a:lnTo>
                    <a:pt x="180" y="285"/>
                  </a:lnTo>
                  <a:lnTo>
                    <a:pt x="179" y="284"/>
                  </a:lnTo>
                  <a:lnTo>
                    <a:pt x="179" y="285"/>
                  </a:lnTo>
                  <a:lnTo>
                    <a:pt x="179" y="287"/>
                  </a:lnTo>
                  <a:lnTo>
                    <a:pt x="179" y="289"/>
                  </a:lnTo>
                  <a:lnTo>
                    <a:pt x="179" y="287"/>
                  </a:lnTo>
                  <a:lnTo>
                    <a:pt x="177" y="287"/>
                  </a:lnTo>
                  <a:lnTo>
                    <a:pt x="177" y="285"/>
                  </a:lnTo>
                  <a:lnTo>
                    <a:pt x="175" y="287"/>
                  </a:lnTo>
                  <a:lnTo>
                    <a:pt x="173" y="287"/>
                  </a:lnTo>
                  <a:lnTo>
                    <a:pt x="173" y="289"/>
                  </a:lnTo>
                  <a:lnTo>
                    <a:pt x="172" y="289"/>
                  </a:lnTo>
                  <a:lnTo>
                    <a:pt x="172" y="291"/>
                  </a:lnTo>
                  <a:lnTo>
                    <a:pt x="170" y="291"/>
                  </a:lnTo>
                  <a:lnTo>
                    <a:pt x="168" y="291"/>
                  </a:lnTo>
                  <a:lnTo>
                    <a:pt x="166" y="291"/>
                  </a:lnTo>
                  <a:lnTo>
                    <a:pt x="165" y="291"/>
                  </a:lnTo>
                  <a:lnTo>
                    <a:pt x="163" y="291"/>
                  </a:lnTo>
                  <a:lnTo>
                    <a:pt x="161" y="291"/>
                  </a:lnTo>
                  <a:lnTo>
                    <a:pt x="161" y="293"/>
                  </a:lnTo>
                  <a:lnTo>
                    <a:pt x="159" y="293"/>
                  </a:lnTo>
                  <a:lnTo>
                    <a:pt x="159" y="294"/>
                  </a:lnTo>
                  <a:lnTo>
                    <a:pt x="159" y="296"/>
                  </a:lnTo>
                  <a:lnTo>
                    <a:pt x="157" y="296"/>
                  </a:lnTo>
                  <a:lnTo>
                    <a:pt x="156" y="296"/>
                  </a:lnTo>
                  <a:lnTo>
                    <a:pt x="154" y="296"/>
                  </a:lnTo>
                  <a:lnTo>
                    <a:pt x="154" y="298"/>
                  </a:lnTo>
                  <a:lnTo>
                    <a:pt x="156" y="298"/>
                  </a:lnTo>
                  <a:lnTo>
                    <a:pt x="154" y="300"/>
                  </a:lnTo>
                  <a:lnTo>
                    <a:pt x="152" y="298"/>
                  </a:lnTo>
                  <a:lnTo>
                    <a:pt x="150" y="298"/>
                  </a:lnTo>
                  <a:lnTo>
                    <a:pt x="150" y="300"/>
                  </a:lnTo>
                  <a:lnTo>
                    <a:pt x="149" y="300"/>
                  </a:lnTo>
                  <a:lnTo>
                    <a:pt x="149" y="301"/>
                  </a:lnTo>
                  <a:lnTo>
                    <a:pt x="147" y="301"/>
                  </a:lnTo>
                  <a:lnTo>
                    <a:pt x="145" y="301"/>
                  </a:lnTo>
                  <a:lnTo>
                    <a:pt x="145" y="300"/>
                  </a:lnTo>
                  <a:lnTo>
                    <a:pt x="145" y="301"/>
                  </a:lnTo>
                  <a:lnTo>
                    <a:pt x="143" y="301"/>
                  </a:lnTo>
                  <a:lnTo>
                    <a:pt x="143" y="303"/>
                  </a:lnTo>
                  <a:lnTo>
                    <a:pt x="143" y="305"/>
                  </a:lnTo>
                  <a:lnTo>
                    <a:pt x="142" y="305"/>
                  </a:lnTo>
                  <a:lnTo>
                    <a:pt x="140" y="305"/>
                  </a:lnTo>
                  <a:lnTo>
                    <a:pt x="138" y="307"/>
                  </a:lnTo>
                  <a:lnTo>
                    <a:pt x="136" y="307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3" y="308"/>
                  </a:lnTo>
                  <a:lnTo>
                    <a:pt x="131" y="308"/>
                  </a:lnTo>
                  <a:lnTo>
                    <a:pt x="131" y="310"/>
                  </a:lnTo>
                  <a:lnTo>
                    <a:pt x="131" y="312"/>
                  </a:lnTo>
                  <a:lnTo>
                    <a:pt x="129" y="312"/>
                  </a:lnTo>
                  <a:lnTo>
                    <a:pt x="127" y="312"/>
                  </a:lnTo>
                  <a:lnTo>
                    <a:pt x="126" y="312"/>
                  </a:lnTo>
                  <a:lnTo>
                    <a:pt x="124" y="312"/>
                  </a:lnTo>
                  <a:lnTo>
                    <a:pt x="122" y="312"/>
                  </a:lnTo>
                  <a:lnTo>
                    <a:pt x="122" y="314"/>
                  </a:lnTo>
                  <a:lnTo>
                    <a:pt x="122" y="316"/>
                  </a:lnTo>
                  <a:lnTo>
                    <a:pt x="120" y="316"/>
                  </a:lnTo>
                  <a:lnTo>
                    <a:pt x="119" y="316"/>
                  </a:lnTo>
                  <a:lnTo>
                    <a:pt x="119" y="317"/>
                  </a:lnTo>
                  <a:lnTo>
                    <a:pt x="119" y="319"/>
                  </a:lnTo>
                  <a:lnTo>
                    <a:pt x="117" y="319"/>
                  </a:lnTo>
                  <a:lnTo>
                    <a:pt x="115" y="319"/>
                  </a:lnTo>
                  <a:lnTo>
                    <a:pt x="115" y="317"/>
                  </a:lnTo>
                  <a:lnTo>
                    <a:pt x="113" y="316"/>
                  </a:lnTo>
                  <a:lnTo>
                    <a:pt x="113" y="317"/>
                  </a:lnTo>
                  <a:lnTo>
                    <a:pt x="113" y="319"/>
                  </a:lnTo>
                  <a:lnTo>
                    <a:pt x="111" y="319"/>
                  </a:lnTo>
                  <a:lnTo>
                    <a:pt x="111" y="321"/>
                  </a:lnTo>
                  <a:lnTo>
                    <a:pt x="113" y="323"/>
                  </a:lnTo>
                  <a:lnTo>
                    <a:pt x="111" y="324"/>
                  </a:lnTo>
                  <a:lnTo>
                    <a:pt x="111" y="323"/>
                  </a:lnTo>
                  <a:lnTo>
                    <a:pt x="110" y="323"/>
                  </a:lnTo>
                  <a:lnTo>
                    <a:pt x="110" y="324"/>
                  </a:lnTo>
                  <a:lnTo>
                    <a:pt x="111" y="324"/>
                  </a:lnTo>
                  <a:lnTo>
                    <a:pt x="111" y="326"/>
                  </a:lnTo>
                  <a:lnTo>
                    <a:pt x="110" y="326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10" y="328"/>
                  </a:lnTo>
                  <a:lnTo>
                    <a:pt x="110" y="330"/>
                  </a:lnTo>
                  <a:lnTo>
                    <a:pt x="110" y="331"/>
                  </a:lnTo>
                  <a:lnTo>
                    <a:pt x="111" y="331"/>
                  </a:lnTo>
                  <a:lnTo>
                    <a:pt x="111" y="333"/>
                  </a:lnTo>
                  <a:lnTo>
                    <a:pt x="110" y="333"/>
                  </a:lnTo>
                  <a:lnTo>
                    <a:pt x="108" y="333"/>
                  </a:lnTo>
                  <a:lnTo>
                    <a:pt x="108" y="331"/>
                  </a:lnTo>
                  <a:lnTo>
                    <a:pt x="106" y="331"/>
                  </a:lnTo>
                  <a:lnTo>
                    <a:pt x="104" y="333"/>
                  </a:lnTo>
                  <a:lnTo>
                    <a:pt x="104" y="335"/>
                  </a:lnTo>
                  <a:lnTo>
                    <a:pt x="104" y="337"/>
                  </a:lnTo>
                  <a:lnTo>
                    <a:pt x="104" y="339"/>
                  </a:lnTo>
                  <a:lnTo>
                    <a:pt x="104" y="340"/>
                  </a:lnTo>
                  <a:lnTo>
                    <a:pt x="104" y="342"/>
                  </a:lnTo>
                  <a:lnTo>
                    <a:pt x="104" y="344"/>
                  </a:lnTo>
                  <a:lnTo>
                    <a:pt x="104" y="346"/>
                  </a:lnTo>
                  <a:lnTo>
                    <a:pt x="104" y="347"/>
                  </a:lnTo>
                  <a:lnTo>
                    <a:pt x="104" y="349"/>
                  </a:lnTo>
                  <a:lnTo>
                    <a:pt x="104" y="351"/>
                  </a:lnTo>
                  <a:lnTo>
                    <a:pt x="103" y="351"/>
                  </a:lnTo>
                  <a:lnTo>
                    <a:pt x="103" y="353"/>
                  </a:lnTo>
                  <a:lnTo>
                    <a:pt x="103" y="354"/>
                  </a:lnTo>
                  <a:lnTo>
                    <a:pt x="103" y="356"/>
                  </a:lnTo>
                  <a:lnTo>
                    <a:pt x="103" y="358"/>
                  </a:lnTo>
                  <a:lnTo>
                    <a:pt x="103" y="360"/>
                  </a:lnTo>
                  <a:lnTo>
                    <a:pt x="101" y="360"/>
                  </a:lnTo>
                  <a:lnTo>
                    <a:pt x="101" y="362"/>
                  </a:lnTo>
                  <a:lnTo>
                    <a:pt x="103" y="362"/>
                  </a:lnTo>
                  <a:lnTo>
                    <a:pt x="103" y="363"/>
                  </a:lnTo>
                  <a:lnTo>
                    <a:pt x="103" y="365"/>
                  </a:lnTo>
                  <a:lnTo>
                    <a:pt x="101" y="365"/>
                  </a:lnTo>
                  <a:lnTo>
                    <a:pt x="103" y="365"/>
                  </a:lnTo>
                  <a:lnTo>
                    <a:pt x="103" y="367"/>
                  </a:lnTo>
                  <a:lnTo>
                    <a:pt x="103" y="369"/>
                  </a:lnTo>
                  <a:lnTo>
                    <a:pt x="103" y="370"/>
                  </a:lnTo>
                  <a:lnTo>
                    <a:pt x="103" y="372"/>
                  </a:lnTo>
                  <a:lnTo>
                    <a:pt x="103" y="374"/>
                  </a:lnTo>
                  <a:lnTo>
                    <a:pt x="103" y="376"/>
                  </a:lnTo>
                  <a:lnTo>
                    <a:pt x="103" y="377"/>
                  </a:lnTo>
                  <a:lnTo>
                    <a:pt x="103" y="379"/>
                  </a:lnTo>
                  <a:lnTo>
                    <a:pt x="104" y="379"/>
                  </a:lnTo>
                  <a:lnTo>
                    <a:pt x="104" y="381"/>
                  </a:lnTo>
                  <a:lnTo>
                    <a:pt x="103" y="381"/>
                  </a:lnTo>
                  <a:lnTo>
                    <a:pt x="103" y="383"/>
                  </a:lnTo>
                  <a:lnTo>
                    <a:pt x="103" y="385"/>
                  </a:lnTo>
                  <a:lnTo>
                    <a:pt x="103" y="386"/>
                  </a:lnTo>
                  <a:lnTo>
                    <a:pt x="101" y="386"/>
                  </a:lnTo>
                  <a:lnTo>
                    <a:pt x="101" y="385"/>
                  </a:lnTo>
                  <a:lnTo>
                    <a:pt x="101" y="383"/>
                  </a:lnTo>
                  <a:lnTo>
                    <a:pt x="99" y="383"/>
                  </a:lnTo>
                  <a:lnTo>
                    <a:pt x="97" y="383"/>
                  </a:lnTo>
                  <a:lnTo>
                    <a:pt x="96" y="383"/>
                  </a:lnTo>
                  <a:lnTo>
                    <a:pt x="96" y="385"/>
                  </a:lnTo>
                  <a:lnTo>
                    <a:pt x="97" y="385"/>
                  </a:lnTo>
                  <a:lnTo>
                    <a:pt x="97" y="386"/>
                  </a:lnTo>
                  <a:lnTo>
                    <a:pt x="96" y="385"/>
                  </a:lnTo>
                  <a:lnTo>
                    <a:pt x="94" y="385"/>
                  </a:lnTo>
                  <a:lnTo>
                    <a:pt x="92" y="385"/>
                  </a:lnTo>
                  <a:lnTo>
                    <a:pt x="92" y="383"/>
                  </a:lnTo>
                  <a:lnTo>
                    <a:pt x="90" y="383"/>
                  </a:lnTo>
                  <a:lnTo>
                    <a:pt x="88" y="385"/>
                  </a:lnTo>
                  <a:lnTo>
                    <a:pt x="87" y="385"/>
                  </a:lnTo>
                  <a:lnTo>
                    <a:pt x="85" y="385"/>
                  </a:lnTo>
                  <a:lnTo>
                    <a:pt x="85" y="383"/>
                  </a:lnTo>
                  <a:lnTo>
                    <a:pt x="83" y="383"/>
                  </a:lnTo>
                  <a:lnTo>
                    <a:pt x="81" y="383"/>
                  </a:lnTo>
                  <a:lnTo>
                    <a:pt x="81" y="381"/>
                  </a:lnTo>
                  <a:lnTo>
                    <a:pt x="80" y="381"/>
                  </a:lnTo>
                  <a:lnTo>
                    <a:pt x="78" y="381"/>
                  </a:lnTo>
                  <a:lnTo>
                    <a:pt x="76" y="381"/>
                  </a:lnTo>
                  <a:lnTo>
                    <a:pt x="76" y="379"/>
                  </a:lnTo>
                  <a:lnTo>
                    <a:pt x="76" y="377"/>
                  </a:lnTo>
                  <a:lnTo>
                    <a:pt x="74" y="377"/>
                  </a:lnTo>
                  <a:lnTo>
                    <a:pt x="74" y="379"/>
                  </a:lnTo>
                  <a:lnTo>
                    <a:pt x="73" y="379"/>
                  </a:lnTo>
                  <a:lnTo>
                    <a:pt x="71" y="379"/>
                  </a:lnTo>
                  <a:lnTo>
                    <a:pt x="71" y="381"/>
                  </a:lnTo>
                  <a:lnTo>
                    <a:pt x="69" y="381"/>
                  </a:lnTo>
                  <a:lnTo>
                    <a:pt x="69" y="379"/>
                  </a:lnTo>
                  <a:lnTo>
                    <a:pt x="67" y="377"/>
                  </a:lnTo>
                  <a:lnTo>
                    <a:pt x="67" y="376"/>
                  </a:lnTo>
                  <a:lnTo>
                    <a:pt x="65" y="376"/>
                  </a:lnTo>
                  <a:lnTo>
                    <a:pt x="65" y="374"/>
                  </a:lnTo>
                  <a:lnTo>
                    <a:pt x="64" y="374"/>
                  </a:lnTo>
                  <a:lnTo>
                    <a:pt x="62" y="374"/>
                  </a:lnTo>
                  <a:lnTo>
                    <a:pt x="60" y="372"/>
                  </a:lnTo>
                  <a:lnTo>
                    <a:pt x="58" y="372"/>
                  </a:lnTo>
                  <a:lnTo>
                    <a:pt x="57" y="370"/>
                  </a:lnTo>
                  <a:lnTo>
                    <a:pt x="55" y="370"/>
                  </a:lnTo>
                  <a:lnTo>
                    <a:pt x="53" y="370"/>
                  </a:lnTo>
                  <a:lnTo>
                    <a:pt x="51" y="370"/>
                  </a:lnTo>
                  <a:lnTo>
                    <a:pt x="50" y="370"/>
                  </a:lnTo>
                  <a:lnTo>
                    <a:pt x="48" y="370"/>
                  </a:lnTo>
                  <a:lnTo>
                    <a:pt x="46" y="370"/>
                  </a:lnTo>
                  <a:lnTo>
                    <a:pt x="46" y="369"/>
                  </a:lnTo>
                  <a:lnTo>
                    <a:pt x="44" y="369"/>
                  </a:lnTo>
                  <a:lnTo>
                    <a:pt x="42" y="369"/>
                  </a:lnTo>
                  <a:lnTo>
                    <a:pt x="41" y="369"/>
                  </a:lnTo>
                  <a:lnTo>
                    <a:pt x="41" y="367"/>
                  </a:lnTo>
                  <a:lnTo>
                    <a:pt x="39" y="367"/>
                  </a:lnTo>
                  <a:lnTo>
                    <a:pt x="37" y="367"/>
                  </a:lnTo>
                  <a:lnTo>
                    <a:pt x="35" y="367"/>
                  </a:lnTo>
                  <a:lnTo>
                    <a:pt x="35" y="369"/>
                  </a:lnTo>
                  <a:lnTo>
                    <a:pt x="34" y="369"/>
                  </a:lnTo>
                  <a:lnTo>
                    <a:pt x="34" y="370"/>
                  </a:lnTo>
                  <a:lnTo>
                    <a:pt x="32" y="369"/>
                  </a:lnTo>
                  <a:lnTo>
                    <a:pt x="30" y="369"/>
                  </a:lnTo>
                  <a:lnTo>
                    <a:pt x="28" y="369"/>
                  </a:lnTo>
                  <a:lnTo>
                    <a:pt x="27" y="369"/>
                  </a:lnTo>
                  <a:lnTo>
                    <a:pt x="25" y="369"/>
                  </a:lnTo>
                  <a:lnTo>
                    <a:pt x="25" y="367"/>
                  </a:lnTo>
                  <a:lnTo>
                    <a:pt x="25" y="365"/>
                  </a:lnTo>
                  <a:lnTo>
                    <a:pt x="23" y="365"/>
                  </a:lnTo>
                  <a:lnTo>
                    <a:pt x="23" y="363"/>
                  </a:lnTo>
                  <a:lnTo>
                    <a:pt x="23" y="362"/>
                  </a:lnTo>
                  <a:lnTo>
                    <a:pt x="21" y="362"/>
                  </a:lnTo>
                  <a:lnTo>
                    <a:pt x="19" y="362"/>
                  </a:lnTo>
                  <a:lnTo>
                    <a:pt x="19" y="360"/>
                  </a:lnTo>
                  <a:lnTo>
                    <a:pt x="18" y="360"/>
                  </a:lnTo>
                  <a:lnTo>
                    <a:pt x="18" y="358"/>
                  </a:lnTo>
                  <a:lnTo>
                    <a:pt x="16" y="358"/>
                  </a:lnTo>
                  <a:lnTo>
                    <a:pt x="16" y="356"/>
                  </a:lnTo>
                  <a:lnTo>
                    <a:pt x="14" y="356"/>
                  </a:lnTo>
                  <a:lnTo>
                    <a:pt x="12" y="356"/>
                  </a:lnTo>
                  <a:lnTo>
                    <a:pt x="12" y="354"/>
                  </a:lnTo>
                  <a:lnTo>
                    <a:pt x="11" y="354"/>
                  </a:lnTo>
                  <a:lnTo>
                    <a:pt x="11" y="353"/>
                  </a:lnTo>
                  <a:lnTo>
                    <a:pt x="9" y="353"/>
                  </a:lnTo>
                  <a:lnTo>
                    <a:pt x="7" y="353"/>
                  </a:lnTo>
                  <a:lnTo>
                    <a:pt x="5" y="353"/>
                  </a:lnTo>
                  <a:lnTo>
                    <a:pt x="5" y="351"/>
                  </a:lnTo>
                  <a:lnTo>
                    <a:pt x="5" y="349"/>
                  </a:lnTo>
                  <a:lnTo>
                    <a:pt x="4" y="349"/>
                  </a:lnTo>
                  <a:lnTo>
                    <a:pt x="4" y="347"/>
                  </a:lnTo>
                  <a:lnTo>
                    <a:pt x="4" y="346"/>
                  </a:lnTo>
                  <a:lnTo>
                    <a:pt x="2" y="346"/>
                  </a:lnTo>
                  <a:lnTo>
                    <a:pt x="2" y="344"/>
                  </a:lnTo>
                  <a:lnTo>
                    <a:pt x="0" y="344"/>
                  </a:lnTo>
                  <a:lnTo>
                    <a:pt x="0" y="342"/>
                  </a:lnTo>
                  <a:lnTo>
                    <a:pt x="0" y="340"/>
                  </a:lnTo>
                  <a:lnTo>
                    <a:pt x="2" y="339"/>
                  </a:lnTo>
                  <a:lnTo>
                    <a:pt x="2" y="337"/>
                  </a:lnTo>
                  <a:lnTo>
                    <a:pt x="2" y="335"/>
                  </a:lnTo>
                  <a:lnTo>
                    <a:pt x="2" y="333"/>
                  </a:lnTo>
                  <a:lnTo>
                    <a:pt x="2" y="331"/>
                  </a:lnTo>
                  <a:lnTo>
                    <a:pt x="2" y="330"/>
                  </a:lnTo>
                  <a:lnTo>
                    <a:pt x="2" y="328"/>
                  </a:lnTo>
                  <a:lnTo>
                    <a:pt x="2" y="326"/>
                  </a:lnTo>
                  <a:lnTo>
                    <a:pt x="4" y="326"/>
                  </a:lnTo>
                  <a:lnTo>
                    <a:pt x="4" y="324"/>
                  </a:lnTo>
                  <a:lnTo>
                    <a:pt x="4" y="323"/>
                  </a:lnTo>
                  <a:lnTo>
                    <a:pt x="2" y="323"/>
                  </a:lnTo>
                  <a:lnTo>
                    <a:pt x="2" y="321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2" y="319"/>
                  </a:lnTo>
                  <a:lnTo>
                    <a:pt x="2" y="317"/>
                  </a:lnTo>
                  <a:lnTo>
                    <a:pt x="4" y="317"/>
                  </a:lnTo>
                  <a:lnTo>
                    <a:pt x="4" y="316"/>
                  </a:lnTo>
                  <a:lnTo>
                    <a:pt x="2" y="316"/>
                  </a:lnTo>
                  <a:lnTo>
                    <a:pt x="4" y="314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4" y="312"/>
                  </a:lnTo>
                  <a:lnTo>
                    <a:pt x="5" y="312"/>
                  </a:lnTo>
                  <a:lnTo>
                    <a:pt x="7" y="312"/>
                  </a:lnTo>
                  <a:lnTo>
                    <a:pt x="9" y="312"/>
                  </a:lnTo>
                  <a:lnTo>
                    <a:pt x="9" y="310"/>
                  </a:lnTo>
                  <a:lnTo>
                    <a:pt x="7" y="310"/>
                  </a:lnTo>
                  <a:lnTo>
                    <a:pt x="7" y="308"/>
                  </a:lnTo>
                  <a:lnTo>
                    <a:pt x="9" y="308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7" y="305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7" y="303"/>
                  </a:lnTo>
                  <a:lnTo>
                    <a:pt x="9" y="303"/>
                  </a:lnTo>
                  <a:lnTo>
                    <a:pt x="9" y="301"/>
                  </a:lnTo>
                  <a:lnTo>
                    <a:pt x="11" y="301"/>
                  </a:lnTo>
                  <a:lnTo>
                    <a:pt x="11" y="303"/>
                  </a:lnTo>
                  <a:lnTo>
                    <a:pt x="12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2" y="301"/>
                  </a:lnTo>
                  <a:lnTo>
                    <a:pt x="12" y="300"/>
                  </a:lnTo>
                  <a:lnTo>
                    <a:pt x="12" y="298"/>
                  </a:lnTo>
                  <a:lnTo>
                    <a:pt x="14" y="298"/>
                  </a:lnTo>
                  <a:lnTo>
                    <a:pt x="14" y="296"/>
                  </a:lnTo>
                  <a:lnTo>
                    <a:pt x="12" y="296"/>
                  </a:lnTo>
                  <a:lnTo>
                    <a:pt x="12" y="294"/>
                  </a:lnTo>
                  <a:lnTo>
                    <a:pt x="11" y="294"/>
                  </a:lnTo>
                  <a:lnTo>
                    <a:pt x="11" y="293"/>
                  </a:lnTo>
                  <a:lnTo>
                    <a:pt x="11" y="291"/>
                  </a:lnTo>
                  <a:lnTo>
                    <a:pt x="11" y="289"/>
                  </a:lnTo>
                  <a:lnTo>
                    <a:pt x="12" y="289"/>
                  </a:lnTo>
                  <a:lnTo>
                    <a:pt x="14" y="289"/>
                  </a:lnTo>
                  <a:lnTo>
                    <a:pt x="14" y="287"/>
                  </a:lnTo>
                  <a:lnTo>
                    <a:pt x="16" y="287"/>
                  </a:lnTo>
                  <a:lnTo>
                    <a:pt x="18" y="285"/>
                  </a:lnTo>
                  <a:lnTo>
                    <a:pt x="18" y="284"/>
                  </a:lnTo>
                  <a:lnTo>
                    <a:pt x="18" y="282"/>
                  </a:lnTo>
                  <a:lnTo>
                    <a:pt x="16" y="282"/>
                  </a:lnTo>
                  <a:lnTo>
                    <a:pt x="16" y="280"/>
                  </a:lnTo>
                  <a:lnTo>
                    <a:pt x="14" y="280"/>
                  </a:lnTo>
                  <a:lnTo>
                    <a:pt x="16" y="280"/>
                  </a:lnTo>
                  <a:lnTo>
                    <a:pt x="16" y="278"/>
                  </a:lnTo>
                  <a:lnTo>
                    <a:pt x="16" y="277"/>
                  </a:lnTo>
                  <a:lnTo>
                    <a:pt x="16" y="275"/>
                  </a:lnTo>
                  <a:lnTo>
                    <a:pt x="14" y="275"/>
                  </a:lnTo>
                  <a:lnTo>
                    <a:pt x="14" y="273"/>
                  </a:lnTo>
                  <a:lnTo>
                    <a:pt x="14" y="271"/>
                  </a:lnTo>
                  <a:lnTo>
                    <a:pt x="14" y="270"/>
                  </a:lnTo>
                  <a:lnTo>
                    <a:pt x="12" y="270"/>
                  </a:lnTo>
                  <a:lnTo>
                    <a:pt x="12" y="268"/>
                  </a:lnTo>
                  <a:lnTo>
                    <a:pt x="12" y="266"/>
                  </a:lnTo>
                  <a:lnTo>
                    <a:pt x="14" y="266"/>
                  </a:lnTo>
                  <a:lnTo>
                    <a:pt x="16" y="264"/>
                  </a:lnTo>
                  <a:lnTo>
                    <a:pt x="16" y="262"/>
                  </a:lnTo>
                  <a:lnTo>
                    <a:pt x="18" y="262"/>
                  </a:lnTo>
                  <a:lnTo>
                    <a:pt x="18" y="261"/>
                  </a:lnTo>
                  <a:lnTo>
                    <a:pt x="19" y="259"/>
                  </a:lnTo>
                  <a:lnTo>
                    <a:pt x="19" y="257"/>
                  </a:lnTo>
                  <a:lnTo>
                    <a:pt x="21" y="257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5" y="252"/>
                  </a:lnTo>
                  <a:lnTo>
                    <a:pt x="25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5" y="247"/>
                  </a:lnTo>
                  <a:lnTo>
                    <a:pt x="25" y="245"/>
                  </a:lnTo>
                  <a:lnTo>
                    <a:pt x="25" y="243"/>
                  </a:lnTo>
                  <a:lnTo>
                    <a:pt x="25" y="241"/>
                  </a:lnTo>
                  <a:lnTo>
                    <a:pt x="25" y="239"/>
                  </a:lnTo>
                  <a:lnTo>
                    <a:pt x="25" y="238"/>
                  </a:lnTo>
                  <a:lnTo>
                    <a:pt x="25" y="236"/>
                  </a:lnTo>
                  <a:lnTo>
                    <a:pt x="27" y="234"/>
                  </a:lnTo>
                  <a:lnTo>
                    <a:pt x="27" y="236"/>
                  </a:lnTo>
                  <a:lnTo>
                    <a:pt x="27" y="234"/>
                  </a:lnTo>
                  <a:lnTo>
                    <a:pt x="28" y="234"/>
                  </a:lnTo>
                  <a:lnTo>
                    <a:pt x="30" y="234"/>
                  </a:lnTo>
                  <a:lnTo>
                    <a:pt x="30" y="232"/>
                  </a:lnTo>
                  <a:lnTo>
                    <a:pt x="30" y="231"/>
                  </a:lnTo>
                  <a:lnTo>
                    <a:pt x="30" y="229"/>
                  </a:lnTo>
                  <a:lnTo>
                    <a:pt x="30" y="227"/>
                  </a:lnTo>
                  <a:lnTo>
                    <a:pt x="30" y="225"/>
                  </a:lnTo>
                  <a:lnTo>
                    <a:pt x="30" y="224"/>
                  </a:lnTo>
                  <a:lnTo>
                    <a:pt x="32" y="224"/>
                  </a:lnTo>
                  <a:lnTo>
                    <a:pt x="32" y="222"/>
                  </a:lnTo>
                  <a:lnTo>
                    <a:pt x="34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5" y="218"/>
                  </a:lnTo>
                  <a:lnTo>
                    <a:pt x="37" y="216"/>
                  </a:lnTo>
                  <a:lnTo>
                    <a:pt x="35" y="216"/>
                  </a:lnTo>
                  <a:lnTo>
                    <a:pt x="35" y="215"/>
                  </a:lnTo>
                  <a:lnTo>
                    <a:pt x="37" y="213"/>
                  </a:lnTo>
                  <a:lnTo>
                    <a:pt x="37" y="211"/>
                  </a:lnTo>
                  <a:lnTo>
                    <a:pt x="37" y="209"/>
                  </a:lnTo>
                  <a:lnTo>
                    <a:pt x="39" y="209"/>
                  </a:lnTo>
                  <a:lnTo>
                    <a:pt x="41" y="208"/>
                  </a:lnTo>
                  <a:lnTo>
                    <a:pt x="41" y="206"/>
                  </a:lnTo>
                  <a:lnTo>
                    <a:pt x="44" y="204"/>
                  </a:lnTo>
                  <a:lnTo>
                    <a:pt x="44" y="202"/>
                  </a:lnTo>
                  <a:lnTo>
                    <a:pt x="44" y="200"/>
                  </a:lnTo>
                  <a:lnTo>
                    <a:pt x="46" y="200"/>
                  </a:lnTo>
                  <a:lnTo>
                    <a:pt x="48" y="199"/>
                  </a:lnTo>
                  <a:lnTo>
                    <a:pt x="50" y="199"/>
                  </a:lnTo>
                  <a:lnTo>
                    <a:pt x="50" y="200"/>
                  </a:lnTo>
                  <a:lnTo>
                    <a:pt x="51" y="200"/>
                  </a:lnTo>
                  <a:lnTo>
                    <a:pt x="51" y="199"/>
                  </a:lnTo>
                  <a:lnTo>
                    <a:pt x="51" y="200"/>
                  </a:lnTo>
                  <a:lnTo>
                    <a:pt x="51" y="199"/>
                  </a:lnTo>
                  <a:lnTo>
                    <a:pt x="53" y="199"/>
                  </a:lnTo>
                  <a:lnTo>
                    <a:pt x="55" y="199"/>
                  </a:lnTo>
                  <a:lnTo>
                    <a:pt x="57" y="199"/>
                  </a:lnTo>
                  <a:lnTo>
                    <a:pt x="58" y="197"/>
                  </a:lnTo>
                  <a:lnTo>
                    <a:pt x="58" y="195"/>
                  </a:lnTo>
                  <a:lnTo>
                    <a:pt x="57" y="195"/>
                  </a:lnTo>
                  <a:lnTo>
                    <a:pt x="58" y="195"/>
                  </a:lnTo>
                  <a:lnTo>
                    <a:pt x="58" y="193"/>
                  </a:lnTo>
                  <a:lnTo>
                    <a:pt x="58" y="192"/>
                  </a:lnTo>
                  <a:lnTo>
                    <a:pt x="57" y="192"/>
                  </a:lnTo>
                  <a:lnTo>
                    <a:pt x="58" y="192"/>
                  </a:lnTo>
                  <a:lnTo>
                    <a:pt x="57" y="192"/>
                  </a:lnTo>
                  <a:lnTo>
                    <a:pt x="58" y="190"/>
                  </a:lnTo>
                  <a:lnTo>
                    <a:pt x="57" y="190"/>
                  </a:lnTo>
                  <a:lnTo>
                    <a:pt x="57" y="188"/>
                  </a:lnTo>
                  <a:lnTo>
                    <a:pt x="58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8" y="186"/>
                  </a:lnTo>
                  <a:lnTo>
                    <a:pt x="60" y="186"/>
                  </a:lnTo>
                  <a:lnTo>
                    <a:pt x="60" y="185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2" y="181"/>
                  </a:lnTo>
                  <a:lnTo>
                    <a:pt x="64" y="183"/>
                  </a:lnTo>
                  <a:lnTo>
                    <a:pt x="64" y="18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7" y="181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69" y="177"/>
                  </a:lnTo>
                  <a:lnTo>
                    <a:pt x="69" y="176"/>
                  </a:lnTo>
                  <a:lnTo>
                    <a:pt x="69" y="174"/>
                  </a:lnTo>
                  <a:lnTo>
                    <a:pt x="69" y="172"/>
                  </a:lnTo>
                  <a:lnTo>
                    <a:pt x="67" y="172"/>
                  </a:lnTo>
                  <a:lnTo>
                    <a:pt x="67" y="170"/>
                  </a:lnTo>
                  <a:lnTo>
                    <a:pt x="65" y="170"/>
                  </a:lnTo>
                  <a:lnTo>
                    <a:pt x="65" y="169"/>
                  </a:lnTo>
                  <a:lnTo>
                    <a:pt x="65" y="167"/>
                  </a:lnTo>
                  <a:lnTo>
                    <a:pt x="67" y="169"/>
                  </a:lnTo>
                  <a:lnTo>
                    <a:pt x="67" y="167"/>
                  </a:lnTo>
                  <a:lnTo>
                    <a:pt x="67" y="165"/>
                  </a:lnTo>
                  <a:lnTo>
                    <a:pt x="67" y="163"/>
                  </a:lnTo>
                  <a:lnTo>
                    <a:pt x="67" y="162"/>
                  </a:lnTo>
                  <a:lnTo>
                    <a:pt x="65" y="162"/>
                  </a:lnTo>
                  <a:lnTo>
                    <a:pt x="67" y="160"/>
                  </a:lnTo>
                  <a:lnTo>
                    <a:pt x="67" y="158"/>
                  </a:lnTo>
                  <a:lnTo>
                    <a:pt x="67" y="156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71" y="154"/>
                  </a:lnTo>
                  <a:lnTo>
                    <a:pt x="73" y="154"/>
                  </a:lnTo>
                  <a:lnTo>
                    <a:pt x="73" y="153"/>
                  </a:lnTo>
                  <a:lnTo>
                    <a:pt x="71" y="153"/>
                  </a:lnTo>
                  <a:lnTo>
                    <a:pt x="71" y="151"/>
                  </a:lnTo>
                  <a:lnTo>
                    <a:pt x="71" y="149"/>
                  </a:lnTo>
                  <a:lnTo>
                    <a:pt x="73" y="149"/>
                  </a:lnTo>
                  <a:lnTo>
                    <a:pt x="73" y="147"/>
                  </a:lnTo>
                  <a:lnTo>
                    <a:pt x="74" y="147"/>
                  </a:lnTo>
                  <a:lnTo>
                    <a:pt x="74" y="146"/>
                  </a:lnTo>
                  <a:lnTo>
                    <a:pt x="74" y="147"/>
                  </a:lnTo>
                  <a:lnTo>
                    <a:pt x="76" y="147"/>
                  </a:lnTo>
                  <a:lnTo>
                    <a:pt x="76" y="149"/>
                  </a:lnTo>
                  <a:lnTo>
                    <a:pt x="78" y="147"/>
                  </a:lnTo>
                  <a:lnTo>
                    <a:pt x="78" y="149"/>
                  </a:lnTo>
                  <a:lnTo>
                    <a:pt x="80" y="149"/>
                  </a:lnTo>
                  <a:lnTo>
                    <a:pt x="80" y="147"/>
                  </a:lnTo>
                  <a:lnTo>
                    <a:pt x="80" y="146"/>
                  </a:lnTo>
                  <a:lnTo>
                    <a:pt x="80" y="144"/>
                  </a:lnTo>
                  <a:lnTo>
                    <a:pt x="81" y="144"/>
                  </a:lnTo>
                  <a:lnTo>
                    <a:pt x="81" y="142"/>
                  </a:lnTo>
                  <a:lnTo>
                    <a:pt x="83" y="142"/>
                  </a:lnTo>
                  <a:lnTo>
                    <a:pt x="81" y="142"/>
                  </a:lnTo>
                  <a:lnTo>
                    <a:pt x="81" y="140"/>
                  </a:lnTo>
                  <a:lnTo>
                    <a:pt x="81" y="139"/>
                  </a:lnTo>
                  <a:lnTo>
                    <a:pt x="83" y="139"/>
                  </a:lnTo>
                  <a:lnTo>
                    <a:pt x="81" y="139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80" y="135"/>
                  </a:lnTo>
                  <a:lnTo>
                    <a:pt x="78" y="133"/>
                  </a:lnTo>
                  <a:lnTo>
                    <a:pt x="80" y="133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1" y="130"/>
                  </a:lnTo>
                  <a:lnTo>
                    <a:pt x="83" y="130"/>
                  </a:lnTo>
                  <a:lnTo>
                    <a:pt x="85" y="128"/>
                  </a:lnTo>
                  <a:lnTo>
                    <a:pt x="87" y="126"/>
                  </a:lnTo>
                  <a:lnTo>
                    <a:pt x="88" y="126"/>
                  </a:lnTo>
                  <a:lnTo>
                    <a:pt x="88" y="124"/>
                  </a:lnTo>
                  <a:lnTo>
                    <a:pt x="90" y="124"/>
                  </a:lnTo>
                  <a:lnTo>
                    <a:pt x="92" y="123"/>
                  </a:lnTo>
                  <a:lnTo>
                    <a:pt x="92" y="121"/>
                  </a:lnTo>
                  <a:lnTo>
                    <a:pt x="90" y="121"/>
                  </a:lnTo>
                  <a:lnTo>
                    <a:pt x="90" y="119"/>
                  </a:lnTo>
                  <a:lnTo>
                    <a:pt x="88" y="119"/>
                  </a:lnTo>
                  <a:lnTo>
                    <a:pt x="87" y="119"/>
                  </a:lnTo>
                  <a:lnTo>
                    <a:pt x="87" y="117"/>
                  </a:lnTo>
                  <a:lnTo>
                    <a:pt x="85" y="117"/>
                  </a:lnTo>
                  <a:lnTo>
                    <a:pt x="85" y="116"/>
                  </a:lnTo>
                  <a:lnTo>
                    <a:pt x="85" y="114"/>
                  </a:lnTo>
                  <a:lnTo>
                    <a:pt x="83" y="114"/>
                  </a:lnTo>
                  <a:lnTo>
                    <a:pt x="83" y="112"/>
                  </a:lnTo>
                  <a:lnTo>
                    <a:pt x="85" y="112"/>
                  </a:lnTo>
                  <a:lnTo>
                    <a:pt x="85" y="110"/>
                  </a:lnTo>
                  <a:lnTo>
                    <a:pt x="83" y="110"/>
                  </a:lnTo>
                  <a:lnTo>
                    <a:pt x="81" y="110"/>
                  </a:lnTo>
                  <a:lnTo>
                    <a:pt x="81" y="108"/>
                  </a:lnTo>
                  <a:lnTo>
                    <a:pt x="80" y="108"/>
                  </a:lnTo>
                  <a:lnTo>
                    <a:pt x="81" y="107"/>
                  </a:lnTo>
                  <a:lnTo>
                    <a:pt x="81" y="105"/>
                  </a:lnTo>
                  <a:lnTo>
                    <a:pt x="80" y="105"/>
                  </a:lnTo>
                  <a:lnTo>
                    <a:pt x="80" y="103"/>
                  </a:lnTo>
                  <a:lnTo>
                    <a:pt x="78" y="103"/>
                  </a:lnTo>
                  <a:lnTo>
                    <a:pt x="76" y="103"/>
                  </a:lnTo>
                  <a:lnTo>
                    <a:pt x="76" y="101"/>
                  </a:lnTo>
                  <a:lnTo>
                    <a:pt x="78" y="101"/>
                  </a:lnTo>
                  <a:lnTo>
                    <a:pt x="78" y="100"/>
                  </a:lnTo>
                  <a:lnTo>
                    <a:pt x="80" y="98"/>
                  </a:lnTo>
                  <a:lnTo>
                    <a:pt x="80" y="96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3" y="93"/>
                  </a:lnTo>
                  <a:lnTo>
                    <a:pt x="83" y="91"/>
                  </a:lnTo>
                  <a:lnTo>
                    <a:pt x="83" y="89"/>
                  </a:lnTo>
                  <a:lnTo>
                    <a:pt x="83" y="87"/>
                  </a:lnTo>
                  <a:lnTo>
                    <a:pt x="81" y="85"/>
                  </a:lnTo>
                  <a:lnTo>
                    <a:pt x="80" y="85"/>
                  </a:lnTo>
                  <a:lnTo>
                    <a:pt x="80" y="84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8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6" y="77"/>
                  </a:lnTo>
                  <a:lnTo>
                    <a:pt x="76" y="75"/>
                  </a:lnTo>
                  <a:lnTo>
                    <a:pt x="76" y="73"/>
                  </a:lnTo>
                  <a:lnTo>
                    <a:pt x="74" y="73"/>
                  </a:lnTo>
                  <a:lnTo>
                    <a:pt x="73" y="75"/>
                  </a:lnTo>
                  <a:lnTo>
                    <a:pt x="73" y="77"/>
                  </a:lnTo>
                  <a:lnTo>
                    <a:pt x="71" y="77"/>
                  </a:lnTo>
                  <a:lnTo>
                    <a:pt x="71" y="78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7" y="77"/>
                  </a:lnTo>
                  <a:lnTo>
                    <a:pt x="67" y="78"/>
                  </a:lnTo>
                  <a:lnTo>
                    <a:pt x="65" y="78"/>
                  </a:lnTo>
                  <a:lnTo>
                    <a:pt x="65" y="77"/>
                  </a:lnTo>
                  <a:lnTo>
                    <a:pt x="64" y="77"/>
                  </a:lnTo>
                  <a:lnTo>
                    <a:pt x="62" y="77"/>
                  </a:lnTo>
                  <a:lnTo>
                    <a:pt x="62" y="75"/>
                  </a:lnTo>
                  <a:lnTo>
                    <a:pt x="62" y="73"/>
                  </a:lnTo>
                  <a:lnTo>
                    <a:pt x="62" y="71"/>
                  </a:lnTo>
                  <a:lnTo>
                    <a:pt x="62" y="70"/>
                  </a:lnTo>
                  <a:lnTo>
                    <a:pt x="62" y="68"/>
                  </a:lnTo>
                  <a:lnTo>
                    <a:pt x="60" y="68"/>
                  </a:lnTo>
                  <a:lnTo>
                    <a:pt x="60" y="66"/>
                  </a:lnTo>
                  <a:lnTo>
                    <a:pt x="60" y="64"/>
                  </a:lnTo>
                  <a:lnTo>
                    <a:pt x="60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59"/>
                  </a:lnTo>
                  <a:lnTo>
                    <a:pt x="60" y="59"/>
                  </a:lnTo>
                  <a:lnTo>
                    <a:pt x="60" y="57"/>
                  </a:lnTo>
                  <a:lnTo>
                    <a:pt x="62" y="57"/>
                  </a:lnTo>
                  <a:lnTo>
                    <a:pt x="64" y="57"/>
                  </a:lnTo>
                  <a:lnTo>
                    <a:pt x="64" y="55"/>
                  </a:lnTo>
                  <a:lnTo>
                    <a:pt x="65" y="55"/>
                  </a:lnTo>
                  <a:lnTo>
                    <a:pt x="65" y="54"/>
                  </a:lnTo>
                  <a:lnTo>
                    <a:pt x="67" y="55"/>
                  </a:lnTo>
                  <a:lnTo>
                    <a:pt x="67" y="57"/>
                  </a:lnTo>
                  <a:lnTo>
                    <a:pt x="69" y="57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73" y="59"/>
                  </a:lnTo>
                  <a:lnTo>
                    <a:pt x="73" y="57"/>
                  </a:lnTo>
                  <a:lnTo>
                    <a:pt x="74" y="57"/>
                  </a:lnTo>
                  <a:lnTo>
                    <a:pt x="76" y="57"/>
                  </a:lnTo>
                  <a:lnTo>
                    <a:pt x="78" y="57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1" y="55"/>
                  </a:lnTo>
                  <a:lnTo>
                    <a:pt x="83" y="55"/>
                  </a:lnTo>
                  <a:lnTo>
                    <a:pt x="83" y="57"/>
                  </a:lnTo>
                  <a:lnTo>
                    <a:pt x="85" y="57"/>
                  </a:lnTo>
                  <a:lnTo>
                    <a:pt x="87" y="57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90" y="57"/>
                  </a:lnTo>
                  <a:lnTo>
                    <a:pt x="90" y="59"/>
                  </a:lnTo>
                  <a:lnTo>
                    <a:pt x="92" y="59"/>
                  </a:lnTo>
                  <a:lnTo>
                    <a:pt x="94" y="59"/>
                  </a:lnTo>
                  <a:lnTo>
                    <a:pt x="94" y="57"/>
                  </a:lnTo>
                  <a:lnTo>
                    <a:pt x="94" y="55"/>
                  </a:lnTo>
                  <a:lnTo>
                    <a:pt x="92" y="55"/>
                  </a:lnTo>
                  <a:lnTo>
                    <a:pt x="94" y="55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7" y="52"/>
                  </a:lnTo>
                  <a:lnTo>
                    <a:pt x="97" y="50"/>
                  </a:lnTo>
                  <a:lnTo>
                    <a:pt x="97" y="48"/>
                  </a:lnTo>
                  <a:lnTo>
                    <a:pt x="99" y="48"/>
                  </a:lnTo>
                  <a:lnTo>
                    <a:pt x="101" y="48"/>
                  </a:lnTo>
                  <a:lnTo>
                    <a:pt x="103" y="50"/>
                  </a:lnTo>
                  <a:lnTo>
                    <a:pt x="103" y="52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50"/>
                  </a:lnTo>
                  <a:lnTo>
                    <a:pt x="108" y="48"/>
                  </a:lnTo>
                  <a:lnTo>
                    <a:pt x="110" y="48"/>
                  </a:lnTo>
                  <a:lnTo>
                    <a:pt x="110" y="47"/>
                  </a:lnTo>
                  <a:lnTo>
                    <a:pt x="110" y="45"/>
                  </a:lnTo>
                  <a:lnTo>
                    <a:pt x="110" y="43"/>
                  </a:lnTo>
                  <a:lnTo>
                    <a:pt x="110" y="41"/>
                  </a:lnTo>
                  <a:lnTo>
                    <a:pt x="110" y="39"/>
                  </a:lnTo>
                  <a:lnTo>
                    <a:pt x="110" y="38"/>
                  </a:lnTo>
                  <a:lnTo>
                    <a:pt x="110" y="36"/>
                  </a:lnTo>
                  <a:lnTo>
                    <a:pt x="110" y="34"/>
                  </a:lnTo>
                  <a:lnTo>
                    <a:pt x="111" y="34"/>
                  </a:lnTo>
                  <a:lnTo>
                    <a:pt x="111" y="32"/>
                  </a:lnTo>
                  <a:lnTo>
                    <a:pt x="111" y="31"/>
                  </a:lnTo>
                  <a:lnTo>
                    <a:pt x="111" y="29"/>
                  </a:lnTo>
                  <a:lnTo>
                    <a:pt x="111" y="27"/>
                  </a:lnTo>
                  <a:lnTo>
                    <a:pt x="113" y="27"/>
                  </a:lnTo>
                  <a:lnTo>
                    <a:pt x="113" y="25"/>
                  </a:lnTo>
                  <a:lnTo>
                    <a:pt x="113" y="24"/>
                  </a:lnTo>
                  <a:lnTo>
                    <a:pt x="115" y="24"/>
                  </a:lnTo>
                  <a:lnTo>
                    <a:pt x="115" y="22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5" y="20"/>
                  </a:lnTo>
                  <a:lnTo>
                    <a:pt x="113" y="18"/>
                  </a:lnTo>
                  <a:lnTo>
                    <a:pt x="115" y="18"/>
                  </a:lnTo>
                  <a:lnTo>
                    <a:pt x="115" y="16"/>
                  </a:lnTo>
                  <a:lnTo>
                    <a:pt x="115" y="15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5" y="2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20" y="2"/>
                  </a:lnTo>
                  <a:lnTo>
                    <a:pt x="120" y="4"/>
                  </a:lnTo>
                  <a:lnTo>
                    <a:pt x="122" y="4"/>
                  </a:lnTo>
                  <a:lnTo>
                    <a:pt x="124" y="4"/>
                  </a:lnTo>
                  <a:lnTo>
                    <a:pt x="124" y="2"/>
                  </a:lnTo>
                  <a:lnTo>
                    <a:pt x="126" y="2"/>
                  </a:lnTo>
                  <a:lnTo>
                    <a:pt x="12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5" name="Freeform 29"/>
            <p:cNvSpPr>
              <a:spLocks/>
            </p:cNvSpPr>
            <p:nvPr/>
          </p:nvSpPr>
          <p:spPr bwMode="auto">
            <a:xfrm>
              <a:off x="2389" y="2266"/>
              <a:ext cx="107" cy="964"/>
            </a:xfrm>
            <a:custGeom>
              <a:avLst/>
              <a:gdLst>
                <a:gd name="T0" fmla="*/ 18 w 107"/>
                <a:gd name="T1" fmla="*/ 961 h 964"/>
                <a:gd name="T2" fmla="*/ 16 w 107"/>
                <a:gd name="T3" fmla="*/ 947 h 964"/>
                <a:gd name="T4" fmla="*/ 22 w 107"/>
                <a:gd name="T5" fmla="*/ 931 h 964"/>
                <a:gd name="T6" fmla="*/ 22 w 107"/>
                <a:gd name="T7" fmla="*/ 913 h 964"/>
                <a:gd name="T8" fmla="*/ 25 w 107"/>
                <a:gd name="T9" fmla="*/ 897 h 964"/>
                <a:gd name="T10" fmla="*/ 34 w 107"/>
                <a:gd name="T11" fmla="*/ 878 h 964"/>
                <a:gd name="T12" fmla="*/ 41 w 107"/>
                <a:gd name="T13" fmla="*/ 863 h 964"/>
                <a:gd name="T14" fmla="*/ 53 w 107"/>
                <a:gd name="T15" fmla="*/ 856 h 964"/>
                <a:gd name="T16" fmla="*/ 66 w 107"/>
                <a:gd name="T17" fmla="*/ 849 h 964"/>
                <a:gd name="T18" fmla="*/ 80 w 107"/>
                <a:gd name="T19" fmla="*/ 833 h 964"/>
                <a:gd name="T20" fmla="*/ 77 w 107"/>
                <a:gd name="T21" fmla="*/ 810 h 964"/>
                <a:gd name="T22" fmla="*/ 82 w 107"/>
                <a:gd name="T23" fmla="*/ 791 h 964"/>
                <a:gd name="T24" fmla="*/ 91 w 107"/>
                <a:gd name="T25" fmla="*/ 773 h 964"/>
                <a:gd name="T26" fmla="*/ 85 w 107"/>
                <a:gd name="T27" fmla="*/ 752 h 964"/>
                <a:gd name="T28" fmla="*/ 85 w 107"/>
                <a:gd name="T29" fmla="*/ 732 h 964"/>
                <a:gd name="T30" fmla="*/ 89 w 107"/>
                <a:gd name="T31" fmla="*/ 713 h 964"/>
                <a:gd name="T32" fmla="*/ 103 w 107"/>
                <a:gd name="T33" fmla="*/ 701 h 964"/>
                <a:gd name="T34" fmla="*/ 101 w 107"/>
                <a:gd name="T35" fmla="*/ 679 h 964"/>
                <a:gd name="T36" fmla="*/ 94 w 107"/>
                <a:gd name="T37" fmla="*/ 658 h 964"/>
                <a:gd name="T38" fmla="*/ 98 w 107"/>
                <a:gd name="T39" fmla="*/ 639 h 964"/>
                <a:gd name="T40" fmla="*/ 98 w 107"/>
                <a:gd name="T41" fmla="*/ 616 h 964"/>
                <a:gd name="T42" fmla="*/ 96 w 107"/>
                <a:gd name="T43" fmla="*/ 594 h 964"/>
                <a:gd name="T44" fmla="*/ 92 w 107"/>
                <a:gd name="T45" fmla="*/ 570 h 964"/>
                <a:gd name="T46" fmla="*/ 85 w 107"/>
                <a:gd name="T47" fmla="*/ 550 h 964"/>
                <a:gd name="T48" fmla="*/ 82 w 107"/>
                <a:gd name="T49" fmla="*/ 527 h 964"/>
                <a:gd name="T50" fmla="*/ 89 w 107"/>
                <a:gd name="T51" fmla="*/ 518 h 964"/>
                <a:gd name="T52" fmla="*/ 78 w 107"/>
                <a:gd name="T53" fmla="*/ 497 h 964"/>
                <a:gd name="T54" fmla="*/ 85 w 107"/>
                <a:gd name="T55" fmla="*/ 476 h 964"/>
                <a:gd name="T56" fmla="*/ 98 w 107"/>
                <a:gd name="T57" fmla="*/ 455 h 964"/>
                <a:gd name="T58" fmla="*/ 103 w 107"/>
                <a:gd name="T59" fmla="*/ 442 h 964"/>
                <a:gd name="T60" fmla="*/ 103 w 107"/>
                <a:gd name="T61" fmla="*/ 417 h 964"/>
                <a:gd name="T62" fmla="*/ 94 w 107"/>
                <a:gd name="T63" fmla="*/ 400 h 964"/>
                <a:gd name="T64" fmla="*/ 89 w 107"/>
                <a:gd name="T65" fmla="*/ 384 h 964"/>
                <a:gd name="T66" fmla="*/ 91 w 107"/>
                <a:gd name="T67" fmla="*/ 364 h 964"/>
                <a:gd name="T68" fmla="*/ 98 w 107"/>
                <a:gd name="T69" fmla="*/ 347 h 964"/>
                <a:gd name="T70" fmla="*/ 101 w 107"/>
                <a:gd name="T71" fmla="*/ 331 h 964"/>
                <a:gd name="T72" fmla="*/ 96 w 107"/>
                <a:gd name="T73" fmla="*/ 311 h 964"/>
                <a:gd name="T74" fmla="*/ 94 w 107"/>
                <a:gd name="T75" fmla="*/ 297 h 964"/>
                <a:gd name="T76" fmla="*/ 80 w 107"/>
                <a:gd name="T77" fmla="*/ 301 h 964"/>
                <a:gd name="T78" fmla="*/ 62 w 107"/>
                <a:gd name="T79" fmla="*/ 304 h 964"/>
                <a:gd name="T80" fmla="*/ 45 w 107"/>
                <a:gd name="T81" fmla="*/ 285 h 964"/>
                <a:gd name="T82" fmla="*/ 43 w 107"/>
                <a:gd name="T83" fmla="*/ 262 h 964"/>
                <a:gd name="T84" fmla="*/ 25 w 107"/>
                <a:gd name="T85" fmla="*/ 249 h 964"/>
                <a:gd name="T86" fmla="*/ 16 w 107"/>
                <a:gd name="T87" fmla="*/ 228 h 964"/>
                <a:gd name="T88" fmla="*/ 7 w 107"/>
                <a:gd name="T89" fmla="*/ 216 h 964"/>
                <a:gd name="T90" fmla="*/ 15 w 107"/>
                <a:gd name="T91" fmla="*/ 194 h 964"/>
                <a:gd name="T92" fmla="*/ 7 w 107"/>
                <a:gd name="T93" fmla="*/ 177 h 964"/>
                <a:gd name="T94" fmla="*/ 11 w 107"/>
                <a:gd name="T95" fmla="*/ 161 h 964"/>
                <a:gd name="T96" fmla="*/ 18 w 107"/>
                <a:gd name="T97" fmla="*/ 152 h 964"/>
                <a:gd name="T98" fmla="*/ 32 w 107"/>
                <a:gd name="T99" fmla="*/ 139 h 964"/>
                <a:gd name="T100" fmla="*/ 38 w 107"/>
                <a:gd name="T101" fmla="*/ 129 h 964"/>
                <a:gd name="T102" fmla="*/ 34 w 107"/>
                <a:gd name="T103" fmla="*/ 122 h 964"/>
                <a:gd name="T104" fmla="*/ 38 w 107"/>
                <a:gd name="T105" fmla="*/ 109 h 964"/>
                <a:gd name="T106" fmla="*/ 36 w 107"/>
                <a:gd name="T107" fmla="*/ 99 h 964"/>
                <a:gd name="T108" fmla="*/ 34 w 107"/>
                <a:gd name="T109" fmla="*/ 85 h 964"/>
                <a:gd name="T110" fmla="*/ 32 w 107"/>
                <a:gd name="T111" fmla="*/ 62 h 964"/>
                <a:gd name="T112" fmla="*/ 34 w 107"/>
                <a:gd name="T113" fmla="*/ 40 h 964"/>
                <a:gd name="T114" fmla="*/ 39 w 107"/>
                <a:gd name="T115" fmla="*/ 24 h 964"/>
                <a:gd name="T116" fmla="*/ 45 w 107"/>
                <a:gd name="T117" fmla="*/ 7 h 964"/>
                <a:gd name="T118" fmla="*/ 53 w 107"/>
                <a:gd name="T119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964">
                  <a:moveTo>
                    <a:pt x="0" y="964"/>
                  </a:moveTo>
                  <a:lnTo>
                    <a:pt x="2" y="964"/>
                  </a:lnTo>
                  <a:lnTo>
                    <a:pt x="2" y="962"/>
                  </a:lnTo>
                  <a:lnTo>
                    <a:pt x="4" y="962"/>
                  </a:lnTo>
                  <a:lnTo>
                    <a:pt x="4" y="961"/>
                  </a:lnTo>
                  <a:lnTo>
                    <a:pt x="6" y="961"/>
                  </a:lnTo>
                  <a:lnTo>
                    <a:pt x="6" y="959"/>
                  </a:lnTo>
                  <a:lnTo>
                    <a:pt x="7" y="959"/>
                  </a:lnTo>
                  <a:lnTo>
                    <a:pt x="7" y="961"/>
                  </a:lnTo>
                  <a:lnTo>
                    <a:pt x="9" y="961"/>
                  </a:lnTo>
                  <a:lnTo>
                    <a:pt x="11" y="961"/>
                  </a:lnTo>
                  <a:lnTo>
                    <a:pt x="11" y="962"/>
                  </a:lnTo>
                  <a:lnTo>
                    <a:pt x="13" y="962"/>
                  </a:lnTo>
                  <a:lnTo>
                    <a:pt x="13" y="961"/>
                  </a:lnTo>
                  <a:lnTo>
                    <a:pt x="15" y="961"/>
                  </a:lnTo>
                  <a:lnTo>
                    <a:pt x="16" y="961"/>
                  </a:lnTo>
                  <a:lnTo>
                    <a:pt x="18" y="961"/>
                  </a:lnTo>
                  <a:lnTo>
                    <a:pt x="20" y="961"/>
                  </a:lnTo>
                  <a:lnTo>
                    <a:pt x="22" y="961"/>
                  </a:lnTo>
                  <a:lnTo>
                    <a:pt x="22" y="962"/>
                  </a:lnTo>
                  <a:lnTo>
                    <a:pt x="23" y="962"/>
                  </a:lnTo>
                  <a:lnTo>
                    <a:pt x="23" y="961"/>
                  </a:lnTo>
                  <a:lnTo>
                    <a:pt x="22" y="961"/>
                  </a:lnTo>
                  <a:lnTo>
                    <a:pt x="22" y="959"/>
                  </a:lnTo>
                  <a:lnTo>
                    <a:pt x="20" y="959"/>
                  </a:lnTo>
                  <a:lnTo>
                    <a:pt x="20" y="957"/>
                  </a:lnTo>
                  <a:lnTo>
                    <a:pt x="20" y="955"/>
                  </a:lnTo>
                  <a:lnTo>
                    <a:pt x="18" y="954"/>
                  </a:lnTo>
                  <a:lnTo>
                    <a:pt x="16" y="954"/>
                  </a:lnTo>
                  <a:lnTo>
                    <a:pt x="16" y="952"/>
                  </a:lnTo>
                  <a:lnTo>
                    <a:pt x="16" y="950"/>
                  </a:lnTo>
                  <a:lnTo>
                    <a:pt x="15" y="948"/>
                  </a:lnTo>
                  <a:lnTo>
                    <a:pt x="15" y="947"/>
                  </a:lnTo>
                  <a:lnTo>
                    <a:pt x="16" y="947"/>
                  </a:lnTo>
                  <a:lnTo>
                    <a:pt x="18" y="947"/>
                  </a:lnTo>
                  <a:lnTo>
                    <a:pt x="18" y="945"/>
                  </a:lnTo>
                  <a:lnTo>
                    <a:pt x="20" y="945"/>
                  </a:lnTo>
                  <a:lnTo>
                    <a:pt x="22" y="945"/>
                  </a:lnTo>
                  <a:lnTo>
                    <a:pt x="23" y="945"/>
                  </a:lnTo>
                  <a:lnTo>
                    <a:pt x="25" y="945"/>
                  </a:lnTo>
                  <a:lnTo>
                    <a:pt x="27" y="945"/>
                  </a:lnTo>
                  <a:lnTo>
                    <a:pt x="27" y="943"/>
                  </a:lnTo>
                  <a:lnTo>
                    <a:pt x="25" y="943"/>
                  </a:lnTo>
                  <a:lnTo>
                    <a:pt x="25" y="941"/>
                  </a:lnTo>
                  <a:lnTo>
                    <a:pt x="23" y="941"/>
                  </a:lnTo>
                  <a:lnTo>
                    <a:pt x="23" y="939"/>
                  </a:lnTo>
                  <a:lnTo>
                    <a:pt x="23" y="938"/>
                  </a:lnTo>
                  <a:lnTo>
                    <a:pt x="22" y="936"/>
                  </a:lnTo>
                  <a:lnTo>
                    <a:pt x="22" y="934"/>
                  </a:lnTo>
                  <a:lnTo>
                    <a:pt x="22" y="932"/>
                  </a:lnTo>
                  <a:lnTo>
                    <a:pt x="22" y="931"/>
                  </a:lnTo>
                  <a:lnTo>
                    <a:pt x="20" y="931"/>
                  </a:lnTo>
                  <a:lnTo>
                    <a:pt x="20" y="929"/>
                  </a:lnTo>
                  <a:lnTo>
                    <a:pt x="20" y="927"/>
                  </a:lnTo>
                  <a:lnTo>
                    <a:pt x="20" y="925"/>
                  </a:lnTo>
                  <a:lnTo>
                    <a:pt x="20" y="924"/>
                  </a:lnTo>
                  <a:lnTo>
                    <a:pt x="20" y="922"/>
                  </a:lnTo>
                  <a:lnTo>
                    <a:pt x="18" y="922"/>
                  </a:lnTo>
                  <a:lnTo>
                    <a:pt x="18" y="920"/>
                  </a:lnTo>
                  <a:lnTo>
                    <a:pt x="18" y="918"/>
                  </a:lnTo>
                  <a:lnTo>
                    <a:pt x="18" y="916"/>
                  </a:lnTo>
                  <a:lnTo>
                    <a:pt x="18" y="915"/>
                  </a:lnTo>
                  <a:lnTo>
                    <a:pt x="20" y="915"/>
                  </a:lnTo>
                  <a:lnTo>
                    <a:pt x="22" y="916"/>
                  </a:lnTo>
                  <a:lnTo>
                    <a:pt x="23" y="916"/>
                  </a:lnTo>
                  <a:lnTo>
                    <a:pt x="23" y="915"/>
                  </a:lnTo>
                  <a:lnTo>
                    <a:pt x="22" y="915"/>
                  </a:lnTo>
                  <a:lnTo>
                    <a:pt x="22" y="913"/>
                  </a:lnTo>
                  <a:lnTo>
                    <a:pt x="23" y="913"/>
                  </a:lnTo>
                  <a:lnTo>
                    <a:pt x="23" y="911"/>
                  </a:lnTo>
                  <a:lnTo>
                    <a:pt x="22" y="911"/>
                  </a:lnTo>
                  <a:lnTo>
                    <a:pt x="22" y="909"/>
                  </a:lnTo>
                  <a:lnTo>
                    <a:pt x="22" y="908"/>
                  </a:lnTo>
                  <a:lnTo>
                    <a:pt x="20" y="908"/>
                  </a:lnTo>
                  <a:lnTo>
                    <a:pt x="20" y="906"/>
                  </a:lnTo>
                  <a:lnTo>
                    <a:pt x="18" y="906"/>
                  </a:lnTo>
                  <a:lnTo>
                    <a:pt x="18" y="904"/>
                  </a:lnTo>
                  <a:lnTo>
                    <a:pt x="20" y="904"/>
                  </a:lnTo>
                  <a:lnTo>
                    <a:pt x="20" y="902"/>
                  </a:lnTo>
                  <a:lnTo>
                    <a:pt x="20" y="901"/>
                  </a:lnTo>
                  <a:lnTo>
                    <a:pt x="22" y="901"/>
                  </a:lnTo>
                  <a:lnTo>
                    <a:pt x="23" y="901"/>
                  </a:lnTo>
                  <a:lnTo>
                    <a:pt x="23" y="899"/>
                  </a:lnTo>
                  <a:lnTo>
                    <a:pt x="25" y="899"/>
                  </a:lnTo>
                  <a:lnTo>
                    <a:pt x="25" y="897"/>
                  </a:lnTo>
                  <a:lnTo>
                    <a:pt x="27" y="897"/>
                  </a:lnTo>
                  <a:lnTo>
                    <a:pt x="29" y="895"/>
                  </a:lnTo>
                  <a:lnTo>
                    <a:pt x="29" y="893"/>
                  </a:lnTo>
                  <a:lnTo>
                    <a:pt x="29" y="892"/>
                  </a:lnTo>
                  <a:lnTo>
                    <a:pt x="30" y="892"/>
                  </a:lnTo>
                  <a:lnTo>
                    <a:pt x="30" y="890"/>
                  </a:lnTo>
                  <a:lnTo>
                    <a:pt x="30" y="888"/>
                  </a:lnTo>
                  <a:lnTo>
                    <a:pt x="32" y="888"/>
                  </a:lnTo>
                  <a:lnTo>
                    <a:pt x="32" y="886"/>
                  </a:lnTo>
                  <a:lnTo>
                    <a:pt x="30" y="886"/>
                  </a:lnTo>
                  <a:lnTo>
                    <a:pt x="30" y="885"/>
                  </a:lnTo>
                  <a:lnTo>
                    <a:pt x="32" y="885"/>
                  </a:lnTo>
                  <a:lnTo>
                    <a:pt x="32" y="883"/>
                  </a:lnTo>
                  <a:lnTo>
                    <a:pt x="32" y="881"/>
                  </a:lnTo>
                  <a:lnTo>
                    <a:pt x="32" y="879"/>
                  </a:lnTo>
                  <a:lnTo>
                    <a:pt x="32" y="878"/>
                  </a:lnTo>
                  <a:lnTo>
                    <a:pt x="34" y="878"/>
                  </a:lnTo>
                  <a:lnTo>
                    <a:pt x="34" y="876"/>
                  </a:lnTo>
                  <a:lnTo>
                    <a:pt x="36" y="876"/>
                  </a:lnTo>
                  <a:lnTo>
                    <a:pt x="34" y="874"/>
                  </a:lnTo>
                  <a:lnTo>
                    <a:pt x="34" y="872"/>
                  </a:lnTo>
                  <a:lnTo>
                    <a:pt x="34" y="870"/>
                  </a:lnTo>
                  <a:lnTo>
                    <a:pt x="34" y="869"/>
                  </a:lnTo>
                  <a:lnTo>
                    <a:pt x="34" y="867"/>
                  </a:lnTo>
                  <a:lnTo>
                    <a:pt x="36" y="867"/>
                  </a:lnTo>
                  <a:lnTo>
                    <a:pt x="34" y="867"/>
                  </a:lnTo>
                  <a:lnTo>
                    <a:pt x="34" y="865"/>
                  </a:lnTo>
                  <a:lnTo>
                    <a:pt x="36" y="865"/>
                  </a:lnTo>
                  <a:lnTo>
                    <a:pt x="36" y="863"/>
                  </a:lnTo>
                  <a:lnTo>
                    <a:pt x="38" y="863"/>
                  </a:lnTo>
                  <a:lnTo>
                    <a:pt x="38" y="865"/>
                  </a:lnTo>
                  <a:lnTo>
                    <a:pt x="39" y="865"/>
                  </a:lnTo>
                  <a:lnTo>
                    <a:pt x="39" y="863"/>
                  </a:lnTo>
                  <a:lnTo>
                    <a:pt x="41" y="863"/>
                  </a:lnTo>
                  <a:lnTo>
                    <a:pt x="41" y="865"/>
                  </a:lnTo>
                  <a:lnTo>
                    <a:pt x="43" y="865"/>
                  </a:lnTo>
                  <a:lnTo>
                    <a:pt x="43" y="863"/>
                  </a:lnTo>
                  <a:lnTo>
                    <a:pt x="45" y="863"/>
                  </a:lnTo>
                  <a:lnTo>
                    <a:pt x="45" y="862"/>
                  </a:lnTo>
                  <a:lnTo>
                    <a:pt x="45" y="860"/>
                  </a:lnTo>
                  <a:lnTo>
                    <a:pt x="45" y="858"/>
                  </a:lnTo>
                  <a:lnTo>
                    <a:pt x="46" y="858"/>
                  </a:lnTo>
                  <a:lnTo>
                    <a:pt x="46" y="856"/>
                  </a:lnTo>
                  <a:lnTo>
                    <a:pt x="48" y="856"/>
                  </a:lnTo>
                  <a:lnTo>
                    <a:pt x="50" y="856"/>
                  </a:lnTo>
                  <a:lnTo>
                    <a:pt x="50" y="855"/>
                  </a:lnTo>
                  <a:lnTo>
                    <a:pt x="52" y="855"/>
                  </a:lnTo>
                  <a:lnTo>
                    <a:pt x="53" y="855"/>
                  </a:lnTo>
                  <a:lnTo>
                    <a:pt x="53" y="856"/>
                  </a:lnTo>
                  <a:lnTo>
                    <a:pt x="53" y="858"/>
                  </a:lnTo>
                  <a:lnTo>
                    <a:pt x="53" y="856"/>
                  </a:lnTo>
                  <a:lnTo>
                    <a:pt x="55" y="856"/>
                  </a:lnTo>
                  <a:lnTo>
                    <a:pt x="55" y="855"/>
                  </a:lnTo>
                  <a:lnTo>
                    <a:pt x="53" y="855"/>
                  </a:lnTo>
                  <a:lnTo>
                    <a:pt x="53" y="853"/>
                  </a:lnTo>
                  <a:lnTo>
                    <a:pt x="53" y="851"/>
                  </a:lnTo>
                  <a:lnTo>
                    <a:pt x="55" y="851"/>
                  </a:lnTo>
                  <a:lnTo>
                    <a:pt x="55" y="853"/>
                  </a:lnTo>
                  <a:lnTo>
                    <a:pt x="57" y="853"/>
                  </a:lnTo>
                  <a:lnTo>
                    <a:pt x="59" y="853"/>
                  </a:lnTo>
                  <a:lnTo>
                    <a:pt x="61" y="853"/>
                  </a:lnTo>
                  <a:lnTo>
                    <a:pt x="61" y="851"/>
                  </a:lnTo>
                  <a:lnTo>
                    <a:pt x="62" y="851"/>
                  </a:lnTo>
                  <a:lnTo>
                    <a:pt x="62" y="849"/>
                  </a:lnTo>
                  <a:lnTo>
                    <a:pt x="64" y="849"/>
                  </a:lnTo>
                  <a:lnTo>
                    <a:pt x="64" y="851"/>
                  </a:lnTo>
                  <a:lnTo>
                    <a:pt x="66" y="851"/>
                  </a:lnTo>
                  <a:lnTo>
                    <a:pt x="66" y="849"/>
                  </a:lnTo>
                  <a:lnTo>
                    <a:pt x="68" y="849"/>
                  </a:lnTo>
                  <a:lnTo>
                    <a:pt x="68" y="847"/>
                  </a:lnTo>
                  <a:lnTo>
                    <a:pt x="69" y="847"/>
                  </a:lnTo>
                  <a:lnTo>
                    <a:pt x="71" y="847"/>
                  </a:lnTo>
                  <a:lnTo>
                    <a:pt x="73" y="846"/>
                  </a:lnTo>
                  <a:lnTo>
                    <a:pt x="75" y="846"/>
                  </a:lnTo>
                  <a:lnTo>
                    <a:pt x="77" y="846"/>
                  </a:lnTo>
                  <a:lnTo>
                    <a:pt x="77" y="844"/>
                  </a:lnTo>
                  <a:lnTo>
                    <a:pt x="78" y="844"/>
                  </a:lnTo>
                  <a:lnTo>
                    <a:pt x="80" y="844"/>
                  </a:lnTo>
                  <a:lnTo>
                    <a:pt x="80" y="842"/>
                  </a:lnTo>
                  <a:lnTo>
                    <a:pt x="80" y="840"/>
                  </a:lnTo>
                  <a:lnTo>
                    <a:pt x="78" y="839"/>
                  </a:lnTo>
                  <a:lnTo>
                    <a:pt x="78" y="837"/>
                  </a:lnTo>
                  <a:lnTo>
                    <a:pt x="80" y="837"/>
                  </a:lnTo>
                  <a:lnTo>
                    <a:pt x="80" y="835"/>
                  </a:lnTo>
                  <a:lnTo>
                    <a:pt x="80" y="833"/>
                  </a:lnTo>
                  <a:lnTo>
                    <a:pt x="80" y="832"/>
                  </a:lnTo>
                  <a:lnTo>
                    <a:pt x="82" y="832"/>
                  </a:lnTo>
                  <a:lnTo>
                    <a:pt x="80" y="832"/>
                  </a:lnTo>
                  <a:lnTo>
                    <a:pt x="80" y="830"/>
                  </a:lnTo>
                  <a:lnTo>
                    <a:pt x="80" y="828"/>
                  </a:lnTo>
                  <a:lnTo>
                    <a:pt x="80" y="826"/>
                  </a:lnTo>
                  <a:lnTo>
                    <a:pt x="80" y="824"/>
                  </a:lnTo>
                  <a:lnTo>
                    <a:pt x="78" y="824"/>
                  </a:lnTo>
                  <a:lnTo>
                    <a:pt x="78" y="823"/>
                  </a:lnTo>
                  <a:lnTo>
                    <a:pt x="78" y="821"/>
                  </a:lnTo>
                  <a:lnTo>
                    <a:pt x="80" y="821"/>
                  </a:lnTo>
                  <a:lnTo>
                    <a:pt x="80" y="819"/>
                  </a:lnTo>
                  <a:lnTo>
                    <a:pt x="80" y="816"/>
                  </a:lnTo>
                  <a:lnTo>
                    <a:pt x="80" y="814"/>
                  </a:lnTo>
                  <a:lnTo>
                    <a:pt x="78" y="812"/>
                  </a:lnTo>
                  <a:lnTo>
                    <a:pt x="78" y="810"/>
                  </a:lnTo>
                  <a:lnTo>
                    <a:pt x="77" y="810"/>
                  </a:lnTo>
                  <a:lnTo>
                    <a:pt x="77" y="809"/>
                  </a:lnTo>
                  <a:lnTo>
                    <a:pt x="75" y="809"/>
                  </a:lnTo>
                  <a:lnTo>
                    <a:pt x="75" y="807"/>
                  </a:lnTo>
                  <a:lnTo>
                    <a:pt x="75" y="805"/>
                  </a:lnTo>
                  <a:lnTo>
                    <a:pt x="77" y="805"/>
                  </a:lnTo>
                  <a:lnTo>
                    <a:pt x="77" y="803"/>
                  </a:lnTo>
                  <a:lnTo>
                    <a:pt x="75" y="801"/>
                  </a:lnTo>
                  <a:lnTo>
                    <a:pt x="75" y="800"/>
                  </a:lnTo>
                  <a:lnTo>
                    <a:pt x="77" y="800"/>
                  </a:lnTo>
                  <a:lnTo>
                    <a:pt x="77" y="798"/>
                  </a:lnTo>
                  <a:lnTo>
                    <a:pt x="78" y="798"/>
                  </a:lnTo>
                  <a:lnTo>
                    <a:pt x="80" y="798"/>
                  </a:lnTo>
                  <a:lnTo>
                    <a:pt x="80" y="796"/>
                  </a:lnTo>
                  <a:lnTo>
                    <a:pt x="80" y="794"/>
                  </a:lnTo>
                  <a:lnTo>
                    <a:pt x="82" y="794"/>
                  </a:lnTo>
                  <a:lnTo>
                    <a:pt x="82" y="793"/>
                  </a:lnTo>
                  <a:lnTo>
                    <a:pt x="82" y="791"/>
                  </a:lnTo>
                  <a:lnTo>
                    <a:pt x="84" y="791"/>
                  </a:lnTo>
                  <a:lnTo>
                    <a:pt x="84" y="789"/>
                  </a:lnTo>
                  <a:lnTo>
                    <a:pt x="85" y="789"/>
                  </a:lnTo>
                  <a:lnTo>
                    <a:pt x="85" y="787"/>
                  </a:lnTo>
                  <a:lnTo>
                    <a:pt x="85" y="786"/>
                  </a:lnTo>
                  <a:lnTo>
                    <a:pt x="87" y="786"/>
                  </a:lnTo>
                  <a:lnTo>
                    <a:pt x="89" y="786"/>
                  </a:lnTo>
                  <a:lnTo>
                    <a:pt x="89" y="784"/>
                  </a:lnTo>
                  <a:lnTo>
                    <a:pt x="91" y="784"/>
                  </a:lnTo>
                  <a:lnTo>
                    <a:pt x="91" y="782"/>
                  </a:lnTo>
                  <a:lnTo>
                    <a:pt x="89" y="782"/>
                  </a:lnTo>
                  <a:lnTo>
                    <a:pt x="89" y="780"/>
                  </a:lnTo>
                  <a:lnTo>
                    <a:pt x="91" y="780"/>
                  </a:lnTo>
                  <a:lnTo>
                    <a:pt x="91" y="778"/>
                  </a:lnTo>
                  <a:lnTo>
                    <a:pt x="91" y="777"/>
                  </a:lnTo>
                  <a:lnTo>
                    <a:pt x="91" y="775"/>
                  </a:lnTo>
                  <a:lnTo>
                    <a:pt x="91" y="773"/>
                  </a:lnTo>
                  <a:lnTo>
                    <a:pt x="91" y="771"/>
                  </a:lnTo>
                  <a:lnTo>
                    <a:pt x="89" y="771"/>
                  </a:lnTo>
                  <a:lnTo>
                    <a:pt x="89" y="770"/>
                  </a:lnTo>
                  <a:lnTo>
                    <a:pt x="89" y="768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5" y="766"/>
                  </a:lnTo>
                  <a:lnTo>
                    <a:pt x="87" y="766"/>
                  </a:lnTo>
                  <a:lnTo>
                    <a:pt x="87" y="764"/>
                  </a:lnTo>
                  <a:lnTo>
                    <a:pt x="87" y="762"/>
                  </a:lnTo>
                  <a:lnTo>
                    <a:pt x="87" y="761"/>
                  </a:lnTo>
                  <a:lnTo>
                    <a:pt x="87" y="759"/>
                  </a:lnTo>
                  <a:lnTo>
                    <a:pt x="87" y="757"/>
                  </a:lnTo>
                  <a:lnTo>
                    <a:pt x="87" y="755"/>
                  </a:lnTo>
                  <a:lnTo>
                    <a:pt x="85" y="755"/>
                  </a:lnTo>
                  <a:lnTo>
                    <a:pt x="85" y="754"/>
                  </a:lnTo>
                  <a:lnTo>
                    <a:pt x="85" y="752"/>
                  </a:lnTo>
                  <a:lnTo>
                    <a:pt x="84" y="752"/>
                  </a:lnTo>
                  <a:lnTo>
                    <a:pt x="84" y="750"/>
                  </a:lnTo>
                  <a:lnTo>
                    <a:pt x="85" y="750"/>
                  </a:lnTo>
                  <a:lnTo>
                    <a:pt x="85" y="748"/>
                  </a:lnTo>
                  <a:lnTo>
                    <a:pt x="85" y="747"/>
                  </a:lnTo>
                  <a:lnTo>
                    <a:pt x="87" y="747"/>
                  </a:lnTo>
                  <a:lnTo>
                    <a:pt x="87" y="745"/>
                  </a:lnTo>
                  <a:lnTo>
                    <a:pt x="87" y="743"/>
                  </a:lnTo>
                  <a:lnTo>
                    <a:pt x="85" y="743"/>
                  </a:lnTo>
                  <a:lnTo>
                    <a:pt x="85" y="741"/>
                  </a:lnTo>
                  <a:lnTo>
                    <a:pt x="85" y="739"/>
                  </a:lnTo>
                  <a:lnTo>
                    <a:pt x="84" y="739"/>
                  </a:lnTo>
                  <a:lnTo>
                    <a:pt x="84" y="738"/>
                  </a:lnTo>
                  <a:lnTo>
                    <a:pt x="84" y="736"/>
                  </a:lnTo>
                  <a:lnTo>
                    <a:pt x="84" y="734"/>
                  </a:lnTo>
                  <a:lnTo>
                    <a:pt x="85" y="734"/>
                  </a:lnTo>
                  <a:lnTo>
                    <a:pt x="85" y="732"/>
                  </a:lnTo>
                  <a:lnTo>
                    <a:pt x="85" y="731"/>
                  </a:lnTo>
                  <a:lnTo>
                    <a:pt x="85" y="729"/>
                  </a:lnTo>
                  <a:lnTo>
                    <a:pt x="85" y="727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4"/>
                  </a:lnTo>
                  <a:lnTo>
                    <a:pt x="85" y="724"/>
                  </a:lnTo>
                  <a:lnTo>
                    <a:pt x="85" y="722"/>
                  </a:lnTo>
                  <a:lnTo>
                    <a:pt x="85" y="720"/>
                  </a:lnTo>
                  <a:lnTo>
                    <a:pt x="87" y="720"/>
                  </a:lnTo>
                  <a:lnTo>
                    <a:pt x="87" y="718"/>
                  </a:lnTo>
                  <a:lnTo>
                    <a:pt x="87" y="716"/>
                  </a:lnTo>
                  <a:lnTo>
                    <a:pt x="89" y="716"/>
                  </a:lnTo>
                  <a:lnTo>
                    <a:pt x="89" y="715"/>
                  </a:lnTo>
                  <a:lnTo>
                    <a:pt x="91" y="715"/>
                  </a:lnTo>
                  <a:lnTo>
                    <a:pt x="91" y="713"/>
                  </a:lnTo>
                  <a:lnTo>
                    <a:pt x="89" y="713"/>
                  </a:lnTo>
                  <a:lnTo>
                    <a:pt x="89" y="711"/>
                  </a:lnTo>
                  <a:lnTo>
                    <a:pt x="87" y="709"/>
                  </a:lnTo>
                  <a:lnTo>
                    <a:pt x="89" y="709"/>
                  </a:lnTo>
                  <a:lnTo>
                    <a:pt x="89" y="708"/>
                  </a:lnTo>
                  <a:lnTo>
                    <a:pt x="89" y="706"/>
                  </a:lnTo>
                  <a:lnTo>
                    <a:pt x="91" y="706"/>
                  </a:lnTo>
                  <a:lnTo>
                    <a:pt x="91" y="704"/>
                  </a:lnTo>
                  <a:lnTo>
                    <a:pt x="92" y="704"/>
                  </a:lnTo>
                  <a:lnTo>
                    <a:pt x="94" y="704"/>
                  </a:lnTo>
                  <a:lnTo>
                    <a:pt x="96" y="704"/>
                  </a:lnTo>
                  <a:lnTo>
                    <a:pt x="98" y="704"/>
                  </a:lnTo>
                  <a:lnTo>
                    <a:pt x="98" y="702"/>
                  </a:lnTo>
                  <a:lnTo>
                    <a:pt x="100" y="702"/>
                  </a:lnTo>
                  <a:lnTo>
                    <a:pt x="101" y="702"/>
                  </a:lnTo>
                  <a:lnTo>
                    <a:pt x="103" y="702"/>
                  </a:lnTo>
                  <a:lnTo>
                    <a:pt x="105" y="702"/>
                  </a:lnTo>
                  <a:lnTo>
                    <a:pt x="103" y="701"/>
                  </a:lnTo>
                  <a:lnTo>
                    <a:pt x="103" y="699"/>
                  </a:lnTo>
                  <a:lnTo>
                    <a:pt x="103" y="697"/>
                  </a:lnTo>
                  <a:lnTo>
                    <a:pt x="105" y="697"/>
                  </a:lnTo>
                  <a:lnTo>
                    <a:pt x="103" y="695"/>
                  </a:lnTo>
                  <a:lnTo>
                    <a:pt x="103" y="693"/>
                  </a:lnTo>
                  <a:lnTo>
                    <a:pt x="101" y="693"/>
                  </a:lnTo>
                  <a:lnTo>
                    <a:pt x="101" y="692"/>
                  </a:lnTo>
                  <a:lnTo>
                    <a:pt x="101" y="690"/>
                  </a:lnTo>
                  <a:lnTo>
                    <a:pt x="101" y="688"/>
                  </a:lnTo>
                  <a:lnTo>
                    <a:pt x="101" y="686"/>
                  </a:lnTo>
                  <a:lnTo>
                    <a:pt x="100" y="686"/>
                  </a:lnTo>
                  <a:lnTo>
                    <a:pt x="101" y="686"/>
                  </a:lnTo>
                  <a:lnTo>
                    <a:pt x="100" y="685"/>
                  </a:lnTo>
                  <a:lnTo>
                    <a:pt x="100" y="683"/>
                  </a:lnTo>
                  <a:lnTo>
                    <a:pt x="100" y="681"/>
                  </a:lnTo>
                  <a:lnTo>
                    <a:pt x="100" y="679"/>
                  </a:lnTo>
                  <a:lnTo>
                    <a:pt x="101" y="679"/>
                  </a:lnTo>
                  <a:lnTo>
                    <a:pt x="100" y="679"/>
                  </a:lnTo>
                  <a:lnTo>
                    <a:pt x="100" y="678"/>
                  </a:lnTo>
                  <a:lnTo>
                    <a:pt x="100" y="676"/>
                  </a:lnTo>
                  <a:lnTo>
                    <a:pt x="100" y="674"/>
                  </a:lnTo>
                  <a:lnTo>
                    <a:pt x="100" y="672"/>
                  </a:lnTo>
                  <a:lnTo>
                    <a:pt x="98" y="672"/>
                  </a:lnTo>
                  <a:lnTo>
                    <a:pt x="100" y="672"/>
                  </a:lnTo>
                  <a:lnTo>
                    <a:pt x="100" y="670"/>
                  </a:lnTo>
                  <a:lnTo>
                    <a:pt x="100" y="669"/>
                  </a:lnTo>
                  <a:lnTo>
                    <a:pt x="100" y="667"/>
                  </a:lnTo>
                  <a:lnTo>
                    <a:pt x="100" y="665"/>
                  </a:lnTo>
                  <a:lnTo>
                    <a:pt x="98" y="665"/>
                  </a:lnTo>
                  <a:lnTo>
                    <a:pt x="98" y="663"/>
                  </a:lnTo>
                  <a:lnTo>
                    <a:pt x="98" y="662"/>
                  </a:lnTo>
                  <a:lnTo>
                    <a:pt x="96" y="660"/>
                  </a:lnTo>
                  <a:lnTo>
                    <a:pt x="94" y="660"/>
                  </a:lnTo>
                  <a:lnTo>
                    <a:pt x="94" y="658"/>
                  </a:lnTo>
                  <a:lnTo>
                    <a:pt x="92" y="658"/>
                  </a:lnTo>
                  <a:lnTo>
                    <a:pt x="92" y="656"/>
                  </a:lnTo>
                  <a:lnTo>
                    <a:pt x="92" y="655"/>
                  </a:lnTo>
                  <a:lnTo>
                    <a:pt x="94" y="655"/>
                  </a:lnTo>
                  <a:lnTo>
                    <a:pt x="94" y="653"/>
                  </a:lnTo>
                  <a:lnTo>
                    <a:pt x="96" y="653"/>
                  </a:lnTo>
                  <a:lnTo>
                    <a:pt x="96" y="651"/>
                  </a:lnTo>
                  <a:lnTo>
                    <a:pt x="98" y="651"/>
                  </a:lnTo>
                  <a:lnTo>
                    <a:pt x="98" y="649"/>
                  </a:lnTo>
                  <a:lnTo>
                    <a:pt x="98" y="647"/>
                  </a:lnTo>
                  <a:lnTo>
                    <a:pt x="100" y="647"/>
                  </a:lnTo>
                  <a:lnTo>
                    <a:pt x="100" y="646"/>
                  </a:lnTo>
                  <a:lnTo>
                    <a:pt x="100" y="644"/>
                  </a:lnTo>
                  <a:lnTo>
                    <a:pt x="98" y="644"/>
                  </a:lnTo>
                  <a:lnTo>
                    <a:pt x="98" y="642"/>
                  </a:lnTo>
                  <a:lnTo>
                    <a:pt x="98" y="640"/>
                  </a:lnTo>
                  <a:lnTo>
                    <a:pt x="98" y="639"/>
                  </a:lnTo>
                  <a:lnTo>
                    <a:pt x="98" y="637"/>
                  </a:lnTo>
                  <a:lnTo>
                    <a:pt x="100" y="637"/>
                  </a:lnTo>
                  <a:lnTo>
                    <a:pt x="100" y="635"/>
                  </a:lnTo>
                  <a:lnTo>
                    <a:pt x="101" y="635"/>
                  </a:lnTo>
                  <a:lnTo>
                    <a:pt x="101" y="633"/>
                  </a:lnTo>
                  <a:lnTo>
                    <a:pt x="101" y="632"/>
                  </a:lnTo>
                  <a:lnTo>
                    <a:pt x="101" y="630"/>
                  </a:lnTo>
                  <a:lnTo>
                    <a:pt x="101" y="628"/>
                  </a:lnTo>
                  <a:lnTo>
                    <a:pt x="101" y="626"/>
                  </a:lnTo>
                  <a:lnTo>
                    <a:pt x="101" y="624"/>
                  </a:lnTo>
                  <a:lnTo>
                    <a:pt x="101" y="623"/>
                  </a:lnTo>
                  <a:lnTo>
                    <a:pt x="101" y="621"/>
                  </a:lnTo>
                  <a:lnTo>
                    <a:pt x="100" y="621"/>
                  </a:lnTo>
                  <a:lnTo>
                    <a:pt x="100" y="619"/>
                  </a:lnTo>
                  <a:lnTo>
                    <a:pt x="98" y="619"/>
                  </a:lnTo>
                  <a:lnTo>
                    <a:pt x="98" y="617"/>
                  </a:lnTo>
                  <a:lnTo>
                    <a:pt x="98" y="616"/>
                  </a:lnTo>
                  <a:lnTo>
                    <a:pt x="98" y="614"/>
                  </a:lnTo>
                  <a:lnTo>
                    <a:pt x="100" y="614"/>
                  </a:lnTo>
                  <a:lnTo>
                    <a:pt x="100" y="612"/>
                  </a:lnTo>
                  <a:lnTo>
                    <a:pt x="100" y="610"/>
                  </a:lnTo>
                  <a:lnTo>
                    <a:pt x="100" y="609"/>
                  </a:lnTo>
                  <a:lnTo>
                    <a:pt x="100" y="607"/>
                  </a:lnTo>
                  <a:lnTo>
                    <a:pt x="101" y="607"/>
                  </a:lnTo>
                  <a:lnTo>
                    <a:pt x="101" y="605"/>
                  </a:lnTo>
                  <a:lnTo>
                    <a:pt x="101" y="603"/>
                  </a:lnTo>
                  <a:lnTo>
                    <a:pt x="101" y="601"/>
                  </a:lnTo>
                  <a:lnTo>
                    <a:pt x="103" y="601"/>
                  </a:lnTo>
                  <a:lnTo>
                    <a:pt x="101" y="600"/>
                  </a:lnTo>
                  <a:lnTo>
                    <a:pt x="100" y="600"/>
                  </a:lnTo>
                  <a:lnTo>
                    <a:pt x="100" y="598"/>
                  </a:lnTo>
                  <a:lnTo>
                    <a:pt x="98" y="596"/>
                  </a:lnTo>
                  <a:lnTo>
                    <a:pt x="98" y="594"/>
                  </a:lnTo>
                  <a:lnTo>
                    <a:pt x="96" y="594"/>
                  </a:lnTo>
                  <a:lnTo>
                    <a:pt x="96" y="593"/>
                  </a:lnTo>
                  <a:lnTo>
                    <a:pt x="96" y="591"/>
                  </a:lnTo>
                  <a:lnTo>
                    <a:pt x="96" y="589"/>
                  </a:lnTo>
                  <a:lnTo>
                    <a:pt x="96" y="587"/>
                  </a:lnTo>
                  <a:lnTo>
                    <a:pt x="96" y="586"/>
                  </a:lnTo>
                  <a:lnTo>
                    <a:pt x="96" y="584"/>
                  </a:lnTo>
                  <a:lnTo>
                    <a:pt x="94" y="584"/>
                  </a:lnTo>
                  <a:lnTo>
                    <a:pt x="94" y="582"/>
                  </a:lnTo>
                  <a:lnTo>
                    <a:pt x="94" y="580"/>
                  </a:lnTo>
                  <a:lnTo>
                    <a:pt x="94" y="578"/>
                  </a:lnTo>
                  <a:lnTo>
                    <a:pt x="96" y="577"/>
                  </a:lnTo>
                  <a:lnTo>
                    <a:pt x="94" y="577"/>
                  </a:lnTo>
                  <a:lnTo>
                    <a:pt x="94" y="575"/>
                  </a:lnTo>
                  <a:lnTo>
                    <a:pt x="94" y="573"/>
                  </a:lnTo>
                  <a:lnTo>
                    <a:pt x="92" y="573"/>
                  </a:lnTo>
                  <a:lnTo>
                    <a:pt x="92" y="571"/>
                  </a:lnTo>
                  <a:lnTo>
                    <a:pt x="92" y="570"/>
                  </a:lnTo>
                  <a:lnTo>
                    <a:pt x="92" y="568"/>
                  </a:lnTo>
                  <a:lnTo>
                    <a:pt x="91" y="568"/>
                  </a:lnTo>
                  <a:lnTo>
                    <a:pt x="91" y="566"/>
                  </a:lnTo>
                  <a:lnTo>
                    <a:pt x="92" y="566"/>
                  </a:lnTo>
                  <a:lnTo>
                    <a:pt x="92" y="564"/>
                  </a:lnTo>
                  <a:lnTo>
                    <a:pt x="91" y="564"/>
                  </a:lnTo>
                  <a:lnTo>
                    <a:pt x="91" y="562"/>
                  </a:lnTo>
                  <a:lnTo>
                    <a:pt x="91" y="561"/>
                  </a:lnTo>
                  <a:lnTo>
                    <a:pt x="91" y="559"/>
                  </a:lnTo>
                  <a:lnTo>
                    <a:pt x="89" y="559"/>
                  </a:lnTo>
                  <a:lnTo>
                    <a:pt x="89" y="557"/>
                  </a:lnTo>
                  <a:lnTo>
                    <a:pt x="87" y="557"/>
                  </a:lnTo>
                  <a:lnTo>
                    <a:pt x="87" y="555"/>
                  </a:lnTo>
                  <a:lnTo>
                    <a:pt x="87" y="554"/>
                  </a:lnTo>
                  <a:lnTo>
                    <a:pt x="85" y="554"/>
                  </a:lnTo>
                  <a:lnTo>
                    <a:pt x="85" y="552"/>
                  </a:lnTo>
                  <a:lnTo>
                    <a:pt x="85" y="550"/>
                  </a:lnTo>
                  <a:lnTo>
                    <a:pt x="85" y="548"/>
                  </a:lnTo>
                  <a:lnTo>
                    <a:pt x="85" y="547"/>
                  </a:lnTo>
                  <a:lnTo>
                    <a:pt x="84" y="545"/>
                  </a:lnTo>
                  <a:lnTo>
                    <a:pt x="84" y="543"/>
                  </a:lnTo>
                  <a:lnTo>
                    <a:pt x="82" y="543"/>
                  </a:lnTo>
                  <a:lnTo>
                    <a:pt x="82" y="541"/>
                  </a:lnTo>
                  <a:lnTo>
                    <a:pt x="82" y="539"/>
                  </a:lnTo>
                  <a:lnTo>
                    <a:pt x="82" y="538"/>
                  </a:lnTo>
                  <a:lnTo>
                    <a:pt x="84" y="538"/>
                  </a:lnTo>
                  <a:lnTo>
                    <a:pt x="84" y="536"/>
                  </a:lnTo>
                  <a:lnTo>
                    <a:pt x="85" y="534"/>
                  </a:lnTo>
                  <a:lnTo>
                    <a:pt x="84" y="534"/>
                  </a:lnTo>
                  <a:lnTo>
                    <a:pt x="84" y="532"/>
                  </a:lnTo>
                  <a:lnTo>
                    <a:pt x="84" y="531"/>
                  </a:lnTo>
                  <a:lnTo>
                    <a:pt x="82" y="531"/>
                  </a:lnTo>
                  <a:lnTo>
                    <a:pt x="82" y="529"/>
                  </a:lnTo>
                  <a:lnTo>
                    <a:pt x="82" y="527"/>
                  </a:lnTo>
                  <a:lnTo>
                    <a:pt x="82" y="525"/>
                  </a:lnTo>
                  <a:lnTo>
                    <a:pt x="80" y="525"/>
                  </a:lnTo>
                  <a:lnTo>
                    <a:pt x="80" y="524"/>
                  </a:lnTo>
                  <a:lnTo>
                    <a:pt x="80" y="522"/>
                  </a:lnTo>
                  <a:lnTo>
                    <a:pt x="82" y="522"/>
                  </a:lnTo>
                  <a:lnTo>
                    <a:pt x="82" y="524"/>
                  </a:lnTo>
                  <a:lnTo>
                    <a:pt x="84" y="524"/>
                  </a:lnTo>
                  <a:lnTo>
                    <a:pt x="84" y="525"/>
                  </a:lnTo>
                  <a:lnTo>
                    <a:pt x="85" y="525"/>
                  </a:lnTo>
                  <a:lnTo>
                    <a:pt x="85" y="524"/>
                  </a:lnTo>
                  <a:lnTo>
                    <a:pt x="85" y="522"/>
                  </a:lnTo>
                  <a:lnTo>
                    <a:pt x="87" y="522"/>
                  </a:lnTo>
                  <a:lnTo>
                    <a:pt x="89" y="522"/>
                  </a:lnTo>
                  <a:lnTo>
                    <a:pt x="91" y="522"/>
                  </a:lnTo>
                  <a:lnTo>
                    <a:pt x="91" y="520"/>
                  </a:lnTo>
                  <a:lnTo>
                    <a:pt x="91" y="518"/>
                  </a:lnTo>
                  <a:lnTo>
                    <a:pt x="89" y="518"/>
                  </a:lnTo>
                  <a:lnTo>
                    <a:pt x="89" y="516"/>
                  </a:lnTo>
                  <a:lnTo>
                    <a:pt x="89" y="515"/>
                  </a:lnTo>
                  <a:lnTo>
                    <a:pt x="89" y="513"/>
                  </a:lnTo>
                  <a:lnTo>
                    <a:pt x="91" y="513"/>
                  </a:lnTo>
                  <a:lnTo>
                    <a:pt x="89" y="511"/>
                  </a:lnTo>
                  <a:lnTo>
                    <a:pt x="87" y="511"/>
                  </a:lnTo>
                  <a:lnTo>
                    <a:pt x="85" y="511"/>
                  </a:lnTo>
                  <a:lnTo>
                    <a:pt x="85" y="509"/>
                  </a:lnTo>
                  <a:lnTo>
                    <a:pt x="84" y="508"/>
                  </a:lnTo>
                  <a:lnTo>
                    <a:pt x="84" y="506"/>
                  </a:lnTo>
                  <a:lnTo>
                    <a:pt x="82" y="504"/>
                  </a:lnTo>
                  <a:lnTo>
                    <a:pt x="80" y="504"/>
                  </a:lnTo>
                  <a:lnTo>
                    <a:pt x="80" y="502"/>
                  </a:lnTo>
                  <a:lnTo>
                    <a:pt x="80" y="501"/>
                  </a:lnTo>
                  <a:lnTo>
                    <a:pt x="80" y="499"/>
                  </a:lnTo>
                  <a:lnTo>
                    <a:pt x="80" y="497"/>
                  </a:lnTo>
                  <a:lnTo>
                    <a:pt x="78" y="497"/>
                  </a:lnTo>
                  <a:lnTo>
                    <a:pt x="78" y="495"/>
                  </a:lnTo>
                  <a:lnTo>
                    <a:pt x="78" y="493"/>
                  </a:lnTo>
                  <a:lnTo>
                    <a:pt x="80" y="492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2" y="488"/>
                  </a:lnTo>
                  <a:lnTo>
                    <a:pt x="84" y="488"/>
                  </a:lnTo>
                  <a:lnTo>
                    <a:pt x="84" y="486"/>
                  </a:lnTo>
                  <a:lnTo>
                    <a:pt x="82" y="486"/>
                  </a:lnTo>
                  <a:lnTo>
                    <a:pt x="82" y="485"/>
                  </a:lnTo>
                  <a:lnTo>
                    <a:pt x="82" y="483"/>
                  </a:lnTo>
                  <a:lnTo>
                    <a:pt x="82" y="481"/>
                  </a:lnTo>
                  <a:lnTo>
                    <a:pt x="84" y="481"/>
                  </a:lnTo>
                  <a:lnTo>
                    <a:pt x="84" y="479"/>
                  </a:lnTo>
                  <a:lnTo>
                    <a:pt x="85" y="479"/>
                  </a:lnTo>
                  <a:lnTo>
                    <a:pt x="85" y="478"/>
                  </a:lnTo>
                  <a:lnTo>
                    <a:pt x="85" y="476"/>
                  </a:lnTo>
                  <a:lnTo>
                    <a:pt x="87" y="476"/>
                  </a:lnTo>
                  <a:lnTo>
                    <a:pt x="87" y="474"/>
                  </a:lnTo>
                  <a:lnTo>
                    <a:pt x="89" y="474"/>
                  </a:lnTo>
                  <a:lnTo>
                    <a:pt x="91" y="472"/>
                  </a:lnTo>
                  <a:lnTo>
                    <a:pt x="92" y="472"/>
                  </a:lnTo>
                  <a:lnTo>
                    <a:pt x="92" y="470"/>
                  </a:lnTo>
                  <a:lnTo>
                    <a:pt x="92" y="469"/>
                  </a:lnTo>
                  <a:lnTo>
                    <a:pt x="92" y="467"/>
                  </a:lnTo>
                  <a:lnTo>
                    <a:pt x="92" y="465"/>
                  </a:lnTo>
                  <a:lnTo>
                    <a:pt x="92" y="463"/>
                  </a:lnTo>
                  <a:lnTo>
                    <a:pt x="92" y="462"/>
                  </a:lnTo>
                  <a:lnTo>
                    <a:pt x="94" y="462"/>
                  </a:lnTo>
                  <a:lnTo>
                    <a:pt x="94" y="460"/>
                  </a:lnTo>
                  <a:lnTo>
                    <a:pt x="94" y="458"/>
                  </a:lnTo>
                  <a:lnTo>
                    <a:pt x="96" y="458"/>
                  </a:lnTo>
                  <a:lnTo>
                    <a:pt x="98" y="456"/>
                  </a:lnTo>
                  <a:lnTo>
                    <a:pt x="98" y="455"/>
                  </a:lnTo>
                  <a:lnTo>
                    <a:pt x="100" y="455"/>
                  </a:lnTo>
                  <a:lnTo>
                    <a:pt x="101" y="455"/>
                  </a:lnTo>
                  <a:lnTo>
                    <a:pt x="101" y="453"/>
                  </a:lnTo>
                  <a:lnTo>
                    <a:pt x="101" y="451"/>
                  </a:lnTo>
                  <a:lnTo>
                    <a:pt x="100" y="451"/>
                  </a:lnTo>
                  <a:lnTo>
                    <a:pt x="101" y="451"/>
                  </a:lnTo>
                  <a:lnTo>
                    <a:pt x="103" y="451"/>
                  </a:lnTo>
                  <a:lnTo>
                    <a:pt x="103" y="449"/>
                  </a:lnTo>
                  <a:lnTo>
                    <a:pt x="105" y="449"/>
                  </a:lnTo>
                  <a:lnTo>
                    <a:pt x="105" y="451"/>
                  </a:lnTo>
                  <a:lnTo>
                    <a:pt x="107" y="449"/>
                  </a:lnTo>
                  <a:lnTo>
                    <a:pt x="105" y="447"/>
                  </a:lnTo>
                  <a:lnTo>
                    <a:pt x="107" y="446"/>
                  </a:lnTo>
                  <a:lnTo>
                    <a:pt x="107" y="444"/>
                  </a:lnTo>
                  <a:lnTo>
                    <a:pt x="105" y="444"/>
                  </a:lnTo>
                  <a:lnTo>
                    <a:pt x="105" y="442"/>
                  </a:lnTo>
                  <a:lnTo>
                    <a:pt x="103" y="442"/>
                  </a:lnTo>
                  <a:lnTo>
                    <a:pt x="103" y="440"/>
                  </a:lnTo>
                  <a:lnTo>
                    <a:pt x="103" y="439"/>
                  </a:lnTo>
                  <a:lnTo>
                    <a:pt x="103" y="437"/>
                  </a:lnTo>
                  <a:lnTo>
                    <a:pt x="105" y="437"/>
                  </a:lnTo>
                  <a:lnTo>
                    <a:pt x="105" y="435"/>
                  </a:lnTo>
                  <a:lnTo>
                    <a:pt x="105" y="433"/>
                  </a:lnTo>
                  <a:lnTo>
                    <a:pt x="103" y="432"/>
                  </a:lnTo>
                  <a:lnTo>
                    <a:pt x="103" y="430"/>
                  </a:lnTo>
                  <a:lnTo>
                    <a:pt x="103" y="428"/>
                  </a:lnTo>
                  <a:lnTo>
                    <a:pt x="103" y="426"/>
                  </a:lnTo>
                  <a:lnTo>
                    <a:pt x="103" y="424"/>
                  </a:lnTo>
                  <a:lnTo>
                    <a:pt x="103" y="423"/>
                  </a:lnTo>
                  <a:lnTo>
                    <a:pt x="103" y="421"/>
                  </a:lnTo>
                  <a:lnTo>
                    <a:pt x="101" y="421"/>
                  </a:lnTo>
                  <a:lnTo>
                    <a:pt x="101" y="419"/>
                  </a:lnTo>
                  <a:lnTo>
                    <a:pt x="103" y="419"/>
                  </a:lnTo>
                  <a:lnTo>
                    <a:pt x="103" y="417"/>
                  </a:lnTo>
                  <a:lnTo>
                    <a:pt x="101" y="417"/>
                  </a:lnTo>
                  <a:lnTo>
                    <a:pt x="103" y="417"/>
                  </a:lnTo>
                  <a:lnTo>
                    <a:pt x="103" y="416"/>
                  </a:lnTo>
                  <a:lnTo>
                    <a:pt x="103" y="414"/>
                  </a:lnTo>
                  <a:lnTo>
                    <a:pt x="101" y="414"/>
                  </a:lnTo>
                  <a:lnTo>
                    <a:pt x="101" y="412"/>
                  </a:lnTo>
                  <a:lnTo>
                    <a:pt x="100" y="412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8" y="409"/>
                  </a:lnTo>
                  <a:lnTo>
                    <a:pt x="96" y="409"/>
                  </a:lnTo>
                  <a:lnTo>
                    <a:pt x="96" y="407"/>
                  </a:lnTo>
                  <a:lnTo>
                    <a:pt x="96" y="405"/>
                  </a:lnTo>
                  <a:lnTo>
                    <a:pt x="94" y="405"/>
                  </a:lnTo>
                  <a:lnTo>
                    <a:pt x="94" y="403"/>
                  </a:lnTo>
                  <a:lnTo>
                    <a:pt x="94" y="401"/>
                  </a:lnTo>
                  <a:lnTo>
                    <a:pt x="94" y="400"/>
                  </a:lnTo>
                  <a:lnTo>
                    <a:pt x="94" y="398"/>
                  </a:lnTo>
                  <a:lnTo>
                    <a:pt x="94" y="396"/>
                  </a:lnTo>
                  <a:lnTo>
                    <a:pt x="96" y="396"/>
                  </a:lnTo>
                  <a:lnTo>
                    <a:pt x="96" y="394"/>
                  </a:lnTo>
                  <a:lnTo>
                    <a:pt x="96" y="393"/>
                  </a:lnTo>
                  <a:lnTo>
                    <a:pt x="94" y="393"/>
                  </a:lnTo>
                  <a:lnTo>
                    <a:pt x="92" y="393"/>
                  </a:lnTo>
                  <a:lnTo>
                    <a:pt x="92" y="394"/>
                  </a:lnTo>
                  <a:lnTo>
                    <a:pt x="91" y="393"/>
                  </a:lnTo>
                  <a:lnTo>
                    <a:pt x="91" y="391"/>
                  </a:lnTo>
                  <a:lnTo>
                    <a:pt x="91" y="389"/>
                  </a:lnTo>
                  <a:lnTo>
                    <a:pt x="89" y="389"/>
                  </a:lnTo>
                  <a:lnTo>
                    <a:pt x="89" y="387"/>
                  </a:lnTo>
                  <a:lnTo>
                    <a:pt x="87" y="387"/>
                  </a:lnTo>
                  <a:lnTo>
                    <a:pt x="87" y="385"/>
                  </a:lnTo>
                  <a:lnTo>
                    <a:pt x="89" y="385"/>
                  </a:lnTo>
                  <a:lnTo>
                    <a:pt x="89" y="384"/>
                  </a:lnTo>
                  <a:lnTo>
                    <a:pt x="89" y="382"/>
                  </a:lnTo>
                  <a:lnTo>
                    <a:pt x="91" y="382"/>
                  </a:lnTo>
                  <a:lnTo>
                    <a:pt x="91" y="380"/>
                  </a:lnTo>
                  <a:lnTo>
                    <a:pt x="91" y="378"/>
                  </a:lnTo>
                  <a:lnTo>
                    <a:pt x="91" y="377"/>
                  </a:lnTo>
                  <a:lnTo>
                    <a:pt x="92" y="377"/>
                  </a:lnTo>
                  <a:lnTo>
                    <a:pt x="92" y="375"/>
                  </a:lnTo>
                  <a:lnTo>
                    <a:pt x="92" y="373"/>
                  </a:lnTo>
                  <a:lnTo>
                    <a:pt x="91" y="373"/>
                  </a:lnTo>
                  <a:lnTo>
                    <a:pt x="89" y="371"/>
                  </a:lnTo>
                  <a:lnTo>
                    <a:pt x="89" y="370"/>
                  </a:lnTo>
                  <a:lnTo>
                    <a:pt x="87" y="370"/>
                  </a:lnTo>
                  <a:lnTo>
                    <a:pt x="87" y="368"/>
                  </a:lnTo>
                  <a:lnTo>
                    <a:pt x="89" y="368"/>
                  </a:lnTo>
                  <a:lnTo>
                    <a:pt x="89" y="366"/>
                  </a:lnTo>
                  <a:lnTo>
                    <a:pt x="89" y="364"/>
                  </a:lnTo>
                  <a:lnTo>
                    <a:pt x="91" y="364"/>
                  </a:lnTo>
                  <a:lnTo>
                    <a:pt x="91" y="362"/>
                  </a:lnTo>
                  <a:lnTo>
                    <a:pt x="91" y="361"/>
                  </a:lnTo>
                  <a:lnTo>
                    <a:pt x="92" y="361"/>
                  </a:lnTo>
                  <a:lnTo>
                    <a:pt x="94" y="361"/>
                  </a:lnTo>
                  <a:lnTo>
                    <a:pt x="94" y="359"/>
                  </a:lnTo>
                  <a:lnTo>
                    <a:pt x="96" y="359"/>
                  </a:lnTo>
                  <a:lnTo>
                    <a:pt x="98" y="359"/>
                  </a:lnTo>
                  <a:lnTo>
                    <a:pt x="98" y="361"/>
                  </a:lnTo>
                  <a:lnTo>
                    <a:pt x="100" y="359"/>
                  </a:lnTo>
                  <a:lnTo>
                    <a:pt x="100" y="357"/>
                  </a:lnTo>
                  <a:lnTo>
                    <a:pt x="100" y="355"/>
                  </a:lnTo>
                  <a:lnTo>
                    <a:pt x="98" y="354"/>
                  </a:lnTo>
                  <a:lnTo>
                    <a:pt x="100" y="352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98" y="348"/>
                  </a:lnTo>
                  <a:lnTo>
                    <a:pt x="98" y="347"/>
                  </a:lnTo>
                  <a:lnTo>
                    <a:pt x="98" y="345"/>
                  </a:lnTo>
                  <a:lnTo>
                    <a:pt x="100" y="345"/>
                  </a:lnTo>
                  <a:lnTo>
                    <a:pt x="100" y="343"/>
                  </a:lnTo>
                  <a:lnTo>
                    <a:pt x="98" y="343"/>
                  </a:lnTo>
                  <a:lnTo>
                    <a:pt x="98" y="341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1" y="339"/>
                  </a:lnTo>
                  <a:lnTo>
                    <a:pt x="101" y="338"/>
                  </a:lnTo>
                  <a:lnTo>
                    <a:pt x="100" y="338"/>
                  </a:lnTo>
                  <a:lnTo>
                    <a:pt x="98" y="338"/>
                  </a:lnTo>
                  <a:lnTo>
                    <a:pt x="100" y="338"/>
                  </a:lnTo>
                  <a:lnTo>
                    <a:pt x="100" y="336"/>
                  </a:lnTo>
                  <a:lnTo>
                    <a:pt x="100" y="334"/>
                  </a:lnTo>
                  <a:lnTo>
                    <a:pt x="101" y="334"/>
                  </a:lnTo>
                  <a:lnTo>
                    <a:pt x="101" y="332"/>
                  </a:lnTo>
                  <a:lnTo>
                    <a:pt x="101" y="331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98" y="329"/>
                  </a:lnTo>
                  <a:lnTo>
                    <a:pt x="98" y="327"/>
                  </a:lnTo>
                  <a:lnTo>
                    <a:pt x="100" y="327"/>
                  </a:lnTo>
                  <a:lnTo>
                    <a:pt x="98" y="327"/>
                  </a:lnTo>
                  <a:lnTo>
                    <a:pt x="98" y="325"/>
                  </a:lnTo>
                  <a:lnTo>
                    <a:pt x="98" y="324"/>
                  </a:lnTo>
                  <a:lnTo>
                    <a:pt x="100" y="324"/>
                  </a:lnTo>
                  <a:lnTo>
                    <a:pt x="98" y="322"/>
                  </a:lnTo>
                  <a:lnTo>
                    <a:pt x="96" y="322"/>
                  </a:lnTo>
                  <a:lnTo>
                    <a:pt x="96" y="320"/>
                  </a:lnTo>
                  <a:lnTo>
                    <a:pt x="96" y="318"/>
                  </a:lnTo>
                  <a:lnTo>
                    <a:pt x="96" y="316"/>
                  </a:lnTo>
                  <a:lnTo>
                    <a:pt x="96" y="315"/>
                  </a:lnTo>
                  <a:lnTo>
                    <a:pt x="96" y="313"/>
                  </a:lnTo>
                  <a:lnTo>
                    <a:pt x="96" y="311"/>
                  </a:lnTo>
                  <a:lnTo>
                    <a:pt x="96" y="309"/>
                  </a:lnTo>
                  <a:lnTo>
                    <a:pt x="94" y="309"/>
                  </a:lnTo>
                  <a:lnTo>
                    <a:pt x="94" y="308"/>
                  </a:lnTo>
                  <a:lnTo>
                    <a:pt x="92" y="308"/>
                  </a:lnTo>
                  <a:lnTo>
                    <a:pt x="94" y="308"/>
                  </a:lnTo>
                  <a:lnTo>
                    <a:pt x="92" y="308"/>
                  </a:lnTo>
                  <a:lnTo>
                    <a:pt x="92" y="306"/>
                  </a:lnTo>
                  <a:lnTo>
                    <a:pt x="94" y="306"/>
                  </a:lnTo>
                  <a:lnTo>
                    <a:pt x="92" y="306"/>
                  </a:lnTo>
                  <a:lnTo>
                    <a:pt x="92" y="304"/>
                  </a:lnTo>
                  <a:lnTo>
                    <a:pt x="94" y="304"/>
                  </a:lnTo>
                  <a:lnTo>
                    <a:pt x="94" y="302"/>
                  </a:lnTo>
                  <a:lnTo>
                    <a:pt x="92" y="302"/>
                  </a:lnTo>
                  <a:lnTo>
                    <a:pt x="92" y="301"/>
                  </a:lnTo>
                  <a:lnTo>
                    <a:pt x="92" y="299"/>
                  </a:lnTo>
                  <a:lnTo>
                    <a:pt x="94" y="299"/>
                  </a:lnTo>
                  <a:lnTo>
                    <a:pt x="94" y="297"/>
                  </a:lnTo>
                  <a:lnTo>
                    <a:pt x="92" y="297"/>
                  </a:lnTo>
                  <a:lnTo>
                    <a:pt x="94" y="297"/>
                  </a:lnTo>
                  <a:lnTo>
                    <a:pt x="92" y="297"/>
                  </a:lnTo>
                  <a:lnTo>
                    <a:pt x="91" y="297"/>
                  </a:lnTo>
                  <a:lnTo>
                    <a:pt x="89" y="297"/>
                  </a:lnTo>
                  <a:lnTo>
                    <a:pt x="87" y="297"/>
                  </a:lnTo>
                  <a:lnTo>
                    <a:pt x="85" y="297"/>
                  </a:lnTo>
                  <a:lnTo>
                    <a:pt x="85" y="299"/>
                  </a:lnTo>
                  <a:lnTo>
                    <a:pt x="85" y="297"/>
                  </a:lnTo>
                  <a:lnTo>
                    <a:pt x="85" y="299"/>
                  </a:lnTo>
                  <a:lnTo>
                    <a:pt x="85" y="301"/>
                  </a:lnTo>
                  <a:lnTo>
                    <a:pt x="85" y="302"/>
                  </a:lnTo>
                  <a:lnTo>
                    <a:pt x="84" y="302"/>
                  </a:lnTo>
                  <a:lnTo>
                    <a:pt x="82" y="301"/>
                  </a:lnTo>
                  <a:lnTo>
                    <a:pt x="82" y="302"/>
                  </a:lnTo>
                  <a:lnTo>
                    <a:pt x="80" y="302"/>
                  </a:lnTo>
                  <a:lnTo>
                    <a:pt x="80" y="301"/>
                  </a:lnTo>
                  <a:lnTo>
                    <a:pt x="78" y="301"/>
                  </a:lnTo>
                  <a:lnTo>
                    <a:pt x="78" y="302"/>
                  </a:lnTo>
                  <a:lnTo>
                    <a:pt x="77" y="304"/>
                  </a:lnTo>
                  <a:lnTo>
                    <a:pt x="77" y="306"/>
                  </a:lnTo>
                  <a:lnTo>
                    <a:pt x="75" y="306"/>
                  </a:lnTo>
                  <a:lnTo>
                    <a:pt x="73" y="306"/>
                  </a:lnTo>
                  <a:lnTo>
                    <a:pt x="73" y="308"/>
                  </a:lnTo>
                  <a:lnTo>
                    <a:pt x="71" y="308"/>
                  </a:lnTo>
                  <a:lnTo>
                    <a:pt x="69" y="308"/>
                  </a:lnTo>
                  <a:lnTo>
                    <a:pt x="69" y="306"/>
                  </a:lnTo>
                  <a:lnTo>
                    <a:pt x="69" y="308"/>
                  </a:lnTo>
                  <a:lnTo>
                    <a:pt x="68" y="308"/>
                  </a:lnTo>
                  <a:lnTo>
                    <a:pt x="68" y="306"/>
                  </a:lnTo>
                  <a:lnTo>
                    <a:pt x="66" y="306"/>
                  </a:lnTo>
                  <a:lnTo>
                    <a:pt x="66" y="304"/>
                  </a:lnTo>
                  <a:lnTo>
                    <a:pt x="64" y="304"/>
                  </a:lnTo>
                  <a:lnTo>
                    <a:pt x="62" y="304"/>
                  </a:lnTo>
                  <a:lnTo>
                    <a:pt x="62" y="302"/>
                  </a:lnTo>
                  <a:lnTo>
                    <a:pt x="61" y="301"/>
                  </a:lnTo>
                  <a:lnTo>
                    <a:pt x="59" y="301"/>
                  </a:lnTo>
                  <a:lnTo>
                    <a:pt x="57" y="301"/>
                  </a:lnTo>
                  <a:lnTo>
                    <a:pt x="55" y="301"/>
                  </a:lnTo>
                  <a:lnTo>
                    <a:pt x="55" y="299"/>
                  </a:lnTo>
                  <a:lnTo>
                    <a:pt x="53" y="299"/>
                  </a:lnTo>
                  <a:lnTo>
                    <a:pt x="53" y="297"/>
                  </a:lnTo>
                  <a:lnTo>
                    <a:pt x="52" y="295"/>
                  </a:lnTo>
                  <a:lnTo>
                    <a:pt x="50" y="295"/>
                  </a:lnTo>
                  <a:lnTo>
                    <a:pt x="50" y="293"/>
                  </a:lnTo>
                  <a:lnTo>
                    <a:pt x="48" y="292"/>
                  </a:lnTo>
                  <a:lnTo>
                    <a:pt x="46" y="290"/>
                  </a:lnTo>
                  <a:lnTo>
                    <a:pt x="46" y="288"/>
                  </a:lnTo>
                  <a:lnTo>
                    <a:pt x="46" y="286"/>
                  </a:lnTo>
                  <a:lnTo>
                    <a:pt x="46" y="285"/>
                  </a:lnTo>
                  <a:lnTo>
                    <a:pt x="45" y="285"/>
                  </a:lnTo>
                  <a:lnTo>
                    <a:pt x="45" y="283"/>
                  </a:lnTo>
                  <a:lnTo>
                    <a:pt x="45" y="281"/>
                  </a:lnTo>
                  <a:lnTo>
                    <a:pt x="45" y="279"/>
                  </a:lnTo>
                  <a:lnTo>
                    <a:pt x="43" y="278"/>
                  </a:lnTo>
                  <a:lnTo>
                    <a:pt x="43" y="276"/>
                  </a:lnTo>
                  <a:lnTo>
                    <a:pt x="41" y="276"/>
                  </a:lnTo>
                  <a:lnTo>
                    <a:pt x="43" y="274"/>
                  </a:lnTo>
                  <a:lnTo>
                    <a:pt x="43" y="272"/>
                  </a:lnTo>
                  <a:lnTo>
                    <a:pt x="45" y="272"/>
                  </a:lnTo>
                  <a:lnTo>
                    <a:pt x="45" y="270"/>
                  </a:lnTo>
                  <a:lnTo>
                    <a:pt x="43" y="270"/>
                  </a:lnTo>
                  <a:lnTo>
                    <a:pt x="43" y="269"/>
                  </a:lnTo>
                  <a:lnTo>
                    <a:pt x="43" y="267"/>
                  </a:lnTo>
                  <a:lnTo>
                    <a:pt x="45" y="265"/>
                  </a:lnTo>
                  <a:lnTo>
                    <a:pt x="45" y="263"/>
                  </a:lnTo>
                  <a:lnTo>
                    <a:pt x="45" y="262"/>
                  </a:lnTo>
                  <a:lnTo>
                    <a:pt x="43" y="262"/>
                  </a:lnTo>
                  <a:lnTo>
                    <a:pt x="41" y="262"/>
                  </a:lnTo>
                  <a:lnTo>
                    <a:pt x="41" y="263"/>
                  </a:lnTo>
                  <a:lnTo>
                    <a:pt x="39" y="263"/>
                  </a:lnTo>
                  <a:lnTo>
                    <a:pt x="39" y="262"/>
                  </a:lnTo>
                  <a:lnTo>
                    <a:pt x="38" y="260"/>
                  </a:lnTo>
                  <a:lnTo>
                    <a:pt x="36" y="258"/>
                  </a:lnTo>
                  <a:lnTo>
                    <a:pt x="36" y="256"/>
                  </a:lnTo>
                  <a:lnTo>
                    <a:pt x="36" y="255"/>
                  </a:lnTo>
                  <a:lnTo>
                    <a:pt x="36" y="253"/>
                  </a:lnTo>
                  <a:lnTo>
                    <a:pt x="36" y="251"/>
                  </a:lnTo>
                  <a:lnTo>
                    <a:pt x="34" y="251"/>
                  </a:lnTo>
                  <a:lnTo>
                    <a:pt x="32" y="251"/>
                  </a:lnTo>
                  <a:lnTo>
                    <a:pt x="30" y="251"/>
                  </a:lnTo>
                  <a:lnTo>
                    <a:pt x="29" y="251"/>
                  </a:lnTo>
                  <a:lnTo>
                    <a:pt x="29" y="249"/>
                  </a:lnTo>
                  <a:lnTo>
                    <a:pt x="27" y="249"/>
                  </a:lnTo>
                  <a:lnTo>
                    <a:pt x="25" y="249"/>
                  </a:lnTo>
                  <a:lnTo>
                    <a:pt x="25" y="247"/>
                  </a:lnTo>
                  <a:lnTo>
                    <a:pt x="23" y="247"/>
                  </a:lnTo>
                  <a:lnTo>
                    <a:pt x="23" y="246"/>
                  </a:lnTo>
                  <a:lnTo>
                    <a:pt x="25" y="244"/>
                  </a:lnTo>
                  <a:lnTo>
                    <a:pt x="25" y="242"/>
                  </a:lnTo>
                  <a:lnTo>
                    <a:pt x="23" y="242"/>
                  </a:lnTo>
                  <a:lnTo>
                    <a:pt x="25" y="240"/>
                  </a:lnTo>
                  <a:lnTo>
                    <a:pt x="25" y="239"/>
                  </a:lnTo>
                  <a:lnTo>
                    <a:pt x="25" y="237"/>
                  </a:lnTo>
                  <a:lnTo>
                    <a:pt x="25" y="235"/>
                  </a:lnTo>
                  <a:lnTo>
                    <a:pt x="23" y="233"/>
                  </a:lnTo>
                  <a:lnTo>
                    <a:pt x="22" y="233"/>
                  </a:lnTo>
                  <a:lnTo>
                    <a:pt x="20" y="233"/>
                  </a:lnTo>
                  <a:lnTo>
                    <a:pt x="20" y="232"/>
                  </a:lnTo>
                  <a:lnTo>
                    <a:pt x="18" y="232"/>
                  </a:lnTo>
                  <a:lnTo>
                    <a:pt x="18" y="230"/>
                  </a:lnTo>
                  <a:lnTo>
                    <a:pt x="16" y="228"/>
                  </a:lnTo>
                  <a:lnTo>
                    <a:pt x="16" y="226"/>
                  </a:lnTo>
                  <a:lnTo>
                    <a:pt x="15" y="226"/>
                  </a:lnTo>
                  <a:lnTo>
                    <a:pt x="15" y="224"/>
                  </a:lnTo>
                  <a:lnTo>
                    <a:pt x="13" y="224"/>
                  </a:lnTo>
                  <a:lnTo>
                    <a:pt x="13" y="223"/>
                  </a:lnTo>
                  <a:lnTo>
                    <a:pt x="11" y="223"/>
                  </a:lnTo>
                  <a:lnTo>
                    <a:pt x="11" y="224"/>
                  </a:lnTo>
                  <a:lnTo>
                    <a:pt x="9" y="224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7" y="221"/>
                  </a:lnTo>
                  <a:lnTo>
                    <a:pt x="6" y="221"/>
                  </a:lnTo>
                  <a:lnTo>
                    <a:pt x="6" y="219"/>
                  </a:lnTo>
                  <a:lnTo>
                    <a:pt x="7" y="219"/>
                  </a:lnTo>
                  <a:lnTo>
                    <a:pt x="6" y="217"/>
                  </a:lnTo>
                  <a:lnTo>
                    <a:pt x="7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7" y="212"/>
                  </a:lnTo>
                  <a:lnTo>
                    <a:pt x="9" y="212"/>
                  </a:lnTo>
                  <a:lnTo>
                    <a:pt x="11" y="212"/>
                  </a:lnTo>
                  <a:lnTo>
                    <a:pt x="13" y="210"/>
                  </a:lnTo>
                  <a:lnTo>
                    <a:pt x="15" y="210"/>
                  </a:lnTo>
                  <a:lnTo>
                    <a:pt x="15" y="209"/>
                  </a:lnTo>
                  <a:lnTo>
                    <a:pt x="15" y="207"/>
                  </a:lnTo>
                  <a:lnTo>
                    <a:pt x="15" y="205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200"/>
                  </a:lnTo>
                  <a:lnTo>
                    <a:pt x="15" y="198"/>
                  </a:lnTo>
                  <a:lnTo>
                    <a:pt x="16" y="198"/>
                  </a:lnTo>
                  <a:lnTo>
                    <a:pt x="16" y="196"/>
                  </a:lnTo>
                  <a:lnTo>
                    <a:pt x="15" y="196"/>
                  </a:lnTo>
                  <a:lnTo>
                    <a:pt x="15" y="194"/>
                  </a:lnTo>
                  <a:lnTo>
                    <a:pt x="13" y="194"/>
                  </a:lnTo>
                  <a:lnTo>
                    <a:pt x="11" y="194"/>
                  </a:lnTo>
                  <a:lnTo>
                    <a:pt x="11" y="193"/>
                  </a:lnTo>
                  <a:lnTo>
                    <a:pt x="9" y="193"/>
                  </a:lnTo>
                  <a:lnTo>
                    <a:pt x="9" y="191"/>
                  </a:lnTo>
                  <a:lnTo>
                    <a:pt x="9" y="189"/>
                  </a:lnTo>
                  <a:lnTo>
                    <a:pt x="9" y="187"/>
                  </a:lnTo>
                  <a:lnTo>
                    <a:pt x="9" y="185"/>
                  </a:lnTo>
                  <a:lnTo>
                    <a:pt x="7" y="185"/>
                  </a:lnTo>
                  <a:lnTo>
                    <a:pt x="7" y="184"/>
                  </a:lnTo>
                  <a:lnTo>
                    <a:pt x="7" y="182"/>
                  </a:lnTo>
                  <a:lnTo>
                    <a:pt x="7" y="180"/>
                  </a:lnTo>
                  <a:lnTo>
                    <a:pt x="6" y="180"/>
                  </a:lnTo>
                  <a:lnTo>
                    <a:pt x="7" y="178"/>
                  </a:lnTo>
                  <a:lnTo>
                    <a:pt x="6" y="178"/>
                  </a:lnTo>
                  <a:lnTo>
                    <a:pt x="7" y="178"/>
                  </a:lnTo>
                  <a:lnTo>
                    <a:pt x="7" y="177"/>
                  </a:lnTo>
                  <a:lnTo>
                    <a:pt x="6" y="177"/>
                  </a:lnTo>
                  <a:lnTo>
                    <a:pt x="6" y="175"/>
                  </a:lnTo>
                  <a:lnTo>
                    <a:pt x="6" y="173"/>
                  </a:lnTo>
                  <a:lnTo>
                    <a:pt x="4" y="173"/>
                  </a:lnTo>
                  <a:lnTo>
                    <a:pt x="4" y="171"/>
                  </a:lnTo>
                  <a:lnTo>
                    <a:pt x="4" y="170"/>
                  </a:lnTo>
                  <a:lnTo>
                    <a:pt x="4" y="171"/>
                  </a:lnTo>
                  <a:lnTo>
                    <a:pt x="4" y="170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6" y="164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9" y="161"/>
                  </a:lnTo>
                  <a:lnTo>
                    <a:pt x="11" y="161"/>
                  </a:lnTo>
                  <a:lnTo>
                    <a:pt x="13" y="161"/>
                  </a:lnTo>
                  <a:lnTo>
                    <a:pt x="13" y="159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13" y="157"/>
                  </a:lnTo>
                  <a:lnTo>
                    <a:pt x="11" y="157"/>
                  </a:lnTo>
                  <a:lnTo>
                    <a:pt x="13" y="157"/>
                  </a:lnTo>
                  <a:lnTo>
                    <a:pt x="13" y="155"/>
                  </a:lnTo>
                  <a:lnTo>
                    <a:pt x="13" y="157"/>
                  </a:lnTo>
                  <a:lnTo>
                    <a:pt x="15" y="157"/>
                  </a:lnTo>
                  <a:lnTo>
                    <a:pt x="15" y="155"/>
                  </a:lnTo>
                  <a:lnTo>
                    <a:pt x="16" y="155"/>
                  </a:lnTo>
                  <a:lnTo>
                    <a:pt x="16" y="154"/>
                  </a:lnTo>
                  <a:lnTo>
                    <a:pt x="15" y="154"/>
                  </a:lnTo>
                  <a:lnTo>
                    <a:pt x="15" y="152"/>
                  </a:lnTo>
                  <a:lnTo>
                    <a:pt x="16" y="152"/>
                  </a:lnTo>
                  <a:lnTo>
                    <a:pt x="18" y="152"/>
                  </a:lnTo>
                  <a:lnTo>
                    <a:pt x="20" y="152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2" y="148"/>
                  </a:lnTo>
                  <a:lnTo>
                    <a:pt x="23" y="148"/>
                  </a:lnTo>
                  <a:lnTo>
                    <a:pt x="23" y="147"/>
                  </a:lnTo>
                  <a:lnTo>
                    <a:pt x="23" y="14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25" y="141"/>
                  </a:lnTo>
                  <a:lnTo>
                    <a:pt x="27" y="141"/>
                  </a:lnTo>
                  <a:lnTo>
                    <a:pt x="27" y="139"/>
                  </a:lnTo>
                  <a:lnTo>
                    <a:pt x="27" y="141"/>
                  </a:lnTo>
                  <a:lnTo>
                    <a:pt x="29" y="141"/>
                  </a:lnTo>
                  <a:lnTo>
                    <a:pt x="30" y="141"/>
                  </a:lnTo>
                  <a:lnTo>
                    <a:pt x="30" y="139"/>
                  </a:lnTo>
                  <a:lnTo>
                    <a:pt x="32" y="139"/>
                  </a:lnTo>
                  <a:lnTo>
                    <a:pt x="32" y="138"/>
                  </a:lnTo>
                  <a:lnTo>
                    <a:pt x="32" y="136"/>
                  </a:lnTo>
                  <a:lnTo>
                    <a:pt x="32" y="138"/>
                  </a:lnTo>
                  <a:lnTo>
                    <a:pt x="34" y="138"/>
                  </a:lnTo>
                  <a:lnTo>
                    <a:pt x="34" y="136"/>
                  </a:lnTo>
                  <a:lnTo>
                    <a:pt x="32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2"/>
                  </a:lnTo>
                  <a:lnTo>
                    <a:pt x="38" y="131"/>
                  </a:lnTo>
                  <a:lnTo>
                    <a:pt x="36" y="131"/>
                  </a:lnTo>
                  <a:lnTo>
                    <a:pt x="38" y="131"/>
                  </a:lnTo>
                  <a:lnTo>
                    <a:pt x="39" y="131"/>
                  </a:lnTo>
                  <a:lnTo>
                    <a:pt x="39" y="129"/>
                  </a:lnTo>
                  <a:lnTo>
                    <a:pt x="38" y="129"/>
                  </a:lnTo>
                  <a:lnTo>
                    <a:pt x="38" y="127"/>
                  </a:lnTo>
                  <a:lnTo>
                    <a:pt x="39" y="127"/>
                  </a:lnTo>
                  <a:lnTo>
                    <a:pt x="39" y="129"/>
                  </a:lnTo>
                  <a:lnTo>
                    <a:pt x="39" y="127"/>
                  </a:lnTo>
                  <a:lnTo>
                    <a:pt x="41" y="127"/>
                  </a:lnTo>
                  <a:lnTo>
                    <a:pt x="39" y="127"/>
                  </a:lnTo>
                  <a:lnTo>
                    <a:pt x="39" y="125"/>
                  </a:lnTo>
                  <a:lnTo>
                    <a:pt x="41" y="125"/>
                  </a:lnTo>
                  <a:lnTo>
                    <a:pt x="39" y="125"/>
                  </a:lnTo>
                  <a:lnTo>
                    <a:pt x="39" y="124"/>
                  </a:lnTo>
                  <a:lnTo>
                    <a:pt x="38" y="124"/>
                  </a:lnTo>
                  <a:lnTo>
                    <a:pt x="38" y="125"/>
                  </a:lnTo>
                  <a:lnTo>
                    <a:pt x="36" y="125"/>
                  </a:lnTo>
                  <a:lnTo>
                    <a:pt x="36" y="124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6" y="122"/>
                  </a:lnTo>
                  <a:lnTo>
                    <a:pt x="38" y="122"/>
                  </a:lnTo>
                  <a:lnTo>
                    <a:pt x="38" y="120"/>
                  </a:lnTo>
                  <a:lnTo>
                    <a:pt x="36" y="120"/>
                  </a:lnTo>
                  <a:lnTo>
                    <a:pt x="36" y="118"/>
                  </a:lnTo>
                  <a:lnTo>
                    <a:pt x="38" y="118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6" y="118"/>
                  </a:lnTo>
                  <a:lnTo>
                    <a:pt x="38" y="116"/>
                  </a:lnTo>
                  <a:lnTo>
                    <a:pt x="38" y="115"/>
                  </a:lnTo>
                  <a:lnTo>
                    <a:pt x="39" y="113"/>
                  </a:lnTo>
                  <a:lnTo>
                    <a:pt x="38" y="113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6" y="109"/>
                  </a:lnTo>
                  <a:lnTo>
                    <a:pt x="38" y="109"/>
                  </a:lnTo>
                  <a:lnTo>
                    <a:pt x="38" y="108"/>
                  </a:lnTo>
                  <a:lnTo>
                    <a:pt x="38" y="109"/>
                  </a:lnTo>
                  <a:lnTo>
                    <a:pt x="39" y="109"/>
                  </a:lnTo>
                  <a:lnTo>
                    <a:pt x="39" y="108"/>
                  </a:lnTo>
                  <a:lnTo>
                    <a:pt x="38" y="108"/>
                  </a:lnTo>
                  <a:lnTo>
                    <a:pt x="36" y="108"/>
                  </a:lnTo>
                  <a:lnTo>
                    <a:pt x="38" y="108"/>
                  </a:lnTo>
                  <a:lnTo>
                    <a:pt x="38" y="106"/>
                  </a:lnTo>
                  <a:lnTo>
                    <a:pt x="36" y="104"/>
                  </a:lnTo>
                  <a:lnTo>
                    <a:pt x="38" y="104"/>
                  </a:lnTo>
                  <a:lnTo>
                    <a:pt x="36" y="104"/>
                  </a:lnTo>
                  <a:lnTo>
                    <a:pt x="36" y="102"/>
                  </a:lnTo>
                  <a:lnTo>
                    <a:pt x="38" y="102"/>
                  </a:lnTo>
                  <a:lnTo>
                    <a:pt x="36" y="101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6" y="99"/>
                  </a:lnTo>
                  <a:lnTo>
                    <a:pt x="38" y="99"/>
                  </a:lnTo>
                  <a:lnTo>
                    <a:pt x="38" y="97"/>
                  </a:lnTo>
                  <a:lnTo>
                    <a:pt x="36" y="97"/>
                  </a:lnTo>
                  <a:lnTo>
                    <a:pt x="36" y="95"/>
                  </a:lnTo>
                  <a:lnTo>
                    <a:pt x="34" y="95"/>
                  </a:lnTo>
                  <a:lnTo>
                    <a:pt x="34" y="93"/>
                  </a:lnTo>
                  <a:lnTo>
                    <a:pt x="34" y="92"/>
                  </a:lnTo>
                  <a:lnTo>
                    <a:pt x="32" y="92"/>
                  </a:lnTo>
                  <a:lnTo>
                    <a:pt x="32" y="90"/>
                  </a:lnTo>
                  <a:lnTo>
                    <a:pt x="30" y="90"/>
                  </a:lnTo>
                  <a:lnTo>
                    <a:pt x="29" y="90"/>
                  </a:lnTo>
                  <a:lnTo>
                    <a:pt x="29" y="88"/>
                  </a:lnTo>
                  <a:lnTo>
                    <a:pt x="30" y="88"/>
                  </a:lnTo>
                  <a:lnTo>
                    <a:pt x="30" y="86"/>
                  </a:lnTo>
                  <a:lnTo>
                    <a:pt x="32" y="86"/>
                  </a:lnTo>
                  <a:lnTo>
                    <a:pt x="32" y="85"/>
                  </a:lnTo>
                  <a:lnTo>
                    <a:pt x="34" y="85"/>
                  </a:lnTo>
                  <a:lnTo>
                    <a:pt x="36" y="85"/>
                  </a:lnTo>
                  <a:lnTo>
                    <a:pt x="36" y="83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6" y="76"/>
                  </a:lnTo>
                  <a:lnTo>
                    <a:pt x="36" y="74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4" y="69"/>
                  </a:lnTo>
                  <a:lnTo>
                    <a:pt x="34" y="67"/>
                  </a:lnTo>
                  <a:lnTo>
                    <a:pt x="34" y="65"/>
                  </a:lnTo>
                  <a:lnTo>
                    <a:pt x="32" y="65"/>
                  </a:lnTo>
                  <a:lnTo>
                    <a:pt x="32" y="63"/>
                  </a:lnTo>
                  <a:lnTo>
                    <a:pt x="30" y="63"/>
                  </a:lnTo>
                  <a:lnTo>
                    <a:pt x="32" y="63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0" y="58"/>
                  </a:lnTo>
                  <a:lnTo>
                    <a:pt x="30" y="56"/>
                  </a:lnTo>
                  <a:lnTo>
                    <a:pt x="29" y="55"/>
                  </a:lnTo>
                  <a:lnTo>
                    <a:pt x="29" y="53"/>
                  </a:lnTo>
                  <a:lnTo>
                    <a:pt x="30" y="53"/>
                  </a:lnTo>
                  <a:lnTo>
                    <a:pt x="30" y="51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30" y="49"/>
                  </a:lnTo>
                  <a:lnTo>
                    <a:pt x="30" y="47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4" y="39"/>
                  </a:lnTo>
                  <a:lnTo>
                    <a:pt x="34" y="37"/>
                  </a:lnTo>
                  <a:lnTo>
                    <a:pt x="36" y="37"/>
                  </a:lnTo>
                  <a:lnTo>
                    <a:pt x="36" y="35"/>
                  </a:lnTo>
                  <a:lnTo>
                    <a:pt x="36" y="37"/>
                  </a:lnTo>
                  <a:lnTo>
                    <a:pt x="36" y="35"/>
                  </a:lnTo>
                  <a:lnTo>
                    <a:pt x="38" y="33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38" y="30"/>
                  </a:lnTo>
                  <a:lnTo>
                    <a:pt x="38" y="28"/>
                  </a:lnTo>
                  <a:lnTo>
                    <a:pt x="39" y="28"/>
                  </a:lnTo>
                  <a:lnTo>
                    <a:pt x="39" y="26"/>
                  </a:lnTo>
                  <a:lnTo>
                    <a:pt x="39" y="24"/>
                  </a:lnTo>
                  <a:lnTo>
                    <a:pt x="39" y="23"/>
                  </a:lnTo>
                  <a:lnTo>
                    <a:pt x="39" y="21"/>
                  </a:lnTo>
                  <a:lnTo>
                    <a:pt x="39" y="19"/>
                  </a:lnTo>
                  <a:lnTo>
                    <a:pt x="39" y="17"/>
                  </a:lnTo>
                  <a:lnTo>
                    <a:pt x="39" y="16"/>
                  </a:lnTo>
                  <a:lnTo>
                    <a:pt x="41" y="16"/>
                  </a:lnTo>
                  <a:lnTo>
                    <a:pt x="41" y="14"/>
                  </a:lnTo>
                  <a:lnTo>
                    <a:pt x="39" y="14"/>
                  </a:lnTo>
                  <a:lnTo>
                    <a:pt x="41" y="14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3" y="10"/>
                  </a:lnTo>
                  <a:lnTo>
                    <a:pt x="43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3" y="7"/>
                  </a:lnTo>
                  <a:lnTo>
                    <a:pt x="45" y="7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8" y="3"/>
                  </a:lnTo>
                  <a:lnTo>
                    <a:pt x="48" y="1"/>
                  </a:lnTo>
                  <a:lnTo>
                    <a:pt x="46" y="1"/>
                  </a:lnTo>
                  <a:lnTo>
                    <a:pt x="48" y="1"/>
                  </a:lnTo>
                  <a:lnTo>
                    <a:pt x="50" y="1"/>
                  </a:lnTo>
                  <a:lnTo>
                    <a:pt x="50" y="3"/>
                  </a:lnTo>
                  <a:lnTo>
                    <a:pt x="50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6" name="Freeform 30"/>
            <p:cNvSpPr>
              <a:spLocks/>
            </p:cNvSpPr>
            <p:nvPr/>
          </p:nvSpPr>
          <p:spPr bwMode="auto">
            <a:xfrm>
              <a:off x="2444" y="1965"/>
              <a:ext cx="682" cy="301"/>
            </a:xfrm>
            <a:custGeom>
              <a:avLst/>
              <a:gdLst>
                <a:gd name="T0" fmla="*/ 7 w 682"/>
                <a:gd name="T1" fmla="*/ 297 h 301"/>
                <a:gd name="T2" fmla="*/ 20 w 682"/>
                <a:gd name="T3" fmla="*/ 297 h 301"/>
                <a:gd name="T4" fmla="*/ 30 w 682"/>
                <a:gd name="T5" fmla="*/ 292 h 301"/>
                <a:gd name="T6" fmla="*/ 39 w 682"/>
                <a:gd name="T7" fmla="*/ 279 h 301"/>
                <a:gd name="T8" fmla="*/ 53 w 682"/>
                <a:gd name="T9" fmla="*/ 278 h 301"/>
                <a:gd name="T10" fmla="*/ 68 w 682"/>
                <a:gd name="T11" fmla="*/ 269 h 301"/>
                <a:gd name="T12" fmla="*/ 76 w 682"/>
                <a:gd name="T13" fmla="*/ 258 h 301"/>
                <a:gd name="T14" fmla="*/ 78 w 682"/>
                <a:gd name="T15" fmla="*/ 240 h 301"/>
                <a:gd name="T16" fmla="*/ 83 w 682"/>
                <a:gd name="T17" fmla="*/ 219 h 301"/>
                <a:gd name="T18" fmla="*/ 96 w 682"/>
                <a:gd name="T19" fmla="*/ 230 h 301"/>
                <a:gd name="T20" fmla="*/ 110 w 682"/>
                <a:gd name="T21" fmla="*/ 235 h 301"/>
                <a:gd name="T22" fmla="*/ 128 w 682"/>
                <a:gd name="T23" fmla="*/ 233 h 301"/>
                <a:gd name="T24" fmla="*/ 140 w 682"/>
                <a:gd name="T25" fmla="*/ 239 h 301"/>
                <a:gd name="T26" fmla="*/ 152 w 682"/>
                <a:gd name="T27" fmla="*/ 240 h 301"/>
                <a:gd name="T28" fmla="*/ 168 w 682"/>
                <a:gd name="T29" fmla="*/ 230 h 301"/>
                <a:gd name="T30" fmla="*/ 186 w 682"/>
                <a:gd name="T31" fmla="*/ 228 h 301"/>
                <a:gd name="T32" fmla="*/ 200 w 682"/>
                <a:gd name="T33" fmla="*/ 214 h 301"/>
                <a:gd name="T34" fmla="*/ 218 w 682"/>
                <a:gd name="T35" fmla="*/ 207 h 301"/>
                <a:gd name="T36" fmla="*/ 232 w 682"/>
                <a:gd name="T37" fmla="*/ 203 h 301"/>
                <a:gd name="T38" fmla="*/ 250 w 682"/>
                <a:gd name="T39" fmla="*/ 209 h 301"/>
                <a:gd name="T40" fmla="*/ 266 w 682"/>
                <a:gd name="T41" fmla="*/ 205 h 301"/>
                <a:gd name="T42" fmla="*/ 285 w 682"/>
                <a:gd name="T43" fmla="*/ 198 h 301"/>
                <a:gd name="T44" fmla="*/ 305 w 682"/>
                <a:gd name="T45" fmla="*/ 203 h 301"/>
                <a:gd name="T46" fmla="*/ 306 w 682"/>
                <a:gd name="T47" fmla="*/ 230 h 301"/>
                <a:gd name="T48" fmla="*/ 324 w 682"/>
                <a:gd name="T49" fmla="*/ 225 h 301"/>
                <a:gd name="T50" fmla="*/ 344 w 682"/>
                <a:gd name="T51" fmla="*/ 230 h 301"/>
                <a:gd name="T52" fmla="*/ 361 w 682"/>
                <a:gd name="T53" fmla="*/ 230 h 301"/>
                <a:gd name="T54" fmla="*/ 374 w 682"/>
                <a:gd name="T55" fmla="*/ 235 h 301"/>
                <a:gd name="T56" fmla="*/ 391 w 682"/>
                <a:gd name="T57" fmla="*/ 217 h 301"/>
                <a:gd name="T58" fmla="*/ 411 w 682"/>
                <a:gd name="T59" fmla="*/ 209 h 301"/>
                <a:gd name="T60" fmla="*/ 430 w 682"/>
                <a:gd name="T61" fmla="*/ 207 h 301"/>
                <a:gd name="T62" fmla="*/ 452 w 682"/>
                <a:gd name="T63" fmla="*/ 216 h 301"/>
                <a:gd name="T64" fmla="*/ 459 w 682"/>
                <a:gd name="T65" fmla="*/ 237 h 301"/>
                <a:gd name="T66" fmla="*/ 483 w 682"/>
                <a:gd name="T67" fmla="*/ 249 h 301"/>
                <a:gd name="T68" fmla="*/ 506 w 682"/>
                <a:gd name="T69" fmla="*/ 242 h 301"/>
                <a:gd name="T70" fmla="*/ 524 w 682"/>
                <a:gd name="T71" fmla="*/ 240 h 301"/>
                <a:gd name="T72" fmla="*/ 540 w 682"/>
                <a:gd name="T73" fmla="*/ 223 h 301"/>
                <a:gd name="T74" fmla="*/ 552 w 682"/>
                <a:gd name="T75" fmla="*/ 210 h 301"/>
                <a:gd name="T76" fmla="*/ 574 w 682"/>
                <a:gd name="T77" fmla="*/ 209 h 301"/>
                <a:gd name="T78" fmla="*/ 593 w 682"/>
                <a:gd name="T79" fmla="*/ 217 h 301"/>
                <a:gd name="T80" fmla="*/ 604 w 682"/>
                <a:gd name="T81" fmla="*/ 237 h 301"/>
                <a:gd name="T82" fmla="*/ 614 w 682"/>
                <a:gd name="T83" fmla="*/ 235 h 301"/>
                <a:gd name="T84" fmla="*/ 618 w 682"/>
                <a:gd name="T85" fmla="*/ 214 h 301"/>
                <a:gd name="T86" fmla="*/ 625 w 682"/>
                <a:gd name="T87" fmla="*/ 196 h 301"/>
                <a:gd name="T88" fmla="*/ 641 w 682"/>
                <a:gd name="T89" fmla="*/ 186 h 301"/>
                <a:gd name="T90" fmla="*/ 629 w 682"/>
                <a:gd name="T91" fmla="*/ 175 h 301"/>
                <a:gd name="T92" fmla="*/ 623 w 682"/>
                <a:gd name="T93" fmla="*/ 156 h 301"/>
                <a:gd name="T94" fmla="*/ 609 w 682"/>
                <a:gd name="T95" fmla="*/ 143 h 301"/>
                <a:gd name="T96" fmla="*/ 618 w 682"/>
                <a:gd name="T97" fmla="*/ 129 h 301"/>
                <a:gd name="T98" fmla="*/ 632 w 682"/>
                <a:gd name="T99" fmla="*/ 117 h 301"/>
                <a:gd name="T100" fmla="*/ 646 w 682"/>
                <a:gd name="T101" fmla="*/ 118 h 301"/>
                <a:gd name="T102" fmla="*/ 662 w 682"/>
                <a:gd name="T103" fmla="*/ 127 h 301"/>
                <a:gd name="T104" fmla="*/ 660 w 682"/>
                <a:gd name="T105" fmla="*/ 113 h 301"/>
                <a:gd name="T106" fmla="*/ 662 w 682"/>
                <a:gd name="T107" fmla="*/ 97 h 301"/>
                <a:gd name="T108" fmla="*/ 666 w 682"/>
                <a:gd name="T109" fmla="*/ 76 h 301"/>
                <a:gd name="T110" fmla="*/ 678 w 682"/>
                <a:gd name="T111" fmla="*/ 58 h 301"/>
                <a:gd name="T112" fmla="*/ 678 w 682"/>
                <a:gd name="T113" fmla="*/ 40 h 301"/>
                <a:gd name="T114" fmla="*/ 675 w 682"/>
                <a:gd name="T115" fmla="*/ 23 h 301"/>
                <a:gd name="T116" fmla="*/ 657 w 682"/>
                <a:gd name="T117" fmla="*/ 21 h 301"/>
                <a:gd name="T118" fmla="*/ 643 w 682"/>
                <a:gd name="T119" fmla="*/ 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2" h="301">
                  <a:moveTo>
                    <a:pt x="2" y="301"/>
                  </a:moveTo>
                  <a:lnTo>
                    <a:pt x="0" y="301"/>
                  </a:lnTo>
                  <a:lnTo>
                    <a:pt x="0" y="299"/>
                  </a:lnTo>
                  <a:lnTo>
                    <a:pt x="0" y="301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0" y="299"/>
                  </a:lnTo>
                  <a:lnTo>
                    <a:pt x="0" y="297"/>
                  </a:lnTo>
                  <a:lnTo>
                    <a:pt x="2" y="297"/>
                  </a:lnTo>
                  <a:lnTo>
                    <a:pt x="4" y="297"/>
                  </a:lnTo>
                  <a:lnTo>
                    <a:pt x="4" y="295"/>
                  </a:lnTo>
                  <a:lnTo>
                    <a:pt x="6" y="295"/>
                  </a:lnTo>
                  <a:lnTo>
                    <a:pt x="4" y="297"/>
                  </a:lnTo>
                  <a:lnTo>
                    <a:pt x="6" y="297"/>
                  </a:lnTo>
                  <a:lnTo>
                    <a:pt x="6" y="299"/>
                  </a:lnTo>
                  <a:lnTo>
                    <a:pt x="7" y="299"/>
                  </a:lnTo>
                  <a:lnTo>
                    <a:pt x="7" y="297"/>
                  </a:lnTo>
                  <a:lnTo>
                    <a:pt x="9" y="297"/>
                  </a:lnTo>
                  <a:lnTo>
                    <a:pt x="11" y="297"/>
                  </a:lnTo>
                  <a:lnTo>
                    <a:pt x="11" y="295"/>
                  </a:lnTo>
                  <a:lnTo>
                    <a:pt x="9" y="295"/>
                  </a:lnTo>
                  <a:lnTo>
                    <a:pt x="11" y="295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4" y="297"/>
                  </a:lnTo>
                  <a:lnTo>
                    <a:pt x="16" y="297"/>
                  </a:lnTo>
                  <a:lnTo>
                    <a:pt x="18" y="297"/>
                  </a:lnTo>
                  <a:lnTo>
                    <a:pt x="18" y="295"/>
                  </a:lnTo>
                  <a:lnTo>
                    <a:pt x="16" y="295"/>
                  </a:lnTo>
                  <a:lnTo>
                    <a:pt x="16" y="294"/>
                  </a:lnTo>
                  <a:lnTo>
                    <a:pt x="18" y="294"/>
                  </a:lnTo>
                  <a:lnTo>
                    <a:pt x="18" y="295"/>
                  </a:lnTo>
                  <a:lnTo>
                    <a:pt x="20" y="295"/>
                  </a:lnTo>
                  <a:lnTo>
                    <a:pt x="20" y="297"/>
                  </a:lnTo>
                  <a:lnTo>
                    <a:pt x="20" y="295"/>
                  </a:lnTo>
                  <a:lnTo>
                    <a:pt x="22" y="295"/>
                  </a:lnTo>
                  <a:lnTo>
                    <a:pt x="20" y="295"/>
                  </a:lnTo>
                  <a:lnTo>
                    <a:pt x="22" y="295"/>
                  </a:lnTo>
                  <a:lnTo>
                    <a:pt x="23" y="295"/>
                  </a:lnTo>
                  <a:lnTo>
                    <a:pt x="23" y="294"/>
                  </a:lnTo>
                  <a:lnTo>
                    <a:pt x="25" y="294"/>
                  </a:lnTo>
                  <a:lnTo>
                    <a:pt x="25" y="292"/>
                  </a:lnTo>
                  <a:lnTo>
                    <a:pt x="25" y="294"/>
                  </a:lnTo>
                  <a:lnTo>
                    <a:pt x="27" y="294"/>
                  </a:lnTo>
                  <a:lnTo>
                    <a:pt x="27" y="295"/>
                  </a:lnTo>
                  <a:lnTo>
                    <a:pt x="29" y="295"/>
                  </a:lnTo>
                  <a:lnTo>
                    <a:pt x="29" y="294"/>
                  </a:lnTo>
                  <a:lnTo>
                    <a:pt x="30" y="294"/>
                  </a:lnTo>
                  <a:lnTo>
                    <a:pt x="30" y="292"/>
                  </a:lnTo>
                  <a:lnTo>
                    <a:pt x="29" y="292"/>
                  </a:lnTo>
                  <a:lnTo>
                    <a:pt x="30" y="292"/>
                  </a:lnTo>
                  <a:lnTo>
                    <a:pt x="30" y="290"/>
                  </a:lnTo>
                  <a:lnTo>
                    <a:pt x="30" y="288"/>
                  </a:lnTo>
                  <a:lnTo>
                    <a:pt x="32" y="288"/>
                  </a:lnTo>
                  <a:lnTo>
                    <a:pt x="30" y="288"/>
                  </a:lnTo>
                  <a:lnTo>
                    <a:pt x="30" y="286"/>
                  </a:lnTo>
                  <a:lnTo>
                    <a:pt x="32" y="286"/>
                  </a:lnTo>
                  <a:lnTo>
                    <a:pt x="34" y="286"/>
                  </a:lnTo>
                  <a:lnTo>
                    <a:pt x="36" y="286"/>
                  </a:lnTo>
                  <a:lnTo>
                    <a:pt x="36" y="285"/>
                  </a:lnTo>
                  <a:lnTo>
                    <a:pt x="36" y="283"/>
                  </a:lnTo>
                  <a:lnTo>
                    <a:pt x="36" y="285"/>
                  </a:lnTo>
                  <a:lnTo>
                    <a:pt x="37" y="285"/>
                  </a:lnTo>
                  <a:lnTo>
                    <a:pt x="37" y="283"/>
                  </a:lnTo>
                  <a:lnTo>
                    <a:pt x="37" y="281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9" y="279"/>
                  </a:lnTo>
                  <a:lnTo>
                    <a:pt x="41" y="279"/>
                  </a:lnTo>
                  <a:lnTo>
                    <a:pt x="41" y="281"/>
                  </a:lnTo>
                  <a:lnTo>
                    <a:pt x="43" y="281"/>
                  </a:lnTo>
                  <a:lnTo>
                    <a:pt x="43" y="279"/>
                  </a:lnTo>
                  <a:lnTo>
                    <a:pt x="43" y="281"/>
                  </a:lnTo>
                  <a:lnTo>
                    <a:pt x="45" y="281"/>
                  </a:lnTo>
                  <a:lnTo>
                    <a:pt x="45" y="279"/>
                  </a:lnTo>
                  <a:lnTo>
                    <a:pt x="46" y="279"/>
                  </a:lnTo>
                  <a:lnTo>
                    <a:pt x="46" y="278"/>
                  </a:lnTo>
                  <a:lnTo>
                    <a:pt x="48" y="278"/>
                  </a:lnTo>
                  <a:lnTo>
                    <a:pt x="48" y="276"/>
                  </a:lnTo>
                  <a:lnTo>
                    <a:pt x="48" y="274"/>
                  </a:lnTo>
                  <a:lnTo>
                    <a:pt x="50" y="274"/>
                  </a:lnTo>
                  <a:lnTo>
                    <a:pt x="52" y="274"/>
                  </a:lnTo>
                  <a:lnTo>
                    <a:pt x="53" y="274"/>
                  </a:lnTo>
                  <a:lnTo>
                    <a:pt x="53" y="276"/>
                  </a:lnTo>
                  <a:lnTo>
                    <a:pt x="53" y="278"/>
                  </a:lnTo>
                  <a:lnTo>
                    <a:pt x="55" y="278"/>
                  </a:lnTo>
                  <a:lnTo>
                    <a:pt x="57" y="278"/>
                  </a:lnTo>
                  <a:lnTo>
                    <a:pt x="59" y="278"/>
                  </a:lnTo>
                  <a:lnTo>
                    <a:pt x="60" y="278"/>
                  </a:lnTo>
                  <a:lnTo>
                    <a:pt x="60" y="279"/>
                  </a:lnTo>
                  <a:lnTo>
                    <a:pt x="62" y="279"/>
                  </a:lnTo>
                  <a:lnTo>
                    <a:pt x="62" y="278"/>
                  </a:lnTo>
                  <a:lnTo>
                    <a:pt x="62" y="276"/>
                  </a:lnTo>
                  <a:lnTo>
                    <a:pt x="60" y="276"/>
                  </a:lnTo>
                  <a:lnTo>
                    <a:pt x="60" y="274"/>
                  </a:lnTo>
                  <a:lnTo>
                    <a:pt x="62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6" y="271"/>
                  </a:lnTo>
                  <a:lnTo>
                    <a:pt x="68" y="271"/>
                  </a:lnTo>
                  <a:lnTo>
                    <a:pt x="68" y="269"/>
                  </a:lnTo>
                  <a:lnTo>
                    <a:pt x="69" y="269"/>
                  </a:lnTo>
                  <a:lnTo>
                    <a:pt x="69" y="267"/>
                  </a:lnTo>
                  <a:lnTo>
                    <a:pt x="71" y="267"/>
                  </a:lnTo>
                  <a:lnTo>
                    <a:pt x="71" y="269"/>
                  </a:lnTo>
                  <a:lnTo>
                    <a:pt x="73" y="269"/>
                  </a:lnTo>
                  <a:lnTo>
                    <a:pt x="73" y="267"/>
                  </a:lnTo>
                  <a:lnTo>
                    <a:pt x="73" y="265"/>
                  </a:lnTo>
                  <a:lnTo>
                    <a:pt x="73" y="263"/>
                  </a:lnTo>
                  <a:lnTo>
                    <a:pt x="75" y="263"/>
                  </a:lnTo>
                  <a:lnTo>
                    <a:pt x="75" y="262"/>
                  </a:lnTo>
                  <a:lnTo>
                    <a:pt x="73" y="262"/>
                  </a:lnTo>
                  <a:lnTo>
                    <a:pt x="73" y="263"/>
                  </a:lnTo>
                  <a:lnTo>
                    <a:pt x="73" y="262"/>
                  </a:lnTo>
                  <a:lnTo>
                    <a:pt x="73" y="260"/>
                  </a:lnTo>
                  <a:lnTo>
                    <a:pt x="75" y="260"/>
                  </a:lnTo>
                  <a:lnTo>
                    <a:pt x="75" y="258"/>
                  </a:lnTo>
                  <a:lnTo>
                    <a:pt x="76" y="258"/>
                  </a:lnTo>
                  <a:lnTo>
                    <a:pt x="76" y="256"/>
                  </a:lnTo>
                  <a:lnTo>
                    <a:pt x="76" y="255"/>
                  </a:lnTo>
                  <a:lnTo>
                    <a:pt x="78" y="255"/>
                  </a:lnTo>
                  <a:lnTo>
                    <a:pt x="78" y="253"/>
                  </a:lnTo>
                  <a:lnTo>
                    <a:pt x="76" y="253"/>
                  </a:lnTo>
                  <a:lnTo>
                    <a:pt x="76" y="251"/>
                  </a:lnTo>
                  <a:lnTo>
                    <a:pt x="76" y="249"/>
                  </a:lnTo>
                  <a:lnTo>
                    <a:pt x="78" y="249"/>
                  </a:lnTo>
                  <a:lnTo>
                    <a:pt x="78" y="248"/>
                  </a:lnTo>
                  <a:lnTo>
                    <a:pt x="78" y="246"/>
                  </a:lnTo>
                  <a:lnTo>
                    <a:pt x="76" y="246"/>
                  </a:lnTo>
                  <a:lnTo>
                    <a:pt x="76" y="244"/>
                  </a:lnTo>
                  <a:lnTo>
                    <a:pt x="76" y="242"/>
                  </a:lnTo>
                  <a:lnTo>
                    <a:pt x="78" y="242"/>
                  </a:lnTo>
                  <a:lnTo>
                    <a:pt x="76" y="242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76" y="240"/>
                  </a:lnTo>
                  <a:lnTo>
                    <a:pt x="76" y="239"/>
                  </a:lnTo>
                  <a:lnTo>
                    <a:pt x="76" y="237"/>
                  </a:lnTo>
                  <a:lnTo>
                    <a:pt x="76" y="235"/>
                  </a:lnTo>
                  <a:lnTo>
                    <a:pt x="78" y="235"/>
                  </a:lnTo>
                  <a:lnTo>
                    <a:pt x="78" y="233"/>
                  </a:lnTo>
                  <a:lnTo>
                    <a:pt x="78" y="232"/>
                  </a:lnTo>
                  <a:lnTo>
                    <a:pt x="80" y="232"/>
                  </a:lnTo>
                  <a:lnTo>
                    <a:pt x="80" y="230"/>
                  </a:lnTo>
                  <a:lnTo>
                    <a:pt x="80" y="228"/>
                  </a:lnTo>
                  <a:lnTo>
                    <a:pt x="82" y="228"/>
                  </a:lnTo>
                  <a:lnTo>
                    <a:pt x="82" y="226"/>
                  </a:lnTo>
                  <a:lnTo>
                    <a:pt x="83" y="226"/>
                  </a:lnTo>
                  <a:lnTo>
                    <a:pt x="83" y="225"/>
                  </a:lnTo>
                  <a:lnTo>
                    <a:pt x="83" y="223"/>
                  </a:lnTo>
                  <a:lnTo>
                    <a:pt x="83" y="221"/>
                  </a:lnTo>
                  <a:lnTo>
                    <a:pt x="83" y="219"/>
                  </a:lnTo>
                  <a:lnTo>
                    <a:pt x="85" y="219"/>
                  </a:lnTo>
                  <a:lnTo>
                    <a:pt x="85" y="221"/>
                  </a:lnTo>
                  <a:lnTo>
                    <a:pt x="87" y="221"/>
                  </a:lnTo>
                  <a:lnTo>
                    <a:pt x="89" y="221"/>
                  </a:lnTo>
                  <a:lnTo>
                    <a:pt x="89" y="223"/>
                  </a:lnTo>
                  <a:lnTo>
                    <a:pt x="89" y="225"/>
                  </a:lnTo>
                  <a:lnTo>
                    <a:pt x="91" y="225"/>
                  </a:lnTo>
                  <a:lnTo>
                    <a:pt x="92" y="225"/>
                  </a:lnTo>
                  <a:lnTo>
                    <a:pt x="91" y="225"/>
                  </a:lnTo>
                  <a:lnTo>
                    <a:pt x="91" y="226"/>
                  </a:lnTo>
                  <a:lnTo>
                    <a:pt x="92" y="226"/>
                  </a:lnTo>
                  <a:lnTo>
                    <a:pt x="92" y="228"/>
                  </a:lnTo>
                  <a:lnTo>
                    <a:pt x="91" y="228"/>
                  </a:lnTo>
                  <a:lnTo>
                    <a:pt x="91" y="230"/>
                  </a:lnTo>
                  <a:lnTo>
                    <a:pt x="92" y="230"/>
                  </a:lnTo>
                  <a:lnTo>
                    <a:pt x="94" y="230"/>
                  </a:lnTo>
                  <a:lnTo>
                    <a:pt x="96" y="230"/>
                  </a:lnTo>
                  <a:lnTo>
                    <a:pt x="96" y="228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9" y="230"/>
                  </a:lnTo>
                  <a:lnTo>
                    <a:pt x="99" y="228"/>
                  </a:lnTo>
                  <a:lnTo>
                    <a:pt x="101" y="228"/>
                  </a:lnTo>
                  <a:lnTo>
                    <a:pt x="101" y="230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3" y="230"/>
                  </a:lnTo>
                  <a:lnTo>
                    <a:pt x="105" y="230"/>
                  </a:lnTo>
                  <a:lnTo>
                    <a:pt x="106" y="230"/>
                  </a:lnTo>
                  <a:lnTo>
                    <a:pt x="106" y="232"/>
                  </a:lnTo>
                  <a:lnTo>
                    <a:pt x="106" y="233"/>
                  </a:lnTo>
                  <a:lnTo>
                    <a:pt x="108" y="233"/>
                  </a:lnTo>
                  <a:lnTo>
                    <a:pt x="108" y="235"/>
                  </a:lnTo>
                  <a:lnTo>
                    <a:pt x="110" y="235"/>
                  </a:lnTo>
                  <a:lnTo>
                    <a:pt x="112" y="235"/>
                  </a:lnTo>
                  <a:lnTo>
                    <a:pt x="112" y="237"/>
                  </a:lnTo>
                  <a:lnTo>
                    <a:pt x="114" y="237"/>
                  </a:lnTo>
                  <a:lnTo>
                    <a:pt x="115" y="237"/>
                  </a:lnTo>
                  <a:lnTo>
                    <a:pt x="117" y="237"/>
                  </a:lnTo>
                  <a:lnTo>
                    <a:pt x="117" y="235"/>
                  </a:lnTo>
                  <a:lnTo>
                    <a:pt x="117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2" y="235"/>
                  </a:lnTo>
                  <a:lnTo>
                    <a:pt x="122" y="233"/>
                  </a:lnTo>
                  <a:lnTo>
                    <a:pt x="124" y="233"/>
                  </a:lnTo>
                  <a:lnTo>
                    <a:pt x="126" y="233"/>
                  </a:lnTo>
                  <a:lnTo>
                    <a:pt x="126" y="232"/>
                  </a:lnTo>
                  <a:lnTo>
                    <a:pt x="128" y="232"/>
                  </a:lnTo>
                  <a:lnTo>
                    <a:pt x="128" y="233"/>
                  </a:lnTo>
                  <a:lnTo>
                    <a:pt x="129" y="232"/>
                  </a:lnTo>
                  <a:lnTo>
                    <a:pt x="131" y="232"/>
                  </a:lnTo>
                  <a:lnTo>
                    <a:pt x="133" y="232"/>
                  </a:lnTo>
                  <a:lnTo>
                    <a:pt x="133" y="233"/>
                  </a:lnTo>
                  <a:lnTo>
                    <a:pt x="133" y="235"/>
                  </a:lnTo>
                  <a:lnTo>
                    <a:pt x="133" y="237"/>
                  </a:lnTo>
                  <a:lnTo>
                    <a:pt x="133" y="239"/>
                  </a:lnTo>
                  <a:lnTo>
                    <a:pt x="133" y="240"/>
                  </a:lnTo>
                  <a:lnTo>
                    <a:pt x="133" y="242"/>
                  </a:lnTo>
                  <a:lnTo>
                    <a:pt x="133" y="244"/>
                  </a:lnTo>
                  <a:lnTo>
                    <a:pt x="135" y="244"/>
                  </a:lnTo>
                  <a:lnTo>
                    <a:pt x="137" y="244"/>
                  </a:lnTo>
                  <a:lnTo>
                    <a:pt x="137" y="242"/>
                  </a:lnTo>
                  <a:lnTo>
                    <a:pt x="138" y="242"/>
                  </a:lnTo>
                  <a:lnTo>
                    <a:pt x="140" y="242"/>
                  </a:lnTo>
                  <a:lnTo>
                    <a:pt x="140" y="240"/>
                  </a:lnTo>
                  <a:lnTo>
                    <a:pt x="140" y="239"/>
                  </a:lnTo>
                  <a:lnTo>
                    <a:pt x="142" y="239"/>
                  </a:lnTo>
                  <a:lnTo>
                    <a:pt x="144" y="239"/>
                  </a:lnTo>
                  <a:lnTo>
                    <a:pt x="144" y="237"/>
                  </a:lnTo>
                  <a:lnTo>
                    <a:pt x="145" y="237"/>
                  </a:lnTo>
                  <a:lnTo>
                    <a:pt x="145" y="239"/>
                  </a:lnTo>
                  <a:lnTo>
                    <a:pt x="147" y="237"/>
                  </a:lnTo>
                  <a:lnTo>
                    <a:pt x="145" y="237"/>
                  </a:lnTo>
                  <a:lnTo>
                    <a:pt x="145" y="235"/>
                  </a:lnTo>
                  <a:lnTo>
                    <a:pt x="147" y="235"/>
                  </a:lnTo>
                  <a:lnTo>
                    <a:pt x="147" y="233"/>
                  </a:lnTo>
                  <a:lnTo>
                    <a:pt x="149" y="233"/>
                  </a:lnTo>
                  <a:lnTo>
                    <a:pt x="149" y="235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9"/>
                  </a:lnTo>
                  <a:lnTo>
                    <a:pt x="152" y="239"/>
                  </a:lnTo>
                  <a:lnTo>
                    <a:pt x="152" y="240"/>
                  </a:lnTo>
                  <a:lnTo>
                    <a:pt x="154" y="240"/>
                  </a:lnTo>
                  <a:lnTo>
                    <a:pt x="154" y="242"/>
                  </a:lnTo>
                  <a:lnTo>
                    <a:pt x="154" y="240"/>
                  </a:lnTo>
                  <a:lnTo>
                    <a:pt x="154" y="239"/>
                  </a:lnTo>
                  <a:lnTo>
                    <a:pt x="156" y="237"/>
                  </a:lnTo>
                  <a:lnTo>
                    <a:pt x="158" y="237"/>
                  </a:lnTo>
                  <a:lnTo>
                    <a:pt x="158" y="235"/>
                  </a:lnTo>
                  <a:lnTo>
                    <a:pt x="160" y="235"/>
                  </a:lnTo>
                  <a:lnTo>
                    <a:pt x="160" y="237"/>
                  </a:lnTo>
                  <a:lnTo>
                    <a:pt x="161" y="237"/>
                  </a:lnTo>
                  <a:lnTo>
                    <a:pt x="163" y="235"/>
                  </a:lnTo>
                  <a:lnTo>
                    <a:pt x="163" y="233"/>
                  </a:lnTo>
                  <a:lnTo>
                    <a:pt x="163" y="232"/>
                  </a:lnTo>
                  <a:lnTo>
                    <a:pt x="165" y="232"/>
                  </a:lnTo>
                  <a:lnTo>
                    <a:pt x="167" y="232"/>
                  </a:lnTo>
                  <a:lnTo>
                    <a:pt x="167" y="230"/>
                  </a:lnTo>
                  <a:lnTo>
                    <a:pt x="168" y="230"/>
                  </a:lnTo>
                  <a:lnTo>
                    <a:pt x="170" y="228"/>
                  </a:lnTo>
                  <a:lnTo>
                    <a:pt x="172" y="228"/>
                  </a:lnTo>
                  <a:lnTo>
                    <a:pt x="172" y="226"/>
                  </a:lnTo>
                  <a:lnTo>
                    <a:pt x="174" y="226"/>
                  </a:lnTo>
                  <a:lnTo>
                    <a:pt x="174" y="228"/>
                  </a:lnTo>
                  <a:lnTo>
                    <a:pt x="175" y="228"/>
                  </a:lnTo>
                  <a:lnTo>
                    <a:pt x="175" y="226"/>
                  </a:lnTo>
                  <a:lnTo>
                    <a:pt x="177" y="228"/>
                  </a:lnTo>
                  <a:lnTo>
                    <a:pt x="179" y="228"/>
                  </a:lnTo>
                  <a:lnTo>
                    <a:pt x="179" y="230"/>
                  </a:lnTo>
                  <a:lnTo>
                    <a:pt x="177" y="230"/>
                  </a:lnTo>
                  <a:lnTo>
                    <a:pt x="179" y="230"/>
                  </a:lnTo>
                  <a:lnTo>
                    <a:pt x="181" y="230"/>
                  </a:lnTo>
                  <a:lnTo>
                    <a:pt x="183" y="230"/>
                  </a:lnTo>
                  <a:lnTo>
                    <a:pt x="184" y="230"/>
                  </a:lnTo>
                  <a:lnTo>
                    <a:pt x="186" y="230"/>
                  </a:lnTo>
                  <a:lnTo>
                    <a:pt x="186" y="228"/>
                  </a:lnTo>
                  <a:lnTo>
                    <a:pt x="186" y="226"/>
                  </a:lnTo>
                  <a:lnTo>
                    <a:pt x="186" y="225"/>
                  </a:lnTo>
                  <a:lnTo>
                    <a:pt x="186" y="223"/>
                  </a:lnTo>
                  <a:lnTo>
                    <a:pt x="188" y="223"/>
                  </a:lnTo>
                  <a:lnTo>
                    <a:pt x="190" y="223"/>
                  </a:lnTo>
                  <a:lnTo>
                    <a:pt x="190" y="221"/>
                  </a:lnTo>
                  <a:lnTo>
                    <a:pt x="191" y="221"/>
                  </a:lnTo>
                  <a:lnTo>
                    <a:pt x="191" y="219"/>
                  </a:lnTo>
                  <a:lnTo>
                    <a:pt x="193" y="219"/>
                  </a:lnTo>
                  <a:lnTo>
                    <a:pt x="193" y="217"/>
                  </a:lnTo>
                  <a:lnTo>
                    <a:pt x="195" y="216"/>
                  </a:lnTo>
                  <a:lnTo>
                    <a:pt x="197" y="216"/>
                  </a:lnTo>
                  <a:lnTo>
                    <a:pt x="197" y="214"/>
                  </a:lnTo>
                  <a:lnTo>
                    <a:pt x="199" y="214"/>
                  </a:lnTo>
                  <a:lnTo>
                    <a:pt x="199" y="212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202" y="214"/>
                  </a:lnTo>
                  <a:lnTo>
                    <a:pt x="202" y="212"/>
                  </a:lnTo>
                  <a:lnTo>
                    <a:pt x="204" y="212"/>
                  </a:lnTo>
                  <a:lnTo>
                    <a:pt x="206" y="210"/>
                  </a:lnTo>
                  <a:lnTo>
                    <a:pt x="206" y="212"/>
                  </a:lnTo>
                  <a:lnTo>
                    <a:pt x="207" y="212"/>
                  </a:lnTo>
                  <a:lnTo>
                    <a:pt x="209" y="212"/>
                  </a:lnTo>
                  <a:lnTo>
                    <a:pt x="209" y="210"/>
                  </a:lnTo>
                  <a:lnTo>
                    <a:pt x="211" y="210"/>
                  </a:lnTo>
                  <a:lnTo>
                    <a:pt x="213" y="210"/>
                  </a:lnTo>
                  <a:lnTo>
                    <a:pt x="213" y="209"/>
                  </a:lnTo>
                  <a:lnTo>
                    <a:pt x="213" y="207"/>
                  </a:lnTo>
                  <a:lnTo>
                    <a:pt x="214" y="207"/>
                  </a:lnTo>
                  <a:lnTo>
                    <a:pt x="214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20" y="209"/>
                  </a:lnTo>
                  <a:lnTo>
                    <a:pt x="220" y="210"/>
                  </a:lnTo>
                  <a:lnTo>
                    <a:pt x="222" y="210"/>
                  </a:lnTo>
                  <a:lnTo>
                    <a:pt x="222" y="212"/>
                  </a:lnTo>
                  <a:lnTo>
                    <a:pt x="223" y="212"/>
                  </a:lnTo>
                  <a:lnTo>
                    <a:pt x="223" y="210"/>
                  </a:lnTo>
                  <a:lnTo>
                    <a:pt x="225" y="210"/>
                  </a:lnTo>
                  <a:lnTo>
                    <a:pt x="225" y="212"/>
                  </a:lnTo>
                  <a:lnTo>
                    <a:pt x="227" y="212"/>
                  </a:lnTo>
                  <a:lnTo>
                    <a:pt x="227" y="210"/>
                  </a:lnTo>
                  <a:lnTo>
                    <a:pt x="229" y="210"/>
                  </a:lnTo>
                  <a:lnTo>
                    <a:pt x="230" y="210"/>
                  </a:lnTo>
                  <a:lnTo>
                    <a:pt x="232" y="210"/>
                  </a:lnTo>
                  <a:lnTo>
                    <a:pt x="232" y="209"/>
                  </a:lnTo>
                  <a:lnTo>
                    <a:pt x="232" y="207"/>
                  </a:lnTo>
                  <a:lnTo>
                    <a:pt x="232" y="205"/>
                  </a:lnTo>
                  <a:lnTo>
                    <a:pt x="232" y="203"/>
                  </a:lnTo>
                  <a:lnTo>
                    <a:pt x="234" y="203"/>
                  </a:lnTo>
                  <a:lnTo>
                    <a:pt x="236" y="202"/>
                  </a:lnTo>
                  <a:lnTo>
                    <a:pt x="237" y="202"/>
                  </a:lnTo>
                  <a:lnTo>
                    <a:pt x="237" y="203"/>
                  </a:lnTo>
                  <a:lnTo>
                    <a:pt x="237" y="205"/>
                  </a:lnTo>
                  <a:lnTo>
                    <a:pt x="237" y="207"/>
                  </a:lnTo>
                  <a:lnTo>
                    <a:pt x="237" y="209"/>
                  </a:lnTo>
                  <a:lnTo>
                    <a:pt x="239" y="207"/>
                  </a:lnTo>
                  <a:lnTo>
                    <a:pt x="241" y="207"/>
                  </a:lnTo>
                  <a:lnTo>
                    <a:pt x="241" y="209"/>
                  </a:lnTo>
                  <a:lnTo>
                    <a:pt x="243" y="209"/>
                  </a:lnTo>
                  <a:lnTo>
                    <a:pt x="245" y="209"/>
                  </a:lnTo>
                  <a:lnTo>
                    <a:pt x="245" y="207"/>
                  </a:lnTo>
                  <a:lnTo>
                    <a:pt x="246" y="207"/>
                  </a:lnTo>
                  <a:lnTo>
                    <a:pt x="248" y="207"/>
                  </a:lnTo>
                  <a:lnTo>
                    <a:pt x="248" y="209"/>
                  </a:lnTo>
                  <a:lnTo>
                    <a:pt x="250" y="209"/>
                  </a:lnTo>
                  <a:lnTo>
                    <a:pt x="252" y="209"/>
                  </a:lnTo>
                  <a:lnTo>
                    <a:pt x="252" y="207"/>
                  </a:lnTo>
                  <a:lnTo>
                    <a:pt x="253" y="207"/>
                  </a:lnTo>
                  <a:lnTo>
                    <a:pt x="255" y="207"/>
                  </a:lnTo>
                  <a:lnTo>
                    <a:pt x="255" y="205"/>
                  </a:lnTo>
                  <a:lnTo>
                    <a:pt x="255" y="207"/>
                  </a:lnTo>
                  <a:lnTo>
                    <a:pt x="257" y="207"/>
                  </a:lnTo>
                  <a:lnTo>
                    <a:pt x="257" y="209"/>
                  </a:lnTo>
                  <a:lnTo>
                    <a:pt x="259" y="209"/>
                  </a:lnTo>
                  <a:lnTo>
                    <a:pt x="259" y="207"/>
                  </a:lnTo>
                  <a:lnTo>
                    <a:pt x="260" y="207"/>
                  </a:lnTo>
                  <a:lnTo>
                    <a:pt x="260" y="209"/>
                  </a:lnTo>
                  <a:lnTo>
                    <a:pt x="262" y="209"/>
                  </a:lnTo>
                  <a:lnTo>
                    <a:pt x="264" y="209"/>
                  </a:lnTo>
                  <a:lnTo>
                    <a:pt x="264" y="207"/>
                  </a:lnTo>
                  <a:lnTo>
                    <a:pt x="266" y="207"/>
                  </a:lnTo>
                  <a:lnTo>
                    <a:pt x="266" y="205"/>
                  </a:lnTo>
                  <a:lnTo>
                    <a:pt x="268" y="203"/>
                  </a:lnTo>
                  <a:lnTo>
                    <a:pt x="268" y="205"/>
                  </a:lnTo>
                  <a:lnTo>
                    <a:pt x="269" y="205"/>
                  </a:lnTo>
                  <a:lnTo>
                    <a:pt x="271" y="205"/>
                  </a:lnTo>
                  <a:lnTo>
                    <a:pt x="271" y="203"/>
                  </a:lnTo>
                  <a:lnTo>
                    <a:pt x="273" y="203"/>
                  </a:lnTo>
                  <a:lnTo>
                    <a:pt x="275" y="203"/>
                  </a:lnTo>
                  <a:lnTo>
                    <a:pt x="275" y="202"/>
                  </a:lnTo>
                  <a:lnTo>
                    <a:pt x="276" y="202"/>
                  </a:lnTo>
                  <a:lnTo>
                    <a:pt x="278" y="202"/>
                  </a:lnTo>
                  <a:lnTo>
                    <a:pt x="280" y="200"/>
                  </a:lnTo>
                  <a:lnTo>
                    <a:pt x="282" y="200"/>
                  </a:lnTo>
                  <a:lnTo>
                    <a:pt x="282" y="202"/>
                  </a:lnTo>
                  <a:lnTo>
                    <a:pt x="282" y="200"/>
                  </a:lnTo>
                  <a:lnTo>
                    <a:pt x="283" y="200"/>
                  </a:lnTo>
                  <a:lnTo>
                    <a:pt x="283" y="198"/>
                  </a:lnTo>
                  <a:lnTo>
                    <a:pt x="285" y="198"/>
                  </a:lnTo>
                  <a:lnTo>
                    <a:pt x="287" y="198"/>
                  </a:lnTo>
                  <a:lnTo>
                    <a:pt x="287" y="196"/>
                  </a:lnTo>
                  <a:lnTo>
                    <a:pt x="289" y="196"/>
                  </a:lnTo>
                  <a:lnTo>
                    <a:pt x="289" y="198"/>
                  </a:lnTo>
                  <a:lnTo>
                    <a:pt x="291" y="198"/>
                  </a:lnTo>
                  <a:lnTo>
                    <a:pt x="292" y="198"/>
                  </a:lnTo>
                  <a:lnTo>
                    <a:pt x="294" y="198"/>
                  </a:lnTo>
                  <a:lnTo>
                    <a:pt x="296" y="198"/>
                  </a:lnTo>
                  <a:lnTo>
                    <a:pt x="296" y="196"/>
                  </a:lnTo>
                  <a:lnTo>
                    <a:pt x="298" y="196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301" y="200"/>
                  </a:lnTo>
                  <a:lnTo>
                    <a:pt x="303" y="200"/>
                  </a:lnTo>
                  <a:lnTo>
                    <a:pt x="303" y="202"/>
                  </a:lnTo>
                  <a:lnTo>
                    <a:pt x="305" y="202"/>
                  </a:lnTo>
                  <a:lnTo>
                    <a:pt x="305" y="203"/>
                  </a:lnTo>
                  <a:lnTo>
                    <a:pt x="306" y="205"/>
                  </a:lnTo>
                  <a:lnTo>
                    <a:pt x="306" y="207"/>
                  </a:lnTo>
                  <a:lnTo>
                    <a:pt x="306" y="209"/>
                  </a:lnTo>
                  <a:lnTo>
                    <a:pt x="306" y="210"/>
                  </a:lnTo>
                  <a:lnTo>
                    <a:pt x="306" y="212"/>
                  </a:lnTo>
                  <a:lnTo>
                    <a:pt x="306" y="214"/>
                  </a:lnTo>
                  <a:lnTo>
                    <a:pt x="306" y="216"/>
                  </a:lnTo>
                  <a:lnTo>
                    <a:pt x="306" y="217"/>
                  </a:lnTo>
                  <a:lnTo>
                    <a:pt x="306" y="219"/>
                  </a:lnTo>
                  <a:lnTo>
                    <a:pt x="306" y="221"/>
                  </a:lnTo>
                  <a:lnTo>
                    <a:pt x="306" y="223"/>
                  </a:lnTo>
                  <a:lnTo>
                    <a:pt x="306" y="225"/>
                  </a:lnTo>
                  <a:lnTo>
                    <a:pt x="306" y="226"/>
                  </a:lnTo>
                  <a:lnTo>
                    <a:pt x="305" y="226"/>
                  </a:lnTo>
                  <a:lnTo>
                    <a:pt x="305" y="228"/>
                  </a:lnTo>
                  <a:lnTo>
                    <a:pt x="305" y="230"/>
                  </a:lnTo>
                  <a:lnTo>
                    <a:pt x="306" y="230"/>
                  </a:lnTo>
                  <a:lnTo>
                    <a:pt x="306" y="232"/>
                  </a:lnTo>
                  <a:lnTo>
                    <a:pt x="308" y="232"/>
                  </a:lnTo>
                  <a:lnTo>
                    <a:pt x="308" y="233"/>
                  </a:lnTo>
                  <a:lnTo>
                    <a:pt x="310" y="233"/>
                  </a:lnTo>
                  <a:lnTo>
                    <a:pt x="310" y="232"/>
                  </a:lnTo>
                  <a:lnTo>
                    <a:pt x="312" y="232"/>
                  </a:lnTo>
                  <a:lnTo>
                    <a:pt x="312" y="230"/>
                  </a:lnTo>
                  <a:lnTo>
                    <a:pt x="314" y="230"/>
                  </a:lnTo>
                  <a:lnTo>
                    <a:pt x="315" y="228"/>
                  </a:lnTo>
                  <a:lnTo>
                    <a:pt x="317" y="230"/>
                  </a:lnTo>
                  <a:lnTo>
                    <a:pt x="317" y="228"/>
                  </a:lnTo>
                  <a:lnTo>
                    <a:pt x="319" y="228"/>
                  </a:lnTo>
                  <a:lnTo>
                    <a:pt x="319" y="226"/>
                  </a:lnTo>
                  <a:lnTo>
                    <a:pt x="321" y="226"/>
                  </a:lnTo>
                  <a:lnTo>
                    <a:pt x="321" y="225"/>
                  </a:lnTo>
                  <a:lnTo>
                    <a:pt x="322" y="225"/>
                  </a:lnTo>
                  <a:lnTo>
                    <a:pt x="324" y="225"/>
                  </a:lnTo>
                  <a:lnTo>
                    <a:pt x="324" y="226"/>
                  </a:lnTo>
                  <a:lnTo>
                    <a:pt x="324" y="225"/>
                  </a:lnTo>
                  <a:lnTo>
                    <a:pt x="326" y="226"/>
                  </a:lnTo>
                  <a:lnTo>
                    <a:pt x="328" y="226"/>
                  </a:lnTo>
                  <a:lnTo>
                    <a:pt x="329" y="226"/>
                  </a:lnTo>
                  <a:lnTo>
                    <a:pt x="329" y="228"/>
                  </a:lnTo>
                  <a:lnTo>
                    <a:pt x="331" y="228"/>
                  </a:lnTo>
                  <a:lnTo>
                    <a:pt x="333" y="228"/>
                  </a:lnTo>
                  <a:lnTo>
                    <a:pt x="335" y="228"/>
                  </a:lnTo>
                  <a:lnTo>
                    <a:pt x="335" y="230"/>
                  </a:lnTo>
                  <a:lnTo>
                    <a:pt x="337" y="230"/>
                  </a:lnTo>
                  <a:lnTo>
                    <a:pt x="338" y="230"/>
                  </a:lnTo>
                  <a:lnTo>
                    <a:pt x="338" y="232"/>
                  </a:lnTo>
                  <a:lnTo>
                    <a:pt x="340" y="232"/>
                  </a:lnTo>
                  <a:lnTo>
                    <a:pt x="342" y="232"/>
                  </a:lnTo>
                  <a:lnTo>
                    <a:pt x="342" y="230"/>
                  </a:lnTo>
                  <a:lnTo>
                    <a:pt x="344" y="230"/>
                  </a:lnTo>
                  <a:lnTo>
                    <a:pt x="344" y="232"/>
                  </a:lnTo>
                  <a:lnTo>
                    <a:pt x="345" y="230"/>
                  </a:lnTo>
                  <a:lnTo>
                    <a:pt x="347" y="230"/>
                  </a:lnTo>
                  <a:lnTo>
                    <a:pt x="349" y="230"/>
                  </a:lnTo>
                  <a:lnTo>
                    <a:pt x="351" y="230"/>
                  </a:lnTo>
                  <a:lnTo>
                    <a:pt x="351" y="232"/>
                  </a:lnTo>
                  <a:lnTo>
                    <a:pt x="352" y="232"/>
                  </a:lnTo>
                  <a:lnTo>
                    <a:pt x="354" y="232"/>
                  </a:lnTo>
                  <a:lnTo>
                    <a:pt x="356" y="232"/>
                  </a:lnTo>
                  <a:lnTo>
                    <a:pt x="356" y="230"/>
                  </a:lnTo>
                  <a:lnTo>
                    <a:pt x="356" y="228"/>
                  </a:lnTo>
                  <a:lnTo>
                    <a:pt x="358" y="228"/>
                  </a:lnTo>
                  <a:lnTo>
                    <a:pt x="358" y="226"/>
                  </a:lnTo>
                  <a:lnTo>
                    <a:pt x="360" y="226"/>
                  </a:lnTo>
                  <a:lnTo>
                    <a:pt x="360" y="228"/>
                  </a:lnTo>
                  <a:lnTo>
                    <a:pt x="360" y="230"/>
                  </a:lnTo>
                  <a:lnTo>
                    <a:pt x="361" y="230"/>
                  </a:lnTo>
                  <a:lnTo>
                    <a:pt x="361" y="232"/>
                  </a:lnTo>
                  <a:lnTo>
                    <a:pt x="363" y="232"/>
                  </a:lnTo>
                  <a:lnTo>
                    <a:pt x="365" y="232"/>
                  </a:lnTo>
                  <a:lnTo>
                    <a:pt x="365" y="233"/>
                  </a:lnTo>
                  <a:lnTo>
                    <a:pt x="367" y="233"/>
                  </a:lnTo>
                  <a:lnTo>
                    <a:pt x="367" y="235"/>
                  </a:lnTo>
                  <a:lnTo>
                    <a:pt x="368" y="237"/>
                  </a:lnTo>
                  <a:lnTo>
                    <a:pt x="368" y="239"/>
                  </a:lnTo>
                  <a:lnTo>
                    <a:pt x="368" y="240"/>
                  </a:lnTo>
                  <a:lnTo>
                    <a:pt x="370" y="240"/>
                  </a:lnTo>
                  <a:lnTo>
                    <a:pt x="370" y="242"/>
                  </a:lnTo>
                  <a:lnTo>
                    <a:pt x="372" y="242"/>
                  </a:lnTo>
                  <a:lnTo>
                    <a:pt x="374" y="242"/>
                  </a:lnTo>
                  <a:lnTo>
                    <a:pt x="374" y="240"/>
                  </a:lnTo>
                  <a:lnTo>
                    <a:pt x="374" y="239"/>
                  </a:lnTo>
                  <a:lnTo>
                    <a:pt x="374" y="237"/>
                  </a:lnTo>
                  <a:lnTo>
                    <a:pt x="374" y="235"/>
                  </a:lnTo>
                  <a:lnTo>
                    <a:pt x="374" y="233"/>
                  </a:lnTo>
                  <a:lnTo>
                    <a:pt x="374" y="232"/>
                  </a:lnTo>
                  <a:lnTo>
                    <a:pt x="375" y="232"/>
                  </a:lnTo>
                  <a:lnTo>
                    <a:pt x="375" y="230"/>
                  </a:lnTo>
                  <a:lnTo>
                    <a:pt x="375" y="228"/>
                  </a:lnTo>
                  <a:lnTo>
                    <a:pt x="377" y="226"/>
                  </a:lnTo>
                  <a:lnTo>
                    <a:pt x="379" y="226"/>
                  </a:lnTo>
                  <a:lnTo>
                    <a:pt x="381" y="225"/>
                  </a:lnTo>
                  <a:lnTo>
                    <a:pt x="383" y="223"/>
                  </a:lnTo>
                  <a:lnTo>
                    <a:pt x="383" y="221"/>
                  </a:lnTo>
                  <a:lnTo>
                    <a:pt x="384" y="221"/>
                  </a:lnTo>
                  <a:lnTo>
                    <a:pt x="384" y="219"/>
                  </a:lnTo>
                  <a:lnTo>
                    <a:pt x="386" y="217"/>
                  </a:lnTo>
                  <a:lnTo>
                    <a:pt x="388" y="217"/>
                  </a:lnTo>
                  <a:lnTo>
                    <a:pt x="390" y="217"/>
                  </a:lnTo>
                  <a:lnTo>
                    <a:pt x="391" y="216"/>
                  </a:lnTo>
                  <a:lnTo>
                    <a:pt x="391" y="217"/>
                  </a:lnTo>
                  <a:lnTo>
                    <a:pt x="393" y="219"/>
                  </a:lnTo>
                  <a:lnTo>
                    <a:pt x="395" y="219"/>
                  </a:lnTo>
                  <a:lnTo>
                    <a:pt x="397" y="219"/>
                  </a:lnTo>
                  <a:lnTo>
                    <a:pt x="397" y="221"/>
                  </a:lnTo>
                  <a:lnTo>
                    <a:pt x="399" y="221"/>
                  </a:lnTo>
                  <a:lnTo>
                    <a:pt x="400" y="221"/>
                  </a:lnTo>
                  <a:lnTo>
                    <a:pt x="400" y="219"/>
                  </a:lnTo>
                  <a:lnTo>
                    <a:pt x="402" y="219"/>
                  </a:lnTo>
                  <a:lnTo>
                    <a:pt x="404" y="219"/>
                  </a:lnTo>
                  <a:lnTo>
                    <a:pt x="404" y="217"/>
                  </a:lnTo>
                  <a:lnTo>
                    <a:pt x="404" y="216"/>
                  </a:lnTo>
                  <a:lnTo>
                    <a:pt x="404" y="214"/>
                  </a:lnTo>
                  <a:lnTo>
                    <a:pt x="406" y="212"/>
                  </a:lnTo>
                  <a:lnTo>
                    <a:pt x="407" y="210"/>
                  </a:lnTo>
                  <a:lnTo>
                    <a:pt x="409" y="210"/>
                  </a:lnTo>
                  <a:lnTo>
                    <a:pt x="409" y="209"/>
                  </a:lnTo>
                  <a:lnTo>
                    <a:pt x="411" y="209"/>
                  </a:lnTo>
                  <a:lnTo>
                    <a:pt x="413" y="209"/>
                  </a:lnTo>
                  <a:lnTo>
                    <a:pt x="413" y="210"/>
                  </a:lnTo>
                  <a:lnTo>
                    <a:pt x="414" y="210"/>
                  </a:lnTo>
                  <a:lnTo>
                    <a:pt x="414" y="212"/>
                  </a:lnTo>
                  <a:lnTo>
                    <a:pt x="416" y="212"/>
                  </a:lnTo>
                  <a:lnTo>
                    <a:pt x="418" y="212"/>
                  </a:lnTo>
                  <a:lnTo>
                    <a:pt x="420" y="212"/>
                  </a:lnTo>
                  <a:lnTo>
                    <a:pt x="422" y="212"/>
                  </a:lnTo>
                  <a:lnTo>
                    <a:pt x="422" y="210"/>
                  </a:lnTo>
                  <a:lnTo>
                    <a:pt x="423" y="210"/>
                  </a:lnTo>
                  <a:lnTo>
                    <a:pt x="425" y="210"/>
                  </a:lnTo>
                  <a:lnTo>
                    <a:pt x="425" y="209"/>
                  </a:lnTo>
                  <a:lnTo>
                    <a:pt x="425" y="207"/>
                  </a:lnTo>
                  <a:lnTo>
                    <a:pt x="427" y="209"/>
                  </a:lnTo>
                  <a:lnTo>
                    <a:pt x="429" y="209"/>
                  </a:lnTo>
                  <a:lnTo>
                    <a:pt x="429" y="207"/>
                  </a:lnTo>
                  <a:lnTo>
                    <a:pt x="430" y="207"/>
                  </a:lnTo>
                  <a:lnTo>
                    <a:pt x="434" y="207"/>
                  </a:lnTo>
                  <a:lnTo>
                    <a:pt x="436" y="209"/>
                  </a:lnTo>
                  <a:lnTo>
                    <a:pt x="437" y="210"/>
                  </a:lnTo>
                  <a:lnTo>
                    <a:pt x="439" y="210"/>
                  </a:lnTo>
                  <a:lnTo>
                    <a:pt x="441" y="210"/>
                  </a:lnTo>
                  <a:lnTo>
                    <a:pt x="443" y="210"/>
                  </a:lnTo>
                  <a:lnTo>
                    <a:pt x="445" y="210"/>
                  </a:lnTo>
                  <a:lnTo>
                    <a:pt x="445" y="212"/>
                  </a:lnTo>
                  <a:lnTo>
                    <a:pt x="446" y="212"/>
                  </a:lnTo>
                  <a:lnTo>
                    <a:pt x="446" y="214"/>
                  </a:lnTo>
                  <a:lnTo>
                    <a:pt x="445" y="214"/>
                  </a:lnTo>
                  <a:lnTo>
                    <a:pt x="446" y="214"/>
                  </a:lnTo>
                  <a:lnTo>
                    <a:pt x="446" y="216"/>
                  </a:lnTo>
                  <a:lnTo>
                    <a:pt x="448" y="216"/>
                  </a:lnTo>
                  <a:lnTo>
                    <a:pt x="450" y="216"/>
                  </a:lnTo>
                  <a:lnTo>
                    <a:pt x="450" y="217"/>
                  </a:lnTo>
                  <a:lnTo>
                    <a:pt x="452" y="216"/>
                  </a:lnTo>
                  <a:lnTo>
                    <a:pt x="452" y="214"/>
                  </a:lnTo>
                  <a:lnTo>
                    <a:pt x="453" y="214"/>
                  </a:lnTo>
                  <a:lnTo>
                    <a:pt x="453" y="216"/>
                  </a:lnTo>
                  <a:lnTo>
                    <a:pt x="453" y="217"/>
                  </a:lnTo>
                  <a:lnTo>
                    <a:pt x="453" y="219"/>
                  </a:lnTo>
                  <a:lnTo>
                    <a:pt x="452" y="221"/>
                  </a:lnTo>
                  <a:lnTo>
                    <a:pt x="452" y="223"/>
                  </a:lnTo>
                  <a:lnTo>
                    <a:pt x="452" y="225"/>
                  </a:lnTo>
                  <a:lnTo>
                    <a:pt x="452" y="226"/>
                  </a:lnTo>
                  <a:lnTo>
                    <a:pt x="453" y="226"/>
                  </a:lnTo>
                  <a:lnTo>
                    <a:pt x="453" y="228"/>
                  </a:lnTo>
                  <a:lnTo>
                    <a:pt x="453" y="230"/>
                  </a:lnTo>
                  <a:lnTo>
                    <a:pt x="455" y="232"/>
                  </a:lnTo>
                  <a:lnTo>
                    <a:pt x="457" y="233"/>
                  </a:lnTo>
                  <a:lnTo>
                    <a:pt x="457" y="235"/>
                  </a:lnTo>
                  <a:lnTo>
                    <a:pt x="459" y="235"/>
                  </a:lnTo>
                  <a:lnTo>
                    <a:pt x="459" y="237"/>
                  </a:lnTo>
                  <a:lnTo>
                    <a:pt x="460" y="239"/>
                  </a:lnTo>
                  <a:lnTo>
                    <a:pt x="462" y="239"/>
                  </a:lnTo>
                  <a:lnTo>
                    <a:pt x="464" y="240"/>
                  </a:lnTo>
                  <a:lnTo>
                    <a:pt x="466" y="240"/>
                  </a:lnTo>
                  <a:lnTo>
                    <a:pt x="468" y="242"/>
                  </a:lnTo>
                  <a:lnTo>
                    <a:pt x="469" y="242"/>
                  </a:lnTo>
                  <a:lnTo>
                    <a:pt x="471" y="242"/>
                  </a:lnTo>
                  <a:lnTo>
                    <a:pt x="473" y="244"/>
                  </a:lnTo>
                  <a:lnTo>
                    <a:pt x="475" y="244"/>
                  </a:lnTo>
                  <a:lnTo>
                    <a:pt x="475" y="246"/>
                  </a:lnTo>
                  <a:lnTo>
                    <a:pt x="475" y="248"/>
                  </a:lnTo>
                  <a:lnTo>
                    <a:pt x="476" y="248"/>
                  </a:lnTo>
                  <a:lnTo>
                    <a:pt x="478" y="248"/>
                  </a:lnTo>
                  <a:lnTo>
                    <a:pt x="478" y="249"/>
                  </a:lnTo>
                  <a:lnTo>
                    <a:pt x="480" y="249"/>
                  </a:lnTo>
                  <a:lnTo>
                    <a:pt x="482" y="249"/>
                  </a:lnTo>
                  <a:lnTo>
                    <a:pt x="483" y="249"/>
                  </a:lnTo>
                  <a:lnTo>
                    <a:pt x="485" y="249"/>
                  </a:lnTo>
                  <a:lnTo>
                    <a:pt x="487" y="249"/>
                  </a:lnTo>
                  <a:lnTo>
                    <a:pt x="489" y="249"/>
                  </a:lnTo>
                  <a:lnTo>
                    <a:pt x="491" y="249"/>
                  </a:lnTo>
                  <a:lnTo>
                    <a:pt x="491" y="248"/>
                  </a:lnTo>
                  <a:lnTo>
                    <a:pt x="492" y="248"/>
                  </a:lnTo>
                  <a:lnTo>
                    <a:pt x="492" y="246"/>
                  </a:lnTo>
                  <a:lnTo>
                    <a:pt x="494" y="246"/>
                  </a:lnTo>
                  <a:lnTo>
                    <a:pt x="496" y="246"/>
                  </a:lnTo>
                  <a:lnTo>
                    <a:pt x="496" y="244"/>
                  </a:lnTo>
                  <a:lnTo>
                    <a:pt x="498" y="244"/>
                  </a:lnTo>
                  <a:lnTo>
                    <a:pt x="499" y="244"/>
                  </a:lnTo>
                  <a:lnTo>
                    <a:pt x="501" y="244"/>
                  </a:lnTo>
                  <a:lnTo>
                    <a:pt x="503" y="244"/>
                  </a:lnTo>
                  <a:lnTo>
                    <a:pt x="505" y="244"/>
                  </a:lnTo>
                  <a:lnTo>
                    <a:pt x="506" y="244"/>
                  </a:lnTo>
                  <a:lnTo>
                    <a:pt x="506" y="242"/>
                  </a:lnTo>
                  <a:lnTo>
                    <a:pt x="508" y="242"/>
                  </a:lnTo>
                  <a:lnTo>
                    <a:pt x="510" y="242"/>
                  </a:lnTo>
                  <a:lnTo>
                    <a:pt x="512" y="242"/>
                  </a:lnTo>
                  <a:lnTo>
                    <a:pt x="512" y="244"/>
                  </a:lnTo>
                  <a:lnTo>
                    <a:pt x="514" y="244"/>
                  </a:lnTo>
                  <a:lnTo>
                    <a:pt x="515" y="244"/>
                  </a:lnTo>
                  <a:lnTo>
                    <a:pt x="514" y="244"/>
                  </a:lnTo>
                  <a:lnTo>
                    <a:pt x="514" y="242"/>
                  </a:lnTo>
                  <a:lnTo>
                    <a:pt x="515" y="242"/>
                  </a:lnTo>
                  <a:lnTo>
                    <a:pt x="517" y="242"/>
                  </a:lnTo>
                  <a:lnTo>
                    <a:pt x="517" y="240"/>
                  </a:lnTo>
                  <a:lnTo>
                    <a:pt x="519" y="240"/>
                  </a:lnTo>
                  <a:lnTo>
                    <a:pt x="521" y="240"/>
                  </a:lnTo>
                  <a:lnTo>
                    <a:pt x="521" y="242"/>
                  </a:lnTo>
                  <a:lnTo>
                    <a:pt x="522" y="242"/>
                  </a:lnTo>
                  <a:lnTo>
                    <a:pt x="522" y="240"/>
                  </a:lnTo>
                  <a:lnTo>
                    <a:pt x="524" y="240"/>
                  </a:lnTo>
                  <a:lnTo>
                    <a:pt x="524" y="239"/>
                  </a:lnTo>
                  <a:lnTo>
                    <a:pt x="526" y="239"/>
                  </a:lnTo>
                  <a:lnTo>
                    <a:pt x="526" y="237"/>
                  </a:lnTo>
                  <a:lnTo>
                    <a:pt x="528" y="237"/>
                  </a:lnTo>
                  <a:lnTo>
                    <a:pt x="529" y="237"/>
                  </a:lnTo>
                  <a:lnTo>
                    <a:pt x="529" y="235"/>
                  </a:lnTo>
                  <a:lnTo>
                    <a:pt x="531" y="235"/>
                  </a:lnTo>
                  <a:lnTo>
                    <a:pt x="531" y="233"/>
                  </a:lnTo>
                  <a:lnTo>
                    <a:pt x="533" y="233"/>
                  </a:lnTo>
                  <a:lnTo>
                    <a:pt x="533" y="232"/>
                  </a:lnTo>
                  <a:lnTo>
                    <a:pt x="535" y="232"/>
                  </a:lnTo>
                  <a:lnTo>
                    <a:pt x="535" y="230"/>
                  </a:lnTo>
                  <a:lnTo>
                    <a:pt x="537" y="230"/>
                  </a:lnTo>
                  <a:lnTo>
                    <a:pt x="538" y="226"/>
                  </a:lnTo>
                  <a:lnTo>
                    <a:pt x="540" y="226"/>
                  </a:lnTo>
                  <a:lnTo>
                    <a:pt x="540" y="225"/>
                  </a:lnTo>
                  <a:lnTo>
                    <a:pt x="540" y="223"/>
                  </a:lnTo>
                  <a:lnTo>
                    <a:pt x="542" y="223"/>
                  </a:lnTo>
                  <a:lnTo>
                    <a:pt x="542" y="221"/>
                  </a:lnTo>
                  <a:lnTo>
                    <a:pt x="542" y="219"/>
                  </a:lnTo>
                  <a:lnTo>
                    <a:pt x="542" y="217"/>
                  </a:lnTo>
                  <a:lnTo>
                    <a:pt x="542" y="216"/>
                  </a:lnTo>
                  <a:lnTo>
                    <a:pt x="542" y="214"/>
                  </a:lnTo>
                  <a:lnTo>
                    <a:pt x="542" y="212"/>
                  </a:lnTo>
                  <a:lnTo>
                    <a:pt x="542" y="210"/>
                  </a:lnTo>
                  <a:lnTo>
                    <a:pt x="542" y="212"/>
                  </a:lnTo>
                  <a:lnTo>
                    <a:pt x="544" y="212"/>
                  </a:lnTo>
                  <a:lnTo>
                    <a:pt x="545" y="212"/>
                  </a:lnTo>
                  <a:lnTo>
                    <a:pt x="547" y="212"/>
                  </a:lnTo>
                  <a:lnTo>
                    <a:pt x="547" y="210"/>
                  </a:lnTo>
                  <a:lnTo>
                    <a:pt x="547" y="212"/>
                  </a:lnTo>
                  <a:lnTo>
                    <a:pt x="549" y="212"/>
                  </a:lnTo>
                  <a:lnTo>
                    <a:pt x="551" y="210"/>
                  </a:lnTo>
                  <a:lnTo>
                    <a:pt x="552" y="210"/>
                  </a:lnTo>
                  <a:lnTo>
                    <a:pt x="552" y="212"/>
                  </a:lnTo>
                  <a:lnTo>
                    <a:pt x="554" y="212"/>
                  </a:lnTo>
                  <a:lnTo>
                    <a:pt x="556" y="212"/>
                  </a:lnTo>
                  <a:lnTo>
                    <a:pt x="558" y="212"/>
                  </a:lnTo>
                  <a:lnTo>
                    <a:pt x="558" y="214"/>
                  </a:lnTo>
                  <a:lnTo>
                    <a:pt x="560" y="216"/>
                  </a:lnTo>
                  <a:lnTo>
                    <a:pt x="561" y="216"/>
                  </a:lnTo>
                  <a:lnTo>
                    <a:pt x="563" y="216"/>
                  </a:lnTo>
                  <a:lnTo>
                    <a:pt x="565" y="216"/>
                  </a:lnTo>
                  <a:lnTo>
                    <a:pt x="567" y="216"/>
                  </a:lnTo>
                  <a:lnTo>
                    <a:pt x="567" y="214"/>
                  </a:lnTo>
                  <a:lnTo>
                    <a:pt x="568" y="214"/>
                  </a:lnTo>
                  <a:lnTo>
                    <a:pt x="568" y="212"/>
                  </a:lnTo>
                  <a:lnTo>
                    <a:pt x="570" y="210"/>
                  </a:lnTo>
                  <a:lnTo>
                    <a:pt x="570" y="209"/>
                  </a:lnTo>
                  <a:lnTo>
                    <a:pt x="572" y="209"/>
                  </a:lnTo>
                  <a:lnTo>
                    <a:pt x="574" y="209"/>
                  </a:lnTo>
                  <a:lnTo>
                    <a:pt x="575" y="209"/>
                  </a:lnTo>
                  <a:lnTo>
                    <a:pt x="575" y="210"/>
                  </a:lnTo>
                  <a:lnTo>
                    <a:pt x="577" y="210"/>
                  </a:lnTo>
                  <a:lnTo>
                    <a:pt x="579" y="210"/>
                  </a:lnTo>
                  <a:lnTo>
                    <a:pt x="581" y="209"/>
                  </a:lnTo>
                  <a:lnTo>
                    <a:pt x="583" y="209"/>
                  </a:lnTo>
                  <a:lnTo>
                    <a:pt x="584" y="209"/>
                  </a:lnTo>
                  <a:lnTo>
                    <a:pt x="586" y="209"/>
                  </a:lnTo>
                  <a:lnTo>
                    <a:pt x="586" y="210"/>
                  </a:lnTo>
                  <a:lnTo>
                    <a:pt x="588" y="210"/>
                  </a:lnTo>
                  <a:lnTo>
                    <a:pt x="588" y="212"/>
                  </a:lnTo>
                  <a:lnTo>
                    <a:pt x="590" y="212"/>
                  </a:lnTo>
                  <a:lnTo>
                    <a:pt x="591" y="212"/>
                  </a:lnTo>
                  <a:lnTo>
                    <a:pt x="591" y="214"/>
                  </a:lnTo>
                  <a:lnTo>
                    <a:pt x="593" y="214"/>
                  </a:lnTo>
                  <a:lnTo>
                    <a:pt x="593" y="216"/>
                  </a:lnTo>
                  <a:lnTo>
                    <a:pt x="593" y="217"/>
                  </a:lnTo>
                  <a:lnTo>
                    <a:pt x="595" y="217"/>
                  </a:lnTo>
                  <a:lnTo>
                    <a:pt x="595" y="219"/>
                  </a:lnTo>
                  <a:lnTo>
                    <a:pt x="597" y="219"/>
                  </a:lnTo>
                  <a:lnTo>
                    <a:pt x="599" y="219"/>
                  </a:lnTo>
                  <a:lnTo>
                    <a:pt x="600" y="221"/>
                  </a:lnTo>
                  <a:lnTo>
                    <a:pt x="600" y="223"/>
                  </a:lnTo>
                  <a:lnTo>
                    <a:pt x="600" y="225"/>
                  </a:lnTo>
                  <a:lnTo>
                    <a:pt x="600" y="226"/>
                  </a:lnTo>
                  <a:lnTo>
                    <a:pt x="600" y="228"/>
                  </a:lnTo>
                  <a:lnTo>
                    <a:pt x="599" y="228"/>
                  </a:lnTo>
                  <a:lnTo>
                    <a:pt x="599" y="230"/>
                  </a:lnTo>
                  <a:lnTo>
                    <a:pt x="599" y="232"/>
                  </a:lnTo>
                  <a:lnTo>
                    <a:pt x="600" y="232"/>
                  </a:lnTo>
                  <a:lnTo>
                    <a:pt x="600" y="233"/>
                  </a:lnTo>
                  <a:lnTo>
                    <a:pt x="602" y="235"/>
                  </a:lnTo>
                  <a:lnTo>
                    <a:pt x="602" y="237"/>
                  </a:lnTo>
                  <a:lnTo>
                    <a:pt x="604" y="237"/>
                  </a:lnTo>
                  <a:lnTo>
                    <a:pt x="606" y="237"/>
                  </a:lnTo>
                  <a:lnTo>
                    <a:pt x="606" y="239"/>
                  </a:lnTo>
                  <a:lnTo>
                    <a:pt x="606" y="240"/>
                  </a:lnTo>
                  <a:lnTo>
                    <a:pt x="607" y="240"/>
                  </a:lnTo>
                  <a:lnTo>
                    <a:pt x="607" y="242"/>
                  </a:lnTo>
                  <a:lnTo>
                    <a:pt x="607" y="240"/>
                  </a:lnTo>
                  <a:lnTo>
                    <a:pt x="607" y="242"/>
                  </a:lnTo>
                  <a:lnTo>
                    <a:pt x="609" y="242"/>
                  </a:lnTo>
                  <a:lnTo>
                    <a:pt x="611" y="242"/>
                  </a:lnTo>
                  <a:lnTo>
                    <a:pt x="613" y="242"/>
                  </a:lnTo>
                  <a:lnTo>
                    <a:pt x="611" y="242"/>
                  </a:lnTo>
                  <a:lnTo>
                    <a:pt x="611" y="240"/>
                  </a:lnTo>
                  <a:lnTo>
                    <a:pt x="611" y="239"/>
                  </a:lnTo>
                  <a:lnTo>
                    <a:pt x="611" y="237"/>
                  </a:lnTo>
                  <a:lnTo>
                    <a:pt x="613" y="237"/>
                  </a:lnTo>
                  <a:lnTo>
                    <a:pt x="613" y="235"/>
                  </a:lnTo>
                  <a:lnTo>
                    <a:pt x="614" y="235"/>
                  </a:lnTo>
                  <a:lnTo>
                    <a:pt x="614" y="233"/>
                  </a:lnTo>
                  <a:lnTo>
                    <a:pt x="614" y="232"/>
                  </a:lnTo>
                  <a:lnTo>
                    <a:pt x="616" y="232"/>
                  </a:lnTo>
                  <a:lnTo>
                    <a:pt x="614" y="230"/>
                  </a:lnTo>
                  <a:lnTo>
                    <a:pt x="614" y="228"/>
                  </a:lnTo>
                  <a:lnTo>
                    <a:pt x="616" y="228"/>
                  </a:lnTo>
                  <a:lnTo>
                    <a:pt x="616" y="226"/>
                  </a:lnTo>
                  <a:lnTo>
                    <a:pt x="618" y="225"/>
                  </a:lnTo>
                  <a:lnTo>
                    <a:pt x="618" y="223"/>
                  </a:lnTo>
                  <a:lnTo>
                    <a:pt x="616" y="223"/>
                  </a:lnTo>
                  <a:lnTo>
                    <a:pt x="616" y="221"/>
                  </a:lnTo>
                  <a:lnTo>
                    <a:pt x="616" y="219"/>
                  </a:lnTo>
                  <a:lnTo>
                    <a:pt x="614" y="217"/>
                  </a:lnTo>
                  <a:lnTo>
                    <a:pt x="616" y="217"/>
                  </a:lnTo>
                  <a:lnTo>
                    <a:pt x="616" y="216"/>
                  </a:lnTo>
                  <a:lnTo>
                    <a:pt x="618" y="216"/>
                  </a:lnTo>
                  <a:lnTo>
                    <a:pt x="618" y="214"/>
                  </a:lnTo>
                  <a:lnTo>
                    <a:pt x="618" y="212"/>
                  </a:lnTo>
                  <a:lnTo>
                    <a:pt x="620" y="210"/>
                  </a:lnTo>
                  <a:lnTo>
                    <a:pt x="622" y="209"/>
                  </a:lnTo>
                  <a:lnTo>
                    <a:pt x="622" y="207"/>
                  </a:lnTo>
                  <a:lnTo>
                    <a:pt x="622" y="205"/>
                  </a:lnTo>
                  <a:lnTo>
                    <a:pt x="622" y="203"/>
                  </a:lnTo>
                  <a:lnTo>
                    <a:pt x="622" y="202"/>
                  </a:lnTo>
                  <a:lnTo>
                    <a:pt x="623" y="202"/>
                  </a:lnTo>
                  <a:lnTo>
                    <a:pt x="623" y="203"/>
                  </a:lnTo>
                  <a:lnTo>
                    <a:pt x="625" y="203"/>
                  </a:lnTo>
                  <a:lnTo>
                    <a:pt x="627" y="203"/>
                  </a:lnTo>
                  <a:lnTo>
                    <a:pt x="627" y="202"/>
                  </a:lnTo>
                  <a:lnTo>
                    <a:pt x="629" y="202"/>
                  </a:lnTo>
                  <a:lnTo>
                    <a:pt x="629" y="200"/>
                  </a:lnTo>
                  <a:lnTo>
                    <a:pt x="627" y="198"/>
                  </a:lnTo>
                  <a:lnTo>
                    <a:pt x="625" y="198"/>
                  </a:lnTo>
                  <a:lnTo>
                    <a:pt x="625" y="196"/>
                  </a:lnTo>
                  <a:lnTo>
                    <a:pt x="625" y="194"/>
                  </a:lnTo>
                  <a:lnTo>
                    <a:pt x="625" y="193"/>
                  </a:lnTo>
                  <a:lnTo>
                    <a:pt x="627" y="193"/>
                  </a:lnTo>
                  <a:lnTo>
                    <a:pt x="627" y="191"/>
                  </a:lnTo>
                  <a:lnTo>
                    <a:pt x="629" y="191"/>
                  </a:lnTo>
                  <a:lnTo>
                    <a:pt x="630" y="191"/>
                  </a:lnTo>
                  <a:lnTo>
                    <a:pt x="630" y="189"/>
                  </a:lnTo>
                  <a:lnTo>
                    <a:pt x="632" y="189"/>
                  </a:lnTo>
                  <a:lnTo>
                    <a:pt x="634" y="189"/>
                  </a:lnTo>
                  <a:lnTo>
                    <a:pt x="636" y="189"/>
                  </a:lnTo>
                  <a:lnTo>
                    <a:pt x="636" y="187"/>
                  </a:lnTo>
                  <a:lnTo>
                    <a:pt x="637" y="187"/>
                  </a:lnTo>
                  <a:lnTo>
                    <a:pt x="637" y="189"/>
                  </a:lnTo>
                  <a:lnTo>
                    <a:pt x="639" y="189"/>
                  </a:lnTo>
                  <a:lnTo>
                    <a:pt x="639" y="187"/>
                  </a:lnTo>
                  <a:lnTo>
                    <a:pt x="641" y="187"/>
                  </a:lnTo>
                  <a:lnTo>
                    <a:pt x="641" y="186"/>
                  </a:lnTo>
                  <a:lnTo>
                    <a:pt x="641" y="184"/>
                  </a:lnTo>
                  <a:lnTo>
                    <a:pt x="641" y="182"/>
                  </a:lnTo>
                  <a:lnTo>
                    <a:pt x="643" y="182"/>
                  </a:lnTo>
                  <a:lnTo>
                    <a:pt x="643" y="180"/>
                  </a:lnTo>
                  <a:lnTo>
                    <a:pt x="641" y="180"/>
                  </a:lnTo>
                  <a:lnTo>
                    <a:pt x="639" y="180"/>
                  </a:lnTo>
                  <a:lnTo>
                    <a:pt x="637" y="180"/>
                  </a:lnTo>
                  <a:lnTo>
                    <a:pt x="637" y="179"/>
                  </a:lnTo>
                  <a:lnTo>
                    <a:pt x="636" y="179"/>
                  </a:lnTo>
                  <a:lnTo>
                    <a:pt x="636" y="180"/>
                  </a:lnTo>
                  <a:lnTo>
                    <a:pt x="634" y="180"/>
                  </a:lnTo>
                  <a:lnTo>
                    <a:pt x="634" y="179"/>
                  </a:lnTo>
                  <a:lnTo>
                    <a:pt x="634" y="177"/>
                  </a:lnTo>
                  <a:lnTo>
                    <a:pt x="632" y="177"/>
                  </a:lnTo>
                  <a:lnTo>
                    <a:pt x="630" y="177"/>
                  </a:lnTo>
                  <a:lnTo>
                    <a:pt x="630" y="175"/>
                  </a:lnTo>
                  <a:lnTo>
                    <a:pt x="629" y="175"/>
                  </a:lnTo>
                  <a:lnTo>
                    <a:pt x="629" y="173"/>
                  </a:lnTo>
                  <a:lnTo>
                    <a:pt x="627" y="173"/>
                  </a:lnTo>
                  <a:lnTo>
                    <a:pt x="627" y="171"/>
                  </a:lnTo>
                  <a:lnTo>
                    <a:pt x="625" y="170"/>
                  </a:lnTo>
                  <a:lnTo>
                    <a:pt x="623" y="170"/>
                  </a:lnTo>
                  <a:lnTo>
                    <a:pt x="623" y="168"/>
                  </a:lnTo>
                  <a:lnTo>
                    <a:pt x="622" y="168"/>
                  </a:lnTo>
                  <a:lnTo>
                    <a:pt x="622" y="166"/>
                  </a:lnTo>
                  <a:lnTo>
                    <a:pt x="620" y="166"/>
                  </a:lnTo>
                  <a:lnTo>
                    <a:pt x="620" y="164"/>
                  </a:lnTo>
                  <a:lnTo>
                    <a:pt x="622" y="164"/>
                  </a:lnTo>
                  <a:lnTo>
                    <a:pt x="622" y="163"/>
                  </a:lnTo>
                  <a:lnTo>
                    <a:pt x="622" y="161"/>
                  </a:lnTo>
                  <a:lnTo>
                    <a:pt x="622" y="159"/>
                  </a:lnTo>
                  <a:lnTo>
                    <a:pt x="622" y="157"/>
                  </a:lnTo>
                  <a:lnTo>
                    <a:pt x="623" y="157"/>
                  </a:lnTo>
                  <a:lnTo>
                    <a:pt x="623" y="156"/>
                  </a:lnTo>
                  <a:lnTo>
                    <a:pt x="622" y="156"/>
                  </a:lnTo>
                  <a:lnTo>
                    <a:pt x="620" y="156"/>
                  </a:lnTo>
                  <a:lnTo>
                    <a:pt x="620" y="157"/>
                  </a:lnTo>
                  <a:lnTo>
                    <a:pt x="618" y="157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16" y="154"/>
                  </a:lnTo>
                  <a:lnTo>
                    <a:pt x="614" y="154"/>
                  </a:lnTo>
                  <a:lnTo>
                    <a:pt x="614" y="152"/>
                  </a:lnTo>
                  <a:lnTo>
                    <a:pt x="613" y="152"/>
                  </a:lnTo>
                  <a:lnTo>
                    <a:pt x="613" y="150"/>
                  </a:lnTo>
                  <a:lnTo>
                    <a:pt x="613" y="148"/>
                  </a:lnTo>
                  <a:lnTo>
                    <a:pt x="611" y="148"/>
                  </a:lnTo>
                  <a:lnTo>
                    <a:pt x="609" y="148"/>
                  </a:lnTo>
                  <a:lnTo>
                    <a:pt x="609" y="147"/>
                  </a:lnTo>
                  <a:lnTo>
                    <a:pt x="609" y="145"/>
                  </a:lnTo>
                  <a:lnTo>
                    <a:pt x="609" y="143"/>
                  </a:lnTo>
                  <a:lnTo>
                    <a:pt x="609" y="141"/>
                  </a:lnTo>
                  <a:lnTo>
                    <a:pt x="607" y="140"/>
                  </a:lnTo>
                  <a:lnTo>
                    <a:pt x="607" y="138"/>
                  </a:lnTo>
                  <a:lnTo>
                    <a:pt x="607" y="136"/>
                  </a:lnTo>
                  <a:lnTo>
                    <a:pt x="606" y="136"/>
                  </a:lnTo>
                  <a:lnTo>
                    <a:pt x="607" y="134"/>
                  </a:lnTo>
                  <a:lnTo>
                    <a:pt x="607" y="133"/>
                  </a:lnTo>
                  <a:lnTo>
                    <a:pt x="607" y="131"/>
                  </a:lnTo>
                  <a:lnTo>
                    <a:pt x="609" y="131"/>
                  </a:lnTo>
                  <a:lnTo>
                    <a:pt x="609" y="133"/>
                  </a:lnTo>
                  <a:lnTo>
                    <a:pt x="611" y="133"/>
                  </a:lnTo>
                  <a:lnTo>
                    <a:pt x="613" y="133"/>
                  </a:lnTo>
                  <a:lnTo>
                    <a:pt x="613" y="131"/>
                  </a:lnTo>
                  <a:lnTo>
                    <a:pt x="614" y="131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8" y="129"/>
                  </a:lnTo>
                  <a:lnTo>
                    <a:pt x="618" y="127"/>
                  </a:lnTo>
                  <a:lnTo>
                    <a:pt x="620" y="127"/>
                  </a:lnTo>
                  <a:lnTo>
                    <a:pt x="620" y="125"/>
                  </a:lnTo>
                  <a:lnTo>
                    <a:pt x="620" y="124"/>
                  </a:lnTo>
                  <a:lnTo>
                    <a:pt x="620" y="125"/>
                  </a:lnTo>
                  <a:lnTo>
                    <a:pt x="622" y="125"/>
                  </a:lnTo>
                  <a:lnTo>
                    <a:pt x="623" y="125"/>
                  </a:lnTo>
                  <a:lnTo>
                    <a:pt x="623" y="127"/>
                  </a:lnTo>
                  <a:lnTo>
                    <a:pt x="625" y="127"/>
                  </a:lnTo>
                  <a:lnTo>
                    <a:pt x="627" y="127"/>
                  </a:lnTo>
                  <a:lnTo>
                    <a:pt x="627" y="125"/>
                  </a:lnTo>
                  <a:lnTo>
                    <a:pt x="627" y="124"/>
                  </a:lnTo>
                  <a:lnTo>
                    <a:pt x="629" y="122"/>
                  </a:lnTo>
                  <a:lnTo>
                    <a:pt x="629" y="120"/>
                  </a:lnTo>
                  <a:lnTo>
                    <a:pt x="630" y="120"/>
                  </a:lnTo>
                  <a:lnTo>
                    <a:pt x="630" y="118"/>
                  </a:lnTo>
                  <a:lnTo>
                    <a:pt x="632" y="117"/>
                  </a:lnTo>
                  <a:lnTo>
                    <a:pt x="634" y="115"/>
                  </a:lnTo>
                  <a:lnTo>
                    <a:pt x="634" y="113"/>
                  </a:lnTo>
                  <a:lnTo>
                    <a:pt x="634" y="111"/>
                  </a:lnTo>
                  <a:lnTo>
                    <a:pt x="636" y="113"/>
                  </a:lnTo>
                  <a:lnTo>
                    <a:pt x="636" y="111"/>
                  </a:lnTo>
                  <a:lnTo>
                    <a:pt x="637" y="113"/>
                  </a:lnTo>
                  <a:lnTo>
                    <a:pt x="639" y="113"/>
                  </a:lnTo>
                  <a:lnTo>
                    <a:pt x="639" y="115"/>
                  </a:lnTo>
                  <a:lnTo>
                    <a:pt x="641" y="115"/>
                  </a:lnTo>
                  <a:lnTo>
                    <a:pt x="641" y="117"/>
                  </a:lnTo>
                  <a:lnTo>
                    <a:pt x="643" y="115"/>
                  </a:lnTo>
                  <a:lnTo>
                    <a:pt x="643" y="117"/>
                  </a:lnTo>
                  <a:lnTo>
                    <a:pt x="645" y="117"/>
                  </a:lnTo>
                  <a:lnTo>
                    <a:pt x="646" y="117"/>
                  </a:lnTo>
                  <a:lnTo>
                    <a:pt x="646" y="115"/>
                  </a:lnTo>
                  <a:lnTo>
                    <a:pt x="646" y="117"/>
                  </a:lnTo>
                  <a:lnTo>
                    <a:pt x="646" y="118"/>
                  </a:lnTo>
                  <a:lnTo>
                    <a:pt x="648" y="120"/>
                  </a:lnTo>
                  <a:lnTo>
                    <a:pt x="648" y="122"/>
                  </a:lnTo>
                  <a:lnTo>
                    <a:pt x="648" y="124"/>
                  </a:lnTo>
                  <a:lnTo>
                    <a:pt x="648" y="125"/>
                  </a:lnTo>
                  <a:lnTo>
                    <a:pt x="650" y="125"/>
                  </a:lnTo>
                  <a:lnTo>
                    <a:pt x="650" y="127"/>
                  </a:lnTo>
                  <a:lnTo>
                    <a:pt x="652" y="127"/>
                  </a:lnTo>
                  <a:lnTo>
                    <a:pt x="653" y="127"/>
                  </a:lnTo>
                  <a:lnTo>
                    <a:pt x="655" y="127"/>
                  </a:lnTo>
                  <a:lnTo>
                    <a:pt x="655" y="125"/>
                  </a:lnTo>
                  <a:lnTo>
                    <a:pt x="657" y="125"/>
                  </a:lnTo>
                  <a:lnTo>
                    <a:pt x="657" y="127"/>
                  </a:lnTo>
                  <a:lnTo>
                    <a:pt x="659" y="127"/>
                  </a:lnTo>
                  <a:lnTo>
                    <a:pt x="660" y="127"/>
                  </a:lnTo>
                  <a:lnTo>
                    <a:pt x="660" y="125"/>
                  </a:lnTo>
                  <a:lnTo>
                    <a:pt x="662" y="125"/>
                  </a:lnTo>
                  <a:lnTo>
                    <a:pt x="662" y="127"/>
                  </a:lnTo>
                  <a:lnTo>
                    <a:pt x="662" y="129"/>
                  </a:lnTo>
                  <a:lnTo>
                    <a:pt x="664" y="129"/>
                  </a:lnTo>
                  <a:lnTo>
                    <a:pt x="666" y="129"/>
                  </a:lnTo>
                  <a:lnTo>
                    <a:pt x="668" y="129"/>
                  </a:lnTo>
                  <a:lnTo>
                    <a:pt x="668" y="127"/>
                  </a:lnTo>
                  <a:lnTo>
                    <a:pt x="668" y="125"/>
                  </a:lnTo>
                  <a:lnTo>
                    <a:pt x="668" y="124"/>
                  </a:lnTo>
                  <a:lnTo>
                    <a:pt x="668" y="122"/>
                  </a:lnTo>
                  <a:lnTo>
                    <a:pt x="666" y="120"/>
                  </a:lnTo>
                  <a:lnTo>
                    <a:pt x="666" y="118"/>
                  </a:lnTo>
                  <a:lnTo>
                    <a:pt x="666" y="117"/>
                  </a:lnTo>
                  <a:lnTo>
                    <a:pt x="664" y="117"/>
                  </a:lnTo>
                  <a:lnTo>
                    <a:pt x="666" y="117"/>
                  </a:lnTo>
                  <a:lnTo>
                    <a:pt x="664" y="117"/>
                  </a:lnTo>
                  <a:lnTo>
                    <a:pt x="664" y="115"/>
                  </a:lnTo>
                  <a:lnTo>
                    <a:pt x="662" y="113"/>
                  </a:lnTo>
                  <a:lnTo>
                    <a:pt x="660" y="113"/>
                  </a:lnTo>
                  <a:lnTo>
                    <a:pt x="660" y="111"/>
                  </a:lnTo>
                  <a:lnTo>
                    <a:pt x="659" y="111"/>
                  </a:lnTo>
                  <a:lnTo>
                    <a:pt x="659" y="109"/>
                  </a:lnTo>
                  <a:lnTo>
                    <a:pt x="657" y="109"/>
                  </a:lnTo>
                  <a:lnTo>
                    <a:pt x="657" y="108"/>
                  </a:lnTo>
                  <a:lnTo>
                    <a:pt x="655" y="108"/>
                  </a:lnTo>
                  <a:lnTo>
                    <a:pt x="655" y="106"/>
                  </a:lnTo>
                  <a:lnTo>
                    <a:pt x="655" y="104"/>
                  </a:lnTo>
                  <a:lnTo>
                    <a:pt x="655" y="102"/>
                  </a:lnTo>
                  <a:lnTo>
                    <a:pt x="655" y="101"/>
                  </a:lnTo>
                  <a:lnTo>
                    <a:pt x="655" y="99"/>
                  </a:lnTo>
                  <a:lnTo>
                    <a:pt x="657" y="97"/>
                  </a:lnTo>
                  <a:lnTo>
                    <a:pt x="657" y="95"/>
                  </a:lnTo>
                  <a:lnTo>
                    <a:pt x="659" y="95"/>
                  </a:lnTo>
                  <a:lnTo>
                    <a:pt x="659" y="97"/>
                  </a:lnTo>
                  <a:lnTo>
                    <a:pt x="660" y="97"/>
                  </a:lnTo>
                  <a:lnTo>
                    <a:pt x="662" y="97"/>
                  </a:lnTo>
                  <a:lnTo>
                    <a:pt x="664" y="97"/>
                  </a:lnTo>
                  <a:lnTo>
                    <a:pt x="664" y="95"/>
                  </a:lnTo>
                  <a:lnTo>
                    <a:pt x="666" y="95"/>
                  </a:lnTo>
                  <a:lnTo>
                    <a:pt x="666" y="94"/>
                  </a:lnTo>
                  <a:lnTo>
                    <a:pt x="668" y="94"/>
                  </a:lnTo>
                  <a:lnTo>
                    <a:pt x="669" y="92"/>
                  </a:lnTo>
                  <a:lnTo>
                    <a:pt x="668" y="92"/>
                  </a:lnTo>
                  <a:lnTo>
                    <a:pt x="668" y="90"/>
                  </a:lnTo>
                  <a:lnTo>
                    <a:pt x="668" y="88"/>
                  </a:lnTo>
                  <a:lnTo>
                    <a:pt x="668" y="86"/>
                  </a:lnTo>
                  <a:lnTo>
                    <a:pt x="668" y="85"/>
                  </a:lnTo>
                  <a:lnTo>
                    <a:pt x="668" y="83"/>
                  </a:lnTo>
                  <a:lnTo>
                    <a:pt x="668" y="81"/>
                  </a:lnTo>
                  <a:lnTo>
                    <a:pt x="668" y="79"/>
                  </a:lnTo>
                  <a:lnTo>
                    <a:pt x="668" y="78"/>
                  </a:lnTo>
                  <a:lnTo>
                    <a:pt x="666" y="78"/>
                  </a:lnTo>
                  <a:lnTo>
                    <a:pt x="666" y="76"/>
                  </a:lnTo>
                  <a:lnTo>
                    <a:pt x="668" y="76"/>
                  </a:lnTo>
                  <a:lnTo>
                    <a:pt x="668" y="74"/>
                  </a:lnTo>
                  <a:lnTo>
                    <a:pt x="668" y="72"/>
                  </a:lnTo>
                  <a:lnTo>
                    <a:pt x="669" y="71"/>
                  </a:lnTo>
                  <a:lnTo>
                    <a:pt x="669" y="69"/>
                  </a:lnTo>
                  <a:lnTo>
                    <a:pt x="671" y="69"/>
                  </a:lnTo>
                  <a:lnTo>
                    <a:pt x="673" y="67"/>
                  </a:lnTo>
                  <a:lnTo>
                    <a:pt x="673" y="69"/>
                  </a:lnTo>
                  <a:lnTo>
                    <a:pt x="675" y="69"/>
                  </a:lnTo>
                  <a:lnTo>
                    <a:pt x="675" y="67"/>
                  </a:lnTo>
                  <a:lnTo>
                    <a:pt x="675" y="65"/>
                  </a:lnTo>
                  <a:lnTo>
                    <a:pt x="676" y="65"/>
                  </a:lnTo>
                  <a:lnTo>
                    <a:pt x="678" y="65"/>
                  </a:lnTo>
                  <a:lnTo>
                    <a:pt x="678" y="63"/>
                  </a:lnTo>
                  <a:lnTo>
                    <a:pt x="678" y="62"/>
                  </a:lnTo>
                  <a:lnTo>
                    <a:pt x="678" y="60"/>
                  </a:lnTo>
                  <a:lnTo>
                    <a:pt x="678" y="58"/>
                  </a:lnTo>
                  <a:lnTo>
                    <a:pt x="680" y="58"/>
                  </a:lnTo>
                  <a:lnTo>
                    <a:pt x="680" y="56"/>
                  </a:lnTo>
                  <a:lnTo>
                    <a:pt x="682" y="56"/>
                  </a:lnTo>
                  <a:lnTo>
                    <a:pt x="682" y="55"/>
                  </a:lnTo>
                  <a:lnTo>
                    <a:pt x="680" y="55"/>
                  </a:lnTo>
                  <a:lnTo>
                    <a:pt x="680" y="53"/>
                  </a:lnTo>
                  <a:lnTo>
                    <a:pt x="680" y="51"/>
                  </a:lnTo>
                  <a:lnTo>
                    <a:pt x="678" y="51"/>
                  </a:lnTo>
                  <a:lnTo>
                    <a:pt x="678" y="49"/>
                  </a:lnTo>
                  <a:lnTo>
                    <a:pt x="680" y="49"/>
                  </a:lnTo>
                  <a:lnTo>
                    <a:pt x="680" y="48"/>
                  </a:lnTo>
                  <a:lnTo>
                    <a:pt x="678" y="48"/>
                  </a:lnTo>
                  <a:lnTo>
                    <a:pt x="678" y="46"/>
                  </a:lnTo>
                  <a:lnTo>
                    <a:pt x="680" y="44"/>
                  </a:lnTo>
                  <a:lnTo>
                    <a:pt x="678" y="44"/>
                  </a:lnTo>
                  <a:lnTo>
                    <a:pt x="678" y="42"/>
                  </a:lnTo>
                  <a:lnTo>
                    <a:pt x="678" y="40"/>
                  </a:lnTo>
                  <a:lnTo>
                    <a:pt x="678" y="39"/>
                  </a:lnTo>
                  <a:lnTo>
                    <a:pt x="678" y="37"/>
                  </a:lnTo>
                  <a:lnTo>
                    <a:pt x="678" y="35"/>
                  </a:lnTo>
                  <a:lnTo>
                    <a:pt x="676" y="33"/>
                  </a:lnTo>
                  <a:lnTo>
                    <a:pt x="676" y="32"/>
                  </a:lnTo>
                  <a:lnTo>
                    <a:pt x="675" y="32"/>
                  </a:lnTo>
                  <a:lnTo>
                    <a:pt x="676" y="32"/>
                  </a:lnTo>
                  <a:lnTo>
                    <a:pt x="676" y="30"/>
                  </a:lnTo>
                  <a:lnTo>
                    <a:pt x="676" y="28"/>
                  </a:lnTo>
                  <a:lnTo>
                    <a:pt x="676" y="26"/>
                  </a:lnTo>
                  <a:lnTo>
                    <a:pt x="676" y="25"/>
                  </a:lnTo>
                  <a:lnTo>
                    <a:pt x="678" y="25"/>
                  </a:lnTo>
                  <a:lnTo>
                    <a:pt x="678" y="23"/>
                  </a:lnTo>
                  <a:lnTo>
                    <a:pt x="676" y="23"/>
                  </a:lnTo>
                  <a:lnTo>
                    <a:pt x="676" y="21"/>
                  </a:lnTo>
                  <a:lnTo>
                    <a:pt x="675" y="21"/>
                  </a:lnTo>
                  <a:lnTo>
                    <a:pt x="675" y="23"/>
                  </a:lnTo>
                  <a:lnTo>
                    <a:pt x="673" y="23"/>
                  </a:lnTo>
                  <a:lnTo>
                    <a:pt x="673" y="21"/>
                  </a:lnTo>
                  <a:lnTo>
                    <a:pt x="673" y="23"/>
                  </a:lnTo>
                  <a:lnTo>
                    <a:pt x="671" y="23"/>
                  </a:lnTo>
                  <a:lnTo>
                    <a:pt x="669" y="23"/>
                  </a:lnTo>
                  <a:lnTo>
                    <a:pt x="669" y="25"/>
                  </a:lnTo>
                  <a:lnTo>
                    <a:pt x="668" y="25"/>
                  </a:lnTo>
                  <a:lnTo>
                    <a:pt x="666" y="25"/>
                  </a:lnTo>
                  <a:lnTo>
                    <a:pt x="664" y="25"/>
                  </a:lnTo>
                  <a:lnTo>
                    <a:pt x="662" y="25"/>
                  </a:lnTo>
                  <a:lnTo>
                    <a:pt x="662" y="23"/>
                  </a:lnTo>
                  <a:lnTo>
                    <a:pt x="662" y="21"/>
                  </a:lnTo>
                  <a:lnTo>
                    <a:pt x="660" y="21"/>
                  </a:lnTo>
                  <a:lnTo>
                    <a:pt x="660" y="19"/>
                  </a:lnTo>
                  <a:lnTo>
                    <a:pt x="659" y="19"/>
                  </a:lnTo>
                  <a:lnTo>
                    <a:pt x="659" y="21"/>
                  </a:lnTo>
                  <a:lnTo>
                    <a:pt x="657" y="21"/>
                  </a:lnTo>
                  <a:lnTo>
                    <a:pt x="655" y="21"/>
                  </a:lnTo>
                  <a:lnTo>
                    <a:pt x="653" y="21"/>
                  </a:lnTo>
                  <a:lnTo>
                    <a:pt x="653" y="19"/>
                  </a:lnTo>
                  <a:lnTo>
                    <a:pt x="652" y="19"/>
                  </a:lnTo>
                  <a:lnTo>
                    <a:pt x="652" y="17"/>
                  </a:lnTo>
                  <a:lnTo>
                    <a:pt x="652" y="16"/>
                  </a:lnTo>
                  <a:lnTo>
                    <a:pt x="652" y="14"/>
                  </a:lnTo>
                  <a:lnTo>
                    <a:pt x="650" y="14"/>
                  </a:lnTo>
                  <a:lnTo>
                    <a:pt x="650" y="12"/>
                  </a:lnTo>
                  <a:lnTo>
                    <a:pt x="648" y="10"/>
                  </a:lnTo>
                  <a:lnTo>
                    <a:pt x="648" y="9"/>
                  </a:lnTo>
                  <a:lnTo>
                    <a:pt x="646" y="9"/>
                  </a:lnTo>
                  <a:lnTo>
                    <a:pt x="646" y="7"/>
                  </a:lnTo>
                  <a:lnTo>
                    <a:pt x="645" y="7"/>
                  </a:lnTo>
                  <a:lnTo>
                    <a:pt x="645" y="5"/>
                  </a:lnTo>
                  <a:lnTo>
                    <a:pt x="643" y="5"/>
                  </a:lnTo>
                  <a:lnTo>
                    <a:pt x="643" y="3"/>
                  </a:lnTo>
                  <a:lnTo>
                    <a:pt x="643" y="2"/>
                  </a:lnTo>
                  <a:lnTo>
                    <a:pt x="645" y="2"/>
                  </a:lnTo>
                  <a:lnTo>
                    <a:pt x="645" y="0"/>
                  </a:lnTo>
                  <a:lnTo>
                    <a:pt x="64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7" name="Freeform 31"/>
            <p:cNvSpPr>
              <a:spLocks/>
            </p:cNvSpPr>
            <p:nvPr/>
          </p:nvSpPr>
          <p:spPr bwMode="auto">
            <a:xfrm>
              <a:off x="3044" y="1768"/>
              <a:ext cx="48" cy="197"/>
            </a:xfrm>
            <a:custGeom>
              <a:avLst/>
              <a:gdLst>
                <a:gd name="T0" fmla="*/ 48 w 48"/>
                <a:gd name="T1" fmla="*/ 195 h 197"/>
                <a:gd name="T2" fmla="*/ 43 w 48"/>
                <a:gd name="T3" fmla="*/ 195 h 197"/>
                <a:gd name="T4" fmla="*/ 41 w 48"/>
                <a:gd name="T5" fmla="*/ 191 h 197"/>
                <a:gd name="T6" fmla="*/ 43 w 48"/>
                <a:gd name="T7" fmla="*/ 188 h 197"/>
                <a:gd name="T8" fmla="*/ 45 w 48"/>
                <a:gd name="T9" fmla="*/ 184 h 197"/>
                <a:gd name="T10" fmla="*/ 45 w 48"/>
                <a:gd name="T11" fmla="*/ 183 h 197"/>
                <a:gd name="T12" fmla="*/ 46 w 48"/>
                <a:gd name="T13" fmla="*/ 179 h 197"/>
                <a:gd name="T14" fmla="*/ 45 w 48"/>
                <a:gd name="T15" fmla="*/ 176 h 197"/>
                <a:gd name="T16" fmla="*/ 39 w 48"/>
                <a:gd name="T17" fmla="*/ 176 h 197"/>
                <a:gd name="T18" fmla="*/ 37 w 48"/>
                <a:gd name="T19" fmla="*/ 172 h 197"/>
                <a:gd name="T20" fmla="*/ 36 w 48"/>
                <a:gd name="T21" fmla="*/ 168 h 197"/>
                <a:gd name="T22" fmla="*/ 32 w 48"/>
                <a:gd name="T23" fmla="*/ 165 h 197"/>
                <a:gd name="T24" fmla="*/ 29 w 48"/>
                <a:gd name="T25" fmla="*/ 163 h 197"/>
                <a:gd name="T26" fmla="*/ 30 w 48"/>
                <a:gd name="T27" fmla="*/ 160 h 197"/>
                <a:gd name="T28" fmla="*/ 30 w 48"/>
                <a:gd name="T29" fmla="*/ 158 h 197"/>
                <a:gd name="T30" fmla="*/ 25 w 48"/>
                <a:gd name="T31" fmla="*/ 151 h 197"/>
                <a:gd name="T32" fmla="*/ 25 w 48"/>
                <a:gd name="T33" fmla="*/ 145 h 197"/>
                <a:gd name="T34" fmla="*/ 22 w 48"/>
                <a:gd name="T35" fmla="*/ 144 h 197"/>
                <a:gd name="T36" fmla="*/ 18 w 48"/>
                <a:gd name="T37" fmla="*/ 142 h 197"/>
                <a:gd name="T38" fmla="*/ 14 w 48"/>
                <a:gd name="T39" fmla="*/ 140 h 197"/>
                <a:gd name="T40" fmla="*/ 13 w 48"/>
                <a:gd name="T41" fmla="*/ 137 h 197"/>
                <a:gd name="T42" fmla="*/ 11 w 48"/>
                <a:gd name="T43" fmla="*/ 133 h 197"/>
                <a:gd name="T44" fmla="*/ 9 w 48"/>
                <a:gd name="T45" fmla="*/ 130 h 197"/>
                <a:gd name="T46" fmla="*/ 11 w 48"/>
                <a:gd name="T47" fmla="*/ 126 h 197"/>
                <a:gd name="T48" fmla="*/ 14 w 48"/>
                <a:gd name="T49" fmla="*/ 124 h 197"/>
                <a:gd name="T50" fmla="*/ 13 w 48"/>
                <a:gd name="T51" fmla="*/ 121 h 197"/>
                <a:gd name="T52" fmla="*/ 11 w 48"/>
                <a:gd name="T53" fmla="*/ 117 h 197"/>
                <a:gd name="T54" fmla="*/ 13 w 48"/>
                <a:gd name="T55" fmla="*/ 114 h 197"/>
                <a:gd name="T56" fmla="*/ 14 w 48"/>
                <a:gd name="T57" fmla="*/ 110 h 197"/>
                <a:gd name="T58" fmla="*/ 13 w 48"/>
                <a:gd name="T59" fmla="*/ 106 h 197"/>
                <a:gd name="T60" fmla="*/ 11 w 48"/>
                <a:gd name="T61" fmla="*/ 103 h 197"/>
                <a:gd name="T62" fmla="*/ 9 w 48"/>
                <a:gd name="T63" fmla="*/ 99 h 197"/>
                <a:gd name="T64" fmla="*/ 7 w 48"/>
                <a:gd name="T65" fmla="*/ 96 h 197"/>
                <a:gd name="T66" fmla="*/ 4 w 48"/>
                <a:gd name="T67" fmla="*/ 92 h 197"/>
                <a:gd name="T68" fmla="*/ 4 w 48"/>
                <a:gd name="T69" fmla="*/ 91 h 197"/>
                <a:gd name="T70" fmla="*/ 0 w 48"/>
                <a:gd name="T71" fmla="*/ 87 h 197"/>
                <a:gd name="T72" fmla="*/ 0 w 48"/>
                <a:gd name="T73" fmla="*/ 82 h 197"/>
                <a:gd name="T74" fmla="*/ 0 w 48"/>
                <a:gd name="T75" fmla="*/ 78 h 197"/>
                <a:gd name="T76" fmla="*/ 0 w 48"/>
                <a:gd name="T77" fmla="*/ 73 h 197"/>
                <a:gd name="T78" fmla="*/ 2 w 48"/>
                <a:gd name="T79" fmla="*/ 69 h 197"/>
                <a:gd name="T80" fmla="*/ 0 w 48"/>
                <a:gd name="T81" fmla="*/ 66 h 197"/>
                <a:gd name="T82" fmla="*/ 2 w 48"/>
                <a:gd name="T83" fmla="*/ 60 h 197"/>
                <a:gd name="T84" fmla="*/ 6 w 48"/>
                <a:gd name="T85" fmla="*/ 59 h 197"/>
                <a:gd name="T86" fmla="*/ 7 w 48"/>
                <a:gd name="T87" fmla="*/ 55 h 197"/>
                <a:gd name="T88" fmla="*/ 6 w 48"/>
                <a:gd name="T89" fmla="*/ 52 h 197"/>
                <a:gd name="T90" fmla="*/ 11 w 48"/>
                <a:gd name="T91" fmla="*/ 50 h 197"/>
                <a:gd name="T92" fmla="*/ 9 w 48"/>
                <a:gd name="T93" fmla="*/ 46 h 197"/>
                <a:gd name="T94" fmla="*/ 9 w 48"/>
                <a:gd name="T95" fmla="*/ 45 h 197"/>
                <a:gd name="T96" fmla="*/ 9 w 48"/>
                <a:gd name="T97" fmla="*/ 39 h 197"/>
                <a:gd name="T98" fmla="*/ 7 w 48"/>
                <a:gd name="T99" fmla="*/ 36 h 197"/>
                <a:gd name="T100" fmla="*/ 6 w 48"/>
                <a:gd name="T101" fmla="*/ 32 h 197"/>
                <a:gd name="T102" fmla="*/ 4 w 48"/>
                <a:gd name="T103" fmla="*/ 29 h 197"/>
                <a:gd name="T104" fmla="*/ 6 w 48"/>
                <a:gd name="T105" fmla="*/ 23 h 197"/>
                <a:gd name="T106" fmla="*/ 6 w 48"/>
                <a:gd name="T107" fmla="*/ 22 h 197"/>
                <a:gd name="T108" fmla="*/ 7 w 48"/>
                <a:gd name="T109" fmla="*/ 18 h 197"/>
                <a:gd name="T110" fmla="*/ 13 w 48"/>
                <a:gd name="T111" fmla="*/ 16 h 197"/>
                <a:gd name="T112" fmla="*/ 14 w 48"/>
                <a:gd name="T113" fmla="*/ 13 h 197"/>
                <a:gd name="T114" fmla="*/ 14 w 48"/>
                <a:gd name="T115" fmla="*/ 11 h 197"/>
                <a:gd name="T116" fmla="*/ 16 w 48"/>
                <a:gd name="T117" fmla="*/ 7 h 197"/>
                <a:gd name="T118" fmla="*/ 18 w 48"/>
                <a:gd name="T119" fmla="*/ 4 h 197"/>
                <a:gd name="T120" fmla="*/ 16 w 48"/>
                <a:gd name="T1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" h="197">
                  <a:moveTo>
                    <a:pt x="46" y="197"/>
                  </a:moveTo>
                  <a:lnTo>
                    <a:pt x="48" y="197"/>
                  </a:lnTo>
                  <a:lnTo>
                    <a:pt x="48" y="195"/>
                  </a:lnTo>
                  <a:lnTo>
                    <a:pt x="46" y="195"/>
                  </a:lnTo>
                  <a:lnTo>
                    <a:pt x="45" y="195"/>
                  </a:lnTo>
                  <a:lnTo>
                    <a:pt x="43" y="195"/>
                  </a:lnTo>
                  <a:lnTo>
                    <a:pt x="43" y="193"/>
                  </a:lnTo>
                  <a:lnTo>
                    <a:pt x="43" y="191"/>
                  </a:lnTo>
                  <a:lnTo>
                    <a:pt x="41" y="191"/>
                  </a:lnTo>
                  <a:lnTo>
                    <a:pt x="41" y="190"/>
                  </a:lnTo>
                  <a:lnTo>
                    <a:pt x="41" y="188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4"/>
                  </a:lnTo>
                  <a:lnTo>
                    <a:pt x="46" y="184"/>
                  </a:lnTo>
                  <a:lnTo>
                    <a:pt x="45" y="184"/>
                  </a:lnTo>
                  <a:lnTo>
                    <a:pt x="45" y="183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9"/>
                  </a:lnTo>
                  <a:lnTo>
                    <a:pt x="46" y="177"/>
                  </a:lnTo>
                  <a:lnTo>
                    <a:pt x="45" y="177"/>
                  </a:lnTo>
                  <a:lnTo>
                    <a:pt x="45" y="176"/>
                  </a:lnTo>
                  <a:lnTo>
                    <a:pt x="43" y="176"/>
                  </a:lnTo>
                  <a:lnTo>
                    <a:pt x="41" y="176"/>
                  </a:lnTo>
                  <a:lnTo>
                    <a:pt x="39" y="176"/>
                  </a:lnTo>
                  <a:lnTo>
                    <a:pt x="39" y="174"/>
                  </a:lnTo>
                  <a:lnTo>
                    <a:pt x="37" y="174"/>
                  </a:lnTo>
                  <a:lnTo>
                    <a:pt x="37" y="172"/>
                  </a:lnTo>
                  <a:lnTo>
                    <a:pt x="37" y="170"/>
                  </a:lnTo>
                  <a:lnTo>
                    <a:pt x="37" y="168"/>
                  </a:lnTo>
                  <a:lnTo>
                    <a:pt x="36" y="168"/>
                  </a:lnTo>
                  <a:lnTo>
                    <a:pt x="36" y="167"/>
                  </a:lnTo>
                  <a:lnTo>
                    <a:pt x="34" y="167"/>
                  </a:lnTo>
                  <a:lnTo>
                    <a:pt x="32" y="165"/>
                  </a:lnTo>
                  <a:lnTo>
                    <a:pt x="30" y="165"/>
                  </a:lnTo>
                  <a:lnTo>
                    <a:pt x="29" y="165"/>
                  </a:lnTo>
                  <a:lnTo>
                    <a:pt x="29" y="163"/>
                  </a:lnTo>
                  <a:lnTo>
                    <a:pt x="30" y="163"/>
                  </a:lnTo>
                  <a:lnTo>
                    <a:pt x="30" y="161"/>
                  </a:lnTo>
                  <a:lnTo>
                    <a:pt x="30" y="160"/>
                  </a:lnTo>
                  <a:lnTo>
                    <a:pt x="32" y="160"/>
                  </a:lnTo>
                  <a:lnTo>
                    <a:pt x="32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29" y="154"/>
                  </a:lnTo>
                  <a:lnTo>
                    <a:pt x="25" y="151"/>
                  </a:lnTo>
                  <a:lnTo>
                    <a:pt x="25" y="149"/>
                  </a:lnTo>
                  <a:lnTo>
                    <a:pt x="25" y="147"/>
                  </a:lnTo>
                  <a:lnTo>
                    <a:pt x="25" y="145"/>
                  </a:lnTo>
                  <a:lnTo>
                    <a:pt x="23" y="145"/>
                  </a:lnTo>
                  <a:lnTo>
                    <a:pt x="23" y="144"/>
                  </a:lnTo>
                  <a:lnTo>
                    <a:pt x="22" y="144"/>
                  </a:lnTo>
                  <a:lnTo>
                    <a:pt x="22" y="142"/>
                  </a:lnTo>
                  <a:lnTo>
                    <a:pt x="20" y="142"/>
                  </a:lnTo>
                  <a:lnTo>
                    <a:pt x="18" y="142"/>
                  </a:lnTo>
                  <a:lnTo>
                    <a:pt x="16" y="142"/>
                  </a:lnTo>
                  <a:lnTo>
                    <a:pt x="16" y="140"/>
                  </a:lnTo>
                  <a:lnTo>
                    <a:pt x="14" y="140"/>
                  </a:lnTo>
                  <a:lnTo>
                    <a:pt x="14" y="138"/>
                  </a:lnTo>
                  <a:lnTo>
                    <a:pt x="13" y="138"/>
                  </a:lnTo>
                  <a:lnTo>
                    <a:pt x="13" y="137"/>
                  </a:lnTo>
                  <a:lnTo>
                    <a:pt x="13" y="135"/>
                  </a:lnTo>
                  <a:lnTo>
                    <a:pt x="11" y="135"/>
                  </a:lnTo>
                  <a:lnTo>
                    <a:pt x="11" y="133"/>
                  </a:lnTo>
                  <a:lnTo>
                    <a:pt x="9" y="133"/>
                  </a:lnTo>
                  <a:lnTo>
                    <a:pt x="9" y="131"/>
                  </a:lnTo>
                  <a:lnTo>
                    <a:pt x="9" y="130"/>
                  </a:lnTo>
                  <a:lnTo>
                    <a:pt x="9" y="128"/>
                  </a:lnTo>
                  <a:lnTo>
                    <a:pt x="9" y="126"/>
                  </a:lnTo>
                  <a:lnTo>
                    <a:pt x="11" y="126"/>
                  </a:lnTo>
                  <a:lnTo>
                    <a:pt x="13" y="126"/>
                  </a:lnTo>
                  <a:lnTo>
                    <a:pt x="13" y="124"/>
                  </a:lnTo>
                  <a:lnTo>
                    <a:pt x="14" y="124"/>
                  </a:lnTo>
                  <a:lnTo>
                    <a:pt x="14" y="122"/>
                  </a:lnTo>
                  <a:lnTo>
                    <a:pt x="14" y="121"/>
                  </a:lnTo>
                  <a:lnTo>
                    <a:pt x="13" y="121"/>
                  </a:lnTo>
                  <a:lnTo>
                    <a:pt x="13" y="119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1" y="115"/>
                  </a:lnTo>
                  <a:lnTo>
                    <a:pt x="11" y="114"/>
                  </a:lnTo>
                  <a:lnTo>
                    <a:pt x="13" y="114"/>
                  </a:lnTo>
                  <a:lnTo>
                    <a:pt x="13" y="112"/>
                  </a:lnTo>
                  <a:lnTo>
                    <a:pt x="14" y="112"/>
                  </a:lnTo>
                  <a:lnTo>
                    <a:pt x="14" y="110"/>
                  </a:lnTo>
                  <a:lnTo>
                    <a:pt x="14" y="108"/>
                  </a:lnTo>
                  <a:lnTo>
                    <a:pt x="14" y="106"/>
                  </a:lnTo>
                  <a:lnTo>
                    <a:pt x="13" y="106"/>
                  </a:lnTo>
                  <a:lnTo>
                    <a:pt x="13" y="105"/>
                  </a:lnTo>
                  <a:lnTo>
                    <a:pt x="11" y="105"/>
                  </a:lnTo>
                  <a:lnTo>
                    <a:pt x="11" y="103"/>
                  </a:lnTo>
                  <a:lnTo>
                    <a:pt x="11" y="101"/>
                  </a:lnTo>
                  <a:lnTo>
                    <a:pt x="11" y="99"/>
                  </a:lnTo>
                  <a:lnTo>
                    <a:pt x="9" y="99"/>
                  </a:lnTo>
                  <a:lnTo>
                    <a:pt x="9" y="98"/>
                  </a:lnTo>
                  <a:lnTo>
                    <a:pt x="7" y="98"/>
                  </a:lnTo>
                  <a:lnTo>
                    <a:pt x="7" y="96"/>
                  </a:lnTo>
                  <a:lnTo>
                    <a:pt x="7" y="94"/>
                  </a:lnTo>
                  <a:lnTo>
                    <a:pt x="6" y="92"/>
                  </a:lnTo>
                  <a:lnTo>
                    <a:pt x="4" y="92"/>
                  </a:lnTo>
                  <a:lnTo>
                    <a:pt x="2" y="92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2" y="89"/>
                  </a:lnTo>
                  <a:lnTo>
                    <a:pt x="2" y="87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2" y="69"/>
                  </a:lnTo>
                  <a:lnTo>
                    <a:pt x="2" y="68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59"/>
                  </a:lnTo>
                  <a:lnTo>
                    <a:pt x="7" y="59"/>
                  </a:lnTo>
                  <a:lnTo>
                    <a:pt x="7" y="57"/>
                  </a:lnTo>
                  <a:lnTo>
                    <a:pt x="7" y="55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6" y="52"/>
                  </a:lnTo>
                  <a:lnTo>
                    <a:pt x="7" y="50"/>
                  </a:lnTo>
                  <a:lnTo>
                    <a:pt x="9" y="50"/>
                  </a:lnTo>
                  <a:lnTo>
                    <a:pt x="11" y="50"/>
                  </a:lnTo>
                  <a:lnTo>
                    <a:pt x="11" y="48"/>
                  </a:lnTo>
                  <a:lnTo>
                    <a:pt x="9" y="48"/>
                  </a:lnTo>
                  <a:lnTo>
                    <a:pt x="9" y="46"/>
                  </a:lnTo>
                  <a:lnTo>
                    <a:pt x="11" y="46"/>
                  </a:lnTo>
                  <a:lnTo>
                    <a:pt x="11" y="45"/>
                  </a:lnTo>
                  <a:lnTo>
                    <a:pt x="9" y="45"/>
                  </a:lnTo>
                  <a:lnTo>
                    <a:pt x="9" y="43"/>
                  </a:lnTo>
                  <a:lnTo>
                    <a:pt x="9" y="41"/>
                  </a:lnTo>
                  <a:lnTo>
                    <a:pt x="9" y="39"/>
                  </a:lnTo>
                  <a:lnTo>
                    <a:pt x="7" y="39"/>
                  </a:lnTo>
                  <a:lnTo>
                    <a:pt x="7" y="37"/>
                  </a:lnTo>
                  <a:lnTo>
                    <a:pt x="7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4" y="16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6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6" y="11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8" name="Freeform 32"/>
            <p:cNvSpPr>
              <a:spLocks noEditPoints="1"/>
            </p:cNvSpPr>
            <p:nvPr/>
          </p:nvSpPr>
          <p:spPr bwMode="auto">
            <a:xfrm>
              <a:off x="1777" y="616"/>
              <a:ext cx="1742" cy="3296"/>
            </a:xfrm>
            <a:custGeom>
              <a:avLst/>
              <a:gdLst>
                <a:gd name="T0" fmla="*/ 1297 w 1742"/>
                <a:gd name="T1" fmla="*/ 614 h 3296"/>
                <a:gd name="T2" fmla="*/ 1395 w 1742"/>
                <a:gd name="T3" fmla="*/ 412 h 3296"/>
                <a:gd name="T4" fmla="*/ 1384 w 1742"/>
                <a:gd name="T5" fmla="*/ 374 h 3296"/>
                <a:gd name="T6" fmla="*/ 1365 w 1742"/>
                <a:gd name="T7" fmla="*/ 352 h 3296"/>
                <a:gd name="T8" fmla="*/ 1724 w 1742"/>
                <a:gd name="T9" fmla="*/ 174 h 3296"/>
                <a:gd name="T10" fmla="*/ 1657 w 1742"/>
                <a:gd name="T11" fmla="*/ 53 h 3296"/>
                <a:gd name="T12" fmla="*/ 1637 w 1742"/>
                <a:gd name="T13" fmla="*/ 89 h 3296"/>
                <a:gd name="T14" fmla="*/ 1703 w 1742"/>
                <a:gd name="T15" fmla="*/ 136 h 3296"/>
                <a:gd name="T16" fmla="*/ 1736 w 1742"/>
                <a:gd name="T17" fmla="*/ 211 h 3296"/>
                <a:gd name="T18" fmla="*/ 1674 w 1742"/>
                <a:gd name="T19" fmla="*/ 375 h 3296"/>
                <a:gd name="T20" fmla="*/ 1616 w 1742"/>
                <a:gd name="T21" fmla="*/ 574 h 3296"/>
                <a:gd name="T22" fmla="*/ 1681 w 1742"/>
                <a:gd name="T23" fmla="*/ 742 h 3296"/>
                <a:gd name="T24" fmla="*/ 1637 w 1742"/>
                <a:gd name="T25" fmla="*/ 896 h 3296"/>
                <a:gd name="T26" fmla="*/ 1579 w 1742"/>
                <a:gd name="T27" fmla="*/ 1025 h 3296"/>
                <a:gd name="T28" fmla="*/ 1605 w 1742"/>
                <a:gd name="T29" fmla="*/ 1202 h 3296"/>
                <a:gd name="T30" fmla="*/ 1466 w 1742"/>
                <a:gd name="T31" fmla="*/ 1251 h 3296"/>
                <a:gd name="T32" fmla="*/ 1306 w 1742"/>
                <a:gd name="T33" fmla="*/ 1158 h 3296"/>
                <a:gd name="T34" fmla="*/ 1308 w 1742"/>
                <a:gd name="T35" fmla="*/ 1342 h 3296"/>
                <a:gd name="T36" fmla="*/ 1292 w 1742"/>
                <a:gd name="T37" fmla="*/ 1476 h 3296"/>
                <a:gd name="T38" fmla="*/ 1225 w 1742"/>
                <a:gd name="T39" fmla="*/ 1563 h 3296"/>
                <a:gd name="T40" fmla="*/ 1028 w 1742"/>
                <a:gd name="T41" fmla="*/ 1581 h 3296"/>
                <a:gd name="T42" fmla="*/ 850 w 1742"/>
                <a:gd name="T43" fmla="*/ 1579 h 3296"/>
                <a:gd name="T44" fmla="*/ 715 w 1742"/>
                <a:gd name="T45" fmla="*/ 1627 h 3296"/>
                <a:gd name="T46" fmla="*/ 648 w 1742"/>
                <a:gd name="T47" fmla="*/ 1754 h 3296"/>
                <a:gd name="T48" fmla="*/ 650 w 1742"/>
                <a:gd name="T49" fmla="*/ 1910 h 3296"/>
                <a:gd name="T50" fmla="*/ 713 w 1742"/>
                <a:gd name="T51" fmla="*/ 2067 h 3296"/>
                <a:gd name="T52" fmla="*/ 710 w 1742"/>
                <a:gd name="T53" fmla="*/ 2294 h 3296"/>
                <a:gd name="T54" fmla="*/ 673 w 1742"/>
                <a:gd name="T55" fmla="*/ 2503 h 3296"/>
                <a:gd name="T56" fmla="*/ 589 w 1742"/>
                <a:gd name="T57" fmla="*/ 2664 h 3296"/>
                <a:gd name="T58" fmla="*/ 545 w 1742"/>
                <a:gd name="T59" fmla="*/ 2800 h 3296"/>
                <a:gd name="T60" fmla="*/ 524 w 1742"/>
                <a:gd name="T61" fmla="*/ 2979 h 3296"/>
                <a:gd name="T62" fmla="*/ 618 w 1742"/>
                <a:gd name="T63" fmla="*/ 3117 h 3296"/>
                <a:gd name="T64" fmla="*/ 499 w 1742"/>
                <a:gd name="T65" fmla="*/ 3223 h 3296"/>
                <a:gd name="T66" fmla="*/ 278 w 1742"/>
                <a:gd name="T67" fmla="*/ 3266 h 3296"/>
                <a:gd name="T68" fmla="*/ 124 w 1742"/>
                <a:gd name="T69" fmla="*/ 3166 h 3296"/>
                <a:gd name="T70" fmla="*/ 106 w 1742"/>
                <a:gd name="T71" fmla="*/ 2981 h 3296"/>
                <a:gd name="T72" fmla="*/ 18 w 1742"/>
                <a:gd name="T73" fmla="*/ 2728 h 3296"/>
                <a:gd name="T74" fmla="*/ 80 w 1742"/>
                <a:gd name="T75" fmla="*/ 2529 h 3296"/>
                <a:gd name="T76" fmla="*/ 223 w 1742"/>
                <a:gd name="T77" fmla="*/ 2356 h 3296"/>
                <a:gd name="T78" fmla="*/ 338 w 1742"/>
                <a:gd name="T79" fmla="*/ 2172 h 3296"/>
                <a:gd name="T80" fmla="*/ 331 w 1742"/>
                <a:gd name="T81" fmla="*/ 1986 h 3296"/>
                <a:gd name="T82" fmla="*/ 283 w 1742"/>
                <a:gd name="T83" fmla="*/ 1811 h 3296"/>
                <a:gd name="T84" fmla="*/ 225 w 1742"/>
                <a:gd name="T85" fmla="*/ 1558 h 3296"/>
                <a:gd name="T86" fmla="*/ 273 w 1742"/>
                <a:gd name="T87" fmla="*/ 1370 h 3296"/>
                <a:gd name="T88" fmla="*/ 338 w 1742"/>
                <a:gd name="T89" fmla="*/ 1161 h 3296"/>
                <a:gd name="T90" fmla="*/ 535 w 1742"/>
                <a:gd name="T91" fmla="*/ 1083 h 3296"/>
                <a:gd name="T92" fmla="*/ 641 w 1742"/>
                <a:gd name="T93" fmla="*/ 1074 h 3296"/>
                <a:gd name="T94" fmla="*/ 724 w 1742"/>
                <a:gd name="T95" fmla="*/ 1027 h 3296"/>
                <a:gd name="T96" fmla="*/ 860 w 1742"/>
                <a:gd name="T97" fmla="*/ 979 h 3296"/>
                <a:gd name="T98" fmla="*/ 1037 w 1742"/>
                <a:gd name="T99" fmla="*/ 919 h 3296"/>
                <a:gd name="T100" fmla="*/ 1087 w 1742"/>
                <a:gd name="T101" fmla="*/ 823 h 3296"/>
                <a:gd name="T102" fmla="*/ 1138 w 1742"/>
                <a:gd name="T103" fmla="*/ 823 h 3296"/>
                <a:gd name="T104" fmla="*/ 1225 w 1742"/>
                <a:gd name="T105" fmla="*/ 639 h 3296"/>
                <a:gd name="T106" fmla="*/ 1292 w 1742"/>
                <a:gd name="T107" fmla="*/ 630 h 3296"/>
                <a:gd name="T108" fmla="*/ 1289 w 1742"/>
                <a:gd name="T109" fmla="*/ 533 h 3296"/>
                <a:gd name="T110" fmla="*/ 1299 w 1742"/>
                <a:gd name="T111" fmla="*/ 425 h 3296"/>
                <a:gd name="T112" fmla="*/ 1382 w 1742"/>
                <a:gd name="T113" fmla="*/ 462 h 3296"/>
                <a:gd name="T114" fmla="*/ 1421 w 1742"/>
                <a:gd name="T115" fmla="*/ 423 h 3296"/>
                <a:gd name="T116" fmla="*/ 1497 w 1742"/>
                <a:gd name="T117" fmla="*/ 391 h 3296"/>
                <a:gd name="T118" fmla="*/ 1531 w 1742"/>
                <a:gd name="T119" fmla="*/ 289 h 3296"/>
                <a:gd name="T120" fmla="*/ 1517 w 1742"/>
                <a:gd name="T121" fmla="*/ 159 h 3296"/>
                <a:gd name="T122" fmla="*/ 1556 w 1742"/>
                <a:gd name="T123" fmla="*/ 115 h 3296"/>
                <a:gd name="T124" fmla="*/ 1591 w 1742"/>
                <a:gd name="T125" fmla="*/ 39 h 3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2" h="3296">
                  <a:moveTo>
                    <a:pt x="19" y="2804"/>
                  </a:moveTo>
                  <a:lnTo>
                    <a:pt x="19" y="2802"/>
                  </a:lnTo>
                  <a:lnTo>
                    <a:pt x="19" y="2804"/>
                  </a:lnTo>
                  <a:close/>
                  <a:moveTo>
                    <a:pt x="4" y="2731"/>
                  </a:moveTo>
                  <a:lnTo>
                    <a:pt x="2" y="2731"/>
                  </a:lnTo>
                  <a:lnTo>
                    <a:pt x="2" y="2729"/>
                  </a:lnTo>
                  <a:lnTo>
                    <a:pt x="2" y="2728"/>
                  </a:lnTo>
                  <a:lnTo>
                    <a:pt x="0" y="2726"/>
                  </a:lnTo>
                  <a:lnTo>
                    <a:pt x="2" y="2726"/>
                  </a:lnTo>
                  <a:lnTo>
                    <a:pt x="2" y="2724"/>
                  </a:lnTo>
                  <a:lnTo>
                    <a:pt x="2" y="2722"/>
                  </a:lnTo>
                  <a:lnTo>
                    <a:pt x="2" y="2720"/>
                  </a:lnTo>
                  <a:lnTo>
                    <a:pt x="2" y="2719"/>
                  </a:lnTo>
                  <a:lnTo>
                    <a:pt x="4" y="2719"/>
                  </a:lnTo>
                  <a:lnTo>
                    <a:pt x="5" y="2719"/>
                  </a:lnTo>
                  <a:lnTo>
                    <a:pt x="5" y="2720"/>
                  </a:lnTo>
                  <a:lnTo>
                    <a:pt x="5" y="2722"/>
                  </a:lnTo>
                  <a:lnTo>
                    <a:pt x="5" y="2724"/>
                  </a:lnTo>
                  <a:lnTo>
                    <a:pt x="5" y="2726"/>
                  </a:lnTo>
                  <a:lnTo>
                    <a:pt x="5" y="2728"/>
                  </a:lnTo>
                  <a:lnTo>
                    <a:pt x="4" y="2728"/>
                  </a:lnTo>
                  <a:lnTo>
                    <a:pt x="4" y="2729"/>
                  </a:lnTo>
                  <a:lnTo>
                    <a:pt x="5" y="2729"/>
                  </a:lnTo>
                  <a:lnTo>
                    <a:pt x="5" y="2731"/>
                  </a:lnTo>
                  <a:lnTo>
                    <a:pt x="4" y="2731"/>
                  </a:lnTo>
                  <a:close/>
                  <a:moveTo>
                    <a:pt x="5" y="2717"/>
                  </a:moveTo>
                  <a:lnTo>
                    <a:pt x="4" y="2717"/>
                  </a:lnTo>
                  <a:lnTo>
                    <a:pt x="4" y="2715"/>
                  </a:lnTo>
                  <a:lnTo>
                    <a:pt x="4" y="2713"/>
                  </a:lnTo>
                  <a:lnTo>
                    <a:pt x="5" y="2712"/>
                  </a:lnTo>
                  <a:lnTo>
                    <a:pt x="5" y="2713"/>
                  </a:lnTo>
                  <a:lnTo>
                    <a:pt x="5" y="2715"/>
                  </a:lnTo>
                  <a:lnTo>
                    <a:pt x="5" y="2717"/>
                  </a:lnTo>
                  <a:close/>
                  <a:moveTo>
                    <a:pt x="16" y="2703"/>
                  </a:moveTo>
                  <a:lnTo>
                    <a:pt x="16" y="2705"/>
                  </a:lnTo>
                  <a:lnTo>
                    <a:pt x="16" y="2706"/>
                  </a:lnTo>
                  <a:lnTo>
                    <a:pt x="16" y="2705"/>
                  </a:lnTo>
                  <a:lnTo>
                    <a:pt x="14" y="2705"/>
                  </a:lnTo>
                  <a:lnTo>
                    <a:pt x="16" y="2705"/>
                  </a:lnTo>
                  <a:lnTo>
                    <a:pt x="16" y="2703"/>
                  </a:lnTo>
                  <a:close/>
                  <a:moveTo>
                    <a:pt x="18" y="2705"/>
                  </a:moveTo>
                  <a:lnTo>
                    <a:pt x="18" y="2703"/>
                  </a:lnTo>
                  <a:lnTo>
                    <a:pt x="18" y="2705"/>
                  </a:lnTo>
                  <a:close/>
                  <a:moveTo>
                    <a:pt x="18" y="2703"/>
                  </a:moveTo>
                  <a:lnTo>
                    <a:pt x="16" y="2703"/>
                  </a:lnTo>
                  <a:lnTo>
                    <a:pt x="18" y="2703"/>
                  </a:lnTo>
                  <a:close/>
                  <a:moveTo>
                    <a:pt x="16" y="2701"/>
                  </a:moveTo>
                  <a:lnTo>
                    <a:pt x="16" y="2699"/>
                  </a:lnTo>
                  <a:lnTo>
                    <a:pt x="16" y="2701"/>
                  </a:lnTo>
                  <a:close/>
                  <a:moveTo>
                    <a:pt x="18" y="2697"/>
                  </a:moveTo>
                  <a:lnTo>
                    <a:pt x="18" y="2696"/>
                  </a:lnTo>
                  <a:lnTo>
                    <a:pt x="18" y="2697"/>
                  </a:lnTo>
                  <a:close/>
                  <a:moveTo>
                    <a:pt x="9" y="2687"/>
                  </a:moveTo>
                  <a:lnTo>
                    <a:pt x="9" y="2685"/>
                  </a:lnTo>
                  <a:lnTo>
                    <a:pt x="11" y="2685"/>
                  </a:lnTo>
                  <a:lnTo>
                    <a:pt x="9" y="2685"/>
                  </a:lnTo>
                  <a:lnTo>
                    <a:pt x="9" y="2687"/>
                  </a:lnTo>
                  <a:close/>
                  <a:moveTo>
                    <a:pt x="32" y="2655"/>
                  </a:moveTo>
                  <a:lnTo>
                    <a:pt x="32" y="2653"/>
                  </a:lnTo>
                  <a:lnTo>
                    <a:pt x="32" y="2655"/>
                  </a:lnTo>
                  <a:close/>
                  <a:moveTo>
                    <a:pt x="34" y="2653"/>
                  </a:moveTo>
                  <a:lnTo>
                    <a:pt x="32" y="2653"/>
                  </a:lnTo>
                  <a:lnTo>
                    <a:pt x="32" y="2651"/>
                  </a:lnTo>
                  <a:lnTo>
                    <a:pt x="32" y="2650"/>
                  </a:lnTo>
                  <a:lnTo>
                    <a:pt x="32" y="2648"/>
                  </a:lnTo>
                  <a:lnTo>
                    <a:pt x="32" y="2650"/>
                  </a:lnTo>
                  <a:lnTo>
                    <a:pt x="32" y="2651"/>
                  </a:lnTo>
                  <a:lnTo>
                    <a:pt x="34" y="2651"/>
                  </a:lnTo>
                  <a:lnTo>
                    <a:pt x="32" y="2651"/>
                  </a:lnTo>
                  <a:lnTo>
                    <a:pt x="34" y="2651"/>
                  </a:lnTo>
                  <a:lnTo>
                    <a:pt x="34" y="2653"/>
                  </a:lnTo>
                  <a:close/>
                  <a:moveTo>
                    <a:pt x="333" y="2085"/>
                  </a:moveTo>
                  <a:lnTo>
                    <a:pt x="333" y="2087"/>
                  </a:lnTo>
                  <a:lnTo>
                    <a:pt x="331" y="2087"/>
                  </a:lnTo>
                  <a:lnTo>
                    <a:pt x="331" y="2089"/>
                  </a:lnTo>
                  <a:lnTo>
                    <a:pt x="331" y="2090"/>
                  </a:lnTo>
                  <a:lnTo>
                    <a:pt x="329" y="2090"/>
                  </a:lnTo>
                  <a:lnTo>
                    <a:pt x="329" y="2092"/>
                  </a:lnTo>
                  <a:lnTo>
                    <a:pt x="329" y="2094"/>
                  </a:lnTo>
                  <a:lnTo>
                    <a:pt x="327" y="2094"/>
                  </a:lnTo>
                  <a:lnTo>
                    <a:pt x="327" y="2092"/>
                  </a:lnTo>
                  <a:lnTo>
                    <a:pt x="329" y="2090"/>
                  </a:lnTo>
                  <a:lnTo>
                    <a:pt x="329" y="2089"/>
                  </a:lnTo>
                  <a:lnTo>
                    <a:pt x="331" y="2087"/>
                  </a:lnTo>
                  <a:lnTo>
                    <a:pt x="331" y="2085"/>
                  </a:lnTo>
                  <a:lnTo>
                    <a:pt x="333" y="2085"/>
                  </a:lnTo>
                  <a:lnTo>
                    <a:pt x="335" y="2085"/>
                  </a:lnTo>
                  <a:lnTo>
                    <a:pt x="333" y="2085"/>
                  </a:lnTo>
                  <a:close/>
                  <a:moveTo>
                    <a:pt x="331" y="2066"/>
                  </a:moveTo>
                  <a:lnTo>
                    <a:pt x="331" y="2067"/>
                  </a:lnTo>
                  <a:lnTo>
                    <a:pt x="329" y="2066"/>
                  </a:lnTo>
                  <a:lnTo>
                    <a:pt x="331" y="2066"/>
                  </a:lnTo>
                  <a:close/>
                  <a:moveTo>
                    <a:pt x="333" y="2062"/>
                  </a:moveTo>
                  <a:lnTo>
                    <a:pt x="331" y="2062"/>
                  </a:lnTo>
                  <a:lnTo>
                    <a:pt x="331" y="2060"/>
                  </a:lnTo>
                  <a:lnTo>
                    <a:pt x="331" y="2059"/>
                  </a:lnTo>
                  <a:lnTo>
                    <a:pt x="333" y="2059"/>
                  </a:lnTo>
                  <a:lnTo>
                    <a:pt x="331" y="2060"/>
                  </a:lnTo>
                  <a:lnTo>
                    <a:pt x="331" y="2062"/>
                  </a:lnTo>
                  <a:lnTo>
                    <a:pt x="333" y="2062"/>
                  </a:lnTo>
                  <a:close/>
                  <a:moveTo>
                    <a:pt x="335" y="2055"/>
                  </a:moveTo>
                  <a:lnTo>
                    <a:pt x="333" y="2055"/>
                  </a:lnTo>
                  <a:lnTo>
                    <a:pt x="333" y="2057"/>
                  </a:lnTo>
                  <a:lnTo>
                    <a:pt x="331" y="2057"/>
                  </a:lnTo>
                  <a:lnTo>
                    <a:pt x="331" y="2059"/>
                  </a:lnTo>
                  <a:lnTo>
                    <a:pt x="331" y="2060"/>
                  </a:lnTo>
                  <a:lnTo>
                    <a:pt x="331" y="2062"/>
                  </a:lnTo>
                  <a:lnTo>
                    <a:pt x="329" y="2062"/>
                  </a:lnTo>
                  <a:lnTo>
                    <a:pt x="331" y="2062"/>
                  </a:lnTo>
                  <a:lnTo>
                    <a:pt x="329" y="2064"/>
                  </a:lnTo>
                  <a:lnTo>
                    <a:pt x="329" y="2062"/>
                  </a:lnTo>
                  <a:lnTo>
                    <a:pt x="329" y="2060"/>
                  </a:lnTo>
                  <a:lnTo>
                    <a:pt x="331" y="2060"/>
                  </a:lnTo>
                  <a:lnTo>
                    <a:pt x="331" y="2059"/>
                  </a:lnTo>
                  <a:lnTo>
                    <a:pt x="331" y="2057"/>
                  </a:lnTo>
                  <a:lnTo>
                    <a:pt x="331" y="2055"/>
                  </a:lnTo>
                  <a:lnTo>
                    <a:pt x="333" y="2055"/>
                  </a:lnTo>
                  <a:lnTo>
                    <a:pt x="333" y="2053"/>
                  </a:lnTo>
                  <a:lnTo>
                    <a:pt x="335" y="2053"/>
                  </a:lnTo>
                  <a:lnTo>
                    <a:pt x="336" y="2053"/>
                  </a:lnTo>
                  <a:lnTo>
                    <a:pt x="336" y="2055"/>
                  </a:lnTo>
                  <a:lnTo>
                    <a:pt x="335" y="2055"/>
                  </a:lnTo>
                  <a:close/>
                  <a:moveTo>
                    <a:pt x="207" y="1781"/>
                  </a:moveTo>
                  <a:lnTo>
                    <a:pt x="205" y="1781"/>
                  </a:lnTo>
                  <a:lnTo>
                    <a:pt x="204" y="1781"/>
                  </a:lnTo>
                  <a:lnTo>
                    <a:pt x="204" y="1779"/>
                  </a:lnTo>
                  <a:lnTo>
                    <a:pt x="205" y="1779"/>
                  </a:lnTo>
                  <a:lnTo>
                    <a:pt x="207" y="1777"/>
                  </a:lnTo>
                  <a:lnTo>
                    <a:pt x="207" y="1779"/>
                  </a:lnTo>
                  <a:lnTo>
                    <a:pt x="207" y="1781"/>
                  </a:lnTo>
                  <a:close/>
                  <a:moveTo>
                    <a:pt x="205" y="1736"/>
                  </a:moveTo>
                  <a:lnTo>
                    <a:pt x="204" y="1736"/>
                  </a:lnTo>
                  <a:lnTo>
                    <a:pt x="204" y="1735"/>
                  </a:lnTo>
                  <a:lnTo>
                    <a:pt x="205" y="1733"/>
                  </a:lnTo>
                  <a:lnTo>
                    <a:pt x="205" y="1735"/>
                  </a:lnTo>
                  <a:lnTo>
                    <a:pt x="205" y="1736"/>
                  </a:lnTo>
                  <a:close/>
                  <a:moveTo>
                    <a:pt x="1189" y="694"/>
                  </a:moveTo>
                  <a:lnTo>
                    <a:pt x="1188" y="694"/>
                  </a:lnTo>
                  <a:lnTo>
                    <a:pt x="1189" y="694"/>
                  </a:lnTo>
                  <a:lnTo>
                    <a:pt x="1189" y="696"/>
                  </a:lnTo>
                  <a:lnTo>
                    <a:pt x="1191" y="696"/>
                  </a:lnTo>
                  <a:lnTo>
                    <a:pt x="1191" y="694"/>
                  </a:lnTo>
                  <a:lnTo>
                    <a:pt x="1193" y="696"/>
                  </a:lnTo>
                  <a:lnTo>
                    <a:pt x="1193" y="697"/>
                  </a:lnTo>
                  <a:lnTo>
                    <a:pt x="1195" y="697"/>
                  </a:lnTo>
                  <a:lnTo>
                    <a:pt x="1195" y="696"/>
                  </a:lnTo>
                  <a:lnTo>
                    <a:pt x="1196" y="696"/>
                  </a:lnTo>
                  <a:lnTo>
                    <a:pt x="1196" y="697"/>
                  </a:lnTo>
                  <a:lnTo>
                    <a:pt x="1195" y="699"/>
                  </a:lnTo>
                  <a:lnTo>
                    <a:pt x="1195" y="701"/>
                  </a:lnTo>
                  <a:lnTo>
                    <a:pt x="1196" y="701"/>
                  </a:lnTo>
                  <a:lnTo>
                    <a:pt x="1196" y="703"/>
                  </a:lnTo>
                  <a:lnTo>
                    <a:pt x="1195" y="703"/>
                  </a:lnTo>
                  <a:lnTo>
                    <a:pt x="1193" y="705"/>
                  </a:lnTo>
                  <a:lnTo>
                    <a:pt x="1191" y="706"/>
                  </a:lnTo>
                  <a:lnTo>
                    <a:pt x="1189" y="706"/>
                  </a:lnTo>
                  <a:lnTo>
                    <a:pt x="1189" y="703"/>
                  </a:lnTo>
                  <a:lnTo>
                    <a:pt x="1188" y="703"/>
                  </a:lnTo>
                  <a:lnTo>
                    <a:pt x="1188" y="705"/>
                  </a:lnTo>
                  <a:lnTo>
                    <a:pt x="1186" y="705"/>
                  </a:lnTo>
                  <a:lnTo>
                    <a:pt x="1184" y="706"/>
                  </a:lnTo>
                  <a:lnTo>
                    <a:pt x="1182" y="706"/>
                  </a:lnTo>
                  <a:lnTo>
                    <a:pt x="1181" y="703"/>
                  </a:lnTo>
                  <a:lnTo>
                    <a:pt x="1181" y="701"/>
                  </a:lnTo>
                  <a:lnTo>
                    <a:pt x="1181" y="699"/>
                  </a:lnTo>
                  <a:lnTo>
                    <a:pt x="1181" y="697"/>
                  </a:lnTo>
                  <a:lnTo>
                    <a:pt x="1182" y="697"/>
                  </a:lnTo>
                  <a:lnTo>
                    <a:pt x="1184" y="697"/>
                  </a:lnTo>
                  <a:lnTo>
                    <a:pt x="1182" y="696"/>
                  </a:lnTo>
                  <a:lnTo>
                    <a:pt x="1182" y="690"/>
                  </a:lnTo>
                  <a:lnTo>
                    <a:pt x="1184" y="689"/>
                  </a:lnTo>
                  <a:lnTo>
                    <a:pt x="1186" y="687"/>
                  </a:lnTo>
                  <a:lnTo>
                    <a:pt x="1188" y="685"/>
                  </a:lnTo>
                  <a:lnTo>
                    <a:pt x="1188" y="687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89" y="690"/>
                  </a:lnTo>
                  <a:lnTo>
                    <a:pt x="1189" y="692"/>
                  </a:lnTo>
                  <a:lnTo>
                    <a:pt x="1189" y="694"/>
                  </a:lnTo>
                  <a:close/>
                  <a:moveTo>
                    <a:pt x="1202" y="646"/>
                  </a:moveTo>
                  <a:lnTo>
                    <a:pt x="1198" y="648"/>
                  </a:lnTo>
                  <a:lnTo>
                    <a:pt x="1198" y="646"/>
                  </a:lnTo>
                  <a:lnTo>
                    <a:pt x="1200" y="644"/>
                  </a:lnTo>
                  <a:lnTo>
                    <a:pt x="1202" y="644"/>
                  </a:lnTo>
                  <a:lnTo>
                    <a:pt x="1202" y="646"/>
                  </a:lnTo>
                  <a:close/>
                  <a:moveTo>
                    <a:pt x="1304" y="623"/>
                  </a:moveTo>
                  <a:lnTo>
                    <a:pt x="1303" y="623"/>
                  </a:lnTo>
                  <a:lnTo>
                    <a:pt x="1303" y="621"/>
                  </a:lnTo>
                  <a:lnTo>
                    <a:pt x="1304" y="621"/>
                  </a:lnTo>
                  <a:lnTo>
                    <a:pt x="1304" y="623"/>
                  </a:lnTo>
                  <a:close/>
                  <a:moveTo>
                    <a:pt x="1297" y="614"/>
                  </a:moveTo>
                  <a:lnTo>
                    <a:pt x="1297" y="616"/>
                  </a:lnTo>
                  <a:lnTo>
                    <a:pt x="1296" y="614"/>
                  </a:lnTo>
                  <a:lnTo>
                    <a:pt x="1297" y="612"/>
                  </a:lnTo>
                  <a:lnTo>
                    <a:pt x="1299" y="612"/>
                  </a:lnTo>
                  <a:lnTo>
                    <a:pt x="1301" y="612"/>
                  </a:lnTo>
                  <a:lnTo>
                    <a:pt x="1299" y="614"/>
                  </a:lnTo>
                  <a:lnTo>
                    <a:pt x="1297" y="614"/>
                  </a:lnTo>
                  <a:close/>
                  <a:moveTo>
                    <a:pt x="1301" y="611"/>
                  </a:moveTo>
                  <a:lnTo>
                    <a:pt x="1299" y="611"/>
                  </a:lnTo>
                  <a:lnTo>
                    <a:pt x="1297" y="611"/>
                  </a:lnTo>
                  <a:lnTo>
                    <a:pt x="1299" y="609"/>
                  </a:lnTo>
                  <a:lnTo>
                    <a:pt x="1299" y="611"/>
                  </a:lnTo>
                  <a:lnTo>
                    <a:pt x="1301" y="611"/>
                  </a:lnTo>
                  <a:close/>
                  <a:moveTo>
                    <a:pt x="1297" y="612"/>
                  </a:moveTo>
                  <a:lnTo>
                    <a:pt x="1296" y="612"/>
                  </a:lnTo>
                  <a:lnTo>
                    <a:pt x="1296" y="611"/>
                  </a:lnTo>
                  <a:lnTo>
                    <a:pt x="1296" y="609"/>
                  </a:lnTo>
                  <a:lnTo>
                    <a:pt x="1297" y="611"/>
                  </a:lnTo>
                  <a:lnTo>
                    <a:pt x="1297" y="612"/>
                  </a:lnTo>
                  <a:close/>
                  <a:moveTo>
                    <a:pt x="1306" y="598"/>
                  </a:moveTo>
                  <a:lnTo>
                    <a:pt x="1304" y="597"/>
                  </a:lnTo>
                  <a:lnTo>
                    <a:pt x="1306" y="597"/>
                  </a:lnTo>
                  <a:lnTo>
                    <a:pt x="1306" y="598"/>
                  </a:lnTo>
                  <a:close/>
                  <a:moveTo>
                    <a:pt x="1242" y="591"/>
                  </a:moveTo>
                  <a:lnTo>
                    <a:pt x="1244" y="591"/>
                  </a:lnTo>
                  <a:lnTo>
                    <a:pt x="1246" y="591"/>
                  </a:lnTo>
                  <a:lnTo>
                    <a:pt x="1246" y="593"/>
                  </a:lnTo>
                  <a:lnTo>
                    <a:pt x="1246" y="595"/>
                  </a:lnTo>
                  <a:lnTo>
                    <a:pt x="1248" y="595"/>
                  </a:lnTo>
                  <a:lnTo>
                    <a:pt x="1250" y="595"/>
                  </a:lnTo>
                  <a:lnTo>
                    <a:pt x="1250" y="597"/>
                  </a:lnTo>
                  <a:lnTo>
                    <a:pt x="1250" y="598"/>
                  </a:lnTo>
                  <a:lnTo>
                    <a:pt x="1248" y="598"/>
                  </a:lnTo>
                  <a:lnTo>
                    <a:pt x="1248" y="600"/>
                  </a:lnTo>
                  <a:lnTo>
                    <a:pt x="1246" y="600"/>
                  </a:lnTo>
                  <a:lnTo>
                    <a:pt x="1246" y="598"/>
                  </a:lnTo>
                  <a:lnTo>
                    <a:pt x="1244" y="598"/>
                  </a:lnTo>
                  <a:lnTo>
                    <a:pt x="1244" y="597"/>
                  </a:lnTo>
                  <a:lnTo>
                    <a:pt x="1242" y="597"/>
                  </a:lnTo>
                  <a:lnTo>
                    <a:pt x="1241" y="597"/>
                  </a:lnTo>
                  <a:lnTo>
                    <a:pt x="1241" y="595"/>
                  </a:lnTo>
                  <a:lnTo>
                    <a:pt x="1241" y="593"/>
                  </a:lnTo>
                  <a:lnTo>
                    <a:pt x="1241" y="591"/>
                  </a:lnTo>
                  <a:lnTo>
                    <a:pt x="1242" y="591"/>
                  </a:lnTo>
                  <a:lnTo>
                    <a:pt x="1241" y="591"/>
                  </a:lnTo>
                  <a:lnTo>
                    <a:pt x="1241" y="589"/>
                  </a:lnTo>
                  <a:lnTo>
                    <a:pt x="1242" y="589"/>
                  </a:lnTo>
                  <a:lnTo>
                    <a:pt x="1242" y="591"/>
                  </a:lnTo>
                  <a:close/>
                  <a:moveTo>
                    <a:pt x="1230" y="579"/>
                  </a:moveTo>
                  <a:lnTo>
                    <a:pt x="1232" y="581"/>
                  </a:lnTo>
                  <a:lnTo>
                    <a:pt x="1230" y="581"/>
                  </a:lnTo>
                  <a:lnTo>
                    <a:pt x="1230" y="582"/>
                  </a:lnTo>
                  <a:lnTo>
                    <a:pt x="1228" y="582"/>
                  </a:lnTo>
                  <a:lnTo>
                    <a:pt x="1227" y="582"/>
                  </a:lnTo>
                  <a:lnTo>
                    <a:pt x="1225" y="582"/>
                  </a:lnTo>
                  <a:lnTo>
                    <a:pt x="1225" y="581"/>
                  </a:lnTo>
                  <a:lnTo>
                    <a:pt x="1225" y="579"/>
                  </a:lnTo>
                  <a:lnTo>
                    <a:pt x="1227" y="579"/>
                  </a:lnTo>
                  <a:lnTo>
                    <a:pt x="1227" y="581"/>
                  </a:lnTo>
                  <a:lnTo>
                    <a:pt x="1228" y="579"/>
                  </a:lnTo>
                  <a:lnTo>
                    <a:pt x="1230" y="579"/>
                  </a:lnTo>
                  <a:close/>
                  <a:moveTo>
                    <a:pt x="1248" y="561"/>
                  </a:moveTo>
                  <a:lnTo>
                    <a:pt x="1250" y="565"/>
                  </a:lnTo>
                  <a:lnTo>
                    <a:pt x="1248" y="565"/>
                  </a:lnTo>
                  <a:lnTo>
                    <a:pt x="1246" y="565"/>
                  </a:lnTo>
                  <a:lnTo>
                    <a:pt x="1242" y="563"/>
                  </a:lnTo>
                  <a:lnTo>
                    <a:pt x="1241" y="563"/>
                  </a:lnTo>
                  <a:lnTo>
                    <a:pt x="1239" y="563"/>
                  </a:lnTo>
                  <a:lnTo>
                    <a:pt x="1239" y="559"/>
                  </a:lnTo>
                  <a:lnTo>
                    <a:pt x="1237" y="559"/>
                  </a:lnTo>
                  <a:lnTo>
                    <a:pt x="1239" y="558"/>
                  </a:lnTo>
                  <a:lnTo>
                    <a:pt x="1237" y="556"/>
                  </a:lnTo>
                  <a:lnTo>
                    <a:pt x="1237" y="552"/>
                  </a:lnTo>
                  <a:lnTo>
                    <a:pt x="1237" y="551"/>
                  </a:lnTo>
                  <a:lnTo>
                    <a:pt x="1235" y="551"/>
                  </a:lnTo>
                  <a:lnTo>
                    <a:pt x="1237" y="549"/>
                  </a:lnTo>
                  <a:lnTo>
                    <a:pt x="1237" y="547"/>
                  </a:lnTo>
                  <a:lnTo>
                    <a:pt x="1237" y="545"/>
                  </a:lnTo>
                  <a:lnTo>
                    <a:pt x="1239" y="543"/>
                  </a:lnTo>
                  <a:lnTo>
                    <a:pt x="1241" y="545"/>
                  </a:lnTo>
                  <a:lnTo>
                    <a:pt x="1242" y="549"/>
                  </a:lnTo>
                  <a:lnTo>
                    <a:pt x="1242" y="551"/>
                  </a:lnTo>
                  <a:lnTo>
                    <a:pt x="1242" y="552"/>
                  </a:lnTo>
                  <a:lnTo>
                    <a:pt x="1244" y="554"/>
                  </a:lnTo>
                  <a:lnTo>
                    <a:pt x="1246" y="556"/>
                  </a:lnTo>
                  <a:lnTo>
                    <a:pt x="1248" y="559"/>
                  </a:lnTo>
                  <a:lnTo>
                    <a:pt x="1248" y="561"/>
                  </a:lnTo>
                  <a:close/>
                  <a:moveTo>
                    <a:pt x="1290" y="536"/>
                  </a:moveTo>
                  <a:lnTo>
                    <a:pt x="1289" y="535"/>
                  </a:lnTo>
                  <a:lnTo>
                    <a:pt x="1290" y="535"/>
                  </a:lnTo>
                  <a:lnTo>
                    <a:pt x="1290" y="533"/>
                  </a:lnTo>
                  <a:lnTo>
                    <a:pt x="1290" y="535"/>
                  </a:lnTo>
                  <a:lnTo>
                    <a:pt x="1290" y="536"/>
                  </a:lnTo>
                  <a:close/>
                  <a:moveTo>
                    <a:pt x="1289" y="535"/>
                  </a:moveTo>
                  <a:lnTo>
                    <a:pt x="1287" y="535"/>
                  </a:lnTo>
                  <a:lnTo>
                    <a:pt x="1287" y="533"/>
                  </a:lnTo>
                  <a:lnTo>
                    <a:pt x="1289" y="533"/>
                  </a:lnTo>
                  <a:lnTo>
                    <a:pt x="1289" y="535"/>
                  </a:lnTo>
                  <a:close/>
                  <a:moveTo>
                    <a:pt x="1234" y="538"/>
                  </a:moveTo>
                  <a:lnTo>
                    <a:pt x="1232" y="538"/>
                  </a:lnTo>
                  <a:lnTo>
                    <a:pt x="1232" y="536"/>
                  </a:lnTo>
                  <a:lnTo>
                    <a:pt x="1232" y="535"/>
                  </a:lnTo>
                  <a:lnTo>
                    <a:pt x="1232" y="533"/>
                  </a:lnTo>
                  <a:lnTo>
                    <a:pt x="1234" y="533"/>
                  </a:lnTo>
                  <a:lnTo>
                    <a:pt x="1235" y="535"/>
                  </a:lnTo>
                  <a:lnTo>
                    <a:pt x="1235" y="536"/>
                  </a:lnTo>
                  <a:lnTo>
                    <a:pt x="1234" y="538"/>
                  </a:lnTo>
                  <a:close/>
                  <a:moveTo>
                    <a:pt x="1382" y="487"/>
                  </a:moveTo>
                  <a:lnTo>
                    <a:pt x="1382" y="489"/>
                  </a:lnTo>
                  <a:lnTo>
                    <a:pt x="1382" y="487"/>
                  </a:lnTo>
                  <a:lnTo>
                    <a:pt x="1382" y="485"/>
                  </a:lnTo>
                  <a:lnTo>
                    <a:pt x="1384" y="485"/>
                  </a:lnTo>
                  <a:lnTo>
                    <a:pt x="1386" y="485"/>
                  </a:lnTo>
                  <a:lnTo>
                    <a:pt x="1386" y="487"/>
                  </a:lnTo>
                  <a:lnTo>
                    <a:pt x="1384" y="487"/>
                  </a:lnTo>
                  <a:lnTo>
                    <a:pt x="1382" y="487"/>
                  </a:lnTo>
                  <a:close/>
                  <a:moveTo>
                    <a:pt x="1386" y="485"/>
                  </a:moveTo>
                  <a:lnTo>
                    <a:pt x="1384" y="485"/>
                  </a:lnTo>
                  <a:lnTo>
                    <a:pt x="1384" y="483"/>
                  </a:lnTo>
                  <a:lnTo>
                    <a:pt x="1384" y="481"/>
                  </a:lnTo>
                  <a:lnTo>
                    <a:pt x="1386" y="481"/>
                  </a:lnTo>
                  <a:lnTo>
                    <a:pt x="1388" y="481"/>
                  </a:lnTo>
                  <a:lnTo>
                    <a:pt x="1388" y="483"/>
                  </a:lnTo>
                  <a:lnTo>
                    <a:pt x="1386" y="485"/>
                  </a:lnTo>
                  <a:close/>
                  <a:moveTo>
                    <a:pt x="1384" y="481"/>
                  </a:moveTo>
                  <a:lnTo>
                    <a:pt x="1382" y="481"/>
                  </a:lnTo>
                  <a:lnTo>
                    <a:pt x="1381" y="481"/>
                  </a:lnTo>
                  <a:lnTo>
                    <a:pt x="1379" y="481"/>
                  </a:lnTo>
                  <a:lnTo>
                    <a:pt x="1379" y="480"/>
                  </a:lnTo>
                  <a:lnTo>
                    <a:pt x="1381" y="480"/>
                  </a:lnTo>
                  <a:lnTo>
                    <a:pt x="1382" y="480"/>
                  </a:lnTo>
                  <a:lnTo>
                    <a:pt x="1384" y="480"/>
                  </a:lnTo>
                  <a:lnTo>
                    <a:pt x="1384" y="481"/>
                  </a:lnTo>
                  <a:close/>
                  <a:moveTo>
                    <a:pt x="1347" y="476"/>
                  </a:moveTo>
                  <a:lnTo>
                    <a:pt x="1345" y="476"/>
                  </a:lnTo>
                  <a:lnTo>
                    <a:pt x="1345" y="474"/>
                  </a:lnTo>
                  <a:lnTo>
                    <a:pt x="1347" y="474"/>
                  </a:lnTo>
                  <a:lnTo>
                    <a:pt x="1347" y="476"/>
                  </a:lnTo>
                  <a:close/>
                  <a:moveTo>
                    <a:pt x="1382" y="455"/>
                  </a:moveTo>
                  <a:lnTo>
                    <a:pt x="1381" y="453"/>
                  </a:lnTo>
                  <a:lnTo>
                    <a:pt x="1382" y="453"/>
                  </a:lnTo>
                  <a:lnTo>
                    <a:pt x="1384" y="453"/>
                  </a:lnTo>
                  <a:lnTo>
                    <a:pt x="1382" y="455"/>
                  </a:lnTo>
                  <a:close/>
                  <a:moveTo>
                    <a:pt x="1248" y="441"/>
                  </a:moveTo>
                  <a:lnTo>
                    <a:pt x="1248" y="443"/>
                  </a:lnTo>
                  <a:lnTo>
                    <a:pt x="1246" y="443"/>
                  </a:lnTo>
                  <a:lnTo>
                    <a:pt x="1246" y="441"/>
                  </a:lnTo>
                  <a:lnTo>
                    <a:pt x="1244" y="443"/>
                  </a:lnTo>
                  <a:lnTo>
                    <a:pt x="1244" y="441"/>
                  </a:lnTo>
                  <a:lnTo>
                    <a:pt x="1246" y="441"/>
                  </a:lnTo>
                  <a:lnTo>
                    <a:pt x="1246" y="439"/>
                  </a:lnTo>
                  <a:lnTo>
                    <a:pt x="1248" y="439"/>
                  </a:lnTo>
                  <a:lnTo>
                    <a:pt x="1248" y="441"/>
                  </a:lnTo>
                  <a:close/>
                  <a:moveTo>
                    <a:pt x="1416" y="430"/>
                  </a:moveTo>
                  <a:lnTo>
                    <a:pt x="1418" y="430"/>
                  </a:lnTo>
                  <a:lnTo>
                    <a:pt x="1416" y="430"/>
                  </a:lnTo>
                  <a:lnTo>
                    <a:pt x="1416" y="432"/>
                  </a:lnTo>
                  <a:lnTo>
                    <a:pt x="1416" y="430"/>
                  </a:lnTo>
                  <a:lnTo>
                    <a:pt x="1414" y="430"/>
                  </a:lnTo>
                  <a:lnTo>
                    <a:pt x="1416" y="430"/>
                  </a:lnTo>
                  <a:close/>
                  <a:moveTo>
                    <a:pt x="1412" y="425"/>
                  </a:moveTo>
                  <a:lnTo>
                    <a:pt x="1414" y="425"/>
                  </a:lnTo>
                  <a:lnTo>
                    <a:pt x="1414" y="427"/>
                  </a:lnTo>
                  <a:lnTo>
                    <a:pt x="1412" y="427"/>
                  </a:lnTo>
                  <a:lnTo>
                    <a:pt x="1412" y="425"/>
                  </a:lnTo>
                  <a:close/>
                  <a:moveTo>
                    <a:pt x="1434" y="425"/>
                  </a:moveTo>
                  <a:lnTo>
                    <a:pt x="1434" y="427"/>
                  </a:lnTo>
                  <a:lnTo>
                    <a:pt x="1432" y="425"/>
                  </a:lnTo>
                  <a:lnTo>
                    <a:pt x="1432" y="423"/>
                  </a:lnTo>
                  <a:lnTo>
                    <a:pt x="1434" y="423"/>
                  </a:lnTo>
                  <a:lnTo>
                    <a:pt x="1434" y="425"/>
                  </a:lnTo>
                  <a:close/>
                  <a:moveTo>
                    <a:pt x="1439" y="425"/>
                  </a:moveTo>
                  <a:lnTo>
                    <a:pt x="1437" y="425"/>
                  </a:lnTo>
                  <a:lnTo>
                    <a:pt x="1437" y="423"/>
                  </a:lnTo>
                  <a:lnTo>
                    <a:pt x="1439" y="423"/>
                  </a:lnTo>
                  <a:lnTo>
                    <a:pt x="1441" y="423"/>
                  </a:lnTo>
                  <a:lnTo>
                    <a:pt x="1442" y="423"/>
                  </a:lnTo>
                  <a:lnTo>
                    <a:pt x="1441" y="423"/>
                  </a:lnTo>
                  <a:lnTo>
                    <a:pt x="1439" y="423"/>
                  </a:lnTo>
                  <a:lnTo>
                    <a:pt x="1439" y="425"/>
                  </a:lnTo>
                  <a:close/>
                  <a:moveTo>
                    <a:pt x="1389" y="400"/>
                  </a:moveTo>
                  <a:lnTo>
                    <a:pt x="1389" y="402"/>
                  </a:lnTo>
                  <a:lnTo>
                    <a:pt x="1391" y="402"/>
                  </a:lnTo>
                  <a:lnTo>
                    <a:pt x="1393" y="402"/>
                  </a:lnTo>
                  <a:lnTo>
                    <a:pt x="1393" y="404"/>
                  </a:lnTo>
                  <a:lnTo>
                    <a:pt x="1393" y="405"/>
                  </a:lnTo>
                  <a:lnTo>
                    <a:pt x="1395" y="405"/>
                  </a:lnTo>
                  <a:lnTo>
                    <a:pt x="1395" y="407"/>
                  </a:lnTo>
                  <a:lnTo>
                    <a:pt x="1395" y="409"/>
                  </a:lnTo>
                  <a:lnTo>
                    <a:pt x="1395" y="411"/>
                  </a:lnTo>
                  <a:lnTo>
                    <a:pt x="1395" y="412"/>
                  </a:lnTo>
                  <a:lnTo>
                    <a:pt x="1395" y="414"/>
                  </a:lnTo>
                  <a:lnTo>
                    <a:pt x="1393" y="414"/>
                  </a:lnTo>
                  <a:lnTo>
                    <a:pt x="1391" y="414"/>
                  </a:lnTo>
                  <a:lnTo>
                    <a:pt x="1391" y="416"/>
                  </a:lnTo>
                  <a:lnTo>
                    <a:pt x="1389" y="416"/>
                  </a:lnTo>
                  <a:lnTo>
                    <a:pt x="1388" y="416"/>
                  </a:lnTo>
                  <a:lnTo>
                    <a:pt x="1388" y="414"/>
                  </a:lnTo>
                  <a:lnTo>
                    <a:pt x="1386" y="414"/>
                  </a:lnTo>
                  <a:lnTo>
                    <a:pt x="1384" y="414"/>
                  </a:lnTo>
                  <a:lnTo>
                    <a:pt x="1384" y="412"/>
                  </a:lnTo>
                  <a:lnTo>
                    <a:pt x="1384" y="411"/>
                  </a:lnTo>
                  <a:lnTo>
                    <a:pt x="1382" y="411"/>
                  </a:lnTo>
                  <a:lnTo>
                    <a:pt x="1382" y="409"/>
                  </a:lnTo>
                  <a:lnTo>
                    <a:pt x="1382" y="407"/>
                  </a:lnTo>
                  <a:lnTo>
                    <a:pt x="1382" y="405"/>
                  </a:lnTo>
                  <a:lnTo>
                    <a:pt x="1382" y="404"/>
                  </a:lnTo>
                  <a:lnTo>
                    <a:pt x="1384" y="404"/>
                  </a:lnTo>
                  <a:lnTo>
                    <a:pt x="1384" y="402"/>
                  </a:lnTo>
                  <a:lnTo>
                    <a:pt x="1386" y="402"/>
                  </a:lnTo>
                  <a:lnTo>
                    <a:pt x="1386" y="400"/>
                  </a:lnTo>
                  <a:lnTo>
                    <a:pt x="1388" y="400"/>
                  </a:lnTo>
                  <a:lnTo>
                    <a:pt x="1389" y="400"/>
                  </a:lnTo>
                  <a:close/>
                  <a:moveTo>
                    <a:pt x="1389" y="400"/>
                  </a:moveTo>
                  <a:lnTo>
                    <a:pt x="1389" y="398"/>
                  </a:lnTo>
                  <a:lnTo>
                    <a:pt x="1389" y="400"/>
                  </a:lnTo>
                  <a:close/>
                  <a:moveTo>
                    <a:pt x="1395" y="398"/>
                  </a:moveTo>
                  <a:lnTo>
                    <a:pt x="1395" y="400"/>
                  </a:lnTo>
                  <a:lnTo>
                    <a:pt x="1393" y="400"/>
                  </a:lnTo>
                  <a:lnTo>
                    <a:pt x="1393" y="398"/>
                  </a:lnTo>
                  <a:lnTo>
                    <a:pt x="1393" y="397"/>
                  </a:lnTo>
                  <a:lnTo>
                    <a:pt x="1395" y="397"/>
                  </a:lnTo>
                  <a:lnTo>
                    <a:pt x="1395" y="398"/>
                  </a:lnTo>
                  <a:close/>
                  <a:moveTo>
                    <a:pt x="1345" y="379"/>
                  </a:moveTo>
                  <a:lnTo>
                    <a:pt x="1345" y="381"/>
                  </a:lnTo>
                  <a:lnTo>
                    <a:pt x="1345" y="382"/>
                  </a:lnTo>
                  <a:lnTo>
                    <a:pt x="1343" y="382"/>
                  </a:lnTo>
                  <a:lnTo>
                    <a:pt x="1343" y="381"/>
                  </a:lnTo>
                  <a:lnTo>
                    <a:pt x="1343" y="379"/>
                  </a:lnTo>
                  <a:lnTo>
                    <a:pt x="1343" y="377"/>
                  </a:lnTo>
                  <a:lnTo>
                    <a:pt x="1345" y="377"/>
                  </a:lnTo>
                  <a:lnTo>
                    <a:pt x="1345" y="379"/>
                  </a:lnTo>
                  <a:lnTo>
                    <a:pt x="1345" y="377"/>
                  </a:lnTo>
                  <a:lnTo>
                    <a:pt x="1345" y="379"/>
                  </a:lnTo>
                  <a:close/>
                  <a:moveTo>
                    <a:pt x="1421" y="363"/>
                  </a:moveTo>
                  <a:lnTo>
                    <a:pt x="1423" y="363"/>
                  </a:lnTo>
                  <a:lnTo>
                    <a:pt x="1425" y="363"/>
                  </a:lnTo>
                  <a:lnTo>
                    <a:pt x="1425" y="365"/>
                  </a:lnTo>
                  <a:lnTo>
                    <a:pt x="1427" y="365"/>
                  </a:lnTo>
                  <a:lnTo>
                    <a:pt x="1427" y="366"/>
                  </a:lnTo>
                  <a:lnTo>
                    <a:pt x="1428" y="366"/>
                  </a:lnTo>
                  <a:lnTo>
                    <a:pt x="1428" y="368"/>
                  </a:lnTo>
                  <a:lnTo>
                    <a:pt x="1428" y="370"/>
                  </a:lnTo>
                  <a:lnTo>
                    <a:pt x="1427" y="370"/>
                  </a:lnTo>
                  <a:lnTo>
                    <a:pt x="1425" y="372"/>
                  </a:lnTo>
                  <a:lnTo>
                    <a:pt x="1425" y="374"/>
                  </a:lnTo>
                  <a:lnTo>
                    <a:pt x="1425" y="375"/>
                  </a:lnTo>
                  <a:lnTo>
                    <a:pt x="1427" y="377"/>
                  </a:lnTo>
                  <a:lnTo>
                    <a:pt x="1428" y="377"/>
                  </a:lnTo>
                  <a:lnTo>
                    <a:pt x="1430" y="377"/>
                  </a:lnTo>
                  <a:lnTo>
                    <a:pt x="1430" y="379"/>
                  </a:lnTo>
                  <a:lnTo>
                    <a:pt x="1432" y="379"/>
                  </a:lnTo>
                  <a:lnTo>
                    <a:pt x="1434" y="381"/>
                  </a:lnTo>
                  <a:lnTo>
                    <a:pt x="1432" y="381"/>
                  </a:lnTo>
                  <a:lnTo>
                    <a:pt x="1432" y="382"/>
                  </a:lnTo>
                  <a:lnTo>
                    <a:pt x="1432" y="384"/>
                  </a:lnTo>
                  <a:lnTo>
                    <a:pt x="1432" y="382"/>
                  </a:lnTo>
                  <a:lnTo>
                    <a:pt x="1430" y="382"/>
                  </a:lnTo>
                  <a:lnTo>
                    <a:pt x="1428" y="381"/>
                  </a:lnTo>
                  <a:lnTo>
                    <a:pt x="1427" y="381"/>
                  </a:lnTo>
                  <a:lnTo>
                    <a:pt x="1425" y="379"/>
                  </a:lnTo>
                  <a:lnTo>
                    <a:pt x="1425" y="377"/>
                  </a:lnTo>
                  <a:lnTo>
                    <a:pt x="1423" y="375"/>
                  </a:lnTo>
                  <a:lnTo>
                    <a:pt x="1423" y="374"/>
                  </a:lnTo>
                  <a:lnTo>
                    <a:pt x="1421" y="372"/>
                  </a:lnTo>
                  <a:lnTo>
                    <a:pt x="1421" y="370"/>
                  </a:lnTo>
                  <a:lnTo>
                    <a:pt x="1419" y="368"/>
                  </a:lnTo>
                  <a:lnTo>
                    <a:pt x="1418" y="368"/>
                  </a:lnTo>
                  <a:lnTo>
                    <a:pt x="1418" y="366"/>
                  </a:lnTo>
                  <a:lnTo>
                    <a:pt x="1418" y="365"/>
                  </a:lnTo>
                  <a:lnTo>
                    <a:pt x="1419" y="363"/>
                  </a:lnTo>
                  <a:lnTo>
                    <a:pt x="1421" y="363"/>
                  </a:lnTo>
                  <a:close/>
                  <a:moveTo>
                    <a:pt x="1342" y="361"/>
                  </a:moveTo>
                  <a:lnTo>
                    <a:pt x="1343" y="361"/>
                  </a:lnTo>
                  <a:lnTo>
                    <a:pt x="1343" y="363"/>
                  </a:lnTo>
                  <a:lnTo>
                    <a:pt x="1342" y="363"/>
                  </a:lnTo>
                  <a:lnTo>
                    <a:pt x="1342" y="365"/>
                  </a:lnTo>
                  <a:lnTo>
                    <a:pt x="1340" y="365"/>
                  </a:lnTo>
                  <a:lnTo>
                    <a:pt x="1340" y="366"/>
                  </a:lnTo>
                  <a:lnTo>
                    <a:pt x="1338" y="366"/>
                  </a:lnTo>
                  <a:lnTo>
                    <a:pt x="1336" y="366"/>
                  </a:lnTo>
                  <a:lnTo>
                    <a:pt x="1336" y="368"/>
                  </a:lnTo>
                  <a:lnTo>
                    <a:pt x="1335" y="368"/>
                  </a:lnTo>
                  <a:lnTo>
                    <a:pt x="1335" y="366"/>
                  </a:lnTo>
                  <a:lnTo>
                    <a:pt x="1336" y="366"/>
                  </a:lnTo>
                  <a:lnTo>
                    <a:pt x="1336" y="365"/>
                  </a:lnTo>
                  <a:lnTo>
                    <a:pt x="1335" y="365"/>
                  </a:lnTo>
                  <a:lnTo>
                    <a:pt x="1335" y="363"/>
                  </a:lnTo>
                  <a:lnTo>
                    <a:pt x="1336" y="363"/>
                  </a:lnTo>
                  <a:lnTo>
                    <a:pt x="1336" y="361"/>
                  </a:lnTo>
                  <a:lnTo>
                    <a:pt x="1336" y="359"/>
                  </a:lnTo>
                  <a:lnTo>
                    <a:pt x="1338" y="359"/>
                  </a:lnTo>
                  <a:lnTo>
                    <a:pt x="1338" y="361"/>
                  </a:lnTo>
                  <a:lnTo>
                    <a:pt x="1340" y="361"/>
                  </a:lnTo>
                  <a:lnTo>
                    <a:pt x="1342" y="361"/>
                  </a:lnTo>
                  <a:lnTo>
                    <a:pt x="1342" y="359"/>
                  </a:lnTo>
                  <a:lnTo>
                    <a:pt x="1342" y="361"/>
                  </a:lnTo>
                  <a:close/>
                  <a:moveTo>
                    <a:pt x="1345" y="358"/>
                  </a:moveTo>
                  <a:lnTo>
                    <a:pt x="1345" y="359"/>
                  </a:lnTo>
                  <a:lnTo>
                    <a:pt x="1347" y="359"/>
                  </a:lnTo>
                  <a:lnTo>
                    <a:pt x="1345" y="359"/>
                  </a:lnTo>
                  <a:lnTo>
                    <a:pt x="1345" y="358"/>
                  </a:lnTo>
                  <a:close/>
                  <a:moveTo>
                    <a:pt x="1368" y="335"/>
                  </a:moveTo>
                  <a:lnTo>
                    <a:pt x="1370" y="335"/>
                  </a:lnTo>
                  <a:lnTo>
                    <a:pt x="1370" y="336"/>
                  </a:lnTo>
                  <a:lnTo>
                    <a:pt x="1370" y="335"/>
                  </a:lnTo>
                  <a:lnTo>
                    <a:pt x="1370" y="336"/>
                  </a:lnTo>
                  <a:lnTo>
                    <a:pt x="1370" y="335"/>
                  </a:lnTo>
                  <a:lnTo>
                    <a:pt x="1370" y="336"/>
                  </a:lnTo>
                  <a:lnTo>
                    <a:pt x="1372" y="336"/>
                  </a:lnTo>
                  <a:lnTo>
                    <a:pt x="1373" y="336"/>
                  </a:lnTo>
                  <a:lnTo>
                    <a:pt x="1372" y="336"/>
                  </a:lnTo>
                  <a:lnTo>
                    <a:pt x="1373" y="336"/>
                  </a:lnTo>
                  <a:lnTo>
                    <a:pt x="1373" y="338"/>
                  </a:lnTo>
                  <a:lnTo>
                    <a:pt x="1372" y="338"/>
                  </a:lnTo>
                  <a:lnTo>
                    <a:pt x="1373" y="338"/>
                  </a:lnTo>
                  <a:lnTo>
                    <a:pt x="1372" y="338"/>
                  </a:lnTo>
                  <a:lnTo>
                    <a:pt x="1373" y="338"/>
                  </a:lnTo>
                  <a:lnTo>
                    <a:pt x="1375" y="336"/>
                  </a:lnTo>
                  <a:lnTo>
                    <a:pt x="1377" y="336"/>
                  </a:lnTo>
                  <a:lnTo>
                    <a:pt x="1377" y="338"/>
                  </a:lnTo>
                  <a:lnTo>
                    <a:pt x="1377" y="340"/>
                  </a:lnTo>
                  <a:lnTo>
                    <a:pt x="1379" y="340"/>
                  </a:lnTo>
                  <a:lnTo>
                    <a:pt x="1379" y="342"/>
                  </a:lnTo>
                  <a:lnTo>
                    <a:pt x="1379" y="343"/>
                  </a:lnTo>
                  <a:lnTo>
                    <a:pt x="1377" y="343"/>
                  </a:lnTo>
                  <a:lnTo>
                    <a:pt x="1377" y="345"/>
                  </a:lnTo>
                  <a:lnTo>
                    <a:pt x="1379" y="347"/>
                  </a:lnTo>
                  <a:lnTo>
                    <a:pt x="1377" y="347"/>
                  </a:lnTo>
                  <a:lnTo>
                    <a:pt x="1375" y="347"/>
                  </a:lnTo>
                  <a:lnTo>
                    <a:pt x="1375" y="349"/>
                  </a:lnTo>
                  <a:lnTo>
                    <a:pt x="1375" y="351"/>
                  </a:lnTo>
                  <a:lnTo>
                    <a:pt x="1375" y="352"/>
                  </a:lnTo>
                  <a:lnTo>
                    <a:pt x="1375" y="354"/>
                  </a:lnTo>
                  <a:lnTo>
                    <a:pt x="1375" y="352"/>
                  </a:lnTo>
                  <a:lnTo>
                    <a:pt x="1375" y="354"/>
                  </a:lnTo>
                  <a:lnTo>
                    <a:pt x="1377" y="354"/>
                  </a:lnTo>
                  <a:lnTo>
                    <a:pt x="1377" y="352"/>
                  </a:lnTo>
                  <a:lnTo>
                    <a:pt x="1379" y="352"/>
                  </a:lnTo>
                  <a:lnTo>
                    <a:pt x="1379" y="351"/>
                  </a:lnTo>
                  <a:lnTo>
                    <a:pt x="1379" y="352"/>
                  </a:lnTo>
                  <a:lnTo>
                    <a:pt x="1381" y="352"/>
                  </a:lnTo>
                  <a:lnTo>
                    <a:pt x="1379" y="352"/>
                  </a:lnTo>
                  <a:lnTo>
                    <a:pt x="1379" y="354"/>
                  </a:lnTo>
                  <a:lnTo>
                    <a:pt x="1377" y="354"/>
                  </a:lnTo>
                  <a:lnTo>
                    <a:pt x="1379" y="354"/>
                  </a:lnTo>
                  <a:lnTo>
                    <a:pt x="1379" y="356"/>
                  </a:lnTo>
                  <a:lnTo>
                    <a:pt x="1377" y="356"/>
                  </a:lnTo>
                  <a:lnTo>
                    <a:pt x="1379" y="356"/>
                  </a:lnTo>
                  <a:lnTo>
                    <a:pt x="1379" y="358"/>
                  </a:lnTo>
                  <a:lnTo>
                    <a:pt x="1379" y="356"/>
                  </a:lnTo>
                  <a:lnTo>
                    <a:pt x="1381" y="356"/>
                  </a:lnTo>
                  <a:lnTo>
                    <a:pt x="1381" y="354"/>
                  </a:lnTo>
                  <a:lnTo>
                    <a:pt x="1382" y="354"/>
                  </a:lnTo>
                  <a:lnTo>
                    <a:pt x="1381" y="354"/>
                  </a:lnTo>
                  <a:lnTo>
                    <a:pt x="1381" y="352"/>
                  </a:lnTo>
                  <a:lnTo>
                    <a:pt x="1382" y="352"/>
                  </a:lnTo>
                  <a:lnTo>
                    <a:pt x="1382" y="354"/>
                  </a:lnTo>
                  <a:lnTo>
                    <a:pt x="1382" y="356"/>
                  </a:lnTo>
                  <a:lnTo>
                    <a:pt x="1384" y="356"/>
                  </a:lnTo>
                  <a:lnTo>
                    <a:pt x="1382" y="356"/>
                  </a:lnTo>
                  <a:lnTo>
                    <a:pt x="1384" y="356"/>
                  </a:lnTo>
                  <a:lnTo>
                    <a:pt x="1384" y="358"/>
                  </a:lnTo>
                  <a:lnTo>
                    <a:pt x="1384" y="359"/>
                  </a:lnTo>
                  <a:lnTo>
                    <a:pt x="1382" y="359"/>
                  </a:lnTo>
                  <a:lnTo>
                    <a:pt x="1382" y="361"/>
                  </a:lnTo>
                  <a:lnTo>
                    <a:pt x="1382" y="363"/>
                  </a:lnTo>
                  <a:lnTo>
                    <a:pt x="1382" y="365"/>
                  </a:lnTo>
                  <a:lnTo>
                    <a:pt x="1384" y="365"/>
                  </a:lnTo>
                  <a:lnTo>
                    <a:pt x="1386" y="365"/>
                  </a:lnTo>
                  <a:lnTo>
                    <a:pt x="1386" y="366"/>
                  </a:lnTo>
                  <a:lnTo>
                    <a:pt x="1388" y="366"/>
                  </a:lnTo>
                  <a:lnTo>
                    <a:pt x="1388" y="368"/>
                  </a:lnTo>
                  <a:lnTo>
                    <a:pt x="1388" y="370"/>
                  </a:lnTo>
                  <a:lnTo>
                    <a:pt x="1388" y="372"/>
                  </a:lnTo>
                  <a:lnTo>
                    <a:pt x="1388" y="374"/>
                  </a:lnTo>
                  <a:lnTo>
                    <a:pt x="1388" y="375"/>
                  </a:lnTo>
                  <a:lnTo>
                    <a:pt x="1386" y="375"/>
                  </a:lnTo>
                  <a:lnTo>
                    <a:pt x="1386" y="374"/>
                  </a:lnTo>
                  <a:lnTo>
                    <a:pt x="1384" y="374"/>
                  </a:lnTo>
                  <a:lnTo>
                    <a:pt x="1382" y="374"/>
                  </a:lnTo>
                  <a:lnTo>
                    <a:pt x="1384" y="374"/>
                  </a:lnTo>
                  <a:lnTo>
                    <a:pt x="1384" y="372"/>
                  </a:lnTo>
                  <a:lnTo>
                    <a:pt x="1384" y="374"/>
                  </a:lnTo>
                  <a:lnTo>
                    <a:pt x="1382" y="374"/>
                  </a:lnTo>
                  <a:lnTo>
                    <a:pt x="1384" y="374"/>
                  </a:lnTo>
                  <a:lnTo>
                    <a:pt x="1382" y="374"/>
                  </a:lnTo>
                  <a:lnTo>
                    <a:pt x="1382" y="375"/>
                  </a:lnTo>
                  <a:lnTo>
                    <a:pt x="1382" y="374"/>
                  </a:lnTo>
                  <a:lnTo>
                    <a:pt x="1382" y="372"/>
                  </a:lnTo>
                  <a:lnTo>
                    <a:pt x="1382" y="374"/>
                  </a:lnTo>
                  <a:lnTo>
                    <a:pt x="1382" y="375"/>
                  </a:lnTo>
                  <a:lnTo>
                    <a:pt x="1382" y="374"/>
                  </a:lnTo>
                  <a:lnTo>
                    <a:pt x="1381" y="374"/>
                  </a:lnTo>
                  <a:lnTo>
                    <a:pt x="1382" y="374"/>
                  </a:lnTo>
                  <a:lnTo>
                    <a:pt x="1381" y="374"/>
                  </a:lnTo>
                  <a:lnTo>
                    <a:pt x="1381" y="375"/>
                  </a:lnTo>
                  <a:lnTo>
                    <a:pt x="1381" y="377"/>
                  </a:lnTo>
                  <a:lnTo>
                    <a:pt x="1379" y="377"/>
                  </a:lnTo>
                  <a:lnTo>
                    <a:pt x="1379" y="379"/>
                  </a:lnTo>
                  <a:lnTo>
                    <a:pt x="1381" y="379"/>
                  </a:lnTo>
                  <a:lnTo>
                    <a:pt x="1381" y="381"/>
                  </a:lnTo>
                  <a:lnTo>
                    <a:pt x="1382" y="381"/>
                  </a:lnTo>
                  <a:lnTo>
                    <a:pt x="1381" y="381"/>
                  </a:lnTo>
                  <a:lnTo>
                    <a:pt x="1382" y="381"/>
                  </a:lnTo>
                  <a:lnTo>
                    <a:pt x="1382" y="382"/>
                  </a:lnTo>
                  <a:lnTo>
                    <a:pt x="1382" y="381"/>
                  </a:lnTo>
                  <a:lnTo>
                    <a:pt x="1382" y="382"/>
                  </a:lnTo>
                  <a:lnTo>
                    <a:pt x="1384" y="382"/>
                  </a:lnTo>
                  <a:lnTo>
                    <a:pt x="1384" y="384"/>
                  </a:lnTo>
                  <a:lnTo>
                    <a:pt x="1386" y="384"/>
                  </a:lnTo>
                  <a:lnTo>
                    <a:pt x="1386" y="386"/>
                  </a:lnTo>
                  <a:lnTo>
                    <a:pt x="1388" y="386"/>
                  </a:lnTo>
                  <a:lnTo>
                    <a:pt x="1388" y="384"/>
                  </a:lnTo>
                  <a:lnTo>
                    <a:pt x="1389" y="384"/>
                  </a:lnTo>
                  <a:lnTo>
                    <a:pt x="1389" y="386"/>
                  </a:lnTo>
                  <a:lnTo>
                    <a:pt x="1389" y="388"/>
                  </a:lnTo>
                  <a:lnTo>
                    <a:pt x="1389" y="389"/>
                  </a:lnTo>
                  <a:lnTo>
                    <a:pt x="1391" y="389"/>
                  </a:lnTo>
                  <a:lnTo>
                    <a:pt x="1391" y="391"/>
                  </a:lnTo>
                  <a:lnTo>
                    <a:pt x="1391" y="393"/>
                  </a:lnTo>
                  <a:lnTo>
                    <a:pt x="1391" y="391"/>
                  </a:lnTo>
                  <a:lnTo>
                    <a:pt x="1389" y="391"/>
                  </a:lnTo>
                  <a:lnTo>
                    <a:pt x="1388" y="391"/>
                  </a:lnTo>
                  <a:lnTo>
                    <a:pt x="1386" y="391"/>
                  </a:lnTo>
                  <a:lnTo>
                    <a:pt x="1386" y="393"/>
                  </a:lnTo>
                  <a:lnTo>
                    <a:pt x="1384" y="393"/>
                  </a:lnTo>
                  <a:lnTo>
                    <a:pt x="1384" y="395"/>
                  </a:lnTo>
                  <a:lnTo>
                    <a:pt x="1382" y="395"/>
                  </a:lnTo>
                  <a:lnTo>
                    <a:pt x="1381" y="395"/>
                  </a:lnTo>
                  <a:lnTo>
                    <a:pt x="1381" y="397"/>
                  </a:lnTo>
                  <a:lnTo>
                    <a:pt x="1379" y="397"/>
                  </a:lnTo>
                  <a:lnTo>
                    <a:pt x="1379" y="395"/>
                  </a:lnTo>
                  <a:lnTo>
                    <a:pt x="1379" y="393"/>
                  </a:lnTo>
                  <a:lnTo>
                    <a:pt x="1377" y="393"/>
                  </a:lnTo>
                  <a:lnTo>
                    <a:pt x="1377" y="391"/>
                  </a:lnTo>
                  <a:lnTo>
                    <a:pt x="1377" y="389"/>
                  </a:lnTo>
                  <a:lnTo>
                    <a:pt x="1375" y="389"/>
                  </a:lnTo>
                  <a:lnTo>
                    <a:pt x="1377" y="389"/>
                  </a:lnTo>
                  <a:lnTo>
                    <a:pt x="1375" y="389"/>
                  </a:lnTo>
                  <a:lnTo>
                    <a:pt x="1377" y="389"/>
                  </a:lnTo>
                  <a:lnTo>
                    <a:pt x="1375" y="389"/>
                  </a:lnTo>
                  <a:lnTo>
                    <a:pt x="1373" y="389"/>
                  </a:lnTo>
                  <a:lnTo>
                    <a:pt x="1373" y="391"/>
                  </a:lnTo>
                  <a:lnTo>
                    <a:pt x="1372" y="391"/>
                  </a:lnTo>
                  <a:lnTo>
                    <a:pt x="1373" y="391"/>
                  </a:lnTo>
                  <a:lnTo>
                    <a:pt x="1373" y="389"/>
                  </a:lnTo>
                  <a:lnTo>
                    <a:pt x="1372" y="389"/>
                  </a:lnTo>
                  <a:lnTo>
                    <a:pt x="1370" y="389"/>
                  </a:lnTo>
                  <a:lnTo>
                    <a:pt x="1372" y="389"/>
                  </a:lnTo>
                  <a:lnTo>
                    <a:pt x="1370" y="389"/>
                  </a:lnTo>
                  <a:lnTo>
                    <a:pt x="1370" y="391"/>
                  </a:lnTo>
                  <a:lnTo>
                    <a:pt x="1368" y="391"/>
                  </a:lnTo>
                  <a:lnTo>
                    <a:pt x="1368" y="389"/>
                  </a:lnTo>
                  <a:lnTo>
                    <a:pt x="1366" y="389"/>
                  </a:lnTo>
                  <a:lnTo>
                    <a:pt x="1366" y="391"/>
                  </a:lnTo>
                  <a:lnTo>
                    <a:pt x="1366" y="393"/>
                  </a:lnTo>
                  <a:lnTo>
                    <a:pt x="1365" y="393"/>
                  </a:lnTo>
                  <a:lnTo>
                    <a:pt x="1363" y="393"/>
                  </a:lnTo>
                  <a:lnTo>
                    <a:pt x="1363" y="391"/>
                  </a:lnTo>
                  <a:lnTo>
                    <a:pt x="1361" y="391"/>
                  </a:lnTo>
                  <a:lnTo>
                    <a:pt x="1361" y="389"/>
                  </a:lnTo>
                  <a:lnTo>
                    <a:pt x="1359" y="389"/>
                  </a:lnTo>
                  <a:lnTo>
                    <a:pt x="1358" y="389"/>
                  </a:lnTo>
                  <a:lnTo>
                    <a:pt x="1358" y="388"/>
                  </a:lnTo>
                  <a:lnTo>
                    <a:pt x="1356" y="388"/>
                  </a:lnTo>
                  <a:lnTo>
                    <a:pt x="1354" y="388"/>
                  </a:lnTo>
                  <a:lnTo>
                    <a:pt x="1354" y="386"/>
                  </a:lnTo>
                  <a:lnTo>
                    <a:pt x="1352" y="386"/>
                  </a:lnTo>
                  <a:lnTo>
                    <a:pt x="1354" y="386"/>
                  </a:lnTo>
                  <a:lnTo>
                    <a:pt x="1352" y="386"/>
                  </a:lnTo>
                  <a:lnTo>
                    <a:pt x="1352" y="388"/>
                  </a:lnTo>
                  <a:lnTo>
                    <a:pt x="1354" y="388"/>
                  </a:lnTo>
                  <a:lnTo>
                    <a:pt x="1352" y="388"/>
                  </a:lnTo>
                  <a:lnTo>
                    <a:pt x="1352" y="389"/>
                  </a:lnTo>
                  <a:lnTo>
                    <a:pt x="1350" y="389"/>
                  </a:lnTo>
                  <a:lnTo>
                    <a:pt x="1350" y="388"/>
                  </a:lnTo>
                  <a:lnTo>
                    <a:pt x="1349" y="388"/>
                  </a:lnTo>
                  <a:lnTo>
                    <a:pt x="1350" y="388"/>
                  </a:lnTo>
                  <a:lnTo>
                    <a:pt x="1349" y="388"/>
                  </a:lnTo>
                  <a:lnTo>
                    <a:pt x="1347" y="388"/>
                  </a:lnTo>
                  <a:lnTo>
                    <a:pt x="1347" y="386"/>
                  </a:lnTo>
                  <a:lnTo>
                    <a:pt x="1345" y="386"/>
                  </a:lnTo>
                  <a:lnTo>
                    <a:pt x="1345" y="384"/>
                  </a:lnTo>
                  <a:lnTo>
                    <a:pt x="1347" y="384"/>
                  </a:lnTo>
                  <a:lnTo>
                    <a:pt x="1347" y="382"/>
                  </a:lnTo>
                  <a:lnTo>
                    <a:pt x="1345" y="382"/>
                  </a:lnTo>
                  <a:lnTo>
                    <a:pt x="1345" y="381"/>
                  </a:lnTo>
                  <a:lnTo>
                    <a:pt x="1345" y="379"/>
                  </a:lnTo>
                  <a:lnTo>
                    <a:pt x="1345" y="377"/>
                  </a:lnTo>
                  <a:lnTo>
                    <a:pt x="1347" y="377"/>
                  </a:lnTo>
                  <a:lnTo>
                    <a:pt x="1345" y="377"/>
                  </a:lnTo>
                  <a:lnTo>
                    <a:pt x="1345" y="375"/>
                  </a:lnTo>
                  <a:lnTo>
                    <a:pt x="1345" y="374"/>
                  </a:lnTo>
                  <a:lnTo>
                    <a:pt x="1345" y="372"/>
                  </a:lnTo>
                  <a:lnTo>
                    <a:pt x="1343" y="372"/>
                  </a:lnTo>
                  <a:lnTo>
                    <a:pt x="1343" y="370"/>
                  </a:lnTo>
                  <a:lnTo>
                    <a:pt x="1343" y="372"/>
                  </a:lnTo>
                  <a:lnTo>
                    <a:pt x="1343" y="374"/>
                  </a:lnTo>
                  <a:lnTo>
                    <a:pt x="1342" y="374"/>
                  </a:lnTo>
                  <a:lnTo>
                    <a:pt x="1342" y="372"/>
                  </a:lnTo>
                  <a:lnTo>
                    <a:pt x="1343" y="372"/>
                  </a:lnTo>
                  <a:lnTo>
                    <a:pt x="1342" y="372"/>
                  </a:lnTo>
                  <a:lnTo>
                    <a:pt x="1342" y="370"/>
                  </a:lnTo>
                  <a:lnTo>
                    <a:pt x="1343" y="370"/>
                  </a:lnTo>
                  <a:lnTo>
                    <a:pt x="1343" y="368"/>
                  </a:lnTo>
                  <a:lnTo>
                    <a:pt x="1343" y="366"/>
                  </a:lnTo>
                  <a:lnTo>
                    <a:pt x="1345" y="366"/>
                  </a:lnTo>
                  <a:lnTo>
                    <a:pt x="1345" y="365"/>
                  </a:lnTo>
                  <a:lnTo>
                    <a:pt x="1345" y="363"/>
                  </a:lnTo>
                  <a:lnTo>
                    <a:pt x="1343" y="363"/>
                  </a:lnTo>
                  <a:lnTo>
                    <a:pt x="1345" y="363"/>
                  </a:lnTo>
                  <a:lnTo>
                    <a:pt x="1345" y="361"/>
                  </a:lnTo>
                  <a:lnTo>
                    <a:pt x="1347" y="361"/>
                  </a:lnTo>
                  <a:lnTo>
                    <a:pt x="1347" y="359"/>
                  </a:lnTo>
                  <a:lnTo>
                    <a:pt x="1347" y="358"/>
                  </a:lnTo>
                  <a:lnTo>
                    <a:pt x="1349" y="358"/>
                  </a:lnTo>
                  <a:lnTo>
                    <a:pt x="1349" y="356"/>
                  </a:lnTo>
                  <a:lnTo>
                    <a:pt x="1347" y="356"/>
                  </a:lnTo>
                  <a:lnTo>
                    <a:pt x="1345" y="356"/>
                  </a:lnTo>
                  <a:lnTo>
                    <a:pt x="1343" y="356"/>
                  </a:lnTo>
                  <a:lnTo>
                    <a:pt x="1343" y="354"/>
                  </a:lnTo>
                  <a:lnTo>
                    <a:pt x="1342" y="354"/>
                  </a:lnTo>
                  <a:lnTo>
                    <a:pt x="1343" y="354"/>
                  </a:lnTo>
                  <a:lnTo>
                    <a:pt x="1343" y="352"/>
                  </a:lnTo>
                  <a:lnTo>
                    <a:pt x="1342" y="352"/>
                  </a:lnTo>
                  <a:lnTo>
                    <a:pt x="1342" y="351"/>
                  </a:lnTo>
                  <a:lnTo>
                    <a:pt x="1342" y="349"/>
                  </a:lnTo>
                  <a:lnTo>
                    <a:pt x="1343" y="349"/>
                  </a:lnTo>
                  <a:lnTo>
                    <a:pt x="1345" y="349"/>
                  </a:lnTo>
                  <a:lnTo>
                    <a:pt x="1343" y="349"/>
                  </a:lnTo>
                  <a:lnTo>
                    <a:pt x="1345" y="349"/>
                  </a:lnTo>
                  <a:lnTo>
                    <a:pt x="1345" y="351"/>
                  </a:lnTo>
                  <a:lnTo>
                    <a:pt x="1345" y="349"/>
                  </a:lnTo>
                  <a:lnTo>
                    <a:pt x="1347" y="349"/>
                  </a:lnTo>
                  <a:lnTo>
                    <a:pt x="1349" y="349"/>
                  </a:lnTo>
                  <a:lnTo>
                    <a:pt x="1350" y="349"/>
                  </a:lnTo>
                  <a:lnTo>
                    <a:pt x="1350" y="351"/>
                  </a:lnTo>
                  <a:lnTo>
                    <a:pt x="1349" y="351"/>
                  </a:lnTo>
                  <a:lnTo>
                    <a:pt x="1349" y="352"/>
                  </a:lnTo>
                  <a:lnTo>
                    <a:pt x="1350" y="352"/>
                  </a:lnTo>
                  <a:lnTo>
                    <a:pt x="1352" y="352"/>
                  </a:lnTo>
                  <a:lnTo>
                    <a:pt x="1352" y="354"/>
                  </a:lnTo>
                  <a:lnTo>
                    <a:pt x="1352" y="352"/>
                  </a:lnTo>
                  <a:lnTo>
                    <a:pt x="1354" y="352"/>
                  </a:lnTo>
                  <a:lnTo>
                    <a:pt x="1354" y="354"/>
                  </a:lnTo>
                  <a:lnTo>
                    <a:pt x="1352" y="354"/>
                  </a:lnTo>
                  <a:lnTo>
                    <a:pt x="1352" y="356"/>
                  </a:lnTo>
                  <a:lnTo>
                    <a:pt x="1354" y="356"/>
                  </a:lnTo>
                  <a:lnTo>
                    <a:pt x="1356" y="356"/>
                  </a:lnTo>
                  <a:lnTo>
                    <a:pt x="1356" y="354"/>
                  </a:lnTo>
                  <a:lnTo>
                    <a:pt x="1356" y="356"/>
                  </a:lnTo>
                  <a:lnTo>
                    <a:pt x="1356" y="354"/>
                  </a:lnTo>
                  <a:lnTo>
                    <a:pt x="1356" y="356"/>
                  </a:lnTo>
                  <a:lnTo>
                    <a:pt x="1356" y="354"/>
                  </a:lnTo>
                  <a:lnTo>
                    <a:pt x="1358" y="354"/>
                  </a:lnTo>
                  <a:lnTo>
                    <a:pt x="1358" y="352"/>
                  </a:lnTo>
                  <a:lnTo>
                    <a:pt x="1356" y="352"/>
                  </a:lnTo>
                  <a:lnTo>
                    <a:pt x="1358" y="352"/>
                  </a:lnTo>
                  <a:lnTo>
                    <a:pt x="1358" y="354"/>
                  </a:lnTo>
                  <a:lnTo>
                    <a:pt x="1359" y="354"/>
                  </a:lnTo>
                  <a:lnTo>
                    <a:pt x="1359" y="356"/>
                  </a:lnTo>
                  <a:lnTo>
                    <a:pt x="1358" y="356"/>
                  </a:lnTo>
                  <a:lnTo>
                    <a:pt x="1359" y="356"/>
                  </a:lnTo>
                  <a:lnTo>
                    <a:pt x="1359" y="358"/>
                  </a:lnTo>
                  <a:lnTo>
                    <a:pt x="1361" y="358"/>
                  </a:lnTo>
                  <a:lnTo>
                    <a:pt x="1361" y="356"/>
                  </a:lnTo>
                  <a:lnTo>
                    <a:pt x="1363" y="356"/>
                  </a:lnTo>
                  <a:lnTo>
                    <a:pt x="1365" y="356"/>
                  </a:lnTo>
                  <a:lnTo>
                    <a:pt x="1365" y="354"/>
                  </a:lnTo>
                  <a:lnTo>
                    <a:pt x="1366" y="354"/>
                  </a:lnTo>
                  <a:lnTo>
                    <a:pt x="1366" y="352"/>
                  </a:lnTo>
                  <a:lnTo>
                    <a:pt x="1365" y="352"/>
                  </a:lnTo>
                  <a:lnTo>
                    <a:pt x="1365" y="351"/>
                  </a:lnTo>
                  <a:lnTo>
                    <a:pt x="1365" y="349"/>
                  </a:lnTo>
                  <a:lnTo>
                    <a:pt x="1363" y="349"/>
                  </a:lnTo>
                  <a:lnTo>
                    <a:pt x="1365" y="349"/>
                  </a:lnTo>
                  <a:lnTo>
                    <a:pt x="1363" y="349"/>
                  </a:lnTo>
                  <a:lnTo>
                    <a:pt x="1363" y="347"/>
                  </a:lnTo>
                  <a:lnTo>
                    <a:pt x="1363" y="345"/>
                  </a:lnTo>
                  <a:lnTo>
                    <a:pt x="1363" y="343"/>
                  </a:lnTo>
                  <a:lnTo>
                    <a:pt x="1363" y="342"/>
                  </a:lnTo>
                  <a:lnTo>
                    <a:pt x="1361" y="342"/>
                  </a:lnTo>
                  <a:lnTo>
                    <a:pt x="1361" y="340"/>
                  </a:lnTo>
                  <a:lnTo>
                    <a:pt x="1361" y="338"/>
                  </a:lnTo>
                  <a:lnTo>
                    <a:pt x="1361" y="340"/>
                  </a:lnTo>
                  <a:lnTo>
                    <a:pt x="1363" y="340"/>
                  </a:lnTo>
                  <a:lnTo>
                    <a:pt x="1363" y="338"/>
                  </a:lnTo>
                  <a:lnTo>
                    <a:pt x="1365" y="338"/>
                  </a:lnTo>
                  <a:lnTo>
                    <a:pt x="1365" y="336"/>
                  </a:lnTo>
                  <a:lnTo>
                    <a:pt x="1366" y="336"/>
                  </a:lnTo>
                  <a:lnTo>
                    <a:pt x="1366" y="335"/>
                  </a:lnTo>
                  <a:lnTo>
                    <a:pt x="1368" y="335"/>
                  </a:lnTo>
                  <a:close/>
                  <a:moveTo>
                    <a:pt x="1457" y="273"/>
                  </a:moveTo>
                  <a:lnTo>
                    <a:pt x="1457" y="271"/>
                  </a:lnTo>
                  <a:lnTo>
                    <a:pt x="1457" y="273"/>
                  </a:lnTo>
                  <a:close/>
                  <a:moveTo>
                    <a:pt x="1451" y="239"/>
                  </a:moveTo>
                  <a:lnTo>
                    <a:pt x="1450" y="239"/>
                  </a:lnTo>
                  <a:lnTo>
                    <a:pt x="1450" y="237"/>
                  </a:lnTo>
                  <a:lnTo>
                    <a:pt x="1451" y="237"/>
                  </a:lnTo>
                  <a:lnTo>
                    <a:pt x="1451" y="239"/>
                  </a:lnTo>
                  <a:close/>
                  <a:moveTo>
                    <a:pt x="1464" y="243"/>
                  </a:moveTo>
                  <a:lnTo>
                    <a:pt x="1462" y="244"/>
                  </a:lnTo>
                  <a:lnTo>
                    <a:pt x="1462" y="243"/>
                  </a:lnTo>
                  <a:lnTo>
                    <a:pt x="1460" y="244"/>
                  </a:lnTo>
                  <a:lnTo>
                    <a:pt x="1460" y="246"/>
                  </a:lnTo>
                  <a:lnTo>
                    <a:pt x="1458" y="248"/>
                  </a:lnTo>
                  <a:lnTo>
                    <a:pt x="1460" y="248"/>
                  </a:lnTo>
                  <a:lnTo>
                    <a:pt x="1460" y="250"/>
                  </a:lnTo>
                  <a:lnTo>
                    <a:pt x="1458" y="250"/>
                  </a:lnTo>
                  <a:lnTo>
                    <a:pt x="1458" y="251"/>
                  </a:lnTo>
                  <a:lnTo>
                    <a:pt x="1460" y="253"/>
                  </a:lnTo>
                  <a:lnTo>
                    <a:pt x="1460" y="255"/>
                  </a:lnTo>
                  <a:lnTo>
                    <a:pt x="1460" y="257"/>
                  </a:lnTo>
                  <a:lnTo>
                    <a:pt x="1458" y="257"/>
                  </a:lnTo>
                  <a:lnTo>
                    <a:pt x="1457" y="258"/>
                  </a:lnTo>
                  <a:lnTo>
                    <a:pt x="1455" y="260"/>
                  </a:lnTo>
                  <a:lnTo>
                    <a:pt x="1457" y="260"/>
                  </a:lnTo>
                  <a:lnTo>
                    <a:pt x="1457" y="262"/>
                  </a:lnTo>
                  <a:lnTo>
                    <a:pt x="1455" y="262"/>
                  </a:lnTo>
                  <a:lnTo>
                    <a:pt x="1455" y="264"/>
                  </a:lnTo>
                  <a:lnTo>
                    <a:pt x="1453" y="264"/>
                  </a:lnTo>
                  <a:lnTo>
                    <a:pt x="1453" y="266"/>
                  </a:lnTo>
                  <a:lnTo>
                    <a:pt x="1453" y="264"/>
                  </a:lnTo>
                  <a:lnTo>
                    <a:pt x="1451" y="262"/>
                  </a:lnTo>
                  <a:lnTo>
                    <a:pt x="1450" y="260"/>
                  </a:lnTo>
                  <a:lnTo>
                    <a:pt x="1448" y="260"/>
                  </a:lnTo>
                  <a:lnTo>
                    <a:pt x="1448" y="258"/>
                  </a:lnTo>
                  <a:lnTo>
                    <a:pt x="1448" y="257"/>
                  </a:lnTo>
                  <a:lnTo>
                    <a:pt x="1446" y="257"/>
                  </a:lnTo>
                  <a:lnTo>
                    <a:pt x="1446" y="255"/>
                  </a:lnTo>
                  <a:lnTo>
                    <a:pt x="1444" y="255"/>
                  </a:lnTo>
                  <a:lnTo>
                    <a:pt x="1444" y="253"/>
                  </a:lnTo>
                  <a:lnTo>
                    <a:pt x="1442" y="253"/>
                  </a:lnTo>
                  <a:lnTo>
                    <a:pt x="1441" y="253"/>
                  </a:lnTo>
                  <a:lnTo>
                    <a:pt x="1441" y="251"/>
                  </a:lnTo>
                  <a:lnTo>
                    <a:pt x="1442" y="251"/>
                  </a:lnTo>
                  <a:lnTo>
                    <a:pt x="1442" y="250"/>
                  </a:lnTo>
                  <a:lnTo>
                    <a:pt x="1444" y="250"/>
                  </a:lnTo>
                  <a:lnTo>
                    <a:pt x="1446" y="250"/>
                  </a:lnTo>
                  <a:lnTo>
                    <a:pt x="1446" y="251"/>
                  </a:lnTo>
                  <a:lnTo>
                    <a:pt x="1448" y="251"/>
                  </a:lnTo>
                  <a:lnTo>
                    <a:pt x="1448" y="253"/>
                  </a:lnTo>
                  <a:lnTo>
                    <a:pt x="1448" y="255"/>
                  </a:lnTo>
                  <a:lnTo>
                    <a:pt x="1450" y="255"/>
                  </a:lnTo>
                  <a:lnTo>
                    <a:pt x="1450" y="257"/>
                  </a:lnTo>
                  <a:lnTo>
                    <a:pt x="1451" y="257"/>
                  </a:lnTo>
                  <a:lnTo>
                    <a:pt x="1451" y="255"/>
                  </a:lnTo>
                  <a:lnTo>
                    <a:pt x="1451" y="253"/>
                  </a:lnTo>
                  <a:lnTo>
                    <a:pt x="1453" y="253"/>
                  </a:lnTo>
                  <a:lnTo>
                    <a:pt x="1455" y="250"/>
                  </a:lnTo>
                  <a:lnTo>
                    <a:pt x="1455" y="248"/>
                  </a:lnTo>
                  <a:lnTo>
                    <a:pt x="1457" y="248"/>
                  </a:lnTo>
                  <a:lnTo>
                    <a:pt x="1458" y="246"/>
                  </a:lnTo>
                  <a:lnTo>
                    <a:pt x="1458" y="244"/>
                  </a:lnTo>
                  <a:lnTo>
                    <a:pt x="1460" y="241"/>
                  </a:lnTo>
                  <a:lnTo>
                    <a:pt x="1460" y="239"/>
                  </a:lnTo>
                  <a:lnTo>
                    <a:pt x="1460" y="237"/>
                  </a:lnTo>
                  <a:lnTo>
                    <a:pt x="1460" y="235"/>
                  </a:lnTo>
                  <a:lnTo>
                    <a:pt x="1458" y="235"/>
                  </a:lnTo>
                  <a:lnTo>
                    <a:pt x="1460" y="234"/>
                  </a:lnTo>
                  <a:lnTo>
                    <a:pt x="1462" y="234"/>
                  </a:lnTo>
                  <a:lnTo>
                    <a:pt x="1464" y="235"/>
                  </a:lnTo>
                  <a:lnTo>
                    <a:pt x="1464" y="237"/>
                  </a:lnTo>
                  <a:lnTo>
                    <a:pt x="1466" y="237"/>
                  </a:lnTo>
                  <a:lnTo>
                    <a:pt x="1464" y="239"/>
                  </a:lnTo>
                  <a:lnTo>
                    <a:pt x="1464" y="241"/>
                  </a:lnTo>
                  <a:lnTo>
                    <a:pt x="1464" y="243"/>
                  </a:lnTo>
                  <a:close/>
                  <a:moveTo>
                    <a:pt x="1480" y="209"/>
                  </a:moveTo>
                  <a:lnTo>
                    <a:pt x="1480" y="211"/>
                  </a:lnTo>
                  <a:lnTo>
                    <a:pt x="1481" y="211"/>
                  </a:lnTo>
                  <a:lnTo>
                    <a:pt x="1481" y="212"/>
                  </a:lnTo>
                  <a:lnTo>
                    <a:pt x="1480" y="212"/>
                  </a:lnTo>
                  <a:lnTo>
                    <a:pt x="1480" y="214"/>
                  </a:lnTo>
                  <a:lnTo>
                    <a:pt x="1478" y="214"/>
                  </a:lnTo>
                  <a:lnTo>
                    <a:pt x="1478" y="216"/>
                  </a:lnTo>
                  <a:lnTo>
                    <a:pt x="1476" y="216"/>
                  </a:lnTo>
                  <a:lnTo>
                    <a:pt x="1476" y="214"/>
                  </a:lnTo>
                  <a:lnTo>
                    <a:pt x="1476" y="212"/>
                  </a:lnTo>
                  <a:lnTo>
                    <a:pt x="1478" y="212"/>
                  </a:lnTo>
                  <a:lnTo>
                    <a:pt x="1476" y="212"/>
                  </a:lnTo>
                  <a:lnTo>
                    <a:pt x="1478" y="212"/>
                  </a:lnTo>
                  <a:lnTo>
                    <a:pt x="1478" y="211"/>
                  </a:lnTo>
                  <a:lnTo>
                    <a:pt x="1478" y="209"/>
                  </a:lnTo>
                  <a:lnTo>
                    <a:pt x="1478" y="211"/>
                  </a:lnTo>
                  <a:lnTo>
                    <a:pt x="1478" y="209"/>
                  </a:lnTo>
                  <a:lnTo>
                    <a:pt x="1480" y="209"/>
                  </a:lnTo>
                  <a:close/>
                  <a:moveTo>
                    <a:pt x="1738" y="193"/>
                  </a:moveTo>
                  <a:lnTo>
                    <a:pt x="1740" y="193"/>
                  </a:lnTo>
                  <a:lnTo>
                    <a:pt x="1740" y="195"/>
                  </a:lnTo>
                  <a:lnTo>
                    <a:pt x="1742" y="195"/>
                  </a:lnTo>
                  <a:lnTo>
                    <a:pt x="1742" y="197"/>
                  </a:lnTo>
                  <a:lnTo>
                    <a:pt x="1742" y="198"/>
                  </a:lnTo>
                  <a:lnTo>
                    <a:pt x="1742" y="200"/>
                  </a:lnTo>
                  <a:lnTo>
                    <a:pt x="1742" y="202"/>
                  </a:lnTo>
                  <a:lnTo>
                    <a:pt x="1742" y="204"/>
                  </a:lnTo>
                  <a:lnTo>
                    <a:pt x="1742" y="202"/>
                  </a:lnTo>
                  <a:lnTo>
                    <a:pt x="1742" y="200"/>
                  </a:lnTo>
                  <a:lnTo>
                    <a:pt x="1742" y="202"/>
                  </a:lnTo>
                  <a:lnTo>
                    <a:pt x="1742" y="200"/>
                  </a:lnTo>
                  <a:lnTo>
                    <a:pt x="1740" y="200"/>
                  </a:lnTo>
                  <a:lnTo>
                    <a:pt x="1740" y="198"/>
                  </a:lnTo>
                  <a:lnTo>
                    <a:pt x="1742" y="198"/>
                  </a:lnTo>
                  <a:lnTo>
                    <a:pt x="1740" y="198"/>
                  </a:lnTo>
                  <a:lnTo>
                    <a:pt x="1742" y="198"/>
                  </a:lnTo>
                  <a:lnTo>
                    <a:pt x="1742" y="197"/>
                  </a:lnTo>
                  <a:lnTo>
                    <a:pt x="1740" y="197"/>
                  </a:lnTo>
                  <a:lnTo>
                    <a:pt x="1740" y="195"/>
                  </a:lnTo>
                  <a:lnTo>
                    <a:pt x="1740" y="197"/>
                  </a:lnTo>
                  <a:lnTo>
                    <a:pt x="1740" y="195"/>
                  </a:lnTo>
                  <a:lnTo>
                    <a:pt x="1740" y="197"/>
                  </a:lnTo>
                  <a:lnTo>
                    <a:pt x="1738" y="197"/>
                  </a:lnTo>
                  <a:lnTo>
                    <a:pt x="1738" y="198"/>
                  </a:lnTo>
                  <a:lnTo>
                    <a:pt x="1736" y="198"/>
                  </a:lnTo>
                  <a:lnTo>
                    <a:pt x="1735" y="198"/>
                  </a:lnTo>
                  <a:lnTo>
                    <a:pt x="1735" y="197"/>
                  </a:lnTo>
                  <a:lnTo>
                    <a:pt x="1736" y="197"/>
                  </a:lnTo>
                  <a:lnTo>
                    <a:pt x="1736" y="195"/>
                  </a:lnTo>
                  <a:lnTo>
                    <a:pt x="1738" y="195"/>
                  </a:lnTo>
                  <a:lnTo>
                    <a:pt x="1738" y="193"/>
                  </a:lnTo>
                  <a:lnTo>
                    <a:pt x="1740" y="193"/>
                  </a:lnTo>
                  <a:lnTo>
                    <a:pt x="1738" y="193"/>
                  </a:lnTo>
                  <a:close/>
                  <a:moveTo>
                    <a:pt x="1717" y="179"/>
                  </a:moveTo>
                  <a:lnTo>
                    <a:pt x="1719" y="179"/>
                  </a:lnTo>
                  <a:lnTo>
                    <a:pt x="1720" y="179"/>
                  </a:lnTo>
                  <a:lnTo>
                    <a:pt x="1722" y="179"/>
                  </a:lnTo>
                  <a:lnTo>
                    <a:pt x="1722" y="181"/>
                  </a:lnTo>
                  <a:lnTo>
                    <a:pt x="1724" y="181"/>
                  </a:lnTo>
                  <a:lnTo>
                    <a:pt x="1724" y="182"/>
                  </a:lnTo>
                  <a:lnTo>
                    <a:pt x="1722" y="182"/>
                  </a:lnTo>
                  <a:lnTo>
                    <a:pt x="1722" y="184"/>
                  </a:lnTo>
                  <a:lnTo>
                    <a:pt x="1720" y="184"/>
                  </a:lnTo>
                  <a:lnTo>
                    <a:pt x="1720" y="182"/>
                  </a:lnTo>
                  <a:lnTo>
                    <a:pt x="1719" y="182"/>
                  </a:lnTo>
                  <a:lnTo>
                    <a:pt x="1719" y="181"/>
                  </a:lnTo>
                  <a:lnTo>
                    <a:pt x="1719" y="179"/>
                  </a:lnTo>
                  <a:lnTo>
                    <a:pt x="1717" y="179"/>
                  </a:lnTo>
                  <a:close/>
                  <a:moveTo>
                    <a:pt x="1724" y="174"/>
                  </a:moveTo>
                  <a:lnTo>
                    <a:pt x="1726" y="174"/>
                  </a:lnTo>
                  <a:lnTo>
                    <a:pt x="1726" y="175"/>
                  </a:lnTo>
                  <a:lnTo>
                    <a:pt x="1726" y="177"/>
                  </a:lnTo>
                  <a:lnTo>
                    <a:pt x="1726" y="179"/>
                  </a:lnTo>
                  <a:lnTo>
                    <a:pt x="1724" y="179"/>
                  </a:lnTo>
                  <a:lnTo>
                    <a:pt x="1722" y="179"/>
                  </a:lnTo>
                  <a:lnTo>
                    <a:pt x="1720" y="179"/>
                  </a:lnTo>
                  <a:lnTo>
                    <a:pt x="1719" y="179"/>
                  </a:lnTo>
                  <a:lnTo>
                    <a:pt x="1719" y="177"/>
                  </a:lnTo>
                  <a:lnTo>
                    <a:pt x="1719" y="175"/>
                  </a:lnTo>
                  <a:lnTo>
                    <a:pt x="1719" y="174"/>
                  </a:lnTo>
                  <a:lnTo>
                    <a:pt x="1719" y="175"/>
                  </a:lnTo>
                  <a:lnTo>
                    <a:pt x="1719" y="174"/>
                  </a:lnTo>
                  <a:lnTo>
                    <a:pt x="1719" y="175"/>
                  </a:lnTo>
                  <a:lnTo>
                    <a:pt x="1720" y="175"/>
                  </a:lnTo>
                  <a:lnTo>
                    <a:pt x="1720" y="174"/>
                  </a:lnTo>
                  <a:lnTo>
                    <a:pt x="1722" y="174"/>
                  </a:lnTo>
                  <a:lnTo>
                    <a:pt x="1722" y="175"/>
                  </a:lnTo>
                  <a:lnTo>
                    <a:pt x="1724" y="175"/>
                  </a:lnTo>
                  <a:lnTo>
                    <a:pt x="1724" y="177"/>
                  </a:lnTo>
                  <a:lnTo>
                    <a:pt x="1724" y="175"/>
                  </a:lnTo>
                  <a:lnTo>
                    <a:pt x="1724" y="174"/>
                  </a:lnTo>
                  <a:lnTo>
                    <a:pt x="1724" y="175"/>
                  </a:lnTo>
                  <a:lnTo>
                    <a:pt x="1724" y="174"/>
                  </a:lnTo>
                  <a:lnTo>
                    <a:pt x="1722" y="174"/>
                  </a:lnTo>
                  <a:lnTo>
                    <a:pt x="1724" y="174"/>
                  </a:lnTo>
                  <a:close/>
                  <a:moveTo>
                    <a:pt x="1524" y="165"/>
                  </a:moveTo>
                  <a:lnTo>
                    <a:pt x="1526" y="165"/>
                  </a:lnTo>
                  <a:lnTo>
                    <a:pt x="1526" y="166"/>
                  </a:lnTo>
                  <a:lnTo>
                    <a:pt x="1524" y="166"/>
                  </a:lnTo>
                  <a:lnTo>
                    <a:pt x="1522" y="166"/>
                  </a:lnTo>
                  <a:lnTo>
                    <a:pt x="1522" y="165"/>
                  </a:lnTo>
                  <a:lnTo>
                    <a:pt x="1524" y="165"/>
                  </a:lnTo>
                  <a:close/>
                  <a:moveTo>
                    <a:pt x="1474" y="133"/>
                  </a:moveTo>
                  <a:lnTo>
                    <a:pt x="1476" y="133"/>
                  </a:lnTo>
                  <a:lnTo>
                    <a:pt x="1476" y="135"/>
                  </a:lnTo>
                  <a:lnTo>
                    <a:pt x="1476" y="136"/>
                  </a:lnTo>
                  <a:lnTo>
                    <a:pt x="1474" y="136"/>
                  </a:lnTo>
                  <a:lnTo>
                    <a:pt x="1474" y="135"/>
                  </a:lnTo>
                  <a:lnTo>
                    <a:pt x="1474" y="133"/>
                  </a:lnTo>
                  <a:close/>
                  <a:moveTo>
                    <a:pt x="1710" y="120"/>
                  </a:moveTo>
                  <a:lnTo>
                    <a:pt x="1712" y="120"/>
                  </a:lnTo>
                  <a:lnTo>
                    <a:pt x="1712" y="122"/>
                  </a:lnTo>
                  <a:lnTo>
                    <a:pt x="1713" y="122"/>
                  </a:lnTo>
                  <a:lnTo>
                    <a:pt x="1713" y="124"/>
                  </a:lnTo>
                  <a:lnTo>
                    <a:pt x="1713" y="126"/>
                  </a:lnTo>
                  <a:lnTo>
                    <a:pt x="1712" y="126"/>
                  </a:lnTo>
                  <a:lnTo>
                    <a:pt x="1712" y="124"/>
                  </a:lnTo>
                  <a:lnTo>
                    <a:pt x="1710" y="124"/>
                  </a:lnTo>
                  <a:lnTo>
                    <a:pt x="1710" y="122"/>
                  </a:lnTo>
                  <a:lnTo>
                    <a:pt x="1708" y="122"/>
                  </a:lnTo>
                  <a:lnTo>
                    <a:pt x="1708" y="120"/>
                  </a:lnTo>
                  <a:lnTo>
                    <a:pt x="1710" y="120"/>
                  </a:lnTo>
                  <a:close/>
                  <a:moveTo>
                    <a:pt x="1483" y="115"/>
                  </a:moveTo>
                  <a:lnTo>
                    <a:pt x="1485" y="115"/>
                  </a:lnTo>
                  <a:lnTo>
                    <a:pt x="1487" y="115"/>
                  </a:lnTo>
                  <a:lnTo>
                    <a:pt x="1487" y="117"/>
                  </a:lnTo>
                  <a:lnTo>
                    <a:pt x="1487" y="119"/>
                  </a:lnTo>
                  <a:lnTo>
                    <a:pt x="1487" y="117"/>
                  </a:lnTo>
                  <a:lnTo>
                    <a:pt x="1487" y="119"/>
                  </a:lnTo>
                  <a:lnTo>
                    <a:pt x="1485" y="119"/>
                  </a:lnTo>
                  <a:lnTo>
                    <a:pt x="1483" y="119"/>
                  </a:lnTo>
                  <a:lnTo>
                    <a:pt x="1483" y="117"/>
                  </a:lnTo>
                  <a:lnTo>
                    <a:pt x="1483" y="115"/>
                  </a:lnTo>
                  <a:close/>
                  <a:moveTo>
                    <a:pt x="1559" y="83"/>
                  </a:moveTo>
                  <a:lnTo>
                    <a:pt x="1559" y="85"/>
                  </a:lnTo>
                  <a:lnTo>
                    <a:pt x="1558" y="85"/>
                  </a:lnTo>
                  <a:lnTo>
                    <a:pt x="1558" y="83"/>
                  </a:lnTo>
                  <a:lnTo>
                    <a:pt x="1559" y="83"/>
                  </a:lnTo>
                  <a:close/>
                  <a:moveTo>
                    <a:pt x="1566" y="74"/>
                  </a:moveTo>
                  <a:lnTo>
                    <a:pt x="1568" y="74"/>
                  </a:lnTo>
                  <a:lnTo>
                    <a:pt x="1568" y="76"/>
                  </a:lnTo>
                  <a:lnTo>
                    <a:pt x="1568" y="74"/>
                  </a:lnTo>
                  <a:lnTo>
                    <a:pt x="1568" y="76"/>
                  </a:lnTo>
                  <a:lnTo>
                    <a:pt x="1568" y="78"/>
                  </a:lnTo>
                  <a:lnTo>
                    <a:pt x="1568" y="80"/>
                  </a:lnTo>
                  <a:lnTo>
                    <a:pt x="1566" y="80"/>
                  </a:lnTo>
                  <a:lnTo>
                    <a:pt x="1566" y="81"/>
                  </a:lnTo>
                  <a:lnTo>
                    <a:pt x="1565" y="81"/>
                  </a:lnTo>
                  <a:lnTo>
                    <a:pt x="1565" y="80"/>
                  </a:lnTo>
                  <a:lnTo>
                    <a:pt x="1566" y="80"/>
                  </a:lnTo>
                  <a:lnTo>
                    <a:pt x="1566" y="78"/>
                  </a:lnTo>
                  <a:lnTo>
                    <a:pt x="1566" y="76"/>
                  </a:lnTo>
                  <a:lnTo>
                    <a:pt x="1565" y="76"/>
                  </a:lnTo>
                  <a:lnTo>
                    <a:pt x="1566" y="76"/>
                  </a:lnTo>
                  <a:lnTo>
                    <a:pt x="1566" y="74"/>
                  </a:lnTo>
                  <a:close/>
                  <a:moveTo>
                    <a:pt x="1666" y="58"/>
                  </a:moveTo>
                  <a:lnTo>
                    <a:pt x="1667" y="58"/>
                  </a:lnTo>
                  <a:lnTo>
                    <a:pt x="1669" y="58"/>
                  </a:lnTo>
                  <a:lnTo>
                    <a:pt x="1669" y="60"/>
                  </a:lnTo>
                  <a:lnTo>
                    <a:pt x="1669" y="62"/>
                  </a:lnTo>
                  <a:lnTo>
                    <a:pt x="1669" y="64"/>
                  </a:lnTo>
                  <a:lnTo>
                    <a:pt x="1669" y="66"/>
                  </a:lnTo>
                  <a:lnTo>
                    <a:pt x="1669" y="64"/>
                  </a:lnTo>
                  <a:lnTo>
                    <a:pt x="1667" y="64"/>
                  </a:lnTo>
                  <a:lnTo>
                    <a:pt x="1667" y="62"/>
                  </a:lnTo>
                  <a:lnTo>
                    <a:pt x="1666" y="62"/>
                  </a:lnTo>
                  <a:lnTo>
                    <a:pt x="1666" y="60"/>
                  </a:lnTo>
                  <a:lnTo>
                    <a:pt x="1664" y="60"/>
                  </a:lnTo>
                  <a:lnTo>
                    <a:pt x="1664" y="58"/>
                  </a:lnTo>
                  <a:lnTo>
                    <a:pt x="1666" y="58"/>
                  </a:lnTo>
                  <a:close/>
                  <a:moveTo>
                    <a:pt x="1662" y="48"/>
                  </a:moveTo>
                  <a:lnTo>
                    <a:pt x="1664" y="48"/>
                  </a:lnTo>
                  <a:lnTo>
                    <a:pt x="1664" y="50"/>
                  </a:lnTo>
                  <a:lnTo>
                    <a:pt x="1662" y="50"/>
                  </a:lnTo>
                  <a:lnTo>
                    <a:pt x="1664" y="50"/>
                  </a:lnTo>
                  <a:lnTo>
                    <a:pt x="1664" y="51"/>
                  </a:lnTo>
                  <a:lnTo>
                    <a:pt x="1662" y="51"/>
                  </a:lnTo>
                  <a:lnTo>
                    <a:pt x="1662" y="50"/>
                  </a:lnTo>
                  <a:lnTo>
                    <a:pt x="1660" y="50"/>
                  </a:lnTo>
                  <a:lnTo>
                    <a:pt x="1658" y="50"/>
                  </a:lnTo>
                  <a:lnTo>
                    <a:pt x="1660" y="50"/>
                  </a:lnTo>
                  <a:lnTo>
                    <a:pt x="1660" y="48"/>
                  </a:lnTo>
                  <a:lnTo>
                    <a:pt x="1662" y="48"/>
                  </a:lnTo>
                  <a:close/>
                  <a:moveTo>
                    <a:pt x="1577" y="43"/>
                  </a:moveTo>
                  <a:lnTo>
                    <a:pt x="1577" y="44"/>
                  </a:lnTo>
                  <a:lnTo>
                    <a:pt x="1579" y="44"/>
                  </a:lnTo>
                  <a:lnTo>
                    <a:pt x="1577" y="44"/>
                  </a:lnTo>
                  <a:lnTo>
                    <a:pt x="1577" y="46"/>
                  </a:lnTo>
                  <a:lnTo>
                    <a:pt x="1577" y="48"/>
                  </a:lnTo>
                  <a:lnTo>
                    <a:pt x="1575" y="48"/>
                  </a:lnTo>
                  <a:lnTo>
                    <a:pt x="1577" y="48"/>
                  </a:lnTo>
                  <a:lnTo>
                    <a:pt x="1577" y="46"/>
                  </a:lnTo>
                  <a:lnTo>
                    <a:pt x="1577" y="44"/>
                  </a:lnTo>
                  <a:lnTo>
                    <a:pt x="1577" y="43"/>
                  </a:lnTo>
                  <a:close/>
                  <a:moveTo>
                    <a:pt x="1630" y="0"/>
                  </a:moveTo>
                  <a:lnTo>
                    <a:pt x="1630" y="2"/>
                  </a:lnTo>
                  <a:lnTo>
                    <a:pt x="1632" y="2"/>
                  </a:lnTo>
                  <a:lnTo>
                    <a:pt x="1632" y="0"/>
                  </a:lnTo>
                  <a:lnTo>
                    <a:pt x="1634" y="0"/>
                  </a:lnTo>
                  <a:lnTo>
                    <a:pt x="1634" y="2"/>
                  </a:lnTo>
                  <a:lnTo>
                    <a:pt x="1634" y="0"/>
                  </a:lnTo>
                  <a:lnTo>
                    <a:pt x="1635" y="0"/>
                  </a:lnTo>
                  <a:lnTo>
                    <a:pt x="1635" y="2"/>
                  </a:lnTo>
                  <a:lnTo>
                    <a:pt x="1637" y="2"/>
                  </a:lnTo>
                  <a:lnTo>
                    <a:pt x="1637" y="4"/>
                  </a:lnTo>
                  <a:lnTo>
                    <a:pt x="1639" y="4"/>
                  </a:lnTo>
                  <a:lnTo>
                    <a:pt x="1639" y="5"/>
                  </a:lnTo>
                  <a:lnTo>
                    <a:pt x="1637" y="5"/>
                  </a:lnTo>
                  <a:lnTo>
                    <a:pt x="1635" y="5"/>
                  </a:lnTo>
                  <a:lnTo>
                    <a:pt x="1637" y="5"/>
                  </a:lnTo>
                  <a:lnTo>
                    <a:pt x="1637" y="7"/>
                  </a:lnTo>
                  <a:lnTo>
                    <a:pt x="1637" y="5"/>
                  </a:lnTo>
                  <a:lnTo>
                    <a:pt x="1639" y="5"/>
                  </a:lnTo>
                  <a:lnTo>
                    <a:pt x="1639" y="4"/>
                  </a:lnTo>
                  <a:lnTo>
                    <a:pt x="1641" y="4"/>
                  </a:lnTo>
                  <a:lnTo>
                    <a:pt x="1641" y="5"/>
                  </a:lnTo>
                  <a:lnTo>
                    <a:pt x="1642" y="5"/>
                  </a:lnTo>
                  <a:lnTo>
                    <a:pt x="1642" y="7"/>
                  </a:lnTo>
                  <a:lnTo>
                    <a:pt x="1644" y="7"/>
                  </a:lnTo>
                  <a:lnTo>
                    <a:pt x="1644" y="9"/>
                  </a:lnTo>
                  <a:lnTo>
                    <a:pt x="1644" y="11"/>
                  </a:lnTo>
                  <a:lnTo>
                    <a:pt x="1646" y="11"/>
                  </a:lnTo>
                  <a:lnTo>
                    <a:pt x="1646" y="12"/>
                  </a:lnTo>
                  <a:lnTo>
                    <a:pt x="1644" y="12"/>
                  </a:lnTo>
                  <a:lnTo>
                    <a:pt x="1642" y="12"/>
                  </a:lnTo>
                  <a:lnTo>
                    <a:pt x="1642" y="14"/>
                  </a:lnTo>
                  <a:lnTo>
                    <a:pt x="1644" y="14"/>
                  </a:lnTo>
                  <a:lnTo>
                    <a:pt x="1646" y="14"/>
                  </a:lnTo>
                  <a:lnTo>
                    <a:pt x="1648" y="14"/>
                  </a:lnTo>
                  <a:lnTo>
                    <a:pt x="1648" y="16"/>
                  </a:lnTo>
                  <a:lnTo>
                    <a:pt x="1648" y="18"/>
                  </a:lnTo>
                  <a:lnTo>
                    <a:pt x="1648" y="20"/>
                  </a:lnTo>
                  <a:lnTo>
                    <a:pt x="1648" y="21"/>
                  </a:lnTo>
                  <a:lnTo>
                    <a:pt x="1648" y="23"/>
                  </a:lnTo>
                  <a:lnTo>
                    <a:pt x="1646" y="23"/>
                  </a:lnTo>
                  <a:lnTo>
                    <a:pt x="1648" y="23"/>
                  </a:lnTo>
                  <a:lnTo>
                    <a:pt x="1650" y="23"/>
                  </a:lnTo>
                  <a:lnTo>
                    <a:pt x="1650" y="25"/>
                  </a:lnTo>
                  <a:lnTo>
                    <a:pt x="1651" y="25"/>
                  </a:lnTo>
                  <a:lnTo>
                    <a:pt x="1651" y="27"/>
                  </a:lnTo>
                  <a:lnTo>
                    <a:pt x="1651" y="28"/>
                  </a:lnTo>
                  <a:lnTo>
                    <a:pt x="1650" y="28"/>
                  </a:lnTo>
                  <a:lnTo>
                    <a:pt x="1648" y="28"/>
                  </a:lnTo>
                  <a:lnTo>
                    <a:pt x="1648" y="27"/>
                  </a:lnTo>
                  <a:lnTo>
                    <a:pt x="1646" y="27"/>
                  </a:lnTo>
                  <a:lnTo>
                    <a:pt x="1646" y="28"/>
                  </a:lnTo>
                  <a:lnTo>
                    <a:pt x="1644" y="28"/>
                  </a:lnTo>
                  <a:lnTo>
                    <a:pt x="1642" y="28"/>
                  </a:lnTo>
                  <a:lnTo>
                    <a:pt x="1644" y="28"/>
                  </a:lnTo>
                  <a:lnTo>
                    <a:pt x="1646" y="28"/>
                  </a:lnTo>
                  <a:lnTo>
                    <a:pt x="1646" y="27"/>
                  </a:lnTo>
                  <a:lnTo>
                    <a:pt x="1648" y="27"/>
                  </a:lnTo>
                  <a:lnTo>
                    <a:pt x="1648" y="28"/>
                  </a:lnTo>
                  <a:lnTo>
                    <a:pt x="1648" y="30"/>
                  </a:lnTo>
                  <a:lnTo>
                    <a:pt x="1650" y="30"/>
                  </a:lnTo>
                  <a:lnTo>
                    <a:pt x="1650" y="28"/>
                  </a:lnTo>
                  <a:lnTo>
                    <a:pt x="1650" y="30"/>
                  </a:lnTo>
                  <a:lnTo>
                    <a:pt x="1651" y="30"/>
                  </a:lnTo>
                  <a:lnTo>
                    <a:pt x="1651" y="28"/>
                  </a:lnTo>
                  <a:lnTo>
                    <a:pt x="1651" y="30"/>
                  </a:lnTo>
                  <a:lnTo>
                    <a:pt x="1653" y="30"/>
                  </a:lnTo>
                  <a:lnTo>
                    <a:pt x="1655" y="30"/>
                  </a:lnTo>
                  <a:lnTo>
                    <a:pt x="1655" y="32"/>
                  </a:lnTo>
                  <a:lnTo>
                    <a:pt x="1655" y="34"/>
                  </a:lnTo>
                  <a:lnTo>
                    <a:pt x="1655" y="32"/>
                  </a:lnTo>
                  <a:lnTo>
                    <a:pt x="1653" y="32"/>
                  </a:lnTo>
                  <a:lnTo>
                    <a:pt x="1653" y="34"/>
                  </a:lnTo>
                  <a:lnTo>
                    <a:pt x="1655" y="34"/>
                  </a:lnTo>
                  <a:lnTo>
                    <a:pt x="1655" y="35"/>
                  </a:lnTo>
                  <a:lnTo>
                    <a:pt x="1655" y="37"/>
                  </a:lnTo>
                  <a:lnTo>
                    <a:pt x="1657" y="37"/>
                  </a:lnTo>
                  <a:lnTo>
                    <a:pt x="1657" y="39"/>
                  </a:lnTo>
                  <a:lnTo>
                    <a:pt x="1658" y="39"/>
                  </a:lnTo>
                  <a:lnTo>
                    <a:pt x="1658" y="41"/>
                  </a:lnTo>
                  <a:lnTo>
                    <a:pt x="1660" y="41"/>
                  </a:lnTo>
                  <a:lnTo>
                    <a:pt x="1660" y="43"/>
                  </a:lnTo>
                  <a:lnTo>
                    <a:pt x="1658" y="43"/>
                  </a:lnTo>
                  <a:lnTo>
                    <a:pt x="1658" y="44"/>
                  </a:lnTo>
                  <a:lnTo>
                    <a:pt x="1657" y="44"/>
                  </a:lnTo>
                  <a:lnTo>
                    <a:pt x="1657" y="46"/>
                  </a:lnTo>
                  <a:lnTo>
                    <a:pt x="1655" y="46"/>
                  </a:lnTo>
                  <a:lnTo>
                    <a:pt x="1655" y="48"/>
                  </a:lnTo>
                  <a:lnTo>
                    <a:pt x="1655" y="50"/>
                  </a:lnTo>
                  <a:lnTo>
                    <a:pt x="1655" y="51"/>
                  </a:lnTo>
                  <a:lnTo>
                    <a:pt x="1657" y="51"/>
                  </a:lnTo>
                  <a:lnTo>
                    <a:pt x="1657" y="53"/>
                  </a:lnTo>
                  <a:lnTo>
                    <a:pt x="1658" y="53"/>
                  </a:lnTo>
                  <a:lnTo>
                    <a:pt x="1658" y="55"/>
                  </a:lnTo>
                  <a:lnTo>
                    <a:pt x="1658" y="57"/>
                  </a:lnTo>
                  <a:lnTo>
                    <a:pt x="1658" y="58"/>
                  </a:lnTo>
                  <a:lnTo>
                    <a:pt x="1658" y="60"/>
                  </a:lnTo>
                  <a:lnTo>
                    <a:pt x="1658" y="62"/>
                  </a:lnTo>
                  <a:lnTo>
                    <a:pt x="1660" y="62"/>
                  </a:lnTo>
                  <a:lnTo>
                    <a:pt x="1660" y="64"/>
                  </a:lnTo>
                  <a:lnTo>
                    <a:pt x="1660" y="66"/>
                  </a:lnTo>
                  <a:lnTo>
                    <a:pt x="1662" y="66"/>
                  </a:lnTo>
                  <a:lnTo>
                    <a:pt x="1662" y="67"/>
                  </a:lnTo>
                  <a:lnTo>
                    <a:pt x="1662" y="69"/>
                  </a:lnTo>
                  <a:lnTo>
                    <a:pt x="1664" y="69"/>
                  </a:lnTo>
                  <a:lnTo>
                    <a:pt x="1664" y="71"/>
                  </a:lnTo>
                  <a:lnTo>
                    <a:pt x="1662" y="71"/>
                  </a:lnTo>
                  <a:lnTo>
                    <a:pt x="1662" y="73"/>
                  </a:lnTo>
                  <a:lnTo>
                    <a:pt x="1664" y="73"/>
                  </a:lnTo>
                  <a:lnTo>
                    <a:pt x="1662" y="73"/>
                  </a:lnTo>
                  <a:lnTo>
                    <a:pt x="1662" y="71"/>
                  </a:lnTo>
                  <a:lnTo>
                    <a:pt x="1660" y="71"/>
                  </a:lnTo>
                  <a:lnTo>
                    <a:pt x="1658" y="71"/>
                  </a:lnTo>
                  <a:lnTo>
                    <a:pt x="1658" y="69"/>
                  </a:lnTo>
                  <a:lnTo>
                    <a:pt x="1658" y="67"/>
                  </a:lnTo>
                  <a:lnTo>
                    <a:pt x="1657" y="67"/>
                  </a:lnTo>
                  <a:lnTo>
                    <a:pt x="1657" y="66"/>
                  </a:lnTo>
                  <a:lnTo>
                    <a:pt x="1655" y="66"/>
                  </a:lnTo>
                  <a:lnTo>
                    <a:pt x="1655" y="64"/>
                  </a:lnTo>
                  <a:lnTo>
                    <a:pt x="1653" y="64"/>
                  </a:lnTo>
                  <a:lnTo>
                    <a:pt x="1653" y="62"/>
                  </a:lnTo>
                  <a:lnTo>
                    <a:pt x="1653" y="60"/>
                  </a:lnTo>
                  <a:lnTo>
                    <a:pt x="1653" y="58"/>
                  </a:lnTo>
                  <a:lnTo>
                    <a:pt x="1651" y="58"/>
                  </a:lnTo>
                  <a:lnTo>
                    <a:pt x="1650" y="58"/>
                  </a:lnTo>
                  <a:lnTo>
                    <a:pt x="1648" y="58"/>
                  </a:lnTo>
                  <a:lnTo>
                    <a:pt x="1648" y="57"/>
                  </a:lnTo>
                  <a:lnTo>
                    <a:pt x="1646" y="57"/>
                  </a:lnTo>
                  <a:lnTo>
                    <a:pt x="1646" y="58"/>
                  </a:lnTo>
                  <a:lnTo>
                    <a:pt x="1646" y="60"/>
                  </a:lnTo>
                  <a:lnTo>
                    <a:pt x="1644" y="60"/>
                  </a:lnTo>
                  <a:lnTo>
                    <a:pt x="1646" y="60"/>
                  </a:lnTo>
                  <a:lnTo>
                    <a:pt x="1646" y="62"/>
                  </a:lnTo>
                  <a:lnTo>
                    <a:pt x="1648" y="62"/>
                  </a:lnTo>
                  <a:lnTo>
                    <a:pt x="1648" y="64"/>
                  </a:lnTo>
                  <a:lnTo>
                    <a:pt x="1646" y="66"/>
                  </a:lnTo>
                  <a:lnTo>
                    <a:pt x="1644" y="69"/>
                  </a:lnTo>
                  <a:lnTo>
                    <a:pt x="1644" y="71"/>
                  </a:lnTo>
                  <a:lnTo>
                    <a:pt x="1642" y="71"/>
                  </a:lnTo>
                  <a:lnTo>
                    <a:pt x="1642" y="69"/>
                  </a:lnTo>
                  <a:lnTo>
                    <a:pt x="1642" y="67"/>
                  </a:lnTo>
                  <a:lnTo>
                    <a:pt x="1642" y="66"/>
                  </a:lnTo>
                  <a:lnTo>
                    <a:pt x="1641" y="66"/>
                  </a:lnTo>
                  <a:lnTo>
                    <a:pt x="1641" y="64"/>
                  </a:lnTo>
                  <a:lnTo>
                    <a:pt x="1639" y="64"/>
                  </a:lnTo>
                  <a:lnTo>
                    <a:pt x="1639" y="66"/>
                  </a:lnTo>
                  <a:lnTo>
                    <a:pt x="1637" y="66"/>
                  </a:lnTo>
                  <a:lnTo>
                    <a:pt x="1637" y="64"/>
                  </a:lnTo>
                  <a:lnTo>
                    <a:pt x="1637" y="62"/>
                  </a:lnTo>
                  <a:lnTo>
                    <a:pt x="1635" y="62"/>
                  </a:lnTo>
                  <a:lnTo>
                    <a:pt x="1634" y="62"/>
                  </a:lnTo>
                  <a:lnTo>
                    <a:pt x="1632" y="62"/>
                  </a:lnTo>
                  <a:lnTo>
                    <a:pt x="1634" y="62"/>
                  </a:lnTo>
                  <a:lnTo>
                    <a:pt x="1634" y="60"/>
                  </a:lnTo>
                  <a:lnTo>
                    <a:pt x="1634" y="62"/>
                  </a:lnTo>
                  <a:lnTo>
                    <a:pt x="1634" y="60"/>
                  </a:lnTo>
                  <a:lnTo>
                    <a:pt x="1634" y="58"/>
                  </a:lnTo>
                  <a:lnTo>
                    <a:pt x="1634" y="57"/>
                  </a:lnTo>
                  <a:lnTo>
                    <a:pt x="1632" y="57"/>
                  </a:lnTo>
                  <a:lnTo>
                    <a:pt x="1632" y="55"/>
                  </a:lnTo>
                  <a:lnTo>
                    <a:pt x="1632" y="53"/>
                  </a:lnTo>
                  <a:lnTo>
                    <a:pt x="1630" y="53"/>
                  </a:lnTo>
                  <a:lnTo>
                    <a:pt x="1628" y="53"/>
                  </a:lnTo>
                  <a:lnTo>
                    <a:pt x="1628" y="55"/>
                  </a:lnTo>
                  <a:lnTo>
                    <a:pt x="1627" y="57"/>
                  </a:lnTo>
                  <a:lnTo>
                    <a:pt x="1628" y="57"/>
                  </a:lnTo>
                  <a:lnTo>
                    <a:pt x="1627" y="57"/>
                  </a:lnTo>
                  <a:lnTo>
                    <a:pt x="1627" y="58"/>
                  </a:lnTo>
                  <a:lnTo>
                    <a:pt x="1625" y="58"/>
                  </a:lnTo>
                  <a:lnTo>
                    <a:pt x="1625" y="60"/>
                  </a:lnTo>
                  <a:lnTo>
                    <a:pt x="1623" y="62"/>
                  </a:lnTo>
                  <a:lnTo>
                    <a:pt x="1623" y="64"/>
                  </a:lnTo>
                  <a:lnTo>
                    <a:pt x="1625" y="64"/>
                  </a:lnTo>
                  <a:lnTo>
                    <a:pt x="1625" y="66"/>
                  </a:lnTo>
                  <a:lnTo>
                    <a:pt x="1627" y="66"/>
                  </a:lnTo>
                  <a:lnTo>
                    <a:pt x="1627" y="64"/>
                  </a:lnTo>
                  <a:lnTo>
                    <a:pt x="1628" y="64"/>
                  </a:lnTo>
                  <a:lnTo>
                    <a:pt x="1628" y="66"/>
                  </a:lnTo>
                  <a:lnTo>
                    <a:pt x="1628" y="67"/>
                  </a:lnTo>
                  <a:lnTo>
                    <a:pt x="1628" y="69"/>
                  </a:lnTo>
                  <a:lnTo>
                    <a:pt x="1627" y="69"/>
                  </a:lnTo>
                  <a:lnTo>
                    <a:pt x="1627" y="71"/>
                  </a:lnTo>
                  <a:lnTo>
                    <a:pt x="1625" y="71"/>
                  </a:lnTo>
                  <a:lnTo>
                    <a:pt x="1625" y="73"/>
                  </a:lnTo>
                  <a:lnTo>
                    <a:pt x="1623" y="73"/>
                  </a:lnTo>
                  <a:lnTo>
                    <a:pt x="1623" y="74"/>
                  </a:lnTo>
                  <a:lnTo>
                    <a:pt x="1621" y="74"/>
                  </a:lnTo>
                  <a:lnTo>
                    <a:pt x="1621" y="76"/>
                  </a:lnTo>
                  <a:lnTo>
                    <a:pt x="1623" y="76"/>
                  </a:lnTo>
                  <a:lnTo>
                    <a:pt x="1623" y="78"/>
                  </a:lnTo>
                  <a:lnTo>
                    <a:pt x="1623" y="76"/>
                  </a:lnTo>
                  <a:lnTo>
                    <a:pt x="1625" y="76"/>
                  </a:lnTo>
                  <a:lnTo>
                    <a:pt x="1627" y="76"/>
                  </a:lnTo>
                  <a:lnTo>
                    <a:pt x="1627" y="78"/>
                  </a:lnTo>
                  <a:lnTo>
                    <a:pt x="1628" y="78"/>
                  </a:lnTo>
                  <a:lnTo>
                    <a:pt x="1628" y="76"/>
                  </a:lnTo>
                  <a:lnTo>
                    <a:pt x="1630" y="76"/>
                  </a:lnTo>
                  <a:lnTo>
                    <a:pt x="1632" y="76"/>
                  </a:lnTo>
                  <a:lnTo>
                    <a:pt x="1630" y="76"/>
                  </a:lnTo>
                  <a:lnTo>
                    <a:pt x="1630" y="78"/>
                  </a:lnTo>
                  <a:lnTo>
                    <a:pt x="1632" y="78"/>
                  </a:lnTo>
                  <a:lnTo>
                    <a:pt x="1634" y="78"/>
                  </a:lnTo>
                  <a:lnTo>
                    <a:pt x="1635" y="78"/>
                  </a:lnTo>
                  <a:lnTo>
                    <a:pt x="1635" y="76"/>
                  </a:lnTo>
                  <a:lnTo>
                    <a:pt x="1637" y="76"/>
                  </a:lnTo>
                  <a:lnTo>
                    <a:pt x="1637" y="78"/>
                  </a:lnTo>
                  <a:lnTo>
                    <a:pt x="1639" y="78"/>
                  </a:lnTo>
                  <a:lnTo>
                    <a:pt x="1639" y="80"/>
                  </a:lnTo>
                  <a:lnTo>
                    <a:pt x="1639" y="81"/>
                  </a:lnTo>
                  <a:lnTo>
                    <a:pt x="1639" y="83"/>
                  </a:lnTo>
                  <a:lnTo>
                    <a:pt x="1639" y="81"/>
                  </a:lnTo>
                  <a:lnTo>
                    <a:pt x="1637" y="81"/>
                  </a:lnTo>
                  <a:lnTo>
                    <a:pt x="1637" y="83"/>
                  </a:lnTo>
                  <a:lnTo>
                    <a:pt x="1637" y="85"/>
                  </a:lnTo>
                  <a:lnTo>
                    <a:pt x="1635" y="87"/>
                  </a:lnTo>
                  <a:lnTo>
                    <a:pt x="1635" y="89"/>
                  </a:lnTo>
                  <a:lnTo>
                    <a:pt x="1634" y="89"/>
                  </a:lnTo>
                  <a:lnTo>
                    <a:pt x="1632" y="89"/>
                  </a:lnTo>
                  <a:lnTo>
                    <a:pt x="1632" y="90"/>
                  </a:lnTo>
                  <a:lnTo>
                    <a:pt x="1632" y="92"/>
                  </a:lnTo>
                  <a:lnTo>
                    <a:pt x="1630" y="92"/>
                  </a:lnTo>
                  <a:lnTo>
                    <a:pt x="1630" y="90"/>
                  </a:lnTo>
                  <a:lnTo>
                    <a:pt x="1628" y="90"/>
                  </a:lnTo>
                  <a:lnTo>
                    <a:pt x="1627" y="90"/>
                  </a:lnTo>
                  <a:lnTo>
                    <a:pt x="1627" y="89"/>
                  </a:lnTo>
                  <a:lnTo>
                    <a:pt x="1627" y="87"/>
                  </a:lnTo>
                  <a:lnTo>
                    <a:pt x="1625" y="87"/>
                  </a:lnTo>
                  <a:lnTo>
                    <a:pt x="1625" y="85"/>
                  </a:lnTo>
                  <a:lnTo>
                    <a:pt x="1625" y="83"/>
                  </a:lnTo>
                  <a:lnTo>
                    <a:pt x="1623" y="83"/>
                  </a:lnTo>
                  <a:lnTo>
                    <a:pt x="1623" y="81"/>
                  </a:lnTo>
                  <a:lnTo>
                    <a:pt x="1621" y="81"/>
                  </a:lnTo>
                  <a:lnTo>
                    <a:pt x="1621" y="80"/>
                  </a:lnTo>
                  <a:lnTo>
                    <a:pt x="1621" y="81"/>
                  </a:lnTo>
                  <a:lnTo>
                    <a:pt x="1619" y="81"/>
                  </a:lnTo>
                  <a:lnTo>
                    <a:pt x="1619" y="83"/>
                  </a:lnTo>
                  <a:lnTo>
                    <a:pt x="1619" y="85"/>
                  </a:lnTo>
                  <a:lnTo>
                    <a:pt x="1618" y="85"/>
                  </a:lnTo>
                  <a:lnTo>
                    <a:pt x="1618" y="87"/>
                  </a:lnTo>
                  <a:lnTo>
                    <a:pt x="1619" y="87"/>
                  </a:lnTo>
                  <a:lnTo>
                    <a:pt x="1619" y="89"/>
                  </a:lnTo>
                  <a:lnTo>
                    <a:pt x="1618" y="89"/>
                  </a:lnTo>
                  <a:lnTo>
                    <a:pt x="1618" y="90"/>
                  </a:lnTo>
                  <a:lnTo>
                    <a:pt x="1616" y="90"/>
                  </a:lnTo>
                  <a:lnTo>
                    <a:pt x="1618" y="90"/>
                  </a:lnTo>
                  <a:lnTo>
                    <a:pt x="1618" y="92"/>
                  </a:lnTo>
                  <a:lnTo>
                    <a:pt x="1616" y="92"/>
                  </a:lnTo>
                  <a:lnTo>
                    <a:pt x="1616" y="94"/>
                  </a:lnTo>
                  <a:lnTo>
                    <a:pt x="1616" y="96"/>
                  </a:lnTo>
                  <a:lnTo>
                    <a:pt x="1614" y="96"/>
                  </a:lnTo>
                  <a:lnTo>
                    <a:pt x="1616" y="96"/>
                  </a:lnTo>
                  <a:lnTo>
                    <a:pt x="1616" y="97"/>
                  </a:lnTo>
                  <a:lnTo>
                    <a:pt x="1616" y="96"/>
                  </a:lnTo>
                  <a:lnTo>
                    <a:pt x="1616" y="94"/>
                  </a:lnTo>
                  <a:lnTo>
                    <a:pt x="1616" y="96"/>
                  </a:lnTo>
                  <a:lnTo>
                    <a:pt x="1618" y="96"/>
                  </a:lnTo>
                  <a:lnTo>
                    <a:pt x="1618" y="94"/>
                  </a:lnTo>
                  <a:lnTo>
                    <a:pt x="1619" y="94"/>
                  </a:lnTo>
                  <a:lnTo>
                    <a:pt x="1619" y="96"/>
                  </a:lnTo>
                  <a:lnTo>
                    <a:pt x="1621" y="96"/>
                  </a:lnTo>
                  <a:lnTo>
                    <a:pt x="1621" y="97"/>
                  </a:lnTo>
                  <a:lnTo>
                    <a:pt x="1619" y="97"/>
                  </a:lnTo>
                  <a:lnTo>
                    <a:pt x="1621" y="97"/>
                  </a:lnTo>
                  <a:lnTo>
                    <a:pt x="1621" y="99"/>
                  </a:lnTo>
                  <a:lnTo>
                    <a:pt x="1619" y="99"/>
                  </a:lnTo>
                  <a:lnTo>
                    <a:pt x="1621" y="99"/>
                  </a:lnTo>
                  <a:lnTo>
                    <a:pt x="1623" y="99"/>
                  </a:lnTo>
                  <a:lnTo>
                    <a:pt x="1623" y="97"/>
                  </a:lnTo>
                  <a:lnTo>
                    <a:pt x="1625" y="97"/>
                  </a:lnTo>
                  <a:lnTo>
                    <a:pt x="1625" y="96"/>
                  </a:lnTo>
                  <a:lnTo>
                    <a:pt x="1625" y="94"/>
                  </a:lnTo>
                  <a:lnTo>
                    <a:pt x="1627" y="94"/>
                  </a:lnTo>
                  <a:lnTo>
                    <a:pt x="1628" y="94"/>
                  </a:lnTo>
                  <a:lnTo>
                    <a:pt x="1628" y="96"/>
                  </a:lnTo>
                  <a:lnTo>
                    <a:pt x="1628" y="94"/>
                  </a:lnTo>
                  <a:lnTo>
                    <a:pt x="1630" y="94"/>
                  </a:lnTo>
                  <a:lnTo>
                    <a:pt x="1632" y="94"/>
                  </a:lnTo>
                  <a:lnTo>
                    <a:pt x="1634" y="94"/>
                  </a:lnTo>
                  <a:lnTo>
                    <a:pt x="1635" y="94"/>
                  </a:lnTo>
                  <a:lnTo>
                    <a:pt x="1635" y="92"/>
                  </a:lnTo>
                  <a:lnTo>
                    <a:pt x="1637" y="92"/>
                  </a:lnTo>
                  <a:lnTo>
                    <a:pt x="1637" y="90"/>
                  </a:lnTo>
                  <a:lnTo>
                    <a:pt x="1637" y="89"/>
                  </a:lnTo>
                  <a:lnTo>
                    <a:pt x="1639" y="89"/>
                  </a:lnTo>
                  <a:lnTo>
                    <a:pt x="1641" y="89"/>
                  </a:lnTo>
                  <a:lnTo>
                    <a:pt x="1639" y="89"/>
                  </a:lnTo>
                  <a:lnTo>
                    <a:pt x="1639" y="87"/>
                  </a:lnTo>
                  <a:lnTo>
                    <a:pt x="1641" y="87"/>
                  </a:lnTo>
                  <a:lnTo>
                    <a:pt x="1639" y="87"/>
                  </a:lnTo>
                  <a:lnTo>
                    <a:pt x="1641" y="87"/>
                  </a:lnTo>
                  <a:lnTo>
                    <a:pt x="1641" y="85"/>
                  </a:lnTo>
                  <a:lnTo>
                    <a:pt x="1642" y="85"/>
                  </a:lnTo>
                  <a:lnTo>
                    <a:pt x="1644" y="85"/>
                  </a:lnTo>
                  <a:lnTo>
                    <a:pt x="1642" y="87"/>
                  </a:lnTo>
                  <a:lnTo>
                    <a:pt x="1644" y="87"/>
                  </a:lnTo>
                  <a:lnTo>
                    <a:pt x="1646" y="87"/>
                  </a:lnTo>
                  <a:lnTo>
                    <a:pt x="1646" y="89"/>
                  </a:lnTo>
                  <a:lnTo>
                    <a:pt x="1648" y="90"/>
                  </a:lnTo>
                  <a:lnTo>
                    <a:pt x="1648" y="92"/>
                  </a:lnTo>
                  <a:lnTo>
                    <a:pt x="1646" y="92"/>
                  </a:lnTo>
                  <a:lnTo>
                    <a:pt x="1646" y="94"/>
                  </a:lnTo>
                  <a:lnTo>
                    <a:pt x="1644" y="94"/>
                  </a:lnTo>
                  <a:lnTo>
                    <a:pt x="1644" y="96"/>
                  </a:lnTo>
                  <a:lnTo>
                    <a:pt x="1646" y="96"/>
                  </a:lnTo>
                  <a:lnTo>
                    <a:pt x="1646" y="97"/>
                  </a:lnTo>
                  <a:lnTo>
                    <a:pt x="1648" y="97"/>
                  </a:lnTo>
                  <a:lnTo>
                    <a:pt x="1648" y="96"/>
                  </a:lnTo>
                  <a:lnTo>
                    <a:pt x="1648" y="97"/>
                  </a:lnTo>
                  <a:lnTo>
                    <a:pt x="1650" y="97"/>
                  </a:lnTo>
                  <a:lnTo>
                    <a:pt x="1650" y="96"/>
                  </a:lnTo>
                  <a:lnTo>
                    <a:pt x="1650" y="97"/>
                  </a:lnTo>
                  <a:lnTo>
                    <a:pt x="1651" y="97"/>
                  </a:lnTo>
                  <a:lnTo>
                    <a:pt x="1653" y="97"/>
                  </a:lnTo>
                  <a:lnTo>
                    <a:pt x="1655" y="97"/>
                  </a:lnTo>
                  <a:lnTo>
                    <a:pt x="1655" y="96"/>
                  </a:lnTo>
                  <a:lnTo>
                    <a:pt x="1657" y="96"/>
                  </a:lnTo>
                  <a:lnTo>
                    <a:pt x="1657" y="94"/>
                  </a:lnTo>
                  <a:lnTo>
                    <a:pt x="1658" y="94"/>
                  </a:lnTo>
                  <a:lnTo>
                    <a:pt x="1658" y="92"/>
                  </a:lnTo>
                  <a:lnTo>
                    <a:pt x="1658" y="90"/>
                  </a:lnTo>
                  <a:lnTo>
                    <a:pt x="1658" y="89"/>
                  </a:lnTo>
                  <a:lnTo>
                    <a:pt x="1658" y="87"/>
                  </a:lnTo>
                  <a:lnTo>
                    <a:pt x="1657" y="87"/>
                  </a:lnTo>
                  <a:lnTo>
                    <a:pt x="1655" y="87"/>
                  </a:lnTo>
                  <a:lnTo>
                    <a:pt x="1655" y="85"/>
                  </a:lnTo>
                  <a:lnTo>
                    <a:pt x="1655" y="83"/>
                  </a:lnTo>
                  <a:lnTo>
                    <a:pt x="1655" y="81"/>
                  </a:lnTo>
                  <a:lnTo>
                    <a:pt x="1653" y="81"/>
                  </a:lnTo>
                  <a:lnTo>
                    <a:pt x="1655" y="81"/>
                  </a:lnTo>
                  <a:lnTo>
                    <a:pt x="1655" y="80"/>
                  </a:lnTo>
                  <a:lnTo>
                    <a:pt x="1655" y="78"/>
                  </a:lnTo>
                  <a:lnTo>
                    <a:pt x="1657" y="78"/>
                  </a:lnTo>
                  <a:lnTo>
                    <a:pt x="1657" y="76"/>
                  </a:lnTo>
                  <a:lnTo>
                    <a:pt x="1658" y="76"/>
                  </a:lnTo>
                  <a:lnTo>
                    <a:pt x="1658" y="74"/>
                  </a:lnTo>
                  <a:lnTo>
                    <a:pt x="1660" y="74"/>
                  </a:lnTo>
                  <a:lnTo>
                    <a:pt x="1660" y="76"/>
                  </a:lnTo>
                  <a:lnTo>
                    <a:pt x="1662" y="76"/>
                  </a:lnTo>
                  <a:lnTo>
                    <a:pt x="1664" y="76"/>
                  </a:lnTo>
                  <a:lnTo>
                    <a:pt x="1664" y="78"/>
                  </a:lnTo>
                  <a:lnTo>
                    <a:pt x="1666" y="78"/>
                  </a:lnTo>
                  <a:lnTo>
                    <a:pt x="1664" y="78"/>
                  </a:lnTo>
                  <a:lnTo>
                    <a:pt x="1666" y="78"/>
                  </a:lnTo>
                  <a:lnTo>
                    <a:pt x="1667" y="78"/>
                  </a:lnTo>
                  <a:lnTo>
                    <a:pt x="1666" y="78"/>
                  </a:lnTo>
                  <a:lnTo>
                    <a:pt x="1666" y="80"/>
                  </a:lnTo>
                  <a:lnTo>
                    <a:pt x="1667" y="80"/>
                  </a:lnTo>
                  <a:lnTo>
                    <a:pt x="1669" y="80"/>
                  </a:lnTo>
                  <a:lnTo>
                    <a:pt x="1669" y="81"/>
                  </a:lnTo>
                  <a:lnTo>
                    <a:pt x="1671" y="81"/>
                  </a:lnTo>
                  <a:lnTo>
                    <a:pt x="1671" y="83"/>
                  </a:lnTo>
                  <a:lnTo>
                    <a:pt x="1669" y="83"/>
                  </a:lnTo>
                  <a:lnTo>
                    <a:pt x="1669" y="85"/>
                  </a:lnTo>
                  <a:lnTo>
                    <a:pt x="1671" y="85"/>
                  </a:lnTo>
                  <a:lnTo>
                    <a:pt x="1669" y="85"/>
                  </a:lnTo>
                  <a:lnTo>
                    <a:pt x="1669" y="87"/>
                  </a:lnTo>
                  <a:lnTo>
                    <a:pt x="1671" y="87"/>
                  </a:lnTo>
                  <a:lnTo>
                    <a:pt x="1671" y="89"/>
                  </a:lnTo>
                  <a:lnTo>
                    <a:pt x="1671" y="90"/>
                  </a:lnTo>
                  <a:lnTo>
                    <a:pt x="1671" y="92"/>
                  </a:lnTo>
                  <a:lnTo>
                    <a:pt x="1673" y="92"/>
                  </a:lnTo>
                  <a:lnTo>
                    <a:pt x="1673" y="94"/>
                  </a:lnTo>
                  <a:lnTo>
                    <a:pt x="1673" y="92"/>
                  </a:lnTo>
                  <a:lnTo>
                    <a:pt x="1673" y="94"/>
                  </a:lnTo>
                  <a:lnTo>
                    <a:pt x="1674" y="94"/>
                  </a:lnTo>
                  <a:lnTo>
                    <a:pt x="1673" y="94"/>
                  </a:lnTo>
                  <a:lnTo>
                    <a:pt x="1674" y="94"/>
                  </a:lnTo>
                  <a:lnTo>
                    <a:pt x="1674" y="96"/>
                  </a:lnTo>
                  <a:lnTo>
                    <a:pt x="1674" y="97"/>
                  </a:lnTo>
                  <a:lnTo>
                    <a:pt x="1674" y="99"/>
                  </a:lnTo>
                  <a:lnTo>
                    <a:pt x="1674" y="101"/>
                  </a:lnTo>
                  <a:lnTo>
                    <a:pt x="1676" y="101"/>
                  </a:lnTo>
                  <a:lnTo>
                    <a:pt x="1678" y="101"/>
                  </a:lnTo>
                  <a:lnTo>
                    <a:pt x="1676" y="101"/>
                  </a:lnTo>
                  <a:lnTo>
                    <a:pt x="1676" y="103"/>
                  </a:lnTo>
                  <a:lnTo>
                    <a:pt x="1674" y="103"/>
                  </a:lnTo>
                  <a:lnTo>
                    <a:pt x="1673" y="103"/>
                  </a:lnTo>
                  <a:lnTo>
                    <a:pt x="1674" y="103"/>
                  </a:lnTo>
                  <a:lnTo>
                    <a:pt x="1676" y="103"/>
                  </a:lnTo>
                  <a:lnTo>
                    <a:pt x="1676" y="104"/>
                  </a:lnTo>
                  <a:lnTo>
                    <a:pt x="1676" y="106"/>
                  </a:lnTo>
                  <a:lnTo>
                    <a:pt x="1678" y="106"/>
                  </a:lnTo>
                  <a:lnTo>
                    <a:pt x="1678" y="104"/>
                  </a:lnTo>
                  <a:lnTo>
                    <a:pt x="1680" y="104"/>
                  </a:lnTo>
                  <a:lnTo>
                    <a:pt x="1680" y="106"/>
                  </a:lnTo>
                  <a:lnTo>
                    <a:pt x="1681" y="106"/>
                  </a:lnTo>
                  <a:lnTo>
                    <a:pt x="1681" y="108"/>
                  </a:lnTo>
                  <a:lnTo>
                    <a:pt x="1683" y="108"/>
                  </a:lnTo>
                  <a:lnTo>
                    <a:pt x="1683" y="110"/>
                  </a:lnTo>
                  <a:lnTo>
                    <a:pt x="1683" y="112"/>
                  </a:lnTo>
                  <a:lnTo>
                    <a:pt x="1681" y="112"/>
                  </a:lnTo>
                  <a:lnTo>
                    <a:pt x="1681" y="113"/>
                  </a:lnTo>
                  <a:lnTo>
                    <a:pt x="1681" y="115"/>
                  </a:lnTo>
                  <a:lnTo>
                    <a:pt x="1683" y="115"/>
                  </a:lnTo>
                  <a:lnTo>
                    <a:pt x="1683" y="117"/>
                  </a:lnTo>
                  <a:lnTo>
                    <a:pt x="1683" y="115"/>
                  </a:lnTo>
                  <a:lnTo>
                    <a:pt x="1685" y="115"/>
                  </a:lnTo>
                  <a:lnTo>
                    <a:pt x="1685" y="113"/>
                  </a:lnTo>
                  <a:lnTo>
                    <a:pt x="1685" y="112"/>
                  </a:lnTo>
                  <a:lnTo>
                    <a:pt x="1687" y="112"/>
                  </a:lnTo>
                  <a:lnTo>
                    <a:pt x="1687" y="110"/>
                  </a:lnTo>
                  <a:lnTo>
                    <a:pt x="1689" y="110"/>
                  </a:lnTo>
                  <a:lnTo>
                    <a:pt x="1690" y="110"/>
                  </a:lnTo>
                  <a:lnTo>
                    <a:pt x="1690" y="108"/>
                  </a:lnTo>
                  <a:lnTo>
                    <a:pt x="1692" y="108"/>
                  </a:lnTo>
                  <a:lnTo>
                    <a:pt x="1694" y="108"/>
                  </a:lnTo>
                  <a:lnTo>
                    <a:pt x="1697" y="108"/>
                  </a:lnTo>
                  <a:lnTo>
                    <a:pt x="1697" y="110"/>
                  </a:lnTo>
                  <a:lnTo>
                    <a:pt x="1699" y="110"/>
                  </a:lnTo>
                  <a:lnTo>
                    <a:pt x="1699" y="108"/>
                  </a:lnTo>
                  <a:lnTo>
                    <a:pt x="1699" y="110"/>
                  </a:lnTo>
                  <a:lnTo>
                    <a:pt x="1701" y="110"/>
                  </a:lnTo>
                  <a:lnTo>
                    <a:pt x="1701" y="112"/>
                  </a:lnTo>
                  <a:lnTo>
                    <a:pt x="1703" y="112"/>
                  </a:lnTo>
                  <a:lnTo>
                    <a:pt x="1703" y="113"/>
                  </a:lnTo>
                  <a:lnTo>
                    <a:pt x="1704" y="113"/>
                  </a:lnTo>
                  <a:lnTo>
                    <a:pt x="1704" y="115"/>
                  </a:lnTo>
                  <a:lnTo>
                    <a:pt x="1706" y="115"/>
                  </a:lnTo>
                  <a:lnTo>
                    <a:pt x="1706" y="117"/>
                  </a:lnTo>
                  <a:lnTo>
                    <a:pt x="1706" y="119"/>
                  </a:lnTo>
                  <a:lnTo>
                    <a:pt x="1708" y="119"/>
                  </a:lnTo>
                  <a:lnTo>
                    <a:pt x="1708" y="120"/>
                  </a:lnTo>
                  <a:lnTo>
                    <a:pt x="1706" y="120"/>
                  </a:lnTo>
                  <a:lnTo>
                    <a:pt x="1706" y="122"/>
                  </a:lnTo>
                  <a:lnTo>
                    <a:pt x="1706" y="124"/>
                  </a:lnTo>
                  <a:lnTo>
                    <a:pt x="1706" y="126"/>
                  </a:lnTo>
                  <a:lnTo>
                    <a:pt x="1708" y="126"/>
                  </a:lnTo>
                  <a:lnTo>
                    <a:pt x="1706" y="126"/>
                  </a:lnTo>
                  <a:lnTo>
                    <a:pt x="1708" y="126"/>
                  </a:lnTo>
                  <a:lnTo>
                    <a:pt x="1708" y="128"/>
                  </a:lnTo>
                  <a:lnTo>
                    <a:pt x="1706" y="128"/>
                  </a:lnTo>
                  <a:lnTo>
                    <a:pt x="1708" y="128"/>
                  </a:lnTo>
                  <a:lnTo>
                    <a:pt x="1706" y="128"/>
                  </a:lnTo>
                  <a:lnTo>
                    <a:pt x="1706" y="129"/>
                  </a:lnTo>
                  <a:lnTo>
                    <a:pt x="1704" y="129"/>
                  </a:lnTo>
                  <a:lnTo>
                    <a:pt x="1704" y="128"/>
                  </a:lnTo>
                  <a:lnTo>
                    <a:pt x="1704" y="126"/>
                  </a:lnTo>
                  <a:lnTo>
                    <a:pt x="1703" y="126"/>
                  </a:lnTo>
                  <a:lnTo>
                    <a:pt x="1701" y="126"/>
                  </a:lnTo>
                  <a:lnTo>
                    <a:pt x="1701" y="124"/>
                  </a:lnTo>
                  <a:lnTo>
                    <a:pt x="1701" y="122"/>
                  </a:lnTo>
                  <a:lnTo>
                    <a:pt x="1701" y="120"/>
                  </a:lnTo>
                  <a:lnTo>
                    <a:pt x="1699" y="120"/>
                  </a:lnTo>
                  <a:lnTo>
                    <a:pt x="1697" y="120"/>
                  </a:lnTo>
                  <a:lnTo>
                    <a:pt x="1697" y="122"/>
                  </a:lnTo>
                  <a:lnTo>
                    <a:pt x="1696" y="122"/>
                  </a:lnTo>
                  <a:lnTo>
                    <a:pt x="1696" y="124"/>
                  </a:lnTo>
                  <a:lnTo>
                    <a:pt x="1694" y="124"/>
                  </a:lnTo>
                  <a:lnTo>
                    <a:pt x="1694" y="126"/>
                  </a:lnTo>
                  <a:lnTo>
                    <a:pt x="1694" y="128"/>
                  </a:lnTo>
                  <a:lnTo>
                    <a:pt x="1692" y="128"/>
                  </a:lnTo>
                  <a:lnTo>
                    <a:pt x="1692" y="129"/>
                  </a:lnTo>
                  <a:lnTo>
                    <a:pt x="1694" y="129"/>
                  </a:lnTo>
                  <a:lnTo>
                    <a:pt x="1692" y="129"/>
                  </a:lnTo>
                  <a:lnTo>
                    <a:pt x="1692" y="131"/>
                  </a:lnTo>
                  <a:lnTo>
                    <a:pt x="1694" y="131"/>
                  </a:lnTo>
                  <a:lnTo>
                    <a:pt x="1696" y="131"/>
                  </a:lnTo>
                  <a:lnTo>
                    <a:pt x="1696" y="129"/>
                  </a:lnTo>
                  <a:lnTo>
                    <a:pt x="1697" y="129"/>
                  </a:lnTo>
                  <a:lnTo>
                    <a:pt x="1697" y="128"/>
                  </a:lnTo>
                  <a:lnTo>
                    <a:pt x="1699" y="128"/>
                  </a:lnTo>
                  <a:lnTo>
                    <a:pt x="1701" y="128"/>
                  </a:lnTo>
                  <a:lnTo>
                    <a:pt x="1703" y="128"/>
                  </a:lnTo>
                  <a:lnTo>
                    <a:pt x="1703" y="129"/>
                  </a:lnTo>
                  <a:lnTo>
                    <a:pt x="1704" y="129"/>
                  </a:lnTo>
                  <a:lnTo>
                    <a:pt x="1704" y="131"/>
                  </a:lnTo>
                  <a:lnTo>
                    <a:pt x="1703" y="131"/>
                  </a:lnTo>
                  <a:lnTo>
                    <a:pt x="1703" y="133"/>
                  </a:lnTo>
                  <a:lnTo>
                    <a:pt x="1703" y="135"/>
                  </a:lnTo>
                  <a:lnTo>
                    <a:pt x="1701" y="135"/>
                  </a:lnTo>
                  <a:lnTo>
                    <a:pt x="1703" y="135"/>
                  </a:lnTo>
                  <a:lnTo>
                    <a:pt x="1703" y="136"/>
                  </a:lnTo>
                  <a:lnTo>
                    <a:pt x="1701" y="136"/>
                  </a:lnTo>
                  <a:lnTo>
                    <a:pt x="1703" y="136"/>
                  </a:lnTo>
                  <a:lnTo>
                    <a:pt x="1703" y="138"/>
                  </a:lnTo>
                  <a:lnTo>
                    <a:pt x="1703" y="140"/>
                  </a:lnTo>
                  <a:lnTo>
                    <a:pt x="1704" y="140"/>
                  </a:lnTo>
                  <a:lnTo>
                    <a:pt x="1706" y="140"/>
                  </a:lnTo>
                  <a:lnTo>
                    <a:pt x="1706" y="142"/>
                  </a:lnTo>
                  <a:lnTo>
                    <a:pt x="1706" y="140"/>
                  </a:lnTo>
                  <a:lnTo>
                    <a:pt x="1708" y="140"/>
                  </a:lnTo>
                  <a:lnTo>
                    <a:pt x="1708" y="142"/>
                  </a:lnTo>
                  <a:lnTo>
                    <a:pt x="1708" y="140"/>
                  </a:lnTo>
                  <a:lnTo>
                    <a:pt x="1706" y="140"/>
                  </a:lnTo>
                  <a:lnTo>
                    <a:pt x="1708" y="140"/>
                  </a:lnTo>
                  <a:lnTo>
                    <a:pt x="1708" y="138"/>
                  </a:lnTo>
                  <a:lnTo>
                    <a:pt x="1710" y="138"/>
                  </a:lnTo>
                  <a:lnTo>
                    <a:pt x="1710" y="140"/>
                  </a:lnTo>
                  <a:lnTo>
                    <a:pt x="1712" y="140"/>
                  </a:lnTo>
                  <a:lnTo>
                    <a:pt x="1710" y="140"/>
                  </a:lnTo>
                  <a:lnTo>
                    <a:pt x="1710" y="138"/>
                  </a:lnTo>
                  <a:lnTo>
                    <a:pt x="1708" y="138"/>
                  </a:lnTo>
                  <a:lnTo>
                    <a:pt x="1706" y="138"/>
                  </a:lnTo>
                  <a:lnTo>
                    <a:pt x="1706" y="136"/>
                  </a:lnTo>
                  <a:lnTo>
                    <a:pt x="1704" y="136"/>
                  </a:lnTo>
                  <a:lnTo>
                    <a:pt x="1704" y="135"/>
                  </a:lnTo>
                  <a:lnTo>
                    <a:pt x="1706" y="135"/>
                  </a:lnTo>
                  <a:lnTo>
                    <a:pt x="1706" y="133"/>
                  </a:lnTo>
                  <a:lnTo>
                    <a:pt x="1708" y="135"/>
                  </a:lnTo>
                  <a:lnTo>
                    <a:pt x="1710" y="135"/>
                  </a:lnTo>
                  <a:lnTo>
                    <a:pt x="1710" y="136"/>
                  </a:lnTo>
                  <a:lnTo>
                    <a:pt x="1710" y="135"/>
                  </a:lnTo>
                  <a:lnTo>
                    <a:pt x="1712" y="135"/>
                  </a:lnTo>
                  <a:lnTo>
                    <a:pt x="1712" y="136"/>
                  </a:lnTo>
                  <a:lnTo>
                    <a:pt x="1713" y="136"/>
                  </a:lnTo>
                  <a:lnTo>
                    <a:pt x="1713" y="138"/>
                  </a:lnTo>
                  <a:lnTo>
                    <a:pt x="1713" y="140"/>
                  </a:lnTo>
                  <a:lnTo>
                    <a:pt x="1715" y="140"/>
                  </a:lnTo>
                  <a:lnTo>
                    <a:pt x="1713" y="140"/>
                  </a:lnTo>
                  <a:lnTo>
                    <a:pt x="1713" y="138"/>
                  </a:lnTo>
                  <a:lnTo>
                    <a:pt x="1713" y="136"/>
                  </a:lnTo>
                  <a:lnTo>
                    <a:pt x="1713" y="135"/>
                  </a:lnTo>
                  <a:lnTo>
                    <a:pt x="1713" y="133"/>
                  </a:lnTo>
                  <a:lnTo>
                    <a:pt x="1712" y="133"/>
                  </a:lnTo>
                  <a:lnTo>
                    <a:pt x="1712" y="131"/>
                  </a:lnTo>
                  <a:lnTo>
                    <a:pt x="1712" y="129"/>
                  </a:lnTo>
                  <a:lnTo>
                    <a:pt x="1712" y="128"/>
                  </a:lnTo>
                  <a:lnTo>
                    <a:pt x="1713" y="128"/>
                  </a:lnTo>
                  <a:lnTo>
                    <a:pt x="1713" y="129"/>
                  </a:lnTo>
                  <a:lnTo>
                    <a:pt x="1713" y="131"/>
                  </a:lnTo>
                  <a:lnTo>
                    <a:pt x="1715" y="131"/>
                  </a:lnTo>
                  <a:lnTo>
                    <a:pt x="1715" y="133"/>
                  </a:lnTo>
                  <a:lnTo>
                    <a:pt x="1715" y="135"/>
                  </a:lnTo>
                  <a:lnTo>
                    <a:pt x="1715" y="136"/>
                  </a:lnTo>
                  <a:lnTo>
                    <a:pt x="1715" y="138"/>
                  </a:lnTo>
                  <a:lnTo>
                    <a:pt x="1715" y="140"/>
                  </a:lnTo>
                  <a:lnTo>
                    <a:pt x="1717" y="140"/>
                  </a:lnTo>
                  <a:lnTo>
                    <a:pt x="1717" y="142"/>
                  </a:lnTo>
                  <a:lnTo>
                    <a:pt x="1717" y="143"/>
                  </a:lnTo>
                  <a:lnTo>
                    <a:pt x="1717" y="142"/>
                  </a:lnTo>
                  <a:lnTo>
                    <a:pt x="1719" y="143"/>
                  </a:lnTo>
                  <a:lnTo>
                    <a:pt x="1717" y="143"/>
                  </a:lnTo>
                  <a:lnTo>
                    <a:pt x="1719" y="143"/>
                  </a:lnTo>
                  <a:lnTo>
                    <a:pt x="1719" y="145"/>
                  </a:lnTo>
                  <a:lnTo>
                    <a:pt x="1719" y="147"/>
                  </a:lnTo>
                  <a:lnTo>
                    <a:pt x="1719" y="149"/>
                  </a:lnTo>
                  <a:lnTo>
                    <a:pt x="1719" y="151"/>
                  </a:lnTo>
                  <a:lnTo>
                    <a:pt x="1720" y="151"/>
                  </a:lnTo>
                  <a:lnTo>
                    <a:pt x="1720" y="152"/>
                  </a:lnTo>
                  <a:lnTo>
                    <a:pt x="1720" y="154"/>
                  </a:lnTo>
                  <a:lnTo>
                    <a:pt x="1720" y="156"/>
                  </a:lnTo>
                  <a:lnTo>
                    <a:pt x="1722" y="156"/>
                  </a:lnTo>
                  <a:lnTo>
                    <a:pt x="1722" y="158"/>
                  </a:lnTo>
                  <a:lnTo>
                    <a:pt x="1720" y="158"/>
                  </a:lnTo>
                  <a:lnTo>
                    <a:pt x="1720" y="159"/>
                  </a:lnTo>
                  <a:lnTo>
                    <a:pt x="1722" y="159"/>
                  </a:lnTo>
                  <a:lnTo>
                    <a:pt x="1720" y="159"/>
                  </a:lnTo>
                  <a:lnTo>
                    <a:pt x="1719" y="159"/>
                  </a:lnTo>
                  <a:lnTo>
                    <a:pt x="1717" y="159"/>
                  </a:lnTo>
                  <a:lnTo>
                    <a:pt x="1717" y="161"/>
                  </a:lnTo>
                  <a:lnTo>
                    <a:pt x="1717" y="159"/>
                  </a:lnTo>
                  <a:lnTo>
                    <a:pt x="1717" y="161"/>
                  </a:lnTo>
                  <a:lnTo>
                    <a:pt x="1717" y="159"/>
                  </a:lnTo>
                  <a:lnTo>
                    <a:pt x="1715" y="159"/>
                  </a:lnTo>
                  <a:lnTo>
                    <a:pt x="1713" y="159"/>
                  </a:lnTo>
                  <a:lnTo>
                    <a:pt x="1713" y="158"/>
                  </a:lnTo>
                  <a:lnTo>
                    <a:pt x="1713" y="156"/>
                  </a:lnTo>
                  <a:lnTo>
                    <a:pt x="1713" y="154"/>
                  </a:lnTo>
                  <a:lnTo>
                    <a:pt x="1713" y="152"/>
                  </a:lnTo>
                  <a:lnTo>
                    <a:pt x="1713" y="151"/>
                  </a:lnTo>
                  <a:lnTo>
                    <a:pt x="1713" y="149"/>
                  </a:lnTo>
                  <a:lnTo>
                    <a:pt x="1712" y="149"/>
                  </a:lnTo>
                  <a:lnTo>
                    <a:pt x="1712" y="147"/>
                  </a:lnTo>
                  <a:lnTo>
                    <a:pt x="1712" y="145"/>
                  </a:lnTo>
                  <a:lnTo>
                    <a:pt x="1712" y="143"/>
                  </a:lnTo>
                  <a:lnTo>
                    <a:pt x="1710" y="143"/>
                  </a:lnTo>
                  <a:lnTo>
                    <a:pt x="1710" y="145"/>
                  </a:lnTo>
                  <a:lnTo>
                    <a:pt x="1708" y="145"/>
                  </a:lnTo>
                  <a:lnTo>
                    <a:pt x="1710" y="145"/>
                  </a:lnTo>
                  <a:lnTo>
                    <a:pt x="1710" y="147"/>
                  </a:lnTo>
                  <a:lnTo>
                    <a:pt x="1710" y="149"/>
                  </a:lnTo>
                  <a:lnTo>
                    <a:pt x="1710" y="151"/>
                  </a:lnTo>
                  <a:lnTo>
                    <a:pt x="1710" y="152"/>
                  </a:lnTo>
                  <a:lnTo>
                    <a:pt x="1710" y="154"/>
                  </a:lnTo>
                  <a:lnTo>
                    <a:pt x="1710" y="156"/>
                  </a:lnTo>
                  <a:lnTo>
                    <a:pt x="1712" y="156"/>
                  </a:lnTo>
                  <a:lnTo>
                    <a:pt x="1712" y="158"/>
                  </a:lnTo>
                  <a:lnTo>
                    <a:pt x="1710" y="158"/>
                  </a:lnTo>
                  <a:lnTo>
                    <a:pt x="1710" y="159"/>
                  </a:lnTo>
                  <a:lnTo>
                    <a:pt x="1708" y="159"/>
                  </a:lnTo>
                  <a:lnTo>
                    <a:pt x="1710" y="159"/>
                  </a:lnTo>
                  <a:lnTo>
                    <a:pt x="1710" y="161"/>
                  </a:lnTo>
                  <a:lnTo>
                    <a:pt x="1708" y="161"/>
                  </a:lnTo>
                  <a:lnTo>
                    <a:pt x="1708" y="159"/>
                  </a:lnTo>
                  <a:lnTo>
                    <a:pt x="1708" y="161"/>
                  </a:lnTo>
                  <a:lnTo>
                    <a:pt x="1710" y="161"/>
                  </a:lnTo>
                  <a:lnTo>
                    <a:pt x="1712" y="163"/>
                  </a:lnTo>
                  <a:lnTo>
                    <a:pt x="1713" y="163"/>
                  </a:lnTo>
                  <a:lnTo>
                    <a:pt x="1713" y="165"/>
                  </a:lnTo>
                  <a:lnTo>
                    <a:pt x="1713" y="166"/>
                  </a:lnTo>
                  <a:lnTo>
                    <a:pt x="1713" y="168"/>
                  </a:lnTo>
                  <a:lnTo>
                    <a:pt x="1715" y="168"/>
                  </a:lnTo>
                  <a:lnTo>
                    <a:pt x="1713" y="168"/>
                  </a:lnTo>
                  <a:lnTo>
                    <a:pt x="1715" y="170"/>
                  </a:lnTo>
                  <a:lnTo>
                    <a:pt x="1713" y="170"/>
                  </a:lnTo>
                  <a:lnTo>
                    <a:pt x="1713" y="172"/>
                  </a:lnTo>
                  <a:lnTo>
                    <a:pt x="1715" y="172"/>
                  </a:lnTo>
                  <a:lnTo>
                    <a:pt x="1715" y="174"/>
                  </a:lnTo>
                  <a:lnTo>
                    <a:pt x="1713" y="174"/>
                  </a:lnTo>
                  <a:lnTo>
                    <a:pt x="1715" y="174"/>
                  </a:lnTo>
                  <a:lnTo>
                    <a:pt x="1713" y="174"/>
                  </a:lnTo>
                  <a:lnTo>
                    <a:pt x="1713" y="175"/>
                  </a:lnTo>
                  <a:lnTo>
                    <a:pt x="1715" y="175"/>
                  </a:lnTo>
                  <a:lnTo>
                    <a:pt x="1713" y="175"/>
                  </a:lnTo>
                  <a:lnTo>
                    <a:pt x="1713" y="177"/>
                  </a:lnTo>
                  <a:lnTo>
                    <a:pt x="1713" y="179"/>
                  </a:lnTo>
                  <a:lnTo>
                    <a:pt x="1712" y="179"/>
                  </a:lnTo>
                  <a:lnTo>
                    <a:pt x="1712" y="181"/>
                  </a:lnTo>
                  <a:lnTo>
                    <a:pt x="1710" y="181"/>
                  </a:lnTo>
                  <a:lnTo>
                    <a:pt x="1710" y="182"/>
                  </a:lnTo>
                  <a:lnTo>
                    <a:pt x="1710" y="184"/>
                  </a:lnTo>
                  <a:lnTo>
                    <a:pt x="1710" y="186"/>
                  </a:lnTo>
                  <a:lnTo>
                    <a:pt x="1710" y="188"/>
                  </a:lnTo>
                  <a:lnTo>
                    <a:pt x="1710" y="189"/>
                  </a:lnTo>
                  <a:lnTo>
                    <a:pt x="1712" y="189"/>
                  </a:lnTo>
                  <a:lnTo>
                    <a:pt x="1712" y="191"/>
                  </a:lnTo>
                  <a:lnTo>
                    <a:pt x="1712" y="189"/>
                  </a:lnTo>
                  <a:lnTo>
                    <a:pt x="1712" y="188"/>
                  </a:lnTo>
                  <a:lnTo>
                    <a:pt x="1713" y="188"/>
                  </a:lnTo>
                  <a:lnTo>
                    <a:pt x="1713" y="189"/>
                  </a:lnTo>
                  <a:lnTo>
                    <a:pt x="1713" y="191"/>
                  </a:lnTo>
                  <a:lnTo>
                    <a:pt x="1713" y="189"/>
                  </a:lnTo>
                  <a:lnTo>
                    <a:pt x="1715" y="189"/>
                  </a:lnTo>
                  <a:lnTo>
                    <a:pt x="1715" y="191"/>
                  </a:lnTo>
                  <a:lnTo>
                    <a:pt x="1713" y="191"/>
                  </a:lnTo>
                  <a:lnTo>
                    <a:pt x="1715" y="191"/>
                  </a:lnTo>
                  <a:lnTo>
                    <a:pt x="1715" y="193"/>
                  </a:lnTo>
                  <a:lnTo>
                    <a:pt x="1713" y="193"/>
                  </a:lnTo>
                  <a:lnTo>
                    <a:pt x="1715" y="193"/>
                  </a:lnTo>
                  <a:lnTo>
                    <a:pt x="1717" y="193"/>
                  </a:lnTo>
                  <a:lnTo>
                    <a:pt x="1719" y="193"/>
                  </a:lnTo>
                  <a:lnTo>
                    <a:pt x="1717" y="193"/>
                  </a:lnTo>
                  <a:lnTo>
                    <a:pt x="1717" y="191"/>
                  </a:lnTo>
                  <a:lnTo>
                    <a:pt x="1719" y="191"/>
                  </a:lnTo>
                  <a:lnTo>
                    <a:pt x="1719" y="189"/>
                  </a:lnTo>
                  <a:lnTo>
                    <a:pt x="1719" y="191"/>
                  </a:lnTo>
                  <a:lnTo>
                    <a:pt x="1717" y="191"/>
                  </a:lnTo>
                  <a:lnTo>
                    <a:pt x="1717" y="189"/>
                  </a:lnTo>
                  <a:lnTo>
                    <a:pt x="1719" y="189"/>
                  </a:lnTo>
                  <a:lnTo>
                    <a:pt x="1720" y="191"/>
                  </a:lnTo>
                  <a:lnTo>
                    <a:pt x="1722" y="191"/>
                  </a:lnTo>
                  <a:lnTo>
                    <a:pt x="1722" y="189"/>
                  </a:lnTo>
                  <a:lnTo>
                    <a:pt x="1724" y="189"/>
                  </a:lnTo>
                  <a:lnTo>
                    <a:pt x="1724" y="191"/>
                  </a:lnTo>
                  <a:lnTo>
                    <a:pt x="1726" y="191"/>
                  </a:lnTo>
                  <a:lnTo>
                    <a:pt x="1726" y="193"/>
                  </a:lnTo>
                  <a:lnTo>
                    <a:pt x="1727" y="193"/>
                  </a:lnTo>
                  <a:lnTo>
                    <a:pt x="1727" y="195"/>
                  </a:lnTo>
                  <a:lnTo>
                    <a:pt x="1729" y="197"/>
                  </a:lnTo>
                  <a:lnTo>
                    <a:pt x="1731" y="197"/>
                  </a:lnTo>
                  <a:lnTo>
                    <a:pt x="1731" y="198"/>
                  </a:lnTo>
                  <a:lnTo>
                    <a:pt x="1733" y="198"/>
                  </a:lnTo>
                  <a:lnTo>
                    <a:pt x="1733" y="200"/>
                  </a:lnTo>
                  <a:lnTo>
                    <a:pt x="1735" y="200"/>
                  </a:lnTo>
                  <a:lnTo>
                    <a:pt x="1735" y="202"/>
                  </a:lnTo>
                  <a:lnTo>
                    <a:pt x="1735" y="204"/>
                  </a:lnTo>
                  <a:lnTo>
                    <a:pt x="1735" y="205"/>
                  </a:lnTo>
                  <a:lnTo>
                    <a:pt x="1736" y="205"/>
                  </a:lnTo>
                  <a:lnTo>
                    <a:pt x="1736" y="207"/>
                  </a:lnTo>
                  <a:lnTo>
                    <a:pt x="1736" y="209"/>
                  </a:lnTo>
                  <a:lnTo>
                    <a:pt x="1738" y="209"/>
                  </a:lnTo>
                  <a:lnTo>
                    <a:pt x="1736" y="209"/>
                  </a:lnTo>
                  <a:lnTo>
                    <a:pt x="1736" y="211"/>
                  </a:lnTo>
                  <a:lnTo>
                    <a:pt x="1738" y="211"/>
                  </a:lnTo>
                  <a:lnTo>
                    <a:pt x="1736" y="211"/>
                  </a:lnTo>
                  <a:lnTo>
                    <a:pt x="1738" y="211"/>
                  </a:lnTo>
                  <a:lnTo>
                    <a:pt x="1738" y="212"/>
                  </a:lnTo>
                  <a:lnTo>
                    <a:pt x="1738" y="214"/>
                  </a:lnTo>
                  <a:lnTo>
                    <a:pt x="1740" y="214"/>
                  </a:lnTo>
                  <a:lnTo>
                    <a:pt x="1740" y="216"/>
                  </a:lnTo>
                  <a:lnTo>
                    <a:pt x="1740" y="218"/>
                  </a:lnTo>
                  <a:lnTo>
                    <a:pt x="1740" y="220"/>
                  </a:lnTo>
                  <a:lnTo>
                    <a:pt x="1742" y="220"/>
                  </a:lnTo>
                  <a:lnTo>
                    <a:pt x="1742" y="221"/>
                  </a:lnTo>
                  <a:lnTo>
                    <a:pt x="1742" y="223"/>
                  </a:lnTo>
                  <a:lnTo>
                    <a:pt x="1742" y="225"/>
                  </a:lnTo>
                  <a:lnTo>
                    <a:pt x="1740" y="225"/>
                  </a:lnTo>
                  <a:lnTo>
                    <a:pt x="1740" y="227"/>
                  </a:lnTo>
                  <a:lnTo>
                    <a:pt x="1738" y="227"/>
                  </a:lnTo>
                  <a:lnTo>
                    <a:pt x="1738" y="228"/>
                  </a:lnTo>
                  <a:lnTo>
                    <a:pt x="1736" y="230"/>
                  </a:lnTo>
                  <a:lnTo>
                    <a:pt x="1735" y="230"/>
                  </a:lnTo>
                  <a:lnTo>
                    <a:pt x="1735" y="232"/>
                  </a:lnTo>
                  <a:lnTo>
                    <a:pt x="1736" y="232"/>
                  </a:lnTo>
                  <a:lnTo>
                    <a:pt x="1735" y="232"/>
                  </a:lnTo>
                  <a:lnTo>
                    <a:pt x="1736" y="232"/>
                  </a:lnTo>
                  <a:lnTo>
                    <a:pt x="1735" y="232"/>
                  </a:lnTo>
                  <a:lnTo>
                    <a:pt x="1733" y="232"/>
                  </a:lnTo>
                  <a:lnTo>
                    <a:pt x="1731" y="232"/>
                  </a:lnTo>
                  <a:lnTo>
                    <a:pt x="1731" y="230"/>
                  </a:lnTo>
                  <a:lnTo>
                    <a:pt x="1731" y="228"/>
                  </a:lnTo>
                  <a:lnTo>
                    <a:pt x="1729" y="228"/>
                  </a:lnTo>
                  <a:lnTo>
                    <a:pt x="1729" y="227"/>
                  </a:lnTo>
                  <a:lnTo>
                    <a:pt x="1727" y="227"/>
                  </a:lnTo>
                  <a:lnTo>
                    <a:pt x="1727" y="228"/>
                  </a:lnTo>
                  <a:lnTo>
                    <a:pt x="1726" y="228"/>
                  </a:lnTo>
                  <a:lnTo>
                    <a:pt x="1726" y="230"/>
                  </a:lnTo>
                  <a:lnTo>
                    <a:pt x="1724" y="228"/>
                  </a:lnTo>
                  <a:lnTo>
                    <a:pt x="1724" y="230"/>
                  </a:lnTo>
                  <a:lnTo>
                    <a:pt x="1724" y="228"/>
                  </a:lnTo>
                  <a:lnTo>
                    <a:pt x="1722" y="228"/>
                  </a:lnTo>
                  <a:lnTo>
                    <a:pt x="1722" y="230"/>
                  </a:lnTo>
                  <a:lnTo>
                    <a:pt x="1720" y="230"/>
                  </a:lnTo>
                  <a:lnTo>
                    <a:pt x="1719" y="230"/>
                  </a:lnTo>
                  <a:lnTo>
                    <a:pt x="1717" y="232"/>
                  </a:lnTo>
                  <a:lnTo>
                    <a:pt x="1717" y="234"/>
                  </a:lnTo>
                  <a:lnTo>
                    <a:pt x="1717" y="235"/>
                  </a:lnTo>
                  <a:lnTo>
                    <a:pt x="1715" y="235"/>
                  </a:lnTo>
                  <a:lnTo>
                    <a:pt x="1715" y="237"/>
                  </a:lnTo>
                  <a:lnTo>
                    <a:pt x="1713" y="237"/>
                  </a:lnTo>
                  <a:lnTo>
                    <a:pt x="1713" y="239"/>
                  </a:lnTo>
                  <a:lnTo>
                    <a:pt x="1712" y="241"/>
                  </a:lnTo>
                  <a:lnTo>
                    <a:pt x="1712" y="243"/>
                  </a:lnTo>
                  <a:lnTo>
                    <a:pt x="1710" y="243"/>
                  </a:lnTo>
                  <a:lnTo>
                    <a:pt x="1710" y="241"/>
                  </a:lnTo>
                  <a:lnTo>
                    <a:pt x="1708" y="241"/>
                  </a:lnTo>
                  <a:lnTo>
                    <a:pt x="1706" y="241"/>
                  </a:lnTo>
                  <a:lnTo>
                    <a:pt x="1704" y="241"/>
                  </a:lnTo>
                  <a:lnTo>
                    <a:pt x="1704" y="243"/>
                  </a:lnTo>
                  <a:lnTo>
                    <a:pt x="1703" y="244"/>
                  </a:lnTo>
                  <a:lnTo>
                    <a:pt x="1703" y="246"/>
                  </a:lnTo>
                  <a:lnTo>
                    <a:pt x="1703" y="248"/>
                  </a:lnTo>
                  <a:lnTo>
                    <a:pt x="1703" y="250"/>
                  </a:lnTo>
                  <a:lnTo>
                    <a:pt x="1704" y="251"/>
                  </a:lnTo>
                  <a:lnTo>
                    <a:pt x="1704" y="253"/>
                  </a:lnTo>
                  <a:lnTo>
                    <a:pt x="1703" y="253"/>
                  </a:lnTo>
                  <a:lnTo>
                    <a:pt x="1703" y="255"/>
                  </a:lnTo>
                  <a:lnTo>
                    <a:pt x="1701" y="255"/>
                  </a:lnTo>
                  <a:lnTo>
                    <a:pt x="1701" y="257"/>
                  </a:lnTo>
                  <a:lnTo>
                    <a:pt x="1701" y="258"/>
                  </a:lnTo>
                  <a:lnTo>
                    <a:pt x="1699" y="260"/>
                  </a:lnTo>
                  <a:lnTo>
                    <a:pt x="1697" y="260"/>
                  </a:lnTo>
                  <a:lnTo>
                    <a:pt x="1697" y="262"/>
                  </a:lnTo>
                  <a:lnTo>
                    <a:pt x="1699" y="264"/>
                  </a:lnTo>
                  <a:lnTo>
                    <a:pt x="1699" y="266"/>
                  </a:lnTo>
                  <a:lnTo>
                    <a:pt x="1701" y="266"/>
                  </a:lnTo>
                  <a:lnTo>
                    <a:pt x="1701" y="267"/>
                  </a:lnTo>
                  <a:lnTo>
                    <a:pt x="1703" y="267"/>
                  </a:lnTo>
                  <a:lnTo>
                    <a:pt x="1703" y="266"/>
                  </a:lnTo>
                  <a:lnTo>
                    <a:pt x="1704" y="266"/>
                  </a:lnTo>
                  <a:lnTo>
                    <a:pt x="1706" y="266"/>
                  </a:lnTo>
                  <a:lnTo>
                    <a:pt x="1706" y="267"/>
                  </a:lnTo>
                  <a:lnTo>
                    <a:pt x="1704" y="267"/>
                  </a:lnTo>
                  <a:lnTo>
                    <a:pt x="1704" y="269"/>
                  </a:lnTo>
                  <a:lnTo>
                    <a:pt x="1703" y="269"/>
                  </a:lnTo>
                  <a:lnTo>
                    <a:pt x="1704" y="269"/>
                  </a:lnTo>
                  <a:lnTo>
                    <a:pt x="1704" y="271"/>
                  </a:lnTo>
                  <a:lnTo>
                    <a:pt x="1703" y="271"/>
                  </a:lnTo>
                  <a:lnTo>
                    <a:pt x="1703" y="273"/>
                  </a:lnTo>
                  <a:lnTo>
                    <a:pt x="1703" y="274"/>
                  </a:lnTo>
                  <a:lnTo>
                    <a:pt x="1701" y="274"/>
                  </a:lnTo>
                  <a:lnTo>
                    <a:pt x="1701" y="273"/>
                  </a:lnTo>
                  <a:lnTo>
                    <a:pt x="1699" y="273"/>
                  </a:lnTo>
                  <a:lnTo>
                    <a:pt x="1697" y="273"/>
                  </a:lnTo>
                  <a:lnTo>
                    <a:pt x="1696" y="273"/>
                  </a:lnTo>
                  <a:lnTo>
                    <a:pt x="1696" y="274"/>
                  </a:lnTo>
                  <a:lnTo>
                    <a:pt x="1696" y="276"/>
                  </a:lnTo>
                  <a:lnTo>
                    <a:pt x="1696" y="278"/>
                  </a:lnTo>
                  <a:lnTo>
                    <a:pt x="1694" y="278"/>
                  </a:lnTo>
                  <a:lnTo>
                    <a:pt x="1694" y="280"/>
                  </a:lnTo>
                  <a:lnTo>
                    <a:pt x="1692" y="280"/>
                  </a:lnTo>
                  <a:lnTo>
                    <a:pt x="1692" y="281"/>
                  </a:lnTo>
                  <a:lnTo>
                    <a:pt x="1690" y="281"/>
                  </a:lnTo>
                  <a:lnTo>
                    <a:pt x="1690" y="283"/>
                  </a:lnTo>
                  <a:lnTo>
                    <a:pt x="1690" y="285"/>
                  </a:lnTo>
                  <a:lnTo>
                    <a:pt x="1690" y="287"/>
                  </a:lnTo>
                  <a:lnTo>
                    <a:pt x="1690" y="289"/>
                  </a:lnTo>
                  <a:lnTo>
                    <a:pt x="1690" y="290"/>
                  </a:lnTo>
                  <a:lnTo>
                    <a:pt x="1692" y="290"/>
                  </a:lnTo>
                  <a:lnTo>
                    <a:pt x="1692" y="292"/>
                  </a:lnTo>
                  <a:lnTo>
                    <a:pt x="1692" y="294"/>
                  </a:lnTo>
                  <a:lnTo>
                    <a:pt x="1692" y="296"/>
                  </a:lnTo>
                  <a:lnTo>
                    <a:pt x="1692" y="297"/>
                  </a:lnTo>
                  <a:lnTo>
                    <a:pt x="1692" y="299"/>
                  </a:lnTo>
                  <a:lnTo>
                    <a:pt x="1694" y="299"/>
                  </a:lnTo>
                  <a:lnTo>
                    <a:pt x="1692" y="299"/>
                  </a:lnTo>
                  <a:lnTo>
                    <a:pt x="1690" y="299"/>
                  </a:lnTo>
                  <a:lnTo>
                    <a:pt x="1690" y="301"/>
                  </a:lnTo>
                  <a:lnTo>
                    <a:pt x="1690" y="303"/>
                  </a:lnTo>
                  <a:lnTo>
                    <a:pt x="1689" y="305"/>
                  </a:lnTo>
                  <a:lnTo>
                    <a:pt x="1687" y="305"/>
                  </a:lnTo>
                  <a:lnTo>
                    <a:pt x="1685" y="305"/>
                  </a:lnTo>
                  <a:lnTo>
                    <a:pt x="1685" y="306"/>
                  </a:lnTo>
                  <a:lnTo>
                    <a:pt x="1683" y="305"/>
                  </a:lnTo>
                  <a:lnTo>
                    <a:pt x="1683" y="306"/>
                  </a:lnTo>
                  <a:lnTo>
                    <a:pt x="1681" y="308"/>
                  </a:lnTo>
                  <a:lnTo>
                    <a:pt x="1680" y="308"/>
                  </a:lnTo>
                  <a:lnTo>
                    <a:pt x="1680" y="310"/>
                  </a:lnTo>
                  <a:lnTo>
                    <a:pt x="1680" y="312"/>
                  </a:lnTo>
                  <a:lnTo>
                    <a:pt x="1678" y="312"/>
                  </a:lnTo>
                  <a:lnTo>
                    <a:pt x="1678" y="313"/>
                  </a:lnTo>
                  <a:lnTo>
                    <a:pt x="1676" y="313"/>
                  </a:lnTo>
                  <a:lnTo>
                    <a:pt x="1676" y="312"/>
                  </a:lnTo>
                  <a:lnTo>
                    <a:pt x="1674" y="312"/>
                  </a:lnTo>
                  <a:lnTo>
                    <a:pt x="1674" y="313"/>
                  </a:lnTo>
                  <a:lnTo>
                    <a:pt x="1674" y="315"/>
                  </a:lnTo>
                  <a:lnTo>
                    <a:pt x="1676" y="315"/>
                  </a:lnTo>
                  <a:lnTo>
                    <a:pt x="1676" y="317"/>
                  </a:lnTo>
                  <a:lnTo>
                    <a:pt x="1674" y="317"/>
                  </a:lnTo>
                  <a:lnTo>
                    <a:pt x="1674" y="319"/>
                  </a:lnTo>
                  <a:lnTo>
                    <a:pt x="1676" y="319"/>
                  </a:lnTo>
                  <a:lnTo>
                    <a:pt x="1676" y="320"/>
                  </a:lnTo>
                  <a:lnTo>
                    <a:pt x="1674" y="320"/>
                  </a:lnTo>
                  <a:lnTo>
                    <a:pt x="1674" y="322"/>
                  </a:lnTo>
                  <a:lnTo>
                    <a:pt x="1676" y="322"/>
                  </a:lnTo>
                  <a:lnTo>
                    <a:pt x="1676" y="324"/>
                  </a:lnTo>
                  <a:lnTo>
                    <a:pt x="1678" y="324"/>
                  </a:lnTo>
                  <a:lnTo>
                    <a:pt x="1678" y="326"/>
                  </a:lnTo>
                  <a:lnTo>
                    <a:pt x="1676" y="328"/>
                  </a:lnTo>
                  <a:lnTo>
                    <a:pt x="1678" y="328"/>
                  </a:lnTo>
                  <a:lnTo>
                    <a:pt x="1678" y="329"/>
                  </a:lnTo>
                  <a:lnTo>
                    <a:pt x="1680" y="328"/>
                  </a:lnTo>
                  <a:lnTo>
                    <a:pt x="1680" y="329"/>
                  </a:lnTo>
                  <a:lnTo>
                    <a:pt x="1681" y="329"/>
                  </a:lnTo>
                  <a:lnTo>
                    <a:pt x="1681" y="331"/>
                  </a:lnTo>
                  <a:lnTo>
                    <a:pt x="1683" y="331"/>
                  </a:lnTo>
                  <a:lnTo>
                    <a:pt x="1683" y="333"/>
                  </a:lnTo>
                  <a:lnTo>
                    <a:pt x="1683" y="335"/>
                  </a:lnTo>
                  <a:lnTo>
                    <a:pt x="1685" y="335"/>
                  </a:lnTo>
                  <a:lnTo>
                    <a:pt x="1685" y="336"/>
                  </a:lnTo>
                  <a:lnTo>
                    <a:pt x="1683" y="336"/>
                  </a:lnTo>
                  <a:lnTo>
                    <a:pt x="1683" y="338"/>
                  </a:lnTo>
                  <a:lnTo>
                    <a:pt x="1685" y="338"/>
                  </a:lnTo>
                  <a:lnTo>
                    <a:pt x="1685" y="340"/>
                  </a:lnTo>
                  <a:lnTo>
                    <a:pt x="1685" y="342"/>
                  </a:lnTo>
                  <a:lnTo>
                    <a:pt x="1683" y="342"/>
                  </a:lnTo>
                  <a:lnTo>
                    <a:pt x="1685" y="342"/>
                  </a:lnTo>
                  <a:lnTo>
                    <a:pt x="1685" y="343"/>
                  </a:lnTo>
                  <a:lnTo>
                    <a:pt x="1683" y="343"/>
                  </a:lnTo>
                  <a:lnTo>
                    <a:pt x="1681" y="343"/>
                  </a:lnTo>
                  <a:lnTo>
                    <a:pt x="1681" y="345"/>
                  </a:lnTo>
                  <a:lnTo>
                    <a:pt x="1681" y="347"/>
                  </a:lnTo>
                  <a:lnTo>
                    <a:pt x="1681" y="349"/>
                  </a:lnTo>
                  <a:lnTo>
                    <a:pt x="1681" y="351"/>
                  </a:lnTo>
                  <a:lnTo>
                    <a:pt x="1680" y="351"/>
                  </a:lnTo>
                  <a:lnTo>
                    <a:pt x="1680" y="352"/>
                  </a:lnTo>
                  <a:lnTo>
                    <a:pt x="1678" y="352"/>
                  </a:lnTo>
                  <a:lnTo>
                    <a:pt x="1678" y="354"/>
                  </a:lnTo>
                  <a:lnTo>
                    <a:pt x="1676" y="354"/>
                  </a:lnTo>
                  <a:lnTo>
                    <a:pt x="1676" y="356"/>
                  </a:lnTo>
                  <a:lnTo>
                    <a:pt x="1676" y="358"/>
                  </a:lnTo>
                  <a:lnTo>
                    <a:pt x="1674" y="358"/>
                  </a:lnTo>
                  <a:lnTo>
                    <a:pt x="1673" y="359"/>
                  </a:lnTo>
                  <a:lnTo>
                    <a:pt x="1673" y="361"/>
                  </a:lnTo>
                  <a:lnTo>
                    <a:pt x="1673" y="363"/>
                  </a:lnTo>
                  <a:lnTo>
                    <a:pt x="1674" y="363"/>
                  </a:lnTo>
                  <a:lnTo>
                    <a:pt x="1674" y="365"/>
                  </a:lnTo>
                  <a:lnTo>
                    <a:pt x="1676" y="365"/>
                  </a:lnTo>
                  <a:lnTo>
                    <a:pt x="1676" y="366"/>
                  </a:lnTo>
                  <a:lnTo>
                    <a:pt x="1676" y="368"/>
                  </a:lnTo>
                  <a:lnTo>
                    <a:pt x="1676" y="370"/>
                  </a:lnTo>
                  <a:lnTo>
                    <a:pt x="1678" y="370"/>
                  </a:lnTo>
                  <a:lnTo>
                    <a:pt x="1678" y="372"/>
                  </a:lnTo>
                  <a:lnTo>
                    <a:pt x="1676" y="374"/>
                  </a:lnTo>
                  <a:lnTo>
                    <a:pt x="1676" y="375"/>
                  </a:lnTo>
                  <a:lnTo>
                    <a:pt x="1674" y="375"/>
                  </a:lnTo>
                  <a:lnTo>
                    <a:pt x="1673" y="375"/>
                  </a:lnTo>
                  <a:lnTo>
                    <a:pt x="1673" y="374"/>
                  </a:lnTo>
                  <a:lnTo>
                    <a:pt x="1671" y="374"/>
                  </a:lnTo>
                  <a:lnTo>
                    <a:pt x="1669" y="375"/>
                  </a:lnTo>
                  <a:lnTo>
                    <a:pt x="1669" y="377"/>
                  </a:lnTo>
                  <a:lnTo>
                    <a:pt x="1667" y="377"/>
                  </a:lnTo>
                  <a:lnTo>
                    <a:pt x="1666" y="379"/>
                  </a:lnTo>
                  <a:lnTo>
                    <a:pt x="1666" y="381"/>
                  </a:lnTo>
                  <a:lnTo>
                    <a:pt x="1664" y="381"/>
                  </a:lnTo>
                  <a:lnTo>
                    <a:pt x="1662" y="381"/>
                  </a:lnTo>
                  <a:lnTo>
                    <a:pt x="1660" y="381"/>
                  </a:lnTo>
                  <a:lnTo>
                    <a:pt x="1658" y="381"/>
                  </a:lnTo>
                  <a:lnTo>
                    <a:pt x="1658" y="382"/>
                  </a:lnTo>
                  <a:lnTo>
                    <a:pt x="1658" y="384"/>
                  </a:lnTo>
                  <a:lnTo>
                    <a:pt x="1658" y="386"/>
                  </a:lnTo>
                  <a:lnTo>
                    <a:pt x="1657" y="386"/>
                  </a:lnTo>
                  <a:lnTo>
                    <a:pt x="1657" y="388"/>
                  </a:lnTo>
                  <a:lnTo>
                    <a:pt x="1655" y="388"/>
                  </a:lnTo>
                  <a:lnTo>
                    <a:pt x="1653" y="388"/>
                  </a:lnTo>
                  <a:lnTo>
                    <a:pt x="1651" y="388"/>
                  </a:lnTo>
                  <a:lnTo>
                    <a:pt x="1651" y="389"/>
                  </a:lnTo>
                  <a:lnTo>
                    <a:pt x="1651" y="391"/>
                  </a:lnTo>
                  <a:lnTo>
                    <a:pt x="1651" y="393"/>
                  </a:lnTo>
                  <a:lnTo>
                    <a:pt x="1653" y="393"/>
                  </a:lnTo>
                  <a:lnTo>
                    <a:pt x="1653" y="395"/>
                  </a:lnTo>
                  <a:lnTo>
                    <a:pt x="1653" y="397"/>
                  </a:lnTo>
                  <a:lnTo>
                    <a:pt x="1655" y="397"/>
                  </a:lnTo>
                  <a:lnTo>
                    <a:pt x="1655" y="398"/>
                  </a:lnTo>
                  <a:lnTo>
                    <a:pt x="1655" y="400"/>
                  </a:lnTo>
                  <a:lnTo>
                    <a:pt x="1653" y="400"/>
                  </a:lnTo>
                  <a:lnTo>
                    <a:pt x="1655" y="400"/>
                  </a:lnTo>
                  <a:lnTo>
                    <a:pt x="1655" y="402"/>
                  </a:lnTo>
                  <a:lnTo>
                    <a:pt x="1655" y="404"/>
                  </a:lnTo>
                  <a:lnTo>
                    <a:pt x="1655" y="405"/>
                  </a:lnTo>
                  <a:lnTo>
                    <a:pt x="1655" y="407"/>
                  </a:lnTo>
                  <a:lnTo>
                    <a:pt x="1653" y="407"/>
                  </a:lnTo>
                  <a:lnTo>
                    <a:pt x="1653" y="409"/>
                  </a:lnTo>
                  <a:lnTo>
                    <a:pt x="1655" y="409"/>
                  </a:lnTo>
                  <a:lnTo>
                    <a:pt x="1655" y="411"/>
                  </a:lnTo>
                  <a:lnTo>
                    <a:pt x="1655" y="412"/>
                  </a:lnTo>
                  <a:lnTo>
                    <a:pt x="1657" y="412"/>
                  </a:lnTo>
                  <a:lnTo>
                    <a:pt x="1657" y="414"/>
                  </a:lnTo>
                  <a:lnTo>
                    <a:pt x="1657" y="416"/>
                  </a:lnTo>
                  <a:lnTo>
                    <a:pt x="1657" y="418"/>
                  </a:lnTo>
                  <a:lnTo>
                    <a:pt x="1658" y="418"/>
                  </a:lnTo>
                  <a:lnTo>
                    <a:pt x="1660" y="418"/>
                  </a:lnTo>
                  <a:lnTo>
                    <a:pt x="1660" y="420"/>
                  </a:lnTo>
                  <a:lnTo>
                    <a:pt x="1658" y="420"/>
                  </a:lnTo>
                  <a:lnTo>
                    <a:pt x="1658" y="421"/>
                  </a:lnTo>
                  <a:lnTo>
                    <a:pt x="1658" y="423"/>
                  </a:lnTo>
                  <a:lnTo>
                    <a:pt x="1658" y="425"/>
                  </a:lnTo>
                  <a:lnTo>
                    <a:pt x="1657" y="425"/>
                  </a:lnTo>
                  <a:lnTo>
                    <a:pt x="1657" y="427"/>
                  </a:lnTo>
                  <a:lnTo>
                    <a:pt x="1658" y="427"/>
                  </a:lnTo>
                  <a:lnTo>
                    <a:pt x="1660" y="427"/>
                  </a:lnTo>
                  <a:lnTo>
                    <a:pt x="1660" y="428"/>
                  </a:lnTo>
                  <a:lnTo>
                    <a:pt x="1662" y="428"/>
                  </a:lnTo>
                  <a:lnTo>
                    <a:pt x="1662" y="430"/>
                  </a:lnTo>
                  <a:lnTo>
                    <a:pt x="1662" y="432"/>
                  </a:lnTo>
                  <a:lnTo>
                    <a:pt x="1662" y="434"/>
                  </a:lnTo>
                  <a:lnTo>
                    <a:pt x="1664" y="434"/>
                  </a:lnTo>
                  <a:lnTo>
                    <a:pt x="1664" y="435"/>
                  </a:lnTo>
                  <a:lnTo>
                    <a:pt x="1666" y="435"/>
                  </a:lnTo>
                  <a:lnTo>
                    <a:pt x="1666" y="437"/>
                  </a:lnTo>
                  <a:lnTo>
                    <a:pt x="1664" y="437"/>
                  </a:lnTo>
                  <a:lnTo>
                    <a:pt x="1664" y="439"/>
                  </a:lnTo>
                  <a:lnTo>
                    <a:pt x="1664" y="441"/>
                  </a:lnTo>
                  <a:lnTo>
                    <a:pt x="1664" y="443"/>
                  </a:lnTo>
                  <a:lnTo>
                    <a:pt x="1666" y="443"/>
                  </a:lnTo>
                  <a:lnTo>
                    <a:pt x="1666" y="444"/>
                  </a:lnTo>
                  <a:lnTo>
                    <a:pt x="1667" y="444"/>
                  </a:lnTo>
                  <a:lnTo>
                    <a:pt x="1666" y="446"/>
                  </a:lnTo>
                  <a:lnTo>
                    <a:pt x="1664" y="446"/>
                  </a:lnTo>
                  <a:lnTo>
                    <a:pt x="1662" y="446"/>
                  </a:lnTo>
                  <a:lnTo>
                    <a:pt x="1662" y="448"/>
                  </a:lnTo>
                  <a:lnTo>
                    <a:pt x="1660" y="448"/>
                  </a:lnTo>
                  <a:lnTo>
                    <a:pt x="1660" y="450"/>
                  </a:lnTo>
                  <a:lnTo>
                    <a:pt x="1660" y="451"/>
                  </a:lnTo>
                  <a:lnTo>
                    <a:pt x="1660" y="453"/>
                  </a:lnTo>
                  <a:lnTo>
                    <a:pt x="1662" y="453"/>
                  </a:lnTo>
                  <a:lnTo>
                    <a:pt x="1664" y="455"/>
                  </a:lnTo>
                  <a:lnTo>
                    <a:pt x="1664" y="457"/>
                  </a:lnTo>
                  <a:lnTo>
                    <a:pt x="1664" y="458"/>
                  </a:lnTo>
                  <a:lnTo>
                    <a:pt x="1666" y="460"/>
                  </a:lnTo>
                  <a:lnTo>
                    <a:pt x="1666" y="462"/>
                  </a:lnTo>
                  <a:lnTo>
                    <a:pt x="1666" y="460"/>
                  </a:lnTo>
                  <a:lnTo>
                    <a:pt x="1667" y="462"/>
                  </a:lnTo>
                  <a:lnTo>
                    <a:pt x="1669" y="462"/>
                  </a:lnTo>
                  <a:lnTo>
                    <a:pt x="1671" y="462"/>
                  </a:lnTo>
                  <a:lnTo>
                    <a:pt x="1671" y="464"/>
                  </a:lnTo>
                  <a:lnTo>
                    <a:pt x="1673" y="464"/>
                  </a:lnTo>
                  <a:lnTo>
                    <a:pt x="1674" y="464"/>
                  </a:lnTo>
                  <a:lnTo>
                    <a:pt x="1674" y="466"/>
                  </a:lnTo>
                  <a:lnTo>
                    <a:pt x="1673" y="467"/>
                  </a:lnTo>
                  <a:lnTo>
                    <a:pt x="1673" y="469"/>
                  </a:lnTo>
                  <a:lnTo>
                    <a:pt x="1673" y="471"/>
                  </a:lnTo>
                  <a:lnTo>
                    <a:pt x="1671" y="473"/>
                  </a:lnTo>
                  <a:lnTo>
                    <a:pt x="1671" y="474"/>
                  </a:lnTo>
                  <a:lnTo>
                    <a:pt x="1673" y="474"/>
                  </a:lnTo>
                  <a:lnTo>
                    <a:pt x="1673" y="476"/>
                  </a:lnTo>
                  <a:lnTo>
                    <a:pt x="1673" y="478"/>
                  </a:lnTo>
                  <a:lnTo>
                    <a:pt x="1671" y="478"/>
                  </a:lnTo>
                  <a:lnTo>
                    <a:pt x="1671" y="480"/>
                  </a:lnTo>
                  <a:lnTo>
                    <a:pt x="1671" y="481"/>
                  </a:lnTo>
                  <a:lnTo>
                    <a:pt x="1671" y="483"/>
                  </a:lnTo>
                  <a:lnTo>
                    <a:pt x="1671" y="485"/>
                  </a:lnTo>
                  <a:lnTo>
                    <a:pt x="1671" y="487"/>
                  </a:lnTo>
                  <a:lnTo>
                    <a:pt x="1671" y="489"/>
                  </a:lnTo>
                  <a:lnTo>
                    <a:pt x="1671" y="490"/>
                  </a:lnTo>
                  <a:lnTo>
                    <a:pt x="1669" y="492"/>
                  </a:lnTo>
                  <a:lnTo>
                    <a:pt x="1669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7" y="497"/>
                  </a:lnTo>
                  <a:lnTo>
                    <a:pt x="1666" y="497"/>
                  </a:lnTo>
                  <a:lnTo>
                    <a:pt x="1667" y="497"/>
                  </a:lnTo>
                  <a:lnTo>
                    <a:pt x="1667" y="499"/>
                  </a:lnTo>
                  <a:lnTo>
                    <a:pt x="1667" y="501"/>
                  </a:lnTo>
                  <a:lnTo>
                    <a:pt x="1667" y="503"/>
                  </a:lnTo>
                  <a:lnTo>
                    <a:pt x="1667" y="506"/>
                  </a:lnTo>
                  <a:lnTo>
                    <a:pt x="1666" y="508"/>
                  </a:lnTo>
                  <a:lnTo>
                    <a:pt x="1664" y="508"/>
                  </a:lnTo>
                  <a:lnTo>
                    <a:pt x="1664" y="510"/>
                  </a:lnTo>
                  <a:lnTo>
                    <a:pt x="1662" y="510"/>
                  </a:lnTo>
                  <a:lnTo>
                    <a:pt x="1662" y="512"/>
                  </a:lnTo>
                  <a:lnTo>
                    <a:pt x="1662" y="513"/>
                  </a:lnTo>
                  <a:lnTo>
                    <a:pt x="1660" y="513"/>
                  </a:lnTo>
                  <a:lnTo>
                    <a:pt x="1658" y="515"/>
                  </a:lnTo>
                  <a:lnTo>
                    <a:pt x="1658" y="517"/>
                  </a:lnTo>
                  <a:lnTo>
                    <a:pt x="1658" y="519"/>
                  </a:lnTo>
                  <a:lnTo>
                    <a:pt x="1657" y="519"/>
                  </a:lnTo>
                  <a:lnTo>
                    <a:pt x="1655" y="520"/>
                  </a:lnTo>
                  <a:lnTo>
                    <a:pt x="1655" y="522"/>
                  </a:lnTo>
                  <a:lnTo>
                    <a:pt x="1655" y="524"/>
                  </a:lnTo>
                  <a:lnTo>
                    <a:pt x="1655" y="526"/>
                  </a:lnTo>
                  <a:lnTo>
                    <a:pt x="1655" y="528"/>
                  </a:lnTo>
                  <a:lnTo>
                    <a:pt x="1653" y="528"/>
                  </a:lnTo>
                  <a:lnTo>
                    <a:pt x="1653" y="529"/>
                  </a:lnTo>
                  <a:lnTo>
                    <a:pt x="1653" y="531"/>
                  </a:lnTo>
                  <a:lnTo>
                    <a:pt x="1653" y="533"/>
                  </a:lnTo>
                  <a:lnTo>
                    <a:pt x="1653" y="535"/>
                  </a:lnTo>
                  <a:lnTo>
                    <a:pt x="1655" y="535"/>
                  </a:lnTo>
                  <a:lnTo>
                    <a:pt x="1655" y="536"/>
                  </a:lnTo>
                  <a:lnTo>
                    <a:pt x="1657" y="536"/>
                  </a:lnTo>
                  <a:lnTo>
                    <a:pt x="1655" y="538"/>
                  </a:lnTo>
                  <a:lnTo>
                    <a:pt x="1655" y="540"/>
                  </a:lnTo>
                  <a:lnTo>
                    <a:pt x="1653" y="540"/>
                  </a:lnTo>
                  <a:lnTo>
                    <a:pt x="1653" y="542"/>
                  </a:lnTo>
                  <a:lnTo>
                    <a:pt x="1653" y="543"/>
                  </a:lnTo>
                  <a:lnTo>
                    <a:pt x="1651" y="543"/>
                  </a:lnTo>
                  <a:lnTo>
                    <a:pt x="1650" y="543"/>
                  </a:lnTo>
                  <a:lnTo>
                    <a:pt x="1650" y="545"/>
                  </a:lnTo>
                  <a:lnTo>
                    <a:pt x="1651" y="545"/>
                  </a:lnTo>
                  <a:lnTo>
                    <a:pt x="1650" y="545"/>
                  </a:lnTo>
                  <a:lnTo>
                    <a:pt x="1650" y="547"/>
                  </a:lnTo>
                  <a:lnTo>
                    <a:pt x="1648" y="547"/>
                  </a:lnTo>
                  <a:lnTo>
                    <a:pt x="1646" y="547"/>
                  </a:lnTo>
                  <a:lnTo>
                    <a:pt x="1644" y="547"/>
                  </a:lnTo>
                  <a:lnTo>
                    <a:pt x="1642" y="547"/>
                  </a:lnTo>
                  <a:lnTo>
                    <a:pt x="1641" y="547"/>
                  </a:lnTo>
                  <a:lnTo>
                    <a:pt x="1639" y="547"/>
                  </a:lnTo>
                  <a:lnTo>
                    <a:pt x="1637" y="547"/>
                  </a:lnTo>
                  <a:lnTo>
                    <a:pt x="1635" y="547"/>
                  </a:lnTo>
                  <a:lnTo>
                    <a:pt x="1635" y="549"/>
                  </a:lnTo>
                  <a:lnTo>
                    <a:pt x="1635" y="551"/>
                  </a:lnTo>
                  <a:lnTo>
                    <a:pt x="1634" y="551"/>
                  </a:lnTo>
                  <a:lnTo>
                    <a:pt x="1634" y="549"/>
                  </a:lnTo>
                  <a:lnTo>
                    <a:pt x="1632" y="549"/>
                  </a:lnTo>
                  <a:lnTo>
                    <a:pt x="1630" y="551"/>
                  </a:lnTo>
                  <a:lnTo>
                    <a:pt x="1628" y="552"/>
                  </a:lnTo>
                  <a:lnTo>
                    <a:pt x="1627" y="552"/>
                  </a:lnTo>
                  <a:lnTo>
                    <a:pt x="1627" y="551"/>
                  </a:lnTo>
                  <a:lnTo>
                    <a:pt x="1625" y="551"/>
                  </a:lnTo>
                  <a:lnTo>
                    <a:pt x="1625" y="552"/>
                  </a:lnTo>
                  <a:lnTo>
                    <a:pt x="1623" y="552"/>
                  </a:lnTo>
                  <a:lnTo>
                    <a:pt x="1623" y="554"/>
                  </a:lnTo>
                  <a:lnTo>
                    <a:pt x="1621" y="556"/>
                  </a:lnTo>
                  <a:lnTo>
                    <a:pt x="1621" y="558"/>
                  </a:lnTo>
                  <a:lnTo>
                    <a:pt x="1621" y="559"/>
                  </a:lnTo>
                  <a:lnTo>
                    <a:pt x="1623" y="559"/>
                  </a:lnTo>
                  <a:lnTo>
                    <a:pt x="1623" y="561"/>
                  </a:lnTo>
                  <a:lnTo>
                    <a:pt x="1621" y="561"/>
                  </a:lnTo>
                  <a:lnTo>
                    <a:pt x="1621" y="563"/>
                  </a:lnTo>
                  <a:lnTo>
                    <a:pt x="1619" y="565"/>
                  </a:lnTo>
                  <a:lnTo>
                    <a:pt x="1619" y="566"/>
                  </a:lnTo>
                  <a:lnTo>
                    <a:pt x="1618" y="566"/>
                  </a:lnTo>
                  <a:lnTo>
                    <a:pt x="1618" y="568"/>
                  </a:lnTo>
                  <a:lnTo>
                    <a:pt x="1618" y="570"/>
                  </a:lnTo>
                  <a:lnTo>
                    <a:pt x="1618" y="572"/>
                  </a:lnTo>
                  <a:lnTo>
                    <a:pt x="1618" y="574"/>
                  </a:lnTo>
                  <a:lnTo>
                    <a:pt x="1616" y="574"/>
                  </a:lnTo>
                  <a:lnTo>
                    <a:pt x="1616" y="575"/>
                  </a:lnTo>
                  <a:lnTo>
                    <a:pt x="1616" y="577"/>
                  </a:lnTo>
                  <a:lnTo>
                    <a:pt x="1614" y="579"/>
                  </a:lnTo>
                  <a:lnTo>
                    <a:pt x="1614" y="581"/>
                  </a:lnTo>
                  <a:lnTo>
                    <a:pt x="1612" y="582"/>
                  </a:lnTo>
                  <a:lnTo>
                    <a:pt x="1611" y="582"/>
                  </a:lnTo>
                  <a:lnTo>
                    <a:pt x="1611" y="584"/>
                  </a:lnTo>
                  <a:lnTo>
                    <a:pt x="1609" y="584"/>
                  </a:lnTo>
                  <a:lnTo>
                    <a:pt x="1607" y="582"/>
                  </a:lnTo>
                  <a:lnTo>
                    <a:pt x="1607" y="584"/>
                  </a:lnTo>
                  <a:lnTo>
                    <a:pt x="1607" y="586"/>
                  </a:lnTo>
                  <a:lnTo>
                    <a:pt x="1607" y="588"/>
                  </a:lnTo>
                  <a:lnTo>
                    <a:pt x="1605" y="588"/>
                  </a:lnTo>
                  <a:lnTo>
                    <a:pt x="1605" y="589"/>
                  </a:lnTo>
                  <a:lnTo>
                    <a:pt x="1604" y="591"/>
                  </a:lnTo>
                  <a:lnTo>
                    <a:pt x="1604" y="593"/>
                  </a:lnTo>
                  <a:lnTo>
                    <a:pt x="1604" y="595"/>
                  </a:lnTo>
                  <a:lnTo>
                    <a:pt x="1604" y="597"/>
                  </a:lnTo>
                  <a:lnTo>
                    <a:pt x="1604" y="598"/>
                  </a:lnTo>
                  <a:lnTo>
                    <a:pt x="1605" y="598"/>
                  </a:lnTo>
                  <a:lnTo>
                    <a:pt x="1605" y="600"/>
                  </a:lnTo>
                  <a:lnTo>
                    <a:pt x="1604" y="600"/>
                  </a:lnTo>
                  <a:lnTo>
                    <a:pt x="1604" y="602"/>
                  </a:lnTo>
                  <a:lnTo>
                    <a:pt x="1602" y="602"/>
                  </a:lnTo>
                  <a:lnTo>
                    <a:pt x="1602" y="604"/>
                  </a:lnTo>
                  <a:lnTo>
                    <a:pt x="1600" y="604"/>
                  </a:lnTo>
                  <a:lnTo>
                    <a:pt x="1598" y="604"/>
                  </a:lnTo>
                  <a:lnTo>
                    <a:pt x="1598" y="605"/>
                  </a:lnTo>
                  <a:lnTo>
                    <a:pt x="1596" y="605"/>
                  </a:lnTo>
                  <a:lnTo>
                    <a:pt x="1596" y="604"/>
                  </a:lnTo>
                  <a:lnTo>
                    <a:pt x="1595" y="604"/>
                  </a:lnTo>
                  <a:lnTo>
                    <a:pt x="1593" y="604"/>
                  </a:lnTo>
                  <a:lnTo>
                    <a:pt x="1593" y="605"/>
                  </a:lnTo>
                  <a:lnTo>
                    <a:pt x="1593" y="607"/>
                  </a:lnTo>
                  <a:lnTo>
                    <a:pt x="1591" y="607"/>
                  </a:lnTo>
                  <a:lnTo>
                    <a:pt x="1593" y="609"/>
                  </a:lnTo>
                  <a:lnTo>
                    <a:pt x="1593" y="611"/>
                  </a:lnTo>
                  <a:lnTo>
                    <a:pt x="1593" y="612"/>
                  </a:lnTo>
                  <a:lnTo>
                    <a:pt x="1591" y="612"/>
                  </a:lnTo>
                  <a:lnTo>
                    <a:pt x="1591" y="614"/>
                  </a:lnTo>
                  <a:lnTo>
                    <a:pt x="1593" y="614"/>
                  </a:lnTo>
                  <a:lnTo>
                    <a:pt x="1593" y="616"/>
                  </a:lnTo>
                  <a:lnTo>
                    <a:pt x="1593" y="618"/>
                  </a:lnTo>
                  <a:lnTo>
                    <a:pt x="1593" y="620"/>
                  </a:lnTo>
                  <a:lnTo>
                    <a:pt x="1593" y="621"/>
                  </a:lnTo>
                  <a:lnTo>
                    <a:pt x="1595" y="621"/>
                  </a:lnTo>
                  <a:lnTo>
                    <a:pt x="1595" y="623"/>
                  </a:lnTo>
                  <a:lnTo>
                    <a:pt x="1596" y="625"/>
                  </a:lnTo>
                  <a:lnTo>
                    <a:pt x="1596" y="627"/>
                  </a:lnTo>
                  <a:lnTo>
                    <a:pt x="1598" y="627"/>
                  </a:lnTo>
                  <a:lnTo>
                    <a:pt x="1600" y="627"/>
                  </a:lnTo>
                  <a:lnTo>
                    <a:pt x="1600" y="628"/>
                  </a:lnTo>
                  <a:lnTo>
                    <a:pt x="1602" y="628"/>
                  </a:lnTo>
                  <a:lnTo>
                    <a:pt x="1602" y="630"/>
                  </a:lnTo>
                  <a:lnTo>
                    <a:pt x="1604" y="630"/>
                  </a:lnTo>
                  <a:lnTo>
                    <a:pt x="1602" y="630"/>
                  </a:lnTo>
                  <a:lnTo>
                    <a:pt x="1602" y="632"/>
                  </a:lnTo>
                  <a:lnTo>
                    <a:pt x="1602" y="634"/>
                  </a:lnTo>
                  <a:lnTo>
                    <a:pt x="1604" y="634"/>
                  </a:lnTo>
                  <a:lnTo>
                    <a:pt x="1604" y="632"/>
                  </a:lnTo>
                  <a:lnTo>
                    <a:pt x="1604" y="634"/>
                  </a:lnTo>
                  <a:lnTo>
                    <a:pt x="1605" y="634"/>
                  </a:lnTo>
                  <a:lnTo>
                    <a:pt x="1605" y="635"/>
                  </a:lnTo>
                  <a:lnTo>
                    <a:pt x="1604" y="635"/>
                  </a:lnTo>
                  <a:lnTo>
                    <a:pt x="1605" y="635"/>
                  </a:lnTo>
                  <a:lnTo>
                    <a:pt x="1607" y="635"/>
                  </a:lnTo>
                  <a:lnTo>
                    <a:pt x="1607" y="637"/>
                  </a:lnTo>
                  <a:lnTo>
                    <a:pt x="1607" y="639"/>
                  </a:lnTo>
                  <a:lnTo>
                    <a:pt x="1609" y="637"/>
                  </a:lnTo>
                  <a:lnTo>
                    <a:pt x="1609" y="639"/>
                  </a:lnTo>
                  <a:lnTo>
                    <a:pt x="1611" y="639"/>
                  </a:lnTo>
                  <a:lnTo>
                    <a:pt x="1611" y="641"/>
                  </a:lnTo>
                  <a:lnTo>
                    <a:pt x="1612" y="641"/>
                  </a:lnTo>
                  <a:lnTo>
                    <a:pt x="1612" y="643"/>
                  </a:lnTo>
                  <a:lnTo>
                    <a:pt x="1614" y="643"/>
                  </a:lnTo>
                  <a:lnTo>
                    <a:pt x="1616" y="643"/>
                  </a:lnTo>
                  <a:lnTo>
                    <a:pt x="1616" y="644"/>
                  </a:lnTo>
                  <a:lnTo>
                    <a:pt x="1618" y="644"/>
                  </a:lnTo>
                  <a:lnTo>
                    <a:pt x="1618" y="646"/>
                  </a:lnTo>
                  <a:lnTo>
                    <a:pt x="1619" y="646"/>
                  </a:lnTo>
                  <a:lnTo>
                    <a:pt x="1619" y="648"/>
                  </a:lnTo>
                  <a:lnTo>
                    <a:pt x="1621" y="648"/>
                  </a:lnTo>
                  <a:lnTo>
                    <a:pt x="1621" y="646"/>
                  </a:lnTo>
                  <a:lnTo>
                    <a:pt x="1623" y="646"/>
                  </a:lnTo>
                  <a:lnTo>
                    <a:pt x="1623" y="648"/>
                  </a:lnTo>
                  <a:lnTo>
                    <a:pt x="1625" y="648"/>
                  </a:lnTo>
                  <a:lnTo>
                    <a:pt x="1627" y="648"/>
                  </a:lnTo>
                  <a:lnTo>
                    <a:pt x="1627" y="650"/>
                  </a:lnTo>
                  <a:lnTo>
                    <a:pt x="1628" y="650"/>
                  </a:lnTo>
                  <a:lnTo>
                    <a:pt x="1630" y="650"/>
                  </a:lnTo>
                  <a:lnTo>
                    <a:pt x="1630" y="651"/>
                  </a:lnTo>
                  <a:lnTo>
                    <a:pt x="1630" y="653"/>
                  </a:lnTo>
                  <a:lnTo>
                    <a:pt x="1630" y="655"/>
                  </a:lnTo>
                  <a:lnTo>
                    <a:pt x="1632" y="657"/>
                  </a:lnTo>
                  <a:lnTo>
                    <a:pt x="1632" y="658"/>
                  </a:lnTo>
                  <a:lnTo>
                    <a:pt x="1630" y="658"/>
                  </a:lnTo>
                  <a:lnTo>
                    <a:pt x="1630" y="660"/>
                  </a:lnTo>
                  <a:lnTo>
                    <a:pt x="1630" y="662"/>
                  </a:lnTo>
                  <a:lnTo>
                    <a:pt x="1632" y="662"/>
                  </a:lnTo>
                  <a:lnTo>
                    <a:pt x="1632" y="664"/>
                  </a:lnTo>
                  <a:lnTo>
                    <a:pt x="1634" y="664"/>
                  </a:lnTo>
                  <a:lnTo>
                    <a:pt x="1634" y="666"/>
                  </a:lnTo>
                  <a:lnTo>
                    <a:pt x="1635" y="666"/>
                  </a:lnTo>
                  <a:lnTo>
                    <a:pt x="1635" y="667"/>
                  </a:lnTo>
                  <a:lnTo>
                    <a:pt x="1637" y="669"/>
                  </a:lnTo>
                  <a:lnTo>
                    <a:pt x="1639" y="669"/>
                  </a:lnTo>
                  <a:lnTo>
                    <a:pt x="1641" y="669"/>
                  </a:lnTo>
                  <a:lnTo>
                    <a:pt x="1641" y="671"/>
                  </a:lnTo>
                  <a:lnTo>
                    <a:pt x="1641" y="673"/>
                  </a:lnTo>
                  <a:lnTo>
                    <a:pt x="1642" y="673"/>
                  </a:lnTo>
                  <a:lnTo>
                    <a:pt x="1642" y="674"/>
                  </a:lnTo>
                  <a:lnTo>
                    <a:pt x="1644" y="674"/>
                  </a:lnTo>
                  <a:lnTo>
                    <a:pt x="1646" y="674"/>
                  </a:lnTo>
                  <a:lnTo>
                    <a:pt x="1646" y="673"/>
                  </a:lnTo>
                  <a:lnTo>
                    <a:pt x="1648" y="673"/>
                  </a:lnTo>
                  <a:lnTo>
                    <a:pt x="1650" y="673"/>
                  </a:lnTo>
                  <a:lnTo>
                    <a:pt x="1650" y="674"/>
                  </a:lnTo>
                  <a:lnTo>
                    <a:pt x="1651" y="674"/>
                  </a:lnTo>
                  <a:lnTo>
                    <a:pt x="1651" y="676"/>
                  </a:lnTo>
                  <a:lnTo>
                    <a:pt x="1651" y="678"/>
                  </a:lnTo>
                  <a:lnTo>
                    <a:pt x="1653" y="678"/>
                  </a:lnTo>
                  <a:lnTo>
                    <a:pt x="1655" y="678"/>
                  </a:lnTo>
                  <a:lnTo>
                    <a:pt x="1657" y="678"/>
                  </a:lnTo>
                  <a:lnTo>
                    <a:pt x="1658" y="678"/>
                  </a:lnTo>
                  <a:lnTo>
                    <a:pt x="1660" y="678"/>
                  </a:lnTo>
                  <a:lnTo>
                    <a:pt x="1660" y="680"/>
                  </a:lnTo>
                  <a:lnTo>
                    <a:pt x="1662" y="680"/>
                  </a:lnTo>
                  <a:lnTo>
                    <a:pt x="1662" y="681"/>
                  </a:lnTo>
                  <a:lnTo>
                    <a:pt x="1664" y="681"/>
                  </a:lnTo>
                  <a:lnTo>
                    <a:pt x="1664" y="683"/>
                  </a:lnTo>
                  <a:lnTo>
                    <a:pt x="1666" y="683"/>
                  </a:lnTo>
                  <a:lnTo>
                    <a:pt x="1667" y="683"/>
                  </a:lnTo>
                  <a:lnTo>
                    <a:pt x="1667" y="685"/>
                  </a:lnTo>
                  <a:lnTo>
                    <a:pt x="1669" y="685"/>
                  </a:lnTo>
                  <a:lnTo>
                    <a:pt x="1669" y="687"/>
                  </a:lnTo>
                  <a:lnTo>
                    <a:pt x="1671" y="687"/>
                  </a:lnTo>
                  <a:lnTo>
                    <a:pt x="1674" y="689"/>
                  </a:lnTo>
                  <a:lnTo>
                    <a:pt x="1674" y="690"/>
                  </a:lnTo>
                  <a:lnTo>
                    <a:pt x="1673" y="692"/>
                  </a:lnTo>
                  <a:lnTo>
                    <a:pt x="1671" y="692"/>
                  </a:lnTo>
                  <a:lnTo>
                    <a:pt x="1671" y="690"/>
                  </a:lnTo>
                  <a:lnTo>
                    <a:pt x="1669" y="690"/>
                  </a:lnTo>
                  <a:lnTo>
                    <a:pt x="1667" y="690"/>
                  </a:lnTo>
                  <a:lnTo>
                    <a:pt x="1667" y="692"/>
                  </a:lnTo>
                  <a:lnTo>
                    <a:pt x="1667" y="694"/>
                  </a:lnTo>
                  <a:lnTo>
                    <a:pt x="1666" y="694"/>
                  </a:lnTo>
                  <a:lnTo>
                    <a:pt x="1664" y="694"/>
                  </a:lnTo>
                  <a:lnTo>
                    <a:pt x="1664" y="696"/>
                  </a:lnTo>
                  <a:lnTo>
                    <a:pt x="1662" y="696"/>
                  </a:lnTo>
                  <a:lnTo>
                    <a:pt x="1660" y="696"/>
                  </a:lnTo>
                  <a:lnTo>
                    <a:pt x="1658" y="696"/>
                  </a:lnTo>
                  <a:lnTo>
                    <a:pt x="1658" y="697"/>
                  </a:lnTo>
                  <a:lnTo>
                    <a:pt x="1657" y="697"/>
                  </a:lnTo>
                  <a:lnTo>
                    <a:pt x="1657" y="699"/>
                  </a:lnTo>
                  <a:lnTo>
                    <a:pt x="1657" y="701"/>
                  </a:lnTo>
                  <a:lnTo>
                    <a:pt x="1657" y="703"/>
                  </a:lnTo>
                  <a:lnTo>
                    <a:pt x="1657" y="705"/>
                  </a:lnTo>
                  <a:lnTo>
                    <a:pt x="1658" y="705"/>
                  </a:lnTo>
                  <a:lnTo>
                    <a:pt x="1658" y="706"/>
                  </a:lnTo>
                  <a:lnTo>
                    <a:pt x="1660" y="706"/>
                  </a:lnTo>
                  <a:lnTo>
                    <a:pt x="1660" y="708"/>
                  </a:lnTo>
                  <a:lnTo>
                    <a:pt x="1662" y="708"/>
                  </a:lnTo>
                  <a:lnTo>
                    <a:pt x="1662" y="710"/>
                  </a:lnTo>
                  <a:lnTo>
                    <a:pt x="1664" y="710"/>
                  </a:lnTo>
                  <a:lnTo>
                    <a:pt x="1666" y="710"/>
                  </a:lnTo>
                  <a:lnTo>
                    <a:pt x="1666" y="712"/>
                  </a:lnTo>
                  <a:lnTo>
                    <a:pt x="1666" y="713"/>
                  </a:lnTo>
                  <a:lnTo>
                    <a:pt x="1666" y="715"/>
                  </a:lnTo>
                  <a:lnTo>
                    <a:pt x="1667" y="717"/>
                  </a:lnTo>
                  <a:lnTo>
                    <a:pt x="1669" y="717"/>
                  </a:lnTo>
                  <a:lnTo>
                    <a:pt x="1669" y="719"/>
                  </a:lnTo>
                  <a:lnTo>
                    <a:pt x="1671" y="719"/>
                  </a:lnTo>
                  <a:lnTo>
                    <a:pt x="1671" y="720"/>
                  </a:lnTo>
                  <a:lnTo>
                    <a:pt x="1671" y="722"/>
                  </a:lnTo>
                  <a:lnTo>
                    <a:pt x="1673" y="722"/>
                  </a:lnTo>
                  <a:lnTo>
                    <a:pt x="1673" y="724"/>
                  </a:lnTo>
                  <a:lnTo>
                    <a:pt x="1674" y="724"/>
                  </a:lnTo>
                  <a:lnTo>
                    <a:pt x="1674" y="726"/>
                  </a:lnTo>
                  <a:lnTo>
                    <a:pt x="1674" y="728"/>
                  </a:lnTo>
                  <a:lnTo>
                    <a:pt x="1674" y="729"/>
                  </a:lnTo>
                  <a:lnTo>
                    <a:pt x="1676" y="729"/>
                  </a:lnTo>
                  <a:lnTo>
                    <a:pt x="1676" y="731"/>
                  </a:lnTo>
                  <a:lnTo>
                    <a:pt x="1678" y="731"/>
                  </a:lnTo>
                  <a:lnTo>
                    <a:pt x="1678" y="733"/>
                  </a:lnTo>
                  <a:lnTo>
                    <a:pt x="1678" y="735"/>
                  </a:lnTo>
                  <a:lnTo>
                    <a:pt x="1678" y="736"/>
                  </a:lnTo>
                  <a:lnTo>
                    <a:pt x="1680" y="736"/>
                  </a:lnTo>
                  <a:lnTo>
                    <a:pt x="1680" y="738"/>
                  </a:lnTo>
                  <a:lnTo>
                    <a:pt x="1681" y="738"/>
                  </a:lnTo>
                  <a:lnTo>
                    <a:pt x="1681" y="740"/>
                  </a:lnTo>
                  <a:lnTo>
                    <a:pt x="1681" y="742"/>
                  </a:lnTo>
                  <a:lnTo>
                    <a:pt x="1680" y="742"/>
                  </a:lnTo>
                  <a:lnTo>
                    <a:pt x="1680" y="743"/>
                  </a:lnTo>
                  <a:lnTo>
                    <a:pt x="1678" y="743"/>
                  </a:lnTo>
                  <a:lnTo>
                    <a:pt x="1678" y="745"/>
                  </a:lnTo>
                  <a:lnTo>
                    <a:pt x="1678" y="747"/>
                  </a:lnTo>
                  <a:lnTo>
                    <a:pt x="1678" y="749"/>
                  </a:lnTo>
                  <a:lnTo>
                    <a:pt x="1680" y="749"/>
                  </a:lnTo>
                  <a:lnTo>
                    <a:pt x="1680" y="751"/>
                  </a:lnTo>
                  <a:lnTo>
                    <a:pt x="1681" y="751"/>
                  </a:lnTo>
                  <a:lnTo>
                    <a:pt x="1681" y="752"/>
                  </a:lnTo>
                  <a:lnTo>
                    <a:pt x="1683" y="752"/>
                  </a:lnTo>
                  <a:lnTo>
                    <a:pt x="1683" y="754"/>
                  </a:lnTo>
                  <a:lnTo>
                    <a:pt x="1683" y="756"/>
                  </a:lnTo>
                  <a:lnTo>
                    <a:pt x="1683" y="758"/>
                  </a:lnTo>
                  <a:lnTo>
                    <a:pt x="1685" y="758"/>
                  </a:lnTo>
                  <a:lnTo>
                    <a:pt x="1685" y="759"/>
                  </a:lnTo>
                  <a:lnTo>
                    <a:pt x="1685" y="761"/>
                  </a:lnTo>
                  <a:lnTo>
                    <a:pt x="1687" y="761"/>
                  </a:lnTo>
                  <a:lnTo>
                    <a:pt x="1687" y="763"/>
                  </a:lnTo>
                  <a:lnTo>
                    <a:pt x="1689" y="763"/>
                  </a:lnTo>
                  <a:lnTo>
                    <a:pt x="1689" y="765"/>
                  </a:lnTo>
                  <a:lnTo>
                    <a:pt x="1689" y="766"/>
                  </a:lnTo>
                  <a:lnTo>
                    <a:pt x="1690" y="766"/>
                  </a:lnTo>
                  <a:lnTo>
                    <a:pt x="1692" y="766"/>
                  </a:lnTo>
                  <a:lnTo>
                    <a:pt x="1692" y="768"/>
                  </a:lnTo>
                  <a:lnTo>
                    <a:pt x="1692" y="770"/>
                  </a:lnTo>
                  <a:lnTo>
                    <a:pt x="1692" y="772"/>
                  </a:lnTo>
                  <a:lnTo>
                    <a:pt x="1690" y="772"/>
                  </a:lnTo>
                  <a:lnTo>
                    <a:pt x="1690" y="774"/>
                  </a:lnTo>
                  <a:lnTo>
                    <a:pt x="1690" y="775"/>
                  </a:lnTo>
                  <a:lnTo>
                    <a:pt x="1689" y="777"/>
                  </a:lnTo>
                  <a:lnTo>
                    <a:pt x="1687" y="779"/>
                  </a:lnTo>
                  <a:lnTo>
                    <a:pt x="1687" y="781"/>
                  </a:lnTo>
                  <a:lnTo>
                    <a:pt x="1685" y="781"/>
                  </a:lnTo>
                  <a:lnTo>
                    <a:pt x="1685" y="782"/>
                  </a:lnTo>
                  <a:lnTo>
                    <a:pt x="1683" y="781"/>
                  </a:lnTo>
                  <a:lnTo>
                    <a:pt x="1681" y="782"/>
                  </a:lnTo>
                  <a:lnTo>
                    <a:pt x="1680" y="782"/>
                  </a:lnTo>
                  <a:lnTo>
                    <a:pt x="1680" y="784"/>
                  </a:lnTo>
                  <a:lnTo>
                    <a:pt x="1678" y="784"/>
                  </a:lnTo>
                  <a:lnTo>
                    <a:pt x="1676" y="784"/>
                  </a:lnTo>
                  <a:lnTo>
                    <a:pt x="1676" y="786"/>
                  </a:lnTo>
                  <a:lnTo>
                    <a:pt x="1676" y="788"/>
                  </a:lnTo>
                  <a:lnTo>
                    <a:pt x="1676" y="789"/>
                  </a:lnTo>
                  <a:lnTo>
                    <a:pt x="1678" y="789"/>
                  </a:lnTo>
                  <a:lnTo>
                    <a:pt x="1678" y="791"/>
                  </a:lnTo>
                  <a:lnTo>
                    <a:pt x="1680" y="791"/>
                  </a:lnTo>
                  <a:lnTo>
                    <a:pt x="1680" y="793"/>
                  </a:lnTo>
                  <a:lnTo>
                    <a:pt x="1680" y="795"/>
                  </a:lnTo>
                  <a:lnTo>
                    <a:pt x="1680" y="797"/>
                  </a:lnTo>
                  <a:lnTo>
                    <a:pt x="1681" y="797"/>
                  </a:lnTo>
                  <a:lnTo>
                    <a:pt x="1683" y="797"/>
                  </a:lnTo>
                  <a:lnTo>
                    <a:pt x="1685" y="797"/>
                  </a:lnTo>
                  <a:lnTo>
                    <a:pt x="1687" y="797"/>
                  </a:lnTo>
                  <a:lnTo>
                    <a:pt x="1689" y="797"/>
                  </a:lnTo>
                  <a:lnTo>
                    <a:pt x="1689" y="798"/>
                  </a:lnTo>
                  <a:lnTo>
                    <a:pt x="1689" y="800"/>
                  </a:lnTo>
                  <a:lnTo>
                    <a:pt x="1689" y="802"/>
                  </a:lnTo>
                  <a:lnTo>
                    <a:pt x="1687" y="802"/>
                  </a:lnTo>
                  <a:lnTo>
                    <a:pt x="1687" y="804"/>
                  </a:lnTo>
                  <a:lnTo>
                    <a:pt x="1687" y="805"/>
                  </a:lnTo>
                  <a:lnTo>
                    <a:pt x="1687" y="807"/>
                  </a:lnTo>
                  <a:lnTo>
                    <a:pt x="1687" y="809"/>
                  </a:lnTo>
                  <a:lnTo>
                    <a:pt x="1687" y="811"/>
                  </a:lnTo>
                  <a:lnTo>
                    <a:pt x="1687" y="812"/>
                  </a:lnTo>
                  <a:lnTo>
                    <a:pt x="1685" y="814"/>
                  </a:lnTo>
                  <a:lnTo>
                    <a:pt x="1685" y="816"/>
                  </a:lnTo>
                  <a:lnTo>
                    <a:pt x="1685" y="818"/>
                  </a:lnTo>
                  <a:lnTo>
                    <a:pt x="1685" y="820"/>
                  </a:lnTo>
                  <a:lnTo>
                    <a:pt x="1687" y="820"/>
                  </a:lnTo>
                  <a:lnTo>
                    <a:pt x="1687" y="821"/>
                  </a:lnTo>
                  <a:lnTo>
                    <a:pt x="1689" y="821"/>
                  </a:lnTo>
                  <a:lnTo>
                    <a:pt x="1689" y="823"/>
                  </a:lnTo>
                  <a:lnTo>
                    <a:pt x="1689" y="825"/>
                  </a:lnTo>
                  <a:lnTo>
                    <a:pt x="1687" y="827"/>
                  </a:lnTo>
                  <a:lnTo>
                    <a:pt x="1687" y="828"/>
                  </a:lnTo>
                  <a:lnTo>
                    <a:pt x="1687" y="830"/>
                  </a:lnTo>
                  <a:lnTo>
                    <a:pt x="1685" y="830"/>
                  </a:lnTo>
                  <a:lnTo>
                    <a:pt x="1685" y="832"/>
                  </a:lnTo>
                  <a:lnTo>
                    <a:pt x="1685" y="834"/>
                  </a:lnTo>
                  <a:lnTo>
                    <a:pt x="1685" y="835"/>
                  </a:lnTo>
                  <a:lnTo>
                    <a:pt x="1683" y="835"/>
                  </a:lnTo>
                  <a:lnTo>
                    <a:pt x="1683" y="837"/>
                  </a:lnTo>
                  <a:lnTo>
                    <a:pt x="1683" y="839"/>
                  </a:lnTo>
                  <a:lnTo>
                    <a:pt x="1683" y="841"/>
                  </a:lnTo>
                  <a:lnTo>
                    <a:pt x="1685" y="843"/>
                  </a:lnTo>
                  <a:lnTo>
                    <a:pt x="1685" y="844"/>
                  </a:lnTo>
                  <a:lnTo>
                    <a:pt x="1683" y="844"/>
                  </a:lnTo>
                  <a:lnTo>
                    <a:pt x="1681" y="844"/>
                  </a:lnTo>
                  <a:lnTo>
                    <a:pt x="1681" y="846"/>
                  </a:lnTo>
                  <a:lnTo>
                    <a:pt x="1680" y="846"/>
                  </a:lnTo>
                  <a:lnTo>
                    <a:pt x="1678" y="846"/>
                  </a:lnTo>
                  <a:lnTo>
                    <a:pt x="1680" y="846"/>
                  </a:lnTo>
                  <a:lnTo>
                    <a:pt x="1680" y="848"/>
                  </a:lnTo>
                  <a:lnTo>
                    <a:pt x="1681" y="848"/>
                  </a:lnTo>
                  <a:lnTo>
                    <a:pt x="1681" y="850"/>
                  </a:lnTo>
                  <a:lnTo>
                    <a:pt x="1680" y="850"/>
                  </a:lnTo>
                  <a:lnTo>
                    <a:pt x="1680" y="848"/>
                  </a:lnTo>
                  <a:lnTo>
                    <a:pt x="1678" y="848"/>
                  </a:lnTo>
                  <a:lnTo>
                    <a:pt x="1678" y="850"/>
                  </a:lnTo>
                  <a:lnTo>
                    <a:pt x="1678" y="848"/>
                  </a:lnTo>
                  <a:lnTo>
                    <a:pt x="1678" y="846"/>
                  </a:lnTo>
                  <a:lnTo>
                    <a:pt x="1678" y="844"/>
                  </a:lnTo>
                  <a:lnTo>
                    <a:pt x="1676" y="844"/>
                  </a:lnTo>
                  <a:lnTo>
                    <a:pt x="1674" y="844"/>
                  </a:lnTo>
                  <a:lnTo>
                    <a:pt x="1674" y="846"/>
                  </a:lnTo>
                  <a:lnTo>
                    <a:pt x="1674" y="844"/>
                  </a:lnTo>
                  <a:lnTo>
                    <a:pt x="1673" y="844"/>
                  </a:lnTo>
                  <a:lnTo>
                    <a:pt x="1673" y="843"/>
                  </a:lnTo>
                  <a:lnTo>
                    <a:pt x="1671" y="843"/>
                  </a:lnTo>
                  <a:lnTo>
                    <a:pt x="1671" y="841"/>
                  </a:lnTo>
                  <a:lnTo>
                    <a:pt x="1669" y="841"/>
                  </a:lnTo>
                  <a:lnTo>
                    <a:pt x="1669" y="839"/>
                  </a:lnTo>
                  <a:lnTo>
                    <a:pt x="1669" y="841"/>
                  </a:lnTo>
                  <a:lnTo>
                    <a:pt x="1669" y="843"/>
                  </a:lnTo>
                  <a:lnTo>
                    <a:pt x="1667" y="843"/>
                  </a:lnTo>
                  <a:lnTo>
                    <a:pt x="1667" y="841"/>
                  </a:lnTo>
                  <a:lnTo>
                    <a:pt x="1667" y="839"/>
                  </a:lnTo>
                  <a:lnTo>
                    <a:pt x="1667" y="837"/>
                  </a:lnTo>
                  <a:lnTo>
                    <a:pt x="1667" y="839"/>
                  </a:lnTo>
                  <a:lnTo>
                    <a:pt x="1666" y="839"/>
                  </a:lnTo>
                  <a:lnTo>
                    <a:pt x="1664" y="839"/>
                  </a:lnTo>
                  <a:lnTo>
                    <a:pt x="1666" y="841"/>
                  </a:lnTo>
                  <a:lnTo>
                    <a:pt x="1664" y="841"/>
                  </a:lnTo>
                  <a:lnTo>
                    <a:pt x="1664" y="839"/>
                  </a:lnTo>
                  <a:lnTo>
                    <a:pt x="1664" y="841"/>
                  </a:lnTo>
                  <a:lnTo>
                    <a:pt x="1662" y="841"/>
                  </a:lnTo>
                  <a:lnTo>
                    <a:pt x="1662" y="839"/>
                  </a:lnTo>
                  <a:lnTo>
                    <a:pt x="1664" y="839"/>
                  </a:lnTo>
                  <a:lnTo>
                    <a:pt x="1662" y="839"/>
                  </a:lnTo>
                  <a:lnTo>
                    <a:pt x="1662" y="837"/>
                  </a:lnTo>
                  <a:lnTo>
                    <a:pt x="1660" y="837"/>
                  </a:lnTo>
                  <a:lnTo>
                    <a:pt x="1660" y="839"/>
                  </a:lnTo>
                  <a:lnTo>
                    <a:pt x="1658" y="839"/>
                  </a:lnTo>
                  <a:lnTo>
                    <a:pt x="1658" y="841"/>
                  </a:lnTo>
                  <a:lnTo>
                    <a:pt x="1660" y="841"/>
                  </a:lnTo>
                  <a:lnTo>
                    <a:pt x="1660" y="843"/>
                  </a:lnTo>
                  <a:lnTo>
                    <a:pt x="1658" y="843"/>
                  </a:lnTo>
                  <a:lnTo>
                    <a:pt x="1658" y="844"/>
                  </a:lnTo>
                  <a:lnTo>
                    <a:pt x="1658" y="846"/>
                  </a:lnTo>
                  <a:lnTo>
                    <a:pt x="1658" y="848"/>
                  </a:lnTo>
                  <a:lnTo>
                    <a:pt x="1658" y="850"/>
                  </a:lnTo>
                  <a:lnTo>
                    <a:pt x="1658" y="851"/>
                  </a:lnTo>
                  <a:lnTo>
                    <a:pt x="1658" y="853"/>
                  </a:lnTo>
                  <a:lnTo>
                    <a:pt x="1660" y="853"/>
                  </a:lnTo>
                  <a:lnTo>
                    <a:pt x="1660" y="855"/>
                  </a:lnTo>
                  <a:lnTo>
                    <a:pt x="1662" y="855"/>
                  </a:lnTo>
                  <a:lnTo>
                    <a:pt x="1662" y="857"/>
                  </a:lnTo>
                  <a:lnTo>
                    <a:pt x="1662" y="858"/>
                  </a:lnTo>
                  <a:lnTo>
                    <a:pt x="1662" y="860"/>
                  </a:lnTo>
                  <a:lnTo>
                    <a:pt x="1662" y="862"/>
                  </a:lnTo>
                  <a:lnTo>
                    <a:pt x="1662" y="864"/>
                  </a:lnTo>
                  <a:lnTo>
                    <a:pt x="1662" y="866"/>
                  </a:lnTo>
                  <a:lnTo>
                    <a:pt x="1664" y="866"/>
                  </a:lnTo>
                  <a:lnTo>
                    <a:pt x="1664" y="867"/>
                  </a:lnTo>
                  <a:lnTo>
                    <a:pt x="1664" y="869"/>
                  </a:lnTo>
                  <a:lnTo>
                    <a:pt x="1664" y="871"/>
                  </a:lnTo>
                  <a:lnTo>
                    <a:pt x="1664" y="873"/>
                  </a:lnTo>
                  <a:lnTo>
                    <a:pt x="1664" y="874"/>
                  </a:lnTo>
                  <a:lnTo>
                    <a:pt x="1664" y="876"/>
                  </a:lnTo>
                  <a:lnTo>
                    <a:pt x="1662" y="876"/>
                  </a:lnTo>
                  <a:lnTo>
                    <a:pt x="1662" y="878"/>
                  </a:lnTo>
                  <a:lnTo>
                    <a:pt x="1662" y="880"/>
                  </a:lnTo>
                  <a:lnTo>
                    <a:pt x="1662" y="882"/>
                  </a:lnTo>
                  <a:lnTo>
                    <a:pt x="1662" y="883"/>
                  </a:lnTo>
                  <a:lnTo>
                    <a:pt x="1660" y="883"/>
                  </a:lnTo>
                  <a:lnTo>
                    <a:pt x="1660" y="885"/>
                  </a:lnTo>
                  <a:lnTo>
                    <a:pt x="1658" y="885"/>
                  </a:lnTo>
                  <a:lnTo>
                    <a:pt x="1658" y="887"/>
                  </a:lnTo>
                  <a:lnTo>
                    <a:pt x="1657" y="887"/>
                  </a:lnTo>
                  <a:lnTo>
                    <a:pt x="1655" y="887"/>
                  </a:lnTo>
                  <a:lnTo>
                    <a:pt x="1655" y="885"/>
                  </a:lnTo>
                  <a:lnTo>
                    <a:pt x="1655" y="883"/>
                  </a:lnTo>
                  <a:lnTo>
                    <a:pt x="1653" y="883"/>
                  </a:lnTo>
                  <a:lnTo>
                    <a:pt x="1653" y="885"/>
                  </a:lnTo>
                  <a:lnTo>
                    <a:pt x="1651" y="885"/>
                  </a:lnTo>
                  <a:lnTo>
                    <a:pt x="1650" y="885"/>
                  </a:lnTo>
                  <a:lnTo>
                    <a:pt x="1648" y="885"/>
                  </a:lnTo>
                  <a:lnTo>
                    <a:pt x="1648" y="883"/>
                  </a:lnTo>
                  <a:lnTo>
                    <a:pt x="1646" y="883"/>
                  </a:lnTo>
                  <a:lnTo>
                    <a:pt x="1646" y="885"/>
                  </a:lnTo>
                  <a:lnTo>
                    <a:pt x="1644" y="885"/>
                  </a:lnTo>
                  <a:lnTo>
                    <a:pt x="1644" y="887"/>
                  </a:lnTo>
                  <a:lnTo>
                    <a:pt x="1644" y="889"/>
                  </a:lnTo>
                  <a:lnTo>
                    <a:pt x="1642" y="889"/>
                  </a:lnTo>
                  <a:lnTo>
                    <a:pt x="1642" y="890"/>
                  </a:lnTo>
                  <a:lnTo>
                    <a:pt x="1641" y="890"/>
                  </a:lnTo>
                  <a:lnTo>
                    <a:pt x="1641" y="892"/>
                  </a:lnTo>
                  <a:lnTo>
                    <a:pt x="1639" y="894"/>
                  </a:lnTo>
                  <a:lnTo>
                    <a:pt x="1639" y="896"/>
                  </a:lnTo>
                  <a:lnTo>
                    <a:pt x="1637" y="896"/>
                  </a:lnTo>
                  <a:lnTo>
                    <a:pt x="1637" y="897"/>
                  </a:lnTo>
                  <a:lnTo>
                    <a:pt x="1635" y="896"/>
                  </a:lnTo>
                  <a:lnTo>
                    <a:pt x="1635" y="894"/>
                  </a:lnTo>
                  <a:lnTo>
                    <a:pt x="1634" y="894"/>
                  </a:lnTo>
                  <a:lnTo>
                    <a:pt x="1632" y="894"/>
                  </a:lnTo>
                  <a:lnTo>
                    <a:pt x="1632" y="896"/>
                  </a:lnTo>
                  <a:lnTo>
                    <a:pt x="1630" y="896"/>
                  </a:lnTo>
                  <a:lnTo>
                    <a:pt x="1628" y="896"/>
                  </a:lnTo>
                  <a:lnTo>
                    <a:pt x="1627" y="897"/>
                  </a:lnTo>
                  <a:lnTo>
                    <a:pt x="1625" y="897"/>
                  </a:lnTo>
                  <a:lnTo>
                    <a:pt x="1625" y="896"/>
                  </a:lnTo>
                  <a:lnTo>
                    <a:pt x="1623" y="896"/>
                  </a:lnTo>
                  <a:lnTo>
                    <a:pt x="1621" y="896"/>
                  </a:lnTo>
                  <a:lnTo>
                    <a:pt x="1621" y="894"/>
                  </a:lnTo>
                  <a:lnTo>
                    <a:pt x="1621" y="896"/>
                  </a:lnTo>
                  <a:lnTo>
                    <a:pt x="1619" y="896"/>
                  </a:lnTo>
                  <a:lnTo>
                    <a:pt x="1619" y="897"/>
                  </a:lnTo>
                  <a:lnTo>
                    <a:pt x="1618" y="897"/>
                  </a:lnTo>
                  <a:lnTo>
                    <a:pt x="1616" y="897"/>
                  </a:lnTo>
                  <a:lnTo>
                    <a:pt x="1614" y="897"/>
                  </a:lnTo>
                  <a:lnTo>
                    <a:pt x="1612" y="897"/>
                  </a:lnTo>
                  <a:lnTo>
                    <a:pt x="1612" y="899"/>
                  </a:lnTo>
                  <a:lnTo>
                    <a:pt x="1611" y="901"/>
                  </a:lnTo>
                  <a:lnTo>
                    <a:pt x="1611" y="903"/>
                  </a:lnTo>
                  <a:lnTo>
                    <a:pt x="1611" y="905"/>
                  </a:lnTo>
                  <a:lnTo>
                    <a:pt x="1609" y="905"/>
                  </a:lnTo>
                  <a:lnTo>
                    <a:pt x="1607" y="905"/>
                  </a:lnTo>
                  <a:lnTo>
                    <a:pt x="1605" y="905"/>
                  </a:lnTo>
                  <a:lnTo>
                    <a:pt x="1604" y="905"/>
                  </a:lnTo>
                  <a:lnTo>
                    <a:pt x="1605" y="905"/>
                  </a:lnTo>
                  <a:lnTo>
                    <a:pt x="1605" y="906"/>
                  </a:lnTo>
                  <a:lnTo>
                    <a:pt x="1604" y="906"/>
                  </a:lnTo>
                  <a:lnTo>
                    <a:pt x="1602" y="906"/>
                  </a:lnTo>
                  <a:lnTo>
                    <a:pt x="1600" y="906"/>
                  </a:lnTo>
                  <a:lnTo>
                    <a:pt x="1598" y="906"/>
                  </a:lnTo>
                  <a:lnTo>
                    <a:pt x="1598" y="908"/>
                  </a:lnTo>
                  <a:lnTo>
                    <a:pt x="1596" y="908"/>
                  </a:lnTo>
                  <a:lnTo>
                    <a:pt x="1595" y="910"/>
                  </a:lnTo>
                  <a:lnTo>
                    <a:pt x="1593" y="910"/>
                  </a:lnTo>
                  <a:lnTo>
                    <a:pt x="1593" y="912"/>
                  </a:lnTo>
                  <a:lnTo>
                    <a:pt x="1591" y="912"/>
                  </a:lnTo>
                  <a:lnTo>
                    <a:pt x="1591" y="913"/>
                  </a:lnTo>
                  <a:lnTo>
                    <a:pt x="1589" y="913"/>
                  </a:lnTo>
                  <a:lnTo>
                    <a:pt x="1589" y="912"/>
                  </a:lnTo>
                  <a:lnTo>
                    <a:pt x="1588" y="912"/>
                  </a:lnTo>
                  <a:lnTo>
                    <a:pt x="1588" y="910"/>
                  </a:lnTo>
                  <a:lnTo>
                    <a:pt x="1589" y="910"/>
                  </a:lnTo>
                  <a:lnTo>
                    <a:pt x="1588" y="910"/>
                  </a:lnTo>
                  <a:lnTo>
                    <a:pt x="1586" y="910"/>
                  </a:lnTo>
                  <a:lnTo>
                    <a:pt x="1584" y="910"/>
                  </a:lnTo>
                  <a:lnTo>
                    <a:pt x="1584" y="912"/>
                  </a:lnTo>
                  <a:lnTo>
                    <a:pt x="1582" y="912"/>
                  </a:lnTo>
                  <a:lnTo>
                    <a:pt x="1581" y="912"/>
                  </a:lnTo>
                  <a:lnTo>
                    <a:pt x="1581" y="913"/>
                  </a:lnTo>
                  <a:lnTo>
                    <a:pt x="1579" y="913"/>
                  </a:lnTo>
                  <a:lnTo>
                    <a:pt x="1579" y="912"/>
                  </a:lnTo>
                  <a:lnTo>
                    <a:pt x="1577" y="912"/>
                  </a:lnTo>
                  <a:lnTo>
                    <a:pt x="1577" y="913"/>
                  </a:lnTo>
                  <a:lnTo>
                    <a:pt x="1575" y="913"/>
                  </a:lnTo>
                  <a:lnTo>
                    <a:pt x="1575" y="915"/>
                  </a:lnTo>
                  <a:lnTo>
                    <a:pt x="1573" y="915"/>
                  </a:lnTo>
                  <a:lnTo>
                    <a:pt x="1572" y="915"/>
                  </a:lnTo>
                  <a:lnTo>
                    <a:pt x="1570" y="915"/>
                  </a:lnTo>
                  <a:lnTo>
                    <a:pt x="1568" y="915"/>
                  </a:lnTo>
                  <a:lnTo>
                    <a:pt x="1566" y="915"/>
                  </a:lnTo>
                  <a:lnTo>
                    <a:pt x="1566" y="913"/>
                  </a:lnTo>
                  <a:lnTo>
                    <a:pt x="1565" y="913"/>
                  </a:lnTo>
                  <a:lnTo>
                    <a:pt x="1565" y="915"/>
                  </a:lnTo>
                  <a:lnTo>
                    <a:pt x="1565" y="917"/>
                  </a:lnTo>
                  <a:lnTo>
                    <a:pt x="1565" y="919"/>
                  </a:lnTo>
                  <a:lnTo>
                    <a:pt x="1565" y="920"/>
                  </a:lnTo>
                  <a:lnTo>
                    <a:pt x="1563" y="920"/>
                  </a:lnTo>
                  <a:lnTo>
                    <a:pt x="1563" y="922"/>
                  </a:lnTo>
                  <a:lnTo>
                    <a:pt x="1565" y="922"/>
                  </a:lnTo>
                  <a:lnTo>
                    <a:pt x="1565" y="920"/>
                  </a:lnTo>
                  <a:lnTo>
                    <a:pt x="1566" y="922"/>
                  </a:lnTo>
                  <a:lnTo>
                    <a:pt x="1566" y="924"/>
                  </a:lnTo>
                  <a:lnTo>
                    <a:pt x="1568" y="924"/>
                  </a:lnTo>
                  <a:lnTo>
                    <a:pt x="1568" y="926"/>
                  </a:lnTo>
                  <a:lnTo>
                    <a:pt x="1566" y="926"/>
                  </a:lnTo>
                  <a:lnTo>
                    <a:pt x="1566" y="928"/>
                  </a:lnTo>
                  <a:lnTo>
                    <a:pt x="1566" y="929"/>
                  </a:lnTo>
                  <a:lnTo>
                    <a:pt x="1566" y="931"/>
                  </a:lnTo>
                  <a:lnTo>
                    <a:pt x="1568" y="933"/>
                  </a:lnTo>
                  <a:lnTo>
                    <a:pt x="1568" y="935"/>
                  </a:lnTo>
                  <a:lnTo>
                    <a:pt x="1568" y="936"/>
                  </a:lnTo>
                  <a:lnTo>
                    <a:pt x="1570" y="936"/>
                  </a:lnTo>
                  <a:lnTo>
                    <a:pt x="1570" y="938"/>
                  </a:lnTo>
                  <a:lnTo>
                    <a:pt x="1572" y="940"/>
                  </a:lnTo>
                  <a:lnTo>
                    <a:pt x="1573" y="940"/>
                  </a:lnTo>
                  <a:lnTo>
                    <a:pt x="1573" y="942"/>
                  </a:lnTo>
                  <a:lnTo>
                    <a:pt x="1575" y="942"/>
                  </a:lnTo>
                  <a:lnTo>
                    <a:pt x="1577" y="942"/>
                  </a:lnTo>
                  <a:lnTo>
                    <a:pt x="1577" y="943"/>
                  </a:lnTo>
                  <a:lnTo>
                    <a:pt x="1579" y="943"/>
                  </a:lnTo>
                  <a:lnTo>
                    <a:pt x="1579" y="942"/>
                  </a:lnTo>
                  <a:lnTo>
                    <a:pt x="1581" y="942"/>
                  </a:lnTo>
                  <a:lnTo>
                    <a:pt x="1581" y="940"/>
                  </a:lnTo>
                  <a:lnTo>
                    <a:pt x="1581" y="942"/>
                  </a:lnTo>
                  <a:lnTo>
                    <a:pt x="1582" y="942"/>
                  </a:lnTo>
                  <a:lnTo>
                    <a:pt x="1584" y="942"/>
                  </a:lnTo>
                  <a:lnTo>
                    <a:pt x="1586" y="942"/>
                  </a:lnTo>
                  <a:lnTo>
                    <a:pt x="1586" y="940"/>
                  </a:lnTo>
                  <a:lnTo>
                    <a:pt x="1588" y="940"/>
                  </a:lnTo>
                  <a:lnTo>
                    <a:pt x="1588" y="938"/>
                  </a:lnTo>
                  <a:lnTo>
                    <a:pt x="1589" y="940"/>
                  </a:lnTo>
                  <a:lnTo>
                    <a:pt x="1591" y="940"/>
                  </a:lnTo>
                  <a:lnTo>
                    <a:pt x="1591" y="942"/>
                  </a:lnTo>
                  <a:lnTo>
                    <a:pt x="1591" y="943"/>
                  </a:lnTo>
                  <a:lnTo>
                    <a:pt x="1589" y="943"/>
                  </a:lnTo>
                  <a:lnTo>
                    <a:pt x="1591" y="943"/>
                  </a:lnTo>
                  <a:lnTo>
                    <a:pt x="1593" y="943"/>
                  </a:lnTo>
                  <a:lnTo>
                    <a:pt x="1593" y="945"/>
                  </a:lnTo>
                  <a:lnTo>
                    <a:pt x="1595" y="945"/>
                  </a:lnTo>
                  <a:lnTo>
                    <a:pt x="1595" y="943"/>
                  </a:lnTo>
                  <a:lnTo>
                    <a:pt x="1595" y="942"/>
                  </a:lnTo>
                  <a:lnTo>
                    <a:pt x="1595" y="940"/>
                  </a:lnTo>
                  <a:lnTo>
                    <a:pt x="1596" y="940"/>
                  </a:lnTo>
                  <a:lnTo>
                    <a:pt x="1598" y="940"/>
                  </a:lnTo>
                  <a:lnTo>
                    <a:pt x="1598" y="942"/>
                  </a:lnTo>
                  <a:lnTo>
                    <a:pt x="1598" y="943"/>
                  </a:lnTo>
                  <a:lnTo>
                    <a:pt x="1598" y="945"/>
                  </a:lnTo>
                  <a:lnTo>
                    <a:pt x="1598" y="947"/>
                  </a:lnTo>
                  <a:lnTo>
                    <a:pt x="1596" y="947"/>
                  </a:lnTo>
                  <a:lnTo>
                    <a:pt x="1595" y="947"/>
                  </a:lnTo>
                  <a:lnTo>
                    <a:pt x="1593" y="947"/>
                  </a:lnTo>
                  <a:lnTo>
                    <a:pt x="1593" y="949"/>
                  </a:lnTo>
                  <a:lnTo>
                    <a:pt x="1593" y="951"/>
                  </a:lnTo>
                  <a:lnTo>
                    <a:pt x="1593" y="952"/>
                  </a:lnTo>
                  <a:lnTo>
                    <a:pt x="1591" y="952"/>
                  </a:lnTo>
                  <a:lnTo>
                    <a:pt x="1589" y="954"/>
                  </a:lnTo>
                  <a:lnTo>
                    <a:pt x="1588" y="954"/>
                  </a:lnTo>
                  <a:lnTo>
                    <a:pt x="1588" y="956"/>
                  </a:lnTo>
                  <a:lnTo>
                    <a:pt x="1588" y="958"/>
                  </a:lnTo>
                  <a:lnTo>
                    <a:pt x="1586" y="958"/>
                  </a:lnTo>
                  <a:lnTo>
                    <a:pt x="1586" y="959"/>
                  </a:lnTo>
                  <a:lnTo>
                    <a:pt x="1584" y="959"/>
                  </a:lnTo>
                  <a:lnTo>
                    <a:pt x="1582" y="959"/>
                  </a:lnTo>
                  <a:lnTo>
                    <a:pt x="1582" y="961"/>
                  </a:lnTo>
                  <a:lnTo>
                    <a:pt x="1582" y="963"/>
                  </a:lnTo>
                  <a:lnTo>
                    <a:pt x="1584" y="963"/>
                  </a:lnTo>
                  <a:lnTo>
                    <a:pt x="1584" y="965"/>
                  </a:lnTo>
                  <a:lnTo>
                    <a:pt x="1584" y="966"/>
                  </a:lnTo>
                  <a:lnTo>
                    <a:pt x="1584" y="968"/>
                  </a:lnTo>
                  <a:lnTo>
                    <a:pt x="1586" y="968"/>
                  </a:lnTo>
                  <a:lnTo>
                    <a:pt x="1586" y="970"/>
                  </a:lnTo>
                  <a:lnTo>
                    <a:pt x="1588" y="970"/>
                  </a:lnTo>
                  <a:lnTo>
                    <a:pt x="1588" y="972"/>
                  </a:lnTo>
                  <a:lnTo>
                    <a:pt x="1588" y="974"/>
                  </a:lnTo>
                  <a:lnTo>
                    <a:pt x="1586" y="975"/>
                  </a:lnTo>
                  <a:lnTo>
                    <a:pt x="1586" y="977"/>
                  </a:lnTo>
                  <a:lnTo>
                    <a:pt x="1584" y="979"/>
                  </a:lnTo>
                  <a:lnTo>
                    <a:pt x="1584" y="981"/>
                  </a:lnTo>
                  <a:lnTo>
                    <a:pt x="1586" y="981"/>
                  </a:lnTo>
                  <a:lnTo>
                    <a:pt x="1584" y="981"/>
                  </a:lnTo>
                  <a:lnTo>
                    <a:pt x="1584" y="982"/>
                  </a:lnTo>
                  <a:lnTo>
                    <a:pt x="1584" y="984"/>
                  </a:lnTo>
                  <a:lnTo>
                    <a:pt x="1584" y="986"/>
                  </a:lnTo>
                  <a:lnTo>
                    <a:pt x="1584" y="988"/>
                  </a:lnTo>
                  <a:lnTo>
                    <a:pt x="1584" y="989"/>
                  </a:lnTo>
                  <a:lnTo>
                    <a:pt x="1582" y="991"/>
                  </a:lnTo>
                  <a:lnTo>
                    <a:pt x="1584" y="991"/>
                  </a:lnTo>
                  <a:lnTo>
                    <a:pt x="1584" y="993"/>
                  </a:lnTo>
                  <a:lnTo>
                    <a:pt x="1584" y="995"/>
                  </a:lnTo>
                  <a:lnTo>
                    <a:pt x="1582" y="997"/>
                  </a:lnTo>
                  <a:lnTo>
                    <a:pt x="1584" y="997"/>
                  </a:lnTo>
                  <a:lnTo>
                    <a:pt x="1584" y="998"/>
                  </a:lnTo>
                  <a:lnTo>
                    <a:pt x="1584" y="1000"/>
                  </a:lnTo>
                  <a:lnTo>
                    <a:pt x="1582" y="1000"/>
                  </a:lnTo>
                  <a:lnTo>
                    <a:pt x="1581" y="1000"/>
                  </a:lnTo>
                  <a:lnTo>
                    <a:pt x="1581" y="1002"/>
                  </a:lnTo>
                  <a:lnTo>
                    <a:pt x="1581" y="1004"/>
                  </a:lnTo>
                  <a:lnTo>
                    <a:pt x="1581" y="1005"/>
                  </a:lnTo>
                  <a:lnTo>
                    <a:pt x="1581" y="1007"/>
                  </a:lnTo>
                  <a:lnTo>
                    <a:pt x="1581" y="1009"/>
                  </a:lnTo>
                  <a:lnTo>
                    <a:pt x="1579" y="1009"/>
                  </a:lnTo>
                  <a:lnTo>
                    <a:pt x="1579" y="1011"/>
                  </a:lnTo>
                  <a:lnTo>
                    <a:pt x="1581" y="1011"/>
                  </a:lnTo>
                  <a:lnTo>
                    <a:pt x="1581" y="1012"/>
                  </a:lnTo>
                  <a:lnTo>
                    <a:pt x="1579" y="1012"/>
                  </a:lnTo>
                  <a:lnTo>
                    <a:pt x="1579" y="1014"/>
                  </a:lnTo>
                  <a:lnTo>
                    <a:pt x="1579" y="1016"/>
                  </a:lnTo>
                  <a:lnTo>
                    <a:pt x="1577" y="1016"/>
                  </a:lnTo>
                  <a:lnTo>
                    <a:pt x="1577" y="1018"/>
                  </a:lnTo>
                  <a:lnTo>
                    <a:pt x="1577" y="1020"/>
                  </a:lnTo>
                  <a:lnTo>
                    <a:pt x="1577" y="1021"/>
                  </a:lnTo>
                  <a:lnTo>
                    <a:pt x="1575" y="1021"/>
                  </a:lnTo>
                  <a:lnTo>
                    <a:pt x="1575" y="1023"/>
                  </a:lnTo>
                  <a:lnTo>
                    <a:pt x="1577" y="1023"/>
                  </a:lnTo>
                  <a:lnTo>
                    <a:pt x="1577" y="1025"/>
                  </a:lnTo>
                  <a:lnTo>
                    <a:pt x="1579" y="1025"/>
                  </a:lnTo>
                  <a:lnTo>
                    <a:pt x="1579" y="1027"/>
                  </a:lnTo>
                  <a:lnTo>
                    <a:pt x="1579" y="1028"/>
                  </a:lnTo>
                  <a:lnTo>
                    <a:pt x="1581" y="1028"/>
                  </a:lnTo>
                  <a:lnTo>
                    <a:pt x="1581" y="1030"/>
                  </a:lnTo>
                  <a:lnTo>
                    <a:pt x="1582" y="1030"/>
                  </a:lnTo>
                  <a:lnTo>
                    <a:pt x="1582" y="1028"/>
                  </a:lnTo>
                  <a:lnTo>
                    <a:pt x="1584" y="1028"/>
                  </a:lnTo>
                  <a:lnTo>
                    <a:pt x="1584" y="1030"/>
                  </a:lnTo>
                  <a:lnTo>
                    <a:pt x="1586" y="1030"/>
                  </a:lnTo>
                  <a:lnTo>
                    <a:pt x="1588" y="1030"/>
                  </a:lnTo>
                  <a:lnTo>
                    <a:pt x="1588" y="1032"/>
                  </a:lnTo>
                  <a:lnTo>
                    <a:pt x="1588" y="1034"/>
                  </a:lnTo>
                  <a:lnTo>
                    <a:pt x="1589" y="1034"/>
                  </a:lnTo>
                  <a:lnTo>
                    <a:pt x="1589" y="1035"/>
                  </a:lnTo>
                  <a:lnTo>
                    <a:pt x="1588" y="1035"/>
                  </a:lnTo>
                  <a:lnTo>
                    <a:pt x="1588" y="1037"/>
                  </a:lnTo>
                  <a:lnTo>
                    <a:pt x="1588" y="1039"/>
                  </a:lnTo>
                  <a:lnTo>
                    <a:pt x="1589" y="1039"/>
                  </a:lnTo>
                  <a:lnTo>
                    <a:pt x="1589" y="1041"/>
                  </a:lnTo>
                  <a:lnTo>
                    <a:pt x="1589" y="1043"/>
                  </a:lnTo>
                  <a:lnTo>
                    <a:pt x="1589" y="1044"/>
                  </a:lnTo>
                  <a:lnTo>
                    <a:pt x="1589" y="1046"/>
                  </a:lnTo>
                  <a:lnTo>
                    <a:pt x="1591" y="1046"/>
                  </a:lnTo>
                  <a:lnTo>
                    <a:pt x="1591" y="1048"/>
                  </a:lnTo>
                  <a:lnTo>
                    <a:pt x="1591" y="1050"/>
                  </a:lnTo>
                  <a:lnTo>
                    <a:pt x="1591" y="1051"/>
                  </a:lnTo>
                  <a:lnTo>
                    <a:pt x="1589" y="1051"/>
                  </a:lnTo>
                  <a:lnTo>
                    <a:pt x="1589" y="1053"/>
                  </a:lnTo>
                  <a:lnTo>
                    <a:pt x="1591" y="1053"/>
                  </a:lnTo>
                  <a:lnTo>
                    <a:pt x="1591" y="1055"/>
                  </a:lnTo>
                  <a:lnTo>
                    <a:pt x="1589" y="1055"/>
                  </a:lnTo>
                  <a:lnTo>
                    <a:pt x="1589" y="1057"/>
                  </a:lnTo>
                  <a:lnTo>
                    <a:pt x="1591" y="1057"/>
                  </a:lnTo>
                  <a:lnTo>
                    <a:pt x="1593" y="1058"/>
                  </a:lnTo>
                  <a:lnTo>
                    <a:pt x="1593" y="1060"/>
                  </a:lnTo>
                  <a:lnTo>
                    <a:pt x="1593" y="1062"/>
                  </a:lnTo>
                  <a:lnTo>
                    <a:pt x="1595" y="1062"/>
                  </a:lnTo>
                  <a:lnTo>
                    <a:pt x="1595" y="1064"/>
                  </a:lnTo>
                  <a:lnTo>
                    <a:pt x="1596" y="1064"/>
                  </a:lnTo>
                  <a:lnTo>
                    <a:pt x="1596" y="1066"/>
                  </a:lnTo>
                  <a:lnTo>
                    <a:pt x="1598" y="1066"/>
                  </a:lnTo>
                  <a:lnTo>
                    <a:pt x="1598" y="1067"/>
                  </a:lnTo>
                  <a:lnTo>
                    <a:pt x="1600" y="1067"/>
                  </a:lnTo>
                  <a:lnTo>
                    <a:pt x="1602" y="1069"/>
                  </a:lnTo>
                  <a:lnTo>
                    <a:pt x="1604" y="1069"/>
                  </a:lnTo>
                  <a:lnTo>
                    <a:pt x="1604" y="1071"/>
                  </a:lnTo>
                  <a:lnTo>
                    <a:pt x="1605" y="1073"/>
                  </a:lnTo>
                  <a:lnTo>
                    <a:pt x="1605" y="1074"/>
                  </a:lnTo>
                  <a:lnTo>
                    <a:pt x="1607" y="1074"/>
                  </a:lnTo>
                  <a:lnTo>
                    <a:pt x="1607" y="1076"/>
                  </a:lnTo>
                  <a:lnTo>
                    <a:pt x="1609" y="1078"/>
                  </a:lnTo>
                  <a:lnTo>
                    <a:pt x="1609" y="1080"/>
                  </a:lnTo>
                  <a:lnTo>
                    <a:pt x="1611" y="1080"/>
                  </a:lnTo>
                  <a:lnTo>
                    <a:pt x="1611" y="1082"/>
                  </a:lnTo>
                  <a:lnTo>
                    <a:pt x="1612" y="1082"/>
                  </a:lnTo>
                  <a:lnTo>
                    <a:pt x="1612" y="1083"/>
                  </a:lnTo>
                  <a:lnTo>
                    <a:pt x="1614" y="1083"/>
                  </a:lnTo>
                  <a:lnTo>
                    <a:pt x="1614" y="1085"/>
                  </a:lnTo>
                  <a:lnTo>
                    <a:pt x="1616" y="1085"/>
                  </a:lnTo>
                  <a:lnTo>
                    <a:pt x="1618" y="1089"/>
                  </a:lnTo>
                  <a:lnTo>
                    <a:pt x="1619" y="1089"/>
                  </a:lnTo>
                  <a:lnTo>
                    <a:pt x="1621" y="1089"/>
                  </a:lnTo>
                  <a:lnTo>
                    <a:pt x="1621" y="1090"/>
                  </a:lnTo>
                  <a:lnTo>
                    <a:pt x="1623" y="1090"/>
                  </a:lnTo>
                  <a:lnTo>
                    <a:pt x="1625" y="1090"/>
                  </a:lnTo>
                  <a:lnTo>
                    <a:pt x="1625" y="1092"/>
                  </a:lnTo>
                  <a:lnTo>
                    <a:pt x="1627" y="1092"/>
                  </a:lnTo>
                  <a:lnTo>
                    <a:pt x="1627" y="1094"/>
                  </a:lnTo>
                  <a:lnTo>
                    <a:pt x="1628" y="1094"/>
                  </a:lnTo>
                  <a:lnTo>
                    <a:pt x="1630" y="1094"/>
                  </a:lnTo>
                  <a:lnTo>
                    <a:pt x="1632" y="1094"/>
                  </a:lnTo>
                  <a:lnTo>
                    <a:pt x="1632" y="1096"/>
                  </a:lnTo>
                  <a:lnTo>
                    <a:pt x="1632" y="1097"/>
                  </a:lnTo>
                  <a:lnTo>
                    <a:pt x="1630" y="1097"/>
                  </a:lnTo>
                  <a:lnTo>
                    <a:pt x="1630" y="1099"/>
                  </a:lnTo>
                  <a:lnTo>
                    <a:pt x="1630" y="1101"/>
                  </a:lnTo>
                  <a:lnTo>
                    <a:pt x="1628" y="1103"/>
                  </a:lnTo>
                  <a:lnTo>
                    <a:pt x="1630" y="1103"/>
                  </a:lnTo>
                  <a:lnTo>
                    <a:pt x="1630" y="1105"/>
                  </a:lnTo>
                  <a:lnTo>
                    <a:pt x="1628" y="1105"/>
                  </a:lnTo>
                  <a:lnTo>
                    <a:pt x="1627" y="1105"/>
                  </a:lnTo>
                  <a:lnTo>
                    <a:pt x="1625" y="1105"/>
                  </a:lnTo>
                  <a:lnTo>
                    <a:pt x="1625" y="1106"/>
                  </a:lnTo>
                  <a:lnTo>
                    <a:pt x="1623" y="1106"/>
                  </a:lnTo>
                  <a:lnTo>
                    <a:pt x="1623" y="1108"/>
                  </a:lnTo>
                  <a:lnTo>
                    <a:pt x="1621" y="1108"/>
                  </a:lnTo>
                  <a:lnTo>
                    <a:pt x="1621" y="1110"/>
                  </a:lnTo>
                  <a:lnTo>
                    <a:pt x="1619" y="1110"/>
                  </a:lnTo>
                  <a:lnTo>
                    <a:pt x="1618" y="1110"/>
                  </a:lnTo>
                  <a:lnTo>
                    <a:pt x="1618" y="1112"/>
                  </a:lnTo>
                  <a:lnTo>
                    <a:pt x="1616" y="1112"/>
                  </a:lnTo>
                  <a:lnTo>
                    <a:pt x="1616" y="1113"/>
                  </a:lnTo>
                  <a:lnTo>
                    <a:pt x="1614" y="1113"/>
                  </a:lnTo>
                  <a:lnTo>
                    <a:pt x="1614" y="1115"/>
                  </a:lnTo>
                  <a:lnTo>
                    <a:pt x="1614" y="1117"/>
                  </a:lnTo>
                  <a:lnTo>
                    <a:pt x="1614" y="1119"/>
                  </a:lnTo>
                  <a:lnTo>
                    <a:pt x="1614" y="1120"/>
                  </a:lnTo>
                  <a:lnTo>
                    <a:pt x="1616" y="1120"/>
                  </a:lnTo>
                  <a:lnTo>
                    <a:pt x="1618" y="1120"/>
                  </a:lnTo>
                  <a:lnTo>
                    <a:pt x="1618" y="1122"/>
                  </a:lnTo>
                  <a:lnTo>
                    <a:pt x="1619" y="1122"/>
                  </a:lnTo>
                  <a:lnTo>
                    <a:pt x="1621" y="1122"/>
                  </a:lnTo>
                  <a:lnTo>
                    <a:pt x="1621" y="1124"/>
                  </a:lnTo>
                  <a:lnTo>
                    <a:pt x="1623" y="1124"/>
                  </a:lnTo>
                  <a:lnTo>
                    <a:pt x="1621" y="1124"/>
                  </a:lnTo>
                  <a:lnTo>
                    <a:pt x="1621" y="1126"/>
                  </a:lnTo>
                  <a:lnTo>
                    <a:pt x="1619" y="1126"/>
                  </a:lnTo>
                  <a:lnTo>
                    <a:pt x="1619" y="1128"/>
                  </a:lnTo>
                  <a:lnTo>
                    <a:pt x="1621" y="1128"/>
                  </a:lnTo>
                  <a:lnTo>
                    <a:pt x="1621" y="1129"/>
                  </a:lnTo>
                  <a:lnTo>
                    <a:pt x="1619" y="1129"/>
                  </a:lnTo>
                  <a:lnTo>
                    <a:pt x="1619" y="1131"/>
                  </a:lnTo>
                  <a:lnTo>
                    <a:pt x="1619" y="1133"/>
                  </a:lnTo>
                  <a:lnTo>
                    <a:pt x="1621" y="1133"/>
                  </a:lnTo>
                  <a:lnTo>
                    <a:pt x="1621" y="1135"/>
                  </a:lnTo>
                  <a:lnTo>
                    <a:pt x="1621" y="1136"/>
                  </a:lnTo>
                  <a:lnTo>
                    <a:pt x="1619" y="1136"/>
                  </a:lnTo>
                  <a:lnTo>
                    <a:pt x="1619" y="1138"/>
                  </a:lnTo>
                  <a:lnTo>
                    <a:pt x="1621" y="1138"/>
                  </a:lnTo>
                  <a:lnTo>
                    <a:pt x="1619" y="1138"/>
                  </a:lnTo>
                  <a:lnTo>
                    <a:pt x="1619" y="1140"/>
                  </a:lnTo>
                  <a:lnTo>
                    <a:pt x="1618" y="1140"/>
                  </a:lnTo>
                  <a:lnTo>
                    <a:pt x="1618" y="1142"/>
                  </a:lnTo>
                  <a:lnTo>
                    <a:pt x="1619" y="1142"/>
                  </a:lnTo>
                  <a:lnTo>
                    <a:pt x="1618" y="1142"/>
                  </a:lnTo>
                  <a:lnTo>
                    <a:pt x="1619" y="1142"/>
                  </a:lnTo>
                  <a:lnTo>
                    <a:pt x="1619" y="1143"/>
                  </a:lnTo>
                  <a:lnTo>
                    <a:pt x="1618" y="1143"/>
                  </a:lnTo>
                  <a:lnTo>
                    <a:pt x="1618" y="1145"/>
                  </a:lnTo>
                  <a:lnTo>
                    <a:pt x="1618" y="1147"/>
                  </a:lnTo>
                  <a:lnTo>
                    <a:pt x="1619" y="1147"/>
                  </a:lnTo>
                  <a:lnTo>
                    <a:pt x="1619" y="1149"/>
                  </a:lnTo>
                  <a:lnTo>
                    <a:pt x="1619" y="1151"/>
                  </a:lnTo>
                  <a:lnTo>
                    <a:pt x="1619" y="1152"/>
                  </a:lnTo>
                  <a:lnTo>
                    <a:pt x="1619" y="1154"/>
                  </a:lnTo>
                  <a:lnTo>
                    <a:pt x="1621" y="1154"/>
                  </a:lnTo>
                  <a:lnTo>
                    <a:pt x="1621" y="1156"/>
                  </a:lnTo>
                  <a:lnTo>
                    <a:pt x="1619" y="1158"/>
                  </a:lnTo>
                  <a:lnTo>
                    <a:pt x="1618" y="1159"/>
                  </a:lnTo>
                  <a:lnTo>
                    <a:pt x="1616" y="1161"/>
                  </a:lnTo>
                  <a:lnTo>
                    <a:pt x="1616" y="1159"/>
                  </a:lnTo>
                  <a:lnTo>
                    <a:pt x="1614" y="1159"/>
                  </a:lnTo>
                  <a:lnTo>
                    <a:pt x="1614" y="1161"/>
                  </a:lnTo>
                  <a:lnTo>
                    <a:pt x="1614" y="1163"/>
                  </a:lnTo>
                  <a:lnTo>
                    <a:pt x="1612" y="1163"/>
                  </a:lnTo>
                  <a:lnTo>
                    <a:pt x="1612" y="1165"/>
                  </a:lnTo>
                  <a:lnTo>
                    <a:pt x="1611" y="1165"/>
                  </a:lnTo>
                  <a:lnTo>
                    <a:pt x="1612" y="1166"/>
                  </a:lnTo>
                  <a:lnTo>
                    <a:pt x="1614" y="1166"/>
                  </a:lnTo>
                  <a:lnTo>
                    <a:pt x="1614" y="1168"/>
                  </a:lnTo>
                  <a:lnTo>
                    <a:pt x="1614" y="1170"/>
                  </a:lnTo>
                  <a:lnTo>
                    <a:pt x="1614" y="1172"/>
                  </a:lnTo>
                  <a:lnTo>
                    <a:pt x="1616" y="1172"/>
                  </a:lnTo>
                  <a:lnTo>
                    <a:pt x="1616" y="1174"/>
                  </a:lnTo>
                  <a:lnTo>
                    <a:pt x="1616" y="1175"/>
                  </a:lnTo>
                  <a:lnTo>
                    <a:pt x="1614" y="1175"/>
                  </a:lnTo>
                  <a:lnTo>
                    <a:pt x="1614" y="1177"/>
                  </a:lnTo>
                  <a:lnTo>
                    <a:pt x="1612" y="1177"/>
                  </a:lnTo>
                  <a:lnTo>
                    <a:pt x="1612" y="1175"/>
                  </a:lnTo>
                  <a:lnTo>
                    <a:pt x="1611" y="1175"/>
                  </a:lnTo>
                  <a:lnTo>
                    <a:pt x="1609" y="1175"/>
                  </a:lnTo>
                  <a:lnTo>
                    <a:pt x="1609" y="1177"/>
                  </a:lnTo>
                  <a:lnTo>
                    <a:pt x="1607" y="1177"/>
                  </a:lnTo>
                  <a:lnTo>
                    <a:pt x="1605" y="1177"/>
                  </a:lnTo>
                  <a:lnTo>
                    <a:pt x="1605" y="1179"/>
                  </a:lnTo>
                  <a:lnTo>
                    <a:pt x="1604" y="1179"/>
                  </a:lnTo>
                  <a:lnTo>
                    <a:pt x="1604" y="1181"/>
                  </a:lnTo>
                  <a:lnTo>
                    <a:pt x="1604" y="1182"/>
                  </a:lnTo>
                  <a:lnTo>
                    <a:pt x="1604" y="1184"/>
                  </a:lnTo>
                  <a:lnTo>
                    <a:pt x="1602" y="1184"/>
                  </a:lnTo>
                  <a:lnTo>
                    <a:pt x="1602" y="1186"/>
                  </a:lnTo>
                  <a:lnTo>
                    <a:pt x="1602" y="1188"/>
                  </a:lnTo>
                  <a:lnTo>
                    <a:pt x="1600" y="1188"/>
                  </a:lnTo>
                  <a:lnTo>
                    <a:pt x="1602" y="1188"/>
                  </a:lnTo>
                  <a:lnTo>
                    <a:pt x="1604" y="1189"/>
                  </a:lnTo>
                  <a:lnTo>
                    <a:pt x="1602" y="1189"/>
                  </a:lnTo>
                  <a:lnTo>
                    <a:pt x="1602" y="1191"/>
                  </a:lnTo>
                  <a:lnTo>
                    <a:pt x="1602" y="1193"/>
                  </a:lnTo>
                  <a:lnTo>
                    <a:pt x="1600" y="1193"/>
                  </a:lnTo>
                  <a:lnTo>
                    <a:pt x="1602" y="1195"/>
                  </a:lnTo>
                  <a:lnTo>
                    <a:pt x="1600" y="1195"/>
                  </a:lnTo>
                  <a:lnTo>
                    <a:pt x="1602" y="1195"/>
                  </a:lnTo>
                  <a:lnTo>
                    <a:pt x="1604" y="1197"/>
                  </a:lnTo>
                  <a:lnTo>
                    <a:pt x="1605" y="1197"/>
                  </a:lnTo>
                  <a:lnTo>
                    <a:pt x="1607" y="1197"/>
                  </a:lnTo>
                  <a:lnTo>
                    <a:pt x="1607" y="1198"/>
                  </a:lnTo>
                  <a:lnTo>
                    <a:pt x="1609" y="1198"/>
                  </a:lnTo>
                  <a:lnTo>
                    <a:pt x="1609" y="1200"/>
                  </a:lnTo>
                  <a:lnTo>
                    <a:pt x="1607" y="1200"/>
                  </a:lnTo>
                  <a:lnTo>
                    <a:pt x="1607" y="1202"/>
                  </a:lnTo>
                  <a:lnTo>
                    <a:pt x="1605" y="1202"/>
                  </a:lnTo>
                  <a:lnTo>
                    <a:pt x="1605" y="1204"/>
                  </a:lnTo>
                  <a:lnTo>
                    <a:pt x="1607" y="1204"/>
                  </a:lnTo>
                  <a:lnTo>
                    <a:pt x="1605" y="1204"/>
                  </a:lnTo>
                  <a:lnTo>
                    <a:pt x="1605" y="1205"/>
                  </a:lnTo>
                  <a:lnTo>
                    <a:pt x="1607" y="1205"/>
                  </a:lnTo>
                  <a:lnTo>
                    <a:pt x="1607" y="1207"/>
                  </a:lnTo>
                  <a:lnTo>
                    <a:pt x="1605" y="1207"/>
                  </a:lnTo>
                  <a:lnTo>
                    <a:pt x="1605" y="1209"/>
                  </a:lnTo>
                  <a:lnTo>
                    <a:pt x="1605" y="1211"/>
                  </a:lnTo>
                  <a:lnTo>
                    <a:pt x="1604" y="1211"/>
                  </a:lnTo>
                  <a:lnTo>
                    <a:pt x="1604" y="1212"/>
                  </a:lnTo>
                  <a:lnTo>
                    <a:pt x="1602" y="1212"/>
                  </a:lnTo>
                  <a:lnTo>
                    <a:pt x="1600" y="1212"/>
                  </a:lnTo>
                  <a:lnTo>
                    <a:pt x="1598" y="1212"/>
                  </a:lnTo>
                  <a:lnTo>
                    <a:pt x="1596" y="1211"/>
                  </a:lnTo>
                  <a:lnTo>
                    <a:pt x="1596" y="1212"/>
                  </a:lnTo>
                  <a:lnTo>
                    <a:pt x="1595" y="1212"/>
                  </a:lnTo>
                  <a:lnTo>
                    <a:pt x="1593" y="1212"/>
                  </a:lnTo>
                  <a:lnTo>
                    <a:pt x="1593" y="1214"/>
                  </a:lnTo>
                  <a:lnTo>
                    <a:pt x="1591" y="1214"/>
                  </a:lnTo>
                  <a:lnTo>
                    <a:pt x="1589" y="1214"/>
                  </a:lnTo>
                  <a:lnTo>
                    <a:pt x="1589" y="1216"/>
                  </a:lnTo>
                  <a:lnTo>
                    <a:pt x="1588" y="1216"/>
                  </a:lnTo>
                  <a:lnTo>
                    <a:pt x="1586" y="1216"/>
                  </a:lnTo>
                  <a:lnTo>
                    <a:pt x="1584" y="1216"/>
                  </a:lnTo>
                  <a:lnTo>
                    <a:pt x="1582" y="1216"/>
                  </a:lnTo>
                  <a:lnTo>
                    <a:pt x="1582" y="1218"/>
                  </a:lnTo>
                  <a:lnTo>
                    <a:pt x="1581" y="1218"/>
                  </a:lnTo>
                  <a:lnTo>
                    <a:pt x="1579" y="1218"/>
                  </a:lnTo>
                  <a:lnTo>
                    <a:pt x="1579" y="1220"/>
                  </a:lnTo>
                  <a:lnTo>
                    <a:pt x="1577" y="1220"/>
                  </a:lnTo>
                  <a:lnTo>
                    <a:pt x="1577" y="1221"/>
                  </a:lnTo>
                  <a:lnTo>
                    <a:pt x="1575" y="1221"/>
                  </a:lnTo>
                  <a:lnTo>
                    <a:pt x="1575" y="1223"/>
                  </a:lnTo>
                  <a:lnTo>
                    <a:pt x="1573" y="1223"/>
                  </a:lnTo>
                  <a:lnTo>
                    <a:pt x="1572" y="1225"/>
                  </a:lnTo>
                  <a:lnTo>
                    <a:pt x="1570" y="1227"/>
                  </a:lnTo>
                  <a:lnTo>
                    <a:pt x="1568" y="1227"/>
                  </a:lnTo>
                  <a:lnTo>
                    <a:pt x="1568" y="1228"/>
                  </a:lnTo>
                  <a:lnTo>
                    <a:pt x="1566" y="1228"/>
                  </a:lnTo>
                  <a:lnTo>
                    <a:pt x="1565" y="1230"/>
                  </a:lnTo>
                  <a:lnTo>
                    <a:pt x="1563" y="1230"/>
                  </a:lnTo>
                  <a:lnTo>
                    <a:pt x="1563" y="1232"/>
                  </a:lnTo>
                  <a:lnTo>
                    <a:pt x="1561" y="1232"/>
                  </a:lnTo>
                  <a:lnTo>
                    <a:pt x="1561" y="1234"/>
                  </a:lnTo>
                  <a:lnTo>
                    <a:pt x="1559" y="1234"/>
                  </a:lnTo>
                  <a:lnTo>
                    <a:pt x="1561" y="1235"/>
                  </a:lnTo>
                  <a:lnTo>
                    <a:pt x="1563" y="1235"/>
                  </a:lnTo>
                  <a:lnTo>
                    <a:pt x="1563" y="1237"/>
                  </a:lnTo>
                  <a:lnTo>
                    <a:pt x="1561" y="1237"/>
                  </a:lnTo>
                  <a:lnTo>
                    <a:pt x="1561" y="1239"/>
                  </a:lnTo>
                  <a:lnTo>
                    <a:pt x="1563" y="1239"/>
                  </a:lnTo>
                  <a:lnTo>
                    <a:pt x="1561" y="1239"/>
                  </a:lnTo>
                  <a:lnTo>
                    <a:pt x="1563" y="1241"/>
                  </a:lnTo>
                  <a:lnTo>
                    <a:pt x="1563" y="1243"/>
                  </a:lnTo>
                  <a:lnTo>
                    <a:pt x="1561" y="1243"/>
                  </a:lnTo>
                  <a:lnTo>
                    <a:pt x="1559" y="1244"/>
                  </a:lnTo>
                  <a:lnTo>
                    <a:pt x="1559" y="1246"/>
                  </a:lnTo>
                  <a:lnTo>
                    <a:pt x="1561" y="1246"/>
                  </a:lnTo>
                  <a:lnTo>
                    <a:pt x="1561" y="1248"/>
                  </a:lnTo>
                  <a:lnTo>
                    <a:pt x="1559" y="1248"/>
                  </a:lnTo>
                  <a:lnTo>
                    <a:pt x="1559" y="1250"/>
                  </a:lnTo>
                  <a:lnTo>
                    <a:pt x="1558" y="1250"/>
                  </a:lnTo>
                  <a:lnTo>
                    <a:pt x="1558" y="1248"/>
                  </a:lnTo>
                  <a:lnTo>
                    <a:pt x="1556" y="1248"/>
                  </a:lnTo>
                  <a:lnTo>
                    <a:pt x="1556" y="1250"/>
                  </a:lnTo>
                  <a:lnTo>
                    <a:pt x="1554" y="1250"/>
                  </a:lnTo>
                  <a:lnTo>
                    <a:pt x="1552" y="1250"/>
                  </a:lnTo>
                  <a:lnTo>
                    <a:pt x="1554" y="1251"/>
                  </a:lnTo>
                  <a:lnTo>
                    <a:pt x="1552" y="1251"/>
                  </a:lnTo>
                  <a:lnTo>
                    <a:pt x="1552" y="1253"/>
                  </a:lnTo>
                  <a:lnTo>
                    <a:pt x="1552" y="1255"/>
                  </a:lnTo>
                  <a:lnTo>
                    <a:pt x="1552" y="1257"/>
                  </a:lnTo>
                  <a:lnTo>
                    <a:pt x="1552" y="1258"/>
                  </a:lnTo>
                  <a:lnTo>
                    <a:pt x="1554" y="1258"/>
                  </a:lnTo>
                  <a:lnTo>
                    <a:pt x="1554" y="1260"/>
                  </a:lnTo>
                  <a:lnTo>
                    <a:pt x="1556" y="1260"/>
                  </a:lnTo>
                  <a:lnTo>
                    <a:pt x="1556" y="1262"/>
                  </a:lnTo>
                  <a:lnTo>
                    <a:pt x="1558" y="1264"/>
                  </a:lnTo>
                  <a:lnTo>
                    <a:pt x="1559" y="1264"/>
                  </a:lnTo>
                  <a:lnTo>
                    <a:pt x="1561" y="1264"/>
                  </a:lnTo>
                  <a:lnTo>
                    <a:pt x="1561" y="1266"/>
                  </a:lnTo>
                  <a:lnTo>
                    <a:pt x="1561" y="1267"/>
                  </a:lnTo>
                  <a:lnTo>
                    <a:pt x="1559" y="1267"/>
                  </a:lnTo>
                  <a:lnTo>
                    <a:pt x="1558" y="1267"/>
                  </a:lnTo>
                  <a:lnTo>
                    <a:pt x="1558" y="1266"/>
                  </a:lnTo>
                  <a:lnTo>
                    <a:pt x="1556" y="1266"/>
                  </a:lnTo>
                  <a:lnTo>
                    <a:pt x="1554" y="1266"/>
                  </a:lnTo>
                  <a:lnTo>
                    <a:pt x="1554" y="1267"/>
                  </a:lnTo>
                  <a:lnTo>
                    <a:pt x="1552" y="1267"/>
                  </a:lnTo>
                  <a:lnTo>
                    <a:pt x="1552" y="1269"/>
                  </a:lnTo>
                  <a:lnTo>
                    <a:pt x="1550" y="1269"/>
                  </a:lnTo>
                  <a:lnTo>
                    <a:pt x="1549" y="1269"/>
                  </a:lnTo>
                  <a:lnTo>
                    <a:pt x="1549" y="1267"/>
                  </a:lnTo>
                  <a:lnTo>
                    <a:pt x="1549" y="1269"/>
                  </a:lnTo>
                  <a:lnTo>
                    <a:pt x="1547" y="1269"/>
                  </a:lnTo>
                  <a:lnTo>
                    <a:pt x="1547" y="1271"/>
                  </a:lnTo>
                  <a:lnTo>
                    <a:pt x="1545" y="1271"/>
                  </a:lnTo>
                  <a:lnTo>
                    <a:pt x="1536" y="1269"/>
                  </a:lnTo>
                  <a:lnTo>
                    <a:pt x="1535" y="1269"/>
                  </a:lnTo>
                  <a:lnTo>
                    <a:pt x="1533" y="1269"/>
                  </a:lnTo>
                  <a:lnTo>
                    <a:pt x="1531" y="1269"/>
                  </a:lnTo>
                  <a:lnTo>
                    <a:pt x="1531" y="1271"/>
                  </a:lnTo>
                  <a:lnTo>
                    <a:pt x="1531" y="1269"/>
                  </a:lnTo>
                  <a:lnTo>
                    <a:pt x="1529" y="1269"/>
                  </a:lnTo>
                  <a:lnTo>
                    <a:pt x="1527" y="1269"/>
                  </a:lnTo>
                  <a:lnTo>
                    <a:pt x="1527" y="1267"/>
                  </a:lnTo>
                  <a:lnTo>
                    <a:pt x="1526" y="1267"/>
                  </a:lnTo>
                  <a:lnTo>
                    <a:pt x="1526" y="1269"/>
                  </a:lnTo>
                  <a:lnTo>
                    <a:pt x="1524" y="1269"/>
                  </a:lnTo>
                  <a:lnTo>
                    <a:pt x="1522" y="1269"/>
                  </a:lnTo>
                  <a:lnTo>
                    <a:pt x="1520" y="1269"/>
                  </a:lnTo>
                  <a:lnTo>
                    <a:pt x="1519" y="1269"/>
                  </a:lnTo>
                  <a:lnTo>
                    <a:pt x="1519" y="1271"/>
                  </a:lnTo>
                  <a:lnTo>
                    <a:pt x="1517" y="1271"/>
                  </a:lnTo>
                  <a:lnTo>
                    <a:pt x="1515" y="1271"/>
                  </a:lnTo>
                  <a:lnTo>
                    <a:pt x="1513" y="1271"/>
                  </a:lnTo>
                  <a:lnTo>
                    <a:pt x="1513" y="1269"/>
                  </a:lnTo>
                  <a:lnTo>
                    <a:pt x="1512" y="1269"/>
                  </a:lnTo>
                  <a:lnTo>
                    <a:pt x="1510" y="1269"/>
                  </a:lnTo>
                  <a:lnTo>
                    <a:pt x="1508" y="1269"/>
                  </a:lnTo>
                  <a:lnTo>
                    <a:pt x="1508" y="1271"/>
                  </a:lnTo>
                  <a:lnTo>
                    <a:pt x="1506" y="1271"/>
                  </a:lnTo>
                  <a:lnTo>
                    <a:pt x="1506" y="1269"/>
                  </a:lnTo>
                  <a:lnTo>
                    <a:pt x="1504" y="1269"/>
                  </a:lnTo>
                  <a:lnTo>
                    <a:pt x="1503" y="1269"/>
                  </a:lnTo>
                  <a:lnTo>
                    <a:pt x="1503" y="1267"/>
                  </a:lnTo>
                  <a:lnTo>
                    <a:pt x="1501" y="1267"/>
                  </a:lnTo>
                  <a:lnTo>
                    <a:pt x="1501" y="1266"/>
                  </a:lnTo>
                  <a:lnTo>
                    <a:pt x="1499" y="1266"/>
                  </a:lnTo>
                  <a:lnTo>
                    <a:pt x="1501" y="1266"/>
                  </a:lnTo>
                  <a:lnTo>
                    <a:pt x="1499" y="1266"/>
                  </a:lnTo>
                  <a:lnTo>
                    <a:pt x="1499" y="1264"/>
                  </a:lnTo>
                  <a:lnTo>
                    <a:pt x="1497" y="1264"/>
                  </a:lnTo>
                  <a:lnTo>
                    <a:pt x="1496" y="1266"/>
                  </a:lnTo>
                  <a:lnTo>
                    <a:pt x="1494" y="1266"/>
                  </a:lnTo>
                  <a:lnTo>
                    <a:pt x="1494" y="1267"/>
                  </a:lnTo>
                  <a:lnTo>
                    <a:pt x="1492" y="1267"/>
                  </a:lnTo>
                  <a:lnTo>
                    <a:pt x="1492" y="1266"/>
                  </a:lnTo>
                  <a:lnTo>
                    <a:pt x="1490" y="1266"/>
                  </a:lnTo>
                  <a:lnTo>
                    <a:pt x="1490" y="1267"/>
                  </a:lnTo>
                  <a:lnTo>
                    <a:pt x="1490" y="1266"/>
                  </a:lnTo>
                  <a:lnTo>
                    <a:pt x="1489" y="1266"/>
                  </a:lnTo>
                  <a:lnTo>
                    <a:pt x="1487" y="1266"/>
                  </a:lnTo>
                  <a:lnTo>
                    <a:pt x="1487" y="1267"/>
                  </a:lnTo>
                  <a:lnTo>
                    <a:pt x="1487" y="1269"/>
                  </a:lnTo>
                  <a:lnTo>
                    <a:pt x="1485" y="1269"/>
                  </a:lnTo>
                  <a:lnTo>
                    <a:pt x="1485" y="1271"/>
                  </a:lnTo>
                  <a:lnTo>
                    <a:pt x="1483" y="1271"/>
                  </a:lnTo>
                  <a:lnTo>
                    <a:pt x="1481" y="1271"/>
                  </a:lnTo>
                  <a:lnTo>
                    <a:pt x="1481" y="1273"/>
                  </a:lnTo>
                  <a:lnTo>
                    <a:pt x="1480" y="1273"/>
                  </a:lnTo>
                  <a:lnTo>
                    <a:pt x="1480" y="1271"/>
                  </a:lnTo>
                  <a:lnTo>
                    <a:pt x="1478" y="1271"/>
                  </a:lnTo>
                  <a:lnTo>
                    <a:pt x="1476" y="1271"/>
                  </a:lnTo>
                  <a:lnTo>
                    <a:pt x="1476" y="1269"/>
                  </a:lnTo>
                  <a:lnTo>
                    <a:pt x="1476" y="1267"/>
                  </a:lnTo>
                  <a:lnTo>
                    <a:pt x="1474" y="1267"/>
                  </a:lnTo>
                  <a:lnTo>
                    <a:pt x="1474" y="1266"/>
                  </a:lnTo>
                  <a:lnTo>
                    <a:pt x="1473" y="1266"/>
                  </a:lnTo>
                  <a:lnTo>
                    <a:pt x="1473" y="1264"/>
                  </a:lnTo>
                  <a:lnTo>
                    <a:pt x="1471" y="1264"/>
                  </a:lnTo>
                  <a:lnTo>
                    <a:pt x="1469" y="1264"/>
                  </a:lnTo>
                  <a:lnTo>
                    <a:pt x="1467" y="1264"/>
                  </a:lnTo>
                  <a:lnTo>
                    <a:pt x="1466" y="1264"/>
                  </a:lnTo>
                  <a:lnTo>
                    <a:pt x="1466" y="1266"/>
                  </a:lnTo>
                  <a:lnTo>
                    <a:pt x="1464" y="1266"/>
                  </a:lnTo>
                  <a:lnTo>
                    <a:pt x="1462" y="1266"/>
                  </a:lnTo>
                  <a:lnTo>
                    <a:pt x="1462" y="1267"/>
                  </a:lnTo>
                  <a:lnTo>
                    <a:pt x="1460" y="1269"/>
                  </a:lnTo>
                  <a:lnTo>
                    <a:pt x="1460" y="1271"/>
                  </a:lnTo>
                  <a:lnTo>
                    <a:pt x="1460" y="1269"/>
                  </a:lnTo>
                  <a:lnTo>
                    <a:pt x="1460" y="1267"/>
                  </a:lnTo>
                  <a:lnTo>
                    <a:pt x="1460" y="1266"/>
                  </a:lnTo>
                  <a:lnTo>
                    <a:pt x="1458" y="1266"/>
                  </a:lnTo>
                  <a:lnTo>
                    <a:pt x="1457" y="1266"/>
                  </a:lnTo>
                  <a:lnTo>
                    <a:pt x="1457" y="1264"/>
                  </a:lnTo>
                  <a:lnTo>
                    <a:pt x="1458" y="1264"/>
                  </a:lnTo>
                  <a:lnTo>
                    <a:pt x="1458" y="1262"/>
                  </a:lnTo>
                  <a:lnTo>
                    <a:pt x="1460" y="1262"/>
                  </a:lnTo>
                  <a:lnTo>
                    <a:pt x="1462" y="1262"/>
                  </a:lnTo>
                  <a:lnTo>
                    <a:pt x="1462" y="1260"/>
                  </a:lnTo>
                  <a:lnTo>
                    <a:pt x="1464" y="1260"/>
                  </a:lnTo>
                  <a:lnTo>
                    <a:pt x="1464" y="1258"/>
                  </a:lnTo>
                  <a:lnTo>
                    <a:pt x="1464" y="1257"/>
                  </a:lnTo>
                  <a:lnTo>
                    <a:pt x="1464" y="1255"/>
                  </a:lnTo>
                  <a:lnTo>
                    <a:pt x="1466" y="1255"/>
                  </a:lnTo>
                  <a:lnTo>
                    <a:pt x="1467" y="1255"/>
                  </a:lnTo>
                  <a:lnTo>
                    <a:pt x="1466" y="1255"/>
                  </a:lnTo>
                  <a:lnTo>
                    <a:pt x="1466" y="1253"/>
                  </a:lnTo>
                  <a:lnTo>
                    <a:pt x="1466" y="1251"/>
                  </a:lnTo>
                  <a:lnTo>
                    <a:pt x="1467" y="1251"/>
                  </a:lnTo>
                  <a:lnTo>
                    <a:pt x="1467" y="1250"/>
                  </a:lnTo>
                  <a:lnTo>
                    <a:pt x="1469" y="1250"/>
                  </a:lnTo>
                  <a:lnTo>
                    <a:pt x="1469" y="1248"/>
                  </a:lnTo>
                  <a:lnTo>
                    <a:pt x="1471" y="1248"/>
                  </a:lnTo>
                  <a:lnTo>
                    <a:pt x="1471" y="1246"/>
                  </a:lnTo>
                  <a:lnTo>
                    <a:pt x="1471" y="1244"/>
                  </a:lnTo>
                  <a:lnTo>
                    <a:pt x="1471" y="1243"/>
                  </a:lnTo>
                  <a:lnTo>
                    <a:pt x="1469" y="1241"/>
                  </a:lnTo>
                  <a:lnTo>
                    <a:pt x="1469" y="1243"/>
                  </a:lnTo>
                  <a:lnTo>
                    <a:pt x="1467" y="1243"/>
                  </a:lnTo>
                  <a:lnTo>
                    <a:pt x="1467" y="1241"/>
                  </a:lnTo>
                  <a:lnTo>
                    <a:pt x="1467" y="1239"/>
                  </a:lnTo>
                  <a:lnTo>
                    <a:pt x="1466" y="1239"/>
                  </a:lnTo>
                  <a:lnTo>
                    <a:pt x="1466" y="1237"/>
                  </a:lnTo>
                  <a:lnTo>
                    <a:pt x="1466" y="1239"/>
                  </a:lnTo>
                  <a:lnTo>
                    <a:pt x="1464" y="1239"/>
                  </a:lnTo>
                  <a:lnTo>
                    <a:pt x="1464" y="1237"/>
                  </a:lnTo>
                  <a:lnTo>
                    <a:pt x="1462" y="1237"/>
                  </a:lnTo>
                  <a:lnTo>
                    <a:pt x="1462" y="1235"/>
                  </a:lnTo>
                  <a:lnTo>
                    <a:pt x="1460" y="1235"/>
                  </a:lnTo>
                  <a:lnTo>
                    <a:pt x="1462" y="1234"/>
                  </a:lnTo>
                  <a:lnTo>
                    <a:pt x="1464" y="1232"/>
                  </a:lnTo>
                  <a:lnTo>
                    <a:pt x="1464" y="1230"/>
                  </a:lnTo>
                  <a:lnTo>
                    <a:pt x="1466" y="1230"/>
                  </a:lnTo>
                  <a:lnTo>
                    <a:pt x="1464" y="1230"/>
                  </a:lnTo>
                  <a:lnTo>
                    <a:pt x="1464" y="1228"/>
                  </a:lnTo>
                  <a:lnTo>
                    <a:pt x="1466" y="1228"/>
                  </a:lnTo>
                  <a:lnTo>
                    <a:pt x="1466" y="1227"/>
                  </a:lnTo>
                  <a:lnTo>
                    <a:pt x="1466" y="1225"/>
                  </a:lnTo>
                  <a:lnTo>
                    <a:pt x="1467" y="1225"/>
                  </a:lnTo>
                  <a:lnTo>
                    <a:pt x="1466" y="1223"/>
                  </a:lnTo>
                  <a:lnTo>
                    <a:pt x="1466" y="1225"/>
                  </a:lnTo>
                  <a:lnTo>
                    <a:pt x="1464" y="1225"/>
                  </a:lnTo>
                  <a:lnTo>
                    <a:pt x="1462" y="1225"/>
                  </a:lnTo>
                  <a:lnTo>
                    <a:pt x="1462" y="1227"/>
                  </a:lnTo>
                  <a:lnTo>
                    <a:pt x="1460" y="1227"/>
                  </a:lnTo>
                  <a:lnTo>
                    <a:pt x="1460" y="1225"/>
                  </a:lnTo>
                  <a:lnTo>
                    <a:pt x="1460" y="1223"/>
                  </a:lnTo>
                  <a:lnTo>
                    <a:pt x="1460" y="1221"/>
                  </a:lnTo>
                  <a:lnTo>
                    <a:pt x="1458" y="1221"/>
                  </a:lnTo>
                  <a:lnTo>
                    <a:pt x="1457" y="1220"/>
                  </a:lnTo>
                  <a:lnTo>
                    <a:pt x="1458" y="1220"/>
                  </a:lnTo>
                  <a:lnTo>
                    <a:pt x="1460" y="1220"/>
                  </a:lnTo>
                  <a:lnTo>
                    <a:pt x="1462" y="1220"/>
                  </a:lnTo>
                  <a:lnTo>
                    <a:pt x="1462" y="1218"/>
                  </a:lnTo>
                  <a:lnTo>
                    <a:pt x="1460" y="1218"/>
                  </a:lnTo>
                  <a:lnTo>
                    <a:pt x="1458" y="1218"/>
                  </a:lnTo>
                  <a:lnTo>
                    <a:pt x="1458" y="1216"/>
                  </a:lnTo>
                  <a:lnTo>
                    <a:pt x="1458" y="1214"/>
                  </a:lnTo>
                  <a:lnTo>
                    <a:pt x="1457" y="1214"/>
                  </a:lnTo>
                  <a:lnTo>
                    <a:pt x="1457" y="1212"/>
                  </a:lnTo>
                  <a:lnTo>
                    <a:pt x="1455" y="1212"/>
                  </a:lnTo>
                  <a:lnTo>
                    <a:pt x="1453" y="1212"/>
                  </a:lnTo>
                  <a:lnTo>
                    <a:pt x="1453" y="1211"/>
                  </a:lnTo>
                  <a:lnTo>
                    <a:pt x="1453" y="1209"/>
                  </a:lnTo>
                  <a:lnTo>
                    <a:pt x="1453" y="1207"/>
                  </a:lnTo>
                  <a:lnTo>
                    <a:pt x="1451" y="1207"/>
                  </a:lnTo>
                  <a:lnTo>
                    <a:pt x="1451" y="1205"/>
                  </a:lnTo>
                  <a:lnTo>
                    <a:pt x="1450" y="1205"/>
                  </a:lnTo>
                  <a:lnTo>
                    <a:pt x="1450" y="1204"/>
                  </a:lnTo>
                  <a:lnTo>
                    <a:pt x="1448" y="1204"/>
                  </a:lnTo>
                  <a:lnTo>
                    <a:pt x="1448" y="1202"/>
                  </a:lnTo>
                  <a:lnTo>
                    <a:pt x="1446" y="1202"/>
                  </a:lnTo>
                  <a:lnTo>
                    <a:pt x="1446" y="1200"/>
                  </a:lnTo>
                  <a:lnTo>
                    <a:pt x="1446" y="1202"/>
                  </a:lnTo>
                  <a:lnTo>
                    <a:pt x="1444" y="1202"/>
                  </a:lnTo>
                  <a:lnTo>
                    <a:pt x="1444" y="1200"/>
                  </a:lnTo>
                  <a:lnTo>
                    <a:pt x="1442" y="1200"/>
                  </a:lnTo>
                  <a:lnTo>
                    <a:pt x="1442" y="1198"/>
                  </a:lnTo>
                  <a:lnTo>
                    <a:pt x="1441" y="1198"/>
                  </a:lnTo>
                  <a:lnTo>
                    <a:pt x="1441" y="1197"/>
                  </a:lnTo>
                  <a:lnTo>
                    <a:pt x="1439" y="1197"/>
                  </a:lnTo>
                  <a:lnTo>
                    <a:pt x="1439" y="1195"/>
                  </a:lnTo>
                  <a:lnTo>
                    <a:pt x="1437" y="1195"/>
                  </a:lnTo>
                  <a:lnTo>
                    <a:pt x="1435" y="1195"/>
                  </a:lnTo>
                  <a:lnTo>
                    <a:pt x="1434" y="1195"/>
                  </a:lnTo>
                  <a:lnTo>
                    <a:pt x="1434" y="1197"/>
                  </a:lnTo>
                  <a:lnTo>
                    <a:pt x="1432" y="1197"/>
                  </a:lnTo>
                  <a:lnTo>
                    <a:pt x="1432" y="1195"/>
                  </a:lnTo>
                  <a:lnTo>
                    <a:pt x="1430" y="1195"/>
                  </a:lnTo>
                  <a:lnTo>
                    <a:pt x="1428" y="1195"/>
                  </a:lnTo>
                  <a:lnTo>
                    <a:pt x="1428" y="1193"/>
                  </a:lnTo>
                  <a:lnTo>
                    <a:pt x="1427" y="1193"/>
                  </a:lnTo>
                  <a:lnTo>
                    <a:pt x="1427" y="1191"/>
                  </a:lnTo>
                  <a:lnTo>
                    <a:pt x="1427" y="1189"/>
                  </a:lnTo>
                  <a:lnTo>
                    <a:pt x="1425" y="1188"/>
                  </a:lnTo>
                  <a:lnTo>
                    <a:pt x="1423" y="1186"/>
                  </a:lnTo>
                  <a:lnTo>
                    <a:pt x="1423" y="1184"/>
                  </a:lnTo>
                  <a:lnTo>
                    <a:pt x="1421" y="1184"/>
                  </a:lnTo>
                  <a:lnTo>
                    <a:pt x="1421" y="1182"/>
                  </a:lnTo>
                  <a:lnTo>
                    <a:pt x="1421" y="1181"/>
                  </a:lnTo>
                  <a:lnTo>
                    <a:pt x="1419" y="1181"/>
                  </a:lnTo>
                  <a:lnTo>
                    <a:pt x="1419" y="1179"/>
                  </a:lnTo>
                  <a:lnTo>
                    <a:pt x="1418" y="1179"/>
                  </a:lnTo>
                  <a:lnTo>
                    <a:pt x="1418" y="1177"/>
                  </a:lnTo>
                  <a:lnTo>
                    <a:pt x="1416" y="1177"/>
                  </a:lnTo>
                  <a:lnTo>
                    <a:pt x="1414" y="1177"/>
                  </a:lnTo>
                  <a:lnTo>
                    <a:pt x="1414" y="1175"/>
                  </a:lnTo>
                  <a:lnTo>
                    <a:pt x="1412" y="1175"/>
                  </a:lnTo>
                  <a:lnTo>
                    <a:pt x="1412" y="1177"/>
                  </a:lnTo>
                  <a:lnTo>
                    <a:pt x="1411" y="1177"/>
                  </a:lnTo>
                  <a:lnTo>
                    <a:pt x="1409" y="1177"/>
                  </a:lnTo>
                  <a:lnTo>
                    <a:pt x="1407" y="1177"/>
                  </a:lnTo>
                  <a:lnTo>
                    <a:pt x="1407" y="1179"/>
                  </a:lnTo>
                  <a:lnTo>
                    <a:pt x="1405" y="1179"/>
                  </a:lnTo>
                  <a:lnTo>
                    <a:pt x="1404" y="1179"/>
                  </a:lnTo>
                  <a:lnTo>
                    <a:pt x="1402" y="1179"/>
                  </a:lnTo>
                  <a:lnTo>
                    <a:pt x="1400" y="1179"/>
                  </a:lnTo>
                  <a:lnTo>
                    <a:pt x="1400" y="1181"/>
                  </a:lnTo>
                  <a:lnTo>
                    <a:pt x="1398" y="1181"/>
                  </a:lnTo>
                  <a:lnTo>
                    <a:pt x="1398" y="1182"/>
                  </a:lnTo>
                  <a:lnTo>
                    <a:pt x="1396" y="1182"/>
                  </a:lnTo>
                  <a:lnTo>
                    <a:pt x="1396" y="1181"/>
                  </a:lnTo>
                  <a:lnTo>
                    <a:pt x="1396" y="1179"/>
                  </a:lnTo>
                  <a:lnTo>
                    <a:pt x="1396" y="1177"/>
                  </a:lnTo>
                  <a:lnTo>
                    <a:pt x="1396" y="1175"/>
                  </a:lnTo>
                  <a:lnTo>
                    <a:pt x="1396" y="1174"/>
                  </a:lnTo>
                  <a:lnTo>
                    <a:pt x="1396" y="1172"/>
                  </a:lnTo>
                  <a:lnTo>
                    <a:pt x="1395" y="1170"/>
                  </a:lnTo>
                  <a:lnTo>
                    <a:pt x="1393" y="1172"/>
                  </a:lnTo>
                  <a:lnTo>
                    <a:pt x="1393" y="1170"/>
                  </a:lnTo>
                  <a:lnTo>
                    <a:pt x="1391" y="1170"/>
                  </a:lnTo>
                  <a:lnTo>
                    <a:pt x="1389" y="1168"/>
                  </a:lnTo>
                  <a:lnTo>
                    <a:pt x="1388" y="1168"/>
                  </a:lnTo>
                  <a:lnTo>
                    <a:pt x="1386" y="1168"/>
                  </a:lnTo>
                  <a:lnTo>
                    <a:pt x="1386" y="1166"/>
                  </a:lnTo>
                  <a:lnTo>
                    <a:pt x="1384" y="1166"/>
                  </a:lnTo>
                  <a:lnTo>
                    <a:pt x="1384" y="1165"/>
                  </a:lnTo>
                  <a:lnTo>
                    <a:pt x="1382" y="1165"/>
                  </a:lnTo>
                  <a:lnTo>
                    <a:pt x="1381" y="1165"/>
                  </a:lnTo>
                  <a:lnTo>
                    <a:pt x="1381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77" y="1161"/>
                  </a:lnTo>
                  <a:lnTo>
                    <a:pt x="1377" y="1159"/>
                  </a:lnTo>
                  <a:lnTo>
                    <a:pt x="1375" y="1159"/>
                  </a:lnTo>
                  <a:lnTo>
                    <a:pt x="1375" y="1158"/>
                  </a:lnTo>
                  <a:lnTo>
                    <a:pt x="1373" y="1158"/>
                  </a:lnTo>
                  <a:lnTo>
                    <a:pt x="1373" y="1156"/>
                  </a:lnTo>
                  <a:lnTo>
                    <a:pt x="1373" y="1154"/>
                  </a:lnTo>
                  <a:lnTo>
                    <a:pt x="1372" y="1154"/>
                  </a:lnTo>
                  <a:lnTo>
                    <a:pt x="1372" y="1152"/>
                  </a:lnTo>
                  <a:lnTo>
                    <a:pt x="1370" y="1152"/>
                  </a:lnTo>
                  <a:lnTo>
                    <a:pt x="1368" y="1152"/>
                  </a:lnTo>
                  <a:lnTo>
                    <a:pt x="1368" y="1154"/>
                  </a:lnTo>
                  <a:lnTo>
                    <a:pt x="1366" y="1154"/>
                  </a:lnTo>
                  <a:lnTo>
                    <a:pt x="1365" y="1154"/>
                  </a:lnTo>
                  <a:lnTo>
                    <a:pt x="1363" y="1154"/>
                  </a:lnTo>
                  <a:lnTo>
                    <a:pt x="1363" y="1152"/>
                  </a:lnTo>
                  <a:lnTo>
                    <a:pt x="1361" y="1152"/>
                  </a:lnTo>
                  <a:lnTo>
                    <a:pt x="1359" y="1152"/>
                  </a:lnTo>
                  <a:lnTo>
                    <a:pt x="1358" y="1152"/>
                  </a:lnTo>
                  <a:lnTo>
                    <a:pt x="1356" y="1152"/>
                  </a:lnTo>
                  <a:lnTo>
                    <a:pt x="1354" y="1152"/>
                  </a:lnTo>
                  <a:lnTo>
                    <a:pt x="1354" y="1154"/>
                  </a:lnTo>
                  <a:lnTo>
                    <a:pt x="1352" y="1154"/>
                  </a:lnTo>
                  <a:lnTo>
                    <a:pt x="1350" y="1154"/>
                  </a:lnTo>
                  <a:lnTo>
                    <a:pt x="1349" y="1154"/>
                  </a:lnTo>
                  <a:lnTo>
                    <a:pt x="1347" y="1154"/>
                  </a:lnTo>
                  <a:lnTo>
                    <a:pt x="1345" y="1154"/>
                  </a:lnTo>
                  <a:lnTo>
                    <a:pt x="1343" y="1154"/>
                  </a:lnTo>
                  <a:lnTo>
                    <a:pt x="1342" y="1156"/>
                  </a:lnTo>
                  <a:lnTo>
                    <a:pt x="1342" y="1158"/>
                  </a:lnTo>
                  <a:lnTo>
                    <a:pt x="1340" y="1158"/>
                  </a:lnTo>
                  <a:lnTo>
                    <a:pt x="1340" y="1159"/>
                  </a:lnTo>
                  <a:lnTo>
                    <a:pt x="1338" y="1159"/>
                  </a:lnTo>
                  <a:lnTo>
                    <a:pt x="1338" y="1161"/>
                  </a:lnTo>
                  <a:lnTo>
                    <a:pt x="1336" y="1161"/>
                  </a:lnTo>
                  <a:lnTo>
                    <a:pt x="1336" y="1159"/>
                  </a:lnTo>
                  <a:lnTo>
                    <a:pt x="1335" y="1159"/>
                  </a:lnTo>
                  <a:lnTo>
                    <a:pt x="1333" y="1159"/>
                  </a:lnTo>
                  <a:lnTo>
                    <a:pt x="1331" y="1159"/>
                  </a:lnTo>
                  <a:lnTo>
                    <a:pt x="1329" y="1161"/>
                  </a:lnTo>
                  <a:lnTo>
                    <a:pt x="1327" y="1161"/>
                  </a:lnTo>
                  <a:lnTo>
                    <a:pt x="1327" y="1163"/>
                  </a:lnTo>
                  <a:lnTo>
                    <a:pt x="1326" y="1163"/>
                  </a:lnTo>
                  <a:lnTo>
                    <a:pt x="1324" y="1163"/>
                  </a:lnTo>
                  <a:lnTo>
                    <a:pt x="1324" y="1161"/>
                  </a:lnTo>
                  <a:lnTo>
                    <a:pt x="1322" y="1161"/>
                  </a:lnTo>
                  <a:lnTo>
                    <a:pt x="1320" y="1161"/>
                  </a:lnTo>
                  <a:lnTo>
                    <a:pt x="1319" y="1161"/>
                  </a:lnTo>
                  <a:lnTo>
                    <a:pt x="1317" y="1161"/>
                  </a:lnTo>
                  <a:lnTo>
                    <a:pt x="1315" y="1161"/>
                  </a:lnTo>
                  <a:lnTo>
                    <a:pt x="1315" y="1159"/>
                  </a:lnTo>
                  <a:lnTo>
                    <a:pt x="1313" y="1159"/>
                  </a:lnTo>
                  <a:lnTo>
                    <a:pt x="1312" y="1159"/>
                  </a:lnTo>
                  <a:lnTo>
                    <a:pt x="1312" y="1158"/>
                  </a:lnTo>
                  <a:lnTo>
                    <a:pt x="1310" y="1158"/>
                  </a:lnTo>
                  <a:lnTo>
                    <a:pt x="1308" y="1158"/>
                  </a:lnTo>
                  <a:lnTo>
                    <a:pt x="1306" y="1158"/>
                  </a:lnTo>
                  <a:lnTo>
                    <a:pt x="1304" y="1158"/>
                  </a:lnTo>
                  <a:lnTo>
                    <a:pt x="1303" y="1156"/>
                  </a:lnTo>
                  <a:lnTo>
                    <a:pt x="1303" y="1154"/>
                  </a:lnTo>
                  <a:lnTo>
                    <a:pt x="1301" y="1154"/>
                  </a:lnTo>
                  <a:lnTo>
                    <a:pt x="1299" y="1154"/>
                  </a:lnTo>
                  <a:lnTo>
                    <a:pt x="1299" y="1156"/>
                  </a:lnTo>
                  <a:lnTo>
                    <a:pt x="1297" y="1156"/>
                  </a:lnTo>
                  <a:lnTo>
                    <a:pt x="1296" y="1156"/>
                  </a:lnTo>
                  <a:lnTo>
                    <a:pt x="1294" y="1156"/>
                  </a:lnTo>
                  <a:lnTo>
                    <a:pt x="1292" y="1156"/>
                  </a:lnTo>
                  <a:lnTo>
                    <a:pt x="1290" y="1156"/>
                  </a:lnTo>
                  <a:lnTo>
                    <a:pt x="1289" y="1154"/>
                  </a:lnTo>
                  <a:lnTo>
                    <a:pt x="1290" y="1154"/>
                  </a:lnTo>
                  <a:lnTo>
                    <a:pt x="1289" y="1154"/>
                  </a:lnTo>
                  <a:lnTo>
                    <a:pt x="1287" y="1154"/>
                  </a:lnTo>
                  <a:lnTo>
                    <a:pt x="1287" y="1152"/>
                  </a:lnTo>
                  <a:lnTo>
                    <a:pt x="1285" y="1152"/>
                  </a:lnTo>
                  <a:lnTo>
                    <a:pt x="1283" y="1152"/>
                  </a:lnTo>
                  <a:lnTo>
                    <a:pt x="1285" y="1152"/>
                  </a:lnTo>
                  <a:lnTo>
                    <a:pt x="1285" y="1154"/>
                  </a:lnTo>
                  <a:lnTo>
                    <a:pt x="1285" y="1156"/>
                  </a:lnTo>
                  <a:lnTo>
                    <a:pt x="1283" y="1156"/>
                  </a:lnTo>
                  <a:lnTo>
                    <a:pt x="1283" y="1158"/>
                  </a:lnTo>
                  <a:lnTo>
                    <a:pt x="1283" y="1159"/>
                  </a:lnTo>
                  <a:lnTo>
                    <a:pt x="1283" y="1161"/>
                  </a:lnTo>
                  <a:lnTo>
                    <a:pt x="1283" y="1163"/>
                  </a:lnTo>
                  <a:lnTo>
                    <a:pt x="1281" y="1163"/>
                  </a:lnTo>
                  <a:lnTo>
                    <a:pt x="1281" y="1165"/>
                  </a:lnTo>
                  <a:lnTo>
                    <a:pt x="1283" y="1165"/>
                  </a:lnTo>
                  <a:lnTo>
                    <a:pt x="1281" y="1165"/>
                  </a:lnTo>
                  <a:lnTo>
                    <a:pt x="1281" y="1166"/>
                  </a:lnTo>
                  <a:lnTo>
                    <a:pt x="1281" y="1168"/>
                  </a:lnTo>
                  <a:lnTo>
                    <a:pt x="1280" y="1168"/>
                  </a:lnTo>
                  <a:lnTo>
                    <a:pt x="1278" y="1168"/>
                  </a:lnTo>
                  <a:lnTo>
                    <a:pt x="1276" y="1170"/>
                  </a:lnTo>
                  <a:lnTo>
                    <a:pt x="1274" y="1170"/>
                  </a:lnTo>
                  <a:lnTo>
                    <a:pt x="1274" y="1172"/>
                  </a:lnTo>
                  <a:lnTo>
                    <a:pt x="1273" y="1172"/>
                  </a:lnTo>
                  <a:lnTo>
                    <a:pt x="1273" y="1174"/>
                  </a:lnTo>
                  <a:lnTo>
                    <a:pt x="1274" y="1174"/>
                  </a:lnTo>
                  <a:lnTo>
                    <a:pt x="1273" y="1174"/>
                  </a:lnTo>
                  <a:lnTo>
                    <a:pt x="1273" y="1175"/>
                  </a:lnTo>
                  <a:lnTo>
                    <a:pt x="1273" y="1177"/>
                  </a:lnTo>
                  <a:lnTo>
                    <a:pt x="1271" y="1179"/>
                  </a:lnTo>
                  <a:lnTo>
                    <a:pt x="1271" y="1181"/>
                  </a:lnTo>
                  <a:lnTo>
                    <a:pt x="1273" y="1181"/>
                  </a:lnTo>
                  <a:lnTo>
                    <a:pt x="1273" y="1182"/>
                  </a:lnTo>
                  <a:lnTo>
                    <a:pt x="1273" y="1184"/>
                  </a:lnTo>
                  <a:lnTo>
                    <a:pt x="1273" y="1186"/>
                  </a:lnTo>
                  <a:lnTo>
                    <a:pt x="1273" y="1188"/>
                  </a:lnTo>
                  <a:lnTo>
                    <a:pt x="1274" y="1188"/>
                  </a:lnTo>
                  <a:lnTo>
                    <a:pt x="1274" y="1189"/>
                  </a:lnTo>
                  <a:lnTo>
                    <a:pt x="1274" y="1191"/>
                  </a:lnTo>
                  <a:lnTo>
                    <a:pt x="1276" y="1191"/>
                  </a:lnTo>
                  <a:lnTo>
                    <a:pt x="1276" y="1193"/>
                  </a:lnTo>
                  <a:lnTo>
                    <a:pt x="1276" y="1195"/>
                  </a:lnTo>
                  <a:lnTo>
                    <a:pt x="1276" y="1197"/>
                  </a:lnTo>
                  <a:lnTo>
                    <a:pt x="1278" y="1197"/>
                  </a:lnTo>
                  <a:lnTo>
                    <a:pt x="1278" y="1198"/>
                  </a:lnTo>
                  <a:lnTo>
                    <a:pt x="1276" y="1198"/>
                  </a:lnTo>
                  <a:lnTo>
                    <a:pt x="1276" y="1200"/>
                  </a:lnTo>
                  <a:lnTo>
                    <a:pt x="1278" y="1200"/>
                  </a:lnTo>
                  <a:lnTo>
                    <a:pt x="1278" y="1202"/>
                  </a:lnTo>
                  <a:lnTo>
                    <a:pt x="1276" y="1202"/>
                  </a:lnTo>
                  <a:lnTo>
                    <a:pt x="1274" y="1202"/>
                  </a:lnTo>
                  <a:lnTo>
                    <a:pt x="1273" y="1204"/>
                  </a:lnTo>
                  <a:lnTo>
                    <a:pt x="1273" y="1205"/>
                  </a:lnTo>
                  <a:lnTo>
                    <a:pt x="1274" y="1205"/>
                  </a:lnTo>
                  <a:lnTo>
                    <a:pt x="1274" y="1207"/>
                  </a:lnTo>
                  <a:lnTo>
                    <a:pt x="1274" y="1209"/>
                  </a:lnTo>
                  <a:lnTo>
                    <a:pt x="1274" y="1211"/>
                  </a:lnTo>
                  <a:lnTo>
                    <a:pt x="1273" y="1211"/>
                  </a:lnTo>
                  <a:lnTo>
                    <a:pt x="1273" y="1212"/>
                  </a:lnTo>
                  <a:lnTo>
                    <a:pt x="1271" y="1212"/>
                  </a:lnTo>
                  <a:lnTo>
                    <a:pt x="1269" y="1212"/>
                  </a:lnTo>
                  <a:lnTo>
                    <a:pt x="1267" y="1214"/>
                  </a:lnTo>
                  <a:lnTo>
                    <a:pt x="1267" y="1216"/>
                  </a:lnTo>
                  <a:lnTo>
                    <a:pt x="1267" y="1218"/>
                  </a:lnTo>
                  <a:lnTo>
                    <a:pt x="1267" y="1220"/>
                  </a:lnTo>
                  <a:lnTo>
                    <a:pt x="1269" y="1220"/>
                  </a:lnTo>
                  <a:lnTo>
                    <a:pt x="1269" y="1221"/>
                  </a:lnTo>
                  <a:lnTo>
                    <a:pt x="1267" y="1221"/>
                  </a:lnTo>
                  <a:lnTo>
                    <a:pt x="1267" y="1223"/>
                  </a:lnTo>
                  <a:lnTo>
                    <a:pt x="1267" y="1225"/>
                  </a:lnTo>
                  <a:lnTo>
                    <a:pt x="1267" y="1227"/>
                  </a:lnTo>
                  <a:lnTo>
                    <a:pt x="1267" y="1228"/>
                  </a:lnTo>
                  <a:lnTo>
                    <a:pt x="1267" y="1230"/>
                  </a:lnTo>
                  <a:lnTo>
                    <a:pt x="1269" y="1232"/>
                  </a:lnTo>
                  <a:lnTo>
                    <a:pt x="1269" y="1234"/>
                  </a:lnTo>
                  <a:lnTo>
                    <a:pt x="1267" y="1234"/>
                  </a:lnTo>
                  <a:lnTo>
                    <a:pt x="1267" y="1235"/>
                  </a:lnTo>
                  <a:lnTo>
                    <a:pt x="1267" y="1237"/>
                  </a:lnTo>
                  <a:lnTo>
                    <a:pt x="1267" y="1239"/>
                  </a:lnTo>
                  <a:lnTo>
                    <a:pt x="1269" y="1239"/>
                  </a:lnTo>
                  <a:lnTo>
                    <a:pt x="1269" y="1241"/>
                  </a:lnTo>
                  <a:lnTo>
                    <a:pt x="1271" y="1243"/>
                  </a:lnTo>
                  <a:lnTo>
                    <a:pt x="1269" y="1243"/>
                  </a:lnTo>
                  <a:lnTo>
                    <a:pt x="1269" y="1244"/>
                  </a:lnTo>
                  <a:lnTo>
                    <a:pt x="1271" y="1244"/>
                  </a:lnTo>
                  <a:lnTo>
                    <a:pt x="1273" y="1244"/>
                  </a:lnTo>
                  <a:lnTo>
                    <a:pt x="1274" y="1246"/>
                  </a:lnTo>
                  <a:lnTo>
                    <a:pt x="1274" y="1248"/>
                  </a:lnTo>
                  <a:lnTo>
                    <a:pt x="1274" y="1250"/>
                  </a:lnTo>
                  <a:lnTo>
                    <a:pt x="1276" y="1250"/>
                  </a:lnTo>
                  <a:lnTo>
                    <a:pt x="1276" y="1251"/>
                  </a:lnTo>
                  <a:lnTo>
                    <a:pt x="1278" y="1251"/>
                  </a:lnTo>
                  <a:lnTo>
                    <a:pt x="1278" y="1253"/>
                  </a:lnTo>
                  <a:lnTo>
                    <a:pt x="1278" y="1255"/>
                  </a:lnTo>
                  <a:lnTo>
                    <a:pt x="1278" y="1257"/>
                  </a:lnTo>
                  <a:lnTo>
                    <a:pt x="1280" y="1257"/>
                  </a:lnTo>
                  <a:lnTo>
                    <a:pt x="1280" y="1258"/>
                  </a:lnTo>
                  <a:lnTo>
                    <a:pt x="1281" y="1258"/>
                  </a:lnTo>
                  <a:lnTo>
                    <a:pt x="1281" y="1260"/>
                  </a:lnTo>
                  <a:lnTo>
                    <a:pt x="1281" y="1262"/>
                  </a:lnTo>
                  <a:lnTo>
                    <a:pt x="1281" y="1264"/>
                  </a:lnTo>
                  <a:lnTo>
                    <a:pt x="1280" y="1264"/>
                  </a:lnTo>
                  <a:lnTo>
                    <a:pt x="1280" y="1266"/>
                  </a:lnTo>
                  <a:lnTo>
                    <a:pt x="1278" y="1266"/>
                  </a:lnTo>
                  <a:lnTo>
                    <a:pt x="1278" y="1267"/>
                  </a:lnTo>
                  <a:lnTo>
                    <a:pt x="1278" y="1269"/>
                  </a:lnTo>
                  <a:lnTo>
                    <a:pt x="1280" y="1269"/>
                  </a:lnTo>
                  <a:lnTo>
                    <a:pt x="1280" y="1271"/>
                  </a:lnTo>
                  <a:lnTo>
                    <a:pt x="1280" y="1273"/>
                  </a:lnTo>
                  <a:lnTo>
                    <a:pt x="1281" y="1273"/>
                  </a:lnTo>
                  <a:lnTo>
                    <a:pt x="1281" y="1274"/>
                  </a:lnTo>
                  <a:lnTo>
                    <a:pt x="1281" y="1276"/>
                  </a:lnTo>
                  <a:lnTo>
                    <a:pt x="1280" y="1276"/>
                  </a:lnTo>
                  <a:lnTo>
                    <a:pt x="1280" y="1278"/>
                  </a:lnTo>
                  <a:lnTo>
                    <a:pt x="1278" y="1278"/>
                  </a:lnTo>
                  <a:lnTo>
                    <a:pt x="1276" y="1278"/>
                  </a:lnTo>
                  <a:lnTo>
                    <a:pt x="1276" y="1280"/>
                  </a:lnTo>
                  <a:lnTo>
                    <a:pt x="1276" y="1282"/>
                  </a:lnTo>
                  <a:lnTo>
                    <a:pt x="1276" y="1283"/>
                  </a:lnTo>
                  <a:lnTo>
                    <a:pt x="1276" y="1285"/>
                  </a:lnTo>
                  <a:lnTo>
                    <a:pt x="1278" y="1285"/>
                  </a:lnTo>
                  <a:lnTo>
                    <a:pt x="1278" y="1287"/>
                  </a:lnTo>
                  <a:lnTo>
                    <a:pt x="1280" y="1287"/>
                  </a:lnTo>
                  <a:lnTo>
                    <a:pt x="1280" y="1289"/>
                  </a:lnTo>
                  <a:lnTo>
                    <a:pt x="1280" y="1290"/>
                  </a:lnTo>
                  <a:lnTo>
                    <a:pt x="1281" y="1290"/>
                  </a:lnTo>
                  <a:lnTo>
                    <a:pt x="1281" y="1292"/>
                  </a:lnTo>
                  <a:lnTo>
                    <a:pt x="1283" y="1292"/>
                  </a:lnTo>
                  <a:lnTo>
                    <a:pt x="1283" y="1294"/>
                  </a:lnTo>
                  <a:lnTo>
                    <a:pt x="1285" y="1294"/>
                  </a:lnTo>
                  <a:lnTo>
                    <a:pt x="1287" y="1294"/>
                  </a:lnTo>
                  <a:lnTo>
                    <a:pt x="1289" y="1294"/>
                  </a:lnTo>
                  <a:lnTo>
                    <a:pt x="1289" y="1296"/>
                  </a:lnTo>
                  <a:lnTo>
                    <a:pt x="1290" y="1296"/>
                  </a:lnTo>
                  <a:lnTo>
                    <a:pt x="1290" y="1297"/>
                  </a:lnTo>
                  <a:lnTo>
                    <a:pt x="1292" y="1297"/>
                  </a:lnTo>
                  <a:lnTo>
                    <a:pt x="1292" y="1299"/>
                  </a:lnTo>
                  <a:lnTo>
                    <a:pt x="1292" y="1301"/>
                  </a:lnTo>
                  <a:lnTo>
                    <a:pt x="1292" y="1303"/>
                  </a:lnTo>
                  <a:lnTo>
                    <a:pt x="1296" y="1306"/>
                  </a:lnTo>
                  <a:lnTo>
                    <a:pt x="1297" y="1308"/>
                  </a:lnTo>
                  <a:lnTo>
                    <a:pt x="1297" y="1310"/>
                  </a:lnTo>
                  <a:lnTo>
                    <a:pt x="1299" y="1310"/>
                  </a:lnTo>
                  <a:lnTo>
                    <a:pt x="1299" y="1312"/>
                  </a:lnTo>
                  <a:lnTo>
                    <a:pt x="1297" y="1312"/>
                  </a:lnTo>
                  <a:lnTo>
                    <a:pt x="1297" y="1313"/>
                  </a:lnTo>
                  <a:lnTo>
                    <a:pt x="1297" y="1315"/>
                  </a:lnTo>
                  <a:lnTo>
                    <a:pt x="1296" y="1315"/>
                  </a:lnTo>
                  <a:lnTo>
                    <a:pt x="1296" y="1317"/>
                  </a:lnTo>
                  <a:lnTo>
                    <a:pt x="1297" y="1317"/>
                  </a:lnTo>
                  <a:lnTo>
                    <a:pt x="1299" y="1317"/>
                  </a:lnTo>
                  <a:lnTo>
                    <a:pt x="1301" y="1319"/>
                  </a:lnTo>
                  <a:lnTo>
                    <a:pt x="1303" y="1319"/>
                  </a:lnTo>
                  <a:lnTo>
                    <a:pt x="1303" y="1320"/>
                  </a:lnTo>
                  <a:lnTo>
                    <a:pt x="1304" y="1320"/>
                  </a:lnTo>
                  <a:lnTo>
                    <a:pt x="1304" y="1322"/>
                  </a:lnTo>
                  <a:lnTo>
                    <a:pt x="1304" y="1324"/>
                  </a:lnTo>
                  <a:lnTo>
                    <a:pt x="1304" y="1326"/>
                  </a:lnTo>
                  <a:lnTo>
                    <a:pt x="1306" y="1326"/>
                  </a:lnTo>
                  <a:lnTo>
                    <a:pt x="1306" y="1328"/>
                  </a:lnTo>
                  <a:lnTo>
                    <a:pt x="1308" y="1328"/>
                  </a:lnTo>
                  <a:lnTo>
                    <a:pt x="1310" y="1328"/>
                  </a:lnTo>
                  <a:lnTo>
                    <a:pt x="1312" y="1328"/>
                  </a:lnTo>
                  <a:lnTo>
                    <a:pt x="1312" y="1329"/>
                  </a:lnTo>
                  <a:lnTo>
                    <a:pt x="1313" y="1329"/>
                  </a:lnTo>
                  <a:lnTo>
                    <a:pt x="1313" y="1331"/>
                  </a:lnTo>
                  <a:lnTo>
                    <a:pt x="1313" y="1333"/>
                  </a:lnTo>
                  <a:lnTo>
                    <a:pt x="1313" y="1335"/>
                  </a:lnTo>
                  <a:lnTo>
                    <a:pt x="1312" y="1335"/>
                  </a:lnTo>
                  <a:lnTo>
                    <a:pt x="1312" y="1336"/>
                  </a:lnTo>
                  <a:lnTo>
                    <a:pt x="1313" y="1336"/>
                  </a:lnTo>
                  <a:lnTo>
                    <a:pt x="1312" y="1336"/>
                  </a:lnTo>
                  <a:lnTo>
                    <a:pt x="1312" y="1338"/>
                  </a:lnTo>
                  <a:lnTo>
                    <a:pt x="1310" y="1338"/>
                  </a:lnTo>
                  <a:lnTo>
                    <a:pt x="1310" y="1340"/>
                  </a:lnTo>
                  <a:lnTo>
                    <a:pt x="1308" y="1340"/>
                  </a:lnTo>
                  <a:lnTo>
                    <a:pt x="1308" y="1342"/>
                  </a:lnTo>
                  <a:lnTo>
                    <a:pt x="1308" y="1343"/>
                  </a:lnTo>
                  <a:lnTo>
                    <a:pt x="1310" y="1343"/>
                  </a:lnTo>
                  <a:lnTo>
                    <a:pt x="1310" y="1345"/>
                  </a:lnTo>
                  <a:lnTo>
                    <a:pt x="1310" y="1347"/>
                  </a:lnTo>
                  <a:lnTo>
                    <a:pt x="1312" y="1347"/>
                  </a:lnTo>
                  <a:lnTo>
                    <a:pt x="1313" y="1347"/>
                  </a:lnTo>
                  <a:lnTo>
                    <a:pt x="1315" y="1347"/>
                  </a:lnTo>
                  <a:lnTo>
                    <a:pt x="1315" y="1349"/>
                  </a:lnTo>
                  <a:lnTo>
                    <a:pt x="1313" y="1349"/>
                  </a:lnTo>
                  <a:lnTo>
                    <a:pt x="1312" y="1349"/>
                  </a:lnTo>
                  <a:lnTo>
                    <a:pt x="1312" y="1351"/>
                  </a:lnTo>
                  <a:lnTo>
                    <a:pt x="1310" y="1351"/>
                  </a:lnTo>
                  <a:lnTo>
                    <a:pt x="1310" y="1352"/>
                  </a:lnTo>
                  <a:lnTo>
                    <a:pt x="1310" y="1354"/>
                  </a:lnTo>
                  <a:lnTo>
                    <a:pt x="1312" y="1354"/>
                  </a:lnTo>
                  <a:lnTo>
                    <a:pt x="1312" y="1356"/>
                  </a:lnTo>
                  <a:lnTo>
                    <a:pt x="1313" y="1356"/>
                  </a:lnTo>
                  <a:lnTo>
                    <a:pt x="1313" y="1358"/>
                  </a:lnTo>
                  <a:lnTo>
                    <a:pt x="1315" y="1358"/>
                  </a:lnTo>
                  <a:lnTo>
                    <a:pt x="1315" y="1359"/>
                  </a:lnTo>
                  <a:lnTo>
                    <a:pt x="1317" y="1361"/>
                  </a:lnTo>
                  <a:lnTo>
                    <a:pt x="1317" y="1363"/>
                  </a:lnTo>
                  <a:lnTo>
                    <a:pt x="1319" y="1363"/>
                  </a:lnTo>
                  <a:lnTo>
                    <a:pt x="1319" y="1365"/>
                  </a:lnTo>
                  <a:lnTo>
                    <a:pt x="1319" y="1366"/>
                  </a:lnTo>
                  <a:lnTo>
                    <a:pt x="1319" y="1368"/>
                  </a:lnTo>
                  <a:lnTo>
                    <a:pt x="1320" y="1368"/>
                  </a:lnTo>
                  <a:lnTo>
                    <a:pt x="1320" y="1370"/>
                  </a:lnTo>
                  <a:lnTo>
                    <a:pt x="1322" y="1370"/>
                  </a:lnTo>
                  <a:lnTo>
                    <a:pt x="1324" y="1370"/>
                  </a:lnTo>
                  <a:lnTo>
                    <a:pt x="1326" y="1370"/>
                  </a:lnTo>
                  <a:lnTo>
                    <a:pt x="1326" y="1368"/>
                  </a:lnTo>
                  <a:lnTo>
                    <a:pt x="1327" y="1368"/>
                  </a:lnTo>
                  <a:lnTo>
                    <a:pt x="1327" y="1370"/>
                  </a:lnTo>
                  <a:lnTo>
                    <a:pt x="1329" y="1370"/>
                  </a:lnTo>
                  <a:lnTo>
                    <a:pt x="1329" y="1372"/>
                  </a:lnTo>
                  <a:lnTo>
                    <a:pt x="1329" y="1374"/>
                  </a:lnTo>
                  <a:lnTo>
                    <a:pt x="1331" y="1374"/>
                  </a:lnTo>
                  <a:lnTo>
                    <a:pt x="1333" y="1374"/>
                  </a:lnTo>
                  <a:lnTo>
                    <a:pt x="1335" y="1374"/>
                  </a:lnTo>
                  <a:lnTo>
                    <a:pt x="1336" y="1374"/>
                  </a:lnTo>
                  <a:lnTo>
                    <a:pt x="1336" y="1372"/>
                  </a:lnTo>
                  <a:lnTo>
                    <a:pt x="1338" y="1372"/>
                  </a:lnTo>
                  <a:lnTo>
                    <a:pt x="1340" y="1372"/>
                  </a:lnTo>
                  <a:lnTo>
                    <a:pt x="1340" y="1370"/>
                  </a:lnTo>
                  <a:lnTo>
                    <a:pt x="1340" y="1372"/>
                  </a:lnTo>
                  <a:lnTo>
                    <a:pt x="1342" y="1372"/>
                  </a:lnTo>
                  <a:lnTo>
                    <a:pt x="1342" y="1370"/>
                  </a:lnTo>
                  <a:lnTo>
                    <a:pt x="1343" y="1370"/>
                  </a:lnTo>
                  <a:lnTo>
                    <a:pt x="1343" y="1372"/>
                  </a:lnTo>
                  <a:lnTo>
                    <a:pt x="1345" y="1372"/>
                  </a:lnTo>
                  <a:lnTo>
                    <a:pt x="1345" y="1374"/>
                  </a:lnTo>
                  <a:lnTo>
                    <a:pt x="1343" y="1374"/>
                  </a:lnTo>
                  <a:lnTo>
                    <a:pt x="1343" y="1375"/>
                  </a:lnTo>
                  <a:lnTo>
                    <a:pt x="1343" y="1377"/>
                  </a:lnTo>
                  <a:lnTo>
                    <a:pt x="1343" y="1379"/>
                  </a:lnTo>
                  <a:lnTo>
                    <a:pt x="1343" y="1381"/>
                  </a:lnTo>
                  <a:lnTo>
                    <a:pt x="1342" y="1381"/>
                  </a:lnTo>
                  <a:lnTo>
                    <a:pt x="1343" y="1381"/>
                  </a:lnTo>
                  <a:lnTo>
                    <a:pt x="1343" y="1382"/>
                  </a:lnTo>
                  <a:lnTo>
                    <a:pt x="1345" y="1384"/>
                  </a:lnTo>
                  <a:lnTo>
                    <a:pt x="1345" y="1386"/>
                  </a:lnTo>
                  <a:lnTo>
                    <a:pt x="1345" y="1388"/>
                  </a:lnTo>
                  <a:lnTo>
                    <a:pt x="1345" y="1389"/>
                  </a:lnTo>
                  <a:lnTo>
                    <a:pt x="1345" y="1391"/>
                  </a:lnTo>
                  <a:lnTo>
                    <a:pt x="1345" y="1393"/>
                  </a:lnTo>
                  <a:lnTo>
                    <a:pt x="1347" y="1393"/>
                  </a:lnTo>
                  <a:lnTo>
                    <a:pt x="1345" y="1395"/>
                  </a:lnTo>
                  <a:lnTo>
                    <a:pt x="1345" y="1397"/>
                  </a:lnTo>
                  <a:lnTo>
                    <a:pt x="1347" y="1397"/>
                  </a:lnTo>
                  <a:lnTo>
                    <a:pt x="1347" y="1398"/>
                  </a:lnTo>
                  <a:lnTo>
                    <a:pt x="1345" y="1398"/>
                  </a:lnTo>
                  <a:lnTo>
                    <a:pt x="1345" y="1400"/>
                  </a:lnTo>
                  <a:lnTo>
                    <a:pt x="1347" y="1400"/>
                  </a:lnTo>
                  <a:lnTo>
                    <a:pt x="1347" y="1402"/>
                  </a:lnTo>
                  <a:lnTo>
                    <a:pt x="1347" y="1404"/>
                  </a:lnTo>
                  <a:lnTo>
                    <a:pt x="1349" y="1404"/>
                  </a:lnTo>
                  <a:lnTo>
                    <a:pt x="1349" y="1405"/>
                  </a:lnTo>
                  <a:lnTo>
                    <a:pt x="1347" y="1405"/>
                  </a:lnTo>
                  <a:lnTo>
                    <a:pt x="1347" y="1407"/>
                  </a:lnTo>
                  <a:lnTo>
                    <a:pt x="1345" y="1407"/>
                  </a:lnTo>
                  <a:lnTo>
                    <a:pt x="1345" y="1409"/>
                  </a:lnTo>
                  <a:lnTo>
                    <a:pt x="1345" y="1411"/>
                  </a:lnTo>
                  <a:lnTo>
                    <a:pt x="1345" y="1412"/>
                  </a:lnTo>
                  <a:lnTo>
                    <a:pt x="1345" y="1414"/>
                  </a:lnTo>
                  <a:lnTo>
                    <a:pt x="1343" y="1414"/>
                  </a:lnTo>
                  <a:lnTo>
                    <a:pt x="1342" y="1414"/>
                  </a:lnTo>
                  <a:lnTo>
                    <a:pt x="1342" y="1416"/>
                  </a:lnTo>
                  <a:lnTo>
                    <a:pt x="1342" y="1418"/>
                  </a:lnTo>
                  <a:lnTo>
                    <a:pt x="1340" y="1418"/>
                  </a:lnTo>
                  <a:lnTo>
                    <a:pt x="1340" y="1416"/>
                  </a:lnTo>
                  <a:lnTo>
                    <a:pt x="1338" y="1418"/>
                  </a:lnTo>
                  <a:lnTo>
                    <a:pt x="1336" y="1418"/>
                  </a:lnTo>
                  <a:lnTo>
                    <a:pt x="1336" y="1420"/>
                  </a:lnTo>
                  <a:lnTo>
                    <a:pt x="1335" y="1421"/>
                  </a:lnTo>
                  <a:lnTo>
                    <a:pt x="1335" y="1423"/>
                  </a:lnTo>
                  <a:lnTo>
                    <a:pt x="1335" y="1425"/>
                  </a:lnTo>
                  <a:lnTo>
                    <a:pt x="1333" y="1425"/>
                  </a:lnTo>
                  <a:lnTo>
                    <a:pt x="1333" y="1427"/>
                  </a:lnTo>
                  <a:lnTo>
                    <a:pt x="1335" y="1427"/>
                  </a:lnTo>
                  <a:lnTo>
                    <a:pt x="1335" y="1428"/>
                  </a:lnTo>
                  <a:lnTo>
                    <a:pt x="1335" y="1430"/>
                  </a:lnTo>
                  <a:lnTo>
                    <a:pt x="1335" y="1432"/>
                  </a:lnTo>
                  <a:lnTo>
                    <a:pt x="1335" y="1434"/>
                  </a:lnTo>
                  <a:lnTo>
                    <a:pt x="1335" y="1435"/>
                  </a:lnTo>
                  <a:lnTo>
                    <a:pt x="1335" y="1437"/>
                  </a:lnTo>
                  <a:lnTo>
                    <a:pt x="1335" y="1439"/>
                  </a:lnTo>
                  <a:lnTo>
                    <a:pt x="1335" y="1441"/>
                  </a:lnTo>
                  <a:lnTo>
                    <a:pt x="1336" y="1441"/>
                  </a:lnTo>
                  <a:lnTo>
                    <a:pt x="1335" y="1443"/>
                  </a:lnTo>
                  <a:lnTo>
                    <a:pt x="1333" y="1443"/>
                  </a:lnTo>
                  <a:lnTo>
                    <a:pt x="1333" y="1444"/>
                  </a:lnTo>
                  <a:lnTo>
                    <a:pt x="1331" y="1444"/>
                  </a:lnTo>
                  <a:lnTo>
                    <a:pt x="1331" y="1446"/>
                  </a:lnTo>
                  <a:lnTo>
                    <a:pt x="1329" y="1446"/>
                  </a:lnTo>
                  <a:lnTo>
                    <a:pt x="1327" y="1446"/>
                  </a:lnTo>
                  <a:lnTo>
                    <a:pt x="1326" y="1446"/>
                  </a:lnTo>
                  <a:lnTo>
                    <a:pt x="1326" y="1444"/>
                  </a:lnTo>
                  <a:lnTo>
                    <a:pt x="1324" y="1444"/>
                  </a:lnTo>
                  <a:lnTo>
                    <a:pt x="1324" y="1446"/>
                  </a:lnTo>
                  <a:lnTo>
                    <a:pt x="1322" y="1448"/>
                  </a:lnTo>
                  <a:lnTo>
                    <a:pt x="1322" y="1450"/>
                  </a:lnTo>
                  <a:lnTo>
                    <a:pt x="1322" y="1451"/>
                  </a:lnTo>
                  <a:lnTo>
                    <a:pt x="1322" y="1453"/>
                  </a:lnTo>
                  <a:lnTo>
                    <a:pt x="1322" y="1455"/>
                  </a:lnTo>
                  <a:lnTo>
                    <a:pt x="1322" y="1457"/>
                  </a:lnTo>
                  <a:lnTo>
                    <a:pt x="1324" y="1457"/>
                  </a:lnTo>
                  <a:lnTo>
                    <a:pt x="1324" y="1458"/>
                  </a:lnTo>
                  <a:lnTo>
                    <a:pt x="1326" y="1458"/>
                  </a:lnTo>
                  <a:lnTo>
                    <a:pt x="1326" y="1460"/>
                  </a:lnTo>
                  <a:lnTo>
                    <a:pt x="1327" y="1460"/>
                  </a:lnTo>
                  <a:lnTo>
                    <a:pt x="1327" y="1462"/>
                  </a:lnTo>
                  <a:lnTo>
                    <a:pt x="1329" y="1462"/>
                  </a:lnTo>
                  <a:lnTo>
                    <a:pt x="1331" y="1464"/>
                  </a:lnTo>
                  <a:lnTo>
                    <a:pt x="1331" y="1466"/>
                  </a:lnTo>
                  <a:lnTo>
                    <a:pt x="1333" y="1466"/>
                  </a:lnTo>
                  <a:lnTo>
                    <a:pt x="1331" y="1466"/>
                  </a:lnTo>
                  <a:lnTo>
                    <a:pt x="1333" y="1466"/>
                  </a:lnTo>
                  <a:lnTo>
                    <a:pt x="1333" y="1467"/>
                  </a:lnTo>
                  <a:lnTo>
                    <a:pt x="1333" y="1469"/>
                  </a:lnTo>
                  <a:lnTo>
                    <a:pt x="1335" y="1471"/>
                  </a:lnTo>
                  <a:lnTo>
                    <a:pt x="1335" y="1473"/>
                  </a:lnTo>
                  <a:lnTo>
                    <a:pt x="1335" y="1474"/>
                  </a:lnTo>
                  <a:lnTo>
                    <a:pt x="1335" y="1476"/>
                  </a:lnTo>
                  <a:lnTo>
                    <a:pt x="1335" y="1478"/>
                  </a:lnTo>
                  <a:lnTo>
                    <a:pt x="1333" y="1478"/>
                  </a:lnTo>
                  <a:lnTo>
                    <a:pt x="1331" y="1478"/>
                  </a:lnTo>
                  <a:lnTo>
                    <a:pt x="1329" y="1478"/>
                  </a:lnTo>
                  <a:lnTo>
                    <a:pt x="1329" y="1476"/>
                  </a:lnTo>
                  <a:lnTo>
                    <a:pt x="1329" y="1474"/>
                  </a:lnTo>
                  <a:lnTo>
                    <a:pt x="1327" y="1474"/>
                  </a:lnTo>
                  <a:lnTo>
                    <a:pt x="1327" y="1476"/>
                  </a:lnTo>
                  <a:lnTo>
                    <a:pt x="1326" y="1476"/>
                  </a:lnTo>
                  <a:lnTo>
                    <a:pt x="1324" y="1476"/>
                  </a:lnTo>
                  <a:lnTo>
                    <a:pt x="1324" y="1474"/>
                  </a:lnTo>
                  <a:lnTo>
                    <a:pt x="1322" y="1474"/>
                  </a:lnTo>
                  <a:lnTo>
                    <a:pt x="1322" y="1476"/>
                  </a:lnTo>
                  <a:lnTo>
                    <a:pt x="1320" y="1476"/>
                  </a:lnTo>
                  <a:lnTo>
                    <a:pt x="1319" y="1476"/>
                  </a:lnTo>
                  <a:lnTo>
                    <a:pt x="1317" y="1476"/>
                  </a:lnTo>
                  <a:lnTo>
                    <a:pt x="1317" y="1474"/>
                  </a:lnTo>
                  <a:lnTo>
                    <a:pt x="1315" y="1474"/>
                  </a:lnTo>
                  <a:lnTo>
                    <a:pt x="1315" y="1473"/>
                  </a:lnTo>
                  <a:lnTo>
                    <a:pt x="1315" y="1471"/>
                  </a:lnTo>
                  <a:lnTo>
                    <a:pt x="1315" y="1469"/>
                  </a:lnTo>
                  <a:lnTo>
                    <a:pt x="1313" y="1467"/>
                  </a:lnTo>
                  <a:lnTo>
                    <a:pt x="1313" y="1466"/>
                  </a:lnTo>
                  <a:lnTo>
                    <a:pt x="1313" y="1464"/>
                  </a:lnTo>
                  <a:lnTo>
                    <a:pt x="1313" y="1466"/>
                  </a:lnTo>
                  <a:lnTo>
                    <a:pt x="1312" y="1466"/>
                  </a:lnTo>
                  <a:lnTo>
                    <a:pt x="1310" y="1466"/>
                  </a:lnTo>
                  <a:lnTo>
                    <a:pt x="1310" y="1464"/>
                  </a:lnTo>
                  <a:lnTo>
                    <a:pt x="1308" y="1466"/>
                  </a:lnTo>
                  <a:lnTo>
                    <a:pt x="1308" y="1464"/>
                  </a:lnTo>
                  <a:lnTo>
                    <a:pt x="1306" y="1464"/>
                  </a:lnTo>
                  <a:lnTo>
                    <a:pt x="1306" y="1462"/>
                  </a:lnTo>
                  <a:lnTo>
                    <a:pt x="1304" y="1462"/>
                  </a:lnTo>
                  <a:lnTo>
                    <a:pt x="1303" y="1460"/>
                  </a:lnTo>
                  <a:lnTo>
                    <a:pt x="1303" y="1462"/>
                  </a:lnTo>
                  <a:lnTo>
                    <a:pt x="1301" y="1460"/>
                  </a:lnTo>
                  <a:lnTo>
                    <a:pt x="1301" y="1462"/>
                  </a:lnTo>
                  <a:lnTo>
                    <a:pt x="1301" y="1464"/>
                  </a:lnTo>
                  <a:lnTo>
                    <a:pt x="1299" y="1466"/>
                  </a:lnTo>
                  <a:lnTo>
                    <a:pt x="1297" y="1467"/>
                  </a:lnTo>
                  <a:lnTo>
                    <a:pt x="1297" y="1469"/>
                  </a:lnTo>
                  <a:lnTo>
                    <a:pt x="1296" y="1469"/>
                  </a:lnTo>
                  <a:lnTo>
                    <a:pt x="1296" y="1471"/>
                  </a:lnTo>
                  <a:lnTo>
                    <a:pt x="1294" y="1473"/>
                  </a:lnTo>
                  <a:lnTo>
                    <a:pt x="1294" y="1474"/>
                  </a:lnTo>
                  <a:lnTo>
                    <a:pt x="1294" y="1476"/>
                  </a:lnTo>
                  <a:lnTo>
                    <a:pt x="1292" y="1476"/>
                  </a:lnTo>
                  <a:lnTo>
                    <a:pt x="1290" y="1476"/>
                  </a:lnTo>
                  <a:lnTo>
                    <a:pt x="1290" y="1474"/>
                  </a:lnTo>
                  <a:lnTo>
                    <a:pt x="1289" y="1474"/>
                  </a:lnTo>
                  <a:lnTo>
                    <a:pt x="1287" y="1474"/>
                  </a:lnTo>
                  <a:lnTo>
                    <a:pt x="1287" y="1473"/>
                  </a:lnTo>
                  <a:lnTo>
                    <a:pt x="1287" y="1474"/>
                  </a:lnTo>
                  <a:lnTo>
                    <a:pt x="1287" y="1476"/>
                  </a:lnTo>
                  <a:lnTo>
                    <a:pt x="1285" y="1476"/>
                  </a:lnTo>
                  <a:lnTo>
                    <a:pt x="1285" y="1478"/>
                  </a:lnTo>
                  <a:lnTo>
                    <a:pt x="1283" y="1478"/>
                  </a:lnTo>
                  <a:lnTo>
                    <a:pt x="1281" y="1478"/>
                  </a:lnTo>
                  <a:lnTo>
                    <a:pt x="1281" y="1480"/>
                  </a:lnTo>
                  <a:lnTo>
                    <a:pt x="1280" y="1480"/>
                  </a:lnTo>
                  <a:lnTo>
                    <a:pt x="1280" y="1482"/>
                  </a:lnTo>
                  <a:lnTo>
                    <a:pt x="1278" y="1482"/>
                  </a:lnTo>
                  <a:lnTo>
                    <a:pt x="1276" y="1482"/>
                  </a:lnTo>
                  <a:lnTo>
                    <a:pt x="1276" y="1480"/>
                  </a:lnTo>
                  <a:lnTo>
                    <a:pt x="1274" y="1480"/>
                  </a:lnTo>
                  <a:lnTo>
                    <a:pt x="1274" y="1482"/>
                  </a:lnTo>
                  <a:lnTo>
                    <a:pt x="1274" y="1483"/>
                  </a:lnTo>
                  <a:lnTo>
                    <a:pt x="1273" y="1485"/>
                  </a:lnTo>
                  <a:lnTo>
                    <a:pt x="1274" y="1485"/>
                  </a:lnTo>
                  <a:lnTo>
                    <a:pt x="1274" y="1487"/>
                  </a:lnTo>
                  <a:lnTo>
                    <a:pt x="1274" y="1489"/>
                  </a:lnTo>
                  <a:lnTo>
                    <a:pt x="1276" y="1490"/>
                  </a:lnTo>
                  <a:lnTo>
                    <a:pt x="1276" y="1492"/>
                  </a:lnTo>
                  <a:lnTo>
                    <a:pt x="1276" y="1494"/>
                  </a:lnTo>
                  <a:lnTo>
                    <a:pt x="1276" y="1496"/>
                  </a:lnTo>
                  <a:lnTo>
                    <a:pt x="1276" y="1497"/>
                  </a:lnTo>
                  <a:lnTo>
                    <a:pt x="1278" y="1497"/>
                  </a:lnTo>
                  <a:lnTo>
                    <a:pt x="1280" y="1497"/>
                  </a:lnTo>
                  <a:lnTo>
                    <a:pt x="1280" y="1499"/>
                  </a:lnTo>
                  <a:lnTo>
                    <a:pt x="1280" y="1501"/>
                  </a:lnTo>
                  <a:lnTo>
                    <a:pt x="1281" y="1501"/>
                  </a:lnTo>
                  <a:lnTo>
                    <a:pt x="1281" y="1503"/>
                  </a:lnTo>
                  <a:lnTo>
                    <a:pt x="1283" y="1503"/>
                  </a:lnTo>
                  <a:lnTo>
                    <a:pt x="1283" y="1505"/>
                  </a:lnTo>
                  <a:lnTo>
                    <a:pt x="1283" y="1506"/>
                  </a:lnTo>
                  <a:lnTo>
                    <a:pt x="1285" y="1506"/>
                  </a:lnTo>
                  <a:lnTo>
                    <a:pt x="1287" y="1506"/>
                  </a:lnTo>
                  <a:lnTo>
                    <a:pt x="1287" y="1505"/>
                  </a:lnTo>
                  <a:lnTo>
                    <a:pt x="1289" y="1505"/>
                  </a:lnTo>
                  <a:lnTo>
                    <a:pt x="1290" y="1505"/>
                  </a:lnTo>
                  <a:lnTo>
                    <a:pt x="1290" y="1506"/>
                  </a:lnTo>
                  <a:lnTo>
                    <a:pt x="1289" y="1506"/>
                  </a:lnTo>
                  <a:lnTo>
                    <a:pt x="1289" y="1508"/>
                  </a:lnTo>
                  <a:lnTo>
                    <a:pt x="1289" y="1510"/>
                  </a:lnTo>
                  <a:lnTo>
                    <a:pt x="1289" y="1512"/>
                  </a:lnTo>
                  <a:lnTo>
                    <a:pt x="1289" y="1513"/>
                  </a:lnTo>
                  <a:lnTo>
                    <a:pt x="1287" y="1513"/>
                  </a:lnTo>
                  <a:lnTo>
                    <a:pt x="1287" y="1515"/>
                  </a:lnTo>
                  <a:lnTo>
                    <a:pt x="1289" y="1515"/>
                  </a:lnTo>
                  <a:lnTo>
                    <a:pt x="1289" y="1517"/>
                  </a:lnTo>
                  <a:lnTo>
                    <a:pt x="1290" y="1517"/>
                  </a:lnTo>
                  <a:lnTo>
                    <a:pt x="1290" y="1519"/>
                  </a:lnTo>
                  <a:lnTo>
                    <a:pt x="1292" y="1519"/>
                  </a:lnTo>
                  <a:lnTo>
                    <a:pt x="1294" y="1520"/>
                  </a:lnTo>
                  <a:lnTo>
                    <a:pt x="1294" y="1522"/>
                  </a:lnTo>
                  <a:lnTo>
                    <a:pt x="1296" y="1522"/>
                  </a:lnTo>
                  <a:lnTo>
                    <a:pt x="1296" y="1524"/>
                  </a:lnTo>
                  <a:lnTo>
                    <a:pt x="1297" y="1524"/>
                  </a:lnTo>
                  <a:lnTo>
                    <a:pt x="1297" y="1526"/>
                  </a:lnTo>
                  <a:lnTo>
                    <a:pt x="1299" y="1526"/>
                  </a:lnTo>
                  <a:lnTo>
                    <a:pt x="1301" y="1526"/>
                  </a:lnTo>
                  <a:lnTo>
                    <a:pt x="1301" y="1528"/>
                  </a:lnTo>
                  <a:lnTo>
                    <a:pt x="1301" y="1529"/>
                  </a:lnTo>
                  <a:lnTo>
                    <a:pt x="1303" y="1529"/>
                  </a:lnTo>
                  <a:lnTo>
                    <a:pt x="1303" y="1528"/>
                  </a:lnTo>
                  <a:lnTo>
                    <a:pt x="1304" y="1528"/>
                  </a:lnTo>
                  <a:lnTo>
                    <a:pt x="1304" y="1529"/>
                  </a:lnTo>
                  <a:lnTo>
                    <a:pt x="1306" y="1529"/>
                  </a:lnTo>
                  <a:lnTo>
                    <a:pt x="1308" y="1529"/>
                  </a:lnTo>
                  <a:lnTo>
                    <a:pt x="1310" y="1529"/>
                  </a:lnTo>
                  <a:lnTo>
                    <a:pt x="1310" y="1531"/>
                  </a:lnTo>
                  <a:lnTo>
                    <a:pt x="1308" y="1531"/>
                  </a:lnTo>
                  <a:lnTo>
                    <a:pt x="1308" y="1533"/>
                  </a:lnTo>
                  <a:lnTo>
                    <a:pt x="1308" y="1535"/>
                  </a:lnTo>
                  <a:lnTo>
                    <a:pt x="1308" y="1536"/>
                  </a:lnTo>
                  <a:lnTo>
                    <a:pt x="1306" y="1536"/>
                  </a:lnTo>
                  <a:lnTo>
                    <a:pt x="1306" y="1538"/>
                  </a:lnTo>
                  <a:lnTo>
                    <a:pt x="1304" y="1538"/>
                  </a:lnTo>
                  <a:lnTo>
                    <a:pt x="1304" y="1536"/>
                  </a:lnTo>
                  <a:lnTo>
                    <a:pt x="1303" y="1536"/>
                  </a:lnTo>
                  <a:lnTo>
                    <a:pt x="1303" y="1538"/>
                  </a:lnTo>
                  <a:lnTo>
                    <a:pt x="1301" y="1538"/>
                  </a:lnTo>
                  <a:lnTo>
                    <a:pt x="1299" y="1538"/>
                  </a:lnTo>
                  <a:lnTo>
                    <a:pt x="1297" y="1538"/>
                  </a:lnTo>
                  <a:lnTo>
                    <a:pt x="1297" y="1540"/>
                  </a:lnTo>
                  <a:lnTo>
                    <a:pt x="1296" y="1540"/>
                  </a:lnTo>
                  <a:lnTo>
                    <a:pt x="1294" y="1540"/>
                  </a:lnTo>
                  <a:lnTo>
                    <a:pt x="1294" y="1542"/>
                  </a:lnTo>
                  <a:lnTo>
                    <a:pt x="1292" y="1542"/>
                  </a:lnTo>
                  <a:lnTo>
                    <a:pt x="1292" y="1543"/>
                  </a:lnTo>
                  <a:lnTo>
                    <a:pt x="1292" y="1545"/>
                  </a:lnTo>
                  <a:lnTo>
                    <a:pt x="1292" y="1547"/>
                  </a:lnTo>
                  <a:lnTo>
                    <a:pt x="1294" y="1547"/>
                  </a:lnTo>
                  <a:lnTo>
                    <a:pt x="1296" y="1549"/>
                  </a:lnTo>
                  <a:lnTo>
                    <a:pt x="1296" y="1551"/>
                  </a:lnTo>
                  <a:lnTo>
                    <a:pt x="1294" y="1551"/>
                  </a:lnTo>
                  <a:lnTo>
                    <a:pt x="1294" y="1552"/>
                  </a:lnTo>
                  <a:lnTo>
                    <a:pt x="1292" y="1552"/>
                  </a:lnTo>
                  <a:lnTo>
                    <a:pt x="1290" y="1552"/>
                  </a:lnTo>
                  <a:lnTo>
                    <a:pt x="1290" y="1551"/>
                  </a:lnTo>
                  <a:lnTo>
                    <a:pt x="1289" y="1551"/>
                  </a:lnTo>
                  <a:lnTo>
                    <a:pt x="1289" y="1552"/>
                  </a:lnTo>
                  <a:lnTo>
                    <a:pt x="1289" y="1554"/>
                  </a:lnTo>
                  <a:lnTo>
                    <a:pt x="1289" y="1556"/>
                  </a:lnTo>
                  <a:lnTo>
                    <a:pt x="1289" y="1558"/>
                  </a:lnTo>
                  <a:lnTo>
                    <a:pt x="1287" y="1559"/>
                  </a:lnTo>
                  <a:lnTo>
                    <a:pt x="1285" y="1561"/>
                  </a:lnTo>
                  <a:lnTo>
                    <a:pt x="1285" y="1563"/>
                  </a:lnTo>
                  <a:lnTo>
                    <a:pt x="1285" y="1565"/>
                  </a:lnTo>
                  <a:lnTo>
                    <a:pt x="1283" y="1565"/>
                  </a:lnTo>
                  <a:lnTo>
                    <a:pt x="1283" y="1566"/>
                  </a:lnTo>
                  <a:lnTo>
                    <a:pt x="1281" y="1566"/>
                  </a:lnTo>
                  <a:lnTo>
                    <a:pt x="1283" y="1568"/>
                  </a:lnTo>
                  <a:lnTo>
                    <a:pt x="1283" y="1570"/>
                  </a:lnTo>
                  <a:lnTo>
                    <a:pt x="1283" y="1572"/>
                  </a:lnTo>
                  <a:lnTo>
                    <a:pt x="1285" y="1572"/>
                  </a:lnTo>
                  <a:lnTo>
                    <a:pt x="1285" y="1574"/>
                  </a:lnTo>
                  <a:lnTo>
                    <a:pt x="1283" y="1575"/>
                  </a:lnTo>
                  <a:lnTo>
                    <a:pt x="1283" y="1577"/>
                  </a:lnTo>
                  <a:lnTo>
                    <a:pt x="1281" y="1577"/>
                  </a:lnTo>
                  <a:lnTo>
                    <a:pt x="1281" y="1579"/>
                  </a:lnTo>
                  <a:lnTo>
                    <a:pt x="1283" y="1581"/>
                  </a:lnTo>
                  <a:lnTo>
                    <a:pt x="1281" y="1581"/>
                  </a:lnTo>
                  <a:lnTo>
                    <a:pt x="1281" y="1582"/>
                  </a:lnTo>
                  <a:lnTo>
                    <a:pt x="1281" y="1584"/>
                  </a:lnTo>
                  <a:lnTo>
                    <a:pt x="1280" y="1584"/>
                  </a:lnTo>
                  <a:lnTo>
                    <a:pt x="1280" y="1586"/>
                  </a:lnTo>
                  <a:lnTo>
                    <a:pt x="1278" y="1586"/>
                  </a:lnTo>
                  <a:lnTo>
                    <a:pt x="1278" y="1588"/>
                  </a:lnTo>
                  <a:lnTo>
                    <a:pt x="1278" y="1589"/>
                  </a:lnTo>
                  <a:lnTo>
                    <a:pt x="1278" y="1591"/>
                  </a:lnTo>
                  <a:lnTo>
                    <a:pt x="1280" y="1591"/>
                  </a:lnTo>
                  <a:lnTo>
                    <a:pt x="1278" y="1591"/>
                  </a:lnTo>
                  <a:lnTo>
                    <a:pt x="1276" y="1591"/>
                  </a:lnTo>
                  <a:lnTo>
                    <a:pt x="1274" y="1591"/>
                  </a:lnTo>
                  <a:lnTo>
                    <a:pt x="1274" y="1589"/>
                  </a:lnTo>
                  <a:lnTo>
                    <a:pt x="1274" y="1591"/>
                  </a:lnTo>
                  <a:lnTo>
                    <a:pt x="1274" y="1589"/>
                  </a:lnTo>
                  <a:lnTo>
                    <a:pt x="1273" y="1589"/>
                  </a:lnTo>
                  <a:lnTo>
                    <a:pt x="1273" y="1588"/>
                  </a:lnTo>
                  <a:lnTo>
                    <a:pt x="1273" y="1586"/>
                  </a:lnTo>
                  <a:lnTo>
                    <a:pt x="1271" y="1586"/>
                  </a:lnTo>
                  <a:lnTo>
                    <a:pt x="1269" y="1586"/>
                  </a:lnTo>
                  <a:lnTo>
                    <a:pt x="1269" y="1584"/>
                  </a:lnTo>
                  <a:lnTo>
                    <a:pt x="1267" y="1582"/>
                  </a:lnTo>
                  <a:lnTo>
                    <a:pt x="1267" y="1581"/>
                  </a:lnTo>
                  <a:lnTo>
                    <a:pt x="1266" y="1581"/>
                  </a:lnTo>
                  <a:lnTo>
                    <a:pt x="1266" y="1579"/>
                  </a:lnTo>
                  <a:lnTo>
                    <a:pt x="1266" y="1577"/>
                  </a:lnTo>
                  <a:lnTo>
                    <a:pt x="1267" y="1577"/>
                  </a:lnTo>
                  <a:lnTo>
                    <a:pt x="1267" y="1575"/>
                  </a:lnTo>
                  <a:lnTo>
                    <a:pt x="1267" y="1574"/>
                  </a:lnTo>
                  <a:lnTo>
                    <a:pt x="1267" y="1572"/>
                  </a:lnTo>
                  <a:lnTo>
                    <a:pt x="1267" y="1570"/>
                  </a:lnTo>
                  <a:lnTo>
                    <a:pt x="1266" y="1568"/>
                  </a:lnTo>
                  <a:lnTo>
                    <a:pt x="1264" y="1568"/>
                  </a:lnTo>
                  <a:lnTo>
                    <a:pt x="1262" y="1568"/>
                  </a:lnTo>
                  <a:lnTo>
                    <a:pt x="1262" y="1566"/>
                  </a:lnTo>
                  <a:lnTo>
                    <a:pt x="1260" y="1566"/>
                  </a:lnTo>
                  <a:lnTo>
                    <a:pt x="1260" y="1565"/>
                  </a:lnTo>
                  <a:lnTo>
                    <a:pt x="1260" y="1563"/>
                  </a:lnTo>
                  <a:lnTo>
                    <a:pt x="1258" y="1563"/>
                  </a:lnTo>
                  <a:lnTo>
                    <a:pt x="1258" y="1561"/>
                  </a:lnTo>
                  <a:lnTo>
                    <a:pt x="1257" y="1561"/>
                  </a:lnTo>
                  <a:lnTo>
                    <a:pt x="1255" y="1561"/>
                  </a:lnTo>
                  <a:lnTo>
                    <a:pt x="1255" y="1559"/>
                  </a:lnTo>
                  <a:lnTo>
                    <a:pt x="1253" y="1559"/>
                  </a:lnTo>
                  <a:lnTo>
                    <a:pt x="1253" y="1558"/>
                  </a:lnTo>
                  <a:lnTo>
                    <a:pt x="1251" y="1558"/>
                  </a:lnTo>
                  <a:lnTo>
                    <a:pt x="1250" y="1558"/>
                  </a:lnTo>
                  <a:lnTo>
                    <a:pt x="1248" y="1558"/>
                  </a:lnTo>
                  <a:lnTo>
                    <a:pt x="1246" y="1559"/>
                  </a:lnTo>
                  <a:lnTo>
                    <a:pt x="1244" y="1559"/>
                  </a:lnTo>
                  <a:lnTo>
                    <a:pt x="1242" y="1559"/>
                  </a:lnTo>
                  <a:lnTo>
                    <a:pt x="1242" y="1558"/>
                  </a:lnTo>
                  <a:lnTo>
                    <a:pt x="1241" y="1558"/>
                  </a:lnTo>
                  <a:lnTo>
                    <a:pt x="1239" y="1558"/>
                  </a:lnTo>
                  <a:lnTo>
                    <a:pt x="1237" y="1558"/>
                  </a:lnTo>
                  <a:lnTo>
                    <a:pt x="1237" y="1559"/>
                  </a:lnTo>
                  <a:lnTo>
                    <a:pt x="1235" y="1561"/>
                  </a:lnTo>
                  <a:lnTo>
                    <a:pt x="1235" y="1563"/>
                  </a:lnTo>
                  <a:lnTo>
                    <a:pt x="1234" y="1563"/>
                  </a:lnTo>
                  <a:lnTo>
                    <a:pt x="1234" y="1565"/>
                  </a:lnTo>
                  <a:lnTo>
                    <a:pt x="1232" y="1565"/>
                  </a:lnTo>
                  <a:lnTo>
                    <a:pt x="1230" y="1565"/>
                  </a:lnTo>
                  <a:lnTo>
                    <a:pt x="1228" y="1565"/>
                  </a:lnTo>
                  <a:lnTo>
                    <a:pt x="1227" y="1565"/>
                  </a:lnTo>
                  <a:lnTo>
                    <a:pt x="1225" y="1563"/>
                  </a:lnTo>
                  <a:lnTo>
                    <a:pt x="1225" y="1561"/>
                  </a:lnTo>
                  <a:lnTo>
                    <a:pt x="1223" y="1561"/>
                  </a:lnTo>
                  <a:lnTo>
                    <a:pt x="1221" y="1561"/>
                  </a:lnTo>
                  <a:lnTo>
                    <a:pt x="1219" y="1561"/>
                  </a:lnTo>
                  <a:lnTo>
                    <a:pt x="1219" y="1559"/>
                  </a:lnTo>
                  <a:lnTo>
                    <a:pt x="1218" y="1559"/>
                  </a:lnTo>
                  <a:lnTo>
                    <a:pt x="1216" y="1561"/>
                  </a:lnTo>
                  <a:lnTo>
                    <a:pt x="1214" y="1561"/>
                  </a:lnTo>
                  <a:lnTo>
                    <a:pt x="1214" y="1559"/>
                  </a:lnTo>
                  <a:lnTo>
                    <a:pt x="1214" y="1561"/>
                  </a:lnTo>
                  <a:lnTo>
                    <a:pt x="1212" y="1561"/>
                  </a:lnTo>
                  <a:lnTo>
                    <a:pt x="1211" y="1561"/>
                  </a:lnTo>
                  <a:lnTo>
                    <a:pt x="1209" y="1561"/>
                  </a:lnTo>
                  <a:lnTo>
                    <a:pt x="1209" y="1559"/>
                  </a:lnTo>
                  <a:lnTo>
                    <a:pt x="1209" y="1561"/>
                  </a:lnTo>
                  <a:lnTo>
                    <a:pt x="1209" y="1563"/>
                  </a:lnTo>
                  <a:lnTo>
                    <a:pt x="1209" y="1565"/>
                  </a:lnTo>
                  <a:lnTo>
                    <a:pt x="1209" y="1566"/>
                  </a:lnTo>
                  <a:lnTo>
                    <a:pt x="1209" y="1568"/>
                  </a:lnTo>
                  <a:lnTo>
                    <a:pt x="1209" y="1570"/>
                  </a:lnTo>
                  <a:lnTo>
                    <a:pt x="1209" y="1572"/>
                  </a:lnTo>
                  <a:lnTo>
                    <a:pt x="1207" y="1572"/>
                  </a:lnTo>
                  <a:lnTo>
                    <a:pt x="1207" y="1574"/>
                  </a:lnTo>
                  <a:lnTo>
                    <a:pt x="1207" y="1575"/>
                  </a:lnTo>
                  <a:lnTo>
                    <a:pt x="1205" y="1575"/>
                  </a:lnTo>
                  <a:lnTo>
                    <a:pt x="1204" y="1579"/>
                  </a:lnTo>
                  <a:lnTo>
                    <a:pt x="1202" y="1579"/>
                  </a:lnTo>
                  <a:lnTo>
                    <a:pt x="1202" y="1581"/>
                  </a:lnTo>
                  <a:lnTo>
                    <a:pt x="1200" y="1581"/>
                  </a:lnTo>
                  <a:lnTo>
                    <a:pt x="1200" y="1582"/>
                  </a:lnTo>
                  <a:lnTo>
                    <a:pt x="1198" y="1582"/>
                  </a:lnTo>
                  <a:lnTo>
                    <a:pt x="1198" y="1584"/>
                  </a:lnTo>
                  <a:lnTo>
                    <a:pt x="1196" y="1584"/>
                  </a:lnTo>
                  <a:lnTo>
                    <a:pt x="1196" y="1586"/>
                  </a:lnTo>
                  <a:lnTo>
                    <a:pt x="1195" y="1586"/>
                  </a:lnTo>
                  <a:lnTo>
                    <a:pt x="1193" y="1586"/>
                  </a:lnTo>
                  <a:lnTo>
                    <a:pt x="1193" y="1588"/>
                  </a:lnTo>
                  <a:lnTo>
                    <a:pt x="1191" y="1588"/>
                  </a:lnTo>
                  <a:lnTo>
                    <a:pt x="1191" y="1589"/>
                  </a:lnTo>
                  <a:lnTo>
                    <a:pt x="1189" y="1589"/>
                  </a:lnTo>
                  <a:lnTo>
                    <a:pt x="1189" y="1591"/>
                  </a:lnTo>
                  <a:lnTo>
                    <a:pt x="1188" y="1591"/>
                  </a:lnTo>
                  <a:lnTo>
                    <a:pt x="1188" y="1589"/>
                  </a:lnTo>
                  <a:lnTo>
                    <a:pt x="1186" y="1589"/>
                  </a:lnTo>
                  <a:lnTo>
                    <a:pt x="1184" y="1589"/>
                  </a:lnTo>
                  <a:lnTo>
                    <a:pt x="1184" y="1591"/>
                  </a:lnTo>
                  <a:lnTo>
                    <a:pt x="1182" y="1591"/>
                  </a:lnTo>
                  <a:lnTo>
                    <a:pt x="1181" y="1591"/>
                  </a:lnTo>
                  <a:lnTo>
                    <a:pt x="1181" y="1593"/>
                  </a:lnTo>
                  <a:lnTo>
                    <a:pt x="1182" y="1593"/>
                  </a:lnTo>
                  <a:lnTo>
                    <a:pt x="1181" y="1593"/>
                  </a:lnTo>
                  <a:lnTo>
                    <a:pt x="1179" y="1593"/>
                  </a:lnTo>
                  <a:lnTo>
                    <a:pt x="1179" y="1591"/>
                  </a:lnTo>
                  <a:lnTo>
                    <a:pt x="1177" y="1591"/>
                  </a:lnTo>
                  <a:lnTo>
                    <a:pt x="1175" y="1591"/>
                  </a:lnTo>
                  <a:lnTo>
                    <a:pt x="1173" y="1591"/>
                  </a:lnTo>
                  <a:lnTo>
                    <a:pt x="1173" y="1593"/>
                  </a:lnTo>
                  <a:lnTo>
                    <a:pt x="1172" y="1593"/>
                  </a:lnTo>
                  <a:lnTo>
                    <a:pt x="1170" y="1593"/>
                  </a:lnTo>
                  <a:lnTo>
                    <a:pt x="1168" y="1593"/>
                  </a:lnTo>
                  <a:lnTo>
                    <a:pt x="1166" y="1593"/>
                  </a:lnTo>
                  <a:lnTo>
                    <a:pt x="1165" y="1593"/>
                  </a:lnTo>
                  <a:lnTo>
                    <a:pt x="1163" y="1593"/>
                  </a:lnTo>
                  <a:lnTo>
                    <a:pt x="1163" y="1595"/>
                  </a:lnTo>
                  <a:lnTo>
                    <a:pt x="1161" y="1595"/>
                  </a:lnTo>
                  <a:lnTo>
                    <a:pt x="1159" y="1595"/>
                  </a:lnTo>
                  <a:lnTo>
                    <a:pt x="1159" y="1597"/>
                  </a:lnTo>
                  <a:lnTo>
                    <a:pt x="1158" y="1597"/>
                  </a:lnTo>
                  <a:lnTo>
                    <a:pt x="1158" y="1598"/>
                  </a:lnTo>
                  <a:lnTo>
                    <a:pt x="1156" y="1598"/>
                  </a:lnTo>
                  <a:lnTo>
                    <a:pt x="1154" y="1598"/>
                  </a:lnTo>
                  <a:lnTo>
                    <a:pt x="1152" y="1598"/>
                  </a:lnTo>
                  <a:lnTo>
                    <a:pt x="1150" y="1598"/>
                  </a:lnTo>
                  <a:lnTo>
                    <a:pt x="1149" y="1598"/>
                  </a:lnTo>
                  <a:lnTo>
                    <a:pt x="1147" y="1598"/>
                  </a:lnTo>
                  <a:lnTo>
                    <a:pt x="1145" y="1598"/>
                  </a:lnTo>
                  <a:lnTo>
                    <a:pt x="1145" y="1597"/>
                  </a:lnTo>
                  <a:lnTo>
                    <a:pt x="1143" y="1597"/>
                  </a:lnTo>
                  <a:lnTo>
                    <a:pt x="1142" y="1597"/>
                  </a:lnTo>
                  <a:lnTo>
                    <a:pt x="1142" y="1595"/>
                  </a:lnTo>
                  <a:lnTo>
                    <a:pt x="1142" y="1593"/>
                  </a:lnTo>
                  <a:lnTo>
                    <a:pt x="1140" y="1593"/>
                  </a:lnTo>
                  <a:lnTo>
                    <a:pt x="1138" y="1591"/>
                  </a:lnTo>
                  <a:lnTo>
                    <a:pt x="1136" y="1591"/>
                  </a:lnTo>
                  <a:lnTo>
                    <a:pt x="1135" y="1591"/>
                  </a:lnTo>
                  <a:lnTo>
                    <a:pt x="1133" y="1589"/>
                  </a:lnTo>
                  <a:lnTo>
                    <a:pt x="1131" y="1589"/>
                  </a:lnTo>
                  <a:lnTo>
                    <a:pt x="1129" y="1588"/>
                  </a:lnTo>
                  <a:lnTo>
                    <a:pt x="1127" y="1588"/>
                  </a:lnTo>
                  <a:lnTo>
                    <a:pt x="1126" y="1586"/>
                  </a:lnTo>
                  <a:lnTo>
                    <a:pt x="1126" y="1584"/>
                  </a:lnTo>
                  <a:lnTo>
                    <a:pt x="1124" y="1584"/>
                  </a:lnTo>
                  <a:lnTo>
                    <a:pt x="1124" y="1582"/>
                  </a:lnTo>
                  <a:lnTo>
                    <a:pt x="1122" y="1581"/>
                  </a:lnTo>
                  <a:lnTo>
                    <a:pt x="1120" y="1579"/>
                  </a:lnTo>
                  <a:lnTo>
                    <a:pt x="1120" y="1577"/>
                  </a:lnTo>
                  <a:lnTo>
                    <a:pt x="1120" y="1575"/>
                  </a:lnTo>
                  <a:lnTo>
                    <a:pt x="1119" y="1575"/>
                  </a:lnTo>
                  <a:lnTo>
                    <a:pt x="1119" y="1574"/>
                  </a:lnTo>
                  <a:lnTo>
                    <a:pt x="1119" y="1572"/>
                  </a:lnTo>
                  <a:lnTo>
                    <a:pt x="1119" y="1570"/>
                  </a:lnTo>
                  <a:lnTo>
                    <a:pt x="1120" y="1568"/>
                  </a:lnTo>
                  <a:lnTo>
                    <a:pt x="1120" y="1566"/>
                  </a:lnTo>
                  <a:lnTo>
                    <a:pt x="1120" y="1565"/>
                  </a:lnTo>
                  <a:lnTo>
                    <a:pt x="1120" y="1563"/>
                  </a:lnTo>
                  <a:lnTo>
                    <a:pt x="1119" y="1563"/>
                  </a:lnTo>
                  <a:lnTo>
                    <a:pt x="1119" y="1565"/>
                  </a:lnTo>
                  <a:lnTo>
                    <a:pt x="1117" y="1566"/>
                  </a:lnTo>
                  <a:lnTo>
                    <a:pt x="1117" y="1565"/>
                  </a:lnTo>
                  <a:lnTo>
                    <a:pt x="1115" y="1565"/>
                  </a:lnTo>
                  <a:lnTo>
                    <a:pt x="1113" y="1565"/>
                  </a:lnTo>
                  <a:lnTo>
                    <a:pt x="1113" y="1563"/>
                  </a:lnTo>
                  <a:lnTo>
                    <a:pt x="1112" y="1563"/>
                  </a:lnTo>
                  <a:lnTo>
                    <a:pt x="1113" y="1563"/>
                  </a:lnTo>
                  <a:lnTo>
                    <a:pt x="1113" y="1561"/>
                  </a:lnTo>
                  <a:lnTo>
                    <a:pt x="1112" y="1561"/>
                  </a:lnTo>
                  <a:lnTo>
                    <a:pt x="1112" y="1559"/>
                  </a:lnTo>
                  <a:lnTo>
                    <a:pt x="1110" y="1559"/>
                  </a:lnTo>
                  <a:lnTo>
                    <a:pt x="1108" y="1559"/>
                  </a:lnTo>
                  <a:lnTo>
                    <a:pt x="1106" y="1559"/>
                  </a:lnTo>
                  <a:lnTo>
                    <a:pt x="1104" y="1559"/>
                  </a:lnTo>
                  <a:lnTo>
                    <a:pt x="1103" y="1558"/>
                  </a:lnTo>
                  <a:lnTo>
                    <a:pt x="1101" y="1556"/>
                  </a:lnTo>
                  <a:lnTo>
                    <a:pt x="1097" y="1556"/>
                  </a:lnTo>
                  <a:lnTo>
                    <a:pt x="1096" y="1556"/>
                  </a:lnTo>
                  <a:lnTo>
                    <a:pt x="1096" y="1558"/>
                  </a:lnTo>
                  <a:lnTo>
                    <a:pt x="1094" y="1558"/>
                  </a:lnTo>
                  <a:lnTo>
                    <a:pt x="1092" y="1556"/>
                  </a:lnTo>
                  <a:lnTo>
                    <a:pt x="1092" y="1558"/>
                  </a:lnTo>
                  <a:lnTo>
                    <a:pt x="1092" y="1559"/>
                  </a:lnTo>
                  <a:lnTo>
                    <a:pt x="1090" y="1559"/>
                  </a:lnTo>
                  <a:lnTo>
                    <a:pt x="1089" y="1559"/>
                  </a:lnTo>
                  <a:lnTo>
                    <a:pt x="1089" y="1561"/>
                  </a:lnTo>
                  <a:lnTo>
                    <a:pt x="1087" y="1561"/>
                  </a:lnTo>
                  <a:lnTo>
                    <a:pt x="1085" y="1561"/>
                  </a:lnTo>
                  <a:lnTo>
                    <a:pt x="1083" y="1561"/>
                  </a:lnTo>
                  <a:lnTo>
                    <a:pt x="1081" y="1561"/>
                  </a:lnTo>
                  <a:lnTo>
                    <a:pt x="1081" y="1559"/>
                  </a:lnTo>
                  <a:lnTo>
                    <a:pt x="1080" y="1559"/>
                  </a:lnTo>
                  <a:lnTo>
                    <a:pt x="1080" y="1558"/>
                  </a:lnTo>
                  <a:lnTo>
                    <a:pt x="1078" y="1558"/>
                  </a:lnTo>
                  <a:lnTo>
                    <a:pt x="1076" y="1558"/>
                  </a:lnTo>
                  <a:lnTo>
                    <a:pt x="1076" y="1559"/>
                  </a:lnTo>
                  <a:lnTo>
                    <a:pt x="1074" y="1559"/>
                  </a:lnTo>
                  <a:lnTo>
                    <a:pt x="1073" y="1561"/>
                  </a:lnTo>
                  <a:lnTo>
                    <a:pt x="1071" y="1563"/>
                  </a:lnTo>
                  <a:lnTo>
                    <a:pt x="1071" y="1565"/>
                  </a:lnTo>
                  <a:lnTo>
                    <a:pt x="1071" y="1566"/>
                  </a:lnTo>
                  <a:lnTo>
                    <a:pt x="1071" y="1568"/>
                  </a:lnTo>
                  <a:lnTo>
                    <a:pt x="1069" y="1568"/>
                  </a:lnTo>
                  <a:lnTo>
                    <a:pt x="1067" y="1568"/>
                  </a:lnTo>
                  <a:lnTo>
                    <a:pt x="1067" y="1570"/>
                  </a:lnTo>
                  <a:lnTo>
                    <a:pt x="1066" y="1570"/>
                  </a:lnTo>
                  <a:lnTo>
                    <a:pt x="1064" y="1570"/>
                  </a:lnTo>
                  <a:lnTo>
                    <a:pt x="1064" y="1568"/>
                  </a:lnTo>
                  <a:lnTo>
                    <a:pt x="1062" y="1568"/>
                  </a:lnTo>
                  <a:lnTo>
                    <a:pt x="1060" y="1568"/>
                  </a:lnTo>
                  <a:lnTo>
                    <a:pt x="1058" y="1566"/>
                  </a:lnTo>
                  <a:lnTo>
                    <a:pt x="1058" y="1565"/>
                  </a:lnTo>
                  <a:lnTo>
                    <a:pt x="1057" y="1566"/>
                  </a:lnTo>
                  <a:lnTo>
                    <a:pt x="1055" y="1566"/>
                  </a:lnTo>
                  <a:lnTo>
                    <a:pt x="1053" y="1566"/>
                  </a:lnTo>
                  <a:lnTo>
                    <a:pt x="1051" y="1568"/>
                  </a:lnTo>
                  <a:lnTo>
                    <a:pt x="1051" y="1570"/>
                  </a:lnTo>
                  <a:lnTo>
                    <a:pt x="1050" y="1570"/>
                  </a:lnTo>
                  <a:lnTo>
                    <a:pt x="1050" y="1572"/>
                  </a:lnTo>
                  <a:lnTo>
                    <a:pt x="1048" y="1574"/>
                  </a:lnTo>
                  <a:lnTo>
                    <a:pt x="1046" y="1575"/>
                  </a:lnTo>
                  <a:lnTo>
                    <a:pt x="1044" y="1575"/>
                  </a:lnTo>
                  <a:lnTo>
                    <a:pt x="1042" y="1577"/>
                  </a:lnTo>
                  <a:lnTo>
                    <a:pt x="1042" y="1579"/>
                  </a:lnTo>
                  <a:lnTo>
                    <a:pt x="1042" y="1581"/>
                  </a:lnTo>
                  <a:lnTo>
                    <a:pt x="1041" y="1581"/>
                  </a:lnTo>
                  <a:lnTo>
                    <a:pt x="1041" y="1582"/>
                  </a:lnTo>
                  <a:lnTo>
                    <a:pt x="1041" y="1584"/>
                  </a:lnTo>
                  <a:lnTo>
                    <a:pt x="1041" y="1586"/>
                  </a:lnTo>
                  <a:lnTo>
                    <a:pt x="1041" y="1588"/>
                  </a:lnTo>
                  <a:lnTo>
                    <a:pt x="1041" y="1589"/>
                  </a:lnTo>
                  <a:lnTo>
                    <a:pt x="1041" y="1591"/>
                  </a:lnTo>
                  <a:lnTo>
                    <a:pt x="1039" y="1591"/>
                  </a:lnTo>
                  <a:lnTo>
                    <a:pt x="1037" y="1591"/>
                  </a:lnTo>
                  <a:lnTo>
                    <a:pt x="1037" y="1589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5" y="1586"/>
                  </a:lnTo>
                  <a:lnTo>
                    <a:pt x="1034" y="1584"/>
                  </a:lnTo>
                  <a:lnTo>
                    <a:pt x="1034" y="1582"/>
                  </a:lnTo>
                  <a:lnTo>
                    <a:pt x="1032" y="1582"/>
                  </a:lnTo>
                  <a:lnTo>
                    <a:pt x="1032" y="1581"/>
                  </a:lnTo>
                  <a:lnTo>
                    <a:pt x="1030" y="1581"/>
                  </a:lnTo>
                  <a:lnTo>
                    <a:pt x="1028" y="1581"/>
                  </a:lnTo>
                  <a:lnTo>
                    <a:pt x="1028" y="1579"/>
                  </a:lnTo>
                  <a:lnTo>
                    <a:pt x="1027" y="1579"/>
                  </a:lnTo>
                  <a:lnTo>
                    <a:pt x="1027" y="1577"/>
                  </a:lnTo>
                  <a:lnTo>
                    <a:pt x="1027" y="1575"/>
                  </a:lnTo>
                  <a:lnTo>
                    <a:pt x="1025" y="1575"/>
                  </a:lnTo>
                  <a:lnTo>
                    <a:pt x="1025" y="1577"/>
                  </a:lnTo>
                  <a:lnTo>
                    <a:pt x="1023" y="1577"/>
                  </a:lnTo>
                  <a:lnTo>
                    <a:pt x="1023" y="1579"/>
                  </a:lnTo>
                  <a:lnTo>
                    <a:pt x="1023" y="1581"/>
                  </a:lnTo>
                  <a:lnTo>
                    <a:pt x="1021" y="1581"/>
                  </a:lnTo>
                  <a:lnTo>
                    <a:pt x="1019" y="1581"/>
                  </a:lnTo>
                  <a:lnTo>
                    <a:pt x="1018" y="1581"/>
                  </a:lnTo>
                  <a:lnTo>
                    <a:pt x="1018" y="1579"/>
                  </a:lnTo>
                  <a:lnTo>
                    <a:pt x="1016" y="1579"/>
                  </a:lnTo>
                  <a:lnTo>
                    <a:pt x="1014" y="1579"/>
                  </a:lnTo>
                  <a:lnTo>
                    <a:pt x="1012" y="1579"/>
                  </a:lnTo>
                  <a:lnTo>
                    <a:pt x="1011" y="1581"/>
                  </a:lnTo>
                  <a:lnTo>
                    <a:pt x="1011" y="1579"/>
                  </a:lnTo>
                  <a:lnTo>
                    <a:pt x="1009" y="1579"/>
                  </a:lnTo>
                  <a:lnTo>
                    <a:pt x="1009" y="1581"/>
                  </a:lnTo>
                  <a:lnTo>
                    <a:pt x="1007" y="1581"/>
                  </a:lnTo>
                  <a:lnTo>
                    <a:pt x="1005" y="1581"/>
                  </a:lnTo>
                  <a:lnTo>
                    <a:pt x="1005" y="1579"/>
                  </a:lnTo>
                  <a:lnTo>
                    <a:pt x="1004" y="1579"/>
                  </a:lnTo>
                  <a:lnTo>
                    <a:pt x="1002" y="1579"/>
                  </a:lnTo>
                  <a:lnTo>
                    <a:pt x="1002" y="1577"/>
                  </a:lnTo>
                  <a:lnTo>
                    <a:pt x="1000" y="1577"/>
                  </a:lnTo>
                  <a:lnTo>
                    <a:pt x="998" y="1577"/>
                  </a:lnTo>
                  <a:lnTo>
                    <a:pt x="996" y="1577"/>
                  </a:lnTo>
                  <a:lnTo>
                    <a:pt x="996" y="1575"/>
                  </a:lnTo>
                  <a:lnTo>
                    <a:pt x="995" y="1575"/>
                  </a:lnTo>
                  <a:lnTo>
                    <a:pt x="993" y="1575"/>
                  </a:lnTo>
                  <a:lnTo>
                    <a:pt x="991" y="1574"/>
                  </a:lnTo>
                  <a:lnTo>
                    <a:pt x="991" y="1575"/>
                  </a:lnTo>
                  <a:lnTo>
                    <a:pt x="991" y="1574"/>
                  </a:lnTo>
                  <a:lnTo>
                    <a:pt x="989" y="1574"/>
                  </a:lnTo>
                  <a:lnTo>
                    <a:pt x="988" y="1574"/>
                  </a:lnTo>
                  <a:lnTo>
                    <a:pt x="988" y="1575"/>
                  </a:lnTo>
                  <a:lnTo>
                    <a:pt x="986" y="1575"/>
                  </a:lnTo>
                  <a:lnTo>
                    <a:pt x="986" y="1577"/>
                  </a:lnTo>
                  <a:lnTo>
                    <a:pt x="984" y="1577"/>
                  </a:lnTo>
                  <a:lnTo>
                    <a:pt x="984" y="1579"/>
                  </a:lnTo>
                  <a:lnTo>
                    <a:pt x="982" y="1577"/>
                  </a:lnTo>
                  <a:lnTo>
                    <a:pt x="981" y="1579"/>
                  </a:lnTo>
                  <a:lnTo>
                    <a:pt x="979" y="1579"/>
                  </a:lnTo>
                  <a:lnTo>
                    <a:pt x="979" y="1581"/>
                  </a:lnTo>
                  <a:lnTo>
                    <a:pt x="977" y="1581"/>
                  </a:lnTo>
                  <a:lnTo>
                    <a:pt x="977" y="1582"/>
                  </a:lnTo>
                  <a:lnTo>
                    <a:pt x="975" y="1582"/>
                  </a:lnTo>
                  <a:lnTo>
                    <a:pt x="975" y="1581"/>
                  </a:lnTo>
                  <a:lnTo>
                    <a:pt x="973" y="1581"/>
                  </a:lnTo>
                  <a:lnTo>
                    <a:pt x="973" y="1579"/>
                  </a:lnTo>
                  <a:lnTo>
                    <a:pt x="972" y="1579"/>
                  </a:lnTo>
                  <a:lnTo>
                    <a:pt x="972" y="1577"/>
                  </a:lnTo>
                  <a:lnTo>
                    <a:pt x="972" y="1575"/>
                  </a:lnTo>
                  <a:lnTo>
                    <a:pt x="973" y="1575"/>
                  </a:lnTo>
                  <a:lnTo>
                    <a:pt x="973" y="1574"/>
                  </a:lnTo>
                  <a:lnTo>
                    <a:pt x="973" y="1572"/>
                  </a:lnTo>
                  <a:lnTo>
                    <a:pt x="973" y="1570"/>
                  </a:lnTo>
                  <a:lnTo>
                    <a:pt x="973" y="1568"/>
                  </a:lnTo>
                  <a:lnTo>
                    <a:pt x="973" y="1566"/>
                  </a:lnTo>
                  <a:lnTo>
                    <a:pt x="973" y="1565"/>
                  </a:lnTo>
                  <a:lnTo>
                    <a:pt x="973" y="1563"/>
                  </a:lnTo>
                  <a:lnTo>
                    <a:pt x="973" y="1561"/>
                  </a:lnTo>
                  <a:lnTo>
                    <a:pt x="973" y="1559"/>
                  </a:lnTo>
                  <a:lnTo>
                    <a:pt x="973" y="1558"/>
                  </a:lnTo>
                  <a:lnTo>
                    <a:pt x="973" y="1556"/>
                  </a:lnTo>
                  <a:lnTo>
                    <a:pt x="973" y="1554"/>
                  </a:lnTo>
                  <a:lnTo>
                    <a:pt x="972" y="1552"/>
                  </a:lnTo>
                  <a:lnTo>
                    <a:pt x="972" y="1551"/>
                  </a:lnTo>
                  <a:lnTo>
                    <a:pt x="970" y="1551"/>
                  </a:lnTo>
                  <a:lnTo>
                    <a:pt x="970" y="1549"/>
                  </a:lnTo>
                  <a:lnTo>
                    <a:pt x="968" y="1549"/>
                  </a:lnTo>
                  <a:lnTo>
                    <a:pt x="968" y="1547"/>
                  </a:lnTo>
                  <a:lnTo>
                    <a:pt x="966" y="1547"/>
                  </a:lnTo>
                  <a:lnTo>
                    <a:pt x="965" y="1545"/>
                  </a:lnTo>
                  <a:lnTo>
                    <a:pt x="963" y="1545"/>
                  </a:lnTo>
                  <a:lnTo>
                    <a:pt x="963" y="1547"/>
                  </a:lnTo>
                  <a:lnTo>
                    <a:pt x="961" y="1547"/>
                  </a:lnTo>
                  <a:lnTo>
                    <a:pt x="959" y="1547"/>
                  </a:lnTo>
                  <a:lnTo>
                    <a:pt x="958" y="1547"/>
                  </a:lnTo>
                  <a:lnTo>
                    <a:pt x="956" y="1547"/>
                  </a:lnTo>
                  <a:lnTo>
                    <a:pt x="956" y="1545"/>
                  </a:lnTo>
                  <a:lnTo>
                    <a:pt x="954" y="1545"/>
                  </a:lnTo>
                  <a:lnTo>
                    <a:pt x="954" y="1547"/>
                  </a:lnTo>
                  <a:lnTo>
                    <a:pt x="952" y="1547"/>
                  </a:lnTo>
                  <a:lnTo>
                    <a:pt x="950" y="1547"/>
                  </a:lnTo>
                  <a:lnTo>
                    <a:pt x="950" y="1549"/>
                  </a:lnTo>
                  <a:lnTo>
                    <a:pt x="949" y="1549"/>
                  </a:lnTo>
                  <a:lnTo>
                    <a:pt x="949" y="1551"/>
                  </a:lnTo>
                  <a:lnTo>
                    <a:pt x="949" y="1549"/>
                  </a:lnTo>
                  <a:lnTo>
                    <a:pt x="947" y="1549"/>
                  </a:lnTo>
                  <a:lnTo>
                    <a:pt x="945" y="1551"/>
                  </a:lnTo>
                  <a:lnTo>
                    <a:pt x="943" y="1551"/>
                  </a:lnTo>
                  <a:lnTo>
                    <a:pt x="942" y="1551"/>
                  </a:lnTo>
                  <a:lnTo>
                    <a:pt x="942" y="1552"/>
                  </a:lnTo>
                  <a:lnTo>
                    <a:pt x="940" y="1552"/>
                  </a:lnTo>
                  <a:lnTo>
                    <a:pt x="938" y="1552"/>
                  </a:lnTo>
                  <a:lnTo>
                    <a:pt x="938" y="1554"/>
                  </a:lnTo>
                  <a:lnTo>
                    <a:pt x="936" y="1554"/>
                  </a:lnTo>
                  <a:lnTo>
                    <a:pt x="935" y="1554"/>
                  </a:lnTo>
                  <a:lnTo>
                    <a:pt x="935" y="1552"/>
                  </a:lnTo>
                  <a:lnTo>
                    <a:pt x="933" y="1554"/>
                  </a:lnTo>
                  <a:lnTo>
                    <a:pt x="933" y="1556"/>
                  </a:lnTo>
                  <a:lnTo>
                    <a:pt x="931" y="1556"/>
                  </a:lnTo>
                  <a:lnTo>
                    <a:pt x="931" y="1558"/>
                  </a:lnTo>
                  <a:lnTo>
                    <a:pt x="929" y="1558"/>
                  </a:lnTo>
                  <a:lnTo>
                    <a:pt x="927" y="1558"/>
                  </a:lnTo>
                  <a:lnTo>
                    <a:pt x="927" y="1556"/>
                  </a:lnTo>
                  <a:lnTo>
                    <a:pt x="926" y="1556"/>
                  </a:lnTo>
                  <a:lnTo>
                    <a:pt x="926" y="1558"/>
                  </a:lnTo>
                  <a:lnTo>
                    <a:pt x="924" y="1558"/>
                  </a:lnTo>
                  <a:lnTo>
                    <a:pt x="924" y="1556"/>
                  </a:lnTo>
                  <a:lnTo>
                    <a:pt x="922" y="1556"/>
                  </a:lnTo>
                  <a:lnTo>
                    <a:pt x="922" y="1554"/>
                  </a:lnTo>
                  <a:lnTo>
                    <a:pt x="922" y="1556"/>
                  </a:lnTo>
                  <a:lnTo>
                    <a:pt x="920" y="1556"/>
                  </a:lnTo>
                  <a:lnTo>
                    <a:pt x="919" y="1556"/>
                  </a:lnTo>
                  <a:lnTo>
                    <a:pt x="919" y="1558"/>
                  </a:lnTo>
                  <a:lnTo>
                    <a:pt x="917" y="1558"/>
                  </a:lnTo>
                  <a:lnTo>
                    <a:pt x="915" y="1558"/>
                  </a:lnTo>
                  <a:lnTo>
                    <a:pt x="915" y="1556"/>
                  </a:lnTo>
                  <a:lnTo>
                    <a:pt x="913" y="1556"/>
                  </a:lnTo>
                  <a:lnTo>
                    <a:pt x="912" y="1556"/>
                  </a:lnTo>
                  <a:lnTo>
                    <a:pt x="912" y="1558"/>
                  </a:lnTo>
                  <a:lnTo>
                    <a:pt x="910" y="1558"/>
                  </a:lnTo>
                  <a:lnTo>
                    <a:pt x="908" y="1558"/>
                  </a:lnTo>
                  <a:lnTo>
                    <a:pt x="908" y="1556"/>
                  </a:lnTo>
                  <a:lnTo>
                    <a:pt x="906" y="1556"/>
                  </a:lnTo>
                  <a:lnTo>
                    <a:pt x="904" y="1558"/>
                  </a:lnTo>
                  <a:lnTo>
                    <a:pt x="904" y="1556"/>
                  </a:lnTo>
                  <a:lnTo>
                    <a:pt x="904" y="1554"/>
                  </a:lnTo>
                  <a:lnTo>
                    <a:pt x="904" y="1552"/>
                  </a:lnTo>
                  <a:lnTo>
                    <a:pt x="904" y="1551"/>
                  </a:lnTo>
                  <a:lnTo>
                    <a:pt x="903" y="1551"/>
                  </a:lnTo>
                  <a:lnTo>
                    <a:pt x="901" y="1552"/>
                  </a:lnTo>
                  <a:lnTo>
                    <a:pt x="899" y="1552"/>
                  </a:lnTo>
                  <a:lnTo>
                    <a:pt x="899" y="1554"/>
                  </a:lnTo>
                  <a:lnTo>
                    <a:pt x="899" y="1556"/>
                  </a:lnTo>
                  <a:lnTo>
                    <a:pt x="899" y="1558"/>
                  </a:lnTo>
                  <a:lnTo>
                    <a:pt x="899" y="1559"/>
                  </a:lnTo>
                  <a:lnTo>
                    <a:pt x="897" y="1559"/>
                  </a:lnTo>
                  <a:lnTo>
                    <a:pt x="896" y="1559"/>
                  </a:lnTo>
                  <a:lnTo>
                    <a:pt x="894" y="1559"/>
                  </a:lnTo>
                  <a:lnTo>
                    <a:pt x="894" y="1561"/>
                  </a:lnTo>
                  <a:lnTo>
                    <a:pt x="892" y="1561"/>
                  </a:lnTo>
                  <a:lnTo>
                    <a:pt x="892" y="1559"/>
                  </a:lnTo>
                  <a:lnTo>
                    <a:pt x="890" y="1559"/>
                  </a:lnTo>
                  <a:lnTo>
                    <a:pt x="890" y="1561"/>
                  </a:lnTo>
                  <a:lnTo>
                    <a:pt x="889" y="1561"/>
                  </a:lnTo>
                  <a:lnTo>
                    <a:pt x="889" y="1559"/>
                  </a:lnTo>
                  <a:lnTo>
                    <a:pt x="887" y="1559"/>
                  </a:lnTo>
                  <a:lnTo>
                    <a:pt x="887" y="1558"/>
                  </a:lnTo>
                  <a:lnTo>
                    <a:pt x="885" y="1556"/>
                  </a:lnTo>
                  <a:lnTo>
                    <a:pt x="883" y="1556"/>
                  </a:lnTo>
                  <a:lnTo>
                    <a:pt x="883" y="1554"/>
                  </a:lnTo>
                  <a:lnTo>
                    <a:pt x="881" y="1554"/>
                  </a:lnTo>
                  <a:lnTo>
                    <a:pt x="881" y="1556"/>
                  </a:lnTo>
                  <a:lnTo>
                    <a:pt x="880" y="1556"/>
                  </a:lnTo>
                  <a:lnTo>
                    <a:pt x="880" y="1558"/>
                  </a:lnTo>
                  <a:lnTo>
                    <a:pt x="880" y="1559"/>
                  </a:lnTo>
                  <a:lnTo>
                    <a:pt x="878" y="1559"/>
                  </a:lnTo>
                  <a:lnTo>
                    <a:pt x="876" y="1559"/>
                  </a:lnTo>
                  <a:lnTo>
                    <a:pt x="876" y="1561"/>
                  </a:lnTo>
                  <a:lnTo>
                    <a:pt x="874" y="1561"/>
                  </a:lnTo>
                  <a:lnTo>
                    <a:pt x="873" y="1561"/>
                  </a:lnTo>
                  <a:lnTo>
                    <a:pt x="873" y="1559"/>
                  </a:lnTo>
                  <a:lnTo>
                    <a:pt x="871" y="1561"/>
                  </a:lnTo>
                  <a:lnTo>
                    <a:pt x="869" y="1561"/>
                  </a:lnTo>
                  <a:lnTo>
                    <a:pt x="869" y="1563"/>
                  </a:lnTo>
                  <a:lnTo>
                    <a:pt x="867" y="1563"/>
                  </a:lnTo>
                  <a:lnTo>
                    <a:pt x="867" y="1561"/>
                  </a:lnTo>
                  <a:lnTo>
                    <a:pt x="866" y="1561"/>
                  </a:lnTo>
                  <a:lnTo>
                    <a:pt x="866" y="1563"/>
                  </a:lnTo>
                  <a:lnTo>
                    <a:pt x="864" y="1563"/>
                  </a:lnTo>
                  <a:lnTo>
                    <a:pt x="864" y="1565"/>
                  </a:lnTo>
                  <a:lnTo>
                    <a:pt x="862" y="1565"/>
                  </a:lnTo>
                  <a:lnTo>
                    <a:pt x="860" y="1566"/>
                  </a:lnTo>
                  <a:lnTo>
                    <a:pt x="860" y="1568"/>
                  </a:lnTo>
                  <a:lnTo>
                    <a:pt x="858" y="1568"/>
                  </a:lnTo>
                  <a:lnTo>
                    <a:pt x="858" y="1570"/>
                  </a:lnTo>
                  <a:lnTo>
                    <a:pt x="857" y="1570"/>
                  </a:lnTo>
                  <a:lnTo>
                    <a:pt x="857" y="1572"/>
                  </a:lnTo>
                  <a:lnTo>
                    <a:pt x="855" y="1572"/>
                  </a:lnTo>
                  <a:lnTo>
                    <a:pt x="853" y="1572"/>
                  </a:lnTo>
                  <a:lnTo>
                    <a:pt x="853" y="1574"/>
                  </a:lnTo>
                  <a:lnTo>
                    <a:pt x="853" y="1575"/>
                  </a:lnTo>
                  <a:lnTo>
                    <a:pt x="853" y="1577"/>
                  </a:lnTo>
                  <a:lnTo>
                    <a:pt x="853" y="1579"/>
                  </a:lnTo>
                  <a:lnTo>
                    <a:pt x="851" y="1579"/>
                  </a:lnTo>
                  <a:lnTo>
                    <a:pt x="850" y="1579"/>
                  </a:lnTo>
                  <a:lnTo>
                    <a:pt x="848" y="1579"/>
                  </a:lnTo>
                  <a:lnTo>
                    <a:pt x="846" y="1579"/>
                  </a:lnTo>
                  <a:lnTo>
                    <a:pt x="844" y="1579"/>
                  </a:lnTo>
                  <a:lnTo>
                    <a:pt x="846" y="1579"/>
                  </a:lnTo>
                  <a:lnTo>
                    <a:pt x="846" y="1577"/>
                  </a:lnTo>
                  <a:lnTo>
                    <a:pt x="844" y="1577"/>
                  </a:lnTo>
                  <a:lnTo>
                    <a:pt x="842" y="1575"/>
                  </a:lnTo>
                  <a:lnTo>
                    <a:pt x="842" y="1577"/>
                  </a:lnTo>
                  <a:lnTo>
                    <a:pt x="841" y="1577"/>
                  </a:lnTo>
                  <a:lnTo>
                    <a:pt x="841" y="1575"/>
                  </a:lnTo>
                  <a:lnTo>
                    <a:pt x="839" y="1575"/>
                  </a:lnTo>
                  <a:lnTo>
                    <a:pt x="839" y="1577"/>
                  </a:lnTo>
                  <a:lnTo>
                    <a:pt x="837" y="1577"/>
                  </a:lnTo>
                  <a:lnTo>
                    <a:pt x="835" y="1579"/>
                  </a:lnTo>
                  <a:lnTo>
                    <a:pt x="834" y="1579"/>
                  </a:lnTo>
                  <a:lnTo>
                    <a:pt x="834" y="1581"/>
                  </a:lnTo>
                  <a:lnTo>
                    <a:pt x="832" y="1581"/>
                  </a:lnTo>
                  <a:lnTo>
                    <a:pt x="830" y="1581"/>
                  </a:lnTo>
                  <a:lnTo>
                    <a:pt x="830" y="1582"/>
                  </a:lnTo>
                  <a:lnTo>
                    <a:pt x="830" y="1584"/>
                  </a:lnTo>
                  <a:lnTo>
                    <a:pt x="828" y="1586"/>
                  </a:lnTo>
                  <a:lnTo>
                    <a:pt x="827" y="1586"/>
                  </a:lnTo>
                  <a:lnTo>
                    <a:pt x="827" y="1584"/>
                  </a:lnTo>
                  <a:lnTo>
                    <a:pt x="825" y="1584"/>
                  </a:lnTo>
                  <a:lnTo>
                    <a:pt x="825" y="1586"/>
                  </a:lnTo>
                  <a:lnTo>
                    <a:pt x="823" y="1586"/>
                  </a:lnTo>
                  <a:lnTo>
                    <a:pt x="821" y="1588"/>
                  </a:lnTo>
                  <a:lnTo>
                    <a:pt x="821" y="1589"/>
                  </a:lnTo>
                  <a:lnTo>
                    <a:pt x="821" y="1591"/>
                  </a:lnTo>
                  <a:lnTo>
                    <a:pt x="821" y="1589"/>
                  </a:lnTo>
                  <a:lnTo>
                    <a:pt x="819" y="1589"/>
                  </a:lnTo>
                  <a:lnTo>
                    <a:pt x="819" y="1588"/>
                  </a:lnTo>
                  <a:lnTo>
                    <a:pt x="818" y="1588"/>
                  </a:lnTo>
                  <a:lnTo>
                    <a:pt x="818" y="1586"/>
                  </a:lnTo>
                  <a:lnTo>
                    <a:pt x="816" y="1586"/>
                  </a:lnTo>
                  <a:lnTo>
                    <a:pt x="816" y="1584"/>
                  </a:lnTo>
                  <a:lnTo>
                    <a:pt x="816" y="1582"/>
                  </a:lnTo>
                  <a:lnTo>
                    <a:pt x="814" y="1582"/>
                  </a:lnTo>
                  <a:lnTo>
                    <a:pt x="814" y="1584"/>
                  </a:lnTo>
                  <a:lnTo>
                    <a:pt x="812" y="1584"/>
                  </a:lnTo>
                  <a:lnTo>
                    <a:pt x="812" y="1586"/>
                  </a:lnTo>
                  <a:lnTo>
                    <a:pt x="814" y="1586"/>
                  </a:lnTo>
                  <a:lnTo>
                    <a:pt x="812" y="1588"/>
                  </a:lnTo>
                  <a:lnTo>
                    <a:pt x="812" y="1586"/>
                  </a:lnTo>
                  <a:lnTo>
                    <a:pt x="811" y="1586"/>
                  </a:lnTo>
                  <a:lnTo>
                    <a:pt x="811" y="1588"/>
                  </a:lnTo>
                  <a:lnTo>
                    <a:pt x="809" y="1588"/>
                  </a:lnTo>
                  <a:lnTo>
                    <a:pt x="807" y="1588"/>
                  </a:lnTo>
                  <a:lnTo>
                    <a:pt x="807" y="1589"/>
                  </a:lnTo>
                  <a:lnTo>
                    <a:pt x="807" y="1591"/>
                  </a:lnTo>
                  <a:lnTo>
                    <a:pt x="805" y="1591"/>
                  </a:lnTo>
                  <a:lnTo>
                    <a:pt x="804" y="1591"/>
                  </a:lnTo>
                  <a:lnTo>
                    <a:pt x="804" y="1593"/>
                  </a:lnTo>
                  <a:lnTo>
                    <a:pt x="802" y="1593"/>
                  </a:lnTo>
                  <a:lnTo>
                    <a:pt x="800" y="1593"/>
                  </a:lnTo>
                  <a:lnTo>
                    <a:pt x="800" y="1591"/>
                  </a:lnTo>
                  <a:lnTo>
                    <a:pt x="800" y="1589"/>
                  </a:lnTo>
                  <a:lnTo>
                    <a:pt x="800" y="1588"/>
                  </a:lnTo>
                  <a:lnTo>
                    <a:pt x="800" y="1586"/>
                  </a:lnTo>
                  <a:lnTo>
                    <a:pt x="800" y="1584"/>
                  </a:lnTo>
                  <a:lnTo>
                    <a:pt x="800" y="1582"/>
                  </a:lnTo>
                  <a:lnTo>
                    <a:pt x="800" y="1581"/>
                  </a:lnTo>
                  <a:lnTo>
                    <a:pt x="798" y="1581"/>
                  </a:lnTo>
                  <a:lnTo>
                    <a:pt x="796" y="1581"/>
                  </a:lnTo>
                  <a:lnTo>
                    <a:pt x="795" y="1582"/>
                  </a:lnTo>
                  <a:lnTo>
                    <a:pt x="795" y="1581"/>
                  </a:lnTo>
                  <a:lnTo>
                    <a:pt x="793" y="1581"/>
                  </a:lnTo>
                  <a:lnTo>
                    <a:pt x="793" y="1582"/>
                  </a:lnTo>
                  <a:lnTo>
                    <a:pt x="791" y="1582"/>
                  </a:lnTo>
                  <a:lnTo>
                    <a:pt x="789" y="1582"/>
                  </a:lnTo>
                  <a:lnTo>
                    <a:pt x="789" y="1584"/>
                  </a:lnTo>
                  <a:lnTo>
                    <a:pt x="788" y="1584"/>
                  </a:lnTo>
                  <a:lnTo>
                    <a:pt x="786" y="1584"/>
                  </a:lnTo>
                  <a:lnTo>
                    <a:pt x="786" y="1586"/>
                  </a:lnTo>
                  <a:lnTo>
                    <a:pt x="784" y="1586"/>
                  </a:lnTo>
                  <a:lnTo>
                    <a:pt x="784" y="1584"/>
                  </a:lnTo>
                  <a:lnTo>
                    <a:pt x="784" y="1586"/>
                  </a:lnTo>
                  <a:lnTo>
                    <a:pt x="782" y="1586"/>
                  </a:lnTo>
                  <a:lnTo>
                    <a:pt x="781" y="1586"/>
                  </a:lnTo>
                  <a:lnTo>
                    <a:pt x="779" y="1586"/>
                  </a:lnTo>
                  <a:lnTo>
                    <a:pt x="779" y="1584"/>
                  </a:lnTo>
                  <a:lnTo>
                    <a:pt x="777" y="1584"/>
                  </a:lnTo>
                  <a:lnTo>
                    <a:pt x="775" y="1584"/>
                  </a:lnTo>
                  <a:lnTo>
                    <a:pt x="775" y="1582"/>
                  </a:lnTo>
                  <a:lnTo>
                    <a:pt x="773" y="1582"/>
                  </a:lnTo>
                  <a:lnTo>
                    <a:pt x="773" y="1581"/>
                  </a:lnTo>
                  <a:lnTo>
                    <a:pt x="773" y="1579"/>
                  </a:lnTo>
                  <a:lnTo>
                    <a:pt x="772" y="1579"/>
                  </a:lnTo>
                  <a:lnTo>
                    <a:pt x="770" y="1579"/>
                  </a:lnTo>
                  <a:lnTo>
                    <a:pt x="770" y="1577"/>
                  </a:lnTo>
                  <a:lnTo>
                    <a:pt x="768" y="1577"/>
                  </a:lnTo>
                  <a:lnTo>
                    <a:pt x="768" y="1579"/>
                  </a:lnTo>
                  <a:lnTo>
                    <a:pt x="768" y="1577"/>
                  </a:lnTo>
                  <a:lnTo>
                    <a:pt x="766" y="1577"/>
                  </a:lnTo>
                  <a:lnTo>
                    <a:pt x="766" y="1579"/>
                  </a:lnTo>
                  <a:lnTo>
                    <a:pt x="765" y="1579"/>
                  </a:lnTo>
                  <a:lnTo>
                    <a:pt x="765" y="1577"/>
                  </a:lnTo>
                  <a:lnTo>
                    <a:pt x="763" y="1577"/>
                  </a:lnTo>
                  <a:lnTo>
                    <a:pt x="763" y="1579"/>
                  </a:lnTo>
                  <a:lnTo>
                    <a:pt x="761" y="1579"/>
                  </a:lnTo>
                  <a:lnTo>
                    <a:pt x="759" y="1579"/>
                  </a:lnTo>
                  <a:lnTo>
                    <a:pt x="758" y="1579"/>
                  </a:lnTo>
                  <a:lnTo>
                    <a:pt x="758" y="1577"/>
                  </a:lnTo>
                  <a:lnTo>
                    <a:pt x="759" y="1577"/>
                  </a:lnTo>
                  <a:lnTo>
                    <a:pt x="759" y="1575"/>
                  </a:lnTo>
                  <a:lnTo>
                    <a:pt x="758" y="1575"/>
                  </a:lnTo>
                  <a:lnTo>
                    <a:pt x="758" y="1574"/>
                  </a:lnTo>
                  <a:lnTo>
                    <a:pt x="759" y="1574"/>
                  </a:lnTo>
                  <a:lnTo>
                    <a:pt x="758" y="1574"/>
                  </a:lnTo>
                  <a:lnTo>
                    <a:pt x="756" y="1574"/>
                  </a:lnTo>
                  <a:lnTo>
                    <a:pt x="756" y="1572"/>
                  </a:lnTo>
                  <a:lnTo>
                    <a:pt x="756" y="1570"/>
                  </a:lnTo>
                  <a:lnTo>
                    <a:pt x="754" y="1570"/>
                  </a:lnTo>
                  <a:lnTo>
                    <a:pt x="752" y="1570"/>
                  </a:lnTo>
                  <a:lnTo>
                    <a:pt x="752" y="1568"/>
                  </a:lnTo>
                  <a:lnTo>
                    <a:pt x="750" y="1568"/>
                  </a:lnTo>
                  <a:lnTo>
                    <a:pt x="750" y="1570"/>
                  </a:lnTo>
                  <a:lnTo>
                    <a:pt x="750" y="1572"/>
                  </a:lnTo>
                  <a:lnTo>
                    <a:pt x="750" y="1574"/>
                  </a:lnTo>
                  <a:lnTo>
                    <a:pt x="750" y="1575"/>
                  </a:lnTo>
                  <a:lnTo>
                    <a:pt x="749" y="1575"/>
                  </a:lnTo>
                  <a:lnTo>
                    <a:pt x="749" y="1577"/>
                  </a:lnTo>
                  <a:lnTo>
                    <a:pt x="747" y="1577"/>
                  </a:lnTo>
                  <a:lnTo>
                    <a:pt x="747" y="1579"/>
                  </a:lnTo>
                  <a:lnTo>
                    <a:pt x="747" y="1581"/>
                  </a:lnTo>
                  <a:lnTo>
                    <a:pt x="745" y="1581"/>
                  </a:lnTo>
                  <a:lnTo>
                    <a:pt x="745" y="1582"/>
                  </a:lnTo>
                  <a:lnTo>
                    <a:pt x="745" y="1584"/>
                  </a:lnTo>
                  <a:lnTo>
                    <a:pt x="743" y="1584"/>
                  </a:lnTo>
                  <a:lnTo>
                    <a:pt x="743" y="1586"/>
                  </a:lnTo>
                  <a:lnTo>
                    <a:pt x="743" y="1588"/>
                  </a:lnTo>
                  <a:lnTo>
                    <a:pt x="743" y="1589"/>
                  </a:lnTo>
                  <a:lnTo>
                    <a:pt x="745" y="1589"/>
                  </a:lnTo>
                  <a:lnTo>
                    <a:pt x="743" y="1589"/>
                  </a:lnTo>
                  <a:lnTo>
                    <a:pt x="743" y="1591"/>
                  </a:lnTo>
                  <a:lnTo>
                    <a:pt x="745" y="1591"/>
                  </a:lnTo>
                  <a:lnTo>
                    <a:pt x="743" y="1591"/>
                  </a:lnTo>
                  <a:lnTo>
                    <a:pt x="743" y="1593"/>
                  </a:lnTo>
                  <a:lnTo>
                    <a:pt x="743" y="1595"/>
                  </a:lnTo>
                  <a:lnTo>
                    <a:pt x="745" y="1595"/>
                  </a:lnTo>
                  <a:lnTo>
                    <a:pt x="745" y="1597"/>
                  </a:lnTo>
                  <a:lnTo>
                    <a:pt x="745" y="1598"/>
                  </a:lnTo>
                  <a:lnTo>
                    <a:pt x="743" y="1598"/>
                  </a:lnTo>
                  <a:lnTo>
                    <a:pt x="743" y="1600"/>
                  </a:lnTo>
                  <a:lnTo>
                    <a:pt x="743" y="1602"/>
                  </a:lnTo>
                  <a:lnTo>
                    <a:pt x="745" y="1602"/>
                  </a:lnTo>
                  <a:lnTo>
                    <a:pt x="745" y="1604"/>
                  </a:lnTo>
                  <a:lnTo>
                    <a:pt x="743" y="1604"/>
                  </a:lnTo>
                  <a:lnTo>
                    <a:pt x="743" y="1605"/>
                  </a:lnTo>
                  <a:lnTo>
                    <a:pt x="743" y="1607"/>
                  </a:lnTo>
                  <a:lnTo>
                    <a:pt x="742" y="1607"/>
                  </a:lnTo>
                  <a:lnTo>
                    <a:pt x="742" y="1609"/>
                  </a:lnTo>
                  <a:lnTo>
                    <a:pt x="740" y="1609"/>
                  </a:lnTo>
                  <a:lnTo>
                    <a:pt x="740" y="1611"/>
                  </a:lnTo>
                  <a:lnTo>
                    <a:pt x="740" y="1612"/>
                  </a:lnTo>
                  <a:lnTo>
                    <a:pt x="740" y="1611"/>
                  </a:lnTo>
                  <a:lnTo>
                    <a:pt x="742" y="1611"/>
                  </a:lnTo>
                  <a:lnTo>
                    <a:pt x="742" y="1612"/>
                  </a:lnTo>
                  <a:lnTo>
                    <a:pt x="740" y="1612"/>
                  </a:lnTo>
                  <a:lnTo>
                    <a:pt x="740" y="1614"/>
                  </a:lnTo>
                  <a:lnTo>
                    <a:pt x="740" y="1616"/>
                  </a:lnTo>
                  <a:lnTo>
                    <a:pt x="740" y="1618"/>
                  </a:lnTo>
                  <a:lnTo>
                    <a:pt x="738" y="1618"/>
                  </a:lnTo>
                  <a:lnTo>
                    <a:pt x="738" y="1616"/>
                  </a:lnTo>
                  <a:lnTo>
                    <a:pt x="736" y="1616"/>
                  </a:lnTo>
                  <a:lnTo>
                    <a:pt x="736" y="1618"/>
                  </a:lnTo>
                  <a:lnTo>
                    <a:pt x="735" y="1618"/>
                  </a:lnTo>
                  <a:lnTo>
                    <a:pt x="735" y="1620"/>
                  </a:lnTo>
                  <a:lnTo>
                    <a:pt x="733" y="1620"/>
                  </a:lnTo>
                  <a:lnTo>
                    <a:pt x="733" y="1621"/>
                  </a:lnTo>
                  <a:lnTo>
                    <a:pt x="733" y="1623"/>
                  </a:lnTo>
                  <a:lnTo>
                    <a:pt x="731" y="1623"/>
                  </a:lnTo>
                  <a:lnTo>
                    <a:pt x="729" y="1623"/>
                  </a:lnTo>
                  <a:lnTo>
                    <a:pt x="727" y="1623"/>
                  </a:lnTo>
                  <a:lnTo>
                    <a:pt x="727" y="1625"/>
                  </a:lnTo>
                  <a:lnTo>
                    <a:pt x="729" y="1625"/>
                  </a:lnTo>
                  <a:lnTo>
                    <a:pt x="729" y="1627"/>
                  </a:lnTo>
                  <a:lnTo>
                    <a:pt x="729" y="1628"/>
                  </a:lnTo>
                  <a:lnTo>
                    <a:pt x="727" y="1628"/>
                  </a:lnTo>
                  <a:lnTo>
                    <a:pt x="727" y="1627"/>
                  </a:lnTo>
                  <a:lnTo>
                    <a:pt x="726" y="1627"/>
                  </a:lnTo>
                  <a:lnTo>
                    <a:pt x="724" y="1627"/>
                  </a:lnTo>
                  <a:lnTo>
                    <a:pt x="722" y="1627"/>
                  </a:lnTo>
                  <a:lnTo>
                    <a:pt x="720" y="1627"/>
                  </a:lnTo>
                  <a:lnTo>
                    <a:pt x="720" y="1625"/>
                  </a:lnTo>
                  <a:lnTo>
                    <a:pt x="720" y="1623"/>
                  </a:lnTo>
                  <a:lnTo>
                    <a:pt x="719" y="1623"/>
                  </a:lnTo>
                  <a:lnTo>
                    <a:pt x="717" y="1623"/>
                  </a:lnTo>
                  <a:lnTo>
                    <a:pt x="715" y="1623"/>
                  </a:lnTo>
                  <a:lnTo>
                    <a:pt x="715" y="1625"/>
                  </a:lnTo>
                  <a:lnTo>
                    <a:pt x="715" y="1627"/>
                  </a:lnTo>
                  <a:lnTo>
                    <a:pt x="713" y="1627"/>
                  </a:lnTo>
                  <a:lnTo>
                    <a:pt x="713" y="1628"/>
                  </a:lnTo>
                  <a:lnTo>
                    <a:pt x="712" y="1628"/>
                  </a:lnTo>
                  <a:lnTo>
                    <a:pt x="712" y="1630"/>
                  </a:lnTo>
                  <a:lnTo>
                    <a:pt x="710" y="1630"/>
                  </a:lnTo>
                  <a:lnTo>
                    <a:pt x="710" y="1628"/>
                  </a:lnTo>
                  <a:lnTo>
                    <a:pt x="710" y="1630"/>
                  </a:lnTo>
                  <a:lnTo>
                    <a:pt x="708" y="1630"/>
                  </a:lnTo>
                  <a:lnTo>
                    <a:pt x="708" y="1628"/>
                  </a:lnTo>
                  <a:lnTo>
                    <a:pt x="706" y="1628"/>
                  </a:lnTo>
                  <a:lnTo>
                    <a:pt x="704" y="1630"/>
                  </a:lnTo>
                  <a:lnTo>
                    <a:pt x="703" y="1630"/>
                  </a:lnTo>
                  <a:lnTo>
                    <a:pt x="704" y="1630"/>
                  </a:lnTo>
                  <a:lnTo>
                    <a:pt x="704" y="1632"/>
                  </a:lnTo>
                  <a:lnTo>
                    <a:pt x="704" y="1634"/>
                  </a:lnTo>
                  <a:lnTo>
                    <a:pt x="703" y="1634"/>
                  </a:lnTo>
                  <a:lnTo>
                    <a:pt x="703" y="1632"/>
                  </a:lnTo>
                  <a:lnTo>
                    <a:pt x="703" y="1634"/>
                  </a:lnTo>
                  <a:lnTo>
                    <a:pt x="703" y="1635"/>
                  </a:lnTo>
                  <a:lnTo>
                    <a:pt x="701" y="1635"/>
                  </a:lnTo>
                  <a:lnTo>
                    <a:pt x="699" y="1635"/>
                  </a:lnTo>
                  <a:lnTo>
                    <a:pt x="697" y="1635"/>
                  </a:lnTo>
                  <a:lnTo>
                    <a:pt x="697" y="1637"/>
                  </a:lnTo>
                  <a:lnTo>
                    <a:pt x="699" y="1637"/>
                  </a:lnTo>
                  <a:lnTo>
                    <a:pt x="697" y="1637"/>
                  </a:lnTo>
                  <a:lnTo>
                    <a:pt x="697" y="1639"/>
                  </a:lnTo>
                  <a:lnTo>
                    <a:pt x="697" y="1641"/>
                  </a:lnTo>
                  <a:lnTo>
                    <a:pt x="696" y="1641"/>
                  </a:lnTo>
                  <a:lnTo>
                    <a:pt x="697" y="1641"/>
                  </a:lnTo>
                  <a:lnTo>
                    <a:pt x="697" y="1643"/>
                  </a:lnTo>
                  <a:lnTo>
                    <a:pt x="696" y="1643"/>
                  </a:lnTo>
                  <a:lnTo>
                    <a:pt x="696" y="1644"/>
                  </a:lnTo>
                  <a:lnTo>
                    <a:pt x="694" y="1644"/>
                  </a:lnTo>
                  <a:lnTo>
                    <a:pt x="694" y="1643"/>
                  </a:lnTo>
                  <a:lnTo>
                    <a:pt x="692" y="1643"/>
                  </a:lnTo>
                  <a:lnTo>
                    <a:pt x="692" y="1641"/>
                  </a:lnTo>
                  <a:lnTo>
                    <a:pt x="692" y="1643"/>
                  </a:lnTo>
                  <a:lnTo>
                    <a:pt x="690" y="1643"/>
                  </a:lnTo>
                  <a:lnTo>
                    <a:pt x="690" y="1644"/>
                  </a:lnTo>
                  <a:lnTo>
                    <a:pt x="689" y="1644"/>
                  </a:lnTo>
                  <a:lnTo>
                    <a:pt x="687" y="1644"/>
                  </a:lnTo>
                  <a:lnTo>
                    <a:pt x="689" y="1644"/>
                  </a:lnTo>
                  <a:lnTo>
                    <a:pt x="687" y="1644"/>
                  </a:lnTo>
                  <a:lnTo>
                    <a:pt x="687" y="1646"/>
                  </a:lnTo>
                  <a:lnTo>
                    <a:pt x="687" y="1644"/>
                  </a:lnTo>
                  <a:lnTo>
                    <a:pt x="685" y="1644"/>
                  </a:lnTo>
                  <a:lnTo>
                    <a:pt x="685" y="1643"/>
                  </a:lnTo>
                  <a:lnTo>
                    <a:pt x="683" y="1643"/>
                  </a:lnTo>
                  <a:lnTo>
                    <a:pt x="683" y="1644"/>
                  </a:lnTo>
                  <a:lnTo>
                    <a:pt x="685" y="1644"/>
                  </a:lnTo>
                  <a:lnTo>
                    <a:pt x="685" y="1646"/>
                  </a:lnTo>
                  <a:lnTo>
                    <a:pt x="683" y="1646"/>
                  </a:lnTo>
                  <a:lnTo>
                    <a:pt x="681" y="1646"/>
                  </a:lnTo>
                  <a:lnTo>
                    <a:pt x="680" y="1646"/>
                  </a:lnTo>
                  <a:lnTo>
                    <a:pt x="678" y="1646"/>
                  </a:lnTo>
                  <a:lnTo>
                    <a:pt x="678" y="1644"/>
                  </a:lnTo>
                  <a:lnTo>
                    <a:pt x="676" y="1644"/>
                  </a:lnTo>
                  <a:lnTo>
                    <a:pt x="678" y="1644"/>
                  </a:lnTo>
                  <a:lnTo>
                    <a:pt x="678" y="1646"/>
                  </a:lnTo>
                  <a:lnTo>
                    <a:pt x="676" y="1646"/>
                  </a:lnTo>
                  <a:lnTo>
                    <a:pt x="674" y="1646"/>
                  </a:lnTo>
                  <a:lnTo>
                    <a:pt x="674" y="1648"/>
                  </a:lnTo>
                  <a:lnTo>
                    <a:pt x="673" y="1648"/>
                  </a:lnTo>
                  <a:lnTo>
                    <a:pt x="673" y="1646"/>
                  </a:lnTo>
                  <a:lnTo>
                    <a:pt x="671" y="1646"/>
                  </a:lnTo>
                  <a:lnTo>
                    <a:pt x="673" y="1644"/>
                  </a:lnTo>
                  <a:lnTo>
                    <a:pt x="671" y="1644"/>
                  </a:lnTo>
                  <a:lnTo>
                    <a:pt x="671" y="1646"/>
                  </a:lnTo>
                  <a:lnTo>
                    <a:pt x="669" y="1646"/>
                  </a:lnTo>
                  <a:lnTo>
                    <a:pt x="667" y="1646"/>
                  </a:lnTo>
                  <a:lnTo>
                    <a:pt x="667" y="1648"/>
                  </a:lnTo>
                  <a:lnTo>
                    <a:pt x="669" y="1648"/>
                  </a:lnTo>
                  <a:lnTo>
                    <a:pt x="669" y="1650"/>
                  </a:lnTo>
                  <a:lnTo>
                    <a:pt x="667" y="1650"/>
                  </a:lnTo>
                  <a:lnTo>
                    <a:pt x="667" y="1648"/>
                  </a:lnTo>
                  <a:lnTo>
                    <a:pt x="667" y="1650"/>
                  </a:lnTo>
                  <a:lnTo>
                    <a:pt x="669" y="1650"/>
                  </a:lnTo>
                  <a:lnTo>
                    <a:pt x="667" y="1650"/>
                  </a:lnTo>
                  <a:lnTo>
                    <a:pt x="665" y="1650"/>
                  </a:lnTo>
                  <a:lnTo>
                    <a:pt x="664" y="1650"/>
                  </a:lnTo>
                  <a:lnTo>
                    <a:pt x="665" y="1650"/>
                  </a:lnTo>
                  <a:lnTo>
                    <a:pt x="665" y="1651"/>
                  </a:lnTo>
                  <a:lnTo>
                    <a:pt x="664" y="1651"/>
                  </a:lnTo>
                  <a:lnTo>
                    <a:pt x="664" y="1650"/>
                  </a:lnTo>
                  <a:lnTo>
                    <a:pt x="664" y="1651"/>
                  </a:lnTo>
                  <a:lnTo>
                    <a:pt x="662" y="1651"/>
                  </a:lnTo>
                  <a:lnTo>
                    <a:pt x="662" y="1653"/>
                  </a:lnTo>
                  <a:lnTo>
                    <a:pt x="662" y="1651"/>
                  </a:lnTo>
                  <a:lnTo>
                    <a:pt x="660" y="1651"/>
                  </a:lnTo>
                  <a:lnTo>
                    <a:pt x="658" y="1651"/>
                  </a:lnTo>
                  <a:lnTo>
                    <a:pt x="660" y="1651"/>
                  </a:lnTo>
                  <a:lnTo>
                    <a:pt x="660" y="1653"/>
                  </a:lnTo>
                  <a:lnTo>
                    <a:pt x="658" y="1653"/>
                  </a:lnTo>
                  <a:lnTo>
                    <a:pt x="660" y="1653"/>
                  </a:lnTo>
                  <a:lnTo>
                    <a:pt x="660" y="1655"/>
                  </a:lnTo>
                  <a:lnTo>
                    <a:pt x="658" y="1655"/>
                  </a:lnTo>
                  <a:lnTo>
                    <a:pt x="657" y="1655"/>
                  </a:lnTo>
                  <a:lnTo>
                    <a:pt x="657" y="1657"/>
                  </a:lnTo>
                  <a:lnTo>
                    <a:pt x="655" y="1657"/>
                  </a:lnTo>
                  <a:lnTo>
                    <a:pt x="655" y="1659"/>
                  </a:lnTo>
                  <a:lnTo>
                    <a:pt x="657" y="1659"/>
                  </a:lnTo>
                  <a:lnTo>
                    <a:pt x="655" y="1659"/>
                  </a:lnTo>
                  <a:lnTo>
                    <a:pt x="655" y="1660"/>
                  </a:lnTo>
                  <a:lnTo>
                    <a:pt x="653" y="1660"/>
                  </a:lnTo>
                  <a:lnTo>
                    <a:pt x="653" y="1662"/>
                  </a:lnTo>
                  <a:lnTo>
                    <a:pt x="653" y="1664"/>
                  </a:lnTo>
                  <a:lnTo>
                    <a:pt x="651" y="1664"/>
                  </a:lnTo>
                  <a:lnTo>
                    <a:pt x="653" y="1664"/>
                  </a:lnTo>
                  <a:lnTo>
                    <a:pt x="653" y="1666"/>
                  </a:lnTo>
                  <a:lnTo>
                    <a:pt x="651" y="1666"/>
                  </a:lnTo>
                  <a:lnTo>
                    <a:pt x="651" y="1667"/>
                  </a:lnTo>
                  <a:lnTo>
                    <a:pt x="651" y="1669"/>
                  </a:lnTo>
                  <a:lnTo>
                    <a:pt x="651" y="1671"/>
                  </a:lnTo>
                  <a:lnTo>
                    <a:pt x="651" y="1673"/>
                  </a:lnTo>
                  <a:lnTo>
                    <a:pt x="651" y="1674"/>
                  </a:lnTo>
                  <a:lnTo>
                    <a:pt x="651" y="1676"/>
                  </a:lnTo>
                  <a:lnTo>
                    <a:pt x="651" y="1678"/>
                  </a:lnTo>
                  <a:lnTo>
                    <a:pt x="650" y="1678"/>
                  </a:lnTo>
                  <a:lnTo>
                    <a:pt x="650" y="1680"/>
                  </a:lnTo>
                  <a:lnTo>
                    <a:pt x="650" y="1682"/>
                  </a:lnTo>
                  <a:lnTo>
                    <a:pt x="648" y="1682"/>
                  </a:lnTo>
                  <a:lnTo>
                    <a:pt x="650" y="1682"/>
                  </a:lnTo>
                  <a:lnTo>
                    <a:pt x="650" y="1683"/>
                  </a:lnTo>
                  <a:lnTo>
                    <a:pt x="648" y="1685"/>
                  </a:lnTo>
                  <a:lnTo>
                    <a:pt x="648" y="1687"/>
                  </a:lnTo>
                  <a:lnTo>
                    <a:pt x="648" y="1685"/>
                  </a:lnTo>
                  <a:lnTo>
                    <a:pt x="648" y="1687"/>
                  </a:lnTo>
                  <a:lnTo>
                    <a:pt x="646" y="1687"/>
                  </a:lnTo>
                  <a:lnTo>
                    <a:pt x="646" y="1689"/>
                  </a:lnTo>
                  <a:lnTo>
                    <a:pt x="646" y="1690"/>
                  </a:lnTo>
                  <a:lnTo>
                    <a:pt x="646" y="1689"/>
                  </a:lnTo>
                  <a:lnTo>
                    <a:pt x="646" y="1690"/>
                  </a:lnTo>
                  <a:lnTo>
                    <a:pt x="646" y="1692"/>
                  </a:lnTo>
                  <a:lnTo>
                    <a:pt x="646" y="1694"/>
                  </a:lnTo>
                  <a:lnTo>
                    <a:pt x="646" y="1696"/>
                  </a:lnTo>
                  <a:lnTo>
                    <a:pt x="644" y="1696"/>
                  </a:lnTo>
                  <a:lnTo>
                    <a:pt x="642" y="1697"/>
                  </a:lnTo>
                  <a:lnTo>
                    <a:pt x="642" y="1699"/>
                  </a:lnTo>
                  <a:lnTo>
                    <a:pt x="641" y="1699"/>
                  </a:lnTo>
                  <a:lnTo>
                    <a:pt x="642" y="1699"/>
                  </a:lnTo>
                  <a:lnTo>
                    <a:pt x="642" y="1701"/>
                  </a:lnTo>
                  <a:lnTo>
                    <a:pt x="642" y="1703"/>
                  </a:lnTo>
                  <a:lnTo>
                    <a:pt x="641" y="1703"/>
                  </a:lnTo>
                  <a:lnTo>
                    <a:pt x="641" y="1705"/>
                  </a:lnTo>
                  <a:lnTo>
                    <a:pt x="642" y="1706"/>
                  </a:lnTo>
                  <a:lnTo>
                    <a:pt x="642" y="1708"/>
                  </a:lnTo>
                  <a:lnTo>
                    <a:pt x="644" y="1708"/>
                  </a:lnTo>
                  <a:lnTo>
                    <a:pt x="644" y="1710"/>
                  </a:lnTo>
                  <a:lnTo>
                    <a:pt x="644" y="1712"/>
                  </a:lnTo>
                  <a:lnTo>
                    <a:pt x="644" y="1713"/>
                  </a:lnTo>
                  <a:lnTo>
                    <a:pt x="642" y="1713"/>
                  </a:lnTo>
                  <a:lnTo>
                    <a:pt x="644" y="1713"/>
                  </a:lnTo>
                  <a:lnTo>
                    <a:pt x="644" y="1715"/>
                  </a:lnTo>
                  <a:lnTo>
                    <a:pt x="646" y="1715"/>
                  </a:lnTo>
                  <a:lnTo>
                    <a:pt x="646" y="1717"/>
                  </a:lnTo>
                  <a:lnTo>
                    <a:pt x="646" y="1719"/>
                  </a:lnTo>
                  <a:lnTo>
                    <a:pt x="646" y="1720"/>
                  </a:lnTo>
                  <a:lnTo>
                    <a:pt x="648" y="1722"/>
                  </a:lnTo>
                  <a:lnTo>
                    <a:pt x="648" y="1724"/>
                  </a:lnTo>
                  <a:lnTo>
                    <a:pt x="648" y="1726"/>
                  </a:lnTo>
                  <a:lnTo>
                    <a:pt x="648" y="1728"/>
                  </a:lnTo>
                  <a:lnTo>
                    <a:pt x="648" y="1729"/>
                  </a:lnTo>
                  <a:lnTo>
                    <a:pt x="648" y="1731"/>
                  </a:lnTo>
                  <a:lnTo>
                    <a:pt x="648" y="1733"/>
                  </a:lnTo>
                  <a:lnTo>
                    <a:pt x="648" y="1735"/>
                  </a:lnTo>
                  <a:lnTo>
                    <a:pt x="646" y="1735"/>
                  </a:lnTo>
                  <a:lnTo>
                    <a:pt x="644" y="1735"/>
                  </a:lnTo>
                  <a:lnTo>
                    <a:pt x="644" y="1736"/>
                  </a:lnTo>
                  <a:lnTo>
                    <a:pt x="642" y="1736"/>
                  </a:lnTo>
                  <a:lnTo>
                    <a:pt x="642" y="1738"/>
                  </a:lnTo>
                  <a:lnTo>
                    <a:pt x="641" y="1738"/>
                  </a:lnTo>
                  <a:lnTo>
                    <a:pt x="641" y="1740"/>
                  </a:lnTo>
                  <a:lnTo>
                    <a:pt x="642" y="1740"/>
                  </a:lnTo>
                  <a:lnTo>
                    <a:pt x="644" y="1740"/>
                  </a:lnTo>
                  <a:lnTo>
                    <a:pt x="644" y="1742"/>
                  </a:lnTo>
                  <a:lnTo>
                    <a:pt x="646" y="1742"/>
                  </a:lnTo>
                  <a:lnTo>
                    <a:pt x="646" y="1743"/>
                  </a:lnTo>
                  <a:lnTo>
                    <a:pt x="646" y="1745"/>
                  </a:lnTo>
                  <a:lnTo>
                    <a:pt x="648" y="1745"/>
                  </a:lnTo>
                  <a:lnTo>
                    <a:pt x="648" y="1747"/>
                  </a:lnTo>
                  <a:lnTo>
                    <a:pt x="650" y="1747"/>
                  </a:lnTo>
                  <a:lnTo>
                    <a:pt x="650" y="1749"/>
                  </a:lnTo>
                  <a:lnTo>
                    <a:pt x="648" y="1749"/>
                  </a:lnTo>
                  <a:lnTo>
                    <a:pt x="650" y="1749"/>
                  </a:lnTo>
                  <a:lnTo>
                    <a:pt x="650" y="1751"/>
                  </a:lnTo>
                  <a:lnTo>
                    <a:pt x="648" y="1751"/>
                  </a:lnTo>
                  <a:lnTo>
                    <a:pt x="650" y="1752"/>
                  </a:lnTo>
                  <a:lnTo>
                    <a:pt x="648" y="1752"/>
                  </a:lnTo>
                  <a:lnTo>
                    <a:pt x="648" y="1754"/>
                  </a:lnTo>
                  <a:lnTo>
                    <a:pt x="650" y="1754"/>
                  </a:lnTo>
                  <a:lnTo>
                    <a:pt x="648" y="1754"/>
                  </a:lnTo>
                  <a:lnTo>
                    <a:pt x="650" y="1756"/>
                  </a:lnTo>
                  <a:lnTo>
                    <a:pt x="650" y="1758"/>
                  </a:lnTo>
                  <a:lnTo>
                    <a:pt x="648" y="1758"/>
                  </a:lnTo>
                  <a:lnTo>
                    <a:pt x="650" y="1758"/>
                  </a:lnTo>
                  <a:lnTo>
                    <a:pt x="651" y="1758"/>
                  </a:lnTo>
                  <a:lnTo>
                    <a:pt x="651" y="1759"/>
                  </a:lnTo>
                  <a:lnTo>
                    <a:pt x="650" y="1759"/>
                  </a:lnTo>
                  <a:lnTo>
                    <a:pt x="650" y="1758"/>
                  </a:lnTo>
                  <a:lnTo>
                    <a:pt x="650" y="1759"/>
                  </a:lnTo>
                  <a:lnTo>
                    <a:pt x="648" y="1759"/>
                  </a:lnTo>
                  <a:lnTo>
                    <a:pt x="650" y="1759"/>
                  </a:lnTo>
                  <a:lnTo>
                    <a:pt x="650" y="1761"/>
                  </a:lnTo>
                  <a:lnTo>
                    <a:pt x="650" y="1763"/>
                  </a:lnTo>
                  <a:lnTo>
                    <a:pt x="651" y="1763"/>
                  </a:lnTo>
                  <a:lnTo>
                    <a:pt x="650" y="1765"/>
                  </a:lnTo>
                  <a:lnTo>
                    <a:pt x="650" y="1766"/>
                  </a:lnTo>
                  <a:lnTo>
                    <a:pt x="648" y="1768"/>
                  </a:lnTo>
                  <a:lnTo>
                    <a:pt x="650" y="1768"/>
                  </a:lnTo>
                  <a:lnTo>
                    <a:pt x="650" y="1770"/>
                  </a:lnTo>
                  <a:lnTo>
                    <a:pt x="650" y="1768"/>
                  </a:lnTo>
                  <a:lnTo>
                    <a:pt x="648" y="1768"/>
                  </a:lnTo>
                  <a:lnTo>
                    <a:pt x="648" y="1770"/>
                  </a:lnTo>
                  <a:lnTo>
                    <a:pt x="650" y="1770"/>
                  </a:lnTo>
                  <a:lnTo>
                    <a:pt x="650" y="1772"/>
                  </a:lnTo>
                  <a:lnTo>
                    <a:pt x="648" y="1772"/>
                  </a:lnTo>
                  <a:lnTo>
                    <a:pt x="646" y="1772"/>
                  </a:lnTo>
                  <a:lnTo>
                    <a:pt x="646" y="1774"/>
                  </a:lnTo>
                  <a:lnTo>
                    <a:pt x="646" y="1775"/>
                  </a:lnTo>
                  <a:lnTo>
                    <a:pt x="648" y="1774"/>
                  </a:lnTo>
                  <a:lnTo>
                    <a:pt x="648" y="1775"/>
                  </a:lnTo>
                  <a:lnTo>
                    <a:pt x="650" y="1775"/>
                  </a:lnTo>
                  <a:lnTo>
                    <a:pt x="650" y="1774"/>
                  </a:lnTo>
                  <a:lnTo>
                    <a:pt x="651" y="1774"/>
                  </a:lnTo>
                  <a:lnTo>
                    <a:pt x="651" y="1775"/>
                  </a:lnTo>
                  <a:lnTo>
                    <a:pt x="653" y="1775"/>
                  </a:lnTo>
                  <a:lnTo>
                    <a:pt x="651" y="1775"/>
                  </a:lnTo>
                  <a:lnTo>
                    <a:pt x="651" y="1777"/>
                  </a:lnTo>
                  <a:lnTo>
                    <a:pt x="653" y="1777"/>
                  </a:lnTo>
                  <a:lnTo>
                    <a:pt x="651" y="1777"/>
                  </a:lnTo>
                  <a:lnTo>
                    <a:pt x="651" y="1779"/>
                  </a:lnTo>
                  <a:lnTo>
                    <a:pt x="651" y="1777"/>
                  </a:lnTo>
                  <a:lnTo>
                    <a:pt x="650" y="1777"/>
                  </a:lnTo>
                  <a:lnTo>
                    <a:pt x="650" y="1779"/>
                  </a:lnTo>
                  <a:lnTo>
                    <a:pt x="651" y="1779"/>
                  </a:lnTo>
                  <a:lnTo>
                    <a:pt x="651" y="1781"/>
                  </a:lnTo>
                  <a:lnTo>
                    <a:pt x="650" y="1781"/>
                  </a:lnTo>
                  <a:lnTo>
                    <a:pt x="648" y="1781"/>
                  </a:lnTo>
                  <a:lnTo>
                    <a:pt x="650" y="1781"/>
                  </a:lnTo>
                  <a:lnTo>
                    <a:pt x="650" y="1782"/>
                  </a:lnTo>
                  <a:lnTo>
                    <a:pt x="650" y="1784"/>
                  </a:lnTo>
                  <a:lnTo>
                    <a:pt x="648" y="1784"/>
                  </a:lnTo>
                  <a:lnTo>
                    <a:pt x="646" y="1784"/>
                  </a:lnTo>
                  <a:lnTo>
                    <a:pt x="646" y="1786"/>
                  </a:lnTo>
                  <a:lnTo>
                    <a:pt x="644" y="1786"/>
                  </a:lnTo>
                  <a:lnTo>
                    <a:pt x="646" y="1786"/>
                  </a:lnTo>
                  <a:lnTo>
                    <a:pt x="646" y="1788"/>
                  </a:lnTo>
                  <a:lnTo>
                    <a:pt x="644" y="1788"/>
                  </a:lnTo>
                  <a:lnTo>
                    <a:pt x="644" y="1786"/>
                  </a:lnTo>
                  <a:lnTo>
                    <a:pt x="644" y="1788"/>
                  </a:lnTo>
                  <a:lnTo>
                    <a:pt x="644" y="1789"/>
                  </a:lnTo>
                  <a:lnTo>
                    <a:pt x="642" y="1789"/>
                  </a:lnTo>
                  <a:lnTo>
                    <a:pt x="642" y="1791"/>
                  </a:lnTo>
                  <a:lnTo>
                    <a:pt x="641" y="1791"/>
                  </a:lnTo>
                  <a:lnTo>
                    <a:pt x="639" y="1791"/>
                  </a:lnTo>
                  <a:lnTo>
                    <a:pt x="639" y="1789"/>
                  </a:lnTo>
                  <a:lnTo>
                    <a:pt x="639" y="1791"/>
                  </a:lnTo>
                  <a:lnTo>
                    <a:pt x="637" y="1791"/>
                  </a:lnTo>
                  <a:lnTo>
                    <a:pt x="637" y="1793"/>
                  </a:lnTo>
                  <a:lnTo>
                    <a:pt x="635" y="1793"/>
                  </a:lnTo>
                  <a:lnTo>
                    <a:pt x="635" y="1795"/>
                  </a:lnTo>
                  <a:lnTo>
                    <a:pt x="635" y="1797"/>
                  </a:lnTo>
                  <a:lnTo>
                    <a:pt x="635" y="1798"/>
                  </a:lnTo>
                  <a:lnTo>
                    <a:pt x="634" y="1798"/>
                  </a:lnTo>
                  <a:lnTo>
                    <a:pt x="632" y="1798"/>
                  </a:lnTo>
                  <a:lnTo>
                    <a:pt x="632" y="1800"/>
                  </a:lnTo>
                  <a:lnTo>
                    <a:pt x="632" y="1802"/>
                  </a:lnTo>
                  <a:lnTo>
                    <a:pt x="630" y="1802"/>
                  </a:lnTo>
                  <a:lnTo>
                    <a:pt x="628" y="1802"/>
                  </a:lnTo>
                  <a:lnTo>
                    <a:pt x="627" y="1802"/>
                  </a:lnTo>
                  <a:lnTo>
                    <a:pt x="627" y="1804"/>
                  </a:lnTo>
                  <a:lnTo>
                    <a:pt x="628" y="1804"/>
                  </a:lnTo>
                  <a:lnTo>
                    <a:pt x="628" y="1805"/>
                  </a:lnTo>
                  <a:lnTo>
                    <a:pt x="627" y="1805"/>
                  </a:lnTo>
                  <a:lnTo>
                    <a:pt x="627" y="1807"/>
                  </a:lnTo>
                  <a:lnTo>
                    <a:pt x="625" y="1807"/>
                  </a:lnTo>
                  <a:lnTo>
                    <a:pt x="625" y="1805"/>
                  </a:lnTo>
                  <a:lnTo>
                    <a:pt x="625" y="1807"/>
                  </a:lnTo>
                  <a:lnTo>
                    <a:pt x="623" y="1807"/>
                  </a:lnTo>
                  <a:lnTo>
                    <a:pt x="625" y="1807"/>
                  </a:lnTo>
                  <a:lnTo>
                    <a:pt x="627" y="1807"/>
                  </a:lnTo>
                  <a:lnTo>
                    <a:pt x="627" y="1809"/>
                  </a:lnTo>
                  <a:lnTo>
                    <a:pt x="625" y="1809"/>
                  </a:lnTo>
                  <a:lnTo>
                    <a:pt x="625" y="1811"/>
                  </a:lnTo>
                  <a:lnTo>
                    <a:pt x="623" y="1811"/>
                  </a:lnTo>
                  <a:lnTo>
                    <a:pt x="621" y="1811"/>
                  </a:lnTo>
                  <a:lnTo>
                    <a:pt x="621" y="1812"/>
                  </a:lnTo>
                  <a:lnTo>
                    <a:pt x="619" y="1812"/>
                  </a:lnTo>
                  <a:lnTo>
                    <a:pt x="618" y="1812"/>
                  </a:lnTo>
                  <a:lnTo>
                    <a:pt x="618" y="1814"/>
                  </a:lnTo>
                  <a:lnTo>
                    <a:pt x="616" y="1814"/>
                  </a:lnTo>
                  <a:lnTo>
                    <a:pt x="616" y="1816"/>
                  </a:lnTo>
                  <a:lnTo>
                    <a:pt x="616" y="1818"/>
                  </a:lnTo>
                  <a:lnTo>
                    <a:pt x="616" y="1820"/>
                  </a:lnTo>
                  <a:lnTo>
                    <a:pt x="616" y="1821"/>
                  </a:lnTo>
                  <a:lnTo>
                    <a:pt x="616" y="1820"/>
                  </a:lnTo>
                  <a:lnTo>
                    <a:pt x="616" y="1821"/>
                  </a:lnTo>
                  <a:lnTo>
                    <a:pt x="616" y="1823"/>
                  </a:lnTo>
                  <a:lnTo>
                    <a:pt x="618" y="1823"/>
                  </a:lnTo>
                  <a:lnTo>
                    <a:pt x="618" y="1825"/>
                  </a:lnTo>
                  <a:lnTo>
                    <a:pt x="618" y="1827"/>
                  </a:lnTo>
                  <a:lnTo>
                    <a:pt x="619" y="1827"/>
                  </a:lnTo>
                  <a:lnTo>
                    <a:pt x="619" y="1828"/>
                  </a:lnTo>
                  <a:lnTo>
                    <a:pt x="618" y="1828"/>
                  </a:lnTo>
                  <a:lnTo>
                    <a:pt x="619" y="1828"/>
                  </a:lnTo>
                  <a:lnTo>
                    <a:pt x="618" y="1830"/>
                  </a:lnTo>
                  <a:lnTo>
                    <a:pt x="619" y="1830"/>
                  </a:lnTo>
                  <a:lnTo>
                    <a:pt x="619" y="1832"/>
                  </a:lnTo>
                  <a:lnTo>
                    <a:pt x="619" y="1834"/>
                  </a:lnTo>
                  <a:lnTo>
                    <a:pt x="619" y="1835"/>
                  </a:lnTo>
                  <a:lnTo>
                    <a:pt x="621" y="1835"/>
                  </a:lnTo>
                  <a:lnTo>
                    <a:pt x="621" y="1837"/>
                  </a:lnTo>
                  <a:lnTo>
                    <a:pt x="621" y="1839"/>
                  </a:lnTo>
                  <a:lnTo>
                    <a:pt x="621" y="1841"/>
                  </a:lnTo>
                  <a:lnTo>
                    <a:pt x="621" y="1843"/>
                  </a:lnTo>
                  <a:lnTo>
                    <a:pt x="623" y="1843"/>
                  </a:lnTo>
                  <a:lnTo>
                    <a:pt x="623" y="1844"/>
                  </a:lnTo>
                  <a:lnTo>
                    <a:pt x="625" y="1844"/>
                  </a:lnTo>
                  <a:lnTo>
                    <a:pt x="627" y="1844"/>
                  </a:lnTo>
                  <a:lnTo>
                    <a:pt x="627" y="1846"/>
                  </a:lnTo>
                  <a:lnTo>
                    <a:pt x="628" y="1846"/>
                  </a:lnTo>
                  <a:lnTo>
                    <a:pt x="628" y="1848"/>
                  </a:lnTo>
                  <a:lnTo>
                    <a:pt x="627" y="1848"/>
                  </a:lnTo>
                  <a:lnTo>
                    <a:pt x="627" y="1850"/>
                  </a:lnTo>
                  <a:lnTo>
                    <a:pt x="627" y="1851"/>
                  </a:lnTo>
                  <a:lnTo>
                    <a:pt x="627" y="1853"/>
                  </a:lnTo>
                  <a:lnTo>
                    <a:pt x="627" y="1855"/>
                  </a:lnTo>
                  <a:lnTo>
                    <a:pt x="627" y="1857"/>
                  </a:lnTo>
                  <a:lnTo>
                    <a:pt x="627" y="1859"/>
                  </a:lnTo>
                  <a:lnTo>
                    <a:pt x="627" y="1860"/>
                  </a:lnTo>
                  <a:lnTo>
                    <a:pt x="625" y="1860"/>
                  </a:lnTo>
                  <a:lnTo>
                    <a:pt x="623" y="1862"/>
                  </a:lnTo>
                  <a:lnTo>
                    <a:pt x="621" y="1862"/>
                  </a:lnTo>
                  <a:lnTo>
                    <a:pt x="619" y="1862"/>
                  </a:lnTo>
                  <a:lnTo>
                    <a:pt x="619" y="1864"/>
                  </a:lnTo>
                  <a:lnTo>
                    <a:pt x="619" y="1866"/>
                  </a:lnTo>
                  <a:lnTo>
                    <a:pt x="619" y="1867"/>
                  </a:lnTo>
                  <a:lnTo>
                    <a:pt x="618" y="1867"/>
                  </a:lnTo>
                  <a:lnTo>
                    <a:pt x="619" y="1869"/>
                  </a:lnTo>
                  <a:lnTo>
                    <a:pt x="618" y="1869"/>
                  </a:lnTo>
                  <a:lnTo>
                    <a:pt x="618" y="1871"/>
                  </a:lnTo>
                  <a:lnTo>
                    <a:pt x="619" y="1871"/>
                  </a:lnTo>
                  <a:lnTo>
                    <a:pt x="619" y="1873"/>
                  </a:lnTo>
                  <a:lnTo>
                    <a:pt x="619" y="1874"/>
                  </a:lnTo>
                  <a:lnTo>
                    <a:pt x="621" y="1874"/>
                  </a:lnTo>
                  <a:lnTo>
                    <a:pt x="623" y="1874"/>
                  </a:lnTo>
                  <a:lnTo>
                    <a:pt x="623" y="1873"/>
                  </a:lnTo>
                  <a:lnTo>
                    <a:pt x="625" y="1873"/>
                  </a:lnTo>
                  <a:lnTo>
                    <a:pt x="625" y="1874"/>
                  </a:lnTo>
                  <a:lnTo>
                    <a:pt x="627" y="1874"/>
                  </a:lnTo>
                  <a:lnTo>
                    <a:pt x="627" y="1876"/>
                  </a:lnTo>
                  <a:lnTo>
                    <a:pt x="628" y="1876"/>
                  </a:lnTo>
                  <a:lnTo>
                    <a:pt x="628" y="1878"/>
                  </a:lnTo>
                  <a:lnTo>
                    <a:pt x="630" y="1880"/>
                  </a:lnTo>
                  <a:lnTo>
                    <a:pt x="630" y="1882"/>
                  </a:lnTo>
                  <a:lnTo>
                    <a:pt x="632" y="1882"/>
                  </a:lnTo>
                  <a:lnTo>
                    <a:pt x="632" y="1883"/>
                  </a:lnTo>
                  <a:lnTo>
                    <a:pt x="634" y="1883"/>
                  </a:lnTo>
                  <a:lnTo>
                    <a:pt x="635" y="1883"/>
                  </a:lnTo>
                  <a:lnTo>
                    <a:pt x="637" y="1885"/>
                  </a:lnTo>
                  <a:lnTo>
                    <a:pt x="637" y="1887"/>
                  </a:lnTo>
                  <a:lnTo>
                    <a:pt x="637" y="1889"/>
                  </a:lnTo>
                  <a:lnTo>
                    <a:pt x="637" y="1890"/>
                  </a:lnTo>
                  <a:lnTo>
                    <a:pt x="635" y="1892"/>
                  </a:lnTo>
                  <a:lnTo>
                    <a:pt x="637" y="1892"/>
                  </a:lnTo>
                  <a:lnTo>
                    <a:pt x="637" y="1894"/>
                  </a:lnTo>
                  <a:lnTo>
                    <a:pt x="635" y="1896"/>
                  </a:lnTo>
                  <a:lnTo>
                    <a:pt x="635" y="1897"/>
                  </a:lnTo>
                  <a:lnTo>
                    <a:pt x="637" y="1897"/>
                  </a:lnTo>
                  <a:lnTo>
                    <a:pt x="637" y="1899"/>
                  </a:lnTo>
                  <a:lnTo>
                    <a:pt x="639" y="1899"/>
                  </a:lnTo>
                  <a:lnTo>
                    <a:pt x="641" y="1899"/>
                  </a:lnTo>
                  <a:lnTo>
                    <a:pt x="641" y="1901"/>
                  </a:lnTo>
                  <a:lnTo>
                    <a:pt x="642" y="1901"/>
                  </a:lnTo>
                  <a:lnTo>
                    <a:pt x="644" y="1901"/>
                  </a:lnTo>
                  <a:lnTo>
                    <a:pt x="646" y="1901"/>
                  </a:lnTo>
                  <a:lnTo>
                    <a:pt x="648" y="1901"/>
                  </a:lnTo>
                  <a:lnTo>
                    <a:pt x="648" y="1903"/>
                  </a:lnTo>
                  <a:lnTo>
                    <a:pt x="648" y="1905"/>
                  </a:lnTo>
                  <a:lnTo>
                    <a:pt x="648" y="1906"/>
                  </a:lnTo>
                  <a:lnTo>
                    <a:pt x="648" y="1908"/>
                  </a:lnTo>
                  <a:lnTo>
                    <a:pt x="650" y="1910"/>
                  </a:lnTo>
                  <a:lnTo>
                    <a:pt x="651" y="1912"/>
                  </a:lnTo>
                  <a:lnTo>
                    <a:pt x="651" y="1913"/>
                  </a:lnTo>
                  <a:lnTo>
                    <a:pt x="653" y="1913"/>
                  </a:lnTo>
                  <a:lnTo>
                    <a:pt x="653" y="1912"/>
                  </a:lnTo>
                  <a:lnTo>
                    <a:pt x="655" y="1912"/>
                  </a:lnTo>
                  <a:lnTo>
                    <a:pt x="657" y="1912"/>
                  </a:lnTo>
                  <a:lnTo>
                    <a:pt x="657" y="1913"/>
                  </a:lnTo>
                  <a:lnTo>
                    <a:pt x="657" y="1915"/>
                  </a:lnTo>
                  <a:lnTo>
                    <a:pt x="655" y="1917"/>
                  </a:lnTo>
                  <a:lnTo>
                    <a:pt x="655" y="1919"/>
                  </a:lnTo>
                  <a:lnTo>
                    <a:pt x="655" y="1920"/>
                  </a:lnTo>
                  <a:lnTo>
                    <a:pt x="657" y="1920"/>
                  </a:lnTo>
                  <a:lnTo>
                    <a:pt x="657" y="1922"/>
                  </a:lnTo>
                  <a:lnTo>
                    <a:pt x="655" y="1922"/>
                  </a:lnTo>
                  <a:lnTo>
                    <a:pt x="655" y="1924"/>
                  </a:lnTo>
                  <a:lnTo>
                    <a:pt x="653" y="1926"/>
                  </a:lnTo>
                  <a:lnTo>
                    <a:pt x="655" y="1926"/>
                  </a:lnTo>
                  <a:lnTo>
                    <a:pt x="655" y="1928"/>
                  </a:lnTo>
                  <a:lnTo>
                    <a:pt x="657" y="1929"/>
                  </a:lnTo>
                  <a:lnTo>
                    <a:pt x="657" y="1931"/>
                  </a:lnTo>
                  <a:lnTo>
                    <a:pt x="657" y="1933"/>
                  </a:lnTo>
                  <a:lnTo>
                    <a:pt x="657" y="1935"/>
                  </a:lnTo>
                  <a:lnTo>
                    <a:pt x="658" y="1935"/>
                  </a:lnTo>
                  <a:lnTo>
                    <a:pt x="658" y="1936"/>
                  </a:lnTo>
                  <a:lnTo>
                    <a:pt x="658" y="1938"/>
                  </a:lnTo>
                  <a:lnTo>
                    <a:pt x="658" y="1940"/>
                  </a:lnTo>
                  <a:lnTo>
                    <a:pt x="660" y="1942"/>
                  </a:lnTo>
                  <a:lnTo>
                    <a:pt x="662" y="1943"/>
                  </a:lnTo>
                  <a:lnTo>
                    <a:pt x="662" y="1945"/>
                  </a:lnTo>
                  <a:lnTo>
                    <a:pt x="664" y="1945"/>
                  </a:lnTo>
                  <a:lnTo>
                    <a:pt x="665" y="1947"/>
                  </a:lnTo>
                  <a:lnTo>
                    <a:pt x="665" y="1949"/>
                  </a:lnTo>
                  <a:lnTo>
                    <a:pt x="667" y="1949"/>
                  </a:lnTo>
                  <a:lnTo>
                    <a:pt x="667" y="1951"/>
                  </a:lnTo>
                  <a:lnTo>
                    <a:pt x="669" y="1951"/>
                  </a:lnTo>
                  <a:lnTo>
                    <a:pt x="671" y="1951"/>
                  </a:lnTo>
                  <a:lnTo>
                    <a:pt x="673" y="1951"/>
                  </a:lnTo>
                  <a:lnTo>
                    <a:pt x="674" y="1952"/>
                  </a:lnTo>
                  <a:lnTo>
                    <a:pt x="674" y="1954"/>
                  </a:lnTo>
                  <a:lnTo>
                    <a:pt x="676" y="1954"/>
                  </a:lnTo>
                  <a:lnTo>
                    <a:pt x="678" y="1954"/>
                  </a:lnTo>
                  <a:lnTo>
                    <a:pt x="678" y="1956"/>
                  </a:lnTo>
                  <a:lnTo>
                    <a:pt x="680" y="1956"/>
                  </a:lnTo>
                  <a:lnTo>
                    <a:pt x="680" y="1958"/>
                  </a:lnTo>
                  <a:lnTo>
                    <a:pt x="681" y="1958"/>
                  </a:lnTo>
                  <a:lnTo>
                    <a:pt x="681" y="1956"/>
                  </a:lnTo>
                  <a:lnTo>
                    <a:pt x="681" y="1958"/>
                  </a:lnTo>
                  <a:lnTo>
                    <a:pt x="683" y="1958"/>
                  </a:lnTo>
                  <a:lnTo>
                    <a:pt x="685" y="1958"/>
                  </a:lnTo>
                  <a:lnTo>
                    <a:pt x="685" y="1956"/>
                  </a:lnTo>
                  <a:lnTo>
                    <a:pt x="687" y="1956"/>
                  </a:lnTo>
                  <a:lnTo>
                    <a:pt x="689" y="1956"/>
                  </a:lnTo>
                  <a:lnTo>
                    <a:pt x="689" y="1954"/>
                  </a:lnTo>
                  <a:lnTo>
                    <a:pt x="690" y="1952"/>
                  </a:lnTo>
                  <a:lnTo>
                    <a:pt x="690" y="1951"/>
                  </a:lnTo>
                  <a:lnTo>
                    <a:pt x="692" y="1951"/>
                  </a:lnTo>
                  <a:lnTo>
                    <a:pt x="692" y="1952"/>
                  </a:lnTo>
                  <a:lnTo>
                    <a:pt x="694" y="1952"/>
                  </a:lnTo>
                  <a:lnTo>
                    <a:pt x="694" y="1951"/>
                  </a:lnTo>
                  <a:lnTo>
                    <a:pt x="696" y="1952"/>
                  </a:lnTo>
                  <a:lnTo>
                    <a:pt x="697" y="1952"/>
                  </a:lnTo>
                  <a:lnTo>
                    <a:pt x="697" y="1951"/>
                  </a:lnTo>
                  <a:lnTo>
                    <a:pt x="697" y="1949"/>
                  </a:lnTo>
                  <a:lnTo>
                    <a:pt x="697" y="1947"/>
                  </a:lnTo>
                  <a:lnTo>
                    <a:pt x="697" y="1949"/>
                  </a:lnTo>
                  <a:lnTo>
                    <a:pt x="697" y="1947"/>
                  </a:lnTo>
                  <a:lnTo>
                    <a:pt x="699" y="1947"/>
                  </a:lnTo>
                  <a:lnTo>
                    <a:pt x="701" y="1947"/>
                  </a:lnTo>
                  <a:lnTo>
                    <a:pt x="703" y="1947"/>
                  </a:lnTo>
                  <a:lnTo>
                    <a:pt x="704" y="1947"/>
                  </a:lnTo>
                  <a:lnTo>
                    <a:pt x="706" y="1947"/>
                  </a:lnTo>
                  <a:lnTo>
                    <a:pt x="704" y="1947"/>
                  </a:lnTo>
                  <a:lnTo>
                    <a:pt x="706" y="1947"/>
                  </a:lnTo>
                  <a:lnTo>
                    <a:pt x="706" y="1949"/>
                  </a:lnTo>
                  <a:lnTo>
                    <a:pt x="704" y="1949"/>
                  </a:lnTo>
                  <a:lnTo>
                    <a:pt x="704" y="1951"/>
                  </a:lnTo>
                  <a:lnTo>
                    <a:pt x="704" y="1952"/>
                  </a:lnTo>
                  <a:lnTo>
                    <a:pt x="706" y="1952"/>
                  </a:lnTo>
                  <a:lnTo>
                    <a:pt x="706" y="1954"/>
                  </a:lnTo>
                  <a:lnTo>
                    <a:pt x="704" y="1954"/>
                  </a:lnTo>
                  <a:lnTo>
                    <a:pt x="704" y="1956"/>
                  </a:lnTo>
                  <a:lnTo>
                    <a:pt x="706" y="1956"/>
                  </a:lnTo>
                  <a:lnTo>
                    <a:pt x="704" y="1956"/>
                  </a:lnTo>
                  <a:lnTo>
                    <a:pt x="704" y="1958"/>
                  </a:lnTo>
                  <a:lnTo>
                    <a:pt x="706" y="1958"/>
                  </a:lnTo>
                  <a:lnTo>
                    <a:pt x="704" y="1958"/>
                  </a:lnTo>
                  <a:lnTo>
                    <a:pt x="706" y="1958"/>
                  </a:lnTo>
                  <a:lnTo>
                    <a:pt x="706" y="1959"/>
                  </a:lnTo>
                  <a:lnTo>
                    <a:pt x="708" y="1959"/>
                  </a:lnTo>
                  <a:lnTo>
                    <a:pt x="708" y="1961"/>
                  </a:lnTo>
                  <a:lnTo>
                    <a:pt x="708" y="1963"/>
                  </a:lnTo>
                  <a:lnTo>
                    <a:pt x="708" y="1965"/>
                  </a:lnTo>
                  <a:lnTo>
                    <a:pt x="708" y="1966"/>
                  </a:lnTo>
                  <a:lnTo>
                    <a:pt x="708" y="1968"/>
                  </a:lnTo>
                  <a:lnTo>
                    <a:pt x="708" y="1970"/>
                  </a:lnTo>
                  <a:lnTo>
                    <a:pt x="708" y="1972"/>
                  </a:lnTo>
                  <a:lnTo>
                    <a:pt x="710" y="1972"/>
                  </a:lnTo>
                  <a:lnTo>
                    <a:pt x="712" y="1974"/>
                  </a:lnTo>
                  <a:lnTo>
                    <a:pt x="710" y="1974"/>
                  </a:lnTo>
                  <a:lnTo>
                    <a:pt x="710" y="1975"/>
                  </a:lnTo>
                  <a:lnTo>
                    <a:pt x="710" y="1977"/>
                  </a:lnTo>
                  <a:lnTo>
                    <a:pt x="712" y="1977"/>
                  </a:lnTo>
                  <a:lnTo>
                    <a:pt x="710" y="1977"/>
                  </a:lnTo>
                  <a:lnTo>
                    <a:pt x="710" y="1979"/>
                  </a:lnTo>
                  <a:lnTo>
                    <a:pt x="712" y="1979"/>
                  </a:lnTo>
                  <a:lnTo>
                    <a:pt x="712" y="1981"/>
                  </a:lnTo>
                  <a:lnTo>
                    <a:pt x="713" y="1981"/>
                  </a:lnTo>
                  <a:lnTo>
                    <a:pt x="713" y="1982"/>
                  </a:lnTo>
                  <a:lnTo>
                    <a:pt x="713" y="1984"/>
                  </a:lnTo>
                  <a:lnTo>
                    <a:pt x="712" y="1984"/>
                  </a:lnTo>
                  <a:lnTo>
                    <a:pt x="712" y="1986"/>
                  </a:lnTo>
                  <a:lnTo>
                    <a:pt x="712" y="1988"/>
                  </a:lnTo>
                  <a:lnTo>
                    <a:pt x="710" y="1988"/>
                  </a:lnTo>
                  <a:lnTo>
                    <a:pt x="712" y="1988"/>
                  </a:lnTo>
                  <a:lnTo>
                    <a:pt x="713" y="1988"/>
                  </a:lnTo>
                  <a:lnTo>
                    <a:pt x="713" y="1989"/>
                  </a:lnTo>
                  <a:lnTo>
                    <a:pt x="712" y="1989"/>
                  </a:lnTo>
                  <a:lnTo>
                    <a:pt x="712" y="1991"/>
                  </a:lnTo>
                  <a:lnTo>
                    <a:pt x="710" y="1991"/>
                  </a:lnTo>
                  <a:lnTo>
                    <a:pt x="710" y="1993"/>
                  </a:lnTo>
                  <a:lnTo>
                    <a:pt x="712" y="1993"/>
                  </a:lnTo>
                  <a:lnTo>
                    <a:pt x="712" y="1995"/>
                  </a:lnTo>
                  <a:lnTo>
                    <a:pt x="710" y="1995"/>
                  </a:lnTo>
                  <a:lnTo>
                    <a:pt x="710" y="1997"/>
                  </a:lnTo>
                  <a:lnTo>
                    <a:pt x="710" y="1998"/>
                  </a:lnTo>
                  <a:lnTo>
                    <a:pt x="710" y="2000"/>
                  </a:lnTo>
                  <a:lnTo>
                    <a:pt x="710" y="2002"/>
                  </a:lnTo>
                  <a:lnTo>
                    <a:pt x="712" y="2002"/>
                  </a:lnTo>
                  <a:lnTo>
                    <a:pt x="710" y="2004"/>
                  </a:lnTo>
                  <a:lnTo>
                    <a:pt x="712" y="2005"/>
                  </a:lnTo>
                  <a:lnTo>
                    <a:pt x="712" y="2007"/>
                  </a:lnTo>
                  <a:lnTo>
                    <a:pt x="712" y="2009"/>
                  </a:lnTo>
                  <a:lnTo>
                    <a:pt x="710" y="2011"/>
                  </a:lnTo>
                  <a:lnTo>
                    <a:pt x="710" y="2009"/>
                  </a:lnTo>
                  <a:lnTo>
                    <a:pt x="708" y="2009"/>
                  </a:lnTo>
                  <a:lnTo>
                    <a:pt x="706" y="2009"/>
                  </a:lnTo>
                  <a:lnTo>
                    <a:pt x="706" y="2011"/>
                  </a:lnTo>
                  <a:lnTo>
                    <a:pt x="704" y="2011"/>
                  </a:lnTo>
                  <a:lnTo>
                    <a:pt x="703" y="2011"/>
                  </a:lnTo>
                  <a:lnTo>
                    <a:pt x="703" y="2012"/>
                  </a:lnTo>
                  <a:lnTo>
                    <a:pt x="703" y="2014"/>
                  </a:lnTo>
                  <a:lnTo>
                    <a:pt x="701" y="2014"/>
                  </a:lnTo>
                  <a:lnTo>
                    <a:pt x="701" y="2016"/>
                  </a:lnTo>
                  <a:lnTo>
                    <a:pt x="701" y="2018"/>
                  </a:lnTo>
                  <a:lnTo>
                    <a:pt x="699" y="2018"/>
                  </a:lnTo>
                  <a:lnTo>
                    <a:pt x="699" y="2020"/>
                  </a:lnTo>
                  <a:lnTo>
                    <a:pt x="701" y="2020"/>
                  </a:lnTo>
                  <a:lnTo>
                    <a:pt x="701" y="2021"/>
                  </a:lnTo>
                  <a:lnTo>
                    <a:pt x="703" y="2023"/>
                  </a:lnTo>
                  <a:lnTo>
                    <a:pt x="704" y="2023"/>
                  </a:lnTo>
                  <a:lnTo>
                    <a:pt x="704" y="2025"/>
                  </a:lnTo>
                  <a:lnTo>
                    <a:pt x="704" y="2027"/>
                  </a:lnTo>
                  <a:lnTo>
                    <a:pt x="703" y="2027"/>
                  </a:lnTo>
                  <a:lnTo>
                    <a:pt x="703" y="2028"/>
                  </a:lnTo>
                  <a:lnTo>
                    <a:pt x="703" y="2030"/>
                  </a:lnTo>
                  <a:lnTo>
                    <a:pt x="703" y="2032"/>
                  </a:lnTo>
                  <a:lnTo>
                    <a:pt x="701" y="2032"/>
                  </a:lnTo>
                  <a:lnTo>
                    <a:pt x="701" y="2034"/>
                  </a:lnTo>
                  <a:lnTo>
                    <a:pt x="701" y="2035"/>
                  </a:lnTo>
                  <a:lnTo>
                    <a:pt x="699" y="2035"/>
                  </a:lnTo>
                  <a:lnTo>
                    <a:pt x="699" y="2037"/>
                  </a:lnTo>
                  <a:lnTo>
                    <a:pt x="701" y="2037"/>
                  </a:lnTo>
                  <a:lnTo>
                    <a:pt x="701" y="2039"/>
                  </a:lnTo>
                  <a:lnTo>
                    <a:pt x="703" y="2039"/>
                  </a:lnTo>
                  <a:lnTo>
                    <a:pt x="703" y="2041"/>
                  </a:lnTo>
                  <a:lnTo>
                    <a:pt x="703" y="2043"/>
                  </a:lnTo>
                  <a:lnTo>
                    <a:pt x="704" y="2044"/>
                  </a:lnTo>
                  <a:lnTo>
                    <a:pt x="704" y="2043"/>
                  </a:lnTo>
                  <a:lnTo>
                    <a:pt x="706" y="2043"/>
                  </a:lnTo>
                  <a:lnTo>
                    <a:pt x="708" y="2043"/>
                  </a:lnTo>
                  <a:lnTo>
                    <a:pt x="708" y="2044"/>
                  </a:lnTo>
                  <a:lnTo>
                    <a:pt x="708" y="2046"/>
                  </a:lnTo>
                  <a:lnTo>
                    <a:pt x="706" y="2046"/>
                  </a:lnTo>
                  <a:lnTo>
                    <a:pt x="706" y="2048"/>
                  </a:lnTo>
                  <a:lnTo>
                    <a:pt x="706" y="2050"/>
                  </a:lnTo>
                  <a:lnTo>
                    <a:pt x="706" y="2051"/>
                  </a:lnTo>
                  <a:lnTo>
                    <a:pt x="706" y="2053"/>
                  </a:lnTo>
                  <a:lnTo>
                    <a:pt x="706" y="2055"/>
                  </a:lnTo>
                  <a:lnTo>
                    <a:pt x="708" y="2055"/>
                  </a:lnTo>
                  <a:lnTo>
                    <a:pt x="708" y="2057"/>
                  </a:lnTo>
                  <a:lnTo>
                    <a:pt x="708" y="2059"/>
                  </a:lnTo>
                  <a:lnTo>
                    <a:pt x="710" y="2059"/>
                  </a:lnTo>
                  <a:lnTo>
                    <a:pt x="710" y="2060"/>
                  </a:lnTo>
                  <a:lnTo>
                    <a:pt x="712" y="2060"/>
                  </a:lnTo>
                  <a:lnTo>
                    <a:pt x="712" y="2062"/>
                  </a:lnTo>
                  <a:lnTo>
                    <a:pt x="713" y="2062"/>
                  </a:lnTo>
                  <a:lnTo>
                    <a:pt x="713" y="2064"/>
                  </a:lnTo>
                  <a:lnTo>
                    <a:pt x="715" y="2064"/>
                  </a:lnTo>
                  <a:lnTo>
                    <a:pt x="715" y="2066"/>
                  </a:lnTo>
                  <a:lnTo>
                    <a:pt x="715" y="2067"/>
                  </a:lnTo>
                  <a:lnTo>
                    <a:pt x="713" y="2067"/>
                  </a:lnTo>
                  <a:lnTo>
                    <a:pt x="715" y="2067"/>
                  </a:lnTo>
                  <a:lnTo>
                    <a:pt x="715" y="2069"/>
                  </a:lnTo>
                  <a:lnTo>
                    <a:pt x="713" y="2069"/>
                  </a:lnTo>
                  <a:lnTo>
                    <a:pt x="713" y="2071"/>
                  </a:lnTo>
                  <a:lnTo>
                    <a:pt x="715" y="2071"/>
                  </a:lnTo>
                  <a:lnTo>
                    <a:pt x="715" y="2073"/>
                  </a:lnTo>
                  <a:lnTo>
                    <a:pt x="715" y="2074"/>
                  </a:lnTo>
                  <a:lnTo>
                    <a:pt x="715" y="2076"/>
                  </a:lnTo>
                  <a:lnTo>
                    <a:pt x="715" y="2078"/>
                  </a:lnTo>
                  <a:lnTo>
                    <a:pt x="715" y="2080"/>
                  </a:lnTo>
                  <a:lnTo>
                    <a:pt x="715" y="2082"/>
                  </a:lnTo>
                  <a:lnTo>
                    <a:pt x="717" y="2083"/>
                  </a:lnTo>
                  <a:lnTo>
                    <a:pt x="717" y="2085"/>
                  </a:lnTo>
                  <a:lnTo>
                    <a:pt x="717" y="2087"/>
                  </a:lnTo>
                  <a:lnTo>
                    <a:pt x="715" y="2087"/>
                  </a:lnTo>
                  <a:lnTo>
                    <a:pt x="715" y="2089"/>
                  </a:lnTo>
                  <a:lnTo>
                    <a:pt x="715" y="2090"/>
                  </a:lnTo>
                  <a:lnTo>
                    <a:pt x="715" y="2092"/>
                  </a:lnTo>
                  <a:lnTo>
                    <a:pt x="717" y="2092"/>
                  </a:lnTo>
                  <a:lnTo>
                    <a:pt x="717" y="2094"/>
                  </a:lnTo>
                  <a:lnTo>
                    <a:pt x="719" y="2094"/>
                  </a:lnTo>
                  <a:lnTo>
                    <a:pt x="719" y="2096"/>
                  </a:lnTo>
                  <a:lnTo>
                    <a:pt x="717" y="2097"/>
                  </a:lnTo>
                  <a:lnTo>
                    <a:pt x="719" y="2099"/>
                  </a:lnTo>
                  <a:lnTo>
                    <a:pt x="717" y="2101"/>
                  </a:lnTo>
                  <a:lnTo>
                    <a:pt x="717" y="2099"/>
                  </a:lnTo>
                  <a:lnTo>
                    <a:pt x="715" y="2099"/>
                  </a:lnTo>
                  <a:lnTo>
                    <a:pt x="715" y="2101"/>
                  </a:lnTo>
                  <a:lnTo>
                    <a:pt x="713" y="2101"/>
                  </a:lnTo>
                  <a:lnTo>
                    <a:pt x="712" y="2101"/>
                  </a:lnTo>
                  <a:lnTo>
                    <a:pt x="713" y="2101"/>
                  </a:lnTo>
                  <a:lnTo>
                    <a:pt x="713" y="2103"/>
                  </a:lnTo>
                  <a:lnTo>
                    <a:pt x="713" y="2105"/>
                  </a:lnTo>
                  <a:lnTo>
                    <a:pt x="712" y="2105"/>
                  </a:lnTo>
                  <a:lnTo>
                    <a:pt x="710" y="2105"/>
                  </a:lnTo>
                  <a:lnTo>
                    <a:pt x="710" y="2106"/>
                  </a:lnTo>
                  <a:lnTo>
                    <a:pt x="708" y="2108"/>
                  </a:lnTo>
                  <a:lnTo>
                    <a:pt x="706" y="2108"/>
                  </a:lnTo>
                  <a:lnTo>
                    <a:pt x="706" y="2110"/>
                  </a:lnTo>
                  <a:lnTo>
                    <a:pt x="706" y="2112"/>
                  </a:lnTo>
                  <a:lnTo>
                    <a:pt x="704" y="2112"/>
                  </a:lnTo>
                  <a:lnTo>
                    <a:pt x="704" y="2113"/>
                  </a:lnTo>
                  <a:lnTo>
                    <a:pt x="704" y="2115"/>
                  </a:lnTo>
                  <a:lnTo>
                    <a:pt x="704" y="2117"/>
                  </a:lnTo>
                  <a:lnTo>
                    <a:pt x="704" y="2119"/>
                  </a:lnTo>
                  <a:lnTo>
                    <a:pt x="704" y="2120"/>
                  </a:lnTo>
                  <a:lnTo>
                    <a:pt x="704" y="2122"/>
                  </a:lnTo>
                  <a:lnTo>
                    <a:pt x="703" y="2122"/>
                  </a:lnTo>
                  <a:lnTo>
                    <a:pt x="701" y="2124"/>
                  </a:lnTo>
                  <a:lnTo>
                    <a:pt x="699" y="2124"/>
                  </a:lnTo>
                  <a:lnTo>
                    <a:pt x="699" y="2126"/>
                  </a:lnTo>
                  <a:lnTo>
                    <a:pt x="697" y="2126"/>
                  </a:lnTo>
                  <a:lnTo>
                    <a:pt x="697" y="2128"/>
                  </a:lnTo>
                  <a:lnTo>
                    <a:pt x="697" y="2129"/>
                  </a:lnTo>
                  <a:lnTo>
                    <a:pt x="696" y="2129"/>
                  </a:lnTo>
                  <a:lnTo>
                    <a:pt x="696" y="2131"/>
                  </a:lnTo>
                  <a:lnTo>
                    <a:pt x="694" y="2131"/>
                  </a:lnTo>
                  <a:lnTo>
                    <a:pt x="694" y="2133"/>
                  </a:lnTo>
                  <a:lnTo>
                    <a:pt x="694" y="2135"/>
                  </a:lnTo>
                  <a:lnTo>
                    <a:pt x="694" y="2136"/>
                  </a:lnTo>
                  <a:lnTo>
                    <a:pt x="696" y="2136"/>
                  </a:lnTo>
                  <a:lnTo>
                    <a:pt x="696" y="2138"/>
                  </a:lnTo>
                  <a:lnTo>
                    <a:pt x="694" y="2138"/>
                  </a:lnTo>
                  <a:lnTo>
                    <a:pt x="694" y="2140"/>
                  </a:lnTo>
                  <a:lnTo>
                    <a:pt x="692" y="2140"/>
                  </a:lnTo>
                  <a:lnTo>
                    <a:pt x="692" y="2142"/>
                  </a:lnTo>
                  <a:lnTo>
                    <a:pt x="690" y="2143"/>
                  </a:lnTo>
                  <a:lnTo>
                    <a:pt x="690" y="2145"/>
                  </a:lnTo>
                  <a:lnTo>
                    <a:pt x="690" y="2147"/>
                  </a:lnTo>
                  <a:lnTo>
                    <a:pt x="692" y="2147"/>
                  </a:lnTo>
                  <a:lnTo>
                    <a:pt x="692" y="2149"/>
                  </a:lnTo>
                  <a:lnTo>
                    <a:pt x="692" y="2151"/>
                  </a:lnTo>
                  <a:lnTo>
                    <a:pt x="692" y="2152"/>
                  </a:lnTo>
                  <a:lnTo>
                    <a:pt x="692" y="2154"/>
                  </a:lnTo>
                  <a:lnTo>
                    <a:pt x="694" y="2154"/>
                  </a:lnTo>
                  <a:lnTo>
                    <a:pt x="696" y="2156"/>
                  </a:lnTo>
                  <a:lnTo>
                    <a:pt x="696" y="2158"/>
                  </a:lnTo>
                  <a:lnTo>
                    <a:pt x="697" y="2159"/>
                  </a:lnTo>
                  <a:lnTo>
                    <a:pt x="697" y="2161"/>
                  </a:lnTo>
                  <a:lnTo>
                    <a:pt x="699" y="2161"/>
                  </a:lnTo>
                  <a:lnTo>
                    <a:pt x="701" y="2161"/>
                  </a:lnTo>
                  <a:lnTo>
                    <a:pt x="703" y="2163"/>
                  </a:lnTo>
                  <a:lnTo>
                    <a:pt x="701" y="2163"/>
                  </a:lnTo>
                  <a:lnTo>
                    <a:pt x="701" y="2165"/>
                  </a:lnTo>
                  <a:lnTo>
                    <a:pt x="701" y="2166"/>
                  </a:lnTo>
                  <a:lnTo>
                    <a:pt x="701" y="2168"/>
                  </a:lnTo>
                  <a:lnTo>
                    <a:pt x="703" y="2168"/>
                  </a:lnTo>
                  <a:lnTo>
                    <a:pt x="703" y="2170"/>
                  </a:lnTo>
                  <a:lnTo>
                    <a:pt x="703" y="2172"/>
                  </a:lnTo>
                  <a:lnTo>
                    <a:pt x="701" y="2172"/>
                  </a:lnTo>
                  <a:lnTo>
                    <a:pt x="699" y="2172"/>
                  </a:lnTo>
                  <a:lnTo>
                    <a:pt x="697" y="2172"/>
                  </a:lnTo>
                  <a:lnTo>
                    <a:pt x="697" y="2174"/>
                  </a:lnTo>
                  <a:lnTo>
                    <a:pt x="697" y="2175"/>
                  </a:lnTo>
                  <a:lnTo>
                    <a:pt x="696" y="2175"/>
                  </a:lnTo>
                  <a:lnTo>
                    <a:pt x="696" y="2174"/>
                  </a:lnTo>
                  <a:lnTo>
                    <a:pt x="694" y="2174"/>
                  </a:lnTo>
                  <a:lnTo>
                    <a:pt x="694" y="2172"/>
                  </a:lnTo>
                  <a:lnTo>
                    <a:pt x="692" y="2172"/>
                  </a:lnTo>
                  <a:lnTo>
                    <a:pt x="692" y="2174"/>
                  </a:lnTo>
                  <a:lnTo>
                    <a:pt x="692" y="2175"/>
                  </a:lnTo>
                  <a:lnTo>
                    <a:pt x="694" y="2175"/>
                  </a:lnTo>
                  <a:lnTo>
                    <a:pt x="694" y="2177"/>
                  </a:lnTo>
                  <a:lnTo>
                    <a:pt x="694" y="2179"/>
                  </a:lnTo>
                  <a:lnTo>
                    <a:pt x="694" y="2181"/>
                  </a:lnTo>
                  <a:lnTo>
                    <a:pt x="696" y="2181"/>
                  </a:lnTo>
                  <a:lnTo>
                    <a:pt x="696" y="2182"/>
                  </a:lnTo>
                  <a:lnTo>
                    <a:pt x="696" y="2184"/>
                  </a:lnTo>
                  <a:lnTo>
                    <a:pt x="697" y="2184"/>
                  </a:lnTo>
                  <a:lnTo>
                    <a:pt x="696" y="2186"/>
                  </a:lnTo>
                  <a:lnTo>
                    <a:pt x="696" y="2188"/>
                  </a:lnTo>
                  <a:lnTo>
                    <a:pt x="694" y="2188"/>
                  </a:lnTo>
                  <a:lnTo>
                    <a:pt x="694" y="2189"/>
                  </a:lnTo>
                  <a:lnTo>
                    <a:pt x="694" y="2191"/>
                  </a:lnTo>
                  <a:lnTo>
                    <a:pt x="694" y="2193"/>
                  </a:lnTo>
                  <a:lnTo>
                    <a:pt x="696" y="2193"/>
                  </a:lnTo>
                  <a:lnTo>
                    <a:pt x="696" y="2195"/>
                  </a:lnTo>
                  <a:lnTo>
                    <a:pt x="697" y="2197"/>
                  </a:lnTo>
                  <a:lnTo>
                    <a:pt x="697" y="2198"/>
                  </a:lnTo>
                  <a:lnTo>
                    <a:pt x="697" y="2200"/>
                  </a:lnTo>
                  <a:lnTo>
                    <a:pt x="697" y="2202"/>
                  </a:lnTo>
                  <a:lnTo>
                    <a:pt x="697" y="2204"/>
                  </a:lnTo>
                  <a:lnTo>
                    <a:pt x="699" y="2204"/>
                  </a:lnTo>
                  <a:lnTo>
                    <a:pt x="699" y="2205"/>
                  </a:lnTo>
                  <a:lnTo>
                    <a:pt x="699" y="2207"/>
                  </a:lnTo>
                  <a:lnTo>
                    <a:pt x="701" y="2207"/>
                  </a:lnTo>
                  <a:lnTo>
                    <a:pt x="701" y="2209"/>
                  </a:lnTo>
                  <a:lnTo>
                    <a:pt x="703" y="2209"/>
                  </a:lnTo>
                  <a:lnTo>
                    <a:pt x="703" y="2211"/>
                  </a:lnTo>
                  <a:lnTo>
                    <a:pt x="703" y="2212"/>
                  </a:lnTo>
                  <a:lnTo>
                    <a:pt x="703" y="2214"/>
                  </a:lnTo>
                  <a:lnTo>
                    <a:pt x="704" y="2214"/>
                  </a:lnTo>
                  <a:lnTo>
                    <a:pt x="704" y="2216"/>
                  </a:lnTo>
                  <a:lnTo>
                    <a:pt x="703" y="2216"/>
                  </a:lnTo>
                  <a:lnTo>
                    <a:pt x="703" y="2218"/>
                  </a:lnTo>
                  <a:lnTo>
                    <a:pt x="704" y="2218"/>
                  </a:lnTo>
                  <a:lnTo>
                    <a:pt x="704" y="2220"/>
                  </a:lnTo>
                  <a:lnTo>
                    <a:pt x="704" y="2221"/>
                  </a:lnTo>
                  <a:lnTo>
                    <a:pt x="704" y="2223"/>
                  </a:lnTo>
                  <a:lnTo>
                    <a:pt x="706" y="2223"/>
                  </a:lnTo>
                  <a:lnTo>
                    <a:pt x="706" y="2225"/>
                  </a:lnTo>
                  <a:lnTo>
                    <a:pt x="706" y="2227"/>
                  </a:lnTo>
                  <a:lnTo>
                    <a:pt x="708" y="2227"/>
                  </a:lnTo>
                  <a:lnTo>
                    <a:pt x="706" y="2228"/>
                  </a:lnTo>
                  <a:lnTo>
                    <a:pt x="706" y="2230"/>
                  </a:lnTo>
                  <a:lnTo>
                    <a:pt x="706" y="2232"/>
                  </a:lnTo>
                  <a:lnTo>
                    <a:pt x="706" y="2234"/>
                  </a:lnTo>
                  <a:lnTo>
                    <a:pt x="708" y="2234"/>
                  </a:lnTo>
                  <a:lnTo>
                    <a:pt x="708" y="2236"/>
                  </a:lnTo>
                  <a:lnTo>
                    <a:pt x="708" y="2237"/>
                  </a:lnTo>
                  <a:lnTo>
                    <a:pt x="708" y="2239"/>
                  </a:lnTo>
                  <a:lnTo>
                    <a:pt x="708" y="2241"/>
                  </a:lnTo>
                  <a:lnTo>
                    <a:pt x="708" y="2243"/>
                  </a:lnTo>
                  <a:lnTo>
                    <a:pt x="708" y="2244"/>
                  </a:lnTo>
                  <a:lnTo>
                    <a:pt x="710" y="2244"/>
                  </a:lnTo>
                  <a:lnTo>
                    <a:pt x="710" y="2246"/>
                  </a:lnTo>
                  <a:lnTo>
                    <a:pt x="712" y="2248"/>
                  </a:lnTo>
                  <a:lnTo>
                    <a:pt x="712" y="2250"/>
                  </a:lnTo>
                  <a:lnTo>
                    <a:pt x="713" y="2250"/>
                  </a:lnTo>
                  <a:lnTo>
                    <a:pt x="715" y="2251"/>
                  </a:lnTo>
                  <a:lnTo>
                    <a:pt x="713" y="2251"/>
                  </a:lnTo>
                  <a:lnTo>
                    <a:pt x="713" y="2253"/>
                  </a:lnTo>
                  <a:lnTo>
                    <a:pt x="713" y="2255"/>
                  </a:lnTo>
                  <a:lnTo>
                    <a:pt x="713" y="2257"/>
                  </a:lnTo>
                  <a:lnTo>
                    <a:pt x="712" y="2257"/>
                  </a:lnTo>
                  <a:lnTo>
                    <a:pt x="712" y="2259"/>
                  </a:lnTo>
                  <a:lnTo>
                    <a:pt x="712" y="2260"/>
                  </a:lnTo>
                  <a:lnTo>
                    <a:pt x="712" y="2262"/>
                  </a:lnTo>
                  <a:lnTo>
                    <a:pt x="712" y="2264"/>
                  </a:lnTo>
                  <a:lnTo>
                    <a:pt x="710" y="2264"/>
                  </a:lnTo>
                  <a:lnTo>
                    <a:pt x="710" y="2266"/>
                  </a:lnTo>
                  <a:lnTo>
                    <a:pt x="710" y="2267"/>
                  </a:lnTo>
                  <a:lnTo>
                    <a:pt x="710" y="2269"/>
                  </a:lnTo>
                  <a:lnTo>
                    <a:pt x="712" y="2269"/>
                  </a:lnTo>
                  <a:lnTo>
                    <a:pt x="712" y="2271"/>
                  </a:lnTo>
                  <a:lnTo>
                    <a:pt x="713" y="2271"/>
                  </a:lnTo>
                  <a:lnTo>
                    <a:pt x="713" y="2273"/>
                  </a:lnTo>
                  <a:lnTo>
                    <a:pt x="713" y="2274"/>
                  </a:lnTo>
                  <a:lnTo>
                    <a:pt x="713" y="2276"/>
                  </a:lnTo>
                  <a:lnTo>
                    <a:pt x="713" y="2278"/>
                  </a:lnTo>
                  <a:lnTo>
                    <a:pt x="713" y="2280"/>
                  </a:lnTo>
                  <a:lnTo>
                    <a:pt x="713" y="2282"/>
                  </a:lnTo>
                  <a:lnTo>
                    <a:pt x="713" y="2283"/>
                  </a:lnTo>
                  <a:lnTo>
                    <a:pt x="713" y="2285"/>
                  </a:lnTo>
                  <a:lnTo>
                    <a:pt x="712" y="2285"/>
                  </a:lnTo>
                  <a:lnTo>
                    <a:pt x="712" y="2287"/>
                  </a:lnTo>
                  <a:lnTo>
                    <a:pt x="710" y="2287"/>
                  </a:lnTo>
                  <a:lnTo>
                    <a:pt x="710" y="2289"/>
                  </a:lnTo>
                  <a:lnTo>
                    <a:pt x="710" y="2290"/>
                  </a:lnTo>
                  <a:lnTo>
                    <a:pt x="710" y="2292"/>
                  </a:lnTo>
                  <a:lnTo>
                    <a:pt x="710" y="2294"/>
                  </a:lnTo>
                  <a:lnTo>
                    <a:pt x="712" y="2294"/>
                  </a:lnTo>
                  <a:lnTo>
                    <a:pt x="712" y="2296"/>
                  </a:lnTo>
                  <a:lnTo>
                    <a:pt x="712" y="2297"/>
                  </a:lnTo>
                  <a:lnTo>
                    <a:pt x="710" y="2297"/>
                  </a:lnTo>
                  <a:lnTo>
                    <a:pt x="710" y="2299"/>
                  </a:lnTo>
                  <a:lnTo>
                    <a:pt x="710" y="2301"/>
                  </a:lnTo>
                  <a:lnTo>
                    <a:pt x="708" y="2301"/>
                  </a:lnTo>
                  <a:lnTo>
                    <a:pt x="708" y="2303"/>
                  </a:lnTo>
                  <a:lnTo>
                    <a:pt x="706" y="2303"/>
                  </a:lnTo>
                  <a:lnTo>
                    <a:pt x="706" y="2305"/>
                  </a:lnTo>
                  <a:lnTo>
                    <a:pt x="704" y="2305"/>
                  </a:lnTo>
                  <a:lnTo>
                    <a:pt x="704" y="2306"/>
                  </a:lnTo>
                  <a:lnTo>
                    <a:pt x="704" y="2308"/>
                  </a:lnTo>
                  <a:lnTo>
                    <a:pt x="706" y="2308"/>
                  </a:lnTo>
                  <a:lnTo>
                    <a:pt x="706" y="2310"/>
                  </a:lnTo>
                  <a:lnTo>
                    <a:pt x="708" y="2310"/>
                  </a:lnTo>
                  <a:lnTo>
                    <a:pt x="710" y="2312"/>
                  </a:lnTo>
                  <a:lnTo>
                    <a:pt x="710" y="2313"/>
                  </a:lnTo>
                  <a:lnTo>
                    <a:pt x="710" y="2315"/>
                  </a:lnTo>
                  <a:lnTo>
                    <a:pt x="712" y="2315"/>
                  </a:lnTo>
                  <a:lnTo>
                    <a:pt x="712" y="2317"/>
                  </a:lnTo>
                  <a:lnTo>
                    <a:pt x="712" y="2319"/>
                  </a:lnTo>
                  <a:lnTo>
                    <a:pt x="712" y="2320"/>
                  </a:lnTo>
                  <a:lnTo>
                    <a:pt x="712" y="2322"/>
                  </a:lnTo>
                  <a:lnTo>
                    <a:pt x="710" y="2322"/>
                  </a:lnTo>
                  <a:lnTo>
                    <a:pt x="712" y="2322"/>
                  </a:lnTo>
                  <a:lnTo>
                    <a:pt x="712" y="2324"/>
                  </a:lnTo>
                  <a:lnTo>
                    <a:pt x="712" y="2326"/>
                  </a:lnTo>
                  <a:lnTo>
                    <a:pt x="712" y="2328"/>
                  </a:lnTo>
                  <a:lnTo>
                    <a:pt x="712" y="2329"/>
                  </a:lnTo>
                  <a:lnTo>
                    <a:pt x="713" y="2329"/>
                  </a:lnTo>
                  <a:lnTo>
                    <a:pt x="712" y="2329"/>
                  </a:lnTo>
                  <a:lnTo>
                    <a:pt x="712" y="2331"/>
                  </a:lnTo>
                  <a:lnTo>
                    <a:pt x="712" y="2333"/>
                  </a:lnTo>
                  <a:lnTo>
                    <a:pt x="712" y="2335"/>
                  </a:lnTo>
                  <a:lnTo>
                    <a:pt x="713" y="2336"/>
                  </a:lnTo>
                  <a:lnTo>
                    <a:pt x="712" y="2336"/>
                  </a:lnTo>
                  <a:lnTo>
                    <a:pt x="713" y="2336"/>
                  </a:lnTo>
                  <a:lnTo>
                    <a:pt x="713" y="2338"/>
                  </a:lnTo>
                  <a:lnTo>
                    <a:pt x="713" y="2340"/>
                  </a:lnTo>
                  <a:lnTo>
                    <a:pt x="713" y="2342"/>
                  </a:lnTo>
                  <a:lnTo>
                    <a:pt x="713" y="2343"/>
                  </a:lnTo>
                  <a:lnTo>
                    <a:pt x="715" y="2343"/>
                  </a:lnTo>
                  <a:lnTo>
                    <a:pt x="715" y="2345"/>
                  </a:lnTo>
                  <a:lnTo>
                    <a:pt x="717" y="2347"/>
                  </a:lnTo>
                  <a:lnTo>
                    <a:pt x="715" y="2347"/>
                  </a:lnTo>
                  <a:lnTo>
                    <a:pt x="715" y="2349"/>
                  </a:lnTo>
                  <a:lnTo>
                    <a:pt x="715" y="2351"/>
                  </a:lnTo>
                  <a:lnTo>
                    <a:pt x="717" y="2352"/>
                  </a:lnTo>
                  <a:lnTo>
                    <a:pt x="715" y="2352"/>
                  </a:lnTo>
                  <a:lnTo>
                    <a:pt x="713" y="2352"/>
                  </a:lnTo>
                  <a:lnTo>
                    <a:pt x="712" y="2352"/>
                  </a:lnTo>
                  <a:lnTo>
                    <a:pt x="710" y="2352"/>
                  </a:lnTo>
                  <a:lnTo>
                    <a:pt x="710" y="2354"/>
                  </a:lnTo>
                  <a:lnTo>
                    <a:pt x="708" y="2354"/>
                  </a:lnTo>
                  <a:lnTo>
                    <a:pt x="706" y="2354"/>
                  </a:lnTo>
                  <a:lnTo>
                    <a:pt x="704" y="2354"/>
                  </a:lnTo>
                  <a:lnTo>
                    <a:pt x="703" y="2354"/>
                  </a:lnTo>
                  <a:lnTo>
                    <a:pt x="703" y="2356"/>
                  </a:lnTo>
                  <a:lnTo>
                    <a:pt x="701" y="2356"/>
                  </a:lnTo>
                  <a:lnTo>
                    <a:pt x="701" y="2358"/>
                  </a:lnTo>
                  <a:lnTo>
                    <a:pt x="701" y="2359"/>
                  </a:lnTo>
                  <a:lnTo>
                    <a:pt x="699" y="2359"/>
                  </a:lnTo>
                  <a:lnTo>
                    <a:pt x="701" y="2361"/>
                  </a:lnTo>
                  <a:lnTo>
                    <a:pt x="701" y="2363"/>
                  </a:lnTo>
                  <a:lnTo>
                    <a:pt x="703" y="2363"/>
                  </a:lnTo>
                  <a:lnTo>
                    <a:pt x="703" y="2365"/>
                  </a:lnTo>
                  <a:lnTo>
                    <a:pt x="701" y="2365"/>
                  </a:lnTo>
                  <a:lnTo>
                    <a:pt x="701" y="2366"/>
                  </a:lnTo>
                  <a:lnTo>
                    <a:pt x="699" y="2366"/>
                  </a:lnTo>
                  <a:lnTo>
                    <a:pt x="699" y="2368"/>
                  </a:lnTo>
                  <a:lnTo>
                    <a:pt x="699" y="2370"/>
                  </a:lnTo>
                  <a:lnTo>
                    <a:pt x="697" y="2370"/>
                  </a:lnTo>
                  <a:lnTo>
                    <a:pt x="697" y="2372"/>
                  </a:lnTo>
                  <a:lnTo>
                    <a:pt x="697" y="2374"/>
                  </a:lnTo>
                  <a:lnTo>
                    <a:pt x="699" y="2374"/>
                  </a:lnTo>
                  <a:lnTo>
                    <a:pt x="699" y="2375"/>
                  </a:lnTo>
                  <a:lnTo>
                    <a:pt x="697" y="2375"/>
                  </a:lnTo>
                  <a:lnTo>
                    <a:pt x="697" y="2377"/>
                  </a:lnTo>
                  <a:lnTo>
                    <a:pt x="697" y="2379"/>
                  </a:lnTo>
                  <a:lnTo>
                    <a:pt x="697" y="2381"/>
                  </a:lnTo>
                  <a:lnTo>
                    <a:pt x="697" y="2382"/>
                  </a:lnTo>
                  <a:lnTo>
                    <a:pt x="697" y="2384"/>
                  </a:lnTo>
                  <a:lnTo>
                    <a:pt x="696" y="2384"/>
                  </a:lnTo>
                  <a:lnTo>
                    <a:pt x="696" y="2386"/>
                  </a:lnTo>
                  <a:lnTo>
                    <a:pt x="696" y="2388"/>
                  </a:lnTo>
                  <a:lnTo>
                    <a:pt x="696" y="2389"/>
                  </a:lnTo>
                  <a:lnTo>
                    <a:pt x="697" y="2389"/>
                  </a:lnTo>
                  <a:lnTo>
                    <a:pt x="697" y="2391"/>
                  </a:lnTo>
                  <a:lnTo>
                    <a:pt x="697" y="2393"/>
                  </a:lnTo>
                  <a:lnTo>
                    <a:pt x="699" y="2393"/>
                  </a:lnTo>
                  <a:lnTo>
                    <a:pt x="699" y="2395"/>
                  </a:lnTo>
                  <a:lnTo>
                    <a:pt x="699" y="2397"/>
                  </a:lnTo>
                  <a:lnTo>
                    <a:pt x="697" y="2397"/>
                  </a:lnTo>
                  <a:lnTo>
                    <a:pt x="697" y="2398"/>
                  </a:lnTo>
                  <a:lnTo>
                    <a:pt x="697" y="2400"/>
                  </a:lnTo>
                  <a:lnTo>
                    <a:pt x="696" y="2400"/>
                  </a:lnTo>
                  <a:lnTo>
                    <a:pt x="696" y="2402"/>
                  </a:lnTo>
                  <a:lnTo>
                    <a:pt x="697" y="2402"/>
                  </a:lnTo>
                  <a:lnTo>
                    <a:pt x="697" y="2404"/>
                  </a:lnTo>
                  <a:lnTo>
                    <a:pt x="697" y="2405"/>
                  </a:lnTo>
                  <a:lnTo>
                    <a:pt x="699" y="2405"/>
                  </a:lnTo>
                  <a:lnTo>
                    <a:pt x="699" y="2407"/>
                  </a:lnTo>
                  <a:lnTo>
                    <a:pt x="699" y="2409"/>
                  </a:lnTo>
                  <a:lnTo>
                    <a:pt x="699" y="2411"/>
                  </a:lnTo>
                  <a:lnTo>
                    <a:pt x="699" y="2412"/>
                  </a:lnTo>
                  <a:lnTo>
                    <a:pt x="699" y="2414"/>
                  </a:lnTo>
                  <a:lnTo>
                    <a:pt x="699" y="2416"/>
                  </a:lnTo>
                  <a:lnTo>
                    <a:pt x="697" y="2416"/>
                  </a:lnTo>
                  <a:lnTo>
                    <a:pt x="697" y="2418"/>
                  </a:lnTo>
                  <a:lnTo>
                    <a:pt x="699" y="2418"/>
                  </a:lnTo>
                  <a:lnTo>
                    <a:pt x="701" y="2418"/>
                  </a:lnTo>
                  <a:lnTo>
                    <a:pt x="701" y="2420"/>
                  </a:lnTo>
                  <a:lnTo>
                    <a:pt x="701" y="2421"/>
                  </a:lnTo>
                  <a:lnTo>
                    <a:pt x="703" y="2421"/>
                  </a:lnTo>
                  <a:lnTo>
                    <a:pt x="703" y="2423"/>
                  </a:lnTo>
                  <a:lnTo>
                    <a:pt x="703" y="2425"/>
                  </a:lnTo>
                  <a:lnTo>
                    <a:pt x="703" y="2427"/>
                  </a:lnTo>
                  <a:lnTo>
                    <a:pt x="703" y="2428"/>
                  </a:lnTo>
                  <a:lnTo>
                    <a:pt x="703" y="2430"/>
                  </a:lnTo>
                  <a:lnTo>
                    <a:pt x="701" y="2430"/>
                  </a:lnTo>
                  <a:lnTo>
                    <a:pt x="701" y="2432"/>
                  </a:lnTo>
                  <a:lnTo>
                    <a:pt x="703" y="2432"/>
                  </a:lnTo>
                  <a:lnTo>
                    <a:pt x="703" y="2434"/>
                  </a:lnTo>
                  <a:lnTo>
                    <a:pt x="701" y="2434"/>
                  </a:lnTo>
                  <a:lnTo>
                    <a:pt x="701" y="2436"/>
                  </a:lnTo>
                  <a:lnTo>
                    <a:pt x="699" y="2436"/>
                  </a:lnTo>
                  <a:lnTo>
                    <a:pt x="697" y="2436"/>
                  </a:lnTo>
                  <a:lnTo>
                    <a:pt x="697" y="2437"/>
                  </a:lnTo>
                  <a:lnTo>
                    <a:pt x="697" y="2439"/>
                  </a:lnTo>
                  <a:lnTo>
                    <a:pt x="696" y="2439"/>
                  </a:lnTo>
                  <a:lnTo>
                    <a:pt x="696" y="2441"/>
                  </a:lnTo>
                  <a:lnTo>
                    <a:pt x="694" y="2441"/>
                  </a:lnTo>
                  <a:lnTo>
                    <a:pt x="694" y="2443"/>
                  </a:lnTo>
                  <a:lnTo>
                    <a:pt x="694" y="2444"/>
                  </a:lnTo>
                  <a:lnTo>
                    <a:pt x="692" y="2444"/>
                  </a:lnTo>
                  <a:lnTo>
                    <a:pt x="692" y="2446"/>
                  </a:lnTo>
                  <a:lnTo>
                    <a:pt x="692" y="2448"/>
                  </a:lnTo>
                  <a:lnTo>
                    <a:pt x="690" y="2448"/>
                  </a:lnTo>
                  <a:lnTo>
                    <a:pt x="689" y="2448"/>
                  </a:lnTo>
                  <a:lnTo>
                    <a:pt x="689" y="2450"/>
                  </a:lnTo>
                  <a:lnTo>
                    <a:pt x="687" y="2450"/>
                  </a:lnTo>
                  <a:lnTo>
                    <a:pt x="687" y="2451"/>
                  </a:lnTo>
                  <a:lnTo>
                    <a:pt x="689" y="2453"/>
                  </a:lnTo>
                  <a:lnTo>
                    <a:pt x="689" y="2455"/>
                  </a:lnTo>
                  <a:lnTo>
                    <a:pt x="687" y="2455"/>
                  </a:lnTo>
                  <a:lnTo>
                    <a:pt x="687" y="2457"/>
                  </a:lnTo>
                  <a:lnTo>
                    <a:pt x="687" y="2459"/>
                  </a:lnTo>
                  <a:lnTo>
                    <a:pt x="689" y="2459"/>
                  </a:lnTo>
                  <a:lnTo>
                    <a:pt x="689" y="2460"/>
                  </a:lnTo>
                  <a:lnTo>
                    <a:pt x="690" y="2460"/>
                  </a:lnTo>
                  <a:lnTo>
                    <a:pt x="690" y="2462"/>
                  </a:lnTo>
                  <a:lnTo>
                    <a:pt x="692" y="2464"/>
                  </a:lnTo>
                  <a:lnTo>
                    <a:pt x="692" y="2466"/>
                  </a:lnTo>
                  <a:lnTo>
                    <a:pt x="692" y="2469"/>
                  </a:lnTo>
                  <a:lnTo>
                    <a:pt x="692" y="2471"/>
                  </a:lnTo>
                  <a:lnTo>
                    <a:pt x="690" y="2471"/>
                  </a:lnTo>
                  <a:lnTo>
                    <a:pt x="690" y="2473"/>
                  </a:lnTo>
                  <a:lnTo>
                    <a:pt x="690" y="2474"/>
                  </a:lnTo>
                  <a:lnTo>
                    <a:pt x="692" y="2474"/>
                  </a:lnTo>
                  <a:lnTo>
                    <a:pt x="692" y="2476"/>
                  </a:lnTo>
                  <a:lnTo>
                    <a:pt x="692" y="2478"/>
                  </a:lnTo>
                  <a:lnTo>
                    <a:pt x="692" y="2480"/>
                  </a:lnTo>
                  <a:lnTo>
                    <a:pt x="692" y="2482"/>
                  </a:lnTo>
                  <a:lnTo>
                    <a:pt x="694" y="2482"/>
                  </a:lnTo>
                  <a:lnTo>
                    <a:pt x="692" y="2482"/>
                  </a:lnTo>
                  <a:lnTo>
                    <a:pt x="692" y="2483"/>
                  </a:lnTo>
                  <a:lnTo>
                    <a:pt x="692" y="2485"/>
                  </a:lnTo>
                  <a:lnTo>
                    <a:pt x="692" y="2487"/>
                  </a:lnTo>
                  <a:lnTo>
                    <a:pt x="690" y="2487"/>
                  </a:lnTo>
                  <a:lnTo>
                    <a:pt x="690" y="2489"/>
                  </a:lnTo>
                  <a:lnTo>
                    <a:pt x="692" y="2490"/>
                  </a:lnTo>
                  <a:lnTo>
                    <a:pt x="692" y="2492"/>
                  </a:lnTo>
                  <a:lnTo>
                    <a:pt x="692" y="2494"/>
                  </a:lnTo>
                  <a:lnTo>
                    <a:pt x="690" y="2494"/>
                  </a:lnTo>
                  <a:lnTo>
                    <a:pt x="689" y="2494"/>
                  </a:lnTo>
                  <a:lnTo>
                    <a:pt x="689" y="2496"/>
                  </a:lnTo>
                  <a:lnTo>
                    <a:pt x="687" y="2496"/>
                  </a:lnTo>
                  <a:lnTo>
                    <a:pt x="685" y="2496"/>
                  </a:lnTo>
                  <a:lnTo>
                    <a:pt x="683" y="2497"/>
                  </a:lnTo>
                  <a:lnTo>
                    <a:pt x="681" y="2497"/>
                  </a:lnTo>
                  <a:lnTo>
                    <a:pt x="680" y="2497"/>
                  </a:lnTo>
                  <a:lnTo>
                    <a:pt x="680" y="2499"/>
                  </a:lnTo>
                  <a:lnTo>
                    <a:pt x="678" y="2499"/>
                  </a:lnTo>
                  <a:lnTo>
                    <a:pt x="678" y="2501"/>
                  </a:lnTo>
                  <a:lnTo>
                    <a:pt x="676" y="2501"/>
                  </a:lnTo>
                  <a:lnTo>
                    <a:pt x="676" y="2499"/>
                  </a:lnTo>
                  <a:lnTo>
                    <a:pt x="674" y="2499"/>
                  </a:lnTo>
                  <a:lnTo>
                    <a:pt x="674" y="2501"/>
                  </a:lnTo>
                  <a:lnTo>
                    <a:pt x="673" y="2501"/>
                  </a:lnTo>
                  <a:lnTo>
                    <a:pt x="673" y="2503"/>
                  </a:lnTo>
                  <a:lnTo>
                    <a:pt x="671" y="2503"/>
                  </a:lnTo>
                  <a:lnTo>
                    <a:pt x="669" y="2503"/>
                  </a:lnTo>
                  <a:lnTo>
                    <a:pt x="667" y="2503"/>
                  </a:lnTo>
                  <a:lnTo>
                    <a:pt x="667" y="2501"/>
                  </a:lnTo>
                  <a:lnTo>
                    <a:pt x="665" y="2501"/>
                  </a:lnTo>
                  <a:lnTo>
                    <a:pt x="665" y="2503"/>
                  </a:lnTo>
                  <a:lnTo>
                    <a:pt x="665" y="2505"/>
                  </a:lnTo>
                  <a:lnTo>
                    <a:pt x="667" y="2505"/>
                  </a:lnTo>
                  <a:lnTo>
                    <a:pt x="667" y="2506"/>
                  </a:lnTo>
                  <a:lnTo>
                    <a:pt x="665" y="2506"/>
                  </a:lnTo>
                  <a:lnTo>
                    <a:pt x="665" y="2508"/>
                  </a:lnTo>
                  <a:lnTo>
                    <a:pt x="665" y="2506"/>
                  </a:lnTo>
                  <a:lnTo>
                    <a:pt x="665" y="2505"/>
                  </a:lnTo>
                  <a:lnTo>
                    <a:pt x="664" y="2505"/>
                  </a:lnTo>
                  <a:lnTo>
                    <a:pt x="662" y="2505"/>
                  </a:lnTo>
                  <a:lnTo>
                    <a:pt x="662" y="2506"/>
                  </a:lnTo>
                  <a:lnTo>
                    <a:pt x="660" y="2506"/>
                  </a:lnTo>
                  <a:lnTo>
                    <a:pt x="658" y="2506"/>
                  </a:lnTo>
                  <a:lnTo>
                    <a:pt x="658" y="2508"/>
                  </a:lnTo>
                  <a:lnTo>
                    <a:pt x="657" y="2508"/>
                  </a:lnTo>
                  <a:lnTo>
                    <a:pt x="657" y="2510"/>
                  </a:lnTo>
                  <a:lnTo>
                    <a:pt x="657" y="2512"/>
                  </a:lnTo>
                  <a:lnTo>
                    <a:pt x="657" y="2513"/>
                  </a:lnTo>
                  <a:lnTo>
                    <a:pt x="655" y="2513"/>
                  </a:lnTo>
                  <a:lnTo>
                    <a:pt x="655" y="2515"/>
                  </a:lnTo>
                  <a:lnTo>
                    <a:pt x="653" y="2515"/>
                  </a:lnTo>
                  <a:lnTo>
                    <a:pt x="653" y="2513"/>
                  </a:lnTo>
                  <a:lnTo>
                    <a:pt x="651" y="2513"/>
                  </a:lnTo>
                  <a:lnTo>
                    <a:pt x="651" y="2515"/>
                  </a:lnTo>
                  <a:lnTo>
                    <a:pt x="650" y="2515"/>
                  </a:lnTo>
                  <a:lnTo>
                    <a:pt x="650" y="2513"/>
                  </a:lnTo>
                  <a:lnTo>
                    <a:pt x="648" y="2513"/>
                  </a:lnTo>
                  <a:lnTo>
                    <a:pt x="648" y="2515"/>
                  </a:lnTo>
                  <a:lnTo>
                    <a:pt x="646" y="2515"/>
                  </a:lnTo>
                  <a:lnTo>
                    <a:pt x="646" y="2517"/>
                  </a:lnTo>
                  <a:lnTo>
                    <a:pt x="648" y="2517"/>
                  </a:lnTo>
                  <a:lnTo>
                    <a:pt x="646" y="2517"/>
                  </a:lnTo>
                  <a:lnTo>
                    <a:pt x="646" y="2519"/>
                  </a:lnTo>
                  <a:lnTo>
                    <a:pt x="646" y="2520"/>
                  </a:lnTo>
                  <a:lnTo>
                    <a:pt x="646" y="2522"/>
                  </a:lnTo>
                  <a:lnTo>
                    <a:pt x="646" y="2524"/>
                  </a:lnTo>
                  <a:lnTo>
                    <a:pt x="648" y="2526"/>
                  </a:lnTo>
                  <a:lnTo>
                    <a:pt x="646" y="2526"/>
                  </a:lnTo>
                  <a:lnTo>
                    <a:pt x="646" y="2528"/>
                  </a:lnTo>
                  <a:lnTo>
                    <a:pt x="644" y="2528"/>
                  </a:lnTo>
                  <a:lnTo>
                    <a:pt x="644" y="2529"/>
                  </a:lnTo>
                  <a:lnTo>
                    <a:pt x="644" y="2531"/>
                  </a:lnTo>
                  <a:lnTo>
                    <a:pt x="644" y="2533"/>
                  </a:lnTo>
                  <a:lnTo>
                    <a:pt x="644" y="2535"/>
                  </a:lnTo>
                  <a:lnTo>
                    <a:pt x="642" y="2535"/>
                  </a:lnTo>
                  <a:lnTo>
                    <a:pt x="642" y="2536"/>
                  </a:lnTo>
                  <a:lnTo>
                    <a:pt x="644" y="2536"/>
                  </a:lnTo>
                  <a:lnTo>
                    <a:pt x="644" y="2538"/>
                  </a:lnTo>
                  <a:lnTo>
                    <a:pt x="642" y="2538"/>
                  </a:lnTo>
                  <a:lnTo>
                    <a:pt x="642" y="2540"/>
                  </a:lnTo>
                  <a:lnTo>
                    <a:pt x="642" y="2542"/>
                  </a:lnTo>
                  <a:lnTo>
                    <a:pt x="641" y="2542"/>
                  </a:lnTo>
                  <a:lnTo>
                    <a:pt x="641" y="2543"/>
                  </a:lnTo>
                  <a:lnTo>
                    <a:pt x="641" y="2545"/>
                  </a:lnTo>
                  <a:lnTo>
                    <a:pt x="639" y="2547"/>
                  </a:lnTo>
                  <a:lnTo>
                    <a:pt x="637" y="2547"/>
                  </a:lnTo>
                  <a:lnTo>
                    <a:pt x="637" y="2549"/>
                  </a:lnTo>
                  <a:lnTo>
                    <a:pt x="635" y="2549"/>
                  </a:lnTo>
                  <a:lnTo>
                    <a:pt x="635" y="2551"/>
                  </a:lnTo>
                  <a:lnTo>
                    <a:pt x="634" y="2551"/>
                  </a:lnTo>
                  <a:lnTo>
                    <a:pt x="632" y="2551"/>
                  </a:lnTo>
                  <a:lnTo>
                    <a:pt x="632" y="2552"/>
                  </a:lnTo>
                  <a:lnTo>
                    <a:pt x="632" y="2554"/>
                  </a:lnTo>
                  <a:lnTo>
                    <a:pt x="630" y="2554"/>
                  </a:lnTo>
                  <a:lnTo>
                    <a:pt x="630" y="2556"/>
                  </a:lnTo>
                  <a:lnTo>
                    <a:pt x="632" y="2556"/>
                  </a:lnTo>
                  <a:lnTo>
                    <a:pt x="632" y="2558"/>
                  </a:lnTo>
                  <a:lnTo>
                    <a:pt x="634" y="2558"/>
                  </a:lnTo>
                  <a:lnTo>
                    <a:pt x="634" y="2559"/>
                  </a:lnTo>
                  <a:lnTo>
                    <a:pt x="634" y="2561"/>
                  </a:lnTo>
                  <a:lnTo>
                    <a:pt x="635" y="2561"/>
                  </a:lnTo>
                  <a:lnTo>
                    <a:pt x="635" y="2563"/>
                  </a:lnTo>
                  <a:lnTo>
                    <a:pt x="634" y="2563"/>
                  </a:lnTo>
                  <a:lnTo>
                    <a:pt x="634" y="2565"/>
                  </a:lnTo>
                  <a:lnTo>
                    <a:pt x="635" y="2565"/>
                  </a:lnTo>
                  <a:lnTo>
                    <a:pt x="635" y="2566"/>
                  </a:lnTo>
                  <a:lnTo>
                    <a:pt x="634" y="2566"/>
                  </a:lnTo>
                  <a:lnTo>
                    <a:pt x="632" y="2565"/>
                  </a:lnTo>
                  <a:lnTo>
                    <a:pt x="630" y="2565"/>
                  </a:lnTo>
                  <a:lnTo>
                    <a:pt x="630" y="2566"/>
                  </a:lnTo>
                  <a:lnTo>
                    <a:pt x="630" y="2568"/>
                  </a:lnTo>
                  <a:lnTo>
                    <a:pt x="630" y="2570"/>
                  </a:lnTo>
                  <a:lnTo>
                    <a:pt x="630" y="2572"/>
                  </a:lnTo>
                  <a:lnTo>
                    <a:pt x="632" y="2572"/>
                  </a:lnTo>
                  <a:lnTo>
                    <a:pt x="632" y="2574"/>
                  </a:lnTo>
                  <a:lnTo>
                    <a:pt x="632" y="2575"/>
                  </a:lnTo>
                  <a:lnTo>
                    <a:pt x="632" y="2577"/>
                  </a:lnTo>
                  <a:lnTo>
                    <a:pt x="632" y="2579"/>
                  </a:lnTo>
                  <a:lnTo>
                    <a:pt x="632" y="2581"/>
                  </a:lnTo>
                  <a:lnTo>
                    <a:pt x="634" y="2581"/>
                  </a:lnTo>
                  <a:lnTo>
                    <a:pt x="634" y="2582"/>
                  </a:lnTo>
                  <a:lnTo>
                    <a:pt x="634" y="2584"/>
                  </a:lnTo>
                  <a:lnTo>
                    <a:pt x="634" y="2586"/>
                  </a:lnTo>
                  <a:lnTo>
                    <a:pt x="635" y="2588"/>
                  </a:lnTo>
                  <a:lnTo>
                    <a:pt x="635" y="2589"/>
                  </a:lnTo>
                  <a:lnTo>
                    <a:pt x="635" y="2591"/>
                  </a:lnTo>
                  <a:lnTo>
                    <a:pt x="637" y="2591"/>
                  </a:lnTo>
                  <a:lnTo>
                    <a:pt x="637" y="2593"/>
                  </a:lnTo>
                  <a:lnTo>
                    <a:pt x="639" y="2593"/>
                  </a:lnTo>
                  <a:lnTo>
                    <a:pt x="639" y="2595"/>
                  </a:lnTo>
                  <a:lnTo>
                    <a:pt x="637" y="2595"/>
                  </a:lnTo>
                  <a:lnTo>
                    <a:pt x="635" y="2595"/>
                  </a:lnTo>
                  <a:lnTo>
                    <a:pt x="634" y="2595"/>
                  </a:lnTo>
                  <a:lnTo>
                    <a:pt x="632" y="2595"/>
                  </a:lnTo>
                  <a:lnTo>
                    <a:pt x="630" y="2595"/>
                  </a:lnTo>
                  <a:lnTo>
                    <a:pt x="630" y="2597"/>
                  </a:lnTo>
                  <a:lnTo>
                    <a:pt x="628" y="2597"/>
                  </a:lnTo>
                  <a:lnTo>
                    <a:pt x="627" y="2597"/>
                  </a:lnTo>
                  <a:lnTo>
                    <a:pt x="627" y="2598"/>
                  </a:lnTo>
                  <a:lnTo>
                    <a:pt x="628" y="2600"/>
                  </a:lnTo>
                  <a:lnTo>
                    <a:pt x="628" y="2602"/>
                  </a:lnTo>
                  <a:lnTo>
                    <a:pt x="628" y="2604"/>
                  </a:lnTo>
                  <a:lnTo>
                    <a:pt x="630" y="2604"/>
                  </a:lnTo>
                  <a:lnTo>
                    <a:pt x="632" y="2605"/>
                  </a:lnTo>
                  <a:lnTo>
                    <a:pt x="632" y="2607"/>
                  </a:lnTo>
                  <a:lnTo>
                    <a:pt x="632" y="2609"/>
                  </a:lnTo>
                  <a:lnTo>
                    <a:pt x="634" y="2609"/>
                  </a:lnTo>
                  <a:lnTo>
                    <a:pt x="634" y="2611"/>
                  </a:lnTo>
                  <a:lnTo>
                    <a:pt x="635" y="2611"/>
                  </a:lnTo>
                  <a:lnTo>
                    <a:pt x="635" y="2612"/>
                  </a:lnTo>
                  <a:lnTo>
                    <a:pt x="634" y="2612"/>
                  </a:lnTo>
                  <a:lnTo>
                    <a:pt x="634" y="2611"/>
                  </a:lnTo>
                  <a:lnTo>
                    <a:pt x="632" y="2611"/>
                  </a:lnTo>
                  <a:lnTo>
                    <a:pt x="630" y="2611"/>
                  </a:lnTo>
                  <a:lnTo>
                    <a:pt x="628" y="2611"/>
                  </a:lnTo>
                  <a:lnTo>
                    <a:pt x="627" y="2611"/>
                  </a:lnTo>
                  <a:lnTo>
                    <a:pt x="625" y="2611"/>
                  </a:lnTo>
                  <a:lnTo>
                    <a:pt x="625" y="2612"/>
                  </a:lnTo>
                  <a:lnTo>
                    <a:pt x="623" y="2612"/>
                  </a:lnTo>
                  <a:lnTo>
                    <a:pt x="623" y="2611"/>
                  </a:lnTo>
                  <a:lnTo>
                    <a:pt x="621" y="2611"/>
                  </a:lnTo>
                  <a:lnTo>
                    <a:pt x="619" y="2611"/>
                  </a:lnTo>
                  <a:lnTo>
                    <a:pt x="619" y="2609"/>
                  </a:lnTo>
                  <a:lnTo>
                    <a:pt x="618" y="2609"/>
                  </a:lnTo>
                  <a:lnTo>
                    <a:pt x="618" y="2611"/>
                  </a:lnTo>
                  <a:lnTo>
                    <a:pt x="616" y="2611"/>
                  </a:lnTo>
                  <a:lnTo>
                    <a:pt x="616" y="2612"/>
                  </a:lnTo>
                  <a:lnTo>
                    <a:pt x="614" y="2612"/>
                  </a:lnTo>
                  <a:lnTo>
                    <a:pt x="614" y="2614"/>
                  </a:lnTo>
                  <a:lnTo>
                    <a:pt x="612" y="2614"/>
                  </a:lnTo>
                  <a:lnTo>
                    <a:pt x="611" y="2614"/>
                  </a:lnTo>
                  <a:lnTo>
                    <a:pt x="609" y="2614"/>
                  </a:lnTo>
                  <a:lnTo>
                    <a:pt x="609" y="2616"/>
                  </a:lnTo>
                  <a:lnTo>
                    <a:pt x="607" y="2616"/>
                  </a:lnTo>
                  <a:lnTo>
                    <a:pt x="605" y="2616"/>
                  </a:lnTo>
                  <a:lnTo>
                    <a:pt x="605" y="2614"/>
                  </a:lnTo>
                  <a:lnTo>
                    <a:pt x="604" y="2614"/>
                  </a:lnTo>
                  <a:lnTo>
                    <a:pt x="604" y="2612"/>
                  </a:lnTo>
                  <a:lnTo>
                    <a:pt x="602" y="2612"/>
                  </a:lnTo>
                  <a:lnTo>
                    <a:pt x="600" y="2614"/>
                  </a:lnTo>
                  <a:lnTo>
                    <a:pt x="600" y="2616"/>
                  </a:lnTo>
                  <a:lnTo>
                    <a:pt x="600" y="2620"/>
                  </a:lnTo>
                  <a:lnTo>
                    <a:pt x="600" y="2621"/>
                  </a:lnTo>
                  <a:lnTo>
                    <a:pt x="600" y="2623"/>
                  </a:lnTo>
                  <a:lnTo>
                    <a:pt x="600" y="2625"/>
                  </a:lnTo>
                  <a:lnTo>
                    <a:pt x="600" y="2627"/>
                  </a:lnTo>
                  <a:lnTo>
                    <a:pt x="600" y="2628"/>
                  </a:lnTo>
                  <a:lnTo>
                    <a:pt x="600" y="2630"/>
                  </a:lnTo>
                  <a:lnTo>
                    <a:pt x="598" y="2630"/>
                  </a:lnTo>
                  <a:lnTo>
                    <a:pt x="600" y="2632"/>
                  </a:lnTo>
                  <a:lnTo>
                    <a:pt x="600" y="2634"/>
                  </a:lnTo>
                  <a:lnTo>
                    <a:pt x="598" y="2634"/>
                  </a:lnTo>
                  <a:lnTo>
                    <a:pt x="600" y="2634"/>
                  </a:lnTo>
                  <a:lnTo>
                    <a:pt x="600" y="2636"/>
                  </a:lnTo>
                  <a:lnTo>
                    <a:pt x="598" y="2636"/>
                  </a:lnTo>
                  <a:lnTo>
                    <a:pt x="598" y="2637"/>
                  </a:lnTo>
                  <a:lnTo>
                    <a:pt x="598" y="2639"/>
                  </a:lnTo>
                  <a:lnTo>
                    <a:pt x="596" y="2639"/>
                  </a:lnTo>
                  <a:lnTo>
                    <a:pt x="596" y="2641"/>
                  </a:lnTo>
                  <a:lnTo>
                    <a:pt x="596" y="2643"/>
                  </a:lnTo>
                  <a:lnTo>
                    <a:pt x="596" y="2644"/>
                  </a:lnTo>
                  <a:lnTo>
                    <a:pt x="596" y="2646"/>
                  </a:lnTo>
                  <a:lnTo>
                    <a:pt x="595" y="2646"/>
                  </a:lnTo>
                  <a:lnTo>
                    <a:pt x="595" y="2648"/>
                  </a:lnTo>
                  <a:lnTo>
                    <a:pt x="595" y="2650"/>
                  </a:lnTo>
                  <a:lnTo>
                    <a:pt x="595" y="2651"/>
                  </a:lnTo>
                  <a:lnTo>
                    <a:pt x="595" y="2653"/>
                  </a:lnTo>
                  <a:lnTo>
                    <a:pt x="595" y="2655"/>
                  </a:lnTo>
                  <a:lnTo>
                    <a:pt x="595" y="2657"/>
                  </a:lnTo>
                  <a:lnTo>
                    <a:pt x="595" y="2659"/>
                  </a:lnTo>
                  <a:lnTo>
                    <a:pt x="595" y="2660"/>
                  </a:lnTo>
                  <a:lnTo>
                    <a:pt x="593" y="2660"/>
                  </a:lnTo>
                  <a:lnTo>
                    <a:pt x="593" y="2662"/>
                  </a:lnTo>
                  <a:lnTo>
                    <a:pt x="591" y="2662"/>
                  </a:lnTo>
                  <a:lnTo>
                    <a:pt x="589" y="2662"/>
                  </a:lnTo>
                  <a:lnTo>
                    <a:pt x="589" y="2664"/>
                  </a:lnTo>
                  <a:lnTo>
                    <a:pt x="588" y="2664"/>
                  </a:lnTo>
                  <a:lnTo>
                    <a:pt x="588" y="2662"/>
                  </a:lnTo>
                  <a:lnTo>
                    <a:pt x="586" y="2660"/>
                  </a:lnTo>
                  <a:lnTo>
                    <a:pt x="584" y="2660"/>
                  </a:lnTo>
                  <a:lnTo>
                    <a:pt x="582" y="2660"/>
                  </a:lnTo>
                  <a:lnTo>
                    <a:pt x="582" y="2662"/>
                  </a:lnTo>
                  <a:lnTo>
                    <a:pt x="582" y="2664"/>
                  </a:lnTo>
                  <a:lnTo>
                    <a:pt x="581" y="2664"/>
                  </a:lnTo>
                  <a:lnTo>
                    <a:pt x="581" y="2666"/>
                  </a:lnTo>
                  <a:lnTo>
                    <a:pt x="579" y="2666"/>
                  </a:lnTo>
                  <a:lnTo>
                    <a:pt x="579" y="2667"/>
                  </a:lnTo>
                  <a:lnTo>
                    <a:pt x="577" y="2667"/>
                  </a:lnTo>
                  <a:lnTo>
                    <a:pt x="579" y="2667"/>
                  </a:lnTo>
                  <a:lnTo>
                    <a:pt x="579" y="2669"/>
                  </a:lnTo>
                  <a:lnTo>
                    <a:pt x="579" y="2671"/>
                  </a:lnTo>
                  <a:lnTo>
                    <a:pt x="577" y="2671"/>
                  </a:lnTo>
                  <a:lnTo>
                    <a:pt x="575" y="2671"/>
                  </a:lnTo>
                  <a:lnTo>
                    <a:pt x="575" y="2669"/>
                  </a:lnTo>
                  <a:lnTo>
                    <a:pt x="573" y="2671"/>
                  </a:lnTo>
                  <a:lnTo>
                    <a:pt x="573" y="2669"/>
                  </a:lnTo>
                  <a:lnTo>
                    <a:pt x="572" y="2669"/>
                  </a:lnTo>
                  <a:lnTo>
                    <a:pt x="570" y="2669"/>
                  </a:lnTo>
                  <a:lnTo>
                    <a:pt x="568" y="2669"/>
                  </a:lnTo>
                  <a:lnTo>
                    <a:pt x="568" y="2667"/>
                  </a:lnTo>
                  <a:lnTo>
                    <a:pt x="566" y="2667"/>
                  </a:lnTo>
                  <a:lnTo>
                    <a:pt x="565" y="2667"/>
                  </a:lnTo>
                  <a:lnTo>
                    <a:pt x="563" y="2667"/>
                  </a:lnTo>
                  <a:lnTo>
                    <a:pt x="563" y="2669"/>
                  </a:lnTo>
                  <a:lnTo>
                    <a:pt x="561" y="2669"/>
                  </a:lnTo>
                  <a:lnTo>
                    <a:pt x="559" y="2669"/>
                  </a:lnTo>
                  <a:lnTo>
                    <a:pt x="558" y="2669"/>
                  </a:lnTo>
                  <a:lnTo>
                    <a:pt x="558" y="2671"/>
                  </a:lnTo>
                  <a:lnTo>
                    <a:pt x="556" y="2671"/>
                  </a:lnTo>
                  <a:lnTo>
                    <a:pt x="554" y="2671"/>
                  </a:lnTo>
                  <a:lnTo>
                    <a:pt x="554" y="2669"/>
                  </a:lnTo>
                  <a:lnTo>
                    <a:pt x="552" y="2669"/>
                  </a:lnTo>
                  <a:lnTo>
                    <a:pt x="552" y="2667"/>
                  </a:lnTo>
                  <a:lnTo>
                    <a:pt x="550" y="2666"/>
                  </a:lnTo>
                  <a:lnTo>
                    <a:pt x="550" y="2667"/>
                  </a:lnTo>
                  <a:lnTo>
                    <a:pt x="549" y="2667"/>
                  </a:lnTo>
                  <a:lnTo>
                    <a:pt x="549" y="2669"/>
                  </a:lnTo>
                  <a:lnTo>
                    <a:pt x="547" y="2669"/>
                  </a:lnTo>
                  <a:lnTo>
                    <a:pt x="545" y="2669"/>
                  </a:lnTo>
                  <a:lnTo>
                    <a:pt x="545" y="2671"/>
                  </a:lnTo>
                  <a:lnTo>
                    <a:pt x="543" y="2671"/>
                  </a:lnTo>
                  <a:lnTo>
                    <a:pt x="543" y="2673"/>
                  </a:lnTo>
                  <a:lnTo>
                    <a:pt x="543" y="2674"/>
                  </a:lnTo>
                  <a:lnTo>
                    <a:pt x="545" y="2674"/>
                  </a:lnTo>
                  <a:lnTo>
                    <a:pt x="545" y="2676"/>
                  </a:lnTo>
                  <a:lnTo>
                    <a:pt x="545" y="2678"/>
                  </a:lnTo>
                  <a:lnTo>
                    <a:pt x="545" y="2680"/>
                  </a:lnTo>
                  <a:lnTo>
                    <a:pt x="547" y="2680"/>
                  </a:lnTo>
                  <a:lnTo>
                    <a:pt x="547" y="2682"/>
                  </a:lnTo>
                  <a:lnTo>
                    <a:pt x="547" y="2683"/>
                  </a:lnTo>
                  <a:lnTo>
                    <a:pt x="547" y="2685"/>
                  </a:lnTo>
                  <a:lnTo>
                    <a:pt x="547" y="2687"/>
                  </a:lnTo>
                  <a:lnTo>
                    <a:pt x="547" y="2689"/>
                  </a:lnTo>
                  <a:lnTo>
                    <a:pt x="549" y="2689"/>
                  </a:lnTo>
                  <a:lnTo>
                    <a:pt x="550" y="2689"/>
                  </a:lnTo>
                  <a:lnTo>
                    <a:pt x="550" y="2690"/>
                  </a:lnTo>
                  <a:lnTo>
                    <a:pt x="552" y="2690"/>
                  </a:lnTo>
                  <a:lnTo>
                    <a:pt x="552" y="2689"/>
                  </a:lnTo>
                  <a:lnTo>
                    <a:pt x="554" y="2689"/>
                  </a:lnTo>
                  <a:lnTo>
                    <a:pt x="554" y="2690"/>
                  </a:lnTo>
                  <a:lnTo>
                    <a:pt x="556" y="2690"/>
                  </a:lnTo>
                  <a:lnTo>
                    <a:pt x="556" y="2689"/>
                  </a:lnTo>
                  <a:lnTo>
                    <a:pt x="558" y="2689"/>
                  </a:lnTo>
                  <a:lnTo>
                    <a:pt x="558" y="2687"/>
                  </a:lnTo>
                  <a:lnTo>
                    <a:pt x="559" y="2685"/>
                  </a:lnTo>
                  <a:lnTo>
                    <a:pt x="561" y="2685"/>
                  </a:lnTo>
                  <a:lnTo>
                    <a:pt x="561" y="2687"/>
                  </a:lnTo>
                  <a:lnTo>
                    <a:pt x="561" y="2689"/>
                  </a:lnTo>
                  <a:lnTo>
                    <a:pt x="561" y="2690"/>
                  </a:lnTo>
                  <a:lnTo>
                    <a:pt x="561" y="2692"/>
                  </a:lnTo>
                  <a:lnTo>
                    <a:pt x="563" y="2692"/>
                  </a:lnTo>
                  <a:lnTo>
                    <a:pt x="563" y="2694"/>
                  </a:lnTo>
                  <a:lnTo>
                    <a:pt x="565" y="2694"/>
                  </a:lnTo>
                  <a:lnTo>
                    <a:pt x="565" y="2696"/>
                  </a:lnTo>
                  <a:lnTo>
                    <a:pt x="565" y="2697"/>
                  </a:lnTo>
                  <a:lnTo>
                    <a:pt x="566" y="2697"/>
                  </a:lnTo>
                  <a:lnTo>
                    <a:pt x="568" y="2699"/>
                  </a:lnTo>
                  <a:lnTo>
                    <a:pt x="568" y="2701"/>
                  </a:lnTo>
                  <a:lnTo>
                    <a:pt x="568" y="2703"/>
                  </a:lnTo>
                  <a:lnTo>
                    <a:pt x="568" y="2705"/>
                  </a:lnTo>
                  <a:lnTo>
                    <a:pt x="566" y="2706"/>
                  </a:lnTo>
                  <a:lnTo>
                    <a:pt x="566" y="2708"/>
                  </a:lnTo>
                  <a:lnTo>
                    <a:pt x="565" y="2708"/>
                  </a:lnTo>
                  <a:lnTo>
                    <a:pt x="565" y="2710"/>
                  </a:lnTo>
                  <a:lnTo>
                    <a:pt x="563" y="2712"/>
                  </a:lnTo>
                  <a:lnTo>
                    <a:pt x="563" y="2713"/>
                  </a:lnTo>
                  <a:lnTo>
                    <a:pt x="561" y="2713"/>
                  </a:lnTo>
                  <a:lnTo>
                    <a:pt x="561" y="2715"/>
                  </a:lnTo>
                  <a:lnTo>
                    <a:pt x="563" y="2715"/>
                  </a:lnTo>
                  <a:lnTo>
                    <a:pt x="565" y="2715"/>
                  </a:lnTo>
                  <a:lnTo>
                    <a:pt x="565" y="2717"/>
                  </a:lnTo>
                  <a:lnTo>
                    <a:pt x="566" y="2717"/>
                  </a:lnTo>
                  <a:lnTo>
                    <a:pt x="566" y="2719"/>
                  </a:lnTo>
                  <a:lnTo>
                    <a:pt x="565" y="2720"/>
                  </a:lnTo>
                  <a:lnTo>
                    <a:pt x="566" y="2720"/>
                  </a:lnTo>
                  <a:lnTo>
                    <a:pt x="566" y="2722"/>
                  </a:lnTo>
                  <a:lnTo>
                    <a:pt x="568" y="2722"/>
                  </a:lnTo>
                  <a:lnTo>
                    <a:pt x="570" y="2722"/>
                  </a:lnTo>
                  <a:lnTo>
                    <a:pt x="570" y="2724"/>
                  </a:lnTo>
                  <a:lnTo>
                    <a:pt x="568" y="2724"/>
                  </a:lnTo>
                  <a:lnTo>
                    <a:pt x="568" y="2726"/>
                  </a:lnTo>
                  <a:lnTo>
                    <a:pt x="570" y="2726"/>
                  </a:lnTo>
                  <a:lnTo>
                    <a:pt x="570" y="2728"/>
                  </a:lnTo>
                  <a:lnTo>
                    <a:pt x="570" y="2729"/>
                  </a:lnTo>
                  <a:lnTo>
                    <a:pt x="572" y="2729"/>
                  </a:lnTo>
                  <a:lnTo>
                    <a:pt x="572" y="2731"/>
                  </a:lnTo>
                  <a:lnTo>
                    <a:pt x="573" y="2731"/>
                  </a:lnTo>
                  <a:lnTo>
                    <a:pt x="575" y="2731"/>
                  </a:lnTo>
                  <a:lnTo>
                    <a:pt x="575" y="2733"/>
                  </a:lnTo>
                  <a:lnTo>
                    <a:pt x="577" y="2733"/>
                  </a:lnTo>
                  <a:lnTo>
                    <a:pt x="577" y="2735"/>
                  </a:lnTo>
                  <a:lnTo>
                    <a:pt x="575" y="2736"/>
                  </a:lnTo>
                  <a:lnTo>
                    <a:pt x="573" y="2736"/>
                  </a:lnTo>
                  <a:lnTo>
                    <a:pt x="573" y="2738"/>
                  </a:lnTo>
                  <a:lnTo>
                    <a:pt x="572" y="2738"/>
                  </a:lnTo>
                  <a:lnTo>
                    <a:pt x="570" y="2740"/>
                  </a:lnTo>
                  <a:lnTo>
                    <a:pt x="568" y="2742"/>
                  </a:lnTo>
                  <a:lnTo>
                    <a:pt x="566" y="2742"/>
                  </a:lnTo>
                  <a:lnTo>
                    <a:pt x="566" y="2743"/>
                  </a:lnTo>
                  <a:lnTo>
                    <a:pt x="565" y="2743"/>
                  </a:lnTo>
                  <a:lnTo>
                    <a:pt x="565" y="2745"/>
                  </a:lnTo>
                  <a:lnTo>
                    <a:pt x="563" y="2745"/>
                  </a:lnTo>
                  <a:lnTo>
                    <a:pt x="565" y="2747"/>
                  </a:lnTo>
                  <a:lnTo>
                    <a:pt x="565" y="2749"/>
                  </a:lnTo>
                  <a:lnTo>
                    <a:pt x="566" y="2749"/>
                  </a:lnTo>
                  <a:lnTo>
                    <a:pt x="566" y="2751"/>
                  </a:lnTo>
                  <a:lnTo>
                    <a:pt x="568" y="2751"/>
                  </a:lnTo>
                  <a:lnTo>
                    <a:pt x="566" y="2751"/>
                  </a:lnTo>
                  <a:lnTo>
                    <a:pt x="566" y="2752"/>
                  </a:lnTo>
                  <a:lnTo>
                    <a:pt x="566" y="2754"/>
                  </a:lnTo>
                  <a:lnTo>
                    <a:pt x="568" y="2754"/>
                  </a:lnTo>
                  <a:lnTo>
                    <a:pt x="566" y="2754"/>
                  </a:lnTo>
                  <a:lnTo>
                    <a:pt x="566" y="2756"/>
                  </a:lnTo>
                  <a:lnTo>
                    <a:pt x="565" y="2756"/>
                  </a:lnTo>
                  <a:lnTo>
                    <a:pt x="565" y="2758"/>
                  </a:lnTo>
                  <a:lnTo>
                    <a:pt x="565" y="2759"/>
                  </a:lnTo>
                  <a:lnTo>
                    <a:pt x="565" y="2761"/>
                  </a:lnTo>
                  <a:lnTo>
                    <a:pt x="563" y="2761"/>
                  </a:lnTo>
                  <a:lnTo>
                    <a:pt x="563" y="2759"/>
                  </a:lnTo>
                  <a:lnTo>
                    <a:pt x="561" y="2761"/>
                  </a:lnTo>
                  <a:lnTo>
                    <a:pt x="561" y="2759"/>
                  </a:lnTo>
                  <a:lnTo>
                    <a:pt x="559" y="2759"/>
                  </a:lnTo>
                  <a:lnTo>
                    <a:pt x="559" y="2758"/>
                  </a:lnTo>
                  <a:lnTo>
                    <a:pt x="559" y="2759"/>
                  </a:lnTo>
                  <a:lnTo>
                    <a:pt x="558" y="2759"/>
                  </a:lnTo>
                  <a:lnTo>
                    <a:pt x="558" y="2761"/>
                  </a:lnTo>
                  <a:lnTo>
                    <a:pt x="556" y="2761"/>
                  </a:lnTo>
                  <a:lnTo>
                    <a:pt x="556" y="2763"/>
                  </a:lnTo>
                  <a:lnTo>
                    <a:pt x="556" y="2765"/>
                  </a:lnTo>
                  <a:lnTo>
                    <a:pt x="558" y="2765"/>
                  </a:lnTo>
                  <a:lnTo>
                    <a:pt x="558" y="2766"/>
                  </a:lnTo>
                  <a:lnTo>
                    <a:pt x="556" y="2766"/>
                  </a:lnTo>
                  <a:lnTo>
                    <a:pt x="554" y="2766"/>
                  </a:lnTo>
                  <a:lnTo>
                    <a:pt x="552" y="2766"/>
                  </a:lnTo>
                  <a:lnTo>
                    <a:pt x="552" y="2768"/>
                  </a:lnTo>
                  <a:lnTo>
                    <a:pt x="552" y="2770"/>
                  </a:lnTo>
                  <a:lnTo>
                    <a:pt x="552" y="2772"/>
                  </a:lnTo>
                  <a:lnTo>
                    <a:pt x="550" y="2774"/>
                  </a:lnTo>
                  <a:lnTo>
                    <a:pt x="552" y="2774"/>
                  </a:lnTo>
                  <a:lnTo>
                    <a:pt x="552" y="2775"/>
                  </a:lnTo>
                  <a:lnTo>
                    <a:pt x="552" y="2777"/>
                  </a:lnTo>
                  <a:lnTo>
                    <a:pt x="552" y="2779"/>
                  </a:lnTo>
                  <a:lnTo>
                    <a:pt x="552" y="2781"/>
                  </a:lnTo>
                  <a:lnTo>
                    <a:pt x="550" y="2779"/>
                  </a:lnTo>
                  <a:lnTo>
                    <a:pt x="550" y="2781"/>
                  </a:lnTo>
                  <a:lnTo>
                    <a:pt x="550" y="2782"/>
                  </a:lnTo>
                  <a:lnTo>
                    <a:pt x="552" y="2782"/>
                  </a:lnTo>
                  <a:lnTo>
                    <a:pt x="552" y="2784"/>
                  </a:lnTo>
                  <a:lnTo>
                    <a:pt x="554" y="2784"/>
                  </a:lnTo>
                  <a:lnTo>
                    <a:pt x="554" y="2786"/>
                  </a:lnTo>
                  <a:lnTo>
                    <a:pt x="554" y="2788"/>
                  </a:lnTo>
                  <a:lnTo>
                    <a:pt x="554" y="2789"/>
                  </a:lnTo>
                  <a:lnTo>
                    <a:pt x="554" y="2791"/>
                  </a:lnTo>
                  <a:lnTo>
                    <a:pt x="554" y="2793"/>
                  </a:lnTo>
                  <a:lnTo>
                    <a:pt x="552" y="2793"/>
                  </a:lnTo>
                  <a:lnTo>
                    <a:pt x="550" y="2793"/>
                  </a:lnTo>
                  <a:lnTo>
                    <a:pt x="550" y="2795"/>
                  </a:lnTo>
                  <a:lnTo>
                    <a:pt x="549" y="2793"/>
                  </a:lnTo>
                  <a:lnTo>
                    <a:pt x="549" y="2795"/>
                  </a:lnTo>
                  <a:lnTo>
                    <a:pt x="547" y="2793"/>
                  </a:lnTo>
                  <a:lnTo>
                    <a:pt x="547" y="2795"/>
                  </a:lnTo>
                  <a:lnTo>
                    <a:pt x="547" y="2797"/>
                  </a:lnTo>
                  <a:lnTo>
                    <a:pt x="545" y="2797"/>
                  </a:lnTo>
                  <a:lnTo>
                    <a:pt x="545" y="2798"/>
                  </a:lnTo>
                  <a:lnTo>
                    <a:pt x="543" y="2798"/>
                  </a:lnTo>
                  <a:lnTo>
                    <a:pt x="545" y="2798"/>
                  </a:lnTo>
                  <a:lnTo>
                    <a:pt x="545" y="2800"/>
                  </a:lnTo>
                  <a:lnTo>
                    <a:pt x="543" y="2800"/>
                  </a:lnTo>
                  <a:lnTo>
                    <a:pt x="542" y="2800"/>
                  </a:lnTo>
                  <a:lnTo>
                    <a:pt x="542" y="2802"/>
                  </a:lnTo>
                  <a:lnTo>
                    <a:pt x="543" y="2802"/>
                  </a:lnTo>
                  <a:lnTo>
                    <a:pt x="542" y="2804"/>
                  </a:lnTo>
                  <a:lnTo>
                    <a:pt x="543" y="2804"/>
                  </a:lnTo>
                  <a:lnTo>
                    <a:pt x="542" y="2804"/>
                  </a:lnTo>
                  <a:lnTo>
                    <a:pt x="543" y="2804"/>
                  </a:lnTo>
                  <a:lnTo>
                    <a:pt x="543" y="2805"/>
                  </a:lnTo>
                  <a:lnTo>
                    <a:pt x="543" y="2807"/>
                  </a:lnTo>
                  <a:lnTo>
                    <a:pt x="542" y="2807"/>
                  </a:lnTo>
                  <a:lnTo>
                    <a:pt x="543" y="2807"/>
                  </a:lnTo>
                  <a:lnTo>
                    <a:pt x="543" y="2809"/>
                  </a:lnTo>
                  <a:lnTo>
                    <a:pt x="542" y="2811"/>
                  </a:lnTo>
                  <a:lnTo>
                    <a:pt x="540" y="2811"/>
                  </a:lnTo>
                  <a:lnTo>
                    <a:pt x="538" y="2811"/>
                  </a:lnTo>
                  <a:lnTo>
                    <a:pt x="536" y="2811"/>
                  </a:lnTo>
                  <a:lnTo>
                    <a:pt x="536" y="2812"/>
                  </a:lnTo>
                  <a:lnTo>
                    <a:pt x="536" y="2811"/>
                  </a:lnTo>
                  <a:lnTo>
                    <a:pt x="536" y="2812"/>
                  </a:lnTo>
                  <a:lnTo>
                    <a:pt x="535" y="2812"/>
                  </a:lnTo>
                  <a:lnTo>
                    <a:pt x="535" y="2811"/>
                  </a:lnTo>
                  <a:lnTo>
                    <a:pt x="533" y="2811"/>
                  </a:lnTo>
                  <a:lnTo>
                    <a:pt x="531" y="2812"/>
                  </a:lnTo>
                  <a:lnTo>
                    <a:pt x="529" y="2812"/>
                  </a:lnTo>
                  <a:lnTo>
                    <a:pt x="529" y="2814"/>
                  </a:lnTo>
                  <a:lnTo>
                    <a:pt x="529" y="2816"/>
                  </a:lnTo>
                  <a:lnTo>
                    <a:pt x="526" y="2818"/>
                  </a:lnTo>
                  <a:lnTo>
                    <a:pt x="526" y="2820"/>
                  </a:lnTo>
                  <a:lnTo>
                    <a:pt x="524" y="2821"/>
                  </a:lnTo>
                  <a:lnTo>
                    <a:pt x="522" y="2821"/>
                  </a:lnTo>
                  <a:lnTo>
                    <a:pt x="522" y="2823"/>
                  </a:lnTo>
                  <a:lnTo>
                    <a:pt x="522" y="2825"/>
                  </a:lnTo>
                  <a:lnTo>
                    <a:pt x="520" y="2827"/>
                  </a:lnTo>
                  <a:lnTo>
                    <a:pt x="520" y="2828"/>
                  </a:lnTo>
                  <a:lnTo>
                    <a:pt x="522" y="2828"/>
                  </a:lnTo>
                  <a:lnTo>
                    <a:pt x="520" y="2830"/>
                  </a:lnTo>
                  <a:lnTo>
                    <a:pt x="520" y="2832"/>
                  </a:lnTo>
                  <a:lnTo>
                    <a:pt x="520" y="2834"/>
                  </a:lnTo>
                  <a:lnTo>
                    <a:pt x="519" y="2834"/>
                  </a:lnTo>
                  <a:lnTo>
                    <a:pt x="517" y="2834"/>
                  </a:lnTo>
                  <a:lnTo>
                    <a:pt x="517" y="2836"/>
                  </a:lnTo>
                  <a:lnTo>
                    <a:pt x="515" y="2836"/>
                  </a:lnTo>
                  <a:lnTo>
                    <a:pt x="515" y="2837"/>
                  </a:lnTo>
                  <a:lnTo>
                    <a:pt x="515" y="2839"/>
                  </a:lnTo>
                  <a:lnTo>
                    <a:pt x="515" y="2841"/>
                  </a:lnTo>
                  <a:lnTo>
                    <a:pt x="515" y="2843"/>
                  </a:lnTo>
                  <a:lnTo>
                    <a:pt x="515" y="2844"/>
                  </a:lnTo>
                  <a:lnTo>
                    <a:pt x="515" y="2846"/>
                  </a:lnTo>
                  <a:lnTo>
                    <a:pt x="513" y="2846"/>
                  </a:lnTo>
                  <a:lnTo>
                    <a:pt x="512" y="2846"/>
                  </a:lnTo>
                  <a:lnTo>
                    <a:pt x="512" y="2848"/>
                  </a:lnTo>
                  <a:lnTo>
                    <a:pt x="512" y="2846"/>
                  </a:lnTo>
                  <a:lnTo>
                    <a:pt x="510" y="2848"/>
                  </a:lnTo>
                  <a:lnTo>
                    <a:pt x="510" y="2850"/>
                  </a:lnTo>
                  <a:lnTo>
                    <a:pt x="510" y="2851"/>
                  </a:lnTo>
                  <a:lnTo>
                    <a:pt x="510" y="2853"/>
                  </a:lnTo>
                  <a:lnTo>
                    <a:pt x="510" y="2855"/>
                  </a:lnTo>
                  <a:lnTo>
                    <a:pt x="510" y="2857"/>
                  </a:lnTo>
                  <a:lnTo>
                    <a:pt x="510" y="2859"/>
                  </a:lnTo>
                  <a:lnTo>
                    <a:pt x="508" y="2860"/>
                  </a:lnTo>
                  <a:lnTo>
                    <a:pt x="508" y="2862"/>
                  </a:lnTo>
                  <a:lnTo>
                    <a:pt x="510" y="2862"/>
                  </a:lnTo>
                  <a:lnTo>
                    <a:pt x="510" y="2864"/>
                  </a:lnTo>
                  <a:lnTo>
                    <a:pt x="508" y="2866"/>
                  </a:lnTo>
                  <a:lnTo>
                    <a:pt x="508" y="2867"/>
                  </a:lnTo>
                  <a:lnTo>
                    <a:pt x="506" y="2869"/>
                  </a:lnTo>
                  <a:lnTo>
                    <a:pt x="504" y="2869"/>
                  </a:lnTo>
                  <a:lnTo>
                    <a:pt x="504" y="2871"/>
                  </a:lnTo>
                  <a:lnTo>
                    <a:pt x="503" y="2873"/>
                  </a:lnTo>
                  <a:lnTo>
                    <a:pt x="503" y="2874"/>
                  </a:lnTo>
                  <a:lnTo>
                    <a:pt x="501" y="2874"/>
                  </a:lnTo>
                  <a:lnTo>
                    <a:pt x="501" y="2876"/>
                  </a:lnTo>
                  <a:lnTo>
                    <a:pt x="499" y="2878"/>
                  </a:lnTo>
                  <a:lnTo>
                    <a:pt x="497" y="2878"/>
                  </a:lnTo>
                  <a:lnTo>
                    <a:pt x="497" y="2880"/>
                  </a:lnTo>
                  <a:lnTo>
                    <a:pt x="497" y="2882"/>
                  </a:lnTo>
                  <a:lnTo>
                    <a:pt x="499" y="2882"/>
                  </a:lnTo>
                  <a:lnTo>
                    <a:pt x="499" y="2883"/>
                  </a:lnTo>
                  <a:lnTo>
                    <a:pt x="499" y="2885"/>
                  </a:lnTo>
                  <a:lnTo>
                    <a:pt x="499" y="2887"/>
                  </a:lnTo>
                  <a:lnTo>
                    <a:pt x="501" y="2887"/>
                  </a:lnTo>
                  <a:lnTo>
                    <a:pt x="501" y="2889"/>
                  </a:lnTo>
                  <a:lnTo>
                    <a:pt x="501" y="2890"/>
                  </a:lnTo>
                  <a:lnTo>
                    <a:pt x="501" y="2892"/>
                  </a:lnTo>
                  <a:lnTo>
                    <a:pt x="499" y="2892"/>
                  </a:lnTo>
                  <a:lnTo>
                    <a:pt x="501" y="2892"/>
                  </a:lnTo>
                  <a:lnTo>
                    <a:pt x="501" y="2894"/>
                  </a:lnTo>
                  <a:lnTo>
                    <a:pt x="503" y="2894"/>
                  </a:lnTo>
                  <a:lnTo>
                    <a:pt x="503" y="2896"/>
                  </a:lnTo>
                  <a:lnTo>
                    <a:pt x="503" y="2897"/>
                  </a:lnTo>
                  <a:lnTo>
                    <a:pt x="501" y="2899"/>
                  </a:lnTo>
                  <a:lnTo>
                    <a:pt x="499" y="2899"/>
                  </a:lnTo>
                  <a:lnTo>
                    <a:pt x="499" y="2901"/>
                  </a:lnTo>
                  <a:lnTo>
                    <a:pt x="497" y="2901"/>
                  </a:lnTo>
                  <a:lnTo>
                    <a:pt x="496" y="2901"/>
                  </a:lnTo>
                  <a:lnTo>
                    <a:pt x="496" y="2903"/>
                  </a:lnTo>
                  <a:lnTo>
                    <a:pt x="496" y="2905"/>
                  </a:lnTo>
                  <a:lnTo>
                    <a:pt x="496" y="2906"/>
                  </a:lnTo>
                  <a:lnTo>
                    <a:pt x="497" y="2906"/>
                  </a:lnTo>
                  <a:lnTo>
                    <a:pt x="497" y="2908"/>
                  </a:lnTo>
                  <a:lnTo>
                    <a:pt x="499" y="2908"/>
                  </a:lnTo>
                  <a:lnTo>
                    <a:pt x="499" y="2910"/>
                  </a:lnTo>
                  <a:lnTo>
                    <a:pt x="497" y="2910"/>
                  </a:lnTo>
                  <a:lnTo>
                    <a:pt x="497" y="2912"/>
                  </a:lnTo>
                  <a:lnTo>
                    <a:pt x="497" y="2913"/>
                  </a:lnTo>
                  <a:lnTo>
                    <a:pt x="496" y="2913"/>
                  </a:lnTo>
                  <a:lnTo>
                    <a:pt x="496" y="2915"/>
                  </a:lnTo>
                  <a:lnTo>
                    <a:pt x="497" y="2915"/>
                  </a:lnTo>
                  <a:lnTo>
                    <a:pt x="496" y="2915"/>
                  </a:lnTo>
                  <a:lnTo>
                    <a:pt x="496" y="2913"/>
                  </a:lnTo>
                  <a:lnTo>
                    <a:pt x="494" y="2913"/>
                  </a:lnTo>
                  <a:lnTo>
                    <a:pt x="494" y="2915"/>
                  </a:lnTo>
                  <a:lnTo>
                    <a:pt x="492" y="2915"/>
                  </a:lnTo>
                  <a:lnTo>
                    <a:pt x="494" y="2915"/>
                  </a:lnTo>
                  <a:lnTo>
                    <a:pt x="494" y="2917"/>
                  </a:lnTo>
                  <a:lnTo>
                    <a:pt x="492" y="2917"/>
                  </a:lnTo>
                  <a:lnTo>
                    <a:pt x="494" y="2917"/>
                  </a:lnTo>
                  <a:lnTo>
                    <a:pt x="494" y="2919"/>
                  </a:lnTo>
                  <a:lnTo>
                    <a:pt x="494" y="2920"/>
                  </a:lnTo>
                  <a:lnTo>
                    <a:pt x="492" y="2920"/>
                  </a:lnTo>
                  <a:lnTo>
                    <a:pt x="492" y="2922"/>
                  </a:lnTo>
                  <a:lnTo>
                    <a:pt x="494" y="2922"/>
                  </a:lnTo>
                  <a:lnTo>
                    <a:pt x="494" y="2924"/>
                  </a:lnTo>
                  <a:lnTo>
                    <a:pt x="492" y="2924"/>
                  </a:lnTo>
                  <a:lnTo>
                    <a:pt x="490" y="2924"/>
                  </a:lnTo>
                  <a:lnTo>
                    <a:pt x="489" y="2924"/>
                  </a:lnTo>
                  <a:lnTo>
                    <a:pt x="489" y="2926"/>
                  </a:lnTo>
                  <a:lnTo>
                    <a:pt x="490" y="2926"/>
                  </a:lnTo>
                  <a:lnTo>
                    <a:pt x="489" y="2926"/>
                  </a:lnTo>
                  <a:lnTo>
                    <a:pt x="487" y="2928"/>
                  </a:lnTo>
                  <a:lnTo>
                    <a:pt x="489" y="2928"/>
                  </a:lnTo>
                  <a:lnTo>
                    <a:pt x="489" y="2929"/>
                  </a:lnTo>
                  <a:lnTo>
                    <a:pt x="487" y="2929"/>
                  </a:lnTo>
                  <a:lnTo>
                    <a:pt x="487" y="2931"/>
                  </a:lnTo>
                  <a:lnTo>
                    <a:pt x="485" y="2931"/>
                  </a:lnTo>
                  <a:lnTo>
                    <a:pt x="485" y="2933"/>
                  </a:lnTo>
                  <a:lnTo>
                    <a:pt x="487" y="2933"/>
                  </a:lnTo>
                  <a:lnTo>
                    <a:pt x="487" y="2935"/>
                  </a:lnTo>
                  <a:lnTo>
                    <a:pt x="489" y="2935"/>
                  </a:lnTo>
                  <a:lnTo>
                    <a:pt x="489" y="2936"/>
                  </a:lnTo>
                  <a:lnTo>
                    <a:pt x="489" y="2938"/>
                  </a:lnTo>
                  <a:lnTo>
                    <a:pt x="487" y="2938"/>
                  </a:lnTo>
                  <a:lnTo>
                    <a:pt x="487" y="2940"/>
                  </a:lnTo>
                  <a:lnTo>
                    <a:pt x="487" y="2942"/>
                  </a:lnTo>
                  <a:lnTo>
                    <a:pt x="487" y="2943"/>
                  </a:lnTo>
                  <a:lnTo>
                    <a:pt x="487" y="2945"/>
                  </a:lnTo>
                  <a:lnTo>
                    <a:pt x="487" y="2947"/>
                  </a:lnTo>
                  <a:lnTo>
                    <a:pt x="487" y="2949"/>
                  </a:lnTo>
                  <a:lnTo>
                    <a:pt x="487" y="2951"/>
                  </a:lnTo>
                  <a:lnTo>
                    <a:pt x="485" y="2952"/>
                  </a:lnTo>
                  <a:lnTo>
                    <a:pt x="485" y="2954"/>
                  </a:lnTo>
                  <a:lnTo>
                    <a:pt x="485" y="2956"/>
                  </a:lnTo>
                  <a:lnTo>
                    <a:pt x="487" y="2956"/>
                  </a:lnTo>
                  <a:lnTo>
                    <a:pt x="487" y="2958"/>
                  </a:lnTo>
                  <a:lnTo>
                    <a:pt x="489" y="2958"/>
                  </a:lnTo>
                  <a:lnTo>
                    <a:pt x="489" y="2959"/>
                  </a:lnTo>
                  <a:lnTo>
                    <a:pt x="489" y="2961"/>
                  </a:lnTo>
                  <a:lnTo>
                    <a:pt x="490" y="2961"/>
                  </a:lnTo>
                  <a:lnTo>
                    <a:pt x="490" y="2963"/>
                  </a:lnTo>
                  <a:lnTo>
                    <a:pt x="490" y="2965"/>
                  </a:lnTo>
                  <a:lnTo>
                    <a:pt x="492" y="2965"/>
                  </a:lnTo>
                  <a:lnTo>
                    <a:pt x="494" y="2965"/>
                  </a:lnTo>
                  <a:lnTo>
                    <a:pt x="496" y="2965"/>
                  </a:lnTo>
                  <a:lnTo>
                    <a:pt x="496" y="2966"/>
                  </a:lnTo>
                  <a:lnTo>
                    <a:pt x="497" y="2966"/>
                  </a:lnTo>
                  <a:lnTo>
                    <a:pt x="497" y="2968"/>
                  </a:lnTo>
                  <a:lnTo>
                    <a:pt x="499" y="2968"/>
                  </a:lnTo>
                  <a:lnTo>
                    <a:pt x="501" y="2968"/>
                  </a:lnTo>
                  <a:lnTo>
                    <a:pt x="501" y="2970"/>
                  </a:lnTo>
                  <a:lnTo>
                    <a:pt x="503" y="2970"/>
                  </a:lnTo>
                  <a:lnTo>
                    <a:pt x="503" y="2972"/>
                  </a:lnTo>
                  <a:lnTo>
                    <a:pt x="504" y="2972"/>
                  </a:lnTo>
                  <a:lnTo>
                    <a:pt x="504" y="2974"/>
                  </a:lnTo>
                  <a:lnTo>
                    <a:pt x="506" y="2974"/>
                  </a:lnTo>
                  <a:lnTo>
                    <a:pt x="508" y="2974"/>
                  </a:lnTo>
                  <a:lnTo>
                    <a:pt x="508" y="2975"/>
                  </a:lnTo>
                  <a:lnTo>
                    <a:pt x="508" y="2977"/>
                  </a:lnTo>
                  <a:lnTo>
                    <a:pt x="510" y="2977"/>
                  </a:lnTo>
                  <a:lnTo>
                    <a:pt x="510" y="2979"/>
                  </a:lnTo>
                  <a:lnTo>
                    <a:pt x="510" y="2981"/>
                  </a:lnTo>
                  <a:lnTo>
                    <a:pt x="512" y="2981"/>
                  </a:lnTo>
                  <a:lnTo>
                    <a:pt x="513" y="2981"/>
                  </a:lnTo>
                  <a:lnTo>
                    <a:pt x="515" y="2981"/>
                  </a:lnTo>
                  <a:lnTo>
                    <a:pt x="517" y="2981"/>
                  </a:lnTo>
                  <a:lnTo>
                    <a:pt x="519" y="2982"/>
                  </a:lnTo>
                  <a:lnTo>
                    <a:pt x="519" y="2981"/>
                  </a:lnTo>
                  <a:lnTo>
                    <a:pt x="520" y="2981"/>
                  </a:lnTo>
                  <a:lnTo>
                    <a:pt x="520" y="2979"/>
                  </a:lnTo>
                  <a:lnTo>
                    <a:pt x="522" y="2979"/>
                  </a:lnTo>
                  <a:lnTo>
                    <a:pt x="524" y="2979"/>
                  </a:lnTo>
                  <a:lnTo>
                    <a:pt x="526" y="2979"/>
                  </a:lnTo>
                  <a:lnTo>
                    <a:pt x="526" y="2981"/>
                  </a:lnTo>
                  <a:lnTo>
                    <a:pt x="527" y="2981"/>
                  </a:lnTo>
                  <a:lnTo>
                    <a:pt x="529" y="2981"/>
                  </a:lnTo>
                  <a:lnTo>
                    <a:pt x="531" y="2981"/>
                  </a:lnTo>
                  <a:lnTo>
                    <a:pt x="531" y="2982"/>
                  </a:lnTo>
                  <a:lnTo>
                    <a:pt x="533" y="2982"/>
                  </a:lnTo>
                  <a:lnTo>
                    <a:pt x="535" y="2982"/>
                  </a:lnTo>
                  <a:lnTo>
                    <a:pt x="536" y="2982"/>
                  </a:lnTo>
                  <a:lnTo>
                    <a:pt x="538" y="2982"/>
                  </a:lnTo>
                  <a:lnTo>
                    <a:pt x="540" y="2982"/>
                  </a:lnTo>
                  <a:lnTo>
                    <a:pt x="542" y="2982"/>
                  </a:lnTo>
                  <a:lnTo>
                    <a:pt x="543" y="2984"/>
                  </a:lnTo>
                  <a:lnTo>
                    <a:pt x="545" y="2984"/>
                  </a:lnTo>
                  <a:lnTo>
                    <a:pt x="547" y="2986"/>
                  </a:lnTo>
                  <a:lnTo>
                    <a:pt x="549" y="2986"/>
                  </a:lnTo>
                  <a:lnTo>
                    <a:pt x="550" y="2986"/>
                  </a:lnTo>
                  <a:lnTo>
                    <a:pt x="550" y="2988"/>
                  </a:lnTo>
                  <a:lnTo>
                    <a:pt x="552" y="2988"/>
                  </a:lnTo>
                  <a:lnTo>
                    <a:pt x="552" y="2989"/>
                  </a:lnTo>
                  <a:lnTo>
                    <a:pt x="554" y="2991"/>
                  </a:lnTo>
                  <a:lnTo>
                    <a:pt x="554" y="2993"/>
                  </a:lnTo>
                  <a:lnTo>
                    <a:pt x="556" y="2993"/>
                  </a:lnTo>
                  <a:lnTo>
                    <a:pt x="556" y="2991"/>
                  </a:lnTo>
                  <a:lnTo>
                    <a:pt x="558" y="2991"/>
                  </a:lnTo>
                  <a:lnTo>
                    <a:pt x="559" y="2991"/>
                  </a:lnTo>
                  <a:lnTo>
                    <a:pt x="559" y="2989"/>
                  </a:lnTo>
                  <a:lnTo>
                    <a:pt x="561" y="2989"/>
                  </a:lnTo>
                  <a:lnTo>
                    <a:pt x="561" y="2991"/>
                  </a:lnTo>
                  <a:lnTo>
                    <a:pt x="561" y="2993"/>
                  </a:lnTo>
                  <a:lnTo>
                    <a:pt x="563" y="2993"/>
                  </a:lnTo>
                  <a:lnTo>
                    <a:pt x="565" y="2993"/>
                  </a:lnTo>
                  <a:lnTo>
                    <a:pt x="566" y="2993"/>
                  </a:lnTo>
                  <a:lnTo>
                    <a:pt x="566" y="2995"/>
                  </a:lnTo>
                  <a:lnTo>
                    <a:pt x="568" y="2995"/>
                  </a:lnTo>
                  <a:lnTo>
                    <a:pt x="570" y="2995"/>
                  </a:lnTo>
                  <a:lnTo>
                    <a:pt x="570" y="2997"/>
                  </a:lnTo>
                  <a:lnTo>
                    <a:pt x="572" y="2997"/>
                  </a:lnTo>
                  <a:lnTo>
                    <a:pt x="573" y="2997"/>
                  </a:lnTo>
                  <a:lnTo>
                    <a:pt x="575" y="2995"/>
                  </a:lnTo>
                  <a:lnTo>
                    <a:pt x="577" y="2995"/>
                  </a:lnTo>
                  <a:lnTo>
                    <a:pt x="577" y="2997"/>
                  </a:lnTo>
                  <a:lnTo>
                    <a:pt x="579" y="2997"/>
                  </a:lnTo>
                  <a:lnTo>
                    <a:pt x="581" y="2997"/>
                  </a:lnTo>
                  <a:lnTo>
                    <a:pt x="582" y="2998"/>
                  </a:lnTo>
                  <a:lnTo>
                    <a:pt x="584" y="2998"/>
                  </a:lnTo>
                  <a:lnTo>
                    <a:pt x="584" y="3000"/>
                  </a:lnTo>
                  <a:lnTo>
                    <a:pt x="584" y="3002"/>
                  </a:lnTo>
                  <a:lnTo>
                    <a:pt x="584" y="3004"/>
                  </a:lnTo>
                  <a:lnTo>
                    <a:pt x="584" y="3005"/>
                  </a:lnTo>
                  <a:lnTo>
                    <a:pt x="584" y="3007"/>
                  </a:lnTo>
                  <a:lnTo>
                    <a:pt x="584" y="3009"/>
                  </a:lnTo>
                  <a:lnTo>
                    <a:pt x="584" y="3011"/>
                  </a:lnTo>
                  <a:lnTo>
                    <a:pt x="584" y="3013"/>
                  </a:lnTo>
                  <a:lnTo>
                    <a:pt x="582" y="3013"/>
                  </a:lnTo>
                  <a:lnTo>
                    <a:pt x="582" y="3014"/>
                  </a:lnTo>
                  <a:lnTo>
                    <a:pt x="582" y="3016"/>
                  </a:lnTo>
                  <a:lnTo>
                    <a:pt x="581" y="3016"/>
                  </a:lnTo>
                  <a:lnTo>
                    <a:pt x="581" y="3018"/>
                  </a:lnTo>
                  <a:lnTo>
                    <a:pt x="579" y="3018"/>
                  </a:lnTo>
                  <a:lnTo>
                    <a:pt x="579" y="3020"/>
                  </a:lnTo>
                  <a:lnTo>
                    <a:pt x="579" y="3021"/>
                  </a:lnTo>
                  <a:lnTo>
                    <a:pt x="579" y="3023"/>
                  </a:lnTo>
                  <a:lnTo>
                    <a:pt x="577" y="3025"/>
                  </a:lnTo>
                  <a:lnTo>
                    <a:pt x="577" y="3027"/>
                  </a:lnTo>
                  <a:lnTo>
                    <a:pt x="579" y="3027"/>
                  </a:lnTo>
                  <a:lnTo>
                    <a:pt x="579" y="3028"/>
                  </a:lnTo>
                  <a:lnTo>
                    <a:pt x="577" y="3028"/>
                  </a:lnTo>
                  <a:lnTo>
                    <a:pt x="577" y="3030"/>
                  </a:lnTo>
                  <a:lnTo>
                    <a:pt x="577" y="3032"/>
                  </a:lnTo>
                  <a:lnTo>
                    <a:pt x="575" y="3034"/>
                  </a:lnTo>
                  <a:lnTo>
                    <a:pt x="575" y="3036"/>
                  </a:lnTo>
                  <a:lnTo>
                    <a:pt x="575" y="3037"/>
                  </a:lnTo>
                  <a:lnTo>
                    <a:pt x="573" y="3037"/>
                  </a:lnTo>
                  <a:lnTo>
                    <a:pt x="573" y="3039"/>
                  </a:lnTo>
                  <a:lnTo>
                    <a:pt x="573" y="3041"/>
                  </a:lnTo>
                  <a:lnTo>
                    <a:pt x="573" y="3043"/>
                  </a:lnTo>
                  <a:lnTo>
                    <a:pt x="573" y="3044"/>
                  </a:lnTo>
                  <a:lnTo>
                    <a:pt x="572" y="3044"/>
                  </a:lnTo>
                  <a:lnTo>
                    <a:pt x="572" y="3046"/>
                  </a:lnTo>
                  <a:lnTo>
                    <a:pt x="572" y="3048"/>
                  </a:lnTo>
                  <a:lnTo>
                    <a:pt x="570" y="3048"/>
                  </a:lnTo>
                  <a:lnTo>
                    <a:pt x="570" y="3050"/>
                  </a:lnTo>
                  <a:lnTo>
                    <a:pt x="570" y="3051"/>
                  </a:lnTo>
                  <a:lnTo>
                    <a:pt x="568" y="3053"/>
                  </a:lnTo>
                  <a:lnTo>
                    <a:pt x="568" y="3055"/>
                  </a:lnTo>
                  <a:lnTo>
                    <a:pt x="566" y="3055"/>
                  </a:lnTo>
                  <a:lnTo>
                    <a:pt x="566" y="3057"/>
                  </a:lnTo>
                  <a:lnTo>
                    <a:pt x="566" y="3059"/>
                  </a:lnTo>
                  <a:lnTo>
                    <a:pt x="566" y="3060"/>
                  </a:lnTo>
                  <a:lnTo>
                    <a:pt x="565" y="3060"/>
                  </a:lnTo>
                  <a:lnTo>
                    <a:pt x="565" y="3062"/>
                  </a:lnTo>
                  <a:lnTo>
                    <a:pt x="565" y="3064"/>
                  </a:lnTo>
                  <a:lnTo>
                    <a:pt x="563" y="3064"/>
                  </a:lnTo>
                  <a:lnTo>
                    <a:pt x="561" y="3064"/>
                  </a:lnTo>
                  <a:lnTo>
                    <a:pt x="561" y="3066"/>
                  </a:lnTo>
                  <a:lnTo>
                    <a:pt x="559" y="3066"/>
                  </a:lnTo>
                  <a:lnTo>
                    <a:pt x="558" y="3066"/>
                  </a:lnTo>
                  <a:lnTo>
                    <a:pt x="556" y="3066"/>
                  </a:lnTo>
                  <a:lnTo>
                    <a:pt x="556" y="3067"/>
                  </a:lnTo>
                  <a:lnTo>
                    <a:pt x="554" y="3067"/>
                  </a:lnTo>
                  <a:lnTo>
                    <a:pt x="554" y="3069"/>
                  </a:lnTo>
                  <a:lnTo>
                    <a:pt x="552" y="3069"/>
                  </a:lnTo>
                  <a:lnTo>
                    <a:pt x="550" y="3071"/>
                  </a:lnTo>
                  <a:lnTo>
                    <a:pt x="549" y="3071"/>
                  </a:lnTo>
                  <a:lnTo>
                    <a:pt x="549" y="3073"/>
                  </a:lnTo>
                  <a:lnTo>
                    <a:pt x="549" y="3074"/>
                  </a:lnTo>
                  <a:lnTo>
                    <a:pt x="549" y="3076"/>
                  </a:lnTo>
                  <a:lnTo>
                    <a:pt x="547" y="3076"/>
                  </a:lnTo>
                  <a:lnTo>
                    <a:pt x="545" y="3076"/>
                  </a:lnTo>
                  <a:lnTo>
                    <a:pt x="545" y="3078"/>
                  </a:lnTo>
                  <a:lnTo>
                    <a:pt x="543" y="3078"/>
                  </a:lnTo>
                  <a:lnTo>
                    <a:pt x="545" y="3078"/>
                  </a:lnTo>
                  <a:lnTo>
                    <a:pt x="545" y="3080"/>
                  </a:lnTo>
                  <a:lnTo>
                    <a:pt x="545" y="3082"/>
                  </a:lnTo>
                  <a:lnTo>
                    <a:pt x="545" y="3083"/>
                  </a:lnTo>
                  <a:lnTo>
                    <a:pt x="543" y="3083"/>
                  </a:lnTo>
                  <a:lnTo>
                    <a:pt x="543" y="3085"/>
                  </a:lnTo>
                  <a:lnTo>
                    <a:pt x="545" y="3087"/>
                  </a:lnTo>
                  <a:lnTo>
                    <a:pt x="545" y="3089"/>
                  </a:lnTo>
                  <a:lnTo>
                    <a:pt x="547" y="3089"/>
                  </a:lnTo>
                  <a:lnTo>
                    <a:pt x="549" y="3089"/>
                  </a:lnTo>
                  <a:lnTo>
                    <a:pt x="550" y="3090"/>
                  </a:lnTo>
                  <a:lnTo>
                    <a:pt x="552" y="3090"/>
                  </a:lnTo>
                  <a:lnTo>
                    <a:pt x="554" y="3090"/>
                  </a:lnTo>
                  <a:lnTo>
                    <a:pt x="554" y="3092"/>
                  </a:lnTo>
                  <a:lnTo>
                    <a:pt x="556" y="3090"/>
                  </a:lnTo>
                  <a:lnTo>
                    <a:pt x="558" y="3090"/>
                  </a:lnTo>
                  <a:lnTo>
                    <a:pt x="559" y="3090"/>
                  </a:lnTo>
                  <a:lnTo>
                    <a:pt x="561" y="3090"/>
                  </a:lnTo>
                  <a:lnTo>
                    <a:pt x="563" y="3090"/>
                  </a:lnTo>
                  <a:lnTo>
                    <a:pt x="565" y="3089"/>
                  </a:lnTo>
                  <a:lnTo>
                    <a:pt x="566" y="3089"/>
                  </a:lnTo>
                  <a:lnTo>
                    <a:pt x="568" y="3089"/>
                  </a:lnTo>
                  <a:lnTo>
                    <a:pt x="568" y="3090"/>
                  </a:lnTo>
                  <a:lnTo>
                    <a:pt x="570" y="3090"/>
                  </a:lnTo>
                  <a:lnTo>
                    <a:pt x="572" y="3090"/>
                  </a:lnTo>
                  <a:lnTo>
                    <a:pt x="572" y="3092"/>
                  </a:lnTo>
                  <a:lnTo>
                    <a:pt x="572" y="3094"/>
                  </a:lnTo>
                  <a:lnTo>
                    <a:pt x="573" y="3092"/>
                  </a:lnTo>
                  <a:lnTo>
                    <a:pt x="575" y="3092"/>
                  </a:lnTo>
                  <a:lnTo>
                    <a:pt x="577" y="3092"/>
                  </a:lnTo>
                  <a:lnTo>
                    <a:pt x="577" y="3090"/>
                  </a:lnTo>
                  <a:lnTo>
                    <a:pt x="579" y="3089"/>
                  </a:lnTo>
                  <a:lnTo>
                    <a:pt x="579" y="3087"/>
                  </a:lnTo>
                  <a:lnTo>
                    <a:pt x="581" y="3087"/>
                  </a:lnTo>
                  <a:lnTo>
                    <a:pt x="581" y="3085"/>
                  </a:lnTo>
                  <a:lnTo>
                    <a:pt x="581" y="3083"/>
                  </a:lnTo>
                  <a:lnTo>
                    <a:pt x="582" y="3083"/>
                  </a:lnTo>
                  <a:lnTo>
                    <a:pt x="582" y="3082"/>
                  </a:lnTo>
                  <a:lnTo>
                    <a:pt x="584" y="3082"/>
                  </a:lnTo>
                  <a:lnTo>
                    <a:pt x="586" y="3082"/>
                  </a:lnTo>
                  <a:lnTo>
                    <a:pt x="588" y="3082"/>
                  </a:lnTo>
                  <a:lnTo>
                    <a:pt x="588" y="3083"/>
                  </a:lnTo>
                  <a:lnTo>
                    <a:pt x="589" y="3083"/>
                  </a:lnTo>
                  <a:lnTo>
                    <a:pt x="589" y="3085"/>
                  </a:lnTo>
                  <a:lnTo>
                    <a:pt x="589" y="3087"/>
                  </a:lnTo>
                  <a:lnTo>
                    <a:pt x="591" y="3089"/>
                  </a:lnTo>
                  <a:lnTo>
                    <a:pt x="591" y="3087"/>
                  </a:lnTo>
                  <a:lnTo>
                    <a:pt x="593" y="3087"/>
                  </a:lnTo>
                  <a:lnTo>
                    <a:pt x="595" y="3087"/>
                  </a:lnTo>
                  <a:lnTo>
                    <a:pt x="595" y="3089"/>
                  </a:lnTo>
                  <a:lnTo>
                    <a:pt x="596" y="3089"/>
                  </a:lnTo>
                  <a:lnTo>
                    <a:pt x="596" y="3090"/>
                  </a:lnTo>
                  <a:lnTo>
                    <a:pt x="596" y="3092"/>
                  </a:lnTo>
                  <a:lnTo>
                    <a:pt x="598" y="3092"/>
                  </a:lnTo>
                  <a:lnTo>
                    <a:pt x="600" y="3092"/>
                  </a:lnTo>
                  <a:lnTo>
                    <a:pt x="600" y="3094"/>
                  </a:lnTo>
                  <a:lnTo>
                    <a:pt x="602" y="3094"/>
                  </a:lnTo>
                  <a:lnTo>
                    <a:pt x="604" y="3094"/>
                  </a:lnTo>
                  <a:lnTo>
                    <a:pt x="605" y="3094"/>
                  </a:lnTo>
                  <a:lnTo>
                    <a:pt x="607" y="3094"/>
                  </a:lnTo>
                  <a:lnTo>
                    <a:pt x="609" y="3094"/>
                  </a:lnTo>
                  <a:lnTo>
                    <a:pt x="609" y="3096"/>
                  </a:lnTo>
                  <a:lnTo>
                    <a:pt x="609" y="3097"/>
                  </a:lnTo>
                  <a:lnTo>
                    <a:pt x="609" y="3099"/>
                  </a:lnTo>
                  <a:lnTo>
                    <a:pt x="609" y="3101"/>
                  </a:lnTo>
                  <a:lnTo>
                    <a:pt x="611" y="3103"/>
                  </a:lnTo>
                  <a:lnTo>
                    <a:pt x="611" y="3105"/>
                  </a:lnTo>
                  <a:lnTo>
                    <a:pt x="612" y="3106"/>
                  </a:lnTo>
                  <a:lnTo>
                    <a:pt x="614" y="3106"/>
                  </a:lnTo>
                  <a:lnTo>
                    <a:pt x="614" y="3108"/>
                  </a:lnTo>
                  <a:lnTo>
                    <a:pt x="612" y="3108"/>
                  </a:lnTo>
                  <a:lnTo>
                    <a:pt x="612" y="3110"/>
                  </a:lnTo>
                  <a:lnTo>
                    <a:pt x="612" y="3112"/>
                  </a:lnTo>
                  <a:lnTo>
                    <a:pt x="614" y="3112"/>
                  </a:lnTo>
                  <a:lnTo>
                    <a:pt x="616" y="3112"/>
                  </a:lnTo>
                  <a:lnTo>
                    <a:pt x="616" y="3113"/>
                  </a:lnTo>
                  <a:lnTo>
                    <a:pt x="616" y="3115"/>
                  </a:lnTo>
                  <a:lnTo>
                    <a:pt x="616" y="3117"/>
                  </a:lnTo>
                  <a:lnTo>
                    <a:pt x="618" y="3117"/>
                  </a:lnTo>
                  <a:lnTo>
                    <a:pt x="619" y="3117"/>
                  </a:lnTo>
                  <a:lnTo>
                    <a:pt x="619" y="3119"/>
                  </a:lnTo>
                  <a:lnTo>
                    <a:pt x="621" y="3119"/>
                  </a:lnTo>
                  <a:lnTo>
                    <a:pt x="621" y="3120"/>
                  </a:lnTo>
                  <a:lnTo>
                    <a:pt x="619" y="3120"/>
                  </a:lnTo>
                  <a:lnTo>
                    <a:pt x="618" y="3120"/>
                  </a:lnTo>
                  <a:lnTo>
                    <a:pt x="616" y="3120"/>
                  </a:lnTo>
                  <a:lnTo>
                    <a:pt x="616" y="3122"/>
                  </a:lnTo>
                  <a:lnTo>
                    <a:pt x="618" y="3122"/>
                  </a:lnTo>
                  <a:lnTo>
                    <a:pt x="618" y="3124"/>
                  </a:lnTo>
                  <a:lnTo>
                    <a:pt x="618" y="3126"/>
                  </a:lnTo>
                  <a:lnTo>
                    <a:pt x="616" y="3126"/>
                  </a:lnTo>
                  <a:lnTo>
                    <a:pt x="616" y="3128"/>
                  </a:lnTo>
                  <a:lnTo>
                    <a:pt x="614" y="3128"/>
                  </a:lnTo>
                  <a:lnTo>
                    <a:pt x="612" y="3128"/>
                  </a:lnTo>
                  <a:lnTo>
                    <a:pt x="611" y="3128"/>
                  </a:lnTo>
                  <a:lnTo>
                    <a:pt x="611" y="3129"/>
                  </a:lnTo>
                  <a:lnTo>
                    <a:pt x="611" y="3131"/>
                  </a:lnTo>
                  <a:lnTo>
                    <a:pt x="611" y="3133"/>
                  </a:lnTo>
                  <a:lnTo>
                    <a:pt x="611" y="3135"/>
                  </a:lnTo>
                  <a:lnTo>
                    <a:pt x="609" y="3135"/>
                  </a:lnTo>
                  <a:lnTo>
                    <a:pt x="609" y="3136"/>
                  </a:lnTo>
                  <a:lnTo>
                    <a:pt x="611" y="3138"/>
                  </a:lnTo>
                  <a:lnTo>
                    <a:pt x="611" y="3140"/>
                  </a:lnTo>
                  <a:lnTo>
                    <a:pt x="611" y="3142"/>
                  </a:lnTo>
                  <a:lnTo>
                    <a:pt x="611" y="3143"/>
                  </a:lnTo>
                  <a:lnTo>
                    <a:pt x="609" y="3143"/>
                  </a:lnTo>
                  <a:lnTo>
                    <a:pt x="609" y="3145"/>
                  </a:lnTo>
                  <a:lnTo>
                    <a:pt x="607" y="3145"/>
                  </a:lnTo>
                  <a:lnTo>
                    <a:pt x="607" y="3147"/>
                  </a:lnTo>
                  <a:lnTo>
                    <a:pt x="605" y="3147"/>
                  </a:lnTo>
                  <a:lnTo>
                    <a:pt x="605" y="3149"/>
                  </a:lnTo>
                  <a:lnTo>
                    <a:pt x="605" y="3151"/>
                  </a:lnTo>
                  <a:lnTo>
                    <a:pt x="605" y="3152"/>
                  </a:lnTo>
                  <a:lnTo>
                    <a:pt x="604" y="3152"/>
                  </a:lnTo>
                  <a:lnTo>
                    <a:pt x="604" y="3154"/>
                  </a:lnTo>
                  <a:lnTo>
                    <a:pt x="602" y="3154"/>
                  </a:lnTo>
                  <a:lnTo>
                    <a:pt x="600" y="3154"/>
                  </a:lnTo>
                  <a:lnTo>
                    <a:pt x="600" y="3156"/>
                  </a:lnTo>
                  <a:lnTo>
                    <a:pt x="602" y="3156"/>
                  </a:lnTo>
                  <a:lnTo>
                    <a:pt x="602" y="3158"/>
                  </a:lnTo>
                  <a:lnTo>
                    <a:pt x="604" y="3158"/>
                  </a:lnTo>
                  <a:lnTo>
                    <a:pt x="605" y="3158"/>
                  </a:lnTo>
                  <a:lnTo>
                    <a:pt x="605" y="3159"/>
                  </a:lnTo>
                  <a:lnTo>
                    <a:pt x="605" y="3161"/>
                  </a:lnTo>
                  <a:lnTo>
                    <a:pt x="605" y="3163"/>
                  </a:lnTo>
                  <a:lnTo>
                    <a:pt x="605" y="3165"/>
                  </a:lnTo>
                  <a:lnTo>
                    <a:pt x="604" y="3165"/>
                  </a:lnTo>
                  <a:lnTo>
                    <a:pt x="604" y="3166"/>
                  </a:lnTo>
                  <a:lnTo>
                    <a:pt x="604" y="3168"/>
                  </a:lnTo>
                  <a:lnTo>
                    <a:pt x="604" y="3170"/>
                  </a:lnTo>
                  <a:lnTo>
                    <a:pt x="605" y="3170"/>
                  </a:lnTo>
                  <a:lnTo>
                    <a:pt x="605" y="3172"/>
                  </a:lnTo>
                  <a:lnTo>
                    <a:pt x="604" y="3172"/>
                  </a:lnTo>
                  <a:lnTo>
                    <a:pt x="604" y="3174"/>
                  </a:lnTo>
                  <a:lnTo>
                    <a:pt x="604" y="3175"/>
                  </a:lnTo>
                  <a:lnTo>
                    <a:pt x="602" y="3175"/>
                  </a:lnTo>
                  <a:lnTo>
                    <a:pt x="600" y="3175"/>
                  </a:lnTo>
                  <a:lnTo>
                    <a:pt x="600" y="3177"/>
                  </a:lnTo>
                  <a:lnTo>
                    <a:pt x="598" y="3177"/>
                  </a:lnTo>
                  <a:lnTo>
                    <a:pt x="596" y="3177"/>
                  </a:lnTo>
                  <a:lnTo>
                    <a:pt x="596" y="3179"/>
                  </a:lnTo>
                  <a:lnTo>
                    <a:pt x="595" y="3179"/>
                  </a:lnTo>
                  <a:lnTo>
                    <a:pt x="593" y="3179"/>
                  </a:lnTo>
                  <a:lnTo>
                    <a:pt x="591" y="3179"/>
                  </a:lnTo>
                  <a:lnTo>
                    <a:pt x="591" y="3177"/>
                  </a:lnTo>
                  <a:lnTo>
                    <a:pt x="589" y="3177"/>
                  </a:lnTo>
                  <a:lnTo>
                    <a:pt x="588" y="3177"/>
                  </a:lnTo>
                  <a:lnTo>
                    <a:pt x="586" y="3175"/>
                  </a:lnTo>
                  <a:lnTo>
                    <a:pt x="584" y="3177"/>
                  </a:lnTo>
                  <a:lnTo>
                    <a:pt x="582" y="3177"/>
                  </a:lnTo>
                  <a:lnTo>
                    <a:pt x="581" y="3177"/>
                  </a:lnTo>
                  <a:lnTo>
                    <a:pt x="579" y="3177"/>
                  </a:lnTo>
                  <a:lnTo>
                    <a:pt x="577" y="3177"/>
                  </a:lnTo>
                  <a:lnTo>
                    <a:pt x="575" y="3177"/>
                  </a:lnTo>
                  <a:lnTo>
                    <a:pt x="573" y="3177"/>
                  </a:lnTo>
                  <a:lnTo>
                    <a:pt x="573" y="3179"/>
                  </a:lnTo>
                  <a:lnTo>
                    <a:pt x="572" y="3179"/>
                  </a:lnTo>
                  <a:lnTo>
                    <a:pt x="570" y="3179"/>
                  </a:lnTo>
                  <a:lnTo>
                    <a:pt x="568" y="3179"/>
                  </a:lnTo>
                  <a:lnTo>
                    <a:pt x="566" y="3179"/>
                  </a:lnTo>
                  <a:lnTo>
                    <a:pt x="565" y="3181"/>
                  </a:lnTo>
                  <a:lnTo>
                    <a:pt x="565" y="3182"/>
                  </a:lnTo>
                  <a:lnTo>
                    <a:pt x="563" y="3182"/>
                  </a:lnTo>
                  <a:lnTo>
                    <a:pt x="561" y="3182"/>
                  </a:lnTo>
                  <a:lnTo>
                    <a:pt x="559" y="3182"/>
                  </a:lnTo>
                  <a:lnTo>
                    <a:pt x="558" y="3182"/>
                  </a:lnTo>
                  <a:lnTo>
                    <a:pt x="558" y="3184"/>
                  </a:lnTo>
                  <a:lnTo>
                    <a:pt x="556" y="3184"/>
                  </a:lnTo>
                  <a:lnTo>
                    <a:pt x="556" y="3186"/>
                  </a:lnTo>
                  <a:lnTo>
                    <a:pt x="554" y="3184"/>
                  </a:lnTo>
                  <a:lnTo>
                    <a:pt x="552" y="3184"/>
                  </a:lnTo>
                  <a:lnTo>
                    <a:pt x="550" y="3184"/>
                  </a:lnTo>
                  <a:lnTo>
                    <a:pt x="550" y="3186"/>
                  </a:lnTo>
                  <a:lnTo>
                    <a:pt x="549" y="3186"/>
                  </a:lnTo>
                  <a:lnTo>
                    <a:pt x="547" y="3186"/>
                  </a:lnTo>
                  <a:lnTo>
                    <a:pt x="545" y="3186"/>
                  </a:lnTo>
                  <a:lnTo>
                    <a:pt x="545" y="3188"/>
                  </a:lnTo>
                  <a:lnTo>
                    <a:pt x="545" y="3189"/>
                  </a:lnTo>
                  <a:lnTo>
                    <a:pt x="545" y="3191"/>
                  </a:lnTo>
                  <a:lnTo>
                    <a:pt x="543" y="3191"/>
                  </a:lnTo>
                  <a:lnTo>
                    <a:pt x="542" y="3191"/>
                  </a:lnTo>
                  <a:lnTo>
                    <a:pt x="542" y="3193"/>
                  </a:lnTo>
                  <a:lnTo>
                    <a:pt x="542" y="3191"/>
                  </a:lnTo>
                  <a:lnTo>
                    <a:pt x="540" y="3189"/>
                  </a:lnTo>
                  <a:lnTo>
                    <a:pt x="538" y="3189"/>
                  </a:lnTo>
                  <a:lnTo>
                    <a:pt x="536" y="3189"/>
                  </a:lnTo>
                  <a:lnTo>
                    <a:pt x="538" y="3191"/>
                  </a:lnTo>
                  <a:lnTo>
                    <a:pt x="538" y="3193"/>
                  </a:lnTo>
                  <a:lnTo>
                    <a:pt x="540" y="3193"/>
                  </a:lnTo>
                  <a:lnTo>
                    <a:pt x="538" y="3195"/>
                  </a:lnTo>
                  <a:lnTo>
                    <a:pt x="540" y="3195"/>
                  </a:lnTo>
                  <a:lnTo>
                    <a:pt x="542" y="3197"/>
                  </a:lnTo>
                  <a:lnTo>
                    <a:pt x="540" y="3197"/>
                  </a:lnTo>
                  <a:lnTo>
                    <a:pt x="542" y="3197"/>
                  </a:lnTo>
                  <a:lnTo>
                    <a:pt x="542" y="3198"/>
                  </a:lnTo>
                  <a:lnTo>
                    <a:pt x="542" y="3200"/>
                  </a:lnTo>
                  <a:lnTo>
                    <a:pt x="543" y="3200"/>
                  </a:lnTo>
                  <a:lnTo>
                    <a:pt x="542" y="3200"/>
                  </a:lnTo>
                  <a:lnTo>
                    <a:pt x="542" y="3202"/>
                  </a:lnTo>
                  <a:lnTo>
                    <a:pt x="543" y="3202"/>
                  </a:lnTo>
                  <a:lnTo>
                    <a:pt x="543" y="3204"/>
                  </a:lnTo>
                  <a:lnTo>
                    <a:pt x="543" y="3205"/>
                  </a:lnTo>
                  <a:lnTo>
                    <a:pt x="545" y="3205"/>
                  </a:lnTo>
                  <a:lnTo>
                    <a:pt x="545" y="3207"/>
                  </a:lnTo>
                  <a:lnTo>
                    <a:pt x="545" y="3209"/>
                  </a:lnTo>
                  <a:lnTo>
                    <a:pt x="543" y="3209"/>
                  </a:lnTo>
                  <a:lnTo>
                    <a:pt x="542" y="3209"/>
                  </a:lnTo>
                  <a:lnTo>
                    <a:pt x="542" y="3211"/>
                  </a:lnTo>
                  <a:lnTo>
                    <a:pt x="540" y="3211"/>
                  </a:lnTo>
                  <a:lnTo>
                    <a:pt x="540" y="3213"/>
                  </a:lnTo>
                  <a:lnTo>
                    <a:pt x="538" y="3213"/>
                  </a:lnTo>
                  <a:lnTo>
                    <a:pt x="538" y="3214"/>
                  </a:lnTo>
                  <a:lnTo>
                    <a:pt x="538" y="3213"/>
                  </a:lnTo>
                  <a:lnTo>
                    <a:pt x="538" y="3211"/>
                  </a:lnTo>
                  <a:lnTo>
                    <a:pt x="536" y="3211"/>
                  </a:lnTo>
                  <a:lnTo>
                    <a:pt x="536" y="3209"/>
                  </a:lnTo>
                  <a:lnTo>
                    <a:pt x="536" y="3207"/>
                  </a:lnTo>
                  <a:lnTo>
                    <a:pt x="536" y="3205"/>
                  </a:lnTo>
                  <a:lnTo>
                    <a:pt x="535" y="3205"/>
                  </a:lnTo>
                  <a:lnTo>
                    <a:pt x="535" y="3204"/>
                  </a:lnTo>
                  <a:lnTo>
                    <a:pt x="533" y="3204"/>
                  </a:lnTo>
                  <a:lnTo>
                    <a:pt x="533" y="3202"/>
                  </a:lnTo>
                  <a:lnTo>
                    <a:pt x="531" y="3202"/>
                  </a:lnTo>
                  <a:lnTo>
                    <a:pt x="529" y="3202"/>
                  </a:lnTo>
                  <a:lnTo>
                    <a:pt x="527" y="3202"/>
                  </a:lnTo>
                  <a:lnTo>
                    <a:pt x="526" y="3202"/>
                  </a:lnTo>
                  <a:lnTo>
                    <a:pt x="524" y="3202"/>
                  </a:lnTo>
                  <a:lnTo>
                    <a:pt x="522" y="3202"/>
                  </a:lnTo>
                  <a:lnTo>
                    <a:pt x="520" y="3202"/>
                  </a:lnTo>
                  <a:lnTo>
                    <a:pt x="519" y="3202"/>
                  </a:lnTo>
                  <a:lnTo>
                    <a:pt x="519" y="3204"/>
                  </a:lnTo>
                  <a:lnTo>
                    <a:pt x="519" y="3205"/>
                  </a:lnTo>
                  <a:lnTo>
                    <a:pt x="517" y="3207"/>
                  </a:lnTo>
                  <a:lnTo>
                    <a:pt x="517" y="3205"/>
                  </a:lnTo>
                  <a:lnTo>
                    <a:pt x="515" y="3205"/>
                  </a:lnTo>
                  <a:lnTo>
                    <a:pt x="513" y="3205"/>
                  </a:lnTo>
                  <a:lnTo>
                    <a:pt x="512" y="3205"/>
                  </a:lnTo>
                  <a:lnTo>
                    <a:pt x="512" y="3207"/>
                  </a:lnTo>
                  <a:lnTo>
                    <a:pt x="512" y="3209"/>
                  </a:lnTo>
                  <a:lnTo>
                    <a:pt x="510" y="3209"/>
                  </a:lnTo>
                  <a:lnTo>
                    <a:pt x="510" y="3211"/>
                  </a:lnTo>
                  <a:lnTo>
                    <a:pt x="508" y="3211"/>
                  </a:lnTo>
                  <a:lnTo>
                    <a:pt x="508" y="3213"/>
                  </a:lnTo>
                  <a:lnTo>
                    <a:pt x="506" y="3213"/>
                  </a:lnTo>
                  <a:lnTo>
                    <a:pt x="506" y="3214"/>
                  </a:lnTo>
                  <a:lnTo>
                    <a:pt x="504" y="3214"/>
                  </a:lnTo>
                  <a:lnTo>
                    <a:pt x="503" y="3214"/>
                  </a:lnTo>
                  <a:lnTo>
                    <a:pt x="501" y="3214"/>
                  </a:lnTo>
                  <a:lnTo>
                    <a:pt x="503" y="3216"/>
                  </a:lnTo>
                  <a:lnTo>
                    <a:pt x="504" y="3216"/>
                  </a:lnTo>
                  <a:lnTo>
                    <a:pt x="506" y="3216"/>
                  </a:lnTo>
                  <a:lnTo>
                    <a:pt x="506" y="3218"/>
                  </a:lnTo>
                  <a:lnTo>
                    <a:pt x="508" y="3220"/>
                  </a:lnTo>
                  <a:lnTo>
                    <a:pt x="510" y="3220"/>
                  </a:lnTo>
                  <a:lnTo>
                    <a:pt x="510" y="3221"/>
                  </a:lnTo>
                  <a:lnTo>
                    <a:pt x="510" y="3223"/>
                  </a:lnTo>
                  <a:lnTo>
                    <a:pt x="512" y="3223"/>
                  </a:lnTo>
                  <a:lnTo>
                    <a:pt x="512" y="3225"/>
                  </a:lnTo>
                  <a:lnTo>
                    <a:pt x="512" y="3227"/>
                  </a:lnTo>
                  <a:lnTo>
                    <a:pt x="512" y="3228"/>
                  </a:lnTo>
                  <a:lnTo>
                    <a:pt x="510" y="3228"/>
                  </a:lnTo>
                  <a:lnTo>
                    <a:pt x="508" y="3228"/>
                  </a:lnTo>
                  <a:lnTo>
                    <a:pt x="506" y="3228"/>
                  </a:lnTo>
                  <a:lnTo>
                    <a:pt x="504" y="3228"/>
                  </a:lnTo>
                  <a:lnTo>
                    <a:pt x="503" y="3228"/>
                  </a:lnTo>
                  <a:lnTo>
                    <a:pt x="501" y="3228"/>
                  </a:lnTo>
                  <a:lnTo>
                    <a:pt x="501" y="3227"/>
                  </a:lnTo>
                  <a:lnTo>
                    <a:pt x="499" y="3227"/>
                  </a:lnTo>
                  <a:lnTo>
                    <a:pt x="499" y="3225"/>
                  </a:lnTo>
                  <a:lnTo>
                    <a:pt x="499" y="3223"/>
                  </a:lnTo>
                  <a:lnTo>
                    <a:pt x="497" y="3221"/>
                  </a:lnTo>
                  <a:lnTo>
                    <a:pt x="497" y="3220"/>
                  </a:lnTo>
                  <a:lnTo>
                    <a:pt x="497" y="3218"/>
                  </a:lnTo>
                  <a:lnTo>
                    <a:pt x="496" y="3218"/>
                  </a:lnTo>
                  <a:lnTo>
                    <a:pt x="494" y="3218"/>
                  </a:lnTo>
                  <a:lnTo>
                    <a:pt x="494" y="3220"/>
                  </a:lnTo>
                  <a:lnTo>
                    <a:pt x="492" y="3220"/>
                  </a:lnTo>
                  <a:lnTo>
                    <a:pt x="492" y="3221"/>
                  </a:lnTo>
                  <a:lnTo>
                    <a:pt x="490" y="3221"/>
                  </a:lnTo>
                  <a:lnTo>
                    <a:pt x="490" y="3223"/>
                  </a:lnTo>
                  <a:lnTo>
                    <a:pt x="490" y="3225"/>
                  </a:lnTo>
                  <a:lnTo>
                    <a:pt x="490" y="3227"/>
                  </a:lnTo>
                  <a:lnTo>
                    <a:pt x="489" y="3228"/>
                  </a:lnTo>
                  <a:lnTo>
                    <a:pt x="487" y="3227"/>
                  </a:lnTo>
                  <a:lnTo>
                    <a:pt x="485" y="3227"/>
                  </a:lnTo>
                  <a:lnTo>
                    <a:pt x="483" y="3227"/>
                  </a:lnTo>
                  <a:lnTo>
                    <a:pt x="481" y="3227"/>
                  </a:lnTo>
                  <a:lnTo>
                    <a:pt x="480" y="3227"/>
                  </a:lnTo>
                  <a:lnTo>
                    <a:pt x="478" y="3227"/>
                  </a:lnTo>
                  <a:lnTo>
                    <a:pt x="476" y="3225"/>
                  </a:lnTo>
                  <a:lnTo>
                    <a:pt x="474" y="3225"/>
                  </a:lnTo>
                  <a:lnTo>
                    <a:pt x="473" y="3223"/>
                  </a:lnTo>
                  <a:lnTo>
                    <a:pt x="471" y="3225"/>
                  </a:lnTo>
                  <a:lnTo>
                    <a:pt x="469" y="3225"/>
                  </a:lnTo>
                  <a:lnTo>
                    <a:pt x="467" y="3225"/>
                  </a:lnTo>
                  <a:lnTo>
                    <a:pt x="467" y="3223"/>
                  </a:lnTo>
                  <a:lnTo>
                    <a:pt x="465" y="3223"/>
                  </a:lnTo>
                  <a:lnTo>
                    <a:pt x="464" y="3223"/>
                  </a:lnTo>
                  <a:lnTo>
                    <a:pt x="464" y="3221"/>
                  </a:lnTo>
                  <a:lnTo>
                    <a:pt x="462" y="3221"/>
                  </a:lnTo>
                  <a:lnTo>
                    <a:pt x="460" y="3221"/>
                  </a:lnTo>
                  <a:lnTo>
                    <a:pt x="458" y="3221"/>
                  </a:lnTo>
                  <a:lnTo>
                    <a:pt x="457" y="3221"/>
                  </a:lnTo>
                  <a:lnTo>
                    <a:pt x="455" y="3221"/>
                  </a:lnTo>
                  <a:lnTo>
                    <a:pt x="455" y="3220"/>
                  </a:lnTo>
                  <a:lnTo>
                    <a:pt x="455" y="3218"/>
                  </a:lnTo>
                  <a:lnTo>
                    <a:pt x="453" y="3218"/>
                  </a:lnTo>
                  <a:lnTo>
                    <a:pt x="453" y="3216"/>
                  </a:lnTo>
                  <a:lnTo>
                    <a:pt x="451" y="3216"/>
                  </a:lnTo>
                  <a:lnTo>
                    <a:pt x="450" y="3216"/>
                  </a:lnTo>
                  <a:lnTo>
                    <a:pt x="450" y="3218"/>
                  </a:lnTo>
                  <a:lnTo>
                    <a:pt x="448" y="3218"/>
                  </a:lnTo>
                  <a:lnTo>
                    <a:pt x="448" y="3220"/>
                  </a:lnTo>
                  <a:lnTo>
                    <a:pt x="448" y="3221"/>
                  </a:lnTo>
                  <a:lnTo>
                    <a:pt x="446" y="3221"/>
                  </a:lnTo>
                  <a:lnTo>
                    <a:pt x="446" y="3223"/>
                  </a:lnTo>
                  <a:lnTo>
                    <a:pt x="444" y="3223"/>
                  </a:lnTo>
                  <a:lnTo>
                    <a:pt x="444" y="3225"/>
                  </a:lnTo>
                  <a:lnTo>
                    <a:pt x="442" y="3225"/>
                  </a:lnTo>
                  <a:lnTo>
                    <a:pt x="441" y="3225"/>
                  </a:lnTo>
                  <a:lnTo>
                    <a:pt x="439" y="3225"/>
                  </a:lnTo>
                  <a:lnTo>
                    <a:pt x="437" y="3225"/>
                  </a:lnTo>
                  <a:lnTo>
                    <a:pt x="435" y="3225"/>
                  </a:lnTo>
                  <a:lnTo>
                    <a:pt x="435" y="3223"/>
                  </a:lnTo>
                  <a:lnTo>
                    <a:pt x="435" y="3221"/>
                  </a:lnTo>
                  <a:lnTo>
                    <a:pt x="437" y="3221"/>
                  </a:lnTo>
                  <a:lnTo>
                    <a:pt x="437" y="3220"/>
                  </a:lnTo>
                  <a:lnTo>
                    <a:pt x="435" y="3221"/>
                  </a:lnTo>
                  <a:lnTo>
                    <a:pt x="434" y="3221"/>
                  </a:lnTo>
                  <a:lnTo>
                    <a:pt x="432" y="3221"/>
                  </a:lnTo>
                  <a:lnTo>
                    <a:pt x="430" y="3221"/>
                  </a:lnTo>
                  <a:lnTo>
                    <a:pt x="428" y="3221"/>
                  </a:lnTo>
                  <a:lnTo>
                    <a:pt x="428" y="3220"/>
                  </a:lnTo>
                  <a:lnTo>
                    <a:pt x="428" y="3218"/>
                  </a:lnTo>
                  <a:lnTo>
                    <a:pt x="427" y="3218"/>
                  </a:lnTo>
                  <a:lnTo>
                    <a:pt x="425" y="3216"/>
                  </a:lnTo>
                  <a:lnTo>
                    <a:pt x="425" y="3218"/>
                  </a:lnTo>
                  <a:lnTo>
                    <a:pt x="423" y="3218"/>
                  </a:lnTo>
                  <a:lnTo>
                    <a:pt x="421" y="3218"/>
                  </a:lnTo>
                  <a:lnTo>
                    <a:pt x="421" y="3220"/>
                  </a:lnTo>
                  <a:lnTo>
                    <a:pt x="419" y="3220"/>
                  </a:lnTo>
                  <a:lnTo>
                    <a:pt x="419" y="3221"/>
                  </a:lnTo>
                  <a:lnTo>
                    <a:pt x="418" y="3221"/>
                  </a:lnTo>
                  <a:lnTo>
                    <a:pt x="418" y="3223"/>
                  </a:lnTo>
                  <a:lnTo>
                    <a:pt x="416" y="3223"/>
                  </a:lnTo>
                  <a:lnTo>
                    <a:pt x="414" y="3223"/>
                  </a:lnTo>
                  <a:lnTo>
                    <a:pt x="412" y="3223"/>
                  </a:lnTo>
                  <a:lnTo>
                    <a:pt x="411" y="3223"/>
                  </a:lnTo>
                  <a:lnTo>
                    <a:pt x="409" y="3223"/>
                  </a:lnTo>
                  <a:lnTo>
                    <a:pt x="407" y="3223"/>
                  </a:lnTo>
                  <a:lnTo>
                    <a:pt x="405" y="3223"/>
                  </a:lnTo>
                  <a:lnTo>
                    <a:pt x="404" y="3223"/>
                  </a:lnTo>
                  <a:lnTo>
                    <a:pt x="402" y="3223"/>
                  </a:lnTo>
                  <a:lnTo>
                    <a:pt x="402" y="3225"/>
                  </a:lnTo>
                  <a:lnTo>
                    <a:pt x="402" y="3227"/>
                  </a:lnTo>
                  <a:lnTo>
                    <a:pt x="400" y="3227"/>
                  </a:lnTo>
                  <a:lnTo>
                    <a:pt x="398" y="3227"/>
                  </a:lnTo>
                  <a:lnTo>
                    <a:pt x="396" y="3227"/>
                  </a:lnTo>
                  <a:lnTo>
                    <a:pt x="396" y="3228"/>
                  </a:lnTo>
                  <a:lnTo>
                    <a:pt x="395" y="3228"/>
                  </a:lnTo>
                  <a:lnTo>
                    <a:pt x="395" y="3230"/>
                  </a:lnTo>
                  <a:lnTo>
                    <a:pt x="395" y="3232"/>
                  </a:lnTo>
                  <a:lnTo>
                    <a:pt x="393" y="3232"/>
                  </a:lnTo>
                  <a:lnTo>
                    <a:pt x="391" y="3232"/>
                  </a:lnTo>
                  <a:lnTo>
                    <a:pt x="391" y="3234"/>
                  </a:lnTo>
                  <a:lnTo>
                    <a:pt x="389" y="3234"/>
                  </a:lnTo>
                  <a:lnTo>
                    <a:pt x="388" y="3234"/>
                  </a:lnTo>
                  <a:lnTo>
                    <a:pt x="386" y="3234"/>
                  </a:lnTo>
                  <a:lnTo>
                    <a:pt x="384" y="3234"/>
                  </a:lnTo>
                  <a:lnTo>
                    <a:pt x="382" y="3234"/>
                  </a:lnTo>
                  <a:lnTo>
                    <a:pt x="381" y="3234"/>
                  </a:lnTo>
                  <a:lnTo>
                    <a:pt x="379" y="3234"/>
                  </a:lnTo>
                  <a:lnTo>
                    <a:pt x="379" y="3232"/>
                  </a:lnTo>
                  <a:lnTo>
                    <a:pt x="377" y="3232"/>
                  </a:lnTo>
                  <a:lnTo>
                    <a:pt x="375" y="3232"/>
                  </a:lnTo>
                  <a:lnTo>
                    <a:pt x="375" y="3234"/>
                  </a:lnTo>
                  <a:lnTo>
                    <a:pt x="373" y="3234"/>
                  </a:lnTo>
                  <a:lnTo>
                    <a:pt x="372" y="3234"/>
                  </a:lnTo>
                  <a:lnTo>
                    <a:pt x="370" y="3232"/>
                  </a:lnTo>
                  <a:lnTo>
                    <a:pt x="368" y="3232"/>
                  </a:lnTo>
                  <a:lnTo>
                    <a:pt x="366" y="3232"/>
                  </a:lnTo>
                  <a:lnTo>
                    <a:pt x="366" y="3230"/>
                  </a:lnTo>
                  <a:lnTo>
                    <a:pt x="365" y="3230"/>
                  </a:lnTo>
                  <a:lnTo>
                    <a:pt x="365" y="3232"/>
                  </a:lnTo>
                  <a:lnTo>
                    <a:pt x="365" y="3234"/>
                  </a:lnTo>
                  <a:lnTo>
                    <a:pt x="363" y="3234"/>
                  </a:lnTo>
                  <a:lnTo>
                    <a:pt x="363" y="3236"/>
                  </a:lnTo>
                  <a:lnTo>
                    <a:pt x="361" y="3236"/>
                  </a:lnTo>
                  <a:lnTo>
                    <a:pt x="359" y="3236"/>
                  </a:lnTo>
                  <a:lnTo>
                    <a:pt x="359" y="3237"/>
                  </a:lnTo>
                  <a:lnTo>
                    <a:pt x="358" y="3237"/>
                  </a:lnTo>
                  <a:lnTo>
                    <a:pt x="356" y="3237"/>
                  </a:lnTo>
                  <a:lnTo>
                    <a:pt x="354" y="3239"/>
                  </a:lnTo>
                  <a:lnTo>
                    <a:pt x="356" y="3239"/>
                  </a:lnTo>
                  <a:lnTo>
                    <a:pt x="356" y="3241"/>
                  </a:lnTo>
                  <a:lnTo>
                    <a:pt x="354" y="3241"/>
                  </a:lnTo>
                  <a:lnTo>
                    <a:pt x="354" y="3243"/>
                  </a:lnTo>
                  <a:lnTo>
                    <a:pt x="352" y="3243"/>
                  </a:lnTo>
                  <a:lnTo>
                    <a:pt x="352" y="3244"/>
                  </a:lnTo>
                  <a:lnTo>
                    <a:pt x="350" y="3246"/>
                  </a:lnTo>
                  <a:lnTo>
                    <a:pt x="350" y="3248"/>
                  </a:lnTo>
                  <a:lnTo>
                    <a:pt x="350" y="3250"/>
                  </a:lnTo>
                  <a:lnTo>
                    <a:pt x="349" y="3250"/>
                  </a:lnTo>
                  <a:lnTo>
                    <a:pt x="347" y="3250"/>
                  </a:lnTo>
                  <a:lnTo>
                    <a:pt x="345" y="3250"/>
                  </a:lnTo>
                  <a:lnTo>
                    <a:pt x="343" y="3250"/>
                  </a:lnTo>
                  <a:lnTo>
                    <a:pt x="342" y="3250"/>
                  </a:lnTo>
                  <a:lnTo>
                    <a:pt x="342" y="3248"/>
                  </a:lnTo>
                  <a:lnTo>
                    <a:pt x="342" y="3246"/>
                  </a:lnTo>
                  <a:lnTo>
                    <a:pt x="340" y="3246"/>
                  </a:lnTo>
                  <a:lnTo>
                    <a:pt x="338" y="3246"/>
                  </a:lnTo>
                  <a:lnTo>
                    <a:pt x="336" y="3246"/>
                  </a:lnTo>
                  <a:lnTo>
                    <a:pt x="336" y="3244"/>
                  </a:lnTo>
                  <a:lnTo>
                    <a:pt x="335" y="3244"/>
                  </a:lnTo>
                  <a:lnTo>
                    <a:pt x="333" y="3244"/>
                  </a:lnTo>
                  <a:lnTo>
                    <a:pt x="331" y="3244"/>
                  </a:lnTo>
                  <a:lnTo>
                    <a:pt x="329" y="3244"/>
                  </a:lnTo>
                  <a:lnTo>
                    <a:pt x="329" y="3243"/>
                  </a:lnTo>
                  <a:lnTo>
                    <a:pt x="327" y="3243"/>
                  </a:lnTo>
                  <a:lnTo>
                    <a:pt x="326" y="3243"/>
                  </a:lnTo>
                  <a:lnTo>
                    <a:pt x="324" y="3243"/>
                  </a:lnTo>
                  <a:lnTo>
                    <a:pt x="322" y="3244"/>
                  </a:lnTo>
                  <a:lnTo>
                    <a:pt x="320" y="3244"/>
                  </a:lnTo>
                  <a:lnTo>
                    <a:pt x="319" y="3244"/>
                  </a:lnTo>
                  <a:lnTo>
                    <a:pt x="319" y="3246"/>
                  </a:lnTo>
                  <a:lnTo>
                    <a:pt x="317" y="3246"/>
                  </a:lnTo>
                  <a:lnTo>
                    <a:pt x="315" y="3246"/>
                  </a:lnTo>
                  <a:lnTo>
                    <a:pt x="315" y="3248"/>
                  </a:lnTo>
                  <a:lnTo>
                    <a:pt x="315" y="3250"/>
                  </a:lnTo>
                  <a:lnTo>
                    <a:pt x="313" y="3250"/>
                  </a:lnTo>
                  <a:lnTo>
                    <a:pt x="312" y="3250"/>
                  </a:lnTo>
                  <a:lnTo>
                    <a:pt x="310" y="3250"/>
                  </a:lnTo>
                  <a:lnTo>
                    <a:pt x="310" y="3248"/>
                  </a:lnTo>
                  <a:lnTo>
                    <a:pt x="308" y="3248"/>
                  </a:lnTo>
                  <a:lnTo>
                    <a:pt x="308" y="3246"/>
                  </a:lnTo>
                  <a:lnTo>
                    <a:pt x="306" y="3246"/>
                  </a:lnTo>
                  <a:lnTo>
                    <a:pt x="306" y="3244"/>
                  </a:lnTo>
                  <a:lnTo>
                    <a:pt x="304" y="3244"/>
                  </a:lnTo>
                  <a:lnTo>
                    <a:pt x="304" y="3246"/>
                  </a:lnTo>
                  <a:lnTo>
                    <a:pt x="303" y="3248"/>
                  </a:lnTo>
                  <a:lnTo>
                    <a:pt x="301" y="3248"/>
                  </a:lnTo>
                  <a:lnTo>
                    <a:pt x="299" y="3248"/>
                  </a:lnTo>
                  <a:lnTo>
                    <a:pt x="299" y="3250"/>
                  </a:lnTo>
                  <a:lnTo>
                    <a:pt x="297" y="3250"/>
                  </a:lnTo>
                  <a:lnTo>
                    <a:pt x="296" y="3250"/>
                  </a:lnTo>
                  <a:lnTo>
                    <a:pt x="296" y="3251"/>
                  </a:lnTo>
                  <a:lnTo>
                    <a:pt x="294" y="3251"/>
                  </a:lnTo>
                  <a:lnTo>
                    <a:pt x="292" y="3253"/>
                  </a:lnTo>
                  <a:lnTo>
                    <a:pt x="290" y="3253"/>
                  </a:lnTo>
                  <a:lnTo>
                    <a:pt x="289" y="3253"/>
                  </a:lnTo>
                  <a:lnTo>
                    <a:pt x="289" y="3255"/>
                  </a:lnTo>
                  <a:lnTo>
                    <a:pt x="287" y="3255"/>
                  </a:lnTo>
                  <a:lnTo>
                    <a:pt x="287" y="3257"/>
                  </a:lnTo>
                  <a:lnTo>
                    <a:pt x="285" y="3257"/>
                  </a:lnTo>
                  <a:lnTo>
                    <a:pt x="283" y="3259"/>
                  </a:lnTo>
                  <a:lnTo>
                    <a:pt x="281" y="3259"/>
                  </a:lnTo>
                  <a:lnTo>
                    <a:pt x="281" y="3260"/>
                  </a:lnTo>
                  <a:lnTo>
                    <a:pt x="280" y="3260"/>
                  </a:lnTo>
                  <a:lnTo>
                    <a:pt x="280" y="3262"/>
                  </a:lnTo>
                  <a:lnTo>
                    <a:pt x="280" y="3264"/>
                  </a:lnTo>
                  <a:lnTo>
                    <a:pt x="278" y="3266"/>
                  </a:lnTo>
                  <a:lnTo>
                    <a:pt x="278" y="3267"/>
                  </a:lnTo>
                  <a:lnTo>
                    <a:pt x="276" y="3267"/>
                  </a:lnTo>
                  <a:lnTo>
                    <a:pt x="274" y="3269"/>
                  </a:lnTo>
                  <a:lnTo>
                    <a:pt x="273" y="3271"/>
                  </a:lnTo>
                  <a:lnTo>
                    <a:pt x="271" y="3271"/>
                  </a:lnTo>
                  <a:lnTo>
                    <a:pt x="271" y="3273"/>
                  </a:lnTo>
                  <a:lnTo>
                    <a:pt x="269" y="3273"/>
                  </a:lnTo>
                  <a:lnTo>
                    <a:pt x="269" y="3274"/>
                  </a:lnTo>
                  <a:lnTo>
                    <a:pt x="267" y="3276"/>
                  </a:lnTo>
                  <a:lnTo>
                    <a:pt x="267" y="3278"/>
                  </a:lnTo>
                  <a:lnTo>
                    <a:pt x="265" y="3280"/>
                  </a:lnTo>
                  <a:lnTo>
                    <a:pt x="264" y="3280"/>
                  </a:lnTo>
                  <a:lnTo>
                    <a:pt x="262" y="3280"/>
                  </a:lnTo>
                  <a:lnTo>
                    <a:pt x="260" y="3280"/>
                  </a:lnTo>
                  <a:lnTo>
                    <a:pt x="260" y="3278"/>
                  </a:lnTo>
                  <a:lnTo>
                    <a:pt x="258" y="3278"/>
                  </a:lnTo>
                  <a:lnTo>
                    <a:pt x="257" y="3278"/>
                  </a:lnTo>
                  <a:lnTo>
                    <a:pt x="257" y="3276"/>
                  </a:lnTo>
                  <a:lnTo>
                    <a:pt x="255" y="3276"/>
                  </a:lnTo>
                  <a:lnTo>
                    <a:pt x="255" y="3278"/>
                  </a:lnTo>
                  <a:lnTo>
                    <a:pt x="253" y="3278"/>
                  </a:lnTo>
                  <a:lnTo>
                    <a:pt x="253" y="3280"/>
                  </a:lnTo>
                  <a:lnTo>
                    <a:pt x="251" y="3280"/>
                  </a:lnTo>
                  <a:lnTo>
                    <a:pt x="251" y="3278"/>
                  </a:lnTo>
                  <a:lnTo>
                    <a:pt x="250" y="3278"/>
                  </a:lnTo>
                  <a:lnTo>
                    <a:pt x="248" y="3278"/>
                  </a:lnTo>
                  <a:lnTo>
                    <a:pt x="248" y="3276"/>
                  </a:lnTo>
                  <a:lnTo>
                    <a:pt x="246" y="3276"/>
                  </a:lnTo>
                  <a:lnTo>
                    <a:pt x="246" y="3274"/>
                  </a:lnTo>
                  <a:lnTo>
                    <a:pt x="244" y="3276"/>
                  </a:lnTo>
                  <a:lnTo>
                    <a:pt x="244" y="3278"/>
                  </a:lnTo>
                  <a:lnTo>
                    <a:pt x="242" y="3278"/>
                  </a:lnTo>
                  <a:lnTo>
                    <a:pt x="242" y="3280"/>
                  </a:lnTo>
                  <a:lnTo>
                    <a:pt x="241" y="3280"/>
                  </a:lnTo>
                  <a:lnTo>
                    <a:pt x="241" y="3278"/>
                  </a:lnTo>
                  <a:lnTo>
                    <a:pt x="239" y="3278"/>
                  </a:lnTo>
                  <a:lnTo>
                    <a:pt x="239" y="3276"/>
                  </a:lnTo>
                  <a:lnTo>
                    <a:pt x="237" y="3276"/>
                  </a:lnTo>
                  <a:lnTo>
                    <a:pt x="235" y="3276"/>
                  </a:lnTo>
                  <a:lnTo>
                    <a:pt x="234" y="3278"/>
                  </a:lnTo>
                  <a:lnTo>
                    <a:pt x="234" y="3280"/>
                  </a:lnTo>
                  <a:lnTo>
                    <a:pt x="232" y="3280"/>
                  </a:lnTo>
                  <a:lnTo>
                    <a:pt x="232" y="3282"/>
                  </a:lnTo>
                  <a:lnTo>
                    <a:pt x="230" y="3282"/>
                  </a:lnTo>
                  <a:lnTo>
                    <a:pt x="230" y="3283"/>
                  </a:lnTo>
                  <a:lnTo>
                    <a:pt x="228" y="3283"/>
                  </a:lnTo>
                  <a:lnTo>
                    <a:pt x="228" y="3285"/>
                  </a:lnTo>
                  <a:lnTo>
                    <a:pt x="227" y="3285"/>
                  </a:lnTo>
                  <a:lnTo>
                    <a:pt x="225" y="3285"/>
                  </a:lnTo>
                  <a:lnTo>
                    <a:pt x="223" y="3285"/>
                  </a:lnTo>
                  <a:lnTo>
                    <a:pt x="223" y="3287"/>
                  </a:lnTo>
                  <a:lnTo>
                    <a:pt x="221" y="3287"/>
                  </a:lnTo>
                  <a:lnTo>
                    <a:pt x="219" y="3287"/>
                  </a:lnTo>
                  <a:lnTo>
                    <a:pt x="218" y="3287"/>
                  </a:lnTo>
                  <a:lnTo>
                    <a:pt x="218" y="3289"/>
                  </a:lnTo>
                  <a:lnTo>
                    <a:pt x="216" y="3289"/>
                  </a:lnTo>
                  <a:lnTo>
                    <a:pt x="214" y="3289"/>
                  </a:lnTo>
                  <a:lnTo>
                    <a:pt x="212" y="3289"/>
                  </a:lnTo>
                  <a:lnTo>
                    <a:pt x="211" y="3289"/>
                  </a:lnTo>
                  <a:lnTo>
                    <a:pt x="209" y="3289"/>
                  </a:lnTo>
                  <a:lnTo>
                    <a:pt x="207" y="3289"/>
                  </a:lnTo>
                  <a:lnTo>
                    <a:pt x="205" y="3289"/>
                  </a:lnTo>
                  <a:lnTo>
                    <a:pt x="204" y="3289"/>
                  </a:lnTo>
                  <a:lnTo>
                    <a:pt x="202" y="3289"/>
                  </a:lnTo>
                  <a:lnTo>
                    <a:pt x="200" y="3290"/>
                  </a:lnTo>
                  <a:lnTo>
                    <a:pt x="198" y="3290"/>
                  </a:lnTo>
                  <a:lnTo>
                    <a:pt x="196" y="3290"/>
                  </a:lnTo>
                  <a:lnTo>
                    <a:pt x="195" y="3290"/>
                  </a:lnTo>
                  <a:lnTo>
                    <a:pt x="193" y="3290"/>
                  </a:lnTo>
                  <a:lnTo>
                    <a:pt x="193" y="3292"/>
                  </a:lnTo>
                  <a:lnTo>
                    <a:pt x="191" y="3292"/>
                  </a:lnTo>
                  <a:lnTo>
                    <a:pt x="191" y="3294"/>
                  </a:lnTo>
                  <a:lnTo>
                    <a:pt x="189" y="3294"/>
                  </a:lnTo>
                  <a:lnTo>
                    <a:pt x="189" y="3296"/>
                  </a:lnTo>
                  <a:lnTo>
                    <a:pt x="188" y="3296"/>
                  </a:lnTo>
                  <a:lnTo>
                    <a:pt x="188" y="3294"/>
                  </a:lnTo>
                  <a:lnTo>
                    <a:pt x="186" y="3294"/>
                  </a:lnTo>
                  <a:lnTo>
                    <a:pt x="184" y="3294"/>
                  </a:lnTo>
                  <a:lnTo>
                    <a:pt x="182" y="3296"/>
                  </a:lnTo>
                  <a:lnTo>
                    <a:pt x="182" y="3294"/>
                  </a:lnTo>
                  <a:lnTo>
                    <a:pt x="181" y="3294"/>
                  </a:lnTo>
                  <a:lnTo>
                    <a:pt x="179" y="3294"/>
                  </a:lnTo>
                  <a:lnTo>
                    <a:pt x="177" y="3294"/>
                  </a:lnTo>
                  <a:lnTo>
                    <a:pt x="175" y="3296"/>
                  </a:lnTo>
                  <a:lnTo>
                    <a:pt x="173" y="3296"/>
                  </a:lnTo>
                  <a:lnTo>
                    <a:pt x="172" y="3296"/>
                  </a:lnTo>
                  <a:lnTo>
                    <a:pt x="170" y="3296"/>
                  </a:lnTo>
                  <a:lnTo>
                    <a:pt x="170" y="3294"/>
                  </a:lnTo>
                  <a:lnTo>
                    <a:pt x="168" y="3294"/>
                  </a:lnTo>
                  <a:lnTo>
                    <a:pt x="168" y="3292"/>
                  </a:lnTo>
                  <a:lnTo>
                    <a:pt x="166" y="3292"/>
                  </a:lnTo>
                  <a:lnTo>
                    <a:pt x="165" y="3292"/>
                  </a:lnTo>
                  <a:lnTo>
                    <a:pt x="163" y="3292"/>
                  </a:lnTo>
                  <a:lnTo>
                    <a:pt x="161" y="3292"/>
                  </a:lnTo>
                  <a:lnTo>
                    <a:pt x="159" y="3292"/>
                  </a:lnTo>
                  <a:lnTo>
                    <a:pt x="158" y="3294"/>
                  </a:lnTo>
                  <a:lnTo>
                    <a:pt x="156" y="3294"/>
                  </a:lnTo>
                  <a:lnTo>
                    <a:pt x="154" y="3294"/>
                  </a:lnTo>
                  <a:lnTo>
                    <a:pt x="152" y="3294"/>
                  </a:lnTo>
                  <a:lnTo>
                    <a:pt x="152" y="3296"/>
                  </a:lnTo>
                  <a:lnTo>
                    <a:pt x="150" y="3296"/>
                  </a:lnTo>
                  <a:lnTo>
                    <a:pt x="149" y="3296"/>
                  </a:lnTo>
                  <a:lnTo>
                    <a:pt x="147" y="3296"/>
                  </a:lnTo>
                  <a:lnTo>
                    <a:pt x="147" y="3294"/>
                  </a:lnTo>
                  <a:lnTo>
                    <a:pt x="145" y="3294"/>
                  </a:lnTo>
                  <a:lnTo>
                    <a:pt x="143" y="3294"/>
                  </a:lnTo>
                  <a:lnTo>
                    <a:pt x="143" y="3292"/>
                  </a:lnTo>
                  <a:lnTo>
                    <a:pt x="142" y="3292"/>
                  </a:lnTo>
                  <a:lnTo>
                    <a:pt x="140" y="3292"/>
                  </a:lnTo>
                  <a:lnTo>
                    <a:pt x="138" y="3292"/>
                  </a:lnTo>
                  <a:lnTo>
                    <a:pt x="136" y="3292"/>
                  </a:lnTo>
                  <a:lnTo>
                    <a:pt x="135" y="3292"/>
                  </a:lnTo>
                  <a:lnTo>
                    <a:pt x="133" y="3292"/>
                  </a:lnTo>
                  <a:lnTo>
                    <a:pt x="131" y="3292"/>
                  </a:lnTo>
                  <a:lnTo>
                    <a:pt x="131" y="3289"/>
                  </a:lnTo>
                  <a:lnTo>
                    <a:pt x="131" y="3287"/>
                  </a:lnTo>
                  <a:lnTo>
                    <a:pt x="131" y="3285"/>
                  </a:lnTo>
                  <a:lnTo>
                    <a:pt x="131" y="3283"/>
                  </a:lnTo>
                  <a:lnTo>
                    <a:pt x="133" y="3282"/>
                  </a:lnTo>
                  <a:lnTo>
                    <a:pt x="133" y="3280"/>
                  </a:lnTo>
                  <a:lnTo>
                    <a:pt x="133" y="3278"/>
                  </a:lnTo>
                  <a:lnTo>
                    <a:pt x="131" y="3278"/>
                  </a:lnTo>
                  <a:lnTo>
                    <a:pt x="131" y="3276"/>
                  </a:lnTo>
                  <a:lnTo>
                    <a:pt x="131" y="3274"/>
                  </a:lnTo>
                  <a:lnTo>
                    <a:pt x="133" y="3274"/>
                  </a:lnTo>
                  <a:lnTo>
                    <a:pt x="133" y="3273"/>
                  </a:lnTo>
                  <a:lnTo>
                    <a:pt x="133" y="3271"/>
                  </a:lnTo>
                  <a:lnTo>
                    <a:pt x="133" y="3269"/>
                  </a:lnTo>
                  <a:lnTo>
                    <a:pt x="133" y="3266"/>
                  </a:lnTo>
                  <a:lnTo>
                    <a:pt x="133" y="3264"/>
                  </a:lnTo>
                  <a:lnTo>
                    <a:pt x="133" y="3262"/>
                  </a:lnTo>
                  <a:lnTo>
                    <a:pt x="133" y="3260"/>
                  </a:lnTo>
                  <a:lnTo>
                    <a:pt x="133" y="3257"/>
                  </a:lnTo>
                  <a:lnTo>
                    <a:pt x="135" y="3250"/>
                  </a:lnTo>
                  <a:lnTo>
                    <a:pt x="135" y="3248"/>
                  </a:lnTo>
                  <a:lnTo>
                    <a:pt x="135" y="3246"/>
                  </a:lnTo>
                  <a:lnTo>
                    <a:pt x="135" y="3244"/>
                  </a:lnTo>
                  <a:lnTo>
                    <a:pt x="135" y="3243"/>
                  </a:lnTo>
                  <a:lnTo>
                    <a:pt x="135" y="3241"/>
                  </a:lnTo>
                  <a:lnTo>
                    <a:pt x="133" y="3241"/>
                  </a:lnTo>
                  <a:lnTo>
                    <a:pt x="133" y="3239"/>
                  </a:lnTo>
                  <a:lnTo>
                    <a:pt x="133" y="3237"/>
                  </a:lnTo>
                  <a:lnTo>
                    <a:pt x="131" y="3237"/>
                  </a:lnTo>
                  <a:lnTo>
                    <a:pt x="131" y="3236"/>
                  </a:lnTo>
                  <a:lnTo>
                    <a:pt x="131" y="3234"/>
                  </a:lnTo>
                  <a:lnTo>
                    <a:pt x="131" y="3232"/>
                  </a:lnTo>
                  <a:lnTo>
                    <a:pt x="133" y="3232"/>
                  </a:lnTo>
                  <a:lnTo>
                    <a:pt x="133" y="3230"/>
                  </a:lnTo>
                  <a:lnTo>
                    <a:pt x="133" y="3228"/>
                  </a:lnTo>
                  <a:lnTo>
                    <a:pt x="131" y="3228"/>
                  </a:lnTo>
                  <a:lnTo>
                    <a:pt x="131" y="3227"/>
                  </a:lnTo>
                  <a:lnTo>
                    <a:pt x="131" y="3225"/>
                  </a:lnTo>
                  <a:lnTo>
                    <a:pt x="131" y="3223"/>
                  </a:lnTo>
                  <a:lnTo>
                    <a:pt x="131" y="3221"/>
                  </a:lnTo>
                  <a:lnTo>
                    <a:pt x="131" y="3220"/>
                  </a:lnTo>
                  <a:lnTo>
                    <a:pt x="131" y="3218"/>
                  </a:lnTo>
                  <a:lnTo>
                    <a:pt x="131" y="3216"/>
                  </a:lnTo>
                  <a:lnTo>
                    <a:pt x="131" y="3214"/>
                  </a:lnTo>
                  <a:lnTo>
                    <a:pt x="131" y="3213"/>
                  </a:lnTo>
                  <a:lnTo>
                    <a:pt x="131" y="3211"/>
                  </a:lnTo>
                  <a:lnTo>
                    <a:pt x="133" y="3211"/>
                  </a:lnTo>
                  <a:lnTo>
                    <a:pt x="133" y="3209"/>
                  </a:lnTo>
                  <a:lnTo>
                    <a:pt x="135" y="3209"/>
                  </a:lnTo>
                  <a:lnTo>
                    <a:pt x="135" y="3207"/>
                  </a:lnTo>
                  <a:lnTo>
                    <a:pt x="135" y="3205"/>
                  </a:lnTo>
                  <a:lnTo>
                    <a:pt x="133" y="3204"/>
                  </a:lnTo>
                  <a:lnTo>
                    <a:pt x="133" y="3202"/>
                  </a:lnTo>
                  <a:lnTo>
                    <a:pt x="133" y="3200"/>
                  </a:lnTo>
                  <a:lnTo>
                    <a:pt x="133" y="3198"/>
                  </a:lnTo>
                  <a:lnTo>
                    <a:pt x="131" y="3197"/>
                  </a:lnTo>
                  <a:lnTo>
                    <a:pt x="131" y="3195"/>
                  </a:lnTo>
                  <a:lnTo>
                    <a:pt x="129" y="3195"/>
                  </a:lnTo>
                  <a:lnTo>
                    <a:pt x="129" y="3193"/>
                  </a:lnTo>
                  <a:lnTo>
                    <a:pt x="127" y="3191"/>
                  </a:lnTo>
                  <a:lnTo>
                    <a:pt x="127" y="3189"/>
                  </a:lnTo>
                  <a:lnTo>
                    <a:pt x="129" y="3189"/>
                  </a:lnTo>
                  <a:lnTo>
                    <a:pt x="131" y="3188"/>
                  </a:lnTo>
                  <a:lnTo>
                    <a:pt x="131" y="3186"/>
                  </a:lnTo>
                  <a:lnTo>
                    <a:pt x="131" y="3184"/>
                  </a:lnTo>
                  <a:lnTo>
                    <a:pt x="131" y="3182"/>
                  </a:lnTo>
                  <a:lnTo>
                    <a:pt x="129" y="3182"/>
                  </a:lnTo>
                  <a:lnTo>
                    <a:pt x="129" y="3181"/>
                  </a:lnTo>
                  <a:lnTo>
                    <a:pt x="127" y="3181"/>
                  </a:lnTo>
                  <a:lnTo>
                    <a:pt x="127" y="3179"/>
                  </a:lnTo>
                  <a:lnTo>
                    <a:pt x="127" y="3177"/>
                  </a:lnTo>
                  <a:lnTo>
                    <a:pt x="126" y="3175"/>
                  </a:lnTo>
                  <a:lnTo>
                    <a:pt x="126" y="3174"/>
                  </a:lnTo>
                  <a:lnTo>
                    <a:pt x="126" y="3172"/>
                  </a:lnTo>
                  <a:lnTo>
                    <a:pt x="124" y="3170"/>
                  </a:lnTo>
                  <a:lnTo>
                    <a:pt x="124" y="3168"/>
                  </a:lnTo>
                  <a:lnTo>
                    <a:pt x="124" y="3166"/>
                  </a:lnTo>
                  <a:lnTo>
                    <a:pt x="126" y="3166"/>
                  </a:lnTo>
                  <a:lnTo>
                    <a:pt x="126" y="3168"/>
                  </a:lnTo>
                  <a:lnTo>
                    <a:pt x="127" y="3168"/>
                  </a:lnTo>
                  <a:lnTo>
                    <a:pt x="127" y="3166"/>
                  </a:lnTo>
                  <a:lnTo>
                    <a:pt x="126" y="3166"/>
                  </a:lnTo>
                  <a:lnTo>
                    <a:pt x="127" y="3166"/>
                  </a:lnTo>
                  <a:lnTo>
                    <a:pt x="127" y="3163"/>
                  </a:lnTo>
                  <a:lnTo>
                    <a:pt x="126" y="3161"/>
                  </a:lnTo>
                  <a:lnTo>
                    <a:pt x="126" y="3159"/>
                  </a:lnTo>
                  <a:lnTo>
                    <a:pt x="126" y="3158"/>
                  </a:lnTo>
                  <a:lnTo>
                    <a:pt x="127" y="3158"/>
                  </a:lnTo>
                  <a:lnTo>
                    <a:pt x="127" y="3156"/>
                  </a:lnTo>
                  <a:lnTo>
                    <a:pt x="127" y="3154"/>
                  </a:lnTo>
                  <a:lnTo>
                    <a:pt x="126" y="3154"/>
                  </a:lnTo>
                  <a:lnTo>
                    <a:pt x="126" y="3152"/>
                  </a:lnTo>
                  <a:lnTo>
                    <a:pt x="126" y="3151"/>
                  </a:lnTo>
                  <a:lnTo>
                    <a:pt x="127" y="3151"/>
                  </a:lnTo>
                  <a:lnTo>
                    <a:pt x="127" y="3149"/>
                  </a:lnTo>
                  <a:lnTo>
                    <a:pt x="127" y="3147"/>
                  </a:lnTo>
                  <a:lnTo>
                    <a:pt x="126" y="3145"/>
                  </a:lnTo>
                  <a:lnTo>
                    <a:pt x="124" y="3145"/>
                  </a:lnTo>
                  <a:lnTo>
                    <a:pt x="126" y="3143"/>
                  </a:lnTo>
                  <a:lnTo>
                    <a:pt x="127" y="3142"/>
                  </a:lnTo>
                  <a:lnTo>
                    <a:pt x="127" y="3140"/>
                  </a:lnTo>
                  <a:lnTo>
                    <a:pt x="127" y="3138"/>
                  </a:lnTo>
                  <a:lnTo>
                    <a:pt x="127" y="3136"/>
                  </a:lnTo>
                  <a:lnTo>
                    <a:pt x="127" y="3135"/>
                  </a:lnTo>
                  <a:lnTo>
                    <a:pt x="129" y="3135"/>
                  </a:lnTo>
                  <a:lnTo>
                    <a:pt x="129" y="3133"/>
                  </a:lnTo>
                  <a:lnTo>
                    <a:pt x="129" y="3131"/>
                  </a:lnTo>
                  <a:lnTo>
                    <a:pt x="131" y="3129"/>
                  </a:lnTo>
                  <a:lnTo>
                    <a:pt x="133" y="3129"/>
                  </a:lnTo>
                  <a:lnTo>
                    <a:pt x="133" y="3128"/>
                  </a:lnTo>
                  <a:lnTo>
                    <a:pt x="135" y="3128"/>
                  </a:lnTo>
                  <a:lnTo>
                    <a:pt x="136" y="3128"/>
                  </a:lnTo>
                  <a:lnTo>
                    <a:pt x="138" y="3126"/>
                  </a:lnTo>
                  <a:lnTo>
                    <a:pt x="140" y="3126"/>
                  </a:lnTo>
                  <a:lnTo>
                    <a:pt x="142" y="3126"/>
                  </a:lnTo>
                  <a:lnTo>
                    <a:pt x="143" y="3126"/>
                  </a:lnTo>
                  <a:lnTo>
                    <a:pt x="145" y="3126"/>
                  </a:lnTo>
                  <a:lnTo>
                    <a:pt x="147" y="3126"/>
                  </a:lnTo>
                  <a:lnTo>
                    <a:pt x="149" y="3126"/>
                  </a:lnTo>
                  <a:lnTo>
                    <a:pt x="149" y="3124"/>
                  </a:lnTo>
                  <a:lnTo>
                    <a:pt x="150" y="3122"/>
                  </a:lnTo>
                  <a:lnTo>
                    <a:pt x="152" y="3122"/>
                  </a:lnTo>
                  <a:lnTo>
                    <a:pt x="154" y="3120"/>
                  </a:lnTo>
                  <a:lnTo>
                    <a:pt x="156" y="3119"/>
                  </a:lnTo>
                  <a:lnTo>
                    <a:pt x="158" y="3119"/>
                  </a:lnTo>
                  <a:lnTo>
                    <a:pt x="158" y="3117"/>
                  </a:lnTo>
                  <a:lnTo>
                    <a:pt x="158" y="3115"/>
                  </a:lnTo>
                  <a:lnTo>
                    <a:pt x="156" y="3113"/>
                  </a:lnTo>
                  <a:lnTo>
                    <a:pt x="154" y="3113"/>
                  </a:lnTo>
                  <a:lnTo>
                    <a:pt x="154" y="3115"/>
                  </a:lnTo>
                  <a:lnTo>
                    <a:pt x="152" y="3113"/>
                  </a:lnTo>
                  <a:lnTo>
                    <a:pt x="154" y="3113"/>
                  </a:lnTo>
                  <a:lnTo>
                    <a:pt x="154" y="3112"/>
                  </a:lnTo>
                  <a:lnTo>
                    <a:pt x="154" y="3110"/>
                  </a:lnTo>
                  <a:lnTo>
                    <a:pt x="152" y="3110"/>
                  </a:lnTo>
                  <a:lnTo>
                    <a:pt x="152" y="3108"/>
                  </a:lnTo>
                  <a:lnTo>
                    <a:pt x="150" y="3106"/>
                  </a:lnTo>
                  <a:lnTo>
                    <a:pt x="150" y="3105"/>
                  </a:lnTo>
                  <a:lnTo>
                    <a:pt x="150" y="3103"/>
                  </a:lnTo>
                  <a:lnTo>
                    <a:pt x="150" y="3105"/>
                  </a:lnTo>
                  <a:lnTo>
                    <a:pt x="152" y="3106"/>
                  </a:lnTo>
                  <a:lnTo>
                    <a:pt x="152" y="3108"/>
                  </a:lnTo>
                  <a:lnTo>
                    <a:pt x="152" y="3110"/>
                  </a:lnTo>
                  <a:lnTo>
                    <a:pt x="154" y="3108"/>
                  </a:lnTo>
                  <a:lnTo>
                    <a:pt x="154" y="3106"/>
                  </a:lnTo>
                  <a:lnTo>
                    <a:pt x="156" y="3105"/>
                  </a:lnTo>
                  <a:lnTo>
                    <a:pt x="156" y="3103"/>
                  </a:lnTo>
                  <a:lnTo>
                    <a:pt x="158" y="3101"/>
                  </a:lnTo>
                  <a:lnTo>
                    <a:pt x="158" y="3099"/>
                  </a:lnTo>
                  <a:lnTo>
                    <a:pt x="158" y="3097"/>
                  </a:lnTo>
                  <a:lnTo>
                    <a:pt x="159" y="3097"/>
                  </a:lnTo>
                  <a:lnTo>
                    <a:pt x="159" y="3096"/>
                  </a:lnTo>
                  <a:lnTo>
                    <a:pt x="159" y="3094"/>
                  </a:lnTo>
                  <a:lnTo>
                    <a:pt x="158" y="3094"/>
                  </a:lnTo>
                  <a:lnTo>
                    <a:pt x="159" y="3092"/>
                  </a:lnTo>
                  <a:lnTo>
                    <a:pt x="158" y="3092"/>
                  </a:lnTo>
                  <a:lnTo>
                    <a:pt x="159" y="3090"/>
                  </a:lnTo>
                  <a:lnTo>
                    <a:pt x="159" y="3089"/>
                  </a:lnTo>
                  <a:lnTo>
                    <a:pt x="158" y="3087"/>
                  </a:lnTo>
                  <a:lnTo>
                    <a:pt x="158" y="3085"/>
                  </a:lnTo>
                  <a:lnTo>
                    <a:pt x="156" y="3085"/>
                  </a:lnTo>
                  <a:lnTo>
                    <a:pt x="156" y="3083"/>
                  </a:lnTo>
                  <a:lnTo>
                    <a:pt x="154" y="3083"/>
                  </a:lnTo>
                  <a:lnTo>
                    <a:pt x="154" y="3082"/>
                  </a:lnTo>
                  <a:lnTo>
                    <a:pt x="152" y="3082"/>
                  </a:lnTo>
                  <a:lnTo>
                    <a:pt x="150" y="3082"/>
                  </a:lnTo>
                  <a:lnTo>
                    <a:pt x="149" y="3080"/>
                  </a:lnTo>
                  <a:lnTo>
                    <a:pt x="149" y="3078"/>
                  </a:lnTo>
                  <a:lnTo>
                    <a:pt x="147" y="3078"/>
                  </a:lnTo>
                  <a:lnTo>
                    <a:pt x="147" y="3076"/>
                  </a:lnTo>
                  <a:lnTo>
                    <a:pt x="145" y="3074"/>
                  </a:lnTo>
                  <a:lnTo>
                    <a:pt x="145" y="3073"/>
                  </a:lnTo>
                  <a:lnTo>
                    <a:pt x="145" y="3071"/>
                  </a:lnTo>
                  <a:lnTo>
                    <a:pt x="145" y="3069"/>
                  </a:lnTo>
                  <a:lnTo>
                    <a:pt x="143" y="3067"/>
                  </a:lnTo>
                  <a:lnTo>
                    <a:pt x="143" y="3069"/>
                  </a:lnTo>
                  <a:lnTo>
                    <a:pt x="142" y="3067"/>
                  </a:lnTo>
                  <a:lnTo>
                    <a:pt x="140" y="3067"/>
                  </a:lnTo>
                  <a:lnTo>
                    <a:pt x="140" y="3069"/>
                  </a:lnTo>
                  <a:lnTo>
                    <a:pt x="138" y="3069"/>
                  </a:lnTo>
                  <a:lnTo>
                    <a:pt x="136" y="3069"/>
                  </a:lnTo>
                  <a:lnTo>
                    <a:pt x="136" y="3067"/>
                  </a:lnTo>
                  <a:lnTo>
                    <a:pt x="135" y="3067"/>
                  </a:lnTo>
                  <a:lnTo>
                    <a:pt x="135" y="3066"/>
                  </a:lnTo>
                  <a:lnTo>
                    <a:pt x="135" y="3064"/>
                  </a:lnTo>
                  <a:lnTo>
                    <a:pt x="133" y="3064"/>
                  </a:lnTo>
                  <a:lnTo>
                    <a:pt x="133" y="3062"/>
                  </a:lnTo>
                  <a:lnTo>
                    <a:pt x="131" y="3062"/>
                  </a:lnTo>
                  <a:lnTo>
                    <a:pt x="131" y="3060"/>
                  </a:lnTo>
                  <a:lnTo>
                    <a:pt x="129" y="3060"/>
                  </a:lnTo>
                  <a:lnTo>
                    <a:pt x="127" y="3060"/>
                  </a:lnTo>
                  <a:lnTo>
                    <a:pt x="126" y="3060"/>
                  </a:lnTo>
                  <a:lnTo>
                    <a:pt x="126" y="3059"/>
                  </a:lnTo>
                  <a:lnTo>
                    <a:pt x="124" y="3059"/>
                  </a:lnTo>
                  <a:lnTo>
                    <a:pt x="124" y="3060"/>
                  </a:lnTo>
                  <a:lnTo>
                    <a:pt x="126" y="3060"/>
                  </a:lnTo>
                  <a:lnTo>
                    <a:pt x="126" y="3062"/>
                  </a:lnTo>
                  <a:lnTo>
                    <a:pt x="126" y="3064"/>
                  </a:lnTo>
                  <a:lnTo>
                    <a:pt x="124" y="3062"/>
                  </a:lnTo>
                  <a:lnTo>
                    <a:pt x="124" y="3060"/>
                  </a:lnTo>
                  <a:lnTo>
                    <a:pt x="122" y="3060"/>
                  </a:lnTo>
                  <a:lnTo>
                    <a:pt x="122" y="3059"/>
                  </a:lnTo>
                  <a:lnTo>
                    <a:pt x="122" y="3057"/>
                  </a:lnTo>
                  <a:lnTo>
                    <a:pt x="122" y="3055"/>
                  </a:lnTo>
                  <a:lnTo>
                    <a:pt x="122" y="3053"/>
                  </a:lnTo>
                  <a:lnTo>
                    <a:pt x="120" y="3053"/>
                  </a:lnTo>
                  <a:lnTo>
                    <a:pt x="119" y="3051"/>
                  </a:lnTo>
                  <a:lnTo>
                    <a:pt x="119" y="3050"/>
                  </a:lnTo>
                  <a:lnTo>
                    <a:pt x="119" y="3048"/>
                  </a:lnTo>
                  <a:lnTo>
                    <a:pt x="119" y="3046"/>
                  </a:lnTo>
                  <a:lnTo>
                    <a:pt x="119" y="3044"/>
                  </a:lnTo>
                  <a:lnTo>
                    <a:pt x="119" y="3043"/>
                  </a:lnTo>
                  <a:lnTo>
                    <a:pt x="120" y="3043"/>
                  </a:lnTo>
                  <a:lnTo>
                    <a:pt x="119" y="3041"/>
                  </a:lnTo>
                  <a:lnTo>
                    <a:pt x="120" y="3041"/>
                  </a:lnTo>
                  <a:lnTo>
                    <a:pt x="119" y="3039"/>
                  </a:lnTo>
                  <a:lnTo>
                    <a:pt x="119" y="3037"/>
                  </a:lnTo>
                  <a:lnTo>
                    <a:pt x="120" y="3036"/>
                  </a:lnTo>
                  <a:lnTo>
                    <a:pt x="120" y="3034"/>
                  </a:lnTo>
                  <a:lnTo>
                    <a:pt x="120" y="3036"/>
                  </a:lnTo>
                  <a:lnTo>
                    <a:pt x="120" y="3037"/>
                  </a:lnTo>
                  <a:lnTo>
                    <a:pt x="120" y="3039"/>
                  </a:lnTo>
                  <a:lnTo>
                    <a:pt x="122" y="3039"/>
                  </a:lnTo>
                  <a:lnTo>
                    <a:pt x="122" y="3041"/>
                  </a:lnTo>
                  <a:lnTo>
                    <a:pt x="122" y="3043"/>
                  </a:lnTo>
                  <a:lnTo>
                    <a:pt x="124" y="3043"/>
                  </a:lnTo>
                  <a:lnTo>
                    <a:pt x="124" y="3041"/>
                  </a:lnTo>
                  <a:lnTo>
                    <a:pt x="124" y="3039"/>
                  </a:lnTo>
                  <a:lnTo>
                    <a:pt x="124" y="3037"/>
                  </a:lnTo>
                  <a:lnTo>
                    <a:pt x="124" y="3036"/>
                  </a:lnTo>
                  <a:lnTo>
                    <a:pt x="122" y="3036"/>
                  </a:lnTo>
                  <a:lnTo>
                    <a:pt x="122" y="3034"/>
                  </a:lnTo>
                  <a:lnTo>
                    <a:pt x="122" y="3032"/>
                  </a:lnTo>
                  <a:lnTo>
                    <a:pt x="120" y="3030"/>
                  </a:lnTo>
                  <a:lnTo>
                    <a:pt x="120" y="3028"/>
                  </a:lnTo>
                  <a:lnTo>
                    <a:pt x="120" y="3027"/>
                  </a:lnTo>
                  <a:lnTo>
                    <a:pt x="120" y="3025"/>
                  </a:lnTo>
                  <a:lnTo>
                    <a:pt x="120" y="3023"/>
                  </a:lnTo>
                  <a:lnTo>
                    <a:pt x="120" y="3021"/>
                  </a:lnTo>
                  <a:lnTo>
                    <a:pt x="120" y="3020"/>
                  </a:lnTo>
                  <a:lnTo>
                    <a:pt x="119" y="3018"/>
                  </a:lnTo>
                  <a:lnTo>
                    <a:pt x="119" y="3016"/>
                  </a:lnTo>
                  <a:lnTo>
                    <a:pt x="119" y="3014"/>
                  </a:lnTo>
                  <a:lnTo>
                    <a:pt x="119" y="3013"/>
                  </a:lnTo>
                  <a:lnTo>
                    <a:pt x="117" y="3013"/>
                  </a:lnTo>
                  <a:lnTo>
                    <a:pt x="117" y="3011"/>
                  </a:lnTo>
                  <a:lnTo>
                    <a:pt x="117" y="3009"/>
                  </a:lnTo>
                  <a:lnTo>
                    <a:pt x="117" y="3007"/>
                  </a:lnTo>
                  <a:lnTo>
                    <a:pt x="117" y="3005"/>
                  </a:lnTo>
                  <a:lnTo>
                    <a:pt x="117" y="3004"/>
                  </a:lnTo>
                  <a:lnTo>
                    <a:pt x="115" y="3002"/>
                  </a:lnTo>
                  <a:lnTo>
                    <a:pt x="115" y="3000"/>
                  </a:lnTo>
                  <a:lnTo>
                    <a:pt x="117" y="3000"/>
                  </a:lnTo>
                  <a:lnTo>
                    <a:pt x="117" y="2998"/>
                  </a:lnTo>
                  <a:lnTo>
                    <a:pt x="117" y="2997"/>
                  </a:lnTo>
                  <a:lnTo>
                    <a:pt x="117" y="2995"/>
                  </a:lnTo>
                  <a:lnTo>
                    <a:pt x="117" y="2993"/>
                  </a:lnTo>
                  <a:lnTo>
                    <a:pt x="115" y="2991"/>
                  </a:lnTo>
                  <a:lnTo>
                    <a:pt x="115" y="2989"/>
                  </a:lnTo>
                  <a:lnTo>
                    <a:pt x="113" y="2988"/>
                  </a:lnTo>
                  <a:lnTo>
                    <a:pt x="113" y="2986"/>
                  </a:lnTo>
                  <a:lnTo>
                    <a:pt x="113" y="2984"/>
                  </a:lnTo>
                  <a:lnTo>
                    <a:pt x="112" y="2984"/>
                  </a:lnTo>
                  <a:lnTo>
                    <a:pt x="112" y="2982"/>
                  </a:lnTo>
                  <a:lnTo>
                    <a:pt x="110" y="2982"/>
                  </a:lnTo>
                  <a:lnTo>
                    <a:pt x="110" y="2981"/>
                  </a:lnTo>
                  <a:lnTo>
                    <a:pt x="108" y="2981"/>
                  </a:lnTo>
                  <a:lnTo>
                    <a:pt x="106" y="2981"/>
                  </a:lnTo>
                  <a:lnTo>
                    <a:pt x="106" y="2979"/>
                  </a:lnTo>
                  <a:lnTo>
                    <a:pt x="104" y="2979"/>
                  </a:lnTo>
                  <a:lnTo>
                    <a:pt x="104" y="2977"/>
                  </a:lnTo>
                  <a:lnTo>
                    <a:pt x="103" y="2977"/>
                  </a:lnTo>
                  <a:lnTo>
                    <a:pt x="101" y="2977"/>
                  </a:lnTo>
                  <a:lnTo>
                    <a:pt x="101" y="2975"/>
                  </a:lnTo>
                  <a:lnTo>
                    <a:pt x="99" y="2975"/>
                  </a:lnTo>
                  <a:lnTo>
                    <a:pt x="97" y="2974"/>
                  </a:lnTo>
                  <a:lnTo>
                    <a:pt x="96" y="2972"/>
                  </a:lnTo>
                  <a:lnTo>
                    <a:pt x="94" y="2970"/>
                  </a:lnTo>
                  <a:lnTo>
                    <a:pt x="92" y="2970"/>
                  </a:lnTo>
                  <a:lnTo>
                    <a:pt x="92" y="2968"/>
                  </a:lnTo>
                  <a:lnTo>
                    <a:pt x="90" y="2968"/>
                  </a:lnTo>
                  <a:lnTo>
                    <a:pt x="89" y="2968"/>
                  </a:lnTo>
                  <a:lnTo>
                    <a:pt x="87" y="2968"/>
                  </a:lnTo>
                  <a:lnTo>
                    <a:pt x="85" y="2968"/>
                  </a:lnTo>
                  <a:lnTo>
                    <a:pt x="83" y="2966"/>
                  </a:lnTo>
                  <a:lnTo>
                    <a:pt x="83" y="2965"/>
                  </a:lnTo>
                  <a:lnTo>
                    <a:pt x="83" y="2963"/>
                  </a:lnTo>
                  <a:lnTo>
                    <a:pt x="83" y="2961"/>
                  </a:lnTo>
                  <a:lnTo>
                    <a:pt x="81" y="2961"/>
                  </a:lnTo>
                  <a:lnTo>
                    <a:pt x="80" y="2959"/>
                  </a:lnTo>
                  <a:lnTo>
                    <a:pt x="78" y="2959"/>
                  </a:lnTo>
                  <a:lnTo>
                    <a:pt x="78" y="2958"/>
                  </a:lnTo>
                  <a:lnTo>
                    <a:pt x="78" y="2956"/>
                  </a:lnTo>
                  <a:lnTo>
                    <a:pt x="76" y="2956"/>
                  </a:lnTo>
                  <a:lnTo>
                    <a:pt x="76" y="2954"/>
                  </a:lnTo>
                  <a:lnTo>
                    <a:pt x="74" y="2954"/>
                  </a:lnTo>
                  <a:lnTo>
                    <a:pt x="74" y="2952"/>
                  </a:lnTo>
                  <a:lnTo>
                    <a:pt x="74" y="2951"/>
                  </a:lnTo>
                  <a:lnTo>
                    <a:pt x="74" y="2949"/>
                  </a:lnTo>
                  <a:lnTo>
                    <a:pt x="73" y="2949"/>
                  </a:lnTo>
                  <a:lnTo>
                    <a:pt x="73" y="2947"/>
                  </a:lnTo>
                  <a:lnTo>
                    <a:pt x="71" y="2945"/>
                  </a:lnTo>
                  <a:lnTo>
                    <a:pt x="71" y="2943"/>
                  </a:lnTo>
                  <a:lnTo>
                    <a:pt x="69" y="2943"/>
                  </a:lnTo>
                  <a:lnTo>
                    <a:pt x="67" y="2942"/>
                  </a:lnTo>
                  <a:lnTo>
                    <a:pt x="65" y="2940"/>
                  </a:lnTo>
                  <a:lnTo>
                    <a:pt x="64" y="2938"/>
                  </a:lnTo>
                  <a:lnTo>
                    <a:pt x="62" y="2936"/>
                  </a:lnTo>
                  <a:lnTo>
                    <a:pt x="60" y="2935"/>
                  </a:lnTo>
                  <a:lnTo>
                    <a:pt x="58" y="2933"/>
                  </a:lnTo>
                  <a:lnTo>
                    <a:pt x="58" y="2931"/>
                  </a:lnTo>
                  <a:lnTo>
                    <a:pt x="57" y="2929"/>
                  </a:lnTo>
                  <a:lnTo>
                    <a:pt x="55" y="2928"/>
                  </a:lnTo>
                  <a:lnTo>
                    <a:pt x="53" y="2926"/>
                  </a:lnTo>
                  <a:lnTo>
                    <a:pt x="53" y="2924"/>
                  </a:lnTo>
                  <a:lnTo>
                    <a:pt x="53" y="2922"/>
                  </a:lnTo>
                  <a:lnTo>
                    <a:pt x="51" y="2922"/>
                  </a:lnTo>
                  <a:lnTo>
                    <a:pt x="51" y="2920"/>
                  </a:lnTo>
                  <a:lnTo>
                    <a:pt x="51" y="2919"/>
                  </a:lnTo>
                  <a:lnTo>
                    <a:pt x="50" y="2917"/>
                  </a:lnTo>
                  <a:lnTo>
                    <a:pt x="48" y="2915"/>
                  </a:lnTo>
                  <a:lnTo>
                    <a:pt x="50" y="2915"/>
                  </a:lnTo>
                  <a:lnTo>
                    <a:pt x="48" y="2913"/>
                  </a:lnTo>
                  <a:lnTo>
                    <a:pt x="48" y="2912"/>
                  </a:lnTo>
                  <a:lnTo>
                    <a:pt x="48" y="2910"/>
                  </a:lnTo>
                  <a:lnTo>
                    <a:pt x="48" y="2908"/>
                  </a:lnTo>
                  <a:lnTo>
                    <a:pt x="46" y="2906"/>
                  </a:lnTo>
                  <a:lnTo>
                    <a:pt x="48" y="2906"/>
                  </a:lnTo>
                  <a:lnTo>
                    <a:pt x="48" y="2905"/>
                  </a:lnTo>
                  <a:lnTo>
                    <a:pt x="48" y="2903"/>
                  </a:lnTo>
                  <a:lnTo>
                    <a:pt x="46" y="2903"/>
                  </a:lnTo>
                  <a:lnTo>
                    <a:pt x="48" y="2901"/>
                  </a:lnTo>
                  <a:lnTo>
                    <a:pt x="46" y="2901"/>
                  </a:lnTo>
                  <a:lnTo>
                    <a:pt x="46" y="2899"/>
                  </a:lnTo>
                  <a:lnTo>
                    <a:pt x="46" y="2897"/>
                  </a:lnTo>
                  <a:lnTo>
                    <a:pt x="46" y="2896"/>
                  </a:lnTo>
                  <a:lnTo>
                    <a:pt x="44" y="2896"/>
                  </a:lnTo>
                  <a:lnTo>
                    <a:pt x="44" y="2894"/>
                  </a:lnTo>
                  <a:lnTo>
                    <a:pt x="44" y="2892"/>
                  </a:lnTo>
                  <a:lnTo>
                    <a:pt x="44" y="2890"/>
                  </a:lnTo>
                  <a:lnTo>
                    <a:pt x="44" y="2889"/>
                  </a:lnTo>
                  <a:lnTo>
                    <a:pt x="44" y="2887"/>
                  </a:lnTo>
                  <a:lnTo>
                    <a:pt x="42" y="2887"/>
                  </a:lnTo>
                  <a:lnTo>
                    <a:pt x="42" y="2885"/>
                  </a:lnTo>
                  <a:lnTo>
                    <a:pt x="42" y="2883"/>
                  </a:lnTo>
                  <a:lnTo>
                    <a:pt x="42" y="2882"/>
                  </a:lnTo>
                  <a:lnTo>
                    <a:pt x="41" y="2880"/>
                  </a:lnTo>
                  <a:lnTo>
                    <a:pt x="41" y="2878"/>
                  </a:lnTo>
                  <a:lnTo>
                    <a:pt x="39" y="2878"/>
                  </a:lnTo>
                  <a:lnTo>
                    <a:pt x="39" y="2876"/>
                  </a:lnTo>
                  <a:lnTo>
                    <a:pt x="39" y="2874"/>
                  </a:lnTo>
                  <a:lnTo>
                    <a:pt x="39" y="2873"/>
                  </a:lnTo>
                  <a:lnTo>
                    <a:pt x="37" y="2873"/>
                  </a:lnTo>
                  <a:lnTo>
                    <a:pt x="37" y="2871"/>
                  </a:lnTo>
                  <a:lnTo>
                    <a:pt x="35" y="2871"/>
                  </a:lnTo>
                  <a:lnTo>
                    <a:pt x="35" y="2869"/>
                  </a:lnTo>
                  <a:lnTo>
                    <a:pt x="35" y="2867"/>
                  </a:lnTo>
                  <a:lnTo>
                    <a:pt x="35" y="2866"/>
                  </a:lnTo>
                  <a:lnTo>
                    <a:pt x="34" y="2864"/>
                  </a:lnTo>
                  <a:lnTo>
                    <a:pt x="34" y="2862"/>
                  </a:lnTo>
                  <a:lnTo>
                    <a:pt x="34" y="2860"/>
                  </a:lnTo>
                  <a:lnTo>
                    <a:pt x="32" y="2859"/>
                  </a:lnTo>
                  <a:lnTo>
                    <a:pt x="32" y="2857"/>
                  </a:lnTo>
                  <a:lnTo>
                    <a:pt x="32" y="2855"/>
                  </a:lnTo>
                  <a:lnTo>
                    <a:pt x="30" y="2853"/>
                  </a:lnTo>
                  <a:lnTo>
                    <a:pt x="30" y="2851"/>
                  </a:lnTo>
                  <a:lnTo>
                    <a:pt x="30" y="2850"/>
                  </a:lnTo>
                  <a:lnTo>
                    <a:pt x="30" y="2848"/>
                  </a:lnTo>
                  <a:lnTo>
                    <a:pt x="30" y="2846"/>
                  </a:lnTo>
                  <a:lnTo>
                    <a:pt x="30" y="2844"/>
                  </a:lnTo>
                  <a:lnTo>
                    <a:pt x="30" y="2843"/>
                  </a:lnTo>
                  <a:lnTo>
                    <a:pt x="30" y="2841"/>
                  </a:lnTo>
                  <a:lnTo>
                    <a:pt x="30" y="2839"/>
                  </a:lnTo>
                  <a:lnTo>
                    <a:pt x="30" y="2837"/>
                  </a:lnTo>
                  <a:lnTo>
                    <a:pt x="30" y="2836"/>
                  </a:lnTo>
                  <a:lnTo>
                    <a:pt x="30" y="2834"/>
                  </a:lnTo>
                  <a:lnTo>
                    <a:pt x="30" y="2832"/>
                  </a:lnTo>
                  <a:lnTo>
                    <a:pt x="30" y="2830"/>
                  </a:lnTo>
                  <a:lnTo>
                    <a:pt x="30" y="2828"/>
                  </a:lnTo>
                  <a:lnTo>
                    <a:pt x="28" y="2828"/>
                  </a:lnTo>
                  <a:lnTo>
                    <a:pt x="28" y="2827"/>
                  </a:lnTo>
                  <a:lnTo>
                    <a:pt x="27" y="2827"/>
                  </a:lnTo>
                  <a:lnTo>
                    <a:pt x="27" y="2825"/>
                  </a:lnTo>
                  <a:lnTo>
                    <a:pt x="27" y="2823"/>
                  </a:lnTo>
                  <a:lnTo>
                    <a:pt x="27" y="2821"/>
                  </a:lnTo>
                  <a:lnTo>
                    <a:pt x="27" y="2820"/>
                  </a:lnTo>
                  <a:lnTo>
                    <a:pt x="27" y="2818"/>
                  </a:lnTo>
                  <a:lnTo>
                    <a:pt x="25" y="2818"/>
                  </a:lnTo>
                  <a:lnTo>
                    <a:pt x="25" y="2816"/>
                  </a:lnTo>
                  <a:lnTo>
                    <a:pt x="27" y="2816"/>
                  </a:lnTo>
                  <a:lnTo>
                    <a:pt x="27" y="2814"/>
                  </a:lnTo>
                  <a:lnTo>
                    <a:pt x="25" y="2814"/>
                  </a:lnTo>
                  <a:lnTo>
                    <a:pt x="25" y="2812"/>
                  </a:lnTo>
                  <a:lnTo>
                    <a:pt x="25" y="2809"/>
                  </a:lnTo>
                  <a:lnTo>
                    <a:pt x="25" y="2805"/>
                  </a:lnTo>
                  <a:lnTo>
                    <a:pt x="25" y="2804"/>
                  </a:lnTo>
                  <a:lnTo>
                    <a:pt x="25" y="2802"/>
                  </a:lnTo>
                  <a:lnTo>
                    <a:pt x="23" y="2802"/>
                  </a:lnTo>
                  <a:lnTo>
                    <a:pt x="23" y="2800"/>
                  </a:lnTo>
                  <a:lnTo>
                    <a:pt x="23" y="2798"/>
                  </a:lnTo>
                  <a:lnTo>
                    <a:pt x="23" y="2797"/>
                  </a:lnTo>
                  <a:lnTo>
                    <a:pt x="21" y="2795"/>
                  </a:lnTo>
                  <a:lnTo>
                    <a:pt x="19" y="2795"/>
                  </a:lnTo>
                  <a:lnTo>
                    <a:pt x="19" y="2793"/>
                  </a:lnTo>
                  <a:lnTo>
                    <a:pt x="18" y="2791"/>
                  </a:lnTo>
                  <a:lnTo>
                    <a:pt x="18" y="2789"/>
                  </a:lnTo>
                  <a:lnTo>
                    <a:pt x="16" y="2788"/>
                  </a:lnTo>
                  <a:lnTo>
                    <a:pt x="16" y="2786"/>
                  </a:lnTo>
                  <a:lnTo>
                    <a:pt x="14" y="2784"/>
                  </a:lnTo>
                  <a:lnTo>
                    <a:pt x="14" y="2782"/>
                  </a:lnTo>
                  <a:lnTo>
                    <a:pt x="16" y="2781"/>
                  </a:lnTo>
                  <a:lnTo>
                    <a:pt x="14" y="2781"/>
                  </a:lnTo>
                  <a:lnTo>
                    <a:pt x="14" y="2779"/>
                  </a:lnTo>
                  <a:lnTo>
                    <a:pt x="14" y="2777"/>
                  </a:lnTo>
                  <a:lnTo>
                    <a:pt x="16" y="2777"/>
                  </a:lnTo>
                  <a:lnTo>
                    <a:pt x="18" y="2775"/>
                  </a:lnTo>
                  <a:lnTo>
                    <a:pt x="18" y="2774"/>
                  </a:lnTo>
                  <a:lnTo>
                    <a:pt x="18" y="2772"/>
                  </a:lnTo>
                  <a:lnTo>
                    <a:pt x="16" y="2772"/>
                  </a:lnTo>
                  <a:lnTo>
                    <a:pt x="16" y="2770"/>
                  </a:lnTo>
                  <a:lnTo>
                    <a:pt x="14" y="2770"/>
                  </a:lnTo>
                  <a:lnTo>
                    <a:pt x="12" y="2770"/>
                  </a:lnTo>
                  <a:lnTo>
                    <a:pt x="12" y="2768"/>
                  </a:lnTo>
                  <a:lnTo>
                    <a:pt x="14" y="2768"/>
                  </a:lnTo>
                  <a:lnTo>
                    <a:pt x="14" y="2766"/>
                  </a:lnTo>
                  <a:lnTo>
                    <a:pt x="12" y="2766"/>
                  </a:lnTo>
                  <a:lnTo>
                    <a:pt x="12" y="2765"/>
                  </a:lnTo>
                  <a:lnTo>
                    <a:pt x="14" y="2765"/>
                  </a:lnTo>
                  <a:lnTo>
                    <a:pt x="14" y="2763"/>
                  </a:lnTo>
                  <a:lnTo>
                    <a:pt x="14" y="2761"/>
                  </a:lnTo>
                  <a:lnTo>
                    <a:pt x="14" y="2759"/>
                  </a:lnTo>
                  <a:lnTo>
                    <a:pt x="14" y="2758"/>
                  </a:lnTo>
                  <a:lnTo>
                    <a:pt x="16" y="2758"/>
                  </a:lnTo>
                  <a:lnTo>
                    <a:pt x="16" y="2756"/>
                  </a:lnTo>
                  <a:lnTo>
                    <a:pt x="16" y="2754"/>
                  </a:lnTo>
                  <a:lnTo>
                    <a:pt x="14" y="2754"/>
                  </a:lnTo>
                  <a:lnTo>
                    <a:pt x="14" y="2752"/>
                  </a:lnTo>
                  <a:lnTo>
                    <a:pt x="14" y="2751"/>
                  </a:lnTo>
                  <a:lnTo>
                    <a:pt x="14" y="2749"/>
                  </a:lnTo>
                  <a:lnTo>
                    <a:pt x="14" y="2747"/>
                  </a:lnTo>
                  <a:lnTo>
                    <a:pt x="16" y="2745"/>
                  </a:lnTo>
                  <a:lnTo>
                    <a:pt x="14" y="2745"/>
                  </a:lnTo>
                  <a:lnTo>
                    <a:pt x="14" y="2743"/>
                  </a:lnTo>
                  <a:lnTo>
                    <a:pt x="14" y="2742"/>
                  </a:lnTo>
                  <a:lnTo>
                    <a:pt x="14" y="2740"/>
                  </a:lnTo>
                  <a:lnTo>
                    <a:pt x="16" y="2740"/>
                  </a:lnTo>
                  <a:lnTo>
                    <a:pt x="14" y="2740"/>
                  </a:lnTo>
                  <a:lnTo>
                    <a:pt x="14" y="2738"/>
                  </a:lnTo>
                  <a:lnTo>
                    <a:pt x="16" y="2738"/>
                  </a:lnTo>
                  <a:lnTo>
                    <a:pt x="16" y="2736"/>
                  </a:lnTo>
                  <a:lnTo>
                    <a:pt x="16" y="2735"/>
                  </a:lnTo>
                  <a:lnTo>
                    <a:pt x="16" y="2733"/>
                  </a:lnTo>
                  <a:lnTo>
                    <a:pt x="18" y="2733"/>
                  </a:lnTo>
                  <a:lnTo>
                    <a:pt x="18" y="2731"/>
                  </a:lnTo>
                  <a:lnTo>
                    <a:pt x="18" y="2729"/>
                  </a:lnTo>
                  <a:lnTo>
                    <a:pt x="19" y="2729"/>
                  </a:lnTo>
                  <a:lnTo>
                    <a:pt x="18" y="2729"/>
                  </a:lnTo>
                  <a:lnTo>
                    <a:pt x="19" y="2729"/>
                  </a:lnTo>
                  <a:lnTo>
                    <a:pt x="18" y="2728"/>
                  </a:lnTo>
                  <a:lnTo>
                    <a:pt x="18" y="2726"/>
                  </a:lnTo>
                  <a:lnTo>
                    <a:pt x="18" y="2724"/>
                  </a:lnTo>
                  <a:lnTo>
                    <a:pt x="16" y="2724"/>
                  </a:lnTo>
                  <a:lnTo>
                    <a:pt x="16" y="2722"/>
                  </a:lnTo>
                  <a:lnTo>
                    <a:pt x="18" y="2722"/>
                  </a:lnTo>
                  <a:lnTo>
                    <a:pt x="19" y="2722"/>
                  </a:lnTo>
                  <a:lnTo>
                    <a:pt x="19" y="2720"/>
                  </a:lnTo>
                  <a:lnTo>
                    <a:pt x="19" y="2719"/>
                  </a:lnTo>
                  <a:lnTo>
                    <a:pt x="18" y="2719"/>
                  </a:lnTo>
                  <a:lnTo>
                    <a:pt x="18" y="2720"/>
                  </a:lnTo>
                  <a:lnTo>
                    <a:pt x="18" y="2719"/>
                  </a:lnTo>
                  <a:lnTo>
                    <a:pt x="16" y="2719"/>
                  </a:lnTo>
                  <a:lnTo>
                    <a:pt x="16" y="2717"/>
                  </a:lnTo>
                  <a:lnTo>
                    <a:pt x="18" y="2715"/>
                  </a:lnTo>
                  <a:lnTo>
                    <a:pt x="18" y="2713"/>
                  </a:lnTo>
                  <a:lnTo>
                    <a:pt x="18" y="2712"/>
                  </a:lnTo>
                  <a:lnTo>
                    <a:pt x="18" y="2710"/>
                  </a:lnTo>
                  <a:lnTo>
                    <a:pt x="18" y="2708"/>
                  </a:lnTo>
                  <a:lnTo>
                    <a:pt x="19" y="2706"/>
                  </a:lnTo>
                  <a:lnTo>
                    <a:pt x="19" y="2705"/>
                  </a:lnTo>
                  <a:lnTo>
                    <a:pt x="21" y="2705"/>
                  </a:lnTo>
                  <a:lnTo>
                    <a:pt x="21" y="2703"/>
                  </a:lnTo>
                  <a:lnTo>
                    <a:pt x="21" y="2701"/>
                  </a:lnTo>
                  <a:lnTo>
                    <a:pt x="23" y="2701"/>
                  </a:lnTo>
                  <a:lnTo>
                    <a:pt x="23" y="2699"/>
                  </a:lnTo>
                  <a:lnTo>
                    <a:pt x="23" y="2697"/>
                  </a:lnTo>
                  <a:lnTo>
                    <a:pt x="25" y="2697"/>
                  </a:lnTo>
                  <a:lnTo>
                    <a:pt x="25" y="2696"/>
                  </a:lnTo>
                  <a:lnTo>
                    <a:pt x="25" y="2694"/>
                  </a:lnTo>
                  <a:lnTo>
                    <a:pt x="25" y="2692"/>
                  </a:lnTo>
                  <a:lnTo>
                    <a:pt x="23" y="2692"/>
                  </a:lnTo>
                  <a:lnTo>
                    <a:pt x="23" y="2690"/>
                  </a:lnTo>
                  <a:lnTo>
                    <a:pt x="25" y="2690"/>
                  </a:lnTo>
                  <a:lnTo>
                    <a:pt x="23" y="2690"/>
                  </a:lnTo>
                  <a:lnTo>
                    <a:pt x="23" y="2689"/>
                  </a:lnTo>
                  <a:lnTo>
                    <a:pt x="23" y="2687"/>
                  </a:lnTo>
                  <a:lnTo>
                    <a:pt x="23" y="2685"/>
                  </a:lnTo>
                  <a:lnTo>
                    <a:pt x="25" y="2685"/>
                  </a:lnTo>
                  <a:lnTo>
                    <a:pt x="25" y="2687"/>
                  </a:lnTo>
                  <a:lnTo>
                    <a:pt x="27" y="2687"/>
                  </a:lnTo>
                  <a:lnTo>
                    <a:pt x="28" y="2687"/>
                  </a:lnTo>
                  <a:lnTo>
                    <a:pt x="28" y="2689"/>
                  </a:lnTo>
                  <a:lnTo>
                    <a:pt x="28" y="2687"/>
                  </a:lnTo>
                  <a:lnTo>
                    <a:pt x="28" y="2685"/>
                  </a:lnTo>
                  <a:lnTo>
                    <a:pt x="30" y="2685"/>
                  </a:lnTo>
                  <a:lnTo>
                    <a:pt x="30" y="2683"/>
                  </a:lnTo>
                  <a:lnTo>
                    <a:pt x="30" y="2682"/>
                  </a:lnTo>
                  <a:lnTo>
                    <a:pt x="30" y="2680"/>
                  </a:lnTo>
                  <a:lnTo>
                    <a:pt x="30" y="2678"/>
                  </a:lnTo>
                  <a:lnTo>
                    <a:pt x="28" y="2676"/>
                  </a:lnTo>
                  <a:lnTo>
                    <a:pt x="28" y="2674"/>
                  </a:lnTo>
                  <a:lnTo>
                    <a:pt x="28" y="2673"/>
                  </a:lnTo>
                  <a:lnTo>
                    <a:pt x="28" y="2671"/>
                  </a:lnTo>
                  <a:lnTo>
                    <a:pt x="30" y="2671"/>
                  </a:lnTo>
                  <a:lnTo>
                    <a:pt x="30" y="2669"/>
                  </a:lnTo>
                  <a:lnTo>
                    <a:pt x="30" y="2667"/>
                  </a:lnTo>
                  <a:lnTo>
                    <a:pt x="32" y="2667"/>
                  </a:lnTo>
                  <a:lnTo>
                    <a:pt x="32" y="2669"/>
                  </a:lnTo>
                  <a:lnTo>
                    <a:pt x="32" y="2667"/>
                  </a:lnTo>
                  <a:lnTo>
                    <a:pt x="32" y="2666"/>
                  </a:lnTo>
                  <a:lnTo>
                    <a:pt x="34" y="2666"/>
                  </a:lnTo>
                  <a:lnTo>
                    <a:pt x="34" y="2664"/>
                  </a:lnTo>
                  <a:lnTo>
                    <a:pt x="34" y="2662"/>
                  </a:lnTo>
                  <a:lnTo>
                    <a:pt x="34" y="2660"/>
                  </a:lnTo>
                  <a:lnTo>
                    <a:pt x="35" y="2660"/>
                  </a:lnTo>
                  <a:lnTo>
                    <a:pt x="35" y="2662"/>
                  </a:lnTo>
                  <a:lnTo>
                    <a:pt x="35" y="2664"/>
                  </a:lnTo>
                  <a:lnTo>
                    <a:pt x="37" y="2664"/>
                  </a:lnTo>
                  <a:lnTo>
                    <a:pt x="37" y="2666"/>
                  </a:lnTo>
                  <a:lnTo>
                    <a:pt x="37" y="2667"/>
                  </a:lnTo>
                  <a:lnTo>
                    <a:pt x="37" y="2669"/>
                  </a:lnTo>
                  <a:lnTo>
                    <a:pt x="35" y="2669"/>
                  </a:lnTo>
                  <a:lnTo>
                    <a:pt x="37" y="2669"/>
                  </a:lnTo>
                  <a:lnTo>
                    <a:pt x="37" y="2671"/>
                  </a:lnTo>
                  <a:lnTo>
                    <a:pt x="37" y="2673"/>
                  </a:lnTo>
                  <a:lnTo>
                    <a:pt x="37" y="2674"/>
                  </a:lnTo>
                  <a:lnTo>
                    <a:pt x="39" y="2674"/>
                  </a:lnTo>
                  <a:lnTo>
                    <a:pt x="41" y="2673"/>
                  </a:lnTo>
                  <a:lnTo>
                    <a:pt x="42" y="2671"/>
                  </a:lnTo>
                  <a:lnTo>
                    <a:pt x="42" y="2673"/>
                  </a:lnTo>
                  <a:lnTo>
                    <a:pt x="44" y="2673"/>
                  </a:lnTo>
                  <a:lnTo>
                    <a:pt x="46" y="2671"/>
                  </a:lnTo>
                  <a:lnTo>
                    <a:pt x="46" y="2669"/>
                  </a:lnTo>
                  <a:lnTo>
                    <a:pt x="46" y="2667"/>
                  </a:lnTo>
                  <a:lnTo>
                    <a:pt x="44" y="2666"/>
                  </a:lnTo>
                  <a:lnTo>
                    <a:pt x="44" y="2664"/>
                  </a:lnTo>
                  <a:lnTo>
                    <a:pt x="42" y="2664"/>
                  </a:lnTo>
                  <a:lnTo>
                    <a:pt x="41" y="2664"/>
                  </a:lnTo>
                  <a:lnTo>
                    <a:pt x="41" y="2662"/>
                  </a:lnTo>
                  <a:lnTo>
                    <a:pt x="42" y="2660"/>
                  </a:lnTo>
                  <a:lnTo>
                    <a:pt x="42" y="2659"/>
                  </a:lnTo>
                  <a:lnTo>
                    <a:pt x="42" y="2657"/>
                  </a:lnTo>
                  <a:lnTo>
                    <a:pt x="42" y="2655"/>
                  </a:lnTo>
                  <a:lnTo>
                    <a:pt x="42" y="2653"/>
                  </a:lnTo>
                  <a:lnTo>
                    <a:pt x="42" y="2651"/>
                  </a:lnTo>
                  <a:lnTo>
                    <a:pt x="42" y="2650"/>
                  </a:lnTo>
                  <a:lnTo>
                    <a:pt x="42" y="2648"/>
                  </a:lnTo>
                  <a:lnTo>
                    <a:pt x="42" y="2646"/>
                  </a:lnTo>
                  <a:lnTo>
                    <a:pt x="42" y="2644"/>
                  </a:lnTo>
                  <a:lnTo>
                    <a:pt x="42" y="2643"/>
                  </a:lnTo>
                  <a:lnTo>
                    <a:pt x="42" y="2641"/>
                  </a:lnTo>
                  <a:lnTo>
                    <a:pt x="44" y="2639"/>
                  </a:lnTo>
                  <a:lnTo>
                    <a:pt x="44" y="2637"/>
                  </a:lnTo>
                  <a:lnTo>
                    <a:pt x="44" y="2636"/>
                  </a:lnTo>
                  <a:lnTo>
                    <a:pt x="46" y="2634"/>
                  </a:lnTo>
                  <a:lnTo>
                    <a:pt x="46" y="2632"/>
                  </a:lnTo>
                  <a:lnTo>
                    <a:pt x="46" y="2630"/>
                  </a:lnTo>
                  <a:lnTo>
                    <a:pt x="48" y="2630"/>
                  </a:lnTo>
                  <a:lnTo>
                    <a:pt x="48" y="2628"/>
                  </a:lnTo>
                  <a:lnTo>
                    <a:pt x="50" y="2628"/>
                  </a:lnTo>
                  <a:lnTo>
                    <a:pt x="51" y="2628"/>
                  </a:lnTo>
                  <a:lnTo>
                    <a:pt x="51" y="2627"/>
                  </a:lnTo>
                  <a:lnTo>
                    <a:pt x="53" y="2627"/>
                  </a:lnTo>
                  <a:lnTo>
                    <a:pt x="55" y="2625"/>
                  </a:lnTo>
                  <a:lnTo>
                    <a:pt x="57" y="2625"/>
                  </a:lnTo>
                  <a:lnTo>
                    <a:pt x="57" y="2623"/>
                  </a:lnTo>
                  <a:lnTo>
                    <a:pt x="58" y="2623"/>
                  </a:lnTo>
                  <a:lnTo>
                    <a:pt x="58" y="2621"/>
                  </a:lnTo>
                  <a:lnTo>
                    <a:pt x="60" y="2620"/>
                  </a:lnTo>
                  <a:lnTo>
                    <a:pt x="62" y="2618"/>
                  </a:lnTo>
                  <a:lnTo>
                    <a:pt x="62" y="2616"/>
                  </a:lnTo>
                  <a:lnTo>
                    <a:pt x="64" y="2616"/>
                  </a:lnTo>
                  <a:lnTo>
                    <a:pt x="64" y="2614"/>
                  </a:lnTo>
                  <a:lnTo>
                    <a:pt x="65" y="2612"/>
                  </a:lnTo>
                  <a:lnTo>
                    <a:pt x="65" y="2611"/>
                  </a:lnTo>
                  <a:lnTo>
                    <a:pt x="67" y="2611"/>
                  </a:lnTo>
                  <a:lnTo>
                    <a:pt x="67" y="2609"/>
                  </a:lnTo>
                  <a:lnTo>
                    <a:pt x="67" y="2607"/>
                  </a:lnTo>
                  <a:lnTo>
                    <a:pt x="69" y="2607"/>
                  </a:lnTo>
                  <a:lnTo>
                    <a:pt x="69" y="2605"/>
                  </a:lnTo>
                  <a:lnTo>
                    <a:pt x="69" y="2604"/>
                  </a:lnTo>
                  <a:lnTo>
                    <a:pt x="71" y="2604"/>
                  </a:lnTo>
                  <a:lnTo>
                    <a:pt x="71" y="2605"/>
                  </a:lnTo>
                  <a:lnTo>
                    <a:pt x="73" y="2605"/>
                  </a:lnTo>
                  <a:lnTo>
                    <a:pt x="74" y="2604"/>
                  </a:lnTo>
                  <a:lnTo>
                    <a:pt x="76" y="2604"/>
                  </a:lnTo>
                  <a:lnTo>
                    <a:pt x="76" y="2602"/>
                  </a:lnTo>
                  <a:lnTo>
                    <a:pt x="78" y="2602"/>
                  </a:lnTo>
                  <a:lnTo>
                    <a:pt x="78" y="2600"/>
                  </a:lnTo>
                  <a:lnTo>
                    <a:pt x="80" y="2598"/>
                  </a:lnTo>
                  <a:lnTo>
                    <a:pt x="80" y="2597"/>
                  </a:lnTo>
                  <a:lnTo>
                    <a:pt x="80" y="2595"/>
                  </a:lnTo>
                  <a:lnTo>
                    <a:pt x="81" y="2595"/>
                  </a:lnTo>
                  <a:lnTo>
                    <a:pt x="80" y="2593"/>
                  </a:lnTo>
                  <a:lnTo>
                    <a:pt x="80" y="2591"/>
                  </a:lnTo>
                  <a:lnTo>
                    <a:pt x="80" y="2589"/>
                  </a:lnTo>
                  <a:lnTo>
                    <a:pt x="80" y="2588"/>
                  </a:lnTo>
                  <a:lnTo>
                    <a:pt x="81" y="2588"/>
                  </a:lnTo>
                  <a:lnTo>
                    <a:pt x="80" y="2588"/>
                  </a:lnTo>
                  <a:lnTo>
                    <a:pt x="80" y="2586"/>
                  </a:lnTo>
                  <a:lnTo>
                    <a:pt x="80" y="2584"/>
                  </a:lnTo>
                  <a:lnTo>
                    <a:pt x="80" y="2582"/>
                  </a:lnTo>
                  <a:lnTo>
                    <a:pt x="78" y="2581"/>
                  </a:lnTo>
                  <a:lnTo>
                    <a:pt x="78" y="2579"/>
                  </a:lnTo>
                  <a:lnTo>
                    <a:pt x="78" y="2577"/>
                  </a:lnTo>
                  <a:lnTo>
                    <a:pt x="78" y="2575"/>
                  </a:lnTo>
                  <a:lnTo>
                    <a:pt x="76" y="2575"/>
                  </a:lnTo>
                  <a:lnTo>
                    <a:pt x="76" y="2574"/>
                  </a:lnTo>
                  <a:lnTo>
                    <a:pt x="76" y="2572"/>
                  </a:lnTo>
                  <a:lnTo>
                    <a:pt x="76" y="2570"/>
                  </a:lnTo>
                  <a:lnTo>
                    <a:pt x="76" y="2568"/>
                  </a:lnTo>
                  <a:lnTo>
                    <a:pt x="76" y="2566"/>
                  </a:lnTo>
                  <a:lnTo>
                    <a:pt x="78" y="2566"/>
                  </a:lnTo>
                  <a:lnTo>
                    <a:pt x="78" y="2565"/>
                  </a:lnTo>
                  <a:lnTo>
                    <a:pt x="76" y="2565"/>
                  </a:lnTo>
                  <a:lnTo>
                    <a:pt x="76" y="2563"/>
                  </a:lnTo>
                  <a:lnTo>
                    <a:pt x="78" y="2561"/>
                  </a:lnTo>
                  <a:lnTo>
                    <a:pt x="78" y="2559"/>
                  </a:lnTo>
                  <a:lnTo>
                    <a:pt x="80" y="2559"/>
                  </a:lnTo>
                  <a:lnTo>
                    <a:pt x="80" y="2558"/>
                  </a:lnTo>
                  <a:lnTo>
                    <a:pt x="78" y="2558"/>
                  </a:lnTo>
                  <a:lnTo>
                    <a:pt x="76" y="2558"/>
                  </a:lnTo>
                  <a:lnTo>
                    <a:pt x="76" y="2559"/>
                  </a:lnTo>
                  <a:lnTo>
                    <a:pt x="76" y="2558"/>
                  </a:lnTo>
                  <a:lnTo>
                    <a:pt x="76" y="2556"/>
                  </a:lnTo>
                  <a:lnTo>
                    <a:pt x="78" y="2554"/>
                  </a:lnTo>
                  <a:lnTo>
                    <a:pt x="78" y="2552"/>
                  </a:lnTo>
                  <a:lnTo>
                    <a:pt x="78" y="2551"/>
                  </a:lnTo>
                  <a:lnTo>
                    <a:pt x="78" y="2549"/>
                  </a:lnTo>
                  <a:lnTo>
                    <a:pt x="78" y="2547"/>
                  </a:lnTo>
                  <a:lnTo>
                    <a:pt x="78" y="2545"/>
                  </a:lnTo>
                  <a:lnTo>
                    <a:pt x="78" y="2543"/>
                  </a:lnTo>
                  <a:lnTo>
                    <a:pt x="78" y="2542"/>
                  </a:lnTo>
                  <a:lnTo>
                    <a:pt x="78" y="2540"/>
                  </a:lnTo>
                  <a:lnTo>
                    <a:pt x="78" y="2538"/>
                  </a:lnTo>
                  <a:lnTo>
                    <a:pt x="80" y="2538"/>
                  </a:lnTo>
                  <a:lnTo>
                    <a:pt x="80" y="2536"/>
                  </a:lnTo>
                  <a:lnTo>
                    <a:pt x="80" y="2535"/>
                  </a:lnTo>
                  <a:lnTo>
                    <a:pt x="80" y="2533"/>
                  </a:lnTo>
                  <a:lnTo>
                    <a:pt x="80" y="2531"/>
                  </a:lnTo>
                  <a:lnTo>
                    <a:pt x="80" y="2529"/>
                  </a:lnTo>
                  <a:lnTo>
                    <a:pt x="81" y="2529"/>
                  </a:lnTo>
                  <a:lnTo>
                    <a:pt x="83" y="2529"/>
                  </a:lnTo>
                  <a:lnTo>
                    <a:pt x="83" y="2528"/>
                  </a:lnTo>
                  <a:lnTo>
                    <a:pt x="83" y="2526"/>
                  </a:lnTo>
                  <a:lnTo>
                    <a:pt x="83" y="2524"/>
                  </a:lnTo>
                  <a:lnTo>
                    <a:pt x="85" y="2524"/>
                  </a:lnTo>
                  <a:lnTo>
                    <a:pt x="85" y="2522"/>
                  </a:lnTo>
                  <a:lnTo>
                    <a:pt x="85" y="2520"/>
                  </a:lnTo>
                  <a:lnTo>
                    <a:pt x="85" y="2519"/>
                  </a:lnTo>
                  <a:lnTo>
                    <a:pt x="85" y="2517"/>
                  </a:lnTo>
                  <a:lnTo>
                    <a:pt x="87" y="2517"/>
                  </a:lnTo>
                  <a:lnTo>
                    <a:pt x="87" y="2515"/>
                  </a:lnTo>
                  <a:lnTo>
                    <a:pt x="87" y="2513"/>
                  </a:lnTo>
                  <a:lnTo>
                    <a:pt x="89" y="2513"/>
                  </a:lnTo>
                  <a:lnTo>
                    <a:pt x="89" y="2515"/>
                  </a:lnTo>
                  <a:lnTo>
                    <a:pt x="89" y="2517"/>
                  </a:lnTo>
                  <a:lnTo>
                    <a:pt x="89" y="2519"/>
                  </a:lnTo>
                  <a:lnTo>
                    <a:pt x="90" y="2519"/>
                  </a:lnTo>
                  <a:lnTo>
                    <a:pt x="90" y="2517"/>
                  </a:lnTo>
                  <a:lnTo>
                    <a:pt x="90" y="2515"/>
                  </a:lnTo>
                  <a:lnTo>
                    <a:pt x="92" y="2515"/>
                  </a:lnTo>
                  <a:lnTo>
                    <a:pt x="92" y="2513"/>
                  </a:lnTo>
                  <a:lnTo>
                    <a:pt x="94" y="2513"/>
                  </a:lnTo>
                  <a:lnTo>
                    <a:pt x="94" y="2512"/>
                  </a:lnTo>
                  <a:lnTo>
                    <a:pt x="96" y="2512"/>
                  </a:lnTo>
                  <a:lnTo>
                    <a:pt x="97" y="2512"/>
                  </a:lnTo>
                  <a:lnTo>
                    <a:pt x="97" y="2510"/>
                  </a:lnTo>
                  <a:lnTo>
                    <a:pt x="99" y="2510"/>
                  </a:lnTo>
                  <a:lnTo>
                    <a:pt x="99" y="2508"/>
                  </a:lnTo>
                  <a:lnTo>
                    <a:pt x="101" y="2508"/>
                  </a:lnTo>
                  <a:lnTo>
                    <a:pt x="103" y="2508"/>
                  </a:lnTo>
                  <a:lnTo>
                    <a:pt x="104" y="2506"/>
                  </a:lnTo>
                  <a:lnTo>
                    <a:pt x="106" y="2505"/>
                  </a:lnTo>
                  <a:lnTo>
                    <a:pt x="108" y="2505"/>
                  </a:lnTo>
                  <a:lnTo>
                    <a:pt x="110" y="2505"/>
                  </a:lnTo>
                  <a:lnTo>
                    <a:pt x="110" y="2506"/>
                  </a:lnTo>
                  <a:lnTo>
                    <a:pt x="112" y="2506"/>
                  </a:lnTo>
                  <a:lnTo>
                    <a:pt x="113" y="2505"/>
                  </a:lnTo>
                  <a:lnTo>
                    <a:pt x="115" y="2505"/>
                  </a:lnTo>
                  <a:lnTo>
                    <a:pt x="117" y="2505"/>
                  </a:lnTo>
                  <a:lnTo>
                    <a:pt x="119" y="2505"/>
                  </a:lnTo>
                  <a:lnTo>
                    <a:pt x="120" y="2505"/>
                  </a:lnTo>
                  <a:lnTo>
                    <a:pt x="122" y="2505"/>
                  </a:lnTo>
                  <a:lnTo>
                    <a:pt x="122" y="2506"/>
                  </a:lnTo>
                  <a:lnTo>
                    <a:pt x="124" y="2506"/>
                  </a:lnTo>
                  <a:lnTo>
                    <a:pt x="124" y="2505"/>
                  </a:lnTo>
                  <a:lnTo>
                    <a:pt x="126" y="2505"/>
                  </a:lnTo>
                  <a:lnTo>
                    <a:pt x="126" y="2503"/>
                  </a:lnTo>
                  <a:lnTo>
                    <a:pt x="127" y="2503"/>
                  </a:lnTo>
                  <a:lnTo>
                    <a:pt x="129" y="2503"/>
                  </a:lnTo>
                  <a:lnTo>
                    <a:pt x="131" y="2503"/>
                  </a:lnTo>
                  <a:lnTo>
                    <a:pt x="133" y="2503"/>
                  </a:lnTo>
                  <a:lnTo>
                    <a:pt x="135" y="2503"/>
                  </a:lnTo>
                  <a:lnTo>
                    <a:pt x="136" y="2503"/>
                  </a:lnTo>
                  <a:lnTo>
                    <a:pt x="138" y="2503"/>
                  </a:lnTo>
                  <a:lnTo>
                    <a:pt x="140" y="2503"/>
                  </a:lnTo>
                  <a:lnTo>
                    <a:pt x="142" y="2505"/>
                  </a:lnTo>
                  <a:lnTo>
                    <a:pt x="143" y="2505"/>
                  </a:lnTo>
                  <a:lnTo>
                    <a:pt x="143" y="2506"/>
                  </a:lnTo>
                  <a:lnTo>
                    <a:pt x="145" y="2506"/>
                  </a:lnTo>
                  <a:lnTo>
                    <a:pt x="147" y="2506"/>
                  </a:lnTo>
                  <a:lnTo>
                    <a:pt x="149" y="2506"/>
                  </a:lnTo>
                  <a:lnTo>
                    <a:pt x="149" y="2505"/>
                  </a:lnTo>
                  <a:lnTo>
                    <a:pt x="150" y="2505"/>
                  </a:lnTo>
                  <a:lnTo>
                    <a:pt x="150" y="2503"/>
                  </a:lnTo>
                  <a:lnTo>
                    <a:pt x="152" y="2503"/>
                  </a:lnTo>
                  <a:lnTo>
                    <a:pt x="154" y="2503"/>
                  </a:lnTo>
                  <a:lnTo>
                    <a:pt x="156" y="2503"/>
                  </a:lnTo>
                  <a:lnTo>
                    <a:pt x="156" y="2501"/>
                  </a:lnTo>
                  <a:lnTo>
                    <a:pt x="158" y="2501"/>
                  </a:lnTo>
                  <a:lnTo>
                    <a:pt x="158" y="2499"/>
                  </a:lnTo>
                  <a:lnTo>
                    <a:pt x="159" y="2499"/>
                  </a:lnTo>
                  <a:lnTo>
                    <a:pt x="161" y="2499"/>
                  </a:lnTo>
                  <a:lnTo>
                    <a:pt x="161" y="2497"/>
                  </a:lnTo>
                  <a:lnTo>
                    <a:pt x="163" y="2496"/>
                  </a:lnTo>
                  <a:lnTo>
                    <a:pt x="165" y="2496"/>
                  </a:lnTo>
                  <a:lnTo>
                    <a:pt x="165" y="2494"/>
                  </a:lnTo>
                  <a:lnTo>
                    <a:pt x="166" y="2494"/>
                  </a:lnTo>
                  <a:lnTo>
                    <a:pt x="166" y="2492"/>
                  </a:lnTo>
                  <a:lnTo>
                    <a:pt x="168" y="2492"/>
                  </a:lnTo>
                  <a:lnTo>
                    <a:pt x="170" y="2489"/>
                  </a:lnTo>
                  <a:lnTo>
                    <a:pt x="170" y="2487"/>
                  </a:lnTo>
                  <a:lnTo>
                    <a:pt x="170" y="2485"/>
                  </a:lnTo>
                  <a:lnTo>
                    <a:pt x="172" y="2483"/>
                  </a:lnTo>
                  <a:lnTo>
                    <a:pt x="172" y="2482"/>
                  </a:lnTo>
                  <a:lnTo>
                    <a:pt x="172" y="2480"/>
                  </a:lnTo>
                  <a:lnTo>
                    <a:pt x="173" y="2480"/>
                  </a:lnTo>
                  <a:lnTo>
                    <a:pt x="173" y="2478"/>
                  </a:lnTo>
                  <a:lnTo>
                    <a:pt x="173" y="2476"/>
                  </a:lnTo>
                  <a:lnTo>
                    <a:pt x="173" y="2474"/>
                  </a:lnTo>
                  <a:lnTo>
                    <a:pt x="175" y="2474"/>
                  </a:lnTo>
                  <a:lnTo>
                    <a:pt x="175" y="2473"/>
                  </a:lnTo>
                  <a:lnTo>
                    <a:pt x="175" y="2471"/>
                  </a:lnTo>
                  <a:lnTo>
                    <a:pt x="177" y="2471"/>
                  </a:lnTo>
                  <a:lnTo>
                    <a:pt x="177" y="2469"/>
                  </a:lnTo>
                  <a:lnTo>
                    <a:pt x="179" y="2469"/>
                  </a:lnTo>
                  <a:lnTo>
                    <a:pt x="179" y="2467"/>
                  </a:lnTo>
                  <a:lnTo>
                    <a:pt x="179" y="2466"/>
                  </a:lnTo>
                  <a:lnTo>
                    <a:pt x="179" y="2464"/>
                  </a:lnTo>
                  <a:lnTo>
                    <a:pt x="179" y="2462"/>
                  </a:lnTo>
                  <a:lnTo>
                    <a:pt x="179" y="2460"/>
                  </a:lnTo>
                  <a:lnTo>
                    <a:pt x="179" y="2459"/>
                  </a:lnTo>
                  <a:lnTo>
                    <a:pt x="181" y="2459"/>
                  </a:lnTo>
                  <a:lnTo>
                    <a:pt x="181" y="2457"/>
                  </a:lnTo>
                  <a:lnTo>
                    <a:pt x="181" y="2455"/>
                  </a:lnTo>
                  <a:lnTo>
                    <a:pt x="182" y="2455"/>
                  </a:lnTo>
                  <a:lnTo>
                    <a:pt x="182" y="2453"/>
                  </a:lnTo>
                  <a:lnTo>
                    <a:pt x="182" y="2451"/>
                  </a:lnTo>
                  <a:lnTo>
                    <a:pt x="182" y="2450"/>
                  </a:lnTo>
                  <a:lnTo>
                    <a:pt x="182" y="2448"/>
                  </a:lnTo>
                  <a:lnTo>
                    <a:pt x="182" y="2446"/>
                  </a:lnTo>
                  <a:lnTo>
                    <a:pt x="184" y="2446"/>
                  </a:lnTo>
                  <a:lnTo>
                    <a:pt x="184" y="2444"/>
                  </a:lnTo>
                  <a:lnTo>
                    <a:pt x="182" y="2444"/>
                  </a:lnTo>
                  <a:lnTo>
                    <a:pt x="182" y="2443"/>
                  </a:lnTo>
                  <a:lnTo>
                    <a:pt x="184" y="2443"/>
                  </a:lnTo>
                  <a:lnTo>
                    <a:pt x="184" y="2441"/>
                  </a:lnTo>
                  <a:lnTo>
                    <a:pt x="184" y="2439"/>
                  </a:lnTo>
                  <a:lnTo>
                    <a:pt x="186" y="2439"/>
                  </a:lnTo>
                  <a:lnTo>
                    <a:pt x="186" y="2437"/>
                  </a:lnTo>
                  <a:lnTo>
                    <a:pt x="186" y="2436"/>
                  </a:lnTo>
                  <a:lnTo>
                    <a:pt x="186" y="2434"/>
                  </a:lnTo>
                  <a:lnTo>
                    <a:pt x="186" y="2432"/>
                  </a:lnTo>
                  <a:lnTo>
                    <a:pt x="186" y="2430"/>
                  </a:lnTo>
                  <a:lnTo>
                    <a:pt x="188" y="2430"/>
                  </a:lnTo>
                  <a:lnTo>
                    <a:pt x="188" y="2428"/>
                  </a:lnTo>
                  <a:lnTo>
                    <a:pt x="188" y="2427"/>
                  </a:lnTo>
                  <a:lnTo>
                    <a:pt x="188" y="2425"/>
                  </a:lnTo>
                  <a:lnTo>
                    <a:pt x="188" y="2423"/>
                  </a:lnTo>
                  <a:lnTo>
                    <a:pt x="188" y="2421"/>
                  </a:lnTo>
                  <a:lnTo>
                    <a:pt x="188" y="2420"/>
                  </a:lnTo>
                  <a:lnTo>
                    <a:pt x="188" y="2418"/>
                  </a:lnTo>
                  <a:lnTo>
                    <a:pt x="188" y="2416"/>
                  </a:lnTo>
                  <a:lnTo>
                    <a:pt x="188" y="2414"/>
                  </a:lnTo>
                  <a:lnTo>
                    <a:pt x="189" y="2414"/>
                  </a:lnTo>
                  <a:lnTo>
                    <a:pt x="189" y="2412"/>
                  </a:lnTo>
                  <a:lnTo>
                    <a:pt x="189" y="2411"/>
                  </a:lnTo>
                  <a:lnTo>
                    <a:pt x="189" y="2409"/>
                  </a:lnTo>
                  <a:lnTo>
                    <a:pt x="189" y="2407"/>
                  </a:lnTo>
                  <a:lnTo>
                    <a:pt x="189" y="2405"/>
                  </a:lnTo>
                  <a:lnTo>
                    <a:pt x="189" y="2404"/>
                  </a:lnTo>
                  <a:lnTo>
                    <a:pt x="191" y="2404"/>
                  </a:lnTo>
                  <a:lnTo>
                    <a:pt x="191" y="2402"/>
                  </a:lnTo>
                  <a:lnTo>
                    <a:pt x="191" y="2400"/>
                  </a:lnTo>
                  <a:lnTo>
                    <a:pt x="193" y="2400"/>
                  </a:lnTo>
                  <a:lnTo>
                    <a:pt x="193" y="2398"/>
                  </a:lnTo>
                  <a:lnTo>
                    <a:pt x="193" y="2397"/>
                  </a:lnTo>
                  <a:lnTo>
                    <a:pt x="195" y="2397"/>
                  </a:lnTo>
                  <a:lnTo>
                    <a:pt x="195" y="2395"/>
                  </a:lnTo>
                  <a:lnTo>
                    <a:pt x="195" y="2393"/>
                  </a:lnTo>
                  <a:lnTo>
                    <a:pt x="195" y="2391"/>
                  </a:lnTo>
                  <a:lnTo>
                    <a:pt x="196" y="2389"/>
                  </a:lnTo>
                  <a:lnTo>
                    <a:pt x="195" y="2389"/>
                  </a:lnTo>
                  <a:lnTo>
                    <a:pt x="195" y="2388"/>
                  </a:lnTo>
                  <a:lnTo>
                    <a:pt x="196" y="2388"/>
                  </a:lnTo>
                  <a:lnTo>
                    <a:pt x="198" y="2388"/>
                  </a:lnTo>
                  <a:lnTo>
                    <a:pt x="198" y="2386"/>
                  </a:lnTo>
                  <a:lnTo>
                    <a:pt x="196" y="2386"/>
                  </a:lnTo>
                  <a:lnTo>
                    <a:pt x="198" y="2386"/>
                  </a:lnTo>
                  <a:lnTo>
                    <a:pt x="198" y="2384"/>
                  </a:lnTo>
                  <a:lnTo>
                    <a:pt x="198" y="2382"/>
                  </a:lnTo>
                  <a:lnTo>
                    <a:pt x="200" y="2382"/>
                  </a:lnTo>
                  <a:lnTo>
                    <a:pt x="200" y="2381"/>
                  </a:lnTo>
                  <a:lnTo>
                    <a:pt x="202" y="2381"/>
                  </a:lnTo>
                  <a:lnTo>
                    <a:pt x="202" y="2379"/>
                  </a:lnTo>
                  <a:lnTo>
                    <a:pt x="202" y="2377"/>
                  </a:lnTo>
                  <a:lnTo>
                    <a:pt x="204" y="2377"/>
                  </a:lnTo>
                  <a:lnTo>
                    <a:pt x="204" y="2375"/>
                  </a:lnTo>
                  <a:lnTo>
                    <a:pt x="204" y="2374"/>
                  </a:lnTo>
                  <a:lnTo>
                    <a:pt x="205" y="2374"/>
                  </a:lnTo>
                  <a:lnTo>
                    <a:pt x="205" y="2372"/>
                  </a:lnTo>
                  <a:lnTo>
                    <a:pt x="207" y="2370"/>
                  </a:lnTo>
                  <a:lnTo>
                    <a:pt x="209" y="2370"/>
                  </a:lnTo>
                  <a:lnTo>
                    <a:pt x="209" y="2368"/>
                  </a:lnTo>
                  <a:lnTo>
                    <a:pt x="211" y="2368"/>
                  </a:lnTo>
                  <a:lnTo>
                    <a:pt x="211" y="2366"/>
                  </a:lnTo>
                  <a:lnTo>
                    <a:pt x="211" y="2365"/>
                  </a:lnTo>
                  <a:lnTo>
                    <a:pt x="212" y="2365"/>
                  </a:lnTo>
                  <a:lnTo>
                    <a:pt x="212" y="2363"/>
                  </a:lnTo>
                  <a:lnTo>
                    <a:pt x="212" y="2361"/>
                  </a:lnTo>
                  <a:lnTo>
                    <a:pt x="211" y="2361"/>
                  </a:lnTo>
                  <a:lnTo>
                    <a:pt x="211" y="2359"/>
                  </a:lnTo>
                  <a:lnTo>
                    <a:pt x="212" y="2359"/>
                  </a:lnTo>
                  <a:lnTo>
                    <a:pt x="214" y="2359"/>
                  </a:lnTo>
                  <a:lnTo>
                    <a:pt x="214" y="2358"/>
                  </a:lnTo>
                  <a:lnTo>
                    <a:pt x="216" y="2358"/>
                  </a:lnTo>
                  <a:lnTo>
                    <a:pt x="218" y="2358"/>
                  </a:lnTo>
                  <a:lnTo>
                    <a:pt x="219" y="2358"/>
                  </a:lnTo>
                  <a:lnTo>
                    <a:pt x="219" y="2356"/>
                  </a:lnTo>
                  <a:lnTo>
                    <a:pt x="221" y="2356"/>
                  </a:lnTo>
                  <a:lnTo>
                    <a:pt x="223" y="2356"/>
                  </a:lnTo>
                  <a:lnTo>
                    <a:pt x="225" y="2356"/>
                  </a:lnTo>
                  <a:lnTo>
                    <a:pt x="225" y="2354"/>
                  </a:lnTo>
                  <a:lnTo>
                    <a:pt x="227" y="2354"/>
                  </a:lnTo>
                  <a:lnTo>
                    <a:pt x="228" y="2354"/>
                  </a:lnTo>
                  <a:lnTo>
                    <a:pt x="230" y="2352"/>
                  </a:lnTo>
                  <a:lnTo>
                    <a:pt x="232" y="2352"/>
                  </a:lnTo>
                  <a:lnTo>
                    <a:pt x="232" y="2351"/>
                  </a:lnTo>
                  <a:lnTo>
                    <a:pt x="234" y="2349"/>
                  </a:lnTo>
                  <a:lnTo>
                    <a:pt x="234" y="2351"/>
                  </a:lnTo>
                  <a:lnTo>
                    <a:pt x="234" y="2349"/>
                  </a:lnTo>
                  <a:lnTo>
                    <a:pt x="235" y="2349"/>
                  </a:lnTo>
                  <a:lnTo>
                    <a:pt x="235" y="2347"/>
                  </a:lnTo>
                  <a:lnTo>
                    <a:pt x="235" y="2345"/>
                  </a:lnTo>
                  <a:lnTo>
                    <a:pt x="237" y="2345"/>
                  </a:lnTo>
                  <a:lnTo>
                    <a:pt x="237" y="2343"/>
                  </a:lnTo>
                  <a:lnTo>
                    <a:pt x="237" y="2342"/>
                  </a:lnTo>
                  <a:lnTo>
                    <a:pt x="239" y="2342"/>
                  </a:lnTo>
                  <a:lnTo>
                    <a:pt x="239" y="2340"/>
                  </a:lnTo>
                  <a:lnTo>
                    <a:pt x="239" y="2338"/>
                  </a:lnTo>
                  <a:lnTo>
                    <a:pt x="239" y="2336"/>
                  </a:lnTo>
                  <a:lnTo>
                    <a:pt x="239" y="2335"/>
                  </a:lnTo>
                  <a:lnTo>
                    <a:pt x="241" y="2335"/>
                  </a:lnTo>
                  <a:lnTo>
                    <a:pt x="239" y="2335"/>
                  </a:lnTo>
                  <a:lnTo>
                    <a:pt x="241" y="2335"/>
                  </a:lnTo>
                  <a:lnTo>
                    <a:pt x="241" y="2333"/>
                  </a:lnTo>
                  <a:lnTo>
                    <a:pt x="241" y="2331"/>
                  </a:lnTo>
                  <a:lnTo>
                    <a:pt x="242" y="2331"/>
                  </a:lnTo>
                  <a:lnTo>
                    <a:pt x="242" y="2329"/>
                  </a:lnTo>
                  <a:lnTo>
                    <a:pt x="242" y="2328"/>
                  </a:lnTo>
                  <a:lnTo>
                    <a:pt x="242" y="2326"/>
                  </a:lnTo>
                  <a:lnTo>
                    <a:pt x="244" y="2326"/>
                  </a:lnTo>
                  <a:lnTo>
                    <a:pt x="244" y="2324"/>
                  </a:lnTo>
                  <a:lnTo>
                    <a:pt x="244" y="2322"/>
                  </a:lnTo>
                  <a:lnTo>
                    <a:pt x="244" y="2320"/>
                  </a:lnTo>
                  <a:lnTo>
                    <a:pt x="244" y="2319"/>
                  </a:lnTo>
                  <a:lnTo>
                    <a:pt x="244" y="2317"/>
                  </a:lnTo>
                  <a:lnTo>
                    <a:pt x="244" y="2315"/>
                  </a:lnTo>
                  <a:lnTo>
                    <a:pt x="244" y="2313"/>
                  </a:lnTo>
                  <a:lnTo>
                    <a:pt x="246" y="2313"/>
                  </a:lnTo>
                  <a:lnTo>
                    <a:pt x="246" y="2312"/>
                  </a:lnTo>
                  <a:lnTo>
                    <a:pt x="246" y="2310"/>
                  </a:lnTo>
                  <a:lnTo>
                    <a:pt x="248" y="2310"/>
                  </a:lnTo>
                  <a:lnTo>
                    <a:pt x="248" y="2308"/>
                  </a:lnTo>
                  <a:lnTo>
                    <a:pt x="248" y="2306"/>
                  </a:lnTo>
                  <a:lnTo>
                    <a:pt x="250" y="2306"/>
                  </a:lnTo>
                  <a:lnTo>
                    <a:pt x="250" y="2305"/>
                  </a:lnTo>
                  <a:lnTo>
                    <a:pt x="250" y="2303"/>
                  </a:lnTo>
                  <a:lnTo>
                    <a:pt x="250" y="2301"/>
                  </a:lnTo>
                  <a:lnTo>
                    <a:pt x="250" y="2299"/>
                  </a:lnTo>
                  <a:lnTo>
                    <a:pt x="250" y="2297"/>
                  </a:lnTo>
                  <a:lnTo>
                    <a:pt x="250" y="2296"/>
                  </a:lnTo>
                  <a:lnTo>
                    <a:pt x="251" y="2296"/>
                  </a:lnTo>
                  <a:lnTo>
                    <a:pt x="251" y="2294"/>
                  </a:lnTo>
                  <a:lnTo>
                    <a:pt x="251" y="2292"/>
                  </a:lnTo>
                  <a:lnTo>
                    <a:pt x="251" y="2290"/>
                  </a:lnTo>
                  <a:lnTo>
                    <a:pt x="253" y="2290"/>
                  </a:lnTo>
                  <a:lnTo>
                    <a:pt x="255" y="2290"/>
                  </a:lnTo>
                  <a:lnTo>
                    <a:pt x="257" y="2290"/>
                  </a:lnTo>
                  <a:lnTo>
                    <a:pt x="258" y="2290"/>
                  </a:lnTo>
                  <a:lnTo>
                    <a:pt x="258" y="2292"/>
                  </a:lnTo>
                  <a:lnTo>
                    <a:pt x="258" y="2290"/>
                  </a:lnTo>
                  <a:lnTo>
                    <a:pt x="260" y="2290"/>
                  </a:lnTo>
                  <a:lnTo>
                    <a:pt x="260" y="2289"/>
                  </a:lnTo>
                  <a:lnTo>
                    <a:pt x="260" y="2287"/>
                  </a:lnTo>
                  <a:lnTo>
                    <a:pt x="260" y="2285"/>
                  </a:lnTo>
                  <a:lnTo>
                    <a:pt x="262" y="2285"/>
                  </a:lnTo>
                  <a:lnTo>
                    <a:pt x="262" y="2283"/>
                  </a:lnTo>
                  <a:lnTo>
                    <a:pt x="264" y="2283"/>
                  </a:lnTo>
                  <a:lnTo>
                    <a:pt x="264" y="2282"/>
                  </a:lnTo>
                  <a:lnTo>
                    <a:pt x="264" y="2280"/>
                  </a:lnTo>
                  <a:lnTo>
                    <a:pt x="265" y="2280"/>
                  </a:lnTo>
                  <a:lnTo>
                    <a:pt x="265" y="2278"/>
                  </a:lnTo>
                  <a:lnTo>
                    <a:pt x="267" y="2278"/>
                  </a:lnTo>
                  <a:lnTo>
                    <a:pt x="269" y="2278"/>
                  </a:lnTo>
                  <a:lnTo>
                    <a:pt x="269" y="2276"/>
                  </a:lnTo>
                  <a:lnTo>
                    <a:pt x="271" y="2276"/>
                  </a:lnTo>
                  <a:lnTo>
                    <a:pt x="273" y="2276"/>
                  </a:lnTo>
                  <a:lnTo>
                    <a:pt x="274" y="2276"/>
                  </a:lnTo>
                  <a:lnTo>
                    <a:pt x="274" y="2274"/>
                  </a:lnTo>
                  <a:lnTo>
                    <a:pt x="276" y="2274"/>
                  </a:lnTo>
                  <a:lnTo>
                    <a:pt x="276" y="2273"/>
                  </a:lnTo>
                  <a:lnTo>
                    <a:pt x="278" y="2273"/>
                  </a:lnTo>
                  <a:lnTo>
                    <a:pt x="278" y="2271"/>
                  </a:lnTo>
                  <a:lnTo>
                    <a:pt x="280" y="2271"/>
                  </a:lnTo>
                  <a:lnTo>
                    <a:pt x="281" y="2271"/>
                  </a:lnTo>
                  <a:lnTo>
                    <a:pt x="281" y="2269"/>
                  </a:lnTo>
                  <a:lnTo>
                    <a:pt x="283" y="2269"/>
                  </a:lnTo>
                  <a:lnTo>
                    <a:pt x="285" y="2269"/>
                  </a:lnTo>
                  <a:lnTo>
                    <a:pt x="285" y="2267"/>
                  </a:lnTo>
                  <a:lnTo>
                    <a:pt x="287" y="2267"/>
                  </a:lnTo>
                  <a:lnTo>
                    <a:pt x="287" y="2266"/>
                  </a:lnTo>
                  <a:lnTo>
                    <a:pt x="287" y="2264"/>
                  </a:lnTo>
                  <a:lnTo>
                    <a:pt x="289" y="2264"/>
                  </a:lnTo>
                  <a:lnTo>
                    <a:pt x="289" y="2266"/>
                  </a:lnTo>
                  <a:lnTo>
                    <a:pt x="289" y="2264"/>
                  </a:lnTo>
                  <a:lnTo>
                    <a:pt x="290" y="2264"/>
                  </a:lnTo>
                  <a:lnTo>
                    <a:pt x="289" y="2264"/>
                  </a:lnTo>
                  <a:lnTo>
                    <a:pt x="290" y="2262"/>
                  </a:lnTo>
                  <a:lnTo>
                    <a:pt x="289" y="2262"/>
                  </a:lnTo>
                  <a:lnTo>
                    <a:pt x="289" y="2264"/>
                  </a:lnTo>
                  <a:lnTo>
                    <a:pt x="287" y="2264"/>
                  </a:lnTo>
                  <a:lnTo>
                    <a:pt x="289" y="2262"/>
                  </a:lnTo>
                  <a:lnTo>
                    <a:pt x="287" y="2262"/>
                  </a:lnTo>
                  <a:lnTo>
                    <a:pt x="287" y="2264"/>
                  </a:lnTo>
                  <a:lnTo>
                    <a:pt x="287" y="2262"/>
                  </a:lnTo>
                  <a:lnTo>
                    <a:pt x="287" y="2260"/>
                  </a:lnTo>
                  <a:lnTo>
                    <a:pt x="289" y="2260"/>
                  </a:lnTo>
                  <a:lnTo>
                    <a:pt x="289" y="2259"/>
                  </a:lnTo>
                  <a:lnTo>
                    <a:pt x="289" y="2257"/>
                  </a:lnTo>
                  <a:lnTo>
                    <a:pt x="290" y="2257"/>
                  </a:lnTo>
                  <a:lnTo>
                    <a:pt x="290" y="2255"/>
                  </a:lnTo>
                  <a:lnTo>
                    <a:pt x="290" y="2253"/>
                  </a:lnTo>
                  <a:lnTo>
                    <a:pt x="290" y="2251"/>
                  </a:lnTo>
                  <a:lnTo>
                    <a:pt x="290" y="2250"/>
                  </a:lnTo>
                  <a:lnTo>
                    <a:pt x="290" y="2248"/>
                  </a:lnTo>
                  <a:lnTo>
                    <a:pt x="292" y="2248"/>
                  </a:lnTo>
                  <a:lnTo>
                    <a:pt x="290" y="2248"/>
                  </a:lnTo>
                  <a:lnTo>
                    <a:pt x="290" y="2246"/>
                  </a:lnTo>
                  <a:lnTo>
                    <a:pt x="290" y="2244"/>
                  </a:lnTo>
                  <a:lnTo>
                    <a:pt x="292" y="2244"/>
                  </a:lnTo>
                  <a:lnTo>
                    <a:pt x="292" y="2243"/>
                  </a:lnTo>
                  <a:lnTo>
                    <a:pt x="294" y="2241"/>
                  </a:lnTo>
                  <a:lnTo>
                    <a:pt x="294" y="2239"/>
                  </a:lnTo>
                  <a:lnTo>
                    <a:pt x="296" y="2239"/>
                  </a:lnTo>
                  <a:lnTo>
                    <a:pt x="296" y="2237"/>
                  </a:lnTo>
                  <a:lnTo>
                    <a:pt x="297" y="2237"/>
                  </a:lnTo>
                  <a:lnTo>
                    <a:pt x="297" y="2236"/>
                  </a:lnTo>
                  <a:lnTo>
                    <a:pt x="299" y="2236"/>
                  </a:lnTo>
                  <a:lnTo>
                    <a:pt x="299" y="2234"/>
                  </a:lnTo>
                  <a:lnTo>
                    <a:pt x="299" y="2232"/>
                  </a:lnTo>
                  <a:lnTo>
                    <a:pt x="301" y="2232"/>
                  </a:lnTo>
                  <a:lnTo>
                    <a:pt x="301" y="2230"/>
                  </a:lnTo>
                  <a:lnTo>
                    <a:pt x="301" y="2228"/>
                  </a:lnTo>
                  <a:lnTo>
                    <a:pt x="301" y="2227"/>
                  </a:lnTo>
                  <a:lnTo>
                    <a:pt x="301" y="2225"/>
                  </a:lnTo>
                  <a:lnTo>
                    <a:pt x="303" y="2225"/>
                  </a:lnTo>
                  <a:lnTo>
                    <a:pt x="304" y="2225"/>
                  </a:lnTo>
                  <a:lnTo>
                    <a:pt x="304" y="2223"/>
                  </a:lnTo>
                  <a:lnTo>
                    <a:pt x="306" y="2223"/>
                  </a:lnTo>
                  <a:lnTo>
                    <a:pt x="306" y="2221"/>
                  </a:lnTo>
                  <a:lnTo>
                    <a:pt x="306" y="2220"/>
                  </a:lnTo>
                  <a:lnTo>
                    <a:pt x="308" y="2220"/>
                  </a:lnTo>
                  <a:lnTo>
                    <a:pt x="308" y="2218"/>
                  </a:lnTo>
                  <a:lnTo>
                    <a:pt x="308" y="2216"/>
                  </a:lnTo>
                  <a:lnTo>
                    <a:pt x="308" y="2214"/>
                  </a:lnTo>
                  <a:lnTo>
                    <a:pt x="310" y="2214"/>
                  </a:lnTo>
                  <a:lnTo>
                    <a:pt x="310" y="2212"/>
                  </a:lnTo>
                  <a:lnTo>
                    <a:pt x="312" y="2212"/>
                  </a:lnTo>
                  <a:lnTo>
                    <a:pt x="312" y="2211"/>
                  </a:lnTo>
                  <a:lnTo>
                    <a:pt x="313" y="2211"/>
                  </a:lnTo>
                  <a:lnTo>
                    <a:pt x="313" y="2209"/>
                  </a:lnTo>
                  <a:lnTo>
                    <a:pt x="315" y="2209"/>
                  </a:lnTo>
                  <a:lnTo>
                    <a:pt x="315" y="2207"/>
                  </a:lnTo>
                  <a:lnTo>
                    <a:pt x="315" y="2205"/>
                  </a:lnTo>
                  <a:lnTo>
                    <a:pt x="317" y="2205"/>
                  </a:lnTo>
                  <a:lnTo>
                    <a:pt x="317" y="2204"/>
                  </a:lnTo>
                  <a:lnTo>
                    <a:pt x="317" y="2202"/>
                  </a:lnTo>
                  <a:lnTo>
                    <a:pt x="319" y="2202"/>
                  </a:lnTo>
                  <a:lnTo>
                    <a:pt x="319" y="2200"/>
                  </a:lnTo>
                  <a:lnTo>
                    <a:pt x="320" y="2200"/>
                  </a:lnTo>
                  <a:lnTo>
                    <a:pt x="320" y="2198"/>
                  </a:lnTo>
                  <a:lnTo>
                    <a:pt x="320" y="2197"/>
                  </a:lnTo>
                  <a:lnTo>
                    <a:pt x="320" y="2195"/>
                  </a:lnTo>
                  <a:lnTo>
                    <a:pt x="322" y="2195"/>
                  </a:lnTo>
                  <a:lnTo>
                    <a:pt x="324" y="2195"/>
                  </a:lnTo>
                  <a:lnTo>
                    <a:pt x="324" y="2193"/>
                  </a:lnTo>
                  <a:lnTo>
                    <a:pt x="322" y="2193"/>
                  </a:lnTo>
                  <a:lnTo>
                    <a:pt x="324" y="2193"/>
                  </a:lnTo>
                  <a:lnTo>
                    <a:pt x="324" y="2191"/>
                  </a:lnTo>
                  <a:lnTo>
                    <a:pt x="326" y="2191"/>
                  </a:lnTo>
                  <a:lnTo>
                    <a:pt x="326" y="2189"/>
                  </a:lnTo>
                  <a:lnTo>
                    <a:pt x="327" y="2189"/>
                  </a:lnTo>
                  <a:lnTo>
                    <a:pt x="327" y="2188"/>
                  </a:lnTo>
                  <a:lnTo>
                    <a:pt x="329" y="2188"/>
                  </a:lnTo>
                  <a:lnTo>
                    <a:pt x="329" y="2186"/>
                  </a:lnTo>
                  <a:lnTo>
                    <a:pt x="329" y="2188"/>
                  </a:lnTo>
                  <a:lnTo>
                    <a:pt x="329" y="2186"/>
                  </a:lnTo>
                  <a:lnTo>
                    <a:pt x="329" y="2184"/>
                  </a:lnTo>
                  <a:lnTo>
                    <a:pt x="331" y="2184"/>
                  </a:lnTo>
                  <a:lnTo>
                    <a:pt x="333" y="2184"/>
                  </a:lnTo>
                  <a:lnTo>
                    <a:pt x="333" y="2182"/>
                  </a:lnTo>
                  <a:lnTo>
                    <a:pt x="335" y="2182"/>
                  </a:lnTo>
                  <a:lnTo>
                    <a:pt x="335" y="2181"/>
                  </a:lnTo>
                  <a:lnTo>
                    <a:pt x="335" y="2179"/>
                  </a:lnTo>
                  <a:lnTo>
                    <a:pt x="336" y="2177"/>
                  </a:lnTo>
                  <a:lnTo>
                    <a:pt x="336" y="2175"/>
                  </a:lnTo>
                  <a:lnTo>
                    <a:pt x="338" y="2175"/>
                  </a:lnTo>
                  <a:lnTo>
                    <a:pt x="338" y="2174"/>
                  </a:lnTo>
                  <a:lnTo>
                    <a:pt x="336" y="2174"/>
                  </a:lnTo>
                  <a:lnTo>
                    <a:pt x="338" y="2174"/>
                  </a:lnTo>
                  <a:lnTo>
                    <a:pt x="338" y="2172"/>
                  </a:lnTo>
                  <a:lnTo>
                    <a:pt x="338" y="2174"/>
                  </a:lnTo>
                  <a:lnTo>
                    <a:pt x="340" y="2174"/>
                  </a:lnTo>
                  <a:lnTo>
                    <a:pt x="340" y="2172"/>
                  </a:lnTo>
                  <a:lnTo>
                    <a:pt x="340" y="2170"/>
                  </a:lnTo>
                  <a:lnTo>
                    <a:pt x="342" y="2170"/>
                  </a:lnTo>
                  <a:lnTo>
                    <a:pt x="342" y="2168"/>
                  </a:lnTo>
                  <a:lnTo>
                    <a:pt x="342" y="2166"/>
                  </a:lnTo>
                  <a:lnTo>
                    <a:pt x="343" y="2166"/>
                  </a:lnTo>
                  <a:lnTo>
                    <a:pt x="343" y="2165"/>
                  </a:lnTo>
                  <a:lnTo>
                    <a:pt x="343" y="2163"/>
                  </a:lnTo>
                  <a:lnTo>
                    <a:pt x="343" y="2161"/>
                  </a:lnTo>
                  <a:lnTo>
                    <a:pt x="345" y="2161"/>
                  </a:lnTo>
                  <a:lnTo>
                    <a:pt x="347" y="2159"/>
                  </a:lnTo>
                  <a:lnTo>
                    <a:pt x="349" y="2158"/>
                  </a:lnTo>
                  <a:lnTo>
                    <a:pt x="350" y="2158"/>
                  </a:lnTo>
                  <a:lnTo>
                    <a:pt x="350" y="2156"/>
                  </a:lnTo>
                  <a:lnTo>
                    <a:pt x="349" y="2154"/>
                  </a:lnTo>
                  <a:lnTo>
                    <a:pt x="350" y="2154"/>
                  </a:lnTo>
                  <a:lnTo>
                    <a:pt x="350" y="2152"/>
                  </a:lnTo>
                  <a:lnTo>
                    <a:pt x="349" y="2151"/>
                  </a:lnTo>
                  <a:lnTo>
                    <a:pt x="350" y="2151"/>
                  </a:lnTo>
                  <a:lnTo>
                    <a:pt x="352" y="2149"/>
                  </a:lnTo>
                  <a:lnTo>
                    <a:pt x="352" y="2147"/>
                  </a:lnTo>
                  <a:lnTo>
                    <a:pt x="352" y="2145"/>
                  </a:lnTo>
                  <a:lnTo>
                    <a:pt x="352" y="2143"/>
                  </a:lnTo>
                  <a:lnTo>
                    <a:pt x="350" y="2143"/>
                  </a:lnTo>
                  <a:lnTo>
                    <a:pt x="350" y="2142"/>
                  </a:lnTo>
                  <a:lnTo>
                    <a:pt x="350" y="2140"/>
                  </a:lnTo>
                  <a:lnTo>
                    <a:pt x="350" y="2138"/>
                  </a:lnTo>
                  <a:lnTo>
                    <a:pt x="350" y="2136"/>
                  </a:lnTo>
                  <a:lnTo>
                    <a:pt x="349" y="2136"/>
                  </a:lnTo>
                  <a:lnTo>
                    <a:pt x="349" y="2135"/>
                  </a:lnTo>
                  <a:lnTo>
                    <a:pt x="349" y="2133"/>
                  </a:lnTo>
                  <a:lnTo>
                    <a:pt x="349" y="2131"/>
                  </a:lnTo>
                  <a:lnTo>
                    <a:pt x="347" y="2131"/>
                  </a:lnTo>
                  <a:lnTo>
                    <a:pt x="347" y="2129"/>
                  </a:lnTo>
                  <a:lnTo>
                    <a:pt x="347" y="2128"/>
                  </a:lnTo>
                  <a:lnTo>
                    <a:pt x="349" y="2128"/>
                  </a:lnTo>
                  <a:lnTo>
                    <a:pt x="347" y="2128"/>
                  </a:lnTo>
                  <a:lnTo>
                    <a:pt x="347" y="2126"/>
                  </a:lnTo>
                  <a:lnTo>
                    <a:pt x="347" y="2124"/>
                  </a:lnTo>
                  <a:lnTo>
                    <a:pt x="345" y="2126"/>
                  </a:lnTo>
                  <a:lnTo>
                    <a:pt x="345" y="2128"/>
                  </a:lnTo>
                  <a:lnTo>
                    <a:pt x="343" y="2128"/>
                  </a:lnTo>
                  <a:lnTo>
                    <a:pt x="342" y="2128"/>
                  </a:lnTo>
                  <a:lnTo>
                    <a:pt x="342" y="2126"/>
                  </a:lnTo>
                  <a:lnTo>
                    <a:pt x="340" y="2126"/>
                  </a:lnTo>
                  <a:lnTo>
                    <a:pt x="340" y="2124"/>
                  </a:lnTo>
                  <a:lnTo>
                    <a:pt x="340" y="2122"/>
                  </a:lnTo>
                  <a:lnTo>
                    <a:pt x="340" y="2120"/>
                  </a:lnTo>
                  <a:lnTo>
                    <a:pt x="342" y="2120"/>
                  </a:lnTo>
                  <a:lnTo>
                    <a:pt x="342" y="2119"/>
                  </a:lnTo>
                  <a:lnTo>
                    <a:pt x="340" y="2119"/>
                  </a:lnTo>
                  <a:lnTo>
                    <a:pt x="338" y="2119"/>
                  </a:lnTo>
                  <a:lnTo>
                    <a:pt x="340" y="2119"/>
                  </a:lnTo>
                  <a:lnTo>
                    <a:pt x="340" y="2117"/>
                  </a:lnTo>
                  <a:lnTo>
                    <a:pt x="340" y="2115"/>
                  </a:lnTo>
                  <a:lnTo>
                    <a:pt x="338" y="2115"/>
                  </a:lnTo>
                  <a:lnTo>
                    <a:pt x="336" y="2117"/>
                  </a:lnTo>
                  <a:lnTo>
                    <a:pt x="335" y="2117"/>
                  </a:lnTo>
                  <a:lnTo>
                    <a:pt x="335" y="2119"/>
                  </a:lnTo>
                  <a:lnTo>
                    <a:pt x="333" y="2119"/>
                  </a:lnTo>
                  <a:lnTo>
                    <a:pt x="333" y="2120"/>
                  </a:lnTo>
                  <a:lnTo>
                    <a:pt x="331" y="2120"/>
                  </a:lnTo>
                  <a:lnTo>
                    <a:pt x="333" y="2119"/>
                  </a:lnTo>
                  <a:lnTo>
                    <a:pt x="333" y="2117"/>
                  </a:lnTo>
                  <a:lnTo>
                    <a:pt x="333" y="2119"/>
                  </a:lnTo>
                  <a:lnTo>
                    <a:pt x="331" y="2117"/>
                  </a:lnTo>
                  <a:lnTo>
                    <a:pt x="329" y="2117"/>
                  </a:lnTo>
                  <a:lnTo>
                    <a:pt x="329" y="2115"/>
                  </a:lnTo>
                  <a:lnTo>
                    <a:pt x="327" y="2113"/>
                  </a:lnTo>
                  <a:lnTo>
                    <a:pt x="327" y="2112"/>
                  </a:lnTo>
                  <a:lnTo>
                    <a:pt x="326" y="2110"/>
                  </a:lnTo>
                  <a:lnTo>
                    <a:pt x="326" y="2108"/>
                  </a:lnTo>
                  <a:lnTo>
                    <a:pt x="324" y="2106"/>
                  </a:lnTo>
                  <a:lnTo>
                    <a:pt x="324" y="2105"/>
                  </a:lnTo>
                  <a:lnTo>
                    <a:pt x="324" y="2103"/>
                  </a:lnTo>
                  <a:lnTo>
                    <a:pt x="324" y="2101"/>
                  </a:lnTo>
                  <a:lnTo>
                    <a:pt x="324" y="2099"/>
                  </a:lnTo>
                  <a:lnTo>
                    <a:pt x="324" y="2101"/>
                  </a:lnTo>
                  <a:lnTo>
                    <a:pt x="324" y="2099"/>
                  </a:lnTo>
                  <a:lnTo>
                    <a:pt x="326" y="2099"/>
                  </a:lnTo>
                  <a:lnTo>
                    <a:pt x="326" y="2097"/>
                  </a:lnTo>
                  <a:lnTo>
                    <a:pt x="327" y="2096"/>
                  </a:lnTo>
                  <a:lnTo>
                    <a:pt x="329" y="2094"/>
                  </a:lnTo>
                  <a:lnTo>
                    <a:pt x="329" y="2092"/>
                  </a:lnTo>
                  <a:lnTo>
                    <a:pt x="331" y="2090"/>
                  </a:lnTo>
                  <a:lnTo>
                    <a:pt x="331" y="2089"/>
                  </a:lnTo>
                  <a:lnTo>
                    <a:pt x="333" y="2089"/>
                  </a:lnTo>
                  <a:lnTo>
                    <a:pt x="331" y="2089"/>
                  </a:lnTo>
                  <a:lnTo>
                    <a:pt x="333" y="2089"/>
                  </a:lnTo>
                  <a:lnTo>
                    <a:pt x="333" y="2090"/>
                  </a:lnTo>
                  <a:lnTo>
                    <a:pt x="333" y="2089"/>
                  </a:lnTo>
                  <a:lnTo>
                    <a:pt x="335" y="2087"/>
                  </a:lnTo>
                  <a:lnTo>
                    <a:pt x="335" y="2085"/>
                  </a:lnTo>
                  <a:lnTo>
                    <a:pt x="335" y="2083"/>
                  </a:lnTo>
                  <a:lnTo>
                    <a:pt x="335" y="2082"/>
                  </a:lnTo>
                  <a:lnTo>
                    <a:pt x="333" y="2080"/>
                  </a:lnTo>
                  <a:lnTo>
                    <a:pt x="333" y="2078"/>
                  </a:lnTo>
                  <a:lnTo>
                    <a:pt x="335" y="2078"/>
                  </a:lnTo>
                  <a:lnTo>
                    <a:pt x="333" y="2076"/>
                  </a:lnTo>
                  <a:lnTo>
                    <a:pt x="335" y="2076"/>
                  </a:lnTo>
                  <a:lnTo>
                    <a:pt x="333" y="2076"/>
                  </a:lnTo>
                  <a:lnTo>
                    <a:pt x="335" y="2074"/>
                  </a:lnTo>
                  <a:lnTo>
                    <a:pt x="335" y="2073"/>
                  </a:lnTo>
                  <a:lnTo>
                    <a:pt x="336" y="2073"/>
                  </a:lnTo>
                  <a:lnTo>
                    <a:pt x="336" y="2071"/>
                  </a:lnTo>
                  <a:lnTo>
                    <a:pt x="335" y="2071"/>
                  </a:lnTo>
                  <a:lnTo>
                    <a:pt x="335" y="2069"/>
                  </a:lnTo>
                  <a:lnTo>
                    <a:pt x="333" y="2069"/>
                  </a:lnTo>
                  <a:lnTo>
                    <a:pt x="331" y="2069"/>
                  </a:lnTo>
                  <a:lnTo>
                    <a:pt x="333" y="2069"/>
                  </a:lnTo>
                  <a:lnTo>
                    <a:pt x="333" y="2067"/>
                  </a:lnTo>
                  <a:lnTo>
                    <a:pt x="331" y="2067"/>
                  </a:lnTo>
                  <a:lnTo>
                    <a:pt x="331" y="2066"/>
                  </a:lnTo>
                  <a:lnTo>
                    <a:pt x="333" y="2066"/>
                  </a:lnTo>
                  <a:lnTo>
                    <a:pt x="333" y="2064"/>
                  </a:lnTo>
                  <a:lnTo>
                    <a:pt x="335" y="2066"/>
                  </a:lnTo>
                  <a:lnTo>
                    <a:pt x="335" y="2064"/>
                  </a:lnTo>
                  <a:lnTo>
                    <a:pt x="335" y="2066"/>
                  </a:lnTo>
                  <a:lnTo>
                    <a:pt x="336" y="2064"/>
                  </a:lnTo>
                  <a:lnTo>
                    <a:pt x="335" y="2064"/>
                  </a:lnTo>
                  <a:lnTo>
                    <a:pt x="335" y="2062"/>
                  </a:lnTo>
                  <a:lnTo>
                    <a:pt x="335" y="2060"/>
                  </a:lnTo>
                  <a:lnTo>
                    <a:pt x="335" y="2059"/>
                  </a:lnTo>
                  <a:lnTo>
                    <a:pt x="335" y="2057"/>
                  </a:lnTo>
                  <a:lnTo>
                    <a:pt x="335" y="2055"/>
                  </a:lnTo>
                  <a:lnTo>
                    <a:pt x="336" y="2055"/>
                  </a:lnTo>
                  <a:lnTo>
                    <a:pt x="336" y="2053"/>
                  </a:lnTo>
                  <a:lnTo>
                    <a:pt x="338" y="2053"/>
                  </a:lnTo>
                  <a:lnTo>
                    <a:pt x="338" y="2051"/>
                  </a:lnTo>
                  <a:lnTo>
                    <a:pt x="338" y="2050"/>
                  </a:lnTo>
                  <a:lnTo>
                    <a:pt x="340" y="2050"/>
                  </a:lnTo>
                  <a:lnTo>
                    <a:pt x="340" y="2048"/>
                  </a:lnTo>
                  <a:lnTo>
                    <a:pt x="340" y="2046"/>
                  </a:lnTo>
                  <a:lnTo>
                    <a:pt x="342" y="2044"/>
                  </a:lnTo>
                  <a:lnTo>
                    <a:pt x="342" y="2043"/>
                  </a:lnTo>
                  <a:lnTo>
                    <a:pt x="342" y="2041"/>
                  </a:lnTo>
                  <a:lnTo>
                    <a:pt x="342" y="2039"/>
                  </a:lnTo>
                  <a:lnTo>
                    <a:pt x="343" y="2041"/>
                  </a:lnTo>
                  <a:lnTo>
                    <a:pt x="343" y="2039"/>
                  </a:lnTo>
                  <a:lnTo>
                    <a:pt x="343" y="2037"/>
                  </a:lnTo>
                  <a:lnTo>
                    <a:pt x="343" y="2035"/>
                  </a:lnTo>
                  <a:lnTo>
                    <a:pt x="345" y="2037"/>
                  </a:lnTo>
                  <a:lnTo>
                    <a:pt x="345" y="2039"/>
                  </a:lnTo>
                  <a:lnTo>
                    <a:pt x="347" y="2041"/>
                  </a:lnTo>
                  <a:lnTo>
                    <a:pt x="349" y="2041"/>
                  </a:lnTo>
                  <a:lnTo>
                    <a:pt x="349" y="2039"/>
                  </a:lnTo>
                  <a:lnTo>
                    <a:pt x="349" y="2037"/>
                  </a:lnTo>
                  <a:lnTo>
                    <a:pt x="350" y="2037"/>
                  </a:lnTo>
                  <a:lnTo>
                    <a:pt x="350" y="2035"/>
                  </a:lnTo>
                  <a:lnTo>
                    <a:pt x="349" y="2035"/>
                  </a:lnTo>
                  <a:lnTo>
                    <a:pt x="349" y="2034"/>
                  </a:lnTo>
                  <a:lnTo>
                    <a:pt x="347" y="2034"/>
                  </a:lnTo>
                  <a:lnTo>
                    <a:pt x="349" y="2034"/>
                  </a:lnTo>
                  <a:lnTo>
                    <a:pt x="349" y="2035"/>
                  </a:lnTo>
                  <a:lnTo>
                    <a:pt x="347" y="2035"/>
                  </a:lnTo>
                  <a:lnTo>
                    <a:pt x="347" y="2034"/>
                  </a:lnTo>
                  <a:lnTo>
                    <a:pt x="345" y="2034"/>
                  </a:lnTo>
                  <a:lnTo>
                    <a:pt x="345" y="2032"/>
                  </a:lnTo>
                  <a:lnTo>
                    <a:pt x="347" y="2032"/>
                  </a:lnTo>
                  <a:lnTo>
                    <a:pt x="347" y="2030"/>
                  </a:lnTo>
                  <a:lnTo>
                    <a:pt x="347" y="2028"/>
                  </a:lnTo>
                  <a:lnTo>
                    <a:pt x="347" y="2027"/>
                  </a:lnTo>
                  <a:lnTo>
                    <a:pt x="347" y="2025"/>
                  </a:lnTo>
                  <a:lnTo>
                    <a:pt x="347" y="2023"/>
                  </a:lnTo>
                  <a:lnTo>
                    <a:pt x="347" y="2021"/>
                  </a:lnTo>
                  <a:lnTo>
                    <a:pt x="347" y="2020"/>
                  </a:lnTo>
                  <a:lnTo>
                    <a:pt x="347" y="2018"/>
                  </a:lnTo>
                  <a:lnTo>
                    <a:pt x="347" y="2016"/>
                  </a:lnTo>
                  <a:lnTo>
                    <a:pt x="347" y="2014"/>
                  </a:lnTo>
                  <a:lnTo>
                    <a:pt x="347" y="2012"/>
                  </a:lnTo>
                  <a:lnTo>
                    <a:pt x="347" y="2011"/>
                  </a:lnTo>
                  <a:lnTo>
                    <a:pt x="345" y="2011"/>
                  </a:lnTo>
                  <a:lnTo>
                    <a:pt x="345" y="2009"/>
                  </a:lnTo>
                  <a:lnTo>
                    <a:pt x="345" y="2007"/>
                  </a:lnTo>
                  <a:lnTo>
                    <a:pt x="343" y="2005"/>
                  </a:lnTo>
                  <a:lnTo>
                    <a:pt x="343" y="2004"/>
                  </a:lnTo>
                  <a:lnTo>
                    <a:pt x="342" y="2002"/>
                  </a:lnTo>
                  <a:lnTo>
                    <a:pt x="342" y="2000"/>
                  </a:lnTo>
                  <a:lnTo>
                    <a:pt x="340" y="2000"/>
                  </a:lnTo>
                  <a:lnTo>
                    <a:pt x="340" y="1998"/>
                  </a:lnTo>
                  <a:lnTo>
                    <a:pt x="340" y="1997"/>
                  </a:lnTo>
                  <a:lnTo>
                    <a:pt x="338" y="1997"/>
                  </a:lnTo>
                  <a:lnTo>
                    <a:pt x="338" y="1995"/>
                  </a:lnTo>
                  <a:lnTo>
                    <a:pt x="336" y="1993"/>
                  </a:lnTo>
                  <a:lnTo>
                    <a:pt x="336" y="1991"/>
                  </a:lnTo>
                  <a:lnTo>
                    <a:pt x="335" y="1991"/>
                  </a:lnTo>
                  <a:lnTo>
                    <a:pt x="335" y="1989"/>
                  </a:lnTo>
                  <a:lnTo>
                    <a:pt x="333" y="1988"/>
                  </a:lnTo>
                  <a:lnTo>
                    <a:pt x="331" y="1986"/>
                  </a:lnTo>
                  <a:lnTo>
                    <a:pt x="331" y="1984"/>
                  </a:lnTo>
                  <a:lnTo>
                    <a:pt x="329" y="1984"/>
                  </a:lnTo>
                  <a:lnTo>
                    <a:pt x="329" y="1982"/>
                  </a:lnTo>
                  <a:lnTo>
                    <a:pt x="329" y="1981"/>
                  </a:lnTo>
                  <a:lnTo>
                    <a:pt x="327" y="1981"/>
                  </a:lnTo>
                  <a:lnTo>
                    <a:pt x="327" y="1979"/>
                  </a:lnTo>
                  <a:lnTo>
                    <a:pt x="326" y="1979"/>
                  </a:lnTo>
                  <a:lnTo>
                    <a:pt x="324" y="1979"/>
                  </a:lnTo>
                  <a:lnTo>
                    <a:pt x="322" y="1979"/>
                  </a:lnTo>
                  <a:lnTo>
                    <a:pt x="320" y="1977"/>
                  </a:lnTo>
                  <a:lnTo>
                    <a:pt x="320" y="1975"/>
                  </a:lnTo>
                  <a:lnTo>
                    <a:pt x="319" y="1975"/>
                  </a:lnTo>
                  <a:lnTo>
                    <a:pt x="319" y="1974"/>
                  </a:lnTo>
                  <a:lnTo>
                    <a:pt x="319" y="1972"/>
                  </a:lnTo>
                  <a:lnTo>
                    <a:pt x="319" y="1970"/>
                  </a:lnTo>
                  <a:lnTo>
                    <a:pt x="319" y="1968"/>
                  </a:lnTo>
                  <a:lnTo>
                    <a:pt x="319" y="1966"/>
                  </a:lnTo>
                  <a:lnTo>
                    <a:pt x="317" y="1966"/>
                  </a:lnTo>
                  <a:lnTo>
                    <a:pt x="317" y="1965"/>
                  </a:lnTo>
                  <a:lnTo>
                    <a:pt x="315" y="1965"/>
                  </a:lnTo>
                  <a:lnTo>
                    <a:pt x="315" y="1963"/>
                  </a:lnTo>
                  <a:lnTo>
                    <a:pt x="315" y="1961"/>
                  </a:lnTo>
                  <a:lnTo>
                    <a:pt x="313" y="1961"/>
                  </a:lnTo>
                  <a:lnTo>
                    <a:pt x="313" y="1959"/>
                  </a:lnTo>
                  <a:lnTo>
                    <a:pt x="312" y="1958"/>
                  </a:lnTo>
                  <a:lnTo>
                    <a:pt x="312" y="1956"/>
                  </a:lnTo>
                  <a:lnTo>
                    <a:pt x="310" y="1956"/>
                  </a:lnTo>
                  <a:lnTo>
                    <a:pt x="310" y="1954"/>
                  </a:lnTo>
                  <a:lnTo>
                    <a:pt x="308" y="1954"/>
                  </a:lnTo>
                  <a:lnTo>
                    <a:pt x="308" y="1952"/>
                  </a:lnTo>
                  <a:lnTo>
                    <a:pt x="306" y="1951"/>
                  </a:lnTo>
                  <a:lnTo>
                    <a:pt x="304" y="1949"/>
                  </a:lnTo>
                  <a:lnTo>
                    <a:pt x="304" y="1947"/>
                  </a:lnTo>
                  <a:lnTo>
                    <a:pt x="303" y="1947"/>
                  </a:lnTo>
                  <a:lnTo>
                    <a:pt x="303" y="1945"/>
                  </a:lnTo>
                  <a:lnTo>
                    <a:pt x="301" y="1945"/>
                  </a:lnTo>
                  <a:lnTo>
                    <a:pt x="301" y="1943"/>
                  </a:lnTo>
                  <a:lnTo>
                    <a:pt x="299" y="1942"/>
                  </a:lnTo>
                  <a:lnTo>
                    <a:pt x="299" y="1940"/>
                  </a:lnTo>
                  <a:lnTo>
                    <a:pt x="297" y="1940"/>
                  </a:lnTo>
                  <a:lnTo>
                    <a:pt x="297" y="1938"/>
                  </a:lnTo>
                  <a:lnTo>
                    <a:pt x="296" y="1936"/>
                  </a:lnTo>
                  <a:lnTo>
                    <a:pt x="296" y="1935"/>
                  </a:lnTo>
                  <a:lnTo>
                    <a:pt x="294" y="1935"/>
                  </a:lnTo>
                  <a:lnTo>
                    <a:pt x="294" y="1933"/>
                  </a:lnTo>
                  <a:lnTo>
                    <a:pt x="296" y="1933"/>
                  </a:lnTo>
                  <a:lnTo>
                    <a:pt x="297" y="1933"/>
                  </a:lnTo>
                  <a:lnTo>
                    <a:pt x="297" y="1931"/>
                  </a:lnTo>
                  <a:lnTo>
                    <a:pt x="296" y="1931"/>
                  </a:lnTo>
                  <a:lnTo>
                    <a:pt x="296" y="1929"/>
                  </a:lnTo>
                  <a:lnTo>
                    <a:pt x="297" y="1928"/>
                  </a:lnTo>
                  <a:lnTo>
                    <a:pt x="296" y="1928"/>
                  </a:lnTo>
                  <a:lnTo>
                    <a:pt x="296" y="1926"/>
                  </a:lnTo>
                  <a:lnTo>
                    <a:pt x="297" y="1924"/>
                  </a:lnTo>
                  <a:lnTo>
                    <a:pt x="297" y="1922"/>
                  </a:lnTo>
                  <a:lnTo>
                    <a:pt x="299" y="1922"/>
                  </a:lnTo>
                  <a:lnTo>
                    <a:pt x="297" y="1922"/>
                  </a:lnTo>
                  <a:lnTo>
                    <a:pt x="297" y="1924"/>
                  </a:lnTo>
                  <a:lnTo>
                    <a:pt x="296" y="1924"/>
                  </a:lnTo>
                  <a:lnTo>
                    <a:pt x="294" y="1926"/>
                  </a:lnTo>
                  <a:lnTo>
                    <a:pt x="294" y="1928"/>
                  </a:lnTo>
                  <a:lnTo>
                    <a:pt x="296" y="1929"/>
                  </a:lnTo>
                  <a:lnTo>
                    <a:pt x="296" y="1931"/>
                  </a:lnTo>
                  <a:lnTo>
                    <a:pt x="294" y="1931"/>
                  </a:lnTo>
                  <a:lnTo>
                    <a:pt x="292" y="1931"/>
                  </a:lnTo>
                  <a:lnTo>
                    <a:pt x="294" y="1931"/>
                  </a:lnTo>
                  <a:lnTo>
                    <a:pt x="294" y="1929"/>
                  </a:lnTo>
                  <a:lnTo>
                    <a:pt x="292" y="1928"/>
                  </a:lnTo>
                  <a:lnTo>
                    <a:pt x="292" y="1924"/>
                  </a:lnTo>
                  <a:lnTo>
                    <a:pt x="290" y="1922"/>
                  </a:lnTo>
                  <a:lnTo>
                    <a:pt x="289" y="1920"/>
                  </a:lnTo>
                  <a:lnTo>
                    <a:pt x="289" y="1919"/>
                  </a:lnTo>
                  <a:lnTo>
                    <a:pt x="289" y="1917"/>
                  </a:lnTo>
                  <a:lnTo>
                    <a:pt x="290" y="1917"/>
                  </a:lnTo>
                  <a:lnTo>
                    <a:pt x="290" y="1919"/>
                  </a:lnTo>
                  <a:lnTo>
                    <a:pt x="292" y="1920"/>
                  </a:lnTo>
                  <a:lnTo>
                    <a:pt x="294" y="1920"/>
                  </a:lnTo>
                  <a:lnTo>
                    <a:pt x="294" y="1919"/>
                  </a:lnTo>
                  <a:lnTo>
                    <a:pt x="292" y="1919"/>
                  </a:lnTo>
                  <a:lnTo>
                    <a:pt x="292" y="1917"/>
                  </a:lnTo>
                  <a:lnTo>
                    <a:pt x="290" y="1917"/>
                  </a:lnTo>
                  <a:lnTo>
                    <a:pt x="289" y="1917"/>
                  </a:lnTo>
                  <a:lnTo>
                    <a:pt x="287" y="1917"/>
                  </a:lnTo>
                  <a:lnTo>
                    <a:pt x="285" y="1912"/>
                  </a:lnTo>
                  <a:lnTo>
                    <a:pt x="283" y="1910"/>
                  </a:lnTo>
                  <a:lnTo>
                    <a:pt x="285" y="1912"/>
                  </a:lnTo>
                  <a:lnTo>
                    <a:pt x="287" y="1912"/>
                  </a:lnTo>
                  <a:lnTo>
                    <a:pt x="289" y="1912"/>
                  </a:lnTo>
                  <a:lnTo>
                    <a:pt x="290" y="1910"/>
                  </a:lnTo>
                  <a:lnTo>
                    <a:pt x="290" y="1908"/>
                  </a:lnTo>
                  <a:lnTo>
                    <a:pt x="292" y="1908"/>
                  </a:lnTo>
                  <a:lnTo>
                    <a:pt x="290" y="1908"/>
                  </a:lnTo>
                  <a:lnTo>
                    <a:pt x="289" y="1908"/>
                  </a:lnTo>
                  <a:lnTo>
                    <a:pt x="287" y="1910"/>
                  </a:lnTo>
                  <a:lnTo>
                    <a:pt x="287" y="1908"/>
                  </a:lnTo>
                  <a:lnTo>
                    <a:pt x="285" y="1908"/>
                  </a:lnTo>
                  <a:lnTo>
                    <a:pt x="285" y="1910"/>
                  </a:lnTo>
                  <a:lnTo>
                    <a:pt x="285" y="1908"/>
                  </a:lnTo>
                  <a:lnTo>
                    <a:pt x="283" y="1908"/>
                  </a:lnTo>
                  <a:lnTo>
                    <a:pt x="283" y="1906"/>
                  </a:lnTo>
                  <a:lnTo>
                    <a:pt x="285" y="1903"/>
                  </a:lnTo>
                  <a:lnTo>
                    <a:pt x="285" y="1901"/>
                  </a:lnTo>
                  <a:lnTo>
                    <a:pt x="285" y="1899"/>
                  </a:lnTo>
                  <a:lnTo>
                    <a:pt x="285" y="1897"/>
                  </a:lnTo>
                  <a:lnTo>
                    <a:pt x="285" y="1894"/>
                  </a:lnTo>
                  <a:lnTo>
                    <a:pt x="285" y="1892"/>
                  </a:lnTo>
                  <a:lnTo>
                    <a:pt x="285" y="1890"/>
                  </a:lnTo>
                  <a:lnTo>
                    <a:pt x="285" y="1887"/>
                  </a:lnTo>
                  <a:lnTo>
                    <a:pt x="285" y="1883"/>
                  </a:lnTo>
                  <a:lnTo>
                    <a:pt x="285" y="1880"/>
                  </a:lnTo>
                  <a:lnTo>
                    <a:pt x="285" y="1876"/>
                  </a:lnTo>
                  <a:lnTo>
                    <a:pt x="285" y="1880"/>
                  </a:lnTo>
                  <a:lnTo>
                    <a:pt x="287" y="1880"/>
                  </a:lnTo>
                  <a:lnTo>
                    <a:pt x="287" y="1882"/>
                  </a:lnTo>
                  <a:lnTo>
                    <a:pt x="285" y="1883"/>
                  </a:lnTo>
                  <a:lnTo>
                    <a:pt x="287" y="1885"/>
                  </a:lnTo>
                  <a:lnTo>
                    <a:pt x="287" y="1887"/>
                  </a:lnTo>
                  <a:lnTo>
                    <a:pt x="287" y="1889"/>
                  </a:lnTo>
                  <a:lnTo>
                    <a:pt x="289" y="1887"/>
                  </a:lnTo>
                  <a:lnTo>
                    <a:pt x="287" y="1885"/>
                  </a:lnTo>
                  <a:lnTo>
                    <a:pt x="287" y="1883"/>
                  </a:lnTo>
                  <a:lnTo>
                    <a:pt x="289" y="1885"/>
                  </a:lnTo>
                  <a:lnTo>
                    <a:pt x="290" y="1885"/>
                  </a:lnTo>
                  <a:lnTo>
                    <a:pt x="290" y="1883"/>
                  </a:lnTo>
                  <a:lnTo>
                    <a:pt x="289" y="1883"/>
                  </a:lnTo>
                  <a:lnTo>
                    <a:pt x="289" y="1882"/>
                  </a:lnTo>
                  <a:lnTo>
                    <a:pt x="290" y="1882"/>
                  </a:lnTo>
                  <a:lnTo>
                    <a:pt x="292" y="1883"/>
                  </a:lnTo>
                  <a:lnTo>
                    <a:pt x="294" y="1883"/>
                  </a:lnTo>
                  <a:lnTo>
                    <a:pt x="294" y="1885"/>
                  </a:lnTo>
                  <a:lnTo>
                    <a:pt x="296" y="1885"/>
                  </a:lnTo>
                  <a:lnTo>
                    <a:pt x="294" y="1883"/>
                  </a:lnTo>
                  <a:lnTo>
                    <a:pt x="294" y="1882"/>
                  </a:lnTo>
                  <a:lnTo>
                    <a:pt x="292" y="1882"/>
                  </a:lnTo>
                  <a:lnTo>
                    <a:pt x="290" y="1882"/>
                  </a:lnTo>
                  <a:lnTo>
                    <a:pt x="289" y="1880"/>
                  </a:lnTo>
                  <a:lnTo>
                    <a:pt x="287" y="1878"/>
                  </a:lnTo>
                  <a:lnTo>
                    <a:pt x="287" y="1876"/>
                  </a:lnTo>
                  <a:lnTo>
                    <a:pt x="287" y="1874"/>
                  </a:lnTo>
                  <a:lnTo>
                    <a:pt x="287" y="1873"/>
                  </a:lnTo>
                  <a:lnTo>
                    <a:pt x="287" y="1871"/>
                  </a:lnTo>
                  <a:lnTo>
                    <a:pt x="287" y="1869"/>
                  </a:lnTo>
                  <a:lnTo>
                    <a:pt x="287" y="1866"/>
                  </a:lnTo>
                  <a:lnTo>
                    <a:pt x="289" y="1866"/>
                  </a:lnTo>
                  <a:lnTo>
                    <a:pt x="290" y="1866"/>
                  </a:lnTo>
                  <a:lnTo>
                    <a:pt x="289" y="1866"/>
                  </a:lnTo>
                  <a:lnTo>
                    <a:pt x="289" y="1864"/>
                  </a:lnTo>
                  <a:lnTo>
                    <a:pt x="287" y="1864"/>
                  </a:lnTo>
                  <a:lnTo>
                    <a:pt x="287" y="1862"/>
                  </a:lnTo>
                  <a:lnTo>
                    <a:pt x="287" y="1860"/>
                  </a:lnTo>
                  <a:lnTo>
                    <a:pt x="287" y="1859"/>
                  </a:lnTo>
                  <a:lnTo>
                    <a:pt x="287" y="1857"/>
                  </a:lnTo>
                  <a:lnTo>
                    <a:pt x="289" y="1857"/>
                  </a:lnTo>
                  <a:lnTo>
                    <a:pt x="290" y="1857"/>
                  </a:lnTo>
                  <a:lnTo>
                    <a:pt x="292" y="1853"/>
                  </a:lnTo>
                  <a:lnTo>
                    <a:pt x="292" y="1850"/>
                  </a:lnTo>
                  <a:lnTo>
                    <a:pt x="292" y="1846"/>
                  </a:lnTo>
                  <a:lnTo>
                    <a:pt x="290" y="1843"/>
                  </a:lnTo>
                  <a:lnTo>
                    <a:pt x="290" y="1841"/>
                  </a:lnTo>
                  <a:lnTo>
                    <a:pt x="290" y="1839"/>
                  </a:lnTo>
                  <a:lnTo>
                    <a:pt x="290" y="1835"/>
                  </a:lnTo>
                  <a:lnTo>
                    <a:pt x="289" y="1834"/>
                  </a:lnTo>
                  <a:lnTo>
                    <a:pt x="287" y="1832"/>
                  </a:lnTo>
                  <a:lnTo>
                    <a:pt x="285" y="1827"/>
                  </a:lnTo>
                  <a:lnTo>
                    <a:pt x="285" y="1823"/>
                  </a:lnTo>
                  <a:lnTo>
                    <a:pt x="283" y="1820"/>
                  </a:lnTo>
                  <a:lnTo>
                    <a:pt x="280" y="1814"/>
                  </a:lnTo>
                  <a:lnTo>
                    <a:pt x="278" y="1811"/>
                  </a:lnTo>
                  <a:lnTo>
                    <a:pt x="278" y="1809"/>
                  </a:lnTo>
                  <a:lnTo>
                    <a:pt x="280" y="1809"/>
                  </a:lnTo>
                  <a:lnTo>
                    <a:pt x="281" y="1811"/>
                  </a:lnTo>
                  <a:lnTo>
                    <a:pt x="283" y="1812"/>
                  </a:lnTo>
                  <a:lnTo>
                    <a:pt x="283" y="1814"/>
                  </a:lnTo>
                  <a:lnTo>
                    <a:pt x="283" y="1816"/>
                  </a:lnTo>
                  <a:lnTo>
                    <a:pt x="285" y="1818"/>
                  </a:lnTo>
                  <a:lnTo>
                    <a:pt x="285" y="1816"/>
                  </a:lnTo>
                  <a:lnTo>
                    <a:pt x="290" y="1818"/>
                  </a:lnTo>
                  <a:lnTo>
                    <a:pt x="292" y="1820"/>
                  </a:lnTo>
                  <a:lnTo>
                    <a:pt x="292" y="1821"/>
                  </a:lnTo>
                  <a:lnTo>
                    <a:pt x="292" y="1823"/>
                  </a:lnTo>
                  <a:lnTo>
                    <a:pt x="294" y="1821"/>
                  </a:lnTo>
                  <a:lnTo>
                    <a:pt x="292" y="1820"/>
                  </a:lnTo>
                  <a:lnTo>
                    <a:pt x="292" y="1818"/>
                  </a:lnTo>
                  <a:lnTo>
                    <a:pt x="290" y="1816"/>
                  </a:lnTo>
                  <a:lnTo>
                    <a:pt x="289" y="1816"/>
                  </a:lnTo>
                  <a:lnTo>
                    <a:pt x="287" y="1816"/>
                  </a:lnTo>
                  <a:lnTo>
                    <a:pt x="285" y="1816"/>
                  </a:lnTo>
                  <a:lnTo>
                    <a:pt x="285" y="1814"/>
                  </a:lnTo>
                  <a:lnTo>
                    <a:pt x="283" y="1814"/>
                  </a:lnTo>
                  <a:lnTo>
                    <a:pt x="283" y="1812"/>
                  </a:lnTo>
                  <a:lnTo>
                    <a:pt x="283" y="1811"/>
                  </a:lnTo>
                  <a:lnTo>
                    <a:pt x="281" y="1809"/>
                  </a:lnTo>
                  <a:lnTo>
                    <a:pt x="281" y="1807"/>
                  </a:lnTo>
                  <a:lnTo>
                    <a:pt x="280" y="1807"/>
                  </a:lnTo>
                  <a:lnTo>
                    <a:pt x="280" y="1805"/>
                  </a:lnTo>
                  <a:lnTo>
                    <a:pt x="280" y="1807"/>
                  </a:lnTo>
                  <a:lnTo>
                    <a:pt x="278" y="1809"/>
                  </a:lnTo>
                  <a:lnTo>
                    <a:pt x="278" y="1807"/>
                  </a:lnTo>
                  <a:lnTo>
                    <a:pt x="276" y="1805"/>
                  </a:lnTo>
                  <a:lnTo>
                    <a:pt x="276" y="1804"/>
                  </a:lnTo>
                  <a:lnTo>
                    <a:pt x="274" y="1802"/>
                  </a:lnTo>
                  <a:lnTo>
                    <a:pt x="273" y="1800"/>
                  </a:lnTo>
                  <a:lnTo>
                    <a:pt x="273" y="1797"/>
                  </a:lnTo>
                  <a:lnTo>
                    <a:pt x="271" y="1797"/>
                  </a:lnTo>
                  <a:lnTo>
                    <a:pt x="271" y="1795"/>
                  </a:lnTo>
                  <a:lnTo>
                    <a:pt x="267" y="1789"/>
                  </a:lnTo>
                  <a:lnTo>
                    <a:pt x="264" y="1784"/>
                  </a:lnTo>
                  <a:lnTo>
                    <a:pt x="265" y="1782"/>
                  </a:lnTo>
                  <a:lnTo>
                    <a:pt x="265" y="1781"/>
                  </a:lnTo>
                  <a:lnTo>
                    <a:pt x="265" y="1779"/>
                  </a:lnTo>
                  <a:lnTo>
                    <a:pt x="264" y="1777"/>
                  </a:lnTo>
                  <a:lnTo>
                    <a:pt x="262" y="1775"/>
                  </a:lnTo>
                  <a:lnTo>
                    <a:pt x="260" y="1772"/>
                  </a:lnTo>
                  <a:lnTo>
                    <a:pt x="258" y="1770"/>
                  </a:lnTo>
                  <a:lnTo>
                    <a:pt x="260" y="1770"/>
                  </a:lnTo>
                  <a:lnTo>
                    <a:pt x="260" y="1768"/>
                  </a:lnTo>
                  <a:lnTo>
                    <a:pt x="258" y="1766"/>
                  </a:lnTo>
                  <a:lnTo>
                    <a:pt x="258" y="1765"/>
                  </a:lnTo>
                  <a:lnTo>
                    <a:pt x="257" y="1765"/>
                  </a:lnTo>
                  <a:lnTo>
                    <a:pt x="257" y="1766"/>
                  </a:lnTo>
                  <a:lnTo>
                    <a:pt x="258" y="1766"/>
                  </a:lnTo>
                  <a:lnTo>
                    <a:pt x="260" y="1768"/>
                  </a:lnTo>
                  <a:lnTo>
                    <a:pt x="258" y="1768"/>
                  </a:lnTo>
                  <a:lnTo>
                    <a:pt x="257" y="1765"/>
                  </a:lnTo>
                  <a:lnTo>
                    <a:pt x="253" y="1763"/>
                  </a:lnTo>
                  <a:lnTo>
                    <a:pt x="253" y="1761"/>
                  </a:lnTo>
                  <a:lnTo>
                    <a:pt x="253" y="1759"/>
                  </a:lnTo>
                  <a:lnTo>
                    <a:pt x="253" y="1758"/>
                  </a:lnTo>
                  <a:lnTo>
                    <a:pt x="251" y="1756"/>
                  </a:lnTo>
                  <a:lnTo>
                    <a:pt x="250" y="1754"/>
                  </a:lnTo>
                  <a:lnTo>
                    <a:pt x="246" y="1751"/>
                  </a:lnTo>
                  <a:lnTo>
                    <a:pt x="241" y="1745"/>
                  </a:lnTo>
                  <a:lnTo>
                    <a:pt x="237" y="1740"/>
                  </a:lnTo>
                  <a:lnTo>
                    <a:pt x="237" y="1738"/>
                  </a:lnTo>
                  <a:lnTo>
                    <a:pt x="235" y="1738"/>
                  </a:lnTo>
                  <a:lnTo>
                    <a:pt x="237" y="1736"/>
                  </a:lnTo>
                  <a:lnTo>
                    <a:pt x="235" y="1736"/>
                  </a:lnTo>
                  <a:lnTo>
                    <a:pt x="235" y="1735"/>
                  </a:lnTo>
                  <a:lnTo>
                    <a:pt x="234" y="1733"/>
                  </a:lnTo>
                  <a:lnTo>
                    <a:pt x="232" y="1729"/>
                  </a:lnTo>
                  <a:lnTo>
                    <a:pt x="234" y="1729"/>
                  </a:lnTo>
                  <a:lnTo>
                    <a:pt x="235" y="1731"/>
                  </a:lnTo>
                  <a:lnTo>
                    <a:pt x="235" y="1733"/>
                  </a:lnTo>
                  <a:lnTo>
                    <a:pt x="237" y="1731"/>
                  </a:lnTo>
                  <a:lnTo>
                    <a:pt x="237" y="1729"/>
                  </a:lnTo>
                  <a:lnTo>
                    <a:pt x="237" y="1731"/>
                  </a:lnTo>
                  <a:lnTo>
                    <a:pt x="235" y="1731"/>
                  </a:lnTo>
                  <a:lnTo>
                    <a:pt x="235" y="1729"/>
                  </a:lnTo>
                  <a:lnTo>
                    <a:pt x="234" y="1729"/>
                  </a:lnTo>
                  <a:lnTo>
                    <a:pt x="234" y="1726"/>
                  </a:lnTo>
                  <a:lnTo>
                    <a:pt x="234" y="1722"/>
                  </a:lnTo>
                  <a:lnTo>
                    <a:pt x="235" y="1722"/>
                  </a:lnTo>
                  <a:lnTo>
                    <a:pt x="235" y="1724"/>
                  </a:lnTo>
                  <a:lnTo>
                    <a:pt x="237" y="1724"/>
                  </a:lnTo>
                  <a:lnTo>
                    <a:pt x="235" y="1724"/>
                  </a:lnTo>
                  <a:lnTo>
                    <a:pt x="235" y="1722"/>
                  </a:lnTo>
                  <a:lnTo>
                    <a:pt x="234" y="1722"/>
                  </a:lnTo>
                  <a:lnTo>
                    <a:pt x="234" y="1720"/>
                  </a:lnTo>
                  <a:lnTo>
                    <a:pt x="234" y="1719"/>
                  </a:lnTo>
                  <a:lnTo>
                    <a:pt x="235" y="1719"/>
                  </a:lnTo>
                  <a:lnTo>
                    <a:pt x="235" y="1717"/>
                  </a:lnTo>
                  <a:lnTo>
                    <a:pt x="235" y="1715"/>
                  </a:lnTo>
                  <a:lnTo>
                    <a:pt x="235" y="1713"/>
                  </a:lnTo>
                  <a:lnTo>
                    <a:pt x="235" y="1712"/>
                  </a:lnTo>
                  <a:lnTo>
                    <a:pt x="235" y="1705"/>
                  </a:lnTo>
                  <a:lnTo>
                    <a:pt x="235" y="1703"/>
                  </a:lnTo>
                  <a:lnTo>
                    <a:pt x="235" y="1701"/>
                  </a:lnTo>
                  <a:lnTo>
                    <a:pt x="235" y="1699"/>
                  </a:lnTo>
                  <a:lnTo>
                    <a:pt x="235" y="1697"/>
                  </a:lnTo>
                  <a:lnTo>
                    <a:pt x="235" y="1692"/>
                  </a:lnTo>
                  <a:lnTo>
                    <a:pt x="235" y="1689"/>
                  </a:lnTo>
                  <a:lnTo>
                    <a:pt x="237" y="1690"/>
                  </a:lnTo>
                  <a:lnTo>
                    <a:pt x="239" y="1690"/>
                  </a:lnTo>
                  <a:lnTo>
                    <a:pt x="239" y="1692"/>
                  </a:lnTo>
                  <a:lnTo>
                    <a:pt x="241" y="1692"/>
                  </a:lnTo>
                  <a:lnTo>
                    <a:pt x="241" y="1690"/>
                  </a:lnTo>
                  <a:lnTo>
                    <a:pt x="239" y="1690"/>
                  </a:lnTo>
                  <a:lnTo>
                    <a:pt x="239" y="1689"/>
                  </a:lnTo>
                  <a:lnTo>
                    <a:pt x="237" y="1689"/>
                  </a:lnTo>
                  <a:lnTo>
                    <a:pt x="237" y="1687"/>
                  </a:lnTo>
                  <a:lnTo>
                    <a:pt x="235" y="1687"/>
                  </a:lnTo>
                  <a:lnTo>
                    <a:pt x="235" y="1685"/>
                  </a:lnTo>
                  <a:lnTo>
                    <a:pt x="235" y="1682"/>
                  </a:lnTo>
                  <a:lnTo>
                    <a:pt x="234" y="1680"/>
                  </a:lnTo>
                  <a:lnTo>
                    <a:pt x="234" y="1678"/>
                  </a:lnTo>
                  <a:lnTo>
                    <a:pt x="234" y="1676"/>
                  </a:lnTo>
                  <a:lnTo>
                    <a:pt x="234" y="1674"/>
                  </a:lnTo>
                  <a:lnTo>
                    <a:pt x="234" y="1673"/>
                  </a:lnTo>
                  <a:lnTo>
                    <a:pt x="232" y="1671"/>
                  </a:lnTo>
                  <a:lnTo>
                    <a:pt x="232" y="1667"/>
                  </a:lnTo>
                  <a:lnTo>
                    <a:pt x="234" y="1667"/>
                  </a:lnTo>
                  <a:lnTo>
                    <a:pt x="234" y="1666"/>
                  </a:lnTo>
                  <a:lnTo>
                    <a:pt x="235" y="1666"/>
                  </a:lnTo>
                  <a:lnTo>
                    <a:pt x="237" y="1667"/>
                  </a:lnTo>
                  <a:lnTo>
                    <a:pt x="237" y="1666"/>
                  </a:lnTo>
                  <a:lnTo>
                    <a:pt x="239" y="1664"/>
                  </a:lnTo>
                  <a:lnTo>
                    <a:pt x="237" y="1664"/>
                  </a:lnTo>
                  <a:lnTo>
                    <a:pt x="237" y="1666"/>
                  </a:lnTo>
                  <a:lnTo>
                    <a:pt x="235" y="1666"/>
                  </a:lnTo>
                  <a:lnTo>
                    <a:pt x="234" y="1666"/>
                  </a:lnTo>
                  <a:lnTo>
                    <a:pt x="232" y="1666"/>
                  </a:lnTo>
                  <a:lnTo>
                    <a:pt x="230" y="1666"/>
                  </a:lnTo>
                  <a:lnTo>
                    <a:pt x="230" y="1662"/>
                  </a:lnTo>
                  <a:lnTo>
                    <a:pt x="230" y="1660"/>
                  </a:lnTo>
                  <a:lnTo>
                    <a:pt x="228" y="1657"/>
                  </a:lnTo>
                  <a:lnTo>
                    <a:pt x="227" y="1655"/>
                  </a:lnTo>
                  <a:lnTo>
                    <a:pt x="227" y="1653"/>
                  </a:lnTo>
                  <a:lnTo>
                    <a:pt x="227" y="1651"/>
                  </a:lnTo>
                  <a:lnTo>
                    <a:pt x="228" y="1653"/>
                  </a:lnTo>
                  <a:lnTo>
                    <a:pt x="228" y="1655"/>
                  </a:lnTo>
                  <a:lnTo>
                    <a:pt x="228" y="1657"/>
                  </a:lnTo>
                  <a:lnTo>
                    <a:pt x="230" y="1659"/>
                  </a:lnTo>
                  <a:lnTo>
                    <a:pt x="232" y="1659"/>
                  </a:lnTo>
                  <a:lnTo>
                    <a:pt x="232" y="1657"/>
                  </a:lnTo>
                  <a:lnTo>
                    <a:pt x="230" y="1657"/>
                  </a:lnTo>
                  <a:lnTo>
                    <a:pt x="230" y="1655"/>
                  </a:lnTo>
                  <a:lnTo>
                    <a:pt x="230" y="1653"/>
                  </a:lnTo>
                  <a:lnTo>
                    <a:pt x="228" y="1653"/>
                  </a:lnTo>
                  <a:lnTo>
                    <a:pt x="228" y="1651"/>
                  </a:lnTo>
                  <a:lnTo>
                    <a:pt x="227" y="1650"/>
                  </a:lnTo>
                  <a:lnTo>
                    <a:pt x="227" y="1648"/>
                  </a:lnTo>
                  <a:lnTo>
                    <a:pt x="227" y="1646"/>
                  </a:lnTo>
                  <a:lnTo>
                    <a:pt x="228" y="1646"/>
                  </a:lnTo>
                  <a:lnTo>
                    <a:pt x="228" y="1644"/>
                  </a:lnTo>
                  <a:lnTo>
                    <a:pt x="227" y="1644"/>
                  </a:lnTo>
                  <a:lnTo>
                    <a:pt x="227" y="1643"/>
                  </a:lnTo>
                  <a:lnTo>
                    <a:pt x="227" y="1639"/>
                  </a:lnTo>
                  <a:lnTo>
                    <a:pt x="227" y="1637"/>
                  </a:lnTo>
                  <a:lnTo>
                    <a:pt x="225" y="1634"/>
                  </a:lnTo>
                  <a:lnTo>
                    <a:pt x="225" y="1630"/>
                  </a:lnTo>
                  <a:lnTo>
                    <a:pt x="225" y="1628"/>
                  </a:lnTo>
                  <a:lnTo>
                    <a:pt x="225" y="1627"/>
                  </a:lnTo>
                  <a:lnTo>
                    <a:pt x="225" y="1623"/>
                  </a:lnTo>
                  <a:lnTo>
                    <a:pt x="225" y="1621"/>
                  </a:lnTo>
                  <a:lnTo>
                    <a:pt x="225" y="1620"/>
                  </a:lnTo>
                  <a:lnTo>
                    <a:pt x="225" y="1614"/>
                  </a:lnTo>
                  <a:lnTo>
                    <a:pt x="225" y="1612"/>
                  </a:lnTo>
                  <a:lnTo>
                    <a:pt x="225" y="1611"/>
                  </a:lnTo>
                  <a:lnTo>
                    <a:pt x="225" y="1607"/>
                  </a:lnTo>
                  <a:lnTo>
                    <a:pt x="225" y="1605"/>
                  </a:lnTo>
                  <a:lnTo>
                    <a:pt x="225" y="1607"/>
                  </a:lnTo>
                  <a:lnTo>
                    <a:pt x="225" y="1609"/>
                  </a:lnTo>
                  <a:lnTo>
                    <a:pt x="225" y="1611"/>
                  </a:lnTo>
                  <a:lnTo>
                    <a:pt x="225" y="1612"/>
                  </a:lnTo>
                  <a:lnTo>
                    <a:pt x="225" y="1614"/>
                  </a:lnTo>
                  <a:lnTo>
                    <a:pt x="227" y="1612"/>
                  </a:lnTo>
                  <a:lnTo>
                    <a:pt x="227" y="1611"/>
                  </a:lnTo>
                  <a:lnTo>
                    <a:pt x="227" y="1609"/>
                  </a:lnTo>
                  <a:lnTo>
                    <a:pt x="227" y="1605"/>
                  </a:lnTo>
                  <a:lnTo>
                    <a:pt x="225" y="1602"/>
                  </a:lnTo>
                  <a:lnTo>
                    <a:pt x="225" y="1600"/>
                  </a:lnTo>
                  <a:lnTo>
                    <a:pt x="225" y="1598"/>
                  </a:lnTo>
                  <a:lnTo>
                    <a:pt x="227" y="1598"/>
                  </a:lnTo>
                  <a:lnTo>
                    <a:pt x="227" y="1597"/>
                  </a:lnTo>
                  <a:lnTo>
                    <a:pt x="228" y="1597"/>
                  </a:lnTo>
                  <a:lnTo>
                    <a:pt x="230" y="1598"/>
                  </a:lnTo>
                  <a:lnTo>
                    <a:pt x="230" y="1597"/>
                  </a:lnTo>
                  <a:lnTo>
                    <a:pt x="227" y="1597"/>
                  </a:lnTo>
                  <a:lnTo>
                    <a:pt x="227" y="1595"/>
                  </a:lnTo>
                  <a:lnTo>
                    <a:pt x="227" y="1593"/>
                  </a:lnTo>
                  <a:lnTo>
                    <a:pt x="227" y="1591"/>
                  </a:lnTo>
                  <a:lnTo>
                    <a:pt x="227" y="1589"/>
                  </a:lnTo>
                  <a:lnTo>
                    <a:pt x="228" y="1588"/>
                  </a:lnTo>
                  <a:lnTo>
                    <a:pt x="230" y="1588"/>
                  </a:lnTo>
                  <a:lnTo>
                    <a:pt x="230" y="1586"/>
                  </a:lnTo>
                  <a:lnTo>
                    <a:pt x="232" y="1584"/>
                  </a:lnTo>
                  <a:lnTo>
                    <a:pt x="232" y="1582"/>
                  </a:lnTo>
                  <a:lnTo>
                    <a:pt x="232" y="1581"/>
                  </a:lnTo>
                  <a:lnTo>
                    <a:pt x="232" y="1579"/>
                  </a:lnTo>
                  <a:lnTo>
                    <a:pt x="232" y="1577"/>
                  </a:lnTo>
                  <a:lnTo>
                    <a:pt x="232" y="1575"/>
                  </a:lnTo>
                  <a:lnTo>
                    <a:pt x="232" y="1574"/>
                  </a:lnTo>
                  <a:lnTo>
                    <a:pt x="232" y="1572"/>
                  </a:lnTo>
                  <a:lnTo>
                    <a:pt x="232" y="1570"/>
                  </a:lnTo>
                  <a:lnTo>
                    <a:pt x="232" y="1568"/>
                  </a:lnTo>
                  <a:lnTo>
                    <a:pt x="230" y="1566"/>
                  </a:lnTo>
                  <a:lnTo>
                    <a:pt x="230" y="1565"/>
                  </a:lnTo>
                  <a:lnTo>
                    <a:pt x="230" y="1563"/>
                  </a:lnTo>
                  <a:lnTo>
                    <a:pt x="228" y="1563"/>
                  </a:lnTo>
                  <a:lnTo>
                    <a:pt x="228" y="1561"/>
                  </a:lnTo>
                  <a:lnTo>
                    <a:pt x="227" y="1559"/>
                  </a:lnTo>
                  <a:lnTo>
                    <a:pt x="225" y="1558"/>
                  </a:lnTo>
                  <a:lnTo>
                    <a:pt x="223" y="1556"/>
                  </a:lnTo>
                  <a:lnTo>
                    <a:pt x="223" y="1554"/>
                  </a:lnTo>
                  <a:lnTo>
                    <a:pt x="221" y="1554"/>
                  </a:lnTo>
                  <a:lnTo>
                    <a:pt x="219" y="1554"/>
                  </a:lnTo>
                  <a:lnTo>
                    <a:pt x="218" y="1554"/>
                  </a:lnTo>
                  <a:lnTo>
                    <a:pt x="214" y="1554"/>
                  </a:lnTo>
                  <a:lnTo>
                    <a:pt x="214" y="1552"/>
                  </a:lnTo>
                  <a:lnTo>
                    <a:pt x="212" y="1552"/>
                  </a:lnTo>
                  <a:lnTo>
                    <a:pt x="211" y="1551"/>
                  </a:lnTo>
                  <a:lnTo>
                    <a:pt x="211" y="1549"/>
                  </a:lnTo>
                  <a:lnTo>
                    <a:pt x="209" y="1547"/>
                  </a:lnTo>
                  <a:lnTo>
                    <a:pt x="209" y="1545"/>
                  </a:lnTo>
                  <a:lnTo>
                    <a:pt x="209" y="1543"/>
                  </a:lnTo>
                  <a:lnTo>
                    <a:pt x="211" y="1543"/>
                  </a:lnTo>
                  <a:lnTo>
                    <a:pt x="211" y="1542"/>
                  </a:lnTo>
                  <a:lnTo>
                    <a:pt x="209" y="1542"/>
                  </a:lnTo>
                  <a:lnTo>
                    <a:pt x="209" y="1540"/>
                  </a:lnTo>
                  <a:lnTo>
                    <a:pt x="209" y="1538"/>
                  </a:lnTo>
                  <a:lnTo>
                    <a:pt x="209" y="1536"/>
                  </a:lnTo>
                  <a:lnTo>
                    <a:pt x="209" y="1533"/>
                  </a:lnTo>
                  <a:lnTo>
                    <a:pt x="209" y="1531"/>
                  </a:lnTo>
                  <a:lnTo>
                    <a:pt x="209" y="1529"/>
                  </a:lnTo>
                  <a:lnTo>
                    <a:pt x="209" y="1528"/>
                  </a:lnTo>
                  <a:lnTo>
                    <a:pt x="207" y="1526"/>
                  </a:lnTo>
                  <a:lnTo>
                    <a:pt x="207" y="1524"/>
                  </a:lnTo>
                  <a:lnTo>
                    <a:pt x="205" y="1522"/>
                  </a:lnTo>
                  <a:lnTo>
                    <a:pt x="205" y="1520"/>
                  </a:lnTo>
                  <a:lnTo>
                    <a:pt x="205" y="1519"/>
                  </a:lnTo>
                  <a:lnTo>
                    <a:pt x="205" y="1517"/>
                  </a:lnTo>
                  <a:lnTo>
                    <a:pt x="205" y="1513"/>
                  </a:lnTo>
                  <a:lnTo>
                    <a:pt x="204" y="1513"/>
                  </a:lnTo>
                  <a:lnTo>
                    <a:pt x="204" y="1512"/>
                  </a:lnTo>
                  <a:lnTo>
                    <a:pt x="204" y="1510"/>
                  </a:lnTo>
                  <a:lnTo>
                    <a:pt x="204" y="1508"/>
                  </a:lnTo>
                  <a:lnTo>
                    <a:pt x="204" y="1506"/>
                  </a:lnTo>
                  <a:lnTo>
                    <a:pt x="204" y="1505"/>
                  </a:lnTo>
                  <a:lnTo>
                    <a:pt x="204" y="1503"/>
                  </a:lnTo>
                  <a:lnTo>
                    <a:pt x="204" y="1501"/>
                  </a:lnTo>
                  <a:lnTo>
                    <a:pt x="204" y="1499"/>
                  </a:lnTo>
                  <a:lnTo>
                    <a:pt x="204" y="1497"/>
                  </a:lnTo>
                  <a:lnTo>
                    <a:pt x="204" y="1496"/>
                  </a:lnTo>
                  <a:lnTo>
                    <a:pt x="204" y="1492"/>
                  </a:lnTo>
                  <a:lnTo>
                    <a:pt x="204" y="1490"/>
                  </a:lnTo>
                  <a:lnTo>
                    <a:pt x="205" y="1492"/>
                  </a:lnTo>
                  <a:lnTo>
                    <a:pt x="207" y="1494"/>
                  </a:lnTo>
                  <a:lnTo>
                    <a:pt x="209" y="1494"/>
                  </a:lnTo>
                  <a:lnTo>
                    <a:pt x="209" y="1496"/>
                  </a:lnTo>
                  <a:lnTo>
                    <a:pt x="207" y="1497"/>
                  </a:lnTo>
                  <a:lnTo>
                    <a:pt x="207" y="1499"/>
                  </a:lnTo>
                  <a:lnTo>
                    <a:pt x="209" y="1499"/>
                  </a:lnTo>
                  <a:lnTo>
                    <a:pt x="209" y="1501"/>
                  </a:lnTo>
                  <a:lnTo>
                    <a:pt x="211" y="1501"/>
                  </a:lnTo>
                  <a:lnTo>
                    <a:pt x="211" y="1503"/>
                  </a:lnTo>
                  <a:lnTo>
                    <a:pt x="211" y="1505"/>
                  </a:lnTo>
                  <a:lnTo>
                    <a:pt x="212" y="1505"/>
                  </a:lnTo>
                  <a:lnTo>
                    <a:pt x="214" y="1505"/>
                  </a:lnTo>
                  <a:lnTo>
                    <a:pt x="214" y="1506"/>
                  </a:lnTo>
                  <a:lnTo>
                    <a:pt x="214" y="1508"/>
                  </a:lnTo>
                  <a:lnTo>
                    <a:pt x="214" y="1506"/>
                  </a:lnTo>
                  <a:lnTo>
                    <a:pt x="216" y="1506"/>
                  </a:lnTo>
                  <a:lnTo>
                    <a:pt x="216" y="1505"/>
                  </a:lnTo>
                  <a:lnTo>
                    <a:pt x="214" y="1506"/>
                  </a:lnTo>
                  <a:lnTo>
                    <a:pt x="216" y="1505"/>
                  </a:lnTo>
                  <a:lnTo>
                    <a:pt x="214" y="1505"/>
                  </a:lnTo>
                  <a:lnTo>
                    <a:pt x="212" y="1505"/>
                  </a:lnTo>
                  <a:lnTo>
                    <a:pt x="211" y="1503"/>
                  </a:lnTo>
                  <a:lnTo>
                    <a:pt x="212" y="1501"/>
                  </a:lnTo>
                  <a:lnTo>
                    <a:pt x="212" y="1499"/>
                  </a:lnTo>
                  <a:lnTo>
                    <a:pt x="211" y="1499"/>
                  </a:lnTo>
                  <a:lnTo>
                    <a:pt x="209" y="1499"/>
                  </a:lnTo>
                  <a:lnTo>
                    <a:pt x="209" y="1497"/>
                  </a:lnTo>
                  <a:lnTo>
                    <a:pt x="209" y="1496"/>
                  </a:lnTo>
                  <a:lnTo>
                    <a:pt x="209" y="1494"/>
                  </a:lnTo>
                  <a:lnTo>
                    <a:pt x="207" y="1492"/>
                  </a:lnTo>
                  <a:lnTo>
                    <a:pt x="207" y="1490"/>
                  </a:lnTo>
                  <a:lnTo>
                    <a:pt x="205" y="1490"/>
                  </a:lnTo>
                  <a:lnTo>
                    <a:pt x="204" y="1489"/>
                  </a:lnTo>
                  <a:lnTo>
                    <a:pt x="205" y="1487"/>
                  </a:lnTo>
                  <a:lnTo>
                    <a:pt x="205" y="1485"/>
                  </a:lnTo>
                  <a:lnTo>
                    <a:pt x="207" y="1482"/>
                  </a:lnTo>
                  <a:lnTo>
                    <a:pt x="207" y="1480"/>
                  </a:lnTo>
                  <a:lnTo>
                    <a:pt x="207" y="1478"/>
                  </a:lnTo>
                  <a:lnTo>
                    <a:pt x="209" y="1478"/>
                  </a:lnTo>
                  <a:lnTo>
                    <a:pt x="209" y="1474"/>
                  </a:lnTo>
                  <a:lnTo>
                    <a:pt x="211" y="1473"/>
                  </a:lnTo>
                  <a:lnTo>
                    <a:pt x="214" y="1466"/>
                  </a:lnTo>
                  <a:lnTo>
                    <a:pt x="216" y="1464"/>
                  </a:lnTo>
                  <a:lnTo>
                    <a:pt x="216" y="1466"/>
                  </a:lnTo>
                  <a:lnTo>
                    <a:pt x="218" y="1464"/>
                  </a:lnTo>
                  <a:lnTo>
                    <a:pt x="218" y="1462"/>
                  </a:lnTo>
                  <a:lnTo>
                    <a:pt x="218" y="1460"/>
                  </a:lnTo>
                  <a:lnTo>
                    <a:pt x="219" y="1457"/>
                  </a:lnTo>
                  <a:lnTo>
                    <a:pt x="219" y="1455"/>
                  </a:lnTo>
                  <a:lnTo>
                    <a:pt x="221" y="1451"/>
                  </a:lnTo>
                  <a:lnTo>
                    <a:pt x="221" y="1450"/>
                  </a:lnTo>
                  <a:lnTo>
                    <a:pt x="223" y="1448"/>
                  </a:lnTo>
                  <a:lnTo>
                    <a:pt x="225" y="1448"/>
                  </a:lnTo>
                  <a:lnTo>
                    <a:pt x="225" y="1450"/>
                  </a:lnTo>
                  <a:lnTo>
                    <a:pt x="227" y="1450"/>
                  </a:lnTo>
                  <a:lnTo>
                    <a:pt x="227" y="1451"/>
                  </a:lnTo>
                  <a:lnTo>
                    <a:pt x="227" y="1453"/>
                  </a:lnTo>
                  <a:lnTo>
                    <a:pt x="227" y="1451"/>
                  </a:lnTo>
                  <a:lnTo>
                    <a:pt x="230" y="1451"/>
                  </a:lnTo>
                  <a:lnTo>
                    <a:pt x="230" y="1450"/>
                  </a:lnTo>
                  <a:lnTo>
                    <a:pt x="230" y="1446"/>
                  </a:lnTo>
                  <a:lnTo>
                    <a:pt x="232" y="1446"/>
                  </a:lnTo>
                  <a:lnTo>
                    <a:pt x="232" y="1444"/>
                  </a:lnTo>
                  <a:lnTo>
                    <a:pt x="230" y="1444"/>
                  </a:lnTo>
                  <a:lnTo>
                    <a:pt x="230" y="1446"/>
                  </a:lnTo>
                  <a:lnTo>
                    <a:pt x="230" y="1448"/>
                  </a:lnTo>
                  <a:lnTo>
                    <a:pt x="230" y="1450"/>
                  </a:lnTo>
                  <a:lnTo>
                    <a:pt x="228" y="1450"/>
                  </a:lnTo>
                  <a:lnTo>
                    <a:pt x="228" y="1451"/>
                  </a:lnTo>
                  <a:lnTo>
                    <a:pt x="228" y="1450"/>
                  </a:lnTo>
                  <a:lnTo>
                    <a:pt x="227" y="1450"/>
                  </a:lnTo>
                  <a:lnTo>
                    <a:pt x="227" y="1448"/>
                  </a:lnTo>
                  <a:lnTo>
                    <a:pt x="227" y="1444"/>
                  </a:lnTo>
                  <a:lnTo>
                    <a:pt x="227" y="1443"/>
                  </a:lnTo>
                  <a:lnTo>
                    <a:pt x="228" y="1441"/>
                  </a:lnTo>
                  <a:lnTo>
                    <a:pt x="230" y="1439"/>
                  </a:lnTo>
                  <a:lnTo>
                    <a:pt x="232" y="1437"/>
                  </a:lnTo>
                  <a:lnTo>
                    <a:pt x="234" y="1435"/>
                  </a:lnTo>
                  <a:lnTo>
                    <a:pt x="234" y="1434"/>
                  </a:lnTo>
                  <a:lnTo>
                    <a:pt x="235" y="1432"/>
                  </a:lnTo>
                  <a:lnTo>
                    <a:pt x="237" y="1428"/>
                  </a:lnTo>
                  <a:lnTo>
                    <a:pt x="241" y="1425"/>
                  </a:lnTo>
                  <a:lnTo>
                    <a:pt x="241" y="1423"/>
                  </a:lnTo>
                  <a:lnTo>
                    <a:pt x="241" y="1425"/>
                  </a:lnTo>
                  <a:lnTo>
                    <a:pt x="239" y="1427"/>
                  </a:lnTo>
                  <a:lnTo>
                    <a:pt x="239" y="1428"/>
                  </a:lnTo>
                  <a:lnTo>
                    <a:pt x="241" y="1427"/>
                  </a:lnTo>
                  <a:lnTo>
                    <a:pt x="242" y="1423"/>
                  </a:lnTo>
                  <a:lnTo>
                    <a:pt x="244" y="1421"/>
                  </a:lnTo>
                  <a:lnTo>
                    <a:pt x="244" y="1420"/>
                  </a:lnTo>
                  <a:lnTo>
                    <a:pt x="246" y="1418"/>
                  </a:lnTo>
                  <a:lnTo>
                    <a:pt x="246" y="1416"/>
                  </a:lnTo>
                  <a:lnTo>
                    <a:pt x="248" y="1414"/>
                  </a:lnTo>
                  <a:lnTo>
                    <a:pt x="248" y="1412"/>
                  </a:lnTo>
                  <a:lnTo>
                    <a:pt x="248" y="1411"/>
                  </a:lnTo>
                  <a:lnTo>
                    <a:pt x="248" y="1407"/>
                  </a:lnTo>
                  <a:lnTo>
                    <a:pt x="248" y="1405"/>
                  </a:lnTo>
                  <a:lnTo>
                    <a:pt x="250" y="1405"/>
                  </a:lnTo>
                  <a:lnTo>
                    <a:pt x="250" y="1404"/>
                  </a:lnTo>
                  <a:lnTo>
                    <a:pt x="251" y="1404"/>
                  </a:lnTo>
                  <a:lnTo>
                    <a:pt x="251" y="1402"/>
                  </a:lnTo>
                  <a:lnTo>
                    <a:pt x="253" y="1404"/>
                  </a:lnTo>
                  <a:lnTo>
                    <a:pt x="253" y="1405"/>
                  </a:lnTo>
                  <a:lnTo>
                    <a:pt x="253" y="1404"/>
                  </a:lnTo>
                  <a:lnTo>
                    <a:pt x="253" y="1402"/>
                  </a:lnTo>
                  <a:lnTo>
                    <a:pt x="253" y="1400"/>
                  </a:lnTo>
                  <a:lnTo>
                    <a:pt x="251" y="1402"/>
                  </a:lnTo>
                  <a:lnTo>
                    <a:pt x="250" y="1402"/>
                  </a:lnTo>
                  <a:lnTo>
                    <a:pt x="250" y="1404"/>
                  </a:lnTo>
                  <a:lnTo>
                    <a:pt x="248" y="1404"/>
                  </a:lnTo>
                  <a:lnTo>
                    <a:pt x="248" y="1405"/>
                  </a:lnTo>
                  <a:lnTo>
                    <a:pt x="248" y="1404"/>
                  </a:lnTo>
                  <a:lnTo>
                    <a:pt x="248" y="1402"/>
                  </a:lnTo>
                  <a:lnTo>
                    <a:pt x="248" y="1400"/>
                  </a:lnTo>
                  <a:lnTo>
                    <a:pt x="248" y="1398"/>
                  </a:lnTo>
                  <a:lnTo>
                    <a:pt x="250" y="1398"/>
                  </a:lnTo>
                  <a:lnTo>
                    <a:pt x="250" y="1397"/>
                  </a:lnTo>
                  <a:lnTo>
                    <a:pt x="251" y="1397"/>
                  </a:lnTo>
                  <a:lnTo>
                    <a:pt x="253" y="1397"/>
                  </a:lnTo>
                  <a:lnTo>
                    <a:pt x="253" y="1395"/>
                  </a:lnTo>
                  <a:lnTo>
                    <a:pt x="255" y="1395"/>
                  </a:lnTo>
                  <a:lnTo>
                    <a:pt x="253" y="1395"/>
                  </a:lnTo>
                  <a:lnTo>
                    <a:pt x="253" y="1393"/>
                  </a:lnTo>
                  <a:lnTo>
                    <a:pt x="255" y="1393"/>
                  </a:lnTo>
                  <a:lnTo>
                    <a:pt x="255" y="1391"/>
                  </a:lnTo>
                  <a:lnTo>
                    <a:pt x="255" y="1389"/>
                  </a:lnTo>
                  <a:lnTo>
                    <a:pt x="257" y="1388"/>
                  </a:lnTo>
                  <a:lnTo>
                    <a:pt x="257" y="1386"/>
                  </a:lnTo>
                  <a:lnTo>
                    <a:pt x="258" y="1384"/>
                  </a:lnTo>
                  <a:lnTo>
                    <a:pt x="260" y="1382"/>
                  </a:lnTo>
                  <a:lnTo>
                    <a:pt x="260" y="1381"/>
                  </a:lnTo>
                  <a:lnTo>
                    <a:pt x="262" y="1381"/>
                  </a:lnTo>
                  <a:lnTo>
                    <a:pt x="260" y="1381"/>
                  </a:lnTo>
                  <a:lnTo>
                    <a:pt x="260" y="1382"/>
                  </a:lnTo>
                  <a:lnTo>
                    <a:pt x="260" y="1384"/>
                  </a:lnTo>
                  <a:lnTo>
                    <a:pt x="262" y="1384"/>
                  </a:lnTo>
                  <a:lnTo>
                    <a:pt x="264" y="1384"/>
                  </a:lnTo>
                  <a:lnTo>
                    <a:pt x="264" y="1382"/>
                  </a:lnTo>
                  <a:lnTo>
                    <a:pt x="265" y="1382"/>
                  </a:lnTo>
                  <a:lnTo>
                    <a:pt x="265" y="1381"/>
                  </a:lnTo>
                  <a:lnTo>
                    <a:pt x="267" y="1379"/>
                  </a:lnTo>
                  <a:lnTo>
                    <a:pt x="269" y="1377"/>
                  </a:lnTo>
                  <a:lnTo>
                    <a:pt x="269" y="1375"/>
                  </a:lnTo>
                  <a:lnTo>
                    <a:pt x="271" y="1375"/>
                  </a:lnTo>
                  <a:lnTo>
                    <a:pt x="271" y="1374"/>
                  </a:lnTo>
                  <a:lnTo>
                    <a:pt x="273" y="1372"/>
                  </a:lnTo>
                  <a:lnTo>
                    <a:pt x="273" y="1370"/>
                  </a:lnTo>
                  <a:lnTo>
                    <a:pt x="274" y="1368"/>
                  </a:lnTo>
                  <a:lnTo>
                    <a:pt x="274" y="1366"/>
                  </a:lnTo>
                  <a:lnTo>
                    <a:pt x="276" y="1365"/>
                  </a:lnTo>
                  <a:lnTo>
                    <a:pt x="278" y="1365"/>
                  </a:lnTo>
                  <a:lnTo>
                    <a:pt x="280" y="1363"/>
                  </a:lnTo>
                  <a:lnTo>
                    <a:pt x="280" y="1361"/>
                  </a:lnTo>
                  <a:lnTo>
                    <a:pt x="281" y="1359"/>
                  </a:lnTo>
                  <a:lnTo>
                    <a:pt x="281" y="1358"/>
                  </a:lnTo>
                  <a:lnTo>
                    <a:pt x="283" y="1356"/>
                  </a:lnTo>
                  <a:lnTo>
                    <a:pt x="283" y="1354"/>
                  </a:lnTo>
                  <a:lnTo>
                    <a:pt x="285" y="1352"/>
                  </a:lnTo>
                  <a:lnTo>
                    <a:pt x="285" y="1351"/>
                  </a:lnTo>
                  <a:lnTo>
                    <a:pt x="287" y="1349"/>
                  </a:lnTo>
                  <a:lnTo>
                    <a:pt x="287" y="1347"/>
                  </a:lnTo>
                  <a:lnTo>
                    <a:pt x="289" y="1347"/>
                  </a:lnTo>
                  <a:lnTo>
                    <a:pt x="289" y="1345"/>
                  </a:lnTo>
                  <a:lnTo>
                    <a:pt x="289" y="1343"/>
                  </a:lnTo>
                  <a:lnTo>
                    <a:pt x="290" y="1342"/>
                  </a:lnTo>
                  <a:lnTo>
                    <a:pt x="292" y="1342"/>
                  </a:lnTo>
                  <a:lnTo>
                    <a:pt x="292" y="1340"/>
                  </a:lnTo>
                  <a:lnTo>
                    <a:pt x="294" y="1340"/>
                  </a:lnTo>
                  <a:lnTo>
                    <a:pt x="294" y="1338"/>
                  </a:lnTo>
                  <a:lnTo>
                    <a:pt x="294" y="1336"/>
                  </a:lnTo>
                  <a:lnTo>
                    <a:pt x="296" y="1335"/>
                  </a:lnTo>
                  <a:lnTo>
                    <a:pt x="297" y="1333"/>
                  </a:lnTo>
                  <a:lnTo>
                    <a:pt x="297" y="1331"/>
                  </a:lnTo>
                  <a:lnTo>
                    <a:pt x="297" y="1329"/>
                  </a:lnTo>
                  <a:lnTo>
                    <a:pt x="299" y="1328"/>
                  </a:lnTo>
                  <a:lnTo>
                    <a:pt x="299" y="1326"/>
                  </a:lnTo>
                  <a:lnTo>
                    <a:pt x="301" y="1326"/>
                  </a:lnTo>
                  <a:lnTo>
                    <a:pt x="301" y="1324"/>
                  </a:lnTo>
                  <a:lnTo>
                    <a:pt x="301" y="1322"/>
                  </a:lnTo>
                  <a:lnTo>
                    <a:pt x="303" y="1320"/>
                  </a:lnTo>
                  <a:lnTo>
                    <a:pt x="304" y="1320"/>
                  </a:lnTo>
                  <a:lnTo>
                    <a:pt x="304" y="1319"/>
                  </a:lnTo>
                  <a:lnTo>
                    <a:pt x="304" y="1317"/>
                  </a:lnTo>
                  <a:lnTo>
                    <a:pt x="306" y="1317"/>
                  </a:lnTo>
                  <a:lnTo>
                    <a:pt x="306" y="1315"/>
                  </a:lnTo>
                  <a:lnTo>
                    <a:pt x="306" y="1313"/>
                  </a:lnTo>
                  <a:lnTo>
                    <a:pt x="308" y="1313"/>
                  </a:lnTo>
                  <a:lnTo>
                    <a:pt x="310" y="1312"/>
                  </a:lnTo>
                  <a:lnTo>
                    <a:pt x="312" y="1310"/>
                  </a:lnTo>
                  <a:lnTo>
                    <a:pt x="312" y="1308"/>
                  </a:lnTo>
                  <a:lnTo>
                    <a:pt x="313" y="1306"/>
                  </a:lnTo>
                  <a:lnTo>
                    <a:pt x="313" y="1305"/>
                  </a:lnTo>
                  <a:lnTo>
                    <a:pt x="313" y="1303"/>
                  </a:lnTo>
                  <a:lnTo>
                    <a:pt x="315" y="1299"/>
                  </a:lnTo>
                  <a:lnTo>
                    <a:pt x="315" y="1297"/>
                  </a:lnTo>
                  <a:lnTo>
                    <a:pt x="317" y="1297"/>
                  </a:lnTo>
                  <a:lnTo>
                    <a:pt x="317" y="1299"/>
                  </a:lnTo>
                  <a:lnTo>
                    <a:pt x="315" y="1299"/>
                  </a:lnTo>
                  <a:lnTo>
                    <a:pt x="317" y="1299"/>
                  </a:lnTo>
                  <a:lnTo>
                    <a:pt x="319" y="1299"/>
                  </a:lnTo>
                  <a:lnTo>
                    <a:pt x="319" y="1297"/>
                  </a:lnTo>
                  <a:lnTo>
                    <a:pt x="320" y="1297"/>
                  </a:lnTo>
                  <a:lnTo>
                    <a:pt x="320" y="1296"/>
                  </a:lnTo>
                  <a:lnTo>
                    <a:pt x="322" y="1296"/>
                  </a:lnTo>
                  <a:lnTo>
                    <a:pt x="322" y="1294"/>
                  </a:lnTo>
                  <a:lnTo>
                    <a:pt x="324" y="1294"/>
                  </a:lnTo>
                  <a:lnTo>
                    <a:pt x="324" y="1292"/>
                  </a:lnTo>
                  <a:lnTo>
                    <a:pt x="324" y="1290"/>
                  </a:lnTo>
                  <a:lnTo>
                    <a:pt x="324" y="1289"/>
                  </a:lnTo>
                  <a:lnTo>
                    <a:pt x="326" y="1289"/>
                  </a:lnTo>
                  <a:lnTo>
                    <a:pt x="326" y="1287"/>
                  </a:lnTo>
                  <a:lnTo>
                    <a:pt x="327" y="1287"/>
                  </a:lnTo>
                  <a:lnTo>
                    <a:pt x="327" y="1285"/>
                  </a:lnTo>
                  <a:lnTo>
                    <a:pt x="329" y="1285"/>
                  </a:lnTo>
                  <a:lnTo>
                    <a:pt x="329" y="1283"/>
                  </a:lnTo>
                  <a:lnTo>
                    <a:pt x="331" y="1283"/>
                  </a:lnTo>
                  <a:lnTo>
                    <a:pt x="331" y="1282"/>
                  </a:lnTo>
                  <a:lnTo>
                    <a:pt x="333" y="1282"/>
                  </a:lnTo>
                  <a:lnTo>
                    <a:pt x="333" y="1280"/>
                  </a:lnTo>
                  <a:lnTo>
                    <a:pt x="333" y="1282"/>
                  </a:lnTo>
                  <a:lnTo>
                    <a:pt x="335" y="1280"/>
                  </a:lnTo>
                  <a:lnTo>
                    <a:pt x="336" y="1280"/>
                  </a:lnTo>
                  <a:lnTo>
                    <a:pt x="336" y="1278"/>
                  </a:lnTo>
                  <a:lnTo>
                    <a:pt x="336" y="1276"/>
                  </a:lnTo>
                  <a:lnTo>
                    <a:pt x="338" y="1276"/>
                  </a:lnTo>
                  <a:lnTo>
                    <a:pt x="336" y="1276"/>
                  </a:lnTo>
                  <a:lnTo>
                    <a:pt x="338" y="1276"/>
                  </a:lnTo>
                  <a:lnTo>
                    <a:pt x="338" y="1274"/>
                  </a:lnTo>
                  <a:lnTo>
                    <a:pt x="336" y="1274"/>
                  </a:lnTo>
                  <a:lnTo>
                    <a:pt x="338" y="1274"/>
                  </a:lnTo>
                  <a:lnTo>
                    <a:pt x="338" y="1273"/>
                  </a:lnTo>
                  <a:lnTo>
                    <a:pt x="338" y="1271"/>
                  </a:lnTo>
                  <a:lnTo>
                    <a:pt x="338" y="1269"/>
                  </a:lnTo>
                  <a:lnTo>
                    <a:pt x="338" y="1267"/>
                  </a:lnTo>
                  <a:lnTo>
                    <a:pt x="340" y="1267"/>
                  </a:lnTo>
                  <a:lnTo>
                    <a:pt x="340" y="1266"/>
                  </a:lnTo>
                  <a:lnTo>
                    <a:pt x="340" y="1264"/>
                  </a:lnTo>
                  <a:lnTo>
                    <a:pt x="338" y="1264"/>
                  </a:lnTo>
                  <a:lnTo>
                    <a:pt x="338" y="1262"/>
                  </a:lnTo>
                  <a:lnTo>
                    <a:pt x="338" y="1260"/>
                  </a:lnTo>
                  <a:lnTo>
                    <a:pt x="338" y="1258"/>
                  </a:lnTo>
                  <a:lnTo>
                    <a:pt x="338" y="1257"/>
                  </a:lnTo>
                  <a:lnTo>
                    <a:pt x="336" y="1257"/>
                  </a:lnTo>
                  <a:lnTo>
                    <a:pt x="336" y="1255"/>
                  </a:lnTo>
                  <a:lnTo>
                    <a:pt x="336" y="1253"/>
                  </a:lnTo>
                  <a:lnTo>
                    <a:pt x="336" y="1251"/>
                  </a:lnTo>
                  <a:lnTo>
                    <a:pt x="335" y="1251"/>
                  </a:lnTo>
                  <a:lnTo>
                    <a:pt x="335" y="1250"/>
                  </a:lnTo>
                  <a:lnTo>
                    <a:pt x="335" y="1248"/>
                  </a:lnTo>
                  <a:lnTo>
                    <a:pt x="333" y="1248"/>
                  </a:lnTo>
                  <a:lnTo>
                    <a:pt x="333" y="1246"/>
                  </a:lnTo>
                  <a:lnTo>
                    <a:pt x="333" y="1244"/>
                  </a:lnTo>
                  <a:lnTo>
                    <a:pt x="331" y="1244"/>
                  </a:lnTo>
                  <a:lnTo>
                    <a:pt x="331" y="1243"/>
                  </a:lnTo>
                  <a:lnTo>
                    <a:pt x="331" y="1241"/>
                  </a:lnTo>
                  <a:lnTo>
                    <a:pt x="331" y="1239"/>
                  </a:lnTo>
                  <a:lnTo>
                    <a:pt x="331" y="1237"/>
                  </a:lnTo>
                  <a:lnTo>
                    <a:pt x="333" y="1237"/>
                  </a:lnTo>
                  <a:lnTo>
                    <a:pt x="333" y="1235"/>
                  </a:lnTo>
                  <a:lnTo>
                    <a:pt x="333" y="1234"/>
                  </a:lnTo>
                  <a:lnTo>
                    <a:pt x="335" y="1234"/>
                  </a:lnTo>
                  <a:lnTo>
                    <a:pt x="335" y="1232"/>
                  </a:lnTo>
                  <a:lnTo>
                    <a:pt x="335" y="1234"/>
                  </a:lnTo>
                  <a:lnTo>
                    <a:pt x="336" y="1234"/>
                  </a:lnTo>
                  <a:lnTo>
                    <a:pt x="336" y="1235"/>
                  </a:lnTo>
                  <a:lnTo>
                    <a:pt x="335" y="1235"/>
                  </a:lnTo>
                  <a:lnTo>
                    <a:pt x="335" y="1237"/>
                  </a:lnTo>
                  <a:lnTo>
                    <a:pt x="335" y="1239"/>
                  </a:lnTo>
                  <a:lnTo>
                    <a:pt x="335" y="1241"/>
                  </a:lnTo>
                  <a:lnTo>
                    <a:pt x="336" y="1241"/>
                  </a:lnTo>
                  <a:lnTo>
                    <a:pt x="336" y="1239"/>
                  </a:lnTo>
                  <a:lnTo>
                    <a:pt x="336" y="1237"/>
                  </a:lnTo>
                  <a:lnTo>
                    <a:pt x="338" y="1237"/>
                  </a:lnTo>
                  <a:lnTo>
                    <a:pt x="340" y="1237"/>
                  </a:lnTo>
                  <a:lnTo>
                    <a:pt x="340" y="1235"/>
                  </a:lnTo>
                  <a:lnTo>
                    <a:pt x="342" y="1235"/>
                  </a:lnTo>
                  <a:lnTo>
                    <a:pt x="343" y="1235"/>
                  </a:lnTo>
                  <a:lnTo>
                    <a:pt x="343" y="1234"/>
                  </a:lnTo>
                  <a:lnTo>
                    <a:pt x="345" y="1234"/>
                  </a:lnTo>
                  <a:lnTo>
                    <a:pt x="345" y="1232"/>
                  </a:lnTo>
                  <a:lnTo>
                    <a:pt x="345" y="1230"/>
                  </a:lnTo>
                  <a:lnTo>
                    <a:pt x="345" y="1228"/>
                  </a:lnTo>
                  <a:lnTo>
                    <a:pt x="345" y="1227"/>
                  </a:lnTo>
                  <a:lnTo>
                    <a:pt x="347" y="1225"/>
                  </a:lnTo>
                  <a:lnTo>
                    <a:pt x="347" y="1223"/>
                  </a:lnTo>
                  <a:lnTo>
                    <a:pt x="347" y="1221"/>
                  </a:lnTo>
                  <a:lnTo>
                    <a:pt x="347" y="1220"/>
                  </a:lnTo>
                  <a:lnTo>
                    <a:pt x="347" y="1218"/>
                  </a:lnTo>
                  <a:lnTo>
                    <a:pt x="347" y="1216"/>
                  </a:lnTo>
                  <a:lnTo>
                    <a:pt x="345" y="1216"/>
                  </a:lnTo>
                  <a:lnTo>
                    <a:pt x="345" y="1214"/>
                  </a:lnTo>
                  <a:lnTo>
                    <a:pt x="345" y="1212"/>
                  </a:lnTo>
                  <a:lnTo>
                    <a:pt x="343" y="1212"/>
                  </a:lnTo>
                  <a:lnTo>
                    <a:pt x="343" y="1211"/>
                  </a:lnTo>
                  <a:lnTo>
                    <a:pt x="342" y="1211"/>
                  </a:lnTo>
                  <a:lnTo>
                    <a:pt x="342" y="1209"/>
                  </a:lnTo>
                  <a:lnTo>
                    <a:pt x="342" y="1207"/>
                  </a:lnTo>
                  <a:lnTo>
                    <a:pt x="340" y="1205"/>
                  </a:lnTo>
                  <a:lnTo>
                    <a:pt x="340" y="1204"/>
                  </a:lnTo>
                  <a:lnTo>
                    <a:pt x="340" y="1205"/>
                  </a:lnTo>
                  <a:lnTo>
                    <a:pt x="340" y="1204"/>
                  </a:lnTo>
                  <a:lnTo>
                    <a:pt x="340" y="1202"/>
                  </a:lnTo>
                  <a:lnTo>
                    <a:pt x="338" y="1202"/>
                  </a:lnTo>
                  <a:lnTo>
                    <a:pt x="340" y="1202"/>
                  </a:lnTo>
                  <a:lnTo>
                    <a:pt x="338" y="1202"/>
                  </a:lnTo>
                  <a:lnTo>
                    <a:pt x="338" y="1200"/>
                  </a:lnTo>
                  <a:lnTo>
                    <a:pt x="338" y="1198"/>
                  </a:lnTo>
                  <a:lnTo>
                    <a:pt x="336" y="1198"/>
                  </a:lnTo>
                  <a:lnTo>
                    <a:pt x="336" y="1197"/>
                  </a:lnTo>
                  <a:lnTo>
                    <a:pt x="336" y="1195"/>
                  </a:lnTo>
                  <a:lnTo>
                    <a:pt x="336" y="1193"/>
                  </a:lnTo>
                  <a:lnTo>
                    <a:pt x="335" y="1193"/>
                  </a:lnTo>
                  <a:lnTo>
                    <a:pt x="335" y="1191"/>
                  </a:lnTo>
                  <a:lnTo>
                    <a:pt x="335" y="1189"/>
                  </a:lnTo>
                  <a:lnTo>
                    <a:pt x="333" y="1189"/>
                  </a:lnTo>
                  <a:lnTo>
                    <a:pt x="333" y="1188"/>
                  </a:lnTo>
                  <a:lnTo>
                    <a:pt x="331" y="1188"/>
                  </a:lnTo>
                  <a:lnTo>
                    <a:pt x="331" y="1186"/>
                  </a:lnTo>
                  <a:lnTo>
                    <a:pt x="329" y="1184"/>
                  </a:lnTo>
                  <a:lnTo>
                    <a:pt x="329" y="1182"/>
                  </a:lnTo>
                  <a:lnTo>
                    <a:pt x="329" y="1181"/>
                  </a:lnTo>
                  <a:lnTo>
                    <a:pt x="329" y="1179"/>
                  </a:lnTo>
                  <a:lnTo>
                    <a:pt x="329" y="1177"/>
                  </a:lnTo>
                  <a:lnTo>
                    <a:pt x="331" y="1177"/>
                  </a:lnTo>
                  <a:lnTo>
                    <a:pt x="331" y="1175"/>
                  </a:lnTo>
                  <a:lnTo>
                    <a:pt x="329" y="1175"/>
                  </a:lnTo>
                  <a:lnTo>
                    <a:pt x="329" y="1174"/>
                  </a:lnTo>
                  <a:lnTo>
                    <a:pt x="331" y="1172"/>
                  </a:lnTo>
                  <a:lnTo>
                    <a:pt x="331" y="1170"/>
                  </a:lnTo>
                  <a:lnTo>
                    <a:pt x="331" y="1168"/>
                  </a:lnTo>
                  <a:lnTo>
                    <a:pt x="333" y="1168"/>
                  </a:lnTo>
                  <a:lnTo>
                    <a:pt x="335" y="1168"/>
                  </a:lnTo>
                  <a:lnTo>
                    <a:pt x="335" y="1166"/>
                  </a:lnTo>
                  <a:lnTo>
                    <a:pt x="336" y="1166"/>
                  </a:lnTo>
                  <a:lnTo>
                    <a:pt x="336" y="1165"/>
                  </a:lnTo>
                  <a:lnTo>
                    <a:pt x="336" y="1163"/>
                  </a:lnTo>
                  <a:lnTo>
                    <a:pt x="338" y="1163"/>
                  </a:lnTo>
                  <a:lnTo>
                    <a:pt x="338" y="1161"/>
                  </a:lnTo>
                  <a:lnTo>
                    <a:pt x="338" y="1159"/>
                  </a:lnTo>
                  <a:lnTo>
                    <a:pt x="338" y="1158"/>
                  </a:lnTo>
                  <a:lnTo>
                    <a:pt x="340" y="1156"/>
                  </a:lnTo>
                  <a:lnTo>
                    <a:pt x="340" y="1154"/>
                  </a:lnTo>
                  <a:lnTo>
                    <a:pt x="340" y="1152"/>
                  </a:lnTo>
                  <a:lnTo>
                    <a:pt x="338" y="1152"/>
                  </a:lnTo>
                  <a:lnTo>
                    <a:pt x="338" y="1151"/>
                  </a:lnTo>
                  <a:lnTo>
                    <a:pt x="340" y="1151"/>
                  </a:lnTo>
                  <a:lnTo>
                    <a:pt x="340" y="1149"/>
                  </a:lnTo>
                  <a:lnTo>
                    <a:pt x="342" y="1149"/>
                  </a:lnTo>
                  <a:lnTo>
                    <a:pt x="342" y="1147"/>
                  </a:lnTo>
                  <a:lnTo>
                    <a:pt x="340" y="1147"/>
                  </a:lnTo>
                  <a:lnTo>
                    <a:pt x="342" y="1147"/>
                  </a:lnTo>
                  <a:lnTo>
                    <a:pt x="342" y="1145"/>
                  </a:lnTo>
                  <a:lnTo>
                    <a:pt x="340" y="1145"/>
                  </a:lnTo>
                  <a:lnTo>
                    <a:pt x="340" y="1143"/>
                  </a:lnTo>
                  <a:lnTo>
                    <a:pt x="340" y="1142"/>
                  </a:lnTo>
                  <a:lnTo>
                    <a:pt x="340" y="1140"/>
                  </a:lnTo>
                  <a:lnTo>
                    <a:pt x="340" y="1138"/>
                  </a:lnTo>
                  <a:lnTo>
                    <a:pt x="342" y="1138"/>
                  </a:lnTo>
                  <a:lnTo>
                    <a:pt x="343" y="1138"/>
                  </a:lnTo>
                  <a:lnTo>
                    <a:pt x="343" y="1136"/>
                  </a:lnTo>
                  <a:lnTo>
                    <a:pt x="343" y="1138"/>
                  </a:lnTo>
                  <a:lnTo>
                    <a:pt x="345" y="1138"/>
                  </a:lnTo>
                  <a:lnTo>
                    <a:pt x="345" y="1136"/>
                  </a:lnTo>
                  <a:lnTo>
                    <a:pt x="343" y="1136"/>
                  </a:lnTo>
                  <a:lnTo>
                    <a:pt x="345" y="1136"/>
                  </a:lnTo>
                  <a:lnTo>
                    <a:pt x="347" y="1136"/>
                  </a:lnTo>
                  <a:lnTo>
                    <a:pt x="349" y="1136"/>
                  </a:lnTo>
                  <a:lnTo>
                    <a:pt x="350" y="1135"/>
                  </a:lnTo>
                  <a:lnTo>
                    <a:pt x="352" y="1135"/>
                  </a:lnTo>
                  <a:lnTo>
                    <a:pt x="354" y="1136"/>
                  </a:lnTo>
                  <a:lnTo>
                    <a:pt x="354" y="1135"/>
                  </a:lnTo>
                  <a:lnTo>
                    <a:pt x="356" y="1136"/>
                  </a:lnTo>
                  <a:lnTo>
                    <a:pt x="358" y="1136"/>
                  </a:lnTo>
                  <a:lnTo>
                    <a:pt x="359" y="1136"/>
                  </a:lnTo>
                  <a:lnTo>
                    <a:pt x="361" y="1136"/>
                  </a:lnTo>
                  <a:lnTo>
                    <a:pt x="363" y="1136"/>
                  </a:lnTo>
                  <a:lnTo>
                    <a:pt x="365" y="1136"/>
                  </a:lnTo>
                  <a:lnTo>
                    <a:pt x="366" y="1136"/>
                  </a:lnTo>
                  <a:lnTo>
                    <a:pt x="368" y="1136"/>
                  </a:lnTo>
                  <a:lnTo>
                    <a:pt x="370" y="1138"/>
                  </a:lnTo>
                  <a:lnTo>
                    <a:pt x="372" y="1138"/>
                  </a:lnTo>
                  <a:lnTo>
                    <a:pt x="373" y="1138"/>
                  </a:lnTo>
                  <a:lnTo>
                    <a:pt x="375" y="1138"/>
                  </a:lnTo>
                  <a:lnTo>
                    <a:pt x="377" y="1138"/>
                  </a:lnTo>
                  <a:lnTo>
                    <a:pt x="379" y="1138"/>
                  </a:lnTo>
                  <a:lnTo>
                    <a:pt x="381" y="1138"/>
                  </a:lnTo>
                  <a:lnTo>
                    <a:pt x="382" y="1138"/>
                  </a:lnTo>
                  <a:lnTo>
                    <a:pt x="384" y="1138"/>
                  </a:lnTo>
                  <a:lnTo>
                    <a:pt x="386" y="1138"/>
                  </a:lnTo>
                  <a:lnTo>
                    <a:pt x="388" y="1138"/>
                  </a:lnTo>
                  <a:lnTo>
                    <a:pt x="389" y="1140"/>
                  </a:lnTo>
                  <a:lnTo>
                    <a:pt x="391" y="1140"/>
                  </a:lnTo>
                  <a:lnTo>
                    <a:pt x="393" y="1140"/>
                  </a:lnTo>
                  <a:lnTo>
                    <a:pt x="395" y="1140"/>
                  </a:lnTo>
                  <a:lnTo>
                    <a:pt x="396" y="1140"/>
                  </a:lnTo>
                  <a:lnTo>
                    <a:pt x="396" y="1142"/>
                  </a:lnTo>
                  <a:lnTo>
                    <a:pt x="396" y="1140"/>
                  </a:lnTo>
                  <a:lnTo>
                    <a:pt x="398" y="1140"/>
                  </a:lnTo>
                  <a:lnTo>
                    <a:pt x="400" y="1140"/>
                  </a:lnTo>
                  <a:lnTo>
                    <a:pt x="402" y="1140"/>
                  </a:lnTo>
                  <a:lnTo>
                    <a:pt x="404" y="1140"/>
                  </a:lnTo>
                  <a:lnTo>
                    <a:pt x="405" y="1140"/>
                  </a:lnTo>
                  <a:lnTo>
                    <a:pt x="407" y="1140"/>
                  </a:lnTo>
                  <a:lnTo>
                    <a:pt x="407" y="1142"/>
                  </a:lnTo>
                  <a:lnTo>
                    <a:pt x="409" y="1142"/>
                  </a:lnTo>
                  <a:lnTo>
                    <a:pt x="411" y="1142"/>
                  </a:lnTo>
                  <a:lnTo>
                    <a:pt x="412" y="1142"/>
                  </a:lnTo>
                  <a:lnTo>
                    <a:pt x="414" y="1142"/>
                  </a:lnTo>
                  <a:lnTo>
                    <a:pt x="416" y="1142"/>
                  </a:lnTo>
                  <a:lnTo>
                    <a:pt x="418" y="1142"/>
                  </a:lnTo>
                  <a:lnTo>
                    <a:pt x="419" y="1142"/>
                  </a:lnTo>
                  <a:lnTo>
                    <a:pt x="421" y="1142"/>
                  </a:lnTo>
                  <a:lnTo>
                    <a:pt x="423" y="1142"/>
                  </a:lnTo>
                  <a:lnTo>
                    <a:pt x="425" y="1142"/>
                  </a:lnTo>
                  <a:lnTo>
                    <a:pt x="427" y="1142"/>
                  </a:lnTo>
                  <a:lnTo>
                    <a:pt x="428" y="1142"/>
                  </a:lnTo>
                  <a:lnTo>
                    <a:pt x="428" y="1140"/>
                  </a:lnTo>
                  <a:lnTo>
                    <a:pt x="430" y="1140"/>
                  </a:lnTo>
                  <a:lnTo>
                    <a:pt x="432" y="1140"/>
                  </a:lnTo>
                  <a:lnTo>
                    <a:pt x="432" y="1142"/>
                  </a:lnTo>
                  <a:lnTo>
                    <a:pt x="434" y="1142"/>
                  </a:lnTo>
                  <a:lnTo>
                    <a:pt x="435" y="1142"/>
                  </a:lnTo>
                  <a:lnTo>
                    <a:pt x="435" y="1143"/>
                  </a:lnTo>
                  <a:lnTo>
                    <a:pt x="437" y="1143"/>
                  </a:lnTo>
                  <a:lnTo>
                    <a:pt x="437" y="1145"/>
                  </a:lnTo>
                  <a:lnTo>
                    <a:pt x="435" y="1145"/>
                  </a:lnTo>
                  <a:lnTo>
                    <a:pt x="435" y="1147"/>
                  </a:lnTo>
                  <a:lnTo>
                    <a:pt x="434" y="1147"/>
                  </a:lnTo>
                  <a:lnTo>
                    <a:pt x="435" y="1147"/>
                  </a:lnTo>
                  <a:lnTo>
                    <a:pt x="437" y="1147"/>
                  </a:lnTo>
                  <a:lnTo>
                    <a:pt x="437" y="1149"/>
                  </a:lnTo>
                  <a:lnTo>
                    <a:pt x="437" y="1147"/>
                  </a:lnTo>
                  <a:lnTo>
                    <a:pt x="437" y="1149"/>
                  </a:lnTo>
                  <a:lnTo>
                    <a:pt x="439" y="1149"/>
                  </a:lnTo>
                  <a:lnTo>
                    <a:pt x="439" y="1147"/>
                  </a:lnTo>
                  <a:lnTo>
                    <a:pt x="441" y="1147"/>
                  </a:lnTo>
                  <a:lnTo>
                    <a:pt x="441" y="1149"/>
                  </a:lnTo>
                  <a:lnTo>
                    <a:pt x="441" y="1147"/>
                  </a:lnTo>
                  <a:lnTo>
                    <a:pt x="442" y="1147"/>
                  </a:lnTo>
                  <a:lnTo>
                    <a:pt x="442" y="1145"/>
                  </a:lnTo>
                  <a:lnTo>
                    <a:pt x="444" y="1145"/>
                  </a:lnTo>
                  <a:lnTo>
                    <a:pt x="446" y="1145"/>
                  </a:lnTo>
                  <a:lnTo>
                    <a:pt x="444" y="1145"/>
                  </a:lnTo>
                  <a:lnTo>
                    <a:pt x="446" y="1145"/>
                  </a:lnTo>
                  <a:lnTo>
                    <a:pt x="448" y="1145"/>
                  </a:lnTo>
                  <a:lnTo>
                    <a:pt x="446" y="1145"/>
                  </a:lnTo>
                  <a:lnTo>
                    <a:pt x="448" y="1145"/>
                  </a:lnTo>
                  <a:lnTo>
                    <a:pt x="450" y="1145"/>
                  </a:lnTo>
                  <a:lnTo>
                    <a:pt x="451" y="1145"/>
                  </a:lnTo>
                  <a:lnTo>
                    <a:pt x="451" y="1143"/>
                  </a:lnTo>
                  <a:lnTo>
                    <a:pt x="453" y="1143"/>
                  </a:lnTo>
                  <a:lnTo>
                    <a:pt x="455" y="1143"/>
                  </a:lnTo>
                  <a:lnTo>
                    <a:pt x="455" y="1142"/>
                  </a:lnTo>
                  <a:lnTo>
                    <a:pt x="455" y="1140"/>
                  </a:lnTo>
                  <a:lnTo>
                    <a:pt x="457" y="1140"/>
                  </a:lnTo>
                  <a:lnTo>
                    <a:pt x="457" y="1138"/>
                  </a:lnTo>
                  <a:lnTo>
                    <a:pt x="458" y="1138"/>
                  </a:lnTo>
                  <a:lnTo>
                    <a:pt x="458" y="1136"/>
                  </a:lnTo>
                  <a:lnTo>
                    <a:pt x="460" y="1136"/>
                  </a:lnTo>
                  <a:lnTo>
                    <a:pt x="462" y="1136"/>
                  </a:lnTo>
                  <a:lnTo>
                    <a:pt x="462" y="1135"/>
                  </a:lnTo>
                  <a:lnTo>
                    <a:pt x="464" y="1135"/>
                  </a:lnTo>
                  <a:lnTo>
                    <a:pt x="465" y="1133"/>
                  </a:lnTo>
                  <a:lnTo>
                    <a:pt x="467" y="1133"/>
                  </a:lnTo>
                  <a:lnTo>
                    <a:pt x="469" y="1133"/>
                  </a:lnTo>
                  <a:lnTo>
                    <a:pt x="471" y="1131"/>
                  </a:lnTo>
                  <a:lnTo>
                    <a:pt x="474" y="1133"/>
                  </a:lnTo>
                  <a:lnTo>
                    <a:pt x="476" y="1133"/>
                  </a:lnTo>
                  <a:lnTo>
                    <a:pt x="476" y="1131"/>
                  </a:lnTo>
                  <a:lnTo>
                    <a:pt x="478" y="1131"/>
                  </a:lnTo>
                  <a:lnTo>
                    <a:pt x="478" y="1129"/>
                  </a:lnTo>
                  <a:lnTo>
                    <a:pt x="480" y="1129"/>
                  </a:lnTo>
                  <a:lnTo>
                    <a:pt x="480" y="1128"/>
                  </a:lnTo>
                  <a:lnTo>
                    <a:pt x="481" y="1128"/>
                  </a:lnTo>
                  <a:lnTo>
                    <a:pt x="483" y="1126"/>
                  </a:lnTo>
                  <a:lnTo>
                    <a:pt x="485" y="1126"/>
                  </a:lnTo>
                  <a:lnTo>
                    <a:pt x="487" y="1126"/>
                  </a:lnTo>
                  <a:lnTo>
                    <a:pt x="487" y="1124"/>
                  </a:lnTo>
                  <a:lnTo>
                    <a:pt x="489" y="1124"/>
                  </a:lnTo>
                  <a:lnTo>
                    <a:pt x="489" y="1122"/>
                  </a:lnTo>
                  <a:lnTo>
                    <a:pt x="490" y="1122"/>
                  </a:lnTo>
                  <a:lnTo>
                    <a:pt x="492" y="1120"/>
                  </a:lnTo>
                  <a:lnTo>
                    <a:pt x="494" y="1120"/>
                  </a:lnTo>
                  <a:lnTo>
                    <a:pt x="494" y="1119"/>
                  </a:lnTo>
                  <a:lnTo>
                    <a:pt x="496" y="1119"/>
                  </a:lnTo>
                  <a:lnTo>
                    <a:pt x="496" y="1117"/>
                  </a:lnTo>
                  <a:lnTo>
                    <a:pt x="497" y="1117"/>
                  </a:lnTo>
                  <a:lnTo>
                    <a:pt x="499" y="1115"/>
                  </a:lnTo>
                  <a:lnTo>
                    <a:pt x="501" y="1113"/>
                  </a:lnTo>
                  <a:lnTo>
                    <a:pt x="503" y="1113"/>
                  </a:lnTo>
                  <a:lnTo>
                    <a:pt x="503" y="1112"/>
                  </a:lnTo>
                  <a:lnTo>
                    <a:pt x="504" y="1112"/>
                  </a:lnTo>
                  <a:lnTo>
                    <a:pt x="504" y="1110"/>
                  </a:lnTo>
                  <a:lnTo>
                    <a:pt x="506" y="1110"/>
                  </a:lnTo>
                  <a:lnTo>
                    <a:pt x="506" y="1108"/>
                  </a:lnTo>
                  <a:lnTo>
                    <a:pt x="508" y="1108"/>
                  </a:lnTo>
                  <a:lnTo>
                    <a:pt x="508" y="1106"/>
                  </a:lnTo>
                  <a:lnTo>
                    <a:pt x="510" y="1106"/>
                  </a:lnTo>
                  <a:lnTo>
                    <a:pt x="510" y="1105"/>
                  </a:lnTo>
                  <a:lnTo>
                    <a:pt x="512" y="1103"/>
                  </a:lnTo>
                  <a:lnTo>
                    <a:pt x="512" y="1101"/>
                  </a:lnTo>
                  <a:lnTo>
                    <a:pt x="513" y="1101"/>
                  </a:lnTo>
                  <a:lnTo>
                    <a:pt x="513" y="1099"/>
                  </a:lnTo>
                  <a:lnTo>
                    <a:pt x="515" y="1099"/>
                  </a:lnTo>
                  <a:lnTo>
                    <a:pt x="517" y="1097"/>
                  </a:lnTo>
                  <a:lnTo>
                    <a:pt x="519" y="1096"/>
                  </a:lnTo>
                  <a:lnTo>
                    <a:pt x="519" y="1094"/>
                  </a:lnTo>
                  <a:lnTo>
                    <a:pt x="520" y="1094"/>
                  </a:lnTo>
                  <a:lnTo>
                    <a:pt x="520" y="1092"/>
                  </a:lnTo>
                  <a:lnTo>
                    <a:pt x="522" y="1092"/>
                  </a:lnTo>
                  <a:lnTo>
                    <a:pt x="524" y="1090"/>
                  </a:lnTo>
                  <a:lnTo>
                    <a:pt x="526" y="1089"/>
                  </a:lnTo>
                  <a:lnTo>
                    <a:pt x="527" y="1087"/>
                  </a:lnTo>
                  <a:lnTo>
                    <a:pt x="527" y="1089"/>
                  </a:lnTo>
                  <a:lnTo>
                    <a:pt x="526" y="1089"/>
                  </a:lnTo>
                  <a:lnTo>
                    <a:pt x="526" y="1090"/>
                  </a:lnTo>
                  <a:lnTo>
                    <a:pt x="526" y="1089"/>
                  </a:lnTo>
                  <a:lnTo>
                    <a:pt x="526" y="1090"/>
                  </a:lnTo>
                  <a:lnTo>
                    <a:pt x="526" y="1092"/>
                  </a:lnTo>
                  <a:lnTo>
                    <a:pt x="527" y="1092"/>
                  </a:lnTo>
                  <a:lnTo>
                    <a:pt x="527" y="1090"/>
                  </a:lnTo>
                  <a:lnTo>
                    <a:pt x="527" y="1089"/>
                  </a:lnTo>
                  <a:lnTo>
                    <a:pt x="527" y="1087"/>
                  </a:lnTo>
                  <a:lnTo>
                    <a:pt x="529" y="1087"/>
                  </a:lnTo>
                  <a:lnTo>
                    <a:pt x="531" y="1087"/>
                  </a:lnTo>
                  <a:lnTo>
                    <a:pt x="531" y="1085"/>
                  </a:lnTo>
                  <a:lnTo>
                    <a:pt x="533" y="1085"/>
                  </a:lnTo>
                  <a:lnTo>
                    <a:pt x="535" y="1085"/>
                  </a:lnTo>
                  <a:lnTo>
                    <a:pt x="535" y="1083"/>
                  </a:lnTo>
                  <a:lnTo>
                    <a:pt x="536" y="1083"/>
                  </a:lnTo>
                  <a:lnTo>
                    <a:pt x="536" y="1082"/>
                  </a:lnTo>
                  <a:lnTo>
                    <a:pt x="538" y="1082"/>
                  </a:lnTo>
                  <a:lnTo>
                    <a:pt x="540" y="1082"/>
                  </a:lnTo>
                  <a:lnTo>
                    <a:pt x="540" y="1080"/>
                  </a:lnTo>
                  <a:lnTo>
                    <a:pt x="542" y="1078"/>
                  </a:lnTo>
                  <a:lnTo>
                    <a:pt x="543" y="1078"/>
                  </a:lnTo>
                  <a:lnTo>
                    <a:pt x="543" y="1076"/>
                  </a:lnTo>
                  <a:lnTo>
                    <a:pt x="545" y="1076"/>
                  </a:lnTo>
                  <a:lnTo>
                    <a:pt x="545" y="1074"/>
                  </a:lnTo>
                  <a:lnTo>
                    <a:pt x="547" y="1074"/>
                  </a:lnTo>
                  <a:lnTo>
                    <a:pt x="549" y="1073"/>
                  </a:lnTo>
                  <a:lnTo>
                    <a:pt x="550" y="1073"/>
                  </a:lnTo>
                  <a:lnTo>
                    <a:pt x="552" y="1073"/>
                  </a:lnTo>
                  <a:lnTo>
                    <a:pt x="554" y="1073"/>
                  </a:lnTo>
                  <a:lnTo>
                    <a:pt x="554" y="1071"/>
                  </a:lnTo>
                  <a:lnTo>
                    <a:pt x="556" y="1071"/>
                  </a:lnTo>
                  <a:lnTo>
                    <a:pt x="556" y="1069"/>
                  </a:lnTo>
                  <a:lnTo>
                    <a:pt x="558" y="1069"/>
                  </a:lnTo>
                  <a:lnTo>
                    <a:pt x="559" y="1069"/>
                  </a:lnTo>
                  <a:lnTo>
                    <a:pt x="561" y="1069"/>
                  </a:lnTo>
                  <a:lnTo>
                    <a:pt x="563" y="1069"/>
                  </a:lnTo>
                  <a:lnTo>
                    <a:pt x="563" y="1071"/>
                  </a:lnTo>
                  <a:lnTo>
                    <a:pt x="561" y="1071"/>
                  </a:lnTo>
                  <a:lnTo>
                    <a:pt x="561" y="1073"/>
                  </a:lnTo>
                  <a:lnTo>
                    <a:pt x="561" y="1074"/>
                  </a:lnTo>
                  <a:lnTo>
                    <a:pt x="561" y="1076"/>
                  </a:lnTo>
                  <a:lnTo>
                    <a:pt x="561" y="1078"/>
                  </a:lnTo>
                  <a:lnTo>
                    <a:pt x="561" y="1080"/>
                  </a:lnTo>
                  <a:lnTo>
                    <a:pt x="561" y="1082"/>
                  </a:lnTo>
                  <a:lnTo>
                    <a:pt x="563" y="1083"/>
                  </a:lnTo>
                  <a:lnTo>
                    <a:pt x="563" y="1085"/>
                  </a:lnTo>
                  <a:lnTo>
                    <a:pt x="563" y="1087"/>
                  </a:lnTo>
                  <a:lnTo>
                    <a:pt x="563" y="1089"/>
                  </a:lnTo>
                  <a:lnTo>
                    <a:pt x="563" y="1090"/>
                  </a:lnTo>
                  <a:lnTo>
                    <a:pt x="563" y="1092"/>
                  </a:lnTo>
                  <a:lnTo>
                    <a:pt x="565" y="1092"/>
                  </a:lnTo>
                  <a:lnTo>
                    <a:pt x="566" y="1094"/>
                  </a:lnTo>
                  <a:lnTo>
                    <a:pt x="568" y="1094"/>
                  </a:lnTo>
                  <a:lnTo>
                    <a:pt x="568" y="1096"/>
                  </a:lnTo>
                  <a:lnTo>
                    <a:pt x="568" y="1097"/>
                  </a:lnTo>
                  <a:lnTo>
                    <a:pt x="570" y="1097"/>
                  </a:lnTo>
                  <a:lnTo>
                    <a:pt x="568" y="1099"/>
                  </a:lnTo>
                  <a:lnTo>
                    <a:pt x="568" y="1101"/>
                  </a:lnTo>
                  <a:lnTo>
                    <a:pt x="568" y="1103"/>
                  </a:lnTo>
                  <a:lnTo>
                    <a:pt x="566" y="1103"/>
                  </a:lnTo>
                  <a:lnTo>
                    <a:pt x="566" y="1101"/>
                  </a:lnTo>
                  <a:lnTo>
                    <a:pt x="565" y="1101"/>
                  </a:lnTo>
                  <a:lnTo>
                    <a:pt x="565" y="1103"/>
                  </a:lnTo>
                  <a:lnTo>
                    <a:pt x="566" y="1103"/>
                  </a:lnTo>
                  <a:lnTo>
                    <a:pt x="565" y="1103"/>
                  </a:lnTo>
                  <a:lnTo>
                    <a:pt x="565" y="1105"/>
                  </a:lnTo>
                  <a:lnTo>
                    <a:pt x="565" y="1106"/>
                  </a:lnTo>
                  <a:lnTo>
                    <a:pt x="565" y="1108"/>
                  </a:lnTo>
                  <a:lnTo>
                    <a:pt x="566" y="1108"/>
                  </a:lnTo>
                  <a:lnTo>
                    <a:pt x="566" y="1110"/>
                  </a:lnTo>
                  <a:lnTo>
                    <a:pt x="565" y="1110"/>
                  </a:lnTo>
                  <a:lnTo>
                    <a:pt x="565" y="1112"/>
                  </a:lnTo>
                  <a:lnTo>
                    <a:pt x="563" y="1112"/>
                  </a:lnTo>
                  <a:lnTo>
                    <a:pt x="565" y="1112"/>
                  </a:lnTo>
                  <a:lnTo>
                    <a:pt x="565" y="1113"/>
                  </a:lnTo>
                  <a:lnTo>
                    <a:pt x="563" y="1113"/>
                  </a:lnTo>
                  <a:lnTo>
                    <a:pt x="563" y="1115"/>
                  </a:lnTo>
                  <a:lnTo>
                    <a:pt x="563" y="1117"/>
                  </a:lnTo>
                  <a:lnTo>
                    <a:pt x="565" y="1117"/>
                  </a:lnTo>
                  <a:lnTo>
                    <a:pt x="565" y="1119"/>
                  </a:lnTo>
                  <a:lnTo>
                    <a:pt x="566" y="1119"/>
                  </a:lnTo>
                  <a:lnTo>
                    <a:pt x="566" y="1117"/>
                  </a:lnTo>
                  <a:lnTo>
                    <a:pt x="566" y="1119"/>
                  </a:lnTo>
                  <a:lnTo>
                    <a:pt x="566" y="1120"/>
                  </a:lnTo>
                  <a:lnTo>
                    <a:pt x="568" y="1120"/>
                  </a:lnTo>
                  <a:lnTo>
                    <a:pt x="568" y="1119"/>
                  </a:lnTo>
                  <a:lnTo>
                    <a:pt x="568" y="1120"/>
                  </a:lnTo>
                  <a:lnTo>
                    <a:pt x="568" y="1122"/>
                  </a:lnTo>
                  <a:lnTo>
                    <a:pt x="568" y="1120"/>
                  </a:lnTo>
                  <a:lnTo>
                    <a:pt x="568" y="1122"/>
                  </a:lnTo>
                  <a:lnTo>
                    <a:pt x="568" y="1120"/>
                  </a:lnTo>
                  <a:lnTo>
                    <a:pt x="570" y="1120"/>
                  </a:lnTo>
                  <a:lnTo>
                    <a:pt x="570" y="1119"/>
                  </a:lnTo>
                  <a:lnTo>
                    <a:pt x="572" y="1119"/>
                  </a:lnTo>
                  <a:lnTo>
                    <a:pt x="573" y="1119"/>
                  </a:lnTo>
                  <a:lnTo>
                    <a:pt x="573" y="1117"/>
                  </a:lnTo>
                  <a:lnTo>
                    <a:pt x="575" y="1117"/>
                  </a:lnTo>
                  <a:lnTo>
                    <a:pt x="577" y="1115"/>
                  </a:lnTo>
                  <a:lnTo>
                    <a:pt x="575" y="1113"/>
                  </a:lnTo>
                  <a:lnTo>
                    <a:pt x="577" y="1113"/>
                  </a:lnTo>
                  <a:lnTo>
                    <a:pt x="579" y="1113"/>
                  </a:lnTo>
                  <a:lnTo>
                    <a:pt x="579" y="1112"/>
                  </a:lnTo>
                  <a:lnTo>
                    <a:pt x="581" y="1112"/>
                  </a:lnTo>
                  <a:lnTo>
                    <a:pt x="581" y="1110"/>
                  </a:lnTo>
                  <a:lnTo>
                    <a:pt x="581" y="1108"/>
                  </a:lnTo>
                  <a:lnTo>
                    <a:pt x="582" y="1108"/>
                  </a:lnTo>
                  <a:lnTo>
                    <a:pt x="584" y="1108"/>
                  </a:lnTo>
                  <a:lnTo>
                    <a:pt x="586" y="1108"/>
                  </a:lnTo>
                  <a:lnTo>
                    <a:pt x="588" y="1108"/>
                  </a:lnTo>
                  <a:lnTo>
                    <a:pt x="588" y="1106"/>
                  </a:lnTo>
                  <a:lnTo>
                    <a:pt x="589" y="1106"/>
                  </a:lnTo>
                  <a:lnTo>
                    <a:pt x="591" y="1106"/>
                  </a:lnTo>
                  <a:lnTo>
                    <a:pt x="593" y="1105"/>
                  </a:lnTo>
                  <a:lnTo>
                    <a:pt x="593" y="1103"/>
                  </a:lnTo>
                  <a:lnTo>
                    <a:pt x="593" y="1101"/>
                  </a:lnTo>
                  <a:lnTo>
                    <a:pt x="595" y="1101"/>
                  </a:lnTo>
                  <a:lnTo>
                    <a:pt x="595" y="1099"/>
                  </a:lnTo>
                  <a:lnTo>
                    <a:pt x="595" y="1097"/>
                  </a:lnTo>
                  <a:lnTo>
                    <a:pt x="596" y="1097"/>
                  </a:lnTo>
                  <a:lnTo>
                    <a:pt x="598" y="1097"/>
                  </a:lnTo>
                  <a:lnTo>
                    <a:pt x="600" y="1097"/>
                  </a:lnTo>
                  <a:lnTo>
                    <a:pt x="600" y="1096"/>
                  </a:lnTo>
                  <a:lnTo>
                    <a:pt x="598" y="1096"/>
                  </a:lnTo>
                  <a:lnTo>
                    <a:pt x="598" y="1097"/>
                  </a:lnTo>
                  <a:lnTo>
                    <a:pt x="596" y="1097"/>
                  </a:lnTo>
                  <a:lnTo>
                    <a:pt x="596" y="1096"/>
                  </a:lnTo>
                  <a:lnTo>
                    <a:pt x="598" y="1096"/>
                  </a:lnTo>
                  <a:lnTo>
                    <a:pt x="598" y="1094"/>
                  </a:lnTo>
                  <a:lnTo>
                    <a:pt x="596" y="1096"/>
                  </a:lnTo>
                  <a:lnTo>
                    <a:pt x="595" y="1096"/>
                  </a:lnTo>
                  <a:lnTo>
                    <a:pt x="595" y="1094"/>
                  </a:lnTo>
                  <a:lnTo>
                    <a:pt x="596" y="1094"/>
                  </a:lnTo>
                  <a:lnTo>
                    <a:pt x="596" y="1092"/>
                  </a:lnTo>
                  <a:lnTo>
                    <a:pt x="595" y="1092"/>
                  </a:lnTo>
                  <a:lnTo>
                    <a:pt x="595" y="1094"/>
                  </a:lnTo>
                  <a:lnTo>
                    <a:pt x="595" y="1092"/>
                  </a:lnTo>
                  <a:lnTo>
                    <a:pt x="595" y="1094"/>
                  </a:lnTo>
                  <a:lnTo>
                    <a:pt x="595" y="1096"/>
                  </a:lnTo>
                  <a:lnTo>
                    <a:pt x="595" y="1094"/>
                  </a:lnTo>
                  <a:lnTo>
                    <a:pt x="593" y="1094"/>
                  </a:lnTo>
                  <a:lnTo>
                    <a:pt x="595" y="1092"/>
                  </a:lnTo>
                  <a:lnTo>
                    <a:pt x="595" y="1090"/>
                  </a:lnTo>
                  <a:lnTo>
                    <a:pt x="593" y="1092"/>
                  </a:lnTo>
                  <a:lnTo>
                    <a:pt x="593" y="1094"/>
                  </a:lnTo>
                  <a:lnTo>
                    <a:pt x="591" y="1094"/>
                  </a:lnTo>
                  <a:lnTo>
                    <a:pt x="591" y="1096"/>
                  </a:lnTo>
                  <a:lnTo>
                    <a:pt x="593" y="1096"/>
                  </a:lnTo>
                  <a:lnTo>
                    <a:pt x="593" y="1097"/>
                  </a:lnTo>
                  <a:lnTo>
                    <a:pt x="591" y="1097"/>
                  </a:lnTo>
                  <a:lnTo>
                    <a:pt x="591" y="1099"/>
                  </a:lnTo>
                  <a:lnTo>
                    <a:pt x="591" y="1097"/>
                  </a:lnTo>
                  <a:lnTo>
                    <a:pt x="589" y="1097"/>
                  </a:lnTo>
                  <a:lnTo>
                    <a:pt x="589" y="1096"/>
                  </a:lnTo>
                  <a:lnTo>
                    <a:pt x="588" y="1096"/>
                  </a:lnTo>
                  <a:lnTo>
                    <a:pt x="588" y="1094"/>
                  </a:lnTo>
                  <a:lnTo>
                    <a:pt x="588" y="1092"/>
                  </a:lnTo>
                  <a:lnTo>
                    <a:pt x="588" y="1090"/>
                  </a:lnTo>
                  <a:lnTo>
                    <a:pt x="588" y="1089"/>
                  </a:lnTo>
                  <a:lnTo>
                    <a:pt x="586" y="1089"/>
                  </a:lnTo>
                  <a:lnTo>
                    <a:pt x="586" y="1087"/>
                  </a:lnTo>
                  <a:lnTo>
                    <a:pt x="584" y="1087"/>
                  </a:lnTo>
                  <a:lnTo>
                    <a:pt x="582" y="1087"/>
                  </a:lnTo>
                  <a:lnTo>
                    <a:pt x="584" y="1087"/>
                  </a:lnTo>
                  <a:lnTo>
                    <a:pt x="584" y="1085"/>
                  </a:lnTo>
                  <a:lnTo>
                    <a:pt x="582" y="1083"/>
                  </a:lnTo>
                  <a:lnTo>
                    <a:pt x="584" y="1083"/>
                  </a:lnTo>
                  <a:lnTo>
                    <a:pt x="584" y="1082"/>
                  </a:lnTo>
                  <a:lnTo>
                    <a:pt x="586" y="1083"/>
                  </a:lnTo>
                  <a:lnTo>
                    <a:pt x="586" y="1082"/>
                  </a:lnTo>
                  <a:lnTo>
                    <a:pt x="588" y="1082"/>
                  </a:lnTo>
                  <a:lnTo>
                    <a:pt x="588" y="1083"/>
                  </a:lnTo>
                  <a:lnTo>
                    <a:pt x="589" y="1083"/>
                  </a:lnTo>
                  <a:lnTo>
                    <a:pt x="591" y="1082"/>
                  </a:lnTo>
                  <a:lnTo>
                    <a:pt x="593" y="1082"/>
                  </a:lnTo>
                  <a:lnTo>
                    <a:pt x="595" y="1082"/>
                  </a:lnTo>
                  <a:lnTo>
                    <a:pt x="596" y="1082"/>
                  </a:lnTo>
                  <a:lnTo>
                    <a:pt x="598" y="1082"/>
                  </a:lnTo>
                  <a:lnTo>
                    <a:pt x="600" y="1083"/>
                  </a:lnTo>
                  <a:lnTo>
                    <a:pt x="602" y="1083"/>
                  </a:lnTo>
                  <a:lnTo>
                    <a:pt x="604" y="1083"/>
                  </a:lnTo>
                  <a:lnTo>
                    <a:pt x="605" y="1082"/>
                  </a:lnTo>
                  <a:lnTo>
                    <a:pt x="607" y="1082"/>
                  </a:lnTo>
                  <a:lnTo>
                    <a:pt x="609" y="1082"/>
                  </a:lnTo>
                  <a:lnTo>
                    <a:pt x="611" y="1080"/>
                  </a:lnTo>
                  <a:lnTo>
                    <a:pt x="612" y="1080"/>
                  </a:lnTo>
                  <a:lnTo>
                    <a:pt x="614" y="1080"/>
                  </a:lnTo>
                  <a:lnTo>
                    <a:pt x="616" y="1080"/>
                  </a:lnTo>
                  <a:lnTo>
                    <a:pt x="618" y="1078"/>
                  </a:lnTo>
                  <a:lnTo>
                    <a:pt x="619" y="1078"/>
                  </a:lnTo>
                  <a:lnTo>
                    <a:pt x="621" y="1078"/>
                  </a:lnTo>
                  <a:lnTo>
                    <a:pt x="623" y="1078"/>
                  </a:lnTo>
                  <a:lnTo>
                    <a:pt x="625" y="1078"/>
                  </a:lnTo>
                  <a:lnTo>
                    <a:pt x="627" y="1076"/>
                  </a:lnTo>
                  <a:lnTo>
                    <a:pt x="628" y="1076"/>
                  </a:lnTo>
                  <a:lnTo>
                    <a:pt x="630" y="1076"/>
                  </a:lnTo>
                  <a:lnTo>
                    <a:pt x="630" y="1074"/>
                  </a:lnTo>
                  <a:lnTo>
                    <a:pt x="632" y="1074"/>
                  </a:lnTo>
                  <a:lnTo>
                    <a:pt x="634" y="1074"/>
                  </a:lnTo>
                  <a:lnTo>
                    <a:pt x="635" y="1074"/>
                  </a:lnTo>
                  <a:lnTo>
                    <a:pt x="637" y="1074"/>
                  </a:lnTo>
                  <a:lnTo>
                    <a:pt x="639" y="1074"/>
                  </a:lnTo>
                  <a:lnTo>
                    <a:pt x="641" y="1073"/>
                  </a:lnTo>
                  <a:lnTo>
                    <a:pt x="641" y="1074"/>
                  </a:lnTo>
                  <a:lnTo>
                    <a:pt x="639" y="1074"/>
                  </a:lnTo>
                  <a:lnTo>
                    <a:pt x="641" y="1074"/>
                  </a:lnTo>
                  <a:lnTo>
                    <a:pt x="642" y="1074"/>
                  </a:lnTo>
                  <a:lnTo>
                    <a:pt x="641" y="1076"/>
                  </a:lnTo>
                  <a:lnTo>
                    <a:pt x="641" y="1078"/>
                  </a:lnTo>
                  <a:lnTo>
                    <a:pt x="641" y="1080"/>
                  </a:lnTo>
                  <a:lnTo>
                    <a:pt x="641" y="1082"/>
                  </a:lnTo>
                  <a:lnTo>
                    <a:pt x="642" y="1082"/>
                  </a:lnTo>
                  <a:lnTo>
                    <a:pt x="642" y="1083"/>
                  </a:lnTo>
                  <a:lnTo>
                    <a:pt x="644" y="1083"/>
                  </a:lnTo>
                  <a:lnTo>
                    <a:pt x="644" y="1085"/>
                  </a:lnTo>
                  <a:lnTo>
                    <a:pt x="646" y="1085"/>
                  </a:lnTo>
                  <a:lnTo>
                    <a:pt x="644" y="1087"/>
                  </a:lnTo>
                  <a:lnTo>
                    <a:pt x="646" y="1087"/>
                  </a:lnTo>
                  <a:lnTo>
                    <a:pt x="644" y="1089"/>
                  </a:lnTo>
                  <a:lnTo>
                    <a:pt x="644" y="1090"/>
                  </a:lnTo>
                  <a:lnTo>
                    <a:pt x="642" y="1090"/>
                  </a:lnTo>
                  <a:lnTo>
                    <a:pt x="642" y="1092"/>
                  </a:lnTo>
                  <a:lnTo>
                    <a:pt x="641" y="1092"/>
                  </a:lnTo>
                  <a:lnTo>
                    <a:pt x="641" y="1094"/>
                  </a:lnTo>
                  <a:lnTo>
                    <a:pt x="639" y="1096"/>
                  </a:lnTo>
                  <a:lnTo>
                    <a:pt x="637" y="1096"/>
                  </a:lnTo>
                  <a:lnTo>
                    <a:pt x="637" y="1097"/>
                  </a:lnTo>
                  <a:lnTo>
                    <a:pt x="637" y="1099"/>
                  </a:lnTo>
                  <a:lnTo>
                    <a:pt x="635" y="1099"/>
                  </a:lnTo>
                  <a:lnTo>
                    <a:pt x="637" y="1099"/>
                  </a:lnTo>
                  <a:lnTo>
                    <a:pt x="639" y="1099"/>
                  </a:lnTo>
                  <a:lnTo>
                    <a:pt x="639" y="1097"/>
                  </a:lnTo>
                  <a:lnTo>
                    <a:pt x="641" y="1097"/>
                  </a:lnTo>
                  <a:lnTo>
                    <a:pt x="641" y="1099"/>
                  </a:lnTo>
                  <a:lnTo>
                    <a:pt x="639" y="1099"/>
                  </a:lnTo>
                  <a:lnTo>
                    <a:pt x="641" y="1099"/>
                  </a:lnTo>
                  <a:lnTo>
                    <a:pt x="642" y="1099"/>
                  </a:lnTo>
                  <a:lnTo>
                    <a:pt x="644" y="1099"/>
                  </a:lnTo>
                  <a:lnTo>
                    <a:pt x="644" y="1097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6" y="1094"/>
                  </a:lnTo>
                  <a:lnTo>
                    <a:pt x="648" y="1094"/>
                  </a:lnTo>
                  <a:lnTo>
                    <a:pt x="650" y="1094"/>
                  </a:lnTo>
                  <a:lnTo>
                    <a:pt x="650" y="1096"/>
                  </a:lnTo>
                  <a:lnTo>
                    <a:pt x="650" y="1097"/>
                  </a:lnTo>
                  <a:lnTo>
                    <a:pt x="648" y="1097"/>
                  </a:lnTo>
                  <a:lnTo>
                    <a:pt x="648" y="1099"/>
                  </a:lnTo>
                  <a:lnTo>
                    <a:pt x="648" y="1101"/>
                  </a:lnTo>
                  <a:lnTo>
                    <a:pt x="648" y="1099"/>
                  </a:lnTo>
                  <a:lnTo>
                    <a:pt x="648" y="1101"/>
                  </a:lnTo>
                  <a:lnTo>
                    <a:pt x="648" y="1103"/>
                  </a:lnTo>
                  <a:lnTo>
                    <a:pt x="648" y="1101"/>
                  </a:lnTo>
                  <a:lnTo>
                    <a:pt x="650" y="1099"/>
                  </a:lnTo>
                  <a:lnTo>
                    <a:pt x="650" y="1097"/>
                  </a:lnTo>
                  <a:lnTo>
                    <a:pt x="650" y="1096"/>
                  </a:lnTo>
                  <a:lnTo>
                    <a:pt x="650" y="1094"/>
                  </a:lnTo>
                  <a:lnTo>
                    <a:pt x="650" y="1092"/>
                  </a:lnTo>
                  <a:lnTo>
                    <a:pt x="648" y="1090"/>
                  </a:lnTo>
                  <a:lnTo>
                    <a:pt x="651" y="1087"/>
                  </a:lnTo>
                  <a:lnTo>
                    <a:pt x="651" y="1085"/>
                  </a:lnTo>
                  <a:lnTo>
                    <a:pt x="651" y="1083"/>
                  </a:lnTo>
                  <a:lnTo>
                    <a:pt x="651" y="1082"/>
                  </a:lnTo>
                  <a:lnTo>
                    <a:pt x="651" y="1080"/>
                  </a:lnTo>
                  <a:lnTo>
                    <a:pt x="653" y="1080"/>
                  </a:lnTo>
                  <a:lnTo>
                    <a:pt x="651" y="1078"/>
                  </a:lnTo>
                  <a:lnTo>
                    <a:pt x="653" y="1076"/>
                  </a:lnTo>
                  <a:lnTo>
                    <a:pt x="653" y="1078"/>
                  </a:lnTo>
                  <a:lnTo>
                    <a:pt x="655" y="1078"/>
                  </a:lnTo>
                  <a:lnTo>
                    <a:pt x="657" y="1078"/>
                  </a:lnTo>
                  <a:lnTo>
                    <a:pt x="658" y="1078"/>
                  </a:lnTo>
                  <a:lnTo>
                    <a:pt x="660" y="1078"/>
                  </a:lnTo>
                  <a:lnTo>
                    <a:pt x="660" y="1076"/>
                  </a:lnTo>
                  <a:lnTo>
                    <a:pt x="658" y="1076"/>
                  </a:lnTo>
                  <a:lnTo>
                    <a:pt x="657" y="1076"/>
                  </a:lnTo>
                  <a:lnTo>
                    <a:pt x="657" y="1073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7" y="1067"/>
                  </a:lnTo>
                  <a:lnTo>
                    <a:pt x="658" y="1066"/>
                  </a:lnTo>
                  <a:lnTo>
                    <a:pt x="660" y="1066"/>
                  </a:lnTo>
                  <a:lnTo>
                    <a:pt x="660" y="1064"/>
                  </a:lnTo>
                  <a:lnTo>
                    <a:pt x="660" y="1062"/>
                  </a:lnTo>
                  <a:lnTo>
                    <a:pt x="660" y="1058"/>
                  </a:lnTo>
                  <a:lnTo>
                    <a:pt x="660" y="1057"/>
                  </a:lnTo>
                  <a:lnTo>
                    <a:pt x="660" y="1055"/>
                  </a:lnTo>
                  <a:lnTo>
                    <a:pt x="660" y="1053"/>
                  </a:lnTo>
                  <a:lnTo>
                    <a:pt x="658" y="1053"/>
                  </a:lnTo>
                  <a:lnTo>
                    <a:pt x="658" y="1055"/>
                  </a:lnTo>
                  <a:lnTo>
                    <a:pt x="658" y="1053"/>
                  </a:lnTo>
                  <a:lnTo>
                    <a:pt x="658" y="1055"/>
                  </a:lnTo>
                  <a:lnTo>
                    <a:pt x="657" y="1055"/>
                  </a:lnTo>
                  <a:lnTo>
                    <a:pt x="657" y="1053"/>
                  </a:lnTo>
                  <a:lnTo>
                    <a:pt x="655" y="1051"/>
                  </a:lnTo>
                  <a:lnTo>
                    <a:pt x="655" y="1050"/>
                  </a:lnTo>
                  <a:lnTo>
                    <a:pt x="655" y="1048"/>
                  </a:lnTo>
                  <a:lnTo>
                    <a:pt x="653" y="1048"/>
                  </a:lnTo>
                  <a:lnTo>
                    <a:pt x="653" y="1050"/>
                  </a:lnTo>
                  <a:lnTo>
                    <a:pt x="651" y="1048"/>
                  </a:lnTo>
                  <a:lnTo>
                    <a:pt x="653" y="1048"/>
                  </a:lnTo>
                  <a:lnTo>
                    <a:pt x="653" y="1046"/>
                  </a:lnTo>
                  <a:lnTo>
                    <a:pt x="655" y="1044"/>
                  </a:lnTo>
                  <a:lnTo>
                    <a:pt x="657" y="1044"/>
                  </a:lnTo>
                  <a:lnTo>
                    <a:pt x="657" y="1043"/>
                  </a:lnTo>
                  <a:lnTo>
                    <a:pt x="658" y="1043"/>
                  </a:lnTo>
                  <a:lnTo>
                    <a:pt x="660" y="1043"/>
                  </a:lnTo>
                  <a:lnTo>
                    <a:pt x="662" y="1043"/>
                  </a:lnTo>
                  <a:lnTo>
                    <a:pt x="662" y="1041"/>
                  </a:lnTo>
                  <a:lnTo>
                    <a:pt x="660" y="1041"/>
                  </a:lnTo>
                  <a:lnTo>
                    <a:pt x="658" y="1043"/>
                  </a:lnTo>
                  <a:lnTo>
                    <a:pt x="657" y="1043"/>
                  </a:lnTo>
                  <a:lnTo>
                    <a:pt x="655" y="1043"/>
                  </a:lnTo>
                  <a:lnTo>
                    <a:pt x="657" y="1043"/>
                  </a:lnTo>
                  <a:lnTo>
                    <a:pt x="662" y="1039"/>
                  </a:lnTo>
                  <a:lnTo>
                    <a:pt x="664" y="1037"/>
                  </a:lnTo>
                  <a:lnTo>
                    <a:pt x="665" y="1035"/>
                  </a:lnTo>
                  <a:lnTo>
                    <a:pt x="665" y="1034"/>
                  </a:lnTo>
                  <a:lnTo>
                    <a:pt x="667" y="1032"/>
                  </a:lnTo>
                  <a:lnTo>
                    <a:pt x="669" y="1032"/>
                  </a:lnTo>
                  <a:lnTo>
                    <a:pt x="671" y="1030"/>
                  </a:lnTo>
                  <a:lnTo>
                    <a:pt x="671" y="1028"/>
                  </a:lnTo>
                  <a:lnTo>
                    <a:pt x="669" y="1027"/>
                  </a:lnTo>
                  <a:lnTo>
                    <a:pt x="669" y="1025"/>
                  </a:lnTo>
                  <a:lnTo>
                    <a:pt x="671" y="1027"/>
                  </a:lnTo>
                  <a:lnTo>
                    <a:pt x="673" y="1027"/>
                  </a:lnTo>
                  <a:lnTo>
                    <a:pt x="674" y="1028"/>
                  </a:lnTo>
                  <a:lnTo>
                    <a:pt x="674" y="1030"/>
                  </a:lnTo>
                  <a:lnTo>
                    <a:pt x="676" y="1030"/>
                  </a:lnTo>
                  <a:lnTo>
                    <a:pt x="678" y="1030"/>
                  </a:lnTo>
                  <a:lnTo>
                    <a:pt x="681" y="1030"/>
                  </a:lnTo>
                  <a:lnTo>
                    <a:pt x="685" y="1032"/>
                  </a:lnTo>
                  <a:lnTo>
                    <a:pt x="689" y="1032"/>
                  </a:lnTo>
                  <a:lnTo>
                    <a:pt x="694" y="1032"/>
                  </a:lnTo>
                  <a:lnTo>
                    <a:pt x="696" y="1034"/>
                  </a:lnTo>
                  <a:lnTo>
                    <a:pt x="694" y="1034"/>
                  </a:lnTo>
                  <a:lnTo>
                    <a:pt x="692" y="1034"/>
                  </a:lnTo>
                  <a:lnTo>
                    <a:pt x="690" y="1034"/>
                  </a:lnTo>
                  <a:lnTo>
                    <a:pt x="687" y="1035"/>
                  </a:lnTo>
                  <a:lnTo>
                    <a:pt x="685" y="1037"/>
                  </a:lnTo>
                  <a:lnTo>
                    <a:pt x="683" y="1037"/>
                  </a:lnTo>
                  <a:lnTo>
                    <a:pt x="681" y="1037"/>
                  </a:lnTo>
                  <a:lnTo>
                    <a:pt x="683" y="1037"/>
                  </a:lnTo>
                  <a:lnTo>
                    <a:pt x="685" y="1037"/>
                  </a:lnTo>
                  <a:lnTo>
                    <a:pt x="685" y="1039"/>
                  </a:lnTo>
                  <a:lnTo>
                    <a:pt x="687" y="1041"/>
                  </a:lnTo>
                  <a:lnTo>
                    <a:pt x="687" y="1039"/>
                  </a:lnTo>
                  <a:lnTo>
                    <a:pt x="685" y="1037"/>
                  </a:lnTo>
                  <a:lnTo>
                    <a:pt x="687" y="1035"/>
                  </a:lnTo>
                  <a:lnTo>
                    <a:pt x="689" y="1035"/>
                  </a:lnTo>
                  <a:lnTo>
                    <a:pt x="689" y="1037"/>
                  </a:lnTo>
                  <a:lnTo>
                    <a:pt x="690" y="1035"/>
                  </a:lnTo>
                  <a:lnTo>
                    <a:pt x="692" y="1034"/>
                  </a:lnTo>
                  <a:lnTo>
                    <a:pt x="694" y="1035"/>
                  </a:lnTo>
                  <a:lnTo>
                    <a:pt x="696" y="1035"/>
                  </a:lnTo>
                  <a:lnTo>
                    <a:pt x="696" y="1037"/>
                  </a:lnTo>
                  <a:lnTo>
                    <a:pt x="697" y="1039"/>
                  </a:lnTo>
                  <a:lnTo>
                    <a:pt x="697" y="1041"/>
                  </a:lnTo>
                  <a:lnTo>
                    <a:pt x="697" y="1046"/>
                  </a:lnTo>
                  <a:lnTo>
                    <a:pt x="697" y="1048"/>
                  </a:lnTo>
                  <a:lnTo>
                    <a:pt x="699" y="1050"/>
                  </a:lnTo>
                  <a:lnTo>
                    <a:pt x="701" y="1050"/>
                  </a:lnTo>
                  <a:lnTo>
                    <a:pt x="701" y="1048"/>
                  </a:lnTo>
                  <a:lnTo>
                    <a:pt x="699" y="1048"/>
                  </a:lnTo>
                  <a:lnTo>
                    <a:pt x="697" y="1046"/>
                  </a:lnTo>
                  <a:lnTo>
                    <a:pt x="697" y="1044"/>
                  </a:lnTo>
                  <a:lnTo>
                    <a:pt x="699" y="1041"/>
                  </a:lnTo>
                  <a:lnTo>
                    <a:pt x="699" y="1039"/>
                  </a:lnTo>
                  <a:lnTo>
                    <a:pt x="697" y="1037"/>
                  </a:lnTo>
                  <a:lnTo>
                    <a:pt x="697" y="1035"/>
                  </a:lnTo>
                  <a:lnTo>
                    <a:pt x="699" y="1035"/>
                  </a:lnTo>
                  <a:lnTo>
                    <a:pt x="701" y="1035"/>
                  </a:lnTo>
                  <a:lnTo>
                    <a:pt x="703" y="1037"/>
                  </a:lnTo>
                  <a:lnTo>
                    <a:pt x="704" y="1037"/>
                  </a:lnTo>
                  <a:lnTo>
                    <a:pt x="706" y="1041"/>
                  </a:lnTo>
                  <a:lnTo>
                    <a:pt x="706" y="1039"/>
                  </a:lnTo>
                  <a:lnTo>
                    <a:pt x="704" y="1037"/>
                  </a:lnTo>
                  <a:lnTo>
                    <a:pt x="708" y="1035"/>
                  </a:lnTo>
                  <a:lnTo>
                    <a:pt x="710" y="1035"/>
                  </a:lnTo>
                  <a:lnTo>
                    <a:pt x="712" y="1035"/>
                  </a:lnTo>
                  <a:lnTo>
                    <a:pt x="713" y="1035"/>
                  </a:lnTo>
                  <a:lnTo>
                    <a:pt x="713" y="1034"/>
                  </a:lnTo>
                  <a:lnTo>
                    <a:pt x="715" y="1032"/>
                  </a:lnTo>
                  <a:lnTo>
                    <a:pt x="717" y="1030"/>
                  </a:lnTo>
                  <a:lnTo>
                    <a:pt x="717" y="1032"/>
                  </a:lnTo>
                  <a:lnTo>
                    <a:pt x="719" y="1032"/>
                  </a:lnTo>
                  <a:lnTo>
                    <a:pt x="719" y="1034"/>
                  </a:lnTo>
                  <a:lnTo>
                    <a:pt x="719" y="1035"/>
                  </a:lnTo>
                  <a:lnTo>
                    <a:pt x="720" y="1035"/>
                  </a:lnTo>
                  <a:lnTo>
                    <a:pt x="722" y="1035"/>
                  </a:lnTo>
                  <a:lnTo>
                    <a:pt x="720" y="1034"/>
                  </a:lnTo>
                  <a:lnTo>
                    <a:pt x="719" y="1034"/>
                  </a:lnTo>
                  <a:lnTo>
                    <a:pt x="719" y="1030"/>
                  </a:lnTo>
                  <a:lnTo>
                    <a:pt x="720" y="1030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2" y="1027"/>
                  </a:lnTo>
                  <a:lnTo>
                    <a:pt x="724" y="1027"/>
                  </a:lnTo>
                  <a:lnTo>
                    <a:pt x="726" y="1027"/>
                  </a:lnTo>
                  <a:lnTo>
                    <a:pt x="726" y="1025"/>
                  </a:lnTo>
                  <a:lnTo>
                    <a:pt x="727" y="1023"/>
                  </a:lnTo>
                  <a:lnTo>
                    <a:pt x="729" y="1023"/>
                  </a:lnTo>
                  <a:lnTo>
                    <a:pt x="729" y="1025"/>
                  </a:lnTo>
                  <a:lnTo>
                    <a:pt x="729" y="1027"/>
                  </a:lnTo>
                  <a:lnTo>
                    <a:pt x="731" y="1025"/>
                  </a:lnTo>
                  <a:lnTo>
                    <a:pt x="733" y="1025"/>
                  </a:lnTo>
                  <a:lnTo>
                    <a:pt x="735" y="1025"/>
                  </a:lnTo>
                  <a:lnTo>
                    <a:pt x="735" y="1027"/>
                  </a:lnTo>
                  <a:lnTo>
                    <a:pt x="733" y="1028"/>
                  </a:lnTo>
                  <a:lnTo>
                    <a:pt x="735" y="1028"/>
                  </a:lnTo>
                  <a:lnTo>
                    <a:pt x="735" y="1027"/>
                  </a:lnTo>
                  <a:lnTo>
                    <a:pt x="738" y="1027"/>
                  </a:lnTo>
                  <a:lnTo>
                    <a:pt x="740" y="1028"/>
                  </a:lnTo>
                  <a:lnTo>
                    <a:pt x="743" y="1028"/>
                  </a:lnTo>
                  <a:lnTo>
                    <a:pt x="745" y="1030"/>
                  </a:lnTo>
                  <a:lnTo>
                    <a:pt x="752" y="1028"/>
                  </a:lnTo>
                  <a:lnTo>
                    <a:pt x="759" y="1025"/>
                  </a:lnTo>
                  <a:lnTo>
                    <a:pt x="765" y="1021"/>
                  </a:lnTo>
                  <a:lnTo>
                    <a:pt x="770" y="1020"/>
                  </a:lnTo>
                  <a:lnTo>
                    <a:pt x="779" y="1016"/>
                  </a:lnTo>
                  <a:lnTo>
                    <a:pt x="781" y="1014"/>
                  </a:lnTo>
                  <a:lnTo>
                    <a:pt x="782" y="1014"/>
                  </a:lnTo>
                  <a:lnTo>
                    <a:pt x="782" y="1012"/>
                  </a:lnTo>
                  <a:lnTo>
                    <a:pt x="784" y="1012"/>
                  </a:lnTo>
                  <a:lnTo>
                    <a:pt x="786" y="1011"/>
                  </a:lnTo>
                  <a:lnTo>
                    <a:pt x="791" y="1009"/>
                  </a:lnTo>
                  <a:lnTo>
                    <a:pt x="796" y="1009"/>
                  </a:lnTo>
                  <a:lnTo>
                    <a:pt x="802" y="1009"/>
                  </a:lnTo>
                  <a:lnTo>
                    <a:pt x="804" y="1007"/>
                  </a:lnTo>
                  <a:lnTo>
                    <a:pt x="807" y="1007"/>
                  </a:lnTo>
                  <a:lnTo>
                    <a:pt x="809" y="1009"/>
                  </a:lnTo>
                  <a:lnTo>
                    <a:pt x="811" y="1009"/>
                  </a:lnTo>
                  <a:lnTo>
                    <a:pt x="812" y="1009"/>
                  </a:lnTo>
                  <a:lnTo>
                    <a:pt x="814" y="1009"/>
                  </a:lnTo>
                  <a:lnTo>
                    <a:pt x="816" y="1009"/>
                  </a:lnTo>
                  <a:lnTo>
                    <a:pt x="830" y="1007"/>
                  </a:lnTo>
                  <a:lnTo>
                    <a:pt x="830" y="1009"/>
                  </a:lnTo>
                  <a:lnTo>
                    <a:pt x="830" y="1011"/>
                  </a:lnTo>
                  <a:lnTo>
                    <a:pt x="830" y="1012"/>
                  </a:lnTo>
                  <a:lnTo>
                    <a:pt x="830" y="1014"/>
                  </a:lnTo>
                  <a:lnTo>
                    <a:pt x="830" y="1016"/>
                  </a:lnTo>
                  <a:lnTo>
                    <a:pt x="830" y="1018"/>
                  </a:lnTo>
                  <a:lnTo>
                    <a:pt x="830" y="1020"/>
                  </a:lnTo>
                  <a:lnTo>
                    <a:pt x="830" y="1021"/>
                  </a:lnTo>
                  <a:lnTo>
                    <a:pt x="830" y="1023"/>
                  </a:lnTo>
                  <a:lnTo>
                    <a:pt x="830" y="1025"/>
                  </a:lnTo>
                  <a:lnTo>
                    <a:pt x="830" y="1027"/>
                  </a:lnTo>
                  <a:lnTo>
                    <a:pt x="830" y="1028"/>
                  </a:lnTo>
                  <a:lnTo>
                    <a:pt x="830" y="1030"/>
                  </a:lnTo>
                  <a:lnTo>
                    <a:pt x="830" y="1032"/>
                  </a:lnTo>
                  <a:lnTo>
                    <a:pt x="830" y="1034"/>
                  </a:lnTo>
                  <a:lnTo>
                    <a:pt x="830" y="1035"/>
                  </a:lnTo>
                  <a:lnTo>
                    <a:pt x="832" y="1035"/>
                  </a:lnTo>
                  <a:lnTo>
                    <a:pt x="832" y="1037"/>
                  </a:lnTo>
                  <a:lnTo>
                    <a:pt x="832" y="1039"/>
                  </a:lnTo>
                  <a:lnTo>
                    <a:pt x="832" y="1041"/>
                  </a:lnTo>
                  <a:lnTo>
                    <a:pt x="834" y="1041"/>
                  </a:lnTo>
                  <a:lnTo>
                    <a:pt x="834" y="1043"/>
                  </a:lnTo>
                  <a:lnTo>
                    <a:pt x="834" y="1044"/>
                  </a:lnTo>
                  <a:lnTo>
                    <a:pt x="834" y="1046"/>
                  </a:lnTo>
                  <a:lnTo>
                    <a:pt x="834" y="1048"/>
                  </a:lnTo>
                  <a:lnTo>
                    <a:pt x="835" y="1050"/>
                  </a:lnTo>
                  <a:lnTo>
                    <a:pt x="835" y="1051"/>
                  </a:lnTo>
                  <a:lnTo>
                    <a:pt x="835" y="1053"/>
                  </a:lnTo>
                  <a:lnTo>
                    <a:pt x="835" y="1055"/>
                  </a:lnTo>
                  <a:lnTo>
                    <a:pt x="837" y="1055"/>
                  </a:lnTo>
                  <a:lnTo>
                    <a:pt x="837" y="1057"/>
                  </a:lnTo>
                  <a:lnTo>
                    <a:pt x="837" y="1058"/>
                  </a:lnTo>
                  <a:lnTo>
                    <a:pt x="839" y="1058"/>
                  </a:lnTo>
                  <a:lnTo>
                    <a:pt x="839" y="1060"/>
                  </a:lnTo>
                  <a:lnTo>
                    <a:pt x="839" y="1062"/>
                  </a:lnTo>
                  <a:lnTo>
                    <a:pt x="841" y="1062"/>
                  </a:lnTo>
                  <a:lnTo>
                    <a:pt x="841" y="1064"/>
                  </a:lnTo>
                  <a:lnTo>
                    <a:pt x="842" y="1064"/>
                  </a:lnTo>
                  <a:lnTo>
                    <a:pt x="842" y="1066"/>
                  </a:lnTo>
                  <a:lnTo>
                    <a:pt x="844" y="1066"/>
                  </a:lnTo>
                  <a:lnTo>
                    <a:pt x="844" y="1067"/>
                  </a:lnTo>
                  <a:lnTo>
                    <a:pt x="846" y="1067"/>
                  </a:lnTo>
                  <a:lnTo>
                    <a:pt x="846" y="1069"/>
                  </a:lnTo>
                  <a:lnTo>
                    <a:pt x="848" y="1069"/>
                  </a:lnTo>
                  <a:lnTo>
                    <a:pt x="848" y="1067"/>
                  </a:lnTo>
                  <a:lnTo>
                    <a:pt x="846" y="1067"/>
                  </a:lnTo>
                  <a:lnTo>
                    <a:pt x="846" y="1066"/>
                  </a:lnTo>
                  <a:lnTo>
                    <a:pt x="848" y="1066"/>
                  </a:lnTo>
                  <a:lnTo>
                    <a:pt x="850" y="1067"/>
                  </a:lnTo>
                  <a:lnTo>
                    <a:pt x="851" y="1067"/>
                  </a:lnTo>
                  <a:lnTo>
                    <a:pt x="853" y="1066"/>
                  </a:lnTo>
                  <a:lnTo>
                    <a:pt x="853" y="1064"/>
                  </a:lnTo>
                  <a:lnTo>
                    <a:pt x="855" y="1062"/>
                  </a:lnTo>
                  <a:lnTo>
                    <a:pt x="853" y="1060"/>
                  </a:lnTo>
                  <a:lnTo>
                    <a:pt x="853" y="1058"/>
                  </a:lnTo>
                  <a:lnTo>
                    <a:pt x="855" y="1058"/>
                  </a:lnTo>
                  <a:lnTo>
                    <a:pt x="857" y="1058"/>
                  </a:lnTo>
                  <a:lnTo>
                    <a:pt x="858" y="1058"/>
                  </a:lnTo>
                  <a:lnTo>
                    <a:pt x="860" y="1058"/>
                  </a:lnTo>
                  <a:lnTo>
                    <a:pt x="862" y="1058"/>
                  </a:lnTo>
                  <a:lnTo>
                    <a:pt x="862" y="1057"/>
                  </a:lnTo>
                  <a:lnTo>
                    <a:pt x="864" y="1055"/>
                  </a:lnTo>
                  <a:lnTo>
                    <a:pt x="864" y="1053"/>
                  </a:lnTo>
                  <a:lnTo>
                    <a:pt x="866" y="1051"/>
                  </a:lnTo>
                  <a:lnTo>
                    <a:pt x="866" y="1048"/>
                  </a:lnTo>
                  <a:lnTo>
                    <a:pt x="864" y="1048"/>
                  </a:lnTo>
                  <a:lnTo>
                    <a:pt x="864" y="1046"/>
                  </a:lnTo>
                  <a:lnTo>
                    <a:pt x="862" y="1046"/>
                  </a:lnTo>
                  <a:lnTo>
                    <a:pt x="862" y="1044"/>
                  </a:lnTo>
                  <a:lnTo>
                    <a:pt x="860" y="1044"/>
                  </a:lnTo>
                  <a:lnTo>
                    <a:pt x="858" y="1043"/>
                  </a:lnTo>
                  <a:lnTo>
                    <a:pt x="857" y="1043"/>
                  </a:lnTo>
                  <a:lnTo>
                    <a:pt x="855" y="1043"/>
                  </a:lnTo>
                  <a:lnTo>
                    <a:pt x="853" y="1043"/>
                  </a:lnTo>
                  <a:lnTo>
                    <a:pt x="853" y="1041"/>
                  </a:lnTo>
                  <a:lnTo>
                    <a:pt x="851" y="1041"/>
                  </a:lnTo>
                  <a:lnTo>
                    <a:pt x="850" y="1041"/>
                  </a:lnTo>
                  <a:lnTo>
                    <a:pt x="850" y="1043"/>
                  </a:lnTo>
                  <a:lnTo>
                    <a:pt x="848" y="1043"/>
                  </a:lnTo>
                  <a:lnTo>
                    <a:pt x="846" y="1043"/>
                  </a:lnTo>
                  <a:lnTo>
                    <a:pt x="844" y="1043"/>
                  </a:lnTo>
                  <a:lnTo>
                    <a:pt x="842" y="1043"/>
                  </a:lnTo>
                  <a:lnTo>
                    <a:pt x="841" y="1043"/>
                  </a:lnTo>
                  <a:lnTo>
                    <a:pt x="841" y="1041"/>
                  </a:lnTo>
                  <a:lnTo>
                    <a:pt x="839" y="1041"/>
                  </a:lnTo>
                  <a:lnTo>
                    <a:pt x="839" y="1039"/>
                  </a:lnTo>
                  <a:lnTo>
                    <a:pt x="839" y="1037"/>
                  </a:lnTo>
                  <a:lnTo>
                    <a:pt x="839" y="1035"/>
                  </a:lnTo>
                  <a:lnTo>
                    <a:pt x="841" y="1035"/>
                  </a:lnTo>
                  <a:lnTo>
                    <a:pt x="842" y="1035"/>
                  </a:lnTo>
                  <a:lnTo>
                    <a:pt x="842" y="1034"/>
                  </a:lnTo>
                  <a:lnTo>
                    <a:pt x="844" y="1034"/>
                  </a:lnTo>
                  <a:lnTo>
                    <a:pt x="846" y="1034"/>
                  </a:lnTo>
                  <a:lnTo>
                    <a:pt x="846" y="1032"/>
                  </a:lnTo>
                  <a:lnTo>
                    <a:pt x="848" y="1032"/>
                  </a:lnTo>
                  <a:lnTo>
                    <a:pt x="848" y="1030"/>
                  </a:lnTo>
                  <a:lnTo>
                    <a:pt x="850" y="1030"/>
                  </a:lnTo>
                  <a:lnTo>
                    <a:pt x="850" y="1028"/>
                  </a:lnTo>
                  <a:lnTo>
                    <a:pt x="850" y="1027"/>
                  </a:lnTo>
                  <a:lnTo>
                    <a:pt x="851" y="1027"/>
                  </a:lnTo>
                  <a:lnTo>
                    <a:pt x="853" y="1027"/>
                  </a:lnTo>
                  <a:lnTo>
                    <a:pt x="853" y="1025"/>
                  </a:lnTo>
                  <a:lnTo>
                    <a:pt x="853" y="1027"/>
                  </a:lnTo>
                  <a:lnTo>
                    <a:pt x="853" y="1025"/>
                  </a:lnTo>
                  <a:lnTo>
                    <a:pt x="853" y="1023"/>
                  </a:lnTo>
                  <a:lnTo>
                    <a:pt x="853" y="1021"/>
                  </a:lnTo>
                  <a:lnTo>
                    <a:pt x="855" y="1021"/>
                  </a:lnTo>
                  <a:lnTo>
                    <a:pt x="855" y="1020"/>
                  </a:lnTo>
                  <a:lnTo>
                    <a:pt x="853" y="1018"/>
                  </a:lnTo>
                  <a:lnTo>
                    <a:pt x="855" y="1018"/>
                  </a:lnTo>
                  <a:lnTo>
                    <a:pt x="855" y="1016"/>
                  </a:lnTo>
                  <a:lnTo>
                    <a:pt x="857" y="1016"/>
                  </a:lnTo>
                  <a:lnTo>
                    <a:pt x="857" y="1014"/>
                  </a:lnTo>
                  <a:lnTo>
                    <a:pt x="855" y="1014"/>
                  </a:lnTo>
                  <a:lnTo>
                    <a:pt x="853" y="1014"/>
                  </a:lnTo>
                  <a:lnTo>
                    <a:pt x="851" y="1014"/>
                  </a:lnTo>
                  <a:lnTo>
                    <a:pt x="850" y="1014"/>
                  </a:lnTo>
                  <a:lnTo>
                    <a:pt x="848" y="1014"/>
                  </a:lnTo>
                  <a:lnTo>
                    <a:pt x="846" y="1014"/>
                  </a:lnTo>
                  <a:lnTo>
                    <a:pt x="844" y="1014"/>
                  </a:lnTo>
                  <a:lnTo>
                    <a:pt x="842" y="1014"/>
                  </a:lnTo>
                  <a:lnTo>
                    <a:pt x="841" y="1014"/>
                  </a:lnTo>
                  <a:lnTo>
                    <a:pt x="841" y="1012"/>
                  </a:lnTo>
                  <a:lnTo>
                    <a:pt x="839" y="1012"/>
                  </a:lnTo>
                  <a:lnTo>
                    <a:pt x="839" y="1011"/>
                  </a:lnTo>
                  <a:lnTo>
                    <a:pt x="839" y="1009"/>
                  </a:lnTo>
                  <a:lnTo>
                    <a:pt x="841" y="1009"/>
                  </a:lnTo>
                  <a:lnTo>
                    <a:pt x="841" y="1007"/>
                  </a:lnTo>
                  <a:lnTo>
                    <a:pt x="842" y="1007"/>
                  </a:lnTo>
                  <a:lnTo>
                    <a:pt x="842" y="1005"/>
                  </a:lnTo>
                  <a:lnTo>
                    <a:pt x="842" y="1004"/>
                  </a:lnTo>
                  <a:lnTo>
                    <a:pt x="844" y="1004"/>
                  </a:lnTo>
                  <a:lnTo>
                    <a:pt x="844" y="1002"/>
                  </a:lnTo>
                  <a:lnTo>
                    <a:pt x="844" y="1000"/>
                  </a:lnTo>
                  <a:lnTo>
                    <a:pt x="844" y="998"/>
                  </a:lnTo>
                  <a:lnTo>
                    <a:pt x="846" y="998"/>
                  </a:lnTo>
                  <a:lnTo>
                    <a:pt x="846" y="997"/>
                  </a:lnTo>
                  <a:lnTo>
                    <a:pt x="846" y="995"/>
                  </a:lnTo>
                  <a:lnTo>
                    <a:pt x="848" y="995"/>
                  </a:lnTo>
                  <a:lnTo>
                    <a:pt x="848" y="993"/>
                  </a:lnTo>
                  <a:lnTo>
                    <a:pt x="850" y="993"/>
                  </a:lnTo>
                  <a:lnTo>
                    <a:pt x="850" y="991"/>
                  </a:lnTo>
                  <a:lnTo>
                    <a:pt x="850" y="989"/>
                  </a:lnTo>
                  <a:lnTo>
                    <a:pt x="851" y="989"/>
                  </a:lnTo>
                  <a:lnTo>
                    <a:pt x="851" y="988"/>
                  </a:lnTo>
                  <a:lnTo>
                    <a:pt x="853" y="988"/>
                  </a:lnTo>
                  <a:lnTo>
                    <a:pt x="853" y="986"/>
                  </a:lnTo>
                  <a:lnTo>
                    <a:pt x="855" y="986"/>
                  </a:lnTo>
                  <a:lnTo>
                    <a:pt x="855" y="984"/>
                  </a:lnTo>
                  <a:lnTo>
                    <a:pt x="857" y="982"/>
                  </a:lnTo>
                  <a:lnTo>
                    <a:pt x="858" y="981"/>
                  </a:lnTo>
                  <a:lnTo>
                    <a:pt x="860" y="981"/>
                  </a:lnTo>
                  <a:lnTo>
                    <a:pt x="860" y="979"/>
                  </a:lnTo>
                  <a:lnTo>
                    <a:pt x="862" y="979"/>
                  </a:lnTo>
                  <a:lnTo>
                    <a:pt x="862" y="977"/>
                  </a:lnTo>
                  <a:lnTo>
                    <a:pt x="864" y="977"/>
                  </a:lnTo>
                  <a:lnTo>
                    <a:pt x="864" y="975"/>
                  </a:lnTo>
                  <a:lnTo>
                    <a:pt x="866" y="975"/>
                  </a:lnTo>
                  <a:lnTo>
                    <a:pt x="866" y="974"/>
                  </a:lnTo>
                  <a:lnTo>
                    <a:pt x="867" y="974"/>
                  </a:lnTo>
                  <a:lnTo>
                    <a:pt x="867" y="972"/>
                  </a:lnTo>
                  <a:lnTo>
                    <a:pt x="869" y="972"/>
                  </a:lnTo>
                  <a:lnTo>
                    <a:pt x="871" y="972"/>
                  </a:lnTo>
                  <a:lnTo>
                    <a:pt x="871" y="970"/>
                  </a:lnTo>
                  <a:lnTo>
                    <a:pt x="873" y="970"/>
                  </a:lnTo>
                  <a:lnTo>
                    <a:pt x="873" y="968"/>
                  </a:lnTo>
                  <a:lnTo>
                    <a:pt x="874" y="968"/>
                  </a:lnTo>
                  <a:lnTo>
                    <a:pt x="874" y="966"/>
                  </a:lnTo>
                  <a:lnTo>
                    <a:pt x="876" y="966"/>
                  </a:lnTo>
                  <a:lnTo>
                    <a:pt x="876" y="965"/>
                  </a:lnTo>
                  <a:lnTo>
                    <a:pt x="878" y="965"/>
                  </a:lnTo>
                  <a:lnTo>
                    <a:pt x="878" y="963"/>
                  </a:lnTo>
                  <a:lnTo>
                    <a:pt x="878" y="961"/>
                  </a:lnTo>
                  <a:lnTo>
                    <a:pt x="880" y="961"/>
                  </a:lnTo>
                  <a:lnTo>
                    <a:pt x="880" y="959"/>
                  </a:lnTo>
                  <a:lnTo>
                    <a:pt x="880" y="958"/>
                  </a:lnTo>
                  <a:lnTo>
                    <a:pt x="881" y="958"/>
                  </a:lnTo>
                  <a:lnTo>
                    <a:pt x="881" y="956"/>
                  </a:lnTo>
                  <a:lnTo>
                    <a:pt x="883" y="956"/>
                  </a:lnTo>
                  <a:lnTo>
                    <a:pt x="885" y="956"/>
                  </a:lnTo>
                  <a:lnTo>
                    <a:pt x="885" y="954"/>
                  </a:lnTo>
                  <a:lnTo>
                    <a:pt x="887" y="954"/>
                  </a:lnTo>
                  <a:lnTo>
                    <a:pt x="889" y="954"/>
                  </a:lnTo>
                  <a:lnTo>
                    <a:pt x="890" y="954"/>
                  </a:lnTo>
                  <a:lnTo>
                    <a:pt x="892" y="954"/>
                  </a:lnTo>
                  <a:lnTo>
                    <a:pt x="892" y="952"/>
                  </a:lnTo>
                  <a:lnTo>
                    <a:pt x="894" y="952"/>
                  </a:lnTo>
                  <a:lnTo>
                    <a:pt x="896" y="952"/>
                  </a:lnTo>
                  <a:lnTo>
                    <a:pt x="897" y="952"/>
                  </a:lnTo>
                  <a:lnTo>
                    <a:pt x="897" y="951"/>
                  </a:lnTo>
                  <a:lnTo>
                    <a:pt x="899" y="951"/>
                  </a:lnTo>
                  <a:lnTo>
                    <a:pt x="901" y="951"/>
                  </a:lnTo>
                  <a:lnTo>
                    <a:pt x="901" y="949"/>
                  </a:lnTo>
                  <a:lnTo>
                    <a:pt x="903" y="949"/>
                  </a:lnTo>
                  <a:lnTo>
                    <a:pt x="904" y="949"/>
                  </a:lnTo>
                  <a:lnTo>
                    <a:pt x="904" y="947"/>
                  </a:lnTo>
                  <a:lnTo>
                    <a:pt x="906" y="947"/>
                  </a:lnTo>
                  <a:lnTo>
                    <a:pt x="906" y="945"/>
                  </a:lnTo>
                  <a:lnTo>
                    <a:pt x="908" y="945"/>
                  </a:lnTo>
                  <a:lnTo>
                    <a:pt x="908" y="943"/>
                  </a:lnTo>
                  <a:lnTo>
                    <a:pt x="910" y="943"/>
                  </a:lnTo>
                  <a:lnTo>
                    <a:pt x="910" y="942"/>
                  </a:lnTo>
                  <a:lnTo>
                    <a:pt x="912" y="942"/>
                  </a:lnTo>
                  <a:lnTo>
                    <a:pt x="913" y="942"/>
                  </a:lnTo>
                  <a:lnTo>
                    <a:pt x="913" y="940"/>
                  </a:lnTo>
                  <a:lnTo>
                    <a:pt x="915" y="940"/>
                  </a:lnTo>
                  <a:lnTo>
                    <a:pt x="917" y="940"/>
                  </a:lnTo>
                  <a:lnTo>
                    <a:pt x="917" y="938"/>
                  </a:lnTo>
                  <a:lnTo>
                    <a:pt x="919" y="938"/>
                  </a:lnTo>
                  <a:lnTo>
                    <a:pt x="920" y="938"/>
                  </a:lnTo>
                  <a:lnTo>
                    <a:pt x="920" y="936"/>
                  </a:lnTo>
                  <a:lnTo>
                    <a:pt x="922" y="936"/>
                  </a:lnTo>
                  <a:lnTo>
                    <a:pt x="922" y="935"/>
                  </a:lnTo>
                  <a:lnTo>
                    <a:pt x="924" y="935"/>
                  </a:lnTo>
                  <a:lnTo>
                    <a:pt x="924" y="933"/>
                  </a:lnTo>
                  <a:lnTo>
                    <a:pt x="926" y="933"/>
                  </a:lnTo>
                  <a:lnTo>
                    <a:pt x="926" y="931"/>
                  </a:lnTo>
                  <a:lnTo>
                    <a:pt x="927" y="931"/>
                  </a:lnTo>
                  <a:lnTo>
                    <a:pt x="927" y="929"/>
                  </a:lnTo>
                  <a:lnTo>
                    <a:pt x="927" y="928"/>
                  </a:lnTo>
                  <a:lnTo>
                    <a:pt x="929" y="928"/>
                  </a:lnTo>
                  <a:lnTo>
                    <a:pt x="931" y="928"/>
                  </a:lnTo>
                  <a:lnTo>
                    <a:pt x="931" y="926"/>
                  </a:lnTo>
                  <a:lnTo>
                    <a:pt x="933" y="926"/>
                  </a:lnTo>
                  <a:lnTo>
                    <a:pt x="933" y="924"/>
                  </a:lnTo>
                  <a:lnTo>
                    <a:pt x="935" y="924"/>
                  </a:lnTo>
                  <a:lnTo>
                    <a:pt x="936" y="922"/>
                  </a:lnTo>
                  <a:lnTo>
                    <a:pt x="938" y="922"/>
                  </a:lnTo>
                  <a:lnTo>
                    <a:pt x="938" y="920"/>
                  </a:lnTo>
                  <a:lnTo>
                    <a:pt x="940" y="920"/>
                  </a:lnTo>
                  <a:lnTo>
                    <a:pt x="942" y="920"/>
                  </a:lnTo>
                  <a:lnTo>
                    <a:pt x="942" y="919"/>
                  </a:lnTo>
                  <a:lnTo>
                    <a:pt x="943" y="919"/>
                  </a:lnTo>
                  <a:lnTo>
                    <a:pt x="945" y="917"/>
                  </a:lnTo>
                  <a:lnTo>
                    <a:pt x="947" y="915"/>
                  </a:lnTo>
                  <a:lnTo>
                    <a:pt x="949" y="915"/>
                  </a:lnTo>
                  <a:lnTo>
                    <a:pt x="949" y="913"/>
                  </a:lnTo>
                  <a:lnTo>
                    <a:pt x="950" y="913"/>
                  </a:lnTo>
                  <a:lnTo>
                    <a:pt x="950" y="912"/>
                  </a:lnTo>
                  <a:lnTo>
                    <a:pt x="952" y="912"/>
                  </a:lnTo>
                  <a:lnTo>
                    <a:pt x="954" y="912"/>
                  </a:lnTo>
                  <a:lnTo>
                    <a:pt x="954" y="910"/>
                  </a:lnTo>
                  <a:lnTo>
                    <a:pt x="956" y="910"/>
                  </a:lnTo>
                  <a:lnTo>
                    <a:pt x="956" y="908"/>
                  </a:lnTo>
                  <a:lnTo>
                    <a:pt x="958" y="908"/>
                  </a:lnTo>
                  <a:lnTo>
                    <a:pt x="958" y="906"/>
                  </a:lnTo>
                  <a:lnTo>
                    <a:pt x="959" y="906"/>
                  </a:lnTo>
                  <a:lnTo>
                    <a:pt x="959" y="905"/>
                  </a:lnTo>
                  <a:lnTo>
                    <a:pt x="961" y="905"/>
                  </a:lnTo>
                  <a:lnTo>
                    <a:pt x="961" y="903"/>
                  </a:lnTo>
                  <a:lnTo>
                    <a:pt x="963" y="903"/>
                  </a:lnTo>
                  <a:lnTo>
                    <a:pt x="963" y="901"/>
                  </a:lnTo>
                  <a:lnTo>
                    <a:pt x="965" y="901"/>
                  </a:lnTo>
                  <a:lnTo>
                    <a:pt x="965" y="899"/>
                  </a:lnTo>
                  <a:lnTo>
                    <a:pt x="966" y="899"/>
                  </a:lnTo>
                  <a:lnTo>
                    <a:pt x="968" y="899"/>
                  </a:lnTo>
                  <a:lnTo>
                    <a:pt x="968" y="897"/>
                  </a:lnTo>
                  <a:lnTo>
                    <a:pt x="970" y="897"/>
                  </a:lnTo>
                  <a:lnTo>
                    <a:pt x="972" y="896"/>
                  </a:lnTo>
                  <a:lnTo>
                    <a:pt x="973" y="896"/>
                  </a:lnTo>
                  <a:lnTo>
                    <a:pt x="975" y="894"/>
                  </a:lnTo>
                  <a:lnTo>
                    <a:pt x="975" y="892"/>
                  </a:lnTo>
                  <a:lnTo>
                    <a:pt x="977" y="892"/>
                  </a:lnTo>
                  <a:lnTo>
                    <a:pt x="979" y="890"/>
                  </a:lnTo>
                  <a:lnTo>
                    <a:pt x="981" y="890"/>
                  </a:lnTo>
                  <a:lnTo>
                    <a:pt x="981" y="889"/>
                  </a:lnTo>
                  <a:lnTo>
                    <a:pt x="982" y="889"/>
                  </a:lnTo>
                  <a:lnTo>
                    <a:pt x="984" y="889"/>
                  </a:lnTo>
                  <a:lnTo>
                    <a:pt x="984" y="887"/>
                  </a:lnTo>
                  <a:lnTo>
                    <a:pt x="986" y="887"/>
                  </a:lnTo>
                  <a:lnTo>
                    <a:pt x="986" y="885"/>
                  </a:lnTo>
                  <a:lnTo>
                    <a:pt x="988" y="885"/>
                  </a:lnTo>
                  <a:lnTo>
                    <a:pt x="989" y="883"/>
                  </a:lnTo>
                  <a:lnTo>
                    <a:pt x="989" y="882"/>
                  </a:lnTo>
                  <a:lnTo>
                    <a:pt x="991" y="882"/>
                  </a:lnTo>
                  <a:lnTo>
                    <a:pt x="993" y="880"/>
                  </a:lnTo>
                  <a:lnTo>
                    <a:pt x="995" y="880"/>
                  </a:lnTo>
                  <a:lnTo>
                    <a:pt x="995" y="878"/>
                  </a:lnTo>
                  <a:lnTo>
                    <a:pt x="996" y="878"/>
                  </a:lnTo>
                  <a:lnTo>
                    <a:pt x="998" y="878"/>
                  </a:lnTo>
                  <a:lnTo>
                    <a:pt x="1000" y="878"/>
                  </a:lnTo>
                  <a:lnTo>
                    <a:pt x="1000" y="876"/>
                  </a:lnTo>
                  <a:lnTo>
                    <a:pt x="1002" y="876"/>
                  </a:lnTo>
                  <a:lnTo>
                    <a:pt x="1004" y="876"/>
                  </a:lnTo>
                  <a:lnTo>
                    <a:pt x="1004" y="874"/>
                  </a:lnTo>
                  <a:lnTo>
                    <a:pt x="1005" y="874"/>
                  </a:lnTo>
                  <a:lnTo>
                    <a:pt x="1007" y="874"/>
                  </a:lnTo>
                  <a:lnTo>
                    <a:pt x="1009" y="874"/>
                  </a:lnTo>
                  <a:lnTo>
                    <a:pt x="1009" y="873"/>
                  </a:lnTo>
                  <a:lnTo>
                    <a:pt x="1011" y="873"/>
                  </a:lnTo>
                  <a:lnTo>
                    <a:pt x="1012" y="873"/>
                  </a:lnTo>
                  <a:lnTo>
                    <a:pt x="1014" y="873"/>
                  </a:lnTo>
                  <a:lnTo>
                    <a:pt x="1016" y="873"/>
                  </a:lnTo>
                  <a:lnTo>
                    <a:pt x="1016" y="874"/>
                  </a:lnTo>
                  <a:lnTo>
                    <a:pt x="1016" y="876"/>
                  </a:lnTo>
                  <a:lnTo>
                    <a:pt x="1016" y="878"/>
                  </a:lnTo>
                  <a:lnTo>
                    <a:pt x="1018" y="878"/>
                  </a:lnTo>
                  <a:lnTo>
                    <a:pt x="1018" y="880"/>
                  </a:lnTo>
                  <a:lnTo>
                    <a:pt x="1016" y="882"/>
                  </a:lnTo>
                  <a:lnTo>
                    <a:pt x="1016" y="883"/>
                  </a:lnTo>
                  <a:lnTo>
                    <a:pt x="1016" y="885"/>
                  </a:lnTo>
                  <a:lnTo>
                    <a:pt x="1016" y="887"/>
                  </a:lnTo>
                  <a:lnTo>
                    <a:pt x="1016" y="889"/>
                  </a:lnTo>
                  <a:lnTo>
                    <a:pt x="1016" y="890"/>
                  </a:lnTo>
                  <a:lnTo>
                    <a:pt x="1018" y="890"/>
                  </a:lnTo>
                  <a:lnTo>
                    <a:pt x="1018" y="892"/>
                  </a:lnTo>
                  <a:lnTo>
                    <a:pt x="1018" y="894"/>
                  </a:lnTo>
                  <a:lnTo>
                    <a:pt x="1016" y="894"/>
                  </a:lnTo>
                  <a:lnTo>
                    <a:pt x="1018" y="894"/>
                  </a:lnTo>
                  <a:lnTo>
                    <a:pt x="1018" y="896"/>
                  </a:lnTo>
                  <a:lnTo>
                    <a:pt x="1019" y="896"/>
                  </a:lnTo>
                  <a:lnTo>
                    <a:pt x="1019" y="897"/>
                  </a:lnTo>
                  <a:lnTo>
                    <a:pt x="1021" y="897"/>
                  </a:lnTo>
                  <a:lnTo>
                    <a:pt x="1023" y="897"/>
                  </a:lnTo>
                  <a:lnTo>
                    <a:pt x="1023" y="899"/>
                  </a:lnTo>
                  <a:lnTo>
                    <a:pt x="1025" y="899"/>
                  </a:lnTo>
                  <a:lnTo>
                    <a:pt x="1027" y="899"/>
                  </a:lnTo>
                  <a:lnTo>
                    <a:pt x="1027" y="901"/>
                  </a:lnTo>
                  <a:lnTo>
                    <a:pt x="1028" y="901"/>
                  </a:lnTo>
                  <a:lnTo>
                    <a:pt x="1030" y="903"/>
                  </a:lnTo>
                  <a:lnTo>
                    <a:pt x="1030" y="901"/>
                  </a:lnTo>
                  <a:lnTo>
                    <a:pt x="1032" y="903"/>
                  </a:lnTo>
                  <a:lnTo>
                    <a:pt x="1034" y="903"/>
                  </a:lnTo>
                  <a:lnTo>
                    <a:pt x="1035" y="903"/>
                  </a:lnTo>
                  <a:lnTo>
                    <a:pt x="1037" y="903"/>
                  </a:lnTo>
                  <a:lnTo>
                    <a:pt x="1039" y="903"/>
                  </a:lnTo>
                  <a:lnTo>
                    <a:pt x="1039" y="905"/>
                  </a:lnTo>
                  <a:lnTo>
                    <a:pt x="1041" y="906"/>
                  </a:lnTo>
                  <a:lnTo>
                    <a:pt x="1041" y="908"/>
                  </a:lnTo>
                  <a:lnTo>
                    <a:pt x="1041" y="910"/>
                  </a:lnTo>
                  <a:lnTo>
                    <a:pt x="1042" y="910"/>
                  </a:lnTo>
                  <a:lnTo>
                    <a:pt x="1044" y="910"/>
                  </a:lnTo>
                  <a:lnTo>
                    <a:pt x="1046" y="908"/>
                  </a:lnTo>
                  <a:lnTo>
                    <a:pt x="1046" y="910"/>
                  </a:lnTo>
                  <a:lnTo>
                    <a:pt x="1046" y="912"/>
                  </a:lnTo>
                  <a:lnTo>
                    <a:pt x="1044" y="912"/>
                  </a:lnTo>
                  <a:lnTo>
                    <a:pt x="1044" y="913"/>
                  </a:lnTo>
                  <a:lnTo>
                    <a:pt x="1042" y="913"/>
                  </a:lnTo>
                  <a:lnTo>
                    <a:pt x="1042" y="915"/>
                  </a:lnTo>
                  <a:lnTo>
                    <a:pt x="1041" y="915"/>
                  </a:lnTo>
                  <a:lnTo>
                    <a:pt x="1041" y="917"/>
                  </a:lnTo>
                  <a:lnTo>
                    <a:pt x="1039" y="917"/>
                  </a:lnTo>
                  <a:lnTo>
                    <a:pt x="1039" y="919"/>
                  </a:lnTo>
                  <a:lnTo>
                    <a:pt x="1037" y="919"/>
                  </a:lnTo>
                  <a:lnTo>
                    <a:pt x="1037" y="920"/>
                  </a:lnTo>
                  <a:lnTo>
                    <a:pt x="1035" y="920"/>
                  </a:lnTo>
                  <a:lnTo>
                    <a:pt x="1035" y="922"/>
                  </a:lnTo>
                  <a:lnTo>
                    <a:pt x="1034" y="924"/>
                  </a:lnTo>
                  <a:lnTo>
                    <a:pt x="1032" y="924"/>
                  </a:lnTo>
                  <a:lnTo>
                    <a:pt x="1032" y="926"/>
                  </a:lnTo>
                  <a:lnTo>
                    <a:pt x="1030" y="926"/>
                  </a:lnTo>
                  <a:lnTo>
                    <a:pt x="1028" y="926"/>
                  </a:lnTo>
                  <a:lnTo>
                    <a:pt x="1028" y="928"/>
                  </a:lnTo>
                  <a:lnTo>
                    <a:pt x="1027" y="928"/>
                  </a:lnTo>
                  <a:lnTo>
                    <a:pt x="1025" y="928"/>
                  </a:lnTo>
                  <a:lnTo>
                    <a:pt x="1025" y="929"/>
                  </a:lnTo>
                  <a:lnTo>
                    <a:pt x="1027" y="929"/>
                  </a:lnTo>
                  <a:lnTo>
                    <a:pt x="1027" y="928"/>
                  </a:lnTo>
                  <a:lnTo>
                    <a:pt x="1027" y="929"/>
                  </a:lnTo>
                  <a:lnTo>
                    <a:pt x="1025" y="929"/>
                  </a:lnTo>
                  <a:lnTo>
                    <a:pt x="1025" y="931"/>
                  </a:lnTo>
                  <a:lnTo>
                    <a:pt x="1025" y="933"/>
                  </a:lnTo>
                  <a:lnTo>
                    <a:pt x="1023" y="933"/>
                  </a:lnTo>
                  <a:lnTo>
                    <a:pt x="1023" y="935"/>
                  </a:lnTo>
                  <a:lnTo>
                    <a:pt x="1023" y="936"/>
                  </a:lnTo>
                  <a:lnTo>
                    <a:pt x="1021" y="936"/>
                  </a:lnTo>
                  <a:lnTo>
                    <a:pt x="1021" y="938"/>
                  </a:lnTo>
                  <a:lnTo>
                    <a:pt x="1021" y="940"/>
                  </a:lnTo>
                  <a:lnTo>
                    <a:pt x="1019" y="940"/>
                  </a:lnTo>
                  <a:lnTo>
                    <a:pt x="1019" y="942"/>
                  </a:lnTo>
                  <a:lnTo>
                    <a:pt x="1019" y="943"/>
                  </a:lnTo>
                  <a:lnTo>
                    <a:pt x="1018" y="943"/>
                  </a:lnTo>
                  <a:lnTo>
                    <a:pt x="1018" y="945"/>
                  </a:lnTo>
                  <a:lnTo>
                    <a:pt x="1018" y="947"/>
                  </a:lnTo>
                  <a:lnTo>
                    <a:pt x="1018" y="949"/>
                  </a:lnTo>
                  <a:lnTo>
                    <a:pt x="1019" y="951"/>
                  </a:lnTo>
                  <a:lnTo>
                    <a:pt x="1021" y="952"/>
                  </a:lnTo>
                  <a:lnTo>
                    <a:pt x="1023" y="952"/>
                  </a:lnTo>
                  <a:lnTo>
                    <a:pt x="1023" y="951"/>
                  </a:lnTo>
                  <a:lnTo>
                    <a:pt x="1025" y="951"/>
                  </a:lnTo>
                  <a:lnTo>
                    <a:pt x="1025" y="952"/>
                  </a:lnTo>
                  <a:lnTo>
                    <a:pt x="1027" y="952"/>
                  </a:lnTo>
                  <a:lnTo>
                    <a:pt x="1028" y="952"/>
                  </a:lnTo>
                  <a:lnTo>
                    <a:pt x="1030" y="952"/>
                  </a:lnTo>
                  <a:lnTo>
                    <a:pt x="1032" y="952"/>
                  </a:lnTo>
                  <a:lnTo>
                    <a:pt x="1032" y="951"/>
                  </a:lnTo>
                  <a:lnTo>
                    <a:pt x="1034" y="951"/>
                  </a:lnTo>
                  <a:lnTo>
                    <a:pt x="1034" y="952"/>
                  </a:lnTo>
                  <a:lnTo>
                    <a:pt x="1035" y="952"/>
                  </a:lnTo>
                  <a:lnTo>
                    <a:pt x="1035" y="951"/>
                  </a:lnTo>
                  <a:lnTo>
                    <a:pt x="1037" y="951"/>
                  </a:lnTo>
                  <a:lnTo>
                    <a:pt x="1037" y="949"/>
                  </a:lnTo>
                  <a:lnTo>
                    <a:pt x="1039" y="949"/>
                  </a:lnTo>
                  <a:lnTo>
                    <a:pt x="1041" y="949"/>
                  </a:lnTo>
                  <a:lnTo>
                    <a:pt x="1042" y="949"/>
                  </a:lnTo>
                  <a:lnTo>
                    <a:pt x="1042" y="947"/>
                  </a:lnTo>
                  <a:lnTo>
                    <a:pt x="1042" y="949"/>
                  </a:lnTo>
                  <a:lnTo>
                    <a:pt x="1044" y="949"/>
                  </a:lnTo>
                  <a:lnTo>
                    <a:pt x="1044" y="947"/>
                  </a:lnTo>
                  <a:lnTo>
                    <a:pt x="1046" y="947"/>
                  </a:lnTo>
                  <a:lnTo>
                    <a:pt x="1048" y="947"/>
                  </a:lnTo>
                  <a:lnTo>
                    <a:pt x="1050" y="947"/>
                  </a:lnTo>
                  <a:lnTo>
                    <a:pt x="1051" y="947"/>
                  </a:lnTo>
                  <a:lnTo>
                    <a:pt x="1051" y="945"/>
                  </a:lnTo>
                  <a:lnTo>
                    <a:pt x="1051" y="943"/>
                  </a:lnTo>
                  <a:lnTo>
                    <a:pt x="1053" y="943"/>
                  </a:lnTo>
                  <a:lnTo>
                    <a:pt x="1055" y="943"/>
                  </a:lnTo>
                  <a:lnTo>
                    <a:pt x="1055" y="942"/>
                  </a:lnTo>
                  <a:lnTo>
                    <a:pt x="1055" y="940"/>
                  </a:lnTo>
                  <a:lnTo>
                    <a:pt x="1057" y="940"/>
                  </a:lnTo>
                  <a:lnTo>
                    <a:pt x="1058" y="940"/>
                  </a:lnTo>
                  <a:lnTo>
                    <a:pt x="1060" y="940"/>
                  </a:lnTo>
                  <a:lnTo>
                    <a:pt x="1062" y="940"/>
                  </a:lnTo>
                  <a:lnTo>
                    <a:pt x="1062" y="942"/>
                  </a:lnTo>
                  <a:lnTo>
                    <a:pt x="1062" y="940"/>
                  </a:lnTo>
                  <a:lnTo>
                    <a:pt x="1064" y="940"/>
                  </a:lnTo>
                  <a:lnTo>
                    <a:pt x="1064" y="942"/>
                  </a:lnTo>
                  <a:lnTo>
                    <a:pt x="1064" y="940"/>
                  </a:lnTo>
                  <a:lnTo>
                    <a:pt x="1062" y="938"/>
                  </a:lnTo>
                  <a:lnTo>
                    <a:pt x="1062" y="936"/>
                  </a:lnTo>
                  <a:lnTo>
                    <a:pt x="1060" y="935"/>
                  </a:lnTo>
                  <a:lnTo>
                    <a:pt x="1060" y="933"/>
                  </a:lnTo>
                  <a:lnTo>
                    <a:pt x="1058" y="931"/>
                  </a:lnTo>
                  <a:lnTo>
                    <a:pt x="1060" y="931"/>
                  </a:lnTo>
                  <a:lnTo>
                    <a:pt x="1062" y="931"/>
                  </a:lnTo>
                  <a:lnTo>
                    <a:pt x="1064" y="931"/>
                  </a:lnTo>
                  <a:lnTo>
                    <a:pt x="1066" y="931"/>
                  </a:lnTo>
                  <a:lnTo>
                    <a:pt x="1067" y="931"/>
                  </a:lnTo>
                  <a:lnTo>
                    <a:pt x="1067" y="933"/>
                  </a:lnTo>
                  <a:lnTo>
                    <a:pt x="1069" y="933"/>
                  </a:lnTo>
                  <a:lnTo>
                    <a:pt x="1071" y="933"/>
                  </a:lnTo>
                  <a:lnTo>
                    <a:pt x="1073" y="933"/>
                  </a:lnTo>
                  <a:lnTo>
                    <a:pt x="1073" y="931"/>
                  </a:lnTo>
                  <a:lnTo>
                    <a:pt x="1073" y="929"/>
                  </a:lnTo>
                  <a:lnTo>
                    <a:pt x="1073" y="928"/>
                  </a:lnTo>
                  <a:lnTo>
                    <a:pt x="1073" y="926"/>
                  </a:lnTo>
                  <a:lnTo>
                    <a:pt x="1073" y="924"/>
                  </a:lnTo>
                  <a:lnTo>
                    <a:pt x="1071" y="922"/>
                  </a:lnTo>
                  <a:lnTo>
                    <a:pt x="1069" y="920"/>
                  </a:lnTo>
                  <a:lnTo>
                    <a:pt x="1069" y="919"/>
                  </a:lnTo>
                  <a:lnTo>
                    <a:pt x="1067" y="917"/>
                  </a:lnTo>
                  <a:lnTo>
                    <a:pt x="1066" y="917"/>
                  </a:lnTo>
                  <a:lnTo>
                    <a:pt x="1066" y="915"/>
                  </a:lnTo>
                  <a:lnTo>
                    <a:pt x="1066" y="913"/>
                  </a:lnTo>
                  <a:lnTo>
                    <a:pt x="1066" y="912"/>
                  </a:lnTo>
                  <a:lnTo>
                    <a:pt x="1066" y="910"/>
                  </a:lnTo>
                  <a:lnTo>
                    <a:pt x="1066" y="905"/>
                  </a:lnTo>
                  <a:lnTo>
                    <a:pt x="1066" y="903"/>
                  </a:lnTo>
                  <a:lnTo>
                    <a:pt x="1067" y="901"/>
                  </a:lnTo>
                  <a:lnTo>
                    <a:pt x="1067" y="899"/>
                  </a:lnTo>
                  <a:lnTo>
                    <a:pt x="1067" y="897"/>
                  </a:lnTo>
                  <a:lnTo>
                    <a:pt x="1067" y="896"/>
                  </a:lnTo>
                  <a:lnTo>
                    <a:pt x="1066" y="896"/>
                  </a:lnTo>
                  <a:lnTo>
                    <a:pt x="1066" y="897"/>
                  </a:lnTo>
                  <a:lnTo>
                    <a:pt x="1064" y="897"/>
                  </a:lnTo>
                  <a:lnTo>
                    <a:pt x="1064" y="899"/>
                  </a:lnTo>
                  <a:lnTo>
                    <a:pt x="1062" y="899"/>
                  </a:lnTo>
                  <a:lnTo>
                    <a:pt x="1060" y="899"/>
                  </a:lnTo>
                  <a:lnTo>
                    <a:pt x="1060" y="901"/>
                  </a:lnTo>
                  <a:lnTo>
                    <a:pt x="1058" y="901"/>
                  </a:lnTo>
                  <a:lnTo>
                    <a:pt x="1057" y="903"/>
                  </a:lnTo>
                  <a:lnTo>
                    <a:pt x="1055" y="903"/>
                  </a:lnTo>
                  <a:lnTo>
                    <a:pt x="1053" y="903"/>
                  </a:lnTo>
                  <a:lnTo>
                    <a:pt x="1051" y="903"/>
                  </a:lnTo>
                  <a:lnTo>
                    <a:pt x="1050" y="901"/>
                  </a:lnTo>
                  <a:lnTo>
                    <a:pt x="1051" y="901"/>
                  </a:lnTo>
                  <a:lnTo>
                    <a:pt x="1053" y="899"/>
                  </a:lnTo>
                  <a:lnTo>
                    <a:pt x="1053" y="897"/>
                  </a:lnTo>
                  <a:lnTo>
                    <a:pt x="1051" y="897"/>
                  </a:lnTo>
                  <a:lnTo>
                    <a:pt x="1051" y="896"/>
                  </a:lnTo>
                  <a:lnTo>
                    <a:pt x="1051" y="894"/>
                  </a:lnTo>
                  <a:lnTo>
                    <a:pt x="1053" y="894"/>
                  </a:lnTo>
                  <a:lnTo>
                    <a:pt x="1055" y="894"/>
                  </a:lnTo>
                  <a:lnTo>
                    <a:pt x="1053" y="894"/>
                  </a:lnTo>
                  <a:lnTo>
                    <a:pt x="1055" y="892"/>
                  </a:lnTo>
                  <a:lnTo>
                    <a:pt x="1055" y="890"/>
                  </a:lnTo>
                  <a:lnTo>
                    <a:pt x="1055" y="889"/>
                  </a:lnTo>
                  <a:lnTo>
                    <a:pt x="1053" y="890"/>
                  </a:lnTo>
                  <a:lnTo>
                    <a:pt x="1051" y="890"/>
                  </a:lnTo>
                  <a:lnTo>
                    <a:pt x="1051" y="892"/>
                  </a:lnTo>
                  <a:lnTo>
                    <a:pt x="1050" y="892"/>
                  </a:lnTo>
                  <a:lnTo>
                    <a:pt x="1046" y="892"/>
                  </a:lnTo>
                  <a:lnTo>
                    <a:pt x="1044" y="889"/>
                  </a:lnTo>
                  <a:lnTo>
                    <a:pt x="1046" y="887"/>
                  </a:lnTo>
                  <a:lnTo>
                    <a:pt x="1046" y="885"/>
                  </a:lnTo>
                  <a:lnTo>
                    <a:pt x="1044" y="885"/>
                  </a:lnTo>
                  <a:lnTo>
                    <a:pt x="1044" y="883"/>
                  </a:lnTo>
                  <a:lnTo>
                    <a:pt x="1041" y="882"/>
                  </a:lnTo>
                  <a:lnTo>
                    <a:pt x="1039" y="882"/>
                  </a:lnTo>
                  <a:lnTo>
                    <a:pt x="1039" y="880"/>
                  </a:lnTo>
                  <a:lnTo>
                    <a:pt x="1039" y="878"/>
                  </a:lnTo>
                  <a:lnTo>
                    <a:pt x="1037" y="878"/>
                  </a:lnTo>
                  <a:lnTo>
                    <a:pt x="1039" y="876"/>
                  </a:lnTo>
                  <a:lnTo>
                    <a:pt x="1039" y="874"/>
                  </a:lnTo>
                  <a:lnTo>
                    <a:pt x="1039" y="873"/>
                  </a:lnTo>
                  <a:lnTo>
                    <a:pt x="1039" y="871"/>
                  </a:lnTo>
                  <a:lnTo>
                    <a:pt x="1039" y="869"/>
                  </a:lnTo>
                  <a:lnTo>
                    <a:pt x="1041" y="867"/>
                  </a:lnTo>
                  <a:lnTo>
                    <a:pt x="1041" y="866"/>
                  </a:lnTo>
                  <a:lnTo>
                    <a:pt x="1042" y="866"/>
                  </a:lnTo>
                  <a:lnTo>
                    <a:pt x="1044" y="864"/>
                  </a:lnTo>
                  <a:lnTo>
                    <a:pt x="1046" y="858"/>
                  </a:lnTo>
                  <a:lnTo>
                    <a:pt x="1048" y="858"/>
                  </a:lnTo>
                  <a:lnTo>
                    <a:pt x="1048" y="857"/>
                  </a:lnTo>
                  <a:lnTo>
                    <a:pt x="1048" y="855"/>
                  </a:lnTo>
                  <a:lnTo>
                    <a:pt x="1050" y="855"/>
                  </a:lnTo>
                  <a:lnTo>
                    <a:pt x="1051" y="853"/>
                  </a:lnTo>
                  <a:lnTo>
                    <a:pt x="1053" y="851"/>
                  </a:lnTo>
                  <a:lnTo>
                    <a:pt x="1053" y="850"/>
                  </a:lnTo>
                  <a:lnTo>
                    <a:pt x="1055" y="848"/>
                  </a:lnTo>
                  <a:lnTo>
                    <a:pt x="1057" y="846"/>
                  </a:lnTo>
                  <a:lnTo>
                    <a:pt x="1058" y="848"/>
                  </a:lnTo>
                  <a:lnTo>
                    <a:pt x="1060" y="848"/>
                  </a:lnTo>
                  <a:lnTo>
                    <a:pt x="1064" y="846"/>
                  </a:lnTo>
                  <a:lnTo>
                    <a:pt x="1066" y="846"/>
                  </a:lnTo>
                  <a:lnTo>
                    <a:pt x="1069" y="843"/>
                  </a:lnTo>
                  <a:lnTo>
                    <a:pt x="1071" y="841"/>
                  </a:lnTo>
                  <a:lnTo>
                    <a:pt x="1073" y="839"/>
                  </a:lnTo>
                  <a:lnTo>
                    <a:pt x="1074" y="839"/>
                  </a:lnTo>
                  <a:lnTo>
                    <a:pt x="1076" y="837"/>
                  </a:lnTo>
                  <a:lnTo>
                    <a:pt x="1078" y="835"/>
                  </a:lnTo>
                  <a:lnTo>
                    <a:pt x="1080" y="834"/>
                  </a:lnTo>
                  <a:lnTo>
                    <a:pt x="1080" y="835"/>
                  </a:lnTo>
                  <a:lnTo>
                    <a:pt x="1081" y="837"/>
                  </a:lnTo>
                  <a:lnTo>
                    <a:pt x="1081" y="835"/>
                  </a:lnTo>
                  <a:lnTo>
                    <a:pt x="1081" y="837"/>
                  </a:lnTo>
                  <a:lnTo>
                    <a:pt x="1083" y="837"/>
                  </a:lnTo>
                  <a:lnTo>
                    <a:pt x="1085" y="837"/>
                  </a:lnTo>
                  <a:lnTo>
                    <a:pt x="1083" y="837"/>
                  </a:lnTo>
                  <a:lnTo>
                    <a:pt x="1081" y="835"/>
                  </a:lnTo>
                  <a:lnTo>
                    <a:pt x="1080" y="834"/>
                  </a:lnTo>
                  <a:lnTo>
                    <a:pt x="1083" y="830"/>
                  </a:lnTo>
                  <a:lnTo>
                    <a:pt x="1085" y="825"/>
                  </a:lnTo>
                  <a:lnTo>
                    <a:pt x="1087" y="825"/>
                  </a:lnTo>
                  <a:lnTo>
                    <a:pt x="1087" y="823"/>
                  </a:lnTo>
                  <a:lnTo>
                    <a:pt x="1085" y="820"/>
                  </a:lnTo>
                  <a:lnTo>
                    <a:pt x="1087" y="820"/>
                  </a:lnTo>
                  <a:lnTo>
                    <a:pt x="1085" y="818"/>
                  </a:lnTo>
                  <a:lnTo>
                    <a:pt x="1083" y="820"/>
                  </a:lnTo>
                  <a:lnTo>
                    <a:pt x="1083" y="818"/>
                  </a:lnTo>
                  <a:lnTo>
                    <a:pt x="1085" y="818"/>
                  </a:lnTo>
                  <a:lnTo>
                    <a:pt x="1087" y="816"/>
                  </a:lnTo>
                  <a:lnTo>
                    <a:pt x="1089" y="816"/>
                  </a:lnTo>
                  <a:lnTo>
                    <a:pt x="1090" y="814"/>
                  </a:lnTo>
                  <a:lnTo>
                    <a:pt x="1090" y="818"/>
                  </a:lnTo>
                  <a:lnTo>
                    <a:pt x="1092" y="818"/>
                  </a:lnTo>
                  <a:lnTo>
                    <a:pt x="1094" y="818"/>
                  </a:lnTo>
                  <a:lnTo>
                    <a:pt x="1096" y="818"/>
                  </a:lnTo>
                  <a:lnTo>
                    <a:pt x="1096" y="820"/>
                  </a:lnTo>
                  <a:lnTo>
                    <a:pt x="1097" y="820"/>
                  </a:lnTo>
                  <a:lnTo>
                    <a:pt x="1101" y="820"/>
                  </a:lnTo>
                  <a:lnTo>
                    <a:pt x="1099" y="820"/>
                  </a:lnTo>
                  <a:lnTo>
                    <a:pt x="1097" y="820"/>
                  </a:lnTo>
                  <a:lnTo>
                    <a:pt x="1096" y="818"/>
                  </a:lnTo>
                  <a:lnTo>
                    <a:pt x="1094" y="816"/>
                  </a:lnTo>
                  <a:lnTo>
                    <a:pt x="1092" y="816"/>
                  </a:lnTo>
                  <a:lnTo>
                    <a:pt x="1092" y="814"/>
                  </a:lnTo>
                  <a:lnTo>
                    <a:pt x="1094" y="814"/>
                  </a:lnTo>
                  <a:lnTo>
                    <a:pt x="1096" y="814"/>
                  </a:lnTo>
                  <a:lnTo>
                    <a:pt x="1097" y="814"/>
                  </a:lnTo>
                  <a:lnTo>
                    <a:pt x="1097" y="812"/>
                  </a:lnTo>
                  <a:lnTo>
                    <a:pt x="1096" y="812"/>
                  </a:lnTo>
                  <a:lnTo>
                    <a:pt x="1097" y="811"/>
                  </a:lnTo>
                  <a:lnTo>
                    <a:pt x="1097" y="809"/>
                  </a:lnTo>
                  <a:lnTo>
                    <a:pt x="1097" y="807"/>
                  </a:lnTo>
                  <a:lnTo>
                    <a:pt x="1099" y="805"/>
                  </a:lnTo>
                  <a:lnTo>
                    <a:pt x="1101" y="804"/>
                  </a:lnTo>
                  <a:lnTo>
                    <a:pt x="1103" y="804"/>
                  </a:lnTo>
                  <a:lnTo>
                    <a:pt x="1103" y="802"/>
                  </a:lnTo>
                  <a:lnTo>
                    <a:pt x="1104" y="800"/>
                  </a:lnTo>
                  <a:lnTo>
                    <a:pt x="1106" y="800"/>
                  </a:lnTo>
                  <a:lnTo>
                    <a:pt x="1108" y="800"/>
                  </a:lnTo>
                  <a:lnTo>
                    <a:pt x="1110" y="798"/>
                  </a:lnTo>
                  <a:lnTo>
                    <a:pt x="1112" y="798"/>
                  </a:lnTo>
                  <a:lnTo>
                    <a:pt x="1112" y="797"/>
                  </a:lnTo>
                  <a:lnTo>
                    <a:pt x="1113" y="797"/>
                  </a:lnTo>
                  <a:lnTo>
                    <a:pt x="1115" y="797"/>
                  </a:lnTo>
                  <a:lnTo>
                    <a:pt x="1117" y="797"/>
                  </a:lnTo>
                  <a:lnTo>
                    <a:pt x="1115" y="798"/>
                  </a:lnTo>
                  <a:lnTo>
                    <a:pt x="1115" y="800"/>
                  </a:lnTo>
                  <a:lnTo>
                    <a:pt x="1115" y="798"/>
                  </a:lnTo>
                  <a:lnTo>
                    <a:pt x="1117" y="798"/>
                  </a:lnTo>
                  <a:lnTo>
                    <a:pt x="1117" y="797"/>
                  </a:lnTo>
                  <a:lnTo>
                    <a:pt x="1117" y="795"/>
                  </a:lnTo>
                  <a:lnTo>
                    <a:pt x="1119" y="795"/>
                  </a:lnTo>
                  <a:lnTo>
                    <a:pt x="1119" y="793"/>
                  </a:lnTo>
                  <a:lnTo>
                    <a:pt x="1119" y="795"/>
                  </a:lnTo>
                  <a:lnTo>
                    <a:pt x="1120" y="795"/>
                  </a:lnTo>
                  <a:lnTo>
                    <a:pt x="1119" y="795"/>
                  </a:lnTo>
                  <a:lnTo>
                    <a:pt x="1119" y="797"/>
                  </a:lnTo>
                  <a:lnTo>
                    <a:pt x="1120" y="797"/>
                  </a:lnTo>
                  <a:lnTo>
                    <a:pt x="1122" y="797"/>
                  </a:lnTo>
                  <a:lnTo>
                    <a:pt x="1124" y="797"/>
                  </a:lnTo>
                  <a:lnTo>
                    <a:pt x="1124" y="795"/>
                  </a:lnTo>
                  <a:lnTo>
                    <a:pt x="1126" y="795"/>
                  </a:lnTo>
                  <a:lnTo>
                    <a:pt x="1126" y="797"/>
                  </a:lnTo>
                  <a:lnTo>
                    <a:pt x="1126" y="795"/>
                  </a:lnTo>
                  <a:lnTo>
                    <a:pt x="1126" y="793"/>
                  </a:lnTo>
                  <a:lnTo>
                    <a:pt x="1127" y="793"/>
                  </a:lnTo>
                  <a:lnTo>
                    <a:pt x="1126" y="793"/>
                  </a:lnTo>
                  <a:lnTo>
                    <a:pt x="1124" y="793"/>
                  </a:lnTo>
                  <a:lnTo>
                    <a:pt x="1124" y="791"/>
                  </a:lnTo>
                  <a:lnTo>
                    <a:pt x="1126" y="791"/>
                  </a:lnTo>
                  <a:lnTo>
                    <a:pt x="1129" y="789"/>
                  </a:lnTo>
                  <a:lnTo>
                    <a:pt x="1129" y="788"/>
                  </a:lnTo>
                  <a:lnTo>
                    <a:pt x="1127" y="788"/>
                  </a:lnTo>
                  <a:lnTo>
                    <a:pt x="1127" y="786"/>
                  </a:lnTo>
                  <a:lnTo>
                    <a:pt x="1129" y="786"/>
                  </a:lnTo>
                  <a:lnTo>
                    <a:pt x="1131" y="786"/>
                  </a:lnTo>
                  <a:lnTo>
                    <a:pt x="1131" y="784"/>
                  </a:lnTo>
                  <a:lnTo>
                    <a:pt x="1131" y="782"/>
                  </a:lnTo>
                  <a:lnTo>
                    <a:pt x="1129" y="782"/>
                  </a:lnTo>
                  <a:lnTo>
                    <a:pt x="1127" y="782"/>
                  </a:lnTo>
                  <a:lnTo>
                    <a:pt x="1126" y="782"/>
                  </a:lnTo>
                  <a:lnTo>
                    <a:pt x="1126" y="781"/>
                  </a:lnTo>
                  <a:lnTo>
                    <a:pt x="1124" y="781"/>
                  </a:lnTo>
                  <a:lnTo>
                    <a:pt x="1122" y="779"/>
                  </a:lnTo>
                  <a:lnTo>
                    <a:pt x="1120" y="781"/>
                  </a:lnTo>
                  <a:lnTo>
                    <a:pt x="1119" y="781"/>
                  </a:lnTo>
                  <a:lnTo>
                    <a:pt x="1119" y="782"/>
                  </a:lnTo>
                  <a:lnTo>
                    <a:pt x="1119" y="784"/>
                  </a:lnTo>
                  <a:lnTo>
                    <a:pt x="1119" y="786"/>
                  </a:lnTo>
                  <a:lnTo>
                    <a:pt x="1119" y="788"/>
                  </a:lnTo>
                  <a:lnTo>
                    <a:pt x="1119" y="789"/>
                  </a:lnTo>
                  <a:lnTo>
                    <a:pt x="1117" y="789"/>
                  </a:lnTo>
                  <a:lnTo>
                    <a:pt x="1117" y="788"/>
                  </a:lnTo>
                  <a:lnTo>
                    <a:pt x="1115" y="788"/>
                  </a:lnTo>
                  <a:lnTo>
                    <a:pt x="1115" y="789"/>
                  </a:lnTo>
                  <a:lnTo>
                    <a:pt x="1115" y="788"/>
                  </a:lnTo>
                  <a:lnTo>
                    <a:pt x="1113" y="788"/>
                  </a:lnTo>
                  <a:lnTo>
                    <a:pt x="1112" y="788"/>
                  </a:lnTo>
                  <a:lnTo>
                    <a:pt x="1110" y="788"/>
                  </a:lnTo>
                  <a:lnTo>
                    <a:pt x="1108" y="789"/>
                  </a:lnTo>
                  <a:lnTo>
                    <a:pt x="1106" y="788"/>
                  </a:lnTo>
                  <a:lnTo>
                    <a:pt x="1104" y="784"/>
                  </a:lnTo>
                  <a:lnTo>
                    <a:pt x="1104" y="782"/>
                  </a:lnTo>
                  <a:lnTo>
                    <a:pt x="1103" y="782"/>
                  </a:lnTo>
                  <a:lnTo>
                    <a:pt x="1103" y="781"/>
                  </a:lnTo>
                  <a:lnTo>
                    <a:pt x="1104" y="779"/>
                  </a:lnTo>
                  <a:lnTo>
                    <a:pt x="1108" y="775"/>
                  </a:lnTo>
                  <a:lnTo>
                    <a:pt x="1110" y="770"/>
                  </a:lnTo>
                  <a:lnTo>
                    <a:pt x="1112" y="768"/>
                  </a:lnTo>
                  <a:lnTo>
                    <a:pt x="1113" y="766"/>
                  </a:lnTo>
                  <a:lnTo>
                    <a:pt x="1119" y="761"/>
                  </a:lnTo>
                  <a:lnTo>
                    <a:pt x="1119" y="759"/>
                  </a:lnTo>
                  <a:lnTo>
                    <a:pt x="1122" y="756"/>
                  </a:lnTo>
                  <a:lnTo>
                    <a:pt x="1124" y="752"/>
                  </a:lnTo>
                  <a:lnTo>
                    <a:pt x="1126" y="752"/>
                  </a:lnTo>
                  <a:lnTo>
                    <a:pt x="1129" y="749"/>
                  </a:lnTo>
                  <a:lnTo>
                    <a:pt x="1131" y="747"/>
                  </a:lnTo>
                  <a:lnTo>
                    <a:pt x="1135" y="743"/>
                  </a:lnTo>
                  <a:lnTo>
                    <a:pt x="1136" y="742"/>
                  </a:lnTo>
                  <a:lnTo>
                    <a:pt x="1138" y="740"/>
                  </a:lnTo>
                  <a:lnTo>
                    <a:pt x="1140" y="740"/>
                  </a:lnTo>
                  <a:lnTo>
                    <a:pt x="1138" y="742"/>
                  </a:lnTo>
                  <a:lnTo>
                    <a:pt x="1140" y="742"/>
                  </a:lnTo>
                  <a:lnTo>
                    <a:pt x="1142" y="742"/>
                  </a:lnTo>
                  <a:lnTo>
                    <a:pt x="1142" y="743"/>
                  </a:lnTo>
                  <a:lnTo>
                    <a:pt x="1142" y="742"/>
                  </a:lnTo>
                  <a:lnTo>
                    <a:pt x="1140" y="742"/>
                  </a:lnTo>
                  <a:lnTo>
                    <a:pt x="1140" y="740"/>
                  </a:lnTo>
                  <a:lnTo>
                    <a:pt x="1142" y="736"/>
                  </a:lnTo>
                  <a:lnTo>
                    <a:pt x="1145" y="735"/>
                  </a:lnTo>
                  <a:lnTo>
                    <a:pt x="1149" y="731"/>
                  </a:lnTo>
                  <a:lnTo>
                    <a:pt x="1150" y="731"/>
                  </a:lnTo>
                  <a:lnTo>
                    <a:pt x="1152" y="731"/>
                  </a:lnTo>
                  <a:lnTo>
                    <a:pt x="1152" y="735"/>
                  </a:lnTo>
                  <a:lnTo>
                    <a:pt x="1152" y="736"/>
                  </a:lnTo>
                  <a:lnTo>
                    <a:pt x="1154" y="740"/>
                  </a:lnTo>
                  <a:lnTo>
                    <a:pt x="1156" y="740"/>
                  </a:lnTo>
                  <a:lnTo>
                    <a:pt x="1158" y="742"/>
                  </a:lnTo>
                  <a:lnTo>
                    <a:pt x="1159" y="743"/>
                  </a:lnTo>
                  <a:lnTo>
                    <a:pt x="1161" y="743"/>
                  </a:lnTo>
                  <a:lnTo>
                    <a:pt x="1159" y="745"/>
                  </a:lnTo>
                  <a:lnTo>
                    <a:pt x="1158" y="747"/>
                  </a:lnTo>
                  <a:lnTo>
                    <a:pt x="1158" y="749"/>
                  </a:lnTo>
                  <a:lnTo>
                    <a:pt x="1156" y="752"/>
                  </a:lnTo>
                  <a:lnTo>
                    <a:pt x="1154" y="752"/>
                  </a:lnTo>
                  <a:lnTo>
                    <a:pt x="1154" y="751"/>
                  </a:lnTo>
                  <a:lnTo>
                    <a:pt x="1154" y="749"/>
                  </a:lnTo>
                  <a:lnTo>
                    <a:pt x="1154" y="751"/>
                  </a:lnTo>
                  <a:lnTo>
                    <a:pt x="1154" y="752"/>
                  </a:lnTo>
                  <a:lnTo>
                    <a:pt x="1156" y="752"/>
                  </a:lnTo>
                  <a:lnTo>
                    <a:pt x="1158" y="752"/>
                  </a:lnTo>
                  <a:lnTo>
                    <a:pt x="1156" y="754"/>
                  </a:lnTo>
                  <a:lnTo>
                    <a:pt x="1156" y="756"/>
                  </a:lnTo>
                  <a:lnTo>
                    <a:pt x="1156" y="758"/>
                  </a:lnTo>
                  <a:lnTo>
                    <a:pt x="1158" y="758"/>
                  </a:lnTo>
                  <a:lnTo>
                    <a:pt x="1158" y="759"/>
                  </a:lnTo>
                  <a:lnTo>
                    <a:pt x="1158" y="761"/>
                  </a:lnTo>
                  <a:lnTo>
                    <a:pt x="1159" y="761"/>
                  </a:lnTo>
                  <a:lnTo>
                    <a:pt x="1159" y="763"/>
                  </a:lnTo>
                  <a:lnTo>
                    <a:pt x="1161" y="763"/>
                  </a:lnTo>
                  <a:lnTo>
                    <a:pt x="1161" y="765"/>
                  </a:lnTo>
                  <a:lnTo>
                    <a:pt x="1159" y="765"/>
                  </a:lnTo>
                  <a:lnTo>
                    <a:pt x="1159" y="766"/>
                  </a:lnTo>
                  <a:lnTo>
                    <a:pt x="1158" y="766"/>
                  </a:lnTo>
                  <a:lnTo>
                    <a:pt x="1158" y="768"/>
                  </a:lnTo>
                  <a:lnTo>
                    <a:pt x="1159" y="768"/>
                  </a:lnTo>
                  <a:lnTo>
                    <a:pt x="1161" y="768"/>
                  </a:lnTo>
                  <a:lnTo>
                    <a:pt x="1163" y="768"/>
                  </a:lnTo>
                  <a:lnTo>
                    <a:pt x="1165" y="766"/>
                  </a:lnTo>
                  <a:lnTo>
                    <a:pt x="1165" y="768"/>
                  </a:lnTo>
                  <a:lnTo>
                    <a:pt x="1165" y="770"/>
                  </a:lnTo>
                  <a:lnTo>
                    <a:pt x="1163" y="774"/>
                  </a:lnTo>
                  <a:lnTo>
                    <a:pt x="1161" y="777"/>
                  </a:lnTo>
                  <a:lnTo>
                    <a:pt x="1161" y="779"/>
                  </a:lnTo>
                  <a:lnTo>
                    <a:pt x="1159" y="781"/>
                  </a:lnTo>
                  <a:lnTo>
                    <a:pt x="1158" y="782"/>
                  </a:lnTo>
                  <a:lnTo>
                    <a:pt x="1156" y="786"/>
                  </a:lnTo>
                  <a:lnTo>
                    <a:pt x="1156" y="788"/>
                  </a:lnTo>
                  <a:lnTo>
                    <a:pt x="1154" y="788"/>
                  </a:lnTo>
                  <a:lnTo>
                    <a:pt x="1154" y="789"/>
                  </a:lnTo>
                  <a:lnTo>
                    <a:pt x="1149" y="795"/>
                  </a:lnTo>
                  <a:lnTo>
                    <a:pt x="1147" y="797"/>
                  </a:lnTo>
                  <a:lnTo>
                    <a:pt x="1145" y="798"/>
                  </a:lnTo>
                  <a:lnTo>
                    <a:pt x="1143" y="800"/>
                  </a:lnTo>
                  <a:lnTo>
                    <a:pt x="1142" y="805"/>
                  </a:lnTo>
                  <a:lnTo>
                    <a:pt x="1136" y="811"/>
                  </a:lnTo>
                  <a:lnTo>
                    <a:pt x="1135" y="812"/>
                  </a:lnTo>
                  <a:lnTo>
                    <a:pt x="1135" y="814"/>
                  </a:lnTo>
                  <a:lnTo>
                    <a:pt x="1135" y="818"/>
                  </a:lnTo>
                  <a:lnTo>
                    <a:pt x="1136" y="818"/>
                  </a:lnTo>
                  <a:lnTo>
                    <a:pt x="1136" y="820"/>
                  </a:lnTo>
                  <a:lnTo>
                    <a:pt x="1136" y="821"/>
                  </a:lnTo>
                  <a:lnTo>
                    <a:pt x="1138" y="823"/>
                  </a:lnTo>
                  <a:lnTo>
                    <a:pt x="1138" y="827"/>
                  </a:lnTo>
                  <a:lnTo>
                    <a:pt x="1138" y="828"/>
                  </a:lnTo>
                  <a:lnTo>
                    <a:pt x="1136" y="830"/>
                  </a:lnTo>
                  <a:lnTo>
                    <a:pt x="1135" y="834"/>
                  </a:lnTo>
                  <a:lnTo>
                    <a:pt x="1135" y="835"/>
                  </a:lnTo>
                  <a:lnTo>
                    <a:pt x="1135" y="837"/>
                  </a:lnTo>
                  <a:lnTo>
                    <a:pt x="1135" y="841"/>
                  </a:lnTo>
                  <a:lnTo>
                    <a:pt x="1135" y="843"/>
                  </a:lnTo>
                  <a:lnTo>
                    <a:pt x="1135" y="844"/>
                  </a:lnTo>
                  <a:lnTo>
                    <a:pt x="1133" y="846"/>
                  </a:lnTo>
                  <a:lnTo>
                    <a:pt x="1135" y="848"/>
                  </a:lnTo>
                  <a:lnTo>
                    <a:pt x="1135" y="850"/>
                  </a:lnTo>
                  <a:lnTo>
                    <a:pt x="1136" y="850"/>
                  </a:lnTo>
                  <a:lnTo>
                    <a:pt x="1138" y="850"/>
                  </a:lnTo>
                  <a:lnTo>
                    <a:pt x="1140" y="851"/>
                  </a:lnTo>
                  <a:lnTo>
                    <a:pt x="1142" y="851"/>
                  </a:lnTo>
                  <a:lnTo>
                    <a:pt x="1143" y="848"/>
                  </a:lnTo>
                  <a:lnTo>
                    <a:pt x="1143" y="850"/>
                  </a:lnTo>
                  <a:lnTo>
                    <a:pt x="1143" y="851"/>
                  </a:lnTo>
                  <a:lnTo>
                    <a:pt x="1142" y="855"/>
                  </a:lnTo>
                  <a:lnTo>
                    <a:pt x="1143" y="855"/>
                  </a:lnTo>
                  <a:lnTo>
                    <a:pt x="1143" y="851"/>
                  </a:lnTo>
                  <a:lnTo>
                    <a:pt x="1145" y="850"/>
                  </a:lnTo>
                  <a:lnTo>
                    <a:pt x="1147" y="850"/>
                  </a:lnTo>
                  <a:lnTo>
                    <a:pt x="1147" y="848"/>
                  </a:lnTo>
                  <a:lnTo>
                    <a:pt x="1149" y="848"/>
                  </a:lnTo>
                  <a:lnTo>
                    <a:pt x="1147" y="846"/>
                  </a:lnTo>
                  <a:lnTo>
                    <a:pt x="1149" y="846"/>
                  </a:lnTo>
                  <a:lnTo>
                    <a:pt x="1150" y="846"/>
                  </a:lnTo>
                  <a:lnTo>
                    <a:pt x="1152" y="844"/>
                  </a:lnTo>
                  <a:lnTo>
                    <a:pt x="1156" y="843"/>
                  </a:lnTo>
                  <a:lnTo>
                    <a:pt x="1158" y="843"/>
                  </a:lnTo>
                  <a:lnTo>
                    <a:pt x="1158" y="841"/>
                  </a:lnTo>
                  <a:lnTo>
                    <a:pt x="1159" y="841"/>
                  </a:lnTo>
                  <a:lnTo>
                    <a:pt x="1159" y="839"/>
                  </a:lnTo>
                  <a:lnTo>
                    <a:pt x="1161" y="839"/>
                  </a:lnTo>
                  <a:lnTo>
                    <a:pt x="1159" y="839"/>
                  </a:lnTo>
                  <a:lnTo>
                    <a:pt x="1158" y="839"/>
                  </a:lnTo>
                  <a:lnTo>
                    <a:pt x="1156" y="839"/>
                  </a:lnTo>
                  <a:lnTo>
                    <a:pt x="1156" y="837"/>
                  </a:lnTo>
                  <a:lnTo>
                    <a:pt x="1158" y="837"/>
                  </a:lnTo>
                  <a:lnTo>
                    <a:pt x="1159" y="834"/>
                  </a:lnTo>
                  <a:lnTo>
                    <a:pt x="1159" y="832"/>
                  </a:lnTo>
                  <a:lnTo>
                    <a:pt x="1159" y="830"/>
                  </a:lnTo>
                  <a:lnTo>
                    <a:pt x="1159" y="828"/>
                  </a:lnTo>
                  <a:lnTo>
                    <a:pt x="1161" y="827"/>
                  </a:lnTo>
                  <a:lnTo>
                    <a:pt x="1163" y="825"/>
                  </a:lnTo>
                  <a:lnTo>
                    <a:pt x="1163" y="823"/>
                  </a:lnTo>
                  <a:lnTo>
                    <a:pt x="1166" y="821"/>
                  </a:lnTo>
                  <a:lnTo>
                    <a:pt x="1166" y="820"/>
                  </a:lnTo>
                  <a:lnTo>
                    <a:pt x="1168" y="818"/>
                  </a:lnTo>
                  <a:lnTo>
                    <a:pt x="1170" y="816"/>
                  </a:lnTo>
                  <a:lnTo>
                    <a:pt x="1172" y="816"/>
                  </a:lnTo>
                  <a:lnTo>
                    <a:pt x="1173" y="814"/>
                  </a:lnTo>
                  <a:lnTo>
                    <a:pt x="1173" y="818"/>
                  </a:lnTo>
                  <a:lnTo>
                    <a:pt x="1173" y="820"/>
                  </a:lnTo>
                  <a:lnTo>
                    <a:pt x="1173" y="821"/>
                  </a:lnTo>
                  <a:lnTo>
                    <a:pt x="1172" y="821"/>
                  </a:lnTo>
                  <a:lnTo>
                    <a:pt x="1170" y="823"/>
                  </a:lnTo>
                  <a:lnTo>
                    <a:pt x="1168" y="825"/>
                  </a:lnTo>
                  <a:lnTo>
                    <a:pt x="1168" y="827"/>
                  </a:lnTo>
                  <a:lnTo>
                    <a:pt x="1170" y="825"/>
                  </a:lnTo>
                  <a:lnTo>
                    <a:pt x="1172" y="825"/>
                  </a:lnTo>
                  <a:lnTo>
                    <a:pt x="1172" y="823"/>
                  </a:lnTo>
                  <a:lnTo>
                    <a:pt x="1173" y="823"/>
                  </a:lnTo>
                  <a:lnTo>
                    <a:pt x="1173" y="821"/>
                  </a:lnTo>
                  <a:lnTo>
                    <a:pt x="1175" y="821"/>
                  </a:lnTo>
                  <a:lnTo>
                    <a:pt x="1175" y="820"/>
                  </a:lnTo>
                  <a:lnTo>
                    <a:pt x="1175" y="818"/>
                  </a:lnTo>
                  <a:lnTo>
                    <a:pt x="1177" y="816"/>
                  </a:lnTo>
                  <a:lnTo>
                    <a:pt x="1177" y="814"/>
                  </a:lnTo>
                  <a:lnTo>
                    <a:pt x="1177" y="812"/>
                  </a:lnTo>
                  <a:lnTo>
                    <a:pt x="1177" y="811"/>
                  </a:lnTo>
                  <a:lnTo>
                    <a:pt x="1175" y="809"/>
                  </a:lnTo>
                  <a:lnTo>
                    <a:pt x="1173" y="807"/>
                  </a:lnTo>
                  <a:lnTo>
                    <a:pt x="1175" y="807"/>
                  </a:lnTo>
                  <a:lnTo>
                    <a:pt x="1175" y="805"/>
                  </a:lnTo>
                  <a:lnTo>
                    <a:pt x="1177" y="804"/>
                  </a:lnTo>
                  <a:lnTo>
                    <a:pt x="1179" y="802"/>
                  </a:lnTo>
                  <a:lnTo>
                    <a:pt x="1181" y="802"/>
                  </a:lnTo>
                  <a:lnTo>
                    <a:pt x="1181" y="800"/>
                  </a:lnTo>
                  <a:lnTo>
                    <a:pt x="1182" y="798"/>
                  </a:lnTo>
                  <a:lnTo>
                    <a:pt x="1182" y="797"/>
                  </a:lnTo>
                  <a:lnTo>
                    <a:pt x="1182" y="795"/>
                  </a:lnTo>
                  <a:lnTo>
                    <a:pt x="1184" y="795"/>
                  </a:lnTo>
                  <a:lnTo>
                    <a:pt x="1184" y="793"/>
                  </a:lnTo>
                  <a:lnTo>
                    <a:pt x="1184" y="791"/>
                  </a:lnTo>
                  <a:lnTo>
                    <a:pt x="1184" y="789"/>
                  </a:lnTo>
                  <a:lnTo>
                    <a:pt x="1186" y="788"/>
                  </a:lnTo>
                  <a:lnTo>
                    <a:pt x="1186" y="786"/>
                  </a:lnTo>
                  <a:lnTo>
                    <a:pt x="1188" y="786"/>
                  </a:lnTo>
                  <a:lnTo>
                    <a:pt x="1189" y="784"/>
                  </a:lnTo>
                  <a:lnTo>
                    <a:pt x="1189" y="782"/>
                  </a:lnTo>
                  <a:lnTo>
                    <a:pt x="1191" y="781"/>
                  </a:lnTo>
                  <a:lnTo>
                    <a:pt x="1191" y="777"/>
                  </a:lnTo>
                  <a:lnTo>
                    <a:pt x="1191" y="775"/>
                  </a:lnTo>
                  <a:lnTo>
                    <a:pt x="1193" y="775"/>
                  </a:lnTo>
                  <a:lnTo>
                    <a:pt x="1195" y="775"/>
                  </a:lnTo>
                  <a:lnTo>
                    <a:pt x="1195" y="774"/>
                  </a:lnTo>
                  <a:lnTo>
                    <a:pt x="1196" y="774"/>
                  </a:lnTo>
                  <a:lnTo>
                    <a:pt x="1198" y="770"/>
                  </a:lnTo>
                  <a:lnTo>
                    <a:pt x="1198" y="768"/>
                  </a:lnTo>
                  <a:lnTo>
                    <a:pt x="1198" y="766"/>
                  </a:lnTo>
                  <a:lnTo>
                    <a:pt x="1196" y="766"/>
                  </a:lnTo>
                  <a:lnTo>
                    <a:pt x="1196" y="765"/>
                  </a:lnTo>
                  <a:lnTo>
                    <a:pt x="1196" y="763"/>
                  </a:lnTo>
                  <a:lnTo>
                    <a:pt x="1198" y="761"/>
                  </a:lnTo>
                  <a:lnTo>
                    <a:pt x="1200" y="759"/>
                  </a:lnTo>
                  <a:lnTo>
                    <a:pt x="1200" y="758"/>
                  </a:lnTo>
                  <a:lnTo>
                    <a:pt x="1200" y="756"/>
                  </a:lnTo>
                  <a:lnTo>
                    <a:pt x="1202" y="754"/>
                  </a:lnTo>
                  <a:lnTo>
                    <a:pt x="1204" y="754"/>
                  </a:lnTo>
                  <a:lnTo>
                    <a:pt x="1205" y="752"/>
                  </a:lnTo>
                  <a:lnTo>
                    <a:pt x="1209" y="749"/>
                  </a:lnTo>
                  <a:lnTo>
                    <a:pt x="1211" y="745"/>
                  </a:lnTo>
                  <a:lnTo>
                    <a:pt x="1211" y="743"/>
                  </a:lnTo>
                  <a:lnTo>
                    <a:pt x="1209" y="743"/>
                  </a:lnTo>
                  <a:lnTo>
                    <a:pt x="1209" y="742"/>
                  </a:lnTo>
                  <a:lnTo>
                    <a:pt x="1212" y="740"/>
                  </a:lnTo>
                  <a:lnTo>
                    <a:pt x="1212" y="736"/>
                  </a:lnTo>
                  <a:lnTo>
                    <a:pt x="1214" y="736"/>
                  </a:lnTo>
                  <a:lnTo>
                    <a:pt x="1214" y="738"/>
                  </a:lnTo>
                  <a:lnTo>
                    <a:pt x="1216" y="738"/>
                  </a:lnTo>
                  <a:lnTo>
                    <a:pt x="1218" y="738"/>
                  </a:lnTo>
                  <a:lnTo>
                    <a:pt x="1218" y="736"/>
                  </a:lnTo>
                  <a:lnTo>
                    <a:pt x="1219" y="735"/>
                  </a:lnTo>
                  <a:lnTo>
                    <a:pt x="1221" y="731"/>
                  </a:lnTo>
                  <a:lnTo>
                    <a:pt x="1223" y="731"/>
                  </a:lnTo>
                  <a:lnTo>
                    <a:pt x="1223" y="729"/>
                  </a:lnTo>
                  <a:lnTo>
                    <a:pt x="1223" y="728"/>
                  </a:lnTo>
                  <a:lnTo>
                    <a:pt x="1223" y="726"/>
                  </a:lnTo>
                  <a:lnTo>
                    <a:pt x="1223" y="724"/>
                  </a:lnTo>
                  <a:lnTo>
                    <a:pt x="1225" y="724"/>
                  </a:lnTo>
                  <a:lnTo>
                    <a:pt x="1227" y="722"/>
                  </a:lnTo>
                  <a:lnTo>
                    <a:pt x="1227" y="720"/>
                  </a:lnTo>
                  <a:lnTo>
                    <a:pt x="1227" y="719"/>
                  </a:lnTo>
                  <a:lnTo>
                    <a:pt x="1227" y="717"/>
                  </a:lnTo>
                  <a:lnTo>
                    <a:pt x="1225" y="715"/>
                  </a:lnTo>
                  <a:lnTo>
                    <a:pt x="1223" y="715"/>
                  </a:lnTo>
                  <a:lnTo>
                    <a:pt x="1223" y="713"/>
                  </a:lnTo>
                  <a:lnTo>
                    <a:pt x="1223" y="712"/>
                  </a:lnTo>
                  <a:lnTo>
                    <a:pt x="1223" y="710"/>
                  </a:lnTo>
                  <a:lnTo>
                    <a:pt x="1223" y="708"/>
                  </a:lnTo>
                  <a:lnTo>
                    <a:pt x="1221" y="708"/>
                  </a:lnTo>
                  <a:lnTo>
                    <a:pt x="1221" y="706"/>
                  </a:lnTo>
                  <a:lnTo>
                    <a:pt x="1223" y="706"/>
                  </a:lnTo>
                  <a:lnTo>
                    <a:pt x="1221" y="705"/>
                  </a:lnTo>
                  <a:lnTo>
                    <a:pt x="1219" y="703"/>
                  </a:lnTo>
                  <a:lnTo>
                    <a:pt x="1219" y="701"/>
                  </a:lnTo>
                  <a:lnTo>
                    <a:pt x="1219" y="699"/>
                  </a:lnTo>
                  <a:lnTo>
                    <a:pt x="1221" y="699"/>
                  </a:lnTo>
                  <a:lnTo>
                    <a:pt x="1221" y="697"/>
                  </a:lnTo>
                  <a:lnTo>
                    <a:pt x="1223" y="696"/>
                  </a:lnTo>
                  <a:lnTo>
                    <a:pt x="1223" y="694"/>
                  </a:lnTo>
                  <a:lnTo>
                    <a:pt x="1223" y="690"/>
                  </a:lnTo>
                  <a:lnTo>
                    <a:pt x="1225" y="690"/>
                  </a:lnTo>
                  <a:lnTo>
                    <a:pt x="1223" y="690"/>
                  </a:lnTo>
                  <a:lnTo>
                    <a:pt x="1223" y="689"/>
                  </a:lnTo>
                  <a:lnTo>
                    <a:pt x="1221" y="689"/>
                  </a:lnTo>
                  <a:lnTo>
                    <a:pt x="1219" y="685"/>
                  </a:lnTo>
                  <a:lnTo>
                    <a:pt x="1219" y="683"/>
                  </a:lnTo>
                  <a:lnTo>
                    <a:pt x="1218" y="683"/>
                  </a:lnTo>
                  <a:lnTo>
                    <a:pt x="1219" y="683"/>
                  </a:lnTo>
                  <a:lnTo>
                    <a:pt x="1219" y="681"/>
                  </a:lnTo>
                  <a:lnTo>
                    <a:pt x="1218" y="681"/>
                  </a:lnTo>
                  <a:lnTo>
                    <a:pt x="1216" y="680"/>
                  </a:lnTo>
                  <a:lnTo>
                    <a:pt x="1218" y="678"/>
                  </a:lnTo>
                  <a:lnTo>
                    <a:pt x="1218" y="676"/>
                  </a:lnTo>
                  <a:lnTo>
                    <a:pt x="1216" y="674"/>
                  </a:lnTo>
                  <a:lnTo>
                    <a:pt x="1214" y="674"/>
                  </a:lnTo>
                  <a:lnTo>
                    <a:pt x="1214" y="673"/>
                  </a:lnTo>
                  <a:lnTo>
                    <a:pt x="1216" y="673"/>
                  </a:lnTo>
                  <a:lnTo>
                    <a:pt x="1216" y="671"/>
                  </a:lnTo>
                  <a:lnTo>
                    <a:pt x="1214" y="671"/>
                  </a:lnTo>
                  <a:lnTo>
                    <a:pt x="1212" y="669"/>
                  </a:lnTo>
                  <a:lnTo>
                    <a:pt x="1212" y="667"/>
                  </a:lnTo>
                  <a:lnTo>
                    <a:pt x="1214" y="666"/>
                  </a:lnTo>
                  <a:lnTo>
                    <a:pt x="1214" y="664"/>
                  </a:lnTo>
                  <a:lnTo>
                    <a:pt x="1214" y="662"/>
                  </a:lnTo>
                  <a:lnTo>
                    <a:pt x="1214" y="660"/>
                  </a:lnTo>
                  <a:lnTo>
                    <a:pt x="1214" y="658"/>
                  </a:lnTo>
                  <a:lnTo>
                    <a:pt x="1214" y="657"/>
                  </a:lnTo>
                  <a:lnTo>
                    <a:pt x="1216" y="655"/>
                  </a:lnTo>
                  <a:lnTo>
                    <a:pt x="1216" y="653"/>
                  </a:lnTo>
                  <a:lnTo>
                    <a:pt x="1218" y="648"/>
                  </a:lnTo>
                  <a:lnTo>
                    <a:pt x="1218" y="646"/>
                  </a:lnTo>
                  <a:lnTo>
                    <a:pt x="1219" y="644"/>
                  </a:lnTo>
                  <a:lnTo>
                    <a:pt x="1219" y="643"/>
                  </a:lnTo>
                  <a:lnTo>
                    <a:pt x="1221" y="641"/>
                  </a:lnTo>
                  <a:lnTo>
                    <a:pt x="1223" y="639"/>
                  </a:lnTo>
                  <a:lnTo>
                    <a:pt x="1225" y="639"/>
                  </a:lnTo>
                  <a:lnTo>
                    <a:pt x="1225" y="637"/>
                  </a:lnTo>
                  <a:lnTo>
                    <a:pt x="1227" y="637"/>
                  </a:lnTo>
                  <a:lnTo>
                    <a:pt x="1228" y="637"/>
                  </a:lnTo>
                  <a:lnTo>
                    <a:pt x="1228" y="635"/>
                  </a:lnTo>
                  <a:lnTo>
                    <a:pt x="1230" y="634"/>
                  </a:lnTo>
                  <a:lnTo>
                    <a:pt x="1232" y="632"/>
                  </a:lnTo>
                  <a:lnTo>
                    <a:pt x="1234" y="632"/>
                  </a:lnTo>
                  <a:lnTo>
                    <a:pt x="1235" y="630"/>
                  </a:lnTo>
                  <a:lnTo>
                    <a:pt x="1235" y="628"/>
                  </a:lnTo>
                  <a:lnTo>
                    <a:pt x="1235" y="627"/>
                  </a:lnTo>
                  <a:lnTo>
                    <a:pt x="1234" y="627"/>
                  </a:lnTo>
                  <a:lnTo>
                    <a:pt x="1234" y="625"/>
                  </a:lnTo>
                  <a:lnTo>
                    <a:pt x="1234" y="623"/>
                  </a:lnTo>
                  <a:lnTo>
                    <a:pt x="1234" y="621"/>
                  </a:lnTo>
                  <a:lnTo>
                    <a:pt x="1234" y="620"/>
                  </a:lnTo>
                  <a:lnTo>
                    <a:pt x="1232" y="620"/>
                  </a:lnTo>
                  <a:lnTo>
                    <a:pt x="1232" y="618"/>
                  </a:lnTo>
                  <a:lnTo>
                    <a:pt x="1232" y="616"/>
                  </a:lnTo>
                  <a:lnTo>
                    <a:pt x="1234" y="616"/>
                  </a:lnTo>
                  <a:lnTo>
                    <a:pt x="1234" y="618"/>
                  </a:lnTo>
                  <a:lnTo>
                    <a:pt x="1235" y="616"/>
                  </a:lnTo>
                  <a:lnTo>
                    <a:pt x="1235" y="614"/>
                  </a:lnTo>
                  <a:lnTo>
                    <a:pt x="1237" y="612"/>
                  </a:lnTo>
                  <a:lnTo>
                    <a:pt x="1237" y="614"/>
                  </a:lnTo>
                  <a:lnTo>
                    <a:pt x="1239" y="614"/>
                  </a:lnTo>
                  <a:lnTo>
                    <a:pt x="1241" y="614"/>
                  </a:lnTo>
                  <a:lnTo>
                    <a:pt x="1241" y="612"/>
                  </a:lnTo>
                  <a:lnTo>
                    <a:pt x="1241" y="611"/>
                  </a:lnTo>
                  <a:lnTo>
                    <a:pt x="1241" y="609"/>
                  </a:lnTo>
                  <a:lnTo>
                    <a:pt x="1242" y="609"/>
                  </a:lnTo>
                  <a:lnTo>
                    <a:pt x="1244" y="611"/>
                  </a:lnTo>
                  <a:lnTo>
                    <a:pt x="1246" y="612"/>
                  </a:lnTo>
                  <a:lnTo>
                    <a:pt x="1248" y="612"/>
                  </a:lnTo>
                  <a:lnTo>
                    <a:pt x="1248" y="614"/>
                  </a:lnTo>
                  <a:lnTo>
                    <a:pt x="1250" y="616"/>
                  </a:lnTo>
                  <a:lnTo>
                    <a:pt x="1251" y="618"/>
                  </a:lnTo>
                  <a:lnTo>
                    <a:pt x="1253" y="618"/>
                  </a:lnTo>
                  <a:lnTo>
                    <a:pt x="1253" y="620"/>
                  </a:lnTo>
                  <a:lnTo>
                    <a:pt x="1255" y="620"/>
                  </a:lnTo>
                  <a:lnTo>
                    <a:pt x="1260" y="621"/>
                  </a:lnTo>
                  <a:lnTo>
                    <a:pt x="1262" y="621"/>
                  </a:lnTo>
                  <a:lnTo>
                    <a:pt x="1264" y="620"/>
                  </a:lnTo>
                  <a:lnTo>
                    <a:pt x="1264" y="618"/>
                  </a:lnTo>
                  <a:lnTo>
                    <a:pt x="1266" y="618"/>
                  </a:lnTo>
                  <a:lnTo>
                    <a:pt x="1267" y="616"/>
                  </a:lnTo>
                  <a:lnTo>
                    <a:pt x="1269" y="616"/>
                  </a:lnTo>
                  <a:lnTo>
                    <a:pt x="1269" y="614"/>
                  </a:lnTo>
                  <a:lnTo>
                    <a:pt x="1269" y="618"/>
                  </a:lnTo>
                  <a:lnTo>
                    <a:pt x="1271" y="618"/>
                  </a:lnTo>
                  <a:lnTo>
                    <a:pt x="1273" y="620"/>
                  </a:lnTo>
                  <a:lnTo>
                    <a:pt x="1274" y="620"/>
                  </a:lnTo>
                  <a:lnTo>
                    <a:pt x="1276" y="618"/>
                  </a:lnTo>
                  <a:lnTo>
                    <a:pt x="1278" y="616"/>
                  </a:lnTo>
                  <a:lnTo>
                    <a:pt x="1278" y="614"/>
                  </a:lnTo>
                  <a:lnTo>
                    <a:pt x="1278" y="612"/>
                  </a:lnTo>
                  <a:lnTo>
                    <a:pt x="1278" y="611"/>
                  </a:lnTo>
                  <a:lnTo>
                    <a:pt x="1280" y="609"/>
                  </a:lnTo>
                  <a:lnTo>
                    <a:pt x="1280" y="607"/>
                  </a:lnTo>
                  <a:lnTo>
                    <a:pt x="1280" y="604"/>
                  </a:lnTo>
                  <a:lnTo>
                    <a:pt x="1280" y="602"/>
                  </a:lnTo>
                  <a:lnTo>
                    <a:pt x="1281" y="600"/>
                  </a:lnTo>
                  <a:lnTo>
                    <a:pt x="1281" y="598"/>
                  </a:lnTo>
                  <a:lnTo>
                    <a:pt x="1281" y="597"/>
                  </a:lnTo>
                  <a:lnTo>
                    <a:pt x="1281" y="595"/>
                  </a:lnTo>
                  <a:lnTo>
                    <a:pt x="1278" y="591"/>
                  </a:lnTo>
                  <a:lnTo>
                    <a:pt x="1278" y="589"/>
                  </a:lnTo>
                  <a:lnTo>
                    <a:pt x="1276" y="588"/>
                  </a:lnTo>
                  <a:lnTo>
                    <a:pt x="1276" y="586"/>
                  </a:lnTo>
                  <a:lnTo>
                    <a:pt x="1273" y="584"/>
                  </a:lnTo>
                  <a:lnTo>
                    <a:pt x="1271" y="582"/>
                  </a:lnTo>
                  <a:lnTo>
                    <a:pt x="1269" y="582"/>
                  </a:lnTo>
                  <a:lnTo>
                    <a:pt x="1269" y="581"/>
                  </a:lnTo>
                  <a:lnTo>
                    <a:pt x="1271" y="581"/>
                  </a:lnTo>
                  <a:lnTo>
                    <a:pt x="1271" y="579"/>
                  </a:lnTo>
                  <a:lnTo>
                    <a:pt x="1271" y="577"/>
                  </a:lnTo>
                  <a:lnTo>
                    <a:pt x="1273" y="575"/>
                  </a:lnTo>
                  <a:lnTo>
                    <a:pt x="1271" y="575"/>
                  </a:lnTo>
                  <a:lnTo>
                    <a:pt x="1269" y="577"/>
                  </a:lnTo>
                  <a:lnTo>
                    <a:pt x="1267" y="577"/>
                  </a:lnTo>
                  <a:lnTo>
                    <a:pt x="1266" y="577"/>
                  </a:lnTo>
                  <a:lnTo>
                    <a:pt x="1266" y="575"/>
                  </a:lnTo>
                  <a:lnTo>
                    <a:pt x="1267" y="575"/>
                  </a:lnTo>
                  <a:lnTo>
                    <a:pt x="1271" y="574"/>
                  </a:lnTo>
                  <a:lnTo>
                    <a:pt x="1273" y="575"/>
                  </a:lnTo>
                  <a:lnTo>
                    <a:pt x="1274" y="577"/>
                  </a:lnTo>
                  <a:lnTo>
                    <a:pt x="1278" y="577"/>
                  </a:lnTo>
                  <a:lnTo>
                    <a:pt x="1281" y="581"/>
                  </a:lnTo>
                  <a:lnTo>
                    <a:pt x="1285" y="582"/>
                  </a:lnTo>
                  <a:lnTo>
                    <a:pt x="1285" y="584"/>
                  </a:lnTo>
                  <a:lnTo>
                    <a:pt x="1283" y="584"/>
                  </a:lnTo>
                  <a:lnTo>
                    <a:pt x="1283" y="582"/>
                  </a:lnTo>
                  <a:lnTo>
                    <a:pt x="1281" y="582"/>
                  </a:lnTo>
                  <a:lnTo>
                    <a:pt x="1283" y="584"/>
                  </a:lnTo>
                  <a:lnTo>
                    <a:pt x="1281" y="584"/>
                  </a:lnTo>
                  <a:lnTo>
                    <a:pt x="1281" y="586"/>
                  </a:lnTo>
                  <a:lnTo>
                    <a:pt x="1283" y="588"/>
                  </a:lnTo>
                  <a:lnTo>
                    <a:pt x="1283" y="589"/>
                  </a:lnTo>
                  <a:lnTo>
                    <a:pt x="1283" y="586"/>
                  </a:lnTo>
                  <a:lnTo>
                    <a:pt x="1283" y="584"/>
                  </a:lnTo>
                  <a:lnTo>
                    <a:pt x="1285" y="584"/>
                  </a:lnTo>
                  <a:lnTo>
                    <a:pt x="1287" y="584"/>
                  </a:lnTo>
                  <a:lnTo>
                    <a:pt x="1289" y="584"/>
                  </a:lnTo>
                  <a:lnTo>
                    <a:pt x="1290" y="584"/>
                  </a:lnTo>
                  <a:lnTo>
                    <a:pt x="1292" y="584"/>
                  </a:lnTo>
                  <a:lnTo>
                    <a:pt x="1294" y="584"/>
                  </a:lnTo>
                  <a:lnTo>
                    <a:pt x="1294" y="586"/>
                  </a:lnTo>
                  <a:lnTo>
                    <a:pt x="1296" y="586"/>
                  </a:lnTo>
                  <a:lnTo>
                    <a:pt x="1294" y="588"/>
                  </a:lnTo>
                  <a:lnTo>
                    <a:pt x="1296" y="589"/>
                  </a:lnTo>
                  <a:lnTo>
                    <a:pt x="1296" y="591"/>
                  </a:lnTo>
                  <a:lnTo>
                    <a:pt x="1296" y="593"/>
                  </a:lnTo>
                  <a:lnTo>
                    <a:pt x="1296" y="595"/>
                  </a:lnTo>
                  <a:lnTo>
                    <a:pt x="1294" y="597"/>
                  </a:lnTo>
                  <a:lnTo>
                    <a:pt x="1290" y="605"/>
                  </a:lnTo>
                  <a:lnTo>
                    <a:pt x="1290" y="607"/>
                  </a:lnTo>
                  <a:lnTo>
                    <a:pt x="1289" y="609"/>
                  </a:lnTo>
                  <a:lnTo>
                    <a:pt x="1289" y="612"/>
                  </a:lnTo>
                  <a:lnTo>
                    <a:pt x="1289" y="616"/>
                  </a:lnTo>
                  <a:lnTo>
                    <a:pt x="1289" y="618"/>
                  </a:lnTo>
                  <a:lnTo>
                    <a:pt x="1289" y="620"/>
                  </a:lnTo>
                  <a:lnTo>
                    <a:pt x="1287" y="620"/>
                  </a:lnTo>
                  <a:lnTo>
                    <a:pt x="1287" y="621"/>
                  </a:lnTo>
                  <a:lnTo>
                    <a:pt x="1285" y="623"/>
                  </a:lnTo>
                  <a:lnTo>
                    <a:pt x="1287" y="623"/>
                  </a:lnTo>
                  <a:lnTo>
                    <a:pt x="1287" y="627"/>
                  </a:lnTo>
                  <a:lnTo>
                    <a:pt x="1285" y="627"/>
                  </a:lnTo>
                  <a:lnTo>
                    <a:pt x="1287" y="627"/>
                  </a:lnTo>
                  <a:lnTo>
                    <a:pt x="1287" y="628"/>
                  </a:lnTo>
                  <a:lnTo>
                    <a:pt x="1287" y="630"/>
                  </a:lnTo>
                  <a:lnTo>
                    <a:pt x="1285" y="630"/>
                  </a:lnTo>
                  <a:lnTo>
                    <a:pt x="1285" y="632"/>
                  </a:lnTo>
                  <a:lnTo>
                    <a:pt x="1283" y="632"/>
                  </a:lnTo>
                  <a:lnTo>
                    <a:pt x="1285" y="634"/>
                  </a:lnTo>
                  <a:lnTo>
                    <a:pt x="1285" y="635"/>
                  </a:lnTo>
                  <a:lnTo>
                    <a:pt x="1287" y="635"/>
                  </a:lnTo>
                  <a:lnTo>
                    <a:pt x="1287" y="637"/>
                  </a:lnTo>
                  <a:lnTo>
                    <a:pt x="1287" y="639"/>
                  </a:lnTo>
                  <a:lnTo>
                    <a:pt x="1289" y="639"/>
                  </a:lnTo>
                  <a:lnTo>
                    <a:pt x="1290" y="639"/>
                  </a:lnTo>
                  <a:lnTo>
                    <a:pt x="1290" y="641"/>
                  </a:lnTo>
                  <a:lnTo>
                    <a:pt x="1290" y="644"/>
                  </a:lnTo>
                  <a:lnTo>
                    <a:pt x="1290" y="646"/>
                  </a:lnTo>
                  <a:lnTo>
                    <a:pt x="1290" y="648"/>
                  </a:lnTo>
                  <a:lnTo>
                    <a:pt x="1289" y="648"/>
                  </a:lnTo>
                  <a:lnTo>
                    <a:pt x="1289" y="650"/>
                  </a:lnTo>
                  <a:lnTo>
                    <a:pt x="1289" y="651"/>
                  </a:lnTo>
                  <a:lnTo>
                    <a:pt x="1290" y="651"/>
                  </a:lnTo>
                  <a:lnTo>
                    <a:pt x="1290" y="653"/>
                  </a:lnTo>
                  <a:lnTo>
                    <a:pt x="1292" y="653"/>
                  </a:lnTo>
                  <a:lnTo>
                    <a:pt x="1292" y="658"/>
                  </a:lnTo>
                  <a:lnTo>
                    <a:pt x="1294" y="658"/>
                  </a:lnTo>
                  <a:lnTo>
                    <a:pt x="1294" y="660"/>
                  </a:lnTo>
                  <a:lnTo>
                    <a:pt x="1294" y="658"/>
                  </a:lnTo>
                  <a:lnTo>
                    <a:pt x="1292" y="657"/>
                  </a:lnTo>
                  <a:lnTo>
                    <a:pt x="1292" y="655"/>
                  </a:lnTo>
                  <a:lnTo>
                    <a:pt x="1292" y="653"/>
                  </a:lnTo>
                  <a:lnTo>
                    <a:pt x="1290" y="651"/>
                  </a:lnTo>
                  <a:lnTo>
                    <a:pt x="1290" y="650"/>
                  </a:lnTo>
                  <a:lnTo>
                    <a:pt x="1294" y="650"/>
                  </a:lnTo>
                  <a:lnTo>
                    <a:pt x="1294" y="651"/>
                  </a:lnTo>
                  <a:lnTo>
                    <a:pt x="1296" y="651"/>
                  </a:lnTo>
                  <a:lnTo>
                    <a:pt x="1297" y="653"/>
                  </a:lnTo>
                  <a:lnTo>
                    <a:pt x="1297" y="655"/>
                  </a:lnTo>
                  <a:lnTo>
                    <a:pt x="1299" y="655"/>
                  </a:lnTo>
                  <a:lnTo>
                    <a:pt x="1297" y="653"/>
                  </a:lnTo>
                  <a:lnTo>
                    <a:pt x="1297" y="651"/>
                  </a:lnTo>
                  <a:lnTo>
                    <a:pt x="1296" y="651"/>
                  </a:lnTo>
                  <a:lnTo>
                    <a:pt x="1294" y="650"/>
                  </a:lnTo>
                  <a:lnTo>
                    <a:pt x="1292" y="650"/>
                  </a:lnTo>
                  <a:lnTo>
                    <a:pt x="1290" y="650"/>
                  </a:lnTo>
                  <a:lnTo>
                    <a:pt x="1290" y="648"/>
                  </a:lnTo>
                  <a:lnTo>
                    <a:pt x="1292" y="646"/>
                  </a:lnTo>
                  <a:lnTo>
                    <a:pt x="1292" y="648"/>
                  </a:lnTo>
                  <a:lnTo>
                    <a:pt x="1294" y="648"/>
                  </a:lnTo>
                  <a:lnTo>
                    <a:pt x="1292" y="648"/>
                  </a:lnTo>
                  <a:lnTo>
                    <a:pt x="1292" y="646"/>
                  </a:lnTo>
                  <a:lnTo>
                    <a:pt x="1294" y="644"/>
                  </a:lnTo>
                  <a:lnTo>
                    <a:pt x="1294" y="643"/>
                  </a:lnTo>
                  <a:lnTo>
                    <a:pt x="1296" y="643"/>
                  </a:lnTo>
                  <a:lnTo>
                    <a:pt x="1294" y="643"/>
                  </a:lnTo>
                  <a:lnTo>
                    <a:pt x="1294" y="641"/>
                  </a:lnTo>
                  <a:lnTo>
                    <a:pt x="1294" y="639"/>
                  </a:lnTo>
                  <a:lnTo>
                    <a:pt x="1294" y="641"/>
                  </a:lnTo>
                  <a:lnTo>
                    <a:pt x="1296" y="641"/>
                  </a:lnTo>
                  <a:lnTo>
                    <a:pt x="1297" y="641"/>
                  </a:lnTo>
                  <a:lnTo>
                    <a:pt x="1296" y="641"/>
                  </a:lnTo>
                  <a:lnTo>
                    <a:pt x="1296" y="639"/>
                  </a:lnTo>
                  <a:lnTo>
                    <a:pt x="1296" y="637"/>
                  </a:lnTo>
                  <a:lnTo>
                    <a:pt x="1294" y="634"/>
                  </a:lnTo>
                  <a:lnTo>
                    <a:pt x="1292" y="632"/>
                  </a:lnTo>
                  <a:lnTo>
                    <a:pt x="1292" y="630"/>
                  </a:lnTo>
                  <a:lnTo>
                    <a:pt x="1294" y="628"/>
                  </a:lnTo>
                  <a:lnTo>
                    <a:pt x="1294" y="627"/>
                  </a:lnTo>
                  <a:lnTo>
                    <a:pt x="1296" y="627"/>
                  </a:lnTo>
                  <a:lnTo>
                    <a:pt x="1296" y="628"/>
                  </a:lnTo>
                  <a:lnTo>
                    <a:pt x="1297" y="630"/>
                  </a:lnTo>
                  <a:lnTo>
                    <a:pt x="1297" y="632"/>
                  </a:lnTo>
                  <a:lnTo>
                    <a:pt x="1296" y="632"/>
                  </a:lnTo>
                  <a:lnTo>
                    <a:pt x="1294" y="632"/>
                  </a:lnTo>
                  <a:lnTo>
                    <a:pt x="1296" y="634"/>
                  </a:lnTo>
                  <a:lnTo>
                    <a:pt x="1297" y="634"/>
                  </a:lnTo>
                  <a:lnTo>
                    <a:pt x="1299" y="635"/>
                  </a:lnTo>
                  <a:lnTo>
                    <a:pt x="1299" y="637"/>
                  </a:lnTo>
                  <a:lnTo>
                    <a:pt x="1299" y="635"/>
                  </a:lnTo>
                  <a:lnTo>
                    <a:pt x="1301" y="635"/>
                  </a:lnTo>
                  <a:lnTo>
                    <a:pt x="1303" y="634"/>
                  </a:lnTo>
                  <a:lnTo>
                    <a:pt x="1301" y="634"/>
                  </a:lnTo>
                  <a:lnTo>
                    <a:pt x="1299" y="634"/>
                  </a:lnTo>
                  <a:lnTo>
                    <a:pt x="1297" y="632"/>
                  </a:lnTo>
                  <a:lnTo>
                    <a:pt x="1297" y="630"/>
                  </a:lnTo>
                  <a:lnTo>
                    <a:pt x="1297" y="628"/>
                  </a:lnTo>
                  <a:lnTo>
                    <a:pt x="1296" y="628"/>
                  </a:lnTo>
                  <a:lnTo>
                    <a:pt x="1296" y="627"/>
                  </a:lnTo>
                  <a:lnTo>
                    <a:pt x="1297" y="627"/>
                  </a:lnTo>
                  <a:lnTo>
                    <a:pt x="1299" y="628"/>
                  </a:lnTo>
                  <a:lnTo>
                    <a:pt x="1301" y="628"/>
                  </a:lnTo>
                  <a:lnTo>
                    <a:pt x="1303" y="628"/>
                  </a:lnTo>
                  <a:lnTo>
                    <a:pt x="1303" y="627"/>
                  </a:lnTo>
                  <a:lnTo>
                    <a:pt x="1304" y="628"/>
                  </a:lnTo>
                  <a:lnTo>
                    <a:pt x="1304" y="630"/>
                  </a:lnTo>
                  <a:lnTo>
                    <a:pt x="1304" y="628"/>
                  </a:lnTo>
                  <a:lnTo>
                    <a:pt x="1304" y="627"/>
                  </a:lnTo>
                  <a:lnTo>
                    <a:pt x="1303" y="627"/>
                  </a:lnTo>
                  <a:lnTo>
                    <a:pt x="1301" y="627"/>
                  </a:lnTo>
                  <a:lnTo>
                    <a:pt x="1299" y="627"/>
                  </a:lnTo>
                  <a:lnTo>
                    <a:pt x="1297" y="627"/>
                  </a:lnTo>
                  <a:lnTo>
                    <a:pt x="1299" y="625"/>
                  </a:lnTo>
                  <a:lnTo>
                    <a:pt x="1301" y="625"/>
                  </a:lnTo>
                  <a:lnTo>
                    <a:pt x="1303" y="625"/>
                  </a:lnTo>
                  <a:lnTo>
                    <a:pt x="1303" y="623"/>
                  </a:lnTo>
                  <a:lnTo>
                    <a:pt x="1304" y="623"/>
                  </a:lnTo>
                  <a:lnTo>
                    <a:pt x="1304" y="621"/>
                  </a:lnTo>
                  <a:lnTo>
                    <a:pt x="1306" y="621"/>
                  </a:lnTo>
                  <a:lnTo>
                    <a:pt x="1304" y="621"/>
                  </a:lnTo>
                  <a:lnTo>
                    <a:pt x="1303" y="621"/>
                  </a:lnTo>
                  <a:lnTo>
                    <a:pt x="1303" y="620"/>
                  </a:lnTo>
                  <a:lnTo>
                    <a:pt x="1301" y="620"/>
                  </a:lnTo>
                  <a:lnTo>
                    <a:pt x="1301" y="618"/>
                  </a:lnTo>
                  <a:lnTo>
                    <a:pt x="1299" y="618"/>
                  </a:lnTo>
                  <a:lnTo>
                    <a:pt x="1301" y="618"/>
                  </a:lnTo>
                  <a:lnTo>
                    <a:pt x="1301" y="616"/>
                  </a:lnTo>
                  <a:lnTo>
                    <a:pt x="1299" y="616"/>
                  </a:lnTo>
                  <a:lnTo>
                    <a:pt x="1299" y="614"/>
                  </a:lnTo>
                  <a:lnTo>
                    <a:pt x="1301" y="614"/>
                  </a:lnTo>
                  <a:lnTo>
                    <a:pt x="1301" y="612"/>
                  </a:lnTo>
                  <a:lnTo>
                    <a:pt x="1301" y="611"/>
                  </a:lnTo>
                  <a:lnTo>
                    <a:pt x="1301" y="609"/>
                  </a:lnTo>
                  <a:lnTo>
                    <a:pt x="1299" y="609"/>
                  </a:lnTo>
                  <a:lnTo>
                    <a:pt x="1297" y="609"/>
                  </a:lnTo>
                  <a:lnTo>
                    <a:pt x="1296" y="609"/>
                  </a:lnTo>
                  <a:lnTo>
                    <a:pt x="1296" y="607"/>
                  </a:lnTo>
                  <a:lnTo>
                    <a:pt x="1297" y="605"/>
                  </a:lnTo>
                  <a:lnTo>
                    <a:pt x="1297" y="607"/>
                  </a:lnTo>
                  <a:lnTo>
                    <a:pt x="1299" y="607"/>
                  </a:lnTo>
                  <a:lnTo>
                    <a:pt x="1301" y="605"/>
                  </a:lnTo>
                  <a:lnTo>
                    <a:pt x="1301" y="607"/>
                  </a:lnTo>
                  <a:lnTo>
                    <a:pt x="1301" y="609"/>
                  </a:lnTo>
                  <a:lnTo>
                    <a:pt x="1303" y="609"/>
                  </a:lnTo>
                  <a:lnTo>
                    <a:pt x="1301" y="607"/>
                  </a:lnTo>
                  <a:lnTo>
                    <a:pt x="1303" y="605"/>
                  </a:lnTo>
                  <a:lnTo>
                    <a:pt x="1301" y="605"/>
                  </a:lnTo>
                  <a:lnTo>
                    <a:pt x="1299" y="607"/>
                  </a:lnTo>
                  <a:lnTo>
                    <a:pt x="1299" y="605"/>
                  </a:lnTo>
                  <a:lnTo>
                    <a:pt x="1299" y="604"/>
                  </a:lnTo>
                  <a:lnTo>
                    <a:pt x="1299" y="602"/>
                  </a:lnTo>
                  <a:lnTo>
                    <a:pt x="1301" y="600"/>
                  </a:lnTo>
                  <a:lnTo>
                    <a:pt x="1303" y="600"/>
                  </a:lnTo>
                  <a:lnTo>
                    <a:pt x="1303" y="602"/>
                  </a:lnTo>
                  <a:lnTo>
                    <a:pt x="1304" y="602"/>
                  </a:lnTo>
                  <a:lnTo>
                    <a:pt x="1306" y="602"/>
                  </a:lnTo>
                  <a:lnTo>
                    <a:pt x="1306" y="604"/>
                  </a:lnTo>
                  <a:lnTo>
                    <a:pt x="1304" y="604"/>
                  </a:lnTo>
                  <a:lnTo>
                    <a:pt x="1303" y="605"/>
                  </a:lnTo>
                  <a:lnTo>
                    <a:pt x="1304" y="604"/>
                  </a:lnTo>
                  <a:lnTo>
                    <a:pt x="1306" y="604"/>
                  </a:lnTo>
                  <a:lnTo>
                    <a:pt x="1306" y="602"/>
                  </a:lnTo>
                  <a:lnTo>
                    <a:pt x="1304" y="600"/>
                  </a:lnTo>
                  <a:lnTo>
                    <a:pt x="1303" y="600"/>
                  </a:lnTo>
                  <a:lnTo>
                    <a:pt x="1303" y="598"/>
                  </a:lnTo>
                  <a:lnTo>
                    <a:pt x="1304" y="598"/>
                  </a:lnTo>
                  <a:lnTo>
                    <a:pt x="1306" y="598"/>
                  </a:lnTo>
                  <a:lnTo>
                    <a:pt x="1308" y="600"/>
                  </a:lnTo>
                  <a:lnTo>
                    <a:pt x="1312" y="600"/>
                  </a:lnTo>
                  <a:lnTo>
                    <a:pt x="1312" y="598"/>
                  </a:lnTo>
                  <a:lnTo>
                    <a:pt x="1312" y="597"/>
                  </a:lnTo>
                  <a:lnTo>
                    <a:pt x="1312" y="598"/>
                  </a:lnTo>
                  <a:lnTo>
                    <a:pt x="1310" y="598"/>
                  </a:lnTo>
                  <a:lnTo>
                    <a:pt x="1308" y="598"/>
                  </a:lnTo>
                  <a:lnTo>
                    <a:pt x="1306" y="595"/>
                  </a:lnTo>
                  <a:lnTo>
                    <a:pt x="1306" y="593"/>
                  </a:lnTo>
                  <a:lnTo>
                    <a:pt x="1306" y="591"/>
                  </a:lnTo>
                  <a:lnTo>
                    <a:pt x="1306" y="589"/>
                  </a:lnTo>
                  <a:lnTo>
                    <a:pt x="1306" y="588"/>
                  </a:lnTo>
                  <a:lnTo>
                    <a:pt x="1308" y="588"/>
                  </a:lnTo>
                  <a:lnTo>
                    <a:pt x="1306" y="588"/>
                  </a:lnTo>
                  <a:lnTo>
                    <a:pt x="1306" y="586"/>
                  </a:lnTo>
                  <a:lnTo>
                    <a:pt x="1306" y="584"/>
                  </a:lnTo>
                  <a:lnTo>
                    <a:pt x="1308" y="582"/>
                  </a:lnTo>
                  <a:lnTo>
                    <a:pt x="1308" y="581"/>
                  </a:lnTo>
                  <a:lnTo>
                    <a:pt x="1308" y="579"/>
                  </a:lnTo>
                  <a:lnTo>
                    <a:pt x="1306" y="579"/>
                  </a:lnTo>
                  <a:lnTo>
                    <a:pt x="1306" y="577"/>
                  </a:lnTo>
                  <a:lnTo>
                    <a:pt x="1304" y="577"/>
                  </a:lnTo>
                  <a:lnTo>
                    <a:pt x="1303" y="577"/>
                  </a:lnTo>
                  <a:lnTo>
                    <a:pt x="1301" y="577"/>
                  </a:lnTo>
                  <a:lnTo>
                    <a:pt x="1299" y="579"/>
                  </a:lnTo>
                  <a:lnTo>
                    <a:pt x="1299" y="570"/>
                  </a:lnTo>
                  <a:lnTo>
                    <a:pt x="1301" y="568"/>
                  </a:lnTo>
                  <a:lnTo>
                    <a:pt x="1299" y="568"/>
                  </a:lnTo>
                  <a:lnTo>
                    <a:pt x="1297" y="568"/>
                  </a:lnTo>
                  <a:lnTo>
                    <a:pt x="1296" y="568"/>
                  </a:lnTo>
                  <a:lnTo>
                    <a:pt x="1294" y="566"/>
                  </a:lnTo>
                  <a:lnTo>
                    <a:pt x="1292" y="566"/>
                  </a:lnTo>
                  <a:lnTo>
                    <a:pt x="1290" y="565"/>
                  </a:lnTo>
                  <a:lnTo>
                    <a:pt x="1289" y="565"/>
                  </a:lnTo>
                  <a:lnTo>
                    <a:pt x="1287" y="563"/>
                  </a:lnTo>
                  <a:lnTo>
                    <a:pt x="1285" y="561"/>
                  </a:lnTo>
                  <a:lnTo>
                    <a:pt x="1285" y="559"/>
                  </a:lnTo>
                  <a:lnTo>
                    <a:pt x="1283" y="558"/>
                  </a:lnTo>
                  <a:lnTo>
                    <a:pt x="1281" y="558"/>
                  </a:lnTo>
                  <a:lnTo>
                    <a:pt x="1280" y="556"/>
                  </a:lnTo>
                  <a:lnTo>
                    <a:pt x="1278" y="556"/>
                  </a:lnTo>
                  <a:lnTo>
                    <a:pt x="1276" y="556"/>
                  </a:lnTo>
                  <a:lnTo>
                    <a:pt x="1276" y="554"/>
                  </a:lnTo>
                  <a:lnTo>
                    <a:pt x="1274" y="554"/>
                  </a:lnTo>
                  <a:lnTo>
                    <a:pt x="1274" y="552"/>
                  </a:lnTo>
                  <a:lnTo>
                    <a:pt x="1274" y="551"/>
                  </a:lnTo>
                  <a:lnTo>
                    <a:pt x="1276" y="551"/>
                  </a:lnTo>
                  <a:lnTo>
                    <a:pt x="1278" y="551"/>
                  </a:lnTo>
                  <a:lnTo>
                    <a:pt x="1280" y="551"/>
                  </a:lnTo>
                  <a:lnTo>
                    <a:pt x="1281" y="551"/>
                  </a:lnTo>
                  <a:lnTo>
                    <a:pt x="1283" y="551"/>
                  </a:lnTo>
                  <a:lnTo>
                    <a:pt x="1285" y="551"/>
                  </a:lnTo>
                  <a:lnTo>
                    <a:pt x="1287" y="551"/>
                  </a:lnTo>
                  <a:lnTo>
                    <a:pt x="1289" y="551"/>
                  </a:lnTo>
                  <a:lnTo>
                    <a:pt x="1289" y="549"/>
                  </a:lnTo>
                  <a:lnTo>
                    <a:pt x="1290" y="549"/>
                  </a:lnTo>
                  <a:lnTo>
                    <a:pt x="1292" y="549"/>
                  </a:lnTo>
                  <a:lnTo>
                    <a:pt x="1292" y="545"/>
                  </a:lnTo>
                  <a:lnTo>
                    <a:pt x="1294" y="545"/>
                  </a:lnTo>
                  <a:lnTo>
                    <a:pt x="1296" y="547"/>
                  </a:lnTo>
                  <a:lnTo>
                    <a:pt x="1296" y="549"/>
                  </a:lnTo>
                  <a:lnTo>
                    <a:pt x="1297" y="549"/>
                  </a:lnTo>
                  <a:lnTo>
                    <a:pt x="1296" y="545"/>
                  </a:lnTo>
                  <a:lnTo>
                    <a:pt x="1296" y="543"/>
                  </a:lnTo>
                  <a:lnTo>
                    <a:pt x="1296" y="545"/>
                  </a:lnTo>
                  <a:lnTo>
                    <a:pt x="1297" y="545"/>
                  </a:lnTo>
                  <a:lnTo>
                    <a:pt x="1297" y="543"/>
                  </a:lnTo>
                  <a:lnTo>
                    <a:pt x="1299" y="543"/>
                  </a:lnTo>
                  <a:lnTo>
                    <a:pt x="1301" y="545"/>
                  </a:lnTo>
                  <a:lnTo>
                    <a:pt x="1299" y="543"/>
                  </a:lnTo>
                  <a:lnTo>
                    <a:pt x="1301" y="543"/>
                  </a:lnTo>
                  <a:lnTo>
                    <a:pt x="1303" y="543"/>
                  </a:lnTo>
                  <a:lnTo>
                    <a:pt x="1301" y="543"/>
                  </a:lnTo>
                  <a:lnTo>
                    <a:pt x="1299" y="542"/>
                  </a:lnTo>
                  <a:lnTo>
                    <a:pt x="1297" y="540"/>
                  </a:lnTo>
                  <a:lnTo>
                    <a:pt x="1299" y="538"/>
                  </a:lnTo>
                  <a:lnTo>
                    <a:pt x="1297" y="538"/>
                  </a:lnTo>
                  <a:lnTo>
                    <a:pt x="1296" y="538"/>
                  </a:lnTo>
                  <a:lnTo>
                    <a:pt x="1297" y="536"/>
                  </a:lnTo>
                  <a:lnTo>
                    <a:pt x="1299" y="536"/>
                  </a:lnTo>
                  <a:lnTo>
                    <a:pt x="1301" y="536"/>
                  </a:lnTo>
                  <a:lnTo>
                    <a:pt x="1299" y="536"/>
                  </a:lnTo>
                  <a:lnTo>
                    <a:pt x="1299" y="535"/>
                  </a:lnTo>
                  <a:lnTo>
                    <a:pt x="1297" y="535"/>
                  </a:lnTo>
                  <a:lnTo>
                    <a:pt x="1294" y="538"/>
                  </a:lnTo>
                  <a:lnTo>
                    <a:pt x="1292" y="538"/>
                  </a:lnTo>
                  <a:lnTo>
                    <a:pt x="1292" y="536"/>
                  </a:lnTo>
                  <a:lnTo>
                    <a:pt x="1290" y="536"/>
                  </a:lnTo>
                  <a:lnTo>
                    <a:pt x="1290" y="533"/>
                  </a:lnTo>
                  <a:lnTo>
                    <a:pt x="1292" y="531"/>
                  </a:lnTo>
                  <a:lnTo>
                    <a:pt x="1294" y="531"/>
                  </a:lnTo>
                  <a:lnTo>
                    <a:pt x="1296" y="531"/>
                  </a:lnTo>
                  <a:lnTo>
                    <a:pt x="1296" y="529"/>
                  </a:lnTo>
                  <a:lnTo>
                    <a:pt x="1297" y="529"/>
                  </a:lnTo>
                  <a:lnTo>
                    <a:pt x="1297" y="528"/>
                  </a:lnTo>
                  <a:lnTo>
                    <a:pt x="1296" y="529"/>
                  </a:lnTo>
                  <a:lnTo>
                    <a:pt x="1294" y="529"/>
                  </a:lnTo>
                  <a:lnTo>
                    <a:pt x="1292" y="529"/>
                  </a:lnTo>
                  <a:lnTo>
                    <a:pt x="1292" y="531"/>
                  </a:lnTo>
                  <a:lnTo>
                    <a:pt x="1289" y="531"/>
                  </a:lnTo>
                  <a:lnTo>
                    <a:pt x="1289" y="533"/>
                  </a:lnTo>
                  <a:lnTo>
                    <a:pt x="1287" y="533"/>
                  </a:lnTo>
                  <a:lnTo>
                    <a:pt x="1285" y="533"/>
                  </a:lnTo>
                  <a:lnTo>
                    <a:pt x="1283" y="533"/>
                  </a:lnTo>
                  <a:lnTo>
                    <a:pt x="1283" y="531"/>
                  </a:lnTo>
                  <a:lnTo>
                    <a:pt x="1283" y="529"/>
                  </a:lnTo>
                  <a:lnTo>
                    <a:pt x="1281" y="529"/>
                  </a:lnTo>
                  <a:lnTo>
                    <a:pt x="1280" y="529"/>
                  </a:lnTo>
                  <a:lnTo>
                    <a:pt x="1281" y="529"/>
                  </a:lnTo>
                  <a:lnTo>
                    <a:pt x="1283" y="531"/>
                  </a:lnTo>
                  <a:lnTo>
                    <a:pt x="1281" y="531"/>
                  </a:lnTo>
                  <a:lnTo>
                    <a:pt x="1278" y="529"/>
                  </a:lnTo>
                  <a:lnTo>
                    <a:pt x="1273" y="528"/>
                  </a:lnTo>
                  <a:lnTo>
                    <a:pt x="1271" y="526"/>
                  </a:lnTo>
                  <a:lnTo>
                    <a:pt x="1267" y="524"/>
                  </a:lnTo>
                  <a:lnTo>
                    <a:pt x="1266" y="522"/>
                  </a:lnTo>
                  <a:lnTo>
                    <a:pt x="1266" y="520"/>
                  </a:lnTo>
                  <a:lnTo>
                    <a:pt x="1266" y="517"/>
                  </a:lnTo>
                  <a:lnTo>
                    <a:pt x="1264" y="515"/>
                  </a:lnTo>
                  <a:lnTo>
                    <a:pt x="1264" y="512"/>
                  </a:lnTo>
                  <a:lnTo>
                    <a:pt x="1264" y="510"/>
                  </a:lnTo>
                  <a:lnTo>
                    <a:pt x="1264" y="508"/>
                  </a:lnTo>
                  <a:lnTo>
                    <a:pt x="1262" y="506"/>
                  </a:lnTo>
                  <a:lnTo>
                    <a:pt x="1262" y="505"/>
                  </a:lnTo>
                  <a:lnTo>
                    <a:pt x="1262" y="501"/>
                  </a:lnTo>
                  <a:lnTo>
                    <a:pt x="1262" y="499"/>
                  </a:lnTo>
                  <a:lnTo>
                    <a:pt x="1264" y="501"/>
                  </a:lnTo>
                  <a:lnTo>
                    <a:pt x="1266" y="501"/>
                  </a:lnTo>
                  <a:lnTo>
                    <a:pt x="1266" y="499"/>
                  </a:lnTo>
                  <a:lnTo>
                    <a:pt x="1264" y="501"/>
                  </a:lnTo>
                  <a:lnTo>
                    <a:pt x="1264" y="499"/>
                  </a:lnTo>
                  <a:lnTo>
                    <a:pt x="1262" y="499"/>
                  </a:lnTo>
                  <a:lnTo>
                    <a:pt x="1260" y="497"/>
                  </a:lnTo>
                  <a:lnTo>
                    <a:pt x="1260" y="496"/>
                  </a:lnTo>
                  <a:lnTo>
                    <a:pt x="1258" y="494"/>
                  </a:lnTo>
                  <a:lnTo>
                    <a:pt x="1258" y="492"/>
                  </a:lnTo>
                  <a:lnTo>
                    <a:pt x="1258" y="490"/>
                  </a:lnTo>
                  <a:lnTo>
                    <a:pt x="1257" y="489"/>
                  </a:lnTo>
                  <a:lnTo>
                    <a:pt x="1257" y="487"/>
                  </a:lnTo>
                  <a:lnTo>
                    <a:pt x="1258" y="485"/>
                  </a:lnTo>
                  <a:lnTo>
                    <a:pt x="1260" y="483"/>
                  </a:lnTo>
                  <a:lnTo>
                    <a:pt x="1260" y="481"/>
                  </a:lnTo>
                  <a:lnTo>
                    <a:pt x="1262" y="480"/>
                  </a:lnTo>
                  <a:lnTo>
                    <a:pt x="1262" y="476"/>
                  </a:lnTo>
                  <a:lnTo>
                    <a:pt x="1262" y="474"/>
                  </a:lnTo>
                  <a:lnTo>
                    <a:pt x="1264" y="474"/>
                  </a:lnTo>
                  <a:lnTo>
                    <a:pt x="1266" y="474"/>
                  </a:lnTo>
                  <a:lnTo>
                    <a:pt x="1267" y="474"/>
                  </a:lnTo>
                  <a:lnTo>
                    <a:pt x="1269" y="474"/>
                  </a:lnTo>
                  <a:lnTo>
                    <a:pt x="1271" y="476"/>
                  </a:lnTo>
                  <a:lnTo>
                    <a:pt x="1273" y="476"/>
                  </a:lnTo>
                  <a:lnTo>
                    <a:pt x="1273" y="474"/>
                  </a:lnTo>
                  <a:lnTo>
                    <a:pt x="1274" y="473"/>
                  </a:lnTo>
                  <a:lnTo>
                    <a:pt x="1274" y="471"/>
                  </a:lnTo>
                  <a:lnTo>
                    <a:pt x="1274" y="469"/>
                  </a:lnTo>
                  <a:lnTo>
                    <a:pt x="1276" y="469"/>
                  </a:lnTo>
                  <a:lnTo>
                    <a:pt x="1276" y="467"/>
                  </a:lnTo>
                  <a:lnTo>
                    <a:pt x="1274" y="467"/>
                  </a:lnTo>
                  <a:lnTo>
                    <a:pt x="1274" y="466"/>
                  </a:lnTo>
                  <a:lnTo>
                    <a:pt x="1276" y="464"/>
                  </a:lnTo>
                  <a:lnTo>
                    <a:pt x="1274" y="466"/>
                  </a:lnTo>
                  <a:lnTo>
                    <a:pt x="1274" y="467"/>
                  </a:lnTo>
                  <a:lnTo>
                    <a:pt x="1274" y="469"/>
                  </a:lnTo>
                  <a:lnTo>
                    <a:pt x="1273" y="471"/>
                  </a:lnTo>
                  <a:lnTo>
                    <a:pt x="1273" y="473"/>
                  </a:lnTo>
                  <a:lnTo>
                    <a:pt x="1271" y="473"/>
                  </a:lnTo>
                  <a:lnTo>
                    <a:pt x="1269" y="471"/>
                  </a:lnTo>
                  <a:lnTo>
                    <a:pt x="1269" y="473"/>
                  </a:lnTo>
                  <a:lnTo>
                    <a:pt x="1267" y="473"/>
                  </a:lnTo>
                  <a:lnTo>
                    <a:pt x="1264" y="473"/>
                  </a:lnTo>
                  <a:lnTo>
                    <a:pt x="1264" y="471"/>
                  </a:lnTo>
                  <a:lnTo>
                    <a:pt x="1262" y="471"/>
                  </a:lnTo>
                  <a:lnTo>
                    <a:pt x="1262" y="469"/>
                  </a:lnTo>
                  <a:lnTo>
                    <a:pt x="1264" y="467"/>
                  </a:lnTo>
                  <a:lnTo>
                    <a:pt x="1264" y="460"/>
                  </a:lnTo>
                  <a:lnTo>
                    <a:pt x="1266" y="453"/>
                  </a:lnTo>
                  <a:lnTo>
                    <a:pt x="1266" y="448"/>
                  </a:lnTo>
                  <a:lnTo>
                    <a:pt x="1266" y="446"/>
                  </a:lnTo>
                  <a:lnTo>
                    <a:pt x="1266" y="444"/>
                  </a:lnTo>
                  <a:lnTo>
                    <a:pt x="1267" y="443"/>
                  </a:lnTo>
                  <a:lnTo>
                    <a:pt x="1267" y="441"/>
                  </a:lnTo>
                  <a:lnTo>
                    <a:pt x="1271" y="439"/>
                  </a:lnTo>
                  <a:lnTo>
                    <a:pt x="1273" y="439"/>
                  </a:lnTo>
                  <a:lnTo>
                    <a:pt x="1273" y="441"/>
                  </a:lnTo>
                  <a:lnTo>
                    <a:pt x="1274" y="441"/>
                  </a:lnTo>
                  <a:lnTo>
                    <a:pt x="1276" y="443"/>
                  </a:lnTo>
                  <a:lnTo>
                    <a:pt x="1278" y="443"/>
                  </a:lnTo>
                  <a:lnTo>
                    <a:pt x="1281" y="441"/>
                  </a:lnTo>
                  <a:lnTo>
                    <a:pt x="1280" y="441"/>
                  </a:lnTo>
                  <a:lnTo>
                    <a:pt x="1280" y="443"/>
                  </a:lnTo>
                  <a:lnTo>
                    <a:pt x="1281" y="443"/>
                  </a:lnTo>
                  <a:lnTo>
                    <a:pt x="1283" y="443"/>
                  </a:lnTo>
                  <a:lnTo>
                    <a:pt x="1283" y="444"/>
                  </a:lnTo>
                  <a:lnTo>
                    <a:pt x="1283" y="446"/>
                  </a:lnTo>
                  <a:lnTo>
                    <a:pt x="1285" y="446"/>
                  </a:lnTo>
                  <a:lnTo>
                    <a:pt x="1287" y="446"/>
                  </a:lnTo>
                  <a:lnTo>
                    <a:pt x="1287" y="448"/>
                  </a:lnTo>
                  <a:lnTo>
                    <a:pt x="1289" y="448"/>
                  </a:lnTo>
                  <a:lnTo>
                    <a:pt x="1287" y="446"/>
                  </a:lnTo>
                  <a:lnTo>
                    <a:pt x="1287" y="444"/>
                  </a:lnTo>
                  <a:lnTo>
                    <a:pt x="1285" y="444"/>
                  </a:lnTo>
                  <a:lnTo>
                    <a:pt x="1287" y="441"/>
                  </a:lnTo>
                  <a:lnTo>
                    <a:pt x="1289" y="443"/>
                  </a:lnTo>
                  <a:lnTo>
                    <a:pt x="1289" y="441"/>
                  </a:lnTo>
                  <a:lnTo>
                    <a:pt x="1287" y="441"/>
                  </a:lnTo>
                  <a:lnTo>
                    <a:pt x="1285" y="441"/>
                  </a:lnTo>
                  <a:lnTo>
                    <a:pt x="1283" y="441"/>
                  </a:lnTo>
                  <a:lnTo>
                    <a:pt x="1283" y="439"/>
                  </a:lnTo>
                  <a:lnTo>
                    <a:pt x="1283" y="437"/>
                  </a:lnTo>
                  <a:lnTo>
                    <a:pt x="1283" y="435"/>
                  </a:lnTo>
                  <a:lnTo>
                    <a:pt x="1281" y="435"/>
                  </a:lnTo>
                  <a:lnTo>
                    <a:pt x="1280" y="435"/>
                  </a:lnTo>
                  <a:lnTo>
                    <a:pt x="1281" y="435"/>
                  </a:lnTo>
                  <a:lnTo>
                    <a:pt x="1281" y="434"/>
                  </a:lnTo>
                  <a:lnTo>
                    <a:pt x="1283" y="430"/>
                  </a:lnTo>
                  <a:lnTo>
                    <a:pt x="1285" y="430"/>
                  </a:lnTo>
                  <a:lnTo>
                    <a:pt x="1283" y="428"/>
                  </a:lnTo>
                  <a:lnTo>
                    <a:pt x="1283" y="427"/>
                  </a:lnTo>
                  <a:lnTo>
                    <a:pt x="1285" y="423"/>
                  </a:lnTo>
                  <a:lnTo>
                    <a:pt x="1287" y="423"/>
                  </a:lnTo>
                  <a:lnTo>
                    <a:pt x="1287" y="421"/>
                  </a:lnTo>
                  <a:lnTo>
                    <a:pt x="1287" y="418"/>
                  </a:lnTo>
                  <a:lnTo>
                    <a:pt x="1289" y="418"/>
                  </a:lnTo>
                  <a:lnTo>
                    <a:pt x="1289" y="416"/>
                  </a:lnTo>
                  <a:lnTo>
                    <a:pt x="1289" y="420"/>
                  </a:lnTo>
                  <a:lnTo>
                    <a:pt x="1290" y="420"/>
                  </a:lnTo>
                  <a:lnTo>
                    <a:pt x="1292" y="421"/>
                  </a:lnTo>
                  <a:lnTo>
                    <a:pt x="1294" y="421"/>
                  </a:lnTo>
                  <a:lnTo>
                    <a:pt x="1296" y="423"/>
                  </a:lnTo>
                  <a:lnTo>
                    <a:pt x="1296" y="425"/>
                  </a:lnTo>
                  <a:lnTo>
                    <a:pt x="1294" y="425"/>
                  </a:lnTo>
                  <a:lnTo>
                    <a:pt x="1294" y="427"/>
                  </a:lnTo>
                  <a:lnTo>
                    <a:pt x="1292" y="427"/>
                  </a:lnTo>
                  <a:lnTo>
                    <a:pt x="1290" y="427"/>
                  </a:lnTo>
                  <a:lnTo>
                    <a:pt x="1290" y="428"/>
                  </a:lnTo>
                  <a:lnTo>
                    <a:pt x="1289" y="428"/>
                  </a:lnTo>
                  <a:lnTo>
                    <a:pt x="1289" y="430"/>
                  </a:lnTo>
                  <a:lnTo>
                    <a:pt x="1289" y="432"/>
                  </a:lnTo>
                  <a:lnTo>
                    <a:pt x="1290" y="432"/>
                  </a:lnTo>
                  <a:lnTo>
                    <a:pt x="1290" y="434"/>
                  </a:lnTo>
                  <a:lnTo>
                    <a:pt x="1290" y="435"/>
                  </a:lnTo>
                  <a:lnTo>
                    <a:pt x="1292" y="435"/>
                  </a:lnTo>
                  <a:lnTo>
                    <a:pt x="1292" y="434"/>
                  </a:lnTo>
                  <a:lnTo>
                    <a:pt x="1292" y="432"/>
                  </a:lnTo>
                  <a:lnTo>
                    <a:pt x="1294" y="434"/>
                  </a:lnTo>
                  <a:lnTo>
                    <a:pt x="1294" y="432"/>
                  </a:lnTo>
                  <a:lnTo>
                    <a:pt x="1296" y="430"/>
                  </a:lnTo>
                  <a:lnTo>
                    <a:pt x="1296" y="432"/>
                  </a:lnTo>
                  <a:lnTo>
                    <a:pt x="1296" y="434"/>
                  </a:lnTo>
                  <a:lnTo>
                    <a:pt x="1294" y="435"/>
                  </a:lnTo>
                  <a:lnTo>
                    <a:pt x="1296" y="435"/>
                  </a:lnTo>
                  <a:lnTo>
                    <a:pt x="1296" y="437"/>
                  </a:lnTo>
                  <a:lnTo>
                    <a:pt x="1294" y="437"/>
                  </a:lnTo>
                  <a:lnTo>
                    <a:pt x="1294" y="439"/>
                  </a:lnTo>
                  <a:lnTo>
                    <a:pt x="1292" y="439"/>
                  </a:lnTo>
                  <a:lnTo>
                    <a:pt x="1294" y="439"/>
                  </a:lnTo>
                  <a:lnTo>
                    <a:pt x="1294" y="441"/>
                  </a:lnTo>
                  <a:lnTo>
                    <a:pt x="1294" y="439"/>
                  </a:lnTo>
                  <a:lnTo>
                    <a:pt x="1296" y="439"/>
                  </a:lnTo>
                  <a:lnTo>
                    <a:pt x="1296" y="437"/>
                  </a:lnTo>
                  <a:lnTo>
                    <a:pt x="1297" y="437"/>
                  </a:lnTo>
                  <a:lnTo>
                    <a:pt x="1297" y="439"/>
                  </a:lnTo>
                  <a:lnTo>
                    <a:pt x="1299" y="439"/>
                  </a:lnTo>
                  <a:lnTo>
                    <a:pt x="1299" y="437"/>
                  </a:lnTo>
                  <a:lnTo>
                    <a:pt x="1301" y="439"/>
                  </a:lnTo>
                  <a:lnTo>
                    <a:pt x="1301" y="437"/>
                  </a:lnTo>
                  <a:lnTo>
                    <a:pt x="1303" y="437"/>
                  </a:lnTo>
                  <a:lnTo>
                    <a:pt x="1303" y="435"/>
                  </a:lnTo>
                  <a:lnTo>
                    <a:pt x="1301" y="435"/>
                  </a:lnTo>
                  <a:lnTo>
                    <a:pt x="1301" y="434"/>
                  </a:lnTo>
                  <a:lnTo>
                    <a:pt x="1299" y="434"/>
                  </a:lnTo>
                  <a:lnTo>
                    <a:pt x="1299" y="432"/>
                  </a:lnTo>
                  <a:lnTo>
                    <a:pt x="1301" y="434"/>
                  </a:lnTo>
                  <a:lnTo>
                    <a:pt x="1303" y="434"/>
                  </a:lnTo>
                  <a:lnTo>
                    <a:pt x="1304" y="434"/>
                  </a:lnTo>
                  <a:lnTo>
                    <a:pt x="1303" y="432"/>
                  </a:lnTo>
                  <a:lnTo>
                    <a:pt x="1304" y="432"/>
                  </a:lnTo>
                  <a:lnTo>
                    <a:pt x="1304" y="434"/>
                  </a:lnTo>
                  <a:lnTo>
                    <a:pt x="1306" y="434"/>
                  </a:lnTo>
                  <a:lnTo>
                    <a:pt x="1306" y="432"/>
                  </a:lnTo>
                  <a:lnTo>
                    <a:pt x="1308" y="434"/>
                  </a:lnTo>
                  <a:lnTo>
                    <a:pt x="1310" y="434"/>
                  </a:lnTo>
                  <a:lnTo>
                    <a:pt x="1310" y="432"/>
                  </a:lnTo>
                  <a:lnTo>
                    <a:pt x="1308" y="432"/>
                  </a:lnTo>
                  <a:lnTo>
                    <a:pt x="1306" y="430"/>
                  </a:lnTo>
                  <a:lnTo>
                    <a:pt x="1308" y="428"/>
                  </a:lnTo>
                  <a:lnTo>
                    <a:pt x="1306" y="428"/>
                  </a:lnTo>
                  <a:lnTo>
                    <a:pt x="1306" y="427"/>
                  </a:lnTo>
                  <a:lnTo>
                    <a:pt x="1304" y="427"/>
                  </a:lnTo>
                  <a:lnTo>
                    <a:pt x="1303" y="427"/>
                  </a:lnTo>
                  <a:lnTo>
                    <a:pt x="1301" y="425"/>
                  </a:lnTo>
                  <a:lnTo>
                    <a:pt x="1299" y="425"/>
                  </a:lnTo>
                  <a:lnTo>
                    <a:pt x="1299" y="423"/>
                  </a:lnTo>
                  <a:lnTo>
                    <a:pt x="1301" y="423"/>
                  </a:lnTo>
                  <a:lnTo>
                    <a:pt x="1303" y="423"/>
                  </a:lnTo>
                  <a:lnTo>
                    <a:pt x="1304" y="423"/>
                  </a:lnTo>
                  <a:lnTo>
                    <a:pt x="1306" y="421"/>
                  </a:lnTo>
                  <a:lnTo>
                    <a:pt x="1306" y="423"/>
                  </a:lnTo>
                  <a:lnTo>
                    <a:pt x="1308" y="423"/>
                  </a:lnTo>
                  <a:lnTo>
                    <a:pt x="1310" y="423"/>
                  </a:lnTo>
                  <a:lnTo>
                    <a:pt x="1312" y="423"/>
                  </a:lnTo>
                  <a:lnTo>
                    <a:pt x="1313" y="423"/>
                  </a:lnTo>
                  <a:lnTo>
                    <a:pt x="1313" y="425"/>
                  </a:lnTo>
                  <a:lnTo>
                    <a:pt x="1313" y="427"/>
                  </a:lnTo>
                  <a:lnTo>
                    <a:pt x="1313" y="430"/>
                  </a:lnTo>
                  <a:lnTo>
                    <a:pt x="1315" y="430"/>
                  </a:lnTo>
                  <a:lnTo>
                    <a:pt x="1315" y="432"/>
                  </a:lnTo>
                  <a:lnTo>
                    <a:pt x="1317" y="432"/>
                  </a:lnTo>
                  <a:lnTo>
                    <a:pt x="1317" y="434"/>
                  </a:lnTo>
                  <a:lnTo>
                    <a:pt x="1317" y="435"/>
                  </a:lnTo>
                  <a:lnTo>
                    <a:pt x="1319" y="435"/>
                  </a:lnTo>
                  <a:lnTo>
                    <a:pt x="1319" y="437"/>
                  </a:lnTo>
                  <a:lnTo>
                    <a:pt x="1317" y="437"/>
                  </a:lnTo>
                  <a:lnTo>
                    <a:pt x="1315" y="435"/>
                  </a:lnTo>
                  <a:lnTo>
                    <a:pt x="1315" y="437"/>
                  </a:lnTo>
                  <a:lnTo>
                    <a:pt x="1317" y="437"/>
                  </a:lnTo>
                  <a:lnTo>
                    <a:pt x="1317" y="439"/>
                  </a:lnTo>
                  <a:lnTo>
                    <a:pt x="1317" y="441"/>
                  </a:lnTo>
                  <a:lnTo>
                    <a:pt x="1317" y="439"/>
                  </a:lnTo>
                  <a:lnTo>
                    <a:pt x="1319" y="439"/>
                  </a:lnTo>
                  <a:lnTo>
                    <a:pt x="1319" y="437"/>
                  </a:lnTo>
                  <a:lnTo>
                    <a:pt x="1320" y="439"/>
                  </a:lnTo>
                  <a:lnTo>
                    <a:pt x="1320" y="441"/>
                  </a:lnTo>
                  <a:lnTo>
                    <a:pt x="1319" y="441"/>
                  </a:lnTo>
                  <a:lnTo>
                    <a:pt x="1319" y="444"/>
                  </a:lnTo>
                  <a:lnTo>
                    <a:pt x="1317" y="444"/>
                  </a:lnTo>
                  <a:lnTo>
                    <a:pt x="1317" y="446"/>
                  </a:lnTo>
                  <a:lnTo>
                    <a:pt x="1315" y="446"/>
                  </a:lnTo>
                  <a:lnTo>
                    <a:pt x="1315" y="448"/>
                  </a:lnTo>
                  <a:lnTo>
                    <a:pt x="1315" y="450"/>
                  </a:lnTo>
                  <a:lnTo>
                    <a:pt x="1315" y="451"/>
                  </a:lnTo>
                  <a:lnTo>
                    <a:pt x="1315" y="448"/>
                  </a:lnTo>
                  <a:lnTo>
                    <a:pt x="1317" y="446"/>
                  </a:lnTo>
                  <a:lnTo>
                    <a:pt x="1319" y="446"/>
                  </a:lnTo>
                  <a:lnTo>
                    <a:pt x="1320" y="446"/>
                  </a:lnTo>
                  <a:lnTo>
                    <a:pt x="1320" y="444"/>
                  </a:lnTo>
                  <a:lnTo>
                    <a:pt x="1320" y="443"/>
                  </a:lnTo>
                  <a:lnTo>
                    <a:pt x="1322" y="443"/>
                  </a:lnTo>
                  <a:lnTo>
                    <a:pt x="1322" y="441"/>
                  </a:lnTo>
                  <a:lnTo>
                    <a:pt x="1324" y="441"/>
                  </a:lnTo>
                  <a:lnTo>
                    <a:pt x="1324" y="439"/>
                  </a:lnTo>
                  <a:lnTo>
                    <a:pt x="1326" y="439"/>
                  </a:lnTo>
                  <a:lnTo>
                    <a:pt x="1326" y="441"/>
                  </a:lnTo>
                  <a:lnTo>
                    <a:pt x="1326" y="443"/>
                  </a:lnTo>
                  <a:lnTo>
                    <a:pt x="1327" y="443"/>
                  </a:lnTo>
                  <a:lnTo>
                    <a:pt x="1329" y="443"/>
                  </a:lnTo>
                  <a:lnTo>
                    <a:pt x="1331" y="443"/>
                  </a:lnTo>
                  <a:lnTo>
                    <a:pt x="1333" y="443"/>
                  </a:lnTo>
                  <a:lnTo>
                    <a:pt x="1335" y="443"/>
                  </a:lnTo>
                  <a:lnTo>
                    <a:pt x="1335" y="444"/>
                  </a:lnTo>
                  <a:lnTo>
                    <a:pt x="1333" y="444"/>
                  </a:lnTo>
                  <a:lnTo>
                    <a:pt x="1333" y="446"/>
                  </a:lnTo>
                  <a:lnTo>
                    <a:pt x="1333" y="448"/>
                  </a:lnTo>
                  <a:lnTo>
                    <a:pt x="1333" y="450"/>
                  </a:lnTo>
                  <a:lnTo>
                    <a:pt x="1333" y="451"/>
                  </a:lnTo>
                  <a:lnTo>
                    <a:pt x="1335" y="451"/>
                  </a:lnTo>
                  <a:lnTo>
                    <a:pt x="1336" y="450"/>
                  </a:lnTo>
                  <a:lnTo>
                    <a:pt x="1336" y="451"/>
                  </a:lnTo>
                  <a:lnTo>
                    <a:pt x="1336" y="453"/>
                  </a:lnTo>
                  <a:lnTo>
                    <a:pt x="1336" y="455"/>
                  </a:lnTo>
                  <a:lnTo>
                    <a:pt x="1335" y="457"/>
                  </a:lnTo>
                  <a:lnTo>
                    <a:pt x="1335" y="458"/>
                  </a:lnTo>
                  <a:lnTo>
                    <a:pt x="1335" y="460"/>
                  </a:lnTo>
                  <a:lnTo>
                    <a:pt x="1336" y="460"/>
                  </a:lnTo>
                  <a:lnTo>
                    <a:pt x="1338" y="460"/>
                  </a:lnTo>
                  <a:lnTo>
                    <a:pt x="1338" y="462"/>
                  </a:lnTo>
                  <a:lnTo>
                    <a:pt x="1338" y="464"/>
                  </a:lnTo>
                  <a:lnTo>
                    <a:pt x="1340" y="464"/>
                  </a:lnTo>
                  <a:lnTo>
                    <a:pt x="1340" y="466"/>
                  </a:lnTo>
                  <a:lnTo>
                    <a:pt x="1340" y="467"/>
                  </a:lnTo>
                  <a:lnTo>
                    <a:pt x="1338" y="467"/>
                  </a:lnTo>
                  <a:lnTo>
                    <a:pt x="1338" y="469"/>
                  </a:lnTo>
                  <a:lnTo>
                    <a:pt x="1340" y="469"/>
                  </a:lnTo>
                  <a:lnTo>
                    <a:pt x="1340" y="471"/>
                  </a:lnTo>
                  <a:lnTo>
                    <a:pt x="1340" y="473"/>
                  </a:lnTo>
                  <a:lnTo>
                    <a:pt x="1338" y="474"/>
                  </a:lnTo>
                  <a:lnTo>
                    <a:pt x="1338" y="476"/>
                  </a:lnTo>
                  <a:lnTo>
                    <a:pt x="1340" y="476"/>
                  </a:lnTo>
                  <a:lnTo>
                    <a:pt x="1342" y="476"/>
                  </a:lnTo>
                  <a:lnTo>
                    <a:pt x="1342" y="478"/>
                  </a:lnTo>
                  <a:lnTo>
                    <a:pt x="1343" y="478"/>
                  </a:lnTo>
                  <a:lnTo>
                    <a:pt x="1343" y="476"/>
                  </a:lnTo>
                  <a:lnTo>
                    <a:pt x="1343" y="478"/>
                  </a:lnTo>
                  <a:lnTo>
                    <a:pt x="1345" y="478"/>
                  </a:lnTo>
                  <a:lnTo>
                    <a:pt x="1343" y="480"/>
                  </a:lnTo>
                  <a:lnTo>
                    <a:pt x="1343" y="481"/>
                  </a:lnTo>
                  <a:lnTo>
                    <a:pt x="1343" y="480"/>
                  </a:lnTo>
                  <a:lnTo>
                    <a:pt x="1342" y="480"/>
                  </a:lnTo>
                  <a:lnTo>
                    <a:pt x="1342" y="481"/>
                  </a:lnTo>
                  <a:lnTo>
                    <a:pt x="1340" y="481"/>
                  </a:lnTo>
                  <a:lnTo>
                    <a:pt x="1340" y="480"/>
                  </a:lnTo>
                  <a:lnTo>
                    <a:pt x="1340" y="481"/>
                  </a:lnTo>
                  <a:lnTo>
                    <a:pt x="1340" y="483"/>
                  </a:lnTo>
                  <a:lnTo>
                    <a:pt x="1340" y="485"/>
                  </a:lnTo>
                  <a:lnTo>
                    <a:pt x="1342" y="485"/>
                  </a:lnTo>
                  <a:lnTo>
                    <a:pt x="1342" y="487"/>
                  </a:lnTo>
                  <a:lnTo>
                    <a:pt x="1343" y="487"/>
                  </a:lnTo>
                  <a:lnTo>
                    <a:pt x="1345" y="487"/>
                  </a:lnTo>
                  <a:lnTo>
                    <a:pt x="1345" y="489"/>
                  </a:lnTo>
                  <a:lnTo>
                    <a:pt x="1347" y="489"/>
                  </a:lnTo>
                  <a:lnTo>
                    <a:pt x="1349" y="490"/>
                  </a:lnTo>
                  <a:lnTo>
                    <a:pt x="1350" y="490"/>
                  </a:lnTo>
                  <a:lnTo>
                    <a:pt x="1350" y="492"/>
                  </a:lnTo>
                  <a:lnTo>
                    <a:pt x="1352" y="492"/>
                  </a:lnTo>
                  <a:lnTo>
                    <a:pt x="1352" y="494"/>
                  </a:lnTo>
                  <a:lnTo>
                    <a:pt x="1352" y="496"/>
                  </a:lnTo>
                  <a:lnTo>
                    <a:pt x="1354" y="497"/>
                  </a:lnTo>
                  <a:lnTo>
                    <a:pt x="1356" y="499"/>
                  </a:lnTo>
                  <a:lnTo>
                    <a:pt x="1358" y="499"/>
                  </a:lnTo>
                  <a:lnTo>
                    <a:pt x="1359" y="501"/>
                  </a:lnTo>
                  <a:lnTo>
                    <a:pt x="1361" y="501"/>
                  </a:lnTo>
                  <a:lnTo>
                    <a:pt x="1361" y="499"/>
                  </a:lnTo>
                  <a:lnTo>
                    <a:pt x="1363" y="499"/>
                  </a:lnTo>
                  <a:lnTo>
                    <a:pt x="1363" y="501"/>
                  </a:lnTo>
                  <a:lnTo>
                    <a:pt x="1365" y="501"/>
                  </a:lnTo>
                  <a:lnTo>
                    <a:pt x="1366" y="503"/>
                  </a:lnTo>
                  <a:lnTo>
                    <a:pt x="1366" y="501"/>
                  </a:lnTo>
                  <a:lnTo>
                    <a:pt x="1366" y="499"/>
                  </a:lnTo>
                  <a:lnTo>
                    <a:pt x="1368" y="499"/>
                  </a:lnTo>
                  <a:lnTo>
                    <a:pt x="1370" y="499"/>
                  </a:lnTo>
                  <a:lnTo>
                    <a:pt x="1372" y="499"/>
                  </a:lnTo>
                  <a:lnTo>
                    <a:pt x="1373" y="497"/>
                  </a:lnTo>
                  <a:lnTo>
                    <a:pt x="1375" y="497"/>
                  </a:lnTo>
                  <a:lnTo>
                    <a:pt x="1377" y="496"/>
                  </a:lnTo>
                  <a:lnTo>
                    <a:pt x="1377" y="494"/>
                  </a:lnTo>
                  <a:lnTo>
                    <a:pt x="1379" y="496"/>
                  </a:lnTo>
                  <a:lnTo>
                    <a:pt x="1379" y="494"/>
                  </a:lnTo>
                  <a:lnTo>
                    <a:pt x="1379" y="492"/>
                  </a:lnTo>
                  <a:lnTo>
                    <a:pt x="1381" y="494"/>
                  </a:lnTo>
                  <a:lnTo>
                    <a:pt x="1382" y="494"/>
                  </a:lnTo>
                  <a:lnTo>
                    <a:pt x="1382" y="492"/>
                  </a:lnTo>
                  <a:lnTo>
                    <a:pt x="1384" y="492"/>
                  </a:lnTo>
                  <a:lnTo>
                    <a:pt x="1382" y="492"/>
                  </a:lnTo>
                  <a:lnTo>
                    <a:pt x="1381" y="494"/>
                  </a:lnTo>
                  <a:lnTo>
                    <a:pt x="1381" y="492"/>
                  </a:lnTo>
                  <a:lnTo>
                    <a:pt x="1379" y="490"/>
                  </a:lnTo>
                  <a:lnTo>
                    <a:pt x="1381" y="490"/>
                  </a:lnTo>
                  <a:lnTo>
                    <a:pt x="1382" y="489"/>
                  </a:lnTo>
                  <a:lnTo>
                    <a:pt x="1384" y="489"/>
                  </a:lnTo>
                  <a:lnTo>
                    <a:pt x="1386" y="489"/>
                  </a:lnTo>
                  <a:lnTo>
                    <a:pt x="1384" y="489"/>
                  </a:lnTo>
                  <a:lnTo>
                    <a:pt x="1384" y="487"/>
                  </a:lnTo>
                  <a:lnTo>
                    <a:pt x="1386" y="487"/>
                  </a:lnTo>
                  <a:lnTo>
                    <a:pt x="1388" y="485"/>
                  </a:lnTo>
                  <a:lnTo>
                    <a:pt x="1388" y="483"/>
                  </a:lnTo>
                  <a:lnTo>
                    <a:pt x="1388" y="481"/>
                  </a:lnTo>
                  <a:lnTo>
                    <a:pt x="1386" y="481"/>
                  </a:lnTo>
                  <a:lnTo>
                    <a:pt x="1384" y="480"/>
                  </a:lnTo>
                  <a:lnTo>
                    <a:pt x="1381" y="480"/>
                  </a:lnTo>
                  <a:lnTo>
                    <a:pt x="1379" y="480"/>
                  </a:lnTo>
                  <a:lnTo>
                    <a:pt x="1379" y="478"/>
                  </a:lnTo>
                  <a:lnTo>
                    <a:pt x="1381" y="478"/>
                  </a:lnTo>
                  <a:lnTo>
                    <a:pt x="1381" y="476"/>
                  </a:lnTo>
                  <a:lnTo>
                    <a:pt x="1379" y="476"/>
                  </a:lnTo>
                  <a:lnTo>
                    <a:pt x="1381" y="476"/>
                  </a:lnTo>
                  <a:lnTo>
                    <a:pt x="1382" y="476"/>
                  </a:lnTo>
                  <a:lnTo>
                    <a:pt x="1382" y="478"/>
                  </a:lnTo>
                  <a:lnTo>
                    <a:pt x="1382" y="476"/>
                  </a:lnTo>
                  <a:lnTo>
                    <a:pt x="1384" y="478"/>
                  </a:lnTo>
                  <a:lnTo>
                    <a:pt x="1384" y="476"/>
                  </a:lnTo>
                  <a:lnTo>
                    <a:pt x="1382" y="476"/>
                  </a:lnTo>
                  <a:lnTo>
                    <a:pt x="1382" y="474"/>
                  </a:lnTo>
                  <a:lnTo>
                    <a:pt x="1381" y="474"/>
                  </a:lnTo>
                  <a:lnTo>
                    <a:pt x="1381" y="473"/>
                  </a:lnTo>
                  <a:lnTo>
                    <a:pt x="1381" y="471"/>
                  </a:lnTo>
                  <a:lnTo>
                    <a:pt x="1382" y="471"/>
                  </a:lnTo>
                  <a:lnTo>
                    <a:pt x="1384" y="471"/>
                  </a:lnTo>
                  <a:lnTo>
                    <a:pt x="1382" y="471"/>
                  </a:lnTo>
                  <a:lnTo>
                    <a:pt x="1381" y="471"/>
                  </a:lnTo>
                  <a:lnTo>
                    <a:pt x="1381" y="469"/>
                  </a:lnTo>
                  <a:lnTo>
                    <a:pt x="1382" y="469"/>
                  </a:lnTo>
                  <a:lnTo>
                    <a:pt x="1381" y="469"/>
                  </a:lnTo>
                  <a:lnTo>
                    <a:pt x="1381" y="467"/>
                  </a:lnTo>
                  <a:lnTo>
                    <a:pt x="1382" y="467"/>
                  </a:lnTo>
                  <a:lnTo>
                    <a:pt x="1381" y="467"/>
                  </a:lnTo>
                  <a:lnTo>
                    <a:pt x="1381" y="466"/>
                  </a:lnTo>
                  <a:lnTo>
                    <a:pt x="1381" y="467"/>
                  </a:lnTo>
                  <a:lnTo>
                    <a:pt x="1381" y="466"/>
                  </a:lnTo>
                  <a:lnTo>
                    <a:pt x="1381" y="464"/>
                  </a:lnTo>
                  <a:lnTo>
                    <a:pt x="1382" y="464"/>
                  </a:lnTo>
                  <a:lnTo>
                    <a:pt x="1384" y="464"/>
                  </a:lnTo>
                  <a:lnTo>
                    <a:pt x="1384" y="462"/>
                  </a:lnTo>
                  <a:lnTo>
                    <a:pt x="1382" y="462"/>
                  </a:lnTo>
                  <a:lnTo>
                    <a:pt x="1382" y="460"/>
                  </a:lnTo>
                  <a:lnTo>
                    <a:pt x="1382" y="458"/>
                  </a:lnTo>
                  <a:lnTo>
                    <a:pt x="1384" y="458"/>
                  </a:lnTo>
                  <a:lnTo>
                    <a:pt x="1382" y="458"/>
                  </a:lnTo>
                  <a:lnTo>
                    <a:pt x="1382" y="457"/>
                  </a:lnTo>
                  <a:lnTo>
                    <a:pt x="1382" y="458"/>
                  </a:lnTo>
                  <a:lnTo>
                    <a:pt x="1381" y="458"/>
                  </a:lnTo>
                  <a:lnTo>
                    <a:pt x="1382" y="458"/>
                  </a:lnTo>
                  <a:lnTo>
                    <a:pt x="1382" y="457"/>
                  </a:lnTo>
                  <a:lnTo>
                    <a:pt x="1382" y="455"/>
                  </a:lnTo>
                  <a:lnTo>
                    <a:pt x="1384" y="455"/>
                  </a:lnTo>
                  <a:lnTo>
                    <a:pt x="1384" y="453"/>
                  </a:lnTo>
                  <a:lnTo>
                    <a:pt x="1386" y="453"/>
                  </a:lnTo>
                  <a:lnTo>
                    <a:pt x="1388" y="453"/>
                  </a:lnTo>
                  <a:lnTo>
                    <a:pt x="1386" y="453"/>
                  </a:lnTo>
                  <a:lnTo>
                    <a:pt x="1384" y="453"/>
                  </a:lnTo>
                  <a:lnTo>
                    <a:pt x="1382" y="451"/>
                  </a:lnTo>
                  <a:lnTo>
                    <a:pt x="1382" y="450"/>
                  </a:lnTo>
                  <a:lnTo>
                    <a:pt x="1384" y="448"/>
                  </a:lnTo>
                  <a:lnTo>
                    <a:pt x="1386" y="448"/>
                  </a:lnTo>
                  <a:lnTo>
                    <a:pt x="1386" y="450"/>
                  </a:lnTo>
                  <a:lnTo>
                    <a:pt x="1388" y="451"/>
                  </a:lnTo>
                  <a:lnTo>
                    <a:pt x="1386" y="450"/>
                  </a:lnTo>
                  <a:lnTo>
                    <a:pt x="1386" y="448"/>
                  </a:lnTo>
                  <a:lnTo>
                    <a:pt x="1388" y="448"/>
                  </a:lnTo>
                  <a:lnTo>
                    <a:pt x="1388" y="450"/>
                  </a:lnTo>
                  <a:lnTo>
                    <a:pt x="1389" y="450"/>
                  </a:lnTo>
                  <a:lnTo>
                    <a:pt x="1389" y="448"/>
                  </a:lnTo>
                  <a:lnTo>
                    <a:pt x="1389" y="450"/>
                  </a:lnTo>
                  <a:lnTo>
                    <a:pt x="1391" y="450"/>
                  </a:lnTo>
                  <a:lnTo>
                    <a:pt x="1393" y="450"/>
                  </a:lnTo>
                  <a:lnTo>
                    <a:pt x="1391" y="450"/>
                  </a:lnTo>
                  <a:lnTo>
                    <a:pt x="1389" y="450"/>
                  </a:lnTo>
                  <a:lnTo>
                    <a:pt x="1389" y="448"/>
                  </a:lnTo>
                  <a:lnTo>
                    <a:pt x="1389" y="446"/>
                  </a:lnTo>
                  <a:lnTo>
                    <a:pt x="1389" y="444"/>
                  </a:lnTo>
                  <a:lnTo>
                    <a:pt x="1388" y="444"/>
                  </a:lnTo>
                  <a:lnTo>
                    <a:pt x="1388" y="443"/>
                  </a:lnTo>
                  <a:lnTo>
                    <a:pt x="1389" y="443"/>
                  </a:lnTo>
                  <a:lnTo>
                    <a:pt x="1389" y="444"/>
                  </a:lnTo>
                  <a:lnTo>
                    <a:pt x="1391" y="444"/>
                  </a:lnTo>
                  <a:lnTo>
                    <a:pt x="1393" y="446"/>
                  </a:lnTo>
                  <a:lnTo>
                    <a:pt x="1393" y="444"/>
                  </a:lnTo>
                  <a:lnTo>
                    <a:pt x="1391" y="444"/>
                  </a:lnTo>
                  <a:lnTo>
                    <a:pt x="1389" y="444"/>
                  </a:lnTo>
                  <a:lnTo>
                    <a:pt x="1391" y="443"/>
                  </a:lnTo>
                  <a:lnTo>
                    <a:pt x="1389" y="443"/>
                  </a:lnTo>
                  <a:lnTo>
                    <a:pt x="1388" y="441"/>
                  </a:lnTo>
                  <a:lnTo>
                    <a:pt x="1386" y="441"/>
                  </a:lnTo>
                  <a:lnTo>
                    <a:pt x="1386" y="439"/>
                  </a:lnTo>
                  <a:lnTo>
                    <a:pt x="1384" y="439"/>
                  </a:lnTo>
                  <a:lnTo>
                    <a:pt x="1384" y="437"/>
                  </a:lnTo>
                  <a:lnTo>
                    <a:pt x="1382" y="437"/>
                  </a:lnTo>
                  <a:lnTo>
                    <a:pt x="1382" y="435"/>
                  </a:lnTo>
                  <a:lnTo>
                    <a:pt x="1382" y="434"/>
                  </a:lnTo>
                  <a:lnTo>
                    <a:pt x="1382" y="432"/>
                  </a:lnTo>
                  <a:lnTo>
                    <a:pt x="1382" y="430"/>
                  </a:lnTo>
                  <a:lnTo>
                    <a:pt x="1384" y="430"/>
                  </a:lnTo>
                  <a:lnTo>
                    <a:pt x="1384" y="428"/>
                  </a:lnTo>
                  <a:lnTo>
                    <a:pt x="1386" y="428"/>
                  </a:lnTo>
                  <a:lnTo>
                    <a:pt x="1388" y="428"/>
                  </a:lnTo>
                  <a:lnTo>
                    <a:pt x="1388" y="427"/>
                  </a:lnTo>
                  <a:lnTo>
                    <a:pt x="1389" y="427"/>
                  </a:lnTo>
                  <a:lnTo>
                    <a:pt x="1389" y="425"/>
                  </a:lnTo>
                  <a:lnTo>
                    <a:pt x="1391" y="425"/>
                  </a:lnTo>
                  <a:lnTo>
                    <a:pt x="1391" y="427"/>
                  </a:lnTo>
                  <a:lnTo>
                    <a:pt x="1391" y="428"/>
                  </a:lnTo>
                  <a:lnTo>
                    <a:pt x="1393" y="428"/>
                  </a:lnTo>
                  <a:lnTo>
                    <a:pt x="1393" y="430"/>
                  </a:lnTo>
                  <a:lnTo>
                    <a:pt x="1395" y="430"/>
                  </a:lnTo>
                  <a:lnTo>
                    <a:pt x="1395" y="432"/>
                  </a:lnTo>
                  <a:lnTo>
                    <a:pt x="1393" y="432"/>
                  </a:lnTo>
                  <a:lnTo>
                    <a:pt x="1393" y="434"/>
                  </a:lnTo>
                  <a:lnTo>
                    <a:pt x="1395" y="434"/>
                  </a:lnTo>
                  <a:lnTo>
                    <a:pt x="1395" y="432"/>
                  </a:lnTo>
                  <a:lnTo>
                    <a:pt x="1395" y="434"/>
                  </a:lnTo>
                  <a:lnTo>
                    <a:pt x="1395" y="435"/>
                  </a:lnTo>
                  <a:lnTo>
                    <a:pt x="1396" y="435"/>
                  </a:lnTo>
                  <a:lnTo>
                    <a:pt x="1396" y="434"/>
                  </a:lnTo>
                  <a:lnTo>
                    <a:pt x="1396" y="435"/>
                  </a:lnTo>
                  <a:lnTo>
                    <a:pt x="1396" y="437"/>
                  </a:lnTo>
                  <a:lnTo>
                    <a:pt x="1395" y="437"/>
                  </a:lnTo>
                  <a:lnTo>
                    <a:pt x="1395" y="439"/>
                  </a:lnTo>
                  <a:lnTo>
                    <a:pt x="1395" y="437"/>
                  </a:lnTo>
                  <a:lnTo>
                    <a:pt x="1395" y="439"/>
                  </a:lnTo>
                  <a:lnTo>
                    <a:pt x="1395" y="441"/>
                  </a:lnTo>
                  <a:lnTo>
                    <a:pt x="1395" y="439"/>
                  </a:lnTo>
                  <a:lnTo>
                    <a:pt x="1395" y="441"/>
                  </a:lnTo>
                  <a:lnTo>
                    <a:pt x="1396" y="441"/>
                  </a:lnTo>
                  <a:lnTo>
                    <a:pt x="1395" y="441"/>
                  </a:lnTo>
                  <a:lnTo>
                    <a:pt x="1393" y="441"/>
                  </a:lnTo>
                  <a:lnTo>
                    <a:pt x="1393" y="443"/>
                  </a:lnTo>
                  <a:lnTo>
                    <a:pt x="1395" y="441"/>
                  </a:lnTo>
                  <a:lnTo>
                    <a:pt x="1395" y="443"/>
                  </a:lnTo>
                  <a:lnTo>
                    <a:pt x="1395" y="441"/>
                  </a:lnTo>
                  <a:lnTo>
                    <a:pt x="1396" y="441"/>
                  </a:lnTo>
                  <a:lnTo>
                    <a:pt x="1398" y="441"/>
                  </a:lnTo>
                  <a:lnTo>
                    <a:pt x="1396" y="441"/>
                  </a:lnTo>
                  <a:lnTo>
                    <a:pt x="1398" y="441"/>
                  </a:lnTo>
                  <a:lnTo>
                    <a:pt x="1398" y="439"/>
                  </a:lnTo>
                  <a:lnTo>
                    <a:pt x="1400" y="441"/>
                  </a:lnTo>
                  <a:lnTo>
                    <a:pt x="1400" y="439"/>
                  </a:lnTo>
                  <a:lnTo>
                    <a:pt x="1398" y="439"/>
                  </a:lnTo>
                  <a:lnTo>
                    <a:pt x="1396" y="439"/>
                  </a:lnTo>
                  <a:lnTo>
                    <a:pt x="1396" y="441"/>
                  </a:lnTo>
                  <a:lnTo>
                    <a:pt x="1396" y="439"/>
                  </a:lnTo>
                  <a:lnTo>
                    <a:pt x="1396" y="437"/>
                  </a:lnTo>
                  <a:lnTo>
                    <a:pt x="1398" y="437"/>
                  </a:lnTo>
                  <a:lnTo>
                    <a:pt x="1398" y="435"/>
                  </a:lnTo>
                  <a:lnTo>
                    <a:pt x="1400" y="437"/>
                  </a:lnTo>
                  <a:lnTo>
                    <a:pt x="1402" y="437"/>
                  </a:lnTo>
                  <a:lnTo>
                    <a:pt x="1400" y="437"/>
                  </a:lnTo>
                  <a:lnTo>
                    <a:pt x="1400" y="435"/>
                  </a:lnTo>
                  <a:lnTo>
                    <a:pt x="1398" y="434"/>
                  </a:lnTo>
                  <a:lnTo>
                    <a:pt x="1396" y="432"/>
                  </a:lnTo>
                  <a:lnTo>
                    <a:pt x="1398" y="432"/>
                  </a:lnTo>
                  <a:lnTo>
                    <a:pt x="1400" y="432"/>
                  </a:lnTo>
                  <a:lnTo>
                    <a:pt x="1398" y="432"/>
                  </a:lnTo>
                  <a:lnTo>
                    <a:pt x="1398" y="430"/>
                  </a:lnTo>
                  <a:lnTo>
                    <a:pt x="1400" y="430"/>
                  </a:lnTo>
                  <a:lnTo>
                    <a:pt x="1402" y="430"/>
                  </a:lnTo>
                  <a:lnTo>
                    <a:pt x="1404" y="430"/>
                  </a:lnTo>
                  <a:lnTo>
                    <a:pt x="1402" y="432"/>
                  </a:lnTo>
                  <a:lnTo>
                    <a:pt x="1404" y="432"/>
                  </a:lnTo>
                  <a:lnTo>
                    <a:pt x="1405" y="432"/>
                  </a:lnTo>
                  <a:lnTo>
                    <a:pt x="1405" y="434"/>
                  </a:lnTo>
                  <a:lnTo>
                    <a:pt x="1405" y="432"/>
                  </a:lnTo>
                  <a:lnTo>
                    <a:pt x="1404" y="432"/>
                  </a:lnTo>
                  <a:lnTo>
                    <a:pt x="1404" y="430"/>
                  </a:lnTo>
                  <a:lnTo>
                    <a:pt x="1404" y="428"/>
                  </a:lnTo>
                  <a:lnTo>
                    <a:pt x="1402" y="428"/>
                  </a:lnTo>
                  <a:lnTo>
                    <a:pt x="1400" y="428"/>
                  </a:lnTo>
                  <a:lnTo>
                    <a:pt x="1400" y="427"/>
                  </a:lnTo>
                  <a:lnTo>
                    <a:pt x="1402" y="427"/>
                  </a:lnTo>
                  <a:lnTo>
                    <a:pt x="1404" y="425"/>
                  </a:lnTo>
                  <a:lnTo>
                    <a:pt x="1405" y="425"/>
                  </a:lnTo>
                  <a:lnTo>
                    <a:pt x="1405" y="423"/>
                  </a:lnTo>
                  <a:lnTo>
                    <a:pt x="1405" y="425"/>
                  </a:lnTo>
                  <a:lnTo>
                    <a:pt x="1407" y="423"/>
                  </a:lnTo>
                  <a:lnTo>
                    <a:pt x="1409" y="423"/>
                  </a:lnTo>
                  <a:lnTo>
                    <a:pt x="1409" y="425"/>
                  </a:lnTo>
                  <a:lnTo>
                    <a:pt x="1411" y="425"/>
                  </a:lnTo>
                  <a:lnTo>
                    <a:pt x="1411" y="427"/>
                  </a:lnTo>
                  <a:lnTo>
                    <a:pt x="1411" y="425"/>
                  </a:lnTo>
                  <a:lnTo>
                    <a:pt x="1412" y="427"/>
                  </a:lnTo>
                  <a:lnTo>
                    <a:pt x="1412" y="428"/>
                  </a:lnTo>
                  <a:lnTo>
                    <a:pt x="1414" y="428"/>
                  </a:lnTo>
                  <a:lnTo>
                    <a:pt x="1412" y="430"/>
                  </a:lnTo>
                  <a:lnTo>
                    <a:pt x="1414" y="430"/>
                  </a:lnTo>
                  <a:lnTo>
                    <a:pt x="1414" y="432"/>
                  </a:lnTo>
                  <a:lnTo>
                    <a:pt x="1414" y="434"/>
                  </a:lnTo>
                  <a:lnTo>
                    <a:pt x="1414" y="435"/>
                  </a:lnTo>
                  <a:lnTo>
                    <a:pt x="1412" y="435"/>
                  </a:lnTo>
                  <a:lnTo>
                    <a:pt x="1414" y="435"/>
                  </a:lnTo>
                  <a:lnTo>
                    <a:pt x="1414" y="437"/>
                  </a:lnTo>
                  <a:lnTo>
                    <a:pt x="1414" y="435"/>
                  </a:lnTo>
                  <a:lnTo>
                    <a:pt x="1414" y="434"/>
                  </a:lnTo>
                  <a:lnTo>
                    <a:pt x="1414" y="432"/>
                  </a:lnTo>
                  <a:lnTo>
                    <a:pt x="1416" y="432"/>
                  </a:lnTo>
                  <a:lnTo>
                    <a:pt x="1416" y="434"/>
                  </a:lnTo>
                  <a:lnTo>
                    <a:pt x="1418" y="432"/>
                  </a:lnTo>
                  <a:lnTo>
                    <a:pt x="1418" y="430"/>
                  </a:lnTo>
                  <a:lnTo>
                    <a:pt x="1416" y="428"/>
                  </a:lnTo>
                  <a:lnTo>
                    <a:pt x="1414" y="430"/>
                  </a:lnTo>
                  <a:lnTo>
                    <a:pt x="1414" y="428"/>
                  </a:lnTo>
                  <a:lnTo>
                    <a:pt x="1414" y="427"/>
                  </a:lnTo>
                  <a:lnTo>
                    <a:pt x="1414" y="428"/>
                  </a:lnTo>
                  <a:lnTo>
                    <a:pt x="1416" y="428"/>
                  </a:lnTo>
                  <a:lnTo>
                    <a:pt x="1416" y="427"/>
                  </a:lnTo>
                  <a:lnTo>
                    <a:pt x="1416" y="425"/>
                  </a:lnTo>
                  <a:lnTo>
                    <a:pt x="1414" y="423"/>
                  </a:lnTo>
                  <a:lnTo>
                    <a:pt x="1412" y="423"/>
                  </a:lnTo>
                  <a:lnTo>
                    <a:pt x="1412" y="421"/>
                  </a:lnTo>
                  <a:lnTo>
                    <a:pt x="1411" y="421"/>
                  </a:lnTo>
                  <a:lnTo>
                    <a:pt x="1412" y="421"/>
                  </a:lnTo>
                  <a:lnTo>
                    <a:pt x="1414" y="421"/>
                  </a:lnTo>
                  <a:lnTo>
                    <a:pt x="1416" y="423"/>
                  </a:lnTo>
                  <a:lnTo>
                    <a:pt x="1418" y="423"/>
                  </a:lnTo>
                  <a:lnTo>
                    <a:pt x="1418" y="421"/>
                  </a:lnTo>
                  <a:lnTo>
                    <a:pt x="1418" y="423"/>
                  </a:lnTo>
                  <a:lnTo>
                    <a:pt x="1418" y="425"/>
                  </a:lnTo>
                  <a:lnTo>
                    <a:pt x="1418" y="427"/>
                  </a:lnTo>
                  <a:lnTo>
                    <a:pt x="1419" y="427"/>
                  </a:lnTo>
                  <a:lnTo>
                    <a:pt x="1419" y="428"/>
                  </a:lnTo>
                  <a:lnTo>
                    <a:pt x="1419" y="427"/>
                  </a:lnTo>
                  <a:lnTo>
                    <a:pt x="1418" y="425"/>
                  </a:lnTo>
                  <a:lnTo>
                    <a:pt x="1418" y="423"/>
                  </a:lnTo>
                  <a:lnTo>
                    <a:pt x="1419" y="423"/>
                  </a:lnTo>
                  <a:lnTo>
                    <a:pt x="1419" y="421"/>
                  </a:lnTo>
                  <a:lnTo>
                    <a:pt x="1421" y="421"/>
                  </a:lnTo>
                  <a:lnTo>
                    <a:pt x="1421" y="423"/>
                  </a:lnTo>
                  <a:lnTo>
                    <a:pt x="1423" y="423"/>
                  </a:lnTo>
                  <a:lnTo>
                    <a:pt x="1425" y="423"/>
                  </a:lnTo>
                  <a:lnTo>
                    <a:pt x="1425" y="425"/>
                  </a:lnTo>
                  <a:lnTo>
                    <a:pt x="1423" y="425"/>
                  </a:lnTo>
                  <a:lnTo>
                    <a:pt x="1425" y="425"/>
                  </a:lnTo>
                  <a:lnTo>
                    <a:pt x="1427" y="425"/>
                  </a:lnTo>
                  <a:lnTo>
                    <a:pt x="1427" y="423"/>
                  </a:lnTo>
                  <a:lnTo>
                    <a:pt x="1425" y="423"/>
                  </a:lnTo>
                  <a:lnTo>
                    <a:pt x="1425" y="421"/>
                  </a:lnTo>
                  <a:lnTo>
                    <a:pt x="1425" y="420"/>
                  </a:lnTo>
                  <a:lnTo>
                    <a:pt x="1427" y="421"/>
                  </a:lnTo>
                  <a:lnTo>
                    <a:pt x="1428" y="421"/>
                  </a:lnTo>
                  <a:lnTo>
                    <a:pt x="1430" y="421"/>
                  </a:lnTo>
                  <a:lnTo>
                    <a:pt x="1430" y="420"/>
                  </a:lnTo>
                  <a:lnTo>
                    <a:pt x="1432" y="421"/>
                  </a:lnTo>
                  <a:lnTo>
                    <a:pt x="1430" y="423"/>
                  </a:lnTo>
                  <a:lnTo>
                    <a:pt x="1428" y="425"/>
                  </a:lnTo>
                  <a:lnTo>
                    <a:pt x="1427" y="427"/>
                  </a:lnTo>
                  <a:lnTo>
                    <a:pt x="1427" y="428"/>
                  </a:lnTo>
                  <a:lnTo>
                    <a:pt x="1427" y="430"/>
                  </a:lnTo>
                  <a:lnTo>
                    <a:pt x="1427" y="432"/>
                  </a:lnTo>
                  <a:lnTo>
                    <a:pt x="1427" y="434"/>
                  </a:lnTo>
                  <a:lnTo>
                    <a:pt x="1428" y="434"/>
                  </a:lnTo>
                  <a:lnTo>
                    <a:pt x="1428" y="435"/>
                  </a:lnTo>
                  <a:lnTo>
                    <a:pt x="1428" y="434"/>
                  </a:lnTo>
                  <a:lnTo>
                    <a:pt x="1427" y="434"/>
                  </a:lnTo>
                  <a:lnTo>
                    <a:pt x="1427" y="432"/>
                  </a:lnTo>
                  <a:lnTo>
                    <a:pt x="1427" y="430"/>
                  </a:lnTo>
                  <a:lnTo>
                    <a:pt x="1428" y="430"/>
                  </a:lnTo>
                  <a:lnTo>
                    <a:pt x="1428" y="428"/>
                  </a:lnTo>
                  <a:lnTo>
                    <a:pt x="1430" y="428"/>
                  </a:lnTo>
                  <a:lnTo>
                    <a:pt x="1430" y="430"/>
                  </a:lnTo>
                  <a:lnTo>
                    <a:pt x="1430" y="428"/>
                  </a:lnTo>
                  <a:lnTo>
                    <a:pt x="1428" y="428"/>
                  </a:lnTo>
                  <a:lnTo>
                    <a:pt x="1428" y="427"/>
                  </a:lnTo>
                  <a:lnTo>
                    <a:pt x="1430" y="427"/>
                  </a:lnTo>
                  <a:lnTo>
                    <a:pt x="1432" y="425"/>
                  </a:lnTo>
                  <a:lnTo>
                    <a:pt x="1432" y="427"/>
                  </a:lnTo>
                  <a:lnTo>
                    <a:pt x="1434" y="427"/>
                  </a:lnTo>
                  <a:lnTo>
                    <a:pt x="1434" y="428"/>
                  </a:lnTo>
                  <a:lnTo>
                    <a:pt x="1434" y="430"/>
                  </a:lnTo>
                  <a:lnTo>
                    <a:pt x="1432" y="430"/>
                  </a:lnTo>
                  <a:lnTo>
                    <a:pt x="1432" y="432"/>
                  </a:lnTo>
                  <a:lnTo>
                    <a:pt x="1434" y="430"/>
                  </a:lnTo>
                  <a:lnTo>
                    <a:pt x="1435" y="430"/>
                  </a:lnTo>
                  <a:lnTo>
                    <a:pt x="1435" y="428"/>
                  </a:lnTo>
                  <a:lnTo>
                    <a:pt x="1435" y="427"/>
                  </a:lnTo>
                  <a:lnTo>
                    <a:pt x="1434" y="427"/>
                  </a:lnTo>
                  <a:lnTo>
                    <a:pt x="1434" y="425"/>
                  </a:lnTo>
                  <a:lnTo>
                    <a:pt x="1435" y="425"/>
                  </a:lnTo>
                  <a:lnTo>
                    <a:pt x="1435" y="427"/>
                  </a:lnTo>
                  <a:lnTo>
                    <a:pt x="1437" y="425"/>
                  </a:lnTo>
                  <a:lnTo>
                    <a:pt x="1437" y="427"/>
                  </a:lnTo>
                  <a:lnTo>
                    <a:pt x="1437" y="428"/>
                  </a:lnTo>
                  <a:lnTo>
                    <a:pt x="1439" y="428"/>
                  </a:lnTo>
                  <a:lnTo>
                    <a:pt x="1437" y="427"/>
                  </a:lnTo>
                  <a:lnTo>
                    <a:pt x="1437" y="425"/>
                  </a:lnTo>
                  <a:lnTo>
                    <a:pt x="1435" y="425"/>
                  </a:lnTo>
                  <a:lnTo>
                    <a:pt x="1437" y="425"/>
                  </a:lnTo>
                  <a:lnTo>
                    <a:pt x="1441" y="425"/>
                  </a:lnTo>
                  <a:lnTo>
                    <a:pt x="1442" y="423"/>
                  </a:lnTo>
                  <a:lnTo>
                    <a:pt x="1442" y="421"/>
                  </a:lnTo>
                  <a:lnTo>
                    <a:pt x="1442" y="420"/>
                  </a:lnTo>
                  <a:lnTo>
                    <a:pt x="1442" y="421"/>
                  </a:lnTo>
                  <a:lnTo>
                    <a:pt x="1442" y="420"/>
                  </a:lnTo>
                  <a:lnTo>
                    <a:pt x="1442" y="421"/>
                  </a:lnTo>
                  <a:lnTo>
                    <a:pt x="1441" y="421"/>
                  </a:lnTo>
                  <a:lnTo>
                    <a:pt x="1441" y="423"/>
                  </a:lnTo>
                  <a:lnTo>
                    <a:pt x="1439" y="423"/>
                  </a:lnTo>
                  <a:lnTo>
                    <a:pt x="1437" y="423"/>
                  </a:lnTo>
                  <a:lnTo>
                    <a:pt x="1435" y="423"/>
                  </a:lnTo>
                  <a:lnTo>
                    <a:pt x="1435" y="421"/>
                  </a:lnTo>
                  <a:lnTo>
                    <a:pt x="1434" y="420"/>
                  </a:lnTo>
                  <a:lnTo>
                    <a:pt x="1434" y="418"/>
                  </a:lnTo>
                  <a:lnTo>
                    <a:pt x="1434" y="416"/>
                  </a:lnTo>
                  <a:lnTo>
                    <a:pt x="1434" y="414"/>
                  </a:lnTo>
                  <a:lnTo>
                    <a:pt x="1432" y="414"/>
                  </a:lnTo>
                  <a:lnTo>
                    <a:pt x="1432" y="412"/>
                  </a:lnTo>
                  <a:lnTo>
                    <a:pt x="1432" y="411"/>
                  </a:lnTo>
                  <a:lnTo>
                    <a:pt x="1432" y="409"/>
                  </a:lnTo>
                  <a:lnTo>
                    <a:pt x="1430" y="407"/>
                  </a:lnTo>
                  <a:lnTo>
                    <a:pt x="1428" y="405"/>
                  </a:lnTo>
                  <a:lnTo>
                    <a:pt x="1428" y="404"/>
                  </a:lnTo>
                  <a:lnTo>
                    <a:pt x="1427" y="402"/>
                  </a:lnTo>
                  <a:lnTo>
                    <a:pt x="1427" y="400"/>
                  </a:lnTo>
                  <a:lnTo>
                    <a:pt x="1425" y="400"/>
                  </a:lnTo>
                  <a:lnTo>
                    <a:pt x="1425" y="398"/>
                  </a:lnTo>
                  <a:lnTo>
                    <a:pt x="1423" y="398"/>
                  </a:lnTo>
                  <a:lnTo>
                    <a:pt x="1423" y="397"/>
                  </a:lnTo>
                  <a:lnTo>
                    <a:pt x="1423" y="395"/>
                  </a:lnTo>
                  <a:lnTo>
                    <a:pt x="1423" y="393"/>
                  </a:lnTo>
                  <a:lnTo>
                    <a:pt x="1423" y="391"/>
                  </a:lnTo>
                  <a:lnTo>
                    <a:pt x="1421" y="389"/>
                  </a:lnTo>
                  <a:lnTo>
                    <a:pt x="1421" y="388"/>
                  </a:lnTo>
                  <a:lnTo>
                    <a:pt x="1421" y="386"/>
                  </a:lnTo>
                  <a:lnTo>
                    <a:pt x="1421" y="384"/>
                  </a:lnTo>
                  <a:lnTo>
                    <a:pt x="1421" y="382"/>
                  </a:lnTo>
                  <a:lnTo>
                    <a:pt x="1421" y="381"/>
                  </a:lnTo>
                  <a:lnTo>
                    <a:pt x="1423" y="381"/>
                  </a:lnTo>
                  <a:lnTo>
                    <a:pt x="1423" y="382"/>
                  </a:lnTo>
                  <a:lnTo>
                    <a:pt x="1425" y="381"/>
                  </a:lnTo>
                  <a:lnTo>
                    <a:pt x="1427" y="382"/>
                  </a:lnTo>
                  <a:lnTo>
                    <a:pt x="1428" y="382"/>
                  </a:lnTo>
                  <a:lnTo>
                    <a:pt x="1428" y="384"/>
                  </a:lnTo>
                  <a:lnTo>
                    <a:pt x="1430" y="386"/>
                  </a:lnTo>
                  <a:lnTo>
                    <a:pt x="1432" y="388"/>
                  </a:lnTo>
                  <a:lnTo>
                    <a:pt x="1432" y="389"/>
                  </a:lnTo>
                  <a:lnTo>
                    <a:pt x="1432" y="391"/>
                  </a:lnTo>
                  <a:lnTo>
                    <a:pt x="1434" y="391"/>
                  </a:lnTo>
                  <a:lnTo>
                    <a:pt x="1435" y="393"/>
                  </a:lnTo>
                  <a:lnTo>
                    <a:pt x="1435" y="395"/>
                  </a:lnTo>
                  <a:lnTo>
                    <a:pt x="1437" y="395"/>
                  </a:lnTo>
                  <a:lnTo>
                    <a:pt x="1437" y="397"/>
                  </a:lnTo>
                  <a:lnTo>
                    <a:pt x="1439" y="397"/>
                  </a:lnTo>
                  <a:lnTo>
                    <a:pt x="1439" y="398"/>
                  </a:lnTo>
                  <a:lnTo>
                    <a:pt x="1442" y="398"/>
                  </a:lnTo>
                  <a:lnTo>
                    <a:pt x="1446" y="400"/>
                  </a:lnTo>
                  <a:lnTo>
                    <a:pt x="1448" y="402"/>
                  </a:lnTo>
                  <a:lnTo>
                    <a:pt x="1451" y="402"/>
                  </a:lnTo>
                  <a:lnTo>
                    <a:pt x="1451" y="404"/>
                  </a:lnTo>
                  <a:lnTo>
                    <a:pt x="1453" y="404"/>
                  </a:lnTo>
                  <a:lnTo>
                    <a:pt x="1453" y="405"/>
                  </a:lnTo>
                  <a:lnTo>
                    <a:pt x="1455" y="407"/>
                  </a:lnTo>
                  <a:lnTo>
                    <a:pt x="1455" y="405"/>
                  </a:lnTo>
                  <a:lnTo>
                    <a:pt x="1453" y="405"/>
                  </a:lnTo>
                  <a:lnTo>
                    <a:pt x="1453" y="404"/>
                  </a:lnTo>
                  <a:lnTo>
                    <a:pt x="1455" y="404"/>
                  </a:lnTo>
                  <a:lnTo>
                    <a:pt x="1458" y="402"/>
                  </a:lnTo>
                  <a:lnTo>
                    <a:pt x="1460" y="402"/>
                  </a:lnTo>
                  <a:lnTo>
                    <a:pt x="1462" y="402"/>
                  </a:lnTo>
                  <a:lnTo>
                    <a:pt x="1466" y="404"/>
                  </a:lnTo>
                  <a:lnTo>
                    <a:pt x="1467" y="402"/>
                  </a:lnTo>
                  <a:lnTo>
                    <a:pt x="1469" y="402"/>
                  </a:lnTo>
                  <a:lnTo>
                    <a:pt x="1469" y="404"/>
                  </a:lnTo>
                  <a:lnTo>
                    <a:pt x="1471" y="404"/>
                  </a:lnTo>
                  <a:lnTo>
                    <a:pt x="1469" y="405"/>
                  </a:lnTo>
                  <a:lnTo>
                    <a:pt x="1467" y="405"/>
                  </a:lnTo>
                  <a:lnTo>
                    <a:pt x="1467" y="407"/>
                  </a:lnTo>
                  <a:lnTo>
                    <a:pt x="1467" y="409"/>
                  </a:lnTo>
                  <a:lnTo>
                    <a:pt x="1467" y="411"/>
                  </a:lnTo>
                  <a:lnTo>
                    <a:pt x="1469" y="411"/>
                  </a:lnTo>
                  <a:lnTo>
                    <a:pt x="1469" y="409"/>
                  </a:lnTo>
                  <a:lnTo>
                    <a:pt x="1471" y="409"/>
                  </a:lnTo>
                  <a:lnTo>
                    <a:pt x="1473" y="409"/>
                  </a:lnTo>
                  <a:lnTo>
                    <a:pt x="1473" y="411"/>
                  </a:lnTo>
                  <a:lnTo>
                    <a:pt x="1474" y="412"/>
                  </a:lnTo>
                  <a:lnTo>
                    <a:pt x="1474" y="411"/>
                  </a:lnTo>
                  <a:lnTo>
                    <a:pt x="1474" y="412"/>
                  </a:lnTo>
                  <a:lnTo>
                    <a:pt x="1476" y="412"/>
                  </a:lnTo>
                  <a:lnTo>
                    <a:pt x="1476" y="414"/>
                  </a:lnTo>
                  <a:lnTo>
                    <a:pt x="1476" y="416"/>
                  </a:lnTo>
                  <a:lnTo>
                    <a:pt x="1476" y="414"/>
                  </a:lnTo>
                  <a:lnTo>
                    <a:pt x="1476" y="412"/>
                  </a:lnTo>
                  <a:lnTo>
                    <a:pt x="1476" y="411"/>
                  </a:lnTo>
                  <a:lnTo>
                    <a:pt x="1474" y="411"/>
                  </a:lnTo>
                  <a:lnTo>
                    <a:pt x="1473" y="411"/>
                  </a:lnTo>
                  <a:lnTo>
                    <a:pt x="1474" y="409"/>
                  </a:lnTo>
                  <a:lnTo>
                    <a:pt x="1473" y="409"/>
                  </a:lnTo>
                  <a:lnTo>
                    <a:pt x="1471" y="409"/>
                  </a:lnTo>
                  <a:lnTo>
                    <a:pt x="1469" y="409"/>
                  </a:lnTo>
                  <a:lnTo>
                    <a:pt x="1467" y="409"/>
                  </a:lnTo>
                  <a:lnTo>
                    <a:pt x="1467" y="407"/>
                  </a:lnTo>
                  <a:lnTo>
                    <a:pt x="1469" y="407"/>
                  </a:lnTo>
                  <a:lnTo>
                    <a:pt x="1469" y="405"/>
                  </a:lnTo>
                  <a:lnTo>
                    <a:pt x="1471" y="405"/>
                  </a:lnTo>
                  <a:lnTo>
                    <a:pt x="1471" y="404"/>
                  </a:lnTo>
                  <a:lnTo>
                    <a:pt x="1471" y="402"/>
                  </a:lnTo>
                  <a:lnTo>
                    <a:pt x="1473" y="402"/>
                  </a:lnTo>
                  <a:lnTo>
                    <a:pt x="1473" y="404"/>
                  </a:lnTo>
                  <a:lnTo>
                    <a:pt x="1474" y="404"/>
                  </a:lnTo>
                  <a:lnTo>
                    <a:pt x="1473" y="404"/>
                  </a:lnTo>
                  <a:lnTo>
                    <a:pt x="1473" y="402"/>
                  </a:lnTo>
                  <a:lnTo>
                    <a:pt x="1474" y="400"/>
                  </a:lnTo>
                  <a:lnTo>
                    <a:pt x="1476" y="402"/>
                  </a:lnTo>
                  <a:lnTo>
                    <a:pt x="1481" y="400"/>
                  </a:lnTo>
                  <a:lnTo>
                    <a:pt x="1483" y="400"/>
                  </a:lnTo>
                  <a:lnTo>
                    <a:pt x="1485" y="397"/>
                  </a:lnTo>
                  <a:lnTo>
                    <a:pt x="1487" y="397"/>
                  </a:lnTo>
                  <a:lnTo>
                    <a:pt x="1490" y="395"/>
                  </a:lnTo>
                  <a:lnTo>
                    <a:pt x="1490" y="397"/>
                  </a:lnTo>
                  <a:lnTo>
                    <a:pt x="1490" y="398"/>
                  </a:lnTo>
                  <a:lnTo>
                    <a:pt x="1492" y="398"/>
                  </a:lnTo>
                  <a:lnTo>
                    <a:pt x="1494" y="398"/>
                  </a:lnTo>
                  <a:lnTo>
                    <a:pt x="1494" y="397"/>
                  </a:lnTo>
                  <a:lnTo>
                    <a:pt x="1492" y="397"/>
                  </a:lnTo>
                  <a:lnTo>
                    <a:pt x="1492" y="395"/>
                  </a:lnTo>
                  <a:lnTo>
                    <a:pt x="1494" y="395"/>
                  </a:lnTo>
                  <a:lnTo>
                    <a:pt x="1494" y="393"/>
                  </a:lnTo>
                  <a:lnTo>
                    <a:pt x="1496" y="393"/>
                  </a:lnTo>
                  <a:lnTo>
                    <a:pt x="1496" y="391"/>
                  </a:lnTo>
                  <a:lnTo>
                    <a:pt x="1497" y="391"/>
                  </a:lnTo>
                  <a:lnTo>
                    <a:pt x="1499" y="393"/>
                  </a:lnTo>
                  <a:lnTo>
                    <a:pt x="1499" y="395"/>
                  </a:lnTo>
                  <a:lnTo>
                    <a:pt x="1501" y="395"/>
                  </a:lnTo>
                  <a:lnTo>
                    <a:pt x="1499" y="395"/>
                  </a:lnTo>
                  <a:lnTo>
                    <a:pt x="1499" y="393"/>
                  </a:lnTo>
                  <a:lnTo>
                    <a:pt x="1501" y="393"/>
                  </a:lnTo>
                  <a:lnTo>
                    <a:pt x="1499" y="391"/>
                  </a:lnTo>
                  <a:lnTo>
                    <a:pt x="1499" y="389"/>
                  </a:lnTo>
                  <a:lnTo>
                    <a:pt x="1501" y="388"/>
                  </a:lnTo>
                  <a:lnTo>
                    <a:pt x="1503" y="386"/>
                  </a:lnTo>
                  <a:lnTo>
                    <a:pt x="1504" y="384"/>
                  </a:lnTo>
                  <a:lnTo>
                    <a:pt x="1506" y="382"/>
                  </a:lnTo>
                  <a:lnTo>
                    <a:pt x="1508" y="382"/>
                  </a:lnTo>
                  <a:lnTo>
                    <a:pt x="1510" y="382"/>
                  </a:lnTo>
                  <a:lnTo>
                    <a:pt x="1512" y="381"/>
                  </a:lnTo>
                  <a:lnTo>
                    <a:pt x="1512" y="382"/>
                  </a:lnTo>
                  <a:lnTo>
                    <a:pt x="1513" y="382"/>
                  </a:lnTo>
                  <a:lnTo>
                    <a:pt x="1513" y="384"/>
                  </a:lnTo>
                  <a:lnTo>
                    <a:pt x="1513" y="382"/>
                  </a:lnTo>
                  <a:lnTo>
                    <a:pt x="1512" y="381"/>
                  </a:lnTo>
                  <a:lnTo>
                    <a:pt x="1510" y="381"/>
                  </a:lnTo>
                  <a:lnTo>
                    <a:pt x="1510" y="379"/>
                  </a:lnTo>
                  <a:lnTo>
                    <a:pt x="1508" y="377"/>
                  </a:lnTo>
                  <a:lnTo>
                    <a:pt x="1510" y="375"/>
                  </a:lnTo>
                  <a:lnTo>
                    <a:pt x="1508" y="375"/>
                  </a:lnTo>
                  <a:lnTo>
                    <a:pt x="1508" y="377"/>
                  </a:lnTo>
                  <a:lnTo>
                    <a:pt x="1508" y="379"/>
                  </a:lnTo>
                  <a:lnTo>
                    <a:pt x="1506" y="379"/>
                  </a:lnTo>
                  <a:lnTo>
                    <a:pt x="1504" y="377"/>
                  </a:lnTo>
                  <a:lnTo>
                    <a:pt x="1504" y="375"/>
                  </a:lnTo>
                  <a:lnTo>
                    <a:pt x="1504" y="374"/>
                  </a:lnTo>
                  <a:lnTo>
                    <a:pt x="1508" y="374"/>
                  </a:lnTo>
                  <a:lnTo>
                    <a:pt x="1508" y="372"/>
                  </a:lnTo>
                  <a:lnTo>
                    <a:pt x="1506" y="372"/>
                  </a:lnTo>
                  <a:lnTo>
                    <a:pt x="1506" y="374"/>
                  </a:lnTo>
                  <a:lnTo>
                    <a:pt x="1504" y="372"/>
                  </a:lnTo>
                  <a:lnTo>
                    <a:pt x="1504" y="370"/>
                  </a:lnTo>
                  <a:lnTo>
                    <a:pt x="1506" y="368"/>
                  </a:lnTo>
                  <a:lnTo>
                    <a:pt x="1506" y="366"/>
                  </a:lnTo>
                  <a:lnTo>
                    <a:pt x="1508" y="366"/>
                  </a:lnTo>
                  <a:lnTo>
                    <a:pt x="1508" y="365"/>
                  </a:lnTo>
                  <a:lnTo>
                    <a:pt x="1510" y="366"/>
                  </a:lnTo>
                  <a:lnTo>
                    <a:pt x="1510" y="365"/>
                  </a:lnTo>
                  <a:lnTo>
                    <a:pt x="1508" y="365"/>
                  </a:lnTo>
                  <a:lnTo>
                    <a:pt x="1508" y="363"/>
                  </a:lnTo>
                  <a:lnTo>
                    <a:pt x="1510" y="363"/>
                  </a:lnTo>
                  <a:lnTo>
                    <a:pt x="1508" y="363"/>
                  </a:lnTo>
                  <a:lnTo>
                    <a:pt x="1508" y="361"/>
                  </a:lnTo>
                  <a:lnTo>
                    <a:pt x="1510" y="359"/>
                  </a:lnTo>
                  <a:lnTo>
                    <a:pt x="1512" y="361"/>
                  </a:lnTo>
                  <a:lnTo>
                    <a:pt x="1512" y="359"/>
                  </a:lnTo>
                  <a:lnTo>
                    <a:pt x="1510" y="359"/>
                  </a:lnTo>
                  <a:lnTo>
                    <a:pt x="1512" y="358"/>
                  </a:lnTo>
                  <a:lnTo>
                    <a:pt x="1513" y="358"/>
                  </a:lnTo>
                  <a:lnTo>
                    <a:pt x="1515" y="358"/>
                  </a:lnTo>
                  <a:lnTo>
                    <a:pt x="1513" y="356"/>
                  </a:lnTo>
                  <a:lnTo>
                    <a:pt x="1513" y="354"/>
                  </a:lnTo>
                  <a:lnTo>
                    <a:pt x="1515" y="354"/>
                  </a:lnTo>
                  <a:lnTo>
                    <a:pt x="1517" y="356"/>
                  </a:lnTo>
                  <a:lnTo>
                    <a:pt x="1519" y="356"/>
                  </a:lnTo>
                  <a:lnTo>
                    <a:pt x="1520" y="356"/>
                  </a:lnTo>
                  <a:lnTo>
                    <a:pt x="1520" y="358"/>
                  </a:lnTo>
                  <a:lnTo>
                    <a:pt x="1520" y="356"/>
                  </a:lnTo>
                  <a:lnTo>
                    <a:pt x="1520" y="354"/>
                  </a:lnTo>
                  <a:lnTo>
                    <a:pt x="1522" y="356"/>
                  </a:lnTo>
                  <a:lnTo>
                    <a:pt x="1524" y="356"/>
                  </a:lnTo>
                  <a:lnTo>
                    <a:pt x="1526" y="354"/>
                  </a:lnTo>
                  <a:lnTo>
                    <a:pt x="1527" y="354"/>
                  </a:lnTo>
                  <a:lnTo>
                    <a:pt x="1527" y="352"/>
                  </a:lnTo>
                  <a:lnTo>
                    <a:pt x="1529" y="352"/>
                  </a:lnTo>
                  <a:lnTo>
                    <a:pt x="1527" y="352"/>
                  </a:lnTo>
                  <a:lnTo>
                    <a:pt x="1526" y="354"/>
                  </a:lnTo>
                  <a:lnTo>
                    <a:pt x="1524" y="354"/>
                  </a:lnTo>
                  <a:lnTo>
                    <a:pt x="1522" y="354"/>
                  </a:lnTo>
                  <a:lnTo>
                    <a:pt x="1520" y="354"/>
                  </a:lnTo>
                  <a:lnTo>
                    <a:pt x="1519" y="354"/>
                  </a:lnTo>
                  <a:lnTo>
                    <a:pt x="1517" y="352"/>
                  </a:lnTo>
                  <a:lnTo>
                    <a:pt x="1517" y="351"/>
                  </a:lnTo>
                  <a:lnTo>
                    <a:pt x="1515" y="349"/>
                  </a:lnTo>
                  <a:lnTo>
                    <a:pt x="1517" y="349"/>
                  </a:lnTo>
                  <a:lnTo>
                    <a:pt x="1517" y="351"/>
                  </a:lnTo>
                  <a:lnTo>
                    <a:pt x="1519" y="351"/>
                  </a:lnTo>
                  <a:lnTo>
                    <a:pt x="1519" y="349"/>
                  </a:lnTo>
                  <a:lnTo>
                    <a:pt x="1517" y="349"/>
                  </a:lnTo>
                  <a:lnTo>
                    <a:pt x="1515" y="349"/>
                  </a:lnTo>
                  <a:lnTo>
                    <a:pt x="1515" y="351"/>
                  </a:lnTo>
                  <a:lnTo>
                    <a:pt x="1513" y="351"/>
                  </a:lnTo>
                  <a:lnTo>
                    <a:pt x="1513" y="349"/>
                  </a:lnTo>
                  <a:lnTo>
                    <a:pt x="1512" y="349"/>
                  </a:lnTo>
                  <a:lnTo>
                    <a:pt x="1512" y="347"/>
                  </a:lnTo>
                  <a:lnTo>
                    <a:pt x="1513" y="345"/>
                  </a:lnTo>
                  <a:lnTo>
                    <a:pt x="1515" y="345"/>
                  </a:lnTo>
                  <a:lnTo>
                    <a:pt x="1515" y="343"/>
                  </a:lnTo>
                  <a:lnTo>
                    <a:pt x="1517" y="345"/>
                  </a:lnTo>
                  <a:lnTo>
                    <a:pt x="1517" y="343"/>
                  </a:lnTo>
                  <a:lnTo>
                    <a:pt x="1515" y="343"/>
                  </a:lnTo>
                  <a:lnTo>
                    <a:pt x="1513" y="343"/>
                  </a:lnTo>
                  <a:lnTo>
                    <a:pt x="1513" y="345"/>
                  </a:lnTo>
                  <a:lnTo>
                    <a:pt x="1512" y="345"/>
                  </a:lnTo>
                  <a:lnTo>
                    <a:pt x="1512" y="343"/>
                  </a:lnTo>
                  <a:lnTo>
                    <a:pt x="1510" y="343"/>
                  </a:lnTo>
                  <a:lnTo>
                    <a:pt x="1510" y="342"/>
                  </a:lnTo>
                  <a:lnTo>
                    <a:pt x="1512" y="342"/>
                  </a:lnTo>
                  <a:lnTo>
                    <a:pt x="1510" y="340"/>
                  </a:lnTo>
                  <a:lnTo>
                    <a:pt x="1512" y="340"/>
                  </a:lnTo>
                  <a:lnTo>
                    <a:pt x="1513" y="340"/>
                  </a:lnTo>
                  <a:lnTo>
                    <a:pt x="1513" y="338"/>
                  </a:lnTo>
                  <a:lnTo>
                    <a:pt x="1512" y="338"/>
                  </a:lnTo>
                  <a:lnTo>
                    <a:pt x="1510" y="338"/>
                  </a:lnTo>
                  <a:lnTo>
                    <a:pt x="1510" y="336"/>
                  </a:lnTo>
                  <a:lnTo>
                    <a:pt x="1510" y="335"/>
                  </a:lnTo>
                  <a:lnTo>
                    <a:pt x="1510" y="331"/>
                  </a:lnTo>
                  <a:lnTo>
                    <a:pt x="1512" y="331"/>
                  </a:lnTo>
                  <a:lnTo>
                    <a:pt x="1513" y="331"/>
                  </a:lnTo>
                  <a:lnTo>
                    <a:pt x="1512" y="331"/>
                  </a:lnTo>
                  <a:lnTo>
                    <a:pt x="1512" y="329"/>
                  </a:lnTo>
                  <a:lnTo>
                    <a:pt x="1510" y="328"/>
                  </a:lnTo>
                  <a:lnTo>
                    <a:pt x="1510" y="326"/>
                  </a:lnTo>
                  <a:lnTo>
                    <a:pt x="1512" y="326"/>
                  </a:lnTo>
                  <a:lnTo>
                    <a:pt x="1512" y="328"/>
                  </a:lnTo>
                  <a:lnTo>
                    <a:pt x="1513" y="328"/>
                  </a:lnTo>
                  <a:lnTo>
                    <a:pt x="1515" y="328"/>
                  </a:lnTo>
                  <a:lnTo>
                    <a:pt x="1517" y="328"/>
                  </a:lnTo>
                  <a:lnTo>
                    <a:pt x="1515" y="326"/>
                  </a:lnTo>
                  <a:lnTo>
                    <a:pt x="1513" y="328"/>
                  </a:lnTo>
                  <a:lnTo>
                    <a:pt x="1513" y="326"/>
                  </a:lnTo>
                  <a:lnTo>
                    <a:pt x="1512" y="324"/>
                  </a:lnTo>
                  <a:lnTo>
                    <a:pt x="1512" y="322"/>
                  </a:lnTo>
                  <a:lnTo>
                    <a:pt x="1512" y="320"/>
                  </a:lnTo>
                  <a:lnTo>
                    <a:pt x="1513" y="322"/>
                  </a:lnTo>
                  <a:lnTo>
                    <a:pt x="1515" y="322"/>
                  </a:lnTo>
                  <a:lnTo>
                    <a:pt x="1517" y="322"/>
                  </a:lnTo>
                  <a:lnTo>
                    <a:pt x="1517" y="320"/>
                  </a:lnTo>
                  <a:lnTo>
                    <a:pt x="1515" y="320"/>
                  </a:lnTo>
                  <a:lnTo>
                    <a:pt x="1513" y="320"/>
                  </a:lnTo>
                  <a:lnTo>
                    <a:pt x="1512" y="319"/>
                  </a:lnTo>
                  <a:lnTo>
                    <a:pt x="1512" y="317"/>
                  </a:lnTo>
                  <a:lnTo>
                    <a:pt x="1512" y="315"/>
                  </a:lnTo>
                  <a:lnTo>
                    <a:pt x="1513" y="315"/>
                  </a:lnTo>
                  <a:lnTo>
                    <a:pt x="1515" y="315"/>
                  </a:lnTo>
                  <a:lnTo>
                    <a:pt x="1517" y="315"/>
                  </a:lnTo>
                  <a:lnTo>
                    <a:pt x="1517" y="313"/>
                  </a:lnTo>
                  <a:lnTo>
                    <a:pt x="1515" y="313"/>
                  </a:lnTo>
                  <a:lnTo>
                    <a:pt x="1515" y="315"/>
                  </a:lnTo>
                  <a:lnTo>
                    <a:pt x="1513" y="313"/>
                  </a:lnTo>
                  <a:lnTo>
                    <a:pt x="1515" y="312"/>
                  </a:lnTo>
                  <a:lnTo>
                    <a:pt x="1515" y="310"/>
                  </a:lnTo>
                  <a:lnTo>
                    <a:pt x="1517" y="310"/>
                  </a:lnTo>
                  <a:lnTo>
                    <a:pt x="1515" y="310"/>
                  </a:lnTo>
                  <a:lnTo>
                    <a:pt x="1515" y="308"/>
                  </a:lnTo>
                  <a:lnTo>
                    <a:pt x="1517" y="308"/>
                  </a:lnTo>
                  <a:lnTo>
                    <a:pt x="1517" y="306"/>
                  </a:lnTo>
                  <a:lnTo>
                    <a:pt x="1519" y="306"/>
                  </a:lnTo>
                  <a:lnTo>
                    <a:pt x="1519" y="308"/>
                  </a:lnTo>
                  <a:lnTo>
                    <a:pt x="1520" y="310"/>
                  </a:lnTo>
                  <a:lnTo>
                    <a:pt x="1520" y="308"/>
                  </a:lnTo>
                  <a:lnTo>
                    <a:pt x="1519" y="308"/>
                  </a:lnTo>
                  <a:lnTo>
                    <a:pt x="1520" y="306"/>
                  </a:lnTo>
                  <a:lnTo>
                    <a:pt x="1522" y="306"/>
                  </a:lnTo>
                  <a:lnTo>
                    <a:pt x="1520" y="306"/>
                  </a:lnTo>
                  <a:lnTo>
                    <a:pt x="1519" y="306"/>
                  </a:lnTo>
                  <a:lnTo>
                    <a:pt x="1519" y="305"/>
                  </a:lnTo>
                  <a:lnTo>
                    <a:pt x="1517" y="305"/>
                  </a:lnTo>
                  <a:lnTo>
                    <a:pt x="1519" y="305"/>
                  </a:lnTo>
                  <a:lnTo>
                    <a:pt x="1519" y="301"/>
                  </a:lnTo>
                  <a:lnTo>
                    <a:pt x="1520" y="301"/>
                  </a:lnTo>
                  <a:lnTo>
                    <a:pt x="1522" y="299"/>
                  </a:lnTo>
                  <a:lnTo>
                    <a:pt x="1520" y="297"/>
                  </a:lnTo>
                  <a:lnTo>
                    <a:pt x="1522" y="297"/>
                  </a:lnTo>
                  <a:lnTo>
                    <a:pt x="1522" y="296"/>
                  </a:lnTo>
                  <a:lnTo>
                    <a:pt x="1524" y="294"/>
                  </a:lnTo>
                  <a:lnTo>
                    <a:pt x="1526" y="294"/>
                  </a:lnTo>
                  <a:lnTo>
                    <a:pt x="1524" y="294"/>
                  </a:lnTo>
                  <a:lnTo>
                    <a:pt x="1524" y="296"/>
                  </a:lnTo>
                  <a:lnTo>
                    <a:pt x="1526" y="296"/>
                  </a:lnTo>
                  <a:lnTo>
                    <a:pt x="1526" y="294"/>
                  </a:lnTo>
                  <a:lnTo>
                    <a:pt x="1526" y="292"/>
                  </a:lnTo>
                  <a:lnTo>
                    <a:pt x="1526" y="294"/>
                  </a:lnTo>
                  <a:lnTo>
                    <a:pt x="1527" y="294"/>
                  </a:lnTo>
                  <a:lnTo>
                    <a:pt x="1529" y="296"/>
                  </a:lnTo>
                  <a:lnTo>
                    <a:pt x="1527" y="294"/>
                  </a:lnTo>
                  <a:lnTo>
                    <a:pt x="1527" y="292"/>
                  </a:lnTo>
                  <a:lnTo>
                    <a:pt x="1527" y="290"/>
                  </a:lnTo>
                  <a:lnTo>
                    <a:pt x="1529" y="290"/>
                  </a:lnTo>
                  <a:lnTo>
                    <a:pt x="1529" y="292"/>
                  </a:lnTo>
                  <a:lnTo>
                    <a:pt x="1531" y="292"/>
                  </a:lnTo>
                  <a:lnTo>
                    <a:pt x="1531" y="290"/>
                  </a:lnTo>
                  <a:lnTo>
                    <a:pt x="1529" y="290"/>
                  </a:lnTo>
                  <a:lnTo>
                    <a:pt x="1529" y="289"/>
                  </a:lnTo>
                  <a:lnTo>
                    <a:pt x="1529" y="287"/>
                  </a:lnTo>
                  <a:lnTo>
                    <a:pt x="1531" y="289"/>
                  </a:lnTo>
                  <a:lnTo>
                    <a:pt x="1533" y="290"/>
                  </a:lnTo>
                  <a:lnTo>
                    <a:pt x="1533" y="292"/>
                  </a:lnTo>
                  <a:lnTo>
                    <a:pt x="1533" y="290"/>
                  </a:lnTo>
                  <a:lnTo>
                    <a:pt x="1531" y="289"/>
                  </a:lnTo>
                  <a:lnTo>
                    <a:pt x="1533" y="289"/>
                  </a:lnTo>
                  <a:lnTo>
                    <a:pt x="1535" y="289"/>
                  </a:lnTo>
                  <a:lnTo>
                    <a:pt x="1533" y="289"/>
                  </a:lnTo>
                  <a:lnTo>
                    <a:pt x="1531" y="287"/>
                  </a:lnTo>
                  <a:lnTo>
                    <a:pt x="1531" y="285"/>
                  </a:lnTo>
                  <a:lnTo>
                    <a:pt x="1531" y="283"/>
                  </a:lnTo>
                  <a:lnTo>
                    <a:pt x="1533" y="283"/>
                  </a:lnTo>
                  <a:lnTo>
                    <a:pt x="1533" y="281"/>
                  </a:lnTo>
                  <a:lnTo>
                    <a:pt x="1535" y="281"/>
                  </a:lnTo>
                  <a:lnTo>
                    <a:pt x="1535" y="283"/>
                  </a:lnTo>
                  <a:lnTo>
                    <a:pt x="1535" y="285"/>
                  </a:lnTo>
                  <a:lnTo>
                    <a:pt x="1536" y="285"/>
                  </a:lnTo>
                  <a:lnTo>
                    <a:pt x="1538" y="285"/>
                  </a:lnTo>
                  <a:lnTo>
                    <a:pt x="1536" y="285"/>
                  </a:lnTo>
                  <a:lnTo>
                    <a:pt x="1535" y="285"/>
                  </a:lnTo>
                  <a:lnTo>
                    <a:pt x="1535" y="283"/>
                  </a:lnTo>
                  <a:lnTo>
                    <a:pt x="1536" y="283"/>
                  </a:lnTo>
                  <a:lnTo>
                    <a:pt x="1538" y="283"/>
                  </a:lnTo>
                  <a:lnTo>
                    <a:pt x="1536" y="281"/>
                  </a:lnTo>
                  <a:lnTo>
                    <a:pt x="1535" y="281"/>
                  </a:lnTo>
                  <a:lnTo>
                    <a:pt x="1535" y="280"/>
                  </a:lnTo>
                  <a:lnTo>
                    <a:pt x="1535" y="278"/>
                  </a:lnTo>
                  <a:lnTo>
                    <a:pt x="1536" y="276"/>
                  </a:lnTo>
                  <a:lnTo>
                    <a:pt x="1536" y="274"/>
                  </a:lnTo>
                  <a:lnTo>
                    <a:pt x="1538" y="274"/>
                  </a:lnTo>
                  <a:lnTo>
                    <a:pt x="1538" y="276"/>
                  </a:lnTo>
                  <a:lnTo>
                    <a:pt x="1538" y="278"/>
                  </a:lnTo>
                  <a:lnTo>
                    <a:pt x="1540" y="280"/>
                  </a:lnTo>
                  <a:lnTo>
                    <a:pt x="1540" y="281"/>
                  </a:lnTo>
                  <a:lnTo>
                    <a:pt x="1542" y="281"/>
                  </a:lnTo>
                  <a:lnTo>
                    <a:pt x="1540" y="280"/>
                  </a:lnTo>
                  <a:lnTo>
                    <a:pt x="1540" y="278"/>
                  </a:lnTo>
                  <a:lnTo>
                    <a:pt x="1538" y="278"/>
                  </a:lnTo>
                  <a:lnTo>
                    <a:pt x="1540" y="276"/>
                  </a:lnTo>
                  <a:lnTo>
                    <a:pt x="1540" y="274"/>
                  </a:lnTo>
                  <a:lnTo>
                    <a:pt x="1542" y="274"/>
                  </a:lnTo>
                  <a:lnTo>
                    <a:pt x="1543" y="274"/>
                  </a:lnTo>
                  <a:lnTo>
                    <a:pt x="1545" y="274"/>
                  </a:lnTo>
                  <a:lnTo>
                    <a:pt x="1547" y="274"/>
                  </a:lnTo>
                  <a:lnTo>
                    <a:pt x="1545" y="274"/>
                  </a:lnTo>
                  <a:lnTo>
                    <a:pt x="1543" y="273"/>
                  </a:lnTo>
                  <a:lnTo>
                    <a:pt x="1542" y="274"/>
                  </a:lnTo>
                  <a:lnTo>
                    <a:pt x="1540" y="274"/>
                  </a:lnTo>
                  <a:lnTo>
                    <a:pt x="1540" y="273"/>
                  </a:lnTo>
                  <a:lnTo>
                    <a:pt x="1538" y="271"/>
                  </a:lnTo>
                  <a:lnTo>
                    <a:pt x="1540" y="271"/>
                  </a:lnTo>
                  <a:lnTo>
                    <a:pt x="1540" y="269"/>
                  </a:lnTo>
                  <a:lnTo>
                    <a:pt x="1540" y="267"/>
                  </a:lnTo>
                  <a:lnTo>
                    <a:pt x="1540" y="266"/>
                  </a:lnTo>
                  <a:lnTo>
                    <a:pt x="1542" y="267"/>
                  </a:lnTo>
                  <a:lnTo>
                    <a:pt x="1543" y="267"/>
                  </a:lnTo>
                  <a:lnTo>
                    <a:pt x="1545" y="269"/>
                  </a:lnTo>
                  <a:lnTo>
                    <a:pt x="1545" y="267"/>
                  </a:lnTo>
                  <a:lnTo>
                    <a:pt x="1543" y="267"/>
                  </a:lnTo>
                  <a:lnTo>
                    <a:pt x="1542" y="267"/>
                  </a:lnTo>
                  <a:lnTo>
                    <a:pt x="1542" y="266"/>
                  </a:lnTo>
                  <a:lnTo>
                    <a:pt x="1542" y="264"/>
                  </a:lnTo>
                  <a:lnTo>
                    <a:pt x="1545" y="266"/>
                  </a:lnTo>
                  <a:lnTo>
                    <a:pt x="1547" y="264"/>
                  </a:lnTo>
                  <a:lnTo>
                    <a:pt x="1549" y="264"/>
                  </a:lnTo>
                  <a:lnTo>
                    <a:pt x="1549" y="266"/>
                  </a:lnTo>
                  <a:lnTo>
                    <a:pt x="1549" y="264"/>
                  </a:lnTo>
                  <a:lnTo>
                    <a:pt x="1547" y="264"/>
                  </a:lnTo>
                  <a:lnTo>
                    <a:pt x="1545" y="264"/>
                  </a:lnTo>
                  <a:lnTo>
                    <a:pt x="1545" y="262"/>
                  </a:lnTo>
                  <a:lnTo>
                    <a:pt x="1543" y="262"/>
                  </a:lnTo>
                  <a:lnTo>
                    <a:pt x="1543" y="260"/>
                  </a:lnTo>
                  <a:lnTo>
                    <a:pt x="1543" y="258"/>
                  </a:lnTo>
                  <a:lnTo>
                    <a:pt x="1545" y="258"/>
                  </a:lnTo>
                  <a:lnTo>
                    <a:pt x="1545" y="255"/>
                  </a:lnTo>
                  <a:lnTo>
                    <a:pt x="1547" y="253"/>
                  </a:lnTo>
                  <a:lnTo>
                    <a:pt x="1547" y="251"/>
                  </a:lnTo>
                  <a:lnTo>
                    <a:pt x="1550" y="253"/>
                  </a:lnTo>
                  <a:lnTo>
                    <a:pt x="1552" y="253"/>
                  </a:lnTo>
                  <a:lnTo>
                    <a:pt x="1554" y="253"/>
                  </a:lnTo>
                  <a:lnTo>
                    <a:pt x="1556" y="253"/>
                  </a:lnTo>
                  <a:lnTo>
                    <a:pt x="1554" y="253"/>
                  </a:lnTo>
                  <a:lnTo>
                    <a:pt x="1554" y="251"/>
                  </a:lnTo>
                  <a:lnTo>
                    <a:pt x="1552" y="251"/>
                  </a:lnTo>
                  <a:lnTo>
                    <a:pt x="1550" y="251"/>
                  </a:lnTo>
                  <a:lnTo>
                    <a:pt x="1549" y="251"/>
                  </a:lnTo>
                  <a:lnTo>
                    <a:pt x="1549" y="250"/>
                  </a:lnTo>
                  <a:lnTo>
                    <a:pt x="1547" y="248"/>
                  </a:lnTo>
                  <a:lnTo>
                    <a:pt x="1547" y="246"/>
                  </a:lnTo>
                  <a:lnTo>
                    <a:pt x="1549" y="244"/>
                  </a:lnTo>
                  <a:lnTo>
                    <a:pt x="1549" y="241"/>
                  </a:lnTo>
                  <a:lnTo>
                    <a:pt x="1549" y="237"/>
                  </a:lnTo>
                  <a:lnTo>
                    <a:pt x="1550" y="235"/>
                  </a:lnTo>
                  <a:lnTo>
                    <a:pt x="1549" y="234"/>
                  </a:lnTo>
                  <a:lnTo>
                    <a:pt x="1547" y="232"/>
                  </a:lnTo>
                  <a:lnTo>
                    <a:pt x="1545" y="230"/>
                  </a:lnTo>
                  <a:lnTo>
                    <a:pt x="1545" y="228"/>
                  </a:lnTo>
                  <a:lnTo>
                    <a:pt x="1545" y="227"/>
                  </a:lnTo>
                  <a:lnTo>
                    <a:pt x="1543" y="227"/>
                  </a:lnTo>
                  <a:lnTo>
                    <a:pt x="1543" y="225"/>
                  </a:lnTo>
                  <a:lnTo>
                    <a:pt x="1543" y="223"/>
                  </a:lnTo>
                  <a:lnTo>
                    <a:pt x="1542" y="223"/>
                  </a:lnTo>
                  <a:lnTo>
                    <a:pt x="1540" y="221"/>
                  </a:lnTo>
                  <a:lnTo>
                    <a:pt x="1538" y="221"/>
                  </a:lnTo>
                  <a:lnTo>
                    <a:pt x="1538" y="220"/>
                  </a:lnTo>
                  <a:lnTo>
                    <a:pt x="1536" y="220"/>
                  </a:lnTo>
                  <a:lnTo>
                    <a:pt x="1536" y="218"/>
                  </a:lnTo>
                  <a:lnTo>
                    <a:pt x="1538" y="218"/>
                  </a:lnTo>
                  <a:lnTo>
                    <a:pt x="1536" y="218"/>
                  </a:lnTo>
                  <a:lnTo>
                    <a:pt x="1538" y="214"/>
                  </a:lnTo>
                  <a:lnTo>
                    <a:pt x="1538" y="212"/>
                  </a:lnTo>
                  <a:lnTo>
                    <a:pt x="1536" y="212"/>
                  </a:lnTo>
                  <a:lnTo>
                    <a:pt x="1536" y="209"/>
                  </a:lnTo>
                  <a:lnTo>
                    <a:pt x="1536" y="207"/>
                  </a:lnTo>
                  <a:lnTo>
                    <a:pt x="1536" y="205"/>
                  </a:lnTo>
                  <a:lnTo>
                    <a:pt x="1536" y="204"/>
                  </a:lnTo>
                  <a:lnTo>
                    <a:pt x="1535" y="202"/>
                  </a:lnTo>
                  <a:lnTo>
                    <a:pt x="1535" y="200"/>
                  </a:lnTo>
                  <a:lnTo>
                    <a:pt x="1536" y="200"/>
                  </a:lnTo>
                  <a:lnTo>
                    <a:pt x="1536" y="198"/>
                  </a:lnTo>
                  <a:lnTo>
                    <a:pt x="1536" y="197"/>
                  </a:lnTo>
                  <a:lnTo>
                    <a:pt x="1536" y="195"/>
                  </a:lnTo>
                  <a:lnTo>
                    <a:pt x="1535" y="195"/>
                  </a:lnTo>
                  <a:lnTo>
                    <a:pt x="1533" y="193"/>
                  </a:lnTo>
                  <a:lnTo>
                    <a:pt x="1531" y="191"/>
                  </a:lnTo>
                  <a:lnTo>
                    <a:pt x="1529" y="191"/>
                  </a:lnTo>
                  <a:lnTo>
                    <a:pt x="1527" y="191"/>
                  </a:lnTo>
                  <a:lnTo>
                    <a:pt x="1526" y="193"/>
                  </a:lnTo>
                  <a:lnTo>
                    <a:pt x="1524" y="193"/>
                  </a:lnTo>
                  <a:lnTo>
                    <a:pt x="1526" y="191"/>
                  </a:lnTo>
                  <a:lnTo>
                    <a:pt x="1526" y="189"/>
                  </a:lnTo>
                  <a:lnTo>
                    <a:pt x="1526" y="188"/>
                  </a:lnTo>
                  <a:lnTo>
                    <a:pt x="1524" y="188"/>
                  </a:lnTo>
                  <a:lnTo>
                    <a:pt x="1524" y="186"/>
                  </a:lnTo>
                  <a:lnTo>
                    <a:pt x="1526" y="186"/>
                  </a:lnTo>
                  <a:lnTo>
                    <a:pt x="1527" y="184"/>
                  </a:lnTo>
                  <a:lnTo>
                    <a:pt x="1527" y="182"/>
                  </a:lnTo>
                  <a:lnTo>
                    <a:pt x="1527" y="181"/>
                  </a:lnTo>
                  <a:lnTo>
                    <a:pt x="1529" y="179"/>
                  </a:lnTo>
                  <a:lnTo>
                    <a:pt x="1529" y="177"/>
                  </a:lnTo>
                  <a:lnTo>
                    <a:pt x="1527" y="179"/>
                  </a:lnTo>
                  <a:lnTo>
                    <a:pt x="1526" y="179"/>
                  </a:lnTo>
                  <a:lnTo>
                    <a:pt x="1526" y="181"/>
                  </a:lnTo>
                  <a:lnTo>
                    <a:pt x="1524" y="181"/>
                  </a:lnTo>
                  <a:lnTo>
                    <a:pt x="1524" y="179"/>
                  </a:lnTo>
                  <a:lnTo>
                    <a:pt x="1526" y="175"/>
                  </a:lnTo>
                  <a:lnTo>
                    <a:pt x="1526" y="174"/>
                  </a:lnTo>
                  <a:lnTo>
                    <a:pt x="1527" y="174"/>
                  </a:lnTo>
                  <a:lnTo>
                    <a:pt x="1527" y="172"/>
                  </a:lnTo>
                  <a:lnTo>
                    <a:pt x="1527" y="170"/>
                  </a:lnTo>
                  <a:lnTo>
                    <a:pt x="1527" y="168"/>
                  </a:lnTo>
                  <a:lnTo>
                    <a:pt x="1529" y="168"/>
                  </a:lnTo>
                  <a:lnTo>
                    <a:pt x="1529" y="166"/>
                  </a:lnTo>
                  <a:lnTo>
                    <a:pt x="1531" y="166"/>
                  </a:lnTo>
                  <a:lnTo>
                    <a:pt x="1533" y="166"/>
                  </a:lnTo>
                  <a:lnTo>
                    <a:pt x="1533" y="165"/>
                  </a:lnTo>
                  <a:lnTo>
                    <a:pt x="1533" y="163"/>
                  </a:lnTo>
                  <a:lnTo>
                    <a:pt x="1533" y="161"/>
                  </a:lnTo>
                  <a:lnTo>
                    <a:pt x="1531" y="161"/>
                  </a:lnTo>
                  <a:lnTo>
                    <a:pt x="1531" y="159"/>
                  </a:lnTo>
                  <a:lnTo>
                    <a:pt x="1533" y="159"/>
                  </a:lnTo>
                  <a:lnTo>
                    <a:pt x="1533" y="161"/>
                  </a:lnTo>
                  <a:lnTo>
                    <a:pt x="1533" y="159"/>
                  </a:lnTo>
                  <a:lnTo>
                    <a:pt x="1535" y="159"/>
                  </a:lnTo>
                  <a:lnTo>
                    <a:pt x="1533" y="159"/>
                  </a:lnTo>
                  <a:lnTo>
                    <a:pt x="1533" y="158"/>
                  </a:lnTo>
                  <a:lnTo>
                    <a:pt x="1533" y="159"/>
                  </a:lnTo>
                  <a:lnTo>
                    <a:pt x="1531" y="159"/>
                  </a:lnTo>
                  <a:lnTo>
                    <a:pt x="1529" y="159"/>
                  </a:lnTo>
                  <a:lnTo>
                    <a:pt x="1529" y="161"/>
                  </a:lnTo>
                  <a:lnTo>
                    <a:pt x="1527" y="161"/>
                  </a:lnTo>
                  <a:lnTo>
                    <a:pt x="1527" y="159"/>
                  </a:lnTo>
                  <a:lnTo>
                    <a:pt x="1527" y="161"/>
                  </a:lnTo>
                  <a:lnTo>
                    <a:pt x="1527" y="159"/>
                  </a:lnTo>
                  <a:lnTo>
                    <a:pt x="1526" y="159"/>
                  </a:lnTo>
                  <a:lnTo>
                    <a:pt x="1526" y="161"/>
                  </a:lnTo>
                  <a:lnTo>
                    <a:pt x="1524" y="161"/>
                  </a:lnTo>
                  <a:lnTo>
                    <a:pt x="1524" y="163"/>
                  </a:lnTo>
                  <a:lnTo>
                    <a:pt x="1522" y="163"/>
                  </a:lnTo>
                  <a:lnTo>
                    <a:pt x="1520" y="163"/>
                  </a:lnTo>
                  <a:lnTo>
                    <a:pt x="1519" y="163"/>
                  </a:lnTo>
                  <a:lnTo>
                    <a:pt x="1519" y="165"/>
                  </a:lnTo>
                  <a:lnTo>
                    <a:pt x="1519" y="166"/>
                  </a:lnTo>
                  <a:lnTo>
                    <a:pt x="1520" y="166"/>
                  </a:lnTo>
                  <a:lnTo>
                    <a:pt x="1519" y="166"/>
                  </a:lnTo>
                  <a:lnTo>
                    <a:pt x="1517" y="166"/>
                  </a:lnTo>
                  <a:lnTo>
                    <a:pt x="1517" y="165"/>
                  </a:lnTo>
                  <a:lnTo>
                    <a:pt x="1515" y="165"/>
                  </a:lnTo>
                  <a:lnTo>
                    <a:pt x="1515" y="163"/>
                  </a:lnTo>
                  <a:lnTo>
                    <a:pt x="1517" y="163"/>
                  </a:lnTo>
                  <a:lnTo>
                    <a:pt x="1517" y="161"/>
                  </a:lnTo>
                  <a:lnTo>
                    <a:pt x="1517" y="159"/>
                  </a:lnTo>
                  <a:lnTo>
                    <a:pt x="1517" y="158"/>
                  </a:lnTo>
                  <a:lnTo>
                    <a:pt x="1517" y="156"/>
                  </a:lnTo>
                  <a:lnTo>
                    <a:pt x="1515" y="156"/>
                  </a:lnTo>
                  <a:lnTo>
                    <a:pt x="1517" y="156"/>
                  </a:lnTo>
                  <a:lnTo>
                    <a:pt x="1519" y="156"/>
                  </a:lnTo>
                  <a:lnTo>
                    <a:pt x="1517" y="156"/>
                  </a:lnTo>
                  <a:lnTo>
                    <a:pt x="1515" y="156"/>
                  </a:lnTo>
                  <a:lnTo>
                    <a:pt x="1515" y="154"/>
                  </a:lnTo>
                  <a:lnTo>
                    <a:pt x="1513" y="152"/>
                  </a:lnTo>
                  <a:lnTo>
                    <a:pt x="1512" y="152"/>
                  </a:lnTo>
                  <a:lnTo>
                    <a:pt x="1512" y="151"/>
                  </a:lnTo>
                  <a:lnTo>
                    <a:pt x="1512" y="149"/>
                  </a:lnTo>
                  <a:lnTo>
                    <a:pt x="1510" y="149"/>
                  </a:lnTo>
                  <a:lnTo>
                    <a:pt x="1510" y="147"/>
                  </a:lnTo>
                  <a:lnTo>
                    <a:pt x="1512" y="149"/>
                  </a:lnTo>
                  <a:lnTo>
                    <a:pt x="1512" y="147"/>
                  </a:lnTo>
                  <a:lnTo>
                    <a:pt x="1510" y="147"/>
                  </a:lnTo>
                  <a:lnTo>
                    <a:pt x="1512" y="147"/>
                  </a:lnTo>
                  <a:lnTo>
                    <a:pt x="1510" y="147"/>
                  </a:lnTo>
                  <a:lnTo>
                    <a:pt x="1508" y="147"/>
                  </a:lnTo>
                  <a:lnTo>
                    <a:pt x="1506" y="147"/>
                  </a:lnTo>
                  <a:lnTo>
                    <a:pt x="1504" y="147"/>
                  </a:lnTo>
                  <a:lnTo>
                    <a:pt x="1506" y="147"/>
                  </a:lnTo>
                  <a:lnTo>
                    <a:pt x="1506" y="145"/>
                  </a:lnTo>
                  <a:lnTo>
                    <a:pt x="1506" y="143"/>
                  </a:lnTo>
                  <a:lnTo>
                    <a:pt x="1504" y="143"/>
                  </a:lnTo>
                  <a:lnTo>
                    <a:pt x="1504" y="142"/>
                  </a:lnTo>
                  <a:lnTo>
                    <a:pt x="1503" y="142"/>
                  </a:lnTo>
                  <a:lnTo>
                    <a:pt x="1503" y="143"/>
                  </a:lnTo>
                  <a:lnTo>
                    <a:pt x="1503" y="142"/>
                  </a:lnTo>
                  <a:lnTo>
                    <a:pt x="1503" y="140"/>
                  </a:lnTo>
                  <a:lnTo>
                    <a:pt x="1504" y="140"/>
                  </a:lnTo>
                  <a:lnTo>
                    <a:pt x="1504" y="138"/>
                  </a:lnTo>
                  <a:lnTo>
                    <a:pt x="1504" y="136"/>
                  </a:lnTo>
                  <a:lnTo>
                    <a:pt x="1504" y="138"/>
                  </a:lnTo>
                  <a:lnTo>
                    <a:pt x="1503" y="138"/>
                  </a:lnTo>
                  <a:lnTo>
                    <a:pt x="1504" y="138"/>
                  </a:lnTo>
                  <a:lnTo>
                    <a:pt x="1503" y="138"/>
                  </a:lnTo>
                  <a:lnTo>
                    <a:pt x="1503" y="136"/>
                  </a:lnTo>
                  <a:lnTo>
                    <a:pt x="1504" y="136"/>
                  </a:lnTo>
                  <a:lnTo>
                    <a:pt x="1503" y="136"/>
                  </a:lnTo>
                  <a:lnTo>
                    <a:pt x="1503" y="135"/>
                  </a:lnTo>
                  <a:lnTo>
                    <a:pt x="1503" y="133"/>
                  </a:lnTo>
                  <a:lnTo>
                    <a:pt x="1503" y="131"/>
                  </a:lnTo>
                  <a:lnTo>
                    <a:pt x="1503" y="129"/>
                  </a:lnTo>
                  <a:lnTo>
                    <a:pt x="1503" y="131"/>
                  </a:lnTo>
                  <a:lnTo>
                    <a:pt x="1501" y="131"/>
                  </a:lnTo>
                  <a:lnTo>
                    <a:pt x="1499" y="131"/>
                  </a:lnTo>
                  <a:lnTo>
                    <a:pt x="1499" y="133"/>
                  </a:lnTo>
                  <a:lnTo>
                    <a:pt x="1499" y="135"/>
                  </a:lnTo>
                  <a:lnTo>
                    <a:pt x="1501" y="135"/>
                  </a:lnTo>
                  <a:lnTo>
                    <a:pt x="1499" y="135"/>
                  </a:lnTo>
                  <a:lnTo>
                    <a:pt x="1499" y="136"/>
                  </a:lnTo>
                  <a:lnTo>
                    <a:pt x="1501" y="136"/>
                  </a:lnTo>
                  <a:lnTo>
                    <a:pt x="1501" y="138"/>
                  </a:lnTo>
                  <a:lnTo>
                    <a:pt x="1499" y="138"/>
                  </a:lnTo>
                  <a:lnTo>
                    <a:pt x="1497" y="138"/>
                  </a:lnTo>
                  <a:lnTo>
                    <a:pt x="1497" y="136"/>
                  </a:lnTo>
                  <a:lnTo>
                    <a:pt x="1496" y="136"/>
                  </a:lnTo>
                  <a:lnTo>
                    <a:pt x="1496" y="135"/>
                  </a:lnTo>
                  <a:lnTo>
                    <a:pt x="1494" y="135"/>
                  </a:lnTo>
                  <a:lnTo>
                    <a:pt x="1494" y="133"/>
                  </a:lnTo>
                  <a:lnTo>
                    <a:pt x="1492" y="133"/>
                  </a:lnTo>
                  <a:lnTo>
                    <a:pt x="1490" y="133"/>
                  </a:lnTo>
                  <a:lnTo>
                    <a:pt x="1490" y="135"/>
                  </a:lnTo>
                  <a:lnTo>
                    <a:pt x="1489" y="135"/>
                  </a:lnTo>
                  <a:lnTo>
                    <a:pt x="1489" y="133"/>
                  </a:lnTo>
                  <a:lnTo>
                    <a:pt x="1489" y="131"/>
                  </a:lnTo>
                  <a:lnTo>
                    <a:pt x="1490" y="131"/>
                  </a:lnTo>
                  <a:lnTo>
                    <a:pt x="1492" y="131"/>
                  </a:lnTo>
                  <a:lnTo>
                    <a:pt x="1492" y="129"/>
                  </a:lnTo>
                  <a:lnTo>
                    <a:pt x="1494" y="129"/>
                  </a:lnTo>
                  <a:lnTo>
                    <a:pt x="1496" y="129"/>
                  </a:lnTo>
                  <a:lnTo>
                    <a:pt x="1496" y="128"/>
                  </a:lnTo>
                  <a:lnTo>
                    <a:pt x="1494" y="128"/>
                  </a:lnTo>
                  <a:lnTo>
                    <a:pt x="1494" y="126"/>
                  </a:lnTo>
                  <a:lnTo>
                    <a:pt x="1494" y="124"/>
                  </a:lnTo>
                  <a:lnTo>
                    <a:pt x="1496" y="124"/>
                  </a:lnTo>
                  <a:lnTo>
                    <a:pt x="1496" y="122"/>
                  </a:lnTo>
                  <a:lnTo>
                    <a:pt x="1494" y="122"/>
                  </a:lnTo>
                  <a:lnTo>
                    <a:pt x="1496" y="122"/>
                  </a:lnTo>
                  <a:lnTo>
                    <a:pt x="1497" y="122"/>
                  </a:lnTo>
                  <a:lnTo>
                    <a:pt x="1497" y="120"/>
                  </a:lnTo>
                  <a:lnTo>
                    <a:pt x="1499" y="120"/>
                  </a:lnTo>
                  <a:lnTo>
                    <a:pt x="1499" y="119"/>
                  </a:lnTo>
                  <a:lnTo>
                    <a:pt x="1501" y="119"/>
                  </a:lnTo>
                  <a:lnTo>
                    <a:pt x="1499" y="119"/>
                  </a:lnTo>
                  <a:lnTo>
                    <a:pt x="1499" y="120"/>
                  </a:lnTo>
                  <a:lnTo>
                    <a:pt x="1501" y="120"/>
                  </a:lnTo>
                  <a:lnTo>
                    <a:pt x="1503" y="120"/>
                  </a:lnTo>
                  <a:lnTo>
                    <a:pt x="1503" y="122"/>
                  </a:lnTo>
                  <a:lnTo>
                    <a:pt x="1504" y="122"/>
                  </a:lnTo>
                  <a:lnTo>
                    <a:pt x="1504" y="124"/>
                  </a:lnTo>
                  <a:lnTo>
                    <a:pt x="1506" y="124"/>
                  </a:lnTo>
                  <a:lnTo>
                    <a:pt x="1508" y="124"/>
                  </a:lnTo>
                  <a:lnTo>
                    <a:pt x="1510" y="124"/>
                  </a:lnTo>
                  <a:lnTo>
                    <a:pt x="1510" y="122"/>
                  </a:lnTo>
                  <a:lnTo>
                    <a:pt x="1510" y="124"/>
                  </a:lnTo>
                  <a:lnTo>
                    <a:pt x="1510" y="122"/>
                  </a:lnTo>
                  <a:lnTo>
                    <a:pt x="1512" y="122"/>
                  </a:lnTo>
                  <a:lnTo>
                    <a:pt x="1512" y="124"/>
                  </a:lnTo>
                  <a:lnTo>
                    <a:pt x="1513" y="124"/>
                  </a:lnTo>
                  <a:lnTo>
                    <a:pt x="1515" y="124"/>
                  </a:lnTo>
                  <a:lnTo>
                    <a:pt x="1517" y="124"/>
                  </a:lnTo>
                  <a:lnTo>
                    <a:pt x="1519" y="124"/>
                  </a:lnTo>
                  <a:lnTo>
                    <a:pt x="1520" y="124"/>
                  </a:lnTo>
                  <a:lnTo>
                    <a:pt x="1520" y="126"/>
                  </a:lnTo>
                  <a:lnTo>
                    <a:pt x="1522" y="126"/>
                  </a:lnTo>
                  <a:lnTo>
                    <a:pt x="1524" y="126"/>
                  </a:lnTo>
                  <a:lnTo>
                    <a:pt x="1524" y="128"/>
                  </a:lnTo>
                  <a:lnTo>
                    <a:pt x="1524" y="126"/>
                  </a:lnTo>
                  <a:lnTo>
                    <a:pt x="1524" y="128"/>
                  </a:lnTo>
                  <a:lnTo>
                    <a:pt x="1524" y="126"/>
                  </a:lnTo>
                  <a:lnTo>
                    <a:pt x="1524" y="128"/>
                  </a:lnTo>
                  <a:lnTo>
                    <a:pt x="1524" y="126"/>
                  </a:lnTo>
                  <a:lnTo>
                    <a:pt x="1526" y="126"/>
                  </a:lnTo>
                  <a:lnTo>
                    <a:pt x="1526" y="128"/>
                  </a:lnTo>
                  <a:lnTo>
                    <a:pt x="1526" y="129"/>
                  </a:lnTo>
                  <a:lnTo>
                    <a:pt x="1527" y="129"/>
                  </a:lnTo>
                  <a:lnTo>
                    <a:pt x="1527" y="131"/>
                  </a:lnTo>
                  <a:lnTo>
                    <a:pt x="1527" y="133"/>
                  </a:lnTo>
                  <a:lnTo>
                    <a:pt x="1527" y="135"/>
                  </a:lnTo>
                  <a:lnTo>
                    <a:pt x="1527" y="133"/>
                  </a:lnTo>
                  <a:lnTo>
                    <a:pt x="1526" y="133"/>
                  </a:lnTo>
                  <a:lnTo>
                    <a:pt x="1526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6"/>
                  </a:lnTo>
                  <a:lnTo>
                    <a:pt x="1531" y="136"/>
                  </a:lnTo>
                  <a:lnTo>
                    <a:pt x="1531" y="138"/>
                  </a:lnTo>
                  <a:lnTo>
                    <a:pt x="1533" y="138"/>
                  </a:lnTo>
                  <a:lnTo>
                    <a:pt x="1533" y="140"/>
                  </a:lnTo>
                  <a:lnTo>
                    <a:pt x="1535" y="140"/>
                  </a:lnTo>
                  <a:lnTo>
                    <a:pt x="1535" y="142"/>
                  </a:lnTo>
                  <a:lnTo>
                    <a:pt x="1535" y="143"/>
                  </a:lnTo>
                  <a:lnTo>
                    <a:pt x="1535" y="145"/>
                  </a:lnTo>
                  <a:lnTo>
                    <a:pt x="1536" y="145"/>
                  </a:lnTo>
                  <a:lnTo>
                    <a:pt x="1536" y="147"/>
                  </a:lnTo>
                  <a:lnTo>
                    <a:pt x="1536" y="149"/>
                  </a:lnTo>
                  <a:lnTo>
                    <a:pt x="1536" y="151"/>
                  </a:lnTo>
                  <a:lnTo>
                    <a:pt x="1535" y="151"/>
                  </a:lnTo>
                  <a:lnTo>
                    <a:pt x="1535" y="149"/>
                  </a:lnTo>
                  <a:lnTo>
                    <a:pt x="1535" y="151"/>
                  </a:lnTo>
                  <a:lnTo>
                    <a:pt x="1535" y="152"/>
                  </a:lnTo>
                  <a:lnTo>
                    <a:pt x="1535" y="151"/>
                  </a:lnTo>
                  <a:lnTo>
                    <a:pt x="1536" y="151"/>
                  </a:lnTo>
                  <a:lnTo>
                    <a:pt x="1538" y="151"/>
                  </a:lnTo>
                  <a:lnTo>
                    <a:pt x="1540" y="151"/>
                  </a:lnTo>
                  <a:lnTo>
                    <a:pt x="1540" y="149"/>
                  </a:lnTo>
                  <a:lnTo>
                    <a:pt x="1538" y="149"/>
                  </a:lnTo>
                  <a:lnTo>
                    <a:pt x="1540" y="149"/>
                  </a:lnTo>
                  <a:lnTo>
                    <a:pt x="1540" y="147"/>
                  </a:lnTo>
                  <a:lnTo>
                    <a:pt x="1540" y="145"/>
                  </a:lnTo>
                  <a:lnTo>
                    <a:pt x="1542" y="145"/>
                  </a:lnTo>
                  <a:lnTo>
                    <a:pt x="1543" y="145"/>
                  </a:lnTo>
                  <a:lnTo>
                    <a:pt x="1543" y="147"/>
                  </a:lnTo>
                  <a:lnTo>
                    <a:pt x="1543" y="149"/>
                  </a:lnTo>
                  <a:lnTo>
                    <a:pt x="1543" y="147"/>
                  </a:lnTo>
                  <a:lnTo>
                    <a:pt x="1545" y="147"/>
                  </a:lnTo>
                  <a:lnTo>
                    <a:pt x="1547" y="147"/>
                  </a:lnTo>
                  <a:lnTo>
                    <a:pt x="1547" y="145"/>
                  </a:lnTo>
                  <a:lnTo>
                    <a:pt x="1549" y="145"/>
                  </a:lnTo>
                  <a:lnTo>
                    <a:pt x="1549" y="143"/>
                  </a:lnTo>
                  <a:lnTo>
                    <a:pt x="1547" y="143"/>
                  </a:lnTo>
                  <a:lnTo>
                    <a:pt x="1547" y="142"/>
                  </a:lnTo>
                  <a:lnTo>
                    <a:pt x="1547" y="140"/>
                  </a:lnTo>
                  <a:lnTo>
                    <a:pt x="1549" y="140"/>
                  </a:lnTo>
                  <a:lnTo>
                    <a:pt x="1549" y="138"/>
                  </a:lnTo>
                  <a:lnTo>
                    <a:pt x="1549" y="136"/>
                  </a:lnTo>
                  <a:lnTo>
                    <a:pt x="1549" y="135"/>
                  </a:lnTo>
                  <a:lnTo>
                    <a:pt x="1550" y="135"/>
                  </a:lnTo>
                  <a:lnTo>
                    <a:pt x="1550" y="133"/>
                  </a:lnTo>
                  <a:lnTo>
                    <a:pt x="1550" y="131"/>
                  </a:lnTo>
                  <a:lnTo>
                    <a:pt x="1550" y="129"/>
                  </a:lnTo>
                  <a:lnTo>
                    <a:pt x="1550" y="128"/>
                  </a:lnTo>
                  <a:lnTo>
                    <a:pt x="1550" y="126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2"/>
                  </a:lnTo>
                  <a:lnTo>
                    <a:pt x="1554" y="122"/>
                  </a:lnTo>
                  <a:lnTo>
                    <a:pt x="1554" y="120"/>
                  </a:lnTo>
                  <a:lnTo>
                    <a:pt x="1554" y="119"/>
                  </a:lnTo>
                  <a:lnTo>
                    <a:pt x="1554" y="117"/>
                  </a:lnTo>
                  <a:lnTo>
                    <a:pt x="1554" y="115"/>
                  </a:lnTo>
                  <a:lnTo>
                    <a:pt x="1556" y="115"/>
                  </a:lnTo>
                  <a:lnTo>
                    <a:pt x="1556" y="117"/>
                  </a:lnTo>
                  <a:lnTo>
                    <a:pt x="1558" y="117"/>
                  </a:lnTo>
                  <a:lnTo>
                    <a:pt x="1556" y="117"/>
                  </a:lnTo>
                  <a:lnTo>
                    <a:pt x="1556" y="115"/>
                  </a:lnTo>
                  <a:lnTo>
                    <a:pt x="1554" y="115"/>
                  </a:lnTo>
                  <a:lnTo>
                    <a:pt x="1556" y="115"/>
                  </a:lnTo>
                  <a:lnTo>
                    <a:pt x="1556" y="113"/>
                  </a:lnTo>
                  <a:lnTo>
                    <a:pt x="1556" y="115"/>
                  </a:lnTo>
                  <a:lnTo>
                    <a:pt x="1554" y="115"/>
                  </a:lnTo>
                  <a:lnTo>
                    <a:pt x="1552" y="115"/>
                  </a:lnTo>
                  <a:lnTo>
                    <a:pt x="1552" y="113"/>
                  </a:lnTo>
                  <a:lnTo>
                    <a:pt x="1550" y="113"/>
                  </a:lnTo>
                  <a:lnTo>
                    <a:pt x="1552" y="113"/>
                  </a:lnTo>
                  <a:lnTo>
                    <a:pt x="1552" y="112"/>
                  </a:lnTo>
                  <a:lnTo>
                    <a:pt x="1552" y="110"/>
                  </a:lnTo>
                  <a:lnTo>
                    <a:pt x="1554" y="110"/>
                  </a:lnTo>
                  <a:lnTo>
                    <a:pt x="1556" y="110"/>
                  </a:lnTo>
                  <a:lnTo>
                    <a:pt x="1556" y="108"/>
                  </a:lnTo>
                  <a:lnTo>
                    <a:pt x="1554" y="108"/>
                  </a:lnTo>
                  <a:lnTo>
                    <a:pt x="1556" y="106"/>
                  </a:lnTo>
                  <a:lnTo>
                    <a:pt x="1556" y="104"/>
                  </a:lnTo>
                  <a:lnTo>
                    <a:pt x="1558" y="104"/>
                  </a:lnTo>
                  <a:lnTo>
                    <a:pt x="1559" y="104"/>
                  </a:lnTo>
                  <a:lnTo>
                    <a:pt x="1559" y="103"/>
                  </a:lnTo>
                  <a:lnTo>
                    <a:pt x="1561" y="103"/>
                  </a:lnTo>
                  <a:lnTo>
                    <a:pt x="1561" y="104"/>
                  </a:lnTo>
                  <a:lnTo>
                    <a:pt x="1563" y="104"/>
                  </a:lnTo>
                  <a:lnTo>
                    <a:pt x="1563" y="103"/>
                  </a:lnTo>
                  <a:lnTo>
                    <a:pt x="1563" y="101"/>
                  </a:lnTo>
                  <a:lnTo>
                    <a:pt x="1565" y="101"/>
                  </a:lnTo>
                  <a:lnTo>
                    <a:pt x="1565" y="103"/>
                  </a:lnTo>
                  <a:lnTo>
                    <a:pt x="1565" y="104"/>
                  </a:lnTo>
                  <a:lnTo>
                    <a:pt x="1566" y="104"/>
                  </a:lnTo>
                  <a:lnTo>
                    <a:pt x="1566" y="103"/>
                  </a:lnTo>
                  <a:lnTo>
                    <a:pt x="1568" y="103"/>
                  </a:lnTo>
                  <a:lnTo>
                    <a:pt x="1568" y="101"/>
                  </a:lnTo>
                  <a:lnTo>
                    <a:pt x="1568" y="99"/>
                  </a:lnTo>
                  <a:lnTo>
                    <a:pt x="1566" y="99"/>
                  </a:lnTo>
                  <a:lnTo>
                    <a:pt x="1566" y="97"/>
                  </a:lnTo>
                  <a:lnTo>
                    <a:pt x="1568" y="97"/>
                  </a:lnTo>
                  <a:lnTo>
                    <a:pt x="1568" y="96"/>
                  </a:lnTo>
                  <a:lnTo>
                    <a:pt x="1570" y="96"/>
                  </a:lnTo>
                  <a:lnTo>
                    <a:pt x="1572" y="96"/>
                  </a:lnTo>
                  <a:lnTo>
                    <a:pt x="1572" y="97"/>
                  </a:lnTo>
                  <a:lnTo>
                    <a:pt x="1573" y="97"/>
                  </a:lnTo>
                  <a:lnTo>
                    <a:pt x="1573" y="96"/>
                  </a:lnTo>
                  <a:lnTo>
                    <a:pt x="1575" y="96"/>
                  </a:lnTo>
                  <a:lnTo>
                    <a:pt x="1575" y="94"/>
                  </a:lnTo>
                  <a:lnTo>
                    <a:pt x="1575" y="92"/>
                  </a:lnTo>
                  <a:lnTo>
                    <a:pt x="1577" y="92"/>
                  </a:lnTo>
                  <a:lnTo>
                    <a:pt x="1577" y="94"/>
                  </a:lnTo>
                  <a:lnTo>
                    <a:pt x="1577" y="92"/>
                  </a:lnTo>
                  <a:lnTo>
                    <a:pt x="1579" y="92"/>
                  </a:lnTo>
                  <a:lnTo>
                    <a:pt x="1581" y="92"/>
                  </a:lnTo>
                  <a:lnTo>
                    <a:pt x="1579" y="92"/>
                  </a:lnTo>
                  <a:lnTo>
                    <a:pt x="1579" y="94"/>
                  </a:lnTo>
                  <a:lnTo>
                    <a:pt x="1579" y="96"/>
                  </a:lnTo>
                  <a:lnTo>
                    <a:pt x="1579" y="97"/>
                  </a:lnTo>
                  <a:lnTo>
                    <a:pt x="1581" y="97"/>
                  </a:lnTo>
                  <a:lnTo>
                    <a:pt x="1581" y="96"/>
                  </a:lnTo>
                  <a:lnTo>
                    <a:pt x="1582" y="96"/>
                  </a:lnTo>
                  <a:lnTo>
                    <a:pt x="1584" y="96"/>
                  </a:lnTo>
                  <a:lnTo>
                    <a:pt x="1586" y="96"/>
                  </a:lnTo>
                  <a:lnTo>
                    <a:pt x="1586" y="94"/>
                  </a:lnTo>
                  <a:lnTo>
                    <a:pt x="1586" y="92"/>
                  </a:lnTo>
                  <a:lnTo>
                    <a:pt x="1588" y="92"/>
                  </a:lnTo>
                  <a:lnTo>
                    <a:pt x="1588" y="90"/>
                  </a:lnTo>
                  <a:lnTo>
                    <a:pt x="1588" y="89"/>
                  </a:lnTo>
                  <a:lnTo>
                    <a:pt x="1586" y="89"/>
                  </a:lnTo>
                  <a:lnTo>
                    <a:pt x="1586" y="87"/>
                  </a:lnTo>
                  <a:lnTo>
                    <a:pt x="1586" y="85"/>
                  </a:lnTo>
                  <a:lnTo>
                    <a:pt x="1588" y="85"/>
                  </a:lnTo>
                  <a:lnTo>
                    <a:pt x="1588" y="83"/>
                  </a:lnTo>
                  <a:lnTo>
                    <a:pt x="1588" y="81"/>
                  </a:lnTo>
                  <a:lnTo>
                    <a:pt x="1588" y="83"/>
                  </a:lnTo>
                  <a:lnTo>
                    <a:pt x="1589" y="83"/>
                  </a:lnTo>
                  <a:lnTo>
                    <a:pt x="1589" y="85"/>
                  </a:lnTo>
                  <a:lnTo>
                    <a:pt x="1591" y="85"/>
                  </a:lnTo>
                  <a:lnTo>
                    <a:pt x="1591" y="83"/>
                  </a:lnTo>
                  <a:lnTo>
                    <a:pt x="1593" y="83"/>
                  </a:lnTo>
                  <a:lnTo>
                    <a:pt x="1593" y="81"/>
                  </a:lnTo>
                  <a:lnTo>
                    <a:pt x="1595" y="81"/>
                  </a:lnTo>
                  <a:lnTo>
                    <a:pt x="1595" y="80"/>
                  </a:lnTo>
                  <a:lnTo>
                    <a:pt x="1595" y="81"/>
                  </a:lnTo>
                  <a:lnTo>
                    <a:pt x="1595" y="83"/>
                  </a:lnTo>
                  <a:lnTo>
                    <a:pt x="1595" y="85"/>
                  </a:lnTo>
                  <a:lnTo>
                    <a:pt x="1596" y="85"/>
                  </a:lnTo>
                  <a:lnTo>
                    <a:pt x="1596" y="83"/>
                  </a:lnTo>
                  <a:lnTo>
                    <a:pt x="1598" y="83"/>
                  </a:lnTo>
                  <a:lnTo>
                    <a:pt x="1598" y="85"/>
                  </a:lnTo>
                  <a:lnTo>
                    <a:pt x="1598" y="87"/>
                  </a:lnTo>
                  <a:lnTo>
                    <a:pt x="1598" y="85"/>
                  </a:lnTo>
                  <a:lnTo>
                    <a:pt x="1600" y="85"/>
                  </a:lnTo>
                  <a:lnTo>
                    <a:pt x="1600" y="87"/>
                  </a:lnTo>
                  <a:lnTo>
                    <a:pt x="1602" y="87"/>
                  </a:lnTo>
                  <a:lnTo>
                    <a:pt x="1600" y="87"/>
                  </a:lnTo>
                  <a:lnTo>
                    <a:pt x="1600" y="85"/>
                  </a:lnTo>
                  <a:lnTo>
                    <a:pt x="1602" y="85"/>
                  </a:lnTo>
                  <a:lnTo>
                    <a:pt x="1602" y="83"/>
                  </a:lnTo>
                  <a:lnTo>
                    <a:pt x="1604" y="83"/>
                  </a:lnTo>
                  <a:lnTo>
                    <a:pt x="1604" y="81"/>
                  </a:lnTo>
                  <a:lnTo>
                    <a:pt x="1604" y="80"/>
                  </a:lnTo>
                  <a:lnTo>
                    <a:pt x="1605" y="80"/>
                  </a:lnTo>
                  <a:lnTo>
                    <a:pt x="1605" y="78"/>
                  </a:lnTo>
                  <a:lnTo>
                    <a:pt x="1605" y="76"/>
                  </a:lnTo>
                  <a:lnTo>
                    <a:pt x="1605" y="74"/>
                  </a:lnTo>
                  <a:lnTo>
                    <a:pt x="1604" y="74"/>
                  </a:lnTo>
                  <a:lnTo>
                    <a:pt x="1604" y="73"/>
                  </a:lnTo>
                  <a:lnTo>
                    <a:pt x="1602" y="73"/>
                  </a:lnTo>
                  <a:lnTo>
                    <a:pt x="1602" y="71"/>
                  </a:lnTo>
                  <a:lnTo>
                    <a:pt x="1602" y="69"/>
                  </a:lnTo>
                  <a:lnTo>
                    <a:pt x="1604" y="69"/>
                  </a:lnTo>
                  <a:lnTo>
                    <a:pt x="1604" y="67"/>
                  </a:lnTo>
                  <a:lnTo>
                    <a:pt x="1604" y="66"/>
                  </a:lnTo>
                  <a:lnTo>
                    <a:pt x="1602" y="66"/>
                  </a:lnTo>
                  <a:lnTo>
                    <a:pt x="1604" y="66"/>
                  </a:lnTo>
                  <a:lnTo>
                    <a:pt x="1604" y="67"/>
                  </a:lnTo>
                  <a:lnTo>
                    <a:pt x="1604" y="66"/>
                  </a:lnTo>
                  <a:lnTo>
                    <a:pt x="1605" y="66"/>
                  </a:lnTo>
                  <a:lnTo>
                    <a:pt x="1605" y="67"/>
                  </a:lnTo>
                  <a:lnTo>
                    <a:pt x="1605" y="66"/>
                  </a:lnTo>
                  <a:lnTo>
                    <a:pt x="1605" y="64"/>
                  </a:lnTo>
                  <a:lnTo>
                    <a:pt x="1605" y="62"/>
                  </a:lnTo>
                  <a:lnTo>
                    <a:pt x="1605" y="60"/>
                  </a:lnTo>
                  <a:lnTo>
                    <a:pt x="1607" y="60"/>
                  </a:lnTo>
                  <a:lnTo>
                    <a:pt x="1609" y="60"/>
                  </a:lnTo>
                  <a:lnTo>
                    <a:pt x="1609" y="58"/>
                  </a:lnTo>
                  <a:lnTo>
                    <a:pt x="1609" y="57"/>
                  </a:lnTo>
                  <a:lnTo>
                    <a:pt x="1609" y="55"/>
                  </a:lnTo>
                  <a:lnTo>
                    <a:pt x="1611" y="55"/>
                  </a:lnTo>
                  <a:lnTo>
                    <a:pt x="1611" y="57"/>
                  </a:lnTo>
                  <a:lnTo>
                    <a:pt x="1611" y="58"/>
                  </a:lnTo>
                  <a:lnTo>
                    <a:pt x="1611" y="60"/>
                  </a:lnTo>
                  <a:lnTo>
                    <a:pt x="1612" y="60"/>
                  </a:lnTo>
                  <a:lnTo>
                    <a:pt x="1614" y="60"/>
                  </a:lnTo>
                  <a:lnTo>
                    <a:pt x="1612" y="60"/>
                  </a:lnTo>
                  <a:lnTo>
                    <a:pt x="1612" y="58"/>
                  </a:lnTo>
                  <a:lnTo>
                    <a:pt x="1614" y="58"/>
                  </a:lnTo>
                  <a:lnTo>
                    <a:pt x="1616" y="58"/>
                  </a:lnTo>
                  <a:lnTo>
                    <a:pt x="1614" y="58"/>
                  </a:lnTo>
                  <a:lnTo>
                    <a:pt x="1614" y="57"/>
                  </a:lnTo>
                  <a:lnTo>
                    <a:pt x="1614" y="55"/>
                  </a:lnTo>
                  <a:lnTo>
                    <a:pt x="1614" y="53"/>
                  </a:lnTo>
                  <a:lnTo>
                    <a:pt x="1616" y="53"/>
                  </a:lnTo>
                  <a:lnTo>
                    <a:pt x="1614" y="53"/>
                  </a:lnTo>
                  <a:lnTo>
                    <a:pt x="1616" y="53"/>
                  </a:lnTo>
                  <a:lnTo>
                    <a:pt x="1616" y="51"/>
                  </a:lnTo>
                  <a:lnTo>
                    <a:pt x="1614" y="51"/>
                  </a:lnTo>
                  <a:lnTo>
                    <a:pt x="1612" y="51"/>
                  </a:lnTo>
                  <a:lnTo>
                    <a:pt x="1612" y="50"/>
                  </a:lnTo>
                  <a:lnTo>
                    <a:pt x="1611" y="50"/>
                  </a:lnTo>
                  <a:lnTo>
                    <a:pt x="1611" y="48"/>
                  </a:lnTo>
                  <a:lnTo>
                    <a:pt x="1609" y="48"/>
                  </a:lnTo>
                  <a:lnTo>
                    <a:pt x="1609" y="46"/>
                  </a:lnTo>
                  <a:lnTo>
                    <a:pt x="1609" y="48"/>
                  </a:lnTo>
                  <a:lnTo>
                    <a:pt x="1607" y="50"/>
                  </a:lnTo>
                  <a:lnTo>
                    <a:pt x="1607" y="51"/>
                  </a:lnTo>
                  <a:lnTo>
                    <a:pt x="1605" y="51"/>
                  </a:lnTo>
                  <a:lnTo>
                    <a:pt x="1604" y="51"/>
                  </a:lnTo>
                  <a:lnTo>
                    <a:pt x="1604" y="50"/>
                  </a:lnTo>
                  <a:lnTo>
                    <a:pt x="1604" y="48"/>
                  </a:lnTo>
                  <a:lnTo>
                    <a:pt x="1605" y="48"/>
                  </a:lnTo>
                  <a:lnTo>
                    <a:pt x="1607" y="48"/>
                  </a:lnTo>
                  <a:lnTo>
                    <a:pt x="1607" y="46"/>
                  </a:lnTo>
                  <a:lnTo>
                    <a:pt x="1605" y="46"/>
                  </a:lnTo>
                  <a:lnTo>
                    <a:pt x="1605" y="44"/>
                  </a:lnTo>
                  <a:lnTo>
                    <a:pt x="1605" y="46"/>
                  </a:lnTo>
                  <a:lnTo>
                    <a:pt x="1604" y="46"/>
                  </a:lnTo>
                  <a:lnTo>
                    <a:pt x="1604" y="44"/>
                  </a:lnTo>
                  <a:lnTo>
                    <a:pt x="1604" y="43"/>
                  </a:lnTo>
                  <a:lnTo>
                    <a:pt x="1602" y="43"/>
                  </a:lnTo>
                  <a:lnTo>
                    <a:pt x="1602" y="41"/>
                  </a:lnTo>
                  <a:lnTo>
                    <a:pt x="1600" y="41"/>
                  </a:lnTo>
                  <a:lnTo>
                    <a:pt x="1600" y="43"/>
                  </a:lnTo>
                  <a:lnTo>
                    <a:pt x="1600" y="41"/>
                  </a:lnTo>
                  <a:lnTo>
                    <a:pt x="1600" y="43"/>
                  </a:lnTo>
                  <a:lnTo>
                    <a:pt x="1598" y="43"/>
                  </a:lnTo>
                  <a:lnTo>
                    <a:pt x="1596" y="43"/>
                  </a:lnTo>
                  <a:lnTo>
                    <a:pt x="1596" y="44"/>
                  </a:lnTo>
                  <a:lnTo>
                    <a:pt x="1595" y="44"/>
                  </a:lnTo>
                  <a:lnTo>
                    <a:pt x="1595" y="43"/>
                  </a:lnTo>
                  <a:lnTo>
                    <a:pt x="1595" y="44"/>
                  </a:lnTo>
                  <a:lnTo>
                    <a:pt x="1593" y="44"/>
                  </a:lnTo>
                  <a:lnTo>
                    <a:pt x="1593" y="43"/>
                  </a:lnTo>
                  <a:lnTo>
                    <a:pt x="1591" y="43"/>
                  </a:lnTo>
                  <a:lnTo>
                    <a:pt x="1589" y="43"/>
                  </a:lnTo>
                  <a:lnTo>
                    <a:pt x="1589" y="44"/>
                  </a:lnTo>
                  <a:lnTo>
                    <a:pt x="1588" y="43"/>
                  </a:lnTo>
                  <a:lnTo>
                    <a:pt x="1588" y="44"/>
                  </a:lnTo>
                  <a:lnTo>
                    <a:pt x="1588" y="43"/>
                  </a:lnTo>
                  <a:lnTo>
                    <a:pt x="1588" y="44"/>
                  </a:lnTo>
                  <a:lnTo>
                    <a:pt x="1588" y="43"/>
                  </a:lnTo>
                  <a:lnTo>
                    <a:pt x="1586" y="43"/>
                  </a:lnTo>
                  <a:lnTo>
                    <a:pt x="1588" y="41"/>
                  </a:lnTo>
                  <a:lnTo>
                    <a:pt x="1588" y="39"/>
                  </a:lnTo>
                  <a:lnTo>
                    <a:pt x="1589" y="39"/>
                  </a:lnTo>
                  <a:lnTo>
                    <a:pt x="1591" y="39"/>
                  </a:lnTo>
                  <a:lnTo>
                    <a:pt x="1591" y="37"/>
                  </a:lnTo>
                  <a:lnTo>
                    <a:pt x="1593" y="37"/>
                  </a:lnTo>
                  <a:lnTo>
                    <a:pt x="1593" y="35"/>
                  </a:lnTo>
                  <a:lnTo>
                    <a:pt x="1595" y="35"/>
                  </a:lnTo>
                  <a:lnTo>
                    <a:pt x="1596" y="35"/>
                  </a:lnTo>
                  <a:lnTo>
                    <a:pt x="1598" y="35"/>
                  </a:lnTo>
                  <a:lnTo>
                    <a:pt x="1600" y="35"/>
                  </a:lnTo>
                  <a:lnTo>
                    <a:pt x="1602" y="35"/>
                  </a:lnTo>
                  <a:lnTo>
                    <a:pt x="1602" y="37"/>
                  </a:lnTo>
                  <a:lnTo>
                    <a:pt x="1602" y="35"/>
                  </a:lnTo>
                  <a:lnTo>
                    <a:pt x="1602" y="37"/>
                  </a:lnTo>
                  <a:lnTo>
                    <a:pt x="1602" y="35"/>
                  </a:lnTo>
                  <a:lnTo>
                    <a:pt x="1604" y="35"/>
                  </a:lnTo>
                  <a:lnTo>
                    <a:pt x="1602" y="35"/>
                  </a:lnTo>
                  <a:lnTo>
                    <a:pt x="1600" y="35"/>
                  </a:lnTo>
                  <a:lnTo>
                    <a:pt x="1600" y="34"/>
                  </a:lnTo>
                  <a:lnTo>
                    <a:pt x="1602" y="34"/>
                  </a:lnTo>
                  <a:lnTo>
                    <a:pt x="1602" y="32"/>
                  </a:lnTo>
                  <a:lnTo>
                    <a:pt x="1602" y="30"/>
                  </a:lnTo>
                  <a:lnTo>
                    <a:pt x="1604" y="30"/>
                  </a:lnTo>
                  <a:lnTo>
                    <a:pt x="1604" y="28"/>
                  </a:lnTo>
                  <a:lnTo>
                    <a:pt x="1604" y="30"/>
                  </a:lnTo>
                  <a:lnTo>
                    <a:pt x="1605" y="30"/>
                  </a:lnTo>
                  <a:lnTo>
                    <a:pt x="1604" y="30"/>
                  </a:lnTo>
                  <a:lnTo>
                    <a:pt x="1604" y="32"/>
                  </a:lnTo>
                  <a:lnTo>
                    <a:pt x="1605" y="32"/>
                  </a:lnTo>
                  <a:lnTo>
                    <a:pt x="1605" y="30"/>
                  </a:lnTo>
                  <a:lnTo>
                    <a:pt x="1605" y="32"/>
                  </a:lnTo>
                  <a:lnTo>
                    <a:pt x="1607" y="32"/>
                  </a:lnTo>
                  <a:lnTo>
                    <a:pt x="1607" y="34"/>
                  </a:lnTo>
                  <a:lnTo>
                    <a:pt x="1609" y="34"/>
                  </a:lnTo>
                  <a:lnTo>
                    <a:pt x="1609" y="35"/>
                  </a:lnTo>
                  <a:lnTo>
                    <a:pt x="1609" y="37"/>
                  </a:lnTo>
                  <a:lnTo>
                    <a:pt x="1611" y="37"/>
                  </a:lnTo>
                  <a:lnTo>
                    <a:pt x="1611" y="39"/>
                  </a:lnTo>
                  <a:lnTo>
                    <a:pt x="1612" y="39"/>
                  </a:lnTo>
                  <a:lnTo>
                    <a:pt x="1614" y="41"/>
                  </a:lnTo>
                  <a:lnTo>
                    <a:pt x="1614" y="43"/>
                  </a:lnTo>
                  <a:lnTo>
                    <a:pt x="1614" y="44"/>
                  </a:lnTo>
                  <a:lnTo>
                    <a:pt x="1616" y="44"/>
                  </a:lnTo>
                  <a:lnTo>
                    <a:pt x="1616" y="43"/>
                  </a:lnTo>
                  <a:lnTo>
                    <a:pt x="1616" y="41"/>
                  </a:lnTo>
                  <a:lnTo>
                    <a:pt x="1618" y="41"/>
                  </a:lnTo>
                  <a:lnTo>
                    <a:pt x="1618" y="39"/>
                  </a:lnTo>
                  <a:lnTo>
                    <a:pt x="1619" y="39"/>
                  </a:lnTo>
                  <a:lnTo>
                    <a:pt x="1619" y="41"/>
                  </a:lnTo>
                  <a:lnTo>
                    <a:pt x="1619" y="43"/>
                  </a:lnTo>
                  <a:lnTo>
                    <a:pt x="1619" y="44"/>
                  </a:lnTo>
                  <a:lnTo>
                    <a:pt x="1621" y="44"/>
                  </a:lnTo>
                  <a:lnTo>
                    <a:pt x="1623" y="44"/>
                  </a:lnTo>
                  <a:lnTo>
                    <a:pt x="1623" y="43"/>
                  </a:lnTo>
                  <a:lnTo>
                    <a:pt x="1623" y="41"/>
                  </a:lnTo>
                  <a:lnTo>
                    <a:pt x="1621" y="41"/>
                  </a:lnTo>
                  <a:lnTo>
                    <a:pt x="1621" y="43"/>
                  </a:lnTo>
                  <a:lnTo>
                    <a:pt x="1621" y="41"/>
                  </a:lnTo>
                  <a:lnTo>
                    <a:pt x="1621" y="39"/>
                  </a:lnTo>
                  <a:lnTo>
                    <a:pt x="1621" y="37"/>
                  </a:lnTo>
                  <a:lnTo>
                    <a:pt x="1621" y="35"/>
                  </a:lnTo>
                  <a:lnTo>
                    <a:pt x="1619" y="35"/>
                  </a:lnTo>
                  <a:lnTo>
                    <a:pt x="1619" y="37"/>
                  </a:lnTo>
                  <a:lnTo>
                    <a:pt x="1618" y="37"/>
                  </a:lnTo>
                  <a:lnTo>
                    <a:pt x="1618" y="35"/>
                  </a:lnTo>
                  <a:lnTo>
                    <a:pt x="1619" y="35"/>
                  </a:lnTo>
                  <a:lnTo>
                    <a:pt x="1619" y="34"/>
                  </a:lnTo>
                  <a:lnTo>
                    <a:pt x="1618" y="34"/>
                  </a:lnTo>
                  <a:lnTo>
                    <a:pt x="1616" y="34"/>
                  </a:lnTo>
                  <a:lnTo>
                    <a:pt x="1616" y="32"/>
                  </a:lnTo>
                  <a:lnTo>
                    <a:pt x="1616" y="30"/>
                  </a:lnTo>
                  <a:lnTo>
                    <a:pt x="1618" y="30"/>
                  </a:lnTo>
                  <a:lnTo>
                    <a:pt x="1616" y="30"/>
                  </a:lnTo>
                  <a:lnTo>
                    <a:pt x="1616" y="28"/>
                  </a:lnTo>
                  <a:lnTo>
                    <a:pt x="1618" y="28"/>
                  </a:lnTo>
                  <a:lnTo>
                    <a:pt x="1616" y="28"/>
                  </a:lnTo>
                  <a:lnTo>
                    <a:pt x="1616" y="27"/>
                  </a:lnTo>
                  <a:lnTo>
                    <a:pt x="1618" y="27"/>
                  </a:lnTo>
                  <a:lnTo>
                    <a:pt x="1618" y="25"/>
                  </a:lnTo>
                  <a:lnTo>
                    <a:pt x="1616" y="25"/>
                  </a:lnTo>
                  <a:lnTo>
                    <a:pt x="1614" y="25"/>
                  </a:lnTo>
                  <a:lnTo>
                    <a:pt x="1614" y="27"/>
                  </a:lnTo>
                  <a:lnTo>
                    <a:pt x="1612" y="27"/>
                  </a:lnTo>
                  <a:lnTo>
                    <a:pt x="1612" y="25"/>
                  </a:lnTo>
                  <a:lnTo>
                    <a:pt x="1612" y="27"/>
                  </a:lnTo>
                  <a:lnTo>
                    <a:pt x="1611" y="27"/>
                  </a:lnTo>
                  <a:lnTo>
                    <a:pt x="1609" y="27"/>
                  </a:lnTo>
                  <a:lnTo>
                    <a:pt x="1607" y="27"/>
                  </a:lnTo>
                  <a:lnTo>
                    <a:pt x="1609" y="27"/>
                  </a:lnTo>
                  <a:lnTo>
                    <a:pt x="1609" y="25"/>
                  </a:lnTo>
                  <a:lnTo>
                    <a:pt x="1607" y="25"/>
                  </a:lnTo>
                  <a:lnTo>
                    <a:pt x="1609" y="23"/>
                  </a:lnTo>
                  <a:lnTo>
                    <a:pt x="1609" y="25"/>
                  </a:lnTo>
                  <a:lnTo>
                    <a:pt x="1609" y="23"/>
                  </a:lnTo>
                  <a:lnTo>
                    <a:pt x="1609" y="25"/>
                  </a:lnTo>
                  <a:lnTo>
                    <a:pt x="1609" y="23"/>
                  </a:lnTo>
                  <a:lnTo>
                    <a:pt x="1611" y="23"/>
                  </a:lnTo>
                  <a:lnTo>
                    <a:pt x="1611" y="25"/>
                  </a:lnTo>
                  <a:lnTo>
                    <a:pt x="1611" y="23"/>
                  </a:lnTo>
                  <a:lnTo>
                    <a:pt x="1611" y="25"/>
                  </a:lnTo>
                  <a:lnTo>
                    <a:pt x="1611" y="23"/>
                  </a:lnTo>
                  <a:lnTo>
                    <a:pt x="1612" y="23"/>
                  </a:lnTo>
                  <a:lnTo>
                    <a:pt x="1612" y="21"/>
                  </a:lnTo>
                  <a:lnTo>
                    <a:pt x="1612" y="20"/>
                  </a:lnTo>
                  <a:lnTo>
                    <a:pt x="1611" y="20"/>
                  </a:lnTo>
                  <a:lnTo>
                    <a:pt x="1612" y="20"/>
                  </a:lnTo>
                  <a:lnTo>
                    <a:pt x="1612" y="18"/>
                  </a:lnTo>
                  <a:lnTo>
                    <a:pt x="1612" y="16"/>
                  </a:lnTo>
                  <a:lnTo>
                    <a:pt x="1614" y="16"/>
                  </a:lnTo>
                  <a:lnTo>
                    <a:pt x="1614" y="18"/>
                  </a:lnTo>
                  <a:lnTo>
                    <a:pt x="1614" y="20"/>
                  </a:lnTo>
                  <a:lnTo>
                    <a:pt x="1614" y="21"/>
                  </a:lnTo>
                  <a:lnTo>
                    <a:pt x="1612" y="21"/>
                  </a:lnTo>
                  <a:lnTo>
                    <a:pt x="1614" y="21"/>
                  </a:lnTo>
                  <a:lnTo>
                    <a:pt x="1614" y="20"/>
                  </a:lnTo>
                  <a:lnTo>
                    <a:pt x="1614" y="21"/>
                  </a:lnTo>
                  <a:lnTo>
                    <a:pt x="1616" y="21"/>
                  </a:lnTo>
                  <a:lnTo>
                    <a:pt x="1618" y="21"/>
                  </a:lnTo>
                  <a:lnTo>
                    <a:pt x="1619" y="21"/>
                  </a:lnTo>
                  <a:lnTo>
                    <a:pt x="1618" y="21"/>
                  </a:lnTo>
                  <a:lnTo>
                    <a:pt x="1618" y="20"/>
                  </a:lnTo>
                  <a:lnTo>
                    <a:pt x="1619" y="20"/>
                  </a:lnTo>
                  <a:lnTo>
                    <a:pt x="1619" y="21"/>
                  </a:lnTo>
                  <a:lnTo>
                    <a:pt x="1619" y="20"/>
                  </a:lnTo>
                  <a:lnTo>
                    <a:pt x="1619" y="21"/>
                  </a:lnTo>
                  <a:lnTo>
                    <a:pt x="1621" y="21"/>
                  </a:lnTo>
                  <a:lnTo>
                    <a:pt x="1621" y="20"/>
                  </a:lnTo>
                  <a:lnTo>
                    <a:pt x="1619" y="20"/>
                  </a:lnTo>
                  <a:lnTo>
                    <a:pt x="1621" y="20"/>
                  </a:lnTo>
                  <a:lnTo>
                    <a:pt x="1619" y="20"/>
                  </a:lnTo>
                  <a:lnTo>
                    <a:pt x="1619" y="18"/>
                  </a:lnTo>
                  <a:lnTo>
                    <a:pt x="1618" y="18"/>
                  </a:lnTo>
                  <a:lnTo>
                    <a:pt x="1616" y="18"/>
                  </a:lnTo>
                  <a:lnTo>
                    <a:pt x="1616" y="16"/>
                  </a:lnTo>
                  <a:lnTo>
                    <a:pt x="1616" y="18"/>
                  </a:lnTo>
                  <a:lnTo>
                    <a:pt x="1616" y="16"/>
                  </a:lnTo>
                  <a:lnTo>
                    <a:pt x="1614" y="16"/>
                  </a:lnTo>
                  <a:lnTo>
                    <a:pt x="1614" y="14"/>
                  </a:lnTo>
                  <a:lnTo>
                    <a:pt x="1616" y="14"/>
                  </a:lnTo>
                  <a:lnTo>
                    <a:pt x="1616" y="12"/>
                  </a:lnTo>
                  <a:lnTo>
                    <a:pt x="1618" y="12"/>
                  </a:lnTo>
                  <a:lnTo>
                    <a:pt x="1618" y="14"/>
                  </a:lnTo>
                  <a:lnTo>
                    <a:pt x="1619" y="14"/>
                  </a:lnTo>
                  <a:lnTo>
                    <a:pt x="1619" y="16"/>
                  </a:lnTo>
                  <a:lnTo>
                    <a:pt x="1621" y="16"/>
                  </a:lnTo>
                  <a:lnTo>
                    <a:pt x="1621" y="18"/>
                  </a:lnTo>
                  <a:lnTo>
                    <a:pt x="1621" y="20"/>
                  </a:lnTo>
                  <a:lnTo>
                    <a:pt x="1623" y="20"/>
                  </a:lnTo>
                  <a:lnTo>
                    <a:pt x="1623" y="18"/>
                  </a:lnTo>
                  <a:lnTo>
                    <a:pt x="1625" y="18"/>
                  </a:lnTo>
                  <a:lnTo>
                    <a:pt x="1623" y="18"/>
                  </a:lnTo>
                  <a:lnTo>
                    <a:pt x="1625" y="18"/>
                  </a:lnTo>
                  <a:lnTo>
                    <a:pt x="1625" y="16"/>
                  </a:lnTo>
                  <a:lnTo>
                    <a:pt x="1625" y="14"/>
                  </a:lnTo>
                  <a:lnTo>
                    <a:pt x="1627" y="14"/>
                  </a:lnTo>
                  <a:lnTo>
                    <a:pt x="1625" y="14"/>
                  </a:lnTo>
                  <a:lnTo>
                    <a:pt x="1627" y="14"/>
                  </a:lnTo>
                  <a:lnTo>
                    <a:pt x="1627" y="12"/>
                  </a:lnTo>
                  <a:lnTo>
                    <a:pt x="1625" y="12"/>
                  </a:lnTo>
                  <a:lnTo>
                    <a:pt x="1625" y="11"/>
                  </a:lnTo>
                  <a:lnTo>
                    <a:pt x="1623" y="11"/>
                  </a:lnTo>
                  <a:lnTo>
                    <a:pt x="1623" y="12"/>
                  </a:lnTo>
                  <a:lnTo>
                    <a:pt x="1621" y="12"/>
                  </a:lnTo>
                  <a:lnTo>
                    <a:pt x="1619" y="12"/>
                  </a:lnTo>
                  <a:lnTo>
                    <a:pt x="1619" y="11"/>
                  </a:lnTo>
                  <a:lnTo>
                    <a:pt x="1619" y="9"/>
                  </a:lnTo>
                  <a:lnTo>
                    <a:pt x="1621" y="9"/>
                  </a:lnTo>
                  <a:lnTo>
                    <a:pt x="1621" y="7"/>
                  </a:lnTo>
                  <a:lnTo>
                    <a:pt x="1623" y="7"/>
                  </a:lnTo>
                  <a:lnTo>
                    <a:pt x="1623" y="5"/>
                  </a:lnTo>
                  <a:lnTo>
                    <a:pt x="1625" y="5"/>
                  </a:lnTo>
                  <a:lnTo>
                    <a:pt x="1627" y="5"/>
                  </a:lnTo>
                  <a:lnTo>
                    <a:pt x="1627" y="4"/>
                  </a:lnTo>
                  <a:lnTo>
                    <a:pt x="1628" y="4"/>
                  </a:lnTo>
                  <a:lnTo>
                    <a:pt x="1628" y="2"/>
                  </a:lnTo>
                  <a:lnTo>
                    <a:pt x="1630" y="2"/>
                  </a:lnTo>
                  <a:lnTo>
                    <a:pt x="1628" y="2"/>
                  </a:lnTo>
                  <a:lnTo>
                    <a:pt x="1628" y="0"/>
                  </a:lnTo>
                  <a:lnTo>
                    <a:pt x="1630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79" name="Freeform 33"/>
            <p:cNvSpPr>
              <a:spLocks/>
            </p:cNvSpPr>
            <p:nvPr/>
          </p:nvSpPr>
          <p:spPr bwMode="auto">
            <a:xfrm>
              <a:off x="1796" y="3418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0" name="Freeform 34"/>
            <p:cNvSpPr>
              <a:spLocks/>
            </p:cNvSpPr>
            <p:nvPr/>
          </p:nvSpPr>
          <p:spPr bwMode="auto">
            <a:xfrm>
              <a:off x="1777" y="3335"/>
              <a:ext cx="5" cy="12"/>
            </a:xfrm>
            <a:custGeom>
              <a:avLst/>
              <a:gdLst>
                <a:gd name="T0" fmla="*/ 4 w 5"/>
                <a:gd name="T1" fmla="*/ 12 h 12"/>
                <a:gd name="T2" fmla="*/ 2 w 5"/>
                <a:gd name="T3" fmla="*/ 12 h 12"/>
                <a:gd name="T4" fmla="*/ 2 w 5"/>
                <a:gd name="T5" fmla="*/ 10 h 12"/>
                <a:gd name="T6" fmla="*/ 2 w 5"/>
                <a:gd name="T7" fmla="*/ 9 h 12"/>
                <a:gd name="T8" fmla="*/ 0 w 5"/>
                <a:gd name="T9" fmla="*/ 7 h 12"/>
                <a:gd name="T10" fmla="*/ 2 w 5"/>
                <a:gd name="T11" fmla="*/ 7 h 12"/>
                <a:gd name="T12" fmla="*/ 2 w 5"/>
                <a:gd name="T13" fmla="*/ 5 h 12"/>
                <a:gd name="T14" fmla="*/ 2 w 5"/>
                <a:gd name="T15" fmla="*/ 3 h 12"/>
                <a:gd name="T16" fmla="*/ 2 w 5"/>
                <a:gd name="T17" fmla="*/ 1 h 12"/>
                <a:gd name="T18" fmla="*/ 2 w 5"/>
                <a:gd name="T19" fmla="*/ 0 h 12"/>
                <a:gd name="T20" fmla="*/ 4 w 5"/>
                <a:gd name="T21" fmla="*/ 0 h 12"/>
                <a:gd name="T22" fmla="*/ 5 w 5"/>
                <a:gd name="T23" fmla="*/ 0 h 12"/>
                <a:gd name="T24" fmla="*/ 5 w 5"/>
                <a:gd name="T25" fmla="*/ 1 h 12"/>
                <a:gd name="T26" fmla="*/ 5 w 5"/>
                <a:gd name="T27" fmla="*/ 3 h 12"/>
                <a:gd name="T28" fmla="*/ 5 w 5"/>
                <a:gd name="T29" fmla="*/ 5 h 12"/>
                <a:gd name="T30" fmla="*/ 5 w 5"/>
                <a:gd name="T31" fmla="*/ 7 h 12"/>
                <a:gd name="T32" fmla="*/ 5 w 5"/>
                <a:gd name="T33" fmla="*/ 9 h 12"/>
                <a:gd name="T34" fmla="*/ 4 w 5"/>
                <a:gd name="T35" fmla="*/ 9 h 12"/>
                <a:gd name="T36" fmla="*/ 4 w 5"/>
                <a:gd name="T37" fmla="*/ 10 h 12"/>
                <a:gd name="T38" fmla="*/ 5 w 5"/>
                <a:gd name="T39" fmla="*/ 10 h 12"/>
                <a:gd name="T40" fmla="*/ 5 w 5"/>
                <a:gd name="T41" fmla="*/ 12 h 12"/>
                <a:gd name="T42" fmla="*/ 4 w 5"/>
                <a:gd name="T4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12">
                  <a:moveTo>
                    <a:pt x="4" y="12"/>
                  </a:moveTo>
                  <a:lnTo>
                    <a:pt x="2" y="12"/>
                  </a:lnTo>
                  <a:lnTo>
                    <a:pt x="2" y="10"/>
                  </a:lnTo>
                  <a:lnTo>
                    <a:pt x="2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7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4" y="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1" name="Freeform 35"/>
            <p:cNvSpPr>
              <a:spLocks/>
            </p:cNvSpPr>
            <p:nvPr/>
          </p:nvSpPr>
          <p:spPr bwMode="auto">
            <a:xfrm>
              <a:off x="1781" y="3328"/>
              <a:ext cx="1" cy="5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5 h 5"/>
                <a:gd name="T4" fmla="*/ 0 w 1"/>
                <a:gd name="T5" fmla="*/ 3 h 5"/>
                <a:gd name="T6" fmla="*/ 0 w 1"/>
                <a:gd name="T7" fmla="*/ 1 h 5"/>
                <a:gd name="T8" fmla="*/ 1 w 1"/>
                <a:gd name="T9" fmla="*/ 0 h 5"/>
                <a:gd name="T10" fmla="*/ 1 w 1"/>
                <a:gd name="T11" fmla="*/ 1 h 5"/>
                <a:gd name="T12" fmla="*/ 1 w 1"/>
                <a:gd name="T13" fmla="*/ 3 h 5"/>
                <a:gd name="T14" fmla="*/ 1 w 1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2" name="Freeform 36"/>
            <p:cNvSpPr>
              <a:spLocks/>
            </p:cNvSpPr>
            <p:nvPr/>
          </p:nvSpPr>
          <p:spPr bwMode="auto">
            <a:xfrm>
              <a:off x="1791" y="3319"/>
              <a:ext cx="2" cy="3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2 h 3"/>
                <a:gd name="T10" fmla="*/ 2 w 2"/>
                <a:gd name="T11" fmla="*/ 2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3" name="Freeform 37"/>
            <p:cNvSpPr>
              <a:spLocks/>
            </p:cNvSpPr>
            <p:nvPr/>
          </p:nvSpPr>
          <p:spPr bwMode="auto">
            <a:xfrm>
              <a:off x="1795" y="331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38"/>
            <p:cNvSpPr>
              <a:spLocks/>
            </p:cNvSpPr>
            <p:nvPr/>
          </p:nvSpPr>
          <p:spPr bwMode="auto">
            <a:xfrm>
              <a:off x="1793" y="33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39"/>
            <p:cNvSpPr>
              <a:spLocks/>
            </p:cNvSpPr>
            <p:nvPr/>
          </p:nvSpPr>
          <p:spPr bwMode="auto">
            <a:xfrm>
              <a:off x="1793" y="331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40"/>
            <p:cNvSpPr>
              <a:spLocks/>
            </p:cNvSpPr>
            <p:nvPr/>
          </p:nvSpPr>
          <p:spPr bwMode="auto">
            <a:xfrm>
              <a:off x="1795" y="3312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41"/>
            <p:cNvSpPr>
              <a:spLocks/>
            </p:cNvSpPr>
            <p:nvPr/>
          </p:nvSpPr>
          <p:spPr bwMode="auto">
            <a:xfrm>
              <a:off x="1786" y="3301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42"/>
            <p:cNvSpPr>
              <a:spLocks/>
            </p:cNvSpPr>
            <p:nvPr/>
          </p:nvSpPr>
          <p:spPr bwMode="auto">
            <a:xfrm>
              <a:off x="1809" y="326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43"/>
            <p:cNvSpPr>
              <a:spLocks/>
            </p:cNvSpPr>
            <p:nvPr/>
          </p:nvSpPr>
          <p:spPr bwMode="auto">
            <a:xfrm>
              <a:off x="1809" y="3264"/>
              <a:ext cx="2" cy="5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5 h 5"/>
                <a:gd name="T4" fmla="*/ 0 w 2"/>
                <a:gd name="T5" fmla="*/ 3 h 5"/>
                <a:gd name="T6" fmla="*/ 0 w 2"/>
                <a:gd name="T7" fmla="*/ 2 h 5"/>
                <a:gd name="T8" fmla="*/ 0 w 2"/>
                <a:gd name="T9" fmla="*/ 0 h 5"/>
                <a:gd name="T10" fmla="*/ 0 w 2"/>
                <a:gd name="T11" fmla="*/ 2 h 5"/>
                <a:gd name="T12" fmla="*/ 0 w 2"/>
                <a:gd name="T13" fmla="*/ 3 h 5"/>
                <a:gd name="T14" fmla="*/ 2 w 2"/>
                <a:gd name="T15" fmla="*/ 3 h 5"/>
                <a:gd name="T16" fmla="*/ 0 w 2"/>
                <a:gd name="T17" fmla="*/ 3 h 5"/>
                <a:gd name="T18" fmla="*/ 2 w 2"/>
                <a:gd name="T19" fmla="*/ 3 h 5"/>
                <a:gd name="T20" fmla="*/ 2 w 2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44"/>
            <p:cNvSpPr>
              <a:spLocks/>
            </p:cNvSpPr>
            <p:nvPr/>
          </p:nvSpPr>
          <p:spPr bwMode="auto">
            <a:xfrm>
              <a:off x="2104" y="2701"/>
              <a:ext cx="8" cy="9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2 h 9"/>
                <a:gd name="T4" fmla="*/ 4 w 8"/>
                <a:gd name="T5" fmla="*/ 2 h 9"/>
                <a:gd name="T6" fmla="*/ 4 w 8"/>
                <a:gd name="T7" fmla="*/ 4 h 9"/>
                <a:gd name="T8" fmla="*/ 4 w 8"/>
                <a:gd name="T9" fmla="*/ 5 h 9"/>
                <a:gd name="T10" fmla="*/ 2 w 8"/>
                <a:gd name="T11" fmla="*/ 5 h 9"/>
                <a:gd name="T12" fmla="*/ 2 w 8"/>
                <a:gd name="T13" fmla="*/ 7 h 9"/>
                <a:gd name="T14" fmla="*/ 2 w 8"/>
                <a:gd name="T15" fmla="*/ 9 h 9"/>
                <a:gd name="T16" fmla="*/ 0 w 8"/>
                <a:gd name="T17" fmla="*/ 9 h 9"/>
                <a:gd name="T18" fmla="*/ 0 w 8"/>
                <a:gd name="T19" fmla="*/ 7 h 9"/>
                <a:gd name="T20" fmla="*/ 2 w 8"/>
                <a:gd name="T21" fmla="*/ 5 h 9"/>
                <a:gd name="T22" fmla="*/ 2 w 8"/>
                <a:gd name="T23" fmla="*/ 4 h 9"/>
                <a:gd name="T24" fmla="*/ 4 w 8"/>
                <a:gd name="T25" fmla="*/ 2 h 9"/>
                <a:gd name="T26" fmla="*/ 4 w 8"/>
                <a:gd name="T27" fmla="*/ 0 h 9"/>
                <a:gd name="T28" fmla="*/ 6 w 8"/>
                <a:gd name="T29" fmla="*/ 0 h 9"/>
                <a:gd name="T30" fmla="*/ 8 w 8"/>
                <a:gd name="T31" fmla="*/ 0 h 9"/>
                <a:gd name="T32" fmla="*/ 6 w 8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lnTo>
                    <a:pt x="6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45"/>
            <p:cNvSpPr>
              <a:spLocks/>
            </p:cNvSpPr>
            <p:nvPr/>
          </p:nvSpPr>
          <p:spPr bwMode="auto">
            <a:xfrm>
              <a:off x="2106" y="2682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46"/>
            <p:cNvSpPr>
              <a:spLocks/>
            </p:cNvSpPr>
            <p:nvPr/>
          </p:nvSpPr>
          <p:spPr bwMode="auto">
            <a:xfrm>
              <a:off x="2108" y="2675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0 w 2"/>
                <a:gd name="T11" fmla="*/ 1 h 3"/>
                <a:gd name="T12" fmla="*/ 0 w 2"/>
                <a:gd name="T13" fmla="*/ 3 h 3"/>
                <a:gd name="T14" fmla="*/ 2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47"/>
            <p:cNvSpPr>
              <a:spLocks/>
            </p:cNvSpPr>
            <p:nvPr/>
          </p:nvSpPr>
          <p:spPr bwMode="auto">
            <a:xfrm>
              <a:off x="2106" y="2669"/>
              <a:ext cx="7" cy="11"/>
            </a:xfrm>
            <a:custGeom>
              <a:avLst/>
              <a:gdLst>
                <a:gd name="T0" fmla="*/ 6 w 7"/>
                <a:gd name="T1" fmla="*/ 2 h 11"/>
                <a:gd name="T2" fmla="*/ 4 w 7"/>
                <a:gd name="T3" fmla="*/ 2 h 11"/>
                <a:gd name="T4" fmla="*/ 4 w 7"/>
                <a:gd name="T5" fmla="*/ 4 h 11"/>
                <a:gd name="T6" fmla="*/ 2 w 7"/>
                <a:gd name="T7" fmla="*/ 4 h 11"/>
                <a:gd name="T8" fmla="*/ 2 w 7"/>
                <a:gd name="T9" fmla="*/ 6 h 11"/>
                <a:gd name="T10" fmla="*/ 2 w 7"/>
                <a:gd name="T11" fmla="*/ 7 h 11"/>
                <a:gd name="T12" fmla="*/ 2 w 7"/>
                <a:gd name="T13" fmla="*/ 9 h 11"/>
                <a:gd name="T14" fmla="*/ 0 w 7"/>
                <a:gd name="T15" fmla="*/ 9 h 11"/>
                <a:gd name="T16" fmla="*/ 2 w 7"/>
                <a:gd name="T17" fmla="*/ 9 h 11"/>
                <a:gd name="T18" fmla="*/ 0 w 7"/>
                <a:gd name="T19" fmla="*/ 11 h 11"/>
                <a:gd name="T20" fmla="*/ 0 w 7"/>
                <a:gd name="T21" fmla="*/ 9 h 11"/>
                <a:gd name="T22" fmla="*/ 0 w 7"/>
                <a:gd name="T23" fmla="*/ 7 h 11"/>
                <a:gd name="T24" fmla="*/ 2 w 7"/>
                <a:gd name="T25" fmla="*/ 7 h 11"/>
                <a:gd name="T26" fmla="*/ 2 w 7"/>
                <a:gd name="T27" fmla="*/ 6 h 11"/>
                <a:gd name="T28" fmla="*/ 2 w 7"/>
                <a:gd name="T29" fmla="*/ 4 h 11"/>
                <a:gd name="T30" fmla="*/ 2 w 7"/>
                <a:gd name="T31" fmla="*/ 2 h 11"/>
                <a:gd name="T32" fmla="*/ 4 w 7"/>
                <a:gd name="T33" fmla="*/ 2 h 11"/>
                <a:gd name="T34" fmla="*/ 4 w 7"/>
                <a:gd name="T35" fmla="*/ 0 h 11"/>
                <a:gd name="T36" fmla="*/ 6 w 7"/>
                <a:gd name="T37" fmla="*/ 0 h 11"/>
                <a:gd name="T38" fmla="*/ 7 w 7"/>
                <a:gd name="T39" fmla="*/ 0 h 11"/>
                <a:gd name="T40" fmla="*/ 7 w 7"/>
                <a:gd name="T41" fmla="*/ 2 h 11"/>
                <a:gd name="T42" fmla="*/ 6 w 7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1">
                  <a:moveTo>
                    <a:pt x="6" y="2"/>
                  </a:move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48"/>
            <p:cNvSpPr>
              <a:spLocks/>
            </p:cNvSpPr>
            <p:nvPr/>
          </p:nvSpPr>
          <p:spPr bwMode="auto">
            <a:xfrm>
              <a:off x="1981" y="2393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0 w 3"/>
                <a:gd name="T7" fmla="*/ 2 h 4"/>
                <a:gd name="T8" fmla="*/ 1 w 3"/>
                <a:gd name="T9" fmla="*/ 2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49"/>
            <p:cNvSpPr>
              <a:spLocks/>
            </p:cNvSpPr>
            <p:nvPr/>
          </p:nvSpPr>
          <p:spPr bwMode="auto">
            <a:xfrm>
              <a:off x="1981" y="2349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1 w 1"/>
                <a:gd name="T7" fmla="*/ 0 h 3"/>
                <a:gd name="T8" fmla="*/ 1 w 1"/>
                <a:gd name="T9" fmla="*/ 2 h 3"/>
                <a:gd name="T10" fmla="*/ 1 w 1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50"/>
            <p:cNvSpPr>
              <a:spLocks/>
            </p:cNvSpPr>
            <p:nvPr/>
          </p:nvSpPr>
          <p:spPr bwMode="auto">
            <a:xfrm>
              <a:off x="2958" y="1301"/>
              <a:ext cx="15" cy="21"/>
            </a:xfrm>
            <a:custGeom>
              <a:avLst/>
              <a:gdLst>
                <a:gd name="T0" fmla="*/ 8 w 15"/>
                <a:gd name="T1" fmla="*/ 9 h 21"/>
                <a:gd name="T2" fmla="*/ 7 w 15"/>
                <a:gd name="T3" fmla="*/ 9 h 21"/>
                <a:gd name="T4" fmla="*/ 8 w 15"/>
                <a:gd name="T5" fmla="*/ 9 h 21"/>
                <a:gd name="T6" fmla="*/ 8 w 15"/>
                <a:gd name="T7" fmla="*/ 11 h 21"/>
                <a:gd name="T8" fmla="*/ 10 w 15"/>
                <a:gd name="T9" fmla="*/ 11 h 21"/>
                <a:gd name="T10" fmla="*/ 10 w 15"/>
                <a:gd name="T11" fmla="*/ 9 h 21"/>
                <a:gd name="T12" fmla="*/ 12 w 15"/>
                <a:gd name="T13" fmla="*/ 11 h 21"/>
                <a:gd name="T14" fmla="*/ 12 w 15"/>
                <a:gd name="T15" fmla="*/ 12 h 21"/>
                <a:gd name="T16" fmla="*/ 14 w 15"/>
                <a:gd name="T17" fmla="*/ 12 h 21"/>
                <a:gd name="T18" fmla="*/ 14 w 15"/>
                <a:gd name="T19" fmla="*/ 11 h 21"/>
                <a:gd name="T20" fmla="*/ 15 w 15"/>
                <a:gd name="T21" fmla="*/ 11 h 21"/>
                <a:gd name="T22" fmla="*/ 15 w 15"/>
                <a:gd name="T23" fmla="*/ 12 h 21"/>
                <a:gd name="T24" fmla="*/ 14 w 15"/>
                <a:gd name="T25" fmla="*/ 14 h 21"/>
                <a:gd name="T26" fmla="*/ 14 w 15"/>
                <a:gd name="T27" fmla="*/ 16 h 21"/>
                <a:gd name="T28" fmla="*/ 15 w 15"/>
                <a:gd name="T29" fmla="*/ 16 h 21"/>
                <a:gd name="T30" fmla="*/ 15 w 15"/>
                <a:gd name="T31" fmla="*/ 18 h 21"/>
                <a:gd name="T32" fmla="*/ 14 w 15"/>
                <a:gd name="T33" fmla="*/ 18 h 21"/>
                <a:gd name="T34" fmla="*/ 12 w 15"/>
                <a:gd name="T35" fmla="*/ 20 h 21"/>
                <a:gd name="T36" fmla="*/ 10 w 15"/>
                <a:gd name="T37" fmla="*/ 21 h 21"/>
                <a:gd name="T38" fmla="*/ 8 w 15"/>
                <a:gd name="T39" fmla="*/ 21 h 21"/>
                <a:gd name="T40" fmla="*/ 8 w 15"/>
                <a:gd name="T41" fmla="*/ 18 h 21"/>
                <a:gd name="T42" fmla="*/ 7 w 15"/>
                <a:gd name="T43" fmla="*/ 18 h 21"/>
                <a:gd name="T44" fmla="*/ 7 w 15"/>
                <a:gd name="T45" fmla="*/ 20 h 21"/>
                <a:gd name="T46" fmla="*/ 5 w 15"/>
                <a:gd name="T47" fmla="*/ 20 h 21"/>
                <a:gd name="T48" fmla="*/ 3 w 15"/>
                <a:gd name="T49" fmla="*/ 21 h 21"/>
                <a:gd name="T50" fmla="*/ 1 w 15"/>
                <a:gd name="T51" fmla="*/ 21 h 21"/>
                <a:gd name="T52" fmla="*/ 0 w 15"/>
                <a:gd name="T53" fmla="*/ 18 h 21"/>
                <a:gd name="T54" fmla="*/ 0 w 15"/>
                <a:gd name="T55" fmla="*/ 16 h 21"/>
                <a:gd name="T56" fmla="*/ 0 w 15"/>
                <a:gd name="T57" fmla="*/ 14 h 21"/>
                <a:gd name="T58" fmla="*/ 0 w 15"/>
                <a:gd name="T59" fmla="*/ 12 h 21"/>
                <a:gd name="T60" fmla="*/ 1 w 15"/>
                <a:gd name="T61" fmla="*/ 12 h 21"/>
                <a:gd name="T62" fmla="*/ 3 w 15"/>
                <a:gd name="T63" fmla="*/ 12 h 21"/>
                <a:gd name="T64" fmla="*/ 1 w 15"/>
                <a:gd name="T65" fmla="*/ 11 h 21"/>
                <a:gd name="T66" fmla="*/ 1 w 15"/>
                <a:gd name="T67" fmla="*/ 5 h 21"/>
                <a:gd name="T68" fmla="*/ 3 w 15"/>
                <a:gd name="T69" fmla="*/ 4 h 21"/>
                <a:gd name="T70" fmla="*/ 5 w 15"/>
                <a:gd name="T71" fmla="*/ 2 h 21"/>
                <a:gd name="T72" fmla="*/ 7 w 15"/>
                <a:gd name="T73" fmla="*/ 0 h 21"/>
                <a:gd name="T74" fmla="*/ 7 w 15"/>
                <a:gd name="T75" fmla="*/ 2 h 21"/>
                <a:gd name="T76" fmla="*/ 8 w 15"/>
                <a:gd name="T77" fmla="*/ 2 h 21"/>
                <a:gd name="T78" fmla="*/ 8 w 15"/>
                <a:gd name="T79" fmla="*/ 4 h 21"/>
                <a:gd name="T80" fmla="*/ 8 w 15"/>
                <a:gd name="T81" fmla="*/ 5 h 21"/>
                <a:gd name="T82" fmla="*/ 8 w 15"/>
                <a:gd name="T83" fmla="*/ 7 h 21"/>
                <a:gd name="T84" fmla="*/ 8 w 15"/>
                <a:gd name="T85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" h="21">
                  <a:moveTo>
                    <a:pt x="8" y="9"/>
                  </a:moveTo>
                  <a:lnTo>
                    <a:pt x="7" y="9"/>
                  </a:lnTo>
                  <a:lnTo>
                    <a:pt x="8" y="9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1"/>
                  </a:lnTo>
                  <a:lnTo>
                    <a:pt x="8" y="21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21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51"/>
            <p:cNvSpPr>
              <a:spLocks/>
            </p:cNvSpPr>
            <p:nvPr/>
          </p:nvSpPr>
          <p:spPr bwMode="auto">
            <a:xfrm>
              <a:off x="2975" y="1260"/>
              <a:ext cx="4" cy="4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Rectangle 52"/>
            <p:cNvSpPr>
              <a:spLocks noChangeArrowheads="1"/>
            </p:cNvSpPr>
            <p:nvPr/>
          </p:nvSpPr>
          <p:spPr bwMode="auto">
            <a:xfrm>
              <a:off x="3080" y="1237"/>
              <a:ext cx="1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53"/>
            <p:cNvSpPr>
              <a:spLocks/>
            </p:cNvSpPr>
            <p:nvPr/>
          </p:nvSpPr>
          <p:spPr bwMode="auto">
            <a:xfrm>
              <a:off x="3073" y="1228"/>
              <a:ext cx="5" cy="4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4 h 4"/>
                <a:gd name="T4" fmla="*/ 0 w 5"/>
                <a:gd name="T5" fmla="*/ 2 h 4"/>
                <a:gd name="T6" fmla="*/ 1 w 5"/>
                <a:gd name="T7" fmla="*/ 0 h 4"/>
                <a:gd name="T8" fmla="*/ 3 w 5"/>
                <a:gd name="T9" fmla="*/ 0 h 4"/>
                <a:gd name="T10" fmla="*/ 5 w 5"/>
                <a:gd name="T11" fmla="*/ 0 h 4"/>
                <a:gd name="T12" fmla="*/ 3 w 5"/>
                <a:gd name="T13" fmla="*/ 2 h 4"/>
                <a:gd name="T14" fmla="*/ 1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54"/>
            <p:cNvSpPr>
              <a:spLocks/>
            </p:cNvSpPr>
            <p:nvPr/>
          </p:nvSpPr>
          <p:spPr bwMode="auto">
            <a:xfrm>
              <a:off x="3074" y="1225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55"/>
            <p:cNvSpPr>
              <a:spLocks/>
            </p:cNvSpPr>
            <p:nvPr/>
          </p:nvSpPr>
          <p:spPr bwMode="auto">
            <a:xfrm>
              <a:off x="3073" y="1225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2 h 3"/>
                <a:gd name="T10" fmla="*/ 1 w 1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56"/>
            <p:cNvSpPr>
              <a:spLocks/>
            </p:cNvSpPr>
            <p:nvPr/>
          </p:nvSpPr>
          <p:spPr bwMode="auto">
            <a:xfrm>
              <a:off x="3081" y="1213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57"/>
            <p:cNvSpPr>
              <a:spLocks/>
            </p:cNvSpPr>
            <p:nvPr/>
          </p:nvSpPr>
          <p:spPr bwMode="auto">
            <a:xfrm>
              <a:off x="3018" y="1205"/>
              <a:ext cx="9" cy="11"/>
            </a:xfrm>
            <a:custGeom>
              <a:avLst/>
              <a:gdLst>
                <a:gd name="T0" fmla="*/ 1 w 9"/>
                <a:gd name="T1" fmla="*/ 2 h 11"/>
                <a:gd name="T2" fmla="*/ 3 w 9"/>
                <a:gd name="T3" fmla="*/ 2 h 11"/>
                <a:gd name="T4" fmla="*/ 5 w 9"/>
                <a:gd name="T5" fmla="*/ 2 h 11"/>
                <a:gd name="T6" fmla="*/ 5 w 9"/>
                <a:gd name="T7" fmla="*/ 4 h 11"/>
                <a:gd name="T8" fmla="*/ 5 w 9"/>
                <a:gd name="T9" fmla="*/ 6 h 11"/>
                <a:gd name="T10" fmla="*/ 7 w 9"/>
                <a:gd name="T11" fmla="*/ 6 h 11"/>
                <a:gd name="T12" fmla="*/ 9 w 9"/>
                <a:gd name="T13" fmla="*/ 6 h 11"/>
                <a:gd name="T14" fmla="*/ 9 w 9"/>
                <a:gd name="T15" fmla="*/ 8 h 11"/>
                <a:gd name="T16" fmla="*/ 9 w 9"/>
                <a:gd name="T17" fmla="*/ 9 h 11"/>
                <a:gd name="T18" fmla="*/ 7 w 9"/>
                <a:gd name="T19" fmla="*/ 9 h 11"/>
                <a:gd name="T20" fmla="*/ 7 w 9"/>
                <a:gd name="T21" fmla="*/ 11 h 11"/>
                <a:gd name="T22" fmla="*/ 5 w 9"/>
                <a:gd name="T23" fmla="*/ 11 h 11"/>
                <a:gd name="T24" fmla="*/ 5 w 9"/>
                <a:gd name="T25" fmla="*/ 9 h 11"/>
                <a:gd name="T26" fmla="*/ 3 w 9"/>
                <a:gd name="T27" fmla="*/ 9 h 11"/>
                <a:gd name="T28" fmla="*/ 3 w 9"/>
                <a:gd name="T29" fmla="*/ 8 h 11"/>
                <a:gd name="T30" fmla="*/ 1 w 9"/>
                <a:gd name="T31" fmla="*/ 8 h 11"/>
                <a:gd name="T32" fmla="*/ 0 w 9"/>
                <a:gd name="T33" fmla="*/ 8 h 11"/>
                <a:gd name="T34" fmla="*/ 0 w 9"/>
                <a:gd name="T35" fmla="*/ 6 h 11"/>
                <a:gd name="T36" fmla="*/ 0 w 9"/>
                <a:gd name="T37" fmla="*/ 4 h 11"/>
                <a:gd name="T38" fmla="*/ 0 w 9"/>
                <a:gd name="T39" fmla="*/ 2 h 11"/>
                <a:gd name="T40" fmla="*/ 1 w 9"/>
                <a:gd name="T41" fmla="*/ 2 h 11"/>
                <a:gd name="T42" fmla="*/ 0 w 9"/>
                <a:gd name="T43" fmla="*/ 2 h 11"/>
                <a:gd name="T44" fmla="*/ 0 w 9"/>
                <a:gd name="T45" fmla="*/ 0 h 11"/>
                <a:gd name="T46" fmla="*/ 1 w 9"/>
                <a:gd name="T47" fmla="*/ 0 h 11"/>
                <a:gd name="T48" fmla="*/ 1 w 9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11">
                  <a:moveTo>
                    <a:pt x="1" y="2"/>
                  </a:move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9" y="9"/>
                  </a:lnTo>
                  <a:lnTo>
                    <a:pt x="7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58"/>
            <p:cNvSpPr>
              <a:spLocks/>
            </p:cNvSpPr>
            <p:nvPr/>
          </p:nvSpPr>
          <p:spPr bwMode="auto">
            <a:xfrm>
              <a:off x="3002" y="1195"/>
              <a:ext cx="7" cy="3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2 h 3"/>
                <a:gd name="T4" fmla="*/ 5 w 7"/>
                <a:gd name="T5" fmla="*/ 2 h 3"/>
                <a:gd name="T6" fmla="*/ 5 w 7"/>
                <a:gd name="T7" fmla="*/ 3 h 3"/>
                <a:gd name="T8" fmla="*/ 3 w 7"/>
                <a:gd name="T9" fmla="*/ 3 h 3"/>
                <a:gd name="T10" fmla="*/ 2 w 7"/>
                <a:gd name="T11" fmla="*/ 3 h 3"/>
                <a:gd name="T12" fmla="*/ 0 w 7"/>
                <a:gd name="T13" fmla="*/ 3 h 3"/>
                <a:gd name="T14" fmla="*/ 0 w 7"/>
                <a:gd name="T15" fmla="*/ 2 h 3"/>
                <a:gd name="T16" fmla="*/ 0 w 7"/>
                <a:gd name="T17" fmla="*/ 0 h 3"/>
                <a:gd name="T18" fmla="*/ 2 w 7"/>
                <a:gd name="T19" fmla="*/ 0 h 3"/>
                <a:gd name="T20" fmla="*/ 2 w 7"/>
                <a:gd name="T21" fmla="*/ 2 h 3"/>
                <a:gd name="T22" fmla="*/ 3 w 7"/>
                <a:gd name="T23" fmla="*/ 0 h 3"/>
                <a:gd name="T24" fmla="*/ 5 w 7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lnTo>
                    <a:pt x="7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59"/>
            <p:cNvSpPr>
              <a:spLocks/>
            </p:cNvSpPr>
            <p:nvPr/>
          </p:nvSpPr>
          <p:spPr bwMode="auto">
            <a:xfrm>
              <a:off x="3012" y="1159"/>
              <a:ext cx="15" cy="22"/>
            </a:xfrm>
            <a:custGeom>
              <a:avLst/>
              <a:gdLst>
                <a:gd name="T0" fmla="*/ 13 w 15"/>
                <a:gd name="T1" fmla="*/ 18 h 22"/>
                <a:gd name="T2" fmla="*/ 15 w 15"/>
                <a:gd name="T3" fmla="*/ 22 h 22"/>
                <a:gd name="T4" fmla="*/ 13 w 15"/>
                <a:gd name="T5" fmla="*/ 22 h 22"/>
                <a:gd name="T6" fmla="*/ 11 w 15"/>
                <a:gd name="T7" fmla="*/ 22 h 22"/>
                <a:gd name="T8" fmla="*/ 7 w 15"/>
                <a:gd name="T9" fmla="*/ 20 h 22"/>
                <a:gd name="T10" fmla="*/ 6 w 15"/>
                <a:gd name="T11" fmla="*/ 20 h 22"/>
                <a:gd name="T12" fmla="*/ 4 w 15"/>
                <a:gd name="T13" fmla="*/ 20 h 22"/>
                <a:gd name="T14" fmla="*/ 4 w 15"/>
                <a:gd name="T15" fmla="*/ 16 h 22"/>
                <a:gd name="T16" fmla="*/ 2 w 15"/>
                <a:gd name="T17" fmla="*/ 16 h 22"/>
                <a:gd name="T18" fmla="*/ 4 w 15"/>
                <a:gd name="T19" fmla="*/ 15 h 22"/>
                <a:gd name="T20" fmla="*/ 2 w 15"/>
                <a:gd name="T21" fmla="*/ 13 h 22"/>
                <a:gd name="T22" fmla="*/ 2 w 15"/>
                <a:gd name="T23" fmla="*/ 9 h 22"/>
                <a:gd name="T24" fmla="*/ 2 w 15"/>
                <a:gd name="T25" fmla="*/ 8 h 22"/>
                <a:gd name="T26" fmla="*/ 0 w 15"/>
                <a:gd name="T27" fmla="*/ 8 h 22"/>
                <a:gd name="T28" fmla="*/ 2 w 15"/>
                <a:gd name="T29" fmla="*/ 6 h 22"/>
                <a:gd name="T30" fmla="*/ 2 w 15"/>
                <a:gd name="T31" fmla="*/ 4 h 22"/>
                <a:gd name="T32" fmla="*/ 2 w 15"/>
                <a:gd name="T33" fmla="*/ 2 h 22"/>
                <a:gd name="T34" fmla="*/ 4 w 15"/>
                <a:gd name="T35" fmla="*/ 0 h 22"/>
                <a:gd name="T36" fmla="*/ 6 w 15"/>
                <a:gd name="T37" fmla="*/ 2 h 22"/>
                <a:gd name="T38" fmla="*/ 7 w 15"/>
                <a:gd name="T39" fmla="*/ 6 h 22"/>
                <a:gd name="T40" fmla="*/ 7 w 15"/>
                <a:gd name="T41" fmla="*/ 8 h 22"/>
                <a:gd name="T42" fmla="*/ 7 w 15"/>
                <a:gd name="T43" fmla="*/ 9 h 22"/>
                <a:gd name="T44" fmla="*/ 9 w 15"/>
                <a:gd name="T45" fmla="*/ 11 h 22"/>
                <a:gd name="T46" fmla="*/ 11 w 15"/>
                <a:gd name="T47" fmla="*/ 13 h 22"/>
                <a:gd name="T48" fmla="*/ 13 w 15"/>
                <a:gd name="T49" fmla="*/ 16 h 22"/>
                <a:gd name="T50" fmla="*/ 13 w 15"/>
                <a:gd name="T5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2">
                  <a:moveTo>
                    <a:pt x="13" y="18"/>
                  </a:moveTo>
                  <a:lnTo>
                    <a:pt x="15" y="22"/>
                  </a:lnTo>
                  <a:lnTo>
                    <a:pt x="13" y="22"/>
                  </a:lnTo>
                  <a:lnTo>
                    <a:pt x="11" y="22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2" y="9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13" y="16"/>
                  </a:lnTo>
                  <a:lnTo>
                    <a:pt x="13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60"/>
            <p:cNvSpPr>
              <a:spLocks/>
            </p:cNvSpPr>
            <p:nvPr/>
          </p:nvSpPr>
          <p:spPr bwMode="auto">
            <a:xfrm>
              <a:off x="3066" y="1149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2 h 3"/>
                <a:gd name="T4" fmla="*/ 1 w 1"/>
                <a:gd name="T5" fmla="*/ 2 h 3"/>
                <a:gd name="T6" fmla="*/ 1 w 1"/>
                <a:gd name="T7" fmla="*/ 0 h 3"/>
                <a:gd name="T8" fmla="*/ 1 w 1"/>
                <a:gd name="T9" fmla="*/ 2 h 3"/>
                <a:gd name="T10" fmla="*/ 1 w 1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Rectangle 61"/>
            <p:cNvSpPr>
              <a:spLocks noChangeArrowheads="1"/>
            </p:cNvSpPr>
            <p:nvPr/>
          </p:nvSpPr>
          <p:spPr bwMode="auto">
            <a:xfrm>
              <a:off x="3064" y="1149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62"/>
            <p:cNvSpPr>
              <a:spLocks/>
            </p:cNvSpPr>
            <p:nvPr/>
          </p:nvSpPr>
          <p:spPr bwMode="auto">
            <a:xfrm>
              <a:off x="3009" y="1149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0 w 3"/>
                <a:gd name="T9" fmla="*/ 0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63"/>
            <p:cNvSpPr>
              <a:spLocks/>
            </p:cNvSpPr>
            <p:nvPr/>
          </p:nvSpPr>
          <p:spPr bwMode="auto">
            <a:xfrm>
              <a:off x="3159" y="1101"/>
              <a:ext cx="4" cy="4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2 w 4"/>
                <a:gd name="T15" fmla="*/ 2 h 4"/>
                <a:gd name="T16" fmla="*/ 0 w 4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64"/>
            <p:cNvSpPr>
              <a:spLocks/>
            </p:cNvSpPr>
            <p:nvPr/>
          </p:nvSpPr>
          <p:spPr bwMode="auto">
            <a:xfrm>
              <a:off x="3161" y="1097"/>
              <a:ext cx="4" cy="4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0 w 4"/>
                <a:gd name="T5" fmla="*/ 2 h 4"/>
                <a:gd name="T6" fmla="*/ 0 w 4"/>
                <a:gd name="T7" fmla="*/ 0 h 4"/>
                <a:gd name="T8" fmla="*/ 2 w 4"/>
                <a:gd name="T9" fmla="*/ 0 h 4"/>
                <a:gd name="T10" fmla="*/ 4 w 4"/>
                <a:gd name="T11" fmla="*/ 0 h 4"/>
                <a:gd name="T12" fmla="*/ 4 w 4"/>
                <a:gd name="T13" fmla="*/ 2 h 4"/>
                <a:gd name="T14" fmla="*/ 2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65"/>
            <p:cNvSpPr>
              <a:spLocks/>
            </p:cNvSpPr>
            <p:nvPr/>
          </p:nvSpPr>
          <p:spPr bwMode="auto">
            <a:xfrm>
              <a:off x="3156" y="1096"/>
              <a:ext cx="5" cy="1"/>
            </a:xfrm>
            <a:custGeom>
              <a:avLst/>
              <a:gdLst>
                <a:gd name="T0" fmla="*/ 5 w 5"/>
                <a:gd name="T1" fmla="*/ 1 h 1"/>
                <a:gd name="T2" fmla="*/ 3 w 5"/>
                <a:gd name="T3" fmla="*/ 1 h 1"/>
                <a:gd name="T4" fmla="*/ 2 w 5"/>
                <a:gd name="T5" fmla="*/ 1 h 1"/>
                <a:gd name="T6" fmla="*/ 0 w 5"/>
                <a:gd name="T7" fmla="*/ 1 h 1"/>
                <a:gd name="T8" fmla="*/ 0 w 5"/>
                <a:gd name="T9" fmla="*/ 0 h 1"/>
                <a:gd name="T10" fmla="*/ 2 w 5"/>
                <a:gd name="T11" fmla="*/ 0 h 1"/>
                <a:gd name="T12" fmla="*/ 3 w 5"/>
                <a:gd name="T13" fmla="*/ 0 h 1"/>
                <a:gd name="T14" fmla="*/ 5 w 5"/>
                <a:gd name="T15" fmla="*/ 0 h 1"/>
                <a:gd name="T16" fmla="*/ 5 w 5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Rectangle 66"/>
            <p:cNvSpPr>
              <a:spLocks noChangeArrowheads="1"/>
            </p:cNvSpPr>
            <p:nvPr/>
          </p:nvSpPr>
          <p:spPr bwMode="auto">
            <a:xfrm>
              <a:off x="3122" y="109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67"/>
            <p:cNvSpPr>
              <a:spLocks/>
            </p:cNvSpPr>
            <p:nvPr/>
          </p:nvSpPr>
          <p:spPr bwMode="auto">
            <a:xfrm>
              <a:off x="3158" y="1069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0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68"/>
            <p:cNvSpPr>
              <a:spLocks/>
            </p:cNvSpPr>
            <p:nvPr/>
          </p:nvSpPr>
          <p:spPr bwMode="auto">
            <a:xfrm>
              <a:off x="3021" y="1055"/>
              <a:ext cx="4" cy="4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4 h 4"/>
                <a:gd name="T4" fmla="*/ 2 w 4"/>
                <a:gd name="T5" fmla="*/ 4 h 4"/>
                <a:gd name="T6" fmla="*/ 2 w 4"/>
                <a:gd name="T7" fmla="*/ 2 h 4"/>
                <a:gd name="T8" fmla="*/ 0 w 4"/>
                <a:gd name="T9" fmla="*/ 4 h 4"/>
                <a:gd name="T10" fmla="*/ 0 w 4"/>
                <a:gd name="T11" fmla="*/ 2 h 4"/>
                <a:gd name="T12" fmla="*/ 2 w 4"/>
                <a:gd name="T13" fmla="*/ 2 h 4"/>
                <a:gd name="T14" fmla="*/ 2 w 4"/>
                <a:gd name="T15" fmla="*/ 0 h 4"/>
                <a:gd name="T16" fmla="*/ 4 w 4"/>
                <a:gd name="T17" fmla="*/ 0 h 4"/>
                <a:gd name="T18" fmla="*/ 4 w 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69"/>
            <p:cNvSpPr>
              <a:spLocks/>
            </p:cNvSpPr>
            <p:nvPr/>
          </p:nvSpPr>
          <p:spPr bwMode="auto">
            <a:xfrm>
              <a:off x="3191" y="1046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2 w 4"/>
                <a:gd name="T5" fmla="*/ 0 h 2"/>
                <a:gd name="T6" fmla="*/ 2 w 4"/>
                <a:gd name="T7" fmla="*/ 2 h 2"/>
                <a:gd name="T8" fmla="*/ 2 w 4"/>
                <a:gd name="T9" fmla="*/ 0 h 2"/>
                <a:gd name="T10" fmla="*/ 0 w 4"/>
                <a:gd name="T11" fmla="*/ 0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Rectangle 70"/>
            <p:cNvSpPr>
              <a:spLocks noChangeArrowheads="1"/>
            </p:cNvSpPr>
            <p:nvPr/>
          </p:nvSpPr>
          <p:spPr bwMode="auto">
            <a:xfrm>
              <a:off x="3189" y="104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71"/>
            <p:cNvSpPr>
              <a:spLocks/>
            </p:cNvSpPr>
            <p:nvPr/>
          </p:nvSpPr>
          <p:spPr bwMode="auto">
            <a:xfrm>
              <a:off x="3209" y="1039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72"/>
            <p:cNvSpPr>
              <a:spLocks/>
            </p:cNvSpPr>
            <p:nvPr/>
          </p:nvSpPr>
          <p:spPr bwMode="auto">
            <a:xfrm>
              <a:off x="3214" y="1039"/>
              <a:ext cx="5" cy="2"/>
            </a:xfrm>
            <a:custGeom>
              <a:avLst/>
              <a:gdLst>
                <a:gd name="T0" fmla="*/ 2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2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4 w 5"/>
                <a:gd name="T13" fmla="*/ 0 h 2"/>
                <a:gd name="T14" fmla="*/ 2 w 5"/>
                <a:gd name="T15" fmla="*/ 0 h 2"/>
                <a:gd name="T16" fmla="*/ 2 w 5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73"/>
            <p:cNvSpPr>
              <a:spLocks/>
            </p:cNvSpPr>
            <p:nvPr/>
          </p:nvSpPr>
          <p:spPr bwMode="auto">
            <a:xfrm>
              <a:off x="3159" y="1016"/>
              <a:ext cx="13" cy="16"/>
            </a:xfrm>
            <a:custGeom>
              <a:avLst/>
              <a:gdLst>
                <a:gd name="T0" fmla="*/ 7 w 13"/>
                <a:gd name="T1" fmla="*/ 0 h 16"/>
                <a:gd name="T2" fmla="*/ 7 w 13"/>
                <a:gd name="T3" fmla="*/ 2 h 16"/>
                <a:gd name="T4" fmla="*/ 9 w 13"/>
                <a:gd name="T5" fmla="*/ 2 h 16"/>
                <a:gd name="T6" fmla="*/ 11 w 13"/>
                <a:gd name="T7" fmla="*/ 2 h 16"/>
                <a:gd name="T8" fmla="*/ 11 w 13"/>
                <a:gd name="T9" fmla="*/ 4 h 16"/>
                <a:gd name="T10" fmla="*/ 11 w 13"/>
                <a:gd name="T11" fmla="*/ 5 h 16"/>
                <a:gd name="T12" fmla="*/ 13 w 13"/>
                <a:gd name="T13" fmla="*/ 5 h 16"/>
                <a:gd name="T14" fmla="*/ 13 w 13"/>
                <a:gd name="T15" fmla="*/ 7 h 16"/>
                <a:gd name="T16" fmla="*/ 13 w 13"/>
                <a:gd name="T17" fmla="*/ 9 h 16"/>
                <a:gd name="T18" fmla="*/ 13 w 13"/>
                <a:gd name="T19" fmla="*/ 11 h 16"/>
                <a:gd name="T20" fmla="*/ 13 w 13"/>
                <a:gd name="T21" fmla="*/ 12 h 16"/>
                <a:gd name="T22" fmla="*/ 13 w 13"/>
                <a:gd name="T23" fmla="*/ 14 h 16"/>
                <a:gd name="T24" fmla="*/ 11 w 13"/>
                <a:gd name="T25" fmla="*/ 14 h 16"/>
                <a:gd name="T26" fmla="*/ 9 w 13"/>
                <a:gd name="T27" fmla="*/ 14 h 16"/>
                <a:gd name="T28" fmla="*/ 9 w 13"/>
                <a:gd name="T29" fmla="*/ 16 h 16"/>
                <a:gd name="T30" fmla="*/ 7 w 13"/>
                <a:gd name="T31" fmla="*/ 16 h 16"/>
                <a:gd name="T32" fmla="*/ 6 w 13"/>
                <a:gd name="T33" fmla="*/ 16 h 16"/>
                <a:gd name="T34" fmla="*/ 6 w 13"/>
                <a:gd name="T35" fmla="*/ 14 h 16"/>
                <a:gd name="T36" fmla="*/ 4 w 13"/>
                <a:gd name="T37" fmla="*/ 14 h 16"/>
                <a:gd name="T38" fmla="*/ 2 w 13"/>
                <a:gd name="T39" fmla="*/ 14 h 16"/>
                <a:gd name="T40" fmla="*/ 2 w 13"/>
                <a:gd name="T41" fmla="*/ 12 h 16"/>
                <a:gd name="T42" fmla="*/ 2 w 13"/>
                <a:gd name="T43" fmla="*/ 11 h 16"/>
                <a:gd name="T44" fmla="*/ 0 w 13"/>
                <a:gd name="T45" fmla="*/ 11 h 16"/>
                <a:gd name="T46" fmla="*/ 0 w 13"/>
                <a:gd name="T47" fmla="*/ 9 h 16"/>
                <a:gd name="T48" fmla="*/ 0 w 13"/>
                <a:gd name="T49" fmla="*/ 7 h 16"/>
                <a:gd name="T50" fmla="*/ 0 w 13"/>
                <a:gd name="T51" fmla="*/ 5 h 16"/>
                <a:gd name="T52" fmla="*/ 0 w 13"/>
                <a:gd name="T53" fmla="*/ 4 h 16"/>
                <a:gd name="T54" fmla="*/ 2 w 13"/>
                <a:gd name="T55" fmla="*/ 4 h 16"/>
                <a:gd name="T56" fmla="*/ 2 w 13"/>
                <a:gd name="T57" fmla="*/ 2 h 16"/>
                <a:gd name="T58" fmla="*/ 4 w 13"/>
                <a:gd name="T59" fmla="*/ 2 h 16"/>
                <a:gd name="T60" fmla="*/ 4 w 13"/>
                <a:gd name="T61" fmla="*/ 0 h 16"/>
                <a:gd name="T62" fmla="*/ 6 w 13"/>
                <a:gd name="T63" fmla="*/ 0 h 16"/>
                <a:gd name="T64" fmla="*/ 7 w 13"/>
                <a:gd name="T6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6">
                  <a:moveTo>
                    <a:pt x="7" y="0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9" y="14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74"/>
            <p:cNvSpPr>
              <a:spLocks/>
            </p:cNvSpPr>
            <p:nvPr/>
          </p:nvSpPr>
          <p:spPr bwMode="auto">
            <a:xfrm>
              <a:off x="3166" y="101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75"/>
            <p:cNvSpPr>
              <a:spLocks/>
            </p:cNvSpPr>
            <p:nvPr/>
          </p:nvSpPr>
          <p:spPr bwMode="auto">
            <a:xfrm>
              <a:off x="3170" y="1013"/>
              <a:ext cx="2" cy="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76"/>
            <p:cNvSpPr>
              <a:spLocks/>
            </p:cNvSpPr>
            <p:nvPr/>
          </p:nvSpPr>
          <p:spPr bwMode="auto">
            <a:xfrm>
              <a:off x="3120" y="993"/>
              <a:ext cx="2" cy="5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4 h 5"/>
                <a:gd name="T4" fmla="*/ 2 w 2"/>
                <a:gd name="T5" fmla="*/ 5 h 5"/>
                <a:gd name="T6" fmla="*/ 0 w 2"/>
                <a:gd name="T7" fmla="*/ 5 h 5"/>
                <a:gd name="T8" fmla="*/ 0 w 2"/>
                <a:gd name="T9" fmla="*/ 4 h 5"/>
                <a:gd name="T10" fmla="*/ 0 w 2"/>
                <a:gd name="T11" fmla="*/ 2 h 5"/>
                <a:gd name="T12" fmla="*/ 0 w 2"/>
                <a:gd name="T13" fmla="*/ 0 h 5"/>
                <a:gd name="T14" fmla="*/ 2 w 2"/>
                <a:gd name="T15" fmla="*/ 0 h 5"/>
                <a:gd name="T16" fmla="*/ 2 w 2"/>
                <a:gd name="T17" fmla="*/ 2 h 5"/>
                <a:gd name="T18" fmla="*/ 2 w 2"/>
                <a:gd name="T19" fmla="*/ 0 h 5"/>
                <a:gd name="T20" fmla="*/ 2 w 2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4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77"/>
            <p:cNvSpPr>
              <a:spLocks/>
            </p:cNvSpPr>
            <p:nvPr/>
          </p:nvSpPr>
          <p:spPr bwMode="auto">
            <a:xfrm>
              <a:off x="3195" y="979"/>
              <a:ext cx="16" cy="21"/>
            </a:xfrm>
            <a:custGeom>
              <a:avLst/>
              <a:gdLst>
                <a:gd name="T0" fmla="*/ 3 w 16"/>
                <a:gd name="T1" fmla="*/ 0 h 21"/>
                <a:gd name="T2" fmla="*/ 5 w 16"/>
                <a:gd name="T3" fmla="*/ 0 h 21"/>
                <a:gd name="T4" fmla="*/ 7 w 16"/>
                <a:gd name="T5" fmla="*/ 0 h 21"/>
                <a:gd name="T6" fmla="*/ 7 w 16"/>
                <a:gd name="T7" fmla="*/ 2 h 21"/>
                <a:gd name="T8" fmla="*/ 9 w 16"/>
                <a:gd name="T9" fmla="*/ 2 h 21"/>
                <a:gd name="T10" fmla="*/ 9 w 16"/>
                <a:gd name="T11" fmla="*/ 3 h 21"/>
                <a:gd name="T12" fmla="*/ 10 w 16"/>
                <a:gd name="T13" fmla="*/ 3 h 21"/>
                <a:gd name="T14" fmla="*/ 10 w 16"/>
                <a:gd name="T15" fmla="*/ 5 h 21"/>
                <a:gd name="T16" fmla="*/ 10 w 16"/>
                <a:gd name="T17" fmla="*/ 7 h 21"/>
                <a:gd name="T18" fmla="*/ 9 w 16"/>
                <a:gd name="T19" fmla="*/ 7 h 21"/>
                <a:gd name="T20" fmla="*/ 7 w 16"/>
                <a:gd name="T21" fmla="*/ 9 h 21"/>
                <a:gd name="T22" fmla="*/ 7 w 16"/>
                <a:gd name="T23" fmla="*/ 11 h 21"/>
                <a:gd name="T24" fmla="*/ 7 w 16"/>
                <a:gd name="T25" fmla="*/ 12 h 21"/>
                <a:gd name="T26" fmla="*/ 9 w 16"/>
                <a:gd name="T27" fmla="*/ 14 h 21"/>
                <a:gd name="T28" fmla="*/ 10 w 16"/>
                <a:gd name="T29" fmla="*/ 14 h 21"/>
                <a:gd name="T30" fmla="*/ 12 w 16"/>
                <a:gd name="T31" fmla="*/ 14 h 21"/>
                <a:gd name="T32" fmla="*/ 12 w 16"/>
                <a:gd name="T33" fmla="*/ 16 h 21"/>
                <a:gd name="T34" fmla="*/ 14 w 16"/>
                <a:gd name="T35" fmla="*/ 16 h 21"/>
                <a:gd name="T36" fmla="*/ 16 w 16"/>
                <a:gd name="T37" fmla="*/ 18 h 21"/>
                <a:gd name="T38" fmla="*/ 14 w 16"/>
                <a:gd name="T39" fmla="*/ 18 h 21"/>
                <a:gd name="T40" fmla="*/ 14 w 16"/>
                <a:gd name="T41" fmla="*/ 19 h 21"/>
                <a:gd name="T42" fmla="*/ 14 w 16"/>
                <a:gd name="T43" fmla="*/ 21 h 21"/>
                <a:gd name="T44" fmla="*/ 14 w 16"/>
                <a:gd name="T45" fmla="*/ 19 h 21"/>
                <a:gd name="T46" fmla="*/ 12 w 16"/>
                <a:gd name="T47" fmla="*/ 19 h 21"/>
                <a:gd name="T48" fmla="*/ 10 w 16"/>
                <a:gd name="T49" fmla="*/ 18 h 21"/>
                <a:gd name="T50" fmla="*/ 9 w 16"/>
                <a:gd name="T51" fmla="*/ 18 h 21"/>
                <a:gd name="T52" fmla="*/ 7 w 16"/>
                <a:gd name="T53" fmla="*/ 16 h 21"/>
                <a:gd name="T54" fmla="*/ 7 w 16"/>
                <a:gd name="T55" fmla="*/ 14 h 21"/>
                <a:gd name="T56" fmla="*/ 5 w 16"/>
                <a:gd name="T57" fmla="*/ 12 h 21"/>
                <a:gd name="T58" fmla="*/ 5 w 16"/>
                <a:gd name="T59" fmla="*/ 11 h 21"/>
                <a:gd name="T60" fmla="*/ 3 w 16"/>
                <a:gd name="T61" fmla="*/ 9 h 21"/>
                <a:gd name="T62" fmla="*/ 3 w 16"/>
                <a:gd name="T63" fmla="*/ 7 h 21"/>
                <a:gd name="T64" fmla="*/ 1 w 16"/>
                <a:gd name="T65" fmla="*/ 5 h 21"/>
                <a:gd name="T66" fmla="*/ 0 w 16"/>
                <a:gd name="T67" fmla="*/ 5 h 21"/>
                <a:gd name="T68" fmla="*/ 0 w 16"/>
                <a:gd name="T69" fmla="*/ 3 h 21"/>
                <a:gd name="T70" fmla="*/ 0 w 16"/>
                <a:gd name="T71" fmla="*/ 2 h 21"/>
                <a:gd name="T72" fmla="*/ 1 w 16"/>
                <a:gd name="T73" fmla="*/ 0 h 21"/>
                <a:gd name="T74" fmla="*/ 3 w 16"/>
                <a:gd name="T7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21">
                  <a:moveTo>
                    <a:pt x="3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9" y="7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9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4" y="18"/>
                  </a:lnTo>
                  <a:lnTo>
                    <a:pt x="14" y="19"/>
                  </a:lnTo>
                  <a:lnTo>
                    <a:pt x="14" y="21"/>
                  </a:lnTo>
                  <a:lnTo>
                    <a:pt x="14" y="19"/>
                  </a:lnTo>
                  <a:lnTo>
                    <a:pt x="12" y="19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5" y="12"/>
                  </a:lnTo>
                  <a:lnTo>
                    <a:pt x="5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78"/>
            <p:cNvSpPr>
              <a:spLocks/>
            </p:cNvSpPr>
            <p:nvPr/>
          </p:nvSpPr>
          <p:spPr bwMode="auto">
            <a:xfrm>
              <a:off x="3112" y="975"/>
              <a:ext cx="8" cy="9"/>
            </a:xfrm>
            <a:custGeom>
              <a:avLst/>
              <a:gdLst>
                <a:gd name="T0" fmla="*/ 7 w 8"/>
                <a:gd name="T1" fmla="*/ 2 h 9"/>
                <a:gd name="T2" fmla="*/ 8 w 8"/>
                <a:gd name="T3" fmla="*/ 2 h 9"/>
                <a:gd name="T4" fmla="*/ 8 w 8"/>
                <a:gd name="T5" fmla="*/ 4 h 9"/>
                <a:gd name="T6" fmla="*/ 7 w 8"/>
                <a:gd name="T7" fmla="*/ 4 h 9"/>
                <a:gd name="T8" fmla="*/ 7 w 8"/>
                <a:gd name="T9" fmla="*/ 6 h 9"/>
                <a:gd name="T10" fmla="*/ 5 w 8"/>
                <a:gd name="T11" fmla="*/ 6 h 9"/>
                <a:gd name="T12" fmla="*/ 5 w 8"/>
                <a:gd name="T13" fmla="*/ 7 h 9"/>
                <a:gd name="T14" fmla="*/ 3 w 8"/>
                <a:gd name="T15" fmla="*/ 7 h 9"/>
                <a:gd name="T16" fmla="*/ 1 w 8"/>
                <a:gd name="T17" fmla="*/ 7 h 9"/>
                <a:gd name="T18" fmla="*/ 1 w 8"/>
                <a:gd name="T19" fmla="*/ 9 h 9"/>
                <a:gd name="T20" fmla="*/ 0 w 8"/>
                <a:gd name="T21" fmla="*/ 9 h 9"/>
                <a:gd name="T22" fmla="*/ 0 w 8"/>
                <a:gd name="T23" fmla="*/ 7 h 9"/>
                <a:gd name="T24" fmla="*/ 1 w 8"/>
                <a:gd name="T25" fmla="*/ 7 h 9"/>
                <a:gd name="T26" fmla="*/ 1 w 8"/>
                <a:gd name="T27" fmla="*/ 6 h 9"/>
                <a:gd name="T28" fmla="*/ 0 w 8"/>
                <a:gd name="T29" fmla="*/ 6 h 9"/>
                <a:gd name="T30" fmla="*/ 0 w 8"/>
                <a:gd name="T31" fmla="*/ 4 h 9"/>
                <a:gd name="T32" fmla="*/ 1 w 8"/>
                <a:gd name="T33" fmla="*/ 4 h 9"/>
                <a:gd name="T34" fmla="*/ 1 w 8"/>
                <a:gd name="T35" fmla="*/ 2 h 9"/>
                <a:gd name="T36" fmla="*/ 1 w 8"/>
                <a:gd name="T37" fmla="*/ 0 h 9"/>
                <a:gd name="T38" fmla="*/ 3 w 8"/>
                <a:gd name="T39" fmla="*/ 0 h 9"/>
                <a:gd name="T40" fmla="*/ 3 w 8"/>
                <a:gd name="T41" fmla="*/ 2 h 9"/>
                <a:gd name="T42" fmla="*/ 5 w 8"/>
                <a:gd name="T43" fmla="*/ 2 h 9"/>
                <a:gd name="T44" fmla="*/ 7 w 8"/>
                <a:gd name="T45" fmla="*/ 2 h 9"/>
                <a:gd name="T46" fmla="*/ 7 w 8"/>
                <a:gd name="T47" fmla="*/ 0 h 9"/>
                <a:gd name="T48" fmla="*/ 7 w 8"/>
                <a:gd name="T4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lnTo>
                    <a:pt x="8" y="2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79"/>
            <p:cNvSpPr>
              <a:spLocks/>
            </p:cNvSpPr>
            <p:nvPr/>
          </p:nvSpPr>
          <p:spPr bwMode="auto">
            <a:xfrm>
              <a:off x="3122" y="974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80"/>
            <p:cNvSpPr>
              <a:spLocks/>
            </p:cNvSpPr>
            <p:nvPr/>
          </p:nvSpPr>
          <p:spPr bwMode="auto">
            <a:xfrm>
              <a:off x="3119" y="951"/>
              <a:ext cx="49" cy="62"/>
            </a:xfrm>
            <a:custGeom>
              <a:avLst/>
              <a:gdLst>
                <a:gd name="T0" fmla="*/ 28 w 49"/>
                <a:gd name="T1" fmla="*/ 1 h 62"/>
                <a:gd name="T2" fmla="*/ 30 w 49"/>
                <a:gd name="T3" fmla="*/ 1 h 62"/>
                <a:gd name="T4" fmla="*/ 30 w 49"/>
                <a:gd name="T5" fmla="*/ 3 h 62"/>
                <a:gd name="T6" fmla="*/ 35 w 49"/>
                <a:gd name="T7" fmla="*/ 5 h 62"/>
                <a:gd name="T8" fmla="*/ 35 w 49"/>
                <a:gd name="T9" fmla="*/ 10 h 62"/>
                <a:gd name="T10" fmla="*/ 33 w 49"/>
                <a:gd name="T11" fmla="*/ 16 h 62"/>
                <a:gd name="T12" fmla="*/ 35 w 49"/>
                <a:gd name="T13" fmla="*/ 19 h 62"/>
                <a:gd name="T14" fmla="*/ 39 w 49"/>
                <a:gd name="T15" fmla="*/ 17 h 62"/>
                <a:gd name="T16" fmla="*/ 37 w 49"/>
                <a:gd name="T17" fmla="*/ 21 h 62"/>
                <a:gd name="T18" fmla="*/ 39 w 49"/>
                <a:gd name="T19" fmla="*/ 21 h 62"/>
                <a:gd name="T20" fmla="*/ 40 w 49"/>
                <a:gd name="T21" fmla="*/ 17 h 62"/>
                <a:gd name="T22" fmla="*/ 42 w 49"/>
                <a:gd name="T23" fmla="*/ 21 h 62"/>
                <a:gd name="T24" fmla="*/ 40 w 49"/>
                <a:gd name="T25" fmla="*/ 28 h 62"/>
                <a:gd name="T26" fmla="*/ 46 w 49"/>
                <a:gd name="T27" fmla="*/ 31 h 62"/>
                <a:gd name="T28" fmla="*/ 46 w 49"/>
                <a:gd name="T29" fmla="*/ 40 h 62"/>
                <a:gd name="T30" fmla="*/ 42 w 49"/>
                <a:gd name="T31" fmla="*/ 39 h 62"/>
                <a:gd name="T32" fmla="*/ 40 w 49"/>
                <a:gd name="T33" fmla="*/ 39 h 62"/>
                <a:gd name="T34" fmla="*/ 40 w 49"/>
                <a:gd name="T35" fmla="*/ 40 h 62"/>
                <a:gd name="T36" fmla="*/ 39 w 49"/>
                <a:gd name="T37" fmla="*/ 40 h 62"/>
                <a:gd name="T38" fmla="*/ 39 w 49"/>
                <a:gd name="T39" fmla="*/ 46 h 62"/>
                <a:gd name="T40" fmla="*/ 40 w 49"/>
                <a:gd name="T41" fmla="*/ 46 h 62"/>
                <a:gd name="T42" fmla="*/ 44 w 49"/>
                <a:gd name="T43" fmla="*/ 51 h 62"/>
                <a:gd name="T44" fmla="*/ 47 w 49"/>
                <a:gd name="T45" fmla="*/ 53 h 62"/>
                <a:gd name="T46" fmla="*/ 49 w 49"/>
                <a:gd name="T47" fmla="*/ 56 h 62"/>
                <a:gd name="T48" fmla="*/ 42 w 49"/>
                <a:gd name="T49" fmla="*/ 58 h 62"/>
                <a:gd name="T50" fmla="*/ 37 w 49"/>
                <a:gd name="T51" fmla="*/ 62 h 62"/>
                <a:gd name="T52" fmla="*/ 35 w 49"/>
                <a:gd name="T53" fmla="*/ 54 h 62"/>
                <a:gd name="T54" fmla="*/ 33 w 49"/>
                <a:gd name="T55" fmla="*/ 54 h 62"/>
                <a:gd name="T56" fmla="*/ 31 w 49"/>
                <a:gd name="T57" fmla="*/ 54 h 62"/>
                <a:gd name="T58" fmla="*/ 28 w 49"/>
                <a:gd name="T59" fmla="*/ 56 h 62"/>
                <a:gd name="T60" fmla="*/ 24 w 49"/>
                <a:gd name="T61" fmla="*/ 58 h 62"/>
                <a:gd name="T62" fmla="*/ 19 w 49"/>
                <a:gd name="T63" fmla="*/ 54 h 62"/>
                <a:gd name="T64" fmla="*/ 12 w 49"/>
                <a:gd name="T65" fmla="*/ 53 h 62"/>
                <a:gd name="T66" fmla="*/ 10 w 49"/>
                <a:gd name="T67" fmla="*/ 53 h 62"/>
                <a:gd name="T68" fmla="*/ 8 w 49"/>
                <a:gd name="T69" fmla="*/ 53 h 62"/>
                <a:gd name="T70" fmla="*/ 5 w 49"/>
                <a:gd name="T71" fmla="*/ 51 h 62"/>
                <a:gd name="T72" fmla="*/ 3 w 49"/>
                <a:gd name="T73" fmla="*/ 47 h 62"/>
                <a:gd name="T74" fmla="*/ 3 w 49"/>
                <a:gd name="T75" fmla="*/ 42 h 62"/>
                <a:gd name="T76" fmla="*/ 1 w 49"/>
                <a:gd name="T77" fmla="*/ 35 h 62"/>
                <a:gd name="T78" fmla="*/ 1 w 49"/>
                <a:gd name="T79" fmla="*/ 37 h 62"/>
                <a:gd name="T80" fmla="*/ 1 w 49"/>
                <a:gd name="T81" fmla="*/ 31 h 62"/>
                <a:gd name="T82" fmla="*/ 3 w 49"/>
                <a:gd name="T83" fmla="*/ 28 h 62"/>
                <a:gd name="T84" fmla="*/ 7 w 49"/>
                <a:gd name="T85" fmla="*/ 23 h 62"/>
                <a:gd name="T86" fmla="*/ 1 w 49"/>
                <a:gd name="T87" fmla="*/ 19 h 62"/>
                <a:gd name="T88" fmla="*/ 0 w 49"/>
                <a:gd name="T89" fmla="*/ 16 h 62"/>
                <a:gd name="T90" fmla="*/ 3 w 49"/>
                <a:gd name="T91" fmla="*/ 14 h 62"/>
                <a:gd name="T92" fmla="*/ 8 w 49"/>
                <a:gd name="T93" fmla="*/ 14 h 62"/>
                <a:gd name="T94" fmla="*/ 10 w 49"/>
                <a:gd name="T95" fmla="*/ 17 h 62"/>
                <a:gd name="T96" fmla="*/ 10 w 49"/>
                <a:gd name="T97" fmla="*/ 19 h 62"/>
                <a:gd name="T98" fmla="*/ 14 w 49"/>
                <a:gd name="T99" fmla="*/ 21 h 62"/>
                <a:gd name="T100" fmla="*/ 16 w 49"/>
                <a:gd name="T101" fmla="*/ 17 h 62"/>
                <a:gd name="T102" fmla="*/ 17 w 49"/>
                <a:gd name="T103" fmla="*/ 21 h 62"/>
                <a:gd name="T104" fmla="*/ 19 w 49"/>
                <a:gd name="T105" fmla="*/ 21 h 62"/>
                <a:gd name="T106" fmla="*/ 24 w 49"/>
                <a:gd name="T107" fmla="*/ 17 h 62"/>
                <a:gd name="T108" fmla="*/ 23 w 49"/>
                <a:gd name="T109" fmla="*/ 14 h 62"/>
                <a:gd name="T110" fmla="*/ 21 w 49"/>
                <a:gd name="T111" fmla="*/ 7 h 62"/>
                <a:gd name="T112" fmla="*/ 21 w 49"/>
                <a:gd name="T113" fmla="*/ 5 h 62"/>
                <a:gd name="T114" fmla="*/ 24 w 49"/>
                <a:gd name="T1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" h="62">
                  <a:moveTo>
                    <a:pt x="26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3" y="1"/>
                  </a:lnTo>
                  <a:lnTo>
                    <a:pt x="35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7" y="5"/>
                  </a:lnTo>
                  <a:lnTo>
                    <a:pt x="37" y="7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5" y="10"/>
                  </a:lnTo>
                  <a:lnTo>
                    <a:pt x="37" y="12"/>
                  </a:lnTo>
                  <a:lnTo>
                    <a:pt x="35" y="12"/>
                  </a:lnTo>
                  <a:lnTo>
                    <a:pt x="33" y="12"/>
                  </a:lnTo>
                  <a:lnTo>
                    <a:pt x="33" y="14"/>
                  </a:lnTo>
                  <a:lnTo>
                    <a:pt x="33" y="16"/>
                  </a:lnTo>
                  <a:lnTo>
                    <a:pt x="33" y="17"/>
                  </a:lnTo>
                  <a:lnTo>
                    <a:pt x="33" y="19"/>
                  </a:lnTo>
                  <a:lnTo>
                    <a:pt x="33" y="17"/>
                  </a:lnTo>
                  <a:lnTo>
                    <a:pt x="33" y="19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7" y="17"/>
                  </a:lnTo>
                  <a:lnTo>
                    <a:pt x="39" y="17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35" y="19"/>
                  </a:lnTo>
                  <a:lnTo>
                    <a:pt x="37" y="19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7" y="21"/>
                  </a:lnTo>
                  <a:lnTo>
                    <a:pt x="37" y="23"/>
                  </a:lnTo>
                  <a:lnTo>
                    <a:pt x="37" y="21"/>
                  </a:lnTo>
                  <a:lnTo>
                    <a:pt x="39" y="21"/>
                  </a:lnTo>
                  <a:lnTo>
                    <a:pt x="39" y="19"/>
                  </a:lnTo>
                  <a:lnTo>
                    <a:pt x="40" y="19"/>
                  </a:lnTo>
                  <a:lnTo>
                    <a:pt x="39" y="19"/>
                  </a:lnTo>
                  <a:lnTo>
                    <a:pt x="39" y="17"/>
                  </a:lnTo>
                  <a:lnTo>
                    <a:pt x="40" y="17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42" y="21"/>
                  </a:lnTo>
                  <a:lnTo>
                    <a:pt x="40" y="21"/>
                  </a:lnTo>
                  <a:lnTo>
                    <a:pt x="42" y="21"/>
                  </a:lnTo>
                  <a:lnTo>
                    <a:pt x="42" y="23"/>
                  </a:lnTo>
                  <a:lnTo>
                    <a:pt x="42" y="24"/>
                  </a:lnTo>
                  <a:lnTo>
                    <a:pt x="40" y="2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4" y="31"/>
                  </a:lnTo>
                  <a:lnTo>
                    <a:pt x="46" y="31"/>
                  </a:lnTo>
                  <a:lnTo>
                    <a:pt x="46" y="33"/>
                  </a:lnTo>
                  <a:lnTo>
                    <a:pt x="46" y="35"/>
                  </a:lnTo>
                  <a:lnTo>
                    <a:pt x="46" y="37"/>
                  </a:lnTo>
                  <a:lnTo>
                    <a:pt x="46" y="39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4" y="39"/>
                  </a:lnTo>
                  <a:lnTo>
                    <a:pt x="42" y="39"/>
                  </a:lnTo>
                  <a:lnTo>
                    <a:pt x="40" y="39"/>
                  </a:lnTo>
                  <a:lnTo>
                    <a:pt x="42" y="39"/>
                  </a:lnTo>
                  <a:lnTo>
                    <a:pt x="42" y="37"/>
                  </a:lnTo>
                  <a:lnTo>
                    <a:pt x="42" y="39"/>
                  </a:lnTo>
                  <a:lnTo>
                    <a:pt x="40" y="39"/>
                  </a:lnTo>
                  <a:lnTo>
                    <a:pt x="42" y="39"/>
                  </a:lnTo>
                  <a:lnTo>
                    <a:pt x="40" y="39"/>
                  </a:lnTo>
                  <a:lnTo>
                    <a:pt x="40" y="40"/>
                  </a:lnTo>
                  <a:lnTo>
                    <a:pt x="40" y="39"/>
                  </a:lnTo>
                  <a:lnTo>
                    <a:pt x="40" y="37"/>
                  </a:lnTo>
                  <a:lnTo>
                    <a:pt x="40" y="39"/>
                  </a:lnTo>
                  <a:lnTo>
                    <a:pt x="40" y="40"/>
                  </a:lnTo>
                  <a:lnTo>
                    <a:pt x="40" y="39"/>
                  </a:lnTo>
                  <a:lnTo>
                    <a:pt x="39" y="39"/>
                  </a:lnTo>
                  <a:lnTo>
                    <a:pt x="40" y="39"/>
                  </a:lnTo>
                  <a:lnTo>
                    <a:pt x="39" y="39"/>
                  </a:lnTo>
                  <a:lnTo>
                    <a:pt x="39" y="40"/>
                  </a:lnTo>
                  <a:lnTo>
                    <a:pt x="39" y="42"/>
                  </a:lnTo>
                  <a:lnTo>
                    <a:pt x="37" y="42"/>
                  </a:lnTo>
                  <a:lnTo>
                    <a:pt x="37" y="44"/>
                  </a:lnTo>
                  <a:lnTo>
                    <a:pt x="39" y="44"/>
                  </a:lnTo>
                  <a:lnTo>
                    <a:pt x="39" y="46"/>
                  </a:lnTo>
                  <a:lnTo>
                    <a:pt x="40" y="46"/>
                  </a:lnTo>
                  <a:lnTo>
                    <a:pt x="39" y="46"/>
                  </a:lnTo>
                  <a:lnTo>
                    <a:pt x="40" y="46"/>
                  </a:lnTo>
                  <a:lnTo>
                    <a:pt x="40" y="47"/>
                  </a:lnTo>
                  <a:lnTo>
                    <a:pt x="40" y="46"/>
                  </a:lnTo>
                  <a:lnTo>
                    <a:pt x="40" y="47"/>
                  </a:lnTo>
                  <a:lnTo>
                    <a:pt x="42" y="47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4" y="51"/>
                  </a:lnTo>
                  <a:lnTo>
                    <a:pt x="46" y="51"/>
                  </a:lnTo>
                  <a:lnTo>
                    <a:pt x="46" y="49"/>
                  </a:lnTo>
                  <a:lnTo>
                    <a:pt x="47" y="49"/>
                  </a:lnTo>
                  <a:lnTo>
                    <a:pt x="47" y="51"/>
                  </a:lnTo>
                  <a:lnTo>
                    <a:pt x="47" y="53"/>
                  </a:lnTo>
                  <a:lnTo>
                    <a:pt x="47" y="54"/>
                  </a:lnTo>
                  <a:lnTo>
                    <a:pt x="49" y="54"/>
                  </a:lnTo>
                  <a:lnTo>
                    <a:pt x="49" y="56"/>
                  </a:lnTo>
                  <a:lnTo>
                    <a:pt x="49" y="58"/>
                  </a:lnTo>
                  <a:lnTo>
                    <a:pt x="49" y="56"/>
                  </a:lnTo>
                  <a:lnTo>
                    <a:pt x="47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44" y="58"/>
                  </a:lnTo>
                  <a:lnTo>
                    <a:pt x="42" y="58"/>
                  </a:lnTo>
                  <a:lnTo>
                    <a:pt x="42" y="60"/>
                  </a:lnTo>
                  <a:lnTo>
                    <a:pt x="40" y="60"/>
                  </a:lnTo>
                  <a:lnTo>
                    <a:pt x="39" y="60"/>
                  </a:lnTo>
                  <a:lnTo>
                    <a:pt x="39" y="62"/>
                  </a:lnTo>
                  <a:lnTo>
                    <a:pt x="37" y="62"/>
                  </a:lnTo>
                  <a:lnTo>
                    <a:pt x="37" y="60"/>
                  </a:lnTo>
                  <a:lnTo>
                    <a:pt x="37" y="58"/>
                  </a:lnTo>
                  <a:lnTo>
                    <a:pt x="35" y="58"/>
                  </a:lnTo>
                  <a:lnTo>
                    <a:pt x="35" y="56"/>
                  </a:lnTo>
                  <a:lnTo>
                    <a:pt x="35" y="54"/>
                  </a:lnTo>
                  <a:lnTo>
                    <a:pt x="33" y="54"/>
                  </a:lnTo>
                  <a:lnTo>
                    <a:pt x="35" y="54"/>
                  </a:lnTo>
                  <a:lnTo>
                    <a:pt x="33" y="54"/>
                  </a:lnTo>
                  <a:lnTo>
                    <a:pt x="35" y="54"/>
                  </a:lnTo>
                  <a:lnTo>
                    <a:pt x="33" y="54"/>
                  </a:lnTo>
                  <a:lnTo>
                    <a:pt x="31" y="54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31" y="56"/>
                  </a:lnTo>
                  <a:lnTo>
                    <a:pt x="31" y="54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6"/>
                  </a:lnTo>
                  <a:lnTo>
                    <a:pt x="26" y="56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3" y="58"/>
                  </a:lnTo>
                  <a:lnTo>
                    <a:pt x="21" y="58"/>
                  </a:lnTo>
                  <a:lnTo>
                    <a:pt x="21" y="56"/>
                  </a:lnTo>
                  <a:lnTo>
                    <a:pt x="19" y="56"/>
                  </a:lnTo>
                  <a:lnTo>
                    <a:pt x="19" y="54"/>
                  </a:lnTo>
                  <a:lnTo>
                    <a:pt x="17" y="54"/>
                  </a:lnTo>
                  <a:lnTo>
                    <a:pt x="16" y="54"/>
                  </a:lnTo>
                  <a:lnTo>
                    <a:pt x="16" y="53"/>
                  </a:lnTo>
                  <a:lnTo>
                    <a:pt x="14" y="53"/>
                  </a:lnTo>
                  <a:lnTo>
                    <a:pt x="12" y="53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10" y="53"/>
                  </a:lnTo>
                  <a:lnTo>
                    <a:pt x="12" y="53"/>
                  </a:lnTo>
                  <a:lnTo>
                    <a:pt x="10" y="53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8" y="53"/>
                  </a:lnTo>
                  <a:lnTo>
                    <a:pt x="7" y="53"/>
                  </a:lnTo>
                  <a:lnTo>
                    <a:pt x="8" y="53"/>
                  </a:lnTo>
                  <a:lnTo>
                    <a:pt x="7" y="53"/>
                  </a:lnTo>
                  <a:lnTo>
                    <a:pt x="5" y="53"/>
                  </a:lnTo>
                  <a:lnTo>
                    <a:pt x="5" y="51"/>
                  </a:lnTo>
                  <a:lnTo>
                    <a:pt x="3" y="51"/>
                  </a:lnTo>
                  <a:lnTo>
                    <a:pt x="3" y="49"/>
                  </a:lnTo>
                  <a:lnTo>
                    <a:pt x="5" y="49"/>
                  </a:lnTo>
                  <a:lnTo>
                    <a:pt x="5" y="47"/>
                  </a:lnTo>
                  <a:lnTo>
                    <a:pt x="3" y="47"/>
                  </a:lnTo>
                  <a:lnTo>
                    <a:pt x="3" y="46"/>
                  </a:lnTo>
                  <a:lnTo>
                    <a:pt x="3" y="44"/>
                  </a:lnTo>
                  <a:lnTo>
                    <a:pt x="3" y="42"/>
                  </a:lnTo>
                  <a:lnTo>
                    <a:pt x="5" y="42"/>
                  </a:lnTo>
                  <a:lnTo>
                    <a:pt x="3" y="42"/>
                  </a:lnTo>
                  <a:lnTo>
                    <a:pt x="3" y="40"/>
                  </a:lnTo>
                  <a:lnTo>
                    <a:pt x="3" y="39"/>
                  </a:lnTo>
                  <a:lnTo>
                    <a:pt x="3" y="37"/>
                  </a:lnTo>
                  <a:lnTo>
                    <a:pt x="1" y="37"/>
                  </a:lnTo>
                  <a:lnTo>
                    <a:pt x="1" y="35"/>
                  </a:lnTo>
                  <a:lnTo>
                    <a:pt x="1" y="37"/>
                  </a:lnTo>
                  <a:lnTo>
                    <a:pt x="1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1" y="37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3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8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5" y="24"/>
                  </a:lnTo>
                  <a:lnTo>
                    <a:pt x="5" y="23"/>
                  </a:lnTo>
                  <a:lnTo>
                    <a:pt x="7" y="23"/>
                  </a:lnTo>
                  <a:lnTo>
                    <a:pt x="7" y="21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1" y="21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1" y="14"/>
                  </a:lnTo>
                  <a:lnTo>
                    <a:pt x="3" y="14"/>
                  </a:lnTo>
                  <a:lnTo>
                    <a:pt x="1" y="14"/>
                  </a:lnTo>
                  <a:lnTo>
                    <a:pt x="3" y="14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7" y="16"/>
                  </a:lnTo>
                  <a:lnTo>
                    <a:pt x="7" y="17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10" y="21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4" y="19"/>
                  </a:lnTo>
                  <a:lnTo>
                    <a:pt x="14" y="21"/>
                  </a:lnTo>
                  <a:lnTo>
                    <a:pt x="14" y="19"/>
                  </a:lnTo>
                  <a:lnTo>
                    <a:pt x="14" y="21"/>
                  </a:lnTo>
                  <a:lnTo>
                    <a:pt x="14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4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21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9" y="5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4" y="0"/>
                  </a:lnTo>
                  <a:lnTo>
                    <a:pt x="2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81"/>
            <p:cNvSpPr>
              <a:spLocks/>
            </p:cNvSpPr>
            <p:nvPr/>
          </p:nvSpPr>
          <p:spPr bwMode="auto">
            <a:xfrm>
              <a:off x="3234" y="88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Rectangle 82"/>
            <p:cNvSpPr>
              <a:spLocks noChangeArrowheads="1"/>
            </p:cNvSpPr>
            <p:nvPr/>
          </p:nvSpPr>
          <p:spPr bwMode="auto">
            <a:xfrm>
              <a:off x="3227" y="853"/>
              <a:ext cx="1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83"/>
            <p:cNvSpPr>
              <a:spLocks/>
            </p:cNvSpPr>
            <p:nvPr/>
          </p:nvSpPr>
          <p:spPr bwMode="auto">
            <a:xfrm>
              <a:off x="3218" y="850"/>
              <a:ext cx="25" cy="32"/>
            </a:xfrm>
            <a:custGeom>
              <a:avLst/>
              <a:gdLst>
                <a:gd name="T0" fmla="*/ 21 w 25"/>
                <a:gd name="T1" fmla="*/ 10 h 32"/>
                <a:gd name="T2" fmla="*/ 19 w 25"/>
                <a:gd name="T3" fmla="*/ 10 h 32"/>
                <a:gd name="T4" fmla="*/ 17 w 25"/>
                <a:gd name="T5" fmla="*/ 14 h 32"/>
                <a:gd name="T6" fmla="*/ 19 w 25"/>
                <a:gd name="T7" fmla="*/ 16 h 32"/>
                <a:gd name="T8" fmla="*/ 17 w 25"/>
                <a:gd name="T9" fmla="*/ 17 h 32"/>
                <a:gd name="T10" fmla="*/ 19 w 25"/>
                <a:gd name="T11" fmla="*/ 21 h 32"/>
                <a:gd name="T12" fmla="*/ 17 w 25"/>
                <a:gd name="T13" fmla="*/ 23 h 32"/>
                <a:gd name="T14" fmla="*/ 14 w 25"/>
                <a:gd name="T15" fmla="*/ 26 h 32"/>
                <a:gd name="T16" fmla="*/ 16 w 25"/>
                <a:gd name="T17" fmla="*/ 28 h 32"/>
                <a:gd name="T18" fmla="*/ 14 w 25"/>
                <a:gd name="T19" fmla="*/ 30 h 32"/>
                <a:gd name="T20" fmla="*/ 12 w 25"/>
                <a:gd name="T21" fmla="*/ 32 h 32"/>
                <a:gd name="T22" fmla="*/ 10 w 25"/>
                <a:gd name="T23" fmla="*/ 28 h 32"/>
                <a:gd name="T24" fmla="*/ 7 w 25"/>
                <a:gd name="T25" fmla="*/ 26 h 32"/>
                <a:gd name="T26" fmla="*/ 7 w 25"/>
                <a:gd name="T27" fmla="*/ 23 h 32"/>
                <a:gd name="T28" fmla="*/ 5 w 25"/>
                <a:gd name="T29" fmla="*/ 21 h 32"/>
                <a:gd name="T30" fmla="*/ 3 w 25"/>
                <a:gd name="T31" fmla="*/ 19 h 32"/>
                <a:gd name="T32" fmla="*/ 0 w 25"/>
                <a:gd name="T33" fmla="*/ 19 h 32"/>
                <a:gd name="T34" fmla="*/ 1 w 25"/>
                <a:gd name="T35" fmla="*/ 17 h 32"/>
                <a:gd name="T36" fmla="*/ 3 w 25"/>
                <a:gd name="T37" fmla="*/ 16 h 32"/>
                <a:gd name="T38" fmla="*/ 5 w 25"/>
                <a:gd name="T39" fmla="*/ 17 h 32"/>
                <a:gd name="T40" fmla="*/ 7 w 25"/>
                <a:gd name="T41" fmla="*/ 19 h 32"/>
                <a:gd name="T42" fmla="*/ 9 w 25"/>
                <a:gd name="T43" fmla="*/ 21 h 32"/>
                <a:gd name="T44" fmla="*/ 10 w 25"/>
                <a:gd name="T45" fmla="*/ 23 h 32"/>
                <a:gd name="T46" fmla="*/ 10 w 25"/>
                <a:gd name="T47" fmla="*/ 19 h 32"/>
                <a:gd name="T48" fmla="*/ 14 w 25"/>
                <a:gd name="T49" fmla="*/ 16 h 32"/>
                <a:gd name="T50" fmla="*/ 16 w 25"/>
                <a:gd name="T51" fmla="*/ 14 h 32"/>
                <a:gd name="T52" fmla="*/ 17 w 25"/>
                <a:gd name="T53" fmla="*/ 10 h 32"/>
                <a:gd name="T54" fmla="*/ 19 w 25"/>
                <a:gd name="T55" fmla="*/ 5 h 32"/>
                <a:gd name="T56" fmla="*/ 19 w 25"/>
                <a:gd name="T57" fmla="*/ 1 h 32"/>
                <a:gd name="T58" fmla="*/ 19 w 25"/>
                <a:gd name="T59" fmla="*/ 0 h 32"/>
                <a:gd name="T60" fmla="*/ 23 w 25"/>
                <a:gd name="T61" fmla="*/ 1 h 32"/>
                <a:gd name="T62" fmla="*/ 25 w 25"/>
                <a:gd name="T63" fmla="*/ 3 h 32"/>
                <a:gd name="T64" fmla="*/ 23 w 25"/>
                <a:gd name="T6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32">
                  <a:moveTo>
                    <a:pt x="23" y="9"/>
                  </a:moveTo>
                  <a:lnTo>
                    <a:pt x="21" y="10"/>
                  </a:lnTo>
                  <a:lnTo>
                    <a:pt x="21" y="9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7" y="14"/>
                  </a:lnTo>
                  <a:lnTo>
                    <a:pt x="19" y="14"/>
                  </a:lnTo>
                  <a:lnTo>
                    <a:pt x="19" y="16"/>
                  </a:lnTo>
                  <a:lnTo>
                    <a:pt x="17" y="16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0" y="28"/>
                  </a:lnTo>
                  <a:lnTo>
                    <a:pt x="9" y="26"/>
                  </a:lnTo>
                  <a:lnTo>
                    <a:pt x="7" y="26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7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0" y="21"/>
                  </a:lnTo>
                  <a:lnTo>
                    <a:pt x="10" y="19"/>
                  </a:lnTo>
                  <a:lnTo>
                    <a:pt x="12" y="19"/>
                  </a:lnTo>
                  <a:lnTo>
                    <a:pt x="14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9" y="7"/>
                  </a:lnTo>
                  <a:lnTo>
                    <a:pt x="19" y="5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3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84"/>
            <p:cNvSpPr>
              <a:spLocks/>
            </p:cNvSpPr>
            <p:nvPr/>
          </p:nvSpPr>
          <p:spPr bwMode="auto">
            <a:xfrm>
              <a:off x="3253" y="825"/>
              <a:ext cx="5" cy="7"/>
            </a:xfrm>
            <a:custGeom>
              <a:avLst/>
              <a:gdLst>
                <a:gd name="T0" fmla="*/ 4 w 5"/>
                <a:gd name="T1" fmla="*/ 0 h 7"/>
                <a:gd name="T2" fmla="*/ 4 w 5"/>
                <a:gd name="T3" fmla="*/ 2 h 7"/>
                <a:gd name="T4" fmla="*/ 5 w 5"/>
                <a:gd name="T5" fmla="*/ 2 h 7"/>
                <a:gd name="T6" fmla="*/ 5 w 5"/>
                <a:gd name="T7" fmla="*/ 3 h 7"/>
                <a:gd name="T8" fmla="*/ 4 w 5"/>
                <a:gd name="T9" fmla="*/ 3 h 7"/>
                <a:gd name="T10" fmla="*/ 4 w 5"/>
                <a:gd name="T11" fmla="*/ 5 h 7"/>
                <a:gd name="T12" fmla="*/ 2 w 5"/>
                <a:gd name="T13" fmla="*/ 5 h 7"/>
                <a:gd name="T14" fmla="*/ 2 w 5"/>
                <a:gd name="T15" fmla="*/ 7 h 7"/>
                <a:gd name="T16" fmla="*/ 0 w 5"/>
                <a:gd name="T17" fmla="*/ 7 h 7"/>
                <a:gd name="T18" fmla="*/ 0 w 5"/>
                <a:gd name="T19" fmla="*/ 5 h 7"/>
                <a:gd name="T20" fmla="*/ 0 w 5"/>
                <a:gd name="T21" fmla="*/ 3 h 7"/>
                <a:gd name="T22" fmla="*/ 2 w 5"/>
                <a:gd name="T23" fmla="*/ 3 h 7"/>
                <a:gd name="T24" fmla="*/ 0 w 5"/>
                <a:gd name="T25" fmla="*/ 3 h 7"/>
                <a:gd name="T26" fmla="*/ 2 w 5"/>
                <a:gd name="T27" fmla="*/ 3 h 7"/>
                <a:gd name="T28" fmla="*/ 2 w 5"/>
                <a:gd name="T29" fmla="*/ 2 h 7"/>
                <a:gd name="T30" fmla="*/ 2 w 5"/>
                <a:gd name="T31" fmla="*/ 0 h 7"/>
                <a:gd name="T32" fmla="*/ 2 w 5"/>
                <a:gd name="T33" fmla="*/ 2 h 7"/>
                <a:gd name="T34" fmla="*/ 2 w 5"/>
                <a:gd name="T35" fmla="*/ 0 h 7"/>
                <a:gd name="T36" fmla="*/ 4 w 5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85"/>
            <p:cNvSpPr>
              <a:spLocks/>
            </p:cNvSpPr>
            <p:nvPr/>
          </p:nvSpPr>
          <p:spPr bwMode="auto">
            <a:xfrm>
              <a:off x="3512" y="809"/>
              <a:ext cx="7" cy="11"/>
            </a:xfrm>
            <a:custGeom>
              <a:avLst/>
              <a:gdLst>
                <a:gd name="T0" fmla="*/ 3 w 7"/>
                <a:gd name="T1" fmla="*/ 0 h 11"/>
                <a:gd name="T2" fmla="*/ 5 w 7"/>
                <a:gd name="T3" fmla="*/ 0 h 11"/>
                <a:gd name="T4" fmla="*/ 5 w 7"/>
                <a:gd name="T5" fmla="*/ 2 h 11"/>
                <a:gd name="T6" fmla="*/ 7 w 7"/>
                <a:gd name="T7" fmla="*/ 2 h 11"/>
                <a:gd name="T8" fmla="*/ 7 w 7"/>
                <a:gd name="T9" fmla="*/ 4 h 11"/>
                <a:gd name="T10" fmla="*/ 7 w 7"/>
                <a:gd name="T11" fmla="*/ 5 h 11"/>
                <a:gd name="T12" fmla="*/ 7 w 7"/>
                <a:gd name="T13" fmla="*/ 7 h 11"/>
                <a:gd name="T14" fmla="*/ 7 w 7"/>
                <a:gd name="T15" fmla="*/ 9 h 11"/>
                <a:gd name="T16" fmla="*/ 7 w 7"/>
                <a:gd name="T17" fmla="*/ 11 h 11"/>
                <a:gd name="T18" fmla="*/ 7 w 7"/>
                <a:gd name="T19" fmla="*/ 9 h 11"/>
                <a:gd name="T20" fmla="*/ 7 w 7"/>
                <a:gd name="T21" fmla="*/ 7 h 11"/>
                <a:gd name="T22" fmla="*/ 7 w 7"/>
                <a:gd name="T23" fmla="*/ 9 h 11"/>
                <a:gd name="T24" fmla="*/ 7 w 7"/>
                <a:gd name="T25" fmla="*/ 7 h 11"/>
                <a:gd name="T26" fmla="*/ 5 w 7"/>
                <a:gd name="T27" fmla="*/ 7 h 11"/>
                <a:gd name="T28" fmla="*/ 5 w 7"/>
                <a:gd name="T29" fmla="*/ 5 h 11"/>
                <a:gd name="T30" fmla="*/ 7 w 7"/>
                <a:gd name="T31" fmla="*/ 5 h 11"/>
                <a:gd name="T32" fmla="*/ 5 w 7"/>
                <a:gd name="T33" fmla="*/ 5 h 11"/>
                <a:gd name="T34" fmla="*/ 7 w 7"/>
                <a:gd name="T35" fmla="*/ 5 h 11"/>
                <a:gd name="T36" fmla="*/ 7 w 7"/>
                <a:gd name="T37" fmla="*/ 4 h 11"/>
                <a:gd name="T38" fmla="*/ 5 w 7"/>
                <a:gd name="T39" fmla="*/ 4 h 11"/>
                <a:gd name="T40" fmla="*/ 5 w 7"/>
                <a:gd name="T41" fmla="*/ 2 h 11"/>
                <a:gd name="T42" fmla="*/ 5 w 7"/>
                <a:gd name="T43" fmla="*/ 4 h 11"/>
                <a:gd name="T44" fmla="*/ 5 w 7"/>
                <a:gd name="T45" fmla="*/ 2 h 11"/>
                <a:gd name="T46" fmla="*/ 5 w 7"/>
                <a:gd name="T47" fmla="*/ 4 h 11"/>
                <a:gd name="T48" fmla="*/ 3 w 7"/>
                <a:gd name="T49" fmla="*/ 4 h 11"/>
                <a:gd name="T50" fmla="*/ 3 w 7"/>
                <a:gd name="T51" fmla="*/ 5 h 11"/>
                <a:gd name="T52" fmla="*/ 1 w 7"/>
                <a:gd name="T53" fmla="*/ 5 h 11"/>
                <a:gd name="T54" fmla="*/ 0 w 7"/>
                <a:gd name="T55" fmla="*/ 5 h 11"/>
                <a:gd name="T56" fmla="*/ 0 w 7"/>
                <a:gd name="T57" fmla="*/ 4 h 11"/>
                <a:gd name="T58" fmla="*/ 1 w 7"/>
                <a:gd name="T59" fmla="*/ 4 h 11"/>
                <a:gd name="T60" fmla="*/ 1 w 7"/>
                <a:gd name="T61" fmla="*/ 2 h 11"/>
                <a:gd name="T62" fmla="*/ 3 w 7"/>
                <a:gd name="T63" fmla="*/ 2 h 11"/>
                <a:gd name="T64" fmla="*/ 3 w 7"/>
                <a:gd name="T65" fmla="*/ 0 h 11"/>
                <a:gd name="T66" fmla="*/ 5 w 7"/>
                <a:gd name="T67" fmla="*/ 0 h 11"/>
                <a:gd name="T68" fmla="*/ 3 w 7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11">
                  <a:moveTo>
                    <a:pt x="3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7"/>
                  </a:lnTo>
                  <a:lnTo>
                    <a:pt x="5" y="7"/>
                  </a:lnTo>
                  <a:lnTo>
                    <a:pt x="5" y="5"/>
                  </a:lnTo>
                  <a:lnTo>
                    <a:pt x="7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auto">
            <a:xfrm>
              <a:off x="3494" y="795"/>
              <a:ext cx="7" cy="5"/>
            </a:xfrm>
            <a:custGeom>
              <a:avLst/>
              <a:gdLst>
                <a:gd name="T0" fmla="*/ 0 w 7"/>
                <a:gd name="T1" fmla="*/ 0 h 5"/>
                <a:gd name="T2" fmla="*/ 2 w 7"/>
                <a:gd name="T3" fmla="*/ 0 h 5"/>
                <a:gd name="T4" fmla="*/ 3 w 7"/>
                <a:gd name="T5" fmla="*/ 0 h 5"/>
                <a:gd name="T6" fmla="*/ 5 w 7"/>
                <a:gd name="T7" fmla="*/ 0 h 5"/>
                <a:gd name="T8" fmla="*/ 5 w 7"/>
                <a:gd name="T9" fmla="*/ 2 h 5"/>
                <a:gd name="T10" fmla="*/ 7 w 7"/>
                <a:gd name="T11" fmla="*/ 2 h 5"/>
                <a:gd name="T12" fmla="*/ 7 w 7"/>
                <a:gd name="T13" fmla="*/ 3 h 5"/>
                <a:gd name="T14" fmla="*/ 5 w 7"/>
                <a:gd name="T15" fmla="*/ 3 h 5"/>
                <a:gd name="T16" fmla="*/ 5 w 7"/>
                <a:gd name="T17" fmla="*/ 5 h 5"/>
                <a:gd name="T18" fmla="*/ 3 w 7"/>
                <a:gd name="T19" fmla="*/ 5 h 5"/>
                <a:gd name="T20" fmla="*/ 3 w 7"/>
                <a:gd name="T21" fmla="*/ 3 h 5"/>
                <a:gd name="T22" fmla="*/ 2 w 7"/>
                <a:gd name="T23" fmla="*/ 3 h 5"/>
                <a:gd name="T24" fmla="*/ 2 w 7"/>
                <a:gd name="T25" fmla="*/ 2 h 5"/>
                <a:gd name="T26" fmla="*/ 2 w 7"/>
                <a:gd name="T27" fmla="*/ 0 h 5"/>
                <a:gd name="T28" fmla="*/ 0 w 7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auto">
            <a:xfrm>
              <a:off x="3496" y="790"/>
              <a:ext cx="7" cy="5"/>
            </a:xfrm>
            <a:custGeom>
              <a:avLst/>
              <a:gdLst>
                <a:gd name="T0" fmla="*/ 5 w 7"/>
                <a:gd name="T1" fmla="*/ 0 h 5"/>
                <a:gd name="T2" fmla="*/ 7 w 7"/>
                <a:gd name="T3" fmla="*/ 0 h 5"/>
                <a:gd name="T4" fmla="*/ 7 w 7"/>
                <a:gd name="T5" fmla="*/ 1 h 5"/>
                <a:gd name="T6" fmla="*/ 7 w 7"/>
                <a:gd name="T7" fmla="*/ 3 h 5"/>
                <a:gd name="T8" fmla="*/ 7 w 7"/>
                <a:gd name="T9" fmla="*/ 5 h 5"/>
                <a:gd name="T10" fmla="*/ 5 w 7"/>
                <a:gd name="T11" fmla="*/ 5 h 5"/>
                <a:gd name="T12" fmla="*/ 3 w 7"/>
                <a:gd name="T13" fmla="*/ 5 h 5"/>
                <a:gd name="T14" fmla="*/ 1 w 7"/>
                <a:gd name="T15" fmla="*/ 5 h 5"/>
                <a:gd name="T16" fmla="*/ 0 w 7"/>
                <a:gd name="T17" fmla="*/ 5 h 5"/>
                <a:gd name="T18" fmla="*/ 0 w 7"/>
                <a:gd name="T19" fmla="*/ 3 h 5"/>
                <a:gd name="T20" fmla="*/ 0 w 7"/>
                <a:gd name="T21" fmla="*/ 1 h 5"/>
                <a:gd name="T22" fmla="*/ 0 w 7"/>
                <a:gd name="T23" fmla="*/ 0 h 5"/>
                <a:gd name="T24" fmla="*/ 0 w 7"/>
                <a:gd name="T25" fmla="*/ 1 h 5"/>
                <a:gd name="T26" fmla="*/ 0 w 7"/>
                <a:gd name="T27" fmla="*/ 0 h 5"/>
                <a:gd name="T28" fmla="*/ 0 w 7"/>
                <a:gd name="T29" fmla="*/ 1 h 5"/>
                <a:gd name="T30" fmla="*/ 1 w 7"/>
                <a:gd name="T31" fmla="*/ 1 h 5"/>
                <a:gd name="T32" fmla="*/ 1 w 7"/>
                <a:gd name="T33" fmla="*/ 0 h 5"/>
                <a:gd name="T34" fmla="*/ 3 w 7"/>
                <a:gd name="T35" fmla="*/ 0 h 5"/>
                <a:gd name="T36" fmla="*/ 3 w 7"/>
                <a:gd name="T37" fmla="*/ 1 h 5"/>
                <a:gd name="T38" fmla="*/ 5 w 7"/>
                <a:gd name="T39" fmla="*/ 1 h 5"/>
                <a:gd name="T40" fmla="*/ 5 w 7"/>
                <a:gd name="T41" fmla="*/ 3 h 5"/>
                <a:gd name="T42" fmla="*/ 5 w 7"/>
                <a:gd name="T43" fmla="*/ 1 h 5"/>
                <a:gd name="T44" fmla="*/ 5 w 7"/>
                <a:gd name="T45" fmla="*/ 0 h 5"/>
                <a:gd name="T46" fmla="*/ 5 w 7"/>
                <a:gd name="T47" fmla="*/ 1 h 5"/>
                <a:gd name="T48" fmla="*/ 5 w 7"/>
                <a:gd name="T49" fmla="*/ 0 h 5"/>
                <a:gd name="T50" fmla="*/ 3 w 7"/>
                <a:gd name="T51" fmla="*/ 0 h 5"/>
                <a:gd name="T52" fmla="*/ 5 w 7"/>
                <a:gd name="T5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7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auto">
            <a:xfrm>
              <a:off x="3299" y="781"/>
              <a:ext cx="4" cy="1"/>
            </a:xfrm>
            <a:custGeom>
              <a:avLst/>
              <a:gdLst>
                <a:gd name="T0" fmla="*/ 2 w 4"/>
                <a:gd name="T1" fmla="*/ 0 h 1"/>
                <a:gd name="T2" fmla="*/ 4 w 4"/>
                <a:gd name="T3" fmla="*/ 0 h 1"/>
                <a:gd name="T4" fmla="*/ 4 w 4"/>
                <a:gd name="T5" fmla="*/ 1 h 1"/>
                <a:gd name="T6" fmla="*/ 2 w 4"/>
                <a:gd name="T7" fmla="*/ 1 h 1"/>
                <a:gd name="T8" fmla="*/ 0 w 4"/>
                <a:gd name="T9" fmla="*/ 1 h 1"/>
                <a:gd name="T10" fmla="*/ 0 w 4"/>
                <a:gd name="T11" fmla="*/ 0 h 1"/>
                <a:gd name="T12" fmla="*/ 2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auto">
            <a:xfrm>
              <a:off x="3251" y="749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2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auto">
            <a:xfrm>
              <a:off x="3485" y="736"/>
              <a:ext cx="5" cy="6"/>
            </a:xfrm>
            <a:custGeom>
              <a:avLst/>
              <a:gdLst>
                <a:gd name="T0" fmla="*/ 2 w 5"/>
                <a:gd name="T1" fmla="*/ 0 h 6"/>
                <a:gd name="T2" fmla="*/ 4 w 5"/>
                <a:gd name="T3" fmla="*/ 0 h 6"/>
                <a:gd name="T4" fmla="*/ 4 w 5"/>
                <a:gd name="T5" fmla="*/ 2 h 6"/>
                <a:gd name="T6" fmla="*/ 5 w 5"/>
                <a:gd name="T7" fmla="*/ 2 h 6"/>
                <a:gd name="T8" fmla="*/ 5 w 5"/>
                <a:gd name="T9" fmla="*/ 4 h 6"/>
                <a:gd name="T10" fmla="*/ 5 w 5"/>
                <a:gd name="T11" fmla="*/ 6 h 6"/>
                <a:gd name="T12" fmla="*/ 4 w 5"/>
                <a:gd name="T13" fmla="*/ 6 h 6"/>
                <a:gd name="T14" fmla="*/ 4 w 5"/>
                <a:gd name="T15" fmla="*/ 4 h 6"/>
                <a:gd name="T16" fmla="*/ 2 w 5"/>
                <a:gd name="T17" fmla="*/ 4 h 6"/>
                <a:gd name="T18" fmla="*/ 2 w 5"/>
                <a:gd name="T19" fmla="*/ 2 h 6"/>
                <a:gd name="T20" fmla="*/ 0 w 5"/>
                <a:gd name="T21" fmla="*/ 2 h 6"/>
                <a:gd name="T22" fmla="*/ 0 w 5"/>
                <a:gd name="T23" fmla="*/ 0 h 6"/>
                <a:gd name="T24" fmla="*/ 2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3260" y="731"/>
              <a:ext cx="4" cy="4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0 h 4"/>
                <a:gd name="T4" fmla="*/ 4 w 4"/>
                <a:gd name="T5" fmla="*/ 0 h 4"/>
                <a:gd name="T6" fmla="*/ 4 w 4"/>
                <a:gd name="T7" fmla="*/ 2 h 4"/>
                <a:gd name="T8" fmla="*/ 4 w 4"/>
                <a:gd name="T9" fmla="*/ 4 h 4"/>
                <a:gd name="T10" fmla="*/ 4 w 4"/>
                <a:gd name="T11" fmla="*/ 2 h 4"/>
                <a:gd name="T12" fmla="*/ 4 w 4"/>
                <a:gd name="T13" fmla="*/ 4 h 4"/>
                <a:gd name="T14" fmla="*/ 2 w 4"/>
                <a:gd name="T15" fmla="*/ 4 h 4"/>
                <a:gd name="T16" fmla="*/ 0 w 4"/>
                <a:gd name="T17" fmla="*/ 4 h 4"/>
                <a:gd name="T18" fmla="*/ 0 w 4"/>
                <a:gd name="T19" fmla="*/ 2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92"/>
            <p:cNvSpPr>
              <a:spLocks noChangeArrowheads="1"/>
            </p:cNvSpPr>
            <p:nvPr/>
          </p:nvSpPr>
          <p:spPr bwMode="auto">
            <a:xfrm>
              <a:off x="3335" y="699"/>
              <a:ext cx="1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93"/>
            <p:cNvSpPr>
              <a:spLocks/>
            </p:cNvSpPr>
            <p:nvPr/>
          </p:nvSpPr>
          <p:spPr bwMode="auto">
            <a:xfrm>
              <a:off x="3342" y="690"/>
              <a:ext cx="3" cy="7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0 h 7"/>
                <a:gd name="T4" fmla="*/ 3 w 3"/>
                <a:gd name="T5" fmla="*/ 2 h 7"/>
                <a:gd name="T6" fmla="*/ 3 w 3"/>
                <a:gd name="T7" fmla="*/ 0 h 7"/>
                <a:gd name="T8" fmla="*/ 3 w 3"/>
                <a:gd name="T9" fmla="*/ 2 h 7"/>
                <a:gd name="T10" fmla="*/ 3 w 3"/>
                <a:gd name="T11" fmla="*/ 4 h 7"/>
                <a:gd name="T12" fmla="*/ 3 w 3"/>
                <a:gd name="T13" fmla="*/ 6 h 7"/>
                <a:gd name="T14" fmla="*/ 1 w 3"/>
                <a:gd name="T15" fmla="*/ 6 h 7"/>
                <a:gd name="T16" fmla="*/ 1 w 3"/>
                <a:gd name="T17" fmla="*/ 7 h 7"/>
                <a:gd name="T18" fmla="*/ 0 w 3"/>
                <a:gd name="T19" fmla="*/ 7 h 7"/>
                <a:gd name="T20" fmla="*/ 0 w 3"/>
                <a:gd name="T21" fmla="*/ 6 h 7"/>
                <a:gd name="T22" fmla="*/ 1 w 3"/>
                <a:gd name="T23" fmla="*/ 6 h 7"/>
                <a:gd name="T24" fmla="*/ 1 w 3"/>
                <a:gd name="T25" fmla="*/ 4 h 7"/>
                <a:gd name="T26" fmla="*/ 1 w 3"/>
                <a:gd name="T27" fmla="*/ 2 h 7"/>
                <a:gd name="T28" fmla="*/ 0 w 3"/>
                <a:gd name="T29" fmla="*/ 2 h 7"/>
                <a:gd name="T30" fmla="*/ 1 w 3"/>
                <a:gd name="T31" fmla="*/ 2 h 7"/>
                <a:gd name="T32" fmla="*/ 1 w 3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94"/>
            <p:cNvSpPr>
              <a:spLocks/>
            </p:cNvSpPr>
            <p:nvPr/>
          </p:nvSpPr>
          <p:spPr bwMode="auto">
            <a:xfrm>
              <a:off x="3441" y="674"/>
              <a:ext cx="5" cy="8"/>
            </a:xfrm>
            <a:custGeom>
              <a:avLst/>
              <a:gdLst>
                <a:gd name="T0" fmla="*/ 2 w 5"/>
                <a:gd name="T1" fmla="*/ 0 h 8"/>
                <a:gd name="T2" fmla="*/ 3 w 5"/>
                <a:gd name="T3" fmla="*/ 0 h 8"/>
                <a:gd name="T4" fmla="*/ 5 w 5"/>
                <a:gd name="T5" fmla="*/ 0 h 8"/>
                <a:gd name="T6" fmla="*/ 5 w 5"/>
                <a:gd name="T7" fmla="*/ 2 h 8"/>
                <a:gd name="T8" fmla="*/ 5 w 5"/>
                <a:gd name="T9" fmla="*/ 4 h 8"/>
                <a:gd name="T10" fmla="*/ 5 w 5"/>
                <a:gd name="T11" fmla="*/ 6 h 8"/>
                <a:gd name="T12" fmla="*/ 5 w 5"/>
                <a:gd name="T13" fmla="*/ 8 h 8"/>
                <a:gd name="T14" fmla="*/ 5 w 5"/>
                <a:gd name="T15" fmla="*/ 6 h 8"/>
                <a:gd name="T16" fmla="*/ 3 w 5"/>
                <a:gd name="T17" fmla="*/ 6 h 8"/>
                <a:gd name="T18" fmla="*/ 3 w 5"/>
                <a:gd name="T19" fmla="*/ 4 h 8"/>
                <a:gd name="T20" fmla="*/ 2 w 5"/>
                <a:gd name="T21" fmla="*/ 4 h 8"/>
                <a:gd name="T22" fmla="*/ 2 w 5"/>
                <a:gd name="T23" fmla="*/ 2 h 8"/>
                <a:gd name="T24" fmla="*/ 0 w 5"/>
                <a:gd name="T25" fmla="*/ 2 h 8"/>
                <a:gd name="T26" fmla="*/ 0 w 5"/>
                <a:gd name="T27" fmla="*/ 0 h 8"/>
                <a:gd name="T28" fmla="*/ 2 w 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5" y="8"/>
                  </a:lnTo>
                  <a:lnTo>
                    <a:pt x="5" y="6"/>
                  </a:lnTo>
                  <a:lnTo>
                    <a:pt x="3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95"/>
            <p:cNvSpPr>
              <a:spLocks/>
            </p:cNvSpPr>
            <p:nvPr/>
          </p:nvSpPr>
          <p:spPr bwMode="auto">
            <a:xfrm>
              <a:off x="3435" y="664"/>
              <a:ext cx="6" cy="3"/>
            </a:xfrm>
            <a:custGeom>
              <a:avLst/>
              <a:gdLst>
                <a:gd name="T0" fmla="*/ 4 w 6"/>
                <a:gd name="T1" fmla="*/ 0 h 3"/>
                <a:gd name="T2" fmla="*/ 6 w 6"/>
                <a:gd name="T3" fmla="*/ 0 h 3"/>
                <a:gd name="T4" fmla="*/ 6 w 6"/>
                <a:gd name="T5" fmla="*/ 2 h 3"/>
                <a:gd name="T6" fmla="*/ 4 w 6"/>
                <a:gd name="T7" fmla="*/ 2 h 3"/>
                <a:gd name="T8" fmla="*/ 6 w 6"/>
                <a:gd name="T9" fmla="*/ 2 h 3"/>
                <a:gd name="T10" fmla="*/ 6 w 6"/>
                <a:gd name="T11" fmla="*/ 3 h 3"/>
                <a:gd name="T12" fmla="*/ 4 w 6"/>
                <a:gd name="T13" fmla="*/ 3 h 3"/>
                <a:gd name="T14" fmla="*/ 4 w 6"/>
                <a:gd name="T15" fmla="*/ 2 h 3"/>
                <a:gd name="T16" fmla="*/ 2 w 6"/>
                <a:gd name="T17" fmla="*/ 2 h 3"/>
                <a:gd name="T18" fmla="*/ 0 w 6"/>
                <a:gd name="T19" fmla="*/ 2 h 3"/>
                <a:gd name="T20" fmla="*/ 2 w 6"/>
                <a:gd name="T21" fmla="*/ 2 h 3"/>
                <a:gd name="T22" fmla="*/ 2 w 6"/>
                <a:gd name="T23" fmla="*/ 0 h 3"/>
                <a:gd name="T24" fmla="*/ 4 w 6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96"/>
            <p:cNvSpPr>
              <a:spLocks/>
            </p:cNvSpPr>
            <p:nvPr/>
          </p:nvSpPr>
          <p:spPr bwMode="auto">
            <a:xfrm>
              <a:off x="3352" y="659"/>
              <a:ext cx="4" cy="5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1 h 5"/>
                <a:gd name="T4" fmla="*/ 4 w 4"/>
                <a:gd name="T5" fmla="*/ 1 h 5"/>
                <a:gd name="T6" fmla="*/ 2 w 4"/>
                <a:gd name="T7" fmla="*/ 1 h 5"/>
                <a:gd name="T8" fmla="*/ 2 w 4"/>
                <a:gd name="T9" fmla="*/ 3 h 5"/>
                <a:gd name="T10" fmla="*/ 2 w 4"/>
                <a:gd name="T11" fmla="*/ 5 h 5"/>
                <a:gd name="T12" fmla="*/ 0 w 4"/>
                <a:gd name="T13" fmla="*/ 5 h 5"/>
                <a:gd name="T14" fmla="*/ 2 w 4"/>
                <a:gd name="T15" fmla="*/ 5 h 5"/>
                <a:gd name="T16" fmla="*/ 2 w 4"/>
                <a:gd name="T17" fmla="*/ 3 h 5"/>
                <a:gd name="T18" fmla="*/ 2 w 4"/>
                <a:gd name="T19" fmla="*/ 1 h 5"/>
                <a:gd name="T20" fmla="*/ 2 w 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2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7"/>
            <p:cNvSpPr>
              <a:spLocks/>
            </p:cNvSpPr>
            <p:nvPr/>
          </p:nvSpPr>
          <p:spPr bwMode="auto">
            <a:xfrm>
              <a:off x="3391" y="616"/>
              <a:ext cx="128" cy="551"/>
            </a:xfrm>
            <a:custGeom>
              <a:avLst/>
              <a:gdLst>
                <a:gd name="T0" fmla="*/ 23 w 128"/>
                <a:gd name="T1" fmla="*/ 7 h 551"/>
                <a:gd name="T2" fmla="*/ 32 w 128"/>
                <a:gd name="T3" fmla="*/ 14 h 551"/>
                <a:gd name="T4" fmla="*/ 32 w 128"/>
                <a:gd name="T5" fmla="*/ 27 h 551"/>
                <a:gd name="T6" fmla="*/ 41 w 128"/>
                <a:gd name="T7" fmla="*/ 30 h 551"/>
                <a:gd name="T8" fmla="*/ 43 w 128"/>
                <a:gd name="T9" fmla="*/ 44 h 551"/>
                <a:gd name="T10" fmla="*/ 48 w 128"/>
                <a:gd name="T11" fmla="*/ 66 h 551"/>
                <a:gd name="T12" fmla="*/ 41 w 128"/>
                <a:gd name="T13" fmla="*/ 64 h 551"/>
                <a:gd name="T14" fmla="*/ 32 w 128"/>
                <a:gd name="T15" fmla="*/ 66 h 551"/>
                <a:gd name="T16" fmla="*/ 20 w 128"/>
                <a:gd name="T17" fmla="*/ 62 h 551"/>
                <a:gd name="T18" fmla="*/ 11 w 128"/>
                <a:gd name="T19" fmla="*/ 60 h 551"/>
                <a:gd name="T20" fmla="*/ 7 w 128"/>
                <a:gd name="T21" fmla="*/ 74 h 551"/>
                <a:gd name="T22" fmla="*/ 21 w 128"/>
                <a:gd name="T23" fmla="*/ 76 h 551"/>
                <a:gd name="T24" fmla="*/ 16 w 128"/>
                <a:gd name="T25" fmla="*/ 92 h 551"/>
                <a:gd name="T26" fmla="*/ 4 w 128"/>
                <a:gd name="T27" fmla="*/ 85 h 551"/>
                <a:gd name="T28" fmla="*/ 2 w 128"/>
                <a:gd name="T29" fmla="*/ 96 h 551"/>
                <a:gd name="T30" fmla="*/ 13 w 128"/>
                <a:gd name="T31" fmla="*/ 94 h 551"/>
                <a:gd name="T32" fmla="*/ 25 w 128"/>
                <a:gd name="T33" fmla="*/ 87 h 551"/>
                <a:gd name="T34" fmla="*/ 34 w 128"/>
                <a:gd name="T35" fmla="*/ 97 h 551"/>
                <a:gd name="T36" fmla="*/ 43 w 128"/>
                <a:gd name="T37" fmla="*/ 87 h 551"/>
                <a:gd name="T38" fmla="*/ 50 w 128"/>
                <a:gd name="T39" fmla="*/ 78 h 551"/>
                <a:gd name="T40" fmla="*/ 57 w 128"/>
                <a:gd name="T41" fmla="*/ 87 h 551"/>
                <a:gd name="T42" fmla="*/ 62 w 128"/>
                <a:gd name="T43" fmla="*/ 101 h 551"/>
                <a:gd name="T44" fmla="*/ 67 w 128"/>
                <a:gd name="T45" fmla="*/ 112 h 551"/>
                <a:gd name="T46" fmla="*/ 83 w 128"/>
                <a:gd name="T47" fmla="*/ 110 h 551"/>
                <a:gd name="T48" fmla="*/ 92 w 128"/>
                <a:gd name="T49" fmla="*/ 124 h 551"/>
                <a:gd name="T50" fmla="*/ 87 w 128"/>
                <a:gd name="T51" fmla="*/ 120 h 551"/>
                <a:gd name="T52" fmla="*/ 83 w 128"/>
                <a:gd name="T53" fmla="*/ 129 h 551"/>
                <a:gd name="T54" fmla="*/ 89 w 128"/>
                <a:gd name="T55" fmla="*/ 140 h 551"/>
                <a:gd name="T56" fmla="*/ 92 w 128"/>
                <a:gd name="T57" fmla="*/ 138 h 551"/>
                <a:gd name="T58" fmla="*/ 99 w 128"/>
                <a:gd name="T59" fmla="*/ 138 h 551"/>
                <a:gd name="T60" fmla="*/ 103 w 128"/>
                <a:gd name="T61" fmla="*/ 140 h 551"/>
                <a:gd name="T62" fmla="*/ 106 w 128"/>
                <a:gd name="T63" fmla="*/ 158 h 551"/>
                <a:gd name="T64" fmla="*/ 99 w 128"/>
                <a:gd name="T65" fmla="*/ 149 h 551"/>
                <a:gd name="T66" fmla="*/ 96 w 128"/>
                <a:gd name="T67" fmla="*/ 158 h 551"/>
                <a:gd name="T68" fmla="*/ 99 w 128"/>
                <a:gd name="T69" fmla="*/ 170 h 551"/>
                <a:gd name="T70" fmla="*/ 96 w 128"/>
                <a:gd name="T71" fmla="*/ 186 h 551"/>
                <a:gd name="T72" fmla="*/ 101 w 128"/>
                <a:gd name="T73" fmla="*/ 193 h 551"/>
                <a:gd name="T74" fmla="*/ 112 w 128"/>
                <a:gd name="T75" fmla="*/ 193 h 551"/>
                <a:gd name="T76" fmla="*/ 122 w 128"/>
                <a:gd name="T77" fmla="*/ 211 h 551"/>
                <a:gd name="T78" fmla="*/ 124 w 128"/>
                <a:gd name="T79" fmla="*/ 228 h 551"/>
                <a:gd name="T80" fmla="*/ 112 w 128"/>
                <a:gd name="T81" fmla="*/ 230 h 551"/>
                <a:gd name="T82" fmla="*/ 96 w 128"/>
                <a:gd name="T83" fmla="*/ 243 h 551"/>
                <a:gd name="T84" fmla="*/ 85 w 128"/>
                <a:gd name="T85" fmla="*/ 260 h 551"/>
                <a:gd name="T86" fmla="*/ 89 w 128"/>
                <a:gd name="T87" fmla="*/ 271 h 551"/>
                <a:gd name="T88" fmla="*/ 76 w 128"/>
                <a:gd name="T89" fmla="*/ 285 h 551"/>
                <a:gd name="T90" fmla="*/ 71 w 128"/>
                <a:gd name="T91" fmla="*/ 305 h 551"/>
                <a:gd name="T92" fmla="*/ 60 w 128"/>
                <a:gd name="T93" fmla="*/ 317 h 551"/>
                <a:gd name="T94" fmla="*/ 69 w 128"/>
                <a:gd name="T95" fmla="*/ 331 h 551"/>
                <a:gd name="T96" fmla="*/ 67 w 128"/>
                <a:gd name="T97" fmla="*/ 349 h 551"/>
                <a:gd name="T98" fmla="*/ 62 w 128"/>
                <a:gd name="T99" fmla="*/ 368 h 551"/>
                <a:gd name="T100" fmla="*/ 46 w 128"/>
                <a:gd name="T101" fmla="*/ 381 h 551"/>
                <a:gd name="T102" fmla="*/ 41 w 128"/>
                <a:gd name="T103" fmla="*/ 398 h 551"/>
                <a:gd name="T104" fmla="*/ 44 w 128"/>
                <a:gd name="T105" fmla="*/ 418 h 551"/>
                <a:gd name="T106" fmla="*/ 50 w 128"/>
                <a:gd name="T107" fmla="*/ 435 h 551"/>
                <a:gd name="T108" fmla="*/ 46 w 128"/>
                <a:gd name="T109" fmla="*/ 453 h 551"/>
                <a:gd name="T110" fmla="*/ 59 w 128"/>
                <a:gd name="T111" fmla="*/ 471 h 551"/>
                <a:gd name="T112" fmla="*/ 53 w 128"/>
                <a:gd name="T113" fmla="*/ 496 h 551"/>
                <a:gd name="T114" fmla="*/ 44 w 128"/>
                <a:gd name="T115" fmla="*/ 519 h 551"/>
                <a:gd name="T116" fmla="*/ 39 w 128"/>
                <a:gd name="T117" fmla="*/ 540 h 551"/>
                <a:gd name="T118" fmla="*/ 21 w 128"/>
                <a:gd name="T119" fmla="*/ 549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" h="551">
                  <a:moveTo>
                    <a:pt x="16" y="0"/>
                  </a:move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3" y="2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8" y="5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6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1"/>
                  </a:lnTo>
                  <a:lnTo>
                    <a:pt x="34" y="23"/>
                  </a:lnTo>
                  <a:lnTo>
                    <a:pt x="32" y="23"/>
                  </a:lnTo>
                  <a:lnTo>
                    <a:pt x="34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7" y="28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7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0" y="28"/>
                  </a:lnTo>
                  <a:lnTo>
                    <a:pt x="28" y="28"/>
                  </a:lnTo>
                  <a:lnTo>
                    <a:pt x="30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7" y="30"/>
                  </a:lnTo>
                  <a:lnTo>
                    <a:pt x="37" y="28"/>
                  </a:lnTo>
                  <a:lnTo>
                    <a:pt x="37" y="30"/>
                  </a:lnTo>
                  <a:lnTo>
                    <a:pt x="39" y="30"/>
                  </a:lnTo>
                  <a:lnTo>
                    <a:pt x="41" y="30"/>
                  </a:lnTo>
                  <a:lnTo>
                    <a:pt x="41" y="32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7"/>
                  </a:lnTo>
                  <a:lnTo>
                    <a:pt x="43" y="37"/>
                  </a:lnTo>
                  <a:lnTo>
                    <a:pt x="43" y="39"/>
                  </a:lnTo>
                  <a:lnTo>
                    <a:pt x="44" y="39"/>
                  </a:lnTo>
                  <a:lnTo>
                    <a:pt x="44" y="41"/>
                  </a:lnTo>
                  <a:lnTo>
                    <a:pt x="46" y="41"/>
                  </a:lnTo>
                  <a:lnTo>
                    <a:pt x="46" y="43"/>
                  </a:lnTo>
                  <a:lnTo>
                    <a:pt x="44" y="43"/>
                  </a:lnTo>
                  <a:lnTo>
                    <a:pt x="44" y="44"/>
                  </a:lnTo>
                  <a:lnTo>
                    <a:pt x="43" y="44"/>
                  </a:lnTo>
                  <a:lnTo>
                    <a:pt x="43" y="46"/>
                  </a:lnTo>
                  <a:lnTo>
                    <a:pt x="41" y="46"/>
                  </a:lnTo>
                  <a:lnTo>
                    <a:pt x="41" y="48"/>
                  </a:lnTo>
                  <a:lnTo>
                    <a:pt x="41" y="50"/>
                  </a:lnTo>
                  <a:lnTo>
                    <a:pt x="41" y="51"/>
                  </a:lnTo>
                  <a:lnTo>
                    <a:pt x="43" y="51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5"/>
                  </a:lnTo>
                  <a:lnTo>
                    <a:pt x="44" y="57"/>
                  </a:lnTo>
                  <a:lnTo>
                    <a:pt x="44" y="58"/>
                  </a:lnTo>
                  <a:lnTo>
                    <a:pt x="44" y="60"/>
                  </a:lnTo>
                  <a:lnTo>
                    <a:pt x="44" y="62"/>
                  </a:lnTo>
                  <a:lnTo>
                    <a:pt x="46" y="62"/>
                  </a:lnTo>
                  <a:lnTo>
                    <a:pt x="46" y="64"/>
                  </a:lnTo>
                  <a:lnTo>
                    <a:pt x="46" y="66"/>
                  </a:lnTo>
                  <a:lnTo>
                    <a:pt x="48" y="66"/>
                  </a:lnTo>
                  <a:lnTo>
                    <a:pt x="48" y="67"/>
                  </a:lnTo>
                  <a:lnTo>
                    <a:pt x="48" y="69"/>
                  </a:lnTo>
                  <a:lnTo>
                    <a:pt x="50" y="69"/>
                  </a:lnTo>
                  <a:lnTo>
                    <a:pt x="50" y="71"/>
                  </a:lnTo>
                  <a:lnTo>
                    <a:pt x="48" y="71"/>
                  </a:lnTo>
                  <a:lnTo>
                    <a:pt x="48" y="73"/>
                  </a:lnTo>
                  <a:lnTo>
                    <a:pt x="50" y="73"/>
                  </a:lnTo>
                  <a:lnTo>
                    <a:pt x="48" y="73"/>
                  </a:lnTo>
                  <a:lnTo>
                    <a:pt x="48" y="71"/>
                  </a:lnTo>
                  <a:lnTo>
                    <a:pt x="46" y="71"/>
                  </a:lnTo>
                  <a:lnTo>
                    <a:pt x="44" y="71"/>
                  </a:lnTo>
                  <a:lnTo>
                    <a:pt x="44" y="69"/>
                  </a:lnTo>
                  <a:lnTo>
                    <a:pt x="44" y="67"/>
                  </a:lnTo>
                  <a:lnTo>
                    <a:pt x="43" y="67"/>
                  </a:lnTo>
                  <a:lnTo>
                    <a:pt x="43" y="66"/>
                  </a:lnTo>
                  <a:lnTo>
                    <a:pt x="41" y="66"/>
                  </a:lnTo>
                  <a:lnTo>
                    <a:pt x="41" y="64"/>
                  </a:lnTo>
                  <a:lnTo>
                    <a:pt x="39" y="64"/>
                  </a:lnTo>
                  <a:lnTo>
                    <a:pt x="39" y="62"/>
                  </a:lnTo>
                  <a:lnTo>
                    <a:pt x="39" y="60"/>
                  </a:lnTo>
                  <a:lnTo>
                    <a:pt x="39" y="58"/>
                  </a:lnTo>
                  <a:lnTo>
                    <a:pt x="37" y="58"/>
                  </a:lnTo>
                  <a:lnTo>
                    <a:pt x="36" y="58"/>
                  </a:lnTo>
                  <a:lnTo>
                    <a:pt x="34" y="58"/>
                  </a:lnTo>
                  <a:lnTo>
                    <a:pt x="34" y="57"/>
                  </a:lnTo>
                  <a:lnTo>
                    <a:pt x="32" y="57"/>
                  </a:lnTo>
                  <a:lnTo>
                    <a:pt x="32" y="58"/>
                  </a:lnTo>
                  <a:lnTo>
                    <a:pt x="32" y="60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2" y="66"/>
                  </a:lnTo>
                  <a:lnTo>
                    <a:pt x="30" y="69"/>
                  </a:lnTo>
                  <a:lnTo>
                    <a:pt x="30" y="71"/>
                  </a:lnTo>
                  <a:lnTo>
                    <a:pt x="28" y="71"/>
                  </a:lnTo>
                  <a:lnTo>
                    <a:pt x="28" y="69"/>
                  </a:lnTo>
                  <a:lnTo>
                    <a:pt x="28" y="67"/>
                  </a:lnTo>
                  <a:lnTo>
                    <a:pt x="28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5" y="64"/>
                  </a:lnTo>
                  <a:lnTo>
                    <a:pt x="25" y="66"/>
                  </a:lnTo>
                  <a:lnTo>
                    <a:pt x="23" y="66"/>
                  </a:lnTo>
                  <a:lnTo>
                    <a:pt x="23" y="64"/>
                  </a:lnTo>
                  <a:lnTo>
                    <a:pt x="23" y="62"/>
                  </a:lnTo>
                  <a:lnTo>
                    <a:pt x="21" y="62"/>
                  </a:lnTo>
                  <a:lnTo>
                    <a:pt x="20" y="62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5"/>
                  </a:lnTo>
                  <a:lnTo>
                    <a:pt x="18" y="53"/>
                  </a:lnTo>
                  <a:lnTo>
                    <a:pt x="16" y="53"/>
                  </a:lnTo>
                  <a:lnTo>
                    <a:pt x="14" y="53"/>
                  </a:lnTo>
                  <a:lnTo>
                    <a:pt x="14" y="55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3" y="57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11" y="60"/>
                  </a:lnTo>
                  <a:lnTo>
                    <a:pt x="9" y="62"/>
                  </a:lnTo>
                  <a:lnTo>
                    <a:pt x="9" y="64"/>
                  </a:lnTo>
                  <a:lnTo>
                    <a:pt x="11" y="64"/>
                  </a:lnTo>
                  <a:lnTo>
                    <a:pt x="11" y="66"/>
                  </a:lnTo>
                  <a:lnTo>
                    <a:pt x="13" y="66"/>
                  </a:lnTo>
                  <a:lnTo>
                    <a:pt x="13" y="64"/>
                  </a:lnTo>
                  <a:lnTo>
                    <a:pt x="14" y="64"/>
                  </a:lnTo>
                  <a:lnTo>
                    <a:pt x="14" y="66"/>
                  </a:lnTo>
                  <a:lnTo>
                    <a:pt x="14" y="67"/>
                  </a:lnTo>
                  <a:lnTo>
                    <a:pt x="14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1" y="71"/>
                  </a:lnTo>
                  <a:lnTo>
                    <a:pt x="11" y="73"/>
                  </a:lnTo>
                  <a:lnTo>
                    <a:pt x="9" y="73"/>
                  </a:lnTo>
                  <a:lnTo>
                    <a:pt x="9" y="74"/>
                  </a:lnTo>
                  <a:lnTo>
                    <a:pt x="7" y="74"/>
                  </a:lnTo>
                  <a:lnTo>
                    <a:pt x="7" y="76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9" y="76"/>
                  </a:lnTo>
                  <a:lnTo>
                    <a:pt x="11" y="76"/>
                  </a:lnTo>
                  <a:lnTo>
                    <a:pt x="13" y="76"/>
                  </a:lnTo>
                  <a:lnTo>
                    <a:pt x="13" y="78"/>
                  </a:lnTo>
                  <a:lnTo>
                    <a:pt x="14" y="78"/>
                  </a:lnTo>
                  <a:lnTo>
                    <a:pt x="14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6" y="76"/>
                  </a:lnTo>
                  <a:lnTo>
                    <a:pt x="16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1" y="78"/>
                  </a:lnTo>
                  <a:lnTo>
                    <a:pt x="21" y="76"/>
                  </a:lnTo>
                  <a:lnTo>
                    <a:pt x="23" y="76"/>
                  </a:lnTo>
                  <a:lnTo>
                    <a:pt x="23" y="78"/>
                  </a:lnTo>
                  <a:lnTo>
                    <a:pt x="25" y="78"/>
                  </a:lnTo>
                  <a:lnTo>
                    <a:pt x="25" y="80"/>
                  </a:lnTo>
                  <a:lnTo>
                    <a:pt x="25" y="81"/>
                  </a:lnTo>
                  <a:lnTo>
                    <a:pt x="25" y="83"/>
                  </a:lnTo>
                  <a:lnTo>
                    <a:pt x="25" y="81"/>
                  </a:lnTo>
                  <a:lnTo>
                    <a:pt x="23" y="81"/>
                  </a:lnTo>
                  <a:lnTo>
                    <a:pt x="23" y="83"/>
                  </a:lnTo>
                  <a:lnTo>
                    <a:pt x="23" y="85"/>
                  </a:lnTo>
                  <a:lnTo>
                    <a:pt x="21" y="87"/>
                  </a:lnTo>
                  <a:lnTo>
                    <a:pt x="21" y="89"/>
                  </a:lnTo>
                  <a:lnTo>
                    <a:pt x="20" y="89"/>
                  </a:lnTo>
                  <a:lnTo>
                    <a:pt x="18" y="89"/>
                  </a:lnTo>
                  <a:lnTo>
                    <a:pt x="18" y="90"/>
                  </a:lnTo>
                  <a:lnTo>
                    <a:pt x="18" y="92"/>
                  </a:lnTo>
                  <a:lnTo>
                    <a:pt x="16" y="92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89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9" y="83"/>
                  </a:lnTo>
                  <a:lnTo>
                    <a:pt x="9" y="81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5" y="87"/>
                  </a:lnTo>
                  <a:lnTo>
                    <a:pt x="5" y="89"/>
                  </a:lnTo>
                  <a:lnTo>
                    <a:pt x="4" y="89"/>
                  </a:lnTo>
                  <a:lnTo>
                    <a:pt x="4" y="90"/>
                  </a:lnTo>
                  <a:lnTo>
                    <a:pt x="2" y="90"/>
                  </a:lnTo>
                  <a:lnTo>
                    <a:pt x="4" y="90"/>
                  </a:lnTo>
                  <a:lnTo>
                    <a:pt x="4" y="92"/>
                  </a:lnTo>
                  <a:lnTo>
                    <a:pt x="2" y="92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0" y="96"/>
                  </a:lnTo>
                  <a:lnTo>
                    <a:pt x="2" y="96"/>
                  </a:lnTo>
                  <a:lnTo>
                    <a:pt x="2" y="97"/>
                  </a:lnTo>
                  <a:lnTo>
                    <a:pt x="2" y="96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4" y="96"/>
                  </a:lnTo>
                  <a:lnTo>
                    <a:pt x="4" y="94"/>
                  </a:lnTo>
                  <a:lnTo>
                    <a:pt x="5" y="94"/>
                  </a:lnTo>
                  <a:lnTo>
                    <a:pt x="5" y="96"/>
                  </a:lnTo>
                  <a:lnTo>
                    <a:pt x="7" y="96"/>
                  </a:lnTo>
                  <a:lnTo>
                    <a:pt x="7" y="97"/>
                  </a:lnTo>
                  <a:lnTo>
                    <a:pt x="5" y="97"/>
                  </a:lnTo>
                  <a:lnTo>
                    <a:pt x="7" y="97"/>
                  </a:lnTo>
                  <a:lnTo>
                    <a:pt x="7" y="99"/>
                  </a:lnTo>
                  <a:lnTo>
                    <a:pt x="5" y="99"/>
                  </a:lnTo>
                  <a:lnTo>
                    <a:pt x="7" y="99"/>
                  </a:lnTo>
                  <a:lnTo>
                    <a:pt x="9" y="99"/>
                  </a:lnTo>
                  <a:lnTo>
                    <a:pt x="9" y="97"/>
                  </a:lnTo>
                  <a:lnTo>
                    <a:pt x="11" y="97"/>
                  </a:lnTo>
                  <a:lnTo>
                    <a:pt x="11" y="96"/>
                  </a:lnTo>
                  <a:lnTo>
                    <a:pt x="11" y="94"/>
                  </a:lnTo>
                  <a:lnTo>
                    <a:pt x="13" y="94"/>
                  </a:lnTo>
                  <a:lnTo>
                    <a:pt x="14" y="94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8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23" y="92"/>
                  </a:lnTo>
                  <a:lnTo>
                    <a:pt x="23" y="90"/>
                  </a:lnTo>
                  <a:lnTo>
                    <a:pt x="23" y="89"/>
                  </a:lnTo>
                  <a:lnTo>
                    <a:pt x="25" y="89"/>
                  </a:lnTo>
                  <a:lnTo>
                    <a:pt x="27" y="89"/>
                  </a:lnTo>
                  <a:lnTo>
                    <a:pt x="25" y="89"/>
                  </a:lnTo>
                  <a:lnTo>
                    <a:pt x="25" y="87"/>
                  </a:lnTo>
                  <a:lnTo>
                    <a:pt x="27" y="87"/>
                  </a:lnTo>
                  <a:lnTo>
                    <a:pt x="25" y="87"/>
                  </a:lnTo>
                  <a:lnTo>
                    <a:pt x="27" y="87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30" y="85"/>
                  </a:lnTo>
                  <a:lnTo>
                    <a:pt x="28" y="87"/>
                  </a:lnTo>
                  <a:lnTo>
                    <a:pt x="30" y="87"/>
                  </a:lnTo>
                  <a:lnTo>
                    <a:pt x="32" y="87"/>
                  </a:lnTo>
                  <a:lnTo>
                    <a:pt x="32" y="89"/>
                  </a:lnTo>
                  <a:lnTo>
                    <a:pt x="34" y="90"/>
                  </a:lnTo>
                  <a:lnTo>
                    <a:pt x="34" y="92"/>
                  </a:lnTo>
                  <a:lnTo>
                    <a:pt x="32" y="92"/>
                  </a:lnTo>
                  <a:lnTo>
                    <a:pt x="32" y="94"/>
                  </a:lnTo>
                  <a:lnTo>
                    <a:pt x="30" y="94"/>
                  </a:lnTo>
                  <a:lnTo>
                    <a:pt x="30" y="96"/>
                  </a:lnTo>
                  <a:lnTo>
                    <a:pt x="32" y="96"/>
                  </a:lnTo>
                  <a:lnTo>
                    <a:pt x="32" y="97"/>
                  </a:lnTo>
                  <a:lnTo>
                    <a:pt x="34" y="97"/>
                  </a:lnTo>
                  <a:lnTo>
                    <a:pt x="34" y="96"/>
                  </a:lnTo>
                  <a:lnTo>
                    <a:pt x="34" y="97"/>
                  </a:lnTo>
                  <a:lnTo>
                    <a:pt x="36" y="97"/>
                  </a:lnTo>
                  <a:lnTo>
                    <a:pt x="36" y="96"/>
                  </a:lnTo>
                  <a:lnTo>
                    <a:pt x="36" y="97"/>
                  </a:lnTo>
                  <a:lnTo>
                    <a:pt x="37" y="97"/>
                  </a:lnTo>
                  <a:lnTo>
                    <a:pt x="39" y="97"/>
                  </a:lnTo>
                  <a:lnTo>
                    <a:pt x="41" y="97"/>
                  </a:lnTo>
                  <a:lnTo>
                    <a:pt x="41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4" y="90"/>
                  </a:lnTo>
                  <a:lnTo>
                    <a:pt x="44" y="89"/>
                  </a:lnTo>
                  <a:lnTo>
                    <a:pt x="44" y="87"/>
                  </a:lnTo>
                  <a:lnTo>
                    <a:pt x="43" y="87"/>
                  </a:lnTo>
                  <a:lnTo>
                    <a:pt x="41" y="87"/>
                  </a:lnTo>
                  <a:lnTo>
                    <a:pt x="41" y="85"/>
                  </a:lnTo>
                  <a:lnTo>
                    <a:pt x="41" y="83"/>
                  </a:lnTo>
                  <a:lnTo>
                    <a:pt x="41" y="81"/>
                  </a:lnTo>
                  <a:lnTo>
                    <a:pt x="39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78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4" y="76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2" y="78"/>
                  </a:lnTo>
                  <a:lnTo>
                    <a:pt x="50" y="78"/>
                  </a:lnTo>
                  <a:lnTo>
                    <a:pt x="52" y="78"/>
                  </a:lnTo>
                  <a:lnTo>
                    <a:pt x="53" y="78"/>
                  </a:lnTo>
                  <a:lnTo>
                    <a:pt x="52" y="78"/>
                  </a:lnTo>
                  <a:lnTo>
                    <a:pt x="52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7" y="81"/>
                  </a:lnTo>
                  <a:lnTo>
                    <a:pt x="57" y="83"/>
                  </a:lnTo>
                  <a:lnTo>
                    <a:pt x="55" y="83"/>
                  </a:lnTo>
                  <a:lnTo>
                    <a:pt x="55" y="85"/>
                  </a:lnTo>
                  <a:lnTo>
                    <a:pt x="57" y="85"/>
                  </a:lnTo>
                  <a:lnTo>
                    <a:pt x="55" y="85"/>
                  </a:lnTo>
                  <a:lnTo>
                    <a:pt x="55" y="87"/>
                  </a:lnTo>
                  <a:lnTo>
                    <a:pt x="57" y="87"/>
                  </a:lnTo>
                  <a:lnTo>
                    <a:pt x="57" y="89"/>
                  </a:lnTo>
                  <a:lnTo>
                    <a:pt x="57" y="90"/>
                  </a:lnTo>
                  <a:lnTo>
                    <a:pt x="57" y="92"/>
                  </a:lnTo>
                  <a:lnTo>
                    <a:pt x="59" y="92"/>
                  </a:lnTo>
                  <a:lnTo>
                    <a:pt x="59" y="94"/>
                  </a:lnTo>
                  <a:lnTo>
                    <a:pt x="59" y="92"/>
                  </a:lnTo>
                  <a:lnTo>
                    <a:pt x="59" y="94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60" y="94"/>
                  </a:lnTo>
                  <a:lnTo>
                    <a:pt x="60" y="96"/>
                  </a:lnTo>
                  <a:lnTo>
                    <a:pt x="60" y="97"/>
                  </a:lnTo>
                  <a:lnTo>
                    <a:pt x="60" y="99"/>
                  </a:lnTo>
                  <a:lnTo>
                    <a:pt x="60" y="101"/>
                  </a:lnTo>
                  <a:lnTo>
                    <a:pt x="62" y="101"/>
                  </a:lnTo>
                  <a:lnTo>
                    <a:pt x="64" y="101"/>
                  </a:lnTo>
                  <a:lnTo>
                    <a:pt x="62" y="101"/>
                  </a:lnTo>
                  <a:lnTo>
                    <a:pt x="62" y="103"/>
                  </a:lnTo>
                  <a:lnTo>
                    <a:pt x="60" y="103"/>
                  </a:lnTo>
                  <a:lnTo>
                    <a:pt x="59" y="103"/>
                  </a:lnTo>
                  <a:lnTo>
                    <a:pt x="60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2" y="106"/>
                  </a:lnTo>
                  <a:lnTo>
                    <a:pt x="64" y="106"/>
                  </a:lnTo>
                  <a:lnTo>
                    <a:pt x="64" y="104"/>
                  </a:lnTo>
                  <a:lnTo>
                    <a:pt x="66" y="104"/>
                  </a:lnTo>
                  <a:lnTo>
                    <a:pt x="66" y="106"/>
                  </a:lnTo>
                  <a:lnTo>
                    <a:pt x="67" y="106"/>
                  </a:lnTo>
                  <a:lnTo>
                    <a:pt x="67" y="108"/>
                  </a:lnTo>
                  <a:lnTo>
                    <a:pt x="69" y="108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67" y="112"/>
                  </a:lnTo>
                  <a:lnTo>
                    <a:pt x="67" y="113"/>
                  </a:lnTo>
                  <a:lnTo>
                    <a:pt x="67" y="115"/>
                  </a:lnTo>
                  <a:lnTo>
                    <a:pt x="69" y="115"/>
                  </a:lnTo>
                  <a:lnTo>
                    <a:pt x="69" y="117"/>
                  </a:lnTo>
                  <a:lnTo>
                    <a:pt x="69" y="115"/>
                  </a:lnTo>
                  <a:lnTo>
                    <a:pt x="71" y="115"/>
                  </a:lnTo>
                  <a:lnTo>
                    <a:pt x="71" y="113"/>
                  </a:lnTo>
                  <a:lnTo>
                    <a:pt x="71" y="112"/>
                  </a:lnTo>
                  <a:lnTo>
                    <a:pt x="73" y="112"/>
                  </a:lnTo>
                  <a:lnTo>
                    <a:pt x="73" y="110"/>
                  </a:lnTo>
                  <a:lnTo>
                    <a:pt x="75" y="110"/>
                  </a:lnTo>
                  <a:lnTo>
                    <a:pt x="76" y="110"/>
                  </a:lnTo>
                  <a:lnTo>
                    <a:pt x="76" y="108"/>
                  </a:lnTo>
                  <a:lnTo>
                    <a:pt x="78" y="108"/>
                  </a:lnTo>
                  <a:lnTo>
                    <a:pt x="80" y="108"/>
                  </a:lnTo>
                  <a:lnTo>
                    <a:pt x="83" y="108"/>
                  </a:lnTo>
                  <a:lnTo>
                    <a:pt x="83" y="110"/>
                  </a:lnTo>
                  <a:lnTo>
                    <a:pt x="85" y="110"/>
                  </a:lnTo>
                  <a:lnTo>
                    <a:pt x="85" y="108"/>
                  </a:lnTo>
                  <a:lnTo>
                    <a:pt x="85" y="110"/>
                  </a:lnTo>
                  <a:lnTo>
                    <a:pt x="87" y="110"/>
                  </a:lnTo>
                  <a:lnTo>
                    <a:pt x="87" y="112"/>
                  </a:lnTo>
                  <a:lnTo>
                    <a:pt x="89" y="112"/>
                  </a:lnTo>
                  <a:lnTo>
                    <a:pt x="89" y="113"/>
                  </a:lnTo>
                  <a:lnTo>
                    <a:pt x="90" y="113"/>
                  </a:lnTo>
                  <a:lnTo>
                    <a:pt x="90" y="115"/>
                  </a:lnTo>
                  <a:lnTo>
                    <a:pt x="92" y="115"/>
                  </a:lnTo>
                  <a:lnTo>
                    <a:pt x="92" y="117"/>
                  </a:lnTo>
                  <a:lnTo>
                    <a:pt x="92" y="119"/>
                  </a:lnTo>
                  <a:lnTo>
                    <a:pt x="94" y="119"/>
                  </a:lnTo>
                  <a:lnTo>
                    <a:pt x="94" y="120"/>
                  </a:lnTo>
                  <a:lnTo>
                    <a:pt x="92" y="120"/>
                  </a:lnTo>
                  <a:lnTo>
                    <a:pt x="92" y="122"/>
                  </a:lnTo>
                  <a:lnTo>
                    <a:pt x="92" y="124"/>
                  </a:lnTo>
                  <a:lnTo>
                    <a:pt x="92" y="126"/>
                  </a:lnTo>
                  <a:lnTo>
                    <a:pt x="94" y="126"/>
                  </a:lnTo>
                  <a:lnTo>
                    <a:pt x="92" y="126"/>
                  </a:lnTo>
                  <a:lnTo>
                    <a:pt x="94" y="126"/>
                  </a:lnTo>
                  <a:lnTo>
                    <a:pt x="94" y="128"/>
                  </a:lnTo>
                  <a:lnTo>
                    <a:pt x="92" y="128"/>
                  </a:lnTo>
                  <a:lnTo>
                    <a:pt x="94" y="128"/>
                  </a:lnTo>
                  <a:lnTo>
                    <a:pt x="92" y="128"/>
                  </a:lnTo>
                  <a:lnTo>
                    <a:pt x="92" y="129"/>
                  </a:lnTo>
                  <a:lnTo>
                    <a:pt x="90" y="129"/>
                  </a:lnTo>
                  <a:lnTo>
                    <a:pt x="90" y="128"/>
                  </a:lnTo>
                  <a:lnTo>
                    <a:pt x="90" y="126"/>
                  </a:lnTo>
                  <a:lnTo>
                    <a:pt x="89" y="126"/>
                  </a:lnTo>
                  <a:lnTo>
                    <a:pt x="87" y="126"/>
                  </a:lnTo>
                  <a:lnTo>
                    <a:pt x="87" y="124"/>
                  </a:lnTo>
                  <a:lnTo>
                    <a:pt x="87" y="122"/>
                  </a:lnTo>
                  <a:lnTo>
                    <a:pt x="87" y="120"/>
                  </a:lnTo>
                  <a:lnTo>
                    <a:pt x="85" y="120"/>
                  </a:lnTo>
                  <a:lnTo>
                    <a:pt x="83" y="120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4"/>
                  </a:lnTo>
                  <a:lnTo>
                    <a:pt x="80" y="124"/>
                  </a:lnTo>
                  <a:lnTo>
                    <a:pt x="80" y="126"/>
                  </a:lnTo>
                  <a:lnTo>
                    <a:pt x="80" y="128"/>
                  </a:lnTo>
                  <a:lnTo>
                    <a:pt x="78" y="128"/>
                  </a:lnTo>
                  <a:lnTo>
                    <a:pt x="78" y="129"/>
                  </a:lnTo>
                  <a:lnTo>
                    <a:pt x="80" y="129"/>
                  </a:lnTo>
                  <a:lnTo>
                    <a:pt x="78" y="129"/>
                  </a:lnTo>
                  <a:lnTo>
                    <a:pt x="78" y="131"/>
                  </a:lnTo>
                  <a:lnTo>
                    <a:pt x="80" y="131"/>
                  </a:lnTo>
                  <a:lnTo>
                    <a:pt x="82" y="131"/>
                  </a:lnTo>
                  <a:lnTo>
                    <a:pt x="82" y="129"/>
                  </a:lnTo>
                  <a:lnTo>
                    <a:pt x="83" y="129"/>
                  </a:lnTo>
                  <a:lnTo>
                    <a:pt x="83" y="128"/>
                  </a:lnTo>
                  <a:lnTo>
                    <a:pt x="85" y="128"/>
                  </a:lnTo>
                  <a:lnTo>
                    <a:pt x="87" y="128"/>
                  </a:lnTo>
                  <a:lnTo>
                    <a:pt x="89" y="128"/>
                  </a:lnTo>
                  <a:lnTo>
                    <a:pt x="89" y="129"/>
                  </a:lnTo>
                  <a:lnTo>
                    <a:pt x="90" y="129"/>
                  </a:lnTo>
                  <a:lnTo>
                    <a:pt x="90" y="131"/>
                  </a:lnTo>
                  <a:lnTo>
                    <a:pt x="89" y="131"/>
                  </a:lnTo>
                  <a:lnTo>
                    <a:pt x="89" y="133"/>
                  </a:lnTo>
                  <a:lnTo>
                    <a:pt x="89" y="135"/>
                  </a:lnTo>
                  <a:lnTo>
                    <a:pt x="87" y="135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7" y="136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90" y="140"/>
                  </a:lnTo>
                  <a:lnTo>
                    <a:pt x="92" y="140"/>
                  </a:lnTo>
                  <a:lnTo>
                    <a:pt x="92" y="142"/>
                  </a:lnTo>
                  <a:lnTo>
                    <a:pt x="92" y="140"/>
                  </a:lnTo>
                  <a:lnTo>
                    <a:pt x="94" y="140"/>
                  </a:lnTo>
                  <a:lnTo>
                    <a:pt x="94" y="142"/>
                  </a:lnTo>
                  <a:lnTo>
                    <a:pt x="94" y="140"/>
                  </a:lnTo>
                  <a:lnTo>
                    <a:pt x="92" y="140"/>
                  </a:lnTo>
                  <a:lnTo>
                    <a:pt x="94" y="140"/>
                  </a:lnTo>
                  <a:lnTo>
                    <a:pt x="94" y="138"/>
                  </a:lnTo>
                  <a:lnTo>
                    <a:pt x="96" y="138"/>
                  </a:lnTo>
                  <a:lnTo>
                    <a:pt x="96" y="140"/>
                  </a:lnTo>
                  <a:lnTo>
                    <a:pt x="98" y="140"/>
                  </a:lnTo>
                  <a:lnTo>
                    <a:pt x="96" y="140"/>
                  </a:lnTo>
                  <a:lnTo>
                    <a:pt x="96" y="138"/>
                  </a:lnTo>
                  <a:lnTo>
                    <a:pt x="94" y="138"/>
                  </a:lnTo>
                  <a:lnTo>
                    <a:pt x="92" y="138"/>
                  </a:lnTo>
                  <a:lnTo>
                    <a:pt x="92" y="136"/>
                  </a:lnTo>
                  <a:lnTo>
                    <a:pt x="90" y="136"/>
                  </a:lnTo>
                  <a:lnTo>
                    <a:pt x="90" y="135"/>
                  </a:lnTo>
                  <a:lnTo>
                    <a:pt x="92" y="135"/>
                  </a:lnTo>
                  <a:lnTo>
                    <a:pt x="92" y="133"/>
                  </a:lnTo>
                  <a:lnTo>
                    <a:pt x="94" y="135"/>
                  </a:lnTo>
                  <a:lnTo>
                    <a:pt x="96" y="135"/>
                  </a:lnTo>
                  <a:lnTo>
                    <a:pt x="96" y="136"/>
                  </a:lnTo>
                  <a:lnTo>
                    <a:pt x="96" y="135"/>
                  </a:lnTo>
                  <a:lnTo>
                    <a:pt x="98" y="135"/>
                  </a:lnTo>
                  <a:lnTo>
                    <a:pt x="98" y="136"/>
                  </a:lnTo>
                  <a:lnTo>
                    <a:pt x="99" y="136"/>
                  </a:lnTo>
                  <a:lnTo>
                    <a:pt x="99" y="138"/>
                  </a:lnTo>
                  <a:lnTo>
                    <a:pt x="99" y="140"/>
                  </a:lnTo>
                  <a:lnTo>
                    <a:pt x="101" y="140"/>
                  </a:lnTo>
                  <a:lnTo>
                    <a:pt x="99" y="140"/>
                  </a:lnTo>
                  <a:lnTo>
                    <a:pt x="99" y="138"/>
                  </a:lnTo>
                  <a:lnTo>
                    <a:pt x="99" y="136"/>
                  </a:lnTo>
                  <a:lnTo>
                    <a:pt x="99" y="135"/>
                  </a:lnTo>
                  <a:lnTo>
                    <a:pt x="99" y="133"/>
                  </a:lnTo>
                  <a:lnTo>
                    <a:pt x="98" y="133"/>
                  </a:lnTo>
                  <a:lnTo>
                    <a:pt x="98" y="131"/>
                  </a:lnTo>
                  <a:lnTo>
                    <a:pt x="98" y="129"/>
                  </a:lnTo>
                  <a:lnTo>
                    <a:pt x="98" y="128"/>
                  </a:lnTo>
                  <a:lnTo>
                    <a:pt x="99" y="128"/>
                  </a:lnTo>
                  <a:lnTo>
                    <a:pt x="99" y="129"/>
                  </a:lnTo>
                  <a:lnTo>
                    <a:pt x="99" y="131"/>
                  </a:lnTo>
                  <a:lnTo>
                    <a:pt x="101" y="131"/>
                  </a:lnTo>
                  <a:lnTo>
                    <a:pt x="101" y="133"/>
                  </a:lnTo>
                  <a:lnTo>
                    <a:pt x="101" y="135"/>
                  </a:lnTo>
                  <a:lnTo>
                    <a:pt x="101" y="136"/>
                  </a:lnTo>
                  <a:lnTo>
                    <a:pt x="101" y="138"/>
                  </a:lnTo>
                  <a:lnTo>
                    <a:pt x="101" y="140"/>
                  </a:lnTo>
                  <a:lnTo>
                    <a:pt x="103" y="140"/>
                  </a:lnTo>
                  <a:lnTo>
                    <a:pt x="103" y="142"/>
                  </a:lnTo>
                  <a:lnTo>
                    <a:pt x="103" y="143"/>
                  </a:lnTo>
                  <a:lnTo>
                    <a:pt x="103" y="142"/>
                  </a:lnTo>
                  <a:lnTo>
                    <a:pt x="105" y="143"/>
                  </a:lnTo>
                  <a:lnTo>
                    <a:pt x="103" y="143"/>
                  </a:lnTo>
                  <a:lnTo>
                    <a:pt x="105" y="143"/>
                  </a:lnTo>
                  <a:lnTo>
                    <a:pt x="105" y="145"/>
                  </a:lnTo>
                  <a:lnTo>
                    <a:pt x="105" y="147"/>
                  </a:lnTo>
                  <a:lnTo>
                    <a:pt x="105" y="149"/>
                  </a:lnTo>
                  <a:lnTo>
                    <a:pt x="105" y="151"/>
                  </a:lnTo>
                  <a:lnTo>
                    <a:pt x="106" y="151"/>
                  </a:lnTo>
                  <a:lnTo>
                    <a:pt x="106" y="152"/>
                  </a:lnTo>
                  <a:lnTo>
                    <a:pt x="106" y="154"/>
                  </a:lnTo>
                  <a:lnTo>
                    <a:pt x="106" y="156"/>
                  </a:lnTo>
                  <a:lnTo>
                    <a:pt x="108" y="156"/>
                  </a:lnTo>
                  <a:lnTo>
                    <a:pt x="108" y="158"/>
                  </a:lnTo>
                  <a:lnTo>
                    <a:pt x="106" y="158"/>
                  </a:lnTo>
                  <a:lnTo>
                    <a:pt x="106" y="159"/>
                  </a:lnTo>
                  <a:lnTo>
                    <a:pt x="108" y="159"/>
                  </a:lnTo>
                  <a:lnTo>
                    <a:pt x="106" y="159"/>
                  </a:lnTo>
                  <a:lnTo>
                    <a:pt x="105" y="159"/>
                  </a:lnTo>
                  <a:lnTo>
                    <a:pt x="103" y="159"/>
                  </a:lnTo>
                  <a:lnTo>
                    <a:pt x="103" y="161"/>
                  </a:lnTo>
                  <a:lnTo>
                    <a:pt x="103" y="159"/>
                  </a:lnTo>
                  <a:lnTo>
                    <a:pt x="103" y="161"/>
                  </a:lnTo>
                  <a:lnTo>
                    <a:pt x="103" y="159"/>
                  </a:lnTo>
                  <a:lnTo>
                    <a:pt x="101" y="159"/>
                  </a:lnTo>
                  <a:lnTo>
                    <a:pt x="99" y="159"/>
                  </a:lnTo>
                  <a:lnTo>
                    <a:pt x="99" y="158"/>
                  </a:lnTo>
                  <a:lnTo>
                    <a:pt x="99" y="156"/>
                  </a:lnTo>
                  <a:lnTo>
                    <a:pt x="99" y="154"/>
                  </a:lnTo>
                  <a:lnTo>
                    <a:pt x="99" y="152"/>
                  </a:lnTo>
                  <a:lnTo>
                    <a:pt x="99" y="151"/>
                  </a:lnTo>
                  <a:lnTo>
                    <a:pt x="99" y="149"/>
                  </a:lnTo>
                  <a:lnTo>
                    <a:pt x="98" y="149"/>
                  </a:lnTo>
                  <a:lnTo>
                    <a:pt x="98" y="147"/>
                  </a:lnTo>
                  <a:lnTo>
                    <a:pt x="98" y="145"/>
                  </a:lnTo>
                  <a:lnTo>
                    <a:pt x="98" y="143"/>
                  </a:lnTo>
                  <a:lnTo>
                    <a:pt x="96" y="143"/>
                  </a:lnTo>
                  <a:lnTo>
                    <a:pt x="96" y="145"/>
                  </a:lnTo>
                  <a:lnTo>
                    <a:pt x="94" y="145"/>
                  </a:lnTo>
                  <a:lnTo>
                    <a:pt x="96" y="145"/>
                  </a:lnTo>
                  <a:lnTo>
                    <a:pt x="96" y="147"/>
                  </a:lnTo>
                  <a:lnTo>
                    <a:pt x="96" y="149"/>
                  </a:lnTo>
                  <a:lnTo>
                    <a:pt x="96" y="151"/>
                  </a:lnTo>
                  <a:lnTo>
                    <a:pt x="96" y="152"/>
                  </a:lnTo>
                  <a:lnTo>
                    <a:pt x="96" y="154"/>
                  </a:lnTo>
                  <a:lnTo>
                    <a:pt x="96" y="156"/>
                  </a:lnTo>
                  <a:lnTo>
                    <a:pt x="98" y="156"/>
                  </a:lnTo>
                  <a:lnTo>
                    <a:pt x="98" y="158"/>
                  </a:lnTo>
                  <a:lnTo>
                    <a:pt x="96" y="158"/>
                  </a:lnTo>
                  <a:lnTo>
                    <a:pt x="96" y="159"/>
                  </a:lnTo>
                  <a:lnTo>
                    <a:pt x="94" y="159"/>
                  </a:lnTo>
                  <a:lnTo>
                    <a:pt x="96" y="159"/>
                  </a:lnTo>
                  <a:lnTo>
                    <a:pt x="96" y="161"/>
                  </a:lnTo>
                  <a:lnTo>
                    <a:pt x="94" y="161"/>
                  </a:lnTo>
                  <a:lnTo>
                    <a:pt x="94" y="159"/>
                  </a:lnTo>
                  <a:lnTo>
                    <a:pt x="94" y="161"/>
                  </a:lnTo>
                  <a:lnTo>
                    <a:pt x="96" y="161"/>
                  </a:lnTo>
                  <a:lnTo>
                    <a:pt x="98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8"/>
                  </a:lnTo>
                  <a:lnTo>
                    <a:pt x="101" y="168"/>
                  </a:lnTo>
                  <a:lnTo>
                    <a:pt x="99" y="168"/>
                  </a:lnTo>
                  <a:lnTo>
                    <a:pt x="101" y="170"/>
                  </a:lnTo>
                  <a:lnTo>
                    <a:pt x="99" y="170"/>
                  </a:lnTo>
                  <a:lnTo>
                    <a:pt x="99" y="172"/>
                  </a:lnTo>
                  <a:lnTo>
                    <a:pt x="101" y="172"/>
                  </a:lnTo>
                  <a:lnTo>
                    <a:pt x="101" y="174"/>
                  </a:lnTo>
                  <a:lnTo>
                    <a:pt x="99" y="174"/>
                  </a:lnTo>
                  <a:lnTo>
                    <a:pt x="101" y="174"/>
                  </a:lnTo>
                  <a:lnTo>
                    <a:pt x="99" y="174"/>
                  </a:lnTo>
                  <a:lnTo>
                    <a:pt x="99" y="175"/>
                  </a:lnTo>
                  <a:lnTo>
                    <a:pt x="101" y="175"/>
                  </a:lnTo>
                  <a:lnTo>
                    <a:pt x="99" y="175"/>
                  </a:lnTo>
                  <a:lnTo>
                    <a:pt x="99" y="177"/>
                  </a:lnTo>
                  <a:lnTo>
                    <a:pt x="99" y="179"/>
                  </a:lnTo>
                  <a:lnTo>
                    <a:pt x="98" y="179"/>
                  </a:lnTo>
                  <a:lnTo>
                    <a:pt x="98" y="181"/>
                  </a:lnTo>
                  <a:lnTo>
                    <a:pt x="96" y="181"/>
                  </a:lnTo>
                  <a:lnTo>
                    <a:pt x="96" y="182"/>
                  </a:lnTo>
                  <a:lnTo>
                    <a:pt x="96" y="184"/>
                  </a:lnTo>
                  <a:lnTo>
                    <a:pt x="96" y="186"/>
                  </a:lnTo>
                  <a:lnTo>
                    <a:pt x="96" y="188"/>
                  </a:lnTo>
                  <a:lnTo>
                    <a:pt x="96" y="189"/>
                  </a:lnTo>
                  <a:lnTo>
                    <a:pt x="98" y="189"/>
                  </a:lnTo>
                  <a:lnTo>
                    <a:pt x="98" y="191"/>
                  </a:lnTo>
                  <a:lnTo>
                    <a:pt x="98" y="189"/>
                  </a:lnTo>
                  <a:lnTo>
                    <a:pt x="98" y="188"/>
                  </a:lnTo>
                  <a:lnTo>
                    <a:pt x="99" y="188"/>
                  </a:lnTo>
                  <a:lnTo>
                    <a:pt x="99" y="189"/>
                  </a:lnTo>
                  <a:lnTo>
                    <a:pt x="99" y="191"/>
                  </a:lnTo>
                  <a:lnTo>
                    <a:pt x="99" y="189"/>
                  </a:lnTo>
                  <a:lnTo>
                    <a:pt x="101" y="189"/>
                  </a:lnTo>
                  <a:lnTo>
                    <a:pt x="101" y="191"/>
                  </a:lnTo>
                  <a:lnTo>
                    <a:pt x="99" y="191"/>
                  </a:lnTo>
                  <a:lnTo>
                    <a:pt x="101" y="191"/>
                  </a:lnTo>
                  <a:lnTo>
                    <a:pt x="101" y="193"/>
                  </a:lnTo>
                  <a:lnTo>
                    <a:pt x="99" y="193"/>
                  </a:lnTo>
                  <a:lnTo>
                    <a:pt x="101" y="193"/>
                  </a:lnTo>
                  <a:lnTo>
                    <a:pt x="103" y="193"/>
                  </a:lnTo>
                  <a:lnTo>
                    <a:pt x="105" y="193"/>
                  </a:lnTo>
                  <a:lnTo>
                    <a:pt x="103" y="193"/>
                  </a:lnTo>
                  <a:lnTo>
                    <a:pt x="103" y="191"/>
                  </a:lnTo>
                  <a:lnTo>
                    <a:pt x="105" y="191"/>
                  </a:lnTo>
                  <a:lnTo>
                    <a:pt x="105" y="189"/>
                  </a:lnTo>
                  <a:lnTo>
                    <a:pt x="105" y="191"/>
                  </a:lnTo>
                  <a:lnTo>
                    <a:pt x="103" y="191"/>
                  </a:lnTo>
                  <a:lnTo>
                    <a:pt x="103" y="189"/>
                  </a:lnTo>
                  <a:lnTo>
                    <a:pt x="105" y="189"/>
                  </a:lnTo>
                  <a:lnTo>
                    <a:pt x="106" y="191"/>
                  </a:lnTo>
                  <a:lnTo>
                    <a:pt x="108" y="191"/>
                  </a:lnTo>
                  <a:lnTo>
                    <a:pt x="108" y="189"/>
                  </a:lnTo>
                  <a:lnTo>
                    <a:pt x="110" y="189"/>
                  </a:lnTo>
                  <a:lnTo>
                    <a:pt x="110" y="191"/>
                  </a:lnTo>
                  <a:lnTo>
                    <a:pt x="112" y="191"/>
                  </a:lnTo>
                  <a:lnTo>
                    <a:pt x="112" y="193"/>
                  </a:lnTo>
                  <a:lnTo>
                    <a:pt x="113" y="193"/>
                  </a:lnTo>
                  <a:lnTo>
                    <a:pt x="113" y="195"/>
                  </a:lnTo>
                  <a:lnTo>
                    <a:pt x="115" y="197"/>
                  </a:lnTo>
                  <a:lnTo>
                    <a:pt x="117" y="197"/>
                  </a:lnTo>
                  <a:lnTo>
                    <a:pt x="117" y="198"/>
                  </a:lnTo>
                  <a:lnTo>
                    <a:pt x="119" y="198"/>
                  </a:lnTo>
                  <a:lnTo>
                    <a:pt x="119" y="200"/>
                  </a:lnTo>
                  <a:lnTo>
                    <a:pt x="121" y="200"/>
                  </a:lnTo>
                  <a:lnTo>
                    <a:pt x="121" y="202"/>
                  </a:lnTo>
                  <a:lnTo>
                    <a:pt x="121" y="204"/>
                  </a:lnTo>
                  <a:lnTo>
                    <a:pt x="121" y="205"/>
                  </a:lnTo>
                  <a:lnTo>
                    <a:pt x="122" y="205"/>
                  </a:lnTo>
                  <a:lnTo>
                    <a:pt x="122" y="207"/>
                  </a:lnTo>
                  <a:lnTo>
                    <a:pt x="122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22" y="211"/>
                  </a:lnTo>
                  <a:lnTo>
                    <a:pt x="124" y="211"/>
                  </a:lnTo>
                  <a:lnTo>
                    <a:pt x="122" y="211"/>
                  </a:lnTo>
                  <a:lnTo>
                    <a:pt x="124" y="211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20"/>
                  </a:lnTo>
                  <a:lnTo>
                    <a:pt x="128" y="220"/>
                  </a:lnTo>
                  <a:lnTo>
                    <a:pt x="128" y="221"/>
                  </a:lnTo>
                  <a:lnTo>
                    <a:pt x="128" y="223"/>
                  </a:lnTo>
                  <a:lnTo>
                    <a:pt x="128" y="225"/>
                  </a:lnTo>
                  <a:lnTo>
                    <a:pt x="126" y="225"/>
                  </a:lnTo>
                  <a:lnTo>
                    <a:pt x="126" y="227"/>
                  </a:lnTo>
                  <a:lnTo>
                    <a:pt x="124" y="227"/>
                  </a:lnTo>
                  <a:lnTo>
                    <a:pt x="124" y="228"/>
                  </a:lnTo>
                  <a:lnTo>
                    <a:pt x="122" y="230"/>
                  </a:lnTo>
                  <a:lnTo>
                    <a:pt x="121" y="230"/>
                  </a:lnTo>
                  <a:lnTo>
                    <a:pt x="121" y="232"/>
                  </a:lnTo>
                  <a:lnTo>
                    <a:pt x="122" y="232"/>
                  </a:lnTo>
                  <a:lnTo>
                    <a:pt x="121" y="232"/>
                  </a:lnTo>
                  <a:lnTo>
                    <a:pt x="122" y="232"/>
                  </a:lnTo>
                  <a:lnTo>
                    <a:pt x="121" y="232"/>
                  </a:lnTo>
                  <a:lnTo>
                    <a:pt x="119" y="232"/>
                  </a:lnTo>
                  <a:lnTo>
                    <a:pt x="117" y="232"/>
                  </a:lnTo>
                  <a:lnTo>
                    <a:pt x="117" y="230"/>
                  </a:lnTo>
                  <a:lnTo>
                    <a:pt x="117" y="228"/>
                  </a:lnTo>
                  <a:lnTo>
                    <a:pt x="115" y="228"/>
                  </a:lnTo>
                  <a:lnTo>
                    <a:pt x="115" y="227"/>
                  </a:lnTo>
                  <a:lnTo>
                    <a:pt x="113" y="227"/>
                  </a:lnTo>
                  <a:lnTo>
                    <a:pt x="113" y="228"/>
                  </a:lnTo>
                  <a:lnTo>
                    <a:pt x="112" y="228"/>
                  </a:lnTo>
                  <a:lnTo>
                    <a:pt x="112" y="230"/>
                  </a:lnTo>
                  <a:lnTo>
                    <a:pt x="110" y="228"/>
                  </a:lnTo>
                  <a:lnTo>
                    <a:pt x="110" y="230"/>
                  </a:lnTo>
                  <a:lnTo>
                    <a:pt x="110" y="228"/>
                  </a:lnTo>
                  <a:lnTo>
                    <a:pt x="108" y="228"/>
                  </a:lnTo>
                  <a:lnTo>
                    <a:pt x="108" y="230"/>
                  </a:lnTo>
                  <a:lnTo>
                    <a:pt x="106" y="230"/>
                  </a:lnTo>
                  <a:lnTo>
                    <a:pt x="105" y="230"/>
                  </a:lnTo>
                  <a:lnTo>
                    <a:pt x="103" y="232"/>
                  </a:lnTo>
                  <a:lnTo>
                    <a:pt x="103" y="234"/>
                  </a:lnTo>
                  <a:lnTo>
                    <a:pt x="103" y="235"/>
                  </a:lnTo>
                  <a:lnTo>
                    <a:pt x="101" y="235"/>
                  </a:lnTo>
                  <a:lnTo>
                    <a:pt x="101" y="237"/>
                  </a:lnTo>
                  <a:lnTo>
                    <a:pt x="99" y="237"/>
                  </a:lnTo>
                  <a:lnTo>
                    <a:pt x="99" y="239"/>
                  </a:lnTo>
                  <a:lnTo>
                    <a:pt x="98" y="241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6" y="241"/>
                  </a:lnTo>
                  <a:lnTo>
                    <a:pt x="94" y="241"/>
                  </a:lnTo>
                  <a:lnTo>
                    <a:pt x="92" y="241"/>
                  </a:lnTo>
                  <a:lnTo>
                    <a:pt x="90" y="241"/>
                  </a:lnTo>
                  <a:lnTo>
                    <a:pt x="90" y="243"/>
                  </a:lnTo>
                  <a:lnTo>
                    <a:pt x="89" y="244"/>
                  </a:lnTo>
                  <a:lnTo>
                    <a:pt x="89" y="246"/>
                  </a:lnTo>
                  <a:lnTo>
                    <a:pt x="89" y="248"/>
                  </a:lnTo>
                  <a:lnTo>
                    <a:pt x="89" y="250"/>
                  </a:lnTo>
                  <a:lnTo>
                    <a:pt x="90" y="251"/>
                  </a:lnTo>
                  <a:lnTo>
                    <a:pt x="90" y="253"/>
                  </a:lnTo>
                  <a:lnTo>
                    <a:pt x="89" y="253"/>
                  </a:lnTo>
                  <a:lnTo>
                    <a:pt x="89" y="255"/>
                  </a:lnTo>
                  <a:lnTo>
                    <a:pt x="87" y="255"/>
                  </a:lnTo>
                  <a:lnTo>
                    <a:pt x="87" y="257"/>
                  </a:lnTo>
                  <a:lnTo>
                    <a:pt x="87" y="258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62"/>
                  </a:lnTo>
                  <a:lnTo>
                    <a:pt x="85" y="264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7"/>
                  </a:lnTo>
                  <a:lnTo>
                    <a:pt x="89" y="267"/>
                  </a:lnTo>
                  <a:lnTo>
                    <a:pt x="89" y="266"/>
                  </a:lnTo>
                  <a:lnTo>
                    <a:pt x="90" y="266"/>
                  </a:lnTo>
                  <a:lnTo>
                    <a:pt x="92" y="266"/>
                  </a:lnTo>
                  <a:lnTo>
                    <a:pt x="92" y="267"/>
                  </a:lnTo>
                  <a:lnTo>
                    <a:pt x="90" y="267"/>
                  </a:lnTo>
                  <a:lnTo>
                    <a:pt x="90" y="269"/>
                  </a:lnTo>
                  <a:lnTo>
                    <a:pt x="89" y="269"/>
                  </a:lnTo>
                  <a:lnTo>
                    <a:pt x="90" y="269"/>
                  </a:lnTo>
                  <a:lnTo>
                    <a:pt x="90" y="271"/>
                  </a:lnTo>
                  <a:lnTo>
                    <a:pt x="89" y="271"/>
                  </a:lnTo>
                  <a:lnTo>
                    <a:pt x="89" y="273"/>
                  </a:lnTo>
                  <a:lnTo>
                    <a:pt x="89" y="274"/>
                  </a:lnTo>
                  <a:lnTo>
                    <a:pt x="87" y="274"/>
                  </a:lnTo>
                  <a:lnTo>
                    <a:pt x="87" y="273"/>
                  </a:lnTo>
                  <a:lnTo>
                    <a:pt x="85" y="273"/>
                  </a:lnTo>
                  <a:lnTo>
                    <a:pt x="83" y="273"/>
                  </a:lnTo>
                  <a:lnTo>
                    <a:pt x="82" y="273"/>
                  </a:lnTo>
                  <a:lnTo>
                    <a:pt x="82" y="274"/>
                  </a:lnTo>
                  <a:lnTo>
                    <a:pt x="82" y="276"/>
                  </a:lnTo>
                  <a:lnTo>
                    <a:pt x="82" y="278"/>
                  </a:lnTo>
                  <a:lnTo>
                    <a:pt x="80" y="278"/>
                  </a:lnTo>
                  <a:lnTo>
                    <a:pt x="80" y="280"/>
                  </a:lnTo>
                  <a:lnTo>
                    <a:pt x="78" y="280"/>
                  </a:lnTo>
                  <a:lnTo>
                    <a:pt x="78" y="281"/>
                  </a:lnTo>
                  <a:lnTo>
                    <a:pt x="76" y="281"/>
                  </a:lnTo>
                  <a:lnTo>
                    <a:pt x="76" y="283"/>
                  </a:lnTo>
                  <a:lnTo>
                    <a:pt x="76" y="285"/>
                  </a:lnTo>
                  <a:lnTo>
                    <a:pt x="76" y="287"/>
                  </a:lnTo>
                  <a:lnTo>
                    <a:pt x="76" y="289"/>
                  </a:lnTo>
                  <a:lnTo>
                    <a:pt x="76" y="290"/>
                  </a:lnTo>
                  <a:lnTo>
                    <a:pt x="78" y="290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78" y="296"/>
                  </a:lnTo>
                  <a:lnTo>
                    <a:pt x="78" y="297"/>
                  </a:lnTo>
                  <a:lnTo>
                    <a:pt x="78" y="299"/>
                  </a:lnTo>
                  <a:lnTo>
                    <a:pt x="80" y="299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5" y="305"/>
                  </a:lnTo>
                  <a:lnTo>
                    <a:pt x="73" y="305"/>
                  </a:lnTo>
                  <a:lnTo>
                    <a:pt x="71" y="305"/>
                  </a:lnTo>
                  <a:lnTo>
                    <a:pt x="71" y="306"/>
                  </a:lnTo>
                  <a:lnTo>
                    <a:pt x="69" y="305"/>
                  </a:lnTo>
                  <a:lnTo>
                    <a:pt x="69" y="306"/>
                  </a:lnTo>
                  <a:lnTo>
                    <a:pt x="67" y="308"/>
                  </a:lnTo>
                  <a:lnTo>
                    <a:pt x="66" y="308"/>
                  </a:lnTo>
                  <a:lnTo>
                    <a:pt x="66" y="310"/>
                  </a:lnTo>
                  <a:lnTo>
                    <a:pt x="66" y="312"/>
                  </a:lnTo>
                  <a:lnTo>
                    <a:pt x="64" y="312"/>
                  </a:lnTo>
                  <a:lnTo>
                    <a:pt x="64" y="313"/>
                  </a:lnTo>
                  <a:lnTo>
                    <a:pt x="62" y="313"/>
                  </a:lnTo>
                  <a:lnTo>
                    <a:pt x="62" y="312"/>
                  </a:lnTo>
                  <a:lnTo>
                    <a:pt x="60" y="312"/>
                  </a:lnTo>
                  <a:lnTo>
                    <a:pt x="60" y="313"/>
                  </a:lnTo>
                  <a:lnTo>
                    <a:pt x="60" y="315"/>
                  </a:lnTo>
                  <a:lnTo>
                    <a:pt x="62" y="315"/>
                  </a:lnTo>
                  <a:lnTo>
                    <a:pt x="62" y="317"/>
                  </a:lnTo>
                  <a:lnTo>
                    <a:pt x="60" y="317"/>
                  </a:lnTo>
                  <a:lnTo>
                    <a:pt x="60" y="319"/>
                  </a:lnTo>
                  <a:lnTo>
                    <a:pt x="62" y="319"/>
                  </a:lnTo>
                  <a:lnTo>
                    <a:pt x="62" y="320"/>
                  </a:lnTo>
                  <a:lnTo>
                    <a:pt x="60" y="320"/>
                  </a:lnTo>
                  <a:lnTo>
                    <a:pt x="60" y="322"/>
                  </a:lnTo>
                  <a:lnTo>
                    <a:pt x="62" y="322"/>
                  </a:lnTo>
                  <a:lnTo>
                    <a:pt x="62" y="324"/>
                  </a:lnTo>
                  <a:lnTo>
                    <a:pt x="64" y="324"/>
                  </a:lnTo>
                  <a:lnTo>
                    <a:pt x="64" y="326"/>
                  </a:lnTo>
                  <a:lnTo>
                    <a:pt x="62" y="328"/>
                  </a:lnTo>
                  <a:lnTo>
                    <a:pt x="64" y="328"/>
                  </a:lnTo>
                  <a:lnTo>
                    <a:pt x="64" y="329"/>
                  </a:lnTo>
                  <a:lnTo>
                    <a:pt x="66" y="328"/>
                  </a:lnTo>
                  <a:lnTo>
                    <a:pt x="66" y="329"/>
                  </a:lnTo>
                  <a:lnTo>
                    <a:pt x="67" y="329"/>
                  </a:lnTo>
                  <a:lnTo>
                    <a:pt x="67" y="331"/>
                  </a:lnTo>
                  <a:lnTo>
                    <a:pt x="69" y="331"/>
                  </a:lnTo>
                  <a:lnTo>
                    <a:pt x="69" y="333"/>
                  </a:lnTo>
                  <a:lnTo>
                    <a:pt x="69" y="335"/>
                  </a:lnTo>
                  <a:lnTo>
                    <a:pt x="71" y="335"/>
                  </a:lnTo>
                  <a:lnTo>
                    <a:pt x="71" y="336"/>
                  </a:lnTo>
                  <a:lnTo>
                    <a:pt x="69" y="336"/>
                  </a:lnTo>
                  <a:lnTo>
                    <a:pt x="69" y="338"/>
                  </a:lnTo>
                  <a:lnTo>
                    <a:pt x="71" y="338"/>
                  </a:lnTo>
                  <a:lnTo>
                    <a:pt x="71" y="340"/>
                  </a:lnTo>
                  <a:lnTo>
                    <a:pt x="71" y="342"/>
                  </a:lnTo>
                  <a:lnTo>
                    <a:pt x="69" y="342"/>
                  </a:lnTo>
                  <a:lnTo>
                    <a:pt x="71" y="342"/>
                  </a:lnTo>
                  <a:lnTo>
                    <a:pt x="71" y="343"/>
                  </a:lnTo>
                  <a:lnTo>
                    <a:pt x="69" y="343"/>
                  </a:lnTo>
                  <a:lnTo>
                    <a:pt x="67" y="343"/>
                  </a:lnTo>
                  <a:lnTo>
                    <a:pt x="67" y="345"/>
                  </a:lnTo>
                  <a:lnTo>
                    <a:pt x="67" y="347"/>
                  </a:lnTo>
                  <a:lnTo>
                    <a:pt x="67" y="349"/>
                  </a:lnTo>
                  <a:lnTo>
                    <a:pt x="67" y="351"/>
                  </a:lnTo>
                  <a:lnTo>
                    <a:pt x="66" y="351"/>
                  </a:lnTo>
                  <a:lnTo>
                    <a:pt x="66" y="352"/>
                  </a:lnTo>
                  <a:lnTo>
                    <a:pt x="64" y="352"/>
                  </a:lnTo>
                  <a:lnTo>
                    <a:pt x="64" y="354"/>
                  </a:lnTo>
                  <a:lnTo>
                    <a:pt x="62" y="354"/>
                  </a:lnTo>
                  <a:lnTo>
                    <a:pt x="62" y="356"/>
                  </a:lnTo>
                  <a:lnTo>
                    <a:pt x="62" y="358"/>
                  </a:lnTo>
                  <a:lnTo>
                    <a:pt x="60" y="358"/>
                  </a:lnTo>
                  <a:lnTo>
                    <a:pt x="59" y="359"/>
                  </a:lnTo>
                  <a:lnTo>
                    <a:pt x="59" y="361"/>
                  </a:lnTo>
                  <a:lnTo>
                    <a:pt x="59" y="363"/>
                  </a:lnTo>
                  <a:lnTo>
                    <a:pt x="60" y="363"/>
                  </a:lnTo>
                  <a:lnTo>
                    <a:pt x="60" y="365"/>
                  </a:lnTo>
                  <a:lnTo>
                    <a:pt x="62" y="365"/>
                  </a:lnTo>
                  <a:lnTo>
                    <a:pt x="62" y="366"/>
                  </a:lnTo>
                  <a:lnTo>
                    <a:pt x="62" y="368"/>
                  </a:lnTo>
                  <a:lnTo>
                    <a:pt x="62" y="370"/>
                  </a:lnTo>
                  <a:lnTo>
                    <a:pt x="64" y="370"/>
                  </a:lnTo>
                  <a:lnTo>
                    <a:pt x="64" y="372"/>
                  </a:lnTo>
                  <a:lnTo>
                    <a:pt x="62" y="374"/>
                  </a:lnTo>
                  <a:lnTo>
                    <a:pt x="62" y="375"/>
                  </a:lnTo>
                  <a:lnTo>
                    <a:pt x="60" y="375"/>
                  </a:lnTo>
                  <a:lnTo>
                    <a:pt x="59" y="375"/>
                  </a:lnTo>
                  <a:lnTo>
                    <a:pt x="59" y="374"/>
                  </a:lnTo>
                  <a:lnTo>
                    <a:pt x="57" y="374"/>
                  </a:lnTo>
                  <a:lnTo>
                    <a:pt x="55" y="375"/>
                  </a:lnTo>
                  <a:lnTo>
                    <a:pt x="55" y="377"/>
                  </a:lnTo>
                  <a:lnTo>
                    <a:pt x="53" y="377"/>
                  </a:lnTo>
                  <a:lnTo>
                    <a:pt x="52" y="379"/>
                  </a:lnTo>
                  <a:lnTo>
                    <a:pt x="52" y="381"/>
                  </a:lnTo>
                  <a:lnTo>
                    <a:pt x="50" y="381"/>
                  </a:lnTo>
                  <a:lnTo>
                    <a:pt x="48" y="381"/>
                  </a:lnTo>
                  <a:lnTo>
                    <a:pt x="46" y="381"/>
                  </a:lnTo>
                  <a:lnTo>
                    <a:pt x="44" y="381"/>
                  </a:lnTo>
                  <a:lnTo>
                    <a:pt x="44" y="382"/>
                  </a:lnTo>
                  <a:lnTo>
                    <a:pt x="44" y="384"/>
                  </a:lnTo>
                  <a:lnTo>
                    <a:pt x="44" y="386"/>
                  </a:lnTo>
                  <a:lnTo>
                    <a:pt x="43" y="386"/>
                  </a:lnTo>
                  <a:lnTo>
                    <a:pt x="43" y="388"/>
                  </a:lnTo>
                  <a:lnTo>
                    <a:pt x="41" y="388"/>
                  </a:lnTo>
                  <a:lnTo>
                    <a:pt x="39" y="388"/>
                  </a:lnTo>
                  <a:lnTo>
                    <a:pt x="37" y="388"/>
                  </a:lnTo>
                  <a:lnTo>
                    <a:pt x="37" y="389"/>
                  </a:lnTo>
                  <a:lnTo>
                    <a:pt x="37" y="391"/>
                  </a:lnTo>
                  <a:lnTo>
                    <a:pt x="37" y="393"/>
                  </a:lnTo>
                  <a:lnTo>
                    <a:pt x="39" y="393"/>
                  </a:lnTo>
                  <a:lnTo>
                    <a:pt x="39" y="395"/>
                  </a:lnTo>
                  <a:lnTo>
                    <a:pt x="39" y="397"/>
                  </a:lnTo>
                  <a:lnTo>
                    <a:pt x="41" y="397"/>
                  </a:lnTo>
                  <a:lnTo>
                    <a:pt x="41" y="398"/>
                  </a:lnTo>
                  <a:lnTo>
                    <a:pt x="41" y="400"/>
                  </a:lnTo>
                  <a:lnTo>
                    <a:pt x="39" y="400"/>
                  </a:lnTo>
                  <a:lnTo>
                    <a:pt x="41" y="400"/>
                  </a:lnTo>
                  <a:lnTo>
                    <a:pt x="41" y="402"/>
                  </a:lnTo>
                  <a:lnTo>
                    <a:pt x="41" y="404"/>
                  </a:lnTo>
                  <a:lnTo>
                    <a:pt x="41" y="405"/>
                  </a:lnTo>
                  <a:lnTo>
                    <a:pt x="41" y="407"/>
                  </a:lnTo>
                  <a:lnTo>
                    <a:pt x="39" y="407"/>
                  </a:lnTo>
                  <a:lnTo>
                    <a:pt x="39" y="409"/>
                  </a:lnTo>
                  <a:lnTo>
                    <a:pt x="41" y="409"/>
                  </a:lnTo>
                  <a:lnTo>
                    <a:pt x="41" y="411"/>
                  </a:lnTo>
                  <a:lnTo>
                    <a:pt x="41" y="412"/>
                  </a:lnTo>
                  <a:lnTo>
                    <a:pt x="43" y="412"/>
                  </a:lnTo>
                  <a:lnTo>
                    <a:pt x="43" y="414"/>
                  </a:lnTo>
                  <a:lnTo>
                    <a:pt x="43" y="416"/>
                  </a:lnTo>
                  <a:lnTo>
                    <a:pt x="43" y="418"/>
                  </a:lnTo>
                  <a:lnTo>
                    <a:pt x="44" y="418"/>
                  </a:lnTo>
                  <a:lnTo>
                    <a:pt x="46" y="418"/>
                  </a:lnTo>
                  <a:lnTo>
                    <a:pt x="46" y="420"/>
                  </a:lnTo>
                  <a:lnTo>
                    <a:pt x="44" y="420"/>
                  </a:lnTo>
                  <a:lnTo>
                    <a:pt x="44" y="421"/>
                  </a:lnTo>
                  <a:lnTo>
                    <a:pt x="44" y="423"/>
                  </a:lnTo>
                  <a:lnTo>
                    <a:pt x="44" y="425"/>
                  </a:lnTo>
                  <a:lnTo>
                    <a:pt x="43" y="425"/>
                  </a:lnTo>
                  <a:lnTo>
                    <a:pt x="43" y="427"/>
                  </a:lnTo>
                  <a:lnTo>
                    <a:pt x="44" y="427"/>
                  </a:lnTo>
                  <a:lnTo>
                    <a:pt x="46" y="427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48" y="430"/>
                  </a:lnTo>
                  <a:lnTo>
                    <a:pt x="48" y="432"/>
                  </a:lnTo>
                  <a:lnTo>
                    <a:pt x="48" y="434"/>
                  </a:lnTo>
                  <a:lnTo>
                    <a:pt x="50" y="434"/>
                  </a:lnTo>
                  <a:lnTo>
                    <a:pt x="50" y="435"/>
                  </a:lnTo>
                  <a:lnTo>
                    <a:pt x="52" y="435"/>
                  </a:lnTo>
                  <a:lnTo>
                    <a:pt x="52" y="437"/>
                  </a:lnTo>
                  <a:lnTo>
                    <a:pt x="50" y="437"/>
                  </a:lnTo>
                  <a:lnTo>
                    <a:pt x="50" y="439"/>
                  </a:lnTo>
                  <a:lnTo>
                    <a:pt x="50" y="441"/>
                  </a:lnTo>
                  <a:lnTo>
                    <a:pt x="50" y="443"/>
                  </a:lnTo>
                  <a:lnTo>
                    <a:pt x="52" y="443"/>
                  </a:lnTo>
                  <a:lnTo>
                    <a:pt x="52" y="444"/>
                  </a:lnTo>
                  <a:lnTo>
                    <a:pt x="53" y="444"/>
                  </a:lnTo>
                  <a:lnTo>
                    <a:pt x="52" y="446"/>
                  </a:lnTo>
                  <a:lnTo>
                    <a:pt x="50" y="446"/>
                  </a:lnTo>
                  <a:lnTo>
                    <a:pt x="48" y="446"/>
                  </a:lnTo>
                  <a:lnTo>
                    <a:pt x="48" y="448"/>
                  </a:lnTo>
                  <a:lnTo>
                    <a:pt x="46" y="448"/>
                  </a:lnTo>
                  <a:lnTo>
                    <a:pt x="46" y="450"/>
                  </a:lnTo>
                  <a:lnTo>
                    <a:pt x="46" y="451"/>
                  </a:lnTo>
                  <a:lnTo>
                    <a:pt x="46" y="453"/>
                  </a:lnTo>
                  <a:lnTo>
                    <a:pt x="48" y="453"/>
                  </a:lnTo>
                  <a:lnTo>
                    <a:pt x="50" y="455"/>
                  </a:lnTo>
                  <a:lnTo>
                    <a:pt x="50" y="457"/>
                  </a:lnTo>
                  <a:lnTo>
                    <a:pt x="50" y="458"/>
                  </a:lnTo>
                  <a:lnTo>
                    <a:pt x="52" y="460"/>
                  </a:lnTo>
                  <a:lnTo>
                    <a:pt x="52" y="462"/>
                  </a:lnTo>
                  <a:lnTo>
                    <a:pt x="52" y="460"/>
                  </a:lnTo>
                  <a:lnTo>
                    <a:pt x="53" y="462"/>
                  </a:lnTo>
                  <a:lnTo>
                    <a:pt x="55" y="462"/>
                  </a:lnTo>
                  <a:lnTo>
                    <a:pt x="57" y="462"/>
                  </a:lnTo>
                  <a:lnTo>
                    <a:pt x="57" y="464"/>
                  </a:lnTo>
                  <a:lnTo>
                    <a:pt x="59" y="464"/>
                  </a:lnTo>
                  <a:lnTo>
                    <a:pt x="60" y="464"/>
                  </a:lnTo>
                  <a:lnTo>
                    <a:pt x="60" y="466"/>
                  </a:lnTo>
                  <a:lnTo>
                    <a:pt x="59" y="467"/>
                  </a:lnTo>
                  <a:lnTo>
                    <a:pt x="59" y="469"/>
                  </a:lnTo>
                  <a:lnTo>
                    <a:pt x="59" y="471"/>
                  </a:lnTo>
                  <a:lnTo>
                    <a:pt x="57" y="473"/>
                  </a:lnTo>
                  <a:lnTo>
                    <a:pt x="57" y="474"/>
                  </a:lnTo>
                  <a:lnTo>
                    <a:pt x="59" y="474"/>
                  </a:lnTo>
                  <a:lnTo>
                    <a:pt x="59" y="476"/>
                  </a:lnTo>
                  <a:lnTo>
                    <a:pt x="59" y="478"/>
                  </a:lnTo>
                  <a:lnTo>
                    <a:pt x="57" y="478"/>
                  </a:lnTo>
                  <a:lnTo>
                    <a:pt x="57" y="480"/>
                  </a:lnTo>
                  <a:lnTo>
                    <a:pt x="57" y="481"/>
                  </a:lnTo>
                  <a:lnTo>
                    <a:pt x="57" y="483"/>
                  </a:lnTo>
                  <a:lnTo>
                    <a:pt x="57" y="485"/>
                  </a:lnTo>
                  <a:lnTo>
                    <a:pt x="57" y="487"/>
                  </a:lnTo>
                  <a:lnTo>
                    <a:pt x="57" y="489"/>
                  </a:lnTo>
                  <a:lnTo>
                    <a:pt x="57" y="490"/>
                  </a:lnTo>
                  <a:lnTo>
                    <a:pt x="55" y="492"/>
                  </a:lnTo>
                  <a:lnTo>
                    <a:pt x="55" y="494"/>
                  </a:lnTo>
                  <a:lnTo>
                    <a:pt x="53" y="494"/>
                  </a:lnTo>
                  <a:lnTo>
                    <a:pt x="53" y="496"/>
                  </a:lnTo>
                  <a:lnTo>
                    <a:pt x="53" y="497"/>
                  </a:lnTo>
                  <a:lnTo>
                    <a:pt x="52" y="497"/>
                  </a:lnTo>
                  <a:lnTo>
                    <a:pt x="53" y="497"/>
                  </a:lnTo>
                  <a:lnTo>
                    <a:pt x="53" y="499"/>
                  </a:lnTo>
                  <a:lnTo>
                    <a:pt x="53" y="501"/>
                  </a:lnTo>
                  <a:lnTo>
                    <a:pt x="53" y="503"/>
                  </a:lnTo>
                  <a:lnTo>
                    <a:pt x="53" y="506"/>
                  </a:lnTo>
                  <a:lnTo>
                    <a:pt x="52" y="508"/>
                  </a:lnTo>
                  <a:lnTo>
                    <a:pt x="50" y="508"/>
                  </a:lnTo>
                  <a:lnTo>
                    <a:pt x="50" y="510"/>
                  </a:lnTo>
                  <a:lnTo>
                    <a:pt x="48" y="510"/>
                  </a:lnTo>
                  <a:lnTo>
                    <a:pt x="48" y="512"/>
                  </a:lnTo>
                  <a:lnTo>
                    <a:pt x="48" y="513"/>
                  </a:lnTo>
                  <a:lnTo>
                    <a:pt x="46" y="513"/>
                  </a:lnTo>
                  <a:lnTo>
                    <a:pt x="44" y="515"/>
                  </a:lnTo>
                  <a:lnTo>
                    <a:pt x="44" y="517"/>
                  </a:lnTo>
                  <a:lnTo>
                    <a:pt x="44" y="519"/>
                  </a:lnTo>
                  <a:lnTo>
                    <a:pt x="43" y="519"/>
                  </a:lnTo>
                  <a:lnTo>
                    <a:pt x="41" y="520"/>
                  </a:lnTo>
                  <a:lnTo>
                    <a:pt x="41" y="522"/>
                  </a:lnTo>
                  <a:lnTo>
                    <a:pt x="41" y="524"/>
                  </a:lnTo>
                  <a:lnTo>
                    <a:pt x="41" y="526"/>
                  </a:lnTo>
                  <a:lnTo>
                    <a:pt x="41" y="528"/>
                  </a:lnTo>
                  <a:lnTo>
                    <a:pt x="39" y="528"/>
                  </a:lnTo>
                  <a:lnTo>
                    <a:pt x="39" y="529"/>
                  </a:lnTo>
                  <a:lnTo>
                    <a:pt x="39" y="531"/>
                  </a:lnTo>
                  <a:lnTo>
                    <a:pt x="39" y="533"/>
                  </a:lnTo>
                  <a:lnTo>
                    <a:pt x="39" y="535"/>
                  </a:lnTo>
                  <a:lnTo>
                    <a:pt x="41" y="535"/>
                  </a:lnTo>
                  <a:lnTo>
                    <a:pt x="41" y="536"/>
                  </a:lnTo>
                  <a:lnTo>
                    <a:pt x="43" y="536"/>
                  </a:lnTo>
                  <a:lnTo>
                    <a:pt x="41" y="538"/>
                  </a:lnTo>
                  <a:lnTo>
                    <a:pt x="41" y="540"/>
                  </a:lnTo>
                  <a:lnTo>
                    <a:pt x="39" y="540"/>
                  </a:lnTo>
                  <a:lnTo>
                    <a:pt x="39" y="542"/>
                  </a:lnTo>
                  <a:lnTo>
                    <a:pt x="39" y="543"/>
                  </a:lnTo>
                  <a:lnTo>
                    <a:pt x="37" y="543"/>
                  </a:lnTo>
                  <a:lnTo>
                    <a:pt x="36" y="543"/>
                  </a:lnTo>
                  <a:lnTo>
                    <a:pt x="36" y="545"/>
                  </a:lnTo>
                  <a:lnTo>
                    <a:pt x="37" y="545"/>
                  </a:lnTo>
                  <a:lnTo>
                    <a:pt x="36" y="545"/>
                  </a:lnTo>
                  <a:lnTo>
                    <a:pt x="36" y="547"/>
                  </a:lnTo>
                  <a:lnTo>
                    <a:pt x="34" y="547"/>
                  </a:lnTo>
                  <a:lnTo>
                    <a:pt x="32" y="547"/>
                  </a:lnTo>
                  <a:lnTo>
                    <a:pt x="30" y="547"/>
                  </a:lnTo>
                  <a:lnTo>
                    <a:pt x="28" y="547"/>
                  </a:lnTo>
                  <a:lnTo>
                    <a:pt x="27" y="547"/>
                  </a:lnTo>
                  <a:lnTo>
                    <a:pt x="25" y="547"/>
                  </a:lnTo>
                  <a:lnTo>
                    <a:pt x="23" y="547"/>
                  </a:lnTo>
                  <a:lnTo>
                    <a:pt x="21" y="547"/>
                  </a:lnTo>
                  <a:lnTo>
                    <a:pt x="21" y="549"/>
                  </a:lnTo>
                  <a:lnTo>
                    <a:pt x="21" y="551"/>
                  </a:lnTo>
                  <a:lnTo>
                    <a:pt x="20" y="551"/>
                  </a:lnTo>
                  <a:lnTo>
                    <a:pt x="20" y="549"/>
                  </a:lnTo>
                  <a:lnTo>
                    <a:pt x="18" y="54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98"/>
            <p:cNvSpPr>
              <a:spLocks/>
            </p:cNvSpPr>
            <p:nvPr/>
          </p:nvSpPr>
          <p:spPr bwMode="auto">
            <a:xfrm>
              <a:off x="3234" y="1165"/>
              <a:ext cx="235" cy="724"/>
            </a:xfrm>
            <a:custGeom>
              <a:avLst/>
              <a:gdLst>
                <a:gd name="T0" fmla="*/ 162 w 235"/>
                <a:gd name="T1" fmla="*/ 16 h 724"/>
                <a:gd name="T2" fmla="*/ 150 w 235"/>
                <a:gd name="T3" fmla="*/ 35 h 724"/>
                <a:gd name="T4" fmla="*/ 141 w 235"/>
                <a:gd name="T5" fmla="*/ 55 h 724"/>
                <a:gd name="T6" fmla="*/ 136 w 235"/>
                <a:gd name="T7" fmla="*/ 71 h 724"/>
                <a:gd name="T8" fmla="*/ 147 w 235"/>
                <a:gd name="T9" fmla="*/ 85 h 724"/>
                <a:gd name="T10" fmla="*/ 161 w 235"/>
                <a:gd name="T11" fmla="*/ 95 h 724"/>
                <a:gd name="T12" fmla="*/ 175 w 235"/>
                <a:gd name="T13" fmla="*/ 109 h 724"/>
                <a:gd name="T14" fmla="*/ 187 w 235"/>
                <a:gd name="T15" fmla="*/ 125 h 724"/>
                <a:gd name="T16" fmla="*/ 207 w 235"/>
                <a:gd name="T17" fmla="*/ 132 h 724"/>
                <a:gd name="T18" fmla="*/ 209 w 235"/>
                <a:gd name="T19" fmla="*/ 145 h 724"/>
                <a:gd name="T20" fmla="*/ 205 w 235"/>
                <a:gd name="T21" fmla="*/ 161 h 724"/>
                <a:gd name="T22" fmla="*/ 217 w 235"/>
                <a:gd name="T23" fmla="*/ 180 h 724"/>
                <a:gd name="T24" fmla="*/ 221 w 235"/>
                <a:gd name="T25" fmla="*/ 200 h 724"/>
                <a:gd name="T26" fmla="*/ 233 w 235"/>
                <a:gd name="T27" fmla="*/ 217 h 724"/>
                <a:gd name="T28" fmla="*/ 221 w 235"/>
                <a:gd name="T29" fmla="*/ 235 h 724"/>
                <a:gd name="T30" fmla="*/ 232 w 235"/>
                <a:gd name="T31" fmla="*/ 251 h 724"/>
                <a:gd name="T32" fmla="*/ 232 w 235"/>
                <a:gd name="T33" fmla="*/ 276 h 724"/>
                <a:gd name="T34" fmla="*/ 223 w 235"/>
                <a:gd name="T35" fmla="*/ 297 h 724"/>
                <a:gd name="T36" fmla="*/ 216 w 235"/>
                <a:gd name="T37" fmla="*/ 295 h 724"/>
                <a:gd name="T38" fmla="*/ 207 w 235"/>
                <a:gd name="T39" fmla="*/ 290 h 724"/>
                <a:gd name="T40" fmla="*/ 201 w 235"/>
                <a:gd name="T41" fmla="*/ 301 h 724"/>
                <a:gd name="T42" fmla="*/ 207 w 235"/>
                <a:gd name="T43" fmla="*/ 325 h 724"/>
                <a:gd name="T44" fmla="*/ 194 w 235"/>
                <a:gd name="T45" fmla="*/ 336 h 724"/>
                <a:gd name="T46" fmla="*/ 178 w 235"/>
                <a:gd name="T47" fmla="*/ 347 h 724"/>
                <a:gd name="T48" fmla="*/ 159 w 235"/>
                <a:gd name="T49" fmla="*/ 348 h 724"/>
                <a:gd name="T50" fmla="*/ 141 w 235"/>
                <a:gd name="T51" fmla="*/ 359 h 724"/>
                <a:gd name="T52" fmla="*/ 124 w 235"/>
                <a:gd name="T53" fmla="*/ 363 h 724"/>
                <a:gd name="T54" fmla="*/ 108 w 235"/>
                <a:gd name="T55" fmla="*/ 370 h 724"/>
                <a:gd name="T56" fmla="*/ 113 w 235"/>
                <a:gd name="T57" fmla="*/ 387 h 724"/>
                <a:gd name="T58" fmla="*/ 131 w 235"/>
                <a:gd name="T59" fmla="*/ 391 h 724"/>
                <a:gd name="T60" fmla="*/ 141 w 235"/>
                <a:gd name="T61" fmla="*/ 394 h 724"/>
                <a:gd name="T62" fmla="*/ 125 w 235"/>
                <a:gd name="T63" fmla="*/ 410 h 724"/>
                <a:gd name="T64" fmla="*/ 127 w 235"/>
                <a:gd name="T65" fmla="*/ 432 h 724"/>
                <a:gd name="T66" fmla="*/ 124 w 235"/>
                <a:gd name="T67" fmla="*/ 455 h 724"/>
                <a:gd name="T68" fmla="*/ 120 w 235"/>
                <a:gd name="T69" fmla="*/ 474 h 724"/>
                <a:gd name="T70" fmla="*/ 131 w 235"/>
                <a:gd name="T71" fmla="*/ 486 h 724"/>
                <a:gd name="T72" fmla="*/ 132 w 235"/>
                <a:gd name="T73" fmla="*/ 508 h 724"/>
                <a:gd name="T74" fmla="*/ 150 w 235"/>
                <a:gd name="T75" fmla="*/ 525 h 724"/>
                <a:gd name="T76" fmla="*/ 168 w 235"/>
                <a:gd name="T77" fmla="*/ 543 h 724"/>
                <a:gd name="T78" fmla="*/ 168 w 235"/>
                <a:gd name="T79" fmla="*/ 557 h 724"/>
                <a:gd name="T80" fmla="*/ 161 w 235"/>
                <a:gd name="T81" fmla="*/ 573 h 724"/>
                <a:gd name="T82" fmla="*/ 162 w 235"/>
                <a:gd name="T83" fmla="*/ 587 h 724"/>
                <a:gd name="T84" fmla="*/ 162 w 235"/>
                <a:gd name="T85" fmla="*/ 603 h 724"/>
                <a:gd name="T86" fmla="*/ 157 w 235"/>
                <a:gd name="T87" fmla="*/ 621 h 724"/>
                <a:gd name="T88" fmla="*/ 147 w 235"/>
                <a:gd name="T89" fmla="*/ 633 h 724"/>
                <a:gd name="T90" fmla="*/ 150 w 235"/>
                <a:gd name="T91" fmla="*/ 648 h 724"/>
                <a:gd name="T92" fmla="*/ 147 w 235"/>
                <a:gd name="T93" fmla="*/ 663 h 724"/>
                <a:gd name="T94" fmla="*/ 124 w 235"/>
                <a:gd name="T95" fmla="*/ 669 h 724"/>
                <a:gd name="T96" fmla="*/ 104 w 235"/>
                <a:gd name="T97" fmla="*/ 685 h 724"/>
                <a:gd name="T98" fmla="*/ 102 w 235"/>
                <a:gd name="T99" fmla="*/ 701 h 724"/>
                <a:gd name="T100" fmla="*/ 101 w 235"/>
                <a:gd name="T101" fmla="*/ 715 h 724"/>
                <a:gd name="T102" fmla="*/ 90 w 235"/>
                <a:gd name="T103" fmla="*/ 720 h 724"/>
                <a:gd name="T104" fmla="*/ 62 w 235"/>
                <a:gd name="T105" fmla="*/ 720 h 724"/>
                <a:gd name="T106" fmla="*/ 42 w 235"/>
                <a:gd name="T107" fmla="*/ 717 h 724"/>
                <a:gd name="T108" fmla="*/ 28 w 235"/>
                <a:gd name="T109" fmla="*/ 720 h 724"/>
                <a:gd name="T110" fmla="*/ 10 w 235"/>
                <a:gd name="T111" fmla="*/ 715 h 724"/>
                <a:gd name="T112" fmla="*/ 5 w 235"/>
                <a:gd name="T113" fmla="*/ 713 h 724"/>
                <a:gd name="T114" fmla="*/ 14 w 235"/>
                <a:gd name="T115" fmla="*/ 695 h 724"/>
                <a:gd name="T116" fmla="*/ 7 w 235"/>
                <a:gd name="T117" fmla="*/ 681 h 724"/>
                <a:gd name="T118" fmla="*/ 1 w 235"/>
                <a:gd name="T119" fmla="*/ 67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" h="724">
                  <a:moveTo>
                    <a:pt x="175" y="0"/>
                  </a:moveTo>
                  <a:lnTo>
                    <a:pt x="173" y="2"/>
                  </a:lnTo>
                  <a:lnTo>
                    <a:pt x="171" y="3"/>
                  </a:lnTo>
                  <a:lnTo>
                    <a:pt x="170" y="3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8" y="3"/>
                  </a:lnTo>
                  <a:lnTo>
                    <a:pt x="166" y="3"/>
                  </a:lnTo>
                  <a:lnTo>
                    <a:pt x="166" y="5"/>
                  </a:lnTo>
                  <a:lnTo>
                    <a:pt x="164" y="7"/>
                  </a:lnTo>
                  <a:lnTo>
                    <a:pt x="164" y="9"/>
                  </a:lnTo>
                  <a:lnTo>
                    <a:pt x="164" y="10"/>
                  </a:lnTo>
                  <a:lnTo>
                    <a:pt x="166" y="10"/>
                  </a:lnTo>
                  <a:lnTo>
                    <a:pt x="166" y="12"/>
                  </a:lnTo>
                  <a:lnTo>
                    <a:pt x="164" y="12"/>
                  </a:lnTo>
                  <a:lnTo>
                    <a:pt x="164" y="14"/>
                  </a:lnTo>
                  <a:lnTo>
                    <a:pt x="162" y="16"/>
                  </a:lnTo>
                  <a:lnTo>
                    <a:pt x="162" y="17"/>
                  </a:lnTo>
                  <a:lnTo>
                    <a:pt x="161" y="17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1" y="23"/>
                  </a:lnTo>
                  <a:lnTo>
                    <a:pt x="161" y="25"/>
                  </a:lnTo>
                  <a:lnTo>
                    <a:pt x="159" y="25"/>
                  </a:lnTo>
                  <a:lnTo>
                    <a:pt x="159" y="26"/>
                  </a:lnTo>
                  <a:lnTo>
                    <a:pt x="159" y="28"/>
                  </a:lnTo>
                  <a:lnTo>
                    <a:pt x="157" y="30"/>
                  </a:lnTo>
                  <a:lnTo>
                    <a:pt x="157" y="32"/>
                  </a:lnTo>
                  <a:lnTo>
                    <a:pt x="155" y="33"/>
                  </a:lnTo>
                  <a:lnTo>
                    <a:pt x="154" y="33"/>
                  </a:lnTo>
                  <a:lnTo>
                    <a:pt x="154" y="35"/>
                  </a:lnTo>
                  <a:lnTo>
                    <a:pt x="152" y="35"/>
                  </a:lnTo>
                  <a:lnTo>
                    <a:pt x="150" y="33"/>
                  </a:lnTo>
                  <a:lnTo>
                    <a:pt x="150" y="35"/>
                  </a:lnTo>
                  <a:lnTo>
                    <a:pt x="150" y="37"/>
                  </a:lnTo>
                  <a:lnTo>
                    <a:pt x="150" y="39"/>
                  </a:lnTo>
                  <a:lnTo>
                    <a:pt x="148" y="39"/>
                  </a:lnTo>
                  <a:lnTo>
                    <a:pt x="148" y="40"/>
                  </a:lnTo>
                  <a:lnTo>
                    <a:pt x="147" y="42"/>
                  </a:lnTo>
                  <a:lnTo>
                    <a:pt x="147" y="44"/>
                  </a:lnTo>
                  <a:lnTo>
                    <a:pt x="147" y="46"/>
                  </a:lnTo>
                  <a:lnTo>
                    <a:pt x="147" y="48"/>
                  </a:lnTo>
                  <a:lnTo>
                    <a:pt x="147" y="49"/>
                  </a:lnTo>
                  <a:lnTo>
                    <a:pt x="148" y="49"/>
                  </a:lnTo>
                  <a:lnTo>
                    <a:pt x="148" y="51"/>
                  </a:lnTo>
                  <a:lnTo>
                    <a:pt x="147" y="51"/>
                  </a:lnTo>
                  <a:lnTo>
                    <a:pt x="147" y="53"/>
                  </a:lnTo>
                  <a:lnTo>
                    <a:pt x="145" y="53"/>
                  </a:lnTo>
                  <a:lnTo>
                    <a:pt x="145" y="55"/>
                  </a:lnTo>
                  <a:lnTo>
                    <a:pt x="143" y="55"/>
                  </a:lnTo>
                  <a:lnTo>
                    <a:pt x="141" y="55"/>
                  </a:lnTo>
                  <a:lnTo>
                    <a:pt x="141" y="56"/>
                  </a:lnTo>
                  <a:lnTo>
                    <a:pt x="139" y="56"/>
                  </a:lnTo>
                  <a:lnTo>
                    <a:pt x="139" y="55"/>
                  </a:lnTo>
                  <a:lnTo>
                    <a:pt x="138" y="55"/>
                  </a:lnTo>
                  <a:lnTo>
                    <a:pt x="136" y="55"/>
                  </a:lnTo>
                  <a:lnTo>
                    <a:pt x="136" y="56"/>
                  </a:lnTo>
                  <a:lnTo>
                    <a:pt x="136" y="58"/>
                  </a:lnTo>
                  <a:lnTo>
                    <a:pt x="134" y="58"/>
                  </a:lnTo>
                  <a:lnTo>
                    <a:pt x="136" y="60"/>
                  </a:lnTo>
                  <a:lnTo>
                    <a:pt x="136" y="62"/>
                  </a:lnTo>
                  <a:lnTo>
                    <a:pt x="136" y="63"/>
                  </a:lnTo>
                  <a:lnTo>
                    <a:pt x="134" y="63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6" y="67"/>
                  </a:lnTo>
                  <a:lnTo>
                    <a:pt x="136" y="69"/>
                  </a:lnTo>
                  <a:lnTo>
                    <a:pt x="136" y="71"/>
                  </a:lnTo>
                  <a:lnTo>
                    <a:pt x="136" y="72"/>
                  </a:lnTo>
                  <a:lnTo>
                    <a:pt x="138" y="72"/>
                  </a:lnTo>
                  <a:lnTo>
                    <a:pt x="138" y="74"/>
                  </a:lnTo>
                  <a:lnTo>
                    <a:pt x="139" y="76"/>
                  </a:lnTo>
                  <a:lnTo>
                    <a:pt x="139" y="78"/>
                  </a:lnTo>
                  <a:lnTo>
                    <a:pt x="141" y="78"/>
                  </a:lnTo>
                  <a:lnTo>
                    <a:pt x="143" y="78"/>
                  </a:lnTo>
                  <a:lnTo>
                    <a:pt x="143" y="79"/>
                  </a:lnTo>
                  <a:lnTo>
                    <a:pt x="145" y="79"/>
                  </a:lnTo>
                  <a:lnTo>
                    <a:pt x="145" y="81"/>
                  </a:lnTo>
                  <a:lnTo>
                    <a:pt x="147" y="81"/>
                  </a:lnTo>
                  <a:lnTo>
                    <a:pt x="145" y="81"/>
                  </a:lnTo>
                  <a:lnTo>
                    <a:pt x="145" y="83"/>
                  </a:lnTo>
                  <a:lnTo>
                    <a:pt x="145" y="85"/>
                  </a:lnTo>
                  <a:lnTo>
                    <a:pt x="147" y="85"/>
                  </a:lnTo>
                  <a:lnTo>
                    <a:pt x="147" y="83"/>
                  </a:lnTo>
                  <a:lnTo>
                    <a:pt x="147" y="85"/>
                  </a:lnTo>
                  <a:lnTo>
                    <a:pt x="148" y="85"/>
                  </a:lnTo>
                  <a:lnTo>
                    <a:pt x="148" y="86"/>
                  </a:lnTo>
                  <a:lnTo>
                    <a:pt x="147" y="86"/>
                  </a:lnTo>
                  <a:lnTo>
                    <a:pt x="148" y="86"/>
                  </a:lnTo>
                  <a:lnTo>
                    <a:pt x="150" y="86"/>
                  </a:lnTo>
                  <a:lnTo>
                    <a:pt x="150" y="88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2" y="90"/>
                  </a:lnTo>
                  <a:lnTo>
                    <a:pt x="154" y="90"/>
                  </a:lnTo>
                  <a:lnTo>
                    <a:pt x="154" y="92"/>
                  </a:lnTo>
                  <a:lnTo>
                    <a:pt x="155" y="92"/>
                  </a:lnTo>
                  <a:lnTo>
                    <a:pt x="155" y="94"/>
                  </a:lnTo>
                  <a:lnTo>
                    <a:pt x="157" y="94"/>
                  </a:lnTo>
                  <a:lnTo>
                    <a:pt x="159" y="94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1" y="97"/>
                  </a:lnTo>
                  <a:lnTo>
                    <a:pt x="162" y="97"/>
                  </a:lnTo>
                  <a:lnTo>
                    <a:pt x="162" y="99"/>
                  </a:lnTo>
                  <a:lnTo>
                    <a:pt x="164" y="99"/>
                  </a:lnTo>
                  <a:lnTo>
                    <a:pt x="164" y="97"/>
                  </a:lnTo>
                  <a:lnTo>
                    <a:pt x="166" y="97"/>
                  </a:lnTo>
                  <a:lnTo>
                    <a:pt x="166" y="99"/>
                  </a:lnTo>
                  <a:lnTo>
                    <a:pt x="168" y="99"/>
                  </a:lnTo>
                  <a:lnTo>
                    <a:pt x="170" y="99"/>
                  </a:lnTo>
                  <a:lnTo>
                    <a:pt x="170" y="101"/>
                  </a:lnTo>
                  <a:lnTo>
                    <a:pt x="171" y="101"/>
                  </a:lnTo>
                  <a:lnTo>
                    <a:pt x="173" y="101"/>
                  </a:lnTo>
                  <a:lnTo>
                    <a:pt x="173" y="102"/>
                  </a:lnTo>
                  <a:lnTo>
                    <a:pt x="173" y="104"/>
                  </a:lnTo>
                  <a:lnTo>
                    <a:pt x="173" y="106"/>
                  </a:lnTo>
                  <a:lnTo>
                    <a:pt x="175" y="108"/>
                  </a:lnTo>
                  <a:lnTo>
                    <a:pt x="175" y="109"/>
                  </a:lnTo>
                  <a:lnTo>
                    <a:pt x="173" y="109"/>
                  </a:lnTo>
                  <a:lnTo>
                    <a:pt x="173" y="111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5"/>
                  </a:lnTo>
                  <a:lnTo>
                    <a:pt x="177" y="115"/>
                  </a:lnTo>
                  <a:lnTo>
                    <a:pt x="177" y="117"/>
                  </a:lnTo>
                  <a:lnTo>
                    <a:pt x="178" y="117"/>
                  </a:lnTo>
                  <a:lnTo>
                    <a:pt x="178" y="118"/>
                  </a:lnTo>
                  <a:lnTo>
                    <a:pt x="180" y="120"/>
                  </a:lnTo>
                  <a:lnTo>
                    <a:pt x="182" y="120"/>
                  </a:lnTo>
                  <a:lnTo>
                    <a:pt x="184" y="120"/>
                  </a:lnTo>
                  <a:lnTo>
                    <a:pt x="184" y="122"/>
                  </a:lnTo>
                  <a:lnTo>
                    <a:pt x="184" y="124"/>
                  </a:lnTo>
                  <a:lnTo>
                    <a:pt x="185" y="124"/>
                  </a:lnTo>
                  <a:lnTo>
                    <a:pt x="185" y="125"/>
                  </a:lnTo>
                  <a:lnTo>
                    <a:pt x="187" y="125"/>
                  </a:lnTo>
                  <a:lnTo>
                    <a:pt x="189" y="125"/>
                  </a:lnTo>
                  <a:lnTo>
                    <a:pt x="189" y="124"/>
                  </a:lnTo>
                  <a:lnTo>
                    <a:pt x="191" y="124"/>
                  </a:lnTo>
                  <a:lnTo>
                    <a:pt x="193" y="124"/>
                  </a:lnTo>
                  <a:lnTo>
                    <a:pt x="193" y="125"/>
                  </a:lnTo>
                  <a:lnTo>
                    <a:pt x="194" y="125"/>
                  </a:lnTo>
                  <a:lnTo>
                    <a:pt x="194" y="127"/>
                  </a:lnTo>
                  <a:lnTo>
                    <a:pt x="194" y="129"/>
                  </a:lnTo>
                  <a:lnTo>
                    <a:pt x="196" y="129"/>
                  </a:lnTo>
                  <a:lnTo>
                    <a:pt x="198" y="129"/>
                  </a:lnTo>
                  <a:lnTo>
                    <a:pt x="200" y="129"/>
                  </a:lnTo>
                  <a:lnTo>
                    <a:pt x="201" y="129"/>
                  </a:lnTo>
                  <a:lnTo>
                    <a:pt x="203" y="129"/>
                  </a:lnTo>
                  <a:lnTo>
                    <a:pt x="203" y="131"/>
                  </a:lnTo>
                  <a:lnTo>
                    <a:pt x="205" y="131"/>
                  </a:lnTo>
                  <a:lnTo>
                    <a:pt x="205" y="132"/>
                  </a:lnTo>
                  <a:lnTo>
                    <a:pt x="207" y="132"/>
                  </a:lnTo>
                  <a:lnTo>
                    <a:pt x="207" y="134"/>
                  </a:lnTo>
                  <a:lnTo>
                    <a:pt x="209" y="134"/>
                  </a:lnTo>
                  <a:lnTo>
                    <a:pt x="210" y="134"/>
                  </a:lnTo>
                  <a:lnTo>
                    <a:pt x="210" y="136"/>
                  </a:lnTo>
                  <a:lnTo>
                    <a:pt x="212" y="136"/>
                  </a:lnTo>
                  <a:lnTo>
                    <a:pt x="212" y="138"/>
                  </a:lnTo>
                  <a:lnTo>
                    <a:pt x="214" y="138"/>
                  </a:lnTo>
                  <a:lnTo>
                    <a:pt x="217" y="140"/>
                  </a:lnTo>
                  <a:lnTo>
                    <a:pt x="217" y="141"/>
                  </a:lnTo>
                  <a:lnTo>
                    <a:pt x="216" y="143"/>
                  </a:lnTo>
                  <a:lnTo>
                    <a:pt x="214" y="143"/>
                  </a:lnTo>
                  <a:lnTo>
                    <a:pt x="214" y="141"/>
                  </a:lnTo>
                  <a:lnTo>
                    <a:pt x="212" y="141"/>
                  </a:lnTo>
                  <a:lnTo>
                    <a:pt x="210" y="141"/>
                  </a:lnTo>
                  <a:lnTo>
                    <a:pt x="210" y="143"/>
                  </a:lnTo>
                  <a:lnTo>
                    <a:pt x="210" y="145"/>
                  </a:lnTo>
                  <a:lnTo>
                    <a:pt x="209" y="145"/>
                  </a:lnTo>
                  <a:lnTo>
                    <a:pt x="207" y="145"/>
                  </a:lnTo>
                  <a:lnTo>
                    <a:pt x="207" y="147"/>
                  </a:lnTo>
                  <a:lnTo>
                    <a:pt x="205" y="147"/>
                  </a:lnTo>
                  <a:lnTo>
                    <a:pt x="203" y="147"/>
                  </a:lnTo>
                  <a:lnTo>
                    <a:pt x="201" y="147"/>
                  </a:lnTo>
                  <a:lnTo>
                    <a:pt x="201" y="148"/>
                  </a:lnTo>
                  <a:lnTo>
                    <a:pt x="200" y="148"/>
                  </a:lnTo>
                  <a:lnTo>
                    <a:pt x="200" y="150"/>
                  </a:lnTo>
                  <a:lnTo>
                    <a:pt x="200" y="152"/>
                  </a:lnTo>
                  <a:lnTo>
                    <a:pt x="200" y="154"/>
                  </a:lnTo>
                  <a:lnTo>
                    <a:pt x="200" y="156"/>
                  </a:lnTo>
                  <a:lnTo>
                    <a:pt x="201" y="156"/>
                  </a:lnTo>
                  <a:lnTo>
                    <a:pt x="201" y="157"/>
                  </a:lnTo>
                  <a:lnTo>
                    <a:pt x="203" y="157"/>
                  </a:lnTo>
                  <a:lnTo>
                    <a:pt x="203" y="159"/>
                  </a:lnTo>
                  <a:lnTo>
                    <a:pt x="205" y="159"/>
                  </a:lnTo>
                  <a:lnTo>
                    <a:pt x="205" y="161"/>
                  </a:lnTo>
                  <a:lnTo>
                    <a:pt x="207" y="161"/>
                  </a:lnTo>
                  <a:lnTo>
                    <a:pt x="209" y="161"/>
                  </a:lnTo>
                  <a:lnTo>
                    <a:pt x="209" y="163"/>
                  </a:lnTo>
                  <a:lnTo>
                    <a:pt x="209" y="164"/>
                  </a:lnTo>
                  <a:lnTo>
                    <a:pt x="209" y="166"/>
                  </a:lnTo>
                  <a:lnTo>
                    <a:pt x="210" y="168"/>
                  </a:lnTo>
                  <a:lnTo>
                    <a:pt x="212" y="168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1"/>
                  </a:lnTo>
                  <a:lnTo>
                    <a:pt x="214" y="173"/>
                  </a:lnTo>
                  <a:lnTo>
                    <a:pt x="216" y="173"/>
                  </a:lnTo>
                  <a:lnTo>
                    <a:pt x="216" y="175"/>
                  </a:lnTo>
                  <a:lnTo>
                    <a:pt x="217" y="175"/>
                  </a:lnTo>
                  <a:lnTo>
                    <a:pt x="217" y="177"/>
                  </a:lnTo>
                  <a:lnTo>
                    <a:pt x="217" y="179"/>
                  </a:lnTo>
                  <a:lnTo>
                    <a:pt x="217" y="180"/>
                  </a:lnTo>
                  <a:lnTo>
                    <a:pt x="219" y="180"/>
                  </a:lnTo>
                  <a:lnTo>
                    <a:pt x="219" y="182"/>
                  </a:lnTo>
                  <a:lnTo>
                    <a:pt x="221" y="182"/>
                  </a:lnTo>
                  <a:lnTo>
                    <a:pt x="221" y="184"/>
                  </a:lnTo>
                  <a:lnTo>
                    <a:pt x="221" y="186"/>
                  </a:lnTo>
                  <a:lnTo>
                    <a:pt x="221" y="187"/>
                  </a:lnTo>
                  <a:lnTo>
                    <a:pt x="223" y="187"/>
                  </a:lnTo>
                  <a:lnTo>
                    <a:pt x="223" y="189"/>
                  </a:lnTo>
                  <a:lnTo>
                    <a:pt x="224" y="189"/>
                  </a:lnTo>
                  <a:lnTo>
                    <a:pt x="224" y="191"/>
                  </a:lnTo>
                  <a:lnTo>
                    <a:pt x="224" y="193"/>
                  </a:lnTo>
                  <a:lnTo>
                    <a:pt x="223" y="193"/>
                  </a:lnTo>
                  <a:lnTo>
                    <a:pt x="223" y="194"/>
                  </a:lnTo>
                  <a:lnTo>
                    <a:pt x="221" y="194"/>
                  </a:lnTo>
                  <a:lnTo>
                    <a:pt x="221" y="196"/>
                  </a:lnTo>
                  <a:lnTo>
                    <a:pt x="221" y="198"/>
                  </a:lnTo>
                  <a:lnTo>
                    <a:pt x="221" y="200"/>
                  </a:lnTo>
                  <a:lnTo>
                    <a:pt x="223" y="200"/>
                  </a:lnTo>
                  <a:lnTo>
                    <a:pt x="223" y="202"/>
                  </a:lnTo>
                  <a:lnTo>
                    <a:pt x="224" y="202"/>
                  </a:lnTo>
                  <a:lnTo>
                    <a:pt x="224" y="203"/>
                  </a:lnTo>
                  <a:lnTo>
                    <a:pt x="226" y="203"/>
                  </a:lnTo>
                  <a:lnTo>
                    <a:pt x="226" y="205"/>
                  </a:lnTo>
                  <a:lnTo>
                    <a:pt x="226" y="207"/>
                  </a:lnTo>
                  <a:lnTo>
                    <a:pt x="226" y="209"/>
                  </a:lnTo>
                  <a:lnTo>
                    <a:pt x="228" y="209"/>
                  </a:lnTo>
                  <a:lnTo>
                    <a:pt x="228" y="210"/>
                  </a:lnTo>
                  <a:lnTo>
                    <a:pt x="228" y="212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2" y="214"/>
                  </a:lnTo>
                  <a:lnTo>
                    <a:pt x="232" y="216"/>
                  </a:lnTo>
                  <a:lnTo>
                    <a:pt x="232" y="217"/>
                  </a:lnTo>
                  <a:lnTo>
                    <a:pt x="233" y="217"/>
                  </a:lnTo>
                  <a:lnTo>
                    <a:pt x="235" y="217"/>
                  </a:lnTo>
                  <a:lnTo>
                    <a:pt x="235" y="219"/>
                  </a:lnTo>
                  <a:lnTo>
                    <a:pt x="235" y="221"/>
                  </a:lnTo>
                  <a:lnTo>
                    <a:pt x="235" y="223"/>
                  </a:lnTo>
                  <a:lnTo>
                    <a:pt x="233" y="223"/>
                  </a:lnTo>
                  <a:lnTo>
                    <a:pt x="233" y="225"/>
                  </a:lnTo>
                  <a:lnTo>
                    <a:pt x="233" y="226"/>
                  </a:lnTo>
                  <a:lnTo>
                    <a:pt x="232" y="228"/>
                  </a:lnTo>
                  <a:lnTo>
                    <a:pt x="230" y="230"/>
                  </a:lnTo>
                  <a:lnTo>
                    <a:pt x="230" y="232"/>
                  </a:lnTo>
                  <a:lnTo>
                    <a:pt x="228" y="232"/>
                  </a:lnTo>
                  <a:lnTo>
                    <a:pt x="228" y="233"/>
                  </a:lnTo>
                  <a:lnTo>
                    <a:pt x="226" y="232"/>
                  </a:lnTo>
                  <a:lnTo>
                    <a:pt x="224" y="233"/>
                  </a:lnTo>
                  <a:lnTo>
                    <a:pt x="223" y="233"/>
                  </a:lnTo>
                  <a:lnTo>
                    <a:pt x="223" y="235"/>
                  </a:lnTo>
                  <a:lnTo>
                    <a:pt x="221" y="235"/>
                  </a:lnTo>
                  <a:lnTo>
                    <a:pt x="219" y="235"/>
                  </a:lnTo>
                  <a:lnTo>
                    <a:pt x="219" y="237"/>
                  </a:lnTo>
                  <a:lnTo>
                    <a:pt x="219" y="239"/>
                  </a:lnTo>
                  <a:lnTo>
                    <a:pt x="219" y="240"/>
                  </a:lnTo>
                  <a:lnTo>
                    <a:pt x="221" y="240"/>
                  </a:lnTo>
                  <a:lnTo>
                    <a:pt x="221" y="242"/>
                  </a:lnTo>
                  <a:lnTo>
                    <a:pt x="223" y="242"/>
                  </a:lnTo>
                  <a:lnTo>
                    <a:pt x="223" y="244"/>
                  </a:lnTo>
                  <a:lnTo>
                    <a:pt x="223" y="246"/>
                  </a:lnTo>
                  <a:lnTo>
                    <a:pt x="223" y="248"/>
                  </a:lnTo>
                  <a:lnTo>
                    <a:pt x="224" y="248"/>
                  </a:lnTo>
                  <a:lnTo>
                    <a:pt x="226" y="248"/>
                  </a:lnTo>
                  <a:lnTo>
                    <a:pt x="228" y="248"/>
                  </a:lnTo>
                  <a:lnTo>
                    <a:pt x="230" y="248"/>
                  </a:lnTo>
                  <a:lnTo>
                    <a:pt x="232" y="248"/>
                  </a:lnTo>
                  <a:lnTo>
                    <a:pt x="232" y="249"/>
                  </a:lnTo>
                  <a:lnTo>
                    <a:pt x="232" y="251"/>
                  </a:lnTo>
                  <a:lnTo>
                    <a:pt x="232" y="253"/>
                  </a:lnTo>
                  <a:lnTo>
                    <a:pt x="230" y="253"/>
                  </a:lnTo>
                  <a:lnTo>
                    <a:pt x="230" y="255"/>
                  </a:lnTo>
                  <a:lnTo>
                    <a:pt x="230" y="256"/>
                  </a:lnTo>
                  <a:lnTo>
                    <a:pt x="230" y="258"/>
                  </a:lnTo>
                  <a:lnTo>
                    <a:pt x="230" y="260"/>
                  </a:lnTo>
                  <a:lnTo>
                    <a:pt x="230" y="262"/>
                  </a:lnTo>
                  <a:lnTo>
                    <a:pt x="230" y="263"/>
                  </a:lnTo>
                  <a:lnTo>
                    <a:pt x="228" y="265"/>
                  </a:lnTo>
                  <a:lnTo>
                    <a:pt x="228" y="267"/>
                  </a:lnTo>
                  <a:lnTo>
                    <a:pt x="228" y="269"/>
                  </a:lnTo>
                  <a:lnTo>
                    <a:pt x="228" y="271"/>
                  </a:lnTo>
                  <a:lnTo>
                    <a:pt x="230" y="271"/>
                  </a:lnTo>
                  <a:lnTo>
                    <a:pt x="230" y="272"/>
                  </a:lnTo>
                  <a:lnTo>
                    <a:pt x="232" y="272"/>
                  </a:lnTo>
                  <a:lnTo>
                    <a:pt x="232" y="274"/>
                  </a:lnTo>
                  <a:lnTo>
                    <a:pt x="232" y="276"/>
                  </a:lnTo>
                  <a:lnTo>
                    <a:pt x="230" y="278"/>
                  </a:lnTo>
                  <a:lnTo>
                    <a:pt x="230" y="279"/>
                  </a:lnTo>
                  <a:lnTo>
                    <a:pt x="230" y="281"/>
                  </a:lnTo>
                  <a:lnTo>
                    <a:pt x="228" y="281"/>
                  </a:lnTo>
                  <a:lnTo>
                    <a:pt x="228" y="283"/>
                  </a:lnTo>
                  <a:lnTo>
                    <a:pt x="228" y="285"/>
                  </a:lnTo>
                  <a:lnTo>
                    <a:pt x="228" y="286"/>
                  </a:lnTo>
                  <a:lnTo>
                    <a:pt x="226" y="286"/>
                  </a:lnTo>
                  <a:lnTo>
                    <a:pt x="226" y="288"/>
                  </a:lnTo>
                  <a:lnTo>
                    <a:pt x="226" y="290"/>
                  </a:lnTo>
                  <a:lnTo>
                    <a:pt x="226" y="292"/>
                  </a:lnTo>
                  <a:lnTo>
                    <a:pt x="228" y="294"/>
                  </a:lnTo>
                  <a:lnTo>
                    <a:pt x="228" y="295"/>
                  </a:lnTo>
                  <a:lnTo>
                    <a:pt x="226" y="295"/>
                  </a:lnTo>
                  <a:lnTo>
                    <a:pt x="224" y="295"/>
                  </a:lnTo>
                  <a:lnTo>
                    <a:pt x="224" y="297"/>
                  </a:lnTo>
                  <a:lnTo>
                    <a:pt x="223" y="297"/>
                  </a:lnTo>
                  <a:lnTo>
                    <a:pt x="221" y="297"/>
                  </a:lnTo>
                  <a:lnTo>
                    <a:pt x="223" y="297"/>
                  </a:lnTo>
                  <a:lnTo>
                    <a:pt x="223" y="299"/>
                  </a:lnTo>
                  <a:lnTo>
                    <a:pt x="224" y="299"/>
                  </a:lnTo>
                  <a:lnTo>
                    <a:pt x="224" y="301"/>
                  </a:lnTo>
                  <a:lnTo>
                    <a:pt x="223" y="301"/>
                  </a:lnTo>
                  <a:lnTo>
                    <a:pt x="223" y="299"/>
                  </a:lnTo>
                  <a:lnTo>
                    <a:pt x="221" y="299"/>
                  </a:lnTo>
                  <a:lnTo>
                    <a:pt x="221" y="301"/>
                  </a:lnTo>
                  <a:lnTo>
                    <a:pt x="221" y="299"/>
                  </a:lnTo>
                  <a:lnTo>
                    <a:pt x="221" y="297"/>
                  </a:lnTo>
                  <a:lnTo>
                    <a:pt x="221" y="295"/>
                  </a:lnTo>
                  <a:lnTo>
                    <a:pt x="219" y="295"/>
                  </a:lnTo>
                  <a:lnTo>
                    <a:pt x="217" y="295"/>
                  </a:lnTo>
                  <a:lnTo>
                    <a:pt x="217" y="297"/>
                  </a:lnTo>
                  <a:lnTo>
                    <a:pt x="217" y="295"/>
                  </a:lnTo>
                  <a:lnTo>
                    <a:pt x="216" y="295"/>
                  </a:lnTo>
                  <a:lnTo>
                    <a:pt x="216" y="294"/>
                  </a:lnTo>
                  <a:lnTo>
                    <a:pt x="214" y="294"/>
                  </a:lnTo>
                  <a:lnTo>
                    <a:pt x="214" y="292"/>
                  </a:lnTo>
                  <a:lnTo>
                    <a:pt x="212" y="292"/>
                  </a:lnTo>
                  <a:lnTo>
                    <a:pt x="212" y="290"/>
                  </a:lnTo>
                  <a:lnTo>
                    <a:pt x="212" y="292"/>
                  </a:lnTo>
                  <a:lnTo>
                    <a:pt x="212" y="294"/>
                  </a:lnTo>
                  <a:lnTo>
                    <a:pt x="210" y="294"/>
                  </a:lnTo>
                  <a:lnTo>
                    <a:pt x="210" y="292"/>
                  </a:lnTo>
                  <a:lnTo>
                    <a:pt x="210" y="290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09" y="290"/>
                  </a:lnTo>
                  <a:lnTo>
                    <a:pt x="207" y="290"/>
                  </a:lnTo>
                  <a:lnTo>
                    <a:pt x="209" y="292"/>
                  </a:lnTo>
                  <a:lnTo>
                    <a:pt x="207" y="292"/>
                  </a:lnTo>
                  <a:lnTo>
                    <a:pt x="207" y="290"/>
                  </a:lnTo>
                  <a:lnTo>
                    <a:pt x="207" y="292"/>
                  </a:lnTo>
                  <a:lnTo>
                    <a:pt x="205" y="292"/>
                  </a:lnTo>
                  <a:lnTo>
                    <a:pt x="205" y="290"/>
                  </a:lnTo>
                  <a:lnTo>
                    <a:pt x="207" y="290"/>
                  </a:lnTo>
                  <a:lnTo>
                    <a:pt x="205" y="290"/>
                  </a:lnTo>
                  <a:lnTo>
                    <a:pt x="205" y="288"/>
                  </a:lnTo>
                  <a:lnTo>
                    <a:pt x="203" y="288"/>
                  </a:lnTo>
                  <a:lnTo>
                    <a:pt x="203" y="290"/>
                  </a:lnTo>
                  <a:lnTo>
                    <a:pt x="201" y="290"/>
                  </a:lnTo>
                  <a:lnTo>
                    <a:pt x="201" y="292"/>
                  </a:lnTo>
                  <a:lnTo>
                    <a:pt x="203" y="292"/>
                  </a:lnTo>
                  <a:lnTo>
                    <a:pt x="203" y="294"/>
                  </a:lnTo>
                  <a:lnTo>
                    <a:pt x="201" y="294"/>
                  </a:lnTo>
                  <a:lnTo>
                    <a:pt x="201" y="295"/>
                  </a:lnTo>
                  <a:lnTo>
                    <a:pt x="201" y="297"/>
                  </a:lnTo>
                  <a:lnTo>
                    <a:pt x="201" y="299"/>
                  </a:lnTo>
                  <a:lnTo>
                    <a:pt x="201" y="301"/>
                  </a:lnTo>
                  <a:lnTo>
                    <a:pt x="201" y="302"/>
                  </a:lnTo>
                  <a:lnTo>
                    <a:pt x="201" y="304"/>
                  </a:lnTo>
                  <a:lnTo>
                    <a:pt x="203" y="304"/>
                  </a:lnTo>
                  <a:lnTo>
                    <a:pt x="203" y="306"/>
                  </a:lnTo>
                  <a:lnTo>
                    <a:pt x="205" y="306"/>
                  </a:lnTo>
                  <a:lnTo>
                    <a:pt x="205" y="308"/>
                  </a:lnTo>
                  <a:lnTo>
                    <a:pt x="205" y="309"/>
                  </a:lnTo>
                  <a:lnTo>
                    <a:pt x="205" y="311"/>
                  </a:lnTo>
                  <a:lnTo>
                    <a:pt x="205" y="313"/>
                  </a:lnTo>
                  <a:lnTo>
                    <a:pt x="205" y="315"/>
                  </a:lnTo>
                  <a:lnTo>
                    <a:pt x="205" y="317"/>
                  </a:lnTo>
                  <a:lnTo>
                    <a:pt x="207" y="317"/>
                  </a:lnTo>
                  <a:lnTo>
                    <a:pt x="207" y="318"/>
                  </a:lnTo>
                  <a:lnTo>
                    <a:pt x="207" y="320"/>
                  </a:lnTo>
                  <a:lnTo>
                    <a:pt x="207" y="322"/>
                  </a:lnTo>
                  <a:lnTo>
                    <a:pt x="207" y="324"/>
                  </a:lnTo>
                  <a:lnTo>
                    <a:pt x="207" y="325"/>
                  </a:lnTo>
                  <a:lnTo>
                    <a:pt x="207" y="327"/>
                  </a:lnTo>
                  <a:lnTo>
                    <a:pt x="205" y="327"/>
                  </a:lnTo>
                  <a:lnTo>
                    <a:pt x="205" y="329"/>
                  </a:lnTo>
                  <a:lnTo>
                    <a:pt x="205" y="331"/>
                  </a:lnTo>
                  <a:lnTo>
                    <a:pt x="205" y="333"/>
                  </a:lnTo>
                  <a:lnTo>
                    <a:pt x="205" y="334"/>
                  </a:lnTo>
                  <a:lnTo>
                    <a:pt x="203" y="334"/>
                  </a:lnTo>
                  <a:lnTo>
                    <a:pt x="203" y="336"/>
                  </a:lnTo>
                  <a:lnTo>
                    <a:pt x="201" y="336"/>
                  </a:lnTo>
                  <a:lnTo>
                    <a:pt x="201" y="338"/>
                  </a:lnTo>
                  <a:lnTo>
                    <a:pt x="200" y="338"/>
                  </a:lnTo>
                  <a:lnTo>
                    <a:pt x="198" y="338"/>
                  </a:lnTo>
                  <a:lnTo>
                    <a:pt x="198" y="336"/>
                  </a:lnTo>
                  <a:lnTo>
                    <a:pt x="198" y="334"/>
                  </a:lnTo>
                  <a:lnTo>
                    <a:pt x="196" y="334"/>
                  </a:lnTo>
                  <a:lnTo>
                    <a:pt x="196" y="336"/>
                  </a:lnTo>
                  <a:lnTo>
                    <a:pt x="194" y="336"/>
                  </a:lnTo>
                  <a:lnTo>
                    <a:pt x="193" y="336"/>
                  </a:lnTo>
                  <a:lnTo>
                    <a:pt x="191" y="336"/>
                  </a:lnTo>
                  <a:lnTo>
                    <a:pt x="191" y="334"/>
                  </a:lnTo>
                  <a:lnTo>
                    <a:pt x="189" y="334"/>
                  </a:lnTo>
                  <a:lnTo>
                    <a:pt x="189" y="336"/>
                  </a:lnTo>
                  <a:lnTo>
                    <a:pt x="187" y="336"/>
                  </a:lnTo>
                  <a:lnTo>
                    <a:pt x="187" y="338"/>
                  </a:lnTo>
                  <a:lnTo>
                    <a:pt x="187" y="340"/>
                  </a:lnTo>
                  <a:lnTo>
                    <a:pt x="185" y="340"/>
                  </a:lnTo>
                  <a:lnTo>
                    <a:pt x="185" y="341"/>
                  </a:lnTo>
                  <a:lnTo>
                    <a:pt x="184" y="341"/>
                  </a:lnTo>
                  <a:lnTo>
                    <a:pt x="184" y="343"/>
                  </a:lnTo>
                  <a:lnTo>
                    <a:pt x="182" y="345"/>
                  </a:lnTo>
                  <a:lnTo>
                    <a:pt x="182" y="347"/>
                  </a:lnTo>
                  <a:lnTo>
                    <a:pt x="180" y="347"/>
                  </a:lnTo>
                  <a:lnTo>
                    <a:pt x="180" y="348"/>
                  </a:lnTo>
                  <a:lnTo>
                    <a:pt x="178" y="347"/>
                  </a:lnTo>
                  <a:lnTo>
                    <a:pt x="178" y="345"/>
                  </a:lnTo>
                  <a:lnTo>
                    <a:pt x="177" y="345"/>
                  </a:lnTo>
                  <a:lnTo>
                    <a:pt x="175" y="345"/>
                  </a:lnTo>
                  <a:lnTo>
                    <a:pt x="175" y="347"/>
                  </a:lnTo>
                  <a:lnTo>
                    <a:pt x="173" y="347"/>
                  </a:lnTo>
                  <a:lnTo>
                    <a:pt x="171" y="347"/>
                  </a:lnTo>
                  <a:lnTo>
                    <a:pt x="170" y="348"/>
                  </a:lnTo>
                  <a:lnTo>
                    <a:pt x="168" y="348"/>
                  </a:lnTo>
                  <a:lnTo>
                    <a:pt x="168" y="347"/>
                  </a:lnTo>
                  <a:lnTo>
                    <a:pt x="166" y="347"/>
                  </a:lnTo>
                  <a:lnTo>
                    <a:pt x="164" y="347"/>
                  </a:lnTo>
                  <a:lnTo>
                    <a:pt x="164" y="345"/>
                  </a:lnTo>
                  <a:lnTo>
                    <a:pt x="164" y="347"/>
                  </a:lnTo>
                  <a:lnTo>
                    <a:pt x="162" y="347"/>
                  </a:lnTo>
                  <a:lnTo>
                    <a:pt x="162" y="348"/>
                  </a:lnTo>
                  <a:lnTo>
                    <a:pt x="161" y="348"/>
                  </a:lnTo>
                  <a:lnTo>
                    <a:pt x="159" y="348"/>
                  </a:lnTo>
                  <a:lnTo>
                    <a:pt x="157" y="348"/>
                  </a:lnTo>
                  <a:lnTo>
                    <a:pt x="155" y="348"/>
                  </a:lnTo>
                  <a:lnTo>
                    <a:pt x="155" y="350"/>
                  </a:lnTo>
                  <a:lnTo>
                    <a:pt x="154" y="352"/>
                  </a:lnTo>
                  <a:lnTo>
                    <a:pt x="154" y="354"/>
                  </a:lnTo>
                  <a:lnTo>
                    <a:pt x="154" y="356"/>
                  </a:lnTo>
                  <a:lnTo>
                    <a:pt x="152" y="356"/>
                  </a:lnTo>
                  <a:lnTo>
                    <a:pt x="150" y="356"/>
                  </a:lnTo>
                  <a:lnTo>
                    <a:pt x="148" y="356"/>
                  </a:lnTo>
                  <a:lnTo>
                    <a:pt x="147" y="356"/>
                  </a:lnTo>
                  <a:lnTo>
                    <a:pt x="148" y="356"/>
                  </a:lnTo>
                  <a:lnTo>
                    <a:pt x="148" y="357"/>
                  </a:lnTo>
                  <a:lnTo>
                    <a:pt x="147" y="357"/>
                  </a:lnTo>
                  <a:lnTo>
                    <a:pt x="145" y="357"/>
                  </a:lnTo>
                  <a:lnTo>
                    <a:pt x="143" y="357"/>
                  </a:lnTo>
                  <a:lnTo>
                    <a:pt x="141" y="357"/>
                  </a:lnTo>
                  <a:lnTo>
                    <a:pt x="141" y="359"/>
                  </a:lnTo>
                  <a:lnTo>
                    <a:pt x="139" y="359"/>
                  </a:lnTo>
                  <a:lnTo>
                    <a:pt x="138" y="361"/>
                  </a:lnTo>
                  <a:lnTo>
                    <a:pt x="136" y="361"/>
                  </a:lnTo>
                  <a:lnTo>
                    <a:pt x="136" y="363"/>
                  </a:lnTo>
                  <a:lnTo>
                    <a:pt x="134" y="363"/>
                  </a:lnTo>
                  <a:lnTo>
                    <a:pt x="134" y="364"/>
                  </a:lnTo>
                  <a:lnTo>
                    <a:pt x="132" y="364"/>
                  </a:lnTo>
                  <a:lnTo>
                    <a:pt x="132" y="363"/>
                  </a:lnTo>
                  <a:lnTo>
                    <a:pt x="131" y="363"/>
                  </a:lnTo>
                  <a:lnTo>
                    <a:pt x="131" y="361"/>
                  </a:lnTo>
                  <a:lnTo>
                    <a:pt x="132" y="361"/>
                  </a:lnTo>
                  <a:lnTo>
                    <a:pt x="131" y="361"/>
                  </a:lnTo>
                  <a:lnTo>
                    <a:pt x="129" y="361"/>
                  </a:lnTo>
                  <a:lnTo>
                    <a:pt x="127" y="361"/>
                  </a:lnTo>
                  <a:lnTo>
                    <a:pt x="127" y="363"/>
                  </a:lnTo>
                  <a:lnTo>
                    <a:pt x="125" y="363"/>
                  </a:lnTo>
                  <a:lnTo>
                    <a:pt x="124" y="363"/>
                  </a:lnTo>
                  <a:lnTo>
                    <a:pt x="124" y="364"/>
                  </a:lnTo>
                  <a:lnTo>
                    <a:pt x="122" y="364"/>
                  </a:lnTo>
                  <a:lnTo>
                    <a:pt x="122" y="363"/>
                  </a:lnTo>
                  <a:lnTo>
                    <a:pt x="120" y="363"/>
                  </a:lnTo>
                  <a:lnTo>
                    <a:pt x="120" y="364"/>
                  </a:lnTo>
                  <a:lnTo>
                    <a:pt x="118" y="364"/>
                  </a:lnTo>
                  <a:lnTo>
                    <a:pt x="118" y="366"/>
                  </a:lnTo>
                  <a:lnTo>
                    <a:pt x="116" y="366"/>
                  </a:lnTo>
                  <a:lnTo>
                    <a:pt x="115" y="366"/>
                  </a:lnTo>
                  <a:lnTo>
                    <a:pt x="113" y="366"/>
                  </a:lnTo>
                  <a:lnTo>
                    <a:pt x="111" y="366"/>
                  </a:lnTo>
                  <a:lnTo>
                    <a:pt x="109" y="366"/>
                  </a:lnTo>
                  <a:lnTo>
                    <a:pt x="109" y="364"/>
                  </a:lnTo>
                  <a:lnTo>
                    <a:pt x="108" y="364"/>
                  </a:lnTo>
                  <a:lnTo>
                    <a:pt x="108" y="366"/>
                  </a:lnTo>
                  <a:lnTo>
                    <a:pt x="108" y="368"/>
                  </a:lnTo>
                  <a:lnTo>
                    <a:pt x="108" y="370"/>
                  </a:lnTo>
                  <a:lnTo>
                    <a:pt x="108" y="371"/>
                  </a:lnTo>
                  <a:lnTo>
                    <a:pt x="106" y="371"/>
                  </a:lnTo>
                  <a:lnTo>
                    <a:pt x="106" y="373"/>
                  </a:lnTo>
                  <a:lnTo>
                    <a:pt x="108" y="373"/>
                  </a:lnTo>
                  <a:lnTo>
                    <a:pt x="108" y="371"/>
                  </a:lnTo>
                  <a:lnTo>
                    <a:pt x="109" y="373"/>
                  </a:lnTo>
                  <a:lnTo>
                    <a:pt x="109" y="375"/>
                  </a:lnTo>
                  <a:lnTo>
                    <a:pt x="111" y="375"/>
                  </a:lnTo>
                  <a:lnTo>
                    <a:pt x="111" y="377"/>
                  </a:lnTo>
                  <a:lnTo>
                    <a:pt x="109" y="377"/>
                  </a:lnTo>
                  <a:lnTo>
                    <a:pt x="109" y="379"/>
                  </a:lnTo>
                  <a:lnTo>
                    <a:pt x="109" y="380"/>
                  </a:lnTo>
                  <a:lnTo>
                    <a:pt x="109" y="382"/>
                  </a:lnTo>
                  <a:lnTo>
                    <a:pt x="111" y="384"/>
                  </a:lnTo>
                  <a:lnTo>
                    <a:pt x="111" y="386"/>
                  </a:lnTo>
                  <a:lnTo>
                    <a:pt x="111" y="387"/>
                  </a:lnTo>
                  <a:lnTo>
                    <a:pt x="113" y="387"/>
                  </a:lnTo>
                  <a:lnTo>
                    <a:pt x="113" y="389"/>
                  </a:lnTo>
                  <a:lnTo>
                    <a:pt x="115" y="391"/>
                  </a:lnTo>
                  <a:lnTo>
                    <a:pt x="116" y="391"/>
                  </a:lnTo>
                  <a:lnTo>
                    <a:pt x="116" y="393"/>
                  </a:lnTo>
                  <a:lnTo>
                    <a:pt x="118" y="393"/>
                  </a:lnTo>
                  <a:lnTo>
                    <a:pt x="120" y="393"/>
                  </a:lnTo>
                  <a:lnTo>
                    <a:pt x="120" y="394"/>
                  </a:lnTo>
                  <a:lnTo>
                    <a:pt x="122" y="394"/>
                  </a:lnTo>
                  <a:lnTo>
                    <a:pt x="122" y="393"/>
                  </a:lnTo>
                  <a:lnTo>
                    <a:pt x="124" y="393"/>
                  </a:lnTo>
                  <a:lnTo>
                    <a:pt x="124" y="391"/>
                  </a:lnTo>
                  <a:lnTo>
                    <a:pt x="124" y="393"/>
                  </a:lnTo>
                  <a:lnTo>
                    <a:pt x="125" y="393"/>
                  </a:lnTo>
                  <a:lnTo>
                    <a:pt x="127" y="393"/>
                  </a:lnTo>
                  <a:lnTo>
                    <a:pt x="129" y="393"/>
                  </a:lnTo>
                  <a:lnTo>
                    <a:pt x="129" y="391"/>
                  </a:lnTo>
                  <a:lnTo>
                    <a:pt x="131" y="391"/>
                  </a:lnTo>
                  <a:lnTo>
                    <a:pt x="131" y="389"/>
                  </a:lnTo>
                  <a:lnTo>
                    <a:pt x="132" y="391"/>
                  </a:lnTo>
                  <a:lnTo>
                    <a:pt x="134" y="391"/>
                  </a:lnTo>
                  <a:lnTo>
                    <a:pt x="134" y="393"/>
                  </a:lnTo>
                  <a:lnTo>
                    <a:pt x="134" y="394"/>
                  </a:lnTo>
                  <a:lnTo>
                    <a:pt x="132" y="394"/>
                  </a:lnTo>
                  <a:lnTo>
                    <a:pt x="134" y="394"/>
                  </a:lnTo>
                  <a:lnTo>
                    <a:pt x="136" y="394"/>
                  </a:lnTo>
                  <a:lnTo>
                    <a:pt x="136" y="396"/>
                  </a:lnTo>
                  <a:lnTo>
                    <a:pt x="138" y="396"/>
                  </a:lnTo>
                  <a:lnTo>
                    <a:pt x="138" y="394"/>
                  </a:lnTo>
                  <a:lnTo>
                    <a:pt x="138" y="393"/>
                  </a:lnTo>
                  <a:lnTo>
                    <a:pt x="138" y="391"/>
                  </a:lnTo>
                  <a:lnTo>
                    <a:pt x="139" y="391"/>
                  </a:lnTo>
                  <a:lnTo>
                    <a:pt x="141" y="391"/>
                  </a:lnTo>
                  <a:lnTo>
                    <a:pt x="141" y="393"/>
                  </a:lnTo>
                  <a:lnTo>
                    <a:pt x="141" y="394"/>
                  </a:lnTo>
                  <a:lnTo>
                    <a:pt x="141" y="396"/>
                  </a:lnTo>
                  <a:lnTo>
                    <a:pt x="141" y="398"/>
                  </a:lnTo>
                  <a:lnTo>
                    <a:pt x="139" y="398"/>
                  </a:lnTo>
                  <a:lnTo>
                    <a:pt x="138" y="398"/>
                  </a:lnTo>
                  <a:lnTo>
                    <a:pt x="136" y="398"/>
                  </a:lnTo>
                  <a:lnTo>
                    <a:pt x="136" y="400"/>
                  </a:lnTo>
                  <a:lnTo>
                    <a:pt x="136" y="402"/>
                  </a:lnTo>
                  <a:lnTo>
                    <a:pt x="136" y="403"/>
                  </a:lnTo>
                  <a:lnTo>
                    <a:pt x="134" y="403"/>
                  </a:lnTo>
                  <a:lnTo>
                    <a:pt x="132" y="405"/>
                  </a:lnTo>
                  <a:lnTo>
                    <a:pt x="131" y="405"/>
                  </a:lnTo>
                  <a:lnTo>
                    <a:pt x="131" y="407"/>
                  </a:lnTo>
                  <a:lnTo>
                    <a:pt x="131" y="409"/>
                  </a:lnTo>
                  <a:lnTo>
                    <a:pt x="129" y="409"/>
                  </a:lnTo>
                  <a:lnTo>
                    <a:pt x="129" y="410"/>
                  </a:lnTo>
                  <a:lnTo>
                    <a:pt x="127" y="410"/>
                  </a:lnTo>
                  <a:lnTo>
                    <a:pt x="125" y="410"/>
                  </a:lnTo>
                  <a:lnTo>
                    <a:pt x="125" y="412"/>
                  </a:lnTo>
                  <a:lnTo>
                    <a:pt x="125" y="414"/>
                  </a:lnTo>
                  <a:lnTo>
                    <a:pt x="127" y="414"/>
                  </a:lnTo>
                  <a:lnTo>
                    <a:pt x="127" y="416"/>
                  </a:lnTo>
                  <a:lnTo>
                    <a:pt x="127" y="417"/>
                  </a:lnTo>
                  <a:lnTo>
                    <a:pt x="127" y="419"/>
                  </a:lnTo>
                  <a:lnTo>
                    <a:pt x="129" y="419"/>
                  </a:lnTo>
                  <a:lnTo>
                    <a:pt x="129" y="421"/>
                  </a:lnTo>
                  <a:lnTo>
                    <a:pt x="131" y="421"/>
                  </a:lnTo>
                  <a:lnTo>
                    <a:pt x="131" y="423"/>
                  </a:lnTo>
                  <a:lnTo>
                    <a:pt x="131" y="425"/>
                  </a:lnTo>
                  <a:lnTo>
                    <a:pt x="129" y="426"/>
                  </a:lnTo>
                  <a:lnTo>
                    <a:pt x="129" y="428"/>
                  </a:lnTo>
                  <a:lnTo>
                    <a:pt x="127" y="430"/>
                  </a:lnTo>
                  <a:lnTo>
                    <a:pt x="127" y="432"/>
                  </a:lnTo>
                  <a:lnTo>
                    <a:pt x="129" y="432"/>
                  </a:lnTo>
                  <a:lnTo>
                    <a:pt x="127" y="432"/>
                  </a:lnTo>
                  <a:lnTo>
                    <a:pt x="127" y="433"/>
                  </a:lnTo>
                  <a:lnTo>
                    <a:pt x="127" y="435"/>
                  </a:lnTo>
                  <a:lnTo>
                    <a:pt x="127" y="437"/>
                  </a:lnTo>
                  <a:lnTo>
                    <a:pt x="127" y="439"/>
                  </a:lnTo>
                  <a:lnTo>
                    <a:pt x="127" y="440"/>
                  </a:lnTo>
                  <a:lnTo>
                    <a:pt x="125" y="442"/>
                  </a:lnTo>
                  <a:lnTo>
                    <a:pt x="127" y="442"/>
                  </a:lnTo>
                  <a:lnTo>
                    <a:pt x="127" y="444"/>
                  </a:lnTo>
                  <a:lnTo>
                    <a:pt x="127" y="446"/>
                  </a:lnTo>
                  <a:lnTo>
                    <a:pt x="125" y="448"/>
                  </a:lnTo>
                  <a:lnTo>
                    <a:pt x="127" y="448"/>
                  </a:lnTo>
                  <a:lnTo>
                    <a:pt x="127" y="449"/>
                  </a:lnTo>
                  <a:lnTo>
                    <a:pt x="127" y="451"/>
                  </a:lnTo>
                  <a:lnTo>
                    <a:pt x="125" y="451"/>
                  </a:lnTo>
                  <a:lnTo>
                    <a:pt x="124" y="451"/>
                  </a:lnTo>
                  <a:lnTo>
                    <a:pt x="124" y="453"/>
                  </a:lnTo>
                  <a:lnTo>
                    <a:pt x="124" y="455"/>
                  </a:lnTo>
                  <a:lnTo>
                    <a:pt x="124" y="456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2" y="460"/>
                  </a:lnTo>
                  <a:lnTo>
                    <a:pt x="122" y="462"/>
                  </a:lnTo>
                  <a:lnTo>
                    <a:pt x="124" y="462"/>
                  </a:lnTo>
                  <a:lnTo>
                    <a:pt x="124" y="463"/>
                  </a:lnTo>
                  <a:lnTo>
                    <a:pt x="122" y="463"/>
                  </a:lnTo>
                  <a:lnTo>
                    <a:pt x="122" y="465"/>
                  </a:lnTo>
                  <a:lnTo>
                    <a:pt x="122" y="467"/>
                  </a:lnTo>
                  <a:lnTo>
                    <a:pt x="120" y="467"/>
                  </a:lnTo>
                  <a:lnTo>
                    <a:pt x="120" y="469"/>
                  </a:lnTo>
                  <a:lnTo>
                    <a:pt x="120" y="471"/>
                  </a:lnTo>
                  <a:lnTo>
                    <a:pt x="120" y="472"/>
                  </a:lnTo>
                  <a:lnTo>
                    <a:pt x="118" y="472"/>
                  </a:lnTo>
                  <a:lnTo>
                    <a:pt x="118" y="474"/>
                  </a:lnTo>
                  <a:lnTo>
                    <a:pt x="120" y="474"/>
                  </a:lnTo>
                  <a:lnTo>
                    <a:pt x="120" y="476"/>
                  </a:lnTo>
                  <a:lnTo>
                    <a:pt x="122" y="476"/>
                  </a:lnTo>
                  <a:lnTo>
                    <a:pt x="122" y="478"/>
                  </a:lnTo>
                  <a:lnTo>
                    <a:pt x="122" y="479"/>
                  </a:lnTo>
                  <a:lnTo>
                    <a:pt x="124" y="479"/>
                  </a:lnTo>
                  <a:lnTo>
                    <a:pt x="124" y="481"/>
                  </a:lnTo>
                  <a:lnTo>
                    <a:pt x="125" y="481"/>
                  </a:lnTo>
                  <a:lnTo>
                    <a:pt x="125" y="479"/>
                  </a:lnTo>
                  <a:lnTo>
                    <a:pt x="127" y="479"/>
                  </a:lnTo>
                  <a:lnTo>
                    <a:pt x="127" y="481"/>
                  </a:lnTo>
                  <a:lnTo>
                    <a:pt x="129" y="481"/>
                  </a:lnTo>
                  <a:lnTo>
                    <a:pt x="131" y="481"/>
                  </a:lnTo>
                  <a:lnTo>
                    <a:pt x="131" y="483"/>
                  </a:lnTo>
                  <a:lnTo>
                    <a:pt x="131" y="485"/>
                  </a:lnTo>
                  <a:lnTo>
                    <a:pt x="132" y="485"/>
                  </a:lnTo>
                  <a:lnTo>
                    <a:pt x="132" y="486"/>
                  </a:lnTo>
                  <a:lnTo>
                    <a:pt x="131" y="486"/>
                  </a:lnTo>
                  <a:lnTo>
                    <a:pt x="131" y="488"/>
                  </a:lnTo>
                  <a:lnTo>
                    <a:pt x="131" y="490"/>
                  </a:lnTo>
                  <a:lnTo>
                    <a:pt x="132" y="490"/>
                  </a:lnTo>
                  <a:lnTo>
                    <a:pt x="132" y="492"/>
                  </a:lnTo>
                  <a:lnTo>
                    <a:pt x="132" y="494"/>
                  </a:lnTo>
                  <a:lnTo>
                    <a:pt x="132" y="495"/>
                  </a:lnTo>
                  <a:lnTo>
                    <a:pt x="132" y="497"/>
                  </a:lnTo>
                  <a:lnTo>
                    <a:pt x="134" y="497"/>
                  </a:lnTo>
                  <a:lnTo>
                    <a:pt x="134" y="499"/>
                  </a:lnTo>
                  <a:lnTo>
                    <a:pt x="134" y="501"/>
                  </a:lnTo>
                  <a:lnTo>
                    <a:pt x="134" y="502"/>
                  </a:lnTo>
                  <a:lnTo>
                    <a:pt x="132" y="502"/>
                  </a:lnTo>
                  <a:lnTo>
                    <a:pt x="132" y="504"/>
                  </a:lnTo>
                  <a:lnTo>
                    <a:pt x="134" y="504"/>
                  </a:lnTo>
                  <a:lnTo>
                    <a:pt x="134" y="506"/>
                  </a:lnTo>
                  <a:lnTo>
                    <a:pt x="132" y="506"/>
                  </a:lnTo>
                  <a:lnTo>
                    <a:pt x="132" y="508"/>
                  </a:lnTo>
                  <a:lnTo>
                    <a:pt x="134" y="508"/>
                  </a:lnTo>
                  <a:lnTo>
                    <a:pt x="136" y="509"/>
                  </a:lnTo>
                  <a:lnTo>
                    <a:pt x="136" y="511"/>
                  </a:lnTo>
                  <a:lnTo>
                    <a:pt x="136" y="513"/>
                  </a:lnTo>
                  <a:lnTo>
                    <a:pt x="138" y="513"/>
                  </a:lnTo>
                  <a:lnTo>
                    <a:pt x="138" y="515"/>
                  </a:lnTo>
                  <a:lnTo>
                    <a:pt x="139" y="515"/>
                  </a:lnTo>
                  <a:lnTo>
                    <a:pt x="139" y="517"/>
                  </a:lnTo>
                  <a:lnTo>
                    <a:pt x="141" y="517"/>
                  </a:lnTo>
                  <a:lnTo>
                    <a:pt x="141" y="518"/>
                  </a:lnTo>
                  <a:lnTo>
                    <a:pt x="143" y="518"/>
                  </a:lnTo>
                  <a:lnTo>
                    <a:pt x="145" y="520"/>
                  </a:lnTo>
                  <a:lnTo>
                    <a:pt x="147" y="520"/>
                  </a:lnTo>
                  <a:lnTo>
                    <a:pt x="147" y="522"/>
                  </a:lnTo>
                  <a:lnTo>
                    <a:pt x="148" y="524"/>
                  </a:lnTo>
                  <a:lnTo>
                    <a:pt x="148" y="525"/>
                  </a:lnTo>
                  <a:lnTo>
                    <a:pt x="150" y="525"/>
                  </a:lnTo>
                  <a:lnTo>
                    <a:pt x="150" y="527"/>
                  </a:lnTo>
                  <a:lnTo>
                    <a:pt x="152" y="529"/>
                  </a:lnTo>
                  <a:lnTo>
                    <a:pt x="152" y="531"/>
                  </a:lnTo>
                  <a:lnTo>
                    <a:pt x="154" y="531"/>
                  </a:lnTo>
                  <a:lnTo>
                    <a:pt x="154" y="533"/>
                  </a:lnTo>
                  <a:lnTo>
                    <a:pt x="155" y="533"/>
                  </a:lnTo>
                  <a:lnTo>
                    <a:pt x="155" y="534"/>
                  </a:lnTo>
                  <a:lnTo>
                    <a:pt x="157" y="534"/>
                  </a:lnTo>
                  <a:lnTo>
                    <a:pt x="157" y="536"/>
                  </a:lnTo>
                  <a:lnTo>
                    <a:pt x="159" y="536"/>
                  </a:lnTo>
                  <a:lnTo>
                    <a:pt x="161" y="540"/>
                  </a:lnTo>
                  <a:lnTo>
                    <a:pt x="162" y="540"/>
                  </a:lnTo>
                  <a:lnTo>
                    <a:pt x="164" y="540"/>
                  </a:lnTo>
                  <a:lnTo>
                    <a:pt x="164" y="541"/>
                  </a:lnTo>
                  <a:lnTo>
                    <a:pt x="166" y="541"/>
                  </a:lnTo>
                  <a:lnTo>
                    <a:pt x="168" y="541"/>
                  </a:lnTo>
                  <a:lnTo>
                    <a:pt x="168" y="543"/>
                  </a:lnTo>
                  <a:lnTo>
                    <a:pt x="170" y="543"/>
                  </a:lnTo>
                  <a:lnTo>
                    <a:pt x="170" y="545"/>
                  </a:lnTo>
                  <a:lnTo>
                    <a:pt x="171" y="545"/>
                  </a:lnTo>
                  <a:lnTo>
                    <a:pt x="173" y="545"/>
                  </a:lnTo>
                  <a:lnTo>
                    <a:pt x="175" y="545"/>
                  </a:lnTo>
                  <a:lnTo>
                    <a:pt x="175" y="547"/>
                  </a:lnTo>
                  <a:lnTo>
                    <a:pt x="175" y="548"/>
                  </a:lnTo>
                  <a:lnTo>
                    <a:pt x="173" y="548"/>
                  </a:lnTo>
                  <a:lnTo>
                    <a:pt x="173" y="550"/>
                  </a:lnTo>
                  <a:lnTo>
                    <a:pt x="173" y="552"/>
                  </a:lnTo>
                  <a:lnTo>
                    <a:pt x="171" y="554"/>
                  </a:lnTo>
                  <a:lnTo>
                    <a:pt x="173" y="554"/>
                  </a:lnTo>
                  <a:lnTo>
                    <a:pt x="173" y="556"/>
                  </a:lnTo>
                  <a:lnTo>
                    <a:pt x="171" y="556"/>
                  </a:lnTo>
                  <a:lnTo>
                    <a:pt x="170" y="556"/>
                  </a:lnTo>
                  <a:lnTo>
                    <a:pt x="168" y="556"/>
                  </a:lnTo>
                  <a:lnTo>
                    <a:pt x="168" y="557"/>
                  </a:lnTo>
                  <a:lnTo>
                    <a:pt x="166" y="557"/>
                  </a:lnTo>
                  <a:lnTo>
                    <a:pt x="166" y="559"/>
                  </a:lnTo>
                  <a:lnTo>
                    <a:pt x="164" y="559"/>
                  </a:lnTo>
                  <a:lnTo>
                    <a:pt x="164" y="561"/>
                  </a:lnTo>
                  <a:lnTo>
                    <a:pt x="162" y="561"/>
                  </a:lnTo>
                  <a:lnTo>
                    <a:pt x="161" y="561"/>
                  </a:lnTo>
                  <a:lnTo>
                    <a:pt x="161" y="563"/>
                  </a:lnTo>
                  <a:lnTo>
                    <a:pt x="159" y="563"/>
                  </a:lnTo>
                  <a:lnTo>
                    <a:pt x="159" y="564"/>
                  </a:lnTo>
                  <a:lnTo>
                    <a:pt x="157" y="564"/>
                  </a:lnTo>
                  <a:lnTo>
                    <a:pt x="157" y="566"/>
                  </a:lnTo>
                  <a:lnTo>
                    <a:pt x="157" y="568"/>
                  </a:lnTo>
                  <a:lnTo>
                    <a:pt x="157" y="570"/>
                  </a:lnTo>
                  <a:lnTo>
                    <a:pt x="157" y="571"/>
                  </a:lnTo>
                  <a:lnTo>
                    <a:pt x="159" y="571"/>
                  </a:lnTo>
                  <a:lnTo>
                    <a:pt x="161" y="571"/>
                  </a:lnTo>
                  <a:lnTo>
                    <a:pt x="161" y="573"/>
                  </a:lnTo>
                  <a:lnTo>
                    <a:pt x="162" y="573"/>
                  </a:lnTo>
                  <a:lnTo>
                    <a:pt x="164" y="573"/>
                  </a:lnTo>
                  <a:lnTo>
                    <a:pt x="164" y="575"/>
                  </a:lnTo>
                  <a:lnTo>
                    <a:pt x="166" y="575"/>
                  </a:lnTo>
                  <a:lnTo>
                    <a:pt x="164" y="575"/>
                  </a:lnTo>
                  <a:lnTo>
                    <a:pt x="164" y="577"/>
                  </a:lnTo>
                  <a:lnTo>
                    <a:pt x="162" y="577"/>
                  </a:lnTo>
                  <a:lnTo>
                    <a:pt x="162" y="579"/>
                  </a:lnTo>
                  <a:lnTo>
                    <a:pt x="164" y="579"/>
                  </a:lnTo>
                  <a:lnTo>
                    <a:pt x="164" y="580"/>
                  </a:lnTo>
                  <a:lnTo>
                    <a:pt x="162" y="580"/>
                  </a:lnTo>
                  <a:lnTo>
                    <a:pt x="162" y="582"/>
                  </a:lnTo>
                  <a:lnTo>
                    <a:pt x="162" y="584"/>
                  </a:lnTo>
                  <a:lnTo>
                    <a:pt x="164" y="584"/>
                  </a:lnTo>
                  <a:lnTo>
                    <a:pt x="164" y="586"/>
                  </a:lnTo>
                  <a:lnTo>
                    <a:pt x="164" y="587"/>
                  </a:lnTo>
                  <a:lnTo>
                    <a:pt x="162" y="587"/>
                  </a:lnTo>
                  <a:lnTo>
                    <a:pt x="162" y="589"/>
                  </a:lnTo>
                  <a:lnTo>
                    <a:pt x="164" y="589"/>
                  </a:lnTo>
                  <a:lnTo>
                    <a:pt x="162" y="589"/>
                  </a:lnTo>
                  <a:lnTo>
                    <a:pt x="162" y="591"/>
                  </a:lnTo>
                  <a:lnTo>
                    <a:pt x="161" y="591"/>
                  </a:lnTo>
                  <a:lnTo>
                    <a:pt x="161" y="593"/>
                  </a:lnTo>
                  <a:lnTo>
                    <a:pt x="162" y="593"/>
                  </a:lnTo>
                  <a:lnTo>
                    <a:pt x="161" y="593"/>
                  </a:lnTo>
                  <a:lnTo>
                    <a:pt x="162" y="593"/>
                  </a:lnTo>
                  <a:lnTo>
                    <a:pt x="162" y="594"/>
                  </a:lnTo>
                  <a:lnTo>
                    <a:pt x="161" y="594"/>
                  </a:lnTo>
                  <a:lnTo>
                    <a:pt x="161" y="596"/>
                  </a:lnTo>
                  <a:lnTo>
                    <a:pt x="161" y="598"/>
                  </a:lnTo>
                  <a:lnTo>
                    <a:pt x="162" y="598"/>
                  </a:lnTo>
                  <a:lnTo>
                    <a:pt x="162" y="600"/>
                  </a:lnTo>
                  <a:lnTo>
                    <a:pt x="162" y="602"/>
                  </a:lnTo>
                  <a:lnTo>
                    <a:pt x="162" y="603"/>
                  </a:lnTo>
                  <a:lnTo>
                    <a:pt x="162" y="605"/>
                  </a:lnTo>
                  <a:lnTo>
                    <a:pt x="164" y="605"/>
                  </a:lnTo>
                  <a:lnTo>
                    <a:pt x="164" y="607"/>
                  </a:lnTo>
                  <a:lnTo>
                    <a:pt x="162" y="609"/>
                  </a:lnTo>
                  <a:lnTo>
                    <a:pt x="161" y="610"/>
                  </a:lnTo>
                  <a:lnTo>
                    <a:pt x="159" y="612"/>
                  </a:lnTo>
                  <a:lnTo>
                    <a:pt x="159" y="610"/>
                  </a:lnTo>
                  <a:lnTo>
                    <a:pt x="157" y="610"/>
                  </a:lnTo>
                  <a:lnTo>
                    <a:pt x="157" y="612"/>
                  </a:lnTo>
                  <a:lnTo>
                    <a:pt x="157" y="614"/>
                  </a:lnTo>
                  <a:lnTo>
                    <a:pt x="155" y="614"/>
                  </a:lnTo>
                  <a:lnTo>
                    <a:pt x="155" y="616"/>
                  </a:lnTo>
                  <a:lnTo>
                    <a:pt x="154" y="616"/>
                  </a:lnTo>
                  <a:lnTo>
                    <a:pt x="155" y="617"/>
                  </a:lnTo>
                  <a:lnTo>
                    <a:pt x="157" y="617"/>
                  </a:lnTo>
                  <a:lnTo>
                    <a:pt x="157" y="619"/>
                  </a:lnTo>
                  <a:lnTo>
                    <a:pt x="157" y="621"/>
                  </a:lnTo>
                  <a:lnTo>
                    <a:pt x="157" y="623"/>
                  </a:lnTo>
                  <a:lnTo>
                    <a:pt x="159" y="623"/>
                  </a:lnTo>
                  <a:lnTo>
                    <a:pt x="159" y="625"/>
                  </a:lnTo>
                  <a:lnTo>
                    <a:pt x="159" y="626"/>
                  </a:lnTo>
                  <a:lnTo>
                    <a:pt x="157" y="626"/>
                  </a:lnTo>
                  <a:lnTo>
                    <a:pt x="157" y="628"/>
                  </a:lnTo>
                  <a:lnTo>
                    <a:pt x="155" y="628"/>
                  </a:lnTo>
                  <a:lnTo>
                    <a:pt x="155" y="626"/>
                  </a:lnTo>
                  <a:lnTo>
                    <a:pt x="154" y="626"/>
                  </a:lnTo>
                  <a:lnTo>
                    <a:pt x="152" y="626"/>
                  </a:lnTo>
                  <a:lnTo>
                    <a:pt x="152" y="628"/>
                  </a:lnTo>
                  <a:lnTo>
                    <a:pt x="150" y="628"/>
                  </a:lnTo>
                  <a:lnTo>
                    <a:pt x="148" y="628"/>
                  </a:lnTo>
                  <a:lnTo>
                    <a:pt x="148" y="630"/>
                  </a:lnTo>
                  <a:lnTo>
                    <a:pt x="147" y="630"/>
                  </a:lnTo>
                  <a:lnTo>
                    <a:pt x="147" y="632"/>
                  </a:lnTo>
                  <a:lnTo>
                    <a:pt x="147" y="633"/>
                  </a:lnTo>
                  <a:lnTo>
                    <a:pt x="147" y="635"/>
                  </a:lnTo>
                  <a:lnTo>
                    <a:pt x="145" y="635"/>
                  </a:lnTo>
                  <a:lnTo>
                    <a:pt x="145" y="637"/>
                  </a:lnTo>
                  <a:lnTo>
                    <a:pt x="145" y="639"/>
                  </a:lnTo>
                  <a:lnTo>
                    <a:pt x="143" y="639"/>
                  </a:lnTo>
                  <a:lnTo>
                    <a:pt x="145" y="639"/>
                  </a:lnTo>
                  <a:lnTo>
                    <a:pt x="147" y="640"/>
                  </a:lnTo>
                  <a:lnTo>
                    <a:pt x="145" y="640"/>
                  </a:lnTo>
                  <a:lnTo>
                    <a:pt x="145" y="642"/>
                  </a:lnTo>
                  <a:lnTo>
                    <a:pt x="145" y="644"/>
                  </a:lnTo>
                  <a:lnTo>
                    <a:pt x="143" y="644"/>
                  </a:lnTo>
                  <a:lnTo>
                    <a:pt x="145" y="646"/>
                  </a:lnTo>
                  <a:lnTo>
                    <a:pt x="143" y="646"/>
                  </a:lnTo>
                  <a:lnTo>
                    <a:pt x="145" y="646"/>
                  </a:lnTo>
                  <a:lnTo>
                    <a:pt x="147" y="648"/>
                  </a:lnTo>
                  <a:lnTo>
                    <a:pt x="148" y="648"/>
                  </a:lnTo>
                  <a:lnTo>
                    <a:pt x="150" y="648"/>
                  </a:lnTo>
                  <a:lnTo>
                    <a:pt x="150" y="649"/>
                  </a:lnTo>
                  <a:lnTo>
                    <a:pt x="152" y="649"/>
                  </a:lnTo>
                  <a:lnTo>
                    <a:pt x="152" y="651"/>
                  </a:lnTo>
                  <a:lnTo>
                    <a:pt x="150" y="651"/>
                  </a:lnTo>
                  <a:lnTo>
                    <a:pt x="150" y="653"/>
                  </a:lnTo>
                  <a:lnTo>
                    <a:pt x="148" y="653"/>
                  </a:lnTo>
                  <a:lnTo>
                    <a:pt x="148" y="655"/>
                  </a:lnTo>
                  <a:lnTo>
                    <a:pt x="150" y="655"/>
                  </a:lnTo>
                  <a:lnTo>
                    <a:pt x="148" y="655"/>
                  </a:lnTo>
                  <a:lnTo>
                    <a:pt x="148" y="656"/>
                  </a:lnTo>
                  <a:lnTo>
                    <a:pt x="150" y="656"/>
                  </a:lnTo>
                  <a:lnTo>
                    <a:pt x="150" y="658"/>
                  </a:lnTo>
                  <a:lnTo>
                    <a:pt x="148" y="658"/>
                  </a:lnTo>
                  <a:lnTo>
                    <a:pt x="148" y="660"/>
                  </a:lnTo>
                  <a:lnTo>
                    <a:pt x="148" y="662"/>
                  </a:lnTo>
                  <a:lnTo>
                    <a:pt x="147" y="662"/>
                  </a:lnTo>
                  <a:lnTo>
                    <a:pt x="147" y="663"/>
                  </a:lnTo>
                  <a:lnTo>
                    <a:pt x="145" y="663"/>
                  </a:lnTo>
                  <a:lnTo>
                    <a:pt x="143" y="663"/>
                  </a:lnTo>
                  <a:lnTo>
                    <a:pt x="141" y="663"/>
                  </a:lnTo>
                  <a:lnTo>
                    <a:pt x="139" y="662"/>
                  </a:lnTo>
                  <a:lnTo>
                    <a:pt x="139" y="663"/>
                  </a:lnTo>
                  <a:lnTo>
                    <a:pt x="138" y="663"/>
                  </a:lnTo>
                  <a:lnTo>
                    <a:pt x="136" y="663"/>
                  </a:lnTo>
                  <a:lnTo>
                    <a:pt x="136" y="665"/>
                  </a:lnTo>
                  <a:lnTo>
                    <a:pt x="134" y="665"/>
                  </a:lnTo>
                  <a:lnTo>
                    <a:pt x="132" y="665"/>
                  </a:lnTo>
                  <a:lnTo>
                    <a:pt x="132" y="667"/>
                  </a:lnTo>
                  <a:lnTo>
                    <a:pt x="131" y="667"/>
                  </a:lnTo>
                  <a:lnTo>
                    <a:pt x="129" y="667"/>
                  </a:lnTo>
                  <a:lnTo>
                    <a:pt x="127" y="667"/>
                  </a:lnTo>
                  <a:lnTo>
                    <a:pt x="125" y="667"/>
                  </a:lnTo>
                  <a:lnTo>
                    <a:pt x="125" y="669"/>
                  </a:lnTo>
                  <a:lnTo>
                    <a:pt x="124" y="669"/>
                  </a:lnTo>
                  <a:lnTo>
                    <a:pt x="122" y="669"/>
                  </a:lnTo>
                  <a:lnTo>
                    <a:pt x="122" y="671"/>
                  </a:lnTo>
                  <a:lnTo>
                    <a:pt x="120" y="671"/>
                  </a:lnTo>
                  <a:lnTo>
                    <a:pt x="120" y="672"/>
                  </a:lnTo>
                  <a:lnTo>
                    <a:pt x="118" y="672"/>
                  </a:lnTo>
                  <a:lnTo>
                    <a:pt x="118" y="674"/>
                  </a:lnTo>
                  <a:lnTo>
                    <a:pt x="116" y="674"/>
                  </a:lnTo>
                  <a:lnTo>
                    <a:pt x="115" y="676"/>
                  </a:lnTo>
                  <a:lnTo>
                    <a:pt x="113" y="678"/>
                  </a:lnTo>
                  <a:lnTo>
                    <a:pt x="111" y="678"/>
                  </a:lnTo>
                  <a:lnTo>
                    <a:pt x="111" y="679"/>
                  </a:lnTo>
                  <a:lnTo>
                    <a:pt x="109" y="679"/>
                  </a:lnTo>
                  <a:lnTo>
                    <a:pt x="108" y="681"/>
                  </a:lnTo>
                  <a:lnTo>
                    <a:pt x="106" y="681"/>
                  </a:lnTo>
                  <a:lnTo>
                    <a:pt x="106" y="683"/>
                  </a:lnTo>
                  <a:lnTo>
                    <a:pt x="104" y="683"/>
                  </a:lnTo>
                  <a:lnTo>
                    <a:pt x="104" y="685"/>
                  </a:lnTo>
                  <a:lnTo>
                    <a:pt x="102" y="685"/>
                  </a:lnTo>
                  <a:lnTo>
                    <a:pt x="104" y="686"/>
                  </a:lnTo>
                  <a:lnTo>
                    <a:pt x="106" y="686"/>
                  </a:lnTo>
                  <a:lnTo>
                    <a:pt x="106" y="688"/>
                  </a:lnTo>
                  <a:lnTo>
                    <a:pt x="104" y="688"/>
                  </a:lnTo>
                  <a:lnTo>
                    <a:pt x="104" y="690"/>
                  </a:lnTo>
                  <a:lnTo>
                    <a:pt x="106" y="690"/>
                  </a:lnTo>
                  <a:lnTo>
                    <a:pt x="104" y="690"/>
                  </a:lnTo>
                  <a:lnTo>
                    <a:pt x="106" y="692"/>
                  </a:lnTo>
                  <a:lnTo>
                    <a:pt x="106" y="694"/>
                  </a:lnTo>
                  <a:lnTo>
                    <a:pt x="104" y="694"/>
                  </a:lnTo>
                  <a:lnTo>
                    <a:pt x="102" y="695"/>
                  </a:lnTo>
                  <a:lnTo>
                    <a:pt x="102" y="697"/>
                  </a:lnTo>
                  <a:lnTo>
                    <a:pt x="104" y="697"/>
                  </a:lnTo>
                  <a:lnTo>
                    <a:pt x="104" y="699"/>
                  </a:lnTo>
                  <a:lnTo>
                    <a:pt x="102" y="699"/>
                  </a:lnTo>
                  <a:lnTo>
                    <a:pt x="102" y="701"/>
                  </a:lnTo>
                  <a:lnTo>
                    <a:pt x="101" y="701"/>
                  </a:lnTo>
                  <a:lnTo>
                    <a:pt x="101" y="699"/>
                  </a:lnTo>
                  <a:lnTo>
                    <a:pt x="99" y="699"/>
                  </a:lnTo>
                  <a:lnTo>
                    <a:pt x="99" y="701"/>
                  </a:lnTo>
                  <a:lnTo>
                    <a:pt x="97" y="701"/>
                  </a:lnTo>
                  <a:lnTo>
                    <a:pt x="95" y="701"/>
                  </a:lnTo>
                  <a:lnTo>
                    <a:pt x="97" y="702"/>
                  </a:lnTo>
                  <a:lnTo>
                    <a:pt x="95" y="702"/>
                  </a:lnTo>
                  <a:lnTo>
                    <a:pt x="95" y="704"/>
                  </a:lnTo>
                  <a:lnTo>
                    <a:pt x="95" y="706"/>
                  </a:lnTo>
                  <a:lnTo>
                    <a:pt x="95" y="708"/>
                  </a:lnTo>
                  <a:lnTo>
                    <a:pt x="95" y="709"/>
                  </a:lnTo>
                  <a:lnTo>
                    <a:pt x="97" y="709"/>
                  </a:lnTo>
                  <a:lnTo>
                    <a:pt x="97" y="711"/>
                  </a:lnTo>
                  <a:lnTo>
                    <a:pt x="99" y="711"/>
                  </a:lnTo>
                  <a:lnTo>
                    <a:pt x="99" y="713"/>
                  </a:lnTo>
                  <a:lnTo>
                    <a:pt x="101" y="715"/>
                  </a:lnTo>
                  <a:lnTo>
                    <a:pt x="102" y="715"/>
                  </a:lnTo>
                  <a:lnTo>
                    <a:pt x="104" y="715"/>
                  </a:lnTo>
                  <a:lnTo>
                    <a:pt x="104" y="717"/>
                  </a:lnTo>
                  <a:lnTo>
                    <a:pt x="104" y="718"/>
                  </a:lnTo>
                  <a:lnTo>
                    <a:pt x="102" y="718"/>
                  </a:lnTo>
                  <a:lnTo>
                    <a:pt x="101" y="718"/>
                  </a:lnTo>
                  <a:lnTo>
                    <a:pt x="101" y="717"/>
                  </a:lnTo>
                  <a:lnTo>
                    <a:pt x="99" y="717"/>
                  </a:lnTo>
                  <a:lnTo>
                    <a:pt x="97" y="717"/>
                  </a:lnTo>
                  <a:lnTo>
                    <a:pt x="97" y="718"/>
                  </a:lnTo>
                  <a:lnTo>
                    <a:pt x="95" y="718"/>
                  </a:lnTo>
                  <a:lnTo>
                    <a:pt x="95" y="720"/>
                  </a:lnTo>
                  <a:lnTo>
                    <a:pt x="93" y="720"/>
                  </a:lnTo>
                  <a:lnTo>
                    <a:pt x="92" y="720"/>
                  </a:lnTo>
                  <a:lnTo>
                    <a:pt x="92" y="718"/>
                  </a:lnTo>
                  <a:lnTo>
                    <a:pt x="92" y="720"/>
                  </a:lnTo>
                  <a:lnTo>
                    <a:pt x="90" y="720"/>
                  </a:lnTo>
                  <a:lnTo>
                    <a:pt x="90" y="722"/>
                  </a:lnTo>
                  <a:lnTo>
                    <a:pt x="88" y="722"/>
                  </a:lnTo>
                  <a:lnTo>
                    <a:pt x="79" y="720"/>
                  </a:lnTo>
                  <a:lnTo>
                    <a:pt x="78" y="720"/>
                  </a:lnTo>
                  <a:lnTo>
                    <a:pt x="76" y="720"/>
                  </a:lnTo>
                  <a:lnTo>
                    <a:pt x="74" y="720"/>
                  </a:lnTo>
                  <a:lnTo>
                    <a:pt x="74" y="722"/>
                  </a:lnTo>
                  <a:lnTo>
                    <a:pt x="74" y="720"/>
                  </a:lnTo>
                  <a:lnTo>
                    <a:pt x="72" y="720"/>
                  </a:lnTo>
                  <a:lnTo>
                    <a:pt x="70" y="720"/>
                  </a:lnTo>
                  <a:lnTo>
                    <a:pt x="70" y="718"/>
                  </a:lnTo>
                  <a:lnTo>
                    <a:pt x="69" y="718"/>
                  </a:lnTo>
                  <a:lnTo>
                    <a:pt x="69" y="720"/>
                  </a:lnTo>
                  <a:lnTo>
                    <a:pt x="67" y="720"/>
                  </a:lnTo>
                  <a:lnTo>
                    <a:pt x="65" y="720"/>
                  </a:lnTo>
                  <a:lnTo>
                    <a:pt x="63" y="720"/>
                  </a:lnTo>
                  <a:lnTo>
                    <a:pt x="62" y="720"/>
                  </a:lnTo>
                  <a:lnTo>
                    <a:pt x="62" y="722"/>
                  </a:lnTo>
                  <a:lnTo>
                    <a:pt x="60" y="722"/>
                  </a:lnTo>
                  <a:lnTo>
                    <a:pt x="58" y="722"/>
                  </a:lnTo>
                  <a:lnTo>
                    <a:pt x="56" y="722"/>
                  </a:lnTo>
                  <a:lnTo>
                    <a:pt x="56" y="720"/>
                  </a:lnTo>
                  <a:lnTo>
                    <a:pt x="55" y="720"/>
                  </a:lnTo>
                  <a:lnTo>
                    <a:pt x="53" y="720"/>
                  </a:lnTo>
                  <a:lnTo>
                    <a:pt x="51" y="720"/>
                  </a:lnTo>
                  <a:lnTo>
                    <a:pt x="51" y="722"/>
                  </a:lnTo>
                  <a:lnTo>
                    <a:pt x="49" y="722"/>
                  </a:lnTo>
                  <a:lnTo>
                    <a:pt x="49" y="720"/>
                  </a:lnTo>
                  <a:lnTo>
                    <a:pt x="47" y="720"/>
                  </a:lnTo>
                  <a:lnTo>
                    <a:pt x="46" y="720"/>
                  </a:lnTo>
                  <a:lnTo>
                    <a:pt x="46" y="718"/>
                  </a:lnTo>
                  <a:lnTo>
                    <a:pt x="44" y="718"/>
                  </a:lnTo>
                  <a:lnTo>
                    <a:pt x="44" y="717"/>
                  </a:lnTo>
                  <a:lnTo>
                    <a:pt x="42" y="717"/>
                  </a:lnTo>
                  <a:lnTo>
                    <a:pt x="44" y="717"/>
                  </a:lnTo>
                  <a:lnTo>
                    <a:pt x="42" y="717"/>
                  </a:lnTo>
                  <a:lnTo>
                    <a:pt x="42" y="715"/>
                  </a:lnTo>
                  <a:lnTo>
                    <a:pt x="40" y="715"/>
                  </a:lnTo>
                  <a:lnTo>
                    <a:pt x="39" y="717"/>
                  </a:lnTo>
                  <a:lnTo>
                    <a:pt x="37" y="717"/>
                  </a:lnTo>
                  <a:lnTo>
                    <a:pt x="37" y="718"/>
                  </a:lnTo>
                  <a:lnTo>
                    <a:pt x="35" y="718"/>
                  </a:lnTo>
                  <a:lnTo>
                    <a:pt x="35" y="717"/>
                  </a:lnTo>
                  <a:lnTo>
                    <a:pt x="33" y="717"/>
                  </a:lnTo>
                  <a:lnTo>
                    <a:pt x="33" y="718"/>
                  </a:lnTo>
                  <a:lnTo>
                    <a:pt x="33" y="717"/>
                  </a:lnTo>
                  <a:lnTo>
                    <a:pt x="32" y="717"/>
                  </a:lnTo>
                  <a:lnTo>
                    <a:pt x="30" y="717"/>
                  </a:lnTo>
                  <a:lnTo>
                    <a:pt x="30" y="718"/>
                  </a:lnTo>
                  <a:lnTo>
                    <a:pt x="30" y="720"/>
                  </a:lnTo>
                  <a:lnTo>
                    <a:pt x="28" y="720"/>
                  </a:lnTo>
                  <a:lnTo>
                    <a:pt x="28" y="722"/>
                  </a:lnTo>
                  <a:lnTo>
                    <a:pt x="26" y="722"/>
                  </a:lnTo>
                  <a:lnTo>
                    <a:pt x="24" y="722"/>
                  </a:lnTo>
                  <a:lnTo>
                    <a:pt x="24" y="724"/>
                  </a:lnTo>
                  <a:lnTo>
                    <a:pt x="23" y="724"/>
                  </a:lnTo>
                  <a:lnTo>
                    <a:pt x="23" y="722"/>
                  </a:lnTo>
                  <a:lnTo>
                    <a:pt x="21" y="722"/>
                  </a:lnTo>
                  <a:lnTo>
                    <a:pt x="19" y="722"/>
                  </a:lnTo>
                  <a:lnTo>
                    <a:pt x="19" y="720"/>
                  </a:lnTo>
                  <a:lnTo>
                    <a:pt x="19" y="718"/>
                  </a:lnTo>
                  <a:lnTo>
                    <a:pt x="17" y="718"/>
                  </a:lnTo>
                  <a:lnTo>
                    <a:pt x="17" y="717"/>
                  </a:lnTo>
                  <a:lnTo>
                    <a:pt x="16" y="717"/>
                  </a:lnTo>
                  <a:lnTo>
                    <a:pt x="16" y="715"/>
                  </a:lnTo>
                  <a:lnTo>
                    <a:pt x="14" y="715"/>
                  </a:lnTo>
                  <a:lnTo>
                    <a:pt x="12" y="715"/>
                  </a:lnTo>
                  <a:lnTo>
                    <a:pt x="10" y="715"/>
                  </a:lnTo>
                  <a:lnTo>
                    <a:pt x="9" y="715"/>
                  </a:lnTo>
                  <a:lnTo>
                    <a:pt x="9" y="717"/>
                  </a:lnTo>
                  <a:lnTo>
                    <a:pt x="7" y="717"/>
                  </a:lnTo>
                  <a:lnTo>
                    <a:pt x="5" y="717"/>
                  </a:lnTo>
                  <a:lnTo>
                    <a:pt x="5" y="718"/>
                  </a:lnTo>
                  <a:lnTo>
                    <a:pt x="3" y="720"/>
                  </a:lnTo>
                  <a:lnTo>
                    <a:pt x="3" y="722"/>
                  </a:lnTo>
                  <a:lnTo>
                    <a:pt x="3" y="720"/>
                  </a:lnTo>
                  <a:lnTo>
                    <a:pt x="3" y="718"/>
                  </a:lnTo>
                  <a:lnTo>
                    <a:pt x="3" y="717"/>
                  </a:lnTo>
                  <a:lnTo>
                    <a:pt x="1" y="717"/>
                  </a:lnTo>
                  <a:lnTo>
                    <a:pt x="0" y="717"/>
                  </a:lnTo>
                  <a:lnTo>
                    <a:pt x="0" y="715"/>
                  </a:lnTo>
                  <a:lnTo>
                    <a:pt x="1" y="715"/>
                  </a:lnTo>
                  <a:lnTo>
                    <a:pt x="1" y="713"/>
                  </a:lnTo>
                  <a:lnTo>
                    <a:pt x="3" y="713"/>
                  </a:lnTo>
                  <a:lnTo>
                    <a:pt x="5" y="713"/>
                  </a:lnTo>
                  <a:lnTo>
                    <a:pt x="5" y="711"/>
                  </a:lnTo>
                  <a:lnTo>
                    <a:pt x="7" y="711"/>
                  </a:lnTo>
                  <a:lnTo>
                    <a:pt x="7" y="709"/>
                  </a:lnTo>
                  <a:lnTo>
                    <a:pt x="7" y="708"/>
                  </a:lnTo>
                  <a:lnTo>
                    <a:pt x="7" y="706"/>
                  </a:lnTo>
                  <a:lnTo>
                    <a:pt x="9" y="706"/>
                  </a:lnTo>
                  <a:lnTo>
                    <a:pt x="10" y="706"/>
                  </a:lnTo>
                  <a:lnTo>
                    <a:pt x="9" y="706"/>
                  </a:lnTo>
                  <a:lnTo>
                    <a:pt x="9" y="704"/>
                  </a:lnTo>
                  <a:lnTo>
                    <a:pt x="9" y="702"/>
                  </a:lnTo>
                  <a:lnTo>
                    <a:pt x="10" y="702"/>
                  </a:lnTo>
                  <a:lnTo>
                    <a:pt x="10" y="701"/>
                  </a:lnTo>
                  <a:lnTo>
                    <a:pt x="12" y="701"/>
                  </a:lnTo>
                  <a:lnTo>
                    <a:pt x="12" y="699"/>
                  </a:lnTo>
                  <a:lnTo>
                    <a:pt x="14" y="699"/>
                  </a:lnTo>
                  <a:lnTo>
                    <a:pt x="14" y="697"/>
                  </a:lnTo>
                  <a:lnTo>
                    <a:pt x="14" y="695"/>
                  </a:lnTo>
                  <a:lnTo>
                    <a:pt x="14" y="694"/>
                  </a:lnTo>
                  <a:lnTo>
                    <a:pt x="12" y="692"/>
                  </a:lnTo>
                  <a:lnTo>
                    <a:pt x="12" y="694"/>
                  </a:lnTo>
                  <a:lnTo>
                    <a:pt x="10" y="694"/>
                  </a:lnTo>
                  <a:lnTo>
                    <a:pt x="10" y="692"/>
                  </a:lnTo>
                  <a:lnTo>
                    <a:pt x="10" y="690"/>
                  </a:lnTo>
                  <a:lnTo>
                    <a:pt x="9" y="690"/>
                  </a:lnTo>
                  <a:lnTo>
                    <a:pt x="9" y="688"/>
                  </a:lnTo>
                  <a:lnTo>
                    <a:pt x="9" y="690"/>
                  </a:lnTo>
                  <a:lnTo>
                    <a:pt x="7" y="690"/>
                  </a:lnTo>
                  <a:lnTo>
                    <a:pt x="7" y="688"/>
                  </a:lnTo>
                  <a:lnTo>
                    <a:pt x="5" y="688"/>
                  </a:lnTo>
                  <a:lnTo>
                    <a:pt x="5" y="686"/>
                  </a:lnTo>
                  <a:lnTo>
                    <a:pt x="3" y="686"/>
                  </a:lnTo>
                  <a:lnTo>
                    <a:pt x="5" y="685"/>
                  </a:lnTo>
                  <a:lnTo>
                    <a:pt x="7" y="683"/>
                  </a:lnTo>
                  <a:lnTo>
                    <a:pt x="7" y="681"/>
                  </a:lnTo>
                  <a:lnTo>
                    <a:pt x="9" y="681"/>
                  </a:lnTo>
                  <a:lnTo>
                    <a:pt x="7" y="681"/>
                  </a:lnTo>
                  <a:lnTo>
                    <a:pt x="7" y="679"/>
                  </a:lnTo>
                  <a:lnTo>
                    <a:pt x="9" y="679"/>
                  </a:lnTo>
                  <a:lnTo>
                    <a:pt x="9" y="678"/>
                  </a:lnTo>
                  <a:lnTo>
                    <a:pt x="9" y="676"/>
                  </a:lnTo>
                  <a:lnTo>
                    <a:pt x="10" y="676"/>
                  </a:lnTo>
                  <a:lnTo>
                    <a:pt x="9" y="674"/>
                  </a:lnTo>
                  <a:lnTo>
                    <a:pt x="9" y="676"/>
                  </a:lnTo>
                  <a:lnTo>
                    <a:pt x="7" y="676"/>
                  </a:lnTo>
                  <a:lnTo>
                    <a:pt x="5" y="676"/>
                  </a:lnTo>
                  <a:lnTo>
                    <a:pt x="5" y="678"/>
                  </a:lnTo>
                  <a:lnTo>
                    <a:pt x="3" y="678"/>
                  </a:lnTo>
                  <a:lnTo>
                    <a:pt x="3" y="676"/>
                  </a:lnTo>
                  <a:lnTo>
                    <a:pt x="3" y="674"/>
                  </a:lnTo>
                  <a:lnTo>
                    <a:pt x="3" y="672"/>
                  </a:lnTo>
                  <a:lnTo>
                    <a:pt x="1" y="672"/>
                  </a:lnTo>
                  <a:lnTo>
                    <a:pt x="0" y="671"/>
                  </a:lnTo>
                  <a:lnTo>
                    <a:pt x="1" y="671"/>
                  </a:lnTo>
                  <a:lnTo>
                    <a:pt x="3" y="671"/>
                  </a:lnTo>
                  <a:lnTo>
                    <a:pt x="5" y="67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00"/>
            <p:cNvSpPr>
              <a:spLocks/>
            </p:cNvSpPr>
            <p:nvPr/>
          </p:nvSpPr>
          <p:spPr bwMode="auto">
            <a:xfrm>
              <a:off x="2393" y="2167"/>
              <a:ext cx="308" cy="729"/>
            </a:xfrm>
            <a:custGeom>
              <a:avLst/>
              <a:gdLst>
                <a:gd name="T0" fmla="*/ 290 w 308"/>
                <a:gd name="T1" fmla="*/ 5 h 729"/>
                <a:gd name="T2" fmla="*/ 276 w 308"/>
                <a:gd name="T3" fmla="*/ 10 h 729"/>
                <a:gd name="T4" fmla="*/ 260 w 308"/>
                <a:gd name="T5" fmla="*/ 8 h 729"/>
                <a:gd name="T6" fmla="*/ 242 w 308"/>
                <a:gd name="T7" fmla="*/ 17 h 729"/>
                <a:gd name="T8" fmla="*/ 228 w 308"/>
                <a:gd name="T9" fmla="*/ 26 h 729"/>
                <a:gd name="T10" fmla="*/ 211 w 308"/>
                <a:gd name="T11" fmla="*/ 33 h 729"/>
                <a:gd name="T12" fmla="*/ 196 w 308"/>
                <a:gd name="T13" fmla="*/ 33 h 729"/>
                <a:gd name="T14" fmla="*/ 184 w 308"/>
                <a:gd name="T15" fmla="*/ 38 h 729"/>
                <a:gd name="T16" fmla="*/ 170 w 308"/>
                <a:gd name="T17" fmla="*/ 35 h 729"/>
                <a:gd name="T18" fmla="*/ 152 w 308"/>
                <a:gd name="T19" fmla="*/ 26 h 729"/>
                <a:gd name="T20" fmla="*/ 143 w 308"/>
                <a:gd name="T21" fmla="*/ 23 h 729"/>
                <a:gd name="T22" fmla="*/ 131 w 308"/>
                <a:gd name="T23" fmla="*/ 30 h 729"/>
                <a:gd name="T24" fmla="*/ 129 w 308"/>
                <a:gd name="T25" fmla="*/ 47 h 729"/>
                <a:gd name="T26" fmla="*/ 124 w 308"/>
                <a:gd name="T27" fmla="*/ 61 h 729"/>
                <a:gd name="T28" fmla="*/ 113 w 308"/>
                <a:gd name="T29" fmla="*/ 74 h 729"/>
                <a:gd name="T30" fmla="*/ 97 w 308"/>
                <a:gd name="T31" fmla="*/ 77 h 729"/>
                <a:gd name="T32" fmla="*/ 87 w 308"/>
                <a:gd name="T33" fmla="*/ 84 h 729"/>
                <a:gd name="T34" fmla="*/ 76 w 308"/>
                <a:gd name="T35" fmla="*/ 90 h 729"/>
                <a:gd name="T36" fmla="*/ 65 w 308"/>
                <a:gd name="T37" fmla="*/ 95 h 729"/>
                <a:gd name="T38" fmla="*/ 51 w 308"/>
                <a:gd name="T39" fmla="*/ 95 h 729"/>
                <a:gd name="T40" fmla="*/ 46 w 308"/>
                <a:gd name="T41" fmla="*/ 102 h 729"/>
                <a:gd name="T42" fmla="*/ 37 w 308"/>
                <a:gd name="T43" fmla="*/ 109 h 729"/>
                <a:gd name="T44" fmla="*/ 32 w 308"/>
                <a:gd name="T45" fmla="*/ 131 h 729"/>
                <a:gd name="T46" fmla="*/ 26 w 308"/>
                <a:gd name="T47" fmla="*/ 148 h 729"/>
                <a:gd name="T48" fmla="*/ 30 w 308"/>
                <a:gd name="T49" fmla="*/ 166 h 729"/>
                <a:gd name="T50" fmla="*/ 25 w 308"/>
                <a:gd name="T51" fmla="*/ 189 h 729"/>
                <a:gd name="T52" fmla="*/ 32 w 308"/>
                <a:gd name="T53" fmla="*/ 203 h 729"/>
                <a:gd name="T54" fmla="*/ 34 w 308"/>
                <a:gd name="T55" fmla="*/ 214 h 729"/>
                <a:gd name="T56" fmla="*/ 34 w 308"/>
                <a:gd name="T57" fmla="*/ 223 h 729"/>
                <a:gd name="T58" fmla="*/ 34 w 308"/>
                <a:gd name="T59" fmla="*/ 231 h 729"/>
                <a:gd name="T60" fmla="*/ 23 w 308"/>
                <a:gd name="T61" fmla="*/ 240 h 729"/>
                <a:gd name="T62" fmla="*/ 11 w 308"/>
                <a:gd name="T63" fmla="*/ 254 h 729"/>
                <a:gd name="T64" fmla="*/ 0 w 308"/>
                <a:gd name="T65" fmla="*/ 263 h 729"/>
                <a:gd name="T66" fmla="*/ 3 w 308"/>
                <a:gd name="T67" fmla="*/ 281 h 729"/>
                <a:gd name="T68" fmla="*/ 11 w 308"/>
                <a:gd name="T69" fmla="*/ 300 h 729"/>
                <a:gd name="T70" fmla="*/ 3 w 308"/>
                <a:gd name="T71" fmla="*/ 320 h 729"/>
                <a:gd name="T72" fmla="*/ 19 w 308"/>
                <a:gd name="T73" fmla="*/ 332 h 729"/>
                <a:gd name="T74" fmla="*/ 30 w 308"/>
                <a:gd name="T75" fmla="*/ 350 h 729"/>
                <a:gd name="T76" fmla="*/ 39 w 308"/>
                <a:gd name="T77" fmla="*/ 369 h 729"/>
                <a:gd name="T78" fmla="*/ 46 w 308"/>
                <a:gd name="T79" fmla="*/ 392 h 729"/>
                <a:gd name="T80" fmla="*/ 65 w 308"/>
                <a:gd name="T81" fmla="*/ 407 h 729"/>
                <a:gd name="T82" fmla="*/ 81 w 308"/>
                <a:gd name="T83" fmla="*/ 400 h 729"/>
                <a:gd name="T84" fmla="*/ 90 w 308"/>
                <a:gd name="T85" fmla="*/ 403 h 729"/>
                <a:gd name="T86" fmla="*/ 92 w 308"/>
                <a:gd name="T87" fmla="*/ 421 h 729"/>
                <a:gd name="T88" fmla="*/ 94 w 308"/>
                <a:gd name="T89" fmla="*/ 437 h 729"/>
                <a:gd name="T90" fmla="*/ 96 w 308"/>
                <a:gd name="T91" fmla="*/ 454 h 729"/>
                <a:gd name="T92" fmla="*/ 85 w 308"/>
                <a:gd name="T93" fmla="*/ 469 h 729"/>
                <a:gd name="T94" fmla="*/ 87 w 308"/>
                <a:gd name="T95" fmla="*/ 488 h 729"/>
                <a:gd name="T96" fmla="*/ 92 w 308"/>
                <a:gd name="T97" fmla="*/ 508 h 729"/>
                <a:gd name="T98" fmla="*/ 99 w 308"/>
                <a:gd name="T99" fmla="*/ 523 h 729"/>
                <a:gd name="T100" fmla="*/ 103 w 308"/>
                <a:gd name="T101" fmla="*/ 548 h 729"/>
                <a:gd name="T102" fmla="*/ 88 w 308"/>
                <a:gd name="T103" fmla="*/ 561 h 729"/>
                <a:gd name="T104" fmla="*/ 78 w 308"/>
                <a:gd name="T105" fmla="*/ 582 h 729"/>
                <a:gd name="T106" fmla="*/ 78 w 308"/>
                <a:gd name="T107" fmla="*/ 603 h 729"/>
                <a:gd name="T108" fmla="*/ 81 w 308"/>
                <a:gd name="T109" fmla="*/ 621 h 729"/>
                <a:gd name="T110" fmla="*/ 81 w 308"/>
                <a:gd name="T111" fmla="*/ 633 h 729"/>
                <a:gd name="T112" fmla="*/ 85 w 308"/>
                <a:gd name="T113" fmla="*/ 656 h 729"/>
                <a:gd name="T114" fmla="*/ 92 w 308"/>
                <a:gd name="T115" fmla="*/ 676 h 729"/>
                <a:gd name="T116" fmla="*/ 99 w 308"/>
                <a:gd name="T117" fmla="*/ 700 h 729"/>
                <a:gd name="T118" fmla="*/ 97 w 308"/>
                <a:gd name="T119" fmla="*/ 72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" h="729">
                  <a:moveTo>
                    <a:pt x="308" y="5"/>
                  </a:moveTo>
                  <a:lnTo>
                    <a:pt x="306" y="5"/>
                  </a:lnTo>
                  <a:lnTo>
                    <a:pt x="306" y="3"/>
                  </a:lnTo>
                  <a:lnTo>
                    <a:pt x="306" y="5"/>
                  </a:lnTo>
                  <a:lnTo>
                    <a:pt x="304" y="5"/>
                  </a:lnTo>
                  <a:lnTo>
                    <a:pt x="303" y="5"/>
                  </a:lnTo>
                  <a:lnTo>
                    <a:pt x="303" y="7"/>
                  </a:lnTo>
                  <a:lnTo>
                    <a:pt x="301" y="7"/>
                  </a:lnTo>
                  <a:lnTo>
                    <a:pt x="299" y="7"/>
                  </a:lnTo>
                  <a:lnTo>
                    <a:pt x="299" y="5"/>
                  </a:lnTo>
                  <a:lnTo>
                    <a:pt x="297" y="5"/>
                  </a:lnTo>
                  <a:lnTo>
                    <a:pt x="296" y="5"/>
                  </a:lnTo>
                  <a:lnTo>
                    <a:pt x="296" y="7"/>
                  </a:lnTo>
                  <a:lnTo>
                    <a:pt x="294" y="7"/>
                  </a:lnTo>
                  <a:lnTo>
                    <a:pt x="292" y="7"/>
                  </a:lnTo>
                  <a:lnTo>
                    <a:pt x="292" y="5"/>
                  </a:lnTo>
                  <a:lnTo>
                    <a:pt x="290" y="5"/>
                  </a:lnTo>
                  <a:lnTo>
                    <a:pt x="288" y="7"/>
                  </a:lnTo>
                  <a:lnTo>
                    <a:pt x="288" y="5"/>
                  </a:lnTo>
                  <a:lnTo>
                    <a:pt x="288" y="3"/>
                  </a:lnTo>
                  <a:lnTo>
                    <a:pt x="288" y="1"/>
                  </a:lnTo>
                  <a:lnTo>
                    <a:pt x="288" y="0"/>
                  </a:lnTo>
                  <a:lnTo>
                    <a:pt x="287" y="0"/>
                  </a:lnTo>
                  <a:lnTo>
                    <a:pt x="285" y="1"/>
                  </a:lnTo>
                  <a:lnTo>
                    <a:pt x="283" y="1"/>
                  </a:lnTo>
                  <a:lnTo>
                    <a:pt x="283" y="3"/>
                  </a:lnTo>
                  <a:lnTo>
                    <a:pt x="283" y="5"/>
                  </a:lnTo>
                  <a:lnTo>
                    <a:pt x="283" y="7"/>
                  </a:lnTo>
                  <a:lnTo>
                    <a:pt x="283" y="8"/>
                  </a:lnTo>
                  <a:lnTo>
                    <a:pt x="281" y="8"/>
                  </a:lnTo>
                  <a:lnTo>
                    <a:pt x="280" y="8"/>
                  </a:lnTo>
                  <a:lnTo>
                    <a:pt x="278" y="8"/>
                  </a:lnTo>
                  <a:lnTo>
                    <a:pt x="278" y="10"/>
                  </a:lnTo>
                  <a:lnTo>
                    <a:pt x="276" y="10"/>
                  </a:lnTo>
                  <a:lnTo>
                    <a:pt x="276" y="8"/>
                  </a:lnTo>
                  <a:lnTo>
                    <a:pt x="274" y="8"/>
                  </a:lnTo>
                  <a:lnTo>
                    <a:pt x="274" y="10"/>
                  </a:lnTo>
                  <a:lnTo>
                    <a:pt x="273" y="10"/>
                  </a:lnTo>
                  <a:lnTo>
                    <a:pt x="273" y="8"/>
                  </a:lnTo>
                  <a:lnTo>
                    <a:pt x="271" y="8"/>
                  </a:lnTo>
                  <a:lnTo>
                    <a:pt x="271" y="7"/>
                  </a:lnTo>
                  <a:lnTo>
                    <a:pt x="269" y="5"/>
                  </a:lnTo>
                  <a:lnTo>
                    <a:pt x="267" y="5"/>
                  </a:lnTo>
                  <a:lnTo>
                    <a:pt x="267" y="3"/>
                  </a:lnTo>
                  <a:lnTo>
                    <a:pt x="265" y="3"/>
                  </a:lnTo>
                  <a:lnTo>
                    <a:pt x="265" y="5"/>
                  </a:lnTo>
                  <a:lnTo>
                    <a:pt x="264" y="5"/>
                  </a:lnTo>
                  <a:lnTo>
                    <a:pt x="264" y="7"/>
                  </a:lnTo>
                  <a:lnTo>
                    <a:pt x="264" y="8"/>
                  </a:lnTo>
                  <a:lnTo>
                    <a:pt x="262" y="8"/>
                  </a:lnTo>
                  <a:lnTo>
                    <a:pt x="260" y="8"/>
                  </a:lnTo>
                  <a:lnTo>
                    <a:pt x="260" y="10"/>
                  </a:lnTo>
                  <a:lnTo>
                    <a:pt x="258" y="10"/>
                  </a:lnTo>
                  <a:lnTo>
                    <a:pt x="257" y="10"/>
                  </a:lnTo>
                  <a:lnTo>
                    <a:pt x="257" y="8"/>
                  </a:lnTo>
                  <a:lnTo>
                    <a:pt x="255" y="10"/>
                  </a:lnTo>
                  <a:lnTo>
                    <a:pt x="253" y="10"/>
                  </a:lnTo>
                  <a:lnTo>
                    <a:pt x="253" y="12"/>
                  </a:lnTo>
                  <a:lnTo>
                    <a:pt x="251" y="12"/>
                  </a:lnTo>
                  <a:lnTo>
                    <a:pt x="251" y="10"/>
                  </a:lnTo>
                  <a:lnTo>
                    <a:pt x="250" y="10"/>
                  </a:lnTo>
                  <a:lnTo>
                    <a:pt x="250" y="12"/>
                  </a:lnTo>
                  <a:lnTo>
                    <a:pt x="248" y="12"/>
                  </a:lnTo>
                  <a:lnTo>
                    <a:pt x="248" y="14"/>
                  </a:lnTo>
                  <a:lnTo>
                    <a:pt x="246" y="14"/>
                  </a:lnTo>
                  <a:lnTo>
                    <a:pt x="244" y="15"/>
                  </a:lnTo>
                  <a:lnTo>
                    <a:pt x="244" y="17"/>
                  </a:lnTo>
                  <a:lnTo>
                    <a:pt x="242" y="17"/>
                  </a:lnTo>
                  <a:lnTo>
                    <a:pt x="242" y="19"/>
                  </a:lnTo>
                  <a:lnTo>
                    <a:pt x="241" y="19"/>
                  </a:lnTo>
                  <a:lnTo>
                    <a:pt x="241" y="21"/>
                  </a:lnTo>
                  <a:lnTo>
                    <a:pt x="239" y="21"/>
                  </a:lnTo>
                  <a:lnTo>
                    <a:pt x="237" y="21"/>
                  </a:lnTo>
                  <a:lnTo>
                    <a:pt x="237" y="23"/>
                  </a:lnTo>
                  <a:lnTo>
                    <a:pt x="237" y="24"/>
                  </a:lnTo>
                  <a:lnTo>
                    <a:pt x="237" y="26"/>
                  </a:lnTo>
                  <a:lnTo>
                    <a:pt x="237" y="28"/>
                  </a:lnTo>
                  <a:lnTo>
                    <a:pt x="235" y="28"/>
                  </a:lnTo>
                  <a:lnTo>
                    <a:pt x="234" y="28"/>
                  </a:lnTo>
                  <a:lnTo>
                    <a:pt x="232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30" y="28"/>
                  </a:lnTo>
                  <a:lnTo>
                    <a:pt x="230" y="26"/>
                  </a:lnTo>
                  <a:lnTo>
                    <a:pt x="228" y="26"/>
                  </a:lnTo>
                  <a:lnTo>
                    <a:pt x="226" y="24"/>
                  </a:lnTo>
                  <a:lnTo>
                    <a:pt x="226" y="26"/>
                  </a:lnTo>
                  <a:lnTo>
                    <a:pt x="225" y="26"/>
                  </a:lnTo>
                  <a:lnTo>
                    <a:pt x="225" y="24"/>
                  </a:lnTo>
                  <a:lnTo>
                    <a:pt x="223" y="24"/>
                  </a:lnTo>
                  <a:lnTo>
                    <a:pt x="223" y="26"/>
                  </a:lnTo>
                  <a:lnTo>
                    <a:pt x="221" y="26"/>
                  </a:lnTo>
                  <a:lnTo>
                    <a:pt x="219" y="28"/>
                  </a:lnTo>
                  <a:lnTo>
                    <a:pt x="218" y="28"/>
                  </a:lnTo>
                  <a:lnTo>
                    <a:pt x="218" y="30"/>
                  </a:lnTo>
                  <a:lnTo>
                    <a:pt x="216" y="30"/>
                  </a:lnTo>
                  <a:lnTo>
                    <a:pt x="214" y="30"/>
                  </a:lnTo>
                  <a:lnTo>
                    <a:pt x="214" y="31"/>
                  </a:lnTo>
                  <a:lnTo>
                    <a:pt x="214" y="33"/>
                  </a:lnTo>
                  <a:lnTo>
                    <a:pt x="212" y="35"/>
                  </a:lnTo>
                  <a:lnTo>
                    <a:pt x="211" y="35"/>
                  </a:lnTo>
                  <a:lnTo>
                    <a:pt x="211" y="33"/>
                  </a:lnTo>
                  <a:lnTo>
                    <a:pt x="209" y="33"/>
                  </a:lnTo>
                  <a:lnTo>
                    <a:pt x="209" y="35"/>
                  </a:lnTo>
                  <a:lnTo>
                    <a:pt x="207" y="35"/>
                  </a:lnTo>
                  <a:lnTo>
                    <a:pt x="205" y="37"/>
                  </a:lnTo>
                  <a:lnTo>
                    <a:pt x="205" y="38"/>
                  </a:lnTo>
                  <a:lnTo>
                    <a:pt x="205" y="40"/>
                  </a:lnTo>
                  <a:lnTo>
                    <a:pt x="205" y="38"/>
                  </a:lnTo>
                  <a:lnTo>
                    <a:pt x="203" y="38"/>
                  </a:lnTo>
                  <a:lnTo>
                    <a:pt x="203" y="37"/>
                  </a:lnTo>
                  <a:lnTo>
                    <a:pt x="202" y="37"/>
                  </a:lnTo>
                  <a:lnTo>
                    <a:pt x="202" y="35"/>
                  </a:lnTo>
                  <a:lnTo>
                    <a:pt x="200" y="35"/>
                  </a:lnTo>
                  <a:lnTo>
                    <a:pt x="200" y="33"/>
                  </a:lnTo>
                  <a:lnTo>
                    <a:pt x="200" y="31"/>
                  </a:lnTo>
                  <a:lnTo>
                    <a:pt x="198" y="31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6" y="35"/>
                  </a:lnTo>
                  <a:lnTo>
                    <a:pt x="198" y="35"/>
                  </a:lnTo>
                  <a:lnTo>
                    <a:pt x="196" y="37"/>
                  </a:lnTo>
                  <a:lnTo>
                    <a:pt x="196" y="35"/>
                  </a:lnTo>
                  <a:lnTo>
                    <a:pt x="195" y="35"/>
                  </a:lnTo>
                  <a:lnTo>
                    <a:pt x="195" y="37"/>
                  </a:lnTo>
                  <a:lnTo>
                    <a:pt x="193" y="37"/>
                  </a:lnTo>
                  <a:lnTo>
                    <a:pt x="191" y="37"/>
                  </a:lnTo>
                  <a:lnTo>
                    <a:pt x="191" y="38"/>
                  </a:lnTo>
                  <a:lnTo>
                    <a:pt x="191" y="40"/>
                  </a:lnTo>
                  <a:lnTo>
                    <a:pt x="189" y="40"/>
                  </a:lnTo>
                  <a:lnTo>
                    <a:pt x="188" y="40"/>
                  </a:lnTo>
                  <a:lnTo>
                    <a:pt x="188" y="42"/>
                  </a:lnTo>
                  <a:lnTo>
                    <a:pt x="186" y="42"/>
                  </a:lnTo>
                  <a:lnTo>
                    <a:pt x="184" y="42"/>
                  </a:lnTo>
                  <a:lnTo>
                    <a:pt x="184" y="40"/>
                  </a:lnTo>
                  <a:lnTo>
                    <a:pt x="184" y="38"/>
                  </a:lnTo>
                  <a:lnTo>
                    <a:pt x="184" y="37"/>
                  </a:lnTo>
                  <a:lnTo>
                    <a:pt x="184" y="35"/>
                  </a:lnTo>
                  <a:lnTo>
                    <a:pt x="184" y="33"/>
                  </a:lnTo>
                  <a:lnTo>
                    <a:pt x="184" y="31"/>
                  </a:lnTo>
                  <a:lnTo>
                    <a:pt x="184" y="30"/>
                  </a:lnTo>
                  <a:lnTo>
                    <a:pt x="182" y="30"/>
                  </a:lnTo>
                  <a:lnTo>
                    <a:pt x="180" y="30"/>
                  </a:lnTo>
                  <a:lnTo>
                    <a:pt x="179" y="31"/>
                  </a:lnTo>
                  <a:lnTo>
                    <a:pt x="179" y="30"/>
                  </a:lnTo>
                  <a:lnTo>
                    <a:pt x="177" y="30"/>
                  </a:lnTo>
                  <a:lnTo>
                    <a:pt x="177" y="31"/>
                  </a:lnTo>
                  <a:lnTo>
                    <a:pt x="175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2" y="33"/>
                  </a:lnTo>
                  <a:lnTo>
                    <a:pt x="170" y="33"/>
                  </a:lnTo>
                  <a:lnTo>
                    <a:pt x="170" y="35"/>
                  </a:lnTo>
                  <a:lnTo>
                    <a:pt x="168" y="35"/>
                  </a:lnTo>
                  <a:lnTo>
                    <a:pt x="168" y="33"/>
                  </a:lnTo>
                  <a:lnTo>
                    <a:pt x="168" y="35"/>
                  </a:lnTo>
                  <a:lnTo>
                    <a:pt x="166" y="35"/>
                  </a:lnTo>
                  <a:lnTo>
                    <a:pt x="165" y="35"/>
                  </a:lnTo>
                  <a:lnTo>
                    <a:pt x="163" y="35"/>
                  </a:lnTo>
                  <a:lnTo>
                    <a:pt x="163" y="33"/>
                  </a:lnTo>
                  <a:lnTo>
                    <a:pt x="161" y="33"/>
                  </a:lnTo>
                  <a:lnTo>
                    <a:pt x="159" y="33"/>
                  </a:lnTo>
                  <a:lnTo>
                    <a:pt x="159" y="31"/>
                  </a:lnTo>
                  <a:lnTo>
                    <a:pt x="157" y="31"/>
                  </a:lnTo>
                  <a:lnTo>
                    <a:pt x="157" y="30"/>
                  </a:lnTo>
                  <a:lnTo>
                    <a:pt x="157" y="28"/>
                  </a:lnTo>
                  <a:lnTo>
                    <a:pt x="156" y="28"/>
                  </a:lnTo>
                  <a:lnTo>
                    <a:pt x="154" y="28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8"/>
                  </a:lnTo>
                  <a:lnTo>
                    <a:pt x="149" y="28"/>
                  </a:lnTo>
                  <a:lnTo>
                    <a:pt x="149" y="26"/>
                  </a:lnTo>
                  <a:lnTo>
                    <a:pt x="147" y="26"/>
                  </a:lnTo>
                  <a:lnTo>
                    <a:pt x="147" y="28"/>
                  </a:lnTo>
                  <a:lnTo>
                    <a:pt x="145" y="28"/>
                  </a:lnTo>
                  <a:lnTo>
                    <a:pt x="143" y="28"/>
                  </a:lnTo>
                  <a:lnTo>
                    <a:pt x="142" y="28"/>
                  </a:lnTo>
                  <a:lnTo>
                    <a:pt x="142" y="26"/>
                  </a:lnTo>
                  <a:lnTo>
                    <a:pt x="143" y="26"/>
                  </a:lnTo>
                  <a:lnTo>
                    <a:pt x="143" y="24"/>
                  </a:lnTo>
                  <a:lnTo>
                    <a:pt x="142" y="24"/>
                  </a:lnTo>
                  <a:lnTo>
                    <a:pt x="142" y="23"/>
                  </a:lnTo>
                  <a:lnTo>
                    <a:pt x="143" y="23"/>
                  </a:lnTo>
                  <a:lnTo>
                    <a:pt x="142" y="23"/>
                  </a:lnTo>
                  <a:lnTo>
                    <a:pt x="140" y="23"/>
                  </a:lnTo>
                  <a:lnTo>
                    <a:pt x="140" y="21"/>
                  </a:lnTo>
                  <a:lnTo>
                    <a:pt x="140" y="19"/>
                  </a:lnTo>
                  <a:lnTo>
                    <a:pt x="138" y="19"/>
                  </a:lnTo>
                  <a:lnTo>
                    <a:pt x="136" y="19"/>
                  </a:lnTo>
                  <a:lnTo>
                    <a:pt x="136" y="17"/>
                  </a:lnTo>
                  <a:lnTo>
                    <a:pt x="134" y="17"/>
                  </a:lnTo>
                  <a:lnTo>
                    <a:pt x="134" y="19"/>
                  </a:lnTo>
                  <a:lnTo>
                    <a:pt x="134" y="21"/>
                  </a:lnTo>
                  <a:lnTo>
                    <a:pt x="134" y="23"/>
                  </a:lnTo>
                  <a:lnTo>
                    <a:pt x="134" y="24"/>
                  </a:lnTo>
                  <a:lnTo>
                    <a:pt x="133" y="24"/>
                  </a:lnTo>
                  <a:lnTo>
                    <a:pt x="133" y="26"/>
                  </a:lnTo>
                  <a:lnTo>
                    <a:pt x="131" y="26"/>
                  </a:lnTo>
                  <a:lnTo>
                    <a:pt x="131" y="28"/>
                  </a:lnTo>
                  <a:lnTo>
                    <a:pt x="131" y="30"/>
                  </a:lnTo>
                  <a:lnTo>
                    <a:pt x="129" y="30"/>
                  </a:lnTo>
                  <a:lnTo>
                    <a:pt x="129" y="31"/>
                  </a:lnTo>
                  <a:lnTo>
                    <a:pt x="129" y="33"/>
                  </a:lnTo>
                  <a:lnTo>
                    <a:pt x="127" y="33"/>
                  </a:lnTo>
                  <a:lnTo>
                    <a:pt x="127" y="35"/>
                  </a:lnTo>
                  <a:lnTo>
                    <a:pt x="127" y="37"/>
                  </a:lnTo>
                  <a:lnTo>
                    <a:pt x="127" y="38"/>
                  </a:lnTo>
                  <a:lnTo>
                    <a:pt x="129" y="38"/>
                  </a:lnTo>
                  <a:lnTo>
                    <a:pt x="127" y="38"/>
                  </a:lnTo>
                  <a:lnTo>
                    <a:pt x="127" y="40"/>
                  </a:lnTo>
                  <a:lnTo>
                    <a:pt x="129" y="40"/>
                  </a:lnTo>
                  <a:lnTo>
                    <a:pt x="127" y="40"/>
                  </a:lnTo>
                  <a:lnTo>
                    <a:pt x="127" y="42"/>
                  </a:lnTo>
                  <a:lnTo>
                    <a:pt x="127" y="44"/>
                  </a:lnTo>
                  <a:lnTo>
                    <a:pt x="129" y="44"/>
                  </a:lnTo>
                  <a:lnTo>
                    <a:pt x="129" y="46"/>
                  </a:lnTo>
                  <a:lnTo>
                    <a:pt x="129" y="47"/>
                  </a:lnTo>
                  <a:lnTo>
                    <a:pt x="127" y="47"/>
                  </a:lnTo>
                  <a:lnTo>
                    <a:pt x="127" y="49"/>
                  </a:lnTo>
                  <a:lnTo>
                    <a:pt x="127" y="51"/>
                  </a:lnTo>
                  <a:lnTo>
                    <a:pt x="129" y="51"/>
                  </a:lnTo>
                  <a:lnTo>
                    <a:pt x="129" y="53"/>
                  </a:lnTo>
                  <a:lnTo>
                    <a:pt x="127" y="53"/>
                  </a:lnTo>
                  <a:lnTo>
                    <a:pt x="127" y="54"/>
                  </a:lnTo>
                  <a:lnTo>
                    <a:pt x="127" y="56"/>
                  </a:lnTo>
                  <a:lnTo>
                    <a:pt x="126" y="56"/>
                  </a:lnTo>
                  <a:lnTo>
                    <a:pt x="126" y="58"/>
                  </a:lnTo>
                  <a:lnTo>
                    <a:pt x="124" y="58"/>
                  </a:lnTo>
                  <a:lnTo>
                    <a:pt x="124" y="60"/>
                  </a:lnTo>
                  <a:lnTo>
                    <a:pt x="124" y="61"/>
                  </a:lnTo>
                  <a:lnTo>
                    <a:pt x="124" y="60"/>
                  </a:lnTo>
                  <a:lnTo>
                    <a:pt x="126" y="60"/>
                  </a:lnTo>
                  <a:lnTo>
                    <a:pt x="126" y="61"/>
                  </a:lnTo>
                  <a:lnTo>
                    <a:pt x="124" y="61"/>
                  </a:lnTo>
                  <a:lnTo>
                    <a:pt x="124" y="63"/>
                  </a:lnTo>
                  <a:lnTo>
                    <a:pt x="124" y="65"/>
                  </a:lnTo>
                  <a:lnTo>
                    <a:pt x="124" y="67"/>
                  </a:lnTo>
                  <a:lnTo>
                    <a:pt x="122" y="67"/>
                  </a:lnTo>
                  <a:lnTo>
                    <a:pt x="122" y="65"/>
                  </a:lnTo>
                  <a:lnTo>
                    <a:pt x="120" y="65"/>
                  </a:lnTo>
                  <a:lnTo>
                    <a:pt x="120" y="67"/>
                  </a:lnTo>
                  <a:lnTo>
                    <a:pt x="119" y="67"/>
                  </a:lnTo>
                  <a:lnTo>
                    <a:pt x="119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2"/>
                  </a:lnTo>
                  <a:lnTo>
                    <a:pt x="115" y="72"/>
                  </a:lnTo>
                  <a:lnTo>
                    <a:pt x="113" y="72"/>
                  </a:lnTo>
                  <a:lnTo>
                    <a:pt x="111" y="72"/>
                  </a:lnTo>
                  <a:lnTo>
                    <a:pt x="111" y="74"/>
                  </a:lnTo>
                  <a:lnTo>
                    <a:pt x="113" y="74"/>
                  </a:lnTo>
                  <a:lnTo>
                    <a:pt x="113" y="76"/>
                  </a:lnTo>
                  <a:lnTo>
                    <a:pt x="113" y="77"/>
                  </a:lnTo>
                  <a:lnTo>
                    <a:pt x="111" y="77"/>
                  </a:lnTo>
                  <a:lnTo>
                    <a:pt x="111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6" y="76"/>
                  </a:lnTo>
                  <a:lnTo>
                    <a:pt x="104" y="76"/>
                  </a:lnTo>
                  <a:lnTo>
                    <a:pt x="104" y="74"/>
                  </a:lnTo>
                  <a:lnTo>
                    <a:pt x="104" y="72"/>
                  </a:lnTo>
                  <a:lnTo>
                    <a:pt x="103" y="72"/>
                  </a:lnTo>
                  <a:lnTo>
                    <a:pt x="101" y="72"/>
                  </a:lnTo>
                  <a:lnTo>
                    <a:pt x="99" y="72"/>
                  </a:lnTo>
                  <a:lnTo>
                    <a:pt x="99" y="74"/>
                  </a:lnTo>
                  <a:lnTo>
                    <a:pt x="99" y="76"/>
                  </a:lnTo>
                  <a:lnTo>
                    <a:pt x="97" y="76"/>
                  </a:lnTo>
                  <a:lnTo>
                    <a:pt x="97" y="77"/>
                  </a:lnTo>
                  <a:lnTo>
                    <a:pt x="96" y="77"/>
                  </a:lnTo>
                  <a:lnTo>
                    <a:pt x="96" y="79"/>
                  </a:lnTo>
                  <a:lnTo>
                    <a:pt x="94" y="79"/>
                  </a:lnTo>
                  <a:lnTo>
                    <a:pt x="94" y="77"/>
                  </a:lnTo>
                  <a:lnTo>
                    <a:pt x="94" y="79"/>
                  </a:lnTo>
                  <a:lnTo>
                    <a:pt x="92" y="79"/>
                  </a:lnTo>
                  <a:lnTo>
                    <a:pt x="92" y="77"/>
                  </a:lnTo>
                  <a:lnTo>
                    <a:pt x="90" y="77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8" y="79"/>
                  </a:lnTo>
                  <a:lnTo>
                    <a:pt x="88" y="81"/>
                  </a:lnTo>
                  <a:lnTo>
                    <a:pt x="88" y="83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3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3" y="84"/>
                  </a:lnTo>
                  <a:lnTo>
                    <a:pt x="81" y="84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1" y="86"/>
                  </a:lnTo>
                  <a:lnTo>
                    <a:pt x="81" y="88"/>
                  </a:lnTo>
                  <a:lnTo>
                    <a:pt x="81" y="90"/>
                  </a:lnTo>
                  <a:lnTo>
                    <a:pt x="80" y="90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0" y="92"/>
                  </a:lnTo>
                  <a:lnTo>
                    <a:pt x="80" y="93"/>
                  </a:lnTo>
                  <a:lnTo>
                    <a:pt x="78" y="93"/>
                  </a:lnTo>
                  <a:lnTo>
                    <a:pt x="78" y="92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92"/>
                  </a:lnTo>
                  <a:lnTo>
                    <a:pt x="74" y="92"/>
                  </a:lnTo>
                  <a:lnTo>
                    <a:pt x="74" y="93"/>
                  </a:lnTo>
                  <a:lnTo>
                    <a:pt x="73" y="93"/>
                  </a:lnTo>
                  <a:lnTo>
                    <a:pt x="71" y="93"/>
                  </a:lnTo>
                  <a:lnTo>
                    <a:pt x="73" y="93"/>
                  </a:lnTo>
                  <a:lnTo>
                    <a:pt x="71" y="93"/>
                  </a:lnTo>
                  <a:lnTo>
                    <a:pt x="71" y="95"/>
                  </a:lnTo>
                  <a:lnTo>
                    <a:pt x="71" y="93"/>
                  </a:lnTo>
                  <a:lnTo>
                    <a:pt x="69" y="93"/>
                  </a:lnTo>
                  <a:lnTo>
                    <a:pt x="69" y="92"/>
                  </a:lnTo>
                  <a:lnTo>
                    <a:pt x="67" y="92"/>
                  </a:lnTo>
                  <a:lnTo>
                    <a:pt x="67" y="93"/>
                  </a:lnTo>
                  <a:lnTo>
                    <a:pt x="69" y="93"/>
                  </a:lnTo>
                  <a:lnTo>
                    <a:pt x="69" y="95"/>
                  </a:lnTo>
                  <a:lnTo>
                    <a:pt x="67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2" y="95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62" y="93"/>
                  </a:lnTo>
                  <a:lnTo>
                    <a:pt x="62" y="95"/>
                  </a:lnTo>
                  <a:lnTo>
                    <a:pt x="60" y="95"/>
                  </a:lnTo>
                  <a:lnTo>
                    <a:pt x="58" y="95"/>
                  </a:lnTo>
                  <a:lnTo>
                    <a:pt x="58" y="97"/>
                  </a:lnTo>
                  <a:lnTo>
                    <a:pt x="57" y="97"/>
                  </a:lnTo>
                  <a:lnTo>
                    <a:pt x="57" y="95"/>
                  </a:lnTo>
                  <a:lnTo>
                    <a:pt x="55" y="95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5" y="95"/>
                  </a:lnTo>
                  <a:lnTo>
                    <a:pt x="53" y="95"/>
                  </a:lnTo>
                  <a:lnTo>
                    <a:pt x="51" y="95"/>
                  </a:lnTo>
                  <a:lnTo>
                    <a:pt x="51" y="97"/>
                  </a:lnTo>
                  <a:lnTo>
                    <a:pt x="53" y="97"/>
                  </a:lnTo>
                  <a:lnTo>
                    <a:pt x="53" y="99"/>
                  </a:lnTo>
                  <a:lnTo>
                    <a:pt x="51" y="99"/>
                  </a:lnTo>
                  <a:lnTo>
                    <a:pt x="51" y="97"/>
                  </a:lnTo>
                  <a:lnTo>
                    <a:pt x="51" y="99"/>
                  </a:lnTo>
                  <a:lnTo>
                    <a:pt x="53" y="99"/>
                  </a:lnTo>
                  <a:lnTo>
                    <a:pt x="51" y="99"/>
                  </a:lnTo>
                  <a:lnTo>
                    <a:pt x="49" y="99"/>
                  </a:lnTo>
                  <a:lnTo>
                    <a:pt x="48" y="99"/>
                  </a:lnTo>
                  <a:lnTo>
                    <a:pt x="49" y="99"/>
                  </a:lnTo>
                  <a:lnTo>
                    <a:pt x="49" y="100"/>
                  </a:lnTo>
                  <a:lnTo>
                    <a:pt x="48" y="100"/>
                  </a:lnTo>
                  <a:lnTo>
                    <a:pt x="48" y="99"/>
                  </a:lnTo>
                  <a:lnTo>
                    <a:pt x="48" y="100"/>
                  </a:lnTo>
                  <a:lnTo>
                    <a:pt x="46" y="100"/>
                  </a:lnTo>
                  <a:lnTo>
                    <a:pt x="46" y="102"/>
                  </a:lnTo>
                  <a:lnTo>
                    <a:pt x="46" y="100"/>
                  </a:lnTo>
                  <a:lnTo>
                    <a:pt x="44" y="100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4" y="102"/>
                  </a:lnTo>
                  <a:lnTo>
                    <a:pt x="42" y="102"/>
                  </a:lnTo>
                  <a:lnTo>
                    <a:pt x="44" y="102"/>
                  </a:lnTo>
                  <a:lnTo>
                    <a:pt x="44" y="104"/>
                  </a:lnTo>
                  <a:lnTo>
                    <a:pt x="42" y="104"/>
                  </a:lnTo>
                  <a:lnTo>
                    <a:pt x="41" y="104"/>
                  </a:lnTo>
                  <a:lnTo>
                    <a:pt x="41" y="106"/>
                  </a:lnTo>
                  <a:lnTo>
                    <a:pt x="39" y="106"/>
                  </a:lnTo>
                  <a:lnTo>
                    <a:pt x="39" y="108"/>
                  </a:lnTo>
                  <a:lnTo>
                    <a:pt x="41" y="108"/>
                  </a:lnTo>
                  <a:lnTo>
                    <a:pt x="39" y="108"/>
                  </a:lnTo>
                  <a:lnTo>
                    <a:pt x="39" y="109"/>
                  </a:lnTo>
                  <a:lnTo>
                    <a:pt x="37" y="109"/>
                  </a:lnTo>
                  <a:lnTo>
                    <a:pt x="37" y="111"/>
                  </a:lnTo>
                  <a:lnTo>
                    <a:pt x="37" y="113"/>
                  </a:lnTo>
                  <a:lnTo>
                    <a:pt x="35" y="113"/>
                  </a:lnTo>
                  <a:lnTo>
                    <a:pt x="37" y="113"/>
                  </a:lnTo>
                  <a:lnTo>
                    <a:pt x="37" y="115"/>
                  </a:lnTo>
                  <a:lnTo>
                    <a:pt x="35" y="115"/>
                  </a:lnTo>
                  <a:lnTo>
                    <a:pt x="35" y="116"/>
                  </a:lnTo>
                  <a:lnTo>
                    <a:pt x="35" y="118"/>
                  </a:lnTo>
                  <a:lnTo>
                    <a:pt x="35" y="120"/>
                  </a:lnTo>
                  <a:lnTo>
                    <a:pt x="35" y="122"/>
                  </a:lnTo>
                  <a:lnTo>
                    <a:pt x="35" y="123"/>
                  </a:lnTo>
                  <a:lnTo>
                    <a:pt x="35" y="125"/>
                  </a:lnTo>
                  <a:lnTo>
                    <a:pt x="35" y="127"/>
                  </a:lnTo>
                  <a:lnTo>
                    <a:pt x="34" y="127"/>
                  </a:lnTo>
                  <a:lnTo>
                    <a:pt x="34" y="129"/>
                  </a:lnTo>
                  <a:lnTo>
                    <a:pt x="34" y="131"/>
                  </a:lnTo>
                  <a:lnTo>
                    <a:pt x="32" y="131"/>
                  </a:lnTo>
                  <a:lnTo>
                    <a:pt x="34" y="131"/>
                  </a:lnTo>
                  <a:lnTo>
                    <a:pt x="34" y="132"/>
                  </a:lnTo>
                  <a:lnTo>
                    <a:pt x="32" y="134"/>
                  </a:lnTo>
                  <a:lnTo>
                    <a:pt x="32" y="136"/>
                  </a:lnTo>
                  <a:lnTo>
                    <a:pt x="32" y="134"/>
                  </a:lnTo>
                  <a:lnTo>
                    <a:pt x="32" y="136"/>
                  </a:lnTo>
                  <a:lnTo>
                    <a:pt x="30" y="136"/>
                  </a:lnTo>
                  <a:lnTo>
                    <a:pt x="30" y="138"/>
                  </a:lnTo>
                  <a:lnTo>
                    <a:pt x="30" y="139"/>
                  </a:lnTo>
                  <a:lnTo>
                    <a:pt x="30" y="138"/>
                  </a:lnTo>
                  <a:lnTo>
                    <a:pt x="30" y="139"/>
                  </a:lnTo>
                  <a:lnTo>
                    <a:pt x="30" y="141"/>
                  </a:lnTo>
                  <a:lnTo>
                    <a:pt x="30" y="143"/>
                  </a:lnTo>
                  <a:lnTo>
                    <a:pt x="30" y="145"/>
                  </a:lnTo>
                  <a:lnTo>
                    <a:pt x="28" y="145"/>
                  </a:lnTo>
                  <a:lnTo>
                    <a:pt x="26" y="146"/>
                  </a:lnTo>
                  <a:lnTo>
                    <a:pt x="26" y="148"/>
                  </a:lnTo>
                  <a:lnTo>
                    <a:pt x="25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6" y="152"/>
                  </a:lnTo>
                  <a:lnTo>
                    <a:pt x="25" y="152"/>
                  </a:lnTo>
                  <a:lnTo>
                    <a:pt x="25" y="154"/>
                  </a:lnTo>
                  <a:lnTo>
                    <a:pt x="26" y="155"/>
                  </a:lnTo>
                  <a:lnTo>
                    <a:pt x="26" y="157"/>
                  </a:lnTo>
                  <a:lnTo>
                    <a:pt x="28" y="157"/>
                  </a:lnTo>
                  <a:lnTo>
                    <a:pt x="28" y="159"/>
                  </a:lnTo>
                  <a:lnTo>
                    <a:pt x="28" y="161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8" y="162"/>
                  </a:lnTo>
                  <a:lnTo>
                    <a:pt x="28" y="164"/>
                  </a:lnTo>
                  <a:lnTo>
                    <a:pt x="30" y="164"/>
                  </a:lnTo>
                  <a:lnTo>
                    <a:pt x="30" y="166"/>
                  </a:lnTo>
                  <a:lnTo>
                    <a:pt x="30" y="168"/>
                  </a:lnTo>
                  <a:lnTo>
                    <a:pt x="30" y="169"/>
                  </a:lnTo>
                  <a:lnTo>
                    <a:pt x="32" y="171"/>
                  </a:lnTo>
                  <a:lnTo>
                    <a:pt x="32" y="173"/>
                  </a:lnTo>
                  <a:lnTo>
                    <a:pt x="32" y="175"/>
                  </a:lnTo>
                  <a:lnTo>
                    <a:pt x="32" y="177"/>
                  </a:lnTo>
                  <a:lnTo>
                    <a:pt x="32" y="178"/>
                  </a:lnTo>
                  <a:lnTo>
                    <a:pt x="32" y="180"/>
                  </a:lnTo>
                  <a:lnTo>
                    <a:pt x="32" y="182"/>
                  </a:lnTo>
                  <a:lnTo>
                    <a:pt x="32" y="184"/>
                  </a:lnTo>
                  <a:lnTo>
                    <a:pt x="30" y="184"/>
                  </a:lnTo>
                  <a:lnTo>
                    <a:pt x="28" y="184"/>
                  </a:lnTo>
                  <a:lnTo>
                    <a:pt x="28" y="185"/>
                  </a:lnTo>
                  <a:lnTo>
                    <a:pt x="26" y="185"/>
                  </a:lnTo>
                  <a:lnTo>
                    <a:pt x="26" y="187"/>
                  </a:lnTo>
                  <a:lnTo>
                    <a:pt x="25" y="187"/>
                  </a:lnTo>
                  <a:lnTo>
                    <a:pt x="25" y="189"/>
                  </a:lnTo>
                  <a:lnTo>
                    <a:pt x="26" y="189"/>
                  </a:lnTo>
                  <a:lnTo>
                    <a:pt x="28" y="189"/>
                  </a:lnTo>
                  <a:lnTo>
                    <a:pt x="28" y="191"/>
                  </a:lnTo>
                  <a:lnTo>
                    <a:pt x="30" y="191"/>
                  </a:lnTo>
                  <a:lnTo>
                    <a:pt x="30" y="192"/>
                  </a:lnTo>
                  <a:lnTo>
                    <a:pt x="30" y="194"/>
                  </a:lnTo>
                  <a:lnTo>
                    <a:pt x="32" y="194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8"/>
                  </a:lnTo>
                  <a:lnTo>
                    <a:pt x="32" y="198"/>
                  </a:lnTo>
                  <a:lnTo>
                    <a:pt x="34" y="198"/>
                  </a:lnTo>
                  <a:lnTo>
                    <a:pt x="34" y="200"/>
                  </a:lnTo>
                  <a:lnTo>
                    <a:pt x="32" y="200"/>
                  </a:lnTo>
                  <a:lnTo>
                    <a:pt x="34" y="201"/>
                  </a:lnTo>
                  <a:lnTo>
                    <a:pt x="32" y="201"/>
                  </a:lnTo>
                  <a:lnTo>
                    <a:pt x="32" y="203"/>
                  </a:lnTo>
                  <a:lnTo>
                    <a:pt x="34" y="203"/>
                  </a:lnTo>
                  <a:lnTo>
                    <a:pt x="32" y="203"/>
                  </a:lnTo>
                  <a:lnTo>
                    <a:pt x="34" y="205"/>
                  </a:lnTo>
                  <a:lnTo>
                    <a:pt x="34" y="207"/>
                  </a:lnTo>
                  <a:lnTo>
                    <a:pt x="32" y="207"/>
                  </a:lnTo>
                  <a:lnTo>
                    <a:pt x="34" y="207"/>
                  </a:lnTo>
                  <a:lnTo>
                    <a:pt x="35" y="207"/>
                  </a:lnTo>
                  <a:lnTo>
                    <a:pt x="35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4" y="208"/>
                  </a:lnTo>
                  <a:lnTo>
                    <a:pt x="32" y="208"/>
                  </a:lnTo>
                  <a:lnTo>
                    <a:pt x="34" y="208"/>
                  </a:lnTo>
                  <a:lnTo>
                    <a:pt x="34" y="210"/>
                  </a:lnTo>
                  <a:lnTo>
                    <a:pt x="34" y="212"/>
                  </a:lnTo>
                  <a:lnTo>
                    <a:pt x="35" y="212"/>
                  </a:lnTo>
                  <a:lnTo>
                    <a:pt x="34" y="214"/>
                  </a:lnTo>
                  <a:lnTo>
                    <a:pt x="34" y="215"/>
                  </a:lnTo>
                  <a:lnTo>
                    <a:pt x="32" y="217"/>
                  </a:lnTo>
                  <a:lnTo>
                    <a:pt x="34" y="217"/>
                  </a:lnTo>
                  <a:lnTo>
                    <a:pt x="34" y="219"/>
                  </a:lnTo>
                  <a:lnTo>
                    <a:pt x="34" y="217"/>
                  </a:lnTo>
                  <a:lnTo>
                    <a:pt x="32" y="217"/>
                  </a:lnTo>
                  <a:lnTo>
                    <a:pt x="32" y="219"/>
                  </a:lnTo>
                  <a:lnTo>
                    <a:pt x="34" y="219"/>
                  </a:lnTo>
                  <a:lnTo>
                    <a:pt x="34" y="221"/>
                  </a:lnTo>
                  <a:lnTo>
                    <a:pt x="32" y="221"/>
                  </a:lnTo>
                  <a:lnTo>
                    <a:pt x="30" y="221"/>
                  </a:lnTo>
                  <a:lnTo>
                    <a:pt x="30" y="223"/>
                  </a:lnTo>
                  <a:lnTo>
                    <a:pt x="30" y="224"/>
                  </a:lnTo>
                  <a:lnTo>
                    <a:pt x="32" y="223"/>
                  </a:lnTo>
                  <a:lnTo>
                    <a:pt x="32" y="224"/>
                  </a:lnTo>
                  <a:lnTo>
                    <a:pt x="34" y="224"/>
                  </a:lnTo>
                  <a:lnTo>
                    <a:pt x="34" y="223"/>
                  </a:lnTo>
                  <a:lnTo>
                    <a:pt x="35" y="223"/>
                  </a:lnTo>
                  <a:lnTo>
                    <a:pt x="35" y="224"/>
                  </a:lnTo>
                  <a:lnTo>
                    <a:pt x="37" y="224"/>
                  </a:lnTo>
                  <a:lnTo>
                    <a:pt x="35" y="224"/>
                  </a:lnTo>
                  <a:lnTo>
                    <a:pt x="35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8"/>
                  </a:lnTo>
                  <a:lnTo>
                    <a:pt x="35" y="226"/>
                  </a:lnTo>
                  <a:lnTo>
                    <a:pt x="34" y="226"/>
                  </a:lnTo>
                  <a:lnTo>
                    <a:pt x="34" y="228"/>
                  </a:lnTo>
                  <a:lnTo>
                    <a:pt x="35" y="228"/>
                  </a:lnTo>
                  <a:lnTo>
                    <a:pt x="35" y="230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4" y="230"/>
                  </a:lnTo>
                  <a:lnTo>
                    <a:pt x="34" y="231"/>
                  </a:lnTo>
                  <a:lnTo>
                    <a:pt x="34" y="233"/>
                  </a:lnTo>
                  <a:lnTo>
                    <a:pt x="32" y="233"/>
                  </a:lnTo>
                  <a:lnTo>
                    <a:pt x="30" y="233"/>
                  </a:lnTo>
                  <a:lnTo>
                    <a:pt x="30" y="235"/>
                  </a:lnTo>
                  <a:lnTo>
                    <a:pt x="28" y="235"/>
                  </a:lnTo>
                  <a:lnTo>
                    <a:pt x="30" y="235"/>
                  </a:lnTo>
                  <a:lnTo>
                    <a:pt x="30" y="237"/>
                  </a:lnTo>
                  <a:lnTo>
                    <a:pt x="28" y="237"/>
                  </a:lnTo>
                  <a:lnTo>
                    <a:pt x="28" y="235"/>
                  </a:lnTo>
                  <a:lnTo>
                    <a:pt x="28" y="237"/>
                  </a:lnTo>
                  <a:lnTo>
                    <a:pt x="28" y="238"/>
                  </a:lnTo>
                  <a:lnTo>
                    <a:pt x="26" y="238"/>
                  </a:lnTo>
                  <a:lnTo>
                    <a:pt x="26" y="240"/>
                  </a:lnTo>
                  <a:lnTo>
                    <a:pt x="25" y="240"/>
                  </a:lnTo>
                  <a:lnTo>
                    <a:pt x="23" y="240"/>
                  </a:lnTo>
                  <a:lnTo>
                    <a:pt x="23" y="238"/>
                  </a:lnTo>
                  <a:lnTo>
                    <a:pt x="23" y="240"/>
                  </a:lnTo>
                  <a:lnTo>
                    <a:pt x="21" y="240"/>
                  </a:lnTo>
                  <a:lnTo>
                    <a:pt x="21" y="242"/>
                  </a:lnTo>
                  <a:lnTo>
                    <a:pt x="19" y="242"/>
                  </a:lnTo>
                  <a:lnTo>
                    <a:pt x="19" y="244"/>
                  </a:lnTo>
                  <a:lnTo>
                    <a:pt x="19" y="246"/>
                  </a:lnTo>
                  <a:lnTo>
                    <a:pt x="19" y="247"/>
                  </a:lnTo>
                  <a:lnTo>
                    <a:pt x="18" y="247"/>
                  </a:lnTo>
                  <a:lnTo>
                    <a:pt x="16" y="247"/>
                  </a:lnTo>
                  <a:lnTo>
                    <a:pt x="16" y="249"/>
                  </a:lnTo>
                  <a:lnTo>
                    <a:pt x="16" y="251"/>
                  </a:lnTo>
                  <a:lnTo>
                    <a:pt x="14" y="251"/>
                  </a:lnTo>
                  <a:lnTo>
                    <a:pt x="12" y="251"/>
                  </a:lnTo>
                  <a:lnTo>
                    <a:pt x="11" y="251"/>
                  </a:lnTo>
                  <a:lnTo>
                    <a:pt x="11" y="253"/>
                  </a:lnTo>
                  <a:lnTo>
                    <a:pt x="12" y="253"/>
                  </a:lnTo>
                  <a:lnTo>
                    <a:pt x="12" y="254"/>
                  </a:lnTo>
                  <a:lnTo>
                    <a:pt x="11" y="254"/>
                  </a:lnTo>
                  <a:lnTo>
                    <a:pt x="11" y="256"/>
                  </a:lnTo>
                  <a:lnTo>
                    <a:pt x="9" y="256"/>
                  </a:lnTo>
                  <a:lnTo>
                    <a:pt x="9" y="254"/>
                  </a:lnTo>
                  <a:lnTo>
                    <a:pt x="9" y="256"/>
                  </a:lnTo>
                  <a:lnTo>
                    <a:pt x="7" y="256"/>
                  </a:lnTo>
                  <a:lnTo>
                    <a:pt x="9" y="256"/>
                  </a:lnTo>
                  <a:lnTo>
                    <a:pt x="11" y="256"/>
                  </a:lnTo>
                  <a:lnTo>
                    <a:pt x="11" y="258"/>
                  </a:lnTo>
                  <a:lnTo>
                    <a:pt x="9" y="258"/>
                  </a:lnTo>
                  <a:lnTo>
                    <a:pt x="9" y="260"/>
                  </a:lnTo>
                  <a:lnTo>
                    <a:pt x="7" y="260"/>
                  </a:lnTo>
                  <a:lnTo>
                    <a:pt x="5" y="260"/>
                  </a:lnTo>
                  <a:lnTo>
                    <a:pt x="5" y="261"/>
                  </a:lnTo>
                  <a:lnTo>
                    <a:pt x="3" y="261"/>
                  </a:lnTo>
                  <a:lnTo>
                    <a:pt x="2" y="261"/>
                  </a:lnTo>
                  <a:lnTo>
                    <a:pt x="2" y="263"/>
                  </a:lnTo>
                  <a:lnTo>
                    <a:pt x="0" y="263"/>
                  </a:lnTo>
                  <a:lnTo>
                    <a:pt x="0" y="265"/>
                  </a:lnTo>
                  <a:lnTo>
                    <a:pt x="0" y="267"/>
                  </a:lnTo>
                  <a:lnTo>
                    <a:pt x="0" y="269"/>
                  </a:lnTo>
                  <a:lnTo>
                    <a:pt x="0" y="270"/>
                  </a:lnTo>
                  <a:lnTo>
                    <a:pt x="0" y="269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2" y="274"/>
                  </a:lnTo>
                  <a:lnTo>
                    <a:pt x="2" y="276"/>
                  </a:lnTo>
                  <a:lnTo>
                    <a:pt x="3" y="276"/>
                  </a:lnTo>
                  <a:lnTo>
                    <a:pt x="3" y="277"/>
                  </a:lnTo>
                  <a:lnTo>
                    <a:pt x="2" y="277"/>
                  </a:lnTo>
                  <a:lnTo>
                    <a:pt x="3" y="277"/>
                  </a:lnTo>
                  <a:lnTo>
                    <a:pt x="2" y="279"/>
                  </a:lnTo>
                  <a:lnTo>
                    <a:pt x="3" y="279"/>
                  </a:lnTo>
                  <a:lnTo>
                    <a:pt x="3" y="281"/>
                  </a:lnTo>
                  <a:lnTo>
                    <a:pt x="3" y="283"/>
                  </a:lnTo>
                  <a:lnTo>
                    <a:pt x="3" y="284"/>
                  </a:lnTo>
                  <a:lnTo>
                    <a:pt x="5" y="284"/>
                  </a:lnTo>
                  <a:lnTo>
                    <a:pt x="5" y="286"/>
                  </a:lnTo>
                  <a:lnTo>
                    <a:pt x="5" y="288"/>
                  </a:lnTo>
                  <a:lnTo>
                    <a:pt x="5" y="290"/>
                  </a:lnTo>
                  <a:lnTo>
                    <a:pt x="5" y="292"/>
                  </a:lnTo>
                  <a:lnTo>
                    <a:pt x="7" y="292"/>
                  </a:lnTo>
                  <a:lnTo>
                    <a:pt x="7" y="293"/>
                  </a:lnTo>
                  <a:lnTo>
                    <a:pt x="9" y="293"/>
                  </a:lnTo>
                  <a:lnTo>
                    <a:pt x="11" y="293"/>
                  </a:lnTo>
                  <a:lnTo>
                    <a:pt x="11" y="295"/>
                  </a:lnTo>
                  <a:lnTo>
                    <a:pt x="12" y="295"/>
                  </a:lnTo>
                  <a:lnTo>
                    <a:pt x="12" y="297"/>
                  </a:lnTo>
                  <a:lnTo>
                    <a:pt x="11" y="297"/>
                  </a:lnTo>
                  <a:lnTo>
                    <a:pt x="11" y="299"/>
                  </a:lnTo>
                  <a:lnTo>
                    <a:pt x="11" y="300"/>
                  </a:lnTo>
                  <a:lnTo>
                    <a:pt x="11" y="302"/>
                  </a:lnTo>
                  <a:lnTo>
                    <a:pt x="11" y="304"/>
                  </a:lnTo>
                  <a:lnTo>
                    <a:pt x="11" y="306"/>
                  </a:lnTo>
                  <a:lnTo>
                    <a:pt x="11" y="308"/>
                  </a:lnTo>
                  <a:lnTo>
                    <a:pt x="11" y="309"/>
                  </a:lnTo>
                  <a:lnTo>
                    <a:pt x="9" y="309"/>
                  </a:lnTo>
                  <a:lnTo>
                    <a:pt x="7" y="311"/>
                  </a:lnTo>
                  <a:lnTo>
                    <a:pt x="5" y="311"/>
                  </a:lnTo>
                  <a:lnTo>
                    <a:pt x="3" y="311"/>
                  </a:lnTo>
                  <a:lnTo>
                    <a:pt x="3" y="313"/>
                  </a:lnTo>
                  <a:lnTo>
                    <a:pt x="3" y="315"/>
                  </a:lnTo>
                  <a:lnTo>
                    <a:pt x="3" y="316"/>
                  </a:lnTo>
                  <a:lnTo>
                    <a:pt x="2" y="316"/>
                  </a:lnTo>
                  <a:lnTo>
                    <a:pt x="3" y="318"/>
                  </a:lnTo>
                  <a:lnTo>
                    <a:pt x="2" y="318"/>
                  </a:lnTo>
                  <a:lnTo>
                    <a:pt x="2" y="320"/>
                  </a:lnTo>
                  <a:lnTo>
                    <a:pt x="3" y="320"/>
                  </a:lnTo>
                  <a:lnTo>
                    <a:pt x="3" y="322"/>
                  </a:lnTo>
                  <a:lnTo>
                    <a:pt x="3" y="323"/>
                  </a:lnTo>
                  <a:lnTo>
                    <a:pt x="5" y="323"/>
                  </a:lnTo>
                  <a:lnTo>
                    <a:pt x="7" y="323"/>
                  </a:lnTo>
                  <a:lnTo>
                    <a:pt x="7" y="322"/>
                  </a:lnTo>
                  <a:lnTo>
                    <a:pt x="9" y="322"/>
                  </a:lnTo>
                  <a:lnTo>
                    <a:pt x="9" y="323"/>
                  </a:lnTo>
                  <a:lnTo>
                    <a:pt x="11" y="323"/>
                  </a:lnTo>
                  <a:lnTo>
                    <a:pt x="11" y="325"/>
                  </a:lnTo>
                  <a:lnTo>
                    <a:pt x="12" y="325"/>
                  </a:lnTo>
                  <a:lnTo>
                    <a:pt x="12" y="327"/>
                  </a:lnTo>
                  <a:lnTo>
                    <a:pt x="14" y="329"/>
                  </a:lnTo>
                  <a:lnTo>
                    <a:pt x="14" y="331"/>
                  </a:lnTo>
                  <a:lnTo>
                    <a:pt x="16" y="331"/>
                  </a:lnTo>
                  <a:lnTo>
                    <a:pt x="16" y="332"/>
                  </a:lnTo>
                  <a:lnTo>
                    <a:pt x="18" y="332"/>
                  </a:lnTo>
                  <a:lnTo>
                    <a:pt x="19" y="332"/>
                  </a:lnTo>
                  <a:lnTo>
                    <a:pt x="21" y="334"/>
                  </a:lnTo>
                  <a:lnTo>
                    <a:pt x="21" y="336"/>
                  </a:lnTo>
                  <a:lnTo>
                    <a:pt x="21" y="338"/>
                  </a:lnTo>
                  <a:lnTo>
                    <a:pt x="21" y="339"/>
                  </a:lnTo>
                  <a:lnTo>
                    <a:pt x="19" y="341"/>
                  </a:lnTo>
                  <a:lnTo>
                    <a:pt x="21" y="341"/>
                  </a:lnTo>
                  <a:lnTo>
                    <a:pt x="21" y="343"/>
                  </a:lnTo>
                  <a:lnTo>
                    <a:pt x="19" y="345"/>
                  </a:lnTo>
                  <a:lnTo>
                    <a:pt x="19" y="346"/>
                  </a:lnTo>
                  <a:lnTo>
                    <a:pt x="21" y="346"/>
                  </a:lnTo>
                  <a:lnTo>
                    <a:pt x="21" y="348"/>
                  </a:lnTo>
                  <a:lnTo>
                    <a:pt x="23" y="348"/>
                  </a:lnTo>
                  <a:lnTo>
                    <a:pt x="25" y="348"/>
                  </a:lnTo>
                  <a:lnTo>
                    <a:pt x="25" y="350"/>
                  </a:lnTo>
                  <a:lnTo>
                    <a:pt x="26" y="350"/>
                  </a:lnTo>
                  <a:lnTo>
                    <a:pt x="28" y="350"/>
                  </a:lnTo>
                  <a:lnTo>
                    <a:pt x="30" y="350"/>
                  </a:lnTo>
                  <a:lnTo>
                    <a:pt x="32" y="350"/>
                  </a:lnTo>
                  <a:lnTo>
                    <a:pt x="32" y="352"/>
                  </a:lnTo>
                  <a:lnTo>
                    <a:pt x="32" y="354"/>
                  </a:lnTo>
                  <a:lnTo>
                    <a:pt x="32" y="355"/>
                  </a:lnTo>
                  <a:lnTo>
                    <a:pt x="32" y="357"/>
                  </a:lnTo>
                  <a:lnTo>
                    <a:pt x="34" y="359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7" y="362"/>
                  </a:lnTo>
                  <a:lnTo>
                    <a:pt x="37" y="361"/>
                  </a:lnTo>
                  <a:lnTo>
                    <a:pt x="39" y="361"/>
                  </a:lnTo>
                  <a:lnTo>
                    <a:pt x="41" y="361"/>
                  </a:lnTo>
                  <a:lnTo>
                    <a:pt x="41" y="362"/>
                  </a:lnTo>
                  <a:lnTo>
                    <a:pt x="41" y="364"/>
                  </a:lnTo>
                  <a:lnTo>
                    <a:pt x="39" y="366"/>
                  </a:lnTo>
                  <a:lnTo>
                    <a:pt x="39" y="368"/>
                  </a:lnTo>
                  <a:lnTo>
                    <a:pt x="39" y="369"/>
                  </a:lnTo>
                  <a:lnTo>
                    <a:pt x="41" y="369"/>
                  </a:lnTo>
                  <a:lnTo>
                    <a:pt x="41" y="371"/>
                  </a:lnTo>
                  <a:lnTo>
                    <a:pt x="39" y="371"/>
                  </a:lnTo>
                  <a:lnTo>
                    <a:pt x="39" y="373"/>
                  </a:lnTo>
                  <a:lnTo>
                    <a:pt x="37" y="375"/>
                  </a:lnTo>
                  <a:lnTo>
                    <a:pt x="39" y="375"/>
                  </a:lnTo>
                  <a:lnTo>
                    <a:pt x="39" y="377"/>
                  </a:lnTo>
                  <a:lnTo>
                    <a:pt x="41" y="378"/>
                  </a:lnTo>
                  <a:lnTo>
                    <a:pt x="41" y="380"/>
                  </a:lnTo>
                  <a:lnTo>
                    <a:pt x="41" y="382"/>
                  </a:lnTo>
                  <a:lnTo>
                    <a:pt x="41" y="384"/>
                  </a:lnTo>
                  <a:lnTo>
                    <a:pt x="42" y="384"/>
                  </a:lnTo>
                  <a:lnTo>
                    <a:pt x="42" y="385"/>
                  </a:lnTo>
                  <a:lnTo>
                    <a:pt x="42" y="387"/>
                  </a:lnTo>
                  <a:lnTo>
                    <a:pt x="42" y="389"/>
                  </a:lnTo>
                  <a:lnTo>
                    <a:pt x="44" y="391"/>
                  </a:lnTo>
                  <a:lnTo>
                    <a:pt x="46" y="392"/>
                  </a:lnTo>
                  <a:lnTo>
                    <a:pt x="46" y="394"/>
                  </a:lnTo>
                  <a:lnTo>
                    <a:pt x="48" y="394"/>
                  </a:lnTo>
                  <a:lnTo>
                    <a:pt x="49" y="396"/>
                  </a:lnTo>
                  <a:lnTo>
                    <a:pt x="49" y="398"/>
                  </a:lnTo>
                  <a:lnTo>
                    <a:pt x="51" y="398"/>
                  </a:lnTo>
                  <a:lnTo>
                    <a:pt x="51" y="400"/>
                  </a:lnTo>
                  <a:lnTo>
                    <a:pt x="53" y="400"/>
                  </a:lnTo>
                  <a:lnTo>
                    <a:pt x="55" y="400"/>
                  </a:lnTo>
                  <a:lnTo>
                    <a:pt x="57" y="400"/>
                  </a:lnTo>
                  <a:lnTo>
                    <a:pt x="58" y="401"/>
                  </a:lnTo>
                  <a:lnTo>
                    <a:pt x="58" y="403"/>
                  </a:lnTo>
                  <a:lnTo>
                    <a:pt x="60" y="403"/>
                  </a:lnTo>
                  <a:lnTo>
                    <a:pt x="62" y="403"/>
                  </a:lnTo>
                  <a:lnTo>
                    <a:pt x="62" y="405"/>
                  </a:lnTo>
                  <a:lnTo>
                    <a:pt x="64" y="405"/>
                  </a:lnTo>
                  <a:lnTo>
                    <a:pt x="64" y="407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7"/>
                  </a:lnTo>
                  <a:lnTo>
                    <a:pt x="67" y="407"/>
                  </a:lnTo>
                  <a:lnTo>
                    <a:pt x="69" y="407"/>
                  </a:lnTo>
                  <a:lnTo>
                    <a:pt x="69" y="405"/>
                  </a:lnTo>
                  <a:lnTo>
                    <a:pt x="71" y="405"/>
                  </a:lnTo>
                  <a:lnTo>
                    <a:pt x="73" y="405"/>
                  </a:lnTo>
                  <a:lnTo>
                    <a:pt x="73" y="403"/>
                  </a:lnTo>
                  <a:lnTo>
                    <a:pt x="74" y="401"/>
                  </a:lnTo>
                  <a:lnTo>
                    <a:pt x="74" y="400"/>
                  </a:lnTo>
                  <a:lnTo>
                    <a:pt x="76" y="400"/>
                  </a:lnTo>
                  <a:lnTo>
                    <a:pt x="76" y="401"/>
                  </a:lnTo>
                  <a:lnTo>
                    <a:pt x="78" y="401"/>
                  </a:lnTo>
                  <a:lnTo>
                    <a:pt x="78" y="400"/>
                  </a:lnTo>
                  <a:lnTo>
                    <a:pt x="80" y="401"/>
                  </a:lnTo>
                  <a:lnTo>
                    <a:pt x="81" y="401"/>
                  </a:lnTo>
                  <a:lnTo>
                    <a:pt x="81" y="400"/>
                  </a:lnTo>
                  <a:lnTo>
                    <a:pt x="81" y="398"/>
                  </a:lnTo>
                  <a:lnTo>
                    <a:pt x="81" y="396"/>
                  </a:lnTo>
                  <a:lnTo>
                    <a:pt x="81" y="398"/>
                  </a:lnTo>
                  <a:lnTo>
                    <a:pt x="81" y="396"/>
                  </a:lnTo>
                  <a:lnTo>
                    <a:pt x="83" y="396"/>
                  </a:lnTo>
                  <a:lnTo>
                    <a:pt x="85" y="396"/>
                  </a:lnTo>
                  <a:lnTo>
                    <a:pt x="87" y="396"/>
                  </a:lnTo>
                  <a:lnTo>
                    <a:pt x="88" y="396"/>
                  </a:lnTo>
                  <a:lnTo>
                    <a:pt x="90" y="396"/>
                  </a:lnTo>
                  <a:lnTo>
                    <a:pt x="88" y="396"/>
                  </a:lnTo>
                  <a:lnTo>
                    <a:pt x="90" y="396"/>
                  </a:lnTo>
                  <a:lnTo>
                    <a:pt x="90" y="398"/>
                  </a:lnTo>
                  <a:lnTo>
                    <a:pt x="88" y="398"/>
                  </a:lnTo>
                  <a:lnTo>
                    <a:pt x="88" y="400"/>
                  </a:lnTo>
                  <a:lnTo>
                    <a:pt x="88" y="401"/>
                  </a:lnTo>
                  <a:lnTo>
                    <a:pt x="90" y="401"/>
                  </a:lnTo>
                  <a:lnTo>
                    <a:pt x="90" y="403"/>
                  </a:lnTo>
                  <a:lnTo>
                    <a:pt x="88" y="403"/>
                  </a:lnTo>
                  <a:lnTo>
                    <a:pt x="88" y="405"/>
                  </a:lnTo>
                  <a:lnTo>
                    <a:pt x="90" y="405"/>
                  </a:lnTo>
                  <a:lnTo>
                    <a:pt x="88" y="405"/>
                  </a:lnTo>
                  <a:lnTo>
                    <a:pt x="88" y="407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90" y="407"/>
                  </a:lnTo>
                  <a:lnTo>
                    <a:pt x="90" y="408"/>
                  </a:lnTo>
                  <a:lnTo>
                    <a:pt x="92" y="408"/>
                  </a:lnTo>
                  <a:lnTo>
                    <a:pt x="92" y="410"/>
                  </a:lnTo>
                  <a:lnTo>
                    <a:pt x="92" y="412"/>
                  </a:lnTo>
                  <a:lnTo>
                    <a:pt x="92" y="414"/>
                  </a:lnTo>
                  <a:lnTo>
                    <a:pt x="92" y="415"/>
                  </a:lnTo>
                  <a:lnTo>
                    <a:pt x="92" y="417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4" y="421"/>
                  </a:lnTo>
                  <a:lnTo>
                    <a:pt x="96" y="423"/>
                  </a:lnTo>
                  <a:lnTo>
                    <a:pt x="94" y="423"/>
                  </a:lnTo>
                  <a:lnTo>
                    <a:pt x="94" y="424"/>
                  </a:lnTo>
                  <a:lnTo>
                    <a:pt x="94" y="426"/>
                  </a:lnTo>
                  <a:lnTo>
                    <a:pt x="96" y="426"/>
                  </a:lnTo>
                  <a:lnTo>
                    <a:pt x="94" y="426"/>
                  </a:lnTo>
                  <a:lnTo>
                    <a:pt x="94" y="428"/>
                  </a:lnTo>
                  <a:lnTo>
                    <a:pt x="96" y="428"/>
                  </a:lnTo>
                  <a:lnTo>
                    <a:pt x="96" y="430"/>
                  </a:lnTo>
                  <a:lnTo>
                    <a:pt x="97" y="430"/>
                  </a:lnTo>
                  <a:lnTo>
                    <a:pt x="97" y="431"/>
                  </a:lnTo>
                  <a:lnTo>
                    <a:pt x="97" y="433"/>
                  </a:lnTo>
                  <a:lnTo>
                    <a:pt x="96" y="433"/>
                  </a:lnTo>
                  <a:lnTo>
                    <a:pt x="96" y="435"/>
                  </a:lnTo>
                  <a:lnTo>
                    <a:pt x="96" y="437"/>
                  </a:lnTo>
                  <a:lnTo>
                    <a:pt x="94" y="437"/>
                  </a:lnTo>
                  <a:lnTo>
                    <a:pt x="96" y="437"/>
                  </a:lnTo>
                  <a:lnTo>
                    <a:pt x="97" y="437"/>
                  </a:lnTo>
                  <a:lnTo>
                    <a:pt x="97" y="438"/>
                  </a:lnTo>
                  <a:lnTo>
                    <a:pt x="96" y="438"/>
                  </a:lnTo>
                  <a:lnTo>
                    <a:pt x="96" y="440"/>
                  </a:lnTo>
                  <a:lnTo>
                    <a:pt x="94" y="440"/>
                  </a:lnTo>
                  <a:lnTo>
                    <a:pt x="94" y="442"/>
                  </a:lnTo>
                  <a:lnTo>
                    <a:pt x="96" y="442"/>
                  </a:lnTo>
                  <a:lnTo>
                    <a:pt x="96" y="444"/>
                  </a:lnTo>
                  <a:lnTo>
                    <a:pt x="94" y="444"/>
                  </a:lnTo>
                  <a:lnTo>
                    <a:pt x="94" y="446"/>
                  </a:lnTo>
                  <a:lnTo>
                    <a:pt x="94" y="447"/>
                  </a:lnTo>
                  <a:lnTo>
                    <a:pt x="94" y="449"/>
                  </a:lnTo>
                  <a:lnTo>
                    <a:pt x="94" y="451"/>
                  </a:lnTo>
                  <a:lnTo>
                    <a:pt x="96" y="451"/>
                  </a:lnTo>
                  <a:lnTo>
                    <a:pt x="94" y="453"/>
                  </a:lnTo>
                  <a:lnTo>
                    <a:pt x="96" y="454"/>
                  </a:lnTo>
                  <a:lnTo>
                    <a:pt x="96" y="456"/>
                  </a:lnTo>
                  <a:lnTo>
                    <a:pt x="96" y="458"/>
                  </a:lnTo>
                  <a:lnTo>
                    <a:pt x="94" y="460"/>
                  </a:lnTo>
                  <a:lnTo>
                    <a:pt x="94" y="458"/>
                  </a:lnTo>
                  <a:lnTo>
                    <a:pt x="92" y="458"/>
                  </a:lnTo>
                  <a:lnTo>
                    <a:pt x="90" y="458"/>
                  </a:lnTo>
                  <a:lnTo>
                    <a:pt x="90" y="460"/>
                  </a:lnTo>
                  <a:lnTo>
                    <a:pt x="88" y="460"/>
                  </a:lnTo>
                  <a:lnTo>
                    <a:pt x="87" y="460"/>
                  </a:lnTo>
                  <a:lnTo>
                    <a:pt x="87" y="461"/>
                  </a:lnTo>
                  <a:lnTo>
                    <a:pt x="87" y="463"/>
                  </a:lnTo>
                  <a:lnTo>
                    <a:pt x="85" y="463"/>
                  </a:lnTo>
                  <a:lnTo>
                    <a:pt x="85" y="465"/>
                  </a:lnTo>
                  <a:lnTo>
                    <a:pt x="85" y="467"/>
                  </a:lnTo>
                  <a:lnTo>
                    <a:pt x="83" y="467"/>
                  </a:lnTo>
                  <a:lnTo>
                    <a:pt x="83" y="469"/>
                  </a:lnTo>
                  <a:lnTo>
                    <a:pt x="85" y="469"/>
                  </a:lnTo>
                  <a:lnTo>
                    <a:pt x="85" y="470"/>
                  </a:lnTo>
                  <a:lnTo>
                    <a:pt x="87" y="472"/>
                  </a:lnTo>
                  <a:lnTo>
                    <a:pt x="88" y="472"/>
                  </a:lnTo>
                  <a:lnTo>
                    <a:pt x="88" y="474"/>
                  </a:lnTo>
                  <a:lnTo>
                    <a:pt x="88" y="476"/>
                  </a:lnTo>
                  <a:lnTo>
                    <a:pt x="87" y="476"/>
                  </a:lnTo>
                  <a:lnTo>
                    <a:pt x="87" y="477"/>
                  </a:lnTo>
                  <a:lnTo>
                    <a:pt x="87" y="479"/>
                  </a:lnTo>
                  <a:lnTo>
                    <a:pt x="87" y="481"/>
                  </a:lnTo>
                  <a:lnTo>
                    <a:pt x="85" y="481"/>
                  </a:lnTo>
                  <a:lnTo>
                    <a:pt x="85" y="483"/>
                  </a:lnTo>
                  <a:lnTo>
                    <a:pt x="85" y="484"/>
                  </a:lnTo>
                  <a:lnTo>
                    <a:pt x="83" y="484"/>
                  </a:lnTo>
                  <a:lnTo>
                    <a:pt x="83" y="486"/>
                  </a:lnTo>
                  <a:lnTo>
                    <a:pt x="85" y="486"/>
                  </a:lnTo>
                  <a:lnTo>
                    <a:pt x="85" y="488"/>
                  </a:lnTo>
                  <a:lnTo>
                    <a:pt x="87" y="488"/>
                  </a:lnTo>
                  <a:lnTo>
                    <a:pt x="87" y="490"/>
                  </a:lnTo>
                  <a:lnTo>
                    <a:pt x="87" y="492"/>
                  </a:lnTo>
                  <a:lnTo>
                    <a:pt x="88" y="493"/>
                  </a:lnTo>
                  <a:lnTo>
                    <a:pt x="88" y="492"/>
                  </a:lnTo>
                  <a:lnTo>
                    <a:pt x="90" y="492"/>
                  </a:lnTo>
                  <a:lnTo>
                    <a:pt x="92" y="492"/>
                  </a:lnTo>
                  <a:lnTo>
                    <a:pt x="92" y="493"/>
                  </a:lnTo>
                  <a:lnTo>
                    <a:pt x="92" y="495"/>
                  </a:lnTo>
                  <a:lnTo>
                    <a:pt x="90" y="495"/>
                  </a:lnTo>
                  <a:lnTo>
                    <a:pt x="90" y="497"/>
                  </a:lnTo>
                  <a:lnTo>
                    <a:pt x="90" y="499"/>
                  </a:lnTo>
                  <a:lnTo>
                    <a:pt x="90" y="500"/>
                  </a:lnTo>
                  <a:lnTo>
                    <a:pt x="90" y="502"/>
                  </a:lnTo>
                  <a:lnTo>
                    <a:pt x="90" y="504"/>
                  </a:lnTo>
                  <a:lnTo>
                    <a:pt x="92" y="504"/>
                  </a:lnTo>
                  <a:lnTo>
                    <a:pt x="92" y="506"/>
                  </a:lnTo>
                  <a:lnTo>
                    <a:pt x="92" y="508"/>
                  </a:lnTo>
                  <a:lnTo>
                    <a:pt x="94" y="508"/>
                  </a:lnTo>
                  <a:lnTo>
                    <a:pt x="94" y="509"/>
                  </a:lnTo>
                  <a:lnTo>
                    <a:pt x="96" y="509"/>
                  </a:lnTo>
                  <a:lnTo>
                    <a:pt x="96" y="511"/>
                  </a:lnTo>
                  <a:lnTo>
                    <a:pt x="97" y="511"/>
                  </a:lnTo>
                  <a:lnTo>
                    <a:pt x="97" y="513"/>
                  </a:lnTo>
                  <a:lnTo>
                    <a:pt x="99" y="513"/>
                  </a:lnTo>
                  <a:lnTo>
                    <a:pt x="99" y="515"/>
                  </a:lnTo>
                  <a:lnTo>
                    <a:pt x="99" y="516"/>
                  </a:lnTo>
                  <a:lnTo>
                    <a:pt x="97" y="516"/>
                  </a:lnTo>
                  <a:lnTo>
                    <a:pt x="99" y="516"/>
                  </a:lnTo>
                  <a:lnTo>
                    <a:pt x="99" y="518"/>
                  </a:lnTo>
                  <a:lnTo>
                    <a:pt x="97" y="518"/>
                  </a:lnTo>
                  <a:lnTo>
                    <a:pt x="97" y="520"/>
                  </a:lnTo>
                  <a:lnTo>
                    <a:pt x="99" y="520"/>
                  </a:lnTo>
                  <a:lnTo>
                    <a:pt x="99" y="522"/>
                  </a:lnTo>
                  <a:lnTo>
                    <a:pt x="99" y="523"/>
                  </a:lnTo>
                  <a:lnTo>
                    <a:pt x="99" y="525"/>
                  </a:lnTo>
                  <a:lnTo>
                    <a:pt x="99" y="527"/>
                  </a:lnTo>
                  <a:lnTo>
                    <a:pt x="99" y="529"/>
                  </a:lnTo>
                  <a:lnTo>
                    <a:pt x="99" y="531"/>
                  </a:lnTo>
                  <a:lnTo>
                    <a:pt x="101" y="532"/>
                  </a:lnTo>
                  <a:lnTo>
                    <a:pt x="101" y="534"/>
                  </a:lnTo>
                  <a:lnTo>
                    <a:pt x="101" y="536"/>
                  </a:lnTo>
                  <a:lnTo>
                    <a:pt x="99" y="536"/>
                  </a:lnTo>
                  <a:lnTo>
                    <a:pt x="99" y="538"/>
                  </a:lnTo>
                  <a:lnTo>
                    <a:pt x="99" y="539"/>
                  </a:lnTo>
                  <a:lnTo>
                    <a:pt x="99" y="541"/>
                  </a:lnTo>
                  <a:lnTo>
                    <a:pt x="101" y="541"/>
                  </a:lnTo>
                  <a:lnTo>
                    <a:pt x="101" y="543"/>
                  </a:lnTo>
                  <a:lnTo>
                    <a:pt x="103" y="543"/>
                  </a:lnTo>
                  <a:lnTo>
                    <a:pt x="103" y="545"/>
                  </a:lnTo>
                  <a:lnTo>
                    <a:pt x="101" y="546"/>
                  </a:lnTo>
                  <a:lnTo>
                    <a:pt x="103" y="548"/>
                  </a:lnTo>
                  <a:lnTo>
                    <a:pt x="101" y="550"/>
                  </a:lnTo>
                  <a:lnTo>
                    <a:pt x="101" y="548"/>
                  </a:lnTo>
                  <a:lnTo>
                    <a:pt x="99" y="548"/>
                  </a:lnTo>
                  <a:lnTo>
                    <a:pt x="99" y="550"/>
                  </a:lnTo>
                  <a:lnTo>
                    <a:pt x="97" y="550"/>
                  </a:lnTo>
                  <a:lnTo>
                    <a:pt x="96" y="550"/>
                  </a:lnTo>
                  <a:lnTo>
                    <a:pt x="97" y="550"/>
                  </a:lnTo>
                  <a:lnTo>
                    <a:pt x="97" y="552"/>
                  </a:lnTo>
                  <a:lnTo>
                    <a:pt x="97" y="554"/>
                  </a:lnTo>
                  <a:lnTo>
                    <a:pt x="96" y="554"/>
                  </a:lnTo>
                  <a:lnTo>
                    <a:pt x="94" y="554"/>
                  </a:lnTo>
                  <a:lnTo>
                    <a:pt x="94" y="555"/>
                  </a:lnTo>
                  <a:lnTo>
                    <a:pt x="92" y="557"/>
                  </a:lnTo>
                  <a:lnTo>
                    <a:pt x="90" y="557"/>
                  </a:lnTo>
                  <a:lnTo>
                    <a:pt x="90" y="559"/>
                  </a:lnTo>
                  <a:lnTo>
                    <a:pt x="90" y="561"/>
                  </a:lnTo>
                  <a:lnTo>
                    <a:pt x="88" y="561"/>
                  </a:lnTo>
                  <a:lnTo>
                    <a:pt x="88" y="562"/>
                  </a:lnTo>
                  <a:lnTo>
                    <a:pt x="88" y="564"/>
                  </a:lnTo>
                  <a:lnTo>
                    <a:pt x="88" y="566"/>
                  </a:lnTo>
                  <a:lnTo>
                    <a:pt x="88" y="568"/>
                  </a:lnTo>
                  <a:lnTo>
                    <a:pt x="88" y="569"/>
                  </a:lnTo>
                  <a:lnTo>
                    <a:pt x="88" y="571"/>
                  </a:lnTo>
                  <a:lnTo>
                    <a:pt x="87" y="571"/>
                  </a:lnTo>
                  <a:lnTo>
                    <a:pt x="85" y="573"/>
                  </a:lnTo>
                  <a:lnTo>
                    <a:pt x="83" y="573"/>
                  </a:lnTo>
                  <a:lnTo>
                    <a:pt x="83" y="575"/>
                  </a:lnTo>
                  <a:lnTo>
                    <a:pt x="81" y="575"/>
                  </a:lnTo>
                  <a:lnTo>
                    <a:pt x="81" y="577"/>
                  </a:lnTo>
                  <a:lnTo>
                    <a:pt x="81" y="578"/>
                  </a:lnTo>
                  <a:lnTo>
                    <a:pt x="80" y="578"/>
                  </a:lnTo>
                  <a:lnTo>
                    <a:pt x="80" y="580"/>
                  </a:lnTo>
                  <a:lnTo>
                    <a:pt x="78" y="580"/>
                  </a:lnTo>
                  <a:lnTo>
                    <a:pt x="78" y="582"/>
                  </a:lnTo>
                  <a:lnTo>
                    <a:pt x="78" y="584"/>
                  </a:lnTo>
                  <a:lnTo>
                    <a:pt x="78" y="585"/>
                  </a:lnTo>
                  <a:lnTo>
                    <a:pt x="80" y="585"/>
                  </a:lnTo>
                  <a:lnTo>
                    <a:pt x="80" y="587"/>
                  </a:lnTo>
                  <a:lnTo>
                    <a:pt x="78" y="587"/>
                  </a:lnTo>
                  <a:lnTo>
                    <a:pt x="78" y="589"/>
                  </a:lnTo>
                  <a:lnTo>
                    <a:pt x="76" y="589"/>
                  </a:lnTo>
                  <a:lnTo>
                    <a:pt x="76" y="591"/>
                  </a:lnTo>
                  <a:lnTo>
                    <a:pt x="74" y="592"/>
                  </a:lnTo>
                  <a:lnTo>
                    <a:pt x="74" y="594"/>
                  </a:lnTo>
                  <a:lnTo>
                    <a:pt x="74" y="596"/>
                  </a:lnTo>
                  <a:lnTo>
                    <a:pt x="76" y="596"/>
                  </a:lnTo>
                  <a:lnTo>
                    <a:pt x="76" y="598"/>
                  </a:lnTo>
                  <a:lnTo>
                    <a:pt x="76" y="600"/>
                  </a:lnTo>
                  <a:lnTo>
                    <a:pt x="76" y="601"/>
                  </a:lnTo>
                  <a:lnTo>
                    <a:pt x="76" y="603"/>
                  </a:lnTo>
                  <a:lnTo>
                    <a:pt x="78" y="603"/>
                  </a:lnTo>
                  <a:lnTo>
                    <a:pt x="80" y="605"/>
                  </a:lnTo>
                  <a:lnTo>
                    <a:pt x="80" y="607"/>
                  </a:lnTo>
                  <a:lnTo>
                    <a:pt x="81" y="608"/>
                  </a:lnTo>
                  <a:lnTo>
                    <a:pt x="81" y="610"/>
                  </a:lnTo>
                  <a:lnTo>
                    <a:pt x="83" y="610"/>
                  </a:lnTo>
                  <a:lnTo>
                    <a:pt x="85" y="610"/>
                  </a:lnTo>
                  <a:lnTo>
                    <a:pt x="87" y="612"/>
                  </a:lnTo>
                  <a:lnTo>
                    <a:pt x="85" y="612"/>
                  </a:lnTo>
                  <a:lnTo>
                    <a:pt x="85" y="614"/>
                  </a:lnTo>
                  <a:lnTo>
                    <a:pt x="85" y="615"/>
                  </a:lnTo>
                  <a:lnTo>
                    <a:pt x="85" y="617"/>
                  </a:lnTo>
                  <a:lnTo>
                    <a:pt x="87" y="617"/>
                  </a:lnTo>
                  <a:lnTo>
                    <a:pt x="87" y="619"/>
                  </a:lnTo>
                  <a:lnTo>
                    <a:pt x="87" y="621"/>
                  </a:lnTo>
                  <a:lnTo>
                    <a:pt x="85" y="621"/>
                  </a:lnTo>
                  <a:lnTo>
                    <a:pt x="83" y="621"/>
                  </a:lnTo>
                  <a:lnTo>
                    <a:pt x="81" y="621"/>
                  </a:lnTo>
                  <a:lnTo>
                    <a:pt x="81" y="623"/>
                  </a:lnTo>
                  <a:lnTo>
                    <a:pt x="81" y="624"/>
                  </a:lnTo>
                  <a:lnTo>
                    <a:pt x="80" y="624"/>
                  </a:lnTo>
                  <a:lnTo>
                    <a:pt x="80" y="623"/>
                  </a:lnTo>
                  <a:lnTo>
                    <a:pt x="78" y="623"/>
                  </a:lnTo>
                  <a:lnTo>
                    <a:pt x="78" y="621"/>
                  </a:lnTo>
                  <a:lnTo>
                    <a:pt x="76" y="621"/>
                  </a:lnTo>
                  <a:lnTo>
                    <a:pt x="76" y="623"/>
                  </a:lnTo>
                  <a:lnTo>
                    <a:pt x="76" y="624"/>
                  </a:lnTo>
                  <a:lnTo>
                    <a:pt x="78" y="624"/>
                  </a:lnTo>
                  <a:lnTo>
                    <a:pt x="78" y="626"/>
                  </a:lnTo>
                  <a:lnTo>
                    <a:pt x="78" y="628"/>
                  </a:lnTo>
                  <a:lnTo>
                    <a:pt x="78" y="630"/>
                  </a:lnTo>
                  <a:lnTo>
                    <a:pt x="80" y="630"/>
                  </a:lnTo>
                  <a:lnTo>
                    <a:pt x="80" y="631"/>
                  </a:lnTo>
                  <a:lnTo>
                    <a:pt x="80" y="633"/>
                  </a:lnTo>
                  <a:lnTo>
                    <a:pt x="81" y="633"/>
                  </a:lnTo>
                  <a:lnTo>
                    <a:pt x="80" y="635"/>
                  </a:lnTo>
                  <a:lnTo>
                    <a:pt x="80" y="637"/>
                  </a:lnTo>
                  <a:lnTo>
                    <a:pt x="78" y="637"/>
                  </a:lnTo>
                  <a:lnTo>
                    <a:pt x="78" y="638"/>
                  </a:lnTo>
                  <a:lnTo>
                    <a:pt x="78" y="640"/>
                  </a:lnTo>
                  <a:lnTo>
                    <a:pt x="78" y="642"/>
                  </a:lnTo>
                  <a:lnTo>
                    <a:pt x="80" y="642"/>
                  </a:lnTo>
                  <a:lnTo>
                    <a:pt x="80" y="644"/>
                  </a:lnTo>
                  <a:lnTo>
                    <a:pt x="81" y="646"/>
                  </a:lnTo>
                  <a:lnTo>
                    <a:pt x="81" y="647"/>
                  </a:lnTo>
                  <a:lnTo>
                    <a:pt x="81" y="649"/>
                  </a:lnTo>
                  <a:lnTo>
                    <a:pt x="81" y="651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4"/>
                  </a:lnTo>
                  <a:lnTo>
                    <a:pt x="83" y="656"/>
                  </a:lnTo>
                  <a:lnTo>
                    <a:pt x="85" y="656"/>
                  </a:lnTo>
                  <a:lnTo>
                    <a:pt x="85" y="658"/>
                  </a:lnTo>
                  <a:lnTo>
                    <a:pt x="87" y="658"/>
                  </a:lnTo>
                  <a:lnTo>
                    <a:pt x="87" y="660"/>
                  </a:lnTo>
                  <a:lnTo>
                    <a:pt x="87" y="661"/>
                  </a:lnTo>
                  <a:lnTo>
                    <a:pt x="87" y="663"/>
                  </a:lnTo>
                  <a:lnTo>
                    <a:pt x="88" y="663"/>
                  </a:lnTo>
                  <a:lnTo>
                    <a:pt x="88" y="665"/>
                  </a:lnTo>
                  <a:lnTo>
                    <a:pt x="87" y="665"/>
                  </a:lnTo>
                  <a:lnTo>
                    <a:pt x="87" y="667"/>
                  </a:lnTo>
                  <a:lnTo>
                    <a:pt x="88" y="667"/>
                  </a:lnTo>
                  <a:lnTo>
                    <a:pt x="88" y="669"/>
                  </a:lnTo>
                  <a:lnTo>
                    <a:pt x="88" y="670"/>
                  </a:lnTo>
                  <a:lnTo>
                    <a:pt x="88" y="672"/>
                  </a:lnTo>
                  <a:lnTo>
                    <a:pt x="90" y="672"/>
                  </a:lnTo>
                  <a:lnTo>
                    <a:pt x="90" y="674"/>
                  </a:lnTo>
                  <a:lnTo>
                    <a:pt x="90" y="676"/>
                  </a:lnTo>
                  <a:lnTo>
                    <a:pt x="92" y="676"/>
                  </a:lnTo>
                  <a:lnTo>
                    <a:pt x="90" y="677"/>
                  </a:lnTo>
                  <a:lnTo>
                    <a:pt x="90" y="679"/>
                  </a:lnTo>
                  <a:lnTo>
                    <a:pt x="90" y="681"/>
                  </a:lnTo>
                  <a:lnTo>
                    <a:pt x="90" y="683"/>
                  </a:lnTo>
                  <a:lnTo>
                    <a:pt x="92" y="683"/>
                  </a:lnTo>
                  <a:lnTo>
                    <a:pt x="92" y="685"/>
                  </a:lnTo>
                  <a:lnTo>
                    <a:pt x="92" y="686"/>
                  </a:lnTo>
                  <a:lnTo>
                    <a:pt x="92" y="688"/>
                  </a:lnTo>
                  <a:lnTo>
                    <a:pt x="92" y="690"/>
                  </a:lnTo>
                  <a:lnTo>
                    <a:pt x="92" y="692"/>
                  </a:lnTo>
                  <a:lnTo>
                    <a:pt x="92" y="693"/>
                  </a:lnTo>
                  <a:lnTo>
                    <a:pt x="94" y="693"/>
                  </a:lnTo>
                  <a:lnTo>
                    <a:pt x="94" y="695"/>
                  </a:lnTo>
                  <a:lnTo>
                    <a:pt x="96" y="697"/>
                  </a:lnTo>
                  <a:lnTo>
                    <a:pt x="96" y="699"/>
                  </a:lnTo>
                  <a:lnTo>
                    <a:pt x="97" y="699"/>
                  </a:lnTo>
                  <a:lnTo>
                    <a:pt x="99" y="700"/>
                  </a:lnTo>
                  <a:lnTo>
                    <a:pt x="97" y="700"/>
                  </a:lnTo>
                  <a:lnTo>
                    <a:pt x="97" y="702"/>
                  </a:lnTo>
                  <a:lnTo>
                    <a:pt x="97" y="704"/>
                  </a:lnTo>
                  <a:lnTo>
                    <a:pt x="97" y="706"/>
                  </a:lnTo>
                  <a:lnTo>
                    <a:pt x="96" y="706"/>
                  </a:lnTo>
                  <a:lnTo>
                    <a:pt x="96" y="708"/>
                  </a:lnTo>
                  <a:lnTo>
                    <a:pt x="96" y="709"/>
                  </a:lnTo>
                  <a:lnTo>
                    <a:pt x="96" y="711"/>
                  </a:lnTo>
                  <a:lnTo>
                    <a:pt x="96" y="713"/>
                  </a:lnTo>
                  <a:lnTo>
                    <a:pt x="94" y="713"/>
                  </a:lnTo>
                  <a:lnTo>
                    <a:pt x="94" y="715"/>
                  </a:lnTo>
                  <a:lnTo>
                    <a:pt x="94" y="716"/>
                  </a:lnTo>
                  <a:lnTo>
                    <a:pt x="94" y="718"/>
                  </a:lnTo>
                  <a:lnTo>
                    <a:pt x="96" y="718"/>
                  </a:lnTo>
                  <a:lnTo>
                    <a:pt x="96" y="720"/>
                  </a:lnTo>
                  <a:lnTo>
                    <a:pt x="97" y="720"/>
                  </a:lnTo>
                  <a:lnTo>
                    <a:pt x="97" y="722"/>
                  </a:lnTo>
                  <a:lnTo>
                    <a:pt x="97" y="723"/>
                  </a:lnTo>
                  <a:lnTo>
                    <a:pt x="97" y="725"/>
                  </a:lnTo>
                  <a:lnTo>
                    <a:pt x="97" y="727"/>
                  </a:lnTo>
                  <a:lnTo>
                    <a:pt x="97" y="72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01"/>
            <p:cNvSpPr>
              <a:spLocks/>
            </p:cNvSpPr>
            <p:nvPr/>
          </p:nvSpPr>
          <p:spPr bwMode="auto">
            <a:xfrm>
              <a:off x="2262" y="2896"/>
              <a:ext cx="232" cy="895"/>
            </a:xfrm>
            <a:custGeom>
              <a:avLst/>
              <a:gdLst>
                <a:gd name="T0" fmla="*/ 225 w 232"/>
                <a:gd name="T1" fmla="*/ 21 h 895"/>
                <a:gd name="T2" fmla="*/ 227 w 232"/>
                <a:gd name="T3" fmla="*/ 40 h 895"/>
                <a:gd name="T4" fmla="*/ 228 w 232"/>
                <a:gd name="T5" fmla="*/ 60 h 895"/>
                <a:gd name="T6" fmla="*/ 219 w 232"/>
                <a:gd name="T7" fmla="*/ 74 h 895"/>
                <a:gd name="T8" fmla="*/ 212 w 232"/>
                <a:gd name="T9" fmla="*/ 92 h 895"/>
                <a:gd name="T10" fmla="*/ 214 w 232"/>
                <a:gd name="T11" fmla="*/ 113 h 895"/>
                <a:gd name="T12" fmla="*/ 214 w 232"/>
                <a:gd name="T13" fmla="*/ 136 h 895"/>
                <a:gd name="T14" fmla="*/ 216 w 232"/>
                <a:gd name="T15" fmla="*/ 154 h 895"/>
                <a:gd name="T16" fmla="*/ 202 w 232"/>
                <a:gd name="T17" fmla="*/ 170 h 895"/>
                <a:gd name="T18" fmla="*/ 205 w 232"/>
                <a:gd name="T19" fmla="*/ 194 h 895"/>
                <a:gd name="T20" fmla="*/ 204 w 232"/>
                <a:gd name="T21" fmla="*/ 214 h 895"/>
                <a:gd name="T22" fmla="*/ 184 w 232"/>
                <a:gd name="T23" fmla="*/ 223 h 895"/>
                <a:gd name="T24" fmla="*/ 173 w 232"/>
                <a:gd name="T25" fmla="*/ 228 h 895"/>
                <a:gd name="T26" fmla="*/ 163 w 232"/>
                <a:gd name="T27" fmla="*/ 237 h 895"/>
                <a:gd name="T28" fmla="*/ 159 w 232"/>
                <a:gd name="T29" fmla="*/ 258 h 895"/>
                <a:gd name="T30" fmla="*/ 145 w 232"/>
                <a:gd name="T31" fmla="*/ 276 h 895"/>
                <a:gd name="T32" fmla="*/ 145 w 232"/>
                <a:gd name="T33" fmla="*/ 290 h 895"/>
                <a:gd name="T34" fmla="*/ 154 w 232"/>
                <a:gd name="T35" fmla="*/ 313 h 895"/>
                <a:gd name="T36" fmla="*/ 147 w 232"/>
                <a:gd name="T37" fmla="*/ 329 h 895"/>
                <a:gd name="T38" fmla="*/ 134 w 232"/>
                <a:gd name="T39" fmla="*/ 329 h 895"/>
                <a:gd name="T40" fmla="*/ 115 w 232"/>
                <a:gd name="T41" fmla="*/ 334 h 895"/>
                <a:gd name="T42" fmla="*/ 113 w 232"/>
                <a:gd name="T43" fmla="*/ 359 h 895"/>
                <a:gd name="T44" fmla="*/ 106 w 232"/>
                <a:gd name="T45" fmla="*/ 382 h 895"/>
                <a:gd name="T46" fmla="*/ 94 w 232"/>
                <a:gd name="T47" fmla="*/ 391 h 895"/>
                <a:gd name="T48" fmla="*/ 73 w 232"/>
                <a:gd name="T49" fmla="*/ 391 h 895"/>
                <a:gd name="T50" fmla="*/ 60 w 232"/>
                <a:gd name="T51" fmla="*/ 396 h 895"/>
                <a:gd name="T52" fmla="*/ 71 w 232"/>
                <a:gd name="T53" fmla="*/ 409 h 895"/>
                <a:gd name="T54" fmla="*/ 83 w 232"/>
                <a:gd name="T55" fmla="*/ 423 h 895"/>
                <a:gd name="T56" fmla="*/ 81 w 232"/>
                <a:gd name="T57" fmla="*/ 442 h 895"/>
                <a:gd name="T58" fmla="*/ 88 w 232"/>
                <a:gd name="T59" fmla="*/ 456 h 895"/>
                <a:gd name="T60" fmla="*/ 81 w 232"/>
                <a:gd name="T61" fmla="*/ 474 h 895"/>
                <a:gd name="T62" fmla="*/ 71 w 232"/>
                <a:gd name="T63" fmla="*/ 481 h 895"/>
                <a:gd name="T64" fmla="*/ 65 w 232"/>
                <a:gd name="T65" fmla="*/ 499 h 895"/>
                <a:gd name="T66" fmla="*/ 62 w 232"/>
                <a:gd name="T67" fmla="*/ 515 h 895"/>
                <a:gd name="T68" fmla="*/ 57 w 232"/>
                <a:gd name="T69" fmla="*/ 527 h 895"/>
                <a:gd name="T70" fmla="*/ 41 w 232"/>
                <a:gd name="T71" fmla="*/ 538 h 895"/>
                <a:gd name="T72" fmla="*/ 30 w 232"/>
                <a:gd name="T73" fmla="*/ 559 h 895"/>
                <a:gd name="T74" fmla="*/ 23 w 232"/>
                <a:gd name="T75" fmla="*/ 582 h 895"/>
                <a:gd name="T76" fmla="*/ 14 w 232"/>
                <a:gd name="T77" fmla="*/ 603 h 895"/>
                <a:gd name="T78" fmla="*/ 11 w 232"/>
                <a:gd name="T79" fmla="*/ 621 h 895"/>
                <a:gd name="T80" fmla="*/ 9 w 232"/>
                <a:gd name="T81" fmla="*/ 635 h 895"/>
                <a:gd name="T82" fmla="*/ 4 w 232"/>
                <a:gd name="T83" fmla="*/ 646 h 895"/>
                <a:gd name="T84" fmla="*/ 2 w 232"/>
                <a:gd name="T85" fmla="*/ 665 h 895"/>
                <a:gd name="T86" fmla="*/ 11 w 232"/>
                <a:gd name="T87" fmla="*/ 685 h 895"/>
                <a:gd name="T88" fmla="*/ 25 w 232"/>
                <a:gd name="T89" fmla="*/ 701 h 895"/>
                <a:gd name="T90" fmla="*/ 48 w 232"/>
                <a:gd name="T91" fmla="*/ 702 h 895"/>
                <a:gd name="T92" fmla="*/ 71 w 232"/>
                <a:gd name="T93" fmla="*/ 711 h 895"/>
                <a:gd name="T94" fmla="*/ 92 w 232"/>
                <a:gd name="T95" fmla="*/ 715 h 895"/>
                <a:gd name="T96" fmla="*/ 96 w 232"/>
                <a:gd name="T97" fmla="*/ 736 h 895"/>
                <a:gd name="T98" fmla="*/ 88 w 232"/>
                <a:gd name="T99" fmla="*/ 759 h 895"/>
                <a:gd name="T100" fmla="*/ 80 w 232"/>
                <a:gd name="T101" fmla="*/ 782 h 895"/>
                <a:gd name="T102" fmla="*/ 62 w 232"/>
                <a:gd name="T103" fmla="*/ 796 h 895"/>
                <a:gd name="T104" fmla="*/ 69 w 232"/>
                <a:gd name="T105" fmla="*/ 812 h 895"/>
                <a:gd name="T106" fmla="*/ 92 w 232"/>
                <a:gd name="T107" fmla="*/ 810 h 895"/>
                <a:gd name="T108" fmla="*/ 108 w 232"/>
                <a:gd name="T109" fmla="*/ 807 h 895"/>
                <a:gd name="T110" fmla="*/ 124 w 232"/>
                <a:gd name="T111" fmla="*/ 821 h 895"/>
                <a:gd name="T112" fmla="*/ 136 w 232"/>
                <a:gd name="T113" fmla="*/ 839 h 895"/>
                <a:gd name="T114" fmla="*/ 126 w 232"/>
                <a:gd name="T115" fmla="*/ 855 h 895"/>
                <a:gd name="T116" fmla="*/ 117 w 232"/>
                <a:gd name="T117" fmla="*/ 874 h 895"/>
                <a:gd name="T118" fmla="*/ 119 w 232"/>
                <a:gd name="T119" fmla="*/ 89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2" h="895">
                  <a:moveTo>
                    <a:pt x="228" y="0"/>
                  </a:moveTo>
                  <a:lnTo>
                    <a:pt x="228" y="2"/>
                  </a:lnTo>
                  <a:lnTo>
                    <a:pt x="228" y="3"/>
                  </a:lnTo>
                  <a:lnTo>
                    <a:pt x="228" y="5"/>
                  </a:lnTo>
                  <a:lnTo>
                    <a:pt x="227" y="5"/>
                  </a:lnTo>
                  <a:lnTo>
                    <a:pt x="227" y="7"/>
                  </a:lnTo>
                  <a:lnTo>
                    <a:pt x="225" y="7"/>
                  </a:lnTo>
                  <a:lnTo>
                    <a:pt x="225" y="9"/>
                  </a:lnTo>
                  <a:lnTo>
                    <a:pt x="225" y="10"/>
                  </a:lnTo>
                  <a:lnTo>
                    <a:pt x="225" y="12"/>
                  </a:lnTo>
                  <a:lnTo>
                    <a:pt x="225" y="14"/>
                  </a:lnTo>
                  <a:lnTo>
                    <a:pt x="227" y="14"/>
                  </a:lnTo>
                  <a:lnTo>
                    <a:pt x="227" y="16"/>
                  </a:lnTo>
                  <a:lnTo>
                    <a:pt x="227" y="17"/>
                  </a:lnTo>
                  <a:lnTo>
                    <a:pt x="225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3" y="21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5"/>
                  </a:lnTo>
                  <a:lnTo>
                    <a:pt x="219" y="25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8"/>
                  </a:lnTo>
                  <a:lnTo>
                    <a:pt x="221" y="30"/>
                  </a:lnTo>
                  <a:lnTo>
                    <a:pt x="223" y="30"/>
                  </a:lnTo>
                  <a:lnTo>
                    <a:pt x="225" y="32"/>
                  </a:lnTo>
                  <a:lnTo>
                    <a:pt x="225" y="33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7" y="37"/>
                  </a:lnTo>
                  <a:lnTo>
                    <a:pt x="227" y="39"/>
                  </a:lnTo>
                  <a:lnTo>
                    <a:pt x="227" y="40"/>
                  </a:lnTo>
                  <a:lnTo>
                    <a:pt x="227" y="42"/>
                  </a:lnTo>
                  <a:lnTo>
                    <a:pt x="225" y="42"/>
                  </a:lnTo>
                  <a:lnTo>
                    <a:pt x="227" y="42"/>
                  </a:lnTo>
                  <a:lnTo>
                    <a:pt x="227" y="44"/>
                  </a:lnTo>
                  <a:lnTo>
                    <a:pt x="227" y="46"/>
                  </a:lnTo>
                  <a:lnTo>
                    <a:pt x="227" y="48"/>
                  </a:lnTo>
                  <a:lnTo>
                    <a:pt x="227" y="49"/>
                  </a:lnTo>
                  <a:lnTo>
                    <a:pt x="228" y="49"/>
                  </a:lnTo>
                  <a:lnTo>
                    <a:pt x="227" y="49"/>
                  </a:lnTo>
                  <a:lnTo>
                    <a:pt x="227" y="51"/>
                  </a:lnTo>
                  <a:lnTo>
                    <a:pt x="227" y="53"/>
                  </a:lnTo>
                  <a:lnTo>
                    <a:pt x="227" y="55"/>
                  </a:lnTo>
                  <a:lnTo>
                    <a:pt x="228" y="56"/>
                  </a:lnTo>
                  <a:lnTo>
                    <a:pt x="227" y="56"/>
                  </a:lnTo>
                  <a:lnTo>
                    <a:pt x="228" y="56"/>
                  </a:lnTo>
                  <a:lnTo>
                    <a:pt x="228" y="58"/>
                  </a:lnTo>
                  <a:lnTo>
                    <a:pt x="228" y="60"/>
                  </a:lnTo>
                  <a:lnTo>
                    <a:pt x="228" y="62"/>
                  </a:lnTo>
                  <a:lnTo>
                    <a:pt x="228" y="63"/>
                  </a:lnTo>
                  <a:lnTo>
                    <a:pt x="230" y="63"/>
                  </a:lnTo>
                  <a:lnTo>
                    <a:pt x="230" y="65"/>
                  </a:lnTo>
                  <a:lnTo>
                    <a:pt x="232" y="67"/>
                  </a:lnTo>
                  <a:lnTo>
                    <a:pt x="230" y="67"/>
                  </a:lnTo>
                  <a:lnTo>
                    <a:pt x="230" y="69"/>
                  </a:lnTo>
                  <a:lnTo>
                    <a:pt x="230" y="71"/>
                  </a:lnTo>
                  <a:lnTo>
                    <a:pt x="232" y="72"/>
                  </a:lnTo>
                  <a:lnTo>
                    <a:pt x="230" y="72"/>
                  </a:lnTo>
                  <a:lnTo>
                    <a:pt x="228" y="72"/>
                  </a:lnTo>
                  <a:lnTo>
                    <a:pt x="227" y="72"/>
                  </a:lnTo>
                  <a:lnTo>
                    <a:pt x="225" y="72"/>
                  </a:lnTo>
                  <a:lnTo>
                    <a:pt x="225" y="74"/>
                  </a:lnTo>
                  <a:lnTo>
                    <a:pt x="223" y="74"/>
                  </a:lnTo>
                  <a:lnTo>
                    <a:pt x="221" y="74"/>
                  </a:lnTo>
                  <a:lnTo>
                    <a:pt x="219" y="74"/>
                  </a:lnTo>
                  <a:lnTo>
                    <a:pt x="218" y="74"/>
                  </a:lnTo>
                  <a:lnTo>
                    <a:pt x="218" y="76"/>
                  </a:lnTo>
                  <a:lnTo>
                    <a:pt x="216" y="76"/>
                  </a:lnTo>
                  <a:lnTo>
                    <a:pt x="216" y="78"/>
                  </a:lnTo>
                  <a:lnTo>
                    <a:pt x="216" y="79"/>
                  </a:lnTo>
                  <a:lnTo>
                    <a:pt x="214" y="79"/>
                  </a:lnTo>
                  <a:lnTo>
                    <a:pt x="216" y="81"/>
                  </a:lnTo>
                  <a:lnTo>
                    <a:pt x="216" y="83"/>
                  </a:lnTo>
                  <a:lnTo>
                    <a:pt x="218" y="83"/>
                  </a:lnTo>
                  <a:lnTo>
                    <a:pt x="218" y="85"/>
                  </a:lnTo>
                  <a:lnTo>
                    <a:pt x="216" y="85"/>
                  </a:lnTo>
                  <a:lnTo>
                    <a:pt x="216" y="86"/>
                  </a:lnTo>
                  <a:lnTo>
                    <a:pt x="214" y="86"/>
                  </a:lnTo>
                  <a:lnTo>
                    <a:pt x="214" y="88"/>
                  </a:lnTo>
                  <a:lnTo>
                    <a:pt x="214" y="90"/>
                  </a:lnTo>
                  <a:lnTo>
                    <a:pt x="212" y="90"/>
                  </a:lnTo>
                  <a:lnTo>
                    <a:pt x="212" y="92"/>
                  </a:lnTo>
                  <a:lnTo>
                    <a:pt x="212" y="94"/>
                  </a:lnTo>
                  <a:lnTo>
                    <a:pt x="214" y="94"/>
                  </a:lnTo>
                  <a:lnTo>
                    <a:pt x="214" y="95"/>
                  </a:lnTo>
                  <a:lnTo>
                    <a:pt x="212" y="95"/>
                  </a:lnTo>
                  <a:lnTo>
                    <a:pt x="212" y="97"/>
                  </a:lnTo>
                  <a:lnTo>
                    <a:pt x="212" y="99"/>
                  </a:lnTo>
                  <a:lnTo>
                    <a:pt x="212" y="101"/>
                  </a:lnTo>
                  <a:lnTo>
                    <a:pt x="212" y="102"/>
                  </a:lnTo>
                  <a:lnTo>
                    <a:pt x="212" y="104"/>
                  </a:lnTo>
                  <a:lnTo>
                    <a:pt x="211" y="104"/>
                  </a:lnTo>
                  <a:lnTo>
                    <a:pt x="211" y="106"/>
                  </a:lnTo>
                  <a:lnTo>
                    <a:pt x="211" y="108"/>
                  </a:lnTo>
                  <a:lnTo>
                    <a:pt x="211" y="109"/>
                  </a:lnTo>
                  <a:lnTo>
                    <a:pt x="212" y="109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4" y="113"/>
                  </a:lnTo>
                  <a:lnTo>
                    <a:pt x="214" y="115"/>
                  </a:lnTo>
                  <a:lnTo>
                    <a:pt x="214" y="117"/>
                  </a:lnTo>
                  <a:lnTo>
                    <a:pt x="212" y="117"/>
                  </a:lnTo>
                  <a:lnTo>
                    <a:pt x="212" y="118"/>
                  </a:lnTo>
                  <a:lnTo>
                    <a:pt x="212" y="120"/>
                  </a:lnTo>
                  <a:lnTo>
                    <a:pt x="211" y="120"/>
                  </a:lnTo>
                  <a:lnTo>
                    <a:pt x="211" y="122"/>
                  </a:lnTo>
                  <a:lnTo>
                    <a:pt x="212" y="122"/>
                  </a:lnTo>
                  <a:lnTo>
                    <a:pt x="212" y="124"/>
                  </a:lnTo>
                  <a:lnTo>
                    <a:pt x="212" y="125"/>
                  </a:lnTo>
                  <a:lnTo>
                    <a:pt x="214" y="125"/>
                  </a:lnTo>
                  <a:lnTo>
                    <a:pt x="214" y="127"/>
                  </a:lnTo>
                  <a:lnTo>
                    <a:pt x="214" y="129"/>
                  </a:lnTo>
                  <a:lnTo>
                    <a:pt x="214" y="131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4" y="136"/>
                  </a:lnTo>
                  <a:lnTo>
                    <a:pt x="212" y="136"/>
                  </a:lnTo>
                  <a:lnTo>
                    <a:pt x="212" y="138"/>
                  </a:lnTo>
                  <a:lnTo>
                    <a:pt x="214" y="138"/>
                  </a:lnTo>
                  <a:lnTo>
                    <a:pt x="216" y="138"/>
                  </a:lnTo>
                  <a:lnTo>
                    <a:pt x="216" y="140"/>
                  </a:lnTo>
                  <a:lnTo>
                    <a:pt x="216" y="141"/>
                  </a:lnTo>
                  <a:lnTo>
                    <a:pt x="218" y="141"/>
                  </a:lnTo>
                  <a:lnTo>
                    <a:pt x="218" y="143"/>
                  </a:lnTo>
                  <a:lnTo>
                    <a:pt x="218" y="145"/>
                  </a:lnTo>
                  <a:lnTo>
                    <a:pt x="218" y="147"/>
                  </a:lnTo>
                  <a:lnTo>
                    <a:pt x="218" y="148"/>
                  </a:lnTo>
                  <a:lnTo>
                    <a:pt x="218" y="150"/>
                  </a:lnTo>
                  <a:lnTo>
                    <a:pt x="216" y="150"/>
                  </a:lnTo>
                  <a:lnTo>
                    <a:pt x="216" y="152"/>
                  </a:lnTo>
                  <a:lnTo>
                    <a:pt x="218" y="152"/>
                  </a:lnTo>
                  <a:lnTo>
                    <a:pt x="218" y="154"/>
                  </a:lnTo>
                  <a:lnTo>
                    <a:pt x="216" y="154"/>
                  </a:lnTo>
                  <a:lnTo>
                    <a:pt x="216" y="156"/>
                  </a:lnTo>
                  <a:lnTo>
                    <a:pt x="214" y="156"/>
                  </a:lnTo>
                  <a:lnTo>
                    <a:pt x="212" y="156"/>
                  </a:lnTo>
                  <a:lnTo>
                    <a:pt x="212" y="157"/>
                  </a:lnTo>
                  <a:lnTo>
                    <a:pt x="212" y="159"/>
                  </a:lnTo>
                  <a:lnTo>
                    <a:pt x="211" y="159"/>
                  </a:lnTo>
                  <a:lnTo>
                    <a:pt x="211" y="161"/>
                  </a:lnTo>
                  <a:lnTo>
                    <a:pt x="209" y="161"/>
                  </a:lnTo>
                  <a:lnTo>
                    <a:pt x="209" y="163"/>
                  </a:lnTo>
                  <a:lnTo>
                    <a:pt x="209" y="164"/>
                  </a:lnTo>
                  <a:lnTo>
                    <a:pt x="207" y="164"/>
                  </a:lnTo>
                  <a:lnTo>
                    <a:pt x="207" y="166"/>
                  </a:lnTo>
                  <a:lnTo>
                    <a:pt x="207" y="168"/>
                  </a:lnTo>
                  <a:lnTo>
                    <a:pt x="205" y="168"/>
                  </a:lnTo>
                  <a:lnTo>
                    <a:pt x="204" y="168"/>
                  </a:lnTo>
                  <a:lnTo>
                    <a:pt x="204" y="170"/>
                  </a:lnTo>
                  <a:lnTo>
                    <a:pt x="202" y="170"/>
                  </a:lnTo>
                  <a:lnTo>
                    <a:pt x="202" y="171"/>
                  </a:lnTo>
                  <a:lnTo>
                    <a:pt x="204" y="173"/>
                  </a:lnTo>
                  <a:lnTo>
                    <a:pt x="204" y="175"/>
                  </a:lnTo>
                  <a:lnTo>
                    <a:pt x="202" y="175"/>
                  </a:lnTo>
                  <a:lnTo>
                    <a:pt x="202" y="177"/>
                  </a:lnTo>
                  <a:lnTo>
                    <a:pt x="202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5" y="180"/>
                  </a:lnTo>
                  <a:lnTo>
                    <a:pt x="205" y="182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9"/>
                  </a:lnTo>
                  <a:lnTo>
                    <a:pt x="207" y="191"/>
                  </a:lnTo>
                  <a:lnTo>
                    <a:pt x="205" y="191"/>
                  </a:lnTo>
                  <a:lnTo>
                    <a:pt x="205" y="193"/>
                  </a:lnTo>
                  <a:lnTo>
                    <a:pt x="205" y="194"/>
                  </a:lnTo>
                  <a:lnTo>
                    <a:pt x="207" y="194"/>
                  </a:lnTo>
                  <a:lnTo>
                    <a:pt x="207" y="196"/>
                  </a:lnTo>
                  <a:lnTo>
                    <a:pt x="207" y="198"/>
                  </a:lnTo>
                  <a:lnTo>
                    <a:pt x="207" y="200"/>
                  </a:lnTo>
                  <a:lnTo>
                    <a:pt x="207" y="202"/>
                  </a:lnTo>
                  <a:lnTo>
                    <a:pt x="209" y="202"/>
                  </a:lnTo>
                  <a:lnTo>
                    <a:pt x="207" y="202"/>
                  </a:lnTo>
                  <a:lnTo>
                    <a:pt x="207" y="203"/>
                  </a:lnTo>
                  <a:lnTo>
                    <a:pt x="207" y="205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9"/>
                  </a:lnTo>
                  <a:lnTo>
                    <a:pt x="207" y="210"/>
                  </a:lnTo>
                  <a:lnTo>
                    <a:pt x="207" y="212"/>
                  </a:lnTo>
                  <a:lnTo>
                    <a:pt x="207" y="214"/>
                  </a:lnTo>
                  <a:lnTo>
                    <a:pt x="205" y="214"/>
                  </a:lnTo>
                  <a:lnTo>
                    <a:pt x="204" y="214"/>
                  </a:lnTo>
                  <a:lnTo>
                    <a:pt x="204" y="216"/>
                  </a:lnTo>
                  <a:lnTo>
                    <a:pt x="202" y="216"/>
                  </a:lnTo>
                  <a:lnTo>
                    <a:pt x="200" y="216"/>
                  </a:lnTo>
                  <a:lnTo>
                    <a:pt x="198" y="217"/>
                  </a:lnTo>
                  <a:lnTo>
                    <a:pt x="196" y="217"/>
                  </a:lnTo>
                  <a:lnTo>
                    <a:pt x="195" y="217"/>
                  </a:lnTo>
                  <a:lnTo>
                    <a:pt x="195" y="219"/>
                  </a:lnTo>
                  <a:lnTo>
                    <a:pt x="193" y="219"/>
                  </a:lnTo>
                  <a:lnTo>
                    <a:pt x="193" y="221"/>
                  </a:lnTo>
                  <a:lnTo>
                    <a:pt x="191" y="221"/>
                  </a:lnTo>
                  <a:lnTo>
                    <a:pt x="191" y="219"/>
                  </a:lnTo>
                  <a:lnTo>
                    <a:pt x="189" y="219"/>
                  </a:lnTo>
                  <a:lnTo>
                    <a:pt x="189" y="221"/>
                  </a:lnTo>
                  <a:lnTo>
                    <a:pt x="188" y="221"/>
                  </a:lnTo>
                  <a:lnTo>
                    <a:pt x="188" y="223"/>
                  </a:lnTo>
                  <a:lnTo>
                    <a:pt x="186" y="223"/>
                  </a:lnTo>
                  <a:lnTo>
                    <a:pt x="184" y="223"/>
                  </a:lnTo>
                  <a:lnTo>
                    <a:pt x="182" y="223"/>
                  </a:lnTo>
                  <a:lnTo>
                    <a:pt x="182" y="221"/>
                  </a:lnTo>
                  <a:lnTo>
                    <a:pt x="180" y="221"/>
                  </a:lnTo>
                  <a:lnTo>
                    <a:pt x="180" y="223"/>
                  </a:lnTo>
                  <a:lnTo>
                    <a:pt x="180" y="225"/>
                  </a:lnTo>
                  <a:lnTo>
                    <a:pt x="182" y="225"/>
                  </a:lnTo>
                  <a:lnTo>
                    <a:pt x="182" y="226"/>
                  </a:lnTo>
                  <a:lnTo>
                    <a:pt x="180" y="226"/>
                  </a:lnTo>
                  <a:lnTo>
                    <a:pt x="180" y="228"/>
                  </a:lnTo>
                  <a:lnTo>
                    <a:pt x="180" y="226"/>
                  </a:lnTo>
                  <a:lnTo>
                    <a:pt x="180" y="225"/>
                  </a:lnTo>
                  <a:lnTo>
                    <a:pt x="179" y="225"/>
                  </a:lnTo>
                  <a:lnTo>
                    <a:pt x="177" y="225"/>
                  </a:lnTo>
                  <a:lnTo>
                    <a:pt x="177" y="226"/>
                  </a:lnTo>
                  <a:lnTo>
                    <a:pt x="175" y="226"/>
                  </a:lnTo>
                  <a:lnTo>
                    <a:pt x="173" y="226"/>
                  </a:lnTo>
                  <a:lnTo>
                    <a:pt x="173" y="228"/>
                  </a:lnTo>
                  <a:lnTo>
                    <a:pt x="172" y="228"/>
                  </a:lnTo>
                  <a:lnTo>
                    <a:pt x="172" y="230"/>
                  </a:lnTo>
                  <a:lnTo>
                    <a:pt x="172" y="232"/>
                  </a:lnTo>
                  <a:lnTo>
                    <a:pt x="172" y="233"/>
                  </a:lnTo>
                  <a:lnTo>
                    <a:pt x="170" y="233"/>
                  </a:lnTo>
                  <a:lnTo>
                    <a:pt x="170" y="235"/>
                  </a:lnTo>
                  <a:lnTo>
                    <a:pt x="168" y="235"/>
                  </a:lnTo>
                  <a:lnTo>
                    <a:pt x="168" y="233"/>
                  </a:lnTo>
                  <a:lnTo>
                    <a:pt x="166" y="233"/>
                  </a:lnTo>
                  <a:lnTo>
                    <a:pt x="166" y="235"/>
                  </a:lnTo>
                  <a:lnTo>
                    <a:pt x="165" y="235"/>
                  </a:lnTo>
                  <a:lnTo>
                    <a:pt x="165" y="233"/>
                  </a:lnTo>
                  <a:lnTo>
                    <a:pt x="163" y="233"/>
                  </a:lnTo>
                  <a:lnTo>
                    <a:pt x="163" y="235"/>
                  </a:lnTo>
                  <a:lnTo>
                    <a:pt x="161" y="235"/>
                  </a:lnTo>
                  <a:lnTo>
                    <a:pt x="161" y="237"/>
                  </a:lnTo>
                  <a:lnTo>
                    <a:pt x="163" y="237"/>
                  </a:lnTo>
                  <a:lnTo>
                    <a:pt x="161" y="237"/>
                  </a:lnTo>
                  <a:lnTo>
                    <a:pt x="161" y="239"/>
                  </a:lnTo>
                  <a:lnTo>
                    <a:pt x="161" y="240"/>
                  </a:lnTo>
                  <a:lnTo>
                    <a:pt x="161" y="242"/>
                  </a:lnTo>
                  <a:lnTo>
                    <a:pt x="161" y="244"/>
                  </a:lnTo>
                  <a:lnTo>
                    <a:pt x="163" y="246"/>
                  </a:lnTo>
                  <a:lnTo>
                    <a:pt x="161" y="246"/>
                  </a:lnTo>
                  <a:lnTo>
                    <a:pt x="161" y="248"/>
                  </a:lnTo>
                  <a:lnTo>
                    <a:pt x="159" y="248"/>
                  </a:lnTo>
                  <a:lnTo>
                    <a:pt x="159" y="249"/>
                  </a:lnTo>
                  <a:lnTo>
                    <a:pt x="159" y="251"/>
                  </a:lnTo>
                  <a:lnTo>
                    <a:pt x="159" y="253"/>
                  </a:lnTo>
                  <a:lnTo>
                    <a:pt x="159" y="255"/>
                  </a:lnTo>
                  <a:lnTo>
                    <a:pt x="157" y="255"/>
                  </a:lnTo>
                  <a:lnTo>
                    <a:pt x="157" y="256"/>
                  </a:lnTo>
                  <a:lnTo>
                    <a:pt x="159" y="256"/>
                  </a:lnTo>
                  <a:lnTo>
                    <a:pt x="159" y="258"/>
                  </a:lnTo>
                  <a:lnTo>
                    <a:pt x="157" y="258"/>
                  </a:lnTo>
                  <a:lnTo>
                    <a:pt x="157" y="260"/>
                  </a:lnTo>
                  <a:lnTo>
                    <a:pt x="157" y="262"/>
                  </a:lnTo>
                  <a:lnTo>
                    <a:pt x="156" y="262"/>
                  </a:lnTo>
                  <a:lnTo>
                    <a:pt x="156" y="263"/>
                  </a:lnTo>
                  <a:lnTo>
                    <a:pt x="156" y="265"/>
                  </a:lnTo>
                  <a:lnTo>
                    <a:pt x="154" y="267"/>
                  </a:lnTo>
                  <a:lnTo>
                    <a:pt x="152" y="267"/>
                  </a:lnTo>
                  <a:lnTo>
                    <a:pt x="152" y="269"/>
                  </a:lnTo>
                  <a:lnTo>
                    <a:pt x="150" y="269"/>
                  </a:lnTo>
                  <a:lnTo>
                    <a:pt x="150" y="271"/>
                  </a:lnTo>
                  <a:lnTo>
                    <a:pt x="149" y="271"/>
                  </a:lnTo>
                  <a:lnTo>
                    <a:pt x="147" y="271"/>
                  </a:lnTo>
                  <a:lnTo>
                    <a:pt x="147" y="272"/>
                  </a:lnTo>
                  <a:lnTo>
                    <a:pt x="147" y="274"/>
                  </a:lnTo>
                  <a:lnTo>
                    <a:pt x="145" y="274"/>
                  </a:lnTo>
                  <a:lnTo>
                    <a:pt x="145" y="276"/>
                  </a:lnTo>
                  <a:lnTo>
                    <a:pt x="147" y="276"/>
                  </a:lnTo>
                  <a:lnTo>
                    <a:pt x="147" y="278"/>
                  </a:lnTo>
                  <a:lnTo>
                    <a:pt x="149" y="278"/>
                  </a:lnTo>
                  <a:lnTo>
                    <a:pt x="149" y="279"/>
                  </a:lnTo>
                  <a:lnTo>
                    <a:pt x="149" y="281"/>
                  </a:lnTo>
                  <a:lnTo>
                    <a:pt x="150" y="281"/>
                  </a:lnTo>
                  <a:lnTo>
                    <a:pt x="150" y="283"/>
                  </a:lnTo>
                  <a:lnTo>
                    <a:pt x="149" y="283"/>
                  </a:lnTo>
                  <a:lnTo>
                    <a:pt x="149" y="285"/>
                  </a:lnTo>
                  <a:lnTo>
                    <a:pt x="150" y="285"/>
                  </a:lnTo>
                  <a:lnTo>
                    <a:pt x="150" y="286"/>
                  </a:lnTo>
                  <a:lnTo>
                    <a:pt x="149" y="286"/>
                  </a:lnTo>
                  <a:lnTo>
                    <a:pt x="147" y="285"/>
                  </a:lnTo>
                  <a:lnTo>
                    <a:pt x="145" y="285"/>
                  </a:lnTo>
                  <a:lnTo>
                    <a:pt x="145" y="286"/>
                  </a:lnTo>
                  <a:lnTo>
                    <a:pt x="145" y="288"/>
                  </a:lnTo>
                  <a:lnTo>
                    <a:pt x="145" y="290"/>
                  </a:lnTo>
                  <a:lnTo>
                    <a:pt x="145" y="292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7"/>
                  </a:lnTo>
                  <a:lnTo>
                    <a:pt x="147" y="299"/>
                  </a:lnTo>
                  <a:lnTo>
                    <a:pt x="147" y="301"/>
                  </a:lnTo>
                  <a:lnTo>
                    <a:pt x="149" y="301"/>
                  </a:lnTo>
                  <a:lnTo>
                    <a:pt x="149" y="302"/>
                  </a:lnTo>
                  <a:lnTo>
                    <a:pt x="149" y="304"/>
                  </a:lnTo>
                  <a:lnTo>
                    <a:pt x="149" y="306"/>
                  </a:lnTo>
                  <a:lnTo>
                    <a:pt x="150" y="308"/>
                  </a:lnTo>
                  <a:lnTo>
                    <a:pt x="150" y="309"/>
                  </a:lnTo>
                  <a:lnTo>
                    <a:pt x="150" y="311"/>
                  </a:lnTo>
                  <a:lnTo>
                    <a:pt x="152" y="311"/>
                  </a:lnTo>
                  <a:lnTo>
                    <a:pt x="152" y="313"/>
                  </a:lnTo>
                  <a:lnTo>
                    <a:pt x="154" y="313"/>
                  </a:lnTo>
                  <a:lnTo>
                    <a:pt x="154" y="315"/>
                  </a:lnTo>
                  <a:lnTo>
                    <a:pt x="152" y="315"/>
                  </a:lnTo>
                  <a:lnTo>
                    <a:pt x="150" y="315"/>
                  </a:lnTo>
                  <a:lnTo>
                    <a:pt x="149" y="315"/>
                  </a:lnTo>
                  <a:lnTo>
                    <a:pt x="147" y="315"/>
                  </a:lnTo>
                  <a:lnTo>
                    <a:pt x="145" y="315"/>
                  </a:lnTo>
                  <a:lnTo>
                    <a:pt x="145" y="317"/>
                  </a:lnTo>
                  <a:lnTo>
                    <a:pt x="143" y="317"/>
                  </a:lnTo>
                  <a:lnTo>
                    <a:pt x="142" y="317"/>
                  </a:lnTo>
                  <a:lnTo>
                    <a:pt x="142" y="318"/>
                  </a:lnTo>
                  <a:lnTo>
                    <a:pt x="143" y="320"/>
                  </a:lnTo>
                  <a:lnTo>
                    <a:pt x="143" y="322"/>
                  </a:lnTo>
                  <a:lnTo>
                    <a:pt x="143" y="324"/>
                  </a:lnTo>
                  <a:lnTo>
                    <a:pt x="145" y="324"/>
                  </a:lnTo>
                  <a:lnTo>
                    <a:pt x="147" y="325"/>
                  </a:lnTo>
                  <a:lnTo>
                    <a:pt x="147" y="327"/>
                  </a:lnTo>
                  <a:lnTo>
                    <a:pt x="147" y="329"/>
                  </a:lnTo>
                  <a:lnTo>
                    <a:pt x="149" y="329"/>
                  </a:lnTo>
                  <a:lnTo>
                    <a:pt x="149" y="331"/>
                  </a:lnTo>
                  <a:lnTo>
                    <a:pt x="150" y="331"/>
                  </a:lnTo>
                  <a:lnTo>
                    <a:pt x="150" y="332"/>
                  </a:lnTo>
                  <a:lnTo>
                    <a:pt x="149" y="332"/>
                  </a:lnTo>
                  <a:lnTo>
                    <a:pt x="149" y="331"/>
                  </a:lnTo>
                  <a:lnTo>
                    <a:pt x="147" y="331"/>
                  </a:lnTo>
                  <a:lnTo>
                    <a:pt x="145" y="331"/>
                  </a:lnTo>
                  <a:lnTo>
                    <a:pt x="143" y="331"/>
                  </a:lnTo>
                  <a:lnTo>
                    <a:pt x="142" y="331"/>
                  </a:lnTo>
                  <a:lnTo>
                    <a:pt x="140" y="331"/>
                  </a:lnTo>
                  <a:lnTo>
                    <a:pt x="140" y="332"/>
                  </a:lnTo>
                  <a:lnTo>
                    <a:pt x="138" y="332"/>
                  </a:lnTo>
                  <a:lnTo>
                    <a:pt x="138" y="331"/>
                  </a:lnTo>
                  <a:lnTo>
                    <a:pt x="136" y="331"/>
                  </a:lnTo>
                  <a:lnTo>
                    <a:pt x="134" y="331"/>
                  </a:lnTo>
                  <a:lnTo>
                    <a:pt x="134" y="329"/>
                  </a:lnTo>
                  <a:lnTo>
                    <a:pt x="133" y="329"/>
                  </a:lnTo>
                  <a:lnTo>
                    <a:pt x="133" y="331"/>
                  </a:lnTo>
                  <a:lnTo>
                    <a:pt x="131" y="331"/>
                  </a:lnTo>
                  <a:lnTo>
                    <a:pt x="131" y="332"/>
                  </a:lnTo>
                  <a:lnTo>
                    <a:pt x="129" y="332"/>
                  </a:lnTo>
                  <a:lnTo>
                    <a:pt x="129" y="334"/>
                  </a:lnTo>
                  <a:lnTo>
                    <a:pt x="127" y="334"/>
                  </a:lnTo>
                  <a:lnTo>
                    <a:pt x="126" y="334"/>
                  </a:lnTo>
                  <a:lnTo>
                    <a:pt x="124" y="334"/>
                  </a:lnTo>
                  <a:lnTo>
                    <a:pt x="124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19" y="334"/>
                  </a:lnTo>
                  <a:lnTo>
                    <a:pt x="119" y="332"/>
                  </a:lnTo>
                  <a:lnTo>
                    <a:pt x="117" y="332"/>
                  </a:lnTo>
                  <a:lnTo>
                    <a:pt x="115" y="334"/>
                  </a:lnTo>
                  <a:lnTo>
                    <a:pt x="115" y="336"/>
                  </a:lnTo>
                  <a:lnTo>
                    <a:pt x="115" y="340"/>
                  </a:lnTo>
                  <a:lnTo>
                    <a:pt x="115" y="341"/>
                  </a:lnTo>
                  <a:lnTo>
                    <a:pt x="115" y="343"/>
                  </a:lnTo>
                  <a:lnTo>
                    <a:pt x="115" y="345"/>
                  </a:lnTo>
                  <a:lnTo>
                    <a:pt x="115" y="347"/>
                  </a:lnTo>
                  <a:lnTo>
                    <a:pt x="115" y="348"/>
                  </a:lnTo>
                  <a:lnTo>
                    <a:pt x="115" y="350"/>
                  </a:lnTo>
                  <a:lnTo>
                    <a:pt x="113" y="350"/>
                  </a:lnTo>
                  <a:lnTo>
                    <a:pt x="115" y="352"/>
                  </a:lnTo>
                  <a:lnTo>
                    <a:pt x="115" y="354"/>
                  </a:lnTo>
                  <a:lnTo>
                    <a:pt x="113" y="354"/>
                  </a:lnTo>
                  <a:lnTo>
                    <a:pt x="115" y="354"/>
                  </a:lnTo>
                  <a:lnTo>
                    <a:pt x="115" y="356"/>
                  </a:lnTo>
                  <a:lnTo>
                    <a:pt x="113" y="356"/>
                  </a:lnTo>
                  <a:lnTo>
                    <a:pt x="113" y="357"/>
                  </a:lnTo>
                  <a:lnTo>
                    <a:pt x="113" y="359"/>
                  </a:lnTo>
                  <a:lnTo>
                    <a:pt x="111" y="359"/>
                  </a:lnTo>
                  <a:lnTo>
                    <a:pt x="111" y="361"/>
                  </a:lnTo>
                  <a:lnTo>
                    <a:pt x="111" y="363"/>
                  </a:lnTo>
                  <a:lnTo>
                    <a:pt x="111" y="364"/>
                  </a:lnTo>
                  <a:lnTo>
                    <a:pt x="111" y="366"/>
                  </a:lnTo>
                  <a:lnTo>
                    <a:pt x="110" y="366"/>
                  </a:lnTo>
                  <a:lnTo>
                    <a:pt x="110" y="368"/>
                  </a:lnTo>
                  <a:lnTo>
                    <a:pt x="110" y="370"/>
                  </a:lnTo>
                  <a:lnTo>
                    <a:pt x="110" y="371"/>
                  </a:lnTo>
                  <a:lnTo>
                    <a:pt x="110" y="373"/>
                  </a:lnTo>
                  <a:lnTo>
                    <a:pt x="110" y="375"/>
                  </a:lnTo>
                  <a:lnTo>
                    <a:pt x="110" y="377"/>
                  </a:lnTo>
                  <a:lnTo>
                    <a:pt x="110" y="379"/>
                  </a:lnTo>
                  <a:lnTo>
                    <a:pt x="110" y="380"/>
                  </a:lnTo>
                  <a:lnTo>
                    <a:pt x="108" y="380"/>
                  </a:lnTo>
                  <a:lnTo>
                    <a:pt x="108" y="382"/>
                  </a:lnTo>
                  <a:lnTo>
                    <a:pt x="106" y="382"/>
                  </a:lnTo>
                  <a:lnTo>
                    <a:pt x="104" y="382"/>
                  </a:lnTo>
                  <a:lnTo>
                    <a:pt x="104" y="384"/>
                  </a:lnTo>
                  <a:lnTo>
                    <a:pt x="103" y="384"/>
                  </a:lnTo>
                  <a:lnTo>
                    <a:pt x="103" y="382"/>
                  </a:lnTo>
                  <a:lnTo>
                    <a:pt x="101" y="380"/>
                  </a:lnTo>
                  <a:lnTo>
                    <a:pt x="99" y="380"/>
                  </a:lnTo>
                  <a:lnTo>
                    <a:pt x="97" y="380"/>
                  </a:lnTo>
                  <a:lnTo>
                    <a:pt x="97" y="382"/>
                  </a:lnTo>
                  <a:lnTo>
                    <a:pt x="97" y="384"/>
                  </a:lnTo>
                  <a:lnTo>
                    <a:pt x="96" y="384"/>
                  </a:lnTo>
                  <a:lnTo>
                    <a:pt x="96" y="386"/>
                  </a:lnTo>
                  <a:lnTo>
                    <a:pt x="94" y="386"/>
                  </a:lnTo>
                  <a:lnTo>
                    <a:pt x="94" y="387"/>
                  </a:lnTo>
                  <a:lnTo>
                    <a:pt x="92" y="387"/>
                  </a:lnTo>
                  <a:lnTo>
                    <a:pt x="94" y="387"/>
                  </a:lnTo>
                  <a:lnTo>
                    <a:pt x="94" y="389"/>
                  </a:lnTo>
                  <a:lnTo>
                    <a:pt x="94" y="391"/>
                  </a:lnTo>
                  <a:lnTo>
                    <a:pt x="92" y="391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88" y="391"/>
                  </a:lnTo>
                  <a:lnTo>
                    <a:pt x="88" y="389"/>
                  </a:lnTo>
                  <a:lnTo>
                    <a:pt x="87" y="389"/>
                  </a:lnTo>
                  <a:lnTo>
                    <a:pt x="85" y="389"/>
                  </a:lnTo>
                  <a:lnTo>
                    <a:pt x="83" y="389"/>
                  </a:lnTo>
                  <a:lnTo>
                    <a:pt x="83" y="387"/>
                  </a:lnTo>
                  <a:lnTo>
                    <a:pt x="81" y="387"/>
                  </a:lnTo>
                  <a:lnTo>
                    <a:pt x="80" y="387"/>
                  </a:lnTo>
                  <a:lnTo>
                    <a:pt x="78" y="387"/>
                  </a:lnTo>
                  <a:lnTo>
                    <a:pt x="78" y="389"/>
                  </a:lnTo>
                  <a:lnTo>
                    <a:pt x="76" y="389"/>
                  </a:lnTo>
                  <a:lnTo>
                    <a:pt x="74" y="389"/>
                  </a:lnTo>
                  <a:lnTo>
                    <a:pt x="73" y="389"/>
                  </a:lnTo>
                  <a:lnTo>
                    <a:pt x="73" y="391"/>
                  </a:lnTo>
                  <a:lnTo>
                    <a:pt x="71" y="391"/>
                  </a:lnTo>
                  <a:lnTo>
                    <a:pt x="69" y="391"/>
                  </a:lnTo>
                  <a:lnTo>
                    <a:pt x="69" y="389"/>
                  </a:lnTo>
                  <a:lnTo>
                    <a:pt x="67" y="389"/>
                  </a:lnTo>
                  <a:lnTo>
                    <a:pt x="67" y="387"/>
                  </a:lnTo>
                  <a:lnTo>
                    <a:pt x="65" y="386"/>
                  </a:lnTo>
                  <a:lnTo>
                    <a:pt x="65" y="387"/>
                  </a:lnTo>
                  <a:lnTo>
                    <a:pt x="64" y="387"/>
                  </a:lnTo>
                  <a:lnTo>
                    <a:pt x="64" y="389"/>
                  </a:lnTo>
                  <a:lnTo>
                    <a:pt x="62" y="389"/>
                  </a:lnTo>
                  <a:lnTo>
                    <a:pt x="60" y="389"/>
                  </a:lnTo>
                  <a:lnTo>
                    <a:pt x="60" y="391"/>
                  </a:lnTo>
                  <a:lnTo>
                    <a:pt x="58" y="391"/>
                  </a:lnTo>
                  <a:lnTo>
                    <a:pt x="58" y="393"/>
                  </a:lnTo>
                  <a:lnTo>
                    <a:pt x="58" y="394"/>
                  </a:lnTo>
                  <a:lnTo>
                    <a:pt x="60" y="394"/>
                  </a:lnTo>
                  <a:lnTo>
                    <a:pt x="60" y="396"/>
                  </a:lnTo>
                  <a:lnTo>
                    <a:pt x="60" y="398"/>
                  </a:lnTo>
                  <a:lnTo>
                    <a:pt x="60" y="400"/>
                  </a:lnTo>
                  <a:lnTo>
                    <a:pt x="62" y="400"/>
                  </a:lnTo>
                  <a:lnTo>
                    <a:pt x="62" y="402"/>
                  </a:lnTo>
                  <a:lnTo>
                    <a:pt x="62" y="403"/>
                  </a:lnTo>
                  <a:lnTo>
                    <a:pt x="62" y="405"/>
                  </a:lnTo>
                  <a:lnTo>
                    <a:pt x="62" y="407"/>
                  </a:lnTo>
                  <a:lnTo>
                    <a:pt x="62" y="409"/>
                  </a:lnTo>
                  <a:lnTo>
                    <a:pt x="64" y="409"/>
                  </a:lnTo>
                  <a:lnTo>
                    <a:pt x="65" y="409"/>
                  </a:lnTo>
                  <a:lnTo>
                    <a:pt x="65" y="410"/>
                  </a:lnTo>
                  <a:lnTo>
                    <a:pt x="67" y="410"/>
                  </a:lnTo>
                  <a:lnTo>
                    <a:pt x="67" y="409"/>
                  </a:lnTo>
                  <a:lnTo>
                    <a:pt x="69" y="409"/>
                  </a:lnTo>
                  <a:lnTo>
                    <a:pt x="69" y="410"/>
                  </a:lnTo>
                  <a:lnTo>
                    <a:pt x="71" y="410"/>
                  </a:lnTo>
                  <a:lnTo>
                    <a:pt x="71" y="409"/>
                  </a:lnTo>
                  <a:lnTo>
                    <a:pt x="73" y="409"/>
                  </a:lnTo>
                  <a:lnTo>
                    <a:pt x="73" y="407"/>
                  </a:lnTo>
                  <a:lnTo>
                    <a:pt x="74" y="405"/>
                  </a:lnTo>
                  <a:lnTo>
                    <a:pt x="76" y="405"/>
                  </a:lnTo>
                  <a:lnTo>
                    <a:pt x="76" y="407"/>
                  </a:lnTo>
                  <a:lnTo>
                    <a:pt x="76" y="409"/>
                  </a:lnTo>
                  <a:lnTo>
                    <a:pt x="76" y="410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4"/>
                  </a:lnTo>
                  <a:lnTo>
                    <a:pt x="80" y="414"/>
                  </a:lnTo>
                  <a:lnTo>
                    <a:pt x="80" y="416"/>
                  </a:lnTo>
                  <a:lnTo>
                    <a:pt x="80" y="417"/>
                  </a:lnTo>
                  <a:lnTo>
                    <a:pt x="81" y="417"/>
                  </a:lnTo>
                  <a:lnTo>
                    <a:pt x="83" y="419"/>
                  </a:lnTo>
                  <a:lnTo>
                    <a:pt x="83" y="421"/>
                  </a:lnTo>
                  <a:lnTo>
                    <a:pt x="83" y="423"/>
                  </a:lnTo>
                  <a:lnTo>
                    <a:pt x="83" y="425"/>
                  </a:lnTo>
                  <a:lnTo>
                    <a:pt x="81" y="426"/>
                  </a:lnTo>
                  <a:lnTo>
                    <a:pt x="81" y="428"/>
                  </a:lnTo>
                  <a:lnTo>
                    <a:pt x="80" y="428"/>
                  </a:lnTo>
                  <a:lnTo>
                    <a:pt x="80" y="430"/>
                  </a:lnTo>
                  <a:lnTo>
                    <a:pt x="78" y="432"/>
                  </a:lnTo>
                  <a:lnTo>
                    <a:pt x="78" y="433"/>
                  </a:lnTo>
                  <a:lnTo>
                    <a:pt x="76" y="433"/>
                  </a:lnTo>
                  <a:lnTo>
                    <a:pt x="76" y="435"/>
                  </a:lnTo>
                  <a:lnTo>
                    <a:pt x="78" y="435"/>
                  </a:lnTo>
                  <a:lnTo>
                    <a:pt x="80" y="435"/>
                  </a:lnTo>
                  <a:lnTo>
                    <a:pt x="80" y="437"/>
                  </a:lnTo>
                  <a:lnTo>
                    <a:pt x="81" y="437"/>
                  </a:lnTo>
                  <a:lnTo>
                    <a:pt x="81" y="439"/>
                  </a:lnTo>
                  <a:lnTo>
                    <a:pt x="80" y="440"/>
                  </a:lnTo>
                  <a:lnTo>
                    <a:pt x="81" y="440"/>
                  </a:lnTo>
                  <a:lnTo>
                    <a:pt x="81" y="442"/>
                  </a:lnTo>
                  <a:lnTo>
                    <a:pt x="83" y="442"/>
                  </a:lnTo>
                  <a:lnTo>
                    <a:pt x="85" y="442"/>
                  </a:lnTo>
                  <a:lnTo>
                    <a:pt x="85" y="444"/>
                  </a:lnTo>
                  <a:lnTo>
                    <a:pt x="83" y="444"/>
                  </a:lnTo>
                  <a:lnTo>
                    <a:pt x="83" y="446"/>
                  </a:lnTo>
                  <a:lnTo>
                    <a:pt x="85" y="446"/>
                  </a:lnTo>
                  <a:lnTo>
                    <a:pt x="85" y="448"/>
                  </a:lnTo>
                  <a:lnTo>
                    <a:pt x="85" y="449"/>
                  </a:lnTo>
                  <a:lnTo>
                    <a:pt x="87" y="449"/>
                  </a:lnTo>
                  <a:lnTo>
                    <a:pt x="87" y="451"/>
                  </a:lnTo>
                  <a:lnTo>
                    <a:pt x="88" y="451"/>
                  </a:lnTo>
                  <a:lnTo>
                    <a:pt x="90" y="451"/>
                  </a:lnTo>
                  <a:lnTo>
                    <a:pt x="90" y="453"/>
                  </a:lnTo>
                  <a:lnTo>
                    <a:pt x="92" y="453"/>
                  </a:lnTo>
                  <a:lnTo>
                    <a:pt x="92" y="455"/>
                  </a:lnTo>
                  <a:lnTo>
                    <a:pt x="90" y="456"/>
                  </a:lnTo>
                  <a:lnTo>
                    <a:pt x="88" y="456"/>
                  </a:lnTo>
                  <a:lnTo>
                    <a:pt x="88" y="458"/>
                  </a:lnTo>
                  <a:lnTo>
                    <a:pt x="87" y="458"/>
                  </a:lnTo>
                  <a:lnTo>
                    <a:pt x="85" y="460"/>
                  </a:lnTo>
                  <a:lnTo>
                    <a:pt x="83" y="462"/>
                  </a:lnTo>
                  <a:lnTo>
                    <a:pt x="81" y="462"/>
                  </a:lnTo>
                  <a:lnTo>
                    <a:pt x="81" y="463"/>
                  </a:lnTo>
                  <a:lnTo>
                    <a:pt x="80" y="463"/>
                  </a:lnTo>
                  <a:lnTo>
                    <a:pt x="80" y="465"/>
                  </a:lnTo>
                  <a:lnTo>
                    <a:pt x="78" y="465"/>
                  </a:lnTo>
                  <a:lnTo>
                    <a:pt x="80" y="467"/>
                  </a:lnTo>
                  <a:lnTo>
                    <a:pt x="80" y="469"/>
                  </a:lnTo>
                  <a:lnTo>
                    <a:pt x="81" y="469"/>
                  </a:lnTo>
                  <a:lnTo>
                    <a:pt x="81" y="471"/>
                  </a:lnTo>
                  <a:lnTo>
                    <a:pt x="83" y="471"/>
                  </a:lnTo>
                  <a:lnTo>
                    <a:pt x="81" y="471"/>
                  </a:lnTo>
                  <a:lnTo>
                    <a:pt x="81" y="472"/>
                  </a:lnTo>
                  <a:lnTo>
                    <a:pt x="81" y="474"/>
                  </a:lnTo>
                  <a:lnTo>
                    <a:pt x="83" y="474"/>
                  </a:lnTo>
                  <a:lnTo>
                    <a:pt x="81" y="474"/>
                  </a:lnTo>
                  <a:lnTo>
                    <a:pt x="81" y="476"/>
                  </a:lnTo>
                  <a:lnTo>
                    <a:pt x="80" y="476"/>
                  </a:lnTo>
                  <a:lnTo>
                    <a:pt x="80" y="478"/>
                  </a:lnTo>
                  <a:lnTo>
                    <a:pt x="80" y="479"/>
                  </a:lnTo>
                  <a:lnTo>
                    <a:pt x="80" y="481"/>
                  </a:lnTo>
                  <a:lnTo>
                    <a:pt x="78" y="481"/>
                  </a:lnTo>
                  <a:lnTo>
                    <a:pt x="78" y="479"/>
                  </a:lnTo>
                  <a:lnTo>
                    <a:pt x="76" y="481"/>
                  </a:lnTo>
                  <a:lnTo>
                    <a:pt x="76" y="479"/>
                  </a:lnTo>
                  <a:lnTo>
                    <a:pt x="74" y="479"/>
                  </a:lnTo>
                  <a:lnTo>
                    <a:pt x="74" y="478"/>
                  </a:lnTo>
                  <a:lnTo>
                    <a:pt x="74" y="479"/>
                  </a:lnTo>
                  <a:lnTo>
                    <a:pt x="73" y="479"/>
                  </a:lnTo>
                  <a:lnTo>
                    <a:pt x="73" y="481"/>
                  </a:lnTo>
                  <a:lnTo>
                    <a:pt x="71" y="481"/>
                  </a:lnTo>
                  <a:lnTo>
                    <a:pt x="71" y="483"/>
                  </a:lnTo>
                  <a:lnTo>
                    <a:pt x="71" y="485"/>
                  </a:lnTo>
                  <a:lnTo>
                    <a:pt x="73" y="485"/>
                  </a:lnTo>
                  <a:lnTo>
                    <a:pt x="73" y="486"/>
                  </a:lnTo>
                  <a:lnTo>
                    <a:pt x="71" y="486"/>
                  </a:lnTo>
                  <a:lnTo>
                    <a:pt x="69" y="486"/>
                  </a:lnTo>
                  <a:lnTo>
                    <a:pt x="67" y="486"/>
                  </a:lnTo>
                  <a:lnTo>
                    <a:pt x="67" y="488"/>
                  </a:lnTo>
                  <a:lnTo>
                    <a:pt x="67" y="490"/>
                  </a:lnTo>
                  <a:lnTo>
                    <a:pt x="67" y="492"/>
                  </a:lnTo>
                  <a:lnTo>
                    <a:pt x="65" y="494"/>
                  </a:lnTo>
                  <a:lnTo>
                    <a:pt x="67" y="494"/>
                  </a:lnTo>
                  <a:lnTo>
                    <a:pt x="67" y="495"/>
                  </a:lnTo>
                  <a:lnTo>
                    <a:pt x="67" y="497"/>
                  </a:lnTo>
                  <a:lnTo>
                    <a:pt x="67" y="499"/>
                  </a:lnTo>
                  <a:lnTo>
                    <a:pt x="67" y="501"/>
                  </a:lnTo>
                  <a:lnTo>
                    <a:pt x="65" y="499"/>
                  </a:lnTo>
                  <a:lnTo>
                    <a:pt x="65" y="501"/>
                  </a:lnTo>
                  <a:lnTo>
                    <a:pt x="65" y="502"/>
                  </a:lnTo>
                  <a:lnTo>
                    <a:pt x="67" y="502"/>
                  </a:lnTo>
                  <a:lnTo>
                    <a:pt x="67" y="504"/>
                  </a:lnTo>
                  <a:lnTo>
                    <a:pt x="69" y="504"/>
                  </a:lnTo>
                  <a:lnTo>
                    <a:pt x="69" y="506"/>
                  </a:lnTo>
                  <a:lnTo>
                    <a:pt x="69" y="508"/>
                  </a:lnTo>
                  <a:lnTo>
                    <a:pt x="69" y="509"/>
                  </a:lnTo>
                  <a:lnTo>
                    <a:pt x="69" y="511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5" y="513"/>
                  </a:lnTo>
                  <a:lnTo>
                    <a:pt x="65" y="515"/>
                  </a:lnTo>
                  <a:lnTo>
                    <a:pt x="64" y="513"/>
                  </a:lnTo>
                  <a:lnTo>
                    <a:pt x="64" y="515"/>
                  </a:lnTo>
                  <a:lnTo>
                    <a:pt x="62" y="513"/>
                  </a:lnTo>
                  <a:lnTo>
                    <a:pt x="62" y="515"/>
                  </a:lnTo>
                  <a:lnTo>
                    <a:pt x="62" y="517"/>
                  </a:lnTo>
                  <a:lnTo>
                    <a:pt x="60" y="517"/>
                  </a:lnTo>
                  <a:lnTo>
                    <a:pt x="60" y="518"/>
                  </a:lnTo>
                  <a:lnTo>
                    <a:pt x="58" y="518"/>
                  </a:lnTo>
                  <a:lnTo>
                    <a:pt x="60" y="518"/>
                  </a:lnTo>
                  <a:lnTo>
                    <a:pt x="60" y="520"/>
                  </a:lnTo>
                  <a:lnTo>
                    <a:pt x="58" y="520"/>
                  </a:lnTo>
                  <a:lnTo>
                    <a:pt x="57" y="520"/>
                  </a:lnTo>
                  <a:lnTo>
                    <a:pt x="57" y="522"/>
                  </a:lnTo>
                  <a:lnTo>
                    <a:pt x="58" y="522"/>
                  </a:lnTo>
                  <a:lnTo>
                    <a:pt x="57" y="524"/>
                  </a:lnTo>
                  <a:lnTo>
                    <a:pt x="58" y="524"/>
                  </a:lnTo>
                  <a:lnTo>
                    <a:pt x="57" y="524"/>
                  </a:lnTo>
                  <a:lnTo>
                    <a:pt x="58" y="524"/>
                  </a:lnTo>
                  <a:lnTo>
                    <a:pt x="58" y="525"/>
                  </a:lnTo>
                  <a:lnTo>
                    <a:pt x="58" y="527"/>
                  </a:lnTo>
                  <a:lnTo>
                    <a:pt x="57" y="527"/>
                  </a:lnTo>
                  <a:lnTo>
                    <a:pt x="58" y="527"/>
                  </a:lnTo>
                  <a:lnTo>
                    <a:pt x="58" y="529"/>
                  </a:lnTo>
                  <a:lnTo>
                    <a:pt x="57" y="531"/>
                  </a:lnTo>
                  <a:lnTo>
                    <a:pt x="55" y="531"/>
                  </a:lnTo>
                  <a:lnTo>
                    <a:pt x="53" y="531"/>
                  </a:lnTo>
                  <a:lnTo>
                    <a:pt x="51" y="531"/>
                  </a:lnTo>
                  <a:lnTo>
                    <a:pt x="51" y="532"/>
                  </a:lnTo>
                  <a:lnTo>
                    <a:pt x="51" y="531"/>
                  </a:lnTo>
                  <a:lnTo>
                    <a:pt x="51" y="532"/>
                  </a:lnTo>
                  <a:lnTo>
                    <a:pt x="50" y="532"/>
                  </a:lnTo>
                  <a:lnTo>
                    <a:pt x="50" y="531"/>
                  </a:lnTo>
                  <a:lnTo>
                    <a:pt x="48" y="531"/>
                  </a:lnTo>
                  <a:lnTo>
                    <a:pt x="46" y="532"/>
                  </a:lnTo>
                  <a:lnTo>
                    <a:pt x="44" y="532"/>
                  </a:lnTo>
                  <a:lnTo>
                    <a:pt x="44" y="534"/>
                  </a:lnTo>
                  <a:lnTo>
                    <a:pt x="44" y="536"/>
                  </a:lnTo>
                  <a:lnTo>
                    <a:pt x="41" y="538"/>
                  </a:lnTo>
                  <a:lnTo>
                    <a:pt x="41" y="540"/>
                  </a:lnTo>
                  <a:lnTo>
                    <a:pt x="39" y="541"/>
                  </a:lnTo>
                  <a:lnTo>
                    <a:pt x="37" y="541"/>
                  </a:lnTo>
                  <a:lnTo>
                    <a:pt x="37" y="543"/>
                  </a:lnTo>
                  <a:lnTo>
                    <a:pt x="37" y="545"/>
                  </a:lnTo>
                  <a:lnTo>
                    <a:pt x="35" y="547"/>
                  </a:lnTo>
                  <a:lnTo>
                    <a:pt x="35" y="548"/>
                  </a:lnTo>
                  <a:lnTo>
                    <a:pt x="37" y="548"/>
                  </a:lnTo>
                  <a:lnTo>
                    <a:pt x="35" y="550"/>
                  </a:lnTo>
                  <a:lnTo>
                    <a:pt x="35" y="552"/>
                  </a:lnTo>
                  <a:lnTo>
                    <a:pt x="35" y="554"/>
                  </a:lnTo>
                  <a:lnTo>
                    <a:pt x="34" y="554"/>
                  </a:lnTo>
                  <a:lnTo>
                    <a:pt x="32" y="554"/>
                  </a:lnTo>
                  <a:lnTo>
                    <a:pt x="32" y="556"/>
                  </a:lnTo>
                  <a:lnTo>
                    <a:pt x="30" y="556"/>
                  </a:lnTo>
                  <a:lnTo>
                    <a:pt x="30" y="557"/>
                  </a:lnTo>
                  <a:lnTo>
                    <a:pt x="30" y="559"/>
                  </a:lnTo>
                  <a:lnTo>
                    <a:pt x="30" y="561"/>
                  </a:lnTo>
                  <a:lnTo>
                    <a:pt x="30" y="563"/>
                  </a:lnTo>
                  <a:lnTo>
                    <a:pt x="30" y="564"/>
                  </a:lnTo>
                  <a:lnTo>
                    <a:pt x="30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7" y="568"/>
                  </a:lnTo>
                  <a:lnTo>
                    <a:pt x="27" y="566"/>
                  </a:lnTo>
                  <a:lnTo>
                    <a:pt x="25" y="568"/>
                  </a:lnTo>
                  <a:lnTo>
                    <a:pt x="25" y="570"/>
                  </a:lnTo>
                  <a:lnTo>
                    <a:pt x="25" y="571"/>
                  </a:lnTo>
                  <a:lnTo>
                    <a:pt x="25" y="573"/>
                  </a:lnTo>
                  <a:lnTo>
                    <a:pt x="25" y="575"/>
                  </a:lnTo>
                  <a:lnTo>
                    <a:pt x="25" y="577"/>
                  </a:lnTo>
                  <a:lnTo>
                    <a:pt x="25" y="579"/>
                  </a:lnTo>
                  <a:lnTo>
                    <a:pt x="23" y="580"/>
                  </a:lnTo>
                  <a:lnTo>
                    <a:pt x="23" y="582"/>
                  </a:lnTo>
                  <a:lnTo>
                    <a:pt x="25" y="582"/>
                  </a:lnTo>
                  <a:lnTo>
                    <a:pt x="25" y="584"/>
                  </a:lnTo>
                  <a:lnTo>
                    <a:pt x="23" y="586"/>
                  </a:lnTo>
                  <a:lnTo>
                    <a:pt x="23" y="587"/>
                  </a:lnTo>
                  <a:lnTo>
                    <a:pt x="21" y="589"/>
                  </a:lnTo>
                  <a:lnTo>
                    <a:pt x="19" y="589"/>
                  </a:lnTo>
                  <a:lnTo>
                    <a:pt x="19" y="591"/>
                  </a:lnTo>
                  <a:lnTo>
                    <a:pt x="18" y="593"/>
                  </a:lnTo>
                  <a:lnTo>
                    <a:pt x="18" y="594"/>
                  </a:lnTo>
                  <a:lnTo>
                    <a:pt x="16" y="594"/>
                  </a:lnTo>
                  <a:lnTo>
                    <a:pt x="16" y="596"/>
                  </a:lnTo>
                  <a:lnTo>
                    <a:pt x="14" y="598"/>
                  </a:lnTo>
                  <a:lnTo>
                    <a:pt x="12" y="598"/>
                  </a:lnTo>
                  <a:lnTo>
                    <a:pt x="12" y="600"/>
                  </a:lnTo>
                  <a:lnTo>
                    <a:pt x="12" y="602"/>
                  </a:lnTo>
                  <a:lnTo>
                    <a:pt x="14" y="602"/>
                  </a:lnTo>
                  <a:lnTo>
                    <a:pt x="14" y="603"/>
                  </a:lnTo>
                  <a:lnTo>
                    <a:pt x="14" y="605"/>
                  </a:lnTo>
                  <a:lnTo>
                    <a:pt x="14" y="607"/>
                  </a:lnTo>
                  <a:lnTo>
                    <a:pt x="16" y="607"/>
                  </a:lnTo>
                  <a:lnTo>
                    <a:pt x="16" y="609"/>
                  </a:lnTo>
                  <a:lnTo>
                    <a:pt x="16" y="610"/>
                  </a:lnTo>
                  <a:lnTo>
                    <a:pt x="16" y="612"/>
                  </a:lnTo>
                  <a:lnTo>
                    <a:pt x="14" y="612"/>
                  </a:lnTo>
                  <a:lnTo>
                    <a:pt x="16" y="612"/>
                  </a:lnTo>
                  <a:lnTo>
                    <a:pt x="16" y="614"/>
                  </a:lnTo>
                  <a:lnTo>
                    <a:pt x="18" y="614"/>
                  </a:lnTo>
                  <a:lnTo>
                    <a:pt x="18" y="616"/>
                  </a:lnTo>
                  <a:lnTo>
                    <a:pt x="18" y="617"/>
                  </a:lnTo>
                  <a:lnTo>
                    <a:pt x="16" y="619"/>
                  </a:lnTo>
                  <a:lnTo>
                    <a:pt x="14" y="619"/>
                  </a:lnTo>
                  <a:lnTo>
                    <a:pt x="14" y="621"/>
                  </a:lnTo>
                  <a:lnTo>
                    <a:pt x="12" y="621"/>
                  </a:lnTo>
                  <a:lnTo>
                    <a:pt x="11" y="621"/>
                  </a:lnTo>
                  <a:lnTo>
                    <a:pt x="11" y="623"/>
                  </a:lnTo>
                  <a:lnTo>
                    <a:pt x="11" y="625"/>
                  </a:lnTo>
                  <a:lnTo>
                    <a:pt x="11" y="626"/>
                  </a:lnTo>
                  <a:lnTo>
                    <a:pt x="12" y="626"/>
                  </a:lnTo>
                  <a:lnTo>
                    <a:pt x="12" y="628"/>
                  </a:lnTo>
                  <a:lnTo>
                    <a:pt x="14" y="628"/>
                  </a:lnTo>
                  <a:lnTo>
                    <a:pt x="14" y="630"/>
                  </a:lnTo>
                  <a:lnTo>
                    <a:pt x="12" y="630"/>
                  </a:lnTo>
                  <a:lnTo>
                    <a:pt x="12" y="632"/>
                  </a:lnTo>
                  <a:lnTo>
                    <a:pt x="12" y="633"/>
                  </a:lnTo>
                  <a:lnTo>
                    <a:pt x="11" y="633"/>
                  </a:lnTo>
                  <a:lnTo>
                    <a:pt x="11" y="635"/>
                  </a:lnTo>
                  <a:lnTo>
                    <a:pt x="12" y="635"/>
                  </a:lnTo>
                  <a:lnTo>
                    <a:pt x="11" y="635"/>
                  </a:lnTo>
                  <a:lnTo>
                    <a:pt x="11" y="633"/>
                  </a:lnTo>
                  <a:lnTo>
                    <a:pt x="9" y="633"/>
                  </a:lnTo>
                  <a:lnTo>
                    <a:pt x="9" y="635"/>
                  </a:lnTo>
                  <a:lnTo>
                    <a:pt x="7" y="635"/>
                  </a:lnTo>
                  <a:lnTo>
                    <a:pt x="9" y="635"/>
                  </a:lnTo>
                  <a:lnTo>
                    <a:pt x="9" y="637"/>
                  </a:lnTo>
                  <a:lnTo>
                    <a:pt x="7" y="637"/>
                  </a:lnTo>
                  <a:lnTo>
                    <a:pt x="9" y="637"/>
                  </a:lnTo>
                  <a:lnTo>
                    <a:pt x="9" y="639"/>
                  </a:lnTo>
                  <a:lnTo>
                    <a:pt x="9" y="640"/>
                  </a:lnTo>
                  <a:lnTo>
                    <a:pt x="7" y="640"/>
                  </a:lnTo>
                  <a:lnTo>
                    <a:pt x="7" y="642"/>
                  </a:lnTo>
                  <a:lnTo>
                    <a:pt x="9" y="642"/>
                  </a:lnTo>
                  <a:lnTo>
                    <a:pt x="9" y="644"/>
                  </a:lnTo>
                  <a:lnTo>
                    <a:pt x="7" y="644"/>
                  </a:lnTo>
                  <a:lnTo>
                    <a:pt x="5" y="644"/>
                  </a:lnTo>
                  <a:lnTo>
                    <a:pt x="4" y="644"/>
                  </a:lnTo>
                  <a:lnTo>
                    <a:pt x="4" y="646"/>
                  </a:lnTo>
                  <a:lnTo>
                    <a:pt x="5" y="646"/>
                  </a:lnTo>
                  <a:lnTo>
                    <a:pt x="4" y="646"/>
                  </a:lnTo>
                  <a:lnTo>
                    <a:pt x="2" y="648"/>
                  </a:lnTo>
                  <a:lnTo>
                    <a:pt x="4" y="648"/>
                  </a:lnTo>
                  <a:lnTo>
                    <a:pt x="4" y="649"/>
                  </a:lnTo>
                  <a:lnTo>
                    <a:pt x="2" y="649"/>
                  </a:lnTo>
                  <a:lnTo>
                    <a:pt x="2" y="651"/>
                  </a:lnTo>
                  <a:lnTo>
                    <a:pt x="0" y="651"/>
                  </a:lnTo>
                  <a:lnTo>
                    <a:pt x="0" y="653"/>
                  </a:lnTo>
                  <a:lnTo>
                    <a:pt x="2" y="653"/>
                  </a:lnTo>
                  <a:lnTo>
                    <a:pt x="2" y="655"/>
                  </a:lnTo>
                  <a:lnTo>
                    <a:pt x="4" y="655"/>
                  </a:lnTo>
                  <a:lnTo>
                    <a:pt x="4" y="656"/>
                  </a:lnTo>
                  <a:lnTo>
                    <a:pt x="4" y="658"/>
                  </a:lnTo>
                  <a:lnTo>
                    <a:pt x="2" y="658"/>
                  </a:lnTo>
                  <a:lnTo>
                    <a:pt x="2" y="660"/>
                  </a:lnTo>
                  <a:lnTo>
                    <a:pt x="2" y="662"/>
                  </a:lnTo>
                  <a:lnTo>
                    <a:pt x="2" y="663"/>
                  </a:lnTo>
                  <a:lnTo>
                    <a:pt x="2" y="665"/>
                  </a:lnTo>
                  <a:lnTo>
                    <a:pt x="2" y="667"/>
                  </a:lnTo>
                  <a:lnTo>
                    <a:pt x="2" y="669"/>
                  </a:lnTo>
                  <a:lnTo>
                    <a:pt x="2" y="671"/>
                  </a:lnTo>
                  <a:lnTo>
                    <a:pt x="0" y="672"/>
                  </a:lnTo>
                  <a:lnTo>
                    <a:pt x="0" y="674"/>
                  </a:lnTo>
                  <a:lnTo>
                    <a:pt x="0" y="676"/>
                  </a:lnTo>
                  <a:lnTo>
                    <a:pt x="2" y="676"/>
                  </a:lnTo>
                  <a:lnTo>
                    <a:pt x="2" y="678"/>
                  </a:lnTo>
                  <a:lnTo>
                    <a:pt x="4" y="678"/>
                  </a:lnTo>
                  <a:lnTo>
                    <a:pt x="4" y="679"/>
                  </a:lnTo>
                  <a:lnTo>
                    <a:pt x="4" y="681"/>
                  </a:lnTo>
                  <a:lnTo>
                    <a:pt x="5" y="681"/>
                  </a:lnTo>
                  <a:lnTo>
                    <a:pt x="5" y="683"/>
                  </a:lnTo>
                  <a:lnTo>
                    <a:pt x="5" y="685"/>
                  </a:lnTo>
                  <a:lnTo>
                    <a:pt x="7" y="685"/>
                  </a:lnTo>
                  <a:lnTo>
                    <a:pt x="9" y="685"/>
                  </a:lnTo>
                  <a:lnTo>
                    <a:pt x="11" y="685"/>
                  </a:lnTo>
                  <a:lnTo>
                    <a:pt x="11" y="686"/>
                  </a:lnTo>
                  <a:lnTo>
                    <a:pt x="12" y="686"/>
                  </a:lnTo>
                  <a:lnTo>
                    <a:pt x="12" y="688"/>
                  </a:lnTo>
                  <a:lnTo>
                    <a:pt x="14" y="688"/>
                  </a:lnTo>
                  <a:lnTo>
                    <a:pt x="16" y="688"/>
                  </a:lnTo>
                  <a:lnTo>
                    <a:pt x="16" y="690"/>
                  </a:lnTo>
                  <a:lnTo>
                    <a:pt x="18" y="690"/>
                  </a:lnTo>
                  <a:lnTo>
                    <a:pt x="18" y="692"/>
                  </a:lnTo>
                  <a:lnTo>
                    <a:pt x="19" y="692"/>
                  </a:lnTo>
                  <a:lnTo>
                    <a:pt x="19" y="694"/>
                  </a:lnTo>
                  <a:lnTo>
                    <a:pt x="21" y="694"/>
                  </a:lnTo>
                  <a:lnTo>
                    <a:pt x="23" y="694"/>
                  </a:lnTo>
                  <a:lnTo>
                    <a:pt x="23" y="695"/>
                  </a:lnTo>
                  <a:lnTo>
                    <a:pt x="23" y="697"/>
                  </a:lnTo>
                  <a:lnTo>
                    <a:pt x="25" y="697"/>
                  </a:lnTo>
                  <a:lnTo>
                    <a:pt x="25" y="699"/>
                  </a:lnTo>
                  <a:lnTo>
                    <a:pt x="25" y="701"/>
                  </a:lnTo>
                  <a:lnTo>
                    <a:pt x="27" y="701"/>
                  </a:lnTo>
                  <a:lnTo>
                    <a:pt x="28" y="701"/>
                  </a:lnTo>
                  <a:lnTo>
                    <a:pt x="30" y="701"/>
                  </a:lnTo>
                  <a:lnTo>
                    <a:pt x="32" y="701"/>
                  </a:lnTo>
                  <a:lnTo>
                    <a:pt x="34" y="702"/>
                  </a:lnTo>
                  <a:lnTo>
                    <a:pt x="34" y="701"/>
                  </a:lnTo>
                  <a:lnTo>
                    <a:pt x="35" y="701"/>
                  </a:lnTo>
                  <a:lnTo>
                    <a:pt x="35" y="699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1" y="699"/>
                  </a:lnTo>
                  <a:lnTo>
                    <a:pt x="41" y="701"/>
                  </a:lnTo>
                  <a:lnTo>
                    <a:pt x="42" y="701"/>
                  </a:lnTo>
                  <a:lnTo>
                    <a:pt x="44" y="701"/>
                  </a:lnTo>
                  <a:lnTo>
                    <a:pt x="46" y="701"/>
                  </a:lnTo>
                  <a:lnTo>
                    <a:pt x="46" y="702"/>
                  </a:lnTo>
                  <a:lnTo>
                    <a:pt x="48" y="702"/>
                  </a:lnTo>
                  <a:lnTo>
                    <a:pt x="50" y="702"/>
                  </a:lnTo>
                  <a:lnTo>
                    <a:pt x="51" y="702"/>
                  </a:lnTo>
                  <a:lnTo>
                    <a:pt x="53" y="702"/>
                  </a:lnTo>
                  <a:lnTo>
                    <a:pt x="55" y="702"/>
                  </a:lnTo>
                  <a:lnTo>
                    <a:pt x="57" y="702"/>
                  </a:lnTo>
                  <a:lnTo>
                    <a:pt x="58" y="704"/>
                  </a:lnTo>
                  <a:lnTo>
                    <a:pt x="60" y="704"/>
                  </a:lnTo>
                  <a:lnTo>
                    <a:pt x="62" y="706"/>
                  </a:lnTo>
                  <a:lnTo>
                    <a:pt x="64" y="706"/>
                  </a:lnTo>
                  <a:lnTo>
                    <a:pt x="65" y="706"/>
                  </a:lnTo>
                  <a:lnTo>
                    <a:pt x="65" y="708"/>
                  </a:lnTo>
                  <a:lnTo>
                    <a:pt x="67" y="708"/>
                  </a:lnTo>
                  <a:lnTo>
                    <a:pt x="67" y="709"/>
                  </a:lnTo>
                  <a:lnTo>
                    <a:pt x="69" y="711"/>
                  </a:lnTo>
                  <a:lnTo>
                    <a:pt x="69" y="713"/>
                  </a:lnTo>
                  <a:lnTo>
                    <a:pt x="71" y="713"/>
                  </a:lnTo>
                  <a:lnTo>
                    <a:pt x="71" y="711"/>
                  </a:lnTo>
                  <a:lnTo>
                    <a:pt x="73" y="711"/>
                  </a:lnTo>
                  <a:lnTo>
                    <a:pt x="74" y="711"/>
                  </a:lnTo>
                  <a:lnTo>
                    <a:pt x="74" y="709"/>
                  </a:lnTo>
                  <a:lnTo>
                    <a:pt x="76" y="709"/>
                  </a:lnTo>
                  <a:lnTo>
                    <a:pt x="76" y="711"/>
                  </a:lnTo>
                  <a:lnTo>
                    <a:pt x="76" y="713"/>
                  </a:lnTo>
                  <a:lnTo>
                    <a:pt x="78" y="713"/>
                  </a:lnTo>
                  <a:lnTo>
                    <a:pt x="80" y="713"/>
                  </a:lnTo>
                  <a:lnTo>
                    <a:pt x="81" y="713"/>
                  </a:lnTo>
                  <a:lnTo>
                    <a:pt x="81" y="715"/>
                  </a:lnTo>
                  <a:lnTo>
                    <a:pt x="83" y="715"/>
                  </a:lnTo>
                  <a:lnTo>
                    <a:pt x="85" y="715"/>
                  </a:lnTo>
                  <a:lnTo>
                    <a:pt x="85" y="717"/>
                  </a:lnTo>
                  <a:lnTo>
                    <a:pt x="87" y="717"/>
                  </a:lnTo>
                  <a:lnTo>
                    <a:pt x="88" y="717"/>
                  </a:lnTo>
                  <a:lnTo>
                    <a:pt x="90" y="715"/>
                  </a:lnTo>
                  <a:lnTo>
                    <a:pt x="92" y="715"/>
                  </a:lnTo>
                  <a:lnTo>
                    <a:pt x="92" y="717"/>
                  </a:lnTo>
                  <a:lnTo>
                    <a:pt x="94" y="717"/>
                  </a:lnTo>
                  <a:lnTo>
                    <a:pt x="96" y="717"/>
                  </a:lnTo>
                  <a:lnTo>
                    <a:pt x="97" y="718"/>
                  </a:lnTo>
                  <a:lnTo>
                    <a:pt x="99" y="718"/>
                  </a:lnTo>
                  <a:lnTo>
                    <a:pt x="99" y="720"/>
                  </a:lnTo>
                  <a:lnTo>
                    <a:pt x="99" y="722"/>
                  </a:lnTo>
                  <a:lnTo>
                    <a:pt x="99" y="724"/>
                  </a:lnTo>
                  <a:lnTo>
                    <a:pt x="99" y="725"/>
                  </a:lnTo>
                  <a:lnTo>
                    <a:pt x="99" y="727"/>
                  </a:lnTo>
                  <a:lnTo>
                    <a:pt x="99" y="729"/>
                  </a:lnTo>
                  <a:lnTo>
                    <a:pt x="99" y="731"/>
                  </a:lnTo>
                  <a:lnTo>
                    <a:pt x="99" y="733"/>
                  </a:lnTo>
                  <a:lnTo>
                    <a:pt x="97" y="733"/>
                  </a:lnTo>
                  <a:lnTo>
                    <a:pt x="97" y="734"/>
                  </a:lnTo>
                  <a:lnTo>
                    <a:pt x="97" y="736"/>
                  </a:lnTo>
                  <a:lnTo>
                    <a:pt x="96" y="736"/>
                  </a:lnTo>
                  <a:lnTo>
                    <a:pt x="96" y="738"/>
                  </a:lnTo>
                  <a:lnTo>
                    <a:pt x="94" y="738"/>
                  </a:lnTo>
                  <a:lnTo>
                    <a:pt x="94" y="740"/>
                  </a:lnTo>
                  <a:lnTo>
                    <a:pt x="94" y="741"/>
                  </a:lnTo>
                  <a:lnTo>
                    <a:pt x="94" y="743"/>
                  </a:lnTo>
                  <a:lnTo>
                    <a:pt x="92" y="745"/>
                  </a:lnTo>
                  <a:lnTo>
                    <a:pt x="92" y="747"/>
                  </a:lnTo>
                  <a:lnTo>
                    <a:pt x="94" y="747"/>
                  </a:lnTo>
                  <a:lnTo>
                    <a:pt x="94" y="748"/>
                  </a:lnTo>
                  <a:lnTo>
                    <a:pt x="92" y="748"/>
                  </a:lnTo>
                  <a:lnTo>
                    <a:pt x="92" y="750"/>
                  </a:lnTo>
                  <a:lnTo>
                    <a:pt x="92" y="752"/>
                  </a:lnTo>
                  <a:lnTo>
                    <a:pt x="90" y="754"/>
                  </a:lnTo>
                  <a:lnTo>
                    <a:pt x="90" y="756"/>
                  </a:lnTo>
                  <a:lnTo>
                    <a:pt x="90" y="757"/>
                  </a:lnTo>
                  <a:lnTo>
                    <a:pt x="88" y="757"/>
                  </a:lnTo>
                  <a:lnTo>
                    <a:pt x="88" y="759"/>
                  </a:lnTo>
                  <a:lnTo>
                    <a:pt x="88" y="761"/>
                  </a:lnTo>
                  <a:lnTo>
                    <a:pt x="88" y="763"/>
                  </a:lnTo>
                  <a:lnTo>
                    <a:pt x="88" y="764"/>
                  </a:lnTo>
                  <a:lnTo>
                    <a:pt x="87" y="764"/>
                  </a:lnTo>
                  <a:lnTo>
                    <a:pt x="87" y="766"/>
                  </a:lnTo>
                  <a:lnTo>
                    <a:pt x="87" y="768"/>
                  </a:lnTo>
                  <a:lnTo>
                    <a:pt x="85" y="768"/>
                  </a:lnTo>
                  <a:lnTo>
                    <a:pt x="85" y="770"/>
                  </a:lnTo>
                  <a:lnTo>
                    <a:pt x="85" y="771"/>
                  </a:lnTo>
                  <a:lnTo>
                    <a:pt x="83" y="773"/>
                  </a:lnTo>
                  <a:lnTo>
                    <a:pt x="83" y="775"/>
                  </a:lnTo>
                  <a:lnTo>
                    <a:pt x="81" y="775"/>
                  </a:lnTo>
                  <a:lnTo>
                    <a:pt x="81" y="777"/>
                  </a:lnTo>
                  <a:lnTo>
                    <a:pt x="81" y="779"/>
                  </a:lnTo>
                  <a:lnTo>
                    <a:pt x="81" y="780"/>
                  </a:lnTo>
                  <a:lnTo>
                    <a:pt x="80" y="780"/>
                  </a:lnTo>
                  <a:lnTo>
                    <a:pt x="80" y="782"/>
                  </a:lnTo>
                  <a:lnTo>
                    <a:pt x="80" y="784"/>
                  </a:lnTo>
                  <a:lnTo>
                    <a:pt x="78" y="784"/>
                  </a:lnTo>
                  <a:lnTo>
                    <a:pt x="76" y="784"/>
                  </a:lnTo>
                  <a:lnTo>
                    <a:pt x="76" y="786"/>
                  </a:lnTo>
                  <a:lnTo>
                    <a:pt x="74" y="786"/>
                  </a:lnTo>
                  <a:lnTo>
                    <a:pt x="73" y="786"/>
                  </a:lnTo>
                  <a:lnTo>
                    <a:pt x="71" y="786"/>
                  </a:lnTo>
                  <a:lnTo>
                    <a:pt x="71" y="787"/>
                  </a:lnTo>
                  <a:lnTo>
                    <a:pt x="69" y="787"/>
                  </a:lnTo>
                  <a:lnTo>
                    <a:pt x="69" y="789"/>
                  </a:lnTo>
                  <a:lnTo>
                    <a:pt x="67" y="789"/>
                  </a:lnTo>
                  <a:lnTo>
                    <a:pt x="65" y="791"/>
                  </a:lnTo>
                  <a:lnTo>
                    <a:pt x="64" y="791"/>
                  </a:lnTo>
                  <a:lnTo>
                    <a:pt x="64" y="793"/>
                  </a:lnTo>
                  <a:lnTo>
                    <a:pt x="64" y="794"/>
                  </a:lnTo>
                  <a:lnTo>
                    <a:pt x="64" y="796"/>
                  </a:lnTo>
                  <a:lnTo>
                    <a:pt x="62" y="796"/>
                  </a:lnTo>
                  <a:lnTo>
                    <a:pt x="60" y="796"/>
                  </a:lnTo>
                  <a:lnTo>
                    <a:pt x="60" y="798"/>
                  </a:lnTo>
                  <a:lnTo>
                    <a:pt x="58" y="798"/>
                  </a:lnTo>
                  <a:lnTo>
                    <a:pt x="60" y="798"/>
                  </a:lnTo>
                  <a:lnTo>
                    <a:pt x="60" y="800"/>
                  </a:lnTo>
                  <a:lnTo>
                    <a:pt x="60" y="802"/>
                  </a:lnTo>
                  <a:lnTo>
                    <a:pt x="60" y="803"/>
                  </a:lnTo>
                  <a:lnTo>
                    <a:pt x="58" y="803"/>
                  </a:lnTo>
                  <a:lnTo>
                    <a:pt x="58" y="805"/>
                  </a:lnTo>
                  <a:lnTo>
                    <a:pt x="60" y="807"/>
                  </a:lnTo>
                  <a:lnTo>
                    <a:pt x="60" y="809"/>
                  </a:lnTo>
                  <a:lnTo>
                    <a:pt x="62" y="809"/>
                  </a:lnTo>
                  <a:lnTo>
                    <a:pt x="64" y="809"/>
                  </a:lnTo>
                  <a:lnTo>
                    <a:pt x="65" y="810"/>
                  </a:lnTo>
                  <a:lnTo>
                    <a:pt x="67" y="810"/>
                  </a:lnTo>
                  <a:lnTo>
                    <a:pt x="69" y="810"/>
                  </a:lnTo>
                  <a:lnTo>
                    <a:pt x="69" y="812"/>
                  </a:lnTo>
                  <a:lnTo>
                    <a:pt x="71" y="810"/>
                  </a:lnTo>
                  <a:lnTo>
                    <a:pt x="73" y="810"/>
                  </a:lnTo>
                  <a:lnTo>
                    <a:pt x="74" y="810"/>
                  </a:lnTo>
                  <a:lnTo>
                    <a:pt x="76" y="810"/>
                  </a:lnTo>
                  <a:lnTo>
                    <a:pt x="78" y="810"/>
                  </a:lnTo>
                  <a:lnTo>
                    <a:pt x="80" y="809"/>
                  </a:lnTo>
                  <a:lnTo>
                    <a:pt x="81" y="809"/>
                  </a:lnTo>
                  <a:lnTo>
                    <a:pt x="83" y="809"/>
                  </a:lnTo>
                  <a:lnTo>
                    <a:pt x="83" y="810"/>
                  </a:lnTo>
                  <a:lnTo>
                    <a:pt x="85" y="810"/>
                  </a:lnTo>
                  <a:lnTo>
                    <a:pt x="87" y="810"/>
                  </a:lnTo>
                  <a:lnTo>
                    <a:pt x="87" y="812"/>
                  </a:lnTo>
                  <a:lnTo>
                    <a:pt x="87" y="814"/>
                  </a:lnTo>
                  <a:lnTo>
                    <a:pt x="88" y="812"/>
                  </a:lnTo>
                  <a:lnTo>
                    <a:pt x="90" y="812"/>
                  </a:lnTo>
                  <a:lnTo>
                    <a:pt x="92" y="812"/>
                  </a:lnTo>
                  <a:lnTo>
                    <a:pt x="92" y="810"/>
                  </a:lnTo>
                  <a:lnTo>
                    <a:pt x="94" y="809"/>
                  </a:lnTo>
                  <a:lnTo>
                    <a:pt x="94" y="807"/>
                  </a:lnTo>
                  <a:lnTo>
                    <a:pt x="96" y="807"/>
                  </a:lnTo>
                  <a:lnTo>
                    <a:pt x="96" y="805"/>
                  </a:lnTo>
                  <a:lnTo>
                    <a:pt x="96" y="803"/>
                  </a:lnTo>
                  <a:lnTo>
                    <a:pt x="97" y="803"/>
                  </a:lnTo>
                  <a:lnTo>
                    <a:pt x="97" y="802"/>
                  </a:lnTo>
                  <a:lnTo>
                    <a:pt x="99" y="802"/>
                  </a:lnTo>
                  <a:lnTo>
                    <a:pt x="101" y="802"/>
                  </a:lnTo>
                  <a:lnTo>
                    <a:pt x="103" y="802"/>
                  </a:lnTo>
                  <a:lnTo>
                    <a:pt x="103" y="803"/>
                  </a:lnTo>
                  <a:lnTo>
                    <a:pt x="104" y="803"/>
                  </a:lnTo>
                  <a:lnTo>
                    <a:pt x="104" y="805"/>
                  </a:lnTo>
                  <a:lnTo>
                    <a:pt x="104" y="807"/>
                  </a:lnTo>
                  <a:lnTo>
                    <a:pt x="106" y="809"/>
                  </a:lnTo>
                  <a:lnTo>
                    <a:pt x="106" y="807"/>
                  </a:lnTo>
                  <a:lnTo>
                    <a:pt x="108" y="807"/>
                  </a:lnTo>
                  <a:lnTo>
                    <a:pt x="110" y="807"/>
                  </a:lnTo>
                  <a:lnTo>
                    <a:pt x="110" y="809"/>
                  </a:lnTo>
                  <a:lnTo>
                    <a:pt x="111" y="809"/>
                  </a:lnTo>
                  <a:lnTo>
                    <a:pt x="111" y="810"/>
                  </a:lnTo>
                  <a:lnTo>
                    <a:pt x="111" y="812"/>
                  </a:lnTo>
                  <a:lnTo>
                    <a:pt x="113" y="812"/>
                  </a:lnTo>
                  <a:lnTo>
                    <a:pt x="115" y="812"/>
                  </a:lnTo>
                  <a:lnTo>
                    <a:pt x="115" y="814"/>
                  </a:lnTo>
                  <a:lnTo>
                    <a:pt x="117" y="814"/>
                  </a:lnTo>
                  <a:lnTo>
                    <a:pt x="119" y="814"/>
                  </a:lnTo>
                  <a:lnTo>
                    <a:pt x="120" y="814"/>
                  </a:lnTo>
                  <a:lnTo>
                    <a:pt x="122" y="814"/>
                  </a:lnTo>
                  <a:lnTo>
                    <a:pt x="124" y="814"/>
                  </a:lnTo>
                  <a:lnTo>
                    <a:pt x="124" y="816"/>
                  </a:lnTo>
                  <a:lnTo>
                    <a:pt x="124" y="817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26" y="823"/>
                  </a:lnTo>
                  <a:lnTo>
                    <a:pt x="126" y="825"/>
                  </a:lnTo>
                  <a:lnTo>
                    <a:pt x="127" y="826"/>
                  </a:lnTo>
                  <a:lnTo>
                    <a:pt x="129" y="826"/>
                  </a:lnTo>
                  <a:lnTo>
                    <a:pt x="129" y="828"/>
                  </a:lnTo>
                  <a:lnTo>
                    <a:pt x="127" y="828"/>
                  </a:lnTo>
                  <a:lnTo>
                    <a:pt x="127" y="830"/>
                  </a:lnTo>
                  <a:lnTo>
                    <a:pt x="127" y="832"/>
                  </a:lnTo>
                  <a:lnTo>
                    <a:pt x="129" y="832"/>
                  </a:lnTo>
                  <a:lnTo>
                    <a:pt x="131" y="832"/>
                  </a:lnTo>
                  <a:lnTo>
                    <a:pt x="131" y="833"/>
                  </a:lnTo>
                  <a:lnTo>
                    <a:pt x="131" y="835"/>
                  </a:lnTo>
                  <a:lnTo>
                    <a:pt x="131" y="837"/>
                  </a:lnTo>
                  <a:lnTo>
                    <a:pt x="133" y="837"/>
                  </a:lnTo>
                  <a:lnTo>
                    <a:pt x="134" y="837"/>
                  </a:lnTo>
                  <a:lnTo>
                    <a:pt x="134" y="839"/>
                  </a:lnTo>
                  <a:lnTo>
                    <a:pt x="136" y="839"/>
                  </a:lnTo>
                  <a:lnTo>
                    <a:pt x="136" y="840"/>
                  </a:lnTo>
                  <a:lnTo>
                    <a:pt x="134" y="840"/>
                  </a:lnTo>
                  <a:lnTo>
                    <a:pt x="133" y="840"/>
                  </a:lnTo>
                  <a:lnTo>
                    <a:pt x="131" y="840"/>
                  </a:lnTo>
                  <a:lnTo>
                    <a:pt x="131" y="842"/>
                  </a:lnTo>
                  <a:lnTo>
                    <a:pt x="133" y="842"/>
                  </a:lnTo>
                  <a:lnTo>
                    <a:pt x="133" y="844"/>
                  </a:lnTo>
                  <a:lnTo>
                    <a:pt x="133" y="846"/>
                  </a:lnTo>
                  <a:lnTo>
                    <a:pt x="131" y="846"/>
                  </a:lnTo>
                  <a:lnTo>
                    <a:pt x="131" y="848"/>
                  </a:lnTo>
                  <a:lnTo>
                    <a:pt x="129" y="848"/>
                  </a:lnTo>
                  <a:lnTo>
                    <a:pt x="127" y="848"/>
                  </a:lnTo>
                  <a:lnTo>
                    <a:pt x="126" y="848"/>
                  </a:lnTo>
                  <a:lnTo>
                    <a:pt x="126" y="849"/>
                  </a:lnTo>
                  <a:lnTo>
                    <a:pt x="126" y="851"/>
                  </a:lnTo>
                  <a:lnTo>
                    <a:pt x="126" y="853"/>
                  </a:lnTo>
                  <a:lnTo>
                    <a:pt x="126" y="855"/>
                  </a:lnTo>
                  <a:lnTo>
                    <a:pt x="124" y="855"/>
                  </a:lnTo>
                  <a:lnTo>
                    <a:pt x="124" y="856"/>
                  </a:lnTo>
                  <a:lnTo>
                    <a:pt x="126" y="858"/>
                  </a:lnTo>
                  <a:lnTo>
                    <a:pt x="126" y="860"/>
                  </a:lnTo>
                  <a:lnTo>
                    <a:pt x="126" y="862"/>
                  </a:lnTo>
                  <a:lnTo>
                    <a:pt x="126" y="863"/>
                  </a:lnTo>
                  <a:lnTo>
                    <a:pt x="124" y="863"/>
                  </a:lnTo>
                  <a:lnTo>
                    <a:pt x="124" y="865"/>
                  </a:lnTo>
                  <a:lnTo>
                    <a:pt x="122" y="865"/>
                  </a:lnTo>
                  <a:lnTo>
                    <a:pt x="122" y="867"/>
                  </a:lnTo>
                  <a:lnTo>
                    <a:pt x="120" y="867"/>
                  </a:lnTo>
                  <a:lnTo>
                    <a:pt x="120" y="869"/>
                  </a:lnTo>
                  <a:lnTo>
                    <a:pt x="120" y="871"/>
                  </a:lnTo>
                  <a:lnTo>
                    <a:pt x="120" y="872"/>
                  </a:lnTo>
                  <a:lnTo>
                    <a:pt x="119" y="872"/>
                  </a:lnTo>
                  <a:lnTo>
                    <a:pt x="119" y="874"/>
                  </a:lnTo>
                  <a:lnTo>
                    <a:pt x="117" y="874"/>
                  </a:lnTo>
                  <a:lnTo>
                    <a:pt x="115" y="874"/>
                  </a:lnTo>
                  <a:lnTo>
                    <a:pt x="115" y="876"/>
                  </a:lnTo>
                  <a:lnTo>
                    <a:pt x="117" y="876"/>
                  </a:lnTo>
                  <a:lnTo>
                    <a:pt x="117" y="878"/>
                  </a:lnTo>
                  <a:lnTo>
                    <a:pt x="119" y="878"/>
                  </a:lnTo>
                  <a:lnTo>
                    <a:pt x="120" y="878"/>
                  </a:lnTo>
                  <a:lnTo>
                    <a:pt x="120" y="879"/>
                  </a:lnTo>
                  <a:lnTo>
                    <a:pt x="120" y="881"/>
                  </a:lnTo>
                  <a:lnTo>
                    <a:pt x="120" y="883"/>
                  </a:lnTo>
                  <a:lnTo>
                    <a:pt x="120" y="885"/>
                  </a:lnTo>
                  <a:lnTo>
                    <a:pt x="119" y="885"/>
                  </a:lnTo>
                  <a:lnTo>
                    <a:pt x="119" y="886"/>
                  </a:lnTo>
                  <a:lnTo>
                    <a:pt x="119" y="888"/>
                  </a:lnTo>
                  <a:lnTo>
                    <a:pt x="119" y="890"/>
                  </a:lnTo>
                  <a:lnTo>
                    <a:pt x="120" y="890"/>
                  </a:lnTo>
                  <a:lnTo>
                    <a:pt x="120" y="892"/>
                  </a:lnTo>
                  <a:lnTo>
                    <a:pt x="119" y="892"/>
                  </a:lnTo>
                  <a:lnTo>
                    <a:pt x="119" y="894"/>
                  </a:lnTo>
                  <a:lnTo>
                    <a:pt x="119" y="895"/>
                  </a:lnTo>
                  <a:lnTo>
                    <a:pt x="117" y="895"/>
                  </a:lnTo>
                  <a:lnTo>
                    <a:pt x="115" y="89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02"/>
            <p:cNvSpPr>
              <a:spLocks/>
            </p:cNvSpPr>
            <p:nvPr/>
          </p:nvSpPr>
          <p:spPr bwMode="auto">
            <a:xfrm>
              <a:off x="1789" y="3227"/>
              <a:ext cx="588" cy="685"/>
            </a:xfrm>
            <a:custGeom>
              <a:avLst/>
              <a:gdLst>
                <a:gd name="T0" fmla="*/ 565 w 588"/>
                <a:gd name="T1" fmla="*/ 566 h 685"/>
                <a:gd name="T2" fmla="*/ 542 w 588"/>
                <a:gd name="T3" fmla="*/ 573 h 685"/>
                <a:gd name="T4" fmla="*/ 526 w 588"/>
                <a:gd name="T5" fmla="*/ 580 h 685"/>
                <a:gd name="T6" fmla="*/ 533 w 588"/>
                <a:gd name="T7" fmla="*/ 596 h 685"/>
                <a:gd name="T8" fmla="*/ 521 w 588"/>
                <a:gd name="T9" fmla="*/ 593 h 685"/>
                <a:gd name="T10" fmla="*/ 500 w 588"/>
                <a:gd name="T11" fmla="*/ 596 h 685"/>
                <a:gd name="T12" fmla="*/ 498 w 588"/>
                <a:gd name="T13" fmla="*/ 610 h 685"/>
                <a:gd name="T14" fmla="*/ 485 w 588"/>
                <a:gd name="T15" fmla="*/ 609 h 685"/>
                <a:gd name="T16" fmla="*/ 466 w 588"/>
                <a:gd name="T17" fmla="*/ 616 h 685"/>
                <a:gd name="T18" fmla="*/ 443 w 588"/>
                <a:gd name="T19" fmla="*/ 607 h 685"/>
                <a:gd name="T20" fmla="*/ 423 w 588"/>
                <a:gd name="T21" fmla="*/ 614 h 685"/>
                <a:gd name="T22" fmla="*/ 409 w 588"/>
                <a:gd name="T23" fmla="*/ 609 h 685"/>
                <a:gd name="T24" fmla="*/ 386 w 588"/>
                <a:gd name="T25" fmla="*/ 616 h 685"/>
                <a:gd name="T26" fmla="*/ 365 w 588"/>
                <a:gd name="T27" fmla="*/ 621 h 685"/>
                <a:gd name="T28" fmla="*/ 346 w 588"/>
                <a:gd name="T29" fmla="*/ 626 h 685"/>
                <a:gd name="T30" fmla="*/ 330 w 588"/>
                <a:gd name="T31" fmla="*/ 637 h 685"/>
                <a:gd name="T32" fmla="*/ 307 w 588"/>
                <a:gd name="T33" fmla="*/ 635 h 685"/>
                <a:gd name="T34" fmla="*/ 287 w 588"/>
                <a:gd name="T35" fmla="*/ 637 h 685"/>
                <a:gd name="T36" fmla="*/ 268 w 588"/>
                <a:gd name="T37" fmla="*/ 651 h 685"/>
                <a:gd name="T38" fmla="*/ 248 w 588"/>
                <a:gd name="T39" fmla="*/ 667 h 685"/>
                <a:gd name="T40" fmla="*/ 230 w 588"/>
                <a:gd name="T41" fmla="*/ 667 h 685"/>
                <a:gd name="T42" fmla="*/ 213 w 588"/>
                <a:gd name="T43" fmla="*/ 674 h 685"/>
                <a:gd name="T44" fmla="*/ 186 w 588"/>
                <a:gd name="T45" fmla="*/ 679 h 685"/>
                <a:gd name="T46" fmla="*/ 165 w 588"/>
                <a:gd name="T47" fmla="*/ 683 h 685"/>
                <a:gd name="T48" fmla="*/ 140 w 588"/>
                <a:gd name="T49" fmla="*/ 685 h 685"/>
                <a:gd name="T50" fmla="*/ 119 w 588"/>
                <a:gd name="T51" fmla="*/ 674 h 685"/>
                <a:gd name="T52" fmla="*/ 123 w 588"/>
                <a:gd name="T53" fmla="*/ 639 h 685"/>
                <a:gd name="T54" fmla="*/ 119 w 588"/>
                <a:gd name="T55" fmla="*/ 616 h 685"/>
                <a:gd name="T56" fmla="*/ 121 w 588"/>
                <a:gd name="T57" fmla="*/ 589 h 685"/>
                <a:gd name="T58" fmla="*/ 115 w 588"/>
                <a:gd name="T59" fmla="*/ 566 h 685"/>
                <a:gd name="T60" fmla="*/ 115 w 588"/>
                <a:gd name="T61" fmla="*/ 547 h 685"/>
                <a:gd name="T62" fmla="*/ 117 w 588"/>
                <a:gd name="T63" fmla="*/ 524 h 685"/>
                <a:gd name="T64" fmla="*/ 140 w 588"/>
                <a:gd name="T65" fmla="*/ 511 h 685"/>
                <a:gd name="T66" fmla="*/ 138 w 588"/>
                <a:gd name="T67" fmla="*/ 492 h 685"/>
                <a:gd name="T68" fmla="*/ 146 w 588"/>
                <a:gd name="T69" fmla="*/ 481 h 685"/>
                <a:gd name="T70" fmla="*/ 133 w 588"/>
                <a:gd name="T71" fmla="*/ 460 h 685"/>
                <a:gd name="T72" fmla="*/ 117 w 588"/>
                <a:gd name="T73" fmla="*/ 449 h 685"/>
                <a:gd name="T74" fmla="*/ 107 w 588"/>
                <a:gd name="T75" fmla="*/ 440 h 685"/>
                <a:gd name="T76" fmla="*/ 110 w 588"/>
                <a:gd name="T77" fmla="*/ 430 h 685"/>
                <a:gd name="T78" fmla="*/ 107 w 588"/>
                <a:gd name="T79" fmla="*/ 407 h 685"/>
                <a:gd name="T80" fmla="*/ 103 w 588"/>
                <a:gd name="T81" fmla="*/ 380 h 685"/>
                <a:gd name="T82" fmla="*/ 87 w 588"/>
                <a:gd name="T83" fmla="*/ 364 h 685"/>
                <a:gd name="T84" fmla="*/ 66 w 588"/>
                <a:gd name="T85" fmla="*/ 347 h 685"/>
                <a:gd name="T86" fmla="*/ 48 w 588"/>
                <a:gd name="T87" fmla="*/ 324 h 685"/>
                <a:gd name="T88" fmla="*/ 36 w 588"/>
                <a:gd name="T89" fmla="*/ 297 h 685"/>
                <a:gd name="T90" fmla="*/ 30 w 588"/>
                <a:gd name="T91" fmla="*/ 276 h 685"/>
                <a:gd name="T92" fmla="*/ 22 w 588"/>
                <a:gd name="T93" fmla="*/ 251 h 685"/>
                <a:gd name="T94" fmla="*/ 18 w 588"/>
                <a:gd name="T95" fmla="*/ 221 h 685"/>
                <a:gd name="T96" fmla="*/ 13 w 588"/>
                <a:gd name="T97" fmla="*/ 198 h 685"/>
                <a:gd name="T98" fmla="*/ 4 w 588"/>
                <a:gd name="T99" fmla="*/ 170 h 685"/>
                <a:gd name="T100" fmla="*/ 2 w 588"/>
                <a:gd name="T101" fmla="*/ 154 h 685"/>
                <a:gd name="T102" fmla="*/ 2 w 588"/>
                <a:gd name="T103" fmla="*/ 129 h 685"/>
                <a:gd name="T104" fmla="*/ 4 w 588"/>
                <a:gd name="T105" fmla="*/ 113 h 685"/>
                <a:gd name="T106" fmla="*/ 7 w 588"/>
                <a:gd name="T107" fmla="*/ 94 h 685"/>
                <a:gd name="T108" fmla="*/ 11 w 588"/>
                <a:gd name="T109" fmla="*/ 74 h 685"/>
                <a:gd name="T110" fmla="*/ 18 w 588"/>
                <a:gd name="T111" fmla="*/ 60 h 685"/>
                <a:gd name="T112" fmla="*/ 25 w 588"/>
                <a:gd name="T113" fmla="*/ 58 h 685"/>
                <a:gd name="T114" fmla="*/ 29 w 588"/>
                <a:gd name="T115" fmla="*/ 53 h 685"/>
                <a:gd name="T116" fmla="*/ 34 w 588"/>
                <a:gd name="T117" fmla="*/ 23 h 685"/>
                <a:gd name="T118" fmla="*/ 52 w 588"/>
                <a:gd name="T119" fmla="*/ 5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" h="685">
                  <a:moveTo>
                    <a:pt x="588" y="564"/>
                  </a:moveTo>
                  <a:lnTo>
                    <a:pt x="588" y="566"/>
                  </a:lnTo>
                  <a:lnTo>
                    <a:pt x="586" y="566"/>
                  </a:lnTo>
                  <a:lnTo>
                    <a:pt x="584" y="566"/>
                  </a:lnTo>
                  <a:lnTo>
                    <a:pt x="584" y="568"/>
                  </a:lnTo>
                  <a:lnTo>
                    <a:pt x="583" y="568"/>
                  </a:lnTo>
                  <a:lnTo>
                    <a:pt x="581" y="568"/>
                  </a:lnTo>
                  <a:lnTo>
                    <a:pt x="579" y="568"/>
                  </a:lnTo>
                  <a:lnTo>
                    <a:pt x="579" y="566"/>
                  </a:lnTo>
                  <a:lnTo>
                    <a:pt x="577" y="566"/>
                  </a:lnTo>
                  <a:lnTo>
                    <a:pt x="576" y="566"/>
                  </a:lnTo>
                  <a:lnTo>
                    <a:pt x="574" y="564"/>
                  </a:lnTo>
                  <a:lnTo>
                    <a:pt x="572" y="566"/>
                  </a:lnTo>
                  <a:lnTo>
                    <a:pt x="570" y="566"/>
                  </a:lnTo>
                  <a:lnTo>
                    <a:pt x="569" y="566"/>
                  </a:lnTo>
                  <a:lnTo>
                    <a:pt x="567" y="566"/>
                  </a:lnTo>
                  <a:lnTo>
                    <a:pt x="565" y="566"/>
                  </a:lnTo>
                  <a:lnTo>
                    <a:pt x="563" y="566"/>
                  </a:lnTo>
                  <a:lnTo>
                    <a:pt x="561" y="566"/>
                  </a:lnTo>
                  <a:lnTo>
                    <a:pt x="561" y="568"/>
                  </a:lnTo>
                  <a:lnTo>
                    <a:pt x="560" y="568"/>
                  </a:lnTo>
                  <a:lnTo>
                    <a:pt x="558" y="568"/>
                  </a:lnTo>
                  <a:lnTo>
                    <a:pt x="556" y="568"/>
                  </a:lnTo>
                  <a:lnTo>
                    <a:pt x="554" y="568"/>
                  </a:lnTo>
                  <a:lnTo>
                    <a:pt x="553" y="570"/>
                  </a:lnTo>
                  <a:lnTo>
                    <a:pt x="553" y="571"/>
                  </a:lnTo>
                  <a:lnTo>
                    <a:pt x="551" y="571"/>
                  </a:lnTo>
                  <a:lnTo>
                    <a:pt x="549" y="571"/>
                  </a:lnTo>
                  <a:lnTo>
                    <a:pt x="547" y="571"/>
                  </a:lnTo>
                  <a:lnTo>
                    <a:pt x="546" y="571"/>
                  </a:lnTo>
                  <a:lnTo>
                    <a:pt x="546" y="573"/>
                  </a:lnTo>
                  <a:lnTo>
                    <a:pt x="544" y="573"/>
                  </a:lnTo>
                  <a:lnTo>
                    <a:pt x="544" y="575"/>
                  </a:lnTo>
                  <a:lnTo>
                    <a:pt x="542" y="573"/>
                  </a:lnTo>
                  <a:lnTo>
                    <a:pt x="540" y="573"/>
                  </a:lnTo>
                  <a:lnTo>
                    <a:pt x="538" y="573"/>
                  </a:lnTo>
                  <a:lnTo>
                    <a:pt x="538" y="575"/>
                  </a:lnTo>
                  <a:lnTo>
                    <a:pt x="537" y="575"/>
                  </a:lnTo>
                  <a:lnTo>
                    <a:pt x="535" y="575"/>
                  </a:lnTo>
                  <a:lnTo>
                    <a:pt x="533" y="575"/>
                  </a:lnTo>
                  <a:lnTo>
                    <a:pt x="533" y="577"/>
                  </a:lnTo>
                  <a:lnTo>
                    <a:pt x="533" y="578"/>
                  </a:lnTo>
                  <a:lnTo>
                    <a:pt x="533" y="580"/>
                  </a:lnTo>
                  <a:lnTo>
                    <a:pt x="531" y="580"/>
                  </a:lnTo>
                  <a:lnTo>
                    <a:pt x="530" y="580"/>
                  </a:lnTo>
                  <a:lnTo>
                    <a:pt x="530" y="582"/>
                  </a:lnTo>
                  <a:lnTo>
                    <a:pt x="530" y="580"/>
                  </a:lnTo>
                  <a:lnTo>
                    <a:pt x="528" y="578"/>
                  </a:lnTo>
                  <a:lnTo>
                    <a:pt x="526" y="578"/>
                  </a:lnTo>
                  <a:lnTo>
                    <a:pt x="524" y="578"/>
                  </a:lnTo>
                  <a:lnTo>
                    <a:pt x="526" y="580"/>
                  </a:lnTo>
                  <a:lnTo>
                    <a:pt x="526" y="582"/>
                  </a:lnTo>
                  <a:lnTo>
                    <a:pt x="528" y="582"/>
                  </a:lnTo>
                  <a:lnTo>
                    <a:pt x="526" y="584"/>
                  </a:lnTo>
                  <a:lnTo>
                    <a:pt x="528" y="584"/>
                  </a:lnTo>
                  <a:lnTo>
                    <a:pt x="530" y="586"/>
                  </a:lnTo>
                  <a:lnTo>
                    <a:pt x="528" y="586"/>
                  </a:lnTo>
                  <a:lnTo>
                    <a:pt x="530" y="586"/>
                  </a:lnTo>
                  <a:lnTo>
                    <a:pt x="530" y="587"/>
                  </a:lnTo>
                  <a:lnTo>
                    <a:pt x="530" y="589"/>
                  </a:lnTo>
                  <a:lnTo>
                    <a:pt x="531" y="589"/>
                  </a:lnTo>
                  <a:lnTo>
                    <a:pt x="530" y="589"/>
                  </a:lnTo>
                  <a:lnTo>
                    <a:pt x="530" y="591"/>
                  </a:lnTo>
                  <a:lnTo>
                    <a:pt x="531" y="591"/>
                  </a:lnTo>
                  <a:lnTo>
                    <a:pt x="531" y="593"/>
                  </a:lnTo>
                  <a:lnTo>
                    <a:pt x="531" y="594"/>
                  </a:lnTo>
                  <a:lnTo>
                    <a:pt x="533" y="594"/>
                  </a:lnTo>
                  <a:lnTo>
                    <a:pt x="533" y="596"/>
                  </a:lnTo>
                  <a:lnTo>
                    <a:pt x="533" y="598"/>
                  </a:lnTo>
                  <a:lnTo>
                    <a:pt x="531" y="598"/>
                  </a:lnTo>
                  <a:lnTo>
                    <a:pt x="530" y="598"/>
                  </a:lnTo>
                  <a:lnTo>
                    <a:pt x="530" y="600"/>
                  </a:lnTo>
                  <a:lnTo>
                    <a:pt x="528" y="600"/>
                  </a:lnTo>
                  <a:lnTo>
                    <a:pt x="528" y="602"/>
                  </a:lnTo>
                  <a:lnTo>
                    <a:pt x="526" y="602"/>
                  </a:lnTo>
                  <a:lnTo>
                    <a:pt x="526" y="603"/>
                  </a:lnTo>
                  <a:lnTo>
                    <a:pt x="526" y="602"/>
                  </a:lnTo>
                  <a:lnTo>
                    <a:pt x="526" y="600"/>
                  </a:lnTo>
                  <a:lnTo>
                    <a:pt x="524" y="600"/>
                  </a:lnTo>
                  <a:lnTo>
                    <a:pt x="524" y="598"/>
                  </a:lnTo>
                  <a:lnTo>
                    <a:pt x="524" y="596"/>
                  </a:lnTo>
                  <a:lnTo>
                    <a:pt x="524" y="594"/>
                  </a:lnTo>
                  <a:lnTo>
                    <a:pt x="523" y="594"/>
                  </a:lnTo>
                  <a:lnTo>
                    <a:pt x="523" y="593"/>
                  </a:lnTo>
                  <a:lnTo>
                    <a:pt x="521" y="593"/>
                  </a:lnTo>
                  <a:lnTo>
                    <a:pt x="521" y="591"/>
                  </a:lnTo>
                  <a:lnTo>
                    <a:pt x="519" y="591"/>
                  </a:lnTo>
                  <a:lnTo>
                    <a:pt x="517" y="591"/>
                  </a:lnTo>
                  <a:lnTo>
                    <a:pt x="515" y="591"/>
                  </a:lnTo>
                  <a:lnTo>
                    <a:pt x="514" y="591"/>
                  </a:lnTo>
                  <a:lnTo>
                    <a:pt x="512" y="591"/>
                  </a:lnTo>
                  <a:lnTo>
                    <a:pt x="510" y="591"/>
                  </a:lnTo>
                  <a:lnTo>
                    <a:pt x="508" y="591"/>
                  </a:lnTo>
                  <a:lnTo>
                    <a:pt x="507" y="591"/>
                  </a:lnTo>
                  <a:lnTo>
                    <a:pt x="507" y="593"/>
                  </a:lnTo>
                  <a:lnTo>
                    <a:pt x="507" y="594"/>
                  </a:lnTo>
                  <a:lnTo>
                    <a:pt x="505" y="596"/>
                  </a:lnTo>
                  <a:lnTo>
                    <a:pt x="505" y="594"/>
                  </a:lnTo>
                  <a:lnTo>
                    <a:pt x="503" y="594"/>
                  </a:lnTo>
                  <a:lnTo>
                    <a:pt x="501" y="594"/>
                  </a:lnTo>
                  <a:lnTo>
                    <a:pt x="500" y="594"/>
                  </a:lnTo>
                  <a:lnTo>
                    <a:pt x="500" y="596"/>
                  </a:lnTo>
                  <a:lnTo>
                    <a:pt x="500" y="598"/>
                  </a:lnTo>
                  <a:lnTo>
                    <a:pt x="498" y="598"/>
                  </a:lnTo>
                  <a:lnTo>
                    <a:pt x="498" y="600"/>
                  </a:lnTo>
                  <a:lnTo>
                    <a:pt x="496" y="600"/>
                  </a:lnTo>
                  <a:lnTo>
                    <a:pt x="496" y="602"/>
                  </a:lnTo>
                  <a:lnTo>
                    <a:pt x="494" y="602"/>
                  </a:lnTo>
                  <a:lnTo>
                    <a:pt x="494" y="603"/>
                  </a:lnTo>
                  <a:lnTo>
                    <a:pt x="492" y="603"/>
                  </a:lnTo>
                  <a:lnTo>
                    <a:pt x="491" y="603"/>
                  </a:lnTo>
                  <a:lnTo>
                    <a:pt x="489" y="603"/>
                  </a:lnTo>
                  <a:lnTo>
                    <a:pt x="491" y="605"/>
                  </a:lnTo>
                  <a:lnTo>
                    <a:pt x="492" y="605"/>
                  </a:lnTo>
                  <a:lnTo>
                    <a:pt x="494" y="605"/>
                  </a:lnTo>
                  <a:lnTo>
                    <a:pt x="494" y="607"/>
                  </a:lnTo>
                  <a:lnTo>
                    <a:pt x="496" y="609"/>
                  </a:lnTo>
                  <a:lnTo>
                    <a:pt x="498" y="609"/>
                  </a:lnTo>
                  <a:lnTo>
                    <a:pt x="498" y="610"/>
                  </a:lnTo>
                  <a:lnTo>
                    <a:pt x="498" y="612"/>
                  </a:lnTo>
                  <a:lnTo>
                    <a:pt x="500" y="612"/>
                  </a:lnTo>
                  <a:lnTo>
                    <a:pt x="500" y="614"/>
                  </a:lnTo>
                  <a:lnTo>
                    <a:pt x="500" y="616"/>
                  </a:lnTo>
                  <a:lnTo>
                    <a:pt x="500" y="617"/>
                  </a:lnTo>
                  <a:lnTo>
                    <a:pt x="498" y="617"/>
                  </a:lnTo>
                  <a:lnTo>
                    <a:pt x="496" y="617"/>
                  </a:lnTo>
                  <a:lnTo>
                    <a:pt x="494" y="617"/>
                  </a:lnTo>
                  <a:lnTo>
                    <a:pt x="492" y="617"/>
                  </a:lnTo>
                  <a:lnTo>
                    <a:pt x="491" y="617"/>
                  </a:lnTo>
                  <a:lnTo>
                    <a:pt x="489" y="617"/>
                  </a:lnTo>
                  <a:lnTo>
                    <a:pt x="489" y="616"/>
                  </a:lnTo>
                  <a:lnTo>
                    <a:pt x="487" y="616"/>
                  </a:lnTo>
                  <a:lnTo>
                    <a:pt x="487" y="614"/>
                  </a:lnTo>
                  <a:lnTo>
                    <a:pt x="487" y="612"/>
                  </a:lnTo>
                  <a:lnTo>
                    <a:pt x="485" y="610"/>
                  </a:lnTo>
                  <a:lnTo>
                    <a:pt x="485" y="609"/>
                  </a:lnTo>
                  <a:lnTo>
                    <a:pt x="485" y="607"/>
                  </a:lnTo>
                  <a:lnTo>
                    <a:pt x="484" y="607"/>
                  </a:lnTo>
                  <a:lnTo>
                    <a:pt x="482" y="607"/>
                  </a:lnTo>
                  <a:lnTo>
                    <a:pt x="482" y="609"/>
                  </a:lnTo>
                  <a:lnTo>
                    <a:pt x="480" y="609"/>
                  </a:lnTo>
                  <a:lnTo>
                    <a:pt x="480" y="610"/>
                  </a:lnTo>
                  <a:lnTo>
                    <a:pt x="478" y="610"/>
                  </a:lnTo>
                  <a:lnTo>
                    <a:pt x="478" y="612"/>
                  </a:lnTo>
                  <a:lnTo>
                    <a:pt x="478" y="614"/>
                  </a:lnTo>
                  <a:lnTo>
                    <a:pt x="478" y="616"/>
                  </a:lnTo>
                  <a:lnTo>
                    <a:pt x="477" y="617"/>
                  </a:lnTo>
                  <a:lnTo>
                    <a:pt x="475" y="616"/>
                  </a:lnTo>
                  <a:lnTo>
                    <a:pt x="473" y="616"/>
                  </a:lnTo>
                  <a:lnTo>
                    <a:pt x="471" y="616"/>
                  </a:lnTo>
                  <a:lnTo>
                    <a:pt x="469" y="616"/>
                  </a:lnTo>
                  <a:lnTo>
                    <a:pt x="468" y="616"/>
                  </a:lnTo>
                  <a:lnTo>
                    <a:pt x="466" y="616"/>
                  </a:lnTo>
                  <a:lnTo>
                    <a:pt x="464" y="614"/>
                  </a:lnTo>
                  <a:lnTo>
                    <a:pt x="462" y="614"/>
                  </a:lnTo>
                  <a:lnTo>
                    <a:pt x="461" y="612"/>
                  </a:lnTo>
                  <a:lnTo>
                    <a:pt x="459" y="614"/>
                  </a:lnTo>
                  <a:lnTo>
                    <a:pt x="457" y="614"/>
                  </a:lnTo>
                  <a:lnTo>
                    <a:pt x="455" y="614"/>
                  </a:lnTo>
                  <a:lnTo>
                    <a:pt x="455" y="612"/>
                  </a:lnTo>
                  <a:lnTo>
                    <a:pt x="453" y="612"/>
                  </a:lnTo>
                  <a:lnTo>
                    <a:pt x="452" y="612"/>
                  </a:lnTo>
                  <a:lnTo>
                    <a:pt x="452" y="610"/>
                  </a:lnTo>
                  <a:lnTo>
                    <a:pt x="450" y="610"/>
                  </a:lnTo>
                  <a:lnTo>
                    <a:pt x="448" y="610"/>
                  </a:lnTo>
                  <a:lnTo>
                    <a:pt x="446" y="610"/>
                  </a:lnTo>
                  <a:lnTo>
                    <a:pt x="445" y="610"/>
                  </a:lnTo>
                  <a:lnTo>
                    <a:pt x="443" y="610"/>
                  </a:lnTo>
                  <a:lnTo>
                    <a:pt x="443" y="609"/>
                  </a:lnTo>
                  <a:lnTo>
                    <a:pt x="443" y="607"/>
                  </a:lnTo>
                  <a:lnTo>
                    <a:pt x="441" y="607"/>
                  </a:lnTo>
                  <a:lnTo>
                    <a:pt x="441" y="605"/>
                  </a:lnTo>
                  <a:lnTo>
                    <a:pt x="439" y="605"/>
                  </a:lnTo>
                  <a:lnTo>
                    <a:pt x="438" y="605"/>
                  </a:lnTo>
                  <a:lnTo>
                    <a:pt x="438" y="607"/>
                  </a:lnTo>
                  <a:lnTo>
                    <a:pt x="436" y="607"/>
                  </a:lnTo>
                  <a:lnTo>
                    <a:pt x="436" y="609"/>
                  </a:lnTo>
                  <a:lnTo>
                    <a:pt x="436" y="610"/>
                  </a:lnTo>
                  <a:lnTo>
                    <a:pt x="434" y="610"/>
                  </a:lnTo>
                  <a:lnTo>
                    <a:pt x="434" y="612"/>
                  </a:lnTo>
                  <a:lnTo>
                    <a:pt x="432" y="612"/>
                  </a:lnTo>
                  <a:lnTo>
                    <a:pt x="432" y="614"/>
                  </a:lnTo>
                  <a:lnTo>
                    <a:pt x="430" y="614"/>
                  </a:lnTo>
                  <a:lnTo>
                    <a:pt x="429" y="614"/>
                  </a:lnTo>
                  <a:lnTo>
                    <a:pt x="427" y="614"/>
                  </a:lnTo>
                  <a:lnTo>
                    <a:pt x="425" y="614"/>
                  </a:lnTo>
                  <a:lnTo>
                    <a:pt x="423" y="614"/>
                  </a:lnTo>
                  <a:lnTo>
                    <a:pt x="423" y="612"/>
                  </a:lnTo>
                  <a:lnTo>
                    <a:pt x="423" y="610"/>
                  </a:lnTo>
                  <a:lnTo>
                    <a:pt x="425" y="610"/>
                  </a:lnTo>
                  <a:lnTo>
                    <a:pt x="425" y="609"/>
                  </a:lnTo>
                  <a:lnTo>
                    <a:pt x="423" y="610"/>
                  </a:lnTo>
                  <a:lnTo>
                    <a:pt x="422" y="610"/>
                  </a:lnTo>
                  <a:lnTo>
                    <a:pt x="420" y="610"/>
                  </a:lnTo>
                  <a:lnTo>
                    <a:pt x="418" y="610"/>
                  </a:lnTo>
                  <a:lnTo>
                    <a:pt x="416" y="610"/>
                  </a:lnTo>
                  <a:lnTo>
                    <a:pt x="416" y="609"/>
                  </a:lnTo>
                  <a:lnTo>
                    <a:pt x="416" y="607"/>
                  </a:lnTo>
                  <a:lnTo>
                    <a:pt x="415" y="607"/>
                  </a:lnTo>
                  <a:lnTo>
                    <a:pt x="413" y="605"/>
                  </a:lnTo>
                  <a:lnTo>
                    <a:pt x="413" y="607"/>
                  </a:lnTo>
                  <a:lnTo>
                    <a:pt x="411" y="607"/>
                  </a:lnTo>
                  <a:lnTo>
                    <a:pt x="409" y="607"/>
                  </a:lnTo>
                  <a:lnTo>
                    <a:pt x="409" y="609"/>
                  </a:lnTo>
                  <a:lnTo>
                    <a:pt x="407" y="609"/>
                  </a:lnTo>
                  <a:lnTo>
                    <a:pt x="407" y="610"/>
                  </a:lnTo>
                  <a:lnTo>
                    <a:pt x="406" y="610"/>
                  </a:lnTo>
                  <a:lnTo>
                    <a:pt x="406" y="612"/>
                  </a:lnTo>
                  <a:lnTo>
                    <a:pt x="404" y="612"/>
                  </a:lnTo>
                  <a:lnTo>
                    <a:pt x="402" y="612"/>
                  </a:lnTo>
                  <a:lnTo>
                    <a:pt x="400" y="612"/>
                  </a:lnTo>
                  <a:lnTo>
                    <a:pt x="399" y="612"/>
                  </a:lnTo>
                  <a:lnTo>
                    <a:pt x="397" y="612"/>
                  </a:lnTo>
                  <a:lnTo>
                    <a:pt x="395" y="612"/>
                  </a:lnTo>
                  <a:lnTo>
                    <a:pt x="393" y="612"/>
                  </a:lnTo>
                  <a:lnTo>
                    <a:pt x="392" y="612"/>
                  </a:lnTo>
                  <a:lnTo>
                    <a:pt x="390" y="612"/>
                  </a:lnTo>
                  <a:lnTo>
                    <a:pt x="390" y="614"/>
                  </a:lnTo>
                  <a:lnTo>
                    <a:pt x="390" y="616"/>
                  </a:lnTo>
                  <a:lnTo>
                    <a:pt x="388" y="616"/>
                  </a:lnTo>
                  <a:lnTo>
                    <a:pt x="386" y="616"/>
                  </a:lnTo>
                  <a:lnTo>
                    <a:pt x="384" y="616"/>
                  </a:lnTo>
                  <a:lnTo>
                    <a:pt x="384" y="617"/>
                  </a:lnTo>
                  <a:lnTo>
                    <a:pt x="383" y="617"/>
                  </a:lnTo>
                  <a:lnTo>
                    <a:pt x="383" y="619"/>
                  </a:lnTo>
                  <a:lnTo>
                    <a:pt x="383" y="621"/>
                  </a:lnTo>
                  <a:lnTo>
                    <a:pt x="381" y="621"/>
                  </a:lnTo>
                  <a:lnTo>
                    <a:pt x="379" y="621"/>
                  </a:lnTo>
                  <a:lnTo>
                    <a:pt x="379" y="623"/>
                  </a:lnTo>
                  <a:lnTo>
                    <a:pt x="377" y="623"/>
                  </a:lnTo>
                  <a:lnTo>
                    <a:pt x="376" y="623"/>
                  </a:lnTo>
                  <a:lnTo>
                    <a:pt x="374" y="623"/>
                  </a:lnTo>
                  <a:lnTo>
                    <a:pt x="372" y="623"/>
                  </a:lnTo>
                  <a:lnTo>
                    <a:pt x="370" y="623"/>
                  </a:lnTo>
                  <a:lnTo>
                    <a:pt x="369" y="623"/>
                  </a:lnTo>
                  <a:lnTo>
                    <a:pt x="367" y="623"/>
                  </a:lnTo>
                  <a:lnTo>
                    <a:pt x="367" y="621"/>
                  </a:lnTo>
                  <a:lnTo>
                    <a:pt x="365" y="621"/>
                  </a:lnTo>
                  <a:lnTo>
                    <a:pt x="363" y="621"/>
                  </a:lnTo>
                  <a:lnTo>
                    <a:pt x="363" y="623"/>
                  </a:lnTo>
                  <a:lnTo>
                    <a:pt x="361" y="623"/>
                  </a:lnTo>
                  <a:lnTo>
                    <a:pt x="360" y="623"/>
                  </a:lnTo>
                  <a:lnTo>
                    <a:pt x="358" y="621"/>
                  </a:lnTo>
                  <a:lnTo>
                    <a:pt x="356" y="621"/>
                  </a:lnTo>
                  <a:lnTo>
                    <a:pt x="354" y="621"/>
                  </a:lnTo>
                  <a:lnTo>
                    <a:pt x="354" y="619"/>
                  </a:lnTo>
                  <a:lnTo>
                    <a:pt x="353" y="619"/>
                  </a:lnTo>
                  <a:lnTo>
                    <a:pt x="353" y="621"/>
                  </a:lnTo>
                  <a:lnTo>
                    <a:pt x="353" y="623"/>
                  </a:lnTo>
                  <a:lnTo>
                    <a:pt x="351" y="623"/>
                  </a:lnTo>
                  <a:lnTo>
                    <a:pt x="351" y="625"/>
                  </a:lnTo>
                  <a:lnTo>
                    <a:pt x="349" y="625"/>
                  </a:lnTo>
                  <a:lnTo>
                    <a:pt x="347" y="625"/>
                  </a:lnTo>
                  <a:lnTo>
                    <a:pt x="347" y="626"/>
                  </a:lnTo>
                  <a:lnTo>
                    <a:pt x="346" y="626"/>
                  </a:lnTo>
                  <a:lnTo>
                    <a:pt x="344" y="626"/>
                  </a:lnTo>
                  <a:lnTo>
                    <a:pt x="342" y="628"/>
                  </a:lnTo>
                  <a:lnTo>
                    <a:pt x="344" y="628"/>
                  </a:lnTo>
                  <a:lnTo>
                    <a:pt x="344" y="630"/>
                  </a:lnTo>
                  <a:lnTo>
                    <a:pt x="342" y="630"/>
                  </a:lnTo>
                  <a:lnTo>
                    <a:pt x="342" y="632"/>
                  </a:lnTo>
                  <a:lnTo>
                    <a:pt x="340" y="632"/>
                  </a:lnTo>
                  <a:lnTo>
                    <a:pt x="340" y="633"/>
                  </a:lnTo>
                  <a:lnTo>
                    <a:pt x="338" y="635"/>
                  </a:lnTo>
                  <a:lnTo>
                    <a:pt x="338" y="637"/>
                  </a:lnTo>
                  <a:lnTo>
                    <a:pt x="338" y="639"/>
                  </a:lnTo>
                  <a:lnTo>
                    <a:pt x="337" y="639"/>
                  </a:lnTo>
                  <a:lnTo>
                    <a:pt x="335" y="639"/>
                  </a:lnTo>
                  <a:lnTo>
                    <a:pt x="333" y="639"/>
                  </a:lnTo>
                  <a:lnTo>
                    <a:pt x="331" y="639"/>
                  </a:lnTo>
                  <a:lnTo>
                    <a:pt x="330" y="639"/>
                  </a:lnTo>
                  <a:lnTo>
                    <a:pt x="330" y="637"/>
                  </a:lnTo>
                  <a:lnTo>
                    <a:pt x="330" y="635"/>
                  </a:lnTo>
                  <a:lnTo>
                    <a:pt x="328" y="635"/>
                  </a:lnTo>
                  <a:lnTo>
                    <a:pt x="326" y="635"/>
                  </a:lnTo>
                  <a:lnTo>
                    <a:pt x="324" y="635"/>
                  </a:lnTo>
                  <a:lnTo>
                    <a:pt x="324" y="633"/>
                  </a:lnTo>
                  <a:lnTo>
                    <a:pt x="323" y="633"/>
                  </a:lnTo>
                  <a:lnTo>
                    <a:pt x="321" y="633"/>
                  </a:lnTo>
                  <a:lnTo>
                    <a:pt x="319" y="633"/>
                  </a:lnTo>
                  <a:lnTo>
                    <a:pt x="317" y="633"/>
                  </a:lnTo>
                  <a:lnTo>
                    <a:pt x="317" y="632"/>
                  </a:lnTo>
                  <a:lnTo>
                    <a:pt x="315" y="632"/>
                  </a:lnTo>
                  <a:lnTo>
                    <a:pt x="314" y="632"/>
                  </a:lnTo>
                  <a:lnTo>
                    <a:pt x="312" y="632"/>
                  </a:lnTo>
                  <a:lnTo>
                    <a:pt x="310" y="633"/>
                  </a:lnTo>
                  <a:lnTo>
                    <a:pt x="308" y="633"/>
                  </a:lnTo>
                  <a:lnTo>
                    <a:pt x="307" y="633"/>
                  </a:lnTo>
                  <a:lnTo>
                    <a:pt x="307" y="635"/>
                  </a:lnTo>
                  <a:lnTo>
                    <a:pt x="305" y="635"/>
                  </a:lnTo>
                  <a:lnTo>
                    <a:pt x="303" y="635"/>
                  </a:lnTo>
                  <a:lnTo>
                    <a:pt x="303" y="637"/>
                  </a:lnTo>
                  <a:lnTo>
                    <a:pt x="303" y="639"/>
                  </a:lnTo>
                  <a:lnTo>
                    <a:pt x="301" y="639"/>
                  </a:lnTo>
                  <a:lnTo>
                    <a:pt x="300" y="639"/>
                  </a:lnTo>
                  <a:lnTo>
                    <a:pt x="298" y="639"/>
                  </a:lnTo>
                  <a:lnTo>
                    <a:pt x="298" y="637"/>
                  </a:lnTo>
                  <a:lnTo>
                    <a:pt x="296" y="637"/>
                  </a:lnTo>
                  <a:lnTo>
                    <a:pt x="296" y="635"/>
                  </a:lnTo>
                  <a:lnTo>
                    <a:pt x="294" y="635"/>
                  </a:lnTo>
                  <a:lnTo>
                    <a:pt x="294" y="633"/>
                  </a:lnTo>
                  <a:lnTo>
                    <a:pt x="292" y="633"/>
                  </a:lnTo>
                  <a:lnTo>
                    <a:pt x="292" y="635"/>
                  </a:lnTo>
                  <a:lnTo>
                    <a:pt x="291" y="637"/>
                  </a:lnTo>
                  <a:lnTo>
                    <a:pt x="289" y="637"/>
                  </a:lnTo>
                  <a:lnTo>
                    <a:pt x="287" y="637"/>
                  </a:lnTo>
                  <a:lnTo>
                    <a:pt x="287" y="639"/>
                  </a:lnTo>
                  <a:lnTo>
                    <a:pt x="285" y="639"/>
                  </a:lnTo>
                  <a:lnTo>
                    <a:pt x="284" y="639"/>
                  </a:lnTo>
                  <a:lnTo>
                    <a:pt x="284" y="640"/>
                  </a:lnTo>
                  <a:lnTo>
                    <a:pt x="282" y="640"/>
                  </a:lnTo>
                  <a:lnTo>
                    <a:pt x="280" y="642"/>
                  </a:lnTo>
                  <a:lnTo>
                    <a:pt x="278" y="642"/>
                  </a:lnTo>
                  <a:lnTo>
                    <a:pt x="277" y="642"/>
                  </a:lnTo>
                  <a:lnTo>
                    <a:pt x="277" y="644"/>
                  </a:lnTo>
                  <a:lnTo>
                    <a:pt x="275" y="644"/>
                  </a:lnTo>
                  <a:lnTo>
                    <a:pt x="275" y="646"/>
                  </a:lnTo>
                  <a:lnTo>
                    <a:pt x="273" y="646"/>
                  </a:lnTo>
                  <a:lnTo>
                    <a:pt x="271" y="648"/>
                  </a:lnTo>
                  <a:lnTo>
                    <a:pt x="269" y="648"/>
                  </a:lnTo>
                  <a:lnTo>
                    <a:pt x="269" y="649"/>
                  </a:lnTo>
                  <a:lnTo>
                    <a:pt x="268" y="649"/>
                  </a:lnTo>
                  <a:lnTo>
                    <a:pt x="268" y="651"/>
                  </a:lnTo>
                  <a:lnTo>
                    <a:pt x="268" y="653"/>
                  </a:lnTo>
                  <a:lnTo>
                    <a:pt x="266" y="655"/>
                  </a:lnTo>
                  <a:lnTo>
                    <a:pt x="266" y="656"/>
                  </a:lnTo>
                  <a:lnTo>
                    <a:pt x="264" y="656"/>
                  </a:lnTo>
                  <a:lnTo>
                    <a:pt x="262" y="658"/>
                  </a:lnTo>
                  <a:lnTo>
                    <a:pt x="261" y="660"/>
                  </a:lnTo>
                  <a:lnTo>
                    <a:pt x="259" y="660"/>
                  </a:lnTo>
                  <a:lnTo>
                    <a:pt x="259" y="662"/>
                  </a:lnTo>
                  <a:lnTo>
                    <a:pt x="257" y="662"/>
                  </a:lnTo>
                  <a:lnTo>
                    <a:pt x="257" y="663"/>
                  </a:lnTo>
                  <a:lnTo>
                    <a:pt x="255" y="665"/>
                  </a:lnTo>
                  <a:lnTo>
                    <a:pt x="255" y="667"/>
                  </a:lnTo>
                  <a:lnTo>
                    <a:pt x="253" y="669"/>
                  </a:lnTo>
                  <a:lnTo>
                    <a:pt x="252" y="669"/>
                  </a:lnTo>
                  <a:lnTo>
                    <a:pt x="250" y="669"/>
                  </a:lnTo>
                  <a:lnTo>
                    <a:pt x="248" y="669"/>
                  </a:lnTo>
                  <a:lnTo>
                    <a:pt x="248" y="667"/>
                  </a:lnTo>
                  <a:lnTo>
                    <a:pt x="246" y="667"/>
                  </a:lnTo>
                  <a:lnTo>
                    <a:pt x="245" y="667"/>
                  </a:lnTo>
                  <a:lnTo>
                    <a:pt x="245" y="665"/>
                  </a:lnTo>
                  <a:lnTo>
                    <a:pt x="243" y="665"/>
                  </a:lnTo>
                  <a:lnTo>
                    <a:pt x="243" y="667"/>
                  </a:lnTo>
                  <a:lnTo>
                    <a:pt x="241" y="667"/>
                  </a:lnTo>
                  <a:lnTo>
                    <a:pt x="241" y="669"/>
                  </a:lnTo>
                  <a:lnTo>
                    <a:pt x="239" y="669"/>
                  </a:lnTo>
                  <a:lnTo>
                    <a:pt x="239" y="667"/>
                  </a:lnTo>
                  <a:lnTo>
                    <a:pt x="238" y="667"/>
                  </a:lnTo>
                  <a:lnTo>
                    <a:pt x="236" y="667"/>
                  </a:lnTo>
                  <a:lnTo>
                    <a:pt x="236" y="665"/>
                  </a:lnTo>
                  <a:lnTo>
                    <a:pt x="234" y="665"/>
                  </a:lnTo>
                  <a:lnTo>
                    <a:pt x="234" y="663"/>
                  </a:lnTo>
                  <a:lnTo>
                    <a:pt x="232" y="665"/>
                  </a:lnTo>
                  <a:lnTo>
                    <a:pt x="232" y="667"/>
                  </a:lnTo>
                  <a:lnTo>
                    <a:pt x="230" y="667"/>
                  </a:lnTo>
                  <a:lnTo>
                    <a:pt x="230" y="669"/>
                  </a:lnTo>
                  <a:lnTo>
                    <a:pt x="229" y="669"/>
                  </a:lnTo>
                  <a:lnTo>
                    <a:pt x="229" y="667"/>
                  </a:lnTo>
                  <a:lnTo>
                    <a:pt x="227" y="667"/>
                  </a:lnTo>
                  <a:lnTo>
                    <a:pt x="227" y="665"/>
                  </a:lnTo>
                  <a:lnTo>
                    <a:pt x="225" y="665"/>
                  </a:lnTo>
                  <a:lnTo>
                    <a:pt x="223" y="665"/>
                  </a:lnTo>
                  <a:lnTo>
                    <a:pt x="222" y="667"/>
                  </a:lnTo>
                  <a:lnTo>
                    <a:pt x="222" y="669"/>
                  </a:lnTo>
                  <a:lnTo>
                    <a:pt x="220" y="669"/>
                  </a:lnTo>
                  <a:lnTo>
                    <a:pt x="220" y="671"/>
                  </a:lnTo>
                  <a:lnTo>
                    <a:pt x="218" y="671"/>
                  </a:lnTo>
                  <a:lnTo>
                    <a:pt x="218" y="672"/>
                  </a:lnTo>
                  <a:lnTo>
                    <a:pt x="216" y="672"/>
                  </a:lnTo>
                  <a:lnTo>
                    <a:pt x="216" y="674"/>
                  </a:lnTo>
                  <a:lnTo>
                    <a:pt x="215" y="674"/>
                  </a:lnTo>
                  <a:lnTo>
                    <a:pt x="213" y="674"/>
                  </a:lnTo>
                  <a:lnTo>
                    <a:pt x="211" y="674"/>
                  </a:lnTo>
                  <a:lnTo>
                    <a:pt x="211" y="676"/>
                  </a:lnTo>
                  <a:lnTo>
                    <a:pt x="209" y="676"/>
                  </a:lnTo>
                  <a:lnTo>
                    <a:pt x="207" y="676"/>
                  </a:lnTo>
                  <a:lnTo>
                    <a:pt x="206" y="676"/>
                  </a:lnTo>
                  <a:lnTo>
                    <a:pt x="206" y="678"/>
                  </a:lnTo>
                  <a:lnTo>
                    <a:pt x="204" y="678"/>
                  </a:lnTo>
                  <a:lnTo>
                    <a:pt x="202" y="678"/>
                  </a:lnTo>
                  <a:lnTo>
                    <a:pt x="200" y="678"/>
                  </a:lnTo>
                  <a:lnTo>
                    <a:pt x="199" y="678"/>
                  </a:lnTo>
                  <a:lnTo>
                    <a:pt x="197" y="678"/>
                  </a:lnTo>
                  <a:lnTo>
                    <a:pt x="195" y="678"/>
                  </a:lnTo>
                  <a:lnTo>
                    <a:pt x="193" y="678"/>
                  </a:lnTo>
                  <a:lnTo>
                    <a:pt x="192" y="678"/>
                  </a:lnTo>
                  <a:lnTo>
                    <a:pt x="190" y="678"/>
                  </a:lnTo>
                  <a:lnTo>
                    <a:pt x="188" y="679"/>
                  </a:lnTo>
                  <a:lnTo>
                    <a:pt x="186" y="679"/>
                  </a:lnTo>
                  <a:lnTo>
                    <a:pt x="184" y="679"/>
                  </a:lnTo>
                  <a:lnTo>
                    <a:pt x="183" y="679"/>
                  </a:lnTo>
                  <a:lnTo>
                    <a:pt x="181" y="679"/>
                  </a:lnTo>
                  <a:lnTo>
                    <a:pt x="181" y="681"/>
                  </a:lnTo>
                  <a:lnTo>
                    <a:pt x="179" y="681"/>
                  </a:lnTo>
                  <a:lnTo>
                    <a:pt x="179" y="683"/>
                  </a:lnTo>
                  <a:lnTo>
                    <a:pt x="177" y="683"/>
                  </a:lnTo>
                  <a:lnTo>
                    <a:pt x="177" y="685"/>
                  </a:lnTo>
                  <a:lnTo>
                    <a:pt x="176" y="685"/>
                  </a:lnTo>
                  <a:lnTo>
                    <a:pt x="176" y="683"/>
                  </a:lnTo>
                  <a:lnTo>
                    <a:pt x="174" y="683"/>
                  </a:lnTo>
                  <a:lnTo>
                    <a:pt x="172" y="683"/>
                  </a:lnTo>
                  <a:lnTo>
                    <a:pt x="170" y="685"/>
                  </a:lnTo>
                  <a:lnTo>
                    <a:pt x="170" y="683"/>
                  </a:lnTo>
                  <a:lnTo>
                    <a:pt x="169" y="683"/>
                  </a:lnTo>
                  <a:lnTo>
                    <a:pt x="167" y="683"/>
                  </a:lnTo>
                  <a:lnTo>
                    <a:pt x="165" y="683"/>
                  </a:lnTo>
                  <a:lnTo>
                    <a:pt x="163" y="685"/>
                  </a:lnTo>
                  <a:lnTo>
                    <a:pt x="161" y="685"/>
                  </a:lnTo>
                  <a:lnTo>
                    <a:pt x="160" y="685"/>
                  </a:lnTo>
                  <a:lnTo>
                    <a:pt x="158" y="685"/>
                  </a:lnTo>
                  <a:lnTo>
                    <a:pt x="158" y="683"/>
                  </a:lnTo>
                  <a:lnTo>
                    <a:pt x="156" y="683"/>
                  </a:lnTo>
                  <a:lnTo>
                    <a:pt x="156" y="681"/>
                  </a:lnTo>
                  <a:lnTo>
                    <a:pt x="154" y="681"/>
                  </a:lnTo>
                  <a:lnTo>
                    <a:pt x="153" y="681"/>
                  </a:lnTo>
                  <a:lnTo>
                    <a:pt x="151" y="681"/>
                  </a:lnTo>
                  <a:lnTo>
                    <a:pt x="149" y="681"/>
                  </a:lnTo>
                  <a:lnTo>
                    <a:pt x="147" y="681"/>
                  </a:lnTo>
                  <a:lnTo>
                    <a:pt x="146" y="683"/>
                  </a:lnTo>
                  <a:lnTo>
                    <a:pt x="144" y="683"/>
                  </a:lnTo>
                  <a:lnTo>
                    <a:pt x="142" y="683"/>
                  </a:lnTo>
                  <a:lnTo>
                    <a:pt x="140" y="683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7" y="685"/>
                  </a:lnTo>
                  <a:lnTo>
                    <a:pt x="135" y="685"/>
                  </a:lnTo>
                  <a:lnTo>
                    <a:pt x="135" y="683"/>
                  </a:lnTo>
                  <a:lnTo>
                    <a:pt x="133" y="683"/>
                  </a:lnTo>
                  <a:lnTo>
                    <a:pt x="131" y="683"/>
                  </a:lnTo>
                  <a:lnTo>
                    <a:pt x="131" y="681"/>
                  </a:lnTo>
                  <a:lnTo>
                    <a:pt x="130" y="681"/>
                  </a:lnTo>
                  <a:lnTo>
                    <a:pt x="128" y="681"/>
                  </a:lnTo>
                  <a:lnTo>
                    <a:pt x="126" y="681"/>
                  </a:lnTo>
                  <a:lnTo>
                    <a:pt x="124" y="681"/>
                  </a:lnTo>
                  <a:lnTo>
                    <a:pt x="123" y="681"/>
                  </a:lnTo>
                  <a:lnTo>
                    <a:pt x="121" y="681"/>
                  </a:lnTo>
                  <a:lnTo>
                    <a:pt x="119" y="681"/>
                  </a:lnTo>
                  <a:lnTo>
                    <a:pt x="119" y="678"/>
                  </a:lnTo>
                  <a:lnTo>
                    <a:pt x="119" y="676"/>
                  </a:lnTo>
                  <a:lnTo>
                    <a:pt x="119" y="674"/>
                  </a:lnTo>
                  <a:lnTo>
                    <a:pt x="119" y="672"/>
                  </a:lnTo>
                  <a:lnTo>
                    <a:pt x="121" y="671"/>
                  </a:lnTo>
                  <a:lnTo>
                    <a:pt x="121" y="669"/>
                  </a:lnTo>
                  <a:lnTo>
                    <a:pt x="121" y="667"/>
                  </a:lnTo>
                  <a:lnTo>
                    <a:pt x="119" y="667"/>
                  </a:lnTo>
                  <a:lnTo>
                    <a:pt x="119" y="665"/>
                  </a:lnTo>
                  <a:lnTo>
                    <a:pt x="119" y="663"/>
                  </a:lnTo>
                  <a:lnTo>
                    <a:pt x="121" y="663"/>
                  </a:lnTo>
                  <a:lnTo>
                    <a:pt x="121" y="662"/>
                  </a:lnTo>
                  <a:lnTo>
                    <a:pt x="121" y="660"/>
                  </a:lnTo>
                  <a:lnTo>
                    <a:pt x="121" y="658"/>
                  </a:lnTo>
                  <a:lnTo>
                    <a:pt x="121" y="655"/>
                  </a:lnTo>
                  <a:lnTo>
                    <a:pt x="121" y="653"/>
                  </a:lnTo>
                  <a:lnTo>
                    <a:pt x="121" y="651"/>
                  </a:lnTo>
                  <a:lnTo>
                    <a:pt x="121" y="649"/>
                  </a:lnTo>
                  <a:lnTo>
                    <a:pt x="121" y="646"/>
                  </a:lnTo>
                  <a:lnTo>
                    <a:pt x="123" y="639"/>
                  </a:lnTo>
                  <a:lnTo>
                    <a:pt x="123" y="637"/>
                  </a:lnTo>
                  <a:lnTo>
                    <a:pt x="123" y="635"/>
                  </a:lnTo>
                  <a:lnTo>
                    <a:pt x="123" y="633"/>
                  </a:lnTo>
                  <a:lnTo>
                    <a:pt x="123" y="632"/>
                  </a:lnTo>
                  <a:lnTo>
                    <a:pt x="123" y="630"/>
                  </a:lnTo>
                  <a:lnTo>
                    <a:pt x="121" y="630"/>
                  </a:lnTo>
                  <a:lnTo>
                    <a:pt x="121" y="628"/>
                  </a:lnTo>
                  <a:lnTo>
                    <a:pt x="121" y="626"/>
                  </a:lnTo>
                  <a:lnTo>
                    <a:pt x="119" y="626"/>
                  </a:lnTo>
                  <a:lnTo>
                    <a:pt x="119" y="625"/>
                  </a:lnTo>
                  <a:lnTo>
                    <a:pt x="119" y="623"/>
                  </a:lnTo>
                  <a:lnTo>
                    <a:pt x="119" y="621"/>
                  </a:lnTo>
                  <a:lnTo>
                    <a:pt x="121" y="621"/>
                  </a:lnTo>
                  <a:lnTo>
                    <a:pt x="121" y="619"/>
                  </a:lnTo>
                  <a:lnTo>
                    <a:pt x="121" y="617"/>
                  </a:lnTo>
                  <a:lnTo>
                    <a:pt x="119" y="617"/>
                  </a:lnTo>
                  <a:lnTo>
                    <a:pt x="119" y="616"/>
                  </a:lnTo>
                  <a:lnTo>
                    <a:pt x="119" y="614"/>
                  </a:lnTo>
                  <a:lnTo>
                    <a:pt x="119" y="612"/>
                  </a:lnTo>
                  <a:lnTo>
                    <a:pt x="119" y="610"/>
                  </a:lnTo>
                  <a:lnTo>
                    <a:pt x="119" y="609"/>
                  </a:lnTo>
                  <a:lnTo>
                    <a:pt x="119" y="607"/>
                  </a:lnTo>
                  <a:lnTo>
                    <a:pt x="119" y="605"/>
                  </a:lnTo>
                  <a:lnTo>
                    <a:pt x="119" y="603"/>
                  </a:lnTo>
                  <a:lnTo>
                    <a:pt x="119" y="602"/>
                  </a:lnTo>
                  <a:lnTo>
                    <a:pt x="119" y="600"/>
                  </a:lnTo>
                  <a:lnTo>
                    <a:pt x="121" y="600"/>
                  </a:lnTo>
                  <a:lnTo>
                    <a:pt x="121" y="598"/>
                  </a:lnTo>
                  <a:lnTo>
                    <a:pt x="123" y="598"/>
                  </a:lnTo>
                  <a:lnTo>
                    <a:pt x="123" y="596"/>
                  </a:lnTo>
                  <a:lnTo>
                    <a:pt x="123" y="594"/>
                  </a:lnTo>
                  <a:lnTo>
                    <a:pt x="121" y="593"/>
                  </a:lnTo>
                  <a:lnTo>
                    <a:pt x="121" y="591"/>
                  </a:lnTo>
                  <a:lnTo>
                    <a:pt x="121" y="589"/>
                  </a:lnTo>
                  <a:lnTo>
                    <a:pt x="121" y="587"/>
                  </a:lnTo>
                  <a:lnTo>
                    <a:pt x="119" y="586"/>
                  </a:lnTo>
                  <a:lnTo>
                    <a:pt x="119" y="584"/>
                  </a:lnTo>
                  <a:lnTo>
                    <a:pt x="117" y="584"/>
                  </a:lnTo>
                  <a:lnTo>
                    <a:pt x="117" y="582"/>
                  </a:lnTo>
                  <a:lnTo>
                    <a:pt x="115" y="580"/>
                  </a:lnTo>
                  <a:lnTo>
                    <a:pt x="115" y="578"/>
                  </a:lnTo>
                  <a:lnTo>
                    <a:pt x="117" y="578"/>
                  </a:lnTo>
                  <a:lnTo>
                    <a:pt x="119" y="577"/>
                  </a:lnTo>
                  <a:lnTo>
                    <a:pt x="119" y="575"/>
                  </a:lnTo>
                  <a:lnTo>
                    <a:pt x="119" y="573"/>
                  </a:lnTo>
                  <a:lnTo>
                    <a:pt x="119" y="571"/>
                  </a:lnTo>
                  <a:lnTo>
                    <a:pt x="117" y="571"/>
                  </a:lnTo>
                  <a:lnTo>
                    <a:pt x="117" y="570"/>
                  </a:lnTo>
                  <a:lnTo>
                    <a:pt x="115" y="570"/>
                  </a:lnTo>
                  <a:lnTo>
                    <a:pt x="115" y="568"/>
                  </a:lnTo>
                  <a:lnTo>
                    <a:pt x="115" y="566"/>
                  </a:lnTo>
                  <a:lnTo>
                    <a:pt x="114" y="564"/>
                  </a:lnTo>
                  <a:lnTo>
                    <a:pt x="114" y="563"/>
                  </a:lnTo>
                  <a:lnTo>
                    <a:pt x="114" y="561"/>
                  </a:lnTo>
                  <a:lnTo>
                    <a:pt x="112" y="559"/>
                  </a:lnTo>
                  <a:lnTo>
                    <a:pt x="112" y="557"/>
                  </a:lnTo>
                  <a:lnTo>
                    <a:pt x="112" y="555"/>
                  </a:lnTo>
                  <a:lnTo>
                    <a:pt x="114" y="555"/>
                  </a:lnTo>
                  <a:lnTo>
                    <a:pt x="114" y="557"/>
                  </a:lnTo>
                  <a:lnTo>
                    <a:pt x="115" y="557"/>
                  </a:lnTo>
                  <a:lnTo>
                    <a:pt x="115" y="555"/>
                  </a:lnTo>
                  <a:lnTo>
                    <a:pt x="114" y="555"/>
                  </a:lnTo>
                  <a:lnTo>
                    <a:pt x="115" y="555"/>
                  </a:lnTo>
                  <a:lnTo>
                    <a:pt x="115" y="552"/>
                  </a:lnTo>
                  <a:lnTo>
                    <a:pt x="114" y="550"/>
                  </a:lnTo>
                  <a:lnTo>
                    <a:pt x="114" y="548"/>
                  </a:lnTo>
                  <a:lnTo>
                    <a:pt x="114" y="547"/>
                  </a:lnTo>
                  <a:lnTo>
                    <a:pt x="115" y="547"/>
                  </a:lnTo>
                  <a:lnTo>
                    <a:pt x="115" y="545"/>
                  </a:lnTo>
                  <a:lnTo>
                    <a:pt x="115" y="543"/>
                  </a:lnTo>
                  <a:lnTo>
                    <a:pt x="114" y="543"/>
                  </a:lnTo>
                  <a:lnTo>
                    <a:pt x="114" y="541"/>
                  </a:lnTo>
                  <a:lnTo>
                    <a:pt x="114" y="540"/>
                  </a:lnTo>
                  <a:lnTo>
                    <a:pt x="115" y="540"/>
                  </a:lnTo>
                  <a:lnTo>
                    <a:pt x="115" y="538"/>
                  </a:lnTo>
                  <a:lnTo>
                    <a:pt x="115" y="536"/>
                  </a:lnTo>
                  <a:lnTo>
                    <a:pt x="114" y="534"/>
                  </a:lnTo>
                  <a:lnTo>
                    <a:pt x="112" y="534"/>
                  </a:lnTo>
                  <a:lnTo>
                    <a:pt x="114" y="532"/>
                  </a:lnTo>
                  <a:lnTo>
                    <a:pt x="115" y="531"/>
                  </a:lnTo>
                  <a:lnTo>
                    <a:pt x="115" y="529"/>
                  </a:lnTo>
                  <a:lnTo>
                    <a:pt x="115" y="527"/>
                  </a:lnTo>
                  <a:lnTo>
                    <a:pt x="115" y="525"/>
                  </a:lnTo>
                  <a:lnTo>
                    <a:pt x="115" y="524"/>
                  </a:lnTo>
                  <a:lnTo>
                    <a:pt x="117" y="524"/>
                  </a:lnTo>
                  <a:lnTo>
                    <a:pt x="117" y="522"/>
                  </a:lnTo>
                  <a:lnTo>
                    <a:pt x="117" y="520"/>
                  </a:lnTo>
                  <a:lnTo>
                    <a:pt x="119" y="518"/>
                  </a:lnTo>
                  <a:lnTo>
                    <a:pt x="121" y="518"/>
                  </a:lnTo>
                  <a:lnTo>
                    <a:pt x="121" y="517"/>
                  </a:lnTo>
                  <a:lnTo>
                    <a:pt x="123" y="517"/>
                  </a:lnTo>
                  <a:lnTo>
                    <a:pt x="124" y="517"/>
                  </a:lnTo>
                  <a:lnTo>
                    <a:pt x="126" y="515"/>
                  </a:lnTo>
                  <a:lnTo>
                    <a:pt x="128" y="515"/>
                  </a:lnTo>
                  <a:lnTo>
                    <a:pt x="130" y="515"/>
                  </a:lnTo>
                  <a:lnTo>
                    <a:pt x="131" y="515"/>
                  </a:lnTo>
                  <a:lnTo>
                    <a:pt x="133" y="515"/>
                  </a:lnTo>
                  <a:lnTo>
                    <a:pt x="135" y="515"/>
                  </a:lnTo>
                  <a:lnTo>
                    <a:pt x="137" y="515"/>
                  </a:lnTo>
                  <a:lnTo>
                    <a:pt x="137" y="513"/>
                  </a:lnTo>
                  <a:lnTo>
                    <a:pt x="138" y="511"/>
                  </a:lnTo>
                  <a:lnTo>
                    <a:pt x="140" y="511"/>
                  </a:lnTo>
                  <a:lnTo>
                    <a:pt x="142" y="509"/>
                  </a:lnTo>
                  <a:lnTo>
                    <a:pt x="144" y="508"/>
                  </a:lnTo>
                  <a:lnTo>
                    <a:pt x="146" y="508"/>
                  </a:lnTo>
                  <a:lnTo>
                    <a:pt x="146" y="506"/>
                  </a:lnTo>
                  <a:lnTo>
                    <a:pt x="146" y="504"/>
                  </a:lnTo>
                  <a:lnTo>
                    <a:pt x="144" y="502"/>
                  </a:lnTo>
                  <a:lnTo>
                    <a:pt x="142" y="502"/>
                  </a:lnTo>
                  <a:lnTo>
                    <a:pt x="142" y="504"/>
                  </a:lnTo>
                  <a:lnTo>
                    <a:pt x="140" y="502"/>
                  </a:lnTo>
                  <a:lnTo>
                    <a:pt x="142" y="502"/>
                  </a:lnTo>
                  <a:lnTo>
                    <a:pt x="142" y="501"/>
                  </a:lnTo>
                  <a:lnTo>
                    <a:pt x="142" y="499"/>
                  </a:lnTo>
                  <a:lnTo>
                    <a:pt x="140" y="499"/>
                  </a:lnTo>
                  <a:lnTo>
                    <a:pt x="140" y="497"/>
                  </a:lnTo>
                  <a:lnTo>
                    <a:pt x="138" y="495"/>
                  </a:lnTo>
                  <a:lnTo>
                    <a:pt x="138" y="494"/>
                  </a:lnTo>
                  <a:lnTo>
                    <a:pt x="138" y="492"/>
                  </a:lnTo>
                  <a:lnTo>
                    <a:pt x="138" y="494"/>
                  </a:lnTo>
                  <a:lnTo>
                    <a:pt x="140" y="495"/>
                  </a:lnTo>
                  <a:lnTo>
                    <a:pt x="140" y="497"/>
                  </a:lnTo>
                  <a:lnTo>
                    <a:pt x="140" y="499"/>
                  </a:lnTo>
                  <a:lnTo>
                    <a:pt x="142" y="497"/>
                  </a:lnTo>
                  <a:lnTo>
                    <a:pt x="142" y="495"/>
                  </a:lnTo>
                  <a:lnTo>
                    <a:pt x="144" y="494"/>
                  </a:lnTo>
                  <a:lnTo>
                    <a:pt x="144" y="492"/>
                  </a:lnTo>
                  <a:lnTo>
                    <a:pt x="146" y="490"/>
                  </a:lnTo>
                  <a:lnTo>
                    <a:pt x="146" y="488"/>
                  </a:lnTo>
                  <a:lnTo>
                    <a:pt x="146" y="486"/>
                  </a:lnTo>
                  <a:lnTo>
                    <a:pt x="147" y="486"/>
                  </a:lnTo>
                  <a:lnTo>
                    <a:pt x="147" y="485"/>
                  </a:lnTo>
                  <a:lnTo>
                    <a:pt x="147" y="483"/>
                  </a:lnTo>
                  <a:lnTo>
                    <a:pt x="146" y="483"/>
                  </a:lnTo>
                  <a:lnTo>
                    <a:pt x="147" y="481"/>
                  </a:lnTo>
                  <a:lnTo>
                    <a:pt x="146" y="481"/>
                  </a:lnTo>
                  <a:lnTo>
                    <a:pt x="147" y="479"/>
                  </a:lnTo>
                  <a:lnTo>
                    <a:pt x="147" y="478"/>
                  </a:lnTo>
                  <a:lnTo>
                    <a:pt x="146" y="476"/>
                  </a:lnTo>
                  <a:lnTo>
                    <a:pt x="146" y="474"/>
                  </a:lnTo>
                  <a:lnTo>
                    <a:pt x="144" y="474"/>
                  </a:lnTo>
                  <a:lnTo>
                    <a:pt x="144" y="472"/>
                  </a:lnTo>
                  <a:lnTo>
                    <a:pt x="142" y="472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8" y="471"/>
                  </a:lnTo>
                  <a:lnTo>
                    <a:pt x="137" y="469"/>
                  </a:lnTo>
                  <a:lnTo>
                    <a:pt x="137" y="467"/>
                  </a:lnTo>
                  <a:lnTo>
                    <a:pt x="135" y="467"/>
                  </a:lnTo>
                  <a:lnTo>
                    <a:pt x="135" y="465"/>
                  </a:lnTo>
                  <a:lnTo>
                    <a:pt x="133" y="463"/>
                  </a:lnTo>
                  <a:lnTo>
                    <a:pt x="133" y="462"/>
                  </a:lnTo>
                  <a:lnTo>
                    <a:pt x="133" y="460"/>
                  </a:lnTo>
                  <a:lnTo>
                    <a:pt x="133" y="458"/>
                  </a:lnTo>
                  <a:lnTo>
                    <a:pt x="131" y="456"/>
                  </a:lnTo>
                  <a:lnTo>
                    <a:pt x="131" y="458"/>
                  </a:lnTo>
                  <a:lnTo>
                    <a:pt x="130" y="456"/>
                  </a:lnTo>
                  <a:lnTo>
                    <a:pt x="128" y="456"/>
                  </a:lnTo>
                  <a:lnTo>
                    <a:pt x="128" y="458"/>
                  </a:lnTo>
                  <a:lnTo>
                    <a:pt x="126" y="458"/>
                  </a:lnTo>
                  <a:lnTo>
                    <a:pt x="124" y="458"/>
                  </a:lnTo>
                  <a:lnTo>
                    <a:pt x="124" y="456"/>
                  </a:lnTo>
                  <a:lnTo>
                    <a:pt x="123" y="456"/>
                  </a:lnTo>
                  <a:lnTo>
                    <a:pt x="123" y="455"/>
                  </a:lnTo>
                  <a:lnTo>
                    <a:pt x="123" y="453"/>
                  </a:lnTo>
                  <a:lnTo>
                    <a:pt x="121" y="453"/>
                  </a:lnTo>
                  <a:lnTo>
                    <a:pt x="121" y="451"/>
                  </a:lnTo>
                  <a:lnTo>
                    <a:pt x="119" y="451"/>
                  </a:lnTo>
                  <a:lnTo>
                    <a:pt x="119" y="449"/>
                  </a:lnTo>
                  <a:lnTo>
                    <a:pt x="117" y="449"/>
                  </a:lnTo>
                  <a:lnTo>
                    <a:pt x="115" y="449"/>
                  </a:lnTo>
                  <a:lnTo>
                    <a:pt x="114" y="449"/>
                  </a:lnTo>
                  <a:lnTo>
                    <a:pt x="114" y="448"/>
                  </a:lnTo>
                  <a:lnTo>
                    <a:pt x="112" y="448"/>
                  </a:lnTo>
                  <a:lnTo>
                    <a:pt x="112" y="449"/>
                  </a:lnTo>
                  <a:lnTo>
                    <a:pt x="114" y="449"/>
                  </a:lnTo>
                  <a:lnTo>
                    <a:pt x="114" y="451"/>
                  </a:lnTo>
                  <a:lnTo>
                    <a:pt x="114" y="453"/>
                  </a:lnTo>
                  <a:lnTo>
                    <a:pt x="112" y="451"/>
                  </a:lnTo>
                  <a:lnTo>
                    <a:pt x="112" y="449"/>
                  </a:lnTo>
                  <a:lnTo>
                    <a:pt x="110" y="449"/>
                  </a:lnTo>
                  <a:lnTo>
                    <a:pt x="110" y="448"/>
                  </a:lnTo>
                  <a:lnTo>
                    <a:pt x="110" y="446"/>
                  </a:lnTo>
                  <a:lnTo>
                    <a:pt x="110" y="444"/>
                  </a:lnTo>
                  <a:lnTo>
                    <a:pt x="110" y="442"/>
                  </a:lnTo>
                  <a:lnTo>
                    <a:pt x="108" y="442"/>
                  </a:lnTo>
                  <a:lnTo>
                    <a:pt x="107" y="440"/>
                  </a:lnTo>
                  <a:lnTo>
                    <a:pt x="107" y="439"/>
                  </a:lnTo>
                  <a:lnTo>
                    <a:pt x="107" y="437"/>
                  </a:lnTo>
                  <a:lnTo>
                    <a:pt x="107" y="435"/>
                  </a:lnTo>
                  <a:lnTo>
                    <a:pt x="107" y="433"/>
                  </a:lnTo>
                  <a:lnTo>
                    <a:pt x="107" y="432"/>
                  </a:lnTo>
                  <a:lnTo>
                    <a:pt x="108" y="432"/>
                  </a:lnTo>
                  <a:lnTo>
                    <a:pt x="107" y="430"/>
                  </a:lnTo>
                  <a:lnTo>
                    <a:pt x="108" y="430"/>
                  </a:lnTo>
                  <a:lnTo>
                    <a:pt x="107" y="428"/>
                  </a:lnTo>
                  <a:lnTo>
                    <a:pt x="107" y="426"/>
                  </a:lnTo>
                  <a:lnTo>
                    <a:pt x="108" y="425"/>
                  </a:lnTo>
                  <a:lnTo>
                    <a:pt x="108" y="423"/>
                  </a:lnTo>
                  <a:lnTo>
                    <a:pt x="108" y="425"/>
                  </a:lnTo>
                  <a:lnTo>
                    <a:pt x="108" y="426"/>
                  </a:lnTo>
                  <a:lnTo>
                    <a:pt x="108" y="428"/>
                  </a:lnTo>
                  <a:lnTo>
                    <a:pt x="110" y="428"/>
                  </a:lnTo>
                  <a:lnTo>
                    <a:pt x="110" y="430"/>
                  </a:lnTo>
                  <a:lnTo>
                    <a:pt x="110" y="432"/>
                  </a:lnTo>
                  <a:lnTo>
                    <a:pt x="112" y="432"/>
                  </a:lnTo>
                  <a:lnTo>
                    <a:pt x="112" y="430"/>
                  </a:lnTo>
                  <a:lnTo>
                    <a:pt x="112" y="428"/>
                  </a:lnTo>
                  <a:lnTo>
                    <a:pt x="112" y="426"/>
                  </a:lnTo>
                  <a:lnTo>
                    <a:pt x="112" y="425"/>
                  </a:lnTo>
                  <a:lnTo>
                    <a:pt x="110" y="425"/>
                  </a:lnTo>
                  <a:lnTo>
                    <a:pt x="110" y="423"/>
                  </a:lnTo>
                  <a:lnTo>
                    <a:pt x="110" y="421"/>
                  </a:lnTo>
                  <a:lnTo>
                    <a:pt x="108" y="419"/>
                  </a:lnTo>
                  <a:lnTo>
                    <a:pt x="108" y="417"/>
                  </a:lnTo>
                  <a:lnTo>
                    <a:pt x="108" y="416"/>
                  </a:lnTo>
                  <a:lnTo>
                    <a:pt x="108" y="414"/>
                  </a:lnTo>
                  <a:lnTo>
                    <a:pt x="108" y="412"/>
                  </a:lnTo>
                  <a:lnTo>
                    <a:pt x="108" y="410"/>
                  </a:lnTo>
                  <a:lnTo>
                    <a:pt x="108" y="409"/>
                  </a:lnTo>
                  <a:lnTo>
                    <a:pt x="107" y="407"/>
                  </a:lnTo>
                  <a:lnTo>
                    <a:pt x="107" y="405"/>
                  </a:lnTo>
                  <a:lnTo>
                    <a:pt x="107" y="403"/>
                  </a:lnTo>
                  <a:lnTo>
                    <a:pt x="107" y="402"/>
                  </a:lnTo>
                  <a:lnTo>
                    <a:pt x="105" y="402"/>
                  </a:lnTo>
                  <a:lnTo>
                    <a:pt x="105" y="400"/>
                  </a:lnTo>
                  <a:lnTo>
                    <a:pt x="105" y="398"/>
                  </a:lnTo>
                  <a:lnTo>
                    <a:pt x="105" y="396"/>
                  </a:lnTo>
                  <a:lnTo>
                    <a:pt x="105" y="394"/>
                  </a:lnTo>
                  <a:lnTo>
                    <a:pt x="105" y="393"/>
                  </a:lnTo>
                  <a:lnTo>
                    <a:pt x="103" y="391"/>
                  </a:lnTo>
                  <a:lnTo>
                    <a:pt x="103" y="389"/>
                  </a:lnTo>
                  <a:lnTo>
                    <a:pt x="105" y="389"/>
                  </a:lnTo>
                  <a:lnTo>
                    <a:pt x="105" y="387"/>
                  </a:lnTo>
                  <a:lnTo>
                    <a:pt x="105" y="386"/>
                  </a:lnTo>
                  <a:lnTo>
                    <a:pt x="105" y="384"/>
                  </a:lnTo>
                  <a:lnTo>
                    <a:pt x="105" y="382"/>
                  </a:lnTo>
                  <a:lnTo>
                    <a:pt x="103" y="380"/>
                  </a:lnTo>
                  <a:lnTo>
                    <a:pt x="103" y="378"/>
                  </a:lnTo>
                  <a:lnTo>
                    <a:pt x="101" y="377"/>
                  </a:lnTo>
                  <a:lnTo>
                    <a:pt x="101" y="375"/>
                  </a:lnTo>
                  <a:lnTo>
                    <a:pt x="101" y="373"/>
                  </a:lnTo>
                  <a:lnTo>
                    <a:pt x="100" y="373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70"/>
                  </a:lnTo>
                  <a:lnTo>
                    <a:pt x="96" y="370"/>
                  </a:lnTo>
                  <a:lnTo>
                    <a:pt x="94" y="370"/>
                  </a:lnTo>
                  <a:lnTo>
                    <a:pt x="94" y="368"/>
                  </a:lnTo>
                  <a:lnTo>
                    <a:pt x="92" y="368"/>
                  </a:lnTo>
                  <a:lnTo>
                    <a:pt x="92" y="366"/>
                  </a:lnTo>
                  <a:lnTo>
                    <a:pt x="91" y="366"/>
                  </a:lnTo>
                  <a:lnTo>
                    <a:pt x="89" y="366"/>
                  </a:lnTo>
                  <a:lnTo>
                    <a:pt x="89" y="364"/>
                  </a:lnTo>
                  <a:lnTo>
                    <a:pt x="87" y="364"/>
                  </a:lnTo>
                  <a:lnTo>
                    <a:pt x="85" y="363"/>
                  </a:lnTo>
                  <a:lnTo>
                    <a:pt x="84" y="361"/>
                  </a:lnTo>
                  <a:lnTo>
                    <a:pt x="82" y="359"/>
                  </a:lnTo>
                  <a:lnTo>
                    <a:pt x="80" y="359"/>
                  </a:lnTo>
                  <a:lnTo>
                    <a:pt x="80" y="357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3" y="357"/>
                  </a:lnTo>
                  <a:lnTo>
                    <a:pt x="71" y="355"/>
                  </a:lnTo>
                  <a:lnTo>
                    <a:pt x="71" y="354"/>
                  </a:lnTo>
                  <a:lnTo>
                    <a:pt x="71" y="352"/>
                  </a:lnTo>
                  <a:lnTo>
                    <a:pt x="71" y="350"/>
                  </a:lnTo>
                  <a:lnTo>
                    <a:pt x="69" y="350"/>
                  </a:lnTo>
                  <a:lnTo>
                    <a:pt x="68" y="348"/>
                  </a:lnTo>
                  <a:lnTo>
                    <a:pt x="66" y="348"/>
                  </a:lnTo>
                  <a:lnTo>
                    <a:pt x="66" y="347"/>
                  </a:lnTo>
                  <a:lnTo>
                    <a:pt x="66" y="345"/>
                  </a:lnTo>
                  <a:lnTo>
                    <a:pt x="64" y="345"/>
                  </a:lnTo>
                  <a:lnTo>
                    <a:pt x="64" y="343"/>
                  </a:lnTo>
                  <a:lnTo>
                    <a:pt x="62" y="343"/>
                  </a:lnTo>
                  <a:lnTo>
                    <a:pt x="62" y="341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1" y="338"/>
                  </a:lnTo>
                  <a:lnTo>
                    <a:pt x="61" y="336"/>
                  </a:lnTo>
                  <a:lnTo>
                    <a:pt x="59" y="334"/>
                  </a:lnTo>
                  <a:lnTo>
                    <a:pt x="59" y="332"/>
                  </a:lnTo>
                  <a:lnTo>
                    <a:pt x="57" y="332"/>
                  </a:lnTo>
                  <a:lnTo>
                    <a:pt x="55" y="331"/>
                  </a:lnTo>
                  <a:lnTo>
                    <a:pt x="53" y="329"/>
                  </a:lnTo>
                  <a:lnTo>
                    <a:pt x="52" y="327"/>
                  </a:lnTo>
                  <a:lnTo>
                    <a:pt x="50" y="325"/>
                  </a:lnTo>
                  <a:lnTo>
                    <a:pt x="48" y="324"/>
                  </a:lnTo>
                  <a:lnTo>
                    <a:pt x="46" y="322"/>
                  </a:lnTo>
                  <a:lnTo>
                    <a:pt x="46" y="320"/>
                  </a:lnTo>
                  <a:lnTo>
                    <a:pt x="45" y="318"/>
                  </a:lnTo>
                  <a:lnTo>
                    <a:pt x="43" y="317"/>
                  </a:lnTo>
                  <a:lnTo>
                    <a:pt x="41" y="315"/>
                  </a:lnTo>
                  <a:lnTo>
                    <a:pt x="41" y="313"/>
                  </a:lnTo>
                  <a:lnTo>
                    <a:pt x="41" y="311"/>
                  </a:lnTo>
                  <a:lnTo>
                    <a:pt x="39" y="311"/>
                  </a:lnTo>
                  <a:lnTo>
                    <a:pt x="39" y="309"/>
                  </a:lnTo>
                  <a:lnTo>
                    <a:pt x="39" y="308"/>
                  </a:lnTo>
                  <a:lnTo>
                    <a:pt x="38" y="306"/>
                  </a:lnTo>
                  <a:lnTo>
                    <a:pt x="36" y="304"/>
                  </a:lnTo>
                  <a:lnTo>
                    <a:pt x="38" y="304"/>
                  </a:lnTo>
                  <a:lnTo>
                    <a:pt x="36" y="302"/>
                  </a:lnTo>
                  <a:lnTo>
                    <a:pt x="36" y="301"/>
                  </a:lnTo>
                  <a:lnTo>
                    <a:pt x="36" y="299"/>
                  </a:lnTo>
                  <a:lnTo>
                    <a:pt x="36" y="297"/>
                  </a:lnTo>
                  <a:lnTo>
                    <a:pt x="34" y="295"/>
                  </a:lnTo>
                  <a:lnTo>
                    <a:pt x="36" y="295"/>
                  </a:lnTo>
                  <a:lnTo>
                    <a:pt x="36" y="294"/>
                  </a:lnTo>
                  <a:lnTo>
                    <a:pt x="36" y="292"/>
                  </a:lnTo>
                  <a:lnTo>
                    <a:pt x="34" y="292"/>
                  </a:lnTo>
                  <a:lnTo>
                    <a:pt x="36" y="290"/>
                  </a:lnTo>
                  <a:lnTo>
                    <a:pt x="34" y="290"/>
                  </a:lnTo>
                  <a:lnTo>
                    <a:pt x="34" y="288"/>
                  </a:lnTo>
                  <a:lnTo>
                    <a:pt x="34" y="286"/>
                  </a:lnTo>
                  <a:lnTo>
                    <a:pt x="34" y="285"/>
                  </a:lnTo>
                  <a:lnTo>
                    <a:pt x="32" y="285"/>
                  </a:lnTo>
                  <a:lnTo>
                    <a:pt x="32" y="283"/>
                  </a:lnTo>
                  <a:lnTo>
                    <a:pt x="32" y="281"/>
                  </a:lnTo>
                  <a:lnTo>
                    <a:pt x="32" y="279"/>
                  </a:lnTo>
                  <a:lnTo>
                    <a:pt x="32" y="278"/>
                  </a:lnTo>
                  <a:lnTo>
                    <a:pt x="32" y="276"/>
                  </a:lnTo>
                  <a:lnTo>
                    <a:pt x="30" y="276"/>
                  </a:lnTo>
                  <a:lnTo>
                    <a:pt x="30" y="274"/>
                  </a:lnTo>
                  <a:lnTo>
                    <a:pt x="30" y="272"/>
                  </a:lnTo>
                  <a:lnTo>
                    <a:pt x="30" y="271"/>
                  </a:lnTo>
                  <a:lnTo>
                    <a:pt x="29" y="269"/>
                  </a:lnTo>
                  <a:lnTo>
                    <a:pt x="29" y="267"/>
                  </a:lnTo>
                  <a:lnTo>
                    <a:pt x="27" y="267"/>
                  </a:lnTo>
                  <a:lnTo>
                    <a:pt x="27" y="265"/>
                  </a:lnTo>
                  <a:lnTo>
                    <a:pt x="27" y="263"/>
                  </a:lnTo>
                  <a:lnTo>
                    <a:pt x="27" y="262"/>
                  </a:lnTo>
                  <a:lnTo>
                    <a:pt x="25" y="262"/>
                  </a:lnTo>
                  <a:lnTo>
                    <a:pt x="25" y="260"/>
                  </a:lnTo>
                  <a:lnTo>
                    <a:pt x="23" y="260"/>
                  </a:lnTo>
                  <a:lnTo>
                    <a:pt x="23" y="258"/>
                  </a:lnTo>
                  <a:lnTo>
                    <a:pt x="23" y="256"/>
                  </a:lnTo>
                  <a:lnTo>
                    <a:pt x="23" y="255"/>
                  </a:lnTo>
                  <a:lnTo>
                    <a:pt x="22" y="253"/>
                  </a:lnTo>
                  <a:lnTo>
                    <a:pt x="22" y="251"/>
                  </a:lnTo>
                  <a:lnTo>
                    <a:pt x="22" y="249"/>
                  </a:lnTo>
                  <a:lnTo>
                    <a:pt x="20" y="248"/>
                  </a:lnTo>
                  <a:lnTo>
                    <a:pt x="20" y="246"/>
                  </a:lnTo>
                  <a:lnTo>
                    <a:pt x="20" y="244"/>
                  </a:lnTo>
                  <a:lnTo>
                    <a:pt x="18" y="242"/>
                  </a:lnTo>
                  <a:lnTo>
                    <a:pt x="18" y="240"/>
                  </a:lnTo>
                  <a:lnTo>
                    <a:pt x="18" y="239"/>
                  </a:lnTo>
                  <a:lnTo>
                    <a:pt x="18" y="237"/>
                  </a:lnTo>
                  <a:lnTo>
                    <a:pt x="18" y="235"/>
                  </a:lnTo>
                  <a:lnTo>
                    <a:pt x="18" y="233"/>
                  </a:lnTo>
                  <a:lnTo>
                    <a:pt x="18" y="232"/>
                  </a:lnTo>
                  <a:lnTo>
                    <a:pt x="18" y="230"/>
                  </a:lnTo>
                  <a:lnTo>
                    <a:pt x="18" y="228"/>
                  </a:lnTo>
                  <a:lnTo>
                    <a:pt x="18" y="226"/>
                  </a:lnTo>
                  <a:lnTo>
                    <a:pt x="18" y="225"/>
                  </a:lnTo>
                  <a:lnTo>
                    <a:pt x="18" y="223"/>
                  </a:lnTo>
                  <a:lnTo>
                    <a:pt x="18" y="221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16" y="217"/>
                  </a:lnTo>
                  <a:lnTo>
                    <a:pt x="16" y="216"/>
                  </a:lnTo>
                  <a:lnTo>
                    <a:pt x="15" y="216"/>
                  </a:lnTo>
                  <a:lnTo>
                    <a:pt x="15" y="214"/>
                  </a:lnTo>
                  <a:lnTo>
                    <a:pt x="15" y="212"/>
                  </a:lnTo>
                  <a:lnTo>
                    <a:pt x="15" y="210"/>
                  </a:lnTo>
                  <a:lnTo>
                    <a:pt x="15" y="209"/>
                  </a:lnTo>
                  <a:lnTo>
                    <a:pt x="15" y="207"/>
                  </a:lnTo>
                  <a:lnTo>
                    <a:pt x="13" y="207"/>
                  </a:lnTo>
                  <a:lnTo>
                    <a:pt x="13" y="205"/>
                  </a:lnTo>
                  <a:lnTo>
                    <a:pt x="15" y="205"/>
                  </a:lnTo>
                  <a:lnTo>
                    <a:pt x="15" y="203"/>
                  </a:lnTo>
                  <a:lnTo>
                    <a:pt x="13" y="203"/>
                  </a:lnTo>
                  <a:lnTo>
                    <a:pt x="13" y="201"/>
                  </a:lnTo>
                  <a:lnTo>
                    <a:pt x="13" y="198"/>
                  </a:lnTo>
                  <a:lnTo>
                    <a:pt x="13" y="194"/>
                  </a:lnTo>
                  <a:lnTo>
                    <a:pt x="13" y="193"/>
                  </a:lnTo>
                  <a:lnTo>
                    <a:pt x="13" y="191"/>
                  </a:lnTo>
                  <a:lnTo>
                    <a:pt x="11" y="191"/>
                  </a:lnTo>
                  <a:lnTo>
                    <a:pt x="11" y="189"/>
                  </a:lnTo>
                  <a:lnTo>
                    <a:pt x="11" y="187"/>
                  </a:lnTo>
                  <a:lnTo>
                    <a:pt x="11" y="186"/>
                  </a:lnTo>
                  <a:lnTo>
                    <a:pt x="9" y="184"/>
                  </a:lnTo>
                  <a:lnTo>
                    <a:pt x="7" y="184"/>
                  </a:lnTo>
                  <a:lnTo>
                    <a:pt x="7" y="182"/>
                  </a:lnTo>
                  <a:lnTo>
                    <a:pt x="6" y="180"/>
                  </a:lnTo>
                  <a:lnTo>
                    <a:pt x="6" y="178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2" y="173"/>
                  </a:lnTo>
                  <a:lnTo>
                    <a:pt x="2" y="171"/>
                  </a:lnTo>
                  <a:lnTo>
                    <a:pt x="4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6"/>
                  </a:lnTo>
                  <a:lnTo>
                    <a:pt x="4" y="166"/>
                  </a:lnTo>
                  <a:lnTo>
                    <a:pt x="6" y="164"/>
                  </a:lnTo>
                  <a:lnTo>
                    <a:pt x="6" y="163"/>
                  </a:lnTo>
                  <a:lnTo>
                    <a:pt x="6" y="161"/>
                  </a:lnTo>
                  <a:lnTo>
                    <a:pt x="4" y="161"/>
                  </a:lnTo>
                  <a:lnTo>
                    <a:pt x="4" y="159"/>
                  </a:lnTo>
                  <a:lnTo>
                    <a:pt x="2" y="159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2" y="157"/>
                  </a:lnTo>
                  <a:lnTo>
                    <a:pt x="2" y="155"/>
                  </a:lnTo>
                  <a:lnTo>
                    <a:pt x="0" y="155"/>
                  </a:lnTo>
                  <a:lnTo>
                    <a:pt x="0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2" y="148"/>
                  </a:lnTo>
                  <a:lnTo>
                    <a:pt x="2" y="147"/>
                  </a:lnTo>
                  <a:lnTo>
                    <a:pt x="4" y="147"/>
                  </a:lnTo>
                  <a:lnTo>
                    <a:pt x="4" y="145"/>
                  </a:lnTo>
                  <a:lnTo>
                    <a:pt x="4" y="143"/>
                  </a:lnTo>
                  <a:lnTo>
                    <a:pt x="2" y="143"/>
                  </a:lnTo>
                  <a:lnTo>
                    <a:pt x="2" y="141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2" y="134"/>
                  </a:lnTo>
                  <a:lnTo>
                    <a:pt x="2" y="132"/>
                  </a:lnTo>
                  <a:lnTo>
                    <a:pt x="2" y="131"/>
                  </a:lnTo>
                  <a:lnTo>
                    <a:pt x="2" y="129"/>
                  </a:lnTo>
                  <a:lnTo>
                    <a:pt x="4" y="129"/>
                  </a:lnTo>
                  <a:lnTo>
                    <a:pt x="2" y="129"/>
                  </a:lnTo>
                  <a:lnTo>
                    <a:pt x="2" y="127"/>
                  </a:lnTo>
                  <a:lnTo>
                    <a:pt x="4" y="127"/>
                  </a:lnTo>
                  <a:lnTo>
                    <a:pt x="4" y="125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6" y="122"/>
                  </a:lnTo>
                  <a:lnTo>
                    <a:pt x="6" y="120"/>
                  </a:lnTo>
                  <a:lnTo>
                    <a:pt x="6" y="118"/>
                  </a:lnTo>
                  <a:lnTo>
                    <a:pt x="7" y="118"/>
                  </a:lnTo>
                  <a:lnTo>
                    <a:pt x="6" y="118"/>
                  </a:lnTo>
                  <a:lnTo>
                    <a:pt x="7" y="118"/>
                  </a:lnTo>
                  <a:lnTo>
                    <a:pt x="6" y="117"/>
                  </a:lnTo>
                  <a:lnTo>
                    <a:pt x="6" y="115"/>
                  </a:lnTo>
                  <a:lnTo>
                    <a:pt x="6" y="113"/>
                  </a:lnTo>
                  <a:lnTo>
                    <a:pt x="4" y="113"/>
                  </a:lnTo>
                  <a:lnTo>
                    <a:pt x="4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8"/>
                  </a:lnTo>
                  <a:lnTo>
                    <a:pt x="6" y="108"/>
                  </a:lnTo>
                  <a:lnTo>
                    <a:pt x="6" y="109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4" y="106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6" y="101"/>
                  </a:lnTo>
                  <a:lnTo>
                    <a:pt x="6" y="99"/>
                  </a:lnTo>
                  <a:lnTo>
                    <a:pt x="6" y="97"/>
                  </a:lnTo>
                  <a:lnTo>
                    <a:pt x="7" y="95"/>
                  </a:lnTo>
                  <a:lnTo>
                    <a:pt x="7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0"/>
                  </a:lnTo>
                  <a:lnTo>
                    <a:pt x="11" y="90"/>
                  </a:lnTo>
                  <a:lnTo>
                    <a:pt x="11" y="88"/>
                  </a:lnTo>
                  <a:lnTo>
                    <a:pt x="11" y="86"/>
                  </a:lnTo>
                  <a:lnTo>
                    <a:pt x="13" y="86"/>
                  </a:lnTo>
                  <a:lnTo>
                    <a:pt x="13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1" y="81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1" y="79"/>
                  </a:lnTo>
                  <a:lnTo>
                    <a:pt x="11" y="78"/>
                  </a:lnTo>
                  <a:lnTo>
                    <a:pt x="11" y="76"/>
                  </a:lnTo>
                  <a:lnTo>
                    <a:pt x="11" y="74"/>
                  </a:lnTo>
                  <a:lnTo>
                    <a:pt x="13" y="74"/>
                  </a:lnTo>
                  <a:lnTo>
                    <a:pt x="13" y="76"/>
                  </a:lnTo>
                  <a:lnTo>
                    <a:pt x="15" y="76"/>
                  </a:lnTo>
                  <a:lnTo>
                    <a:pt x="16" y="76"/>
                  </a:lnTo>
                  <a:lnTo>
                    <a:pt x="16" y="78"/>
                  </a:lnTo>
                  <a:lnTo>
                    <a:pt x="16" y="76"/>
                  </a:lnTo>
                  <a:lnTo>
                    <a:pt x="16" y="74"/>
                  </a:lnTo>
                  <a:lnTo>
                    <a:pt x="18" y="74"/>
                  </a:lnTo>
                  <a:lnTo>
                    <a:pt x="18" y="72"/>
                  </a:lnTo>
                  <a:lnTo>
                    <a:pt x="18" y="71"/>
                  </a:lnTo>
                  <a:lnTo>
                    <a:pt x="18" y="69"/>
                  </a:lnTo>
                  <a:lnTo>
                    <a:pt x="18" y="67"/>
                  </a:lnTo>
                  <a:lnTo>
                    <a:pt x="16" y="65"/>
                  </a:lnTo>
                  <a:lnTo>
                    <a:pt x="16" y="63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8" y="60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20" y="55"/>
                  </a:lnTo>
                  <a:lnTo>
                    <a:pt x="22" y="55"/>
                  </a:lnTo>
                  <a:lnTo>
                    <a:pt x="22" y="53"/>
                  </a:lnTo>
                  <a:lnTo>
                    <a:pt x="22" y="51"/>
                  </a:lnTo>
                  <a:lnTo>
                    <a:pt x="22" y="49"/>
                  </a:lnTo>
                  <a:lnTo>
                    <a:pt x="23" y="49"/>
                  </a:lnTo>
                  <a:lnTo>
                    <a:pt x="23" y="51"/>
                  </a:lnTo>
                  <a:lnTo>
                    <a:pt x="23" y="53"/>
                  </a:lnTo>
                  <a:lnTo>
                    <a:pt x="25" y="53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5" y="58"/>
                  </a:lnTo>
                  <a:lnTo>
                    <a:pt x="23" y="58"/>
                  </a:lnTo>
                  <a:lnTo>
                    <a:pt x="25" y="58"/>
                  </a:lnTo>
                  <a:lnTo>
                    <a:pt x="25" y="60"/>
                  </a:lnTo>
                  <a:lnTo>
                    <a:pt x="25" y="62"/>
                  </a:lnTo>
                  <a:lnTo>
                    <a:pt x="25" y="63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0"/>
                  </a:lnTo>
                  <a:lnTo>
                    <a:pt x="30" y="62"/>
                  </a:lnTo>
                  <a:lnTo>
                    <a:pt x="32" y="62"/>
                  </a:lnTo>
                  <a:lnTo>
                    <a:pt x="34" y="60"/>
                  </a:lnTo>
                  <a:lnTo>
                    <a:pt x="34" y="58"/>
                  </a:lnTo>
                  <a:lnTo>
                    <a:pt x="34" y="56"/>
                  </a:lnTo>
                  <a:lnTo>
                    <a:pt x="32" y="55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9" y="53"/>
                  </a:lnTo>
                  <a:lnTo>
                    <a:pt x="29" y="51"/>
                  </a:lnTo>
                  <a:lnTo>
                    <a:pt x="30" y="49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9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3"/>
                  </a:lnTo>
                  <a:lnTo>
                    <a:pt x="30" y="32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2" y="25"/>
                  </a:lnTo>
                  <a:lnTo>
                    <a:pt x="34" y="23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8" y="17"/>
                  </a:lnTo>
                  <a:lnTo>
                    <a:pt x="39" y="17"/>
                  </a:lnTo>
                  <a:lnTo>
                    <a:pt x="39" y="16"/>
                  </a:lnTo>
                  <a:lnTo>
                    <a:pt x="41" y="16"/>
                  </a:lnTo>
                  <a:lnTo>
                    <a:pt x="43" y="14"/>
                  </a:lnTo>
                  <a:lnTo>
                    <a:pt x="45" y="14"/>
                  </a:lnTo>
                  <a:lnTo>
                    <a:pt x="45" y="12"/>
                  </a:lnTo>
                  <a:lnTo>
                    <a:pt x="46" y="12"/>
                  </a:lnTo>
                  <a:lnTo>
                    <a:pt x="46" y="10"/>
                  </a:lnTo>
                  <a:lnTo>
                    <a:pt x="48" y="9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2" y="5"/>
                  </a:lnTo>
                  <a:lnTo>
                    <a:pt x="52" y="3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5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03"/>
            <p:cNvSpPr>
              <a:spLocks/>
            </p:cNvSpPr>
            <p:nvPr/>
          </p:nvSpPr>
          <p:spPr bwMode="auto">
            <a:xfrm>
              <a:off x="1844" y="2170"/>
              <a:ext cx="285" cy="1057"/>
            </a:xfrm>
            <a:custGeom>
              <a:avLst/>
              <a:gdLst>
                <a:gd name="T0" fmla="*/ 13 w 285"/>
                <a:gd name="T1" fmla="*/ 1041 h 1057"/>
                <a:gd name="T2" fmla="*/ 9 w 285"/>
                <a:gd name="T3" fmla="*/ 1018 h 1057"/>
                <a:gd name="T4" fmla="*/ 11 w 285"/>
                <a:gd name="T5" fmla="*/ 1000 h 1057"/>
                <a:gd name="T6" fmla="*/ 16 w 285"/>
                <a:gd name="T7" fmla="*/ 975 h 1057"/>
                <a:gd name="T8" fmla="*/ 23 w 285"/>
                <a:gd name="T9" fmla="*/ 963 h 1057"/>
                <a:gd name="T10" fmla="*/ 43 w 285"/>
                <a:gd name="T11" fmla="*/ 952 h 1057"/>
                <a:gd name="T12" fmla="*/ 68 w 285"/>
                <a:gd name="T13" fmla="*/ 949 h 1057"/>
                <a:gd name="T14" fmla="*/ 91 w 285"/>
                <a:gd name="T15" fmla="*/ 947 h 1057"/>
                <a:gd name="T16" fmla="*/ 106 w 285"/>
                <a:gd name="T17" fmla="*/ 926 h 1057"/>
                <a:gd name="T18" fmla="*/ 114 w 285"/>
                <a:gd name="T19" fmla="*/ 903 h 1057"/>
                <a:gd name="T20" fmla="*/ 119 w 285"/>
                <a:gd name="T21" fmla="*/ 882 h 1057"/>
                <a:gd name="T22" fmla="*/ 122 w 285"/>
                <a:gd name="T23" fmla="*/ 855 h 1057"/>
                <a:gd name="T24" fmla="*/ 129 w 285"/>
                <a:gd name="T25" fmla="*/ 834 h 1057"/>
                <a:gd name="T26" fmla="*/ 140 w 285"/>
                <a:gd name="T27" fmla="*/ 816 h 1057"/>
                <a:gd name="T28" fmla="*/ 152 w 285"/>
                <a:gd name="T29" fmla="*/ 802 h 1057"/>
                <a:gd name="T30" fmla="*/ 170 w 285"/>
                <a:gd name="T31" fmla="*/ 789 h 1057"/>
                <a:gd name="T32" fmla="*/ 177 w 285"/>
                <a:gd name="T33" fmla="*/ 770 h 1057"/>
                <a:gd name="T34" fmla="*/ 183 w 285"/>
                <a:gd name="T35" fmla="*/ 745 h 1057"/>
                <a:gd name="T36" fmla="*/ 195 w 285"/>
                <a:gd name="T37" fmla="*/ 731 h 1057"/>
                <a:gd name="T38" fmla="*/ 211 w 285"/>
                <a:gd name="T39" fmla="*/ 717 h 1057"/>
                <a:gd name="T40" fmla="*/ 222 w 285"/>
                <a:gd name="T41" fmla="*/ 710 h 1057"/>
                <a:gd name="T42" fmla="*/ 223 w 285"/>
                <a:gd name="T43" fmla="*/ 694 h 1057"/>
                <a:gd name="T44" fmla="*/ 234 w 285"/>
                <a:gd name="T45" fmla="*/ 673 h 1057"/>
                <a:gd name="T46" fmla="*/ 246 w 285"/>
                <a:gd name="T47" fmla="*/ 655 h 1057"/>
                <a:gd name="T48" fmla="*/ 257 w 285"/>
                <a:gd name="T49" fmla="*/ 639 h 1057"/>
                <a:gd name="T50" fmla="*/ 269 w 285"/>
                <a:gd name="T51" fmla="*/ 623 h 1057"/>
                <a:gd name="T52" fmla="*/ 276 w 285"/>
                <a:gd name="T53" fmla="*/ 607 h 1057"/>
                <a:gd name="T54" fmla="*/ 283 w 285"/>
                <a:gd name="T55" fmla="*/ 586 h 1057"/>
                <a:gd name="T56" fmla="*/ 275 w 285"/>
                <a:gd name="T57" fmla="*/ 574 h 1057"/>
                <a:gd name="T58" fmla="*/ 266 w 285"/>
                <a:gd name="T59" fmla="*/ 565 h 1057"/>
                <a:gd name="T60" fmla="*/ 257 w 285"/>
                <a:gd name="T61" fmla="*/ 545 h 1057"/>
                <a:gd name="T62" fmla="*/ 268 w 285"/>
                <a:gd name="T63" fmla="*/ 529 h 1057"/>
                <a:gd name="T64" fmla="*/ 266 w 285"/>
                <a:gd name="T65" fmla="*/ 513 h 1057"/>
                <a:gd name="T66" fmla="*/ 271 w 285"/>
                <a:gd name="T67" fmla="*/ 499 h 1057"/>
                <a:gd name="T68" fmla="*/ 282 w 285"/>
                <a:gd name="T69" fmla="*/ 487 h 1057"/>
                <a:gd name="T70" fmla="*/ 280 w 285"/>
                <a:gd name="T71" fmla="*/ 473 h 1057"/>
                <a:gd name="T72" fmla="*/ 273 w 285"/>
                <a:gd name="T73" fmla="*/ 446 h 1057"/>
                <a:gd name="T74" fmla="*/ 259 w 285"/>
                <a:gd name="T75" fmla="*/ 425 h 1057"/>
                <a:gd name="T76" fmla="*/ 246 w 285"/>
                <a:gd name="T77" fmla="*/ 405 h 1057"/>
                <a:gd name="T78" fmla="*/ 230 w 285"/>
                <a:gd name="T79" fmla="*/ 384 h 1057"/>
                <a:gd name="T80" fmla="*/ 230 w 285"/>
                <a:gd name="T81" fmla="*/ 370 h 1057"/>
                <a:gd name="T82" fmla="*/ 223 w 285"/>
                <a:gd name="T83" fmla="*/ 365 h 1057"/>
                <a:gd name="T84" fmla="*/ 223 w 285"/>
                <a:gd name="T85" fmla="*/ 354 h 1057"/>
                <a:gd name="T86" fmla="*/ 218 w 285"/>
                <a:gd name="T87" fmla="*/ 329 h 1057"/>
                <a:gd name="T88" fmla="*/ 222 w 285"/>
                <a:gd name="T89" fmla="*/ 328 h 1057"/>
                <a:gd name="T90" fmla="*/ 220 w 285"/>
                <a:gd name="T91" fmla="*/ 312 h 1057"/>
                <a:gd name="T92" fmla="*/ 223 w 285"/>
                <a:gd name="T93" fmla="*/ 285 h 1057"/>
                <a:gd name="T94" fmla="*/ 223 w 285"/>
                <a:gd name="T95" fmla="*/ 264 h 1057"/>
                <a:gd name="T96" fmla="*/ 213 w 285"/>
                <a:gd name="T97" fmla="*/ 253 h 1057"/>
                <a:gd name="T98" fmla="*/ 197 w 285"/>
                <a:gd name="T99" fmla="*/ 223 h 1057"/>
                <a:gd name="T100" fmla="*/ 186 w 285"/>
                <a:gd name="T101" fmla="*/ 204 h 1057"/>
                <a:gd name="T102" fmla="*/ 170 w 285"/>
                <a:gd name="T103" fmla="*/ 175 h 1057"/>
                <a:gd name="T104" fmla="*/ 168 w 285"/>
                <a:gd name="T105" fmla="*/ 161 h 1057"/>
                <a:gd name="T106" fmla="*/ 170 w 285"/>
                <a:gd name="T107" fmla="*/ 135 h 1057"/>
                <a:gd name="T108" fmla="*/ 172 w 285"/>
                <a:gd name="T109" fmla="*/ 110 h 1057"/>
                <a:gd name="T110" fmla="*/ 165 w 285"/>
                <a:gd name="T111" fmla="*/ 105 h 1057"/>
                <a:gd name="T112" fmla="*/ 158 w 285"/>
                <a:gd name="T113" fmla="*/ 76 h 1057"/>
                <a:gd name="T114" fmla="*/ 160 w 285"/>
                <a:gd name="T115" fmla="*/ 57 h 1057"/>
                <a:gd name="T116" fmla="*/ 163 w 285"/>
                <a:gd name="T117" fmla="*/ 34 h 1057"/>
                <a:gd name="T118" fmla="*/ 160 w 285"/>
                <a:gd name="T119" fmla="*/ 5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1057">
                  <a:moveTo>
                    <a:pt x="0" y="1057"/>
                  </a:moveTo>
                  <a:lnTo>
                    <a:pt x="0" y="1055"/>
                  </a:lnTo>
                  <a:lnTo>
                    <a:pt x="0" y="1053"/>
                  </a:lnTo>
                  <a:lnTo>
                    <a:pt x="2" y="1053"/>
                  </a:lnTo>
                  <a:lnTo>
                    <a:pt x="2" y="1051"/>
                  </a:lnTo>
                  <a:lnTo>
                    <a:pt x="2" y="1050"/>
                  </a:lnTo>
                  <a:lnTo>
                    <a:pt x="4" y="1050"/>
                  </a:lnTo>
                  <a:lnTo>
                    <a:pt x="4" y="1051"/>
                  </a:lnTo>
                  <a:lnTo>
                    <a:pt x="6" y="1051"/>
                  </a:lnTo>
                  <a:lnTo>
                    <a:pt x="7" y="1050"/>
                  </a:lnTo>
                  <a:lnTo>
                    <a:pt x="9" y="1050"/>
                  </a:lnTo>
                  <a:lnTo>
                    <a:pt x="9" y="1048"/>
                  </a:lnTo>
                  <a:lnTo>
                    <a:pt x="11" y="1048"/>
                  </a:lnTo>
                  <a:lnTo>
                    <a:pt x="11" y="1046"/>
                  </a:lnTo>
                  <a:lnTo>
                    <a:pt x="13" y="1044"/>
                  </a:lnTo>
                  <a:lnTo>
                    <a:pt x="13" y="1043"/>
                  </a:lnTo>
                  <a:lnTo>
                    <a:pt x="13" y="1041"/>
                  </a:lnTo>
                  <a:lnTo>
                    <a:pt x="14" y="1041"/>
                  </a:lnTo>
                  <a:lnTo>
                    <a:pt x="13" y="1039"/>
                  </a:lnTo>
                  <a:lnTo>
                    <a:pt x="13" y="1037"/>
                  </a:lnTo>
                  <a:lnTo>
                    <a:pt x="13" y="1035"/>
                  </a:lnTo>
                  <a:lnTo>
                    <a:pt x="13" y="1034"/>
                  </a:lnTo>
                  <a:lnTo>
                    <a:pt x="14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30"/>
                  </a:lnTo>
                  <a:lnTo>
                    <a:pt x="13" y="1028"/>
                  </a:lnTo>
                  <a:lnTo>
                    <a:pt x="11" y="1027"/>
                  </a:lnTo>
                  <a:lnTo>
                    <a:pt x="11" y="1025"/>
                  </a:lnTo>
                  <a:lnTo>
                    <a:pt x="11" y="1023"/>
                  </a:lnTo>
                  <a:lnTo>
                    <a:pt x="11" y="1021"/>
                  </a:lnTo>
                  <a:lnTo>
                    <a:pt x="9" y="1021"/>
                  </a:lnTo>
                  <a:lnTo>
                    <a:pt x="9" y="1020"/>
                  </a:lnTo>
                  <a:lnTo>
                    <a:pt x="9" y="1018"/>
                  </a:lnTo>
                  <a:lnTo>
                    <a:pt x="9" y="1016"/>
                  </a:lnTo>
                  <a:lnTo>
                    <a:pt x="9" y="1014"/>
                  </a:lnTo>
                  <a:lnTo>
                    <a:pt x="9" y="1012"/>
                  </a:lnTo>
                  <a:lnTo>
                    <a:pt x="11" y="1012"/>
                  </a:lnTo>
                  <a:lnTo>
                    <a:pt x="11" y="1011"/>
                  </a:lnTo>
                  <a:lnTo>
                    <a:pt x="9" y="1011"/>
                  </a:lnTo>
                  <a:lnTo>
                    <a:pt x="9" y="1009"/>
                  </a:lnTo>
                  <a:lnTo>
                    <a:pt x="11" y="1007"/>
                  </a:lnTo>
                  <a:lnTo>
                    <a:pt x="11" y="1005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1" y="1004"/>
                  </a:lnTo>
                  <a:lnTo>
                    <a:pt x="9" y="1004"/>
                  </a:lnTo>
                  <a:lnTo>
                    <a:pt x="9" y="1005"/>
                  </a:lnTo>
                  <a:lnTo>
                    <a:pt x="9" y="1004"/>
                  </a:lnTo>
                  <a:lnTo>
                    <a:pt x="9" y="1002"/>
                  </a:lnTo>
                  <a:lnTo>
                    <a:pt x="11" y="1000"/>
                  </a:lnTo>
                  <a:lnTo>
                    <a:pt x="11" y="998"/>
                  </a:lnTo>
                  <a:lnTo>
                    <a:pt x="11" y="997"/>
                  </a:lnTo>
                  <a:lnTo>
                    <a:pt x="11" y="995"/>
                  </a:lnTo>
                  <a:lnTo>
                    <a:pt x="11" y="993"/>
                  </a:lnTo>
                  <a:lnTo>
                    <a:pt x="11" y="991"/>
                  </a:lnTo>
                  <a:lnTo>
                    <a:pt x="11" y="989"/>
                  </a:lnTo>
                  <a:lnTo>
                    <a:pt x="11" y="988"/>
                  </a:lnTo>
                  <a:lnTo>
                    <a:pt x="11" y="986"/>
                  </a:lnTo>
                  <a:lnTo>
                    <a:pt x="11" y="984"/>
                  </a:lnTo>
                  <a:lnTo>
                    <a:pt x="13" y="984"/>
                  </a:lnTo>
                  <a:lnTo>
                    <a:pt x="13" y="982"/>
                  </a:lnTo>
                  <a:lnTo>
                    <a:pt x="13" y="981"/>
                  </a:lnTo>
                  <a:lnTo>
                    <a:pt x="13" y="979"/>
                  </a:lnTo>
                  <a:lnTo>
                    <a:pt x="13" y="977"/>
                  </a:lnTo>
                  <a:lnTo>
                    <a:pt x="13" y="975"/>
                  </a:lnTo>
                  <a:lnTo>
                    <a:pt x="14" y="975"/>
                  </a:lnTo>
                  <a:lnTo>
                    <a:pt x="16" y="975"/>
                  </a:lnTo>
                  <a:lnTo>
                    <a:pt x="16" y="974"/>
                  </a:lnTo>
                  <a:lnTo>
                    <a:pt x="16" y="972"/>
                  </a:lnTo>
                  <a:lnTo>
                    <a:pt x="16" y="970"/>
                  </a:lnTo>
                  <a:lnTo>
                    <a:pt x="18" y="970"/>
                  </a:lnTo>
                  <a:lnTo>
                    <a:pt x="18" y="968"/>
                  </a:lnTo>
                  <a:lnTo>
                    <a:pt x="18" y="966"/>
                  </a:lnTo>
                  <a:lnTo>
                    <a:pt x="18" y="965"/>
                  </a:lnTo>
                  <a:lnTo>
                    <a:pt x="18" y="963"/>
                  </a:lnTo>
                  <a:lnTo>
                    <a:pt x="20" y="963"/>
                  </a:lnTo>
                  <a:lnTo>
                    <a:pt x="20" y="961"/>
                  </a:lnTo>
                  <a:lnTo>
                    <a:pt x="20" y="959"/>
                  </a:lnTo>
                  <a:lnTo>
                    <a:pt x="22" y="959"/>
                  </a:lnTo>
                  <a:lnTo>
                    <a:pt x="22" y="961"/>
                  </a:lnTo>
                  <a:lnTo>
                    <a:pt x="22" y="963"/>
                  </a:lnTo>
                  <a:lnTo>
                    <a:pt x="22" y="965"/>
                  </a:lnTo>
                  <a:lnTo>
                    <a:pt x="23" y="965"/>
                  </a:lnTo>
                  <a:lnTo>
                    <a:pt x="23" y="963"/>
                  </a:lnTo>
                  <a:lnTo>
                    <a:pt x="23" y="961"/>
                  </a:lnTo>
                  <a:lnTo>
                    <a:pt x="25" y="961"/>
                  </a:lnTo>
                  <a:lnTo>
                    <a:pt x="25" y="959"/>
                  </a:lnTo>
                  <a:lnTo>
                    <a:pt x="27" y="959"/>
                  </a:lnTo>
                  <a:lnTo>
                    <a:pt x="27" y="958"/>
                  </a:lnTo>
                  <a:lnTo>
                    <a:pt x="29" y="958"/>
                  </a:lnTo>
                  <a:lnTo>
                    <a:pt x="30" y="958"/>
                  </a:lnTo>
                  <a:lnTo>
                    <a:pt x="30" y="956"/>
                  </a:lnTo>
                  <a:lnTo>
                    <a:pt x="32" y="956"/>
                  </a:lnTo>
                  <a:lnTo>
                    <a:pt x="32" y="954"/>
                  </a:lnTo>
                  <a:lnTo>
                    <a:pt x="34" y="954"/>
                  </a:lnTo>
                  <a:lnTo>
                    <a:pt x="36" y="954"/>
                  </a:lnTo>
                  <a:lnTo>
                    <a:pt x="37" y="952"/>
                  </a:lnTo>
                  <a:lnTo>
                    <a:pt x="39" y="951"/>
                  </a:lnTo>
                  <a:lnTo>
                    <a:pt x="41" y="951"/>
                  </a:lnTo>
                  <a:lnTo>
                    <a:pt x="43" y="951"/>
                  </a:lnTo>
                  <a:lnTo>
                    <a:pt x="43" y="952"/>
                  </a:lnTo>
                  <a:lnTo>
                    <a:pt x="45" y="952"/>
                  </a:lnTo>
                  <a:lnTo>
                    <a:pt x="46" y="951"/>
                  </a:lnTo>
                  <a:lnTo>
                    <a:pt x="48" y="951"/>
                  </a:lnTo>
                  <a:lnTo>
                    <a:pt x="50" y="951"/>
                  </a:lnTo>
                  <a:lnTo>
                    <a:pt x="52" y="951"/>
                  </a:lnTo>
                  <a:lnTo>
                    <a:pt x="53" y="951"/>
                  </a:lnTo>
                  <a:lnTo>
                    <a:pt x="55" y="951"/>
                  </a:lnTo>
                  <a:lnTo>
                    <a:pt x="55" y="952"/>
                  </a:lnTo>
                  <a:lnTo>
                    <a:pt x="57" y="952"/>
                  </a:lnTo>
                  <a:lnTo>
                    <a:pt x="57" y="951"/>
                  </a:lnTo>
                  <a:lnTo>
                    <a:pt x="59" y="951"/>
                  </a:lnTo>
                  <a:lnTo>
                    <a:pt x="59" y="949"/>
                  </a:lnTo>
                  <a:lnTo>
                    <a:pt x="60" y="949"/>
                  </a:lnTo>
                  <a:lnTo>
                    <a:pt x="62" y="949"/>
                  </a:lnTo>
                  <a:lnTo>
                    <a:pt x="64" y="949"/>
                  </a:lnTo>
                  <a:lnTo>
                    <a:pt x="66" y="949"/>
                  </a:lnTo>
                  <a:lnTo>
                    <a:pt x="68" y="949"/>
                  </a:lnTo>
                  <a:lnTo>
                    <a:pt x="69" y="949"/>
                  </a:lnTo>
                  <a:lnTo>
                    <a:pt x="71" y="949"/>
                  </a:lnTo>
                  <a:lnTo>
                    <a:pt x="73" y="949"/>
                  </a:lnTo>
                  <a:lnTo>
                    <a:pt x="75" y="951"/>
                  </a:lnTo>
                  <a:lnTo>
                    <a:pt x="76" y="951"/>
                  </a:lnTo>
                  <a:lnTo>
                    <a:pt x="76" y="952"/>
                  </a:lnTo>
                  <a:lnTo>
                    <a:pt x="78" y="952"/>
                  </a:lnTo>
                  <a:lnTo>
                    <a:pt x="80" y="952"/>
                  </a:lnTo>
                  <a:lnTo>
                    <a:pt x="82" y="952"/>
                  </a:lnTo>
                  <a:lnTo>
                    <a:pt x="82" y="951"/>
                  </a:lnTo>
                  <a:lnTo>
                    <a:pt x="83" y="951"/>
                  </a:lnTo>
                  <a:lnTo>
                    <a:pt x="83" y="949"/>
                  </a:lnTo>
                  <a:lnTo>
                    <a:pt x="85" y="949"/>
                  </a:lnTo>
                  <a:lnTo>
                    <a:pt x="87" y="949"/>
                  </a:lnTo>
                  <a:lnTo>
                    <a:pt x="89" y="949"/>
                  </a:lnTo>
                  <a:lnTo>
                    <a:pt x="89" y="947"/>
                  </a:lnTo>
                  <a:lnTo>
                    <a:pt x="91" y="947"/>
                  </a:lnTo>
                  <a:lnTo>
                    <a:pt x="91" y="945"/>
                  </a:lnTo>
                  <a:lnTo>
                    <a:pt x="92" y="945"/>
                  </a:lnTo>
                  <a:lnTo>
                    <a:pt x="94" y="945"/>
                  </a:lnTo>
                  <a:lnTo>
                    <a:pt x="94" y="943"/>
                  </a:lnTo>
                  <a:lnTo>
                    <a:pt x="96" y="942"/>
                  </a:lnTo>
                  <a:lnTo>
                    <a:pt x="98" y="942"/>
                  </a:lnTo>
                  <a:lnTo>
                    <a:pt x="98" y="940"/>
                  </a:lnTo>
                  <a:lnTo>
                    <a:pt x="99" y="940"/>
                  </a:lnTo>
                  <a:lnTo>
                    <a:pt x="99" y="938"/>
                  </a:lnTo>
                  <a:lnTo>
                    <a:pt x="101" y="938"/>
                  </a:lnTo>
                  <a:lnTo>
                    <a:pt x="103" y="935"/>
                  </a:lnTo>
                  <a:lnTo>
                    <a:pt x="103" y="933"/>
                  </a:lnTo>
                  <a:lnTo>
                    <a:pt x="103" y="931"/>
                  </a:lnTo>
                  <a:lnTo>
                    <a:pt x="105" y="929"/>
                  </a:lnTo>
                  <a:lnTo>
                    <a:pt x="105" y="928"/>
                  </a:lnTo>
                  <a:lnTo>
                    <a:pt x="105" y="926"/>
                  </a:lnTo>
                  <a:lnTo>
                    <a:pt x="106" y="926"/>
                  </a:lnTo>
                  <a:lnTo>
                    <a:pt x="106" y="924"/>
                  </a:lnTo>
                  <a:lnTo>
                    <a:pt x="106" y="922"/>
                  </a:lnTo>
                  <a:lnTo>
                    <a:pt x="106" y="920"/>
                  </a:lnTo>
                  <a:lnTo>
                    <a:pt x="108" y="920"/>
                  </a:lnTo>
                  <a:lnTo>
                    <a:pt x="108" y="919"/>
                  </a:lnTo>
                  <a:lnTo>
                    <a:pt x="108" y="917"/>
                  </a:lnTo>
                  <a:lnTo>
                    <a:pt x="110" y="917"/>
                  </a:lnTo>
                  <a:lnTo>
                    <a:pt x="110" y="915"/>
                  </a:lnTo>
                  <a:lnTo>
                    <a:pt x="112" y="915"/>
                  </a:lnTo>
                  <a:lnTo>
                    <a:pt x="112" y="913"/>
                  </a:lnTo>
                  <a:lnTo>
                    <a:pt x="112" y="912"/>
                  </a:lnTo>
                  <a:lnTo>
                    <a:pt x="112" y="910"/>
                  </a:lnTo>
                  <a:lnTo>
                    <a:pt x="112" y="908"/>
                  </a:lnTo>
                  <a:lnTo>
                    <a:pt x="112" y="906"/>
                  </a:lnTo>
                  <a:lnTo>
                    <a:pt x="112" y="905"/>
                  </a:lnTo>
                  <a:lnTo>
                    <a:pt x="114" y="905"/>
                  </a:lnTo>
                  <a:lnTo>
                    <a:pt x="114" y="903"/>
                  </a:lnTo>
                  <a:lnTo>
                    <a:pt x="114" y="901"/>
                  </a:lnTo>
                  <a:lnTo>
                    <a:pt x="115" y="901"/>
                  </a:lnTo>
                  <a:lnTo>
                    <a:pt x="115" y="899"/>
                  </a:lnTo>
                  <a:lnTo>
                    <a:pt x="115" y="897"/>
                  </a:lnTo>
                  <a:lnTo>
                    <a:pt x="115" y="896"/>
                  </a:lnTo>
                  <a:lnTo>
                    <a:pt x="115" y="894"/>
                  </a:lnTo>
                  <a:lnTo>
                    <a:pt x="115" y="892"/>
                  </a:lnTo>
                  <a:lnTo>
                    <a:pt x="117" y="892"/>
                  </a:lnTo>
                  <a:lnTo>
                    <a:pt x="117" y="890"/>
                  </a:lnTo>
                  <a:lnTo>
                    <a:pt x="115" y="890"/>
                  </a:lnTo>
                  <a:lnTo>
                    <a:pt x="115" y="889"/>
                  </a:lnTo>
                  <a:lnTo>
                    <a:pt x="117" y="889"/>
                  </a:lnTo>
                  <a:lnTo>
                    <a:pt x="117" y="887"/>
                  </a:lnTo>
                  <a:lnTo>
                    <a:pt x="117" y="885"/>
                  </a:lnTo>
                  <a:lnTo>
                    <a:pt x="119" y="885"/>
                  </a:lnTo>
                  <a:lnTo>
                    <a:pt x="119" y="883"/>
                  </a:lnTo>
                  <a:lnTo>
                    <a:pt x="119" y="882"/>
                  </a:lnTo>
                  <a:lnTo>
                    <a:pt x="119" y="880"/>
                  </a:lnTo>
                  <a:lnTo>
                    <a:pt x="119" y="878"/>
                  </a:lnTo>
                  <a:lnTo>
                    <a:pt x="119" y="876"/>
                  </a:lnTo>
                  <a:lnTo>
                    <a:pt x="121" y="876"/>
                  </a:lnTo>
                  <a:lnTo>
                    <a:pt x="121" y="874"/>
                  </a:lnTo>
                  <a:lnTo>
                    <a:pt x="121" y="873"/>
                  </a:lnTo>
                  <a:lnTo>
                    <a:pt x="121" y="871"/>
                  </a:lnTo>
                  <a:lnTo>
                    <a:pt x="121" y="869"/>
                  </a:lnTo>
                  <a:lnTo>
                    <a:pt x="121" y="867"/>
                  </a:lnTo>
                  <a:lnTo>
                    <a:pt x="121" y="866"/>
                  </a:lnTo>
                  <a:lnTo>
                    <a:pt x="121" y="864"/>
                  </a:lnTo>
                  <a:lnTo>
                    <a:pt x="121" y="862"/>
                  </a:lnTo>
                  <a:lnTo>
                    <a:pt x="121" y="860"/>
                  </a:lnTo>
                  <a:lnTo>
                    <a:pt x="122" y="860"/>
                  </a:lnTo>
                  <a:lnTo>
                    <a:pt x="122" y="858"/>
                  </a:lnTo>
                  <a:lnTo>
                    <a:pt x="122" y="857"/>
                  </a:lnTo>
                  <a:lnTo>
                    <a:pt x="122" y="855"/>
                  </a:lnTo>
                  <a:lnTo>
                    <a:pt x="122" y="853"/>
                  </a:lnTo>
                  <a:lnTo>
                    <a:pt x="122" y="851"/>
                  </a:lnTo>
                  <a:lnTo>
                    <a:pt x="122" y="850"/>
                  </a:lnTo>
                  <a:lnTo>
                    <a:pt x="124" y="850"/>
                  </a:lnTo>
                  <a:lnTo>
                    <a:pt x="124" y="848"/>
                  </a:lnTo>
                  <a:lnTo>
                    <a:pt x="124" y="846"/>
                  </a:lnTo>
                  <a:lnTo>
                    <a:pt x="126" y="846"/>
                  </a:lnTo>
                  <a:lnTo>
                    <a:pt x="126" y="844"/>
                  </a:lnTo>
                  <a:lnTo>
                    <a:pt x="126" y="843"/>
                  </a:lnTo>
                  <a:lnTo>
                    <a:pt x="128" y="843"/>
                  </a:lnTo>
                  <a:lnTo>
                    <a:pt x="128" y="841"/>
                  </a:lnTo>
                  <a:lnTo>
                    <a:pt x="128" y="839"/>
                  </a:lnTo>
                  <a:lnTo>
                    <a:pt x="128" y="837"/>
                  </a:lnTo>
                  <a:lnTo>
                    <a:pt x="129" y="835"/>
                  </a:lnTo>
                  <a:lnTo>
                    <a:pt x="128" y="835"/>
                  </a:lnTo>
                  <a:lnTo>
                    <a:pt x="128" y="834"/>
                  </a:lnTo>
                  <a:lnTo>
                    <a:pt x="129" y="834"/>
                  </a:lnTo>
                  <a:lnTo>
                    <a:pt x="131" y="834"/>
                  </a:lnTo>
                  <a:lnTo>
                    <a:pt x="131" y="832"/>
                  </a:lnTo>
                  <a:lnTo>
                    <a:pt x="129" y="832"/>
                  </a:lnTo>
                  <a:lnTo>
                    <a:pt x="131" y="832"/>
                  </a:lnTo>
                  <a:lnTo>
                    <a:pt x="131" y="830"/>
                  </a:lnTo>
                  <a:lnTo>
                    <a:pt x="131" y="828"/>
                  </a:lnTo>
                  <a:lnTo>
                    <a:pt x="133" y="828"/>
                  </a:lnTo>
                  <a:lnTo>
                    <a:pt x="133" y="827"/>
                  </a:lnTo>
                  <a:lnTo>
                    <a:pt x="135" y="827"/>
                  </a:lnTo>
                  <a:lnTo>
                    <a:pt x="135" y="825"/>
                  </a:lnTo>
                  <a:lnTo>
                    <a:pt x="135" y="823"/>
                  </a:lnTo>
                  <a:lnTo>
                    <a:pt x="137" y="823"/>
                  </a:lnTo>
                  <a:lnTo>
                    <a:pt x="137" y="821"/>
                  </a:lnTo>
                  <a:lnTo>
                    <a:pt x="137" y="820"/>
                  </a:lnTo>
                  <a:lnTo>
                    <a:pt x="138" y="820"/>
                  </a:lnTo>
                  <a:lnTo>
                    <a:pt x="138" y="818"/>
                  </a:lnTo>
                  <a:lnTo>
                    <a:pt x="140" y="816"/>
                  </a:lnTo>
                  <a:lnTo>
                    <a:pt x="142" y="816"/>
                  </a:lnTo>
                  <a:lnTo>
                    <a:pt x="142" y="814"/>
                  </a:lnTo>
                  <a:lnTo>
                    <a:pt x="144" y="814"/>
                  </a:lnTo>
                  <a:lnTo>
                    <a:pt x="144" y="812"/>
                  </a:lnTo>
                  <a:lnTo>
                    <a:pt x="144" y="811"/>
                  </a:lnTo>
                  <a:lnTo>
                    <a:pt x="145" y="811"/>
                  </a:lnTo>
                  <a:lnTo>
                    <a:pt x="145" y="809"/>
                  </a:lnTo>
                  <a:lnTo>
                    <a:pt x="145" y="807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5" y="805"/>
                  </a:lnTo>
                  <a:lnTo>
                    <a:pt x="147" y="805"/>
                  </a:lnTo>
                  <a:lnTo>
                    <a:pt x="147" y="804"/>
                  </a:lnTo>
                  <a:lnTo>
                    <a:pt x="149" y="804"/>
                  </a:lnTo>
                  <a:lnTo>
                    <a:pt x="151" y="804"/>
                  </a:lnTo>
                  <a:lnTo>
                    <a:pt x="152" y="804"/>
                  </a:lnTo>
                  <a:lnTo>
                    <a:pt x="152" y="802"/>
                  </a:lnTo>
                  <a:lnTo>
                    <a:pt x="154" y="802"/>
                  </a:lnTo>
                  <a:lnTo>
                    <a:pt x="156" y="802"/>
                  </a:lnTo>
                  <a:lnTo>
                    <a:pt x="158" y="802"/>
                  </a:lnTo>
                  <a:lnTo>
                    <a:pt x="158" y="800"/>
                  </a:lnTo>
                  <a:lnTo>
                    <a:pt x="160" y="800"/>
                  </a:lnTo>
                  <a:lnTo>
                    <a:pt x="161" y="800"/>
                  </a:lnTo>
                  <a:lnTo>
                    <a:pt x="163" y="798"/>
                  </a:lnTo>
                  <a:lnTo>
                    <a:pt x="165" y="798"/>
                  </a:lnTo>
                  <a:lnTo>
                    <a:pt x="165" y="797"/>
                  </a:lnTo>
                  <a:lnTo>
                    <a:pt x="167" y="795"/>
                  </a:lnTo>
                  <a:lnTo>
                    <a:pt x="167" y="797"/>
                  </a:lnTo>
                  <a:lnTo>
                    <a:pt x="167" y="795"/>
                  </a:lnTo>
                  <a:lnTo>
                    <a:pt x="168" y="795"/>
                  </a:lnTo>
                  <a:lnTo>
                    <a:pt x="168" y="793"/>
                  </a:lnTo>
                  <a:lnTo>
                    <a:pt x="168" y="791"/>
                  </a:lnTo>
                  <a:lnTo>
                    <a:pt x="170" y="791"/>
                  </a:lnTo>
                  <a:lnTo>
                    <a:pt x="170" y="789"/>
                  </a:lnTo>
                  <a:lnTo>
                    <a:pt x="170" y="788"/>
                  </a:lnTo>
                  <a:lnTo>
                    <a:pt x="172" y="788"/>
                  </a:lnTo>
                  <a:lnTo>
                    <a:pt x="172" y="786"/>
                  </a:lnTo>
                  <a:lnTo>
                    <a:pt x="172" y="784"/>
                  </a:lnTo>
                  <a:lnTo>
                    <a:pt x="172" y="782"/>
                  </a:lnTo>
                  <a:lnTo>
                    <a:pt x="172" y="781"/>
                  </a:lnTo>
                  <a:lnTo>
                    <a:pt x="174" y="781"/>
                  </a:lnTo>
                  <a:lnTo>
                    <a:pt x="172" y="781"/>
                  </a:lnTo>
                  <a:lnTo>
                    <a:pt x="174" y="781"/>
                  </a:lnTo>
                  <a:lnTo>
                    <a:pt x="174" y="779"/>
                  </a:lnTo>
                  <a:lnTo>
                    <a:pt x="174" y="777"/>
                  </a:lnTo>
                  <a:lnTo>
                    <a:pt x="175" y="777"/>
                  </a:lnTo>
                  <a:lnTo>
                    <a:pt x="175" y="775"/>
                  </a:lnTo>
                  <a:lnTo>
                    <a:pt x="175" y="774"/>
                  </a:lnTo>
                  <a:lnTo>
                    <a:pt x="175" y="772"/>
                  </a:lnTo>
                  <a:lnTo>
                    <a:pt x="177" y="772"/>
                  </a:lnTo>
                  <a:lnTo>
                    <a:pt x="177" y="770"/>
                  </a:lnTo>
                  <a:lnTo>
                    <a:pt x="177" y="768"/>
                  </a:lnTo>
                  <a:lnTo>
                    <a:pt x="177" y="766"/>
                  </a:lnTo>
                  <a:lnTo>
                    <a:pt x="177" y="765"/>
                  </a:lnTo>
                  <a:lnTo>
                    <a:pt x="177" y="763"/>
                  </a:lnTo>
                  <a:lnTo>
                    <a:pt x="177" y="761"/>
                  </a:lnTo>
                  <a:lnTo>
                    <a:pt x="177" y="759"/>
                  </a:lnTo>
                  <a:lnTo>
                    <a:pt x="179" y="759"/>
                  </a:lnTo>
                  <a:lnTo>
                    <a:pt x="179" y="758"/>
                  </a:lnTo>
                  <a:lnTo>
                    <a:pt x="179" y="756"/>
                  </a:lnTo>
                  <a:lnTo>
                    <a:pt x="181" y="756"/>
                  </a:lnTo>
                  <a:lnTo>
                    <a:pt x="181" y="754"/>
                  </a:lnTo>
                  <a:lnTo>
                    <a:pt x="181" y="752"/>
                  </a:lnTo>
                  <a:lnTo>
                    <a:pt x="183" y="752"/>
                  </a:lnTo>
                  <a:lnTo>
                    <a:pt x="183" y="751"/>
                  </a:lnTo>
                  <a:lnTo>
                    <a:pt x="183" y="749"/>
                  </a:lnTo>
                  <a:lnTo>
                    <a:pt x="183" y="747"/>
                  </a:lnTo>
                  <a:lnTo>
                    <a:pt x="183" y="745"/>
                  </a:lnTo>
                  <a:lnTo>
                    <a:pt x="183" y="743"/>
                  </a:lnTo>
                  <a:lnTo>
                    <a:pt x="183" y="742"/>
                  </a:lnTo>
                  <a:lnTo>
                    <a:pt x="184" y="742"/>
                  </a:lnTo>
                  <a:lnTo>
                    <a:pt x="184" y="740"/>
                  </a:lnTo>
                  <a:lnTo>
                    <a:pt x="184" y="738"/>
                  </a:lnTo>
                  <a:lnTo>
                    <a:pt x="184" y="736"/>
                  </a:lnTo>
                  <a:lnTo>
                    <a:pt x="186" y="736"/>
                  </a:lnTo>
                  <a:lnTo>
                    <a:pt x="188" y="736"/>
                  </a:lnTo>
                  <a:lnTo>
                    <a:pt x="190" y="736"/>
                  </a:lnTo>
                  <a:lnTo>
                    <a:pt x="191" y="736"/>
                  </a:lnTo>
                  <a:lnTo>
                    <a:pt x="191" y="738"/>
                  </a:lnTo>
                  <a:lnTo>
                    <a:pt x="191" y="736"/>
                  </a:lnTo>
                  <a:lnTo>
                    <a:pt x="193" y="736"/>
                  </a:lnTo>
                  <a:lnTo>
                    <a:pt x="193" y="735"/>
                  </a:lnTo>
                  <a:lnTo>
                    <a:pt x="193" y="733"/>
                  </a:lnTo>
                  <a:lnTo>
                    <a:pt x="193" y="731"/>
                  </a:lnTo>
                  <a:lnTo>
                    <a:pt x="195" y="731"/>
                  </a:lnTo>
                  <a:lnTo>
                    <a:pt x="195" y="729"/>
                  </a:lnTo>
                  <a:lnTo>
                    <a:pt x="197" y="729"/>
                  </a:lnTo>
                  <a:lnTo>
                    <a:pt x="197" y="728"/>
                  </a:lnTo>
                  <a:lnTo>
                    <a:pt x="197" y="726"/>
                  </a:lnTo>
                  <a:lnTo>
                    <a:pt x="198" y="726"/>
                  </a:lnTo>
                  <a:lnTo>
                    <a:pt x="198" y="724"/>
                  </a:lnTo>
                  <a:lnTo>
                    <a:pt x="200" y="724"/>
                  </a:lnTo>
                  <a:lnTo>
                    <a:pt x="202" y="724"/>
                  </a:lnTo>
                  <a:lnTo>
                    <a:pt x="202" y="722"/>
                  </a:lnTo>
                  <a:lnTo>
                    <a:pt x="204" y="722"/>
                  </a:lnTo>
                  <a:lnTo>
                    <a:pt x="206" y="722"/>
                  </a:lnTo>
                  <a:lnTo>
                    <a:pt x="207" y="722"/>
                  </a:lnTo>
                  <a:lnTo>
                    <a:pt x="207" y="720"/>
                  </a:lnTo>
                  <a:lnTo>
                    <a:pt x="209" y="720"/>
                  </a:lnTo>
                  <a:lnTo>
                    <a:pt x="209" y="719"/>
                  </a:lnTo>
                  <a:lnTo>
                    <a:pt x="211" y="719"/>
                  </a:lnTo>
                  <a:lnTo>
                    <a:pt x="211" y="717"/>
                  </a:lnTo>
                  <a:lnTo>
                    <a:pt x="213" y="717"/>
                  </a:lnTo>
                  <a:lnTo>
                    <a:pt x="214" y="717"/>
                  </a:lnTo>
                  <a:lnTo>
                    <a:pt x="214" y="715"/>
                  </a:lnTo>
                  <a:lnTo>
                    <a:pt x="216" y="715"/>
                  </a:lnTo>
                  <a:lnTo>
                    <a:pt x="218" y="715"/>
                  </a:lnTo>
                  <a:lnTo>
                    <a:pt x="218" y="713"/>
                  </a:lnTo>
                  <a:lnTo>
                    <a:pt x="220" y="713"/>
                  </a:lnTo>
                  <a:lnTo>
                    <a:pt x="220" y="712"/>
                  </a:lnTo>
                  <a:lnTo>
                    <a:pt x="220" y="710"/>
                  </a:lnTo>
                  <a:lnTo>
                    <a:pt x="222" y="710"/>
                  </a:lnTo>
                  <a:lnTo>
                    <a:pt x="222" y="712"/>
                  </a:lnTo>
                  <a:lnTo>
                    <a:pt x="222" y="710"/>
                  </a:lnTo>
                  <a:lnTo>
                    <a:pt x="223" y="710"/>
                  </a:lnTo>
                  <a:lnTo>
                    <a:pt x="222" y="710"/>
                  </a:lnTo>
                  <a:lnTo>
                    <a:pt x="223" y="708"/>
                  </a:lnTo>
                  <a:lnTo>
                    <a:pt x="222" y="708"/>
                  </a:lnTo>
                  <a:lnTo>
                    <a:pt x="222" y="710"/>
                  </a:lnTo>
                  <a:lnTo>
                    <a:pt x="220" y="710"/>
                  </a:lnTo>
                  <a:lnTo>
                    <a:pt x="222" y="708"/>
                  </a:lnTo>
                  <a:lnTo>
                    <a:pt x="220" y="708"/>
                  </a:lnTo>
                  <a:lnTo>
                    <a:pt x="220" y="710"/>
                  </a:lnTo>
                  <a:lnTo>
                    <a:pt x="220" y="708"/>
                  </a:lnTo>
                  <a:lnTo>
                    <a:pt x="220" y="706"/>
                  </a:lnTo>
                  <a:lnTo>
                    <a:pt x="222" y="706"/>
                  </a:lnTo>
                  <a:lnTo>
                    <a:pt x="222" y="705"/>
                  </a:lnTo>
                  <a:lnTo>
                    <a:pt x="222" y="703"/>
                  </a:lnTo>
                  <a:lnTo>
                    <a:pt x="223" y="703"/>
                  </a:lnTo>
                  <a:lnTo>
                    <a:pt x="223" y="701"/>
                  </a:lnTo>
                  <a:lnTo>
                    <a:pt x="223" y="699"/>
                  </a:lnTo>
                  <a:lnTo>
                    <a:pt x="223" y="697"/>
                  </a:lnTo>
                  <a:lnTo>
                    <a:pt x="223" y="696"/>
                  </a:lnTo>
                  <a:lnTo>
                    <a:pt x="223" y="694"/>
                  </a:lnTo>
                  <a:lnTo>
                    <a:pt x="225" y="694"/>
                  </a:lnTo>
                  <a:lnTo>
                    <a:pt x="223" y="694"/>
                  </a:lnTo>
                  <a:lnTo>
                    <a:pt x="223" y="692"/>
                  </a:lnTo>
                  <a:lnTo>
                    <a:pt x="223" y="690"/>
                  </a:lnTo>
                  <a:lnTo>
                    <a:pt x="225" y="690"/>
                  </a:lnTo>
                  <a:lnTo>
                    <a:pt x="225" y="689"/>
                  </a:lnTo>
                  <a:lnTo>
                    <a:pt x="227" y="687"/>
                  </a:lnTo>
                  <a:lnTo>
                    <a:pt x="227" y="685"/>
                  </a:lnTo>
                  <a:lnTo>
                    <a:pt x="229" y="685"/>
                  </a:lnTo>
                  <a:lnTo>
                    <a:pt x="229" y="683"/>
                  </a:lnTo>
                  <a:lnTo>
                    <a:pt x="230" y="683"/>
                  </a:lnTo>
                  <a:lnTo>
                    <a:pt x="230" y="682"/>
                  </a:lnTo>
                  <a:lnTo>
                    <a:pt x="232" y="682"/>
                  </a:lnTo>
                  <a:lnTo>
                    <a:pt x="232" y="680"/>
                  </a:lnTo>
                  <a:lnTo>
                    <a:pt x="232" y="678"/>
                  </a:lnTo>
                  <a:lnTo>
                    <a:pt x="234" y="678"/>
                  </a:lnTo>
                  <a:lnTo>
                    <a:pt x="234" y="676"/>
                  </a:lnTo>
                  <a:lnTo>
                    <a:pt x="234" y="674"/>
                  </a:lnTo>
                  <a:lnTo>
                    <a:pt x="234" y="673"/>
                  </a:lnTo>
                  <a:lnTo>
                    <a:pt x="234" y="671"/>
                  </a:lnTo>
                  <a:lnTo>
                    <a:pt x="236" y="671"/>
                  </a:lnTo>
                  <a:lnTo>
                    <a:pt x="237" y="671"/>
                  </a:lnTo>
                  <a:lnTo>
                    <a:pt x="237" y="669"/>
                  </a:lnTo>
                  <a:lnTo>
                    <a:pt x="239" y="669"/>
                  </a:lnTo>
                  <a:lnTo>
                    <a:pt x="239" y="667"/>
                  </a:lnTo>
                  <a:lnTo>
                    <a:pt x="239" y="666"/>
                  </a:lnTo>
                  <a:lnTo>
                    <a:pt x="241" y="666"/>
                  </a:lnTo>
                  <a:lnTo>
                    <a:pt x="241" y="664"/>
                  </a:lnTo>
                  <a:lnTo>
                    <a:pt x="241" y="662"/>
                  </a:lnTo>
                  <a:lnTo>
                    <a:pt x="241" y="660"/>
                  </a:lnTo>
                  <a:lnTo>
                    <a:pt x="243" y="660"/>
                  </a:lnTo>
                  <a:lnTo>
                    <a:pt x="243" y="658"/>
                  </a:lnTo>
                  <a:lnTo>
                    <a:pt x="245" y="658"/>
                  </a:lnTo>
                  <a:lnTo>
                    <a:pt x="245" y="657"/>
                  </a:lnTo>
                  <a:lnTo>
                    <a:pt x="246" y="657"/>
                  </a:lnTo>
                  <a:lnTo>
                    <a:pt x="246" y="655"/>
                  </a:lnTo>
                  <a:lnTo>
                    <a:pt x="248" y="655"/>
                  </a:lnTo>
                  <a:lnTo>
                    <a:pt x="248" y="653"/>
                  </a:lnTo>
                  <a:lnTo>
                    <a:pt x="248" y="651"/>
                  </a:lnTo>
                  <a:lnTo>
                    <a:pt x="250" y="651"/>
                  </a:lnTo>
                  <a:lnTo>
                    <a:pt x="250" y="650"/>
                  </a:lnTo>
                  <a:lnTo>
                    <a:pt x="250" y="648"/>
                  </a:lnTo>
                  <a:lnTo>
                    <a:pt x="252" y="648"/>
                  </a:lnTo>
                  <a:lnTo>
                    <a:pt x="252" y="646"/>
                  </a:lnTo>
                  <a:lnTo>
                    <a:pt x="253" y="646"/>
                  </a:lnTo>
                  <a:lnTo>
                    <a:pt x="253" y="644"/>
                  </a:lnTo>
                  <a:lnTo>
                    <a:pt x="253" y="643"/>
                  </a:lnTo>
                  <a:lnTo>
                    <a:pt x="253" y="641"/>
                  </a:lnTo>
                  <a:lnTo>
                    <a:pt x="255" y="641"/>
                  </a:lnTo>
                  <a:lnTo>
                    <a:pt x="257" y="641"/>
                  </a:lnTo>
                  <a:lnTo>
                    <a:pt x="257" y="639"/>
                  </a:lnTo>
                  <a:lnTo>
                    <a:pt x="255" y="639"/>
                  </a:lnTo>
                  <a:lnTo>
                    <a:pt x="257" y="639"/>
                  </a:lnTo>
                  <a:lnTo>
                    <a:pt x="257" y="637"/>
                  </a:lnTo>
                  <a:lnTo>
                    <a:pt x="259" y="637"/>
                  </a:lnTo>
                  <a:lnTo>
                    <a:pt x="259" y="635"/>
                  </a:lnTo>
                  <a:lnTo>
                    <a:pt x="260" y="635"/>
                  </a:lnTo>
                  <a:lnTo>
                    <a:pt x="260" y="634"/>
                  </a:lnTo>
                  <a:lnTo>
                    <a:pt x="262" y="634"/>
                  </a:lnTo>
                  <a:lnTo>
                    <a:pt x="262" y="632"/>
                  </a:lnTo>
                  <a:lnTo>
                    <a:pt x="262" y="634"/>
                  </a:lnTo>
                  <a:lnTo>
                    <a:pt x="262" y="632"/>
                  </a:lnTo>
                  <a:lnTo>
                    <a:pt x="262" y="630"/>
                  </a:lnTo>
                  <a:lnTo>
                    <a:pt x="264" y="630"/>
                  </a:lnTo>
                  <a:lnTo>
                    <a:pt x="266" y="630"/>
                  </a:lnTo>
                  <a:lnTo>
                    <a:pt x="266" y="628"/>
                  </a:lnTo>
                  <a:lnTo>
                    <a:pt x="268" y="628"/>
                  </a:lnTo>
                  <a:lnTo>
                    <a:pt x="268" y="627"/>
                  </a:lnTo>
                  <a:lnTo>
                    <a:pt x="268" y="625"/>
                  </a:lnTo>
                  <a:lnTo>
                    <a:pt x="269" y="623"/>
                  </a:lnTo>
                  <a:lnTo>
                    <a:pt x="269" y="621"/>
                  </a:lnTo>
                  <a:lnTo>
                    <a:pt x="271" y="621"/>
                  </a:lnTo>
                  <a:lnTo>
                    <a:pt x="271" y="620"/>
                  </a:lnTo>
                  <a:lnTo>
                    <a:pt x="269" y="620"/>
                  </a:lnTo>
                  <a:lnTo>
                    <a:pt x="271" y="620"/>
                  </a:lnTo>
                  <a:lnTo>
                    <a:pt x="271" y="618"/>
                  </a:lnTo>
                  <a:lnTo>
                    <a:pt x="271" y="620"/>
                  </a:lnTo>
                  <a:lnTo>
                    <a:pt x="273" y="620"/>
                  </a:lnTo>
                  <a:lnTo>
                    <a:pt x="273" y="618"/>
                  </a:lnTo>
                  <a:lnTo>
                    <a:pt x="273" y="616"/>
                  </a:lnTo>
                  <a:lnTo>
                    <a:pt x="275" y="616"/>
                  </a:lnTo>
                  <a:lnTo>
                    <a:pt x="275" y="614"/>
                  </a:lnTo>
                  <a:lnTo>
                    <a:pt x="275" y="612"/>
                  </a:lnTo>
                  <a:lnTo>
                    <a:pt x="276" y="612"/>
                  </a:lnTo>
                  <a:lnTo>
                    <a:pt x="276" y="611"/>
                  </a:lnTo>
                  <a:lnTo>
                    <a:pt x="276" y="609"/>
                  </a:lnTo>
                  <a:lnTo>
                    <a:pt x="276" y="607"/>
                  </a:lnTo>
                  <a:lnTo>
                    <a:pt x="278" y="607"/>
                  </a:lnTo>
                  <a:lnTo>
                    <a:pt x="280" y="605"/>
                  </a:lnTo>
                  <a:lnTo>
                    <a:pt x="282" y="604"/>
                  </a:lnTo>
                  <a:lnTo>
                    <a:pt x="283" y="604"/>
                  </a:lnTo>
                  <a:lnTo>
                    <a:pt x="283" y="602"/>
                  </a:lnTo>
                  <a:lnTo>
                    <a:pt x="282" y="600"/>
                  </a:lnTo>
                  <a:lnTo>
                    <a:pt x="283" y="600"/>
                  </a:lnTo>
                  <a:lnTo>
                    <a:pt x="283" y="598"/>
                  </a:lnTo>
                  <a:lnTo>
                    <a:pt x="282" y="597"/>
                  </a:lnTo>
                  <a:lnTo>
                    <a:pt x="283" y="597"/>
                  </a:lnTo>
                  <a:lnTo>
                    <a:pt x="285" y="595"/>
                  </a:lnTo>
                  <a:lnTo>
                    <a:pt x="285" y="593"/>
                  </a:lnTo>
                  <a:lnTo>
                    <a:pt x="285" y="591"/>
                  </a:lnTo>
                  <a:lnTo>
                    <a:pt x="285" y="589"/>
                  </a:lnTo>
                  <a:lnTo>
                    <a:pt x="283" y="589"/>
                  </a:lnTo>
                  <a:lnTo>
                    <a:pt x="283" y="588"/>
                  </a:lnTo>
                  <a:lnTo>
                    <a:pt x="283" y="586"/>
                  </a:lnTo>
                  <a:lnTo>
                    <a:pt x="283" y="584"/>
                  </a:lnTo>
                  <a:lnTo>
                    <a:pt x="283" y="582"/>
                  </a:lnTo>
                  <a:lnTo>
                    <a:pt x="282" y="582"/>
                  </a:lnTo>
                  <a:lnTo>
                    <a:pt x="282" y="581"/>
                  </a:lnTo>
                  <a:lnTo>
                    <a:pt x="282" y="579"/>
                  </a:lnTo>
                  <a:lnTo>
                    <a:pt x="282" y="577"/>
                  </a:lnTo>
                  <a:lnTo>
                    <a:pt x="280" y="577"/>
                  </a:lnTo>
                  <a:lnTo>
                    <a:pt x="280" y="575"/>
                  </a:lnTo>
                  <a:lnTo>
                    <a:pt x="280" y="574"/>
                  </a:lnTo>
                  <a:lnTo>
                    <a:pt x="282" y="574"/>
                  </a:lnTo>
                  <a:lnTo>
                    <a:pt x="280" y="574"/>
                  </a:lnTo>
                  <a:lnTo>
                    <a:pt x="280" y="572"/>
                  </a:lnTo>
                  <a:lnTo>
                    <a:pt x="280" y="570"/>
                  </a:lnTo>
                  <a:lnTo>
                    <a:pt x="278" y="572"/>
                  </a:lnTo>
                  <a:lnTo>
                    <a:pt x="278" y="574"/>
                  </a:lnTo>
                  <a:lnTo>
                    <a:pt x="276" y="574"/>
                  </a:lnTo>
                  <a:lnTo>
                    <a:pt x="275" y="574"/>
                  </a:lnTo>
                  <a:lnTo>
                    <a:pt x="275" y="572"/>
                  </a:lnTo>
                  <a:lnTo>
                    <a:pt x="273" y="572"/>
                  </a:lnTo>
                  <a:lnTo>
                    <a:pt x="273" y="570"/>
                  </a:lnTo>
                  <a:lnTo>
                    <a:pt x="273" y="568"/>
                  </a:lnTo>
                  <a:lnTo>
                    <a:pt x="273" y="566"/>
                  </a:lnTo>
                  <a:lnTo>
                    <a:pt x="275" y="566"/>
                  </a:lnTo>
                  <a:lnTo>
                    <a:pt x="275" y="565"/>
                  </a:lnTo>
                  <a:lnTo>
                    <a:pt x="273" y="565"/>
                  </a:lnTo>
                  <a:lnTo>
                    <a:pt x="271" y="565"/>
                  </a:lnTo>
                  <a:lnTo>
                    <a:pt x="273" y="565"/>
                  </a:lnTo>
                  <a:lnTo>
                    <a:pt x="273" y="563"/>
                  </a:lnTo>
                  <a:lnTo>
                    <a:pt x="273" y="561"/>
                  </a:lnTo>
                  <a:lnTo>
                    <a:pt x="271" y="561"/>
                  </a:lnTo>
                  <a:lnTo>
                    <a:pt x="269" y="563"/>
                  </a:lnTo>
                  <a:lnTo>
                    <a:pt x="268" y="563"/>
                  </a:lnTo>
                  <a:lnTo>
                    <a:pt x="268" y="565"/>
                  </a:lnTo>
                  <a:lnTo>
                    <a:pt x="266" y="565"/>
                  </a:lnTo>
                  <a:lnTo>
                    <a:pt x="266" y="566"/>
                  </a:lnTo>
                  <a:lnTo>
                    <a:pt x="264" y="566"/>
                  </a:lnTo>
                  <a:lnTo>
                    <a:pt x="266" y="565"/>
                  </a:lnTo>
                  <a:lnTo>
                    <a:pt x="266" y="563"/>
                  </a:lnTo>
                  <a:lnTo>
                    <a:pt x="266" y="565"/>
                  </a:lnTo>
                  <a:lnTo>
                    <a:pt x="264" y="563"/>
                  </a:lnTo>
                  <a:lnTo>
                    <a:pt x="262" y="563"/>
                  </a:lnTo>
                  <a:lnTo>
                    <a:pt x="262" y="561"/>
                  </a:lnTo>
                  <a:lnTo>
                    <a:pt x="260" y="559"/>
                  </a:lnTo>
                  <a:lnTo>
                    <a:pt x="260" y="558"/>
                  </a:lnTo>
                  <a:lnTo>
                    <a:pt x="259" y="556"/>
                  </a:lnTo>
                  <a:lnTo>
                    <a:pt x="259" y="554"/>
                  </a:lnTo>
                  <a:lnTo>
                    <a:pt x="257" y="552"/>
                  </a:lnTo>
                  <a:lnTo>
                    <a:pt x="257" y="551"/>
                  </a:lnTo>
                  <a:lnTo>
                    <a:pt x="257" y="549"/>
                  </a:lnTo>
                  <a:lnTo>
                    <a:pt x="257" y="547"/>
                  </a:lnTo>
                  <a:lnTo>
                    <a:pt x="257" y="545"/>
                  </a:lnTo>
                  <a:lnTo>
                    <a:pt x="257" y="547"/>
                  </a:lnTo>
                  <a:lnTo>
                    <a:pt x="257" y="545"/>
                  </a:lnTo>
                  <a:lnTo>
                    <a:pt x="259" y="545"/>
                  </a:lnTo>
                  <a:lnTo>
                    <a:pt x="259" y="543"/>
                  </a:lnTo>
                  <a:lnTo>
                    <a:pt x="260" y="542"/>
                  </a:lnTo>
                  <a:lnTo>
                    <a:pt x="262" y="540"/>
                  </a:lnTo>
                  <a:lnTo>
                    <a:pt x="262" y="538"/>
                  </a:lnTo>
                  <a:lnTo>
                    <a:pt x="264" y="536"/>
                  </a:lnTo>
                  <a:lnTo>
                    <a:pt x="264" y="535"/>
                  </a:lnTo>
                  <a:lnTo>
                    <a:pt x="266" y="535"/>
                  </a:lnTo>
                  <a:lnTo>
                    <a:pt x="264" y="535"/>
                  </a:lnTo>
                  <a:lnTo>
                    <a:pt x="266" y="535"/>
                  </a:lnTo>
                  <a:lnTo>
                    <a:pt x="266" y="536"/>
                  </a:lnTo>
                  <a:lnTo>
                    <a:pt x="266" y="535"/>
                  </a:lnTo>
                  <a:lnTo>
                    <a:pt x="268" y="533"/>
                  </a:lnTo>
                  <a:lnTo>
                    <a:pt x="268" y="531"/>
                  </a:lnTo>
                  <a:lnTo>
                    <a:pt x="268" y="529"/>
                  </a:lnTo>
                  <a:lnTo>
                    <a:pt x="268" y="528"/>
                  </a:lnTo>
                  <a:lnTo>
                    <a:pt x="266" y="526"/>
                  </a:lnTo>
                  <a:lnTo>
                    <a:pt x="266" y="524"/>
                  </a:lnTo>
                  <a:lnTo>
                    <a:pt x="268" y="524"/>
                  </a:lnTo>
                  <a:lnTo>
                    <a:pt x="266" y="522"/>
                  </a:lnTo>
                  <a:lnTo>
                    <a:pt x="268" y="522"/>
                  </a:lnTo>
                  <a:lnTo>
                    <a:pt x="266" y="522"/>
                  </a:lnTo>
                  <a:lnTo>
                    <a:pt x="268" y="520"/>
                  </a:lnTo>
                  <a:lnTo>
                    <a:pt x="268" y="519"/>
                  </a:lnTo>
                  <a:lnTo>
                    <a:pt x="269" y="519"/>
                  </a:lnTo>
                  <a:lnTo>
                    <a:pt x="269" y="517"/>
                  </a:lnTo>
                  <a:lnTo>
                    <a:pt x="268" y="517"/>
                  </a:lnTo>
                  <a:lnTo>
                    <a:pt x="268" y="515"/>
                  </a:lnTo>
                  <a:lnTo>
                    <a:pt x="266" y="515"/>
                  </a:lnTo>
                  <a:lnTo>
                    <a:pt x="264" y="515"/>
                  </a:lnTo>
                  <a:lnTo>
                    <a:pt x="266" y="515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4" y="512"/>
                  </a:lnTo>
                  <a:lnTo>
                    <a:pt x="266" y="512"/>
                  </a:lnTo>
                  <a:lnTo>
                    <a:pt x="266" y="510"/>
                  </a:lnTo>
                  <a:lnTo>
                    <a:pt x="268" y="512"/>
                  </a:lnTo>
                  <a:lnTo>
                    <a:pt x="268" y="510"/>
                  </a:lnTo>
                  <a:lnTo>
                    <a:pt x="268" y="512"/>
                  </a:lnTo>
                  <a:lnTo>
                    <a:pt x="269" y="510"/>
                  </a:lnTo>
                  <a:lnTo>
                    <a:pt x="268" y="510"/>
                  </a:lnTo>
                  <a:lnTo>
                    <a:pt x="268" y="508"/>
                  </a:lnTo>
                  <a:lnTo>
                    <a:pt x="268" y="506"/>
                  </a:lnTo>
                  <a:lnTo>
                    <a:pt x="268" y="505"/>
                  </a:lnTo>
                  <a:lnTo>
                    <a:pt x="268" y="503"/>
                  </a:lnTo>
                  <a:lnTo>
                    <a:pt x="268" y="501"/>
                  </a:lnTo>
                  <a:lnTo>
                    <a:pt x="269" y="501"/>
                  </a:lnTo>
                  <a:lnTo>
                    <a:pt x="269" y="499"/>
                  </a:lnTo>
                  <a:lnTo>
                    <a:pt x="271" y="499"/>
                  </a:lnTo>
                  <a:lnTo>
                    <a:pt x="271" y="497"/>
                  </a:lnTo>
                  <a:lnTo>
                    <a:pt x="271" y="496"/>
                  </a:lnTo>
                  <a:lnTo>
                    <a:pt x="273" y="496"/>
                  </a:lnTo>
                  <a:lnTo>
                    <a:pt x="273" y="494"/>
                  </a:lnTo>
                  <a:lnTo>
                    <a:pt x="273" y="492"/>
                  </a:lnTo>
                  <a:lnTo>
                    <a:pt x="275" y="490"/>
                  </a:lnTo>
                  <a:lnTo>
                    <a:pt x="275" y="489"/>
                  </a:lnTo>
                  <a:lnTo>
                    <a:pt x="275" y="487"/>
                  </a:lnTo>
                  <a:lnTo>
                    <a:pt x="275" y="485"/>
                  </a:lnTo>
                  <a:lnTo>
                    <a:pt x="276" y="487"/>
                  </a:lnTo>
                  <a:lnTo>
                    <a:pt x="276" y="485"/>
                  </a:lnTo>
                  <a:lnTo>
                    <a:pt x="276" y="483"/>
                  </a:lnTo>
                  <a:lnTo>
                    <a:pt x="276" y="481"/>
                  </a:lnTo>
                  <a:lnTo>
                    <a:pt x="278" y="483"/>
                  </a:lnTo>
                  <a:lnTo>
                    <a:pt x="278" y="485"/>
                  </a:lnTo>
                  <a:lnTo>
                    <a:pt x="280" y="487"/>
                  </a:lnTo>
                  <a:lnTo>
                    <a:pt x="282" y="487"/>
                  </a:lnTo>
                  <a:lnTo>
                    <a:pt x="282" y="485"/>
                  </a:lnTo>
                  <a:lnTo>
                    <a:pt x="282" y="483"/>
                  </a:lnTo>
                  <a:lnTo>
                    <a:pt x="283" y="483"/>
                  </a:lnTo>
                  <a:lnTo>
                    <a:pt x="283" y="481"/>
                  </a:lnTo>
                  <a:lnTo>
                    <a:pt x="282" y="481"/>
                  </a:lnTo>
                  <a:lnTo>
                    <a:pt x="282" y="480"/>
                  </a:lnTo>
                  <a:lnTo>
                    <a:pt x="280" y="480"/>
                  </a:lnTo>
                  <a:lnTo>
                    <a:pt x="282" y="480"/>
                  </a:lnTo>
                  <a:lnTo>
                    <a:pt x="282" y="481"/>
                  </a:lnTo>
                  <a:lnTo>
                    <a:pt x="280" y="481"/>
                  </a:lnTo>
                  <a:lnTo>
                    <a:pt x="280" y="480"/>
                  </a:lnTo>
                  <a:lnTo>
                    <a:pt x="278" y="480"/>
                  </a:lnTo>
                  <a:lnTo>
                    <a:pt x="278" y="478"/>
                  </a:lnTo>
                  <a:lnTo>
                    <a:pt x="280" y="478"/>
                  </a:lnTo>
                  <a:lnTo>
                    <a:pt x="280" y="476"/>
                  </a:lnTo>
                  <a:lnTo>
                    <a:pt x="280" y="474"/>
                  </a:lnTo>
                  <a:lnTo>
                    <a:pt x="280" y="473"/>
                  </a:lnTo>
                  <a:lnTo>
                    <a:pt x="280" y="471"/>
                  </a:lnTo>
                  <a:lnTo>
                    <a:pt x="280" y="469"/>
                  </a:lnTo>
                  <a:lnTo>
                    <a:pt x="280" y="467"/>
                  </a:lnTo>
                  <a:lnTo>
                    <a:pt x="280" y="466"/>
                  </a:lnTo>
                  <a:lnTo>
                    <a:pt x="280" y="464"/>
                  </a:lnTo>
                  <a:lnTo>
                    <a:pt x="280" y="462"/>
                  </a:lnTo>
                  <a:lnTo>
                    <a:pt x="280" y="460"/>
                  </a:lnTo>
                  <a:lnTo>
                    <a:pt x="280" y="458"/>
                  </a:lnTo>
                  <a:lnTo>
                    <a:pt x="280" y="457"/>
                  </a:lnTo>
                  <a:lnTo>
                    <a:pt x="278" y="457"/>
                  </a:lnTo>
                  <a:lnTo>
                    <a:pt x="278" y="455"/>
                  </a:lnTo>
                  <a:lnTo>
                    <a:pt x="278" y="453"/>
                  </a:lnTo>
                  <a:lnTo>
                    <a:pt x="276" y="451"/>
                  </a:lnTo>
                  <a:lnTo>
                    <a:pt x="276" y="450"/>
                  </a:lnTo>
                  <a:lnTo>
                    <a:pt x="275" y="448"/>
                  </a:lnTo>
                  <a:lnTo>
                    <a:pt x="275" y="446"/>
                  </a:lnTo>
                  <a:lnTo>
                    <a:pt x="273" y="446"/>
                  </a:lnTo>
                  <a:lnTo>
                    <a:pt x="273" y="444"/>
                  </a:lnTo>
                  <a:lnTo>
                    <a:pt x="273" y="443"/>
                  </a:lnTo>
                  <a:lnTo>
                    <a:pt x="271" y="443"/>
                  </a:lnTo>
                  <a:lnTo>
                    <a:pt x="271" y="441"/>
                  </a:lnTo>
                  <a:lnTo>
                    <a:pt x="269" y="439"/>
                  </a:lnTo>
                  <a:lnTo>
                    <a:pt x="269" y="437"/>
                  </a:lnTo>
                  <a:lnTo>
                    <a:pt x="268" y="437"/>
                  </a:lnTo>
                  <a:lnTo>
                    <a:pt x="268" y="435"/>
                  </a:lnTo>
                  <a:lnTo>
                    <a:pt x="266" y="434"/>
                  </a:lnTo>
                  <a:lnTo>
                    <a:pt x="264" y="432"/>
                  </a:lnTo>
                  <a:lnTo>
                    <a:pt x="264" y="430"/>
                  </a:lnTo>
                  <a:lnTo>
                    <a:pt x="262" y="430"/>
                  </a:lnTo>
                  <a:lnTo>
                    <a:pt x="262" y="428"/>
                  </a:lnTo>
                  <a:lnTo>
                    <a:pt x="262" y="427"/>
                  </a:lnTo>
                  <a:lnTo>
                    <a:pt x="260" y="427"/>
                  </a:lnTo>
                  <a:lnTo>
                    <a:pt x="260" y="425"/>
                  </a:lnTo>
                  <a:lnTo>
                    <a:pt x="259" y="425"/>
                  </a:lnTo>
                  <a:lnTo>
                    <a:pt x="257" y="425"/>
                  </a:lnTo>
                  <a:lnTo>
                    <a:pt x="255" y="425"/>
                  </a:lnTo>
                  <a:lnTo>
                    <a:pt x="253" y="423"/>
                  </a:lnTo>
                  <a:lnTo>
                    <a:pt x="253" y="421"/>
                  </a:lnTo>
                  <a:lnTo>
                    <a:pt x="252" y="421"/>
                  </a:lnTo>
                  <a:lnTo>
                    <a:pt x="252" y="420"/>
                  </a:lnTo>
                  <a:lnTo>
                    <a:pt x="252" y="418"/>
                  </a:lnTo>
                  <a:lnTo>
                    <a:pt x="252" y="416"/>
                  </a:lnTo>
                  <a:lnTo>
                    <a:pt x="252" y="414"/>
                  </a:lnTo>
                  <a:lnTo>
                    <a:pt x="252" y="412"/>
                  </a:lnTo>
                  <a:lnTo>
                    <a:pt x="250" y="412"/>
                  </a:lnTo>
                  <a:lnTo>
                    <a:pt x="250" y="411"/>
                  </a:lnTo>
                  <a:lnTo>
                    <a:pt x="248" y="411"/>
                  </a:lnTo>
                  <a:lnTo>
                    <a:pt x="248" y="409"/>
                  </a:lnTo>
                  <a:lnTo>
                    <a:pt x="248" y="407"/>
                  </a:lnTo>
                  <a:lnTo>
                    <a:pt x="246" y="407"/>
                  </a:lnTo>
                  <a:lnTo>
                    <a:pt x="246" y="405"/>
                  </a:lnTo>
                  <a:lnTo>
                    <a:pt x="245" y="404"/>
                  </a:lnTo>
                  <a:lnTo>
                    <a:pt x="245" y="402"/>
                  </a:lnTo>
                  <a:lnTo>
                    <a:pt x="243" y="402"/>
                  </a:lnTo>
                  <a:lnTo>
                    <a:pt x="243" y="400"/>
                  </a:lnTo>
                  <a:lnTo>
                    <a:pt x="241" y="400"/>
                  </a:lnTo>
                  <a:lnTo>
                    <a:pt x="241" y="398"/>
                  </a:lnTo>
                  <a:lnTo>
                    <a:pt x="239" y="397"/>
                  </a:lnTo>
                  <a:lnTo>
                    <a:pt x="237" y="395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6" y="391"/>
                  </a:lnTo>
                  <a:lnTo>
                    <a:pt x="234" y="391"/>
                  </a:lnTo>
                  <a:lnTo>
                    <a:pt x="234" y="389"/>
                  </a:lnTo>
                  <a:lnTo>
                    <a:pt x="232" y="388"/>
                  </a:lnTo>
                  <a:lnTo>
                    <a:pt x="232" y="386"/>
                  </a:lnTo>
                  <a:lnTo>
                    <a:pt x="230" y="386"/>
                  </a:lnTo>
                  <a:lnTo>
                    <a:pt x="230" y="384"/>
                  </a:lnTo>
                  <a:lnTo>
                    <a:pt x="229" y="382"/>
                  </a:lnTo>
                  <a:lnTo>
                    <a:pt x="229" y="381"/>
                  </a:lnTo>
                  <a:lnTo>
                    <a:pt x="227" y="381"/>
                  </a:lnTo>
                  <a:lnTo>
                    <a:pt x="227" y="379"/>
                  </a:lnTo>
                  <a:lnTo>
                    <a:pt x="229" y="379"/>
                  </a:lnTo>
                  <a:lnTo>
                    <a:pt x="230" y="379"/>
                  </a:lnTo>
                  <a:lnTo>
                    <a:pt x="230" y="377"/>
                  </a:lnTo>
                  <a:lnTo>
                    <a:pt x="229" y="377"/>
                  </a:lnTo>
                  <a:lnTo>
                    <a:pt x="229" y="375"/>
                  </a:lnTo>
                  <a:lnTo>
                    <a:pt x="230" y="374"/>
                  </a:lnTo>
                  <a:lnTo>
                    <a:pt x="229" y="374"/>
                  </a:lnTo>
                  <a:lnTo>
                    <a:pt x="229" y="372"/>
                  </a:lnTo>
                  <a:lnTo>
                    <a:pt x="230" y="370"/>
                  </a:lnTo>
                  <a:lnTo>
                    <a:pt x="230" y="368"/>
                  </a:lnTo>
                  <a:lnTo>
                    <a:pt x="232" y="368"/>
                  </a:lnTo>
                  <a:lnTo>
                    <a:pt x="230" y="368"/>
                  </a:lnTo>
                  <a:lnTo>
                    <a:pt x="230" y="370"/>
                  </a:lnTo>
                  <a:lnTo>
                    <a:pt x="229" y="370"/>
                  </a:lnTo>
                  <a:lnTo>
                    <a:pt x="227" y="372"/>
                  </a:lnTo>
                  <a:lnTo>
                    <a:pt x="227" y="374"/>
                  </a:lnTo>
                  <a:lnTo>
                    <a:pt x="229" y="375"/>
                  </a:lnTo>
                  <a:lnTo>
                    <a:pt x="229" y="377"/>
                  </a:lnTo>
                  <a:lnTo>
                    <a:pt x="227" y="377"/>
                  </a:lnTo>
                  <a:lnTo>
                    <a:pt x="225" y="377"/>
                  </a:lnTo>
                  <a:lnTo>
                    <a:pt x="227" y="377"/>
                  </a:lnTo>
                  <a:lnTo>
                    <a:pt x="227" y="375"/>
                  </a:lnTo>
                  <a:lnTo>
                    <a:pt x="225" y="374"/>
                  </a:lnTo>
                  <a:lnTo>
                    <a:pt x="225" y="370"/>
                  </a:lnTo>
                  <a:lnTo>
                    <a:pt x="223" y="368"/>
                  </a:lnTo>
                  <a:lnTo>
                    <a:pt x="222" y="366"/>
                  </a:lnTo>
                  <a:lnTo>
                    <a:pt x="222" y="365"/>
                  </a:lnTo>
                  <a:lnTo>
                    <a:pt x="222" y="363"/>
                  </a:lnTo>
                  <a:lnTo>
                    <a:pt x="223" y="363"/>
                  </a:lnTo>
                  <a:lnTo>
                    <a:pt x="223" y="365"/>
                  </a:lnTo>
                  <a:lnTo>
                    <a:pt x="225" y="366"/>
                  </a:lnTo>
                  <a:lnTo>
                    <a:pt x="227" y="366"/>
                  </a:lnTo>
                  <a:lnTo>
                    <a:pt x="227" y="365"/>
                  </a:lnTo>
                  <a:lnTo>
                    <a:pt x="225" y="365"/>
                  </a:lnTo>
                  <a:lnTo>
                    <a:pt x="225" y="363"/>
                  </a:lnTo>
                  <a:lnTo>
                    <a:pt x="223" y="363"/>
                  </a:lnTo>
                  <a:lnTo>
                    <a:pt x="222" y="363"/>
                  </a:lnTo>
                  <a:lnTo>
                    <a:pt x="220" y="363"/>
                  </a:lnTo>
                  <a:lnTo>
                    <a:pt x="218" y="358"/>
                  </a:lnTo>
                  <a:lnTo>
                    <a:pt x="216" y="356"/>
                  </a:lnTo>
                  <a:lnTo>
                    <a:pt x="218" y="358"/>
                  </a:lnTo>
                  <a:lnTo>
                    <a:pt x="220" y="358"/>
                  </a:lnTo>
                  <a:lnTo>
                    <a:pt x="222" y="358"/>
                  </a:lnTo>
                  <a:lnTo>
                    <a:pt x="223" y="356"/>
                  </a:lnTo>
                  <a:lnTo>
                    <a:pt x="223" y="354"/>
                  </a:lnTo>
                  <a:lnTo>
                    <a:pt x="225" y="354"/>
                  </a:lnTo>
                  <a:lnTo>
                    <a:pt x="223" y="354"/>
                  </a:lnTo>
                  <a:lnTo>
                    <a:pt x="222" y="354"/>
                  </a:lnTo>
                  <a:lnTo>
                    <a:pt x="220" y="356"/>
                  </a:lnTo>
                  <a:lnTo>
                    <a:pt x="220" y="354"/>
                  </a:lnTo>
                  <a:lnTo>
                    <a:pt x="218" y="354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6" y="354"/>
                  </a:lnTo>
                  <a:lnTo>
                    <a:pt x="216" y="352"/>
                  </a:lnTo>
                  <a:lnTo>
                    <a:pt x="218" y="349"/>
                  </a:lnTo>
                  <a:lnTo>
                    <a:pt x="218" y="347"/>
                  </a:lnTo>
                  <a:lnTo>
                    <a:pt x="218" y="345"/>
                  </a:lnTo>
                  <a:lnTo>
                    <a:pt x="218" y="343"/>
                  </a:lnTo>
                  <a:lnTo>
                    <a:pt x="218" y="340"/>
                  </a:lnTo>
                  <a:lnTo>
                    <a:pt x="218" y="338"/>
                  </a:lnTo>
                  <a:lnTo>
                    <a:pt x="218" y="336"/>
                  </a:lnTo>
                  <a:lnTo>
                    <a:pt x="218" y="333"/>
                  </a:lnTo>
                  <a:lnTo>
                    <a:pt x="218" y="329"/>
                  </a:lnTo>
                  <a:lnTo>
                    <a:pt x="218" y="326"/>
                  </a:lnTo>
                  <a:lnTo>
                    <a:pt x="218" y="322"/>
                  </a:lnTo>
                  <a:lnTo>
                    <a:pt x="218" y="326"/>
                  </a:lnTo>
                  <a:lnTo>
                    <a:pt x="220" y="326"/>
                  </a:lnTo>
                  <a:lnTo>
                    <a:pt x="220" y="328"/>
                  </a:lnTo>
                  <a:lnTo>
                    <a:pt x="218" y="329"/>
                  </a:lnTo>
                  <a:lnTo>
                    <a:pt x="220" y="331"/>
                  </a:lnTo>
                  <a:lnTo>
                    <a:pt x="220" y="333"/>
                  </a:lnTo>
                  <a:lnTo>
                    <a:pt x="220" y="335"/>
                  </a:lnTo>
                  <a:lnTo>
                    <a:pt x="222" y="333"/>
                  </a:lnTo>
                  <a:lnTo>
                    <a:pt x="220" y="331"/>
                  </a:lnTo>
                  <a:lnTo>
                    <a:pt x="220" y="329"/>
                  </a:lnTo>
                  <a:lnTo>
                    <a:pt x="222" y="331"/>
                  </a:lnTo>
                  <a:lnTo>
                    <a:pt x="223" y="331"/>
                  </a:lnTo>
                  <a:lnTo>
                    <a:pt x="223" y="329"/>
                  </a:lnTo>
                  <a:lnTo>
                    <a:pt x="222" y="329"/>
                  </a:lnTo>
                  <a:lnTo>
                    <a:pt x="222" y="328"/>
                  </a:lnTo>
                  <a:lnTo>
                    <a:pt x="223" y="328"/>
                  </a:lnTo>
                  <a:lnTo>
                    <a:pt x="225" y="329"/>
                  </a:lnTo>
                  <a:lnTo>
                    <a:pt x="227" y="329"/>
                  </a:lnTo>
                  <a:lnTo>
                    <a:pt x="227" y="331"/>
                  </a:lnTo>
                  <a:lnTo>
                    <a:pt x="229" y="331"/>
                  </a:lnTo>
                  <a:lnTo>
                    <a:pt x="227" y="329"/>
                  </a:lnTo>
                  <a:lnTo>
                    <a:pt x="227" y="328"/>
                  </a:lnTo>
                  <a:lnTo>
                    <a:pt x="225" y="328"/>
                  </a:lnTo>
                  <a:lnTo>
                    <a:pt x="223" y="328"/>
                  </a:lnTo>
                  <a:lnTo>
                    <a:pt x="222" y="326"/>
                  </a:lnTo>
                  <a:lnTo>
                    <a:pt x="220" y="324"/>
                  </a:lnTo>
                  <a:lnTo>
                    <a:pt x="220" y="322"/>
                  </a:lnTo>
                  <a:lnTo>
                    <a:pt x="220" y="320"/>
                  </a:lnTo>
                  <a:lnTo>
                    <a:pt x="220" y="319"/>
                  </a:lnTo>
                  <a:lnTo>
                    <a:pt x="220" y="317"/>
                  </a:lnTo>
                  <a:lnTo>
                    <a:pt x="220" y="315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3" y="312"/>
                  </a:lnTo>
                  <a:lnTo>
                    <a:pt x="222" y="312"/>
                  </a:lnTo>
                  <a:lnTo>
                    <a:pt x="222" y="310"/>
                  </a:lnTo>
                  <a:lnTo>
                    <a:pt x="220" y="310"/>
                  </a:lnTo>
                  <a:lnTo>
                    <a:pt x="220" y="308"/>
                  </a:lnTo>
                  <a:lnTo>
                    <a:pt x="220" y="306"/>
                  </a:lnTo>
                  <a:lnTo>
                    <a:pt x="220" y="305"/>
                  </a:lnTo>
                  <a:lnTo>
                    <a:pt x="220" y="303"/>
                  </a:lnTo>
                  <a:lnTo>
                    <a:pt x="222" y="303"/>
                  </a:lnTo>
                  <a:lnTo>
                    <a:pt x="223" y="303"/>
                  </a:lnTo>
                  <a:lnTo>
                    <a:pt x="225" y="299"/>
                  </a:lnTo>
                  <a:lnTo>
                    <a:pt x="225" y="296"/>
                  </a:lnTo>
                  <a:lnTo>
                    <a:pt x="225" y="292"/>
                  </a:lnTo>
                  <a:lnTo>
                    <a:pt x="223" y="289"/>
                  </a:lnTo>
                  <a:lnTo>
                    <a:pt x="223" y="287"/>
                  </a:lnTo>
                  <a:lnTo>
                    <a:pt x="223" y="285"/>
                  </a:lnTo>
                  <a:lnTo>
                    <a:pt x="223" y="281"/>
                  </a:lnTo>
                  <a:lnTo>
                    <a:pt x="222" y="280"/>
                  </a:lnTo>
                  <a:lnTo>
                    <a:pt x="220" y="278"/>
                  </a:lnTo>
                  <a:lnTo>
                    <a:pt x="218" y="273"/>
                  </a:lnTo>
                  <a:lnTo>
                    <a:pt x="218" y="269"/>
                  </a:lnTo>
                  <a:lnTo>
                    <a:pt x="216" y="266"/>
                  </a:lnTo>
                  <a:lnTo>
                    <a:pt x="213" y="260"/>
                  </a:lnTo>
                  <a:lnTo>
                    <a:pt x="211" y="257"/>
                  </a:lnTo>
                  <a:lnTo>
                    <a:pt x="211" y="255"/>
                  </a:lnTo>
                  <a:lnTo>
                    <a:pt x="213" y="255"/>
                  </a:lnTo>
                  <a:lnTo>
                    <a:pt x="214" y="257"/>
                  </a:lnTo>
                  <a:lnTo>
                    <a:pt x="216" y="258"/>
                  </a:lnTo>
                  <a:lnTo>
                    <a:pt x="216" y="260"/>
                  </a:lnTo>
                  <a:lnTo>
                    <a:pt x="216" y="262"/>
                  </a:lnTo>
                  <a:lnTo>
                    <a:pt x="218" y="264"/>
                  </a:lnTo>
                  <a:lnTo>
                    <a:pt x="218" y="262"/>
                  </a:lnTo>
                  <a:lnTo>
                    <a:pt x="223" y="264"/>
                  </a:lnTo>
                  <a:lnTo>
                    <a:pt x="225" y="266"/>
                  </a:lnTo>
                  <a:lnTo>
                    <a:pt x="225" y="267"/>
                  </a:lnTo>
                  <a:lnTo>
                    <a:pt x="225" y="269"/>
                  </a:lnTo>
                  <a:lnTo>
                    <a:pt x="227" y="267"/>
                  </a:lnTo>
                  <a:lnTo>
                    <a:pt x="225" y="266"/>
                  </a:lnTo>
                  <a:lnTo>
                    <a:pt x="225" y="264"/>
                  </a:lnTo>
                  <a:lnTo>
                    <a:pt x="223" y="262"/>
                  </a:lnTo>
                  <a:lnTo>
                    <a:pt x="222" y="262"/>
                  </a:lnTo>
                  <a:lnTo>
                    <a:pt x="220" y="262"/>
                  </a:lnTo>
                  <a:lnTo>
                    <a:pt x="218" y="262"/>
                  </a:lnTo>
                  <a:lnTo>
                    <a:pt x="218" y="260"/>
                  </a:lnTo>
                  <a:lnTo>
                    <a:pt x="216" y="260"/>
                  </a:lnTo>
                  <a:lnTo>
                    <a:pt x="216" y="258"/>
                  </a:lnTo>
                  <a:lnTo>
                    <a:pt x="216" y="257"/>
                  </a:lnTo>
                  <a:lnTo>
                    <a:pt x="214" y="255"/>
                  </a:lnTo>
                  <a:lnTo>
                    <a:pt x="214" y="253"/>
                  </a:lnTo>
                  <a:lnTo>
                    <a:pt x="213" y="253"/>
                  </a:lnTo>
                  <a:lnTo>
                    <a:pt x="213" y="251"/>
                  </a:lnTo>
                  <a:lnTo>
                    <a:pt x="213" y="253"/>
                  </a:lnTo>
                  <a:lnTo>
                    <a:pt x="211" y="255"/>
                  </a:lnTo>
                  <a:lnTo>
                    <a:pt x="211" y="253"/>
                  </a:lnTo>
                  <a:lnTo>
                    <a:pt x="209" y="251"/>
                  </a:lnTo>
                  <a:lnTo>
                    <a:pt x="209" y="250"/>
                  </a:lnTo>
                  <a:lnTo>
                    <a:pt x="207" y="248"/>
                  </a:lnTo>
                  <a:lnTo>
                    <a:pt x="206" y="246"/>
                  </a:lnTo>
                  <a:lnTo>
                    <a:pt x="206" y="243"/>
                  </a:lnTo>
                  <a:lnTo>
                    <a:pt x="204" y="243"/>
                  </a:lnTo>
                  <a:lnTo>
                    <a:pt x="204" y="241"/>
                  </a:lnTo>
                  <a:lnTo>
                    <a:pt x="200" y="235"/>
                  </a:lnTo>
                  <a:lnTo>
                    <a:pt x="197" y="230"/>
                  </a:lnTo>
                  <a:lnTo>
                    <a:pt x="198" y="228"/>
                  </a:lnTo>
                  <a:lnTo>
                    <a:pt x="198" y="227"/>
                  </a:lnTo>
                  <a:lnTo>
                    <a:pt x="198" y="225"/>
                  </a:lnTo>
                  <a:lnTo>
                    <a:pt x="197" y="223"/>
                  </a:lnTo>
                  <a:lnTo>
                    <a:pt x="195" y="221"/>
                  </a:lnTo>
                  <a:lnTo>
                    <a:pt x="193" y="218"/>
                  </a:lnTo>
                  <a:lnTo>
                    <a:pt x="191" y="216"/>
                  </a:lnTo>
                  <a:lnTo>
                    <a:pt x="193" y="216"/>
                  </a:lnTo>
                  <a:lnTo>
                    <a:pt x="193" y="214"/>
                  </a:lnTo>
                  <a:lnTo>
                    <a:pt x="191" y="212"/>
                  </a:lnTo>
                  <a:lnTo>
                    <a:pt x="191" y="211"/>
                  </a:lnTo>
                  <a:lnTo>
                    <a:pt x="190" y="211"/>
                  </a:lnTo>
                  <a:lnTo>
                    <a:pt x="190" y="212"/>
                  </a:lnTo>
                  <a:lnTo>
                    <a:pt x="191" y="212"/>
                  </a:lnTo>
                  <a:lnTo>
                    <a:pt x="193" y="214"/>
                  </a:lnTo>
                  <a:lnTo>
                    <a:pt x="191" y="214"/>
                  </a:lnTo>
                  <a:lnTo>
                    <a:pt x="190" y="211"/>
                  </a:lnTo>
                  <a:lnTo>
                    <a:pt x="186" y="209"/>
                  </a:lnTo>
                  <a:lnTo>
                    <a:pt x="186" y="207"/>
                  </a:lnTo>
                  <a:lnTo>
                    <a:pt x="186" y="205"/>
                  </a:lnTo>
                  <a:lnTo>
                    <a:pt x="186" y="204"/>
                  </a:lnTo>
                  <a:lnTo>
                    <a:pt x="184" y="202"/>
                  </a:lnTo>
                  <a:lnTo>
                    <a:pt x="183" y="200"/>
                  </a:lnTo>
                  <a:lnTo>
                    <a:pt x="179" y="197"/>
                  </a:lnTo>
                  <a:lnTo>
                    <a:pt x="174" y="191"/>
                  </a:lnTo>
                  <a:lnTo>
                    <a:pt x="170" y="186"/>
                  </a:lnTo>
                  <a:lnTo>
                    <a:pt x="170" y="184"/>
                  </a:lnTo>
                  <a:lnTo>
                    <a:pt x="168" y="184"/>
                  </a:lnTo>
                  <a:lnTo>
                    <a:pt x="170" y="182"/>
                  </a:lnTo>
                  <a:lnTo>
                    <a:pt x="168" y="182"/>
                  </a:lnTo>
                  <a:lnTo>
                    <a:pt x="168" y="181"/>
                  </a:lnTo>
                  <a:lnTo>
                    <a:pt x="167" y="179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68" y="177"/>
                  </a:lnTo>
                  <a:lnTo>
                    <a:pt x="168" y="179"/>
                  </a:lnTo>
                  <a:lnTo>
                    <a:pt x="170" y="177"/>
                  </a:lnTo>
                  <a:lnTo>
                    <a:pt x="170" y="175"/>
                  </a:lnTo>
                  <a:lnTo>
                    <a:pt x="170" y="177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7" y="175"/>
                  </a:lnTo>
                  <a:lnTo>
                    <a:pt x="167" y="172"/>
                  </a:lnTo>
                  <a:lnTo>
                    <a:pt x="167" y="168"/>
                  </a:lnTo>
                  <a:lnTo>
                    <a:pt x="168" y="168"/>
                  </a:lnTo>
                  <a:lnTo>
                    <a:pt x="168" y="170"/>
                  </a:lnTo>
                  <a:lnTo>
                    <a:pt x="170" y="170"/>
                  </a:lnTo>
                  <a:lnTo>
                    <a:pt x="168" y="170"/>
                  </a:lnTo>
                  <a:lnTo>
                    <a:pt x="168" y="168"/>
                  </a:lnTo>
                  <a:lnTo>
                    <a:pt x="167" y="168"/>
                  </a:lnTo>
                  <a:lnTo>
                    <a:pt x="167" y="166"/>
                  </a:lnTo>
                  <a:lnTo>
                    <a:pt x="167" y="165"/>
                  </a:lnTo>
                  <a:lnTo>
                    <a:pt x="168" y="165"/>
                  </a:lnTo>
                  <a:lnTo>
                    <a:pt x="168" y="163"/>
                  </a:lnTo>
                  <a:lnTo>
                    <a:pt x="168" y="161"/>
                  </a:lnTo>
                  <a:lnTo>
                    <a:pt x="168" y="159"/>
                  </a:lnTo>
                  <a:lnTo>
                    <a:pt x="168" y="158"/>
                  </a:lnTo>
                  <a:lnTo>
                    <a:pt x="168" y="151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68" y="145"/>
                  </a:lnTo>
                  <a:lnTo>
                    <a:pt x="168" y="143"/>
                  </a:lnTo>
                  <a:lnTo>
                    <a:pt x="168" y="138"/>
                  </a:lnTo>
                  <a:lnTo>
                    <a:pt x="168" y="135"/>
                  </a:lnTo>
                  <a:lnTo>
                    <a:pt x="170" y="136"/>
                  </a:lnTo>
                  <a:lnTo>
                    <a:pt x="172" y="136"/>
                  </a:lnTo>
                  <a:lnTo>
                    <a:pt x="172" y="138"/>
                  </a:lnTo>
                  <a:lnTo>
                    <a:pt x="174" y="138"/>
                  </a:lnTo>
                  <a:lnTo>
                    <a:pt x="174" y="136"/>
                  </a:lnTo>
                  <a:lnTo>
                    <a:pt x="172" y="136"/>
                  </a:lnTo>
                  <a:lnTo>
                    <a:pt x="172" y="135"/>
                  </a:lnTo>
                  <a:lnTo>
                    <a:pt x="170" y="135"/>
                  </a:lnTo>
                  <a:lnTo>
                    <a:pt x="170" y="133"/>
                  </a:lnTo>
                  <a:lnTo>
                    <a:pt x="168" y="133"/>
                  </a:lnTo>
                  <a:lnTo>
                    <a:pt x="168" y="131"/>
                  </a:lnTo>
                  <a:lnTo>
                    <a:pt x="168" y="128"/>
                  </a:lnTo>
                  <a:lnTo>
                    <a:pt x="167" y="126"/>
                  </a:lnTo>
                  <a:lnTo>
                    <a:pt x="167" y="124"/>
                  </a:lnTo>
                  <a:lnTo>
                    <a:pt x="167" y="122"/>
                  </a:lnTo>
                  <a:lnTo>
                    <a:pt x="167" y="120"/>
                  </a:lnTo>
                  <a:lnTo>
                    <a:pt x="167" y="119"/>
                  </a:lnTo>
                  <a:lnTo>
                    <a:pt x="165" y="117"/>
                  </a:lnTo>
                  <a:lnTo>
                    <a:pt x="165" y="113"/>
                  </a:lnTo>
                  <a:lnTo>
                    <a:pt x="167" y="113"/>
                  </a:lnTo>
                  <a:lnTo>
                    <a:pt x="167" y="112"/>
                  </a:lnTo>
                  <a:lnTo>
                    <a:pt x="168" y="112"/>
                  </a:lnTo>
                  <a:lnTo>
                    <a:pt x="170" y="113"/>
                  </a:lnTo>
                  <a:lnTo>
                    <a:pt x="170" y="112"/>
                  </a:lnTo>
                  <a:lnTo>
                    <a:pt x="172" y="110"/>
                  </a:lnTo>
                  <a:lnTo>
                    <a:pt x="170" y="110"/>
                  </a:lnTo>
                  <a:lnTo>
                    <a:pt x="170" y="112"/>
                  </a:lnTo>
                  <a:lnTo>
                    <a:pt x="168" y="112"/>
                  </a:lnTo>
                  <a:lnTo>
                    <a:pt x="167" y="112"/>
                  </a:lnTo>
                  <a:lnTo>
                    <a:pt x="165" y="112"/>
                  </a:lnTo>
                  <a:lnTo>
                    <a:pt x="163" y="112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1" y="103"/>
                  </a:lnTo>
                  <a:lnTo>
                    <a:pt x="160" y="101"/>
                  </a:lnTo>
                  <a:lnTo>
                    <a:pt x="160" y="99"/>
                  </a:lnTo>
                  <a:lnTo>
                    <a:pt x="160" y="97"/>
                  </a:lnTo>
                  <a:lnTo>
                    <a:pt x="161" y="99"/>
                  </a:lnTo>
                  <a:lnTo>
                    <a:pt x="161" y="101"/>
                  </a:lnTo>
                  <a:lnTo>
                    <a:pt x="161" y="103"/>
                  </a:lnTo>
                  <a:lnTo>
                    <a:pt x="163" y="105"/>
                  </a:lnTo>
                  <a:lnTo>
                    <a:pt x="165" y="105"/>
                  </a:lnTo>
                  <a:lnTo>
                    <a:pt x="165" y="103"/>
                  </a:lnTo>
                  <a:lnTo>
                    <a:pt x="163" y="103"/>
                  </a:lnTo>
                  <a:lnTo>
                    <a:pt x="163" y="101"/>
                  </a:lnTo>
                  <a:lnTo>
                    <a:pt x="163" y="99"/>
                  </a:lnTo>
                  <a:lnTo>
                    <a:pt x="161" y="99"/>
                  </a:lnTo>
                  <a:lnTo>
                    <a:pt x="161" y="97"/>
                  </a:lnTo>
                  <a:lnTo>
                    <a:pt x="160" y="96"/>
                  </a:lnTo>
                  <a:lnTo>
                    <a:pt x="160" y="94"/>
                  </a:lnTo>
                  <a:lnTo>
                    <a:pt x="160" y="92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60" y="90"/>
                  </a:lnTo>
                  <a:lnTo>
                    <a:pt x="160" y="89"/>
                  </a:lnTo>
                  <a:lnTo>
                    <a:pt x="160" y="85"/>
                  </a:lnTo>
                  <a:lnTo>
                    <a:pt x="160" y="83"/>
                  </a:lnTo>
                  <a:lnTo>
                    <a:pt x="158" y="80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58" y="73"/>
                  </a:lnTo>
                  <a:lnTo>
                    <a:pt x="158" y="69"/>
                  </a:lnTo>
                  <a:lnTo>
                    <a:pt x="158" y="67"/>
                  </a:lnTo>
                  <a:lnTo>
                    <a:pt x="158" y="66"/>
                  </a:lnTo>
                  <a:lnTo>
                    <a:pt x="158" y="60"/>
                  </a:lnTo>
                  <a:lnTo>
                    <a:pt x="158" y="58"/>
                  </a:lnTo>
                  <a:lnTo>
                    <a:pt x="158" y="57"/>
                  </a:lnTo>
                  <a:lnTo>
                    <a:pt x="158" y="53"/>
                  </a:lnTo>
                  <a:lnTo>
                    <a:pt x="158" y="51"/>
                  </a:lnTo>
                  <a:lnTo>
                    <a:pt x="158" y="53"/>
                  </a:lnTo>
                  <a:lnTo>
                    <a:pt x="158" y="55"/>
                  </a:lnTo>
                  <a:lnTo>
                    <a:pt x="158" y="57"/>
                  </a:lnTo>
                  <a:lnTo>
                    <a:pt x="158" y="58"/>
                  </a:lnTo>
                  <a:lnTo>
                    <a:pt x="158" y="60"/>
                  </a:lnTo>
                  <a:lnTo>
                    <a:pt x="160" y="58"/>
                  </a:lnTo>
                  <a:lnTo>
                    <a:pt x="160" y="57"/>
                  </a:lnTo>
                  <a:lnTo>
                    <a:pt x="160" y="55"/>
                  </a:lnTo>
                  <a:lnTo>
                    <a:pt x="160" y="51"/>
                  </a:lnTo>
                  <a:lnTo>
                    <a:pt x="158" y="48"/>
                  </a:lnTo>
                  <a:lnTo>
                    <a:pt x="158" y="46"/>
                  </a:lnTo>
                  <a:lnTo>
                    <a:pt x="158" y="44"/>
                  </a:lnTo>
                  <a:lnTo>
                    <a:pt x="160" y="44"/>
                  </a:lnTo>
                  <a:lnTo>
                    <a:pt x="160" y="43"/>
                  </a:lnTo>
                  <a:lnTo>
                    <a:pt x="161" y="43"/>
                  </a:lnTo>
                  <a:lnTo>
                    <a:pt x="163" y="44"/>
                  </a:lnTo>
                  <a:lnTo>
                    <a:pt x="163" y="43"/>
                  </a:lnTo>
                  <a:lnTo>
                    <a:pt x="160" y="43"/>
                  </a:lnTo>
                  <a:lnTo>
                    <a:pt x="160" y="41"/>
                  </a:lnTo>
                  <a:lnTo>
                    <a:pt x="160" y="39"/>
                  </a:lnTo>
                  <a:lnTo>
                    <a:pt x="160" y="37"/>
                  </a:lnTo>
                  <a:lnTo>
                    <a:pt x="160" y="35"/>
                  </a:lnTo>
                  <a:lnTo>
                    <a:pt x="161" y="34"/>
                  </a:lnTo>
                  <a:lnTo>
                    <a:pt x="163" y="34"/>
                  </a:lnTo>
                  <a:lnTo>
                    <a:pt x="163" y="32"/>
                  </a:lnTo>
                  <a:lnTo>
                    <a:pt x="165" y="30"/>
                  </a:lnTo>
                  <a:lnTo>
                    <a:pt x="165" y="28"/>
                  </a:lnTo>
                  <a:lnTo>
                    <a:pt x="165" y="27"/>
                  </a:lnTo>
                  <a:lnTo>
                    <a:pt x="165" y="25"/>
                  </a:lnTo>
                  <a:lnTo>
                    <a:pt x="165" y="23"/>
                  </a:lnTo>
                  <a:lnTo>
                    <a:pt x="165" y="21"/>
                  </a:lnTo>
                  <a:lnTo>
                    <a:pt x="165" y="20"/>
                  </a:lnTo>
                  <a:lnTo>
                    <a:pt x="165" y="18"/>
                  </a:lnTo>
                  <a:lnTo>
                    <a:pt x="165" y="16"/>
                  </a:lnTo>
                  <a:lnTo>
                    <a:pt x="165" y="14"/>
                  </a:lnTo>
                  <a:lnTo>
                    <a:pt x="163" y="12"/>
                  </a:lnTo>
                  <a:lnTo>
                    <a:pt x="163" y="11"/>
                  </a:lnTo>
                  <a:lnTo>
                    <a:pt x="163" y="9"/>
                  </a:lnTo>
                  <a:lnTo>
                    <a:pt x="161" y="9"/>
                  </a:lnTo>
                  <a:lnTo>
                    <a:pt x="161" y="7"/>
                  </a:lnTo>
                  <a:lnTo>
                    <a:pt x="160" y="5"/>
                  </a:lnTo>
                  <a:lnTo>
                    <a:pt x="158" y="4"/>
                  </a:lnTo>
                  <a:lnTo>
                    <a:pt x="156" y="2"/>
                  </a:lnTo>
                  <a:lnTo>
                    <a:pt x="156" y="0"/>
                  </a:lnTo>
                  <a:lnTo>
                    <a:pt x="15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04"/>
            <p:cNvSpPr>
              <a:spLocks/>
            </p:cNvSpPr>
            <p:nvPr/>
          </p:nvSpPr>
          <p:spPr bwMode="auto">
            <a:xfrm>
              <a:off x="1981" y="1623"/>
              <a:ext cx="635" cy="547"/>
            </a:xfrm>
            <a:custGeom>
              <a:avLst/>
              <a:gdLst>
                <a:gd name="T0" fmla="*/ 5 w 635"/>
                <a:gd name="T1" fmla="*/ 529 h 547"/>
                <a:gd name="T2" fmla="*/ 0 w 635"/>
                <a:gd name="T3" fmla="*/ 498 h 547"/>
                <a:gd name="T4" fmla="*/ 7 w 635"/>
                <a:gd name="T5" fmla="*/ 496 h 547"/>
                <a:gd name="T6" fmla="*/ 5 w 635"/>
                <a:gd name="T7" fmla="*/ 492 h 547"/>
                <a:gd name="T8" fmla="*/ 12 w 635"/>
                <a:gd name="T9" fmla="*/ 457 h 547"/>
                <a:gd name="T10" fmla="*/ 26 w 635"/>
                <a:gd name="T11" fmla="*/ 443 h 547"/>
                <a:gd name="T12" fmla="*/ 28 w 635"/>
                <a:gd name="T13" fmla="*/ 430 h 547"/>
                <a:gd name="T14" fmla="*/ 44 w 635"/>
                <a:gd name="T15" fmla="*/ 405 h 547"/>
                <a:gd name="T16" fmla="*/ 44 w 635"/>
                <a:gd name="T17" fmla="*/ 398 h 547"/>
                <a:gd name="T18" fmla="*/ 53 w 635"/>
                <a:gd name="T19" fmla="*/ 379 h 547"/>
                <a:gd name="T20" fmla="*/ 67 w 635"/>
                <a:gd name="T21" fmla="*/ 367 h 547"/>
                <a:gd name="T22" fmla="*/ 85 w 635"/>
                <a:gd name="T23" fmla="*/ 340 h 547"/>
                <a:gd name="T24" fmla="*/ 97 w 635"/>
                <a:gd name="T25" fmla="*/ 315 h 547"/>
                <a:gd name="T26" fmla="*/ 113 w 635"/>
                <a:gd name="T27" fmla="*/ 290 h 547"/>
                <a:gd name="T28" fmla="*/ 123 w 635"/>
                <a:gd name="T29" fmla="*/ 278 h 547"/>
                <a:gd name="T30" fmla="*/ 134 w 635"/>
                <a:gd name="T31" fmla="*/ 267 h 547"/>
                <a:gd name="T32" fmla="*/ 131 w 635"/>
                <a:gd name="T33" fmla="*/ 244 h 547"/>
                <a:gd name="T34" fmla="*/ 132 w 635"/>
                <a:gd name="T35" fmla="*/ 227 h 547"/>
                <a:gd name="T36" fmla="*/ 141 w 635"/>
                <a:gd name="T37" fmla="*/ 223 h 547"/>
                <a:gd name="T38" fmla="*/ 136 w 635"/>
                <a:gd name="T39" fmla="*/ 198 h 547"/>
                <a:gd name="T40" fmla="*/ 129 w 635"/>
                <a:gd name="T41" fmla="*/ 182 h 547"/>
                <a:gd name="T42" fmla="*/ 131 w 635"/>
                <a:gd name="T43" fmla="*/ 161 h 547"/>
                <a:gd name="T44" fmla="*/ 138 w 635"/>
                <a:gd name="T45" fmla="*/ 140 h 547"/>
                <a:gd name="T46" fmla="*/ 143 w 635"/>
                <a:gd name="T47" fmla="*/ 129 h 547"/>
                <a:gd name="T48" fmla="*/ 171 w 635"/>
                <a:gd name="T49" fmla="*/ 131 h 547"/>
                <a:gd name="T50" fmla="*/ 198 w 635"/>
                <a:gd name="T51" fmla="*/ 133 h 547"/>
                <a:gd name="T52" fmla="*/ 224 w 635"/>
                <a:gd name="T53" fmla="*/ 133 h 547"/>
                <a:gd name="T54" fmla="*/ 235 w 635"/>
                <a:gd name="T55" fmla="*/ 142 h 547"/>
                <a:gd name="T56" fmla="*/ 249 w 635"/>
                <a:gd name="T57" fmla="*/ 136 h 547"/>
                <a:gd name="T58" fmla="*/ 272 w 635"/>
                <a:gd name="T59" fmla="*/ 126 h 547"/>
                <a:gd name="T60" fmla="*/ 292 w 635"/>
                <a:gd name="T61" fmla="*/ 112 h 547"/>
                <a:gd name="T62" fmla="*/ 309 w 635"/>
                <a:gd name="T63" fmla="*/ 94 h 547"/>
                <a:gd name="T64" fmla="*/ 322 w 635"/>
                <a:gd name="T65" fmla="*/ 85 h 547"/>
                <a:gd name="T66" fmla="*/ 339 w 635"/>
                <a:gd name="T67" fmla="*/ 71 h 547"/>
                <a:gd name="T68" fmla="*/ 357 w 635"/>
                <a:gd name="T69" fmla="*/ 64 h 547"/>
                <a:gd name="T70" fmla="*/ 364 w 635"/>
                <a:gd name="T71" fmla="*/ 90 h 547"/>
                <a:gd name="T72" fmla="*/ 361 w 635"/>
                <a:gd name="T73" fmla="*/ 105 h 547"/>
                <a:gd name="T74" fmla="*/ 364 w 635"/>
                <a:gd name="T75" fmla="*/ 113 h 547"/>
                <a:gd name="T76" fmla="*/ 378 w 635"/>
                <a:gd name="T77" fmla="*/ 101 h 547"/>
                <a:gd name="T78" fmla="*/ 394 w 635"/>
                <a:gd name="T79" fmla="*/ 89 h 547"/>
                <a:gd name="T80" fmla="*/ 389 w 635"/>
                <a:gd name="T81" fmla="*/ 87 h 547"/>
                <a:gd name="T82" fmla="*/ 384 w 635"/>
                <a:gd name="T83" fmla="*/ 83 h 547"/>
                <a:gd name="T84" fmla="*/ 389 w 635"/>
                <a:gd name="T85" fmla="*/ 75 h 547"/>
                <a:gd name="T86" fmla="*/ 419 w 635"/>
                <a:gd name="T87" fmla="*/ 71 h 547"/>
                <a:gd name="T88" fmla="*/ 437 w 635"/>
                <a:gd name="T89" fmla="*/ 71 h 547"/>
                <a:gd name="T90" fmla="*/ 433 w 635"/>
                <a:gd name="T91" fmla="*/ 89 h 547"/>
                <a:gd name="T92" fmla="*/ 444 w 635"/>
                <a:gd name="T93" fmla="*/ 87 h 547"/>
                <a:gd name="T94" fmla="*/ 447 w 635"/>
                <a:gd name="T95" fmla="*/ 80 h 547"/>
                <a:gd name="T96" fmla="*/ 453 w 635"/>
                <a:gd name="T97" fmla="*/ 64 h 547"/>
                <a:gd name="T98" fmla="*/ 451 w 635"/>
                <a:gd name="T99" fmla="*/ 44 h 547"/>
                <a:gd name="T100" fmla="*/ 453 w 635"/>
                <a:gd name="T101" fmla="*/ 36 h 547"/>
                <a:gd name="T102" fmla="*/ 472 w 635"/>
                <a:gd name="T103" fmla="*/ 23 h 547"/>
                <a:gd name="T104" fmla="*/ 483 w 635"/>
                <a:gd name="T105" fmla="*/ 34 h 547"/>
                <a:gd name="T106" fmla="*/ 497 w 635"/>
                <a:gd name="T107" fmla="*/ 41 h 547"/>
                <a:gd name="T108" fmla="*/ 508 w 635"/>
                <a:gd name="T109" fmla="*/ 28 h 547"/>
                <a:gd name="T110" fmla="*/ 518 w 635"/>
                <a:gd name="T111" fmla="*/ 20 h 547"/>
                <a:gd name="T112" fmla="*/ 539 w 635"/>
                <a:gd name="T113" fmla="*/ 21 h 547"/>
                <a:gd name="T114" fmla="*/ 605 w 635"/>
                <a:gd name="T115" fmla="*/ 2 h 547"/>
                <a:gd name="T116" fmla="*/ 626 w 635"/>
                <a:gd name="T117" fmla="*/ 21 h 547"/>
                <a:gd name="T118" fmla="*/ 631 w 635"/>
                <a:gd name="T119" fmla="*/ 4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547">
                  <a:moveTo>
                    <a:pt x="17" y="547"/>
                  </a:moveTo>
                  <a:lnTo>
                    <a:pt x="15" y="547"/>
                  </a:lnTo>
                  <a:lnTo>
                    <a:pt x="14" y="547"/>
                  </a:lnTo>
                  <a:lnTo>
                    <a:pt x="10" y="547"/>
                  </a:lnTo>
                  <a:lnTo>
                    <a:pt x="10" y="545"/>
                  </a:lnTo>
                  <a:lnTo>
                    <a:pt x="8" y="545"/>
                  </a:lnTo>
                  <a:lnTo>
                    <a:pt x="7" y="544"/>
                  </a:lnTo>
                  <a:lnTo>
                    <a:pt x="7" y="542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5" y="536"/>
                  </a:lnTo>
                  <a:lnTo>
                    <a:pt x="7" y="536"/>
                  </a:lnTo>
                  <a:lnTo>
                    <a:pt x="7" y="535"/>
                  </a:lnTo>
                  <a:lnTo>
                    <a:pt x="5" y="535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29"/>
                  </a:lnTo>
                  <a:lnTo>
                    <a:pt x="5" y="526"/>
                  </a:lnTo>
                  <a:lnTo>
                    <a:pt x="5" y="524"/>
                  </a:lnTo>
                  <a:lnTo>
                    <a:pt x="5" y="522"/>
                  </a:lnTo>
                  <a:lnTo>
                    <a:pt x="5" y="521"/>
                  </a:lnTo>
                  <a:lnTo>
                    <a:pt x="3" y="519"/>
                  </a:lnTo>
                  <a:lnTo>
                    <a:pt x="3" y="517"/>
                  </a:lnTo>
                  <a:lnTo>
                    <a:pt x="1" y="515"/>
                  </a:lnTo>
                  <a:lnTo>
                    <a:pt x="1" y="513"/>
                  </a:lnTo>
                  <a:lnTo>
                    <a:pt x="1" y="512"/>
                  </a:lnTo>
                  <a:lnTo>
                    <a:pt x="1" y="510"/>
                  </a:lnTo>
                  <a:lnTo>
                    <a:pt x="1" y="506"/>
                  </a:lnTo>
                  <a:lnTo>
                    <a:pt x="0" y="506"/>
                  </a:lnTo>
                  <a:lnTo>
                    <a:pt x="0" y="505"/>
                  </a:lnTo>
                  <a:lnTo>
                    <a:pt x="0" y="503"/>
                  </a:lnTo>
                  <a:lnTo>
                    <a:pt x="0" y="501"/>
                  </a:lnTo>
                  <a:lnTo>
                    <a:pt x="0" y="499"/>
                  </a:lnTo>
                  <a:lnTo>
                    <a:pt x="0" y="498"/>
                  </a:lnTo>
                  <a:lnTo>
                    <a:pt x="0" y="496"/>
                  </a:lnTo>
                  <a:lnTo>
                    <a:pt x="0" y="494"/>
                  </a:lnTo>
                  <a:lnTo>
                    <a:pt x="0" y="492"/>
                  </a:lnTo>
                  <a:lnTo>
                    <a:pt x="0" y="490"/>
                  </a:lnTo>
                  <a:lnTo>
                    <a:pt x="0" y="489"/>
                  </a:lnTo>
                  <a:lnTo>
                    <a:pt x="0" y="485"/>
                  </a:lnTo>
                  <a:lnTo>
                    <a:pt x="0" y="483"/>
                  </a:lnTo>
                  <a:lnTo>
                    <a:pt x="1" y="485"/>
                  </a:lnTo>
                  <a:lnTo>
                    <a:pt x="3" y="487"/>
                  </a:lnTo>
                  <a:lnTo>
                    <a:pt x="5" y="487"/>
                  </a:lnTo>
                  <a:lnTo>
                    <a:pt x="5" y="489"/>
                  </a:lnTo>
                  <a:lnTo>
                    <a:pt x="3" y="490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5" y="494"/>
                  </a:lnTo>
                  <a:lnTo>
                    <a:pt x="7" y="494"/>
                  </a:lnTo>
                  <a:lnTo>
                    <a:pt x="7" y="496"/>
                  </a:lnTo>
                  <a:lnTo>
                    <a:pt x="7" y="498"/>
                  </a:lnTo>
                  <a:lnTo>
                    <a:pt x="8" y="498"/>
                  </a:lnTo>
                  <a:lnTo>
                    <a:pt x="10" y="498"/>
                  </a:lnTo>
                  <a:lnTo>
                    <a:pt x="10" y="499"/>
                  </a:lnTo>
                  <a:lnTo>
                    <a:pt x="10" y="501"/>
                  </a:lnTo>
                  <a:lnTo>
                    <a:pt x="10" y="499"/>
                  </a:lnTo>
                  <a:lnTo>
                    <a:pt x="12" y="499"/>
                  </a:lnTo>
                  <a:lnTo>
                    <a:pt x="12" y="498"/>
                  </a:lnTo>
                  <a:lnTo>
                    <a:pt x="10" y="499"/>
                  </a:lnTo>
                  <a:lnTo>
                    <a:pt x="12" y="498"/>
                  </a:lnTo>
                  <a:lnTo>
                    <a:pt x="10" y="498"/>
                  </a:lnTo>
                  <a:lnTo>
                    <a:pt x="8" y="498"/>
                  </a:lnTo>
                  <a:lnTo>
                    <a:pt x="7" y="496"/>
                  </a:lnTo>
                  <a:lnTo>
                    <a:pt x="8" y="494"/>
                  </a:lnTo>
                  <a:lnTo>
                    <a:pt x="8" y="492"/>
                  </a:lnTo>
                  <a:lnTo>
                    <a:pt x="7" y="492"/>
                  </a:lnTo>
                  <a:lnTo>
                    <a:pt x="5" y="492"/>
                  </a:lnTo>
                  <a:lnTo>
                    <a:pt x="5" y="490"/>
                  </a:lnTo>
                  <a:lnTo>
                    <a:pt x="5" y="489"/>
                  </a:lnTo>
                  <a:lnTo>
                    <a:pt x="5" y="487"/>
                  </a:lnTo>
                  <a:lnTo>
                    <a:pt x="3" y="485"/>
                  </a:lnTo>
                  <a:lnTo>
                    <a:pt x="3" y="483"/>
                  </a:lnTo>
                  <a:lnTo>
                    <a:pt x="1" y="483"/>
                  </a:lnTo>
                  <a:lnTo>
                    <a:pt x="0" y="482"/>
                  </a:lnTo>
                  <a:lnTo>
                    <a:pt x="1" y="480"/>
                  </a:lnTo>
                  <a:lnTo>
                    <a:pt x="1" y="478"/>
                  </a:lnTo>
                  <a:lnTo>
                    <a:pt x="3" y="475"/>
                  </a:lnTo>
                  <a:lnTo>
                    <a:pt x="3" y="473"/>
                  </a:lnTo>
                  <a:lnTo>
                    <a:pt x="3" y="471"/>
                  </a:lnTo>
                  <a:lnTo>
                    <a:pt x="5" y="471"/>
                  </a:lnTo>
                  <a:lnTo>
                    <a:pt x="5" y="467"/>
                  </a:lnTo>
                  <a:lnTo>
                    <a:pt x="7" y="466"/>
                  </a:lnTo>
                  <a:lnTo>
                    <a:pt x="10" y="459"/>
                  </a:lnTo>
                  <a:lnTo>
                    <a:pt x="12" y="457"/>
                  </a:lnTo>
                  <a:lnTo>
                    <a:pt x="12" y="459"/>
                  </a:lnTo>
                  <a:lnTo>
                    <a:pt x="14" y="457"/>
                  </a:lnTo>
                  <a:lnTo>
                    <a:pt x="14" y="455"/>
                  </a:lnTo>
                  <a:lnTo>
                    <a:pt x="14" y="453"/>
                  </a:lnTo>
                  <a:lnTo>
                    <a:pt x="15" y="450"/>
                  </a:lnTo>
                  <a:lnTo>
                    <a:pt x="15" y="448"/>
                  </a:lnTo>
                  <a:lnTo>
                    <a:pt x="17" y="444"/>
                  </a:lnTo>
                  <a:lnTo>
                    <a:pt x="17" y="443"/>
                  </a:lnTo>
                  <a:lnTo>
                    <a:pt x="19" y="441"/>
                  </a:lnTo>
                  <a:lnTo>
                    <a:pt x="21" y="441"/>
                  </a:lnTo>
                  <a:lnTo>
                    <a:pt x="21" y="443"/>
                  </a:lnTo>
                  <a:lnTo>
                    <a:pt x="23" y="443"/>
                  </a:lnTo>
                  <a:lnTo>
                    <a:pt x="23" y="444"/>
                  </a:lnTo>
                  <a:lnTo>
                    <a:pt x="23" y="446"/>
                  </a:lnTo>
                  <a:lnTo>
                    <a:pt x="23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39"/>
                  </a:lnTo>
                  <a:lnTo>
                    <a:pt x="28" y="439"/>
                  </a:lnTo>
                  <a:lnTo>
                    <a:pt x="28" y="437"/>
                  </a:lnTo>
                  <a:lnTo>
                    <a:pt x="26" y="437"/>
                  </a:lnTo>
                  <a:lnTo>
                    <a:pt x="26" y="439"/>
                  </a:lnTo>
                  <a:lnTo>
                    <a:pt x="26" y="441"/>
                  </a:lnTo>
                  <a:lnTo>
                    <a:pt x="26" y="443"/>
                  </a:lnTo>
                  <a:lnTo>
                    <a:pt x="24" y="443"/>
                  </a:lnTo>
                  <a:lnTo>
                    <a:pt x="24" y="444"/>
                  </a:lnTo>
                  <a:lnTo>
                    <a:pt x="24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3" y="437"/>
                  </a:lnTo>
                  <a:lnTo>
                    <a:pt x="23" y="436"/>
                  </a:lnTo>
                  <a:lnTo>
                    <a:pt x="24" y="434"/>
                  </a:lnTo>
                  <a:lnTo>
                    <a:pt x="26" y="432"/>
                  </a:lnTo>
                  <a:lnTo>
                    <a:pt x="28" y="430"/>
                  </a:lnTo>
                  <a:lnTo>
                    <a:pt x="30" y="428"/>
                  </a:lnTo>
                  <a:lnTo>
                    <a:pt x="30" y="427"/>
                  </a:lnTo>
                  <a:lnTo>
                    <a:pt x="31" y="425"/>
                  </a:lnTo>
                  <a:lnTo>
                    <a:pt x="33" y="421"/>
                  </a:lnTo>
                  <a:lnTo>
                    <a:pt x="37" y="418"/>
                  </a:lnTo>
                  <a:lnTo>
                    <a:pt x="37" y="416"/>
                  </a:lnTo>
                  <a:lnTo>
                    <a:pt x="37" y="418"/>
                  </a:lnTo>
                  <a:lnTo>
                    <a:pt x="35" y="420"/>
                  </a:lnTo>
                  <a:lnTo>
                    <a:pt x="35" y="421"/>
                  </a:lnTo>
                  <a:lnTo>
                    <a:pt x="37" y="420"/>
                  </a:lnTo>
                  <a:lnTo>
                    <a:pt x="38" y="416"/>
                  </a:lnTo>
                  <a:lnTo>
                    <a:pt x="40" y="414"/>
                  </a:lnTo>
                  <a:lnTo>
                    <a:pt x="40" y="413"/>
                  </a:lnTo>
                  <a:lnTo>
                    <a:pt x="42" y="411"/>
                  </a:lnTo>
                  <a:lnTo>
                    <a:pt x="42" y="409"/>
                  </a:lnTo>
                  <a:lnTo>
                    <a:pt x="44" y="407"/>
                  </a:lnTo>
                  <a:lnTo>
                    <a:pt x="44" y="405"/>
                  </a:lnTo>
                  <a:lnTo>
                    <a:pt x="44" y="404"/>
                  </a:lnTo>
                  <a:lnTo>
                    <a:pt x="44" y="400"/>
                  </a:lnTo>
                  <a:lnTo>
                    <a:pt x="44" y="398"/>
                  </a:lnTo>
                  <a:lnTo>
                    <a:pt x="46" y="398"/>
                  </a:lnTo>
                  <a:lnTo>
                    <a:pt x="46" y="397"/>
                  </a:lnTo>
                  <a:lnTo>
                    <a:pt x="47" y="397"/>
                  </a:lnTo>
                  <a:lnTo>
                    <a:pt x="47" y="395"/>
                  </a:lnTo>
                  <a:lnTo>
                    <a:pt x="49" y="397"/>
                  </a:lnTo>
                  <a:lnTo>
                    <a:pt x="49" y="398"/>
                  </a:lnTo>
                  <a:lnTo>
                    <a:pt x="49" y="397"/>
                  </a:lnTo>
                  <a:lnTo>
                    <a:pt x="49" y="395"/>
                  </a:lnTo>
                  <a:lnTo>
                    <a:pt x="49" y="393"/>
                  </a:lnTo>
                  <a:lnTo>
                    <a:pt x="47" y="395"/>
                  </a:lnTo>
                  <a:lnTo>
                    <a:pt x="46" y="395"/>
                  </a:lnTo>
                  <a:lnTo>
                    <a:pt x="46" y="397"/>
                  </a:lnTo>
                  <a:lnTo>
                    <a:pt x="44" y="397"/>
                  </a:lnTo>
                  <a:lnTo>
                    <a:pt x="44" y="398"/>
                  </a:lnTo>
                  <a:lnTo>
                    <a:pt x="44" y="397"/>
                  </a:lnTo>
                  <a:lnTo>
                    <a:pt x="44" y="395"/>
                  </a:lnTo>
                  <a:lnTo>
                    <a:pt x="44" y="393"/>
                  </a:lnTo>
                  <a:lnTo>
                    <a:pt x="44" y="391"/>
                  </a:lnTo>
                  <a:lnTo>
                    <a:pt x="46" y="391"/>
                  </a:lnTo>
                  <a:lnTo>
                    <a:pt x="46" y="390"/>
                  </a:lnTo>
                  <a:lnTo>
                    <a:pt x="47" y="390"/>
                  </a:lnTo>
                  <a:lnTo>
                    <a:pt x="49" y="390"/>
                  </a:lnTo>
                  <a:lnTo>
                    <a:pt x="49" y="388"/>
                  </a:lnTo>
                  <a:lnTo>
                    <a:pt x="51" y="388"/>
                  </a:lnTo>
                  <a:lnTo>
                    <a:pt x="49" y="388"/>
                  </a:lnTo>
                  <a:lnTo>
                    <a:pt x="49" y="386"/>
                  </a:lnTo>
                  <a:lnTo>
                    <a:pt x="51" y="386"/>
                  </a:lnTo>
                  <a:lnTo>
                    <a:pt x="51" y="384"/>
                  </a:lnTo>
                  <a:lnTo>
                    <a:pt x="51" y="382"/>
                  </a:lnTo>
                  <a:lnTo>
                    <a:pt x="53" y="381"/>
                  </a:lnTo>
                  <a:lnTo>
                    <a:pt x="53" y="379"/>
                  </a:lnTo>
                  <a:lnTo>
                    <a:pt x="54" y="377"/>
                  </a:lnTo>
                  <a:lnTo>
                    <a:pt x="56" y="375"/>
                  </a:lnTo>
                  <a:lnTo>
                    <a:pt x="56" y="374"/>
                  </a:lnTo>
                  <a:lnTo>
                    <a:pt x="58" y="374"/>
                  </a:lnTo>
                  <a:lnTo>
                    <a:pt x="56" y="374"/>
                  </a:lnTo>
                  <a:lnTo>
                    <a:pt x="56" y="375"/>
                  </a:lnTo>
                  <a:lnTo>
                    <a:pt x="56" y="377"/>
                  </a:lnTo>
                  <a:lnTo>
                    <a:pt x="58" y="377"/>
                  </a:lnTo>
                  <a:lnTo>
                    <a:pt x="60" y="377"/>
                  </a:lnTo>
                  <a:lnTo>
                    <a:pt x="60" y="375"/>
                  </a:lnTo>
                  <a:lnTo>
                    <a:pt x="61" y="375"/>
                  </a:lnTo>
                  <a:lnTo>
                    <a:pt x="61" y="374"/>
                  </a:lnTo>
                  <a:lnTo>
                    <a:pt x="63" y="372"/>
                  </a:lnTo>
                  <a:lnTo>
                    <a:pt x="65" y="370"/>
                  </a:lnTo>
                  <a:lnTo>
                    <a:pt x="65" y="368"/>
                  </a:lnTo>
                  <a:lnTo>
                    <a:pt x="67" y="368"/>
                  </a:lnTo>
                  <a:lnTo>
                    <a:pt x="67" y="367"/>
                  </a:lnTo>
                  <a:lnTo>
                    <a:pt x="69" y="365"/>
                  </a:lnTo>
                  <a:lnTo>
                    <a:pt x="69" y="363"/>
                  </a:lnTo>
                  <a:lnTo>
                    <a:pt x="70" y="361"/>
                  </a:lnTo>
                  <a:lnTo>
                    <a:pt x="70" y="359"/>
                  </a:lnTo>
                  <a:lnTo>
                    <a:pt x="72" y="358"/>
                  </a:lnTo>
                  <a:lnTo>
                    <a:pt x="74" y="358"/>
                  </a:lnTo>
                  <a:lnTo>
                    <a:pt x="76" y="356"/>
                  </a:lnTo>
                  <a:lnTo>
                    <a:pt x="76" y="354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9" y="349"/>
                  </a:lnTo>
                  <a:lnTo>
                    <a:pt x="79" y="347"/>
                  </a:lnTo>
                  <a:lnTo>
                    <a:pt x="81" y="345"/>
                  </a:lnTo>
                  <a:lnTo>
                    <a:pt x="81" y="344"/>
                  </a:lnTo>
                  <a:lnTo>
                    <a:pt x="83" y="342"/>
                  </a:lnTo>
                  <a:lnTo>
                    <a:pt x="83" y="340"/>
                  </a:lnTo>
                  <a:lnTo>
                    <a:pt x="85" y="340"/>
                  </a:lnTo>
                  <a:lnTo>
                    <a:pt x="85" y="338"/>
                  </a:lnTo>
                  <a:lnTo>
                    <a:pt x="85" y="336"/>
                  </a:lnTo>
                  <a:lnTo>
                    <a:pt x="86" y="335"/>
                  </a:lnTo>
                  <a:lnTo>
                    <a:pt x="88" y="335"/>
                  </a:lnTo>
                  <a:lnTo>
                    <a:pt x="88" y="333"/>
                  </a:lnTo>
                  <a:lnTo>
                    <a:pt x="90" y="333"/>
                  </a:lnTo>
                  <a:lnTo>
                    <a:pt x="90" y="331"/>
                  </a:lnTo>
                  <a:lnTo>
                    <a:pt x="90" y="329"/>
                  </a:lnTo>
                  <a:lnTo>
                    <a:pt x="92" y="328"/>
                  </a:lnTo>
                  <a:lnTo>
                    <a:pt x="93" y="326"/>
                  </a:lnTo>
                  <a:lnTo>
                    <a:pt x="93" y="324"/>
                  </a:lnTo>
                  <a:lnTo>
                    <a:pt x="93" y="322"/>
                  </a:lnTo>
                  <a:lnTo>
                    <a:pt x="95" y="321"/>
                  </a:lnTo>
                  <a:lnTo>
                    <a:pt x="95" y="319"/>
                  </a:lnTo>
                  <a:lnTo>
                    <a:pt x="97" y="319"/>
                  </a:lnTo>
                  <a:lnTo>
                    <a:pt x="97" y="317"/>
                  </a:lnTo>
                  <a:lnTo>
                    <a:pt x="97" y="315"/>
                  </a:lnTo>
                  <a:lnTo>
                    <a:pt x="99" y="313"/>
                  </a:lnTo>
                  <a:lnTo>
                    <a:pt x="100" y="313"/>
                  </a:lnTo>
                  <a:lnTo>
                    <a:pt x="100" y="312"/>
                  </a:lnTo>
                  <a:lnTo>
                    <a:pt x="100" y="310"/>
                  </a:lnTo>
                  <a:lnTo>
                    <a:pt x="102" y="310"/>
                  </a:lnTo>
                  <a:lnTo>
                    <a:pt x="102" y="308"/>
                  </a:lnTo>
                  <a:lnTo>
                    <a:pt x="102" y="306"/>
                  </a:lnTo>
                  <a:lnTo>
                    <a:pt x="104" y="306"/>
                  </a:lnTo>
                  <a:lnTo>
                    <a:pt x="106" y="305"/>
                  </a:lnTo>
                  <a:lnTo>
                    <a:pt x="108" y="303"/>
                  </a:lnTo>
                  <a:lnTo>
                    <a:pt x="108" y="301"/>
                  </a:lnTo>
                  <a:lnTo>
                    <a:pt x="109" y="299"/>
                  </a:lnTo>
                  <a:lnTo>
                    <a:pt x="109" y="298"/>
                  </a:lnTo>
                  <a:lnTo>
                    <a:pt x="109" y="296"/>
                  </a:lnTo>
                  <a:lnTo>
                    <a:pt x="111" y="292"/>
                  </a:lnTo>
                  <a:lnTo>
                    <a:pt x="111" y="290"/>
                  </a:lnTo>
                  <a:lnTo>
                    <a:pt x="113" y="290"/>
                  </a:lnTo>
                  <a:lnTo>
                    <a:pt x="113" y="292"/>
                  </a:lnTo>
                  <a:lnTo>
                    <a:pt x="111" y="292"/>
                  </a:lnTo>
                  <a:lnTo>
                    <a:pt x="113" y="292"/>
                  </a:lnTo>
                  <a:lnTo>
                    <a:pt x="115" y="292"/>
                  </a:lnTo>
                  <a:lnTo>
                    <a:pt x="115" y="290"/>
                  </a:lnTo>
                  <a:lnTo>
                    <a:pt x="116" y="290"/>
                  </a:lnTo>
                  <a:lnTo>
                    <a:pt x="116" y="289"/>
                  </a:lnTo>
                  <a:lnTo>
                    <a:pt x="118" y="289"/>
                  </a:lnTo>
                  <a:lnTo>
                    <a:pt x="118" y="287"/>
                  </a:lnTo>
                  <a:lnTo>
                    <a:pt x="120" y="287"/>
                  </a:lnTo>
                  <a:lnTo>
                    <a:pt x="120" y="285"/>
                  </a:lnTo>
                  <a:lnTo>
                    <a:pt x="120" y="283"/>
                  </a:lnTo>
                  <a:lnTo>
                    <a:pt x="120" y="282"/>
                  </a:lnTo>
                  <a:lnTo>
                    <a:pt x="122" y="282"/>
                  </a:lnTo>
                  <a:lnTo>
                    <a:pt x="122" y="280"/>
                  </a:lnTo>
                  <a:lnTo>
                    <a:pt x="123" y="280"/>
                  </a:lnTo>
                  <a:lnTo>
                    <a:pt x="123" y="278"/>
                  </a:lnTo>
                  <a:lnTo>
                    <a:pt x="125" y="278"/>
                  </a:lnTo>
                  <a:lnTo>
                    <a:pt x="125" y="276"/>
                  </a:lnTo>
                  <a:lnTo>
                    <a:pt x="127" y="276"/>
                  </a:lnTo>
                  <a:lnTo>
                    <a:pt x="127" y="275"/>
                  </a:lnTo>
                  <a:lnTo>
                    <a:pt x="129" y="275"/>
                  </a:lnTo>
                  <a:lnTo>
                    <a:pt x="129" y="273"/>
                  </a:lnTo>
                  <a:lnTo>
                    <a:pt x="129" y="275"/>
                  </a:lnTo>
                  <a:lnTo>
                    <a:pt x="131" y="273"/>
                  </a:lnTo>
                  <a:lnTo>
                    <a:pt x="132" y="273"/>
                  </a:lnTo>
                  <a:lnTo>
                    <a:pt x="132" y="271"/>
                  </a:lnTo>
                  <a:lnTo>
                    <a:pt x="132" y="269"/>
                  </a:lnTo>
                  <a:lnTo>
                    <a:pt x="134" y="269"/>
                  </a:lnTo>
                  <a:lnTo>
                    <a:pt x="132" y="269"/>
                  </a:lnTo>
                  <a:lnTo>
                    <a:pt x="134" y="269"/>
                  </a:lnTo>
                  <a:lnTo>
                    <a:pt x="134" y="267"/>
                  </a:lnTo>
                  <a:lnTo>
                    <a:pt x="132" y="267"/>
                  </a:lnTo>
                  <a:lnTo>
                    <a:pt x="134" y="267"/>
                  </a:lnTo>
                  <a:lnTo>
                    <a:pt x="134" y="266"/>
                  </a:lnTo>
                  <a:lnTo>
                    <a:pt x="134" y="264"/>
                  </a:lnTo>
                  <a:lnTo>
                    <a:pt x="134" y="262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6" y="259"/>
                  </a:lnTo>
                  <a:lnTo>
                    <a:pt x="136" y="257"/>
                  </a:lnTo>
                  <a:lnTo>
                    <a:pt x="134" y="257"/>
                  </a:lnTo>
                  <a:lnTo>
                    <a:pt x="134" y="255"/>
                  </a:lnTo>
                  <a:lnTo>
                    <a:pt x="134" y="253"/>
                  </a:lnTo>
                  <a:lnTo>
                    <a:pt x="134" y="251"/>
                  </a:lnTo>
                  <a:lnTo>
                    <a:pt x="134" y="250"/>
                  </a:lnTo>
                  <a:lnTo>
                    <a:pt x="132" y="250"/>
                  </a:lnTo>
                  <a:lnTo>
                    <a:pt x="132" y="248"/>
                  </a:lnTo>
                  <a:lnTo>
                    <a:pt x="132" y="246"/>
                  </a:lnTo>
                  <a:lnTo>
                    <a:pt x="132" y="244"/>
                  </a:lnTo>
                  <a:lnTo>
                    <a:pt x="131" y="244"/>
                  </a:lnTo>
                  <a:lnTo>
                    <a:pt x="131" y="243"/>
                  </a:lnTo>
                  <a:lnTo>
                    <a:pt x="131" y="241"/>
                  </a:lnTo>
                  <a:lnTo>
                    <a:pt x="129" y="241"/>
                  </a:lnTo>
                  <a:lnTo>
                    <a:pt x="129" y="239"/>
                  </a:lnTo>
                  <a:lnTo>
                    <a:pt x="129" y="237"/>
                  </a:lnTo>
                  <a:lnTo>
                    <a:pt x="127" y="237"/>
                  </a:lnTo>
                  <a:lnTo>
                    <a:pt x="127" y="236"/>
                  </a:lnTo>
                  <a:lnTo>
                    <a:pt x="127" y="234"/>
                  </a:lnTo>
                  <a:lnTo>
                    <a:pt x="127" y="232"/>
                  </a:lnTo>
                  <a:lnTo>
                    <a:pt x="127" y="230"/>
                  </a:lnTo>
                  <a:lnTo>
                    <a:pt x="129" y="230"/>
                  </a:lnTo>
                  <a:lnTo>
                    <a:pt x="129" y="228"/>
                  </a:lnTo>
                  <a:lnTo>
                    <a:pt x="129" y="227"/>
                  </a:lnTo>
                  <a:lnTo>
                    <a:pt x="131" y="227"/>
                  </a:lnTo>
                  <a:lnTo>
                    <a:pt x="131" y="225"/>
                  </a:lnTo>
                  <a:lnTo>
                    <a:pt x="131" y="227"/>
                  </a:lnTo>
                  <a:lnTo>
                    <a:pt x="132" y="227"/>
                  </a:lnTo>
                  <a:lnTo>
                    <a:pt x="132" y="228"/>
                  </a:lnTo>
                  <a:lnTo>
                    <a:pt x="131" y="228"/>
                  </a:lnTo>
                  <a:lnTo>
                    <a:pt x="131" y="230"/>
                  </a:lnTo>
                  <a:lnTo>
                    <a:pt x="131" y="232"/>
                  </a:lnTo>
                  <a:lnTo>
                    <a:pt x="131" y="234"/>
                  </a:lnTo>
                  <a:lnTo>
                    <a:pt x="132" y="234"/>
                  </a:lnTo>
                  <a:lnTo>
                    <a:pt x="132" y="232"/>
                  </a:lnTo>
                  <a:lnTo>
                    <a:pt x="132" y="230"/>
                  </a:lnTo>
                  <a:lnTo>
                    <a:pt x="134" y="230"/>
                  </a:lnTo>
                  <a:lnTo>
                    <a:pt x="136" y="230"/>
                  </a:lnTo>
                  <a:lnTo>
                    <a:pt x="136" y="228"/>
                  </a:lnTo>
                  <a:lnTo>
                    <a:pt x="138" y="228"/>
                  </a:lnTo>
                  <a:lnTo>
                    <a:pt x="139" y="228"/>
                  </a:lnTo>
                  <a:lnTo>
                    <a:pt x="139" y="227"/>
                  </a:lnTo>
                  <a:lnTo>
                    <a:pt x="141" y="227"/>
                  </a:lnTo>
                  <a:lnTo>
                    <a:pt x="141" y="225"/>
                  </a:lnTo>
                  <a:lnTo>
                    <a:pt x="141" y="223"/>
                  </a:lnTo>
                  <a:lnTo>
                    <a:pt x="141" y="221"/>
                  </a:lnTo>
                  <a:lnTo>
                    <a:pt x="141" y="220"/>
                  </a:lnTo>
                  <a:lnTo>
                    <a:pt x="143" y="218"/>
                  </a:lnTo>
                  <a:lnTo>
                    <a:pt x="143" y="216"/>
                  </a:lnTo>
                  <a:lnTo>
                    <a:pt x="143" y="214"/>
                  </a:lnTo>
                  <a:lnTo>
                    <a:pt x="143" y="213"/>
                  </a:lnTo>
                  <a:lnTo>
                    <a:pt x="143" y="211"/>
                  </a:lnTo>
                  <a:lnTo>
                    <a:pt x="143" y="209"/>
                  </a:lnTo>
                  <a:lnTo>
                    <a:pt x="141" y="209"/>
                  </a:lnTo>
                  <a:lnTo>
                    <a:pt x="141" y="207"/>
                  </a:lnTo>
                  <a:lnTo>
                    <a:pt x="141" y="205"/>
                  </a:lnTo>
                  <a:lnTo>
                    <a:pt x="139" y="205"/>
                  </a:lnTo>
                  <a:lnTo>
                    <a:pt x="139" y="204"/>
                  </a:lnTo>
                  <a:lnTo>
                    <a:pt x="138" y="204"/>
                  </a:lnTo>
                  <a:lnTo>
                    <a:pt x="138" y="202"/>
                  </a:lnTo>
                  <a:lnTo>
                    <a:pt x="138" y="200"/>
                  </a:lnTo>
                  <a:lnTo>
                    <a:pt x="136" y="198"/>
                  </a:lnTo>
                  <a:lnTo>
                    <a:pt x="136" y="197"/>
                  </a:lnTo>
                  <a:lnTo>
                    <a:pt x="136" y="198"/>
                  </a:lnTo>
                  <a:lnTo>
                    <a:pt x="136" y="197"/>
                  </a:lnTo>
                  <a:lnTo>
                    <a:pt x="136" y="195"/>
                  </a:lnTo>
                  <a:lnTo>
                    <a:pt x="134" y="195"/>
                  </a:lnTo>
                  <a:lnTo>
                    <a:pt x="136" y="195"/>
                  </a:lnTo>
                  <a:lnTo>
                    <a:pt x="134" y="195"/>
                  </a:lnTo>
                  <a:lnTo>
                    <a:pt x="134" y="193"/>
                  </a:lnTo>
                  <a:lnTo>
                    <a:pt x="134" y="191"/>
                  </a:lnTo>
                  <a:lnTo>
                    <a:pt x="132" y="191"/>
                  </a:lnTo>
                  <a:lnTo>
                    <a:pt x="132" y="190"/>
                  </a:lnTo>
                  <a:lnTo>
                    <a:pt x="132" y="188"/>
                  </a:lnTo>
                  <a:lnTo>
                    <a:pt x="132" y="186"/>
                  </a:lnTo>
                  <a:lnTo>
                    <a:pt x="131" y="186"/>
                  </a:lnTo>
                  <a:lnTo>
                    <a:pt x="131" y="184"/>
                  </a:lnTo>
                  <a:lnTo>
                    <a:pt x="131" y="182"/>
                  </a:lnTo>
                  <a:lnTo>
                    <a:pt x="129" y="182"/>
                  </a:lnTo>
                  <a:lnTo>
                    <a:pt x="129" y="181"/>
                  </a:lnTo>
                  <a:lnTo>
                    <a:pt x="127" y="181"/>
                  </a:lnTo>
                  <a:lnTo>
                    <a:pt x="127" y="179"/>
                  </a:lnTo>
                  <a:lnTo>
                    <a:pt x="125" y="177"/>
                  </a:lnTo>
                  <a:lnTo>
                    <a:pt x="125" y="175"/>
                  </a:lnTo>
                  <a:lnTo>
                    <a:pt x="125" y="174"/>
                  </a:lnTo>
                  <a:lnTo>
                    <a:pt x="125" y="172"/>
                  </a:lnTo>
                  <a:lnTo>
                    <a:pt x="125" y="170"/>
                  </a:lnTo>
                  <a:lnTo>
                    <a:pt x="127" y="170"/>
                  </a:lnTo>
                  <a:lnTo>
                    <a:pt x="127" y="168"/>
                  </a:lnTo>
                  <a:lnTo>
                    <a:pt x="125" y="168"/>
                  </a:lnTo>
                  <a:lnTo>
                    <a:pt x="125" y="167"/>
                  </a:lnTo>
                  <a:lnTo>
                    <a:pt x="127" y="165"/>
                  </a:lnTo>
                  <a:lnTo>
                    <a:pt x="127" y="163"/>
                  </a:lnTo>
                  <a:lnTo>
                    <a:pt x="127" y="161"/>
                  </a:lnTo>
                  <a:lnTo>
                    <a:pt x="129" y="161"/>
                  </a:lnTo>
                  <a:lnTo>
                    <a:pt x="131" y="161"/>
                  </a:lnTo>
                  <a:lnTo>
                    <a:pt x="131" y="159"/>
                  </a:lnTo>
                  <a:lnTo>
                    <a:pt x="132" y="159"/>
                  </a:lnTo>
                  <a:lnTo>
                    <a:pt x="132" y="158"/>
                  </a:lnTo>
                  <a:lnTo>
                    <a:pt x="132" y="156"/>
                  </a:lnTo>
                  <a:lnTo>
                    <a:pt x="134" y="156"/>
                  </a:lnTo>
                  <a:lnTo>
                    <a:pt x="134" y="154"/>
                  </a:lnTo>
                  <a:lnTo>
                    <a:pt x="134" y="152"/>
                  </a:lnTo>
                  <a:lnTo>
                    <a:pt x="134" y="151"/>
                  </a:lnTo>
                  <a:lnTo>
                    <a:pt x="136" y="149"/>
                  </a:lnTo>
                  <a:lnTo>
                    <a:pt x="136" y="147"/>
                  </a:lnTo>
                  <a:lnTo>
                    <a:pt x="136" y="145"/>
                  </a:lnTo>
                  <a:lnTo>
                    <a:pt x="134" y="145"/>
                  </a:lnTo>
                  <a:lnTo>
                    <a:pt x="134" y="144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8" y="142"/>
                  </a:lnTo>
                  <a:lnTo>
                    <a:pt x="138" y="140"/>
                  </a:lnTo>
                  <a:lnTo>
                    <a:pt x="136" y="140"/>
                  </a:lnTo>
                  <a:lnTo>
                    <a:pt x="138" y="140"/>
                  </a:lnTo>
                  <a:lnTo>
                    <a:pt x="138" y="138"/>
                  </a:lnTo>
                  <a:lnTo>
                    <a:pt x="136" y="138"/>
                  </a:lnTo>
                  <a:lnTo>
                    <a:pt x="136" y="136"/>
                  </a:lnTo>
                  <a:lnTo>
                    <a:pt x="136" y="135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8" y="131"/>
                  </a:lnTo>
                  <a:lnTo>
                    <a:pt x="139" y="131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41" y="131"/>
                  </a:lnTo>
                  <a:lnTo>
                    <a:pt x="141" y="129"/>
                  </a:lnTo>
                  <a:lnTo>
                    <a:pt x="139" y="129"/>
                  </a:lnTo>
                  <a:lnTo>
                    <a:pt x="141" y="129"/>
                  </a:lnTo>
                  <a:lnTo>
                    <a:pt x="143" y="129"/>
                  </a:lnTo>
                  <a:lnTo>
                    <a:pt x="145" y="129"/>
                  </a:lnTo>
                  <a:lnTo>
                    <a:pt x="146" y="128"/>
                  </a:lnTo>
                  <a:lnTo>
                    <a:pt x="148" y="128"/>
                  </a:lnTo>
                  <a:lnTo>
                    <a:pt x="150" y="129"/>
                  </a:lnTo>
                  <a:lnTo>
                    <a:pt x="150" y="128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5" y="129"/>
                  </a:lnTo>
                  <a:lnTo>
                    <a:pt x="157" y="129"/>
                  </a:lnTo>
                  <a:lnTo>
                    <a:pt x="159" y="129"/>
                  </a:lnTo>
                  <a:lnTo>
                    <a:pt x="161" y="129"/>
                  </a:lnTo>
                  <a:lnTo>
                    <a:pt x="162" y="129"/>
                  </a:lnTo>
                  <a:lnTo>
                    <a:pt x="164" y="129"/>
                  </a:lnTo>
                  <a:lnTo>
                    <a:pt x="166" y="131"/>
                  </a:lnTo>
                  <a:lnTo>
                    <a:pt x="168" y="131"/>
                  </a:lnTo>
                  <a:lnTo>
                    <a:pt x="169" y="131"/>
                  </a:lnTo>
                  <a:lnTo>
                    <a:pt x="171" y="131"/>
                  </a:lnTo>
                  <a:lnTo>
                    <a:pt x="173" y="131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78" y="131"/>
                  </a:lnTo>
                  <a:lnTo>
                    <a:pt x="180" y="131"/>
                  </a:lnTo>
                  <a:lnTo>
                    <a:pt x="182" y="131"/>
                  </a:lnTo>
                  <a:lnTo>
                    <a:pt x="184" y="131"/>
                  </a:lnTo>
                  <a:lnTo>
                    <a:pt x="185" y="133"/>
                  </a:lnTo>
                  <a:lnTo>
                    <a:pt x="187" y="133"/>
                  </a:lnTo>
                  <a:lnTo>
                    <a:pt x="189" y="133"/>
                  </a:lnTo>
                  <a:lnTo>
                    <a:pt x="191" y="133"/>
                  </a:lnTo>
                  <a:lnTo>
                    <a:pt x="192" y="133"/>
                  </a:lnTo>
                  <a:lnTo>
                    <a:pt x="192" y="135"/>
                  </a:lnTo>
                  <a:lnTo>
                    <a:pt x="192" y="133"/>
                  </a:lnTo>
                  <a:lnTo>
                    <a:pt x="194" y="133"/>
                  </a:lnTo>
                  <a:lnTo>
                    <a:pt x="196" y="133"/>
                  </a:lnTo>
                  <a:lnTo>
                    <a:pt x="198" y="133"/>
                  </a:lnTo>
                  <a:lnTo>
                    <a:pt x="200" y="133"/>
                  </a:lnTo>
                  <a:lnTo>
                    <a:pt x="201" y="133"/>
                  </a:lnTo>
                  <a:lnTo>
                    <a:pt x="203" y="133"/>
                  </a:lnTo>
                  <a:lnTo>
                    <a:pt x="203" y="135"/>
                  </a:lnTo>
                  <a:lnTo>
                    <a:pt x="205" y="135"/>
                  </a:lnTo>
                  <a:lnTo>
                    <a:pt x="207" y="135"/>
                  </a:lnTo>
                  <a:lnTo>
                    <a:pt x="208" y="135"/>
                  </a:lnTo>
                  <a:lnTo>
                    <a:pt x="210" y="135"/>
                  </a:lnTo>
                  <a:lnTo>
                    <a:pt x="212" y="135"/>
                  </a:lnTo>
                  <a:lnTo>
                    <a:pt x="214" y="135"/>
                  </a:lnTo>
                  <a:lnTo>
                    <a:pt x="215" y="135"/>
                  </a:lnTo>
                  <a:lnTo>
                    <a:pt x="217" y="135"/>
                  </a:lnTo>
                  <a:lnTo>
                    <a:pt x="219" y="135"/>
                  </a:lnTo>
                  <a:lnTo>
                    <a:pt x="221" y="135"/>
                  </a:lnTo>
                  <a:lnTo>
                    <a:pt x="223" y="135"/>
                  </a:lnTo>
                  <a:lnTo>
                    <a:pt x="224" y="135"/>
                  </a:lnTo>
                  <a:lnTo>
                    <a:pt x="224" y="133"/>
                  </a:lnTo>
                  <a:lnTo>
                    <a:pt x="226" y="133"/>
                  </a:lnTo>
                  <a:lnTo>
                    <a:pt x="228" y="133"/>
                  </a:lnTo>
                  <a:lnTo>
                    <a:pt x="228" y="135"/>
                  </a:lnTo>
                  <a:lnTo>
                    <a:pt x="230" y="135"/>
                  </a:lnTo>
                  <a:lnTo>
                    <a:pt x="231" y="135"/>
                  </a:lnTo>
                  <a:lnTo>
                    <a:pt x="231" y="136"/>
                  </a:lnTo>
                  <a:lnTo>
                    <a:pt x="233" y="136"/>
                  </a:lnTo>
                  <a:lnTo>
                    <a:pt x="233" y="138"/>
                  </a:lnTo>
                  <a:lnTo>
                    <a:pt x="231" y="138"/>
                  </a:lnTo>
                  <a:lnTo>
                    <a:pt x="231" y="140"/>
                  </a:lnTo>
                  <a:lnTo>
                    <a:pt x="230" y="140"/>
                  </a:lnTo>
                  <a:lnTo>
                    <a:pt x="231" y="140"/>
                  </a:lnTo>
                  <a:lnTo>
                    <a:pt x="233" y="140"/>
                  </a:lnTo>
                  <a:lnTo>
                    <a:pt x="233" y="142"/>
                  </a:lnTo>
                  <a:lnTo>
                    <a:pt x="233" y="140"/>
                  </a:lnTo>
                  <a:lnTo>
                    <a:pt x="233" y="142"/>
                  </a:lnTo>
                  <a:lnTo>
                    <a:pt x="235" y="142"/>
                  </a:lnTo>
                  <a:lnTo>
                    <a:pt x="235" y="140"/>
                  </a:lnTo>
                  <a:lnTo>
                    <a:pt x="237" y="140"/>
                  </a:lnTo>
                  <a:lnTo>
                    <a:pt x="237" y="142"/>
                  </a:lnTo>
                  <a:lnTo>
                    <a:pt x="237" y="140"/>
                  </a:lnTo>
                  <a:lnTo>
                    <a:pt x="238" y="140"/>
                  </a:lnTo>
                  <a:lnTo>
                    <a:pt x="238" y="138"/>
                  </a:lnTo>
                  <a:lnTo>
                    <a:pt x="240" y="138"/>
                  </a:lnTo>
                  <a:lnTo>
                    <a:pt x="242" y="138"/>
                  </a:lnTo>
                  <a:lnTo>
                    <a:pt x="240" y="138"/>
                  </a:lnTo>
                  <a:lnTo>
                    <a:pt x="242" y="138"/>
                  </a:lnTo>
                  <a:lnTo>
                    <a:pt x="244" y="138"/>
                  </a:lnTo>
                  <a:lnTo>
                    <a:pt x="242" y="138"/>
                  </a:lnTo>
                  <a:lnTo>
                    <a:pt x="244" y="138"/>
                  </a:lnTo>
                  <a:lnTo>
                    <a:pt x="246" y="138"/>
                  </a:lnTo>
                  <a:lnTo>
                    <a:pt x="247" y="138"/>
                  </a:lnTo>
                  <a:lnTo>
                    <a:pt x="247" y="136"/>
                  </a:lnTo>
                  <a:lnTo>
                    <a:pt x="249" y="136"/>
                  </a:lnTo>
                  <a:lnTo>
                    <a:pt x="251" y="136"/>
                  </a:lnTo>
                  <a:lnTo>
                    <a:pt x="251" y="135"/>
                  </a:lnTo>
                  <a:lnTo>
                    <a:pt x="251" y="133"/>
                  </a:lnTo>
                  <a:lnTo>
                    <a:pt x="253" y="133"/>
                  </a:lnTo>
                  <a:lnTo>
                    <a:pt x="253" y="131"/>
                  </a:lnTo>
                  <a:lnTo>
                    <a:pt x="254" y="131"/>
                  </a:lnTo>
                  <a:lnTo>
                    <a:pt x="254" y="129"/>
                  </a:lnTo>
                  <a:lnTo>
                    <a:pt x="256" y="129"/>
                  </a:lnTo>
                  <a:lnTo>
                    <a:pt x="258" y="129"/>
                  </a:lnTo>
                  <a:lnTo>
                    <a:pt x="258" y="128"/>
                  </a:lnTo>
                  <a:lnTo>
                    <a:pt x="260" y="128"/>
                  </a:lnTo>
                  <a:lnTo>
                    <a:pt x="261" y="126"/>
                  </a:lnTo>
                  <a:lnTo>
                    <a:pt x="263" y="126"/>
                  </a:lnTo>
                  <a:lnTo>
                    <a:pt x="265" y="126"/>
                  </a:lnTo>
                  <a:lnTo>
                    <a:pt x="267" y="124"/>
                  </a:lnTo>
                  <a:lnTo>
                    <a:pt x="270" y="126"/>
                  </a:lnTo>
                  <a:lnTo>
                    <a:pt x="272" y="126"/>
                  </a:lnTo>
                  <a:lnTo>
                    <a:pt x="272" y="124"/>
                  </a:lnTo>
                  <a:lnTo>
                    <a:pt x="274" y="124"/>
                  </a:lnTo>
                  <a:lnTo>
                    <a:pt x="274" y="122"/>
                  </a:lnTo>
                  <a:lnTo>
                    <a:pt x="276" y="122"/>
                  </a:lnTo>
                  <a:lnTo>
                    <a:pt x="276" y="121"/>
                  </a:lnTo>
                  <a:lnTo>
                    <a:pt x="277" y="121"/>
                  </a:lnTo>
                  <a:lnTo>
                    <a:pt x="279" y="119"/>
                  </a:lnTo>
                  <a:lnTo>
                    <a:pt x="281" y="119"/>
                  </a:lnTo>
                  <a:lnTo>
                    <a:pt x="283" y="119"/>
                  </a:lnTo>
                  <a:lnTo>
                    <a:pt x="283" y="117"/>
                  </a:lnTo>
                  <a:lnTo>
                    <a:pt x="285" y="117"/>
                  </a:lnTo>
                  <a:lnTo>
                    <a:pt x="285" y="115"/>
                  </a:lnTo>
                  <a:lnTo>
                    <a:pt x="286" y="115"/>
                  </a:lnTo>
                  <a:lnTo>
                    <a:pt x="288" y="113"/>
                  </a:lnTo>
                  <a:lnTo>
                    <a:pt x="290" y="113"/>
                  </a:lnTo>
                  <a:lnTo>
                    <a:pt x="290" y="112"/>
                  </a:lnTo>
                  <a:lnTo>
                    <a:pt x="292" y="112"/>
                  </a:lnTo>
                  <a:lnTo>
                    <a:pt x="292" y="110"/>
                  </a:lnTo>
                  <a:lnTo>
                    <a:pt x="293" y="110"/>
                  </a:lnTo>
                  <a:lnTo>
                    <a:pt x="295" y="108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299" y="105"/>
                  </a:lnTo>
                  <a:lnTo>
                    <a:pt x="300" y="105"/>
                  </a:lnTo>
                  <a:lnTo>
                    <a:pt x="300" y="103"/>
                  </a:lnTo>
                  <a:lnTo>
                    <a:pt x="302" y="103"/>
                  </a:lnTo>
                  <a:lnTo>
                    <a:pt x="302" y="101"/>
                  </a:lnTo>
                  <a:lnTo>
                    <a:pt x="304" y="101"/>
                  </a:lnTo>
                  <a:lnTo>
                    <a:pt x="304" y="99"/>
                  </a:lnTo>
                  <a:lnTo>
                    <a:pt x="306" y="99"/>
                  </a:lnTo>
                  <a:lnTo>
                    <a:pt x="306" y="98"/>
                  </a:lnTo>
                  <a:lnTo>
                    <a:pt x="308" y="96"/>
                  </a:lnTo>
                  <a:lnTo>
                    <a:pt x="308" y="94"/>
                  </a:lnTo>
                  <a:lnTo>
                    <a:pt x="309" y="94"/>
                  </a:lnTo>
                  <a:lnTo>
                    <a:pt x="309" y="92"/>
                  </a:lnTo>
                  <a:lnTo>
                    <a:pt x="311" y="92"/>
                  </a:lnTo>
                  <a:lnTo>
                    <a:pt x="313" y="90"/>
                  </a:lnTo>
                  <a:lnTo>
                    <a:pt x="315" y="89"/>
                  </a:lnTo>
                  <a:lnTo>
                    <a:pt x="315" y="87"/>
                  </a:lnTo>
                  <a:lnTo>
                    <a:pt x="316" y="87"/>
                  </a:lnTo>
                  <a:lnTo>
                    <a:pt x="316" y="85"/>
                  </a:lnTo>
                  <a:lnTo>
                    <a:pt x="318" y="85"/>
                  </a:lnTo>
                  <a:lnTo>
                    <a:pt x="320" y="83"/>
                  </a:lnTo>
                  <a:lnTo>
                    <a:pt x="322" y="82"/>
                  </a:lnTo>
                  <a:lnTo>
                    <a:pt x="323" y="80"/>
                  </a:lnTo>
                  <a:lnTo>
                    <a:pt x="323" y="82"/>
                  </a:lnTo>
                  <a:lnTo>
                    <a:pt x="322" y="82"/>
                  </a:lnTo>
                  <a:lnTo>
                    <a:pt x="322" y="83"/>
                  </a:lnTo>
                  <a:lnTo>
                    <a:pt x="322" y="82"/>
                  </a:lnTo>
                  <a:lnTo>
                    <a:pt x="322" y="83"/>
                  </a:lnTo>
                  <a:lnTo>
                    <a:pt x="322" y="85"/>
                  </a:lnTo>
                  <a:lnTo>
                    <a:pt x="323" y="85"/>
                  </a:lnTo>
                  <a:lnTo>
                    <a:pt x="323" y="83"/>
                  </a:lnTo>
                  <a:lnTo>
                    <a:pt x="323" y="82"/>
                  </a:lnTo>
                  <a:lnTo>
                    <a:pt x="323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27" y="78"/>
                  </a:lnTo>
                  <a:lnTo>
                    <a:pt x="329" y="78"/>
                  </a:lnTo>
                  <a:lnTo>
                    <a:pt x="331" y="78"/>
                  </a:lnTo>
                  <a:lnTo>
                    <a:pt x="331" y="76"/>
                  </a:lnTo>
                  <a:lnTo>
                    <a:pt x="332" y="76"/>
                  </a:lnTo>
                  <a:lnTo>
                    <a:pt x="332" y="75"/>
                  </a:lnTo>
                  <a:lnTo>
                    <a:pt x="334" y="75"/>
                  </a:lnTo>
                  <a:lnTo>
                    <a:pt x="336" y="75"/>
                  </a:lnTo>
                  <a:lnTo>
                    <a:pt x="336" y="73"/>
                  </a:lnTo>
                  <a:lnTo>
                    <a:pt x="338" y="71"/>
                  </a:lnTo>
                  <a:lnTo>
                    <a:pt x="339" y="71"/>
                  </a:lnTo>
                  <a:lnTo>
                    <a:pt x="339" y="69"/>
                  </a:lnTo>
                  <a:lnTo>
                    <a:pt x="341" y="69"/>
                  </a:lnTo>
                  <a:lnTo>
                    <a:pt x="341" y="67"/>
                  </a:lnTo>
                  <a:lnTo>
                    <a:pt x="343" y="67"/>
                  </a:lnTo>
                  <a:lnTo>
                    <a:pt x="345" y="66"/>
                  </a:lnTo>
                  <a:lnTo>
                    <a:pt x="346" y="66"/>
                  </a:lnTo>
                  <a:lnTo>
                    <a:pt x="348" y="66"/>
                  </a:lnTo>
                  <a:lnTo>
                    <a:pt x="350" y="66"/>
                  </a:lnTo>
                  <a:lnTo>
                    <a:pt x="350" y="64"/>
                  </a:lnTo>
                  <a:lnTo>
                    <a:pt x="352" y="64"/>
                  </a:lnTo>
                  <a:lnTo>
                    <a:pt x="352" y="62"/>
                  </a:lnTo>
                  <a:lnTo>
                    <a:pt x="354" y="62"/>
                  </a:lnTo>
                  <a:lnTo>
                    <a:pt x="355" y="62"/>
                  </a:lnTo>
                  <a:lnTo>
                    <a:pt x="357" y="62"/>
                  </a:lnTo>
                  <a:lnTo>
                    <a:pt x="359" y="62"/>
                  </a:lnTo>
                  <a:lnTo>
                    <a:pt x="359" y="64"/>
                  </a:lnTo>
                  <a:lnTo>
                    <a:pt x="357" y="64"/>
                  </a:lnTo>
                  <a:lnTo>
                    <a:pt x="357" y="66"/>
                  </a:lnTo>
                  <a:lnTo>
                    <a:pt x="357" y="67"/>
                  </a:lnTo>
                  <a:lnTo>
                    <a:pt x="357" y="69"/>
                  </a:lnTo>
                  <a:lnTo>
                    <a:pt x="357" y="71"/>
                  </a:lnTo>
                  <a:lnTo>
                    <a:pt x="357" y="73"/>
                  </a:lnTo>
                  <a:lnTo>
                    <a:pt x="357" y="75"/>
                  </a:lnTo>
                  <a:lnTo>
                    <a:pt x="359" y="76"/>
                  </a:lnTo>
                  <a:lnTo>
                    <a:pt x="359" y="78"/>
                  </a:lnTo>
                  <a:lnTo>
                    <a:pt x="359" y="80"/>
                  </a:lnTo>
                  <a:lnTo>
                    <a:pt x="359" y="82"/>
                  </a:lnTo>
                  <a:lnTo>
                    <a:pt x="359" y="83"/>
                  </a:lnTo>
                  <a:lnTo>
                    <a:pt x="359" y="85"/>
                  </a:lnTo>
                  <a:lnTo>
                    <a:pt x="361" y="85"/>
                  </a:lnTo>
                  <a:lnTo>
                    <a:pt x="362" y="87"/>
                  </a:lnTo>
                  <a:lnTo>
                    <a:pt x="364" y="87"/>
                  </a:lnTo>
                  <a:lnTo>
                    <a:pt x="364" y="89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4" y="92"/>
                  </a:lnTo>
                  <a:lnTo>
                    <a:pt x="364" y="94"/>
                  </a:lnTo>
                  <a:lnTo>
                    <a:pt x="364" y="96"/>
                  </a:lnTo>
                  <a:lnTo>
                    <a:pt x="362" y="96"/>
                  </a:lnTo>
                  <a:lnTo>
                    <a:pt x="362" y="94"/>
                  </a:lnTo>
                  <a:lnTo>
                    <a:pt x="361" y="94"/>
                  </a:lnTo>
                  <a:lnTo>
                    <a:pt x="361" y="96"/>
                  </a:lnTo>
                  <a:lnTo>
                    <a:pt x="362" y="96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1" y="99"/>
                  </a:lnTo>
                  <a:lnTo>
                    <a:pt x="361" y="101"/>
                  </a:lnTo>
                  <a:lnTo>
                    <a:pt x="362" y="101"/>
                  </a:lnTo>
                  <a:lnTo>
                    <a:pt x="362" y="103"/>
                  </a:lnTo>
                  <a:lnTo>
                    <a:pt x="361" y="103"/>
                  </a:lnTo>
                  <a:lnTo>
                    <a:pt x="361" y="105"/>
                  </a:lnTo>
                  <a:lnTo>
                    <a:pt x="359" y="105"/>
                  </a:lnTo>
                  <a:lnTo>
                    <a:pt x="361" y="105"/>
                  </a:lnTo>
                  <a:lnTo>
                    <a:pt x="361" y="106"/>
                  </a:lnTo>
                  <a:lnTo>
                    <a:pt x="359" y="106"/>
                  </a:lnTo>
                  <a:lnTo>
                    <a:pt x="359" y="108"/>
                  </a:lnTo>
                  <a:lnTo>
                    <a:pt x="359" y="110"/>
                  </a:lnTo>
                  <a:lnTo>
                    <a:pt x="361" y="110"/>
                  </a:lnTo>
                  <a:lnTo>
                    <a:pt x="361" y="112"/>
                  </a:lnTo>
                  <a:lnTo>
                    <a:pt x="362" y="112"/>
                  </a:lnTo>
                  <a:lnTo>
                    <a:pt x="362" y="110"/>
                  </a:lnTo>
                  <a:lnTo>
                    <a:pt x="362" y="112"/>
                  </a:lnTo>
                  <a:lnTo>
                    <a:pt x="362" y="113"/>
                  </a:lnTo>
                  <a:lnTo>
                    <a:pt x="364" y="113"/>
                  </a:lnTo>
                  <a:lnTo>
                    <a:pt x="364" y="112"/>
                  </a:lnTo>
                  <a:lnTo>
                    <a:pt x="364" y="113"/>
                  </a:lnTo>
                  <a:lnTo>
                    <a:pt x="364" y="115"/>
                  </a:lnTo>
                  <a:lnTo>
                    <a:pt x="364" y="113"/>
                  </a:lnTo>
                  <a:lnTo>
                    <a:pt x="364" y="115"/>
                  </a:lnTo>
                  <a:lnTo>
                    <a:pt x="364" y="113"/>
                  </a:lnTo>
                  <a:lnTo>
                    <a:pt x="366" y="113"/>
                  </a:lnTo>
                  <a:lnTo>
                    <a:pt x="366" y="112"/>
                  </a:lnTo>
                  <a:lnTo>
                    <a:pt x="368" y="112"/>
                  </a:lnTo>
                  <a:lnTo>
                    <a:pt x="369" y="112"/>
                  </a:lnTo>
                  <a:lnTo>
                    <a:pt x="369" y="110"/>
                  </a:lnTo>
                  <a:lnTo>
                    <a:pt x="371" y="110"/>
                  </a:lnTo>
                  <a:lnTo>
                    <a:pt x="373" y="108"/>
                  </a:lnTo>
                  <a:lnTo>
                    <a:pt x="371" y="106"/>
                  </a:lnTo>
                  <a:lnTo>
                    <a:pt x="373" y="106"/>
                  </a:lnTo>
                  <a:lnTo>
                    <a:pt x="375" y="106"/>
                  </a:lnTo>
                  <a:lnTo>
                    <a:pt x="375" y="105"/>
                  </a:lnTo>
                  <a:lnTo>
                    <a:pt x="377" y="105"/>
                  </a:lnTo>
                  <a:lnTo>
                    <a:pt x="377" y="103"/>
                  </a:lnTo>
                  <a:lnTo>
                    <a:pt x="377" y="101"/>
                  </a:lnTo>
                  <a:lnTo>
                    <a:pt x="378" y="101"/>
                  </a:lnTo>
                  <a:lnTo>
                    <a:pt x="380" y="101"/>
                  </a:lnTo>
                  <a:lnTo>
                    <a:pt x="382" y="101"/>
                  </a:lnTo>
                  <a:lnTo>
                    <a:pt x="384" y="101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7" y="99"/>
                  </a:lnTo>
                  <a:lnTo>
                    <a:pt x="389" y="98"/>
                  </a:lnTo>
                  <a:lnTo>
                    <a:pt x="389" y="96"/>
                  </a:lnTo>
                  <a:lnTo>
                    <a:pt x="389" y="94"/>
                  </a:lnTo>
                  <a:lnTo>
                    <a:pt x="391" y="94"/>
                  </a:lnTo>
                  <a:lnTo>
                    <a:pt x="391" y="92"/>
                  </a:lnTo>
                  <a:lnTo>
                    <a:pt x="391" y="90"/>
                  </a:lnTo>
                  <a:lnTo>
                    <a:pt x="392" y="90"/>
                  </a:lnTo>
                  <a:lnTo>
                    <a:pt x="394" y="90"/>
                  </a:lnTo>
                  <a:lnTo>
                    <a:pt x="396" y="90"/>
                  </a:lnTo>
                  <a:lnTo>
                    <a:pt x="396" y="89"/>
                  </a:lnTo>
                  <a:lnTo>
                    <a:pt x="394" y="89"/>
                  </a:lnTo>
                  <a:lnTo>
                    <a:pt x="394" y="90"/>
                  </a:lnTo>
                  <a:lnTo>
                    <a:pt x="392" y="90"/>
                  </a:lnTo>
                  <a:lnTo>
                    <a:pt x="392" y="89"/>
                  </a:lnTo>
                  <a:lnTo>
                    <a:pt x="394" y="89"/>
                  </a:lnTo>
                  <a:lnTo>
                    <a:pt x="394" y="87"/>
                  </a:lnTo>
                  <a:lnTo>
                    <a:pt x="392" y="89"/>
                  </a:lnTo>
                  <a:lnTo>
                    <a:pt x="391" y="89"/>
                  </a:lnTo>
                  <a:lnTo>
                    <a:pt x="391" y="87"/>
                  </a:lnTo>
                  <a:lnTo>
                    <a:pt x="392" y="87"/>
                  </a:lnTo>
                  <a:lnTo>
                    <a:pt x="392" y="85"/>
                  </a:lnTo>
                  <a:lnTo>
                    <a:pt x="391" y="85"/>
                  </a:lnTo>
                  <a:lnTo>
                    <a:pt x="391" y="87"/>
                  </a:lnTo>
                  <a:lnTo>
                    <a:pt x="391" y="85"/>
                  </a:lnTo>
                  <a:lnTo>
                    <a:pt x="391" y="87"/>
                  </a:lnTo>
                  <a:lnTo>
                    <a:pt x="391" y="89"/>
                  </a:lnTo>
                  <a:lnTo>
                    <a:pt x="391" y="87"/>
                  </a:lnTo>
                  <a:lnTo>
                    <a:pt x="389" y="87"/>
                  </a:lnTo>
                  <a:lnTo>
                    <a:pt x="391" y="85"/>
                  </a:lnTo>
                  <a:lnTo>
                    <a:pt x="391" y="83"/>
                  </a:lnTo>
                  <a:lnTo>
                    <a:pt x="389" y="85"/>
                  </a:lnTo>
                  <a:lnTo>
                    <a:pt x="389" y="87"/>
                  </a:lnTo>
                  <a:lnTo>
                    <a:pt x="387" y="87"/>
                  </a:lnTo>
                  <a:lnTo>
                    <a:pt x="387" y="89"/>
                  </a:lnTo>
                  <a:lnTo>
                    <a:pt x="389" y="89"/>
                  </a:lnTo>
                  <a:lnTo>
                    <a:pt x="389" y="90"/>
                  </a:lnTo>
                  <a:lnTo>
                    <a:pt x="387" y="90"/>
                  </a:lnTo>
                  <a:lnTo>
                    <a:pt x="387" y="92"/>
                  </a:lnTo>
                  <a:lnTo>
                    <a:pt x="387" y="90"/>
                  </a:lnTo>
                  <a:lnTo>
                    <a:pt x="385" y="90"/>
                  </a:lnTo>
                  <a:lnTo>
                    <a:pt x="385" y="89"/>
                  </a:lnTo>
                  <a:lnTo>
                    <a:pt x="384" y="89"/>
                  </a:lnTo>
                  <a:lnTo>
                    <a:pt x="384" y="87"/>
                  </a:lnTo>
                  <a:lnTo>
                    <a:pt x="384" y="85"/>
                  </a:lnTo>
                  <a:lnTo>
                    <a:pt x="384" y="83"/>
                  </a:lnTo>
                  <a:lnTo>
                    <a:pt x="384" y="82"/>
                  </a:lnTo>
                  <a:lnTo>
                    <a:pt x="382" y="82"/>
                  </a:lnTo>
                  <a:lnTo>
                    <a:pt x="382" y="80"/>
                  </a:lnTo>
                  <a:lnTo>
                    <a:pt x="380" y="80"/>
                  </a:lnTo>
                  <a:lnTo>
                    <a:pt x="378" y="80"/>
                  </a:lnTo>
                  <a:lnTo>
                    <a:pt x="380" y="80"/>
                  </a:lnTo>
                  <a:lnTo>
                    <a:pt x="380" y="78"/>
                  </a:lnTo>
                  <a:lnTo>
                    <a:pt x="378" y="76"/>
                  </a:lnTo>
                  <a:lnTo>
                    <a:pt x="380" y="76"/>
                  </a:lnTo>
                  <a:lnTo>
                    <a:pt x="380" y="75"/>
                  </a:lnTo>
                  <a:lnTo>
                    <a:pt x="382" y="76"/>
                  </a:lnTo>
                  <a:lnTo>
                    <a:pt x="382" y="75"/>
                  </a:lnTo>
                  <a:lnTo>
                    <a:pt x="384" y="75"/>
                  </a:lnTo>
                  <a:lnTo>
                    <a:pt x="384" y="76"/>
                  </a:lnTo>
                  <a:lnTo>
                    <a:pt x="385" y="76"/>
                  </a:lnTo>
                  <a:lnTo>
                    <a:pt x="387" y="75"/>
                  </a:lnTo>
                  <a:lnTo>
                    <a:pt x="389" y="75"/>
                  </a:lnTo>
                  <a:lnTo>
                    <a:pt x="391" y="75"/>
                  </a:lnTo>
                  <a:lnTo>
                    <a:pt x="392" y="75"/>
                  </a:lnTo>
                  <a:lnTo>
                    <a:pt x="394" y="75"/>
                  </a:lnTo>
                  <a:lnTo>
                    <a:pt x="396" y="76"/>
                  </a:lnTo>
                  <a:lnTo>
                    <a:pt x="398" y="76"/>
                  </a:lnTo>
                  <a:lnTo>
                    <a:pt x="400" y="76"/>
                  </a:lnTo>
                  <a:lnTo>
                    <a:pt x="401" y="75"/>
                  </a:lnTo>
                  <a:lnTo>
                    <a:pt x="403" y="75"/>
                  </a:lnTo>
                  <a:lnTo>
                    <a:pt x="405" y="75"/>
                  </a:lnTo>
                  <a:lnTo>
                    <a:pt x="407" y="73"/>
                  </a:lnTo>
                  <a:lnTo>
                    <a:pt x="408" y="73"/>
                  </a:lnTo>
                  <a:lnTo>
                    <a:pt x="410" y="73"/>
                  </a:lnTo>
                  <a:lnTo>
                    <a:pt x="412" y="73"/>
                  </a:lnTo>
                  <a:lnTo>
                    <a:pt x="414" y="71"/>
                  </a:lnTo>
                  <a:lnTo>
                    <a:pt x="415" y="71"/>
                  </a:lnTo>
                  <a:lnTo>
                    <a:pt x="417" y="71"/>
                  </a:lnTo>
                  <a:lnTo>
                    <a:pt x="419" y="71"/>
                  </a:lnTo>
                  <a:lnTo>
                    <a:pt x="421" y="71"/>
                  </a:lnTo>
                  <a:lnTo>
                    <a:pt x="423" y="69"/>
                  </a:lnTo>
                  <a:lnTo>
                    <a:pt x="424" y="69"/>
                  </a:lnTo>
                  <a:lnTo>
                    <a:pt x="426" y="69"/>
                  </a:lnTo>
                  <a:lnTo>
                    <a:pt x="426" y="67"/>
                  </a:lnTo>
                  <a:lnTo>
                    <a:pt x="428" y="67"/>
                  </a:lnTo>
                  <a:lnTo>
                    <a:pt x="430" y="67"/>
                  </a:lnTo>
                  <a:lnTo>
                    <a:pt x="431" y="67"/>
                  </a:lnTo>
                  <a:lnTo>
                    <a:pt x="433" y="67"/>
                  </a:lnTo>
                  <a:lnTo>
                    <a:pt x="435" y="67"/>
                  </a:lnTo>
                  <a:lnTo>
                    <a:pt x="437" y="66"/>
                  </a:lnTo>
                  <a:lnTo>
                    <a:pt x="437" y="67"/>
                  </a:lnTo>
                  <a:lnTo>
                    <a:pt x="435" y="67"/>
                  </a:lnTo>
                  <a:lnTo>
                    <a:pt x="437" y="67"/>
                  </a:lnTo>
                  <a:lnTo>
                    <a:pt x="438" y="67"/>
                  </a:lnTo>
                  <a:lnTo>
                    <a:pt x="437" y="69"/>
                  </a:lnTo>
                  <a:lnTo>
                    <a:pt x="437" y="71"/>
                  </a:lnTo>
                  <a:lnTo>
                    <a:pt x="437" y="73"/>
                  </a:lnTo>
                  <a:lnTo>
                    <a:pt x="437" y="75"/>
                  </a:lnTo>
                  <a:lnTo>
                    <a:pt x="438" y="75"/>
                  </a:lnTo>
                  <a:lnTo>
                    <a:pt x="438" y="76"/>
                  </a:lnTo>
                  <a:lnTo>
                    <a:pt x="440" y="76"/>
                  </a:lnTo>
                  <a:lnTo>
                    <a:pt x="440" y="78"/>
                  </a:lnTo>
                  <a:lnTo>
                    <a:pt x="442" y="78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0" y="82"/>
                  </a:lnTo>
                  <a:lnTo>
                    <a:pt x="440" y="83"/>
                  </a:lnTo>
                  <a:lnTo>
                    <a:pt x="438" y="83"/>
                  </a:lnTo>
                  <a:lnTo>
                    <a:pt x="438" y="85"/>
                  </a:lnTo>
                  <a:lnTo>
                    <a:pt x="437" y="85"/>
                  </a:lnTo>
                  <a:lnTo>
                    <a:pt x="437" y="87"/>
                  </a:lnTo>
                  <a:lnTo>
                    <a:pt x="435" y="89"/>
                  </a:lnTo>
                  <a:lnTo>
                    <a:pt x="433" y="89"/>
                  </a:lnTo>
                  <a:lnTo>
                    <a:pt x="433" y="90"/>
                  </a:lnTo>
                  <a:lnTo>
                    <a:pt x="433" y="92"/>
                  </a:lnTo>
                  <a:lnTo>
                    <a:pt x="431" y="92"/>
                  </a:lnTo>
                  <a:lnTo>
                    <a:pt x="433" y="92"/>
                  </a:lnTo>
                  <a:lnTo>
                    <a:pt x="435" y="92"/>
                  </a:lnTo>
                  <a:lnTo>
                    <a:pt x="435" y="90"/>
                  </a:lnTo>
                  <a:lnTo>
                    <a:pt x="437" y="90"/>
                  </a:lnTo>
                  <a:lnTo>
                    <a:pt x="437" y="92"/>
                  </a:lnTo>
                  <a:lnTo>
                    <a:pt x="435" y="92"/>
                  </a:lnTo>
                  <a:lnTo>
                    <a:pt x="437" y="92"/>
                  </a:lnTo>
                  <a:lnTo>
                    <a:pt x="438" y="92"/>
                  </a:lnTo>
                  <a:lnTo>
                    <a:pt x="440" y="92"/>
                  </a:lnTo>
                  <a:lnTo>
                    <a:pt x="440" y="90"/>
                  </a:lnTo>
                  <a:lnTo>
                    <a:pt x="440" y="89"/>
                  </a:lnTo>
                  <a:lnTo>
                    <a:pt x="440" y="87"/>
                  </a:lnTo>
                  <a:lnTo>
                    <a:pt x="442" y="87"/>
                  </a:lnTo>
                  <a:lnTo>
                    <a:pt x="444" y="87"/>
                  </a:lnTo>
                  <a:lnTo>
                    <a:pt x="446" y="87"/>
                  </a:lnTo>
                  <a:lnTo>
                    <a:pt x="446" y="89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2"/>
                  </a:lnTo>
                  <a:lnTo>
                    <a:pt x="444" y="94"/>
                  </a:lnTo>
                  <a:lnTo>
                    <a:pt x="444" y="92"/>
                  </a:lnTo>
                  <a:lnTo>
                    <a:pt x="444" y="94"/>
                  </a:lnTo>
                  <a:lnTo>
                    <a:pt x="444" y="96"/>
                  </a:lnTo>
                  <a:lnTo>
                    <a:pt x="444" y="94"/>
                  </a:lnTo>
                  <a:lnTo>
                    <a:pt x="446" y="92"/>
                  </a:lnTo>
                  <a:lnTo>
                    <a:pt x="446" y="90"/>
                  </a:lnTo>
                  <a:lnTo>
                    <a:pt x="446" y="89"/>
                  </a:lnTo>
                  <a:lnTo>
                    <a:pt x="446" y="87"/>
                  </a:lnTo>
                  <a:lnTo>
                    <a:pt x="446" y="85"/>
                  </a:lnTo>
                  <a:lnTo>
                    <a:pt x="444" y="83"/>
                  </a:lnTo>
                  <a:lnTo>
                    <a:pt x="447" y="80"/>
                  </a:lnTo>
                  <a:lnTo>
                    <a:pt x="447" y="78"/>
                  </a:lnTo>
                  <a:lnTo>
                    <a:pt x="447" y="76"/>
                  </a:lnTo>
                  <a:lnTo>
                    <a:pt x="447" y="75"/>
                  </a:lnTo>
                  <a:lnTo>
                    <a:pt x="447" y="73"/>
                  </a:lnTo>
                  <a:lnTo>
                    <a:pt x="449" y="73"/>
                  </a:lnTo>
                  <a:lnTo>
                    <a:pt x="447" y="71"/>
                  </a:lnTo>
                  <a:lnTo>
                    <a:pt x="449" y="69"/>
                  </a:lnTo>
                  <a:lnTo>
                    <a:pt x="449" y="71"/>
                  </a:lnTo>
                  <a:lnTo>
                    <a:pt x="451" y="71"/>
                  </a:lnTo>
                  <a:lnTo>
                    <a:pt x="453" y="71"/>
                  </a:lnTo>
                  <a:lnTo>
                    <a:pt x="454" y="71"/>
                  </a:lnTo>
                  <a:lnTo>
                    <a:pt x="456" y="71"/>
                  </a:lnTo>
                  <a:lnTo>
                    <a:pt x="456" y="69"/>
                  </a:lnTo>
                  <a:lnTo>
                    <a:pt x="454" y="69"/>
                  </a:lnTo>
                  <a:lnTo>
                    <a:pt x="453" y="69"/>
                  </a:lnTo>
                  <a:lnTo>
                    <a:pt x="453" y="66"/>
                  </a:lnTo>
                  <a:lnTo>
                    <a:pt x="453" y="64"/>
                  </a:lnTo>
                  <a:lnTo>
                    <a:pt x="453" y="62"/>
                  </a:lnTo>
                  <a:lnTo>
                    <a:pt x="453" y="60"/>
                  </a:lnTo>
                  <a:lnTo>
                    <a:pt x="454" y="59"/>
                  </a:lnTo>
                  <a:lnTo>
                    <a:pt x="456" y="59"/>
                  </a:lnTo>
                  <a:lnTo>
                    <a:pt x="456" y="57"/>
                  </a:lnTo>
                  <a:lnTo>
                    <a:pt x="456" y="55"/>
                  </a:lnTo>
                  <a:lnTo>
                    <a:pt x="456" y="51"/>
                  </a:lnTo>
                  <a:lnTo>
                    <a:pt x="456" y="50"/>
                  </a:lnTo>
                  <a:lnTo>
                    <a:pt x="456" y="48"/>
                  </a:lnTo>
                  <a:lnTo>
                    <a:pt x="456" y="46"/>
                  </a:lnTo>
                  <a:lnTo>
                    <a:pt x="454" y="46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8"/>
                  </a:lnTo>
                  <a:lnTo>
                    <a:pt x="453" y="48"/>
                  </a:lnTo>
                  <a:lnTo>
                    <a:pt x="453" y="46"/>
                  </a:lnTo>
                  <a:lnTo>
                    <a:pt x="451" y="44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49" y="41"/>
                  </a:lnTo>
                  <a:lnTo>
                    <a:pt x="449" y="43"/>
                  </a:lnTo>
                  <a:lnTo>
                    <a:pt x="447" y="41"/>
                  </a:lnTo>
                  <a:lnTo>
                    <a:pt x="449" y="41"/>
                  </a:lnTo>
                  <a:lnTo>
                    <a:pt x="449" y="39"/>
                  </a:lnTo>
                  <a:lnTo>
                    <a:pt x="451" y="37"/>
                  </a:lnTo>
                  <a:lnTo>
                    <a:pt x="453" y="37"/>
                  </a:lnTo>
                  <a:lnTo>
                    <a:pt x="453" y="36"/>
                  </a:lnTo>
                  <a:lnTo>
                    <a:pt x="454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6" y="34"/>
                  </a:lnTo>
                  <a:lnTo>
                    <a:pt x="454" y="36"/>
                  </a:lnTo>
                  <a:lnTo>
                    <a:pt x="453" y="36"/>
                  </a:lnTo>
                  <a:lnTo>
                    <a:pt x="451" y="36"/>
                  </a:lnTo>
                  <a:lnTo>
                    <a:pt x="453" y="36"/>
                  </a:lnTo>
                  <a:lnTo>
                    <a:pt x="458" y="32"/>
                  </a:lnTo>
                  <a:lnTo>
                    <a:pt x="460" y="30"/>
                  </a:lnTo>
                  <a:lnTo>
                    <a:pt x="461" y="28"/>
                  </a:lnTo>
                  <a:lnTo>
                    <a:pt x="461" y="27"/>
                  </a:lnTo>
                  <a:lnTo>
                    <a:pt x="463" y="25"/>
                  </a:lnTo>
                  <a:lnTo>
                    <a:pt x="465" y="25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5" y="20"/>
                  </a:lnTo>
                  <a:lnTo>
                    <a:pt x="465" y="18"/>
                  </a:lnTo>
                  <a:lnTo>
                    <a:pt x="467" y="20"/>
                  </a:lnTo>
                  <a:lnTo>
                    <a:pt x="469" y="20"/>
                  </a:lnTo>
                  <a:lnTo>
                    <a:pt x="470" y="21"/>
                  </a:lnTo>
                  <a:lnTo>
                    <a:pt x="470" y="23"/>
                  </a:lnTo>
                  <a:lnTo>
                    <a:pt x="472" y="23"/>
                  </a:lnTo>
                  <a:lnTo>
                    <a:pt x="474" y="23"/>
                  </a:lnTo>
                  <a:lnTo>
                    <a:pt x="477" y="23"/>
                  </a:lnTo>
                  <a:lnTo>
                    <a:pt x="481" y="25"/>
                  </a:lnTo>
                  <a:lnTo>
                    <a:pt x="485" y="25"/>
                  </a:lnTo>
                  <a:lnTo>
                    <a:pt x="490" y="25"/>
                  </a:lnTo>
                  <a:lnTo>
                    <a:pt x="492" y="27"/>
                  </a:lnTo>
                  <a:lnTo>
                    <a:pt x="490" y="27"/>
                  </a:lnTo>
                  <a:lnTo>
                    <a:pt x="488" y="27"/>
                  </a:lnTo>
                  <a:lnTo>
                    <a:pt x="486" y="27"/>
                  </a:lnTo>
                  <a:lnTo>
                    <a:pt x="483" y="28"/>
                  </a:lnTo>
                  <a:lnTo>
                    <a:pt x="481" y="30"/>
                  </a:lnTo>
                  <a:lnTo>
                    <a:pt x="479" y="30"/>
                  </a:lnTo>
                  <a:lnTo>
                    <a:pt x="477" y="30"/>
                  </a:lnTo>
                  <a:lnTo>
                    <a:pt x="479" y="30"/>
                  </a:lnTo>
                  <a:lnTo>
                    <a:pt x="481" y="30"/>
                  </a:lnTo>
                  <a:lnTo>
                    <a:pt x="481" y="32"/>
                  </a:lnTo>
                  <a:lnTo>
                    <a:pt x="483" y="34"/>
                  </a:lnTo>
                  <a:lnTo>
                    <a:pt x="483" y="32"/>
                  </a:lnTo>
                  <a:lnTo>
                    <a:pt x="481" y="30"/>
                  </a:lnTo>
                  <a:lnTo>
                    <a:pt x="483" y="28"/>
                  </a:lnTo>
                  <a:lnTo>
                    <a:pt x="485" y="28"/>
                  </a:lnTo>
                  <a:lnTo>
                    <a:pt x="485" y="30"/>
                  </a:lnTo>
                  <a:lnTo>
                    <a:pt x="486" y="28"/>
                  </a:lnTo>
                  <a:lnTo>
                    <a:pt x="488" y="27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0"/>
                  </a:lnTo>
                  <a:lnTo>
                    <a:pt x="493" y="32"/>
                  </a:lnTo>
                  <a:lnTo>
                    <a:pt x="493" y="34"/>
                  </a:lnTo>
                  <a:lnTo>
                    <a:pt x="493" y="39"/>
                  </a:lnTo>
                  <a:lnTo>
                    <a:pt x="493" y="41"/>
                  </a:lnTo>
                  <a:lnTo>
                    <a:pt x="495" y="43"/>
                  </a:lnTo>
                  <a:lnTo>
                    <a:pt x="497" y="43"/>
                  </a:lnTo>
                  <a:lnTo>
                    <a:pt x="497" y="41"/>
                  </a:lnTo>
                  <a:lnTo>
                    <a:pt x="495" y="41"/>
                  </a:lnTo>
                  <a:lnTo>
                    <a:pt x="493" y="39"/>
                  </a:lnTo>
                  <a:lnTo>
                    <a:pt x="493" y="37"/>
                  </a:lnTo>
                  <a:lnTo>
                    <a:pt x="495" y="34"/>
                  </a:lnTo>
                  <a:lnTo>
                    <a:pt x="495" y="32"/>
                  </a:lnTo>
                  <a:lnTo>
                    <a:pt x="493" y="30"/>
                  </a:lnTo>
                  <a:lnTo>
                    <a:pt x="493" y="28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499" y="30"/>
                  </a:lnTo>
                  <a:lnTo>
                    <a:pt x="500" y="30"/>
                  </a:lnTo>
                  <a:lnTo>
                    <a:pt x="502" y="34"/>
                  </a:lnTo>
                  <a:lnTo>
                    <a:pt x="502" y="32"/>
                  </a:lnTo>
                  <a:lnTo>
                    <a:pt x="500" y="30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8" y="28"/>
                  </a:lnTo>
                  <a:lnTo>
                    <a:pt x="509" y="28"/>
                  </a:lnTo>
                  <a:lnTo>
                    <a:pt x="509" y="27"/>
                  </a:lnTo>
                  <a:lnTo>
                    <a:pt x="511" y="25"/>
                  </a:lnTo>
                  <a:lnTo>
                    <a:pt x="513" y="23"/>
                  </a:lnTo>
                  <a:lnTo>
                    <a:pt x="513" y="25"/>
                  </a:lnTo>
                  <a:lnTo>
                    <a:pt x="515" y="25"/>
                  </a:lnTo>
                  <a:lnTo>
                    <a:pt x="515" y="27"/>
                  </a:lnTo>
                  <a:lnTo>
                    <a:pt x="515" y="28"/>
                  </a:lnTo>
                  <a:lnTo>
                    <a:pt x="516" y="28"/>
                  </a:lnTo>
                  <a:lnTo>
                    <a:pt x="518" y="28"/>
                  </a:lnTo>
                  <a:lnTo>
                    <a:pt x="516" y="27"/>
                  </a:lnTo>
                  <a:lnTo>
                    <a:pt x="515" y="27"/>
                  </a:lnTo>
                  <a:lnTo>
                    <a:pt x="515" y="23"/>
                  </a:lnTo>
                  <a:lnTo>
                    <a:pt x="516" y="23"/>
                  </a:lnTo>
                  <a:lnTo>
                    <a:pt x="516" y="21"/>
                  </a:lnTo>
                  <a:lnTo>
                    <a:pt x="518" y="21"/>
                  </a:lnTo>
                  <a:lnTo>
                    <a:pt x="518" y="20"/>
                  </a:lnTo>
                  <a:lnTo>
                    <a:pt x="520" y="20"/>
                  </a:lnTo>
                  <a:lnTo>
                    <a:pt x="522" y="20"/>
                  </a:lnTo>
                  <a:lnTo>
                    <a:pt x="522" y="18"/>
                  </a:lnTo>
                  <a:lnTo>
                    <a:pt x="523" y="16"/>
                  </a:lnTo>
                  <a:lnTo>
                    <a:pt x="525" y="16"/>
                  </a:lnTo>
                  <a:lnTo>
                    <a:pt x="525" y="18"/>
                  </a:lnTo>
                  <a:lnTo>
                    <a:pt x="525" y="20"/>
                  </a:lnTo>
                  <a:lnTo>
                    <a:pt x="527" y="18"/>
                  </a:lnTo>
                  <a:lnTo>
                    <a:pt x="529" y="18"/>
                  </a:lnTo>
                  <a:lnTo>
                    <a:pt x="531" y="18"/>
                  </a:lnTo>
                  <a:lnTo>
                    <a:pt x="531" y="20"/>
                  </a:lnTo>
                  <a:lnTo>
                    <a:pt x="529" y="21"/>
                  </a:lnTo>
                  <a:lnTo>
                    <a:pt x="531" y="21"/>
                  </a:lnTo>
                  <a:lnTo>
                    <a:pt x="531" y="20"/>
                  </a:lnTo>
                  <a:lnTo>
                    <a:pt x="534" y="20"/>
                  </a:lnTo>
                  <a:lnTo>
                    <a:pt x="536" y="21"/>
                  </a:lnTo>
                  <a:lnTo>
                    <a:pt x="539" y="21"/>
                  </a:lnTo>
                  <a:lnTo>
                    <a:pt x="541" y="23"/>
                  </a:lnTo>
                  <a:lnTo>
                    <a:pt x="548" y="21"/>
                  </a:lnTo>
                  <a:lnTo>
                    <a:pt x="555" y="18"/>
                  </a:lnTo>
                  <a:lnTo>
                    <a:pt x="561" y="14"/>
                  </a:lnTo>
                  <a:lnTo>
                    <a:pt x="566" y="13"/>
                  </a:lnTo>
                  <a:lnTo>
                    <a:pt x="575" y="9"/>
                  </a:lnTo>
                  <a:lnTo>
                    <a:pt x="577" y="7"/>
                  </a:lnTo>
                  <a:lnTo>
                    <a:pt x="578" y="7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2" y="4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0" y="0"/>
                  </a:lnTo>
                  <a:lnTo>
                    <a:pt x="603" y="0"/>
                  </a:lnTo>
                  <a:lnTo>
                    <a:pt x="605" y="2"/>
                  </a:lnTo>
                  <a:lnTo>
                    <a:pt x="607" y="2"/>
                  </a:lnTo>
                  <a:lnTo>
                    <a:pt x="608" y="2"/>
                  </a:lnTo>
                  <a:lnTo>
                    <a:pt x="610" y="2"/>
                  </a:lnTo>
                  <a:lnTo>
                    <a:pt x="612" y="2"/>
                  </a:lnTo>
                  <a:lnTo>
                    <a:pt x="626" y="0"/>
                  </a:lnTo>
                  <a:lnTo>
                    <a:pt x="626" y="2"/>
                  </a:lnTo>
                  <a:lnTo>
                    <a:pt x="626" y="4"/>
                  </a:lnTo>
                  <a:lnTo>
                    <a:pt x="626" y="5"/>
                  </a:lnTo>
                  <a:lnTo>
                    <a:pt x="626" y="7"/>
                  </a:lnTo>
                  <a:lnTo>
                    <a:pt x="626" y="9"/>
                  </a:lnTo>
                  <a:lnTo>
                    <a:pt x="626" y="11"/>
                  </a:lnTo>
                  <a:lnTo>
                    <a:pt x="626" y="13"/>
                  </a:lnTo>
                  <a:lnTo>
                    <a:pt x="626" y="14"/>
                  </a:lnTo>
                  <a:lnTo>
                    <a:pt x="626" y="16"/>
                  </a:lnTo>
                  <a:lnTo>
                    <a:pt x="626" y="18"/>
                  </a:lnTo>
                  <a:lnTo>
                    <a:pt x="626" y="20"/>
                  </a:lnTo>
                  <a:lnTo>
                    <a:pt x="626" y="21"/>
                  </a:lnTo>
                  <a:lnTo>
                    <a:pt x="626" y="23"/>
                  </a:lnTo>
                  <a:lnTo>
                    <a:pt x="626" y="25"/>
                  </a:lnTo>
                  <a:lnTo>
                    <a:pt x="626" y="27"/>
                  </a:lnTo>
                  <a:lnTo>
                    <a:pt x="626" y="28"/>
                  </a:lnTo>
                  <a:lnTo>
                    <a:pt x="628" y="28"/>
                  </a:lnTo>
                  <a:lnTo>
                    <a:pt x="628" y="30"/>
                  </a:lnTo>
                  <a:lnTo>
                    <a:pt x="628" y="32"/>
                  </a:lnTo>
                  <a:lnTo>
                    <a:pt x="628" y="34"/>
                  </a:lnTo>
                  <a:lnTo>
                    <a:pt x="630" y="34"/>
                  </a:lnTo>
                  <a:lnTo>
                    <a:pt x="630" y="36"/>
                  </a:lnTo>
                  <a:lnTo>
                    <a:pt x="630" y="37"/>
                  </a:lnTo>
                  <a:lnTo>
                    <a:pt x="630" y="39"/>
                  </a:lnTo>
                  <a:lnTo>
                    <a:pt x="630" y="41"/>
                  </a:lnTo>
                  <a:lnTo>
                    <a:pt x="631" y="43"/>
                  </a:lnTo>
                  <a:lnTo>
                    <a:pt x="631" y="44"/>
                  </a:lnTo>
                  <a:lnTo>
                    <a:pt x="631" y="46"/>
                  </a:lnTo>
                  <a:lnTo>
                    <a:pt x="631" y="48"/>
                  </a:lnTo>
                  <a:lnTo>
                    <a:pt x="633" y="48"/>
                  </a:lnTo>
                  <a:lnTo>
                    <a:pt x="633" y="50"/>
                  </a:lnTo>
                  <a:lnTo>
                    <a:pt x="633" y="51"/>
                  </a:lnTo>
                  <a:lnTo>
                    <a:pt x="635" y="5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05"/>
            <p:cNvSpPr>
              <a:spLocks/>
            </p:cNvSpPr>
            <p:nvPr/>
          </p:nvSpPr>
          <p:spPr bwMode="auto">
            <a:xfrm>
              <a:off x="2616" y="1190"/>
              <a:ext cx="457" cy="495"/>
            </a:xfrm>
            <a:custGeom>
              <a:avLst/>
              <a:gdLst>
                <a:gd name="T0" fmla="*/ 11 w 457"/>
                <a:gd name="T1" fmla="*/ 493 h 495"/>
                <a:gd name="T2" fmla="*/ 25 w 457"/>
                <a:gd name="T3" fmla="*/ 474 h 495"/>
                <a:gd name="T4" fmla="*/ 2 w 457"/>
                <a:gd name="T5" fmla="*/ 469 h 495"/>
                <a:gd name="T6" fmla="*/ 12 w 457"/>
                <a:gd name="T7" fmla="*/ 453 h 495"/>
                <a:gd name="T8" fmla="*/ 11 w 457"/>
                <a:gd name="T9" fmla="*/ 440 h 495"/>
                <a:gd name="T10" fmla="*/ 5 w 457"/>
                <a:gd name="T11" fmla="*/ 426 h 495"/>
                <a:gd name="T12" fmla="*/ 19 w 457"/>
                <a:gd name="T13" fmla="*/ 407 h 495"/>
                <a:gd name="T14" fmla="*/ 35 w 457"/>
                <a:gd name="T15" fmla="*/ 392 h 495"/>
                <a:gd name="T16" fmla="*/ 53 w 457"/>
                <a:gd name="T17" fmla="*/ 380 h 495"/>
                <a:gd name="T18" fmla="*/ 71 w 457"/>
                <a:gd name="T19" fmla="*/ 368 h 495"/>
                <a:gd name="T20" fmla="*/ 88 w 457"/>
                <a:gd name="T21" fmla="*/ 355 h 495"/>
                <a:gd name="T22" fmla="*/ 110 w 457"/>
                <a:gd name="T23" fmla="*/ 341 h 495"/>
                <a:gd name="T24" fmla="*/ 126 w 457"/>
                <a:gd name="T25" fmla="*/ 327 h 495"/>
                <a:gd name="T26" fmla="*/ 147 w 457"/>
                <a:gd name="T27" fmla="*/ 313 h 495"/>
                <a:gd name="T28" fmla="*/ 168 w 457"/>
                <a:gd name="T29" fmla="*/ 300 h 495"/>
                <a:gd name="T30" fmla="*/ 177 w 457"/>
                <a:gd name="T31" fmla="*/ 316 h 495"/>
                <a:gd name="T32" fmla="*/ 191 w 457"/>
                <a:gd name="T33" fmla="*/ 327 h 495"/>
                <a:gd name="T34" fmla="*/ 203 w 457"/>
                <a:gd name="T35" fmla="*/ 339 h 495"/>
                <a:gd name="T36" fmla="*/ 186 w 457"/>
                <a:gd name="T37" fmla="*/ 354 h 495"/>
                <a:gd name="T38" fmla="*/ 179 w 457"/>
                <a:gd name="T39" fmla="*/ 369 h 495"/>
                <a:gd name="T40" fmla="*/ 196 w 457"/>
                <a:gd name="T41" fmla="*/ 378 h 495"/>
                <a:gd name="T42" fmla="*/ 214 w 457"/>
                <a:gd name="T43" fmla="*/ 369 h 495"/>
                <a:gd name="T44" fmla="*/ 219 w 457"/>
                <a:gd name="T45" fmla="*/ 357 h 495"/>
                <a:gd name="T46" fmla="*/ 230 w 457"/>
                <a:gd name="T47" fmla="*/ 345 h 495"/>
                <a:gd name="T48" fmla="*/ 223 w 457"/>
                <a:gd name="T49" fmla="*/ 325 h 495"/>
                <a:gd name="T50" fmla="*/ 214 w 457"/>
                <a:gd name="T51" fmla="*/ 320 h 495"/>
                <a:gd name="T52" fmla="*/ 200 w 457"/>
                <a:gd name="T53" fmla="*/ 304 h 495"/>
                <a:gd name="T54" fmla="*/ 214 w 457"/>
                <a:gd name="T55" fmla="*/ 277 h 495"/>
                <a:gd name="T56" fmla="*/ 242 w 457"/>
                <a:gd name="T57" fmla="*/ 261 h 495"/>
                <a:gd name="T58" fmla="*/ 248 w 457"/>
                <a:gd name="T59" fmla="*/ 242 h 495"/>
                <a:gd name="T60" fmla="*/ 257 w 457"/>
                <a:gd name="T61" fmla="*/ 240 h 495"/>
                <a:gd name="T62" fmla="*/ 274 w 457"/>
                <a:gd name="T63" fmla="*/ 223 h 495"/>
                <a:gd name="T64" fmla="*/ 285 w 457"/>
                <a:gd name="T65" fmla="*/ 223 h 495"/>
                <a:gd name="T66" fmla="*/ 292 w 457"/>
                <a:gd name="T67" fmla="*/ 210 h 495"/>
                <a:gd name="T68" fmla="*/ 276 w 457"/>
                <a:gd name="T69" fmla="*/ 214 h 495"/>
                <a:gd name="T70" fmla="*/ 280 w 457"/>
                <a:gd name="T71" fmla="*/ 187 h 495"/>
                <a:gd name="T72" fmla="*/ 301 w 457"/>
                <a:gd name="T73" fmla="*/ 166 h 495"/>
                <a:gd name="T74" fmla="*/ 315 w 457"/>
                <a:gd name="T75" fmla="*/ 178 h 495"/>
                <a:gd name="T76" fmla="*/ 320 w 457"/>
                <a:gd name="T77" fmla="*/ 191 h 495"/>
                <a:gd name="T78" fmla="*/ 315 w 457"/>
                <a:gd name="T79" fmla="*/ 214 h 495"/>
                <a:gd name="T80" fmla="*/ 297 w 457"/>
                <a:gd name="T81" fmla="*/ 256 h 495"/>
                <a:gd name="T82" fmla="*/ 303 w 457"/>
                <a:gd name="T83" fmla="*/ 281 h 495"/>
                <a:gd name="T84" fmla="*/ 320 w 457"/>
                <a:gd name="T85" fmla="*/ 265 h 495"/>
                <a:gd name="T86" fmla="*/ 334 w 457"/>
                <a:gd name="T87" fmla="*/ 240 h 495"/>
                <a:gd name="T88" fmla="*/ 338 w 457"/>
                <a:gd name="T89" fmla="*/ 240 h 495"/>
                <a:gd name="T90" fmla="*/ 345 w 457"/>
                <a:gd name="T91" fmla="*/ 215 h 495"/>
                <a:gd name="T92" fmla="*/ 357 w 457"/>
                <a:gd name="T93" fmla="*/ 191 h 495"/>
                <a:gd name="T94" fmla="*/ 375 w 457"/>
                <a:gd name="T95" fmla="*/ 164 h 495"/>
                <a:gd name="T96" fmla="*/ 384 w 457"/>
                <a:gd name="T97" fmla="*/ 141 h 495"/>
                <a:gd name="T98" fmla="*/ 386 w 457"/>
                <a:gd name="T99" fmla="*/ 116 h 495"/>
                <a:gd name="T100" fmla="*/ 377 w 457"/>
                <a:gd name="T101" fmla="*/ 97 h 495"/>
                <a:gd name="T102" fmla="*/ 384 w 457"/>
                <a:gd name="T103" fmla="*/ 65 h 495"/>
                <a:gd name="T104" fmla="*/ 393 w 457"/>
                <a:gd name="T105" fmla="*/ 46 h 495"/>
                <a:gd name="T106" fmla="*/ 409 w 457"/>
                <a:gd name="T107" fmla="*/ 38 h 495"/>
                <a:gd name="T108" fmla="*/ 434 w 457"/>
                <a:gd name="T109" fmla="*/ 46 h 495"/>
                <a:gd name="T110" fmla="*/ 437 w 457"/>
                <a:gd name="T111" fmla="*/ 14 h 495"/>
                <a:gd name="T112" fmla="*/ 434 w 457"/>
                <a:gd name="T113" fmla="*/ 1 h 495"/>
                <a:gd name="T114" fmla="*/ 448 w 457"/>
                <a:gd name="T115" fmla="*/ 10 h 495"/>
                <a:gd name="T116" fmla="*/ 450 w 457"/>
                <a:gd name="T117" fmla="*/ 42 h 495"/>
                <a:gd name="T118" fmla="*/ 448 w 457"/>
                <a:gd name="T119" fmla="*/ 6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7" h="495">
                  <a:moveTo>
                    <a:pt x="0" y="484"/>
                  </a:moveTo>
                  <a:lnTo>
                    <a:pt x="0" y="486"/>
                  </a:lnTo>
                  <a:lnTo>
                    <a:pt x="0" y="488"/>
                  </a:lnTo>
                  <a:lnTo>
                    <a:pt x="2" y="488"/>
                  </a:lnTo>
                  <a:lnTo>
                    <a:pt x="2" y="490"/>
                  </a:lnTo>
                  <a:lnTo>
                    <a:pt x="3" y="490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5" y="493"/>
                  </a:lnTo>
                  <a:lnTo>
                    <a:pt x="7" y="493"/>
                  </a:lnTo>
                  <a:lnTo>
                    <a:pt x="7" y="495"/>
                  </a:lnTo>
                  <a:lnTo>
                    <a:pt x="9" y="495"/>
                  </a:lnTo>
                  <a:lnTo>
                    <a:pt x="9" y="493"/>
                  </a:lnTo>
                  <a:lnTo>
                    <a:pt x="7" y="493"/>
                  </a:lnTo>
                  <a:lnTo>
                    <a:pt x="7" y="492"/>
                  </a:lnTo>
                  <a:lnTo>
                    <a:pt x="9" y="492"/>
                  </a:lnTo>
                  <a:lnTo>
                    <a:pt x="11" y="493"/>
                  </a:lnTo>
                  <a:lnTo>
                    <a:pt x="12" y="493"/>
                  </a:lnTo>
                  <a:lnTo>
                    <a:pt x="14" y="492"/>
                  </a:lnTo>
                  <a:lnTo>
                    <a:pt x="14" y="490"/>
                  </a:lnTo>
                  <a:lnTo>
                    <a:pt x="16" y="488"/>
                  </a:lnTo>
                  <a:lnTo>
                    <a:pt x="14" y="486"/>
                  </a:lnTo>
                  <a:lnTo>
                    <a:pt x="14" y="484"/>
                  </a:lnTo>
                  <a:lnTo>
                    <a:pt x="16" y="484"/>
                  </a:lnTo>
                  <a:lnTo>
                    <a:pt x="18" y="484"/>
                  </a:lnTo>
                  <a:lnTo>
                    <a:pt x="19" y="484"/>
                  </a:lnTo>
                  <a:lnTo>
                    <a:pt x="21" y="484"/>
                  </a:lnTo>
                  <a:lnTo>
                    <a:pt x="23" y="484"/>
                  </a:lnTo>
                  <a:lnTo>
                    <a:pt x="23" y="483"/>
                  </a:lnTo>
                  <a:lnTo>
                    <a:pt x="25" y="481"/>
                  </a:lnTo>
                  <a:lnTo>
                    <a:pt x="25" y="479"/>
                  </a:lnTo>
                  <a:lnTo>
                    <a:pt x="27" y="477"/>
                  </a:lnTo>
                  <a:lnTo>
                    <a:pt x="27" y="474"/>
                  </a:lnTo>
                  <a:lnTo>
                    <a:pt x="25" y="474"/>
                  </a:lnTo>
                  <a:lnTo>
                    <a:pt x="25" y="472"/>
                  </a:lnTo>
                  <a:lnTo>
                    <a:pt x="23" y="472"/>
                  </a:lnTo>
                  <a:lnTo>
                    <a:pt x="23" y="470"/>
                  </a:lnTo>
                  <a:lnTo>
                    <a:pt x="21" y="470"/>
                  </a:lnTo>
                  <a:lnTo>
                    <a:pt x="19" y="469"/>
                  </a:lnTo>
                  <a:lnTo>
                    <a:pt x="18" y="469"/>
                  </a:lnTo>
                  <a:lnTo>
                    <a:pt x="16" y="469"/>
                  </a:lnTo>
                  <a:lnTo>
                    <a:pt x="14" y="469"/>
                  </a:lnTo>
                  <a:lnTo>
                    <a:pt x="14" y="467"/>
                  </a:lnTo>
                  <a:lnTo>
                    <a:pt x="12" y="467"/>
                  </a:lnTo>
                  <a:lnTo>
                    <a:pt x="11" y="467"/>
                  </a:lnTo>
                  <a:lnTo>
                    <a:pt x="11" y="469"/>
                  </a:lnTo>
                  <a:lnTo>
                    <a:pt x="9" y="469"/>
                  </a:lnTo>
                  <a:lnTo>
                    <a:pt x="7" y="469"/>
                  </a:lnTo>
                  <a:lnTo>
                    <a:pt x="5" y="469"/>
                  </a:lnTo>
                  <a:lnTo>
                    <a:pt x="3" y="469"/>
                  </a:lnTo>
                  <a:lnTo>
                    <a:pt x="2" y="469"/>
                  </a:lnTo>
                  <a:lnTo>
                    <a:pt x="2" y="467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0" y="463"/>
                  </a:lnTo>
                  <a:lnTo>
                    <a:pt x="0" y="461"/>
                  </a:lnTo>
                  <a:lnTo>
                    <a:pt x="2" y="461"/>
                  </a:lnTo>
                  <a:lnTo>
                    <a:pt x="3" y="461"/>
                  </a:lnTo>
                  <a:lnTo>
                    <a:pt x="3" y="460"/>
                  </a:lnTo>
                  <a:lnTo>
                    <a:pt x="5" y="460"/>
                  </a:lnTo>
                  <a:lnTo>
                    <a:pt x="7" y="460"/>
                  </a:lnTo>
                  <a:lnTo>
                    <a:pt x="7" y="458"/>
                  </a:lnTo>
                  <a:lnTo>
                    <a:pt x="9" y="458"/>
                  </a:lnTo>
                  <a:lnTo>
                    <a:pt x="9" y="456"/>
                  </a:lnTo>
                  <a:lnTo>
                    <a:pt x="11" y="456"/>
                  </a:lnTo>
                  <a:lnTo>
                    <a:pt x="11" y="454"/>
                  </a:lnTo>
                  <a:lnTo>
                    <a:pt x="11" y="453"/>
                  </a:lnTo>
                  <a:lnTo>
                    <a:pt x="12" y="453"/>
                  </a:lnTo>
                  <a:lnTo>
                    <a:pt x="14" y="453"/>
                  </a:lnTo>
                  <a:lnTo>
                    <a:pt x="14" y="451"/>
                  </a:lnTo>
                  <a:lnTo>
                    <a:pt x="14" y="453"/>
                  </a:lnTo>
                  <a:lnTo>
                    <a:pt x="14" y="451"/>
                  </a:lnTo>
                  <a:lnTo>
                    <a:pt x="14" y="449"/>
                  </a:lnTo>
                  <a:lnTo>
                    <a:pt x="14" y="447"/>
                  </a:lnTo>
                  <a:lnTo>
                    <a:pt x="16" y="447"/>
                  </a:lnTo>
                  <a:lnTo>
                    <a:pt x="16" y="446"/>
                  </a:lnTo>
                  <a:lnTo>
                    <a:pt x="14" y="444"/>
                  </a:lnTo>
                  <a:lnTo>
                    <a:pt x="16" y="444"/>
                  </a:lnTo>
                  <a:lnTo>
                    <a:pt x="16" y="442"/>
                  </a:lnTo>
                  <a:lnTo>
                    <a:pt x="18" y="442"/>
                  </a:lnTo>
                  <a:lnTo>
                    <a:pt x="18" y="440"/>
                  </a:lnTo>
                  <a:lnTo>
                    <a:pt x="16" y="440"/>
                  </a:lnTo>
                  <a:lnTo>
                    <a:pt x="14" y="440"/>
                  </a:lnTo>
                  <a:lnTo>
                    <a:pt x="12" y="440"/>
                  </a:lnTo>
                  <a:lnTo>
                    <a:pt x="11" y="440"/>
                  </a:lnTo>
                  <a:lnTo>
                    <a:pt x="9" y="440"/>
                  </a:lnTo>
                  <a:lnTo>
                    <a:pt x="7" y="440"/>
                  </a:lnTo>
                  <a:lnTo>
                    <a:pt x="5" y="440"/>
                  </a:lnTo>
                  <a:lnTo>
                    <a:pt x="3" y="440"/>
                  </a:lnTo>
                  <a:lnTo>
                    <a:pt x="2" y="440"/>
                  </a:lnTo>
                  <a:lnTo>
                    <a:pt x="2" y="438"/>
                  </a:lnTo>
                  <a:lnTo>
                    <a:pt x="0" y="438"/>
                  </a:lnTo>
                  <a:lnTo>
                    <a:pt x="0" y="437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2" y="433"/>
                  </a:lnTo>
                  <a:lnTo>
                    <a:pt x="3" y="433"/>
                  </a:lnTo>
                  <a:lnTo>
                    <a:pt x="3" y="431"/>
                  </a:lnTo>
                  <a:lnTo>
                    <a:pt x="3" y="430"/>
                  </a:lnTo>
                  <a:lnTo>
                    <a:pt x="5" y="430"/>
                  </a:lnTo>
                  <a:lnTo>
                    <a:pt x="5" y="428"/>
                  </a:lnTo>
                  <a:lnTo>
                    <a:pt x="5" y="426"/>
                  </a:lnTo>
                  <a:lnTo>
                    <a:pt x="5" y="424"/>
                  </a:lnTo>
                  <a:lnTo>
                    <a:pt x="7" y="424"/>
                  </a:lnTo>
                  <a:lnTo>
                    <a:pt x="7" y="423"/>
                  </a:lnTo>
                  <a:lnTo>
                    <a:pt x="7" y="421"/>
                  </a:lnTo>
                  <a:lnTo>
                    <a:pt x="9" y="421"/>
                  </a:lnTo>
                  <a:lnTo>
                    <a:pt x="9" y="419"/>
                  </a:lnTo>
                  <a:lnTo>
                    <a:pt x="11" y="419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2" y="415"/>
                  </a:lnTo>
                  <a:lnTo>
                    <a:pt x="12" y="414"/>
                  </a:lnTo>
                  <a:lnTo>
                    <a:pt x="14" y="414"/>
                  </a:lnTo>
                  <a:lnTo>
                    <a:pt x="14" y="412"/>
                  </a:lnTo>
                  <a:lnTo>
                    <a:pt x="16" y="412"/>
                  </a:lnTo>
                  <a:lnTo>
                    <a:pt x="16" y="410"/>
                  </a:lnTo>
                  <a:lnTo>
                    <a:pt x="18" y="408"/>
                  </a:lnTo>
                  <a:lnTo>
                    <a:pt x="19" y="407"/>
                  </a:lnTo>
                  <a:lnTo>
                    <a:pt x="21" y="407"/>
                  </a:lnTo>
                  <a:lnTo>
                    <a:pt x="21" y="405"/>
                  </a:lnTo>
                  <a:lnTo>
                    <a:pt x="23" y="405"/>
                  </a:lnTo>
                  <a:lnTo>
                    <a:pt x="23" y="403"/>
                  </a:lnTo>
                  <a:lnTo>
                    <a:pt x="25" y="403"/>
                  </a:lnTo>
                  <a:lnTo>
                    <a:pt x="25" y="401"/>
                  </a:lnTo>
                  <a:lnTo>
                    <a:pt x="27" y="401"/>
                  </a:lnTo>
                  <a:lnTo>
                    <a:pt x="27" y="400"/>
                  </a:lnTo>
                  <a:lnTo>
                    <a:pt x="28" y="400"/>
                  </a:lnTo>
                  <a:lnTo>
                    <a:pt x="28" y="398"/>
                  </a:lnTo>
                  <a:lnTo>
                    <a:pt x="30" y="398"/>
                  </a:lnTo>
                  <a:lnTo>
                    <a:pt x="32" y="398"/>
                  </a:lnTo>
                  <a:lnTo>
                    <a:pt x="32" y="396"/>
                  </a:lnTo>
                  <a:lnTo>
                    <a:pt x="34" y="396"/>
                  </a:lnTo>
                  <a:lnTo>
                    <a:pt x="34" y="394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7" y="392"/>
                  </a:lnTo>
                  <a:lnTo>
                    <a:pt x="37" y="391"/>
                  </a:lnTo>
                  <a:lnTo>
                    <a:pt x="39" y="391"/>
                  </a:lnTo>
                  <a:lnTo>
                    <a:pt x="39" y="389"/>
                  </a:lnTo>
                  <a:lnTo>
                    <a:pt x="39" y="387"/>
                  </a:lnTo>
                  <a:lnTo>
                    <a:pt x="41" y="387"/>
                  </a:lnTo>
                  <a:lnTo>
                    <a:pt x="41" y="385"/>
                  </a:lnTo>
                  <a:lnTo>
                    <a:pt x="41" y="384"/>
                  </a:lnTo>
                  <a:lnTo>
                    <a:pt x="42" y="384"/>
                  </a:lnTo>
                  <a:lnTo>
                    <a:pt x="42" y="382"/>
                  </a:lnTo>
                  <a:lnTo>
                    <a:pt x="44" y="382"/>
                  </a:lnTo>
                  <a:lnTo>
                    <a:pt x="46" y="382"/>
                  </a:lnTo>
                  <a:lnTo>
                    <a:pt x="46" y="380"/>
                  </a:lnTo>
                  <a:lnTo>
                    <a:pt x="48" y="380"/>
                  </a:lnTo>
                  <a:lnTo>
                    <a:pt x="50" y="380"/>
                  </a:lnTo>
                  <a:lnTo>
                    <a:pt x="51" y="380"/>
                  </a:lnTo>
                  <a:lnTo>
                    <a:pt x="53" y="380"/>
                  </a:lnTo>
                  <a:lnTo>
                    <a:pt x="53" y="378"/>
                  </a:lnTo>
                  <a:lnTo>
                    <a:pt x="55" y="378"/>
                  </a:lnTo>
                  <a:lnTo>
                    <a:pt x="57" y="378"/>
                  </a:lnTo>
                  <a:lnTo>
                    <a:pt x="58" y="378"/>
                  </a:lnTo>
                  <a:lnTo>
                    <a:pt x="58" y="377"/>
                  </a:lnTo>
                  <a:lnTo>
                    <a:pt x="60" y="377"/>
                  </a:lnTo>
                  <a:lnTo>
                    <a:pt x="62" y="377"/>
                  </a:lnTo>
                  <a:lnTo>
                    <a:pt x="62" y="375"/>
                  </a:lnTo>
                  <a:lnTo>
                    <a:pt x="64" y="375"/>
                  </a:lnTo>
                  <a:lnTo>
                    <a:pt x="65" y="375"/>
                  </a:lnTo>
                  <a:lnTo>
                    <a:pt x="65" y="373"/>
                  </a:lnTo>
                  <a:lnTo>
                    <a:pt x="67" y="373"/>
                  </a:lnTo>
                  <a:lnTo>
                    <a:pt x="67" y="371"/>
                  </a:lnTo>
                  <a:lnTo>
                    <a:pt x="69" y="371"/>
                  </a:lnTo>
                  <a:lnTo>
                    <a:pt x="69" y="369"/>
                  </a:lnTo>
                  <a:lnTo>
                    <a:pt x="71" y="369"/>
                  </a:lnTo>
                  <a:lnTo>
                    <a:pt x="71" y="368"/>
                  </a:lnTo>
                  <a:lnTo>
                    <a:pt x="73" y="368"/>
                  </a:lnTo>
                  <a:lnTo>
                    <a:pt x="74" y="368"/>
                  </a:lnTo>
                  <a:lnTo>
                    <a:pt x="74" y="366"/>
                  </a:lnTo>
                  <a:lnTo>
                    <a:pt x="76" y="366"/>
                  </a:lnTo>
                  <a:lnTo>
                    <a:pt x="78" y="366"/>
                  </a:lnTo>
                  <a:lnTo>
                    <a:pt x="78" y="364"/>
                  </a:lnTo>
                  <a:lnTo>
                    <a:pt x="80" y="364"/>
                  </a:lnTo>
                  <a:lnTo>
                    <a:pt x="81" y="364"/>
                  </a:lnTo>
                  <a:lnTo>
                    <a:pt x="81" y="362"/>
                  </a:lnTo>
                  <a:lnTo>
                    <a:pt x="83" y="362"/>
                  </a:lnTo>
                  <a:lnTo>
                    <a:pt x="83" y="361"/>
                  </a:lnTo>
                  <a:lnTo>
                    <a:pt x="85" y="361"/>
                  </a:lnTo>
                  <a:lnTo>
                    <a:pt x="85" y="359"/>
                  </a:lnTo>
                  <a:lnTo>
                    <a:pt x="87" y="359"/>
                  </a:lnTo>
                  <a:lnTo>
                    <a:pt x="87" y="357"/>
                  </a:lnTo>
                  <a:lnTo>
                    <a:pt x="88" y="357"/>
                  </a:lnTo>
                  <a:lnTo>
                    <a:pt x="88" y="355"/>
                  </a:lnTo>
                  <a:lnTo>
                    <a:pt x="88" y="354"/>
                  </a:lnTo>
                  <a:lnTo>
                    <a:pt x="90" y="354"/>
                  </a:lnTo>
                  <a:lnTo>
                    <a:pt x="92" y="354"/>
                  </a:lnTo>
                  <a:lnTo>
                    <a:pt x="92" y="352"/>
                  </a:lnTo>
                  <a:lnTo>
                    <a:pt x="94" y="352"/>
                  </a:lnTo>
                  <a:lnTo>
                    <a:pt x="94" y="350"/>
                  </a:lnTo>
                  <a:lnTo>
                    <a:pt x="96" y="350"/>
                  </a:lnTo>
                  <a:lnTo>
                    <a:pt x="97" y="348"/>
                  </a:lnTo>
                  <a:lnTo>
                    <a:pt x="99" y="348"/>
                  </a:lnTo>
                  <a:lnTo>
                    <a:pt x="99" y="346"/>
                  </a:lnTo>
                  <a:lnTo>
                    <a:pt x="101" y="346"/>
                  </a:lnTo>
                  <a:lnTo>
                    <a:pt x="103" y="346"/>
                  </a:lnTo>
                  <a:lnTo>
                    <a:pt x="103" y="345"/>
                  </a:lnTo>
                  <a:lnTo>
                    <a:pt x="104" y="345"/>
                  </a:lnTo>
                  <a:lnTo>
                    <a:pt x="106" y="343"/>
                  </a:lnTo>
                  <a:lnTo>
                    <a:pt x="108" y="341"/>
                  </a:lnTo>
                  <a:lnTo>
                    <a:pt x="110" y="341"/>
                  </a:lnTo>
                  <a:lnTo>
                    <a:pt x="110" y="339"/>
                  </a:lnTo>
                  <a:lnTo>
                    <a:pt x="111" y="339"/>
                  </a:lnTo>
                  <a:lnTo>
                    <a:pt x="111" y="338"/>
                  </a:lnTo>
                  <a:lnTo>
                    <a:pt x="113" y="338"/>
                  </a:lnTo>
                  <a:lnTo>
                    <a:pt x="115" y="338"/>
                  </a:lnTo>
                  <a:lnTo>
                    <a:pt x="115" y="336"/>
                  </a:lnTo>
                  <a:lnTo>
                    <a:pt x="117" y="336"/>
                  </a:lnTo>
                  <a:lnTo>
                    <a:pt x="117" y="334"/>
                  </a:lnTo>
                  <a:lnTo>
                    <a:pt x="119" y="334"/>
                  </a:lnTo>
                  <a:lnTo>
                    <a:pt x="119" y="332"/>
                  </a:lnTo>
                  <a:lnTo>
                    <a:pt x="120" y="332"/>
                  </a:lnTo>
                  <a:lnTo>
                    <a:pt x="120" y="331"/>
                  </a:lnTo>
                  <a:lnTo>
                    <a:pt x="122" y="331"/>
                  </a:lnTo>
                  <a:lnTo>
                    <a:pt x="122" y="329"/>
                  </a:lnTo>
                  <a:lnTo>
                    <a:pt x="124" y="329"/>
                  </a:lnTo>
                  <a:lnTo>
                    <a:pt x="124" y="327"/>
                  </a:lnTo>
                  <a:lnTo>
                    <a:pt x="126" y="327"/>
                  </a:lnTo>
                  <a:lnTo>
                    <a:pt x="126" y="325"/>
                  </a:lnTo>
                  <a:lnTo>
                    <a:pt x="127" y="325"/>
                  </a:lnTo>
                  <a:lnTo>
                    <a:pt x="129" y="325"/>
                  </a:lnTo>
                  <a:lnTo>
                    <a:pt x="129" y="323"/>
                  </a:lnTo>
                  <a:lnTo>
                    <a:pt x="131" y="323"/>
                  </a:lnTo>
                  <a:lnTo>
                    <a:pt x="133" y="322"/>
                  </a:lnTo>
                  <a:lnTo>
                    <a:pt x="134" y="322"/>
                  </a:lnTo>
                  <a:lnTo>
                    <a:pt x="136" y="320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40" y="316"/>
                  </a:lnTo>
                  <a:lnTo>
                    <a:pt x="142" y="316"/>
                  </a:lnTo>
                  <a:lnTo>
                    <a:pt x="142" y="315"/>
                  </a:lnTo>
                  <a:lnTo>
                    <a:pt x="143" y="315"/>
                  </a:lnTo>
                  <a:lnTo>
                    <a:pt x="145" y="315"/>
                  </a:lnTo>
                  <a:lnTo>
                    <a:pt x="145" y="313"/>
                  </a:lnTo>
                  <a:lnTo>
                    <a:pt x="147" y="313"/>
                  </a:lnTo>
                  <a:lnTo>
                    <a:pt x="147" y="311"/>
                  </a:lnTo>
                  <a:lnTo>
                    <a:pt x="149" y="311"/>
                  </a:lnTo>
                  <a:lnTo>
                    <a:pt x="150" y="309"/>
                  </a:lnTo>
                  <a:lnTo>
                    <a:pt x="150" y="308"/>
                  </a:lnTo>
                  <a:lnTo>
                    <a:pt x="152" y="308"/>
                  </a:lnTo>
                  <a:lnTo>
                    <a:pt x="154" y="306"/>
                  </a:lnTo>
                  <a:lnTo>
                    <a:pt x="156" y="306"/>
                  </a:lnTo>
                  <a:lnTo>
                    <a:pt x="156" y="304"/>
                  </a:lnTo>
                  <a:lnTo>
                    <a:pt x="157" y="304"/>
                  </a:lnTo>
                  <a:lnTo>
                    <a:pt x="159" y="304"/>
                  </a:lnTo>
                  <a:lnTo>
                    <a:pt x="161" y="304"/>
                  </a:lnTo>
                  <a:lnTo>
                    <a:pt x="161" y="302"/>
                  </a:lnTo>
                  <a:lnTo>
                    <a:pt x="163" y="302"/>
                  </a:lnTo>
                  <a:lnTo>
                    <a:pt x="165" y="302"/>
                  </a:lnTo>
                  <a:lnTo>
                    <a:pt x="165" y="300"/>
                  </a:lnTo>
                  <a:lnTo>
                    <a:pt x="166" y="300"/>
                  </a:lnTo>
                  <a:lnTo>
                    <a:pt x="168" y="300"/>
                  </a:lnTo>
                  <a:lnTo>
                    <a:pt x="170" y="300"/>
                  </a:lnTo>
                  <a:lnTo>
                    <a:pt x="170" y="299"/>
                  </a:lnTo>
                  <a:lnTo>
                    <a:pt x="172" y="299"/>
                  </a:lnTo>
                  <a:lnTo>
                    <a:pt x="173" y="299"/>
                  </a:lnTo>
                  <a:lnTo>
                    <a:pt x="175" y="299"/>
                  </a:lnTo>
                  <a:lnTo>
                    <a:pt x="177" y="299"/>
                  </a:lnTo>
                  <a:lnTo>
                    <a:pt x="177" y="300"/>
                  </a:lnTo>
                  <a:lnTo>
                    <a:pt x="177" y="302"/>
                  </a:lnTo>
                  <a:lnTo>
                    <a:pt x="177" y="304"/>
                  </a:lnTo>
                  <a:lnTo>
                    <a:pt x="179" y="304"/>
                  </a:lnTo>
                  <a:lnTo>
                    <a:pt x="179" y="306"/>
                  </a:lnTo>
                  <a:lnTo>
                    <a:pt x="177" y="308"/>
                  </a:lnTo>
                  <a:lnTo>
                    <a:pt x="177" y="309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7" y="315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79" y="318"/>
                  </a:lnTo>
                  <a:lnTo>
                    <a:pt x="179" y="320"/>
                  </a:lnTo>
                  <a:lnTo>
                    <a:pt x="177" y="320"/>
                  </a:lnTo>
                  <a:lnTo>
                    <a:pt x="179" y="320"/>
                  </a:lnTo>
                  <a:lnTo>
                    <a:pt x="179" y="322"/>
                  </a:lnTo>
                  <a:lnTo>
                    <a:pt x="180" y="322"/>
                  </a:lnTo>
                  <a:lnTo>
                    <a:pt x="180" y="323"/>
                  </a:lnTo>
                  <a:lnTo>
                    <a:pt x="182" y="323"/>
                  </a:lnTo>
                  <a:lnTo>
                    <a:pt x="184" y="323"/>
                  </a:lnTo>
                  <a:lnTo>
                    <a:pt x="184" y="325"/>
                  </a:lnTo>
                  <a:lnTo>
                    <a:pt x="186" y="325"/>
                  </a:lnTo>
                  <a:lnTo>
                    <a:pt x="188" y="325"/>
                  </a:lnTo>
                  <a:lnTo>
                    <a:pt x="188" y="327"/>
                  </a:lnTo>
                  <a:lnTo>
                    <a:pt x="189" y="327"/>
                  </a:lnTo>
                  <a:lnTo>
                    <a:pt x="191" y="329"/>
                  </a:lnTo>
                  <a:lnTo>
                    <a:pt x="191" y="327"/>
                  </a:lnTo>
                  <a:lnTo>
                    <a:pt x="193" y="329"/>
                  </a:lnTo>
                  <a:lnTo>
                    <a:pt x="195" y="329"/>
                  </a:lnTo>
                  <a:lnTo>
                    <a:pt x="196" y="329"/>
                  </a:lnTo>
                  <a:lnTo>
                    <a:pt x="198" y="329"/>
                  </a:lnTo>
                  <a:lnTo>
                    <a:pt x="200" y="329"/>
                  </a:lnTo>
                  <a:lnTo>
                    <a:pt x="200" y="331"/>
                  </a:lnTo>
                  <a:lnTo>
                    <a:pt x="202" y="332"/>
                  </a:lnTo>
                  <a:lnTo>
                    <a:pt x="202" y="334"/>
                  </a:lnTo>
                  <a:lnTo>
                    <a:pt x="202" y="336"/>
                  </a:lnTo>
                  <a:lnTo>
                    <a:pt x="203" y="336"/>
                  </a:lnTo>
                  <a:lnTo>
                    <a:pt x="205" y="336"/>
                  </a:lnTo>
                  <a:lnTo>
                    <a:pt x="207" y="334"/>
                  </a:lnTo>
                  <a:lnTo>
                    <a:pt x="207" y="336"/>
                  </a:lnTo>
                  <a:lnTo>
                    <a:pt x="207" y="338"/>
                  </a:lnTo>
                  <a:lnTo>
                    <a:pt x="205" y="338"/>
                  </a:lnTo>
                  <a:lnTo>
                    <a:pt x="205" y="339"/>
                  </a:lnTo>
                  <a:lnTo>
                    <a:pt x="203" y="339"/>
                  </a:lnTo>
                  <a:lnTo>
                    <a:pt x="203" y="341"/>
                  </a:lnTo>
                  <a:lnTo>
                    <a:pt x="202" y="341"/>
                  </a:lnTo>
                  <a:lnTo>
                    <a:pt x="202" y="343"/>
                  </a:lnTo>
                  <a:lnTo>
                    <a:pt x="200" y="343"/>
                  </a:lnTo>
                  <a:lnTo>
                    <a:pt x="200" y="345"/>
                  </a:lnTo>
                  <a:lnTo>
                    <a:pt x="198" y="345"/>
                  </a:lnTo>
                  <a:lnTo>
                    <a:pt x="198" y="346"/>
                  </a:lnTo>
                  <a:lnTo>
                    <a:pt x="196" y="346"/>
                  </a:lnTo>
                  <a:lnTo>
                    <a:pt x="196" y="348"/>
                  </a:lnTo>
                  <a:lnTo>
                    <a:pt x="195" y="350"/>
                  </a:lnTo>
                  <a:lnTo>
                    <a:pt x="193" y="350"/>
                  </a:lnTo>
                  <a:lnTo>
                    <a:pt x="193" y="352"/>
                  </a:lnTo>
                  <a:lnTo>
                    <a:pt x="191" y="352"/>
                  </a:lnTo>
                  <a:lnTo>
                    <a:pt x="189" y="352"/>
                  </a:lnTo>
                  <a:lnTo>
                    <a:pt x="189" y="354"/>
                  </a:lnTo>
                  <a:lnTo>
                    <a:pt x="188" y="354"/>
                  </a:lnTo>
                  <a:lnTo>
                    <a:pt x="186" y="354"/>
                  </a:lnTo>
                  <a:lnTo>
                    <a:pt x="186" y="355"/>
                  </a:lnTo>
                  <a:lnTo>
                    <a:pt x="188" y="355"/>
                  </a:lnTo>
                  <a:lnTo>
                    <a:pt x="188" y="354"/>
                  </a:lnTo>
                  <a:lnTo>
                    <a:pt x="188" y="355"/>
                  </a:lnTo>
                  <a:lnTo>
                    <a:pt x="186" y="355"/>
                  </a:lnTo>
                  <a:lnTo>
                    <a:pt x="186" y="357"/>
                  </a:lnTo>
                  <a:lnTo>
                    <a:pt x="186" y="359"/>
                  </a:lnTo>
                  <a:lnTo>
                    <a:pt x="184" y="359"/>
                  </a:lnTo>
                  <a:lnTo>
                    <a:pt x="184" y="361"/>
                  </a:lnTo>
                  <a:lnTo>
                    <a:pt x="184" y="362"/>
                  </a:lnTo>
                  <a:lnTo>
                    <a:pt x="182" y="362"/>
                  </a:lnTo>
                  <a:lnTo>
                    <a:pt x="182" y="364"/>
                  </a:lnTo>
                  <a:lnTo>
                    <a:pt x="182" y="366"/>
                  </a:lnTo>
                  <a:lnTo>
                    <a:pt x="180" y="366"/>
                  </a:lnTo>
                  <a:lnTo>
                    <a:pt x="180" y="368"/>
                  </a:lnTo>
                  <a:lnTo>
                    <a:pt x="180" y="369"/>
                  </a:lnTo>
                  <a:lnTo>
                    <a:pt x="179" y="369"/>
                  </a:lnTo>
                  <a:lnTo>
                    <a:pt x="179" y="371"/>
                  </a:lnTo>
                  <a:lnTo>
                    <a:pt x="179" y="373"/>
                  </a:lnTo>
                  <a:lnTo>
                    <a:pt x="179" y="375"/>
                  </a:lnTo>
                  <a:lnTo>
                    <a:pt x="180" y="377"/>
                  </a:lnTo>
                  <a:lnTo>
                    <a:pt x="182" y="378"/>
                  </a:lnTo>
                  <a:lnTo>
                    <a:pt x="184" y="378"/>
                  </a:lnTo>
                  <a:lnTo>
                    <a:pt x="184" y="377"/>
                  </a:lnTo>
                  <a:lnTo>
                    <a:pt x="186" y="377"/>
                  </a:lnTo>
                  <a:lnTo>
                    <a:pt x="186" y="378"/>
                  </a:lnTo>
                  <a:lnTo>
                    <a:pt x="188" y="378"/>
                  </a:lnTo>
                  <a:lnTo>
                    <a:pt x="189" y="378"/>
                  </a:lnTo>
                  <a:lnTo>
                    <a:pt x="191" y="378"/>
                  </a:lnTo>
                  <a:lnTo>
                    <a:pt x="193" y="378"/>
                  </a:lnTo>
                  <a:lnTo>
                    <a:pt x="193" y="377"/>
                  </a:lnTo>
                  <a:lnTo>
                    <a:pt x="195" y="377"/>
                  </a:lnTo>
                  <a:lnTo>
                    <a:pt x="195" y="378"/>
                  </a:lnTo>
                  <a:lnTo>
                    <a:pt x="196" y="378"/>
                  </a:lnTo>
                  <a:lnTo>
                    <a:pt x="196" y="377"/>
                  </a:lnTo>
                  <a:lnTo>
                    <a:pt x="198" y="377"/>
                  </a:lnTo>
                  <a:lnTo>
                    <a:pt x="198" y="375"/>
                  </a:lnTo>
                  <a:lnTo>
                    <a:pt x="200" y="375"/>
                  </a:lnTo>
                  <a:lnTo>
                    <a:pt x="202" y="375"/>
                  </a:lnTo>
                  <a:lnTo>
                    <a:pt x="203" y="375"/>
                  </a:lnTo>
                  <a:lnTo>
                    <a:pt x="203" y="373"/>
                  </a:lnTo>
                  <a:lnTo>
                    <a:pt x="203" y="375"/>
                  </a:lnTo>
                  <a:lnTo>
                    <a:pt x="205" y="375"/>
                  </a:lnTo>
                  <a:lnTo>
                    <a:pt x="205" y="373"/>
                  </a:lnTo>
                  <a:lnTo>
                    <a:pt x="207" y="373"/>
                  </a:lnTo>
                  <a:lnTo>
                    <a:pt x="209" y="373"/>
                  </a:lnTo>
                  <a:lnTo>
                    <a:pt x="211" y="373"/>
                  </a:lnTo>
                  <a:lnTo>
                    <a:pt x="212" y="373"/>
                  </a:lnTo>
                  <a:lnTo>
                    <a:pt x="212" y="371"/>
                  </a:lnTo>
                  <a:lnTo>
                    <a:pt x="212" y="369"/>
                  </a:lnTo>
                  <a:lnTo>
                    <a:pt x="214" y="369"/>
                  </a:lnTo>
                  <a:lnTo>
                    <a:pt x="216" y="369"/>
                  </a:lnTo>
                  <a:lnTo>
                    <a:pt x="216" y="368"/>
                  </a:lnTo>
                  <a:lnTo>
                    <a:pt x="216" y="366"/>
                  </a:lnTo>
                  <a:lnTo>
                    <a:pt x="218" y="366"/>
                  </a:lnTo>
                  <a:lnTo>
                    <a:pt x="219" y="366"/>
                  </a:lnTo>
                  <a:lnTo>
                    <a:pt x="221" y="366"/>
                  </a:lnTo>
                  <a:lnTo>
                    <a:pt x="223" y="366"/>
                  </a:lnTo>
                  <a:lnTo>
                    <a:pt x="223" y="368"/>
                  </a:lnTo>
                  <a:lnTo>
                    <a:pt x="223" y="366"/>
                  </a:lnTo>
                  <a:lnTo>
                    <a:pt x="225" y="366"/>
                  </a:lnTo>
                  <a:lnTo>
                    <a:pt x="225" y="368"/>
                  </a:lnTo>
                  <a:lnTo>
                    <a:pt x="225" y="366"/>
                  </a:lnTo>
                  <a:lnTo>
                    <a:pt x="223" y="364"/>
                  </a:lnTo>
                  <a:lnTo>
                    <a:pt x="223" y="362"/>
                  </a:lnTo>
                  <a:lnTo>
                    <a:pt x="221" y="361"/>
                  </a:lnTo>
                  <a:lnTo>
                    <a:pt x="221" y="359"/>
                  </a:lnTo>
                  <a:lnTo>
                    <a:pt x="219" y="357"/>
                  </a:lnTo>
                  <a:lnTo>
                    <a:pt x="221" y="357"/>
                  </a:lnTo>
                  <a:lnTo>
                    <a:pt x="223" y="357"/>
                  </a:lnTo>
                  <a:lnTo>
                    <a:pt x="225" y="357"/>
                  </a:lnTo>
                  <a:lnTo>
                    <a:pt x="227" y="357"/>
                  </a:lnTo>
                  <a:lnTo>
                    <a:pt x="228" y="357"/>
                  </a:lnTo>
                  <a:lnTo>
                    <a:pt x="228" y="359"/>
                  </a:lnTo>
                  <a:lnTo>
                    <a:pt x="230" y="359"/>
                  </a:lnTo>
                  <a:lnTo>
                    <a:pt x="232" y="359"/>
                  </a:lnTo>
                  <a:lnTo>
                    <a:pt x="234" y="359"/>
                  </a:lnTo>
                  <a:lnTo>
                    <a:pt x="234" y="357"/>
                  </a:lnTo>
                  <a:lnTo>
                    <a:pt x="234" y="355"/>
                  </a:lnTo>
                  <a:lnTo>
                    <a:pt x="234" y="354"/>
                  </a:lnTo>
                  <a:lnTo>
                    <a:pt x="234" y="352"/>
                  </a:lnTo>
                  <a:lnTo>
                    <a:pt x="234" y="350"/>
                  </a:lnTo>
                  <a:lnTo>
                    <a:pt x="232" y="348"/>
                  </a:lnTo>
                  <a:lnTo>
                    <a:pt x="230" y="346"/>
                  </a:lnTo>
                  <a:lnTo>
                    <a:pt x="230" y="345"/>
                  </a:lnTo>
                  <a:lnTo>
                    <a:pt x="228" y="343"/>
                  </a:lnTo>
                  <a:lnTo>
                    <a:pt x="227" y="343"/>
                  </a:lnTo>
                  <a:lnTo>
                    <a:pt x="227" y="341"/>
                  </a:lnTo>
                  <a:lnTo>
                    <a:pt x="227" y="339"/>
                  </a:lnTo>
                  <a:lnTo>
                    <a:pt x="227" y="338"/>
                  </a:lnTo>
                  <a:lnTo>
                    <a:pt x="227" y="336"/>
                  </a:lnTo>
                  <a:lnTo>
                    <a:pt x="227" y="331"/>
                  </a:lnTo>
                  <a:lnTo>
                    <a:pt x="227" y="329"/>
                  </a:lnTo>
                  <a:lnTo>
                    <a:pt x="228" y="327"/>
                  </a:lnTo>
                  <a:lnTo>
                    <a:pt x="228" y="325"/>
                  </a:lnTo>
                  <a:lnTo>
                    <a:pt x="228" y="323"/>
                  </a:lnTo>
                  <a:lnTo>
                    <a:pt x="228" y="322"/>
                  </a:lnTo>
                  <a:lnTo>
                    <a:pt x="227" y="322"/>
                  </a:lnTo>
                  <a:lnTo>
                    <a:pt x="227" y="323"/>
                  </a:lnTo>
                  <a:lnTo>
                    <a:pt x="225" y="323"/>
                  </a:lnTo>
                  <a:lnTo>
                    <a:pt x="225" y="325"/>
                  </a:lnTo>
                  <a:lnTo>
                    <a:pt x="223" y="325"/>
                  </a:lnTo>
                  <a:lnTo>
                    <a:pt x="221" y="325"/>
                  </a:lnTo>
                  <a:lnTo>
                    <a:pt x="221" y="327"/>
                  </a:lnTo>
                  <a:lnTo>
                    <a:pt x="219" y="327"/>
                  </a:lnTo>
                  <a:lnTo>
                    <a:pt x="218" y="329"/>
                  </a:lnTo>
                  <a:lnTo>
                    <a:pt x="216" y="329"/>
                  </a:lnTo>
                  <a:lnTo>
                    <a:pt x="214" y="329"/>
                  </a:lnTo>
                  <a:lnTo>
                    <a:pt x="212" y="329"/>
                  </a:lnTo>
                  <a:lnTo>
                    <a:pt x="211" y="327"/>
                  </a:lnTo>
                  <a:lnTo>
                    <a:pt x="212" y="327"/>
                  </a:lnTo>
                  <a:lnTo>
                    <a:pt x="214" y="325"/>
                  </a:lnTo>
                  <a:lnTo>
                    <a:pt x="214" y="323"/>
                  </a:lnTo>
                  <a:lnTo>
                    <a:pt x="212" y="323"/>
                  </a:lnTo>
                  <a:lnTo>
                    <a:pt x="212" y="322"/>
                  </a:lnTo>
                  <a:lnTo>
                    <a:pt x="212" y="320"/>
                  </a:lnTo>
                  <a:lnTo>
                    <a:pt x="214" y="320"/>
                  </a:lnTo>
                  <a:lnTo>
                    <a:pt x="216" y="320"/>
                  </a:lnTo>
                  <a:lnTo>
                    <a:pt x="214" y="320"/>
                  </a:lnTo>
                  <a:lnTo>
                    <a:pt x="216" y="318"/>
                  </a:lnTo>
                  <a:lnTo>
                    <a:pt x="216" y="316"/>
                  </a:lnTo>
                  <a:lnTo>
                    <a:pt x="216" y="315"/>
                  </a:lnTo>
                  <a:lnTo>
                    <a:pt x="214" y="316"/>
                  </a:lnTo>
                  <a:lnTo>
                    <a:pt x="212" y="316"/>
                  </a:lnTo>
                  <a:lnTo>
                    <a:pt x="212" y="318"/>
                  </a:lnTo>
                  <a:lnTo>
                    <a:pt x="211" y="318"/>
                  </a:lnTo>
                  <a:lnTo>
                    <a:pt x="207" y="318"/>
                  </a:lnTo>
                  <a:lnTo>
                    <a:pt x="205" y="315"/>
                  </a:lnTo>
                  <a:lnTo>
                    <a:pt x="207" y="313"/>
                  </a:lnTo>
                  <a:lnTo>
                    <a:pt x="207" y="311"/>
                  </a:lnTo>
                  <a:lnTo>
                    <a:pt x="205" y="311"/>
                  </a:lnTo>
                  <a:lnTo>
                    <a:pt x="205" y="309"/>
                  </a:lnTo>
                  <a:lnTo>
                    <a:pt x="202" y="308"/>
                  </a:lnTo>
                  <a:lnTo>
                    <a:pt x="200" y="308"/>
                  </a:lnTo>
                  <a:lnTo>
                    <a:pt x="200" y="306"/>
                  </a:lnTo>
                  <a:lnTo>
                    <a:pt x="200" y="304"/>
                  </a:lnTo>
                  <a:lnTo>
                    <a:pt x="198" y="304"/>
                  </a:lnTo>
                  <a:lnTo>
                    <a:pt x="200" y="302"/>
                  </a:lnTo>
                  <a:lnTo>
                    <a:pt x="200" y="300"/>
                  </a:lnTo>
                  <a:lnTo>
                    <a:pt x="200" y="299"/>
                  </a:lnTo>
                  <a:lnTo>
                    <a:pt x="200" y="297"/>
                  </a:lnTo>
                  <a:lnTo>
                    <a:pt x="200" y="295"/>
                  </a:lnTo>
                  <a:lnTo>
                    <a:pt x="202" y="293"/>
                  </a:lnTo>
                  <a:lnTo>
                    <a:pt x="202" y="292"/>
                  </a:lnTo>
                  <a:lnTo>
                    <a:pt x="203" y="292"/>
                  </a:lnTo>
                  <a:lnTo>
                    <a:pt x="205" y="290"/>
                  </a:lnTo>
                  <a:lnTo>
                    <a:pt x="207" y="284"/>
                  </a:lnTo>
                  <a:lnTo>
                    <a:pt x="209" y="284"/>
                  </a:lnTo>
                  <a:lnTo>
                    <a:pt x="209" y="283"/>
                  </a:lnTo>
                  <a:lnTo>
                    <a:pt x="209" y="281"/>
                  </a:lnTo>
                  <a:lnTo>
                    <a:pt x="211" y="281"/>
                  </a:lnTo>
                  <a:lnTo>
                    <a:pt x="212" y="279"/>
                  </a:lnTo>
                  <a:lnTo>
                    <a:pt x="214" y="277"/>
                  </a:lnTo>
                  <a:lnTo>
                    <a:pt x="214" y="276"/>
                  </a:lnTo>
                  <a:lnTo>
                    <a:pt x="216" y="274"/>
                  </a:lnTo>
                  <a:lnTo>
                    <a:pt x="218" y="272"/>
                  </a:lnTo>
                  <a:lnTo>
                    <a:pt x="219" y="274"/>
                  </a:lnTo>
                  <a:lnTo>
                    <a:pt x="221" y="274"/>
                  </a:lnTo>
                  <a:lnTo>
                    <a:pt x="225" y="272"/>
                  </a:lnTo>
                  <a:lnTo>
                    <a:pt x="227" y="272"/>
                  </a:lnTo>
                  <a:lnTo>
                    <a:pt x="230" y="269"/>
                  </a:lnTo>
                  <a:lnTo>
                    <a:pt x="232" y="267"/>
                  </a:lnTo>
                  <a:lnTo>
                    <a:pt x="234" y="265"/>
                  </a:lnTo>
                  <a:lnTo>
                    <a:pt x="235" y="265"/>
                  </a:lnTo>
                  <a:lnTo>
                    <a:pt x="237" y="263"/>
                  </a:lnTo>
                  <a:lnTo>
                    <a:pt x="239" y="261"/>
                  </a:lnTo>
                  <a:lnTo>
                    <a:pt x="241" y="260"/>
                  </a:lnTo>
                  <a:lnTo>
                    <a:pt x="241" y="261"/>
                  </a:lnTo>
                  <a:lnTo>
                    <a:pt x="242" y="263"/>
                  </a:lnTo>
                  <a:lnTo>
                    <a:pt x="242" y="261"/>
                  </a:lnTo>
                  <a:lnTo>
                    <a:pt x="242" y="263"/>
                  </a:lnTo>
                  <a:lnTo>
                    <a:pt x="244" y="263"/>
                  </a:lnTo>
                  <a:lnTo>
                    <a:pt x="246" y="263"/>
                  </a:lnTo>
                  <a:lnTo>
                    <a:pt x="244" y="263"/>
                  </a:lnTo>
                  <a:lnTo>
                    <a:pt x="242" y="261"/>
                  </a:lnTo>
                  <a:lnTo>
                    <a:pt x="241" y="260"/>
                  </a:lnTo>
                  <a:lnTo>
                    <a:pt x="244" y="256"/>
                  </a:lnTo>
                  <a:lnTo>
                    <a:pt x="246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6" y="246"/>
                  </a:lnTo>
                  <a:lnTo>
                    <a:pt x="248" y="246"/>
                  </a:lnTo>
                  <a:lnTo>
                    <a:pt x="246" y="244"/>
                  </a:lnTo>
                  <a:lnTo>
                    <a:pt x="244" y="246"/>
                  </a:lnTo>
                  <a:lnTo>
                    <a:pt x="244" y="244"/>
                  </a:lnTo>
                  <a:lnTo>
                    <a:pt x="246" y="244"/>
                  </a:lnTo>
                  <a:lnTo>
                    <a:pt x="248" y="242"/>
                  </a:lnTo>
                  <a:lnTo>
                    <a:pt x="250" y="242"/>
                  </a:lnTo>
                  <a:lnTo>
                    <a:pt x="251" y="240"/>
                  </a:lnTo>
                  <a:lnTo>
                    <a:pt x="251" y="244"/>
                  </a:lnTo>
                  <a:lnTo>
                    <a:pt x="253" y="244"/>
                  </a:lnTo>
                  <a:lnTo>
                    <a:pt x="255" y="244"/>
                  </a:lnTo>
                  <a:lnTo>
                    <a:pt x="257" y="244"/>
                  </a:lnTo>
                  <a:lnTo>
                    <a:pt x="257" y="246"/>
                  </a:lnTo>
                  <a:lnTo>
                    <a:pt x="258" y="246"/>
                  </a:lnTo>
                  <a:lnTo>
                    <a:pt x="262" y="246"/>
                  </a:lnTo>
                  <a:lnTo>
                    <a:pt x="260" y="246"/>
                  </a:lnTo>
                  <a:lnTo>
                    <a:pt x="258" y="246"/>
                  </a:lnTo>
                  <a:lnTo>
                    <a:pt x="257" y="244"/>
                  </a:lnTo>
                  <a:lnTo>
                    <a:pt x="255" y="242"/>
                  </a:lnTo>
                  <a:lnTo>
                    <a:pt x="253" y="242"/>
                  </a:lnTo>
                  <a:lnTo>
                    <a:pt x="253" y="240"/>
                  </a:lnTo>
                  <a:lnTo>
                    <a:pt x="255" y="240"/>
                  </a:lnTo>
                  <a:lnTo>
                    <a:pt x="257" y="240"/>
                  </a:lnTo>
                  <a:lnTo>
                    <a:pt x="258" y="240"/>
                  </a:lnTo>
                  <a:lnTo>
                    <a:pt x="258" y="238"/>
                  </a:lnTo>
                  <a:lnTo>
                    <a:pt x="257" y="238"/>
                  </a:lnTo>
                  <a:lnTo>
                    <a:pt x="258" y="237"/>
                  </a:lnTo>
                  <a:lnTo>
                    <a:pt x="258" y="235"/>
                  </a:lnTo>
                  <a:lnTo>
                    <a:pt x="258" y="233"/>
                  </a:lnTo>
                  <a:lnTo>
                    <a:pt x="260" y="231"/>
                  </a:lnTo>
                  <a:lnTo>
                    <a:pt x="262" y="230"/>
                  </a:lnTo>
                  <a:lnTo>
                    <a:pt x="264" y="230"/>
                  </a:lnTo>
                  <a:lnTo>
                    <a:pt x="264" y="228"/>
                  </a:lnTo>
                  <a:lnTo>
                    <a:pt x="265" y="226"/>
                  </a:lnTo>
                  <a:lnTo>
                    <a:pt x="267" y="226"/>
                  </a:lnTo>
                  <a:lnTo>
                    <a:pt x="269" y="226"/>
                  </a:lnTo>
                  <a:lnTo>
                    <a:pt x="271" y="224"/>
                  </a:lnTo>
                  <a:lnTo>
                    <a:pt x="273" y="224"/>
                  </a:lnTo>
                  <a:lnTo>
                    <a:pt x="273" y="223"/>
                  </a:lnTo>
                  <a:lnTo>
                    <a:pt x="274" y="223"/>
                  </a:lnTo>
                  <a:lnTo>
                    <a:pt x="276" y="223"/>
                  </a:lnTo>
                  <a:lnTo>
                    <a:pt x="278" y="223"/>
                  </a:lnTo>
                  <a:lnTo>
                    <a:pt x="276" y="224"/>
                  </a:lnTo>
                  <a:lnTo>
                    <a:pt x="276" y="226"/>
                  </a:lnTo>
                  <a:lnTo>
                    <a:pt x="276" y="224"/>
                  </a:lnTo>
                  <a:lnTo>
                    <a:pt x="278" y="224"/>
                  </a:lnTo>
                  <a:lnTo>
                    <a:pt x="278" y="223"/>
                  </a:lnTo>
                  <a:lnTo>
                    <a:pt x="278" y="221"/>
                  </a:lnTo>
                  <a:lnTo>
                    <a:pt x="280" y="221"/>
                  </a:lnTo>
                  <a:lnTo>
                    <a:pt x="280" y="219"/>
                  </a:lnTo>
                  <a:lnTo>
                    <a:pt x="280" y="221"/>
                  </a:lnTo>
                  <a:lnTo>
                    <a:pt x="281" y="221"/>
                  </a:lnTo>
                  <a:lnTo>
                    <a:pt x="280" y="221"/>
                  </a:lnTo>
                  <a:lnTo>
                    <a:pt x="280" y="223"/>
                  </a:lnTo>
                  <a:lnTo>
                    <a:pt x="281" y="223"/>
                  </a:lnTo>
                  <a:lnTo>
                    <a:pt x="283" y="223"/>
                  </a:lnTo>
                  <a:lnTo>
                    <a:pt x="285" y="223"/>
                  </a:lnTo>
                  <a:lnTo>
                    <a:pt x="285" y="221"/>
                  </a:lnTo>
                  <a:lnTo>
                    <a:pt x="287" y="221"/>
                  </a:lnTo>
                  <a:lnTo>
                    <a:pt x="287" y="223"/>
                  </a:lnTo>
                  <a:lnTo>
                    <a:pt x="287" y="221"/>
                  </a:lnTo>
                  <a:lnTo>
                    <a:pt x="287" y="219"/>
                  </a:lnTo>
                  <a:lnTo>
                    <a:pt x="288" y="219"/>
                  </a:lnTo>
                  <a:lnTo>
                    <a:pt x="287" y="219"/>
                  </a:lnTo>
                  <a:lnTo>
                    <a:pt x="285" y="219"/>
                  </a:lnTo>
                  <a:lnTo>
                    <a:pt x="285" y="217"/>
                  </a:lnTo>
                  <a:lnTo>
                    <a:pt x="287" y="217"/>
                  </a:lnTo>
                  <a:lnTo>
                    <a:pt x="290" y="215"/>
                  </a:lnTo>
                  <a:lnTo>
                    <a:pt x="290" y="214"/>
                  </a:lnTo>
                  <a:lnTo>
                    <a:pt x="288" y="214"/>
                  </a:lnTo>
                  <a:lnTo>
                    <a:pt x="288" y="212"/>
                  </a:lnTo>
                  <a:lnTo>
                    <a:pt x="290" y="212"/>
                  </a:lnTo>
                  <a:lnTo>
                    <a:pt x="292" y="212"/>
                  </a:lnTo>
                  <a:lnTo>
                    <a:pt x="292" y="210"/>
                  </a:lnTo>
                  <a:lnTo>
                    <a:pt x="292" y="208"/>
                  </a:lnTo>
                  <a:lnTo>
                    <a:pt x="290" y="208"/>
                  </a:lnTo>
                  <a:lnTo>
                    <a:pt x="288" y="208"/>
                  </a:lnTo>
                  <a:lnTo>
                    <a:pt x="287" y="208"/>
                  </a:lnTo>
                  <a:lnTo>
                    <a:pt x="287" y="207"/>
                  </a:lnTo>
                  <a:lnTo>
                    <a:pt x="285" y="207"/>
                  </a:lnTo>
                  <a:lnTo>
                    <a:pt x="283" y="205"/>
                  </a:lnTo>
                  <a:lnTo>
                    <a:pt x="281" y="207"/>
                  </a:lnTo>
                  <a:lnTo>
                    <a:pt x="280" y="207"/>
                  </a:lnTo>
                  <a:lnTo>
                    <a:pt x="280" y="208"/>
                  </a:lnTo>
                  <a:lnTo>
                    <a:pt x="280" y="210"/>
                  </a:lnTo>
                  <a:lnTo>
                    <a:pt x="280" y="212"/>
                  </a:lnTo>
                  <a:lnTo>
                    <a:pt x="280" y="214"/>
                  </a:lnTo>
                  <a:lnTo>
                    <a:pt x="280" y="215"/>
                  </a:lnTo>
                  <a:lnTo>
                    <a:pt x="278" y="215"/>
                  </a:lnTo>
                  <a:lnTo>
                    <a:pt x="278" y="214"/>
                  </a:lnTo>
                  <a:lnTo>
                    <a:pt x="276" y="214"/>
                  </a:lnTo>
                  <a:lnTo>
                    <a:pt x="276" y="215"/>
                  </a:lnTo>
                  <a:lnTo>
                    <a:pt x="276" y="214"/>
                  </a:lnTo>
                  <a:lnTo>
                    <a:pt x="274" y="214"/>
                  </a:lnTo>
                  <a:lnTo>
                    <a:pt x="273" y="214"/>
                  </a:lnTo>
                  <a:lnTo>
                    <a:pt x="271" y="214"/>
                  </a:lnTo>
                  <a:lnTo>
                    <a:pt x="269" y="215"/>
                  </a:lnTo>
                  <a:lnTo>
                    <a:pt x="267" y="214"/>
                  </a:lnTo>
                  <a:lnTo>
                    <a:pt x="265" y="210"/>
                  </a:lnTo>
                  <a:lnTo>
                    <a:pt x="265" y="208"/>
                  </a:lnTo>
                  <a:lnTo>
                    <a:pt x="264" y="208"/>
                  </a:lnTo>
                  <a:lnTo>
                    <a:pt x="264" y="207"/>
                  </a:lnTo>
                  <a:lnTo>
                    <a:pt x="265" y="205"/>
                  </a:lnTo>
                  <a:lnTo>
                    <a:pt x="269" y="201"/>
                  </a:lnTo>
                  <a:lnTo>
                    <a:pt x="271" y="196"/>
                  </a:lnTo>
                  <a:lnTo>
                    <a:pt x="273" y="194"/>
                  </a:lnTo>
                  <a:lnTo>
                    <a:pt x="274" y="192"/>
                  </a:lnTo>
                  <a:lnTo>
                    <a:pt x="280" y="187"/>
                  </a:lnTo>
                  <a:lnTo>
                    <a:pt x="280" y="185"/>
                  </a:lnTo>
                  <a:lnTo>
                    <a:pt x="283" y="182"/>
                  </a:lnTo>
                  <a:lnTo>
                    <a:pt x="285" y="178"/>
                  </a:lnTo>
                  <a:lnTo>
                    <a:pt x="287" y="178"/>
                  </a:lnTo>
                  <a:lnTo>
                    <a:pt x="290" y="175"/>
                  </a:lnTo>
                  <a:lnTo>
                    <a:pt x="292" y="173"/>
                  </a:lnTo>
                  <a:lnTo>
                    <a:pt x="296" y="169"/>
                  </a:lnTo>
                  <a:lnTo>
                    <a:pt x="297" y="168"/>
                  </a:lnTo>
                  <a:lnTo>
                    <a:pt x="299" y="166"/>
                  </a:lnTo>
                  <a:lnTo>
                    <a:pt x="301" y="166"/>
                  </a:lnTo>
                  <a:lnTo>
                    <a:pt x="299" y="168"/>
                  </a:lnTo>
                  <a:lnTo>
                    <a:pt x="301" y="168"/>
                  </a:lnTo>
                  <a:lnTo>
                    <a:pt x="303" y="168"/>
                  </a:lnTo>
                  <a:lnTo>
                    <a:pt x="303" y="169"/>
                  </a:lnTo>
                  <a:lnTo>
                    <a:pt x="303" y="168"/>
                  </a:lnTo>
                  <a:lnTo>
                    <a:pt x="301" y="168"/>
                  </a:lnTo>
                  <a:lnTo>
                    <a:pt x="301" y="166"/>
                  </a:lnTo>
                  <a:lnTo>
                    <a:pt x="303" y="162"/>
                  </a:lnTo>
                  <a:lnTo>
                    <a:pt x="306" y="161"/>
                  </a:lnTo>
                  <a:lnTo>
                    <a:pt x="310" y="157"/>
                  </a:lnTo>
                  <a:lnTo>
                    <a:pt x="311" y="157"/>
                  </a:lnTo>
                  <a:lnTo>
                    <a:pt x="313" y="157"/>
                  </a:lnTo>
                  <a:lnTo>
                    <a:pt x="313" y="161"/>
                  </a:lnTo>
                  <a:lnTo>
                    <a:pt x="313" y="162"/>
                  </a:lnTo>
                  <a:lnTo>
                    <a:pt x="315" y="166"/>
                  </a:lnTo>
                  <a:lnTo>
                    <a:pt x="317" y="166"/>
                  </a:lnTo>
                  <a:lnTo>
                    <a:pt x="319" y="168"/>
                  </a:lnTo>
                  <a:lnTo>
                    <a:pt x="320" y="169"/>
                  </a:lnTo>
                  <a:lnTo>
                    <a:pt x="322" y="169"/>
                  </a:lnTo>
                  <a:lnTo>
                    <a:pt x="320" y="171"/>
                  </a:lnTo>
                  <a:lnTo>
                    <a:pt x="319" y="173"/>
                  </a:lnTo>
                  <a:lnTo>
                    <a:pt x="319" y="175"/>
                  </a:lnTo>
                  <a:lnTo>
                    <a:pt x="317" y="178"/>
                  </a:lnTo>
                  <a:lnTo>
                    <a:pt x="315" y="178"/>
                  </a:lnTo>
                  <a:lnTo>
                    <a:pt x="315" y="177"/>
                  </a:lnTo>
                  <a:lnTo>
                    <a:pt x="315" y="175"/>
                  </a:lnTo>
                  <a:lnTo>
                    <a:pt x="315" y="177"/>
                  </a:lnTo>
                  <a:lnTo>
                    <a:pt x="315" y="178"/>
                  </a:lnTo>
                  <a:lnTo>
                    <a:pt x="317" y="178"/>
                  </a:lnTo>
                  <a:lnTo>
                    <a:pt x="319" y="178"/>
                  </a:lnTo>
                  <a:lnTo>
                    <a:pt x="317" y="180"/>
                  </a:lnTo>
                  <a:lnTo>
                    <a:pt x="317" y="182"/>
                  </a:lnTo>
                  <a:lnTo>
                    <a:pt x="317" y="184"/>
                  </a:lnTo>
                  <a:lnTo>
                    <a:pt x="319" y="184"/>
                  </a:lnTo>
                  <a:lnTo>
                    <a:pt x="319" y="185"/>
                  </a:lnTo>
                  <a:lnTo>
                    <a:pt x="319" y="187"/>
                  </a:lnTo>
                  <a:lnTo>
                    <a:pt x="320" y="187"/>
                  </a:lnTo>
                  <a:lnTo>
                    <a:pt x="320" y="189"/>
                  </a:lnTo>
                  <a:lnTo>
                    <a:pt x="322" y="189"/>
                  </a:lnTo>
                  <a:lnTo>
                    <a:pt x="322" y="191"/>
                  </a:lnTo>
                  <a:lnTo>
                    <a:pt x="320" y="191"/>
                  </a:lnTo>
                  <a:lnTo>
                    <a:pt x="320" y="192"/>
                  </a:lnTo>
                  <a:lnTo>
                    <a:pt x="319" y="192"/>
                  </a:lnTo>
                  <a:lnTo>
                    <a:pt x="319" y="194"/>
                  </a:lnTo>
                  <a:lnTo>
                    <a:pt x="320" y="194"/>
                  </a:lnTo>
                  <a:lnTo>
                    <a:pt x="322" y="194"/>
                  </a:lnTo>
                  <a:lnTo>
                    <a:pt x="324" y="194"/>
                  </a:lnTo>
                  <a:lnTo>
                    <a:pt x="326" y="192"/>
                  </a:lnTo>
                  <a:lnTo>
                    <a:pt x="326" y="194"/>
                  </a:lnTo>
                  <a:lnTo>
                    <a:pt x="326" y="196"/>
                  </a:lnTo>
                  <a:lnTo>
                    <a:pt x="324" y="200"/>
                  </a:lnTo>
                  <a:lnTo>
                    <a:pt x="322" y="203"/>
                  </a:lnTo>
                  <a:lnTo>
                    <a:pt x="322" y="205"/>
                  </a:lnTo>
                  <a:lnTo>
                    <a:pt x="320" y="207"/>
                  </a:lnTo>
                  <a:lnTo>
                    <a:pt x="319" y="208"/>
                  </a:lnTo>
                  <a:lnTo>
                    <a:pt x="317" y="212"/>
                  </a:lnTo>
                  <a:lnTo>
                    <a:pt x="317" y="214"/>
                  </a:lnTo>
                  <a:lnTo>
                    <a:pt x="315" y="214"/>
                  </a:lnTo>
                  <a:lnTo>
                    <a:pt x="315" y="215"/>
                  </a:lnTo>
                  <a:lnTo>
                    <a:pt x="310" y="221"/>
                  </a:lnTo>
                  <a:lnTo>
                    <a:pt x="308" y="223"/>
                  </a:lnTo>
                  <a:lnTo>
                    <a:pt x="306" y="224"/>
                  </a:lnTo>
                  <a:lnTo>
                    <a:pt x="304" y="226"/>
                  </a:lnTo>
                  <a:lnTo>
                    <a:pt x="303" y="231"/>
                  </a:lnTo>
                  <a:lnTo>
                    <a:pt x="297" y="237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296" y="244"/>
                  </a:lnTo>
                  <a:lnTo>
                    <a:pt x="297" y="244"/>
                  </a:lnTo>
                  <a:lnTo>
                    <a:pt x="297" y="246"/>
                  </a:lnTo>
                  <a:lnTo>
                    <a:pt x="297" y="247"/>
                  </a:lnTo>
                  <a:lnTo>
                    <a:pt x="299" y="249"/>
                  </a:lnTo>
                  <a:lnTo>
                    <a:pt x="299" y="253"/>
                  </a:lnTo>
                  <a:lnTo>
                    <a:pt x="299" y="254"/>
                  </a:lnTo>
                  <a:lnTo>
                    <a:pt x="297" y="256"/>
                  </a:lnTo>
                  <a:lnTo>
                    <a:pt x="296" y="260"/>
                  </a:lnTo>
                  <a:lnTo>
                    <a:pt x="296" y="261"/>
                  </a:lnTo>
                  <a:lnTo>
                    <a:pt x="296" y="263"/>
                  </a:lnTo>
                  <a:lnTo>
                    <a:pt x="296" y="267"/>
                  </a:lnTo>
                  <a:lnTo>
                    <a:pt x="296" y="269"/>
                  </a:lnTo>
                  <a:lnTo>
                    <a:pt x="296" y="270"/>
                  </a:lnTo>
                  <a:lnTo>
                    <a:pt x="294" y="272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7" y="276"/>
                  </a:lnTo>
                  <a:lnTo>
                    <a:pt x="299" y="276"/>
                  </a:lnTo>
                  <a:lnTo>
                    <a:pt x="301" y="277"/>
                  </a:lnTo>
                  <a:lnTo>
                    <a:pt x="303" y="277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7"/>
                  </a:lnTo>
                  <a:lnTo>
                    <a:pt x="303" y="281"/>
                  </a:lnTo>
                  <a:lnTo>
                    <a:pt x="304" y="281"/>
                  </a:lnTo>
                  <a:lnTo>
                    <a:pt x="304" y="277"/>
                  </a:lnTo>
                  <a:lnTo>
                    <a:pt x="306" y="276"/>
                  </a:lnTo>
                  <a:lnTo>
                    <a:pt x="308" y="276"/>
                  </a:lnTo>
                  <a:lnTo>
                    <a:pt x="308" y="274"/>
                  </a:lnTo>
                  <a:lnTo>
                    <a:pt x="310" y="274"/>
                  </a:lnTo>
                  <a:lnTo>
                    <a:pt x="308" y="272"/>
                  </a:lnTo>
                  <a:lnTo>
                    <a:pt x="310" y="272"/>
                  </a:lnTo>
                  <a:lnTo>
                    <a:pt x="311" y="272"/>
                  </a:lnTo>
                  <a:lnTo>
                    <a:pt x="313" y="270"/>
                  </a:lnTo>
                  <a:lnTo>
                    <a:pt x="317" y="269"/>
                  </a:lnTo>
                  <a:lnTo>
                    <a:pt x="319" y="269"/>
                  </a:lnTo>
                  <a:lnTo>
                    <a:pt x="319" y="267"/>
                  </a:lnTo>
                  <a:lnTo>
                    <a:pt x="320" y="267"/>
                  </a:lnTo>
                  <a:lnTo>
                    <a:pt x="320" y="265"/>
                  </a:lnTo>
                  <a:lnTo>
                    <a:pt x="322" y="265"/>
                  </a:lnTo>
                  <a:lnTo>
                    <a:pt x="320" y="265"/>
                  </a:lnTo>
                  <a:lnTo>
                    <a:pt x="319" y="265"/>
                  </a:lnTo>
                  <a:lnTo>
                    <a:pt x="317" y="265"/>
                  </a:lnTo>
                  <a:lnTo>
                    <a:pt x="317" y="263"/>
                  </a:lnTo>
                  <a:lnTo>
                    <a:pt x="319" y="263"/>
                  </a:lnTo>
                  <a:lnTo>
                    <a:pt x="320" y="260"/>
                  </a:lnTo>
                  <a:lnTo>
                    <a:pt x="320" y="258"/>
                  </a:lnTo>
                  <a:lnTo>
                    <a:pt x="320" y="256"/>
                  </a:lnTo>
                  <a:lnTo>
                    <a:pt x="320" y="254"/>
                  </a:lnTo>
                  <a:lnTo>
                    <a:pt x="322" y="253"/>
                  </a:lnTo>
                  <a:lnTo>
                    <a:pt x="324" y="251"/>
                  </a:lnTo>
                  <a:lnTo>
                    <a:pt x="324" y="249"/>
                  </a:lnTo>
                  <a:lnTo>
                    <a:pt x="327" y="247"/>
                  </a:lnTo>
                  <a:lnTo>
                    <a:pt x="327" y="246"/>
                  </a:lnTo>
                  <a:lnTo>
                    <a:pt x="329" y="244"/>
                  </a:lnTo>
                  <a:lnTo>
                    <a:pt x="331" y="242"/>
                  </a:lnTo>
                  <a:lnTo>
                    <a:pt x="333" y="242"/>
                  </a:lnTo>
                  <a:lnTo>
                    <a:pt x="334" y="240"/>
                  </a:lnTo>
                  <a:lnTo>
                    <a:pt x="334" y="244"/>
                  </a:lnTo>
                  <a:lnTo>
                    <a:pt x="334" y="246"/>
                  </a:lnTo>
                  <a:lnTo>
                    <a:pt x="334" y="247"/>
                  </a:lnTo>
                  <a:lnTo>
                    <a:pt x="333" y="247"/>
                  </a:lnTo>
                  <a:lnTo>
                    <a:pt x="331" y="249"/>
                  </a:lnTo>
                  <a:lnTo>
                    <a:pt x="329" y="251"/>
                  </a:lnTo>
                  <a:lnTo>
                    <a:pt x="329" y="253"/>
                  </a:lnTo>
                  <a:lnTo>
                    <a:pt x="331" y="251"/>
                  </a:lnTo>
                  <a:lnTo>
                    <a:pt x="333" y="251"/>
                  </a:lnTo>
                  <a:lnTo>
                    <a:pt x="333" y="249"/>
                  </a:lnTo>
                  <a:lnTo>
                    <a:pt x="334" y="249"/>
                  </a:lnTo>
                  <a:lnTo>
                    <a:pt x="334" y="247"/>
                  </a:lnTo>
                  <a:lnTo>
                    <a:pt x="336" y="247"/>
                  </a:lnTo>
                  <a:lnTo>
                    <a:pt x="336" y="246"/>
                  </a:lnTo>
                  <a:lnTo>
                    <a:pt x="336" y="244"/>
                  </a:lnTo>
                  <a:lnTo>
                    <a:pt x="338" y="242"/>
                  </a:lnTo>
                  <a:lnTo>
                    <a:pt x="338" y="240"/>
                  </a:lnTo>
                  <a:lnTo>
                    <a:pt x="338" y="238"/>
                  </a:lnTo>
                  <a:lnTo>
                    <a:pt x="338" y="237"/>
                  </a:lnTo>
                  <a:lnTo>
                    <a:pt x="336" y="235"/>
                  </a:lnTo>
                  <a:lnTo>
                    <a:pt x="334" y="233"/>
                  </a:lnTo>
                  <a:lnTo>
                    <a:pt x="336" y="233"/>
                  </a:lnTo>
                  <a:lnTo>
                    <a:pt x="336" y="231"/>
                  </a:lnTo>
                  <a:lnTo>
                    <a:pt x="338" y="230"/>
                  </a:lnTo>
                  <a:lnTo>
                    <a:pt x="340" y="228"/>
                  </a:lnTo>
                  <a:lnTo>
                    <a:pt x="342" y="228"/>
                  </a:lnTo>
                  <a:lnTo>
                    <a:pt x="342" y="226"/>
                  </a:lnTo>
                  <a:lnTo>
                    <a:pt x="343" y="224"/>
                  </a:lnTo>
                  <a:lnTo>
                    <a:pt x="343" y="223"/>
                  </a:lnTo>
                  <a:lnTo>
                    <a:pt x="343" y="221"/>
                  </a:lnTo>
                  <a:lnTo>
                    <a:pt x="345" y="221"/>
                  </a:lnTo>
                  <a:lnTo>
                    <a:pt x="345" y="219"/>
                  </a:lnTo>
                  <a:lnTo>
                    <a:pt x="345" y="217"/>
                  </a:lnTo>
                  <a:lnTo>
                    <a:pt x="345" y="215"/>
                  </a:lnTo>
                  <a:lnTo>
                    <a:pt x="347" y="214"/>
                  </a:lnTo>
                  <a:lnTo>
                    <a:pt x="347" y="212"/>
                  </a:lnTo>
                  <a:lnTo>
                    <a:pt x="349" y="212"/>
                  </a:lnTo>
                  <a:lnTo>
                    <a:pt x="350" y="210"/>
                  </a:lnTo>
                  <a:lnTo>
                    <a:pt x="350" y="208"/>
                  </a:lnTo>
                  <a:lnTo>
                    <a:pt x="352" y="207"/>
                  </a:lnTo>
                  <a:lnTo>
                    <a:pt x="352" y="203"/>
                  </a:lnTo>
                  <a:lnTo>
                    <a:pt x="352" y="201"/>
                  </a:lnTo>
                  <a:lnTo>
                    <a:pt x="354" y="201"/>
                  </a:lnTo>
                  <a:lnTo>
                    <a:pt x="356" y="201"/>
                  </a:lnTo>
                  <a:lnTo>
                    <a:pt x="356" y="200"/>
                  </a:lnTo>
                  <a:lnTo>
                    <a:pt x="357" y="200"/>
                  </a:lnTo>
                  <a:lnTo>
                    <a:pt x="359" y="196"/>
                  </a:lnTo>
                  <a:lnTo>
                    <a:pt x="359" y="194"/>
                  </a:lnTo>
                  <a:lnTo>
                    <a:pt x="359" y="192"/>
                  </a:lnTo>
                  <a:lnTo>
                    <a:pt x="357" y="192"/>
                  </a:lnTo>
                  <a:lnTo>
                    <a:pt x="357" y="191"/>
                  </a:lnTo>
                  <a:lnTo>
                    <a:pt x="357" y="189"/>
                  </a:lnTo>
                  <a:lnTo>
                    <a:pt x="359" y="187"/>
                  </a:lnTo>
                  <a:lnTo>
                    <a:pt x="361" y="185"/>
                  </a:lnTo>
                  <a:lnTo>
                    <a:pt x="361" y="184"/>
                  </a:lnTo>
                  <a:lnTo>
                    <a:pt x="361" y="182"/>
                  </a:lnTo>
                  <a:lnTo>
                    <a:pt x="363" y="180"/>
                  </a:lnTo>
                  <a:lnTo>
                    <a:pt x="365" y="180"/>
                  </a:lnTo>
                  <a:lnTo>
                    <a:pt x="366" y="178"/>
                  </a:lnTo>
                  <a:lnTo>
                    <a:pt x="370" y="175"/>
                  </a:lnTo>
                  <a:lnTo>
                    <a:pt x="372" y="171"/>
                  </a:lnTo>
                  <a:lnTo>
                    <a:pt x="372" y="169"/>
                  </a:lnTo>
                  <a:lnTo>
                    <a:pt x="370" y="169"/>
                  </a:lnTo>
                  <a:lnTo>
                    <a:pt x="370" y="168"/>
                  </a:lnTo>
                  <a:lnTo>
                    <a:pt x="373" y="166"/>
                  </a:lnTo>
                  <a:lnTo>
                    <a:pt x="373" y="162"/>
                  </a:lnTo>
                  <a:lnTo>
                    <a:pt x="375" y="162"/>
                  </a:lnTo>
                  <a:lnTo>
                    <a:pt x="375" y="164"/>
                  </a:lnTo>
                  <a:lnTo>
                    <a:pt x="377" y="164"/>
                  </a:lnTo>
                  <a:lnTo>
                    <a:pt x="379" y="164"/>
                  </a:lnTo>
                  <a:lnTo>
                    <a:pt x="379" y="162"/>
                  </a:lnTo>
                  <a:lnTo>
                    <a:pt x="380" y="161"/>
                  </a:lnTo>
                  <a:lnTo>
                    <a:pt x="382" y="157"/>
                  </a:lnTo>
                  <a:lnTo>
                    <a:pt x="384" y="157"/>
                  </a:lnTo>
                  <a:lnTo>
                    <a:pt x="384" y="155"/>
                  </a:lnTo>
                  <a:lnTo>
                    <a:pt x="384" y="154"/>
                  </a:lnTo>
                  <a:lnTo>
                    <a:pt x="384" y="152"/>
                  </a:lnTo>
                  <a:lnTo>
                    <a:pt x="384" y="150"/>
                  </a:lnTo>
                  <a:lnTo>
                    <a:pt x="386" y="150"/>
                  </a:lnTo>
                  <a:lnTo>
                    <a:pt x="388" y="148"/>
                  </a:lnTo>
                  <a:lnTo>
                    <a:pt x="388" y="146"/>
                  </a:lnTo>
                  <a:lnTo>
                    <a:pt x="388" y="145"/>
                  </a:lnTo>
                  <a:lnTo>
                    <a:pt x="388" y="143"/>
                  </a:lnTo>
                  <a:lnTo>
                    <a:pt x="386" y="141"/>
                  </a:lnTo>
                  <a:lnTo>
                    <a:pt x="384" y="141"/>
                  </a:lnTo>
                  <a:lnTo>
                    <a:pt x="384" y="139"/>
                  </a:lnTo>
                  <a:lnTo>
                    <a:pt x="384" y="138"/>
                  </a:lnTo>
                  <a:lnTo>
                    <a:pt x="384" y="136"/>
                  </a:lnTo>
                  <a:lnTo>
                    <a:pt x="384" y="134"/>
                  </a:lnTo>
                  <a:lnTo>
                    <a:pt x="382" y="134"/>
                  </a:lnTo>
                  <a:lnTo>
                    <a:pt x="382" y="132"/>
                  </a:lnTo>
                  <a:lnTo>
                    <a:pt x="384" y="132"/>
                  </a:lnTo>
                  <a:lnTo>
                    <a:pt x="382" y="131"/>
                  </a:lnTo>
                  <a:lnTo>
                    <a:pt x="380" y="129"/>
                  </a:lnTo>
                  <a:lnTo>
                    <a:pt x="380" y="127"/>
                  </a:lnTo>
                  <a:lnTo>
                    <a:pt x="380" y="125"/>
                  </a:lnTo>
                  <a:lnTo>
                    <a:pt x="382" y="125"/>
                  </a:lnTo>
                  <a:lnTo>
                    <a:pt x="382" y="123"/>
                  </a:lnTo>
                  <a:lnTo>
                    <a:pt x="384" y="122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6" y="116"/>
                  </a:lnTo>
                  <a:lnTo>
                    <a:pt x="384" y="116"/>
                  </a:lnTo>
                  <a:lnTo>
                    <a:pt x="384" y="115"/>
                  </a:lnTo>
                  <a:lnTo>
                    <a:pt x="382" y="115"/>
                  </a:lnTo>
                  <a:lnTo>
                    <a:pt x="380" y="111"/>
                  </a:lnTo>
                  <a:lnTo>
                    <a:pt x="380" y="109"/>
                  </a:lnTo>
                  <a:lnTo>
                    <a:pt x="379" y="109"/>
                  </a:lnTo>
                  <a:lnTo>
                    <a:pt x="380" y="109"/>
                  </a:lnTo>
                  <a:lnTo>
                    <a:pt x="380" y="107"/>
                  </a:lnTo>
                  <a:lnTo>
                    <a:pt x="379" y="107"/>
                  </a:lnTo>
                  <a:lnTo>
                    <a:pt x="377" y="106"/>
                  </a:lnTo>
                  <a:lnTo>
                    <a:pt x="379" y="104"/>
                  </a:lnTo>
                  <a:lnTo>
                    <a:pt x="379" y="102"/>
                  </a:lnTo>
                  <a:lnTo>
                    <a:pt x="377" y="100"/>
                  </a:lnTo>
                  <a:lnTo>
                    <a:pt x="375" y="100"/>
                  </a:lnTo>
                  <a:lnTo>
                    <a:pt x="375" y="99"/>
                  </a:lnTo>
                  <a:lnTo>
                    <a:pt x="377" y="99"/>
                  </a:lnTo>
                  <a:lnTo>
                    <a:pt x="377" y="97"/>
                  </a:lnTo>
                  <a:lnTo>
                    <a:pt x="375" y="97"/>
                  </a:lnTo>
                  <a:lnTo>
                    <a:pt x="373" y="95"/>
                  </a:lnTo>
                  <a:lnTo>
                    <a:pt x="373" y="93"/>
                  </a:lnTo>
                  <a:lnTo>
                    <a:pt x="375" y="92"/>
                  </a:lnTo>
                  <a:lnTo>
                    <a:pt x="375" y="90"/>
                  </a:lnTo>
                  <a:lnTo>
                    <a:pt x="375" y="88"/>
                  </a:lnTo>
                  <a:lnTo>
                    <a:pt x="375" y="86"/>
                  </a:lnTo>
                  <a:lnTo>
                    <a:pt x="375" y="84"/>
                  </a:lnTo>
                  <a:lnTo>
                    <a:pt x="375" y="83"/>
                  </a:lnTo>
                  <a:lnTo>
                    <a:pt x="377" y="81"/>
                  </a:lnTo>
                  <a:lnTo>
                    <a:pt x="377" y="79"/>
                  </a:lnTo>
                  <a:lnTo>
                    <a:pt x="379" y="74"/>
                  </a:lnTo>
                  <a:lnTo>
                    <a:pt x="379" y="72"/>
                  </a:lnTo>
                  <a:lnTo>
                    <a:pt x="380" y="70"/>
                  </a:lnTo>
                  <a:lnTo>
                    <a:pt x="380" y="69"/>
                  </a:lnTo>
                  <a:lnTo>
                    <a:pt x="382" y="67"/>
                  </a:lnTo>
                  <a:lnTo>
                    <a:pt x="384" y="65"/>
                  </a:lnTo>
                  <a:lnTo>
                    <a:pt x="386" y="65"/>
                  </a:lnTo>
                  <a:lnTo>
                    <a:pt x="386" y="63"/>
                  </a:lnTo>
                  <a:lnTo>
                    <a:pt x="388" y="63"/>
                  </a:lnTo>
                  <a:lnTo>
                    <a:pt x="389" y="63"/>
                  </a:lnTo>
                  <a:lnTo>
                    <a:pt x="389" y="61"/>
                  </a:lnTo>
                  <a:lnTo>
                    <a:pt x="391" y="60"/>
                  </a:lnTo>
                  <a:lnTo>
                    <a:pt x="393" y="58"/>
                  </a:lnTo>
                  <a:lnTo>
                    <a:pt x="395" y="58"/>
                  </a:lnTo>
                  <a:lnTo>
                    <a:pt x="396" y="56"/>
                  </a:lnTo>
                  <a:lnTo>
                    <a:pt x="396" y="54"/>
                  </a:lnTo>
                  <a:lnTo>
                    <a:pt x="396" y="53"/>
                  </a:lnTo>
                  <a:lnTo>
                    <a:pt x="395" y="53"/>
                  </a:lnTo>
                  <a:lnTo>
                    <a:pt x="395" y="51"/>
                  </a:lnTo>
                  <a:lnTo>
                    <a:pt x="395" y="49"/>
                  </a:lnTo>
                  <a:lnTo>
                    <a:pt x="395" y="47"/>
                  </a:lnTo>
                  <a:lnTo>
                    <a:pt x="395" y="46"/>
                  </a:lnTo>
                  <a:lnTo>
                    <a:pt x="393" y="46"/>
                  </a:lnTo>
                  <a:lnTo>
                    <a:pt x="393" y="44"/>
                  </a:lnTo>
                  <a:lnTo>
                    <a:pt x="393" y="42"/>
                  </a:lnTo>
                  <a:lnTo>
                    <a:pt x="395" y="42"/>
                  </a:lnTo>
                  <a:lnTo>
                    <a:pt x="395" y="44"/>
                  </a:lnTo>
                  <a:lnTo>
                    <a:pt x="396" y="42"/>
                  </a:lnTo>
                  <a:lnTo>
                    <a:pt x="396" y="40"/>
                  </a:lnTo>
                  <a:lnTo>
                    <a:pt x="398" y="38"/>
                  </a:lnTo>
                  <a:lnTo>
                    <a:pt x="398" y="40"/>
                  </a:lnTo>
                  <a:lnTo>
                    <a:pt x="400" y="40"/>
                  </a:lnTo>
                  <a:lnTo>
                    <a:pt x="402" y="40"/>
                  </a:lnTo>
                  <a:lnTo>
                    <a:pt x="402" y="38"/>
                  </a:lnTo>
                  <a:lnTo>
                    <a:pt x="402" y="37"/>
                  </a:lnTo>
                  <a:lnTo>
                    <a:pt x="402" y="35"/>
                  </a:lnTo>
                  <a:lnTo>
                    <a:pt x="403" y="35"/>
                  </a:lnTo>
                  <a:lnTo>
                    <a:pt x="405" y="37"/>
                  </a:lnTo>
                  <a:lnTo>
                    <a:pt x="407" y="38"/>
                  </a:lnTo>
                  <a:lnTo>
                    <a:pt x="409" y="38"/>
                  </a:lnTo>
                  <a:lnTo>
                    <a:pt x="409" y="40"/>
                  </a:lnTo>
                  <a:lnTo>
                    <a:pt x="411" y="42"/>
                  </a:lnTo>
                  <a:lnTo>
                    <a:pt x="412" y="44"/>
                  </a:lnTo>
                  <a:lnTo>
                    <a:pt x="414" y="44"/>
                  </a:lnTo>
                  <a:lnTo>
                    <a:pt x="414" y="46"/>
                  </a:lnTo>
                  <a:lnTo>
                    <a:pt x="416" y="46"/>
                  </a:lnTo>
                  <a:lnTo>
                    <a:pt x="421" y="47"/>
                  </a:lnTo>
                  <a:lnTo>
                    <a:pt x="423" y="47"/>
                  </a:lnTo>
                  <a:lnTo>
                    <a:pt x="425" y="46"/>
                  </a:lnTo>
                  <a:lnTo>
                    <a:pt x="425" y="44"/>
                  </a:lnTo>
                  <a:lnTo>
                    <a:pt x="427" y="44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0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4" y="46"/>
                  </a:lnTo>
                  <a:lnTo>
                    <a:pt x="435" y="46"/>
                  </a:lnTo>
                  <a:lnTo>
                    <a:pt x="437" y="44"/>
                  </a:lnTo>
                  <a:lnTo>
                    <a:pt x="439" y="42"/>
                  </a:lnTo>
                  <a:lnTo>
                    <a:pt x="439" y="40"/>
                  </a:lnTo>
                  <a:lnTo>
                    <a:pt x="439" y="38"/>
                  </a:lnTo>
                  <a:lnTo>
                    <a:pt x="439" y="37"/>
                  </a:lnTo>
                  <a:lnTo>
                    <a:pt x="441" y="35"/>
                  </a:lnTo>
                  <a:lnTo>
                    <a:pt x="441" y="33"/>
                  </a:lnTo>
                  <a:lnTo>
                    <a:pt x="441" y="30"/>
                  </a:lnTo>
                  <a:lnTo>
                    <a:pt x="441" y="28"/>
                  </a:lnTo>
                  <a:lnTo>
                    <a:pt x="442" y="26"/>
                  </a:lnTo>
                  <a:lnTo>
                    <a:pt x="442" y="24"/>
                  </a:lnTo>
                  <a:lnTo>
                    <a:pt x="442" y="23"/>
                  </a:lnTo>
                  <a:lnTo>
                    <a:pt x="442" y="21"/>
                  </a:lnTo>
                  <a:lnTo>
                    <a:pt x="439" y="17"/>
                  </a:lnTo>
                  <a:lnTo>
                    <a:pt x="439" y="15"/>
                  </a:lnTo>
                  <a:lnTo>
                    <a:pt x="437" y="14"/>
                  </a:lnTo>
                  <a:lnTo>
                    <a:pt x="437" y="12"/>
                  </a:lnTo>
                  <a:lnTo>
                    <a:pt x="434" y="10"/>
                  </a:lnTo>
                  <a:lnTo>
                    <a:pt x="432" y="8"/>
                  </a:lnTo>
                  <a:lnTo>
                    <a:pt x="430" y="8"/>
                  </a:lnTo>
                  <a:lnTo>
                    <a:pt x="430" y="7"/>
                  </a:lnTo>
                  <a:lnTo>
                    <a:pt x="432" y="7"/>
                  </a:lnTo>
                  <a:lnTo>
                    <a:pt x="432" y="5"/>
                  </a:lnTo>
                  <a:lnTo>
                    <a:pt x="432" y="3"/>
                  </a:lnTo>
                  <a:lnTo>
                    <a:pt x="434" y="1"/>
                  </a:lnTo>
                  <a:lnTo>
                    <a:pt x="432" y="1"/>
                  </a:lnTo>
                  <a:lnTo>
                    <a:pt x="430" y="3"/>
                  </a:lnTo>
                  <a:lnTo>
                    <a:pt x="428" y="3"/>
                  </a:lnTo>
                  <a:lnTo>
                    <a:pt x="427" y="3"/>
                  </a:lnTo>
                  <a:lnTo>
                    <a:pt x="427" y="1"/>
                  </a:lnTo>
                  <a:lnTo>
                    <a:pt x="428" y="1"/>
                  </a:lnTo>
                  <a:lnTo>
                    <a:pt x="432" y="0"/>
                  </a:lnTo>
                  <a:lnTo>
                    <a:pt x="434" y="1"/>
                  </a:lnTo>
                  <a:lnTo>
                    <a:pt x="435" y="3"/>
                  </a:lnTo>
                  <a:lnTo>
                    <a:pt x="439" y="3"/>
                  </a:lnTo>
                  <a:lnTo>
                    <a:pt x="442" y="7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4" y="10"/>
                  </a:lnTo>
                  <a:lnTo>
                    <a:pt x="444" y="8"/>
                  </a:lnTo>
                  <a:lnTo>
                    <a:pt x="442" y="8"/>
                  </a:lnTo>
                  <a:lnTo>
                    <a:pt x="444" y="10"/>
                  </a:lnTo>
                  <a:lnTo>
                    <a:pt x="442" y="10"/>
                  </a:lnTo>
                  <a:lnTo>
                    <a:pt x="442" y="12"/>
                  </a:lnTo>
                  <a:lnTo>
                    <a:pt x="444" y="14"/>
                  </a:lnTo>
                  <a:lnTo>
                    <a:pt x="444" y="15"/>
                  </a:lnTo>
                  <a:lnTo>
                    <a:pt x="444" y="12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50" y="10"/>
                  </a:lnTo>
                  <a:lnTo>
                    <a:pt x="451" y="10"/>
                  </a:lnTo>
                  <a:lnTo>
                    <a:pt x="453" y="10"/>
                  </a:lnTo>
                  <a:lnTo>
                    <a:pt x="455" y="10"/>
                  </a:lnTo>
                  <a:lnTo>
                    <a:pt x="455" y="12"/>
                  </a:lnTo>
                  <a:lnTo>
                    <a:pt x="457" y="12"/>
                  </a:lnTo>
                  <a:lnTo>
                    <a:pt x="455" y="14"/>
                  </a:lnTo>
                  <a:lnTo>
                    <a:pt x="457" y="15"/>
                  </a:lnTo>
                  <a:lnTo>
                    <a:pt x="457" y="17"/>
                  </a:lnTo>
                  <a:lnTo>
                    <a:pt x="457" y="19"/>
                  </a:lnTo>
                  <a:lnTo>
                    <a:pt x="457" y="21"/>
                  </a:lnTo>
                  <a:lnTo>
                    <a:pt x="455" y="23"/>
                  </a:lnTo>
                  <a:lnTo>
                    <a:pt x="451" y="31"/>
                  </a:lnTo>
                  <a:lnTo>
                    <a:pt x="451" y="33"/>
                  </a:lnTo>
                  <a:lnTo>
                    <a:pt x="450" y="35"/>
                  </a:lnTo>
                  <a:lnTo>
                    <a:pt x="450" y="38"/>
                  </a:lnTo>
                  <a:lnTo>
                    <a:pt x="450" y="42"/>
                  </a:lnTo>
                  <a:lnTo>
                    <a:pt x="450" y="44"/>
                  </a:lnTo>
                  <a:lnTo>
                    <a:pt x="450" y="46"/>
                  </a:lnTo>
                  <a:lnTo>
                    <a:pt x="448" y="46"/>
                  </a:lnTo>
                  <a:lnTo>
                    <a:pt x="448" y="47"/>
                  </a:lnTo>
                  <a:lnTo>
                    <a:pt x="446" y="49"/>
                  </a:lnTo>
                  <a:lnTo>
                    <a:pt x="448" y="49"/>
                  </a:lnTo>
                  <a:lnTo>
                    <a:pt x="448" y="53"/>
                  </a:lnTo>
                  <a:lnTo>
                    <a:pt x="446" y="53"/>
                  </a:lnTo>
                  <a:lnTo>
                    <a:pt x="448" y="53"/>
                  </a:lnTo>
                  <a:lnTo>
                    <a:pt x="448" y="54"/>
                  </a:lnTo>
                  <a:lnTo>
                    <a:pt x="448" y="56"/>
                  </a:lnTo>
                  <a:lnTo>
                    <a:pt x="446" y="56"/>
                  </a:lnTo>
                  <a:lnTo>
                    <a:pt x="446" y="58"/>
                  </a:lnTo>
                  <a:lnTo>
                    <a:pt x="444" y="58"/>
                  </a:lnTo>
                  <a:lnTo>
                    <a:pt x="446" y="60"/>
                  </a:lnTo>
                  <a:lnTo>
                    <a:pt x="446" y="61"/>
                  </a:lnTo>
                  <a:lnTo>
                    <a:pt x="448" y="61"/>
                  </a:lnTo>
                  <a:lnTo>
                    <a:pt x="448" y="63"/>
                  </a:lnTo>
                  <a:lnTo>
                    <a:pt x="448" y="65"/>
                  </a:lnTo>
                  <a:lnTo>
                    <a:pt x="450" y="65"/>
                  </a:lnTo>
                  <a:lnTo>
                    <a:pt x="451" y="6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06"/>
            <p:cNvSpPr>
              <a:spLocks/>
            </p:cNvSpPr>
            <p:nvPr/>
          </p:nvSpPr>
          <p:spPr bwMode="auto">
            <a:xfrm>
              <a:off x="3034" y="997"/>
              <a:ext cx="255" cy="279"/>
            </a:xfrm>
            <a:custGeom>
              <a:avLst/>
              <a:gdLst>
                <a:gd name="T0" fmla="*/ 35 w 255"/>
                <a:gd name="T1" fmla="*/ 274 h 279"/>
                <a:gd name="T2" fmla="*/ 35 w 255"/>
                <a:gd name="T3" fmla="*/ 265 h 279"/>
                <a:gd name="T4" fmla="*/ 37 w 255"/>
                <a:gd name="T5" fmla="*/ 253 h 279"/>
                <a:gd name="T6" fmla="*/ 46 w 255"/>
                <a:gd name="T7" fmla="*/ 253 h 279"/>
                <a:gd name="T8" fmla="*/ 46 w 255"/>
                <a:gd name="T9" fmla="*/ 246 h 279"/>
                <a:gd name="T10" fmla="*/ 44 w 255"/>
                <a:gd name="T11" fmla="*/ 237 h 279"/>
                <a:gd name="T12" fmla="*/ 44 w 255"/>
                <a:gd name="T13" fmla="*/ 228 h 279"/>
                <a:gd name="T14" fmla="*/ 47 w 255"/>
                <a:gd name="T15" fmla="*/ 223 h 279"/>
                <a:gd name="T16" fmla="*/ 49 w 255"/>
                <a:gd name="T17" fmla="*/ 210 h 279"/>
                <a:gd name="T18" fmla="*/ 44 w 255"/>
                <a:gd name="T19" fmla="*/ 187 h 279"/>
                <a:gd name="T20" fmla="*/ 17 w 255"/>
                <a:gd name="T21" fmla="*/ 173 h 279"/>
                <a:gd name="T22" fmla="*/ 39 w 255"/>
                <a:gd name="T23" fmla="*/ 168 h 279"/>
                <a:gd name="T24" fmla="*/ 39 w 255"/>
                <a:gd name="T25" fmla="*/ 157 h 279"/>
                <a:gd name="T26" fmla="*/ 40 w 255"/>
                <a:gd name="T27" fmla="*/ 147 h 279"/>
                <a:gd name="T28" fmla="*/ 21 w 255"/>
                <a:gd name="T29" fmla="*/ 148 h 279"/>
                <a:gd name="T30" fmla="*/ 9 w 255"/>
                <a:gd name="T31" fmla="*/ 118 h 279"/>
                <a:gd name="T32" fmla="*/ 7 w 255"/>
                <a:gd name="T33" fmla="*/ 93 h 279"/>
                <a:gd name="T34" fmla="*/ 17 w 255"/>
                <a:gd name="T35" fmla="*/ 88 h 279"/>
                <a:gd name="T36" fmla="*/ 10 w 255"/>
                <a:gd name="T37" fmla="*/ 62 h 279"/>
                <a:gd name="T38" fmla="*/ 30 w 255"/>
                <a:gd name="T39" fmla="*/ 67 h 279"/>
                <a:gd name="T40" fmla="*/ 24 w 255"/>
                <a:gd name="T41" fmla="*/ 53 h 279"/>
                <a:gd name="T42" fmla="*/ 37 w 255"/>
                <a:gd name="T43" fmla="*/ 44 h 279"/>
                <a:gd name="T44" fmla="*/ 39 w 255"/>
                <a:gd name="T45" fmla="*/ 51 h 279"/>
                <a:gd name="T46" fmla="*/ 44 w 255"/>
                <a:gd name="T47" fmla="*/ 58 h 279"/>
                <a:gd name="T48" fmla="*/ 53 w 255"/>
                <a:gd name="T49" fmla="*/ 53 h 279"/>
                <a:gd name="T50" fmla="*/ 51 w 255"/>
                <a:gd name="T51" fmla="*/ 42 h 279"/>
                <a:gd name="T52" fmla="*/ 60 w 255"/>
                <a:gd name="T53" fmla="*/ 56 h 279"/>
                <a:gd name="T54" fmla="*/ 60 w 255"/>
                <a:gd name="T55" fmla="*/ 65 h 279"/>
                <a:gd name="T56" fmla="*/ 78 w 255"/>
                <a:gd name="T57" fmla="*/ 63 h 279"/>
                <a:gd name="T58" fmla="*/ 81 w 255"/>
                <a:gd name="T59" fmla="*/ 83 h 279"/>
                <a:gd name="T60" fmla="*/ 88 w 255"/>
                <a:gd name="T61" fmla="*/ 97 h 279"/>
                <a:gd name="T62" fmla="*/ 92 w 255"/>
                <a:gd name="T63" fmla="*/ 109 h 279"/>
                <a:gd name="T64" fmla="*/ 109 w 255"/>
                <a:gd name="T65" fmla="*/ 118 h 279"/>
                <a:gd name="T66" fmla="*/ 124 w 255"/>
                <a:gd name="T67" fmla="*/ 111 h 279"/>
                <a:gd name="T68" fmla="*/ 124 w 255"/>
                <a:gd name="T69" fmla="*/ 97 h 279"/>
                <a:gd name="T70" fmla="*/ 124 w 255"/>
                <a:gd name="T71" fmla="*/ 90 h 279"/>
                <a:gd name="T72" fmla="*/ 127 w 255"/>
                <a:gd name="T73" fmla="*/ 77 h 279"/>
                <a:gd name="T74" fmla="*/ 129 w 255"/>
                <a:gd name="T75" fmla="*/ 67 h 279"/>
                <a:gd name="T76" fmla="*/ 131 w 255"/>
                <a:gd name="T77" fmla="*/ 63 h 279"/>
                <a:gd name="T78" fmla="*/ 125 w 255"/>
                <a:gd name="T79" fmla="*/ 54 h 279"/>
                <a:gd name="T80" fmla="*/ 138 w 255"/>
                <a:gd name="T81" fmla="*/ 51 h 279"/>
                <a:gd name="T82" fmla="*/ 138 w 255"/>
                <a:gd name="T83" fmla="*/ 60 h 279"/>
                <a:gd name="T84" fmla="*/ 139 w 255"/>
                <a:gd name="T85" fmla="*/ 60 h 279"/>
                <a:gd name="T86" fmla="*/ 147 w 255"/>
                <a:gd name="T87" fmla="*/ 49 h 279"/>
                <a:gd name="T88" fmla="*/ 150 w 255"/>
                <a:gd name="T89" fmla="*/ 42 h 279"/>
                <a:gd name="T90" fmla="*/ 157 w 255"/>
                <a:gd name="T91" fmla="*/ 54 h 279"/>
                <a:gd name="T92" fmla="*/ 155 w 255"/>
                <a:gd name="T93" fmla="*/ 40 h 279"/>
                <a:gd name="T94" fmla="*/ 164 w 255"/>
                <a:gd name="T95" fmla="*/ 40 h 279"/>
                <a:gd name="T96" fmla="*/ 173 w 255"/>
                <a:gd name="T97" fmla="*/ 42 h 279"/>
                <a:gd name="T98" fmla="*/ 173 w 255"/>
                <a:gd name="T99" fmla="*/ 47 h 279"/>
                <a:gd name="T100" fmla="*/ 178 w 255"/>
                <a:gd name="T101" fmla="*/ 44 h 279"/>
                <a:gd name="T102" fmla="*/ 184 w 255"/>
                <a:gd name="T103" fmla="*/ 40 h 279"/>
                <a:gd name="T104" fmla="*/ 170 w 255"/>
                <a:gd name="T105" fmla="*/ 21 h 279"/>
                <a:gd name="T106" fmla="*/ 168 w 255"/>
                <a:gd name="T107" fmla="*/ 0 h 279"/>
                <a:gd name="T108" fmla="*/ 191 w 255"/>
                <a:gd name="T109" fmla="*/ 21 h 279"/>
                <a:gd name="T110" fmla="*/ 214 w 255"/>
                <a:gd name="T111" fmla="*/ 23 h 279"/>
                <a:gd name="T112" fmla="*/ 219 w 255"/>
                <a:gd name="T113" fmla="*/ 33 h 279"/>
                <a:gd name="T114" fmla="*/ 216 w 255"/>
                <a:gd name="T115" fmla="*/ 23 h 279"/>
                <a:gd name="T116" fmla="*/ 235 w 255"/>
                <a:gd name="T117" fmla="*/ 14 h 279"/>
                <a:gd name="T118" fmla="*/ 249 w 255"/>
                <a:gd name="T119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5" h="279">
                  <a:moveTo>
                    <a:pt x="33" y="258"/>
                  </a:moveTo>
                  <a:lnTo>
                    <a:pt x="33" y="260"/>
                  </a:lnTo>
                  <a:lnTo>
                    <a:pt x="33" y="263"/>
                  </a:lnTo>
                  <a:lnTo>
                    <a:pt x="33" y="265"/>
                  </a:lnTo>
                  <a:lnTo>
                    <a:pt x="33" y="267"/>
                  </a:lnTo>
                  <a:lnTo>
                    <a:pt x="32" y="267"/>
                  </a:lnTo>
                  <a:lnTo>
                    <a:pt x="32" y="269"/>
                  </a:lnTo>
                  <a:lnTo>
                    <a:pt x="32" y="270"/>
                  </a:lnTo>
                  <a:lnTo>
                    <a:pt x="33" y="270"/>
                  </a:lnTo>
                  <a:lnTo>
                    <a:pt x="33" y="272"/>
                  </a:lnTo>
                  <a:lnTo>
                    <a:pt x="35" y="272"/>
                  </a:lnTo>
                  <a:lnTo>
                    <a:pt x="35" y="277"/>
                  </a:lnTo>
                  <a:lnTo>
                    <a:pt x="37" y="277"/>
                  </a:lnTo>
                  <a:lnTo>
                    <a:pt x="37" y="279"/>
                  </a:lnTo>
                  <a:lnTo>
                    <a:pt x="37" y="277"/>
                  </a:lnTo>
                  <a:lnTo>
                    <a:pt x="35" y="276"/>
                  </a:lnTo>
                  <a:lnTo>
                    <a:pt x="35" y="274"/>
                  </a:lnTo>
                  <a:lnTo>
                    <a:pt x="35" y="272"/>
                  </a:lnTo>
                  <a:lnTo>
                    <a:pt x="33" y="270"/>
                  </a:lnTo>
                  <a:lnTo>
                    <a:pt x="33" y="269"/>
                  </a:lnTo>
                  <a:lnTo>
                    <a:pt x="37" y="269"/>
                  </a:lnTo>
                  <a:lnTo>
                    <a:pt x="37" y="270"/>
                  </a:lnTo>
                  <a:lnTo>
                    <a:pt x="39" y="270"/>
                  </a:lnTo>
                  <a:lnTo>
                    <a:pt x="40" y="272"/>
                  </a:lnTo>
                  <a:lnTo>
                    <a:pt x="40" y="274"/>
                  </a:lnTo>
                  <a:lnTo>
                    <a:pt x="42" y="274"/>
                  </a:lnTo>
                  <a:lnTo>
                    <a:pt x="40" y="272"/>
                  </a:lnTo>
                  <a:lnTo>
                    <a:pt x="40" y="270"/>
                  </a:lnTo>
                  <a:lnTo>
                    <a:pt x="39" y="270"/>
                  </a:lnTo>
                  <a:lnTo>
                    <a:pt x="37" y="269"/>
                  </a:lnTo>
                  <a:lnTo>
                    <a:pt x="35" y="269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5" y="265"/>
                  </a:lnTo>
                  <a:lnTo>
                    <a:pt x="35" y="267"/>
                  </a:lnTo>
                  <a:lnTo>
                    <a:pt x="37" y="267"/>
                  </a:lnTo>
                  <a:lnTo>
                    <a:pt x="35" y="267"/>
                  </a:lnTo>
                  <a:lnTo>
                    <a:pt x="35" y="265"/>
                  </a:lnTo>
                  <a:lnTo>
                    <a:pt x="37" y="263"/>
                  </a:lnTo>
                  <a:lnTo>
                    <a:pt x="37" y="262"/>
                  </a:lnTo>
                  <a:lnTo>
                    <a:pt x="39" y="262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8"/>
                  </a:lnTo>
                  <a:lnTo>
                    <a:pt x="37" y="260"/>
                  </a:lnTo>
                  <a:lnTo>
                    <a:pt x="39" y="260"/>
                  </a:lnTo>
                  <a:lnTo>
                    <a:pt x="40" y="260"/>
                  </a:lnTo>
                  <a:lnTo>
                    <a:pt x="39" y="260"/>
                  </a:lnTo>
                  <a:lnTo>
                    <a:pt x="39" y="258"/>
                  </a:lnTo>
                  <a:lnTo>
                    <a:pt x="39" y="256"/>
                  </a:lnTo>
                  <a:lnTo>
                    <a:pt x="37" y="253"/>
                  </a:lnTo>
                  <a:lnTo>
                    <a:pt x="35" y="251"/>
                  </a:lnTo>
                  <a:lnTo>
                    <a:pt x="35" y="249"/>
                  </a:lnTo>
                  <a:lnTo>
                    <a:pt x="37" y="247"/>
                  </a:lnTo>
                  <a:lnTo>
                    <a:pt x="37" y="246"/>
                  </a:lnTo>
                  <a:lnTo>
                    <a:pt x="39" y="246"/>
                  </a:lnTo>
                  <a:lnTo>
                    <a:pt x="39" y="247"/>
                  </a:lnTo>
                  <a:lnTo>
                    <a:pt x="40" y="249"/>
                  </a:lnTo>
                  <a:lnTo>
                    <a:pt x="40" y="251"/>
                  </a:lnTo>
                  <a:lnTo>
                    <a:pt x="39" y="251"/>
                  </a:lnTo>
                  <a:lnTo>
                    <a:pt x="37" y="251"/>
                  </a:lnTo>
                  <a:lnTo>
                    <a:pt x="39" y="253"/>
                  </a:lnTo>
                  <a:lnTo>
                    <a:pt x="40" y="253"/>
                  </a:lnTo>
                  <a:lnTo>
                    <a:pt x="42" y="254"/>
                  </a:lnTo>
                  <a:lnTo>
                    <a:pt x="42" y="256"/>
                  </a:lnTo>
                  <a:lnTo>
                    <a:pt x="42" y="254"/>
                  </a:lnTo>
                  <a:lnTo>
                    <a:pt x="44" y="254"/>
                  </a:lnTo>
                  <a:lnTo>
                    <a:pt x="46" y="253"/>
                  </a:lnTo>
                  <a:lnTo>
                    <a:pt x="44" y="253"/>
                  </a:lnTo>
                  <a:lnTo>
                    <a:pt x="42" y="253"/>
                  </a:lnTo>
                  <a:lnTo>
                    <a:pt x="40" y="251"/>
                  </a:lnTo>
                  <a:lnTo>
                    <a:pt x="40" y="249"/>
                  </a:lnTo>
                  <a:lnTo>
                    <a:pt x="40" y="247"/>
                  </a:lnTo>
                  <a:lnTo>
                    <a:pt x="39" y="247"/>
                  </a:lnTo>
                  <a:lnTo>
                    <a:pt x="39" y="246"/>
                  </a:lnTo>
                  <a:lnTo>
                    <a:pt x="40" y="246"/>
                  </a:lnTo>
                  <a:lnTo>
                    <a:pt x="42" y="247"/>
                  </a:lnTo>
                  <a:lnTo>
                    <a:pt x="44" y="247"/>
                  </a:lnTo>
                  <a:lnTo>
                    <a:pt x="46" y="247"/>
                  </a:lnTo>
                  <a:lnTo>
                    <a:pt x="46" y="246"/>
                  </a:lnTo>
                  <a:lnTo>
                    <a:pt x="47" y="247"/>
                  </a:lnTo>
                  <a:lnTo>
                    <a:pt x="47" y="249"/>
                  </a:lnTo>
                  <a:lnTo>
                    <a:pt x="47" y="247"/>
                  </a:lnTo>
                  <a:lnTo>
                    <a:pt x="47" y="246"/>
                  </a:lnTo>
                  <a:lnTo>
                    <a:pt x="46" y="246"/>
                  </a:lnTo>
                  <a:lnTo>
                    <a:pt x="44" y="246"/>
                  </a:lnTo>
                  <a:lnTo>
                    <a:pt x="42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4"/>
                  </a:lnTo>
                  <a:lnTo>
                    <a:pt x="46" y="244"/>
                  </a:lnTo>
                  <a:lnTo>
                    <a:pt x="46" y="242"/>
                  </a:lnTo>
                  <a:lnTo>
                    <a:pt x="47" y="242"/>
                  </a:lnTo>
                  <a:lnTo>
                    <a:pt x="47" y="240"/>
                  </a:lnTo>
                  <a:lnTo>
                    <a:pt x="49" y="240"/>
                  </a:lnTo>
                  <a:lnTo>
                    <a:pt x="47" y="240"/>
                  </a:lnTo>
                  <a:lnTo>
                    <a:pt x="46" y="240"/>
                  </a:lnTo>
                  <a:lnTo>
                    <a:pt x="46" y="239"/>
                  </a:lnTo>
                  <a:lnTo>
                    <a:pt x="44" y="239"/>
                  </a:lnTo>
                  <a:lnTo>
                    <a:pt x="44" y="237"/>
                  </a:lnTo>
                  <a:lnTo>
                    <a:pt x="42" y="237"/>
                  </a:lnTo>
                  <a:lnTo>
                    <a:pt x="44" y="237"/>
                  </a:lnTo>
                  <a:lnTo>
                    <a:pt x="44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4" y="233"/>
                  </a:lnTo>
                  <a:lnTo>
                    <a:pt x="44" y="231"/>
                  </a:lnTo>
                  <a:lnTo>
                    <a:pt x="44" y="230"/>
                  </a:lnTo>
                  <a:lnTo>
                    <a:pt x="44" y="228"/>
                  </a:lnTo>
                  <a:lnTo>
                    <a:pt x="42" y="228"/>
                  </a:lnTo>
                  <a:lnTo>
                    <a:pt x="40" y="228"/>
                  </a:lnTo>
                  <a:lnTo>
                    <a:pt x="39" y="228"/>
                  </a:lnTo>
                  <a:lnTo>
                    <a:pt x="39" y="226"/>
                  </a:lnTo>
                  <a:lnTo>
                    <a:pt x="40" y="224"/>
                  </a:lnTo>
                  <a:lnTo>
                    <a:pt x="40" y="226"/>
                  </a:lnTo>
                  <a:lnTo>
                    <a:pt x="42" y="226"/>
                  </a:lnTo>
                  <a:lnTo>
                    <a:pt x="44" y="224"/>
                  </a:lnTo>
                  <a:lnTo>
                    <a:pt x="44" y="226"/>
                  </a:lnTo>
                  <a:lnTo>
                    <a:pt x="44" y="228"/>
                  </a:lnTo>
                  <a:lnTo>
                    <a:pt x="46" y="228"/>
                  </a:lnTo>
                  <a:lnTo>
                    <a:pt x="44" y="226"/>
                  </a:lnTo>
                  <a:lnTo>
                    <a:pt x="46" y="224"/>
                  </a:lnTo>
                  <a:lnTo>
                    <a:pt x="44" y="224"/>
                  </a:lnTo>
                  <a:lnTo>
                    <a:pt x="42" y="226"/>
                  </a:lnTo>
                  <a:lnTo>
                    <a:pt x="42" y="224"/>
                  </a:lnTo>
                  <a:lnTo>
                    <a:pt x="42" y="223"/>
                  </a:lnTo>
                  <a:lnTo>
                    <a:pt x="42" y="221"/>
                  </a:lnTo>
                  <a:lnTo>
                    <a:pt x="44" y="219"/>
                  </a:lnTo>
                  <a:lnTo>
                    <a:pt x="46" y="219"/>
                  </a:lnTo>
                  <a:lnTo>
                    <a:pt x="46" y="221"/>
                  </a:lnTo>
                  <a:lnTo>
                    <a:pt x="47" y="221"/>
                  </a:lnTo>
                  <a:lnTo>
                    <a:pt x="49" y="221"/>
                  </a:lnTo>
                  <a:lnTo>
                    <a:pt x="49" y="223"/>
                  </a:lnTo>
                  <a:lnTo>
                    <a:pt x="47" y="223"/>
                  </a:lnTo>
                  <a:lnTo>
                    <a:pt x="46" y="224"/>
                  </a:lnTo>
                  <a:lnTo>
                    <a:pt x="47" y="223"/>
                  </a:lnTo>
                  <a:lnTo>
                    <a:pt x="49" y="223"/>
                  </a:lnTo>
                  <a:lnTo>
                    <a:pt x="49" y="221"/>
                  </a:lnTo>
                  <a:lnTo>
                    <a:pt x="47" y="219"/>
                  </a:lnTo>
                  <a:lnTo>
                    <a:pt x="46" y="219"/>
                  </a:lnTo>
                  <a:lnTo>
                    <a:pt x="46" y="217"/>
                  </a:lnTo>
                  <a:lnTo>
                    <a:pt x="47" y="217"/>
                  </a:lnTo>
                  <a:lnTo>
                    <a:pt x="49" y="217"/>
                  </a:lnTo>
                  <a:lnTo>
                    <a:pt x="51" y="219"/>
                  </a:lnTo>
                  <a:lnTo>
                    <a:pt x="55" y="219"/>
                  </a:lnTo>
                  <a:lnTo>
                    <a:pt x="55" y="217"/>
                  </a:lnTo>
                  <a:lnTo>
                    <a:pt x="55" y="216"/>
                  </a:lnTo>
                  <a:lnTo>
                    <a:pt x="55" y="217"/>
                  </a:lnTo>
                  <a:lnTo>
                    <a:pt x="53" y="217"/>
                  </a:lnTo>
                  <a:lnTo>
                    <a:pt x="51" y="217"/>
                  </a:lnTo>
                  <a:lnTo>
                    <a:pt x="49" y="214"/>
                  </a:lnTo>
                  <a:lnTo>
                    <a:pt x="49" y="212"/>
                  </a:lnTo>
                  <a:lnTo>
                    <a:pt x="49" y="210"/>
                  </a:lnTo>
                  <a:lnTo>
                    <a:pt x="49" y="208"/>
                  </a:lnTo>
                  <a:lnTo>
                    <a:pt x="49" y="207"/>
                  </a:lnTo>
                  <a:lnTo>
                    <a:pt x="51" y="207"/>
                  </a:lnTo>
                  <a:lnTo>
                    <a:pt x="49" y="207"/>
                  </a:lnTo>
                  <a:lnTo>
                    <a:pt x="49" y="205"/>
                  </a:lnTo>
                  <a:lnTo>
                    <a:pt x="49" y="203"/>
                  </a:lnTo>
                  <a:lnTo>
                    <a:pt x="51" y="201"/>
                  </a:lnTo>
                  <a:lnTo>
                    <a:pt x="51" y="200"/>
                  </a:lnTo>
                  <a:lnTo>
                    <a:pt x="51" y="198"/>
                  </a:lnTo>
                  <a:lnTo>
                    <a:pt x="49" y="198"/>
                  </a:lnTo>
                  <a:lnTo>
                    <a:pt x="49" y="196"/>
                  </a:lnTo>
                  <a:lnTo>
                    <a:pt x="47" y="196"/>
                  </a:lnTo>
                  <a:lnTo>
                    <a:pt x="46" y="196"/>
                  </a:lnTo>
                  <a:lnTo>
                    <a:pt x="44" y="196"/>
                  </a:lnTo>
                  <a:lnTo>
                    <a:pt x="42" y="198"/>
                  </a:lnTo>
                  <a:lnTo>
                    <a:pt x="42" y="189"/>
                  </a:lnTo>
                  <a:lnTo>
                    <a:pt x="44" y="187"/>
                  </a:lnTo>
                  <a:lnTo>
                    <a:pt x="42" y="187"/>
                  </a:lnTo>
                  <a:lnTo>
                    <a:pt x="40" y="187"/>
                  </a:lnTo>
                  <a:lnTo>
                    <a:pt x="39" y="187"/>
                  </a:lnTo>
                  <a:lnTo>
                    <a:pt x="37" y="185"/>
                  </a:lnTo>
                  <a:lnTo>
                    <a:pt x="35" y="185"/>
                  </a:lnTo>
                  <a:lnTo>
                    <a:pt x="33" y="184"/>
                  </a:lnTo>
                  <a:lnTo>
                    <a:pt x="32" y="184"/>
                  </a:lnTo>
                  <a:lnTo>
                    <a:pt x="30" y="182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6" y="177"/>
                  </a:lnTo>
                  <a:lnTo>
                    <a:pt x="24" y="177"/>
                  </a:lnTo>
                  <a:lnTo>
                    <a:pt x="23" y="175"/>
                  </a:lnTo>
                  <a:lnTo>
                    <a:pt x="21" y="175"/>
                  </a:lnTo>
                  <a:lnTo>
                    <a:pt x="19" y="175"/>
                  </a:lnTo>
                  <a:lnTo>
                    <a:pt x="19" y="173"/>
                  </a:lnTo>
                  <a:lnTo>
                    <a:pt x="17" y="173"/>
                  </a:lnTo>
                  <a:lnTo>
                    <a:pt x="17" y="171"/>
                  </a:lnTo>
                  <a:lnTo>
                    <a:pt x="17" y="170"/>
                  </a:lnTo>
                  <a:lnTo>
                    <a:pt x="19" y="170"/>
                  </a:lnTo>
                  <a:lnTo>
                    <a:pt x="21" y="170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2" y="170"/>
                  </a:lnTo>
                  <a:lnTo>
                    <a:pt x="32" y="168"/>
                  </a:lnTo>
                  <a:lnTo>
                    <a:pt x="33" y="168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7" y="164"/>
                  </a:lnTo>
                  <a:lnTo>
                    <a:pt x="39" y="166"/>
                  </a:lnTo>
                  <a:lnTo>
                    <a:pt x="39" y="168"/>
                  </a:lnTo>
                  <a:lnTo>
                    <a:pt x="40" y="168"/>
                  </a:lnTo>
                  <a:lnTo>
                    <a:pt x="39" y="164"/>
                  </a:lnTo>
                  <a:lnTo>
                    <a:pt x="39" y="162"/>
                  </a:lnTo>
                  <a:lnTo>
                    <a:pt x="39" y="164"/>
                  </a:lnTo>
                  <a:lnTo>
                    <a:pt x="40" y="164"/>
                  </a:lnTo>
                  <a:lnTo>
                    <a:pt x="40" y="162"/>
                  </a:lnTo>
                  <a:lnTo>
                    <a:pt x="42" y="162"/>
                  </a:lnTo>
                  <a:lnTo>
                    <a:pt x="44" y="164"/>
                  </a:lnTo>
                  <a:lnTo>
                    <a:pt x="42" y="162"/>
                  </a:lnTo>
                  <a:lnTo>
                    <a:pt x="44" y="162"/>
                  </a:lnTo>
                  <a:lnTo>
                    <a:pt x="46" y="162"/>
                  </a:lnTo>
                  <a:lnTo>
                    <a:pt x="44" y="162"/>
                  </a:lnTo>
                  <a:lnTo>
                    <a:pt x="42" y="161"/>
                  </a:lnTo>
                  <a:lnTo>
                    <a:pt x="40" y="159"/>
                  </a:lnTo>
                  <a:lnTo>
                    <a:pt x="42" y="157"/>
                  </a:lnTo>
                  <a:lnTo>
                    <a:pt x="40" y="157"/>
                  </a:lnTo>
                  <a:lnTo>
                    <a:pt x="39" y="157"/>
                  </a:lnTo>
                  <a:lnTo>
                    <a:pt x="40" y="155"/>
                  </a:lnTo>
                  <a:lnTo>
                    <a:pt x="42" y="155"/>
                  </a:lnTo>
                  <a:lnTo>
                    <a:pt x="44" y="155"/>
                  </a:lnTo>
                  <a:lnTo>
                    <a:pt x="42" y="155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7" y="157"/>
                  </a:lnTo>
                  <a:lnTo>
                    <a:pt x="35" y="157"/>
                  </a:lnTo>
                  <a:lnTo>
                    <a:pt x="35" y="155"/>
                  </a:lnTo>
                  <a:lnTo>
                    <a:pt x="33" y="155"/>
                  </a:lnTo>
                  <a:lnTo>
                    <a:pt x="33" y="152"/>
                  </a:lnTo>
                  <a:lnTo>
                    <a:pt x="35" y="150"/>
                  </a:lnTo>
                  <a:lnTo>
                    <a:pt x="37" y="150"/>
                  </a:lnTo>
                  <a:lnTo>
                    <a:pt x="39" y="150"/>
                  </a:lnTo>
                  <a:lnTo>
                    <a:pt x="39" y="148"/>
                  </a:lnTo>
                  <a:lnTo>
                    <a:pt x="40" y="148"/>
                  </a:lnTo>
                  <a:lnTo>
                    <a:pt x="40" y="147"/>
                  </a:lnTo>
                  <a:lnTo>
                    <a:pt x="39" y="148"/>
                  </a:lnTo>
                  <a:lnTo>
                    <a:pt x="37" y="148"/>
                  </a:lnTo>
                  <a:lnTo>
                    <a:pt x="35" y="148"/>
                  </a:lnTo>
                  <a:lnTo>
                    <a:pt x="35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0" y="152"/>
                  </a:lnTo>
                  <a:lnTo>
                    <a:pt x="28" y="152"/>
                  </a:lnTo>
                  <a:lnTo>
                    <a:pt x="26" y="152"/>
                  </a:lnTo>
                  <a:lnTo>
                    <a:pt x="26" y="150"/>
                  </a:lnTo>
                  <a:lnTo>
                    <a:pt x="26" y="148"/>
                  </a:lnTo>
                  <a:lnTo>
                    <a:pt x="24" y="148"/>
                  </a:lnTo>
                  <a:lnTo>
                    <a:pt x="23" y="148"/>
                  </a:lnTo>
                  <a:lnTo>
                    <a:pt x="24" y="148"/>
                  </a:lnTo>
                  <a:lnTo>
                    <a:pt x="26" y="150"/>
                  </a:lnTo>
                  <a:lnTo>
                    <a:pt x="24" y="150"/>
                  </a:lnTo>
                  <a:lnTo>
                    <a:pt x="21" y="148"/>
                  </a:lnTo>
                  <a:lnTo>
                    <a:pt x="16" y="147"/>
                  </a:lnTo>
                  <a:lnTo>
                    <a:pt x="14" y="145"/>
                  </a:lnTo>
                  <a:lnTo>
                    <a:pt x="10" y="143"/>
                  </a:lnTo>
                  <a:lnTo>
                    <a:pt x="9" y="141"/>
                  </a:lnTo>
                  <a:lnTo>
                    <a:pt x="9" y="139"/>
                  </a:lnTo>
                  <a:lnTo>
                    <a:pt x="9" y="136"/>
                  </a:lnTo>
                  <a:lnTo>
                    <a:pt x="7" y="134"/>
                  </a:lnTo>
                  <a:lnTo>
                    <a:pt x="7" y="131"/>
                  </a:lnTo>
                  <a:lnTo>
                    <a:pt x="7" y="129"/>
                  </a:lnTo>
                  <a:lnTo>
                    <a:pt x="7" y="127"/>
                  </a:lnTo>
                  <a:lnTo>
                    <a:pt x="5" y="125"/>
                  </a:lnTo>
                  <a:lnTo>
                    <a:pt x="5" y="124"/>
                  </a:lnTo>
                  <a:lnTo>
                    <a:pt x="5" y="120"/>
                  </a:lnTo>
                  <a:lnTo>
                    <a:pt x="5" y="118"/>
                  </a:lnTo>
                  <a:lnTo>
                    <a:pt x="7" y="120"/>
                  </a:lnTo>
                  <a:lnTo>
                    <a:pt x="9" y="120"/>
                  </a:lnTo>
                  <a:lnTo>
                    <a:pt x="9" y="118"/>
                  </a:lnTo>
                  <a:lnTo>
                    <a:pt x="7" y="120"/>
                  </a:lnTo>
                  <a:lnTo>
                    <a:pt x="7" y="118"/>
                  </a:lnTo>
                  <a:lnTo>
                    <a:pt x="5" y="118"/>
                  </a:lnTo>
                  <a:lnTo>
                    <a:pt x="3" y="116"/>
                  </a:lnTo>
                  <a:lnTo>
                    <a:pt x="3" y="115"/>
                  </a:lnTo>
                  <a:lnTo>
                    <a:pt x="1" y="113"/>
                  </a:lnTo>
                  <a:lnTo>
                    <a:pt x="1" y="111"/>
                  </a:lnTo>
                  <a:lnTo>
                    <a:pt x="1" y="109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1" y="104"/>
                  </a:lnTo>
                  <a:lnTo>
                    <a:pt x="3" y="102"/>
                  </a:lnTo>
                  <a:lnTo>
                    <a:pt x="3" y="100"/>
                  </a:lnTo>
                  <a:lnTo>
                    <a:pt x="5" y="99"/>
                  </a:lnTo>
                  <a:lnTo>
                    <a:pt x="5" y="95"/>
                  </a:lnTo>
                  <a:lnTo>
                    <a:pt x="5" y="93"/>
                  </a:lnTo>
                  <a:lnTo>
                    <a:pt x="7" y="93"/>
                  </a:lnTo>
                  <a:lnTo>
                    <a:pt x="9" y="93"/>
                  </a:lnTo>
                  <a:lnTo>
                    <a:pt x="10" y="93"/>
                  </a:lnTo>
                  <a:lnTo>
                    <a:pt x="12" y="93"/>
                  </a:lnTo>
                  <a:lnTo>
                    <a:pt x="14" y="95"/>
                  </a:lnTo>
                  <a:lnTo>
                    <a:pt x="16" y="95"/>
                  </a:lnTo>
                  <a:lnTo>
                    <a:pt x="16" y="93"/>
                  </a:lnTo>
                  <a:lnTo>
                    <a:pt x="17" y="92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9" y="88"/>
                  </a:lnTo>
                  <a:lnTo>
                    <a:pt x="19" y="86"/>
                  </a:lnTo>
                  <a:lnTo>
                    <a:pt x="17" y="86"/>
                  </a:lnTo>
                  <a:lnTo>
                    <a:pt x="17" y="85"/>
                  </a:lnTo>
                  <a:lnTo>
                    <a:pt x="19" y="83"/>
                  </a:lnTo>
                  <a:lnTo>
                    <a:pt x="17" y="85"/>
                  </a:lnTo>
                  <a:lnTo>
                    <a:pt x="17" y="86"/>
                  </a:lnTo>
                  <a:lnTo>
                    <a:pt x="17" y="88"/>
                  </a:lnTo>
                  <a:lnTo>
                    <a:pt x="16" y="90"/>
                  </a:lnTo>
                  <a:lnTo>
                    <a:pt x="16" y="92"/>
                  </a:lnTo>
                  <a:lnTo>
                    <a:pt x="14" y="92"/>
                  </a:lnTo>
                  <a:lnTo>
                    <a:pt x="12" y="90"/>
                  </a:lnTo>
                  <a:lnTo>
                    <a:pt x="12" y="92"/>
                  </a:lnTo>
                  <a:lnTo>
                    <a:pt x="10" y="92"/>
                  </a:lnTo>
                  <a:lnTo>
                    <a:pt x="7" y="92"/>
                  </a:lnTo>
                  <a:lnTo>
                    <a:pt x="7" y="90"/>
                  </a:lnTo>
                  <a:lnTo>
                    <a:pt x="5" y="90"/>
                  </a:lnTo>
                  <a:lnTo>
                    <a:pt x="5" y="88"/>
                  </a:lnTo>
                  <a:lnTo>
                    <a:pt x="7" y="86"/>
                  </a:lnTo>
                  <a:lnTo>
                    <a:pt x="7" y="79"/>
                  </a:lnTo>
                  <a:lnTo>
                    <a:pt x="9" y="72"/>
                  </a:lnTo>
                  <a:lnTo>
                    <a:pt x="9" y="67"/>
                  </a:lnTo>
                  <a:lnTo>
                    <a:pt x="9" y="65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14" y="58"/>
                  </a:lnTo>
                  <a:lnTo>
                    <a:pt x="16" y="58"/>
                  </a:lnTo>
                  <a:lnTo>
                    <a:pt x="16" y="60"/>
                  </a:lnTo>
                  <a:lnTo>
                    <a:pt x="17" y="60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4" y="60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4" y="62"/>
                  </a:lnTo>
                  <a:lnTo>
                    <a:pt x="26" y="62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8" y="65"/>
                  </a:lnTo>
                  <a:lnTo>
                    <a:pt x="30" y="65"/>
                  </a:lnTo>
                  <a:lnTo>
                    <a:pt x="30" y="67"/>
                  </a:lnTo>
                  <a:lnTo>
                    <a:pt x="32" y="67"/>
                  </a:lnTo>
                  <a:lnTo>
                    <a:pt x="30" y="65"/>
                  </a:lnTo>
                  <a:lnTo>
                    <a:pt x="30" y="63"/>
                  </a:lnTo>
                  <a:lnTo>
                    <a:pt x="28" y="63"/>
                  </a:lnTo>
                  <a:lnTo>
                    <a:pt x="30" y="60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0" y="60"/>
                  </a:lnTo>
                  <a:lnTo>
                    <a:pt x="28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6" y="56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3" y="54"/>
                  </a:lnTo>
                  <a:lnTo>
                    <a:pt x="24" y="54"/>
                  </a:lnTo>
                  <a:lnTo>
                    <a:pt x="24" y="53"/>
                  </a:lnTo>
                  <a:lnTo>
                    <a:pt x="26" y="49"/>
                  </a:lnTo>
                  <a:lnTo>
                    <a:pt x="28" y="49"/>
                  </a:lnTo>
                  <a:lnTo>
                    <a:pt x="26" y="47"/>
                  </a:lnTo>
                  <a:lnTo>
                    <a:pt x="26" y="46"/>
                  </a:lnTo>
                  <a:lnTo>
                    <a:pt x="28" y="42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7"/>
                  </a:lnTo>
                  <a:lnTo>
                    <a:pt x="32" y="37"/>
                  </a:lnTo>
                  <a:lnTo>
                    <a:pt x="32" y="35"/>
                  </a:lnTo>
                  <a:lnTo>
                    <a:pt x="32" y="39"/>
                  </a:lnTo>
                  <a:lnTo>
                    <a:pt x="33" y="39"/>
                  </a:lnTo>
                  <a:lnTo>
                    <a:pt x="35" y="40"/>
                  </a:lnTo>
                  <a:lnTo>
                    <a:pt x="37" y="40"/>
                  </a:lnTo>
                  <a:lnTo>
                    <a:pt x="39" y="42"/>
                  </a:lnTo>
                  <a:lnTo>
                    <a:pt x="39" y="44"/>
                  </a:lnTo>
                  <a:lnTo>
                    <a:pt x="37" y="44"/>
                  </a:lnTo>
                  <a:lnTo>
                    <a:pt x="37" y="46"/>
                  </a:lnTo>
                  <a:lnTo>
                    <a:pt x="35" y="46"/>
                  </a:lnTo>
                  <a:lnTo>
                    <a:pt x="33" y="46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2" y="49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3"/>
                  </a:lnTo>
                  <a:lnTo>
                    <a:pt x="33" y="54"/>
                  </a:lnTo>
                  <a:lnTo>
                    <a:pt x="35" y="54"/>
                  </a:lnTo>
                  <a:lnTo>
                    <a:pt x="35" y="53"/>
                  </a:lnTo>
                  <a:lnTo>
                    <a:pt x="35" y="51"/>
                  </a:lnTo>
                  <a:lnTo>
                    <a:pt x="37" y="53"/>
                  </a:lnTo>
                  <a:lnTo>
                    <a:pt x="37" y="51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53"/>
                  </a:lnTo>
                  <a:lnTo>
                    <a:pt x="37" y="54"/>
                  </a:lnTo>
                  <a:lnTo>
                    <a:pt x="39" y="54"/>
                  </a:lnTo>
                  <a:lnTo>
                    <a:pt x="39" y="56"/>
                  </a:lnTo>
                  <a:lnTo>
                    <a:pt x="37" y="56"/>
                  </a:lnTo>
                  <a:lnTo>
                    <a:pt x="37" y="58"/>
                  </a:lnTo>
                  <a:lnTo>
                    <a:pt x="35" y="58"/>
                  </a:lnTo>
                  <a:lnTo>
                    <a:pt x="37" y="58"/>
                  </a:lnTo>
                  <a:lnTo>
                    <a:pt x="37" y="60"/>
                  </a:lnTo>
                  <a:lnTo>
                    <a:pt x="37" y="58"/>
                  </a:lnTo>
                  <a:lnTo>
                    <a:pt x="39" y="58"/>
                  </a:lnTo>
                  <a:lnTo>
                    <a:pt x="39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2" y="56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6" y="56"/>
                  </a:lnTo>
                  <a:lnTo>
                    <a:pt x="46" y="54"/>
                  </a:lnTo>
                  <a:lnTo>
                    <a:pt x="44" y="54"/>
                  </a:lnTo>
                  <a:lnTo>
                    <a:pt x="44" y="53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4" y="53"/>
                  </a:lnTo>
                  <a:lnTo>
                    <a:pt x="46" y="53"/>
                  </a:lnTo>
                  <a:lnTo>
                    <a:pt x="47" y="53"/>
                  </a:lnTo>
                  <a:lnTo>
                    <a:pt x="46" y="51"/>
                  </a:lnTo>
                  <a:lnTo>
                    <a:pt x="47" y="51"/>
                  </a:lnTo>
                  <a:lnTo>
                    <a:pt x="47" y="53"/>
                  </a:lnTo>
                  <a:lnTo>
                    <a:pt x="49" y="53"/>
                  </a:lnTo>
                  <a:lnTo>
                    <a:pt x="49" y="51"/>
                  </a:lnTo>
                  <a:lnTo>
                    <a:pt x="51" y="53"/>
                  </a:lnTo>
                  <a:lnTo>
                    <a:pt x="53" y="53"/>
                  </a:lnTo>
                  <a:lnTo>
                    <a:pt x="53" y="51"/>
                  </a:lnTo>
                  <a:lnTo>
                    <a:pt x="51" y="51"/>
                  </a:lnTo>
                  <a:lnTo>
                    <a:pt x="49" y="49"/>
                  </a:lnTo>
                  <a:lnTo>
                    <a:pt x="51" y="47"/>
                  </a:lnTo>
                  <a:lnTo>
                    <a:pt x="49" y="47"/>
                  </a:lnTo>
                  <a:lnTo>
                    <a:pt x="49" y="46"/>
                  </a:lnTo>
                  <a:lnTo>
                    <a:pt x="47" y="46"/>
                  </a:lnTo>
                  <a:lnTo>
                    <a:pt x="46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6" y="42"/>
                  </a:lnTo>
                  <a:lnTo>
                    <a:pt x="47" y="42"/>
                  </a:lnTo>
                  <a:lnTo>
                    <a:pt x="49" y="40"/>
                  </a:lnTo>
                  <a:lnTo>
                    <a:pt x="49" y="42"/>
                  </a:lnTo>
                  <a:lnTo>
                    <a:pt x="51" y="42"/>
                  </a:lnTo>
                  <a:lnTo>
                    <a:pt x="53" y="42"/>
                  </a:lnTo>
                  <a:lnTo>
                    <a:pt x="55" y="42"/>
                  </a:lnTo>
                  <a:lnTo>
                    <a:pt x="56" y="42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8" y="49"/>
                  </a:lnTo>
                  <a:lnTo>
                    <a:pt x="58" y="51"/>
                  </a:lnTo>
                  <a:lnTo>
                    <a:pt x="60" y="51"/>
                  </a:lnTo>
                  <a:lnTo>
                    <a:pt x="60" y="53"/>
                  </a:lnTo>
                  <a:lnTo>
                    <a:pt x="60" y="54"/>
                  </a:lnTo>
                  <a:lnTo>
                    <a:pt x="62" y="54"/>
                  </a:lnTo>
                  <a:lnTo>
                    <a:pt x="62" y="56"/>
                  </a:lnTo>
                  <a:lnTo>
                    <a:pt x="60" y="56"/>
                  </a:lnTo>
                  <a:lnTo>
                    <a:pt x="58" y="54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8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3" y="58"/>
                  </a:lnTo>
                  <a:lnTo>
                    <a:pt x="63" y="60"/>
                  </a:lnTo>
                  <a:lnTo>
                    <a:pt x="62" y="60"/>
                  </a:lnTo>
                  <a:lnTo>
                    <a:pt x="62" y="63"/>
                  </a:lnTo>
                  <a:lnTo>
                    <a:pt x="60" y="63"/>
                  </a:lnTo>
                  <a:lnTo>
                    <a:pt x="60" y="65"/>
                  </a:lnTo>
                  <a:lnTo>
                    <a:pt x="58" y="65"/>
                  </a:lnTo>
                  <a:lnTo>
                    <a:pt x="58" y="67"/>
                  </a:lnTo>
                  <a:lnTo>
                    <a:pt x="58" y="69"/>
                  </a:lnTo>
                  <a:lnTo>
                    <a:pt x="58" y="70"/>
                  </a:lnTo>
                  <a:lnTo>
                    <a:pt x="58" y="67"/>
                  </a:lnTo>
                  <a:lnTo>
                    <a:pt x="60" y="65"/>
                  </a:lnTo>
                  <a:lnTo>
                    <a:pt x="62" y="65"/>
                  </a:lnTo>
                  <a:lnTo>
                    <a:pt x="63" y="65"/>
                  </a:lnTo>
                  <a:lnTo>
                    <a:pt x="63" y="63"/>
                  </a:lnTo>
                  <a:lnTo>
                    <a:pt x="63" y="62"/>
                  </a:lnTo>
                  <a:lnTo>
                    <a:pt x="65" y="62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9" y="58"/>
                  </a:lnTo>
                  <a:lnTo>
                    <a:pt x="69" y="60"/>
                  </a:lnTo>
                  <a:lnTo>
                    <a:pt x="69" y="62"/>
                  </a:lnTo>
                  <a:lnTo>
                    <a:pt x="70" y="62"/>
                  </a:lnTo>
                  <a:lnTo>
                    <a:pt x="72" y="62"/>
                  </a:lnTo>
                  <a:lnTo>
                    <a:pt x="74" y="62"/>
                  </a:lnTo>
                  <a:lnTo>
                    <a:pt x="76" y="62"/>
                  </a:lnTo>
                  <a:lnTo>
                    <a:pt x="78" y="62"/>
                  </a:lnTo>
                  <a:lnTo>
                    <a:pt x="78" y="63"/>
                  </a:lnTo>
                  <a:lnTo>
                    <a:pt x="76" y="63"/>
                  </a:lnTo>
                  <a:lnTo>
                    <a:pt x="76" y="65"/>
                  </a:lnTo>
                  <a:lnTo>
                    <a:pt x="76" y="67"/>
                  </a:lnTo>
                  <a:lnTo>
                    <a:pt x="76" y="69"/>
                  </a:lnTo>
                  <a:lnTo>
                    <a:pt x="76" y="70"/>
                  </a:lnTo>
                  <a:lnTo>
                    <a:pt x="78" y="70"/>
                  </a:lnTo>
                  <a:lnTo>
                    <a:pt x="79" y="69"/>
                  </a:lnTo>
                  <a:lnTo>
                    <a:pt x="79" y="70"/>
                  </a:lnTo>
                  <a:lnTo>
                    <a:pt x="79" y="72"/>
                  </a:lnTo>
                  <a:lnTo>
                    <a:pt x="79" y="74"/>
                  </a:lnTo>
                  <a:lnTo>
                    <a:pt x="78" y="76"/>
                  </a:lnTo>
                  <a:lnTo>
                    <a:pt x="78" y="77"/>
                  </a:lnTo>
                  <a:lnTo>
                    <a:pt x="78" y="79"/>
                  </a:lnTo>
                  <a:lnTo>
                    <a:pt x="79" y="79"/>
                  </a:lnTo>
                  <a:lnTo>
                    <a:pt x="81" y="79"/>
                  </a:lnTo>
                  <a:lnTo>
                    <a:pt x="81" y="81"/>
                  </a:lnTo>
                  <a:lnTo>
                    <a:pt x="81" y="83"/>
                  </a:lnTo>
                  <a:lnTo>
                    <a:pt x="83" y="83"/>
                  </a:lnTo>
                  <a:lnTo>
                    <a:pt x="83" y="85"/>
                  </a:lnTo>
                  <a:lnTo>
                    <a:pt x="83" y="86"/>
                  </a:lnTo>
                  <a:lnTo>
                    <a:pt x="81" y="86"/>
                  </a:lnTo>
                  <a:lnTo>
                    <a:pt x="81" y="88"/>
                  </a:lnTo>
                  <a:lnTo>
                    <a:pt x="83" y="88"/>
                  </a:lnTo>
                  <a:lnTo>
                    <a:pt x="83" y="90"/>
                  </a:lnTo>
                  <a:lnTo>
                    <a:pt x="83" y="92"/>
                  </a:lnTo>
                  <a:lnTo>
                    <a:pt x="81" y="93"/>
                  </a:lnTo>
                  <a:lnTo>
                    <a:pt x="81" y="95"/>
                  </a:lnTo>
                  <a:lnTo>
                    <a:pt x="83" y="95"/>
                  </a:lnTo>
                  <a:lnTo>
                    <a:pt x="85" y="95"/>
                  </a:lnTo>
                  <a:lnTo>
                    <a:pt x="85" y="97"/>
                  </a:lnTo>
                  <a:lnTo>
                    <a:pt x="86" y="97"/>
                  </a:lnTo>
                  <a:lnTo>
                    <a:pt x="86" y="95"/>
                  </a:lnTo>
                  <a:lnTo>
                    <a:pt x="86" y="97"/>
                  </a:lnTo>
                  <a:lnTo>
                    <a:pt x="88" y="97"/>
                  </a:lnTo>
                  <a:lnTo>
                    <a:pt x="86" y="99"/>
                  </a:lnTo>
                  <a:lnTo>
                    <a:pt x="86" y="100"/>
                  </a:lnTo>
                  <a:lnTo>
                    <a:pt x="86" y="99"/>
                  </a:lnTo>
                  <a:lnTo>
                    <a:pt x="85" y="99"/>
                  </a:lnTo>
                  <a:lnTo>
                    <a:pt x="85" y="100"/>
                  </a:lnTo>
                  <a:lnTo>
                    <a:pt x="83" y="100"/>
                  </a:lnTo>
                  <a:lnTo>
                    <a:pt x="83" y="99"/>
                  </a:lnTo>
                  <a:lnTo>
                    <a:pt x="83" y="100"/>
                  </a:lnTo>
                  <a:lnTo>
                    <a:pt x="83" y="102"/>
                  </a:lnTo>
                  <a:lnTo>
                    <a:pt x="83" y="104"/>
                  </a:lnTo>
                  <a:lnTo>
                    <a:pt x="85" y="104"/>
                  </a:lnTo>
                  <a:lnTo>
                    <a:pt x="85" y="106"/>
                  </a:lnTo>
                  <a:lnTo>
                    <a:pt x="86" y="106"/>
                  </a:lnTo>
                  <a:lnTo>
                    <a:pt x="88" y="106"/>
                  </a:lnTo>
                  <a:lnTo>
                    <a:pt x="88" y="108"/>
                  </a:lnTo>
                  <a:lnTo>
                    <a:pt x="90" y="108"/>
                  </a:lnTo>
                  <a:lnTo>
                    <a:pt x="92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5" y="111"/>
                  </a:lnTo>
                  <a:lnTo>
                    <a:pt x="95" y="113"/>
                  </a:lnTo>
                  <a:lnTo>
                    <a:pt x="95" y="115"/>
                  </a:lnTo>
                  <a:lnTo>
                    <a:pt x="97" y="116"/>
                  </a:lnTo>
                  <a:lnTo>
                    <a:pt x="99" y="118"/>
                  </a:lnTo>
                  <a:lnTo>
                    <a:pt x="101" y="118"/>
                  </a:lnTo>
                  <a:lnTo>
                    <a:pt x="102" y="120"/>
                  </a:lnTo>
                  <a:lnTo>
                    <a:pt x="104" y="120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6" y="120"/>
                  </a:lnTo>
                  <a:lnTo>
                    <a:pt x="108" y="120"/>
                  </a:lnTo>
                  <a:lnTo>
                    <a:pt x="109" y="122"/>
                  </a:lnTo>
                  <a:lnTo>
                    <a:pt x="109" y="120"/>
                  </a:lnTo>
                  <a:lnTo>
                    <a:pt x="109" y="118"/>
                  </a:lnTo>
                  <a:lnTo>
                    <a:pt x="111" y="118"/>
                  </a:lnTo>
                  <a:lnTo>
                    <a:pt x="113" y="118"/>
                  </a:lnTo>
                  <a:lnTo>
                    <a:pt x="115" y="118"/>
                  </a:lnTo>
                  <a:lnTo>
                    <a:pt x="116" y="116"/>
                  </a:lnTo>
                  <a:lnTo>
                    <a:pt x="118" y="116"/>
                  </a:lnTo>
                  <a:lnTo>
                    <a:pt x="120" y="115"/>
                  </a:lnTo>
                  <a:lnTo>
                    <a:pt x="120" y="113"/>
                  </a:lnTo>
                  <a:lnTo>
                    <a:pt x="122" y="115"/>
                  </a:lnTo>
                  <a:lnTo>
                    <a:pt x="122" y="113"/>
                  </a:lnTo>
                  <a:lnTo>
                    <a:pt x="122" y="111"/>
                  </a:lnTo>
                  <a:lnTo>
                    <a:pt x="124" y="113"/>
                  </a:lnTo>
                  <a:lnTo>
                    <a:pt x="125" y="113"/>
                  </a:lnTo>
                  <a:lnTo>
                    <a:pt x="125" y="111"/>
                  </a:lnTo>
                  <a:lnTo>
                    <a:pt x="127" y="111"/>
                  </a:lnTo>
                  <a:lnTo>
                    <a:pt x="125" y="111"/>
                  </a:lnTo>
                  <a:lnTo>
                    <a:pt x="124" y="113"/>
                  </a:lnTo>
                  <a:lnTo>
                    <a:pt x="124" y="111"/>
                  </a:lnTo>
                  <a:lnTo>
                    <a:pt x="122" y="109"/>
                  </a:lnTo>
                  <a:lnTo>
                    <a:pt x="124" y="109"/>
                  </a:lnTo>
                  <a:lnTo>
                    <a:pt x="125" y="108"/>
                  </a:lnTo>
                  <a:lnTo>
                    <a:pt x="127" y="108"/>
                  </a:lnTo>
                  <a:lnTo>
                    <a:pt x="129" y="108"/>
                  </a:lnTo>
                  <a:lnTo>
                    <a:pt x="127" y="108"/>
                  </a:lnTo>
                  <a:lnTo>
                    <a:pt x="127" y="106"/>
                  </a:lnTo>
                  <a:lnTo>
                    <a:pt x="129" y="106"/>
                  </a:lnTo>
                  <a:lnTo>
                    <a:pt x="131" y="104"/>
                  </a:lnTo>
                  <a:lnTo>
                    <a:pt x="131" y="102"/>
                  </a:lnTo>
                  <a:lnTo>
                    <a:pt x="131" y="100"/>
                  </a:lnTo>
                  <a:lnTo>
                    <a:pt x="129" y="100"/>
                  </a:lnTo>
                  <a:lnTo>
                    <a:pt x="127" y="99"/>
                  </a:lnTo>
                  <a:lnTo>
                    <a:pt x="124" y="99"/>
                  </a:lnTo>
                  <a:lnTo>
                    <a:pt x="122" y="99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4" y="95"/>
                  </a:lnTo>
                  <a:lnTo>
                    <a:pt x="122" y="95"/>
                  </a:lnTo>
                  <a:lnTo>
                    <a:pt x="124" y="95"/>
                  </a:lnTo>
                  <a:lnTo>
                    <a:pt x="125" y="95"/>
                  </a:lnTo>
                  <a:lnTo>
                    <a:pt x="125" y="97"/>
                  </a:lnTo>
                  <a:lnTo>
                    <a:pt x="125" y="95"/>
                  </a:lnTo>
                  <a:lnTo>
                    <a:pt x="127" y="97"/>
                  </a:lnTo>
                  <a:lnTo>
                    <a:pt x="127" y="95"/>
                  </a:lnTo>
                  <a:lnTo>
                    <a:pt x="125" y="95"/>
                  </a:lnTo>
                  <a:lnTo>
                    <a:pt x="125" y="93"/>
                  </a:lnTo>
                  <a:lnTo>
                    <a:pt x="124" y="93"/>
                  </a:lnTo>
                  <a:lnTo>
                    <a:pt x="124" y="92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5" y="90"/>
                  </a:lnTo>
                  <a:lnTo>
                    <a:pt x="124" y="90"/>
                  </a:lnTo>
                  <a:lnTo>
                    <a:pt x="124" y="88"/>
                  </a:lnTo>
                  <a:lnTo>
                    <a:pt x="125" y="88"/>
                  </a:lnTo>
                  <a:lnTo>
                    <a:pt x="124" y="88"/>
                  </a:lnTo>
                  <a:lnTo>
                    <a:pt x="124" y="86"/>
                  </a:lnTo>
                  <a:lnTo>
                    <a:pt x="125" y="86"/>
                  </a:lnTo>
                  <a:lnTo>
                    <a:pt x="124" y="86"/>
                  </a:lnTo>
                  <a:lnTo>
                    <a:pt x="124" y="85"/>
                  </a:lnTo>
                  <a:lnTo>
                    <a:pt x="124" y="86"/>
                  </a:lnTo>
                  <a:lnTo>
                    <a:pt x="124" y="85"/>
                  </a:lnTo>
                  <a:lnTo>
                    <a:pt x="124" y="83"/>
                  </a:lnTo>
                  <a:lnTo>
                    <a:pt x="125" y="83"/>
                  </a:lnTo>
                  <a:lnTo>
                    <a:pt x="127" y="83"/>
                  </a:lnTo>
                  <a:lnTo>
                    <a:pt x="127" y="81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5" y="77"/>
                  </a:lnTo>
                  <a:lnTo>
                    <a:pt x="127" y="77"/>
                  </a:lnTo>
                  <a:lnTo>
                    <a:pt x="125" y="77"/>
                  </a:lnTo>
                  <a:lnTo>
                    <a:pt x="125" y="76"/>
                  </a:lnTo>
                  <a:lnTo>
                    <a:pt x="125" y="77"/>
                  </a:lnTo>
                  <a:lnTo>
                    <a:pt x="124" y="77"/>
                  </a:lnTo>
                  <a:lnTo>
                    <a:pt x="125" y="77"/>
                  </a:lnTo>
                  <a:lnTo>
                    <a:pt x="125" y="76"/>
                  </a:lnTo>
                  <a:lnTo>
                    <a:pt x="125" y="74"/>
                  </a:lnTo>
                  <a:lnTo>
                    <a:pt x="127" y="74"/>
                  </a:lnTo>
                  <a:lnTo>
                    <a:pt x="127" y="72"/>
                  </a:lnTo>
                  <a:lnTo>
                    <a:pt x="129" y="72"/>
                  </a:lnTo>
                  <a:lnTo>
                    <a:pt x="131" y="72"/>
                  </a:lnTo>
                  <a:lnTo>
                    <a:pt x="129" y="72"/>
                  </a:lnTo>
                  <a:lnTo>
                    <a:pt x="127" y="72"/>
                  </a:lnTo>
                  <a:lnTo>
                    <a:pt x="125" y="70"/>
                  </a:lnTo>
                  <a:lnTo>
                    <a:pt x="125" y="69"/>
                  </a:lnTo>
                  <a:lnTo>
                    <a:pt x="127" y="67"/>
                  </a:lnTo>
                  <a:lnTo>
                    <a:pt x="129" y="67"/>
                  </a:lnTo>
                  <a:lnTo>
                    <a:pt x="129" y="69"/>
                  </a:lnTo>
                  <a:lnTo>
                    <a:pt x="131" y="70"/>
                  </a:lnTo>
                  <a:lnTo>
                    <a:pt x="129" y="69"/>
                  </a:lnTo>
                  <a:lnTo>
                    <a:pt x="129" y="67"/>
                  </a:lnTo>
                  <a:lnTo>
                    <a:pt x="131" y="67"/>
                  </a:lnTo>
                  <a:lnTo>
                    <a:pt x="131" y="69"/>
                  </a:lnTo>
                  <a:lnTo>
                    <a:pt x="132" y="69"/>
                  </a:lnTo>
                  <a:lnTo>
                    <a:pt x="132" y="67"/>
                  </a:lnTo>
                  <a:lnTo>
                    <a:pt x="132" y="69"/>
                  </a:lnTo>
                  <a:lnTo>
                    <a:pt x="134" y="69"/>
                  </a:lnTo>
                  <a:lnTo>
                    <a:pt x="136" y="69"/>
                  </a:lnTo>
                  <a:lnTo>
                    <a:pt x="134" y="69"/>
                  </a:lnTo>
                  <a:lnTo>
                    <a:pt x="132" y="69"/>
                  </a:lnTo>
                  <a:lnTo>
                    <a:pt x="132" y="67"/>
                  </a:lnTo>
                  <a:lnTo>
                    <a:pt x="132" y="65"/>
                  </a:lnTo>
                  <a:lnTo>
                    <a:pt x="132" y="63"/>
                  </a:lnTo>
                  <a:lnTo>
                    <a:pt x="131" y="63"/>
                  </a:lnTo>
                  <a:lnTo>
                    <a:pt x="131" y="62"/>
                  </a:lnTo>
                  <a:lnTo>
                    <a:pt x="132" y="62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6" y="65"/>
                  </a:lnTo>
                  <a:lnTo>
                    <a:pt x="136" y="63"/>
                  </a:lnTo>
                  <a:lnTo>
                    <a:pt x="134" y="63"/>
                  </a:lnTo>
                  <a:lnTo>
                    <a:pt x="132" y="63"/>
                  </a:lnTo>
                  <a:lnTo>
                    <a:pt x="134" y="62"/>
                  </a:lnTo>
                  <a:lnTo>
                    <a:pt x="132" y="62"/>
                  </a:lnTo>
                  <a:lnTo>
                    <a:pt x="131" y="60"/>
                  </a:lnTo>
                  <a:lnTo>
                    <a:pt x="129" y="60"/>
                  </a:lnTo>
                  <a:lnTo>
                    <a:pt x="129" y="58"/>
                  </a:lnTo>
                  <a:lnTo>
                    <a:pt x="127" y="58"/>
                  </a:lnTo>
                  <a:lnTo>
                    <a:pt x="127" y="56"/>
                  </a:lnTo>
                  <a:lnTo>
                    <a:pt x="125" y="56"/>
                  </a:lnTo>
                  <a:lnTo>
                    <a:pt x="125" y="54"/>
                  </a:lnTo>
                  <a:lnTo>
                    <a:pt x="125" y="53"/>
                  </a:lnTo>
                  <a:lnTo>
                    <a:pt x="125" y="51"/>
                  </a:lnTo>
                  <a:lnTo>
                    <a:pt x="125" y="49"/>
                  </a:lnTo>
                  <a:lnTo>
                    <a:pt x="127" y="49"/>
                  </a:lnTo>
                  <a:lnTo>
                    <a:pt x="127" y="47"/>
                  </a:lnTo>
                  <a:lnTo>
                    <a:pt x="129" y="47"/>
                  </a:lnTo>
                  <a:lnTo>
                    <a:pt x="131" y="47"/>
                  </a:lnTo>
                  <a:lnTo>
                    <a:pt x="131" y="46"/>
                  </a:lnTo>
                  <a:lnTo>
                    <a:pt x="132" y="46"/>
                  </a:lnTo>
                  <a:lnTo>
                    <a:pt x="132" y="44"/>
                  </a:lnTo>
                  <a:lnTo>
                    <a:pt x="134" y="44"/>
                  </a:lnTo>
                  <a:lnTo>
                    <a:pt x="134" y="46"/>
                  </a:lnTo>
                  <a:lnTo>
                    <a:pt x="134" y="47"/>
                  </a:lnTo>
                  <a:lnTo>
                    <a:pt x="136" y="47"/>
                  </a:lnTo>
                  <a:lnTo>
                    <a:pt x="136" y="49"/>
                  </a:lnTo>
                  <a:lnTo>
                    <a:pt x="138" y="49"/>
                  </a:lnTo>
                  <a:lnTo>
                    <a:pt x="138" y="51"/>
                  </a:lnTo>
                  <a:lnTo>
                    <a:pt x="136" y="51"/>
                  </a:lnTo>
                  <a:lnTo>
                    <a:pt x="136" y="53"/>
                  </a:lnTo>
                  <a:lnTo>
                    <a:pt x="138" y="53"/>
                  </a:lnTo>
                  <a:lnTo>
                    <a:pt x="138" y="51"/>
                  </a:lnTo>
                  <a:lnTo>
                    <a:pt x="138" y="53"/>
                  </a:lnTo>
                  <a:lnTo>
                    <a:pt x="138" y="54"/>
                  </a:lnTo>
                  <a:lnTo>
                    <a:pt x="139" y="54"/>
                  </a:lnTo>
                  <a:lnTo>
                    <a:pt x="139" y="53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8" y="56"/>
                  </a:lnTo>
                  <a:lnTo>
                    <a:pt x="138" y="58"/>
                  </a:lnTo>
                  <a:lnTo>
                    <a:pt x="138" y="56"/>
                  </a:lnTo>
                  <a:lnTo>
                    <a:pt x="138" y="58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60"/>
                  </a:lnTo>
                  <a:lnTo>
                    <a:pt x="139" y="60"/>
                  </a:lnTo>
                  <a:lnTo>
                    <a:pt x="138" y="60"/>
                  </a:lnTo>
                  <a:lnTo>
                    <a:pt x="136" y="60"/>
                  </a:lnTo>
                  <a:lnTo>
                    <a:pt x="136" y="62"/>
                  </a:lnTo>
                  <a:lnTo>
                    <a:pt x="138" y="60"/>
                  </a:lnTo>
                  <a:lnTo>
                    <a:pt x="138" y="62"/>
                  </a:lnTo>
                  <a:lnTo>
                    <a:pt x="138" y="60"/>
                  </a:lnTo>
                  <a:lnTo>
                    <a:pt x="139" y="60"/>
                  </a:lnTo>
                  <a:lnTo>
                    <a:pt x="141" y="60"/>
                  </a:lnTo>
                  <a:lnTo>
                    <a:pt x="139" y="60"/>
                  </a:lnTo>
                  <a:lnTo>
                    <a:pt x="141" y="60"/>
                  </a:lnTo>
                  <a:lnTo>
                    <a:pt x="141" y="58"/>
                  </a:lnTo>
                  <a:lnTo>
                    <a:pt x="143" y="60"/>
                  </a:lnTo>
                  <a:lnTo>
                    <a:pt x="143" y="58"/>
                  </a:lnTo>
                  <a:lnTo>
                    <a:pt x="141" y="58"/>
                  </a:lnTo>
                  <a:lnTo>
                    <a:pt x="139" y="58"/>
                  </a:lnTo>
                  <a:lnTo>
                    <a:pt x="139" y="60"/>
                  </a:lnTo>
                  <a:lnTo>
                    <a:pt x="139" y="58"/>
                  </a:lnTo>
                  <a:lnTo>
                    <a:pt x="139" y="56"/>
                  </a:lnTo>
                  <a:lnTo>
                    <a:pt x="141" y="56"/>
                  </a:lnTo>
                  <a:lnTo>
                    <a:pt x="141" y="54"/>
                  </a:lnTo>
                  <a:lnTo>
                    <a:pt x="143" y="56"/>
                  </a:lnTo>
                  <a:lnTo>
                    <a:pt x="145" y="56"/>
                  </a:lnTo>
                  <a:lnTo>
                    <a:pt x="143" y="56"/>
                  </a:lnTo>
                  <a:lnTo>
                    <a:pt x="143" y="54"/>
                  </a:lnTo>
                  <a:lnTo>
                    <a:pt x="141" y="53"/>
                  </a:lnTo>
                  <a:lnTo>
                    <a:pt x="139" y="51"/>
                  </a:lnTo>
                  <a:lnTo>
                    <a:pt x="141" y="51"/>
                  </a:lnTo>
                  <a:lnTo>
                    <a:pt x="143" y="51"/>
                  </a:lnTo>
                  <a:lnTo>
                    <a:pt x="141" y="51"/>
                  </a:lnTo>
                  <a:lnTo>
                    <a:pt x="141" y="49"/>
                  </a:lnTo>
                  <a:lnTo>
                    <a:pt x="143" y="49"/>
                  </a:lnTo>
                  <a:lnTo>
                    <a:pt x="145" y="49"/>
                  </a:lnTo>
                  <a:lnTo>
                    <a:pt x="147" y="49"/>
                  </a:lnTo>
                  <a:lnTo>
                    <a:pt x="145" y="51"/>
                  </a:lnTo>
                  <a:lnTo>
                    <a:pt x="147" y="51"/>
                  </a:lnTo>
                  <a:lnTo>
                    <a:pt x="148" y="51"/>
                  </a:lnTo>
                  <a:lnTo>
                    <a:pt x="148" y="53"/>
                  </a:lnTo>
                  <a:lnTo>
                    <a:pt x="148" y="51"/>
                  </a:lnTo>
                  <a:lnTo>
                    <a:pt x="147" y="51"/>
                  </a:lnTo>
                  <a:lnTo>
                    <a:pt x="147" y="49"/>
                  </a:lnTo>
                  <a:lnTo>
                    <a:pt x="147" y="47"/>
                  </a:lnTo>
                  <a:lnTo>
                    <a:pt x="145" y="47"/>
                  </a:lnTo>
                  <a:lnTo>
                    <a:pt x="143" y="47"/>
                  </a:lnTo>
                  <a:lnTo>
                    <a:pt x="143" y="46"/>
                  </a:lnTo>
                  <a:lnTo>
                    <a:pt x="145" y="46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8" y="42"/>
                  </a:lnTo>
                  <a:lnTo>
                    <a:pt x="148" y="44"/>
                  </a:lnTo>
                  <a:lnTo>
                    <a:pt x="150" y="42"/>
                  </a:lnTo>
                  <a:lnTo>
                    <a:pt x="152" y="42"/>
                  </a:lnTo>
                  <a:lnTo>
                    <a:pt x="152" y="44"/>
                  </a:lnTo>
                  <a:lnTo>
                    <a:pt x="154" y="44"/>
                  </a:lnTo>
                  <a:lnTo>
                    <a:pt x="154" y="46"/>
                  </a:lnTo>
                  <a:lnTo>
                    <a:pt x="154" y="44"/>
                  </a:lnTo>
                  <a:lnTo>
                    <a:pt x="155" y="46"/>
                  </a:lnTo>
                  <a:lnTo>
                    <a:pt x="155" y="47"/>
                  </a:lnTo>
                  <a:lnTo>
                    <a:pt x="157" y="47"/>
                  </a:lnTo>
                  <a:lnTo>
                    <a:pt x="155" y="49"/>
                  </a:lnTo>
                  <a:lnTo>
                    <a:pt x="157" y="49"/>
                  </a:lnTo>
                  <a:lnTo>
                    <a:pt x="157" y="51"/>
                  </a:lnTo>
                  <a:lnTo>
                    <a:pt x="157" y="53"/>
                  </a:lnTo>
                  <a:lnTo>
                    <a:pt x="157" y="54"/>
                  </a:lnTo>
                  <a:lnTo>
                    <a:pt x="155" y="54"/>
                  </a:lnTo>
                  <a:lnTo>
                    <a:pt x="157" y="54"/>
                  </a:lnTo>
                  <a:lnTo>
                    <a:pt x="157" y="56"/>
                  </a:lnTo>
                  <a:lnTo>
                    <a:pt x="157" y="54"/>
                  </a:lnTo>
                  <a:lnTo>
                    <a:pt x="157" y="53"/>
                  </a:lnTo>
                  <a:lnTo>
                    <a:pt x="157" y="51"/>
                  </a:lnTo>
                  <a:lnTo>
                    <a:pt x="159" y="51"/>
                  </a:lnTo>
                  <a:lnTo>
                    <a:pt x="159" y="53"/>
                  </a:lnTo>
                  <a:lnTo>
                    <a:pt x="161" y="51"/>
                  </a:lnTo>
                  <a:lnTo>
                    <a:pt x="161" y="49"/>
                  </a:lnTo>
                  <a:lnTo>
                    <a:pt x="159" y="47"/>
                  </a:lnTo>
                  <a:lnTo>
                    <a:pt x="157" y="49"/>
                  </a:lnTo>
                  <a:lnTo>
                    <a:pt x="157" y="47"/>
                  </a:lnTo>
                  <a:lnTo>
                    <a:pt x="157" y="46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6"/>
                  </a:lnTo>
                  <a:lnTo>
                    <a:pt x="159" y="44"/>
                  </a:lnTo>
                  <a:lnTo>
                    <a:pt x="157" y="42"/>
                  </a:lnTo>
                  <a:lnTo>
                    <a:pt x="155" y="42"/>
                  </a:lnTo>
                  <a:lnTo>
                    <a:pt x="155" y="40"/>
                  </a:lnTo>
                  <a:lnTo>
                    <a:pt x="154" y="40"/>
                  </a:lnTo>
                  <a:lnTo>
                    <a:pt x="155" y="40"/>
                  </a:lnTo>
                  <a:lnTo>
                    <a:pt x="157" y="40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1" y="40"/>
                  </a:lnTo>
                  <a:lnTo>
                    <a:pt x="161" y="42"/>
                  </a:lnTo>
                  <a:lnTo>
                    <a:pt x="161" y="44"/>
                  </a:lnTo>
                  <a:lnTo>
                    <a:pt x="161" y="46"/>
                  </a:lnTo>
                  <a:lnTo>
                    <a:pt x="162" y="46"/>
                  </a:lnTo>
                  <a:lnTo>
                    <a:pt x="162" y="47"/>
                  </a:lnTo>
                  <a:lnTo>
                    <a:pt x="162" y="46"/>
                  </a:lnTo>
                  <a:lnTo>
                    <a:pt x="161" y="44"/>
                  </a:lnTo>
                  <a:lnTo>
                    <a:pt x="161" y="42"/>
                  </a:lnTo>
                  <a:lnTo>
                    <a:pt x="162" y="42"/>
                  </a:lnTo>
                  <a:lnTo>
                    <a:pt x="162" y="40"/>
                  </a:lnTo>
                  <a:lnTo>
                    <a:pt x="164" y="40"/>
                  </a:lnTo>
                  <a:lnTo>
                    <a:pt x="164" y="42"/>
                  </a:lnTo>
                  <a:lnTo>
                    <a:pt x="166" y="42"/>
                  </a:lnTo>
                  <a:lnTo>
                    <a:pt x="168" y="42"/>
                  </a:lnTo>
                  <a:lnTo>
                    <a:pt x="168" y="44"/>
                  </a:lnTo>
                  <a:lnTo>
                    <a:pt x="166" y="44"/>
                  </a:lnTo>
                  <a:lnTo>
                    <a:pt x="168" y="44"/>
                  </a:lnTo>
                  <a:lnTo>
                    <a:pt x="170" y="44"/>
                  </a:lnTo>
                  <a:lnTo>
                    <a:pt x="170" y="42"/>
                  </a:lnTo>
                  <a:lnTo>
                    <a:pt x="168" y="42"/>
                  </a:lnTo>
                  <a:lnTo>
                    <a:pt x="168" y="40"/>
                  </a:lnTo>
                  <a:lnTo>
                    <a:pt x="168" y="39"/>
                  </a:lnTo>
                  <a:lnTo>
                    <a:pt x="170" y="40"/>
                  </a:lnTo>
                  <a:lnTo>
                    <a:pt x="171" y="40"/>
                  </a:lnTo>
                  <a:lnTo>
                    <a:pt x="173" y="40"/>
                  </a:lnTo>
                  <a:lnTo>
                    <a:pt x="173" y="39"/>
                  </a:lnTo>
                  <a:lnTo>
                    <a:pt x="175" y="40"/>
                  </a:lnTo>
                  <a:lnTo>
                    <a:pt x="173" y="42"/>
                  </a:lnTo>
                  <a:lnTo>
                    <a:pt x="171" y="44"/>
                  </a:lnTo>
                  <a:lnTo>
                    <a:pt x="170" y="46"/>
                  </a:lnTo>
                  <a:lnTo>
                    <a:pt x="170" y="47"/>
                  </a:lnTo>
                  <a:lnTo>
                    <a:pt x="170" y="49"/>
                  </a:lnTo>
                  <a:lnTo>
                    <a:pt x="170" y="51"/>
                  </a:lnTo>
                  <a:lnTo>
                    <a:pt x="170" y="53"/>
                  </a:lnTo>
                  <a:lnTo>
                    <a:pt x="171" y="53"/>
                  </a:lnTo>
                  <a:lnTo>
                    <a:pt x="171" y="54"/>
                  </a:lnTo>
                  <a:lnTo>
                    <a:pt x="171" y="53"/>
                  </a:lnTo>
                  <a:lnTo>
                    <a:pt x="170" y="53"/>
                  </a:lnTo>
                  <a:lnTo>
                    <a:pt x="170" y="51"/>
                  </a:lnTo>
                  <a:lnTo>
                    <a:pt x="170" y="49"/>
                  </a:lnTo>
                  <a:lnTo>
                    <a:pt x="171" y="49"/>
                  </a:lnTo>
                  <a:lnTo>
                    <a:pt x="171" y="47"/>
                  </a:lnTo>
                  <a:lnTo>
                    <a:pt x="173" y="47"/>
                  </a:lnTo>
                  <a:lnTo>
                    <a:pt x="173" y="49"/>
                  </a:lnTo>
                  <a:lnTo>
                    <a:pt x="173" y="47"/>
                  </a:lnTo>
                  <a:lnTo>
                    <a:pt x="171" y="47"/>
                  </a:lnTo>
                  <a:lnTo>
                    <a:pt x="171" y="46"/>
                  </a:lnTo>
                  <a:lnTo>
                    <a:pt x="173" y="46"/>
                  </a:lnTo>
                  <a:lnTo>
                    <a:pt x="175" y="44"/>
                  </a:lnTo>
                  <a:lnTo>
                    <a:pt x="175" y="46"/>
                  </a:lnTo>
                  <a:lnTo>
                    <a:pt x="177" y="46"/>
                  </a:lnTo>
                  <a:lnTo>
                    <a:pt x="177" y="47"/>
                  </a:lnTo>
                  <a:lnTo>
                    <a:pt x="177" y="49"/>
                  </a:lnTo>
                  <a:lnTo>
                    <a:pt x="175" y="49"/>
                  </a:lnTo>
                  <a:lnTo>
                    <a:pt x="175" y="51"/>
                  </a:lnTo>
                  <a:lnTo>
                    <a:pt x="177" y="49"/>
                  </a:lnTo>
                  <a:lnTo>
                    <a:pt x="178" y="49"/>
                  </a:lnTo>
                  <a:lnTo>
                    <a:pt x="178" y="47"/>
                  </a:lnTo>
                  <a:lnTo>
                    <a:pt x="178" y="46"/>
                  </a:lnTo>
                  <a:lnTo>
                    <a:pt x="177" y="46"/>
                  </a:lnTo>
                  <a:lnTo>
                    <a:pt x="177" y="44"/>
                  </a:lnTo>
                  <a:lnTo>
                    <a:pt x="178" y="44"/>
                  </a:lnTo>
                  <a:lnTo>
                    <a:pt x="178" y="46"/>
                  </a:lnTo>
                  <a:lnTo>
                    <a:pt x="180" y="44"/>
                  </a:lnTo>
                  <a:lnTo>
                    <a:pt x="180" y="46"/>
                  </a:lnTo>
                  <a:lnTo>
                    <a:pt x="180" y="47"/>
                  </a:lnTo>
                  <a:lnTo>
                    <a:pt x="182" y="47"/>
                  </a:lnTo>
                  <a:lnTo>
                    <a:pt x="180" y="46"/>
                  </a:lnTo>
                  <a:lnTo>
                    <a:pt x="180" y="44"/>
                  </a:lnTo>
                  <a:lnTo>
                    <a:pt x="178" y="44"/>
                  </a:lnTo>
                  <a:lnTo>
                    <a:pt x="180" y="44"/>
                  </a:lnTo>
                  <a:lnTo>
                    <a:pt x="184" y="44"/>
                  </a:lnTo>
                  <a:lnTo>
                    <a:pt x="185" y="42"/>
                  </a:lnTo>
                  <a:lnTo>
                    <a:pt x="185" y="40"/>
                  </a:lnTo>
                  <a:lnTo>
                    <a:pt x="185" y="39"/>
                  </a:lnTo>
                  <a:lnTo>
                    <a:pt x="185" y="40"/>
                  </a:lnTo>
                  <a:lnTo>
                    <a:pt x="185" y="39"/>
                  </a:lnTo>
                  <a:lnTo>
                    <a:pt x="185" y="40"/>
                  </a:lnTo>
                  <a:lnTo>
                    <a:pt x="184" y="40"/>
                  </a:lnTo>
                  <a:lnTo>
                    <a:pt x="184" y="42"/>
                  </a:lnTo>
                  <a:lnTo>
                    <a:pt x="182" y="42"/>
                  </a:lnTo>
                  <a:lnTo>
                    <a:pt x="180" y="42"/>
                  </a:lnTo>
                  <a:lnTo>
                    <a:pt x="178" y="42"/>
                  </a:lnTo>
                  <a:lnTo>
                    <a:pt x="178" y="40"/>
                  </a:lnTo>
                  <a:lnTo>
                    <a:pt x="177" y="39"/>
                  </a:lnTo>
                  <a:lnTo>
                    <a:pt x="177" y="37"/>
                  </a:lnTo>
                  <a:lnTo>
                    <a:pt x="177" y="35"/>
                  </a:lnTo>
                  <a:lnTo>
                    <a:pt x="177" y="33"/>
                  </a:lnTo>
                  <a:lnTo>
                    <a:pt x="175" y="33"/>
                  </a:lnTo>
                  <a:lnTo>
                    <a:pt x="175" y="31"/>
                  </a:lnTo>
                  <a:lnTo>
                    <a:pt x="175" y="30"/>
                  </a:lnTo>
                  <a:lnTo>
                    <a:pt x="175" y="28"/>
                  </a:lnTo>
                  <a:lnTo>
                    <a:pt x="173" y="26"/>
                  </a:lnTo>
                  <a:lnTo>
                    <a:pt x="171" y="24"/>
                  </a:lnTo>
                  <a:lnTo>
                    <a:pt x="171" y="23"/>
                  </a:lnTo>
                  <a:lnTo>
                    <a:pt x="170" y="21"/>
                  </a:lnTo>
                  <a:lnTo>
                    <a:pt x="170" y="19"/>
                  </a:lnTo>
                  <a:lnTo>
                    <a:pt x="168" y="19"/>
                  </a:lnTo>
                  <a:lnTo>
                    <a:pt x="168" y="17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6" y="14"/>
                  </a:lnTo>
                  <a:lnTo>
                    <a:pt x="166" y="12"/>
                  </a:lnTo>
                  <a:lnTo>
                    <a:pt x="166" y="10"/>
                  </a:lnTo>
                  <a:lnTo>
                    <a:pt x="164" y="8"/>
                  </a:lnTo>
                  <a:lnTo>
                    <a:pt x="164" y="7"/>
                  </a:lnTo>
                  <a:lnTo>
                    <a:pt x="164" y="5"/>
                  </a:lnTo>
                  <a:lnTo>
                    <a:pt x="164" y="3"/>
                  </a:lnTo>
                  <a:lnTo>
                    <a:pt x="164" y="1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6" y="1"/>
                  </a:lnTo>
                  <a:lnTo>
                    <a:pt x="168" y="0"/>
                  </a:lnTo>
                  <a:lnTo>
                    <a:pt x="170" y="1"/>
                  </a:lnTo>
                  <a:lnTo>
                    <a:pt x="171" y="1"/>
                  </a:lnTo>
                  <a:lnTo>
                    <a:pt x="171" y="3"/>
                  </a:lnTo>
                  <a:lnTo>
                    <a:pt x="173" y="5"/>
                  </a:lnTo>
                  <a:lnTo>
                    <a:pt x="175" y="7"/>
                  </a:lnTo>
                  <a:lnTo>
                    <a:pt x="175" y="8"/>
                  </a:lnTo>
                  <a:lnTo>
                    <a:pt x="175" y="10"/>
                  </a:lnTo>
                  <a:lnTo>
                    <a:pt x="177" y="10"/>
                  </a:lnTo>
                  <a:lnTo>
                    <a:pt x="178" y="12"/>
                  </a:lnTo>
                  <a:lnTo>
                    <a:pt x="178" y="14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82" y="16"/>
                  </a:lnTo>
                  <a:lnTo>
                    <a:pt x="182" y="17"/>
                  </a:lnTo>
                  <a:lnTo>
                    <a:pt x="185" y="17"/>
                  </a:lnTo>
                  <a:lnTo>
                    <a:pt x="189" y="19"/>
                  </a:lnTo>
                  <a:lnTo>
                    <a:pt x="191" y="21"/>
                  </a:lnTo>
                  <a:lnTo>
                    <a:pt x="194" y="21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6" y="24"/>
                  </a:lnTo>
                  <a:lnTo>
                    <a:pt x="198" y="26"/>
                  </a:lnTo>
                  <a:lnTo>
                    <a:pt x="198" y="24"/>
                  </a:lnTo>
                  <a:lnTo>
                    <a:pt x="196" y="24"/>
                  </a:lnTo>
                  <a:lnTo>
                    <a:pt x="196" y="23"/>
                  </a:lnTo>
                  <a:lnTo>
                    <a:pt x="198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5" y="21"/>
                  </a:lnTo>
                  <a:lnTo>
                    <a:pt x="209" y="23"/>
                  </a:lnTo>
                  <a:lnTo>
                    <a:pt x="210" y="21"/>
                  </a:lnTo>
                  <a:lnTo>
                    <a:pt x="212" y="21"/>
                  </a:lnTo>
                  <a:lnTo>
                    <a:pt x="212" y="23"/>
                  </a:lnTo>
                  <a:lnTo>
                    <a:pt x="214" y="23"/>
                  </a:lnTo>
                  <a:lnTo>
                    <a:pt x="212" y="24"/>
                  </a:lnTo>
                  <a:lnTo>
                    <a:pt x="210" y="24"/>
                  </a:lnTo>
                  <a:lnTo>
                    <a:pt x="210" y="26"/>
                  </a:lnTo>
                  <a:lnTo>
                    <a:pt x="210" y="28"/>
                  </a:lnTo>
                  <a:lnTo>
                    <a:pt x="210" y="30"/>
                  </a:lnTo>
                  <a:lnTo>
                    <a:pt x="212" y="30"/>
                  </a:lnTo>
                  <a:lnTo>
                    <a:pt x="212" y="28"/>
                  </a:lnTo>
                  <a:lnTo>
                    <a:pt x="214" y="28"/>
                  </a:lnTo>
                  <a:lnTo>
                    <a:pt x="216" y="28"/>
                  </a:lnTo>
                  <a:lnTo>
                    <a:pt x="216" y="30"/>
                  </a:lnTo>
                  <a:lnTo>
                    <a:pt x="217" y="31"/>
                  </a:lnTo>
                  <a:lnTo>
                    <a:pt x="217" y="30"/>
                  </a:lnTo>
                  <a:lnTo>
                    <a:pt x="217" y="31"/>
                  </a:lnTo>
                  <a:lnTo>
                    <a:pt x="219" y="31"/>
                  </a:lnTo>
                  <a:lnTo>
                    <a:pt x="219" y="33"/>
                  </a:lnTo>
                  <a:lnTo>
                    <a:pt x="219" y="35"/>
                  </a:lnTo>
                  <a:lnTo>
                    <a:pt x="219" y="33"/>
                  </a:lnTo>
                  <a:lnTo>
                    <a:pt x="219" y="31"/>
                  </a:lnTo>
                  <a:lnTo>
                    <a:pt x="219" y="30"/>
                  </a:lnTo>
                  <a:lnTo>
                    <a:pt x="217" y="30"/>
                  </a:lnTo>
                  <a:lnTo>
                    <a:pt x="216" y="30"/>
                  </a:lnTo>
                  <a:lnTo>
                    <a:pt x="217" y="28"/>
                  </a:lnTo>
                  <a:lnTo>
                    <a:pt x="216" y="28"/>
                  </a:lnTo>
                  <a:lnTo>
                    <a:pt x="214" y="28"/>
                  </a:lnTo>
                  <a:lnTo>
                    <a:pt x="212" y="28"/>
                  </a:lnTo>
                  <a:lnTo>
                    <a:pt x="210" y="28"/>
                  </a:lnTo>
                  <a:lnTo>
                    <a:pt x="210" y="26"/>
                  </a:lnTo>
                  <a:lnTo>
                    <a:pt x="212" y="26"/>
                  </a:lnTo>
                  <a:lnTo>
                    <a:pt x="212" y="24"/>
                  </a:lnTo>
                  <a:lnTo>
                    <a:pt x="214" y="24"/>
                  </a:lnTo>
                  <a:lnTo>
                    <a:pt x="214" y="23"/>
                  </a:lnTo>
                  <a:lnTo>
                    <a:pt x="214" y="21"/>
                  </a:lnTo>
                  <a:lnTo>
                    <a:pt x="216" y="21"/>
                  </a:lnTo>
                  <a:lnTo>
                    <a:pt x="216" y="23"/>
                  </a:lnTo>
                  <a:lnTo>
                    <a:pt x="217" y="23"/>
                  </a:lnTo>
                  <a:lnTo>
                    <a:pt x="216" y="23"/>
                  </a:lnTo>
                  <a:lnTo>
                    <a:pt x="216" y="21"/>
                  </a:lnTo>
                  <a:lnTo>
                    <a:pt x="217" y="19"/>
                  </a:lnTo>
                  <a:lnTo>
                    <a:pt x="219" y="21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8" y="16"/>
                  </a:lnTo>
                  <a:lnTo>
                    <a:pt x="230" y="16"/>
                  </a:lnTo>
                  <a:lnTo>
                    <a:pt x="233" y="14"/>
                  </a:lnTo>
                  <a:lnTo>
                    <a:pt x="233" y="16"/>
                  </a:lnTo>
                  <a:lnTo>
                    <a:pt x="233" y="17"/>
                  </a:lnTo>
                  <a:lnTo>
                    <a:pt x="235" y="17"/>
                  </a:lnTo>
                  <a:lnTo>
                    <a:pt x="237" y="17"/>
                  </a:lnTo>
                  <a:lnTo>
                    <a:pt x="237" y="16"/>
                  </a:lnTo>
                  <a:lnTo>
                    <a:pt x="235" y="16"/>
                  </a:lnTo>
                  <a:lnTo>
                    <a:pt x="235" y="14"/>
                  </a:lnTo>
                  <a:lnTo>
                    <a:pt x="237" y="14"/>
                  </a:lnTo>
                  <a:lnTo>
                    <a:pt x="237" y="12"/>
                  </a:lnTo>
                  <a:lnTo>
                    <a:pt x="239" y="12"/>
                  </a:lnTo>
                  <a:lnTo>
                    <a:pt x="239" y="10"/>
                  </a:lnTo>
                  <a:lnTo>
                    <a:pt x="240" y="10"/>
                  </a:lnTo>
                  <a:lnTo>
                    <a:pt x="242" y="12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2" y="14"/>
                  </a:lnTo>
                  <a:lnTo>
                    <a:pt x="242" y="12"/>
                  </a:lnTo>
                  <a:lnTo>
                    <a:pt x="244" y="12"/>
                  </a:lnTo>
                  <a:lnTo>
                    <a:pt x="242" y="10"/>
                  </a:lnTo>
                  <a:lnTo>
                    <a:pt x="242" y="8"/>
                  </a:lnTo>
                  <a:lnTo>
                    <a:pt x="244" y="7"/>
                  </a:lnTo>
                  <a:lnTo>
                    <a:pt x="246" y="5"/>
                  </a:lnTo>
                  <a:lnTo>
                    <a:pt x="247" y="3"/>
                  </a:lnTo>
                  <a:lnTo>
                    <a:pt x="249" y="1"/>
                  </a:lnTo>
                  <a:lnTo>
                    <a:pt x="251" y="1"/>
                  </a:lnTo>
                  <a:lnTo>
                    <a:pt x="253" y="1"/>
                  </a:lnTo>
                  <a:lnTo>
                    <a:pt x="255" y="0"/>
                  </a:lnTo>
                  <a:lnTo>
                    <a:pt x="255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07"/>
            <p:cNvSpPr>
              <a:spLocks/>
            </p:cNvSpPr>
            <p:nvPr/>
          </p:nvSpPr>
          <p:spPr bwMode="auto">
            <a:xfrm>
              <a:off x="3266" y="616"/>
              <a:ext cx="141" cy="384"/>
            </a:xfrm>
            <a:custGeom>
              <a:avLst/>
              <a:gdLst>
                <a:gd name="T0" fmla="*/ 15 w 141"/>
                <a:gd name="T1" fmla="*/ 375 h 384"/>
                <a:gd name="T2" fmla="*/ 19 w 141"/>
                <a:gd name="T3" fmla="*/ 363 h 384"/>
                <a:gd name="T4" fmla="*/ 30 w 141"/>
                <a:gd name="T5" fmla="*/ 356 h 384"/>
                <a:gd name="T6" fmla="*/ 31 w 141"/>
                <a:gd name="T7" fmla="*/ 354 h 384"/>
                <a:gd name="T8" fmla="*/ 23 w 141"/>
                <a:gd name="T9" fmla="*/ 347 h 384"/>
                <a:gd name="T10" fmla="*/ 23 w 141"/>
                <a:gd name="T11" fmla="*/ 340 h 384"/>
                <a:gd name="T12" fmla="*/ 23 w 141"/>
                <a:gd name="T13" fmla="*/ 328 h 384"/>
                <a:gd name="T14" fmla="*/ 24 w 141"/>
                <a:gd name="T15" fmla="*/ 320 h 384"/>
                <a:gd name="T16" fmla="*/ 26 w 141"/>
                <a:gd name="T17" fmla="*/ 308 h 384"/>
                <a:gd name="T18" fmla="*/ 30 w 141"/>
                <a:gd name="T19" fmla="*/ 301 h 384"/>
                <a:gd name="T20" fmla="*/ 40 w 141"/>
                <a:gd name="T21" fmla="*/ 296 h 384"/>
                <a:gd name="T22" fmla="*/ 42 w 141"/>
                <a:gd name="T23" fmla="*/ 289 h 384"/>
                <a:gd name="T24" fmla="*/ 46 w 141"/>
                <a:gd name="T25" fmla="*/ 285 h 384"/>
                <a:gd name="T26" fmla="*/ 53 w 141"/>
                <a:gd name="T27" fmla="*/ 281 h 384"/>
                <a:gd name="T28" fmla="*/ 49 w 141"/>
                <a:gd name="T29" fmla="*/ 271 h 384"/>
                <a:gd name="T30" fmla="*/ 60 w 141"/>
                <a:gd name="T31" fmla="*/ 264 h 384"/>
                <a:gd name="T32" fmla="*/ 65 w 141"/>
                <a:gd name="T33" fmla="*/ 253 h 384"/>
                <a:gd name="T34" fmla="*/ 58 w 141"/>
                <a:gd name="T35" fmla="*/ 232 h 384"/>
                <a:gd name="T36" fmla="*/ 49 w 141"/>
                <a:gd name="T37" fmla="*/ 214 h 384"/>
                <a:gd name="T38" fmla="*/ 42 w 141"/>
                <a:gd name="T39" fmla="*/ 191 h 384"/>
                <a:gd name="T40" fmla="*/ 40 w 141"/>
                <a:gd name="T41" fmla="*/ 177 h 384"/>
                <a:gd name="T42" fmla="*/ 44 w 141"/>
                <a:gd name="T43" fmla="*/ 166 h 384"/>
                <a:gd name="T44" fmla="*/ 40 w 141"/>
                <a:gd name="T45" fmla="*/ 161 h 384"/>
                <a:gd name="T46" fmla="*/ 30 w 141"/>
                <a:gd name="T47" fmla="*/ 166 h 384"/>
                <a:gd name="T48" fmla="*/ 26 w 141"/>
                <a:gd name="T49" fmla="*/ 154 h 384"/>
                <a:gd name="T50" fmla="*/ 17 w 141"/>
                <a:gd name="T51" fmla="*/ 147 h 384"/>
                <a:gd name="T52" fmla="*/ 14 w 141"/>
                <a:gd name="T53" fmla="*/ 138 h 384"/>
                <a:gd name="T54" fmla="*/ 10 w 141"/>
                <a:gd name="T55" fmla="*/ 136 h 384"/>
                <a:gd name="T56" fmla="*/ 0 w 141"/>
                <a:gd name="T57" fmla="*/ 131 h 384"/>
                <a:gd name="T58" fmla="*/ 8 w 141"/>
                <a:gd name="T59" fmla="*/ 120 h 384"/>
                <a:gd name="T60" fmla="*/ 21 w 141"/>
                <a:gd name="T61" fmla="*/ 124 h 384"/>
                <a:gd name="T62" fmla="*/ 35 w 141"/>
                <a:gd name="T63" fmla="*/ 126 h 384"/>
                <a:gd name="T64" fmla="*/ 40 w 141"/>
                <a:gd name="T65" fmla="*/ 136 h 384"/>
                <a:gd name="T66" fmla="*/ 46 w 141"/>
                <a:gd name="T67" fmla="*/ 151 h 384"/>
                <a:gd name="T68" fmla="*/ 54 w 141"/>
                <a:gd name="T69" fmla="*/ 147 h 384"/>
                <a:gd name="T70" fmla="*/ 61 w 141"/>
                <a:gd name="T71" fmla="*/ 131 h 384"/>
                <a:gd name="T72" fmla="*/ 67 w 141"/>
                <a:gd name="T73" fmla="*/ 117 h 384"/>
                <a:gd name="T74" fmla="*/ 67 w 141"/>
                <a:gd name="T75" fmla="*/ 108 h 384"/>
                <a:gd name="T76" fmla="*/ 77 w 141"/>
                <a:gd name="T77" fmla="*/ 104 h 384"/>
                <a:gd name="T78" fmla="*/ 86 w 141"/>
                <a:gd name="T79" fmla="*/ 94 h 384"/>
                <a:gd name="T80" fmla="*/ 97 w 141"/>
                <a:gd name="T81" fmla="*/ 96 h 384"/>
                <a:gd name="T82" fmla="*/ 102 w 141"/>
                <a:gd name="T83" fmla="*/ 85 h 384"/>
                <a:gd name="T84" fmla="*/ 111 w 141"/>
                <a:gd name="T85" fmla="*/ 85 h 384"/>
                <a:gd name="T86" fmla="*/ 115 w 141"/>
                <a:gd name="T87" fmla="*/ 73 h 384"/>
                <a:gd name="T88" fmla="*/ 116 w 141"/>
                <a:gd name="T89" fmla="*/ 62 h 384"/>
                <a:gd name="T90" fmla="*/ 125 w 141"/>
                <a:gd name="T91" fmla="*/ 58 h 384"/>
                <a:gd name="T92" fmla="*/ 120 w 141"/>
                <a:gd name="T93" fmla="*/ 48 h 384"/>
                <a:gd name="T94" fmla="*/ 115 w 141"/>
                <a:gd name="T95" fmla="*/ 46 h 384"/>
                <a:gd name="T96" fmla="*/ 104 w 141"/>
                <a:gd name="T97" fmla="*/ 44 h 384"/>
                <a:gd name="T98" fmla="*/ 102 w 141"/>
                <a:gd name="T99" fmla="*/ 37 h 384"/>
                <a:gd name="T100" fmla="*/ 111 w 141"/>
                <a:gd name="T101" fmla="*/ 34 h 384"/>
                <a:gd name="T102" fmla="*/ 120 w 141"/>
                <a:gd name="T103" fmla="*/ 34 h 384"/>
                <a:gd name="T104" fmla="*/ 130 w 141"/>
                <a:gd name="T105" fmla="*/ 41 h 384"/>
                <a:gd name="T106" fmla="*/ 129 w 141"/>
                <a:gd name="T107" fmla="*/ 37 h 384"/>
                <a:gd name="T108" fmla="*/ 129 w 141"/>
                <a:gd name="T109" fmla="*/ 25 h 384"/>
                <a:gd name="T110" fmla="*/ 120 w 141"/>
                <a:gd name="T111" fmla="*/ 23 h 384"/>
                <a:gd name="T112" fmla="*/ 125 w 141"/>
                <a:gd name="T113" fmla="*/ 16 h 384"/>
                <a:gd name="T114" fmla="*/ 130 w 141"/>
                <a:gd name="T115" fmla="*/ 20 h 384"/>
                <a:gd name="T116" fmla="*/ 127 w 141"/>
                <a:gd name="T117" fmla="*/ 14 h 384"/>
                <a:gd name="T118" fmla="*/ 136 w 141"/>
                <a:gd name="T119" fmla="*/ 14 h 384"/>
                <a:gd name="T120" fmla="*/ 134 w 141"/>
                <a:gd name="T121" fmla="*/ 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" h="384">
                  <a:moveTo>
                    <a:pt x="23" y="382"/>
                  </a:moveTo>
                  <a:lnTo>
                    <a:pt x="24" y="382"/>
                  </a:lnTo>
                  <a:lnTo>
                    <a:pt x="24" y="384"/>
                  </a:lnTo>
                  <a:lnTo>
                    <a:pt x="24" y="382"/>
                  </a:lnTo>
                  <a:lnTo>
                    <a:pt x="23" y="381"/>
                  </a:lnTo>
                  <a:lnTo>
                    <a:pt x="21" y="381"/>
                  </a:lnTo>
                  <a:lnTo>
                    <a:pt x="21" y="379"/>
                  </a:lnTo>
                  <a:lnTo>
                    <a:pt x="19" y="377"/>
                  </a:lnTo>
                  <a:lnTo>
                    <a:pt x="21" y="375"/>
                  </a:lnTo>
                  <a:lnTo>
                    <a:pt x="19" y="375"/>
                  </a:lnTo>
                  <a:lnTo>
                    <a:pt x="19" y="377"/>
                  </a:lnTo>
                  <a:lnTo>
                    <a:pt x="19" y="379"/>
                  </a:lnTo>
                  <a:lnTo>
                    <a:pt x="17" y="379"/>
                  </a:lnTo>
                  <a:lnTo>
                    <a:pt x="15" y="377"/>
                  </a:lnTo>
                  <a:lnTo>
                    <a:pt x="15" y="375"/>
                  </a:lnTo>
                  <a:lnTo>
                    <a:pt x="15" y="374"/>
                  </a:lnTo>
                  <a:lnTo>
                    <a:pt x="19" y="374"/>
                  </a:lnTo>
                  <a:lnTo>
                    <a:pt x="19" y="372"/>
                  </a:lnTo>
                  <a:lnTo>
                    <a:pt x="17" y="372"/>
                  </a:lnTo>
                  <a:lnTo>
                    <a:pt x="17" y="374"/>
                  </a:lnTo>
                  <a:lnTo>
                    <a:pt x="15" y="372"/>
                  </a:lnTo>
                  <a:lnTo>
                    <a:pt x="15" y="370"/>
                  </a:lnTo>
                  <a:lnTo>
                    <a:pt x="17" y="368"/>
                  </a:lnTo>
                  <a:lnTo>
                    <a:pt x="17" y="366"/>
                  </a:lnTo>
                  <a:lnTo>
                    <a:pt x="19" y="366"/>
                  </a:lnTo>
                  <a:lnTo>
                    <a:pt x="19" y="365"/>
                  </a:lnTo>
                  <a:lnTo>
                    <a:pt x="21" y="366"/>
                  </a:lnTo>
                  <a:lnTo>
                    <a:pt x="21" y="365"/>
                  </a:lnTo>
                  <a:lnTo>
                    <a:pt x="19" y="365"/>
                  </a:lnTo>
                  <a:lnTo>
                    <a:pt x="19" y="363"/>
                  </a:lnTo>
                  <a:lnTo>
                    <a:pt x="21" y="363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59"/>
                  </a:lnTo>
                  <a:lnTo>
                    <a:pt x="23" y="361"/>
                  </a:lnTo>
                  <a:lnTo>
                    <a:pt x="23" y="359"/>
                  </a:lnTo>
                  <a:lnTo>
                    <a:pt x="21" y="359"/>
                  </a:lnTo>
                  <a:lnTo>
                    <a:pt x="23" y="358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6" y="354"/>
                  </a:lnTo>
                  <a:lnTo>
                    <a:pt x="28" y="356"/>
                  </a:lnTo>
                  <a:lnTo>
                    <a:pt x="30" y="356"/>
                  </a:lnTo>
                  <a:lnTo>
                    <a:pt x="31" y="356"/>
                  </a:lnTo>
                  <a:lnTo>
                    <a:pt x="31" y="358"/>
                  </a:lnTo>
                  <a:lnTo>
                    <a:pt x="31" y="356"/>
                  </a:lnTo>
                  <a:lnTo>
                    <a:pt x="31" y="354"/>
                  </a:lnTo>
                  <a:lnTo>
                    <a:pt x="33" y="356"/>
                  </a:lnTo>
                  <a:lnTo>
                    <a:pt x="35" y="356"/>
                  </a:lnTo>
                  <a:lnTo>
                    <a:pt x="37" y="354"/>
                  </a:lnTo>
                  <a:lnTo>
                    <a:pt x="38" y="354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38" y="352"/>
                  </a:lnTo>
                  <a:lnTo>
                    <a:pt x="37" y="354"/>
                  </a:lnTo>
                  <a:lnTo>
                    <a:pt x="35" y="354"/>
                  </a:lnTo>
                  <a:lnTo>
                    <a:pt x="33" y="354"/>
                  </a:lnTo>
                  <a:lnTo>
                    <a:pt x="31" y="354"/>
                  </a:lnTo>
                  <a:lnTo>
                    <a:pt x="30" y="354"/>
                  </a:lnTo>
                  <a:lnTo>
                    <a:pt x="28" y="352"/>
                  </a:lnTo>
                  <a:lnTo>
                    <a:pt x="28" y="351"/>
                  </a:lnTo>
                  <a:lnTo>
                    <a:pt x="26" y="349"/>
                  </a:lnTo>
                  <a:lnTo>
                    <a:pt x="28" y="349"/>
                  </a:lnTo>
                  <a:lnTo>
                    <a:pt x="28" y="351"/>
                  </a:lnTo>
                  <a:lnTo>
                    <a:pt x="30" y="351"/>
                  </a:lnTo>
                  <a:lnTo>
                    <a:pt x="30" y="349"/>
                  </a:lnTo>
                  <a:lnTo>
                    <a:pt x="28" y="349"/>
                  </a:lnTo>
                  <a:lnTo>
                    <a:pt x="26" y="349"/>
                  </a:lnTo>
                  <a:lnTo>
                    <a:pt x="26" y="351"/>
                  </a:lnTo>
                  <a:lnTo>
                    <a:pt x="24" y="351"/>
                  </a:lnTo>
                  <a:lnTo>
                    <a:pt x="24" y="349"/>
                  </a:lnTo>
                  <a:lnTo>
                    <a:pt x="23" y="349"/>
                  </a:lnTo>
                  <a:lnTo>
                    <a:pt x="23" y="347"/>
                  </a:lnTo>
                  <a:lnTo>
                    <a:pt x="24" y="345"/>
                  </a:lnTo>
                  <a:lnTo>
                    <a:pt x="26" y="345"/>
                  </a:lnTo>
                  <a:lnTo>
                    <a:pt x="26" y="343"/>
                  </a:lnTo>
                  <a:lnTo>
                    <a:pt x="28" y="345"/>
                  </a:lnTo>
                  <a:lnTo>
                    <a:pt x="28" y="343"/>
                  </a:lnTo>
                  <a:lnTo>
                    <a:pt x="26" y="343"/>
                  </a:lnTo>
                  <a:lnTo>
                    <a:pt x="24" y="343"/>
                  </a:lnTo>
                  <a:lnTo>
                    <a:pt x="24" y="345"/>
                  </a:lnTo>
                  <a:lnTo>
                    <a:pt x="23" y="345"/>
                  </a:lnTo>
                  <a:lnTo>
                    <a:pt x="23" y="343"/>
                  </a:lnTo>
                  <a:lnTo>
                    <a:pt x="21" y="343"/>
                  </a:lnTo>
                  <a:lnTo>
                    <a:pt x="21" y="342"/>
                  </a:lnTo>
                  <a:lnTo>
                    <a:pt x="23" y="342"/>
                  </a:lnTo>
                  <a:lnTo>
                    <a:pt x="21" y="340"/>
                  </a:lnTo>
                  <a:lnTo>
                    <a:pt x="23" y="340"/>
                  </a:lnTo>
                  <a:lnTo>
                    <a:pt x="24" y="340"/>
                  </a:lnTo>
                  <a:lnTo>
                    <a:pt x="24" y="338"/>
                  </a:lnTo>
                  <a:lnTo>
                    <a:pt x="23" y="338"/>
                  </a:lnTo>
                  <a:lnTo>
                    <a:pt x="21" y="338"/>
                  </a:lnTo>
                  <a:lnTo>
                    <a:pt x="21" y="336"/>
                  </a:lnTo>
                  <a:lnTo>
                    <a:pt x="21" y="335"/>
                  </a:lnTo>
                  <a:lnTo>
                    <a:pt x="21" y="331"/>
                  </a:lnTo>
                  <a:lnTo>
                    <a:pt x="23" y="331"/>
                  </a:lnTo>
                  <a:lnTo>
                    <a:pt x="24" y="331"/>
                  </a:lnTo>
                  <a:lnTo>
                    <a:pt x="23" y="331"/>
                  </a:lnTo>
                  <a:lnTo>
                    <a:pt x="23" y="329"/>
                  </a:lnTo>
                  <a:lnTo>
                    <a:pt x="21" y="328"/>
                  </a:lnTo>
                  <a:lnTo>
                    <a:pt x="21" y="326"/>
                  </a:lnTo>
                  <a:lnTo>
                    <a:pt x="23" y="326"/>
                  </a:lnTo>
                  <a:lnTo>
                    <a:pt x="23" y="328"/>
                  </a:lnTo>
                  <a:lnTo>
                    <a:pt x="24" y="328"/>
                  </a:lnTo>
                  <a:lnTo>
                    <a:pt x="26" y="328"/>
                  </a:lnTo>
                  <a:lnTo>
                    <a:pt x="28" y="328"/>
                  </a:lnTo>
                  <a:lnTo>
                    <a:pt x="26" y="326"/>
                  </a:lnTo>
                  <a:lnTo>
                    <a:pt x="24" y="328"/>
                  </a:lnTo>
                  <a:lnTo>
                    <a:pt x="24" y="326"/>
                  </a:lnTo>
                  <a:lnTo>
                    <a:pt x="23" y="324"/>
                  </a:lnTo>
                  <a:lnTo>
                    <a:pt x="23" y="322"/>
                  </a:lnTo>
                  <a:lnTo>
                    <a:pt x="23" y="320"/>
                  </a:lnTo>
                  <a:lnTo>
                    <a:pt x="24" y="322"/>
                  </a:lnTo>
                  <a:lnTo>
                    <a:pt x="26" y="322"/>
                  </a:lnTo>
                  <a:lnTo>
                    <a:pt x="28" y="322"/>
                  </a:lnTo>
                  <a:lnTo>
                    <a:pt x="28" y="320"/>
                  </a:lnTo>
                  <a:lnTo>
                    <a:pt x="26" y="320"/>
                  </a:lnTo>
                  <a:lnTo>
                    <a:pt x="24" y="320"/>
                  </a:lnTo>
                  <a:lnTo>
                    <a:pt x="23" y="319"/>
                  </a:lnTo>
                  <a:lnTo>
                    <a:pt x="23" y="317"/>
                  </a:lnTo>
                  <a:lnTo>
                    <a:pt x="23" y="315"/>
                  </a:lnTo>
                  <a:lnTo>
                    <a:pt x="24" y="315"/>
                  </a:lnTo>
                  <a:lnTo>
                    <a:pt x="26" y="315"/>
                  </a:lnTo>
                  <a:lnTo>
                    <a:pt x="28" y="315"/>
                  </a:lnTo>
                  <a:lnTo>
                    <a:pt x="28" y="313"/>
                  </a:lnTo>
                  <a:lnTo>
                    <a:pt x="26" y="313"/>
                  </a:lnTo>
                  <a:lnTo>
                    <a:pt x="26" y="315"/>
                  </a:lnTo>
                  <a:lnTo>
                    <a:pt x="24" y="313"/>
                  </a:lnTo>
                  <a:lnTo>
                    <a:pt x="26" y="312"/>
                  </a:lnTo>
                  <a:lnTo>
                    <a:pt x="26" y="310"/>
                  </a:lnTo>
                  <a:lnTo>
                    <a:pt x="28" y="310"/>
                  </a:lnTo>
                  <a:lnTo>
                    <a:pt x="26" y="310"/>
                  </a:lnTo>
                  <a:lnTo>
                    <a:pt x="26" y="308"/>
                  </a:lnTo>
                  <a:lnTo>
                    <a:pt x="28" y="308"/>
                  </a:lnTo>
                  <a:lnTo>
                    <a:pt x="28" y="306"/>
                  </a:lnTo>
                  <a:lnTo>
                    <a:pt x="30" y="306"/>
                  </a:lnTo>
                  <a:lnTo>
                    <a:pt x="30" y="308"/>
                  </a:lnTo>
                  <a:lnTo>
                    <a:pt x="31" y="310"/>
                  </a:lnTo>
                  <a:lnTo>
                    <a:pt x="31" y="308"/>
                  </a:lnTo>
                  <a:lnTo>
                    <a:pt x="30" y="308"/>
                  </a:lnTo>
                  <a:lnTo>
                    <a:pt x="31" y="306"/>
                  </a:lnTo>
                  <a:lnTo>
                    <a:pt x="33" y="306"/>
                  </a:lnTo>
                  <a:lnTo>
                    <a:pt x="31" y="306"/>
                  </a:lnTo>
                  <a:lnTo>
                    <a:pt x="30" y="306"/>
                  </a:lnTo>
                  <a:lnTo>
                    <a:pt x="30" y="305"/>
                  </a:lnTo>
                  <a:lnTo>
                    <a:pt x="28" y="305"/>
                  </a:lnTo>
                  <a:lnTo>
                    <a:pt x="30" y="305"/>
                  </a:lnTo>
                  <a:lnTo>
                    <a:pt x="30" y="301"/>
                  </a:lnTo>
                  <a:lnTo>
                    <a:pt x="31" y="301"/>
                  </a:lnTo>
                  <a:lnTo>
                    <a:pt x="33" y="299"/>
                  </a:lnTo>
                  <a:lnTo>
                    <a:pt x="31" y="297"/>
                  </a:lnTo>
                  <a:lnTo>
                    <a:pt x="33" y="297"/>
                  </a:lnTo>
                  <a:lnTo>
                    <a:pt x="33" y="296"/>
                  </a:lnTo>
                  <a:lnTo>
                    <a:pt x="35" y="294"/>
                  </a:lnTo>
                  <a:lnTo>
                    <a:pt x="37" y="294"/>
                  </a:lnTo>
                  <a:lnTo>
                    <a:pt x="35" y="294"/>
                  </a:lnTo>
                  <a:lnTo>
                    <a:pt x="35" y="296"/>
                  </a:lnTo>
                  <a:lnTo>
                    <a:pt x="37" y="296"/>
                  </a:lnTo>
                  <a:lnTo>
                    <a:pt x="37" y="294"/>
                  </a:lnTo>
                  <a:lnTo>
                    <a:pt x="37" y="292"/>
                  </a:lnTo>
                  <a:lnTo>
                    <a:pt x="37" y="294"/>
                  </a:lnTo>
                  <a:lnTo>
                    <a:pt x="38" y="294"/>
                  </a:lnTo>
                  <a:lnTo>
                    <a:pt x="40" y="296"/>
                  </a:lnTo>
                  <a:lnTo>
                    <a:pt x="38" y="294"/>
                  </a:lnTo>
                  <a:lnTo>
                    <a:pt x="38" y="292"/>
                  </a:lnTo>
                  <a:lnTo>
                    <a:pt x="38" y="290"/>
                  </a:lnTo>
                  <a:lnTo>
                    <a:pt x="40" y="290"/>
                  </a:lnTo>
                  <a:lnTo>
                    <a:pt x="40" y="292"/>
                  </a:lnTo>
                  <a:lnTo>
                    <a:pt x="42" y="292"/>
                  </a:lnTo>
                  <a:lnTo>
                    <a:pt x="42" y="290"/>
                  </a:lnTo>
                  <a:lnTo>
                    <a:pt x="40" y="290"/>
                  </a:lnTo>
                  <a:lnTo>
                    <a:pt x="40" y="289"/>
                  </a:lnTo>
                  <a:lnTo>
                    <a:pt x="40" y="287"/>
                  </a:lnTo>
                  <a:lnTo>
                    <a:pt x="42" y="289"/>
                  </a:lnTo>
                  <a:lnTo>
                    <a:pt x="44" y="290"/>
                  </a:lnTo>
                  <a:lnTo>
                    <a:pt x="44" y="292"/>
                  </a:lnTo>
                  <a:lnTo>
                    <a:pt x="44" y="290"/>
                  </a:lnTo>
                  <a:lnTo>
                    <a:pt x="42" y="289"/>
                  </a:lnTo>
                  <a:lnTo>
                    <a:pt x="44" y="289"/>
                  </a:lnTo>
                  <a:lnTo>
                    <a:pt x="46" y="289"/>
                  </a:lnTo>
                  <a:lnTo>
                    <a:pt x="44" y="289"/>
                  </a:lnTo>
                  <a:lnTo>
                    <a:pt x="42" y="287"/>
                  </a:lnTo>
                  <a:lnTo>
                    <a:pt x="42" y="285"/>
                  </a:lnTo>
                  <a:lnTo>
                    <a:pt x="42" y="283"/>
                  </a:lnTo>
                  <a:lnTo>
                    <a:pt x="44" y="283"/>
                  </a:lnTo>
                  <a:lnTo>
                    <a:pt x="44" y="281"/>
                  </a:lnTo>
                  <a:lnTo>
                    <a:pt x="46" y="281"/>
                  </a:lnTo>
                  <a:lnTo>
                    <a:pt x="46" y="283"/>
                  </a:lnTo>
                  <a:lnTo>
                    <a:pt x="46" y="285"/>
                  </a:lnTo>
                  <a:lnTo>
                    <a:pt x="47" y="285"/>
                  </a:lnTo>
                  <a:lnTo>
                    <a:pt x="49" y="285"/>
                  </a:lnTo>
                  <a:lnTo>
                    <a:pt x="47" y="285"/>
                  </a:lnTo>
                  <a:lnTo>
                    <a:pt x="46" y="285"/>
                  </a:lnTo>
                  <a:lnTo>
                    <a:pt x="46" y="283"/>
                  </a:lnTo>
                  <a:lnTo>
                    <a:pt x="47" y="283"/>
                  </a:lnTo>
                  <a:lnTo>
                    <a:pt x="49" y="283"/>
                  </a:lnTo>
                  <a:lnTo>
                    <a:pt x="47" y="281"/>
                  </a:lnTo>
                  <a:lnTo>
                    <a:pt x="46" y="281"/>
                  </a:lnTo>
                  <a:lnTo>
                    <a:pt x="46" y="280"/>
                  </a:lnTo>
                  <a:lnTo>
                    <a:pt x="46" y="278"/>
                  </a:lnTo>
                  <a:lnTo>
                    <a:pt x="47" y="276"/>
                  </a:lnTo>
                  <a:lnTo>
                    <a:pt x="47" y="274"/>
                  </a:lnTo>
                  <a:lnTo>
                    <a:pt x="49" y="274"/>
                  </a:lnTo>
                  <a:lnTo>
                    <a:pt x="49" y="276"/>
                  </a:lnTo>
                  <a:lnTo>
                    <a:pt x="49" y="278"/>
                  </a:lnTo>
                  <a:lnTo>
                    <a:pt x="51" y="280"/>
                  </a:lnTo>
                  <a:lnTo>
                    <a:pt x="51" y="281"/>
                  </a:lnTo>
                  <a:lnTo>
                    <a:pt x="53" y="281"/>
                  </a:lnTo>
                  <a:lnTo>
                    <a:pt x="51" y="280"/>
                  </a:lnTo>
                  <a:lnTo>
                    <a:pt x="51" y="278"/>
                  </a:lnTo>
                  <a:lnTo>
                    <a:pt x="49" y="278"/>
                  </a:lnTo>
                  <a:lnTo>
                    <a:pt x="51" y="276"/>
                  </a:lnTo>
                  <a:lnTo>
                    <a:pt x="51" y="274"/>
                  </a:lnTo>
                  <a:lnTo>
                    <a:pt x="53" y="274"/>
                  </a:lnTo>
                  <a:lnTo>
                    <a:pt x="54" y="274"/>
                  </a:lnTo>
                  <a:lnTo>
                    <a:pt x="56" y="274"/>
                  </a:lnTo>
                  <a:lnTo>
                    <a:pt x="58" y="274"/>
                  </a:lnTo>
                  <a:lnTo>
                    <a:pt x="56" y="274"/>
                  </a:lnTo>
                  <a:lnTo>
                    <a:pt x="54" y="273"/>
                  </a:lnTo>
                  <a:lnTo>
                    <a:pt x="53" y="274"/>
                  </a:lnTo>
                  <a:lnTo>
                    <a:pt x="51" y="274"/>
                  </a:lnTo>
                  <a:lnTo>
                    <a:pt x="51" y="273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7"/>
                  </a:lnTo>
                  <a:lnTo>
                    <a:pt x="51" y="266"/>
                  </a:lnTo>
                  <a:lnTo>
                    <a:pt x="53" y="267"/>
                  </a:lnTo>
                  <a:lnTo>
                    <a:pt x="54" y="267"/>
                  </a:lnTo>
                  <a:lnTo>
                    <a:pt x="56" y="269"/>
                  </a:lnTo>
                  <a:lnTo>
                    <a:pt x="56" y="267"/>
                  </a:lnTo>
                  <a:lnTo>
                    <a:pt x="54" y="267"/>
                  </a:lnTo>
                  <a:lnTo>
                    <a:pt x="53" y="267"/>
                  </a:lnTo>
                  <a:lnTo>
                    <a:pt x="53" y="266"/>
                  </a:lnTo>
                  <a:lnTo>
                    <a:pt x="53" y="264"/>
                  </a:lnTo>
                  <a:lnTo>
                    <a:pt x="56" y="266"/>
                  </a:lnTo>
                  <a:lnTo>
                    <a:pt x="58" y="264"/>
                  </a:lnTo>
                  <a:lnTo>
                    <a:pt x="60" y="264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58" y="264"/>
                  </a:lnTo>
                  <a:lnTo>
                    <a:pt x="56" y="264"/>
                  </a:lnTo>
                  <a:lnTo>
                    <a:pt x="56" y="262"/>
                  </a:lnTo>
                  <a:lnTo>
                    <a:pt x="54" y="262"/>
                  </a:lnTo>
                  <a:lnTo>
                    <a:pt x="54" y="260"/>
                  </a:lnTo>
                  <a:lnTo>
                    <a:pt x="54" y="258"/>
                  </a:lnTo>
                  <a:lnTo>
                    <a:pt x="56" y="258"/>
                  </a:lnTo>
                  <a:lnTo>
                    <a:pt x="56" y="255"/>
                  </a:lnTo>
                  <a:lnTo>
                    <a:pt x="58" y="253"/>
                  </a:lnTo>
                  <a:lnTo>
                    <a:pt x="58" y="251"/>
                  </a:lnTo>
                  <a:lnTo>
                    <a:pt x="61" y="253"/>
                  </a:lnTo>
                  <a:lnTo>
                    <a:pt x="63" y="253"/>
                  </a:lnTo>
                  <a:lnTo>
                    <a:pt x="65" y="253"/>
                  </a:lnTo>
                  <a:lnTo>
                    <a:pt x="67" y="253"/>
                  </a:lnTo>
                  <a:lnTo>
                    <a:pt x="65" y="253"/>
                  </a:lnTo>
                  <a:lnTo>
                    <a:pt x="65" y="251"/>
                  </a:lnTo>
                  <a:lnTo>
                    <a:pt x="63" y="251"/>
                  </a:lnTo>
                  <a:lnTo>
                    <a:pt x="61" y="251"/>
                  </a:lnTo>
                  <a:lnTo>
                    <a:pt x="60" y="251"/>
                  </a:lnTo>
                  <a:lnTo>
                    <a:pt x="60" y="250"/>
                  </a:lnTo>
                  <a:lnTo>
                    <a:pt x="58" y="248"/>
                  </a:lnTo>
                  <a:lnTo>
                    <a:pt x="58" y="246"/>
                  </a:lnTo>
                  <a:lnTo>
                    <a:pt x="60" y="244"/>
                  </a:lnTo>
                  <a:lnTo>
                    <a:pt x="60" y="241"/>
                  </a:lnTo>
                  <a:lnTo>
                    <a:pt x="60" y="237"/>
                  </a:lnTo>
                  <a:lnTo>
                    <a:pt x="61" y="235"/>
                  </a:lnTo>
                  <a:lnTo>
                    <a:pt x="60" y="234"/>
                  </a:lnTo>
                  <a:lnTo>
                    <a:pt x="58" y="232"/>
                  </a:lnTo>
                  <a:lnTo>
                    <a:pt x="56" y="230"/>
                  </a:lnTo>
                  <a:lnTo>
                    <a:pt x="56" y="228"/>
                  </a:lnTo>
                  <a:lnTo>
                    <a:pt x="56" y="227"/>
                  </a:lnTo>
                  <a:lnTo>
                    <a:pt x="54" y="227"/>
                  </a:lnTo>
                  <a:lnTo>
                    <a:pt x="54" y="225"/>
                  </a:lnTo>
                  <a:lnTo>
                    <a:pt x="54" y="223"/>
                  </a:lnTo>
                  <a:lnTo>
                    <a:pt x="53" y="223"/>
                  </a:lnTo>
                  <a:lnTo>
                    <a:pt x="51" y="221"/>
                  </a:lnTo>
                  <a:lnTo>
                    <a:pt x="49" y="221"/>
                  </a:lnTo>
                  <a:lnTo>
                    <a:pt x="49" y="220"/>
                  </a:lnTo>
                  <a:lnTo>
                    <a:pt x="47" y="220"/>
                  </a:lnTo>
                  <a:lnTo>
                    <a:pt x="47" y="218"/>
                  </a:lnTo>
                  <a:lnTo>
                    <a:pt x="49" y="218"/>
                  </a:lnTo>
                  <a:lnTo>
                    <a:pt x="47" y="218"/>
                  </a:lnTo>
                  <a:lnTo>
                    <a:pt x="49" y="214"/>
                  </a:lnTo>
                  <a:lnTo>
                    <a:pt x="49" y="212"/>
                  </a:lnTo>
                  <a:lnTo>
                    <a:pt x="47" y="212"/>
                  </a:lnTo>
                  <a:lnTo>
                    <a:pt x="47" y="209"/>
                  </a:lnTo>
                  <a:lnTo>
                    <a:pt x="47" y="207"/>
                  </a:lnTo>
                  <a:lnTo>
                    <a:pt x="47" y="205"/>
                  </a:lnTo>
                  <a:lnTo>
                    <a:pt x="47" y="204"/>
                  </a:lnTo>
                  <a:lnTo>
                    <a:pt x="46" y="202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198"/>
                  </a:lnTo>
                  <a:lnTo>
                    <a:pt x="47" y="197"/>
                  </a:lnTo>
                  <a:lnTo>
                    <a:pt x="47" y="195"/>
                  </a:lnTo>
                  <a:lnTo>
                    <a:pt x="46" y="195"/>
                  </a:lnTo>
                  <a:lnTo>
                    <a:pt x="44" y="193"/>
                  </a:lnTo>
                  <a:lnTo>
                    <a:pt x="42" y="191"/>
                  </a:lnTo>
                  <a:lnTo>
                    <a:pt x="40" y="191"/>
                  </a:lnTo>
                  <a:lnTo>
                    <a:pt x="38" y="191"/>
                  </a:lnTo>
                  <a:lnTo>
                    <a:pt x="37" y="193"/>
                  </a:lnTo>
                  <a:lnTo>
                    <a:pt x="35" y="193"/>
                  </a:lnTo>
                  <a:lnTo>
                    <a:pt x="37" y="191"/>
                  </a:lnTo>
                  <a:lnTo>
                    <a:pt x="37" y="189"/>
                  </a:lnTo>
                  <a:lnTo>
                    <a:pt x="37" y="188"/>
                  </a:lnTo>
                  <a:lnTo>
                    <a:pt x="35" y="188"/>
                  </a:lnTo>
                  <a:lnTo>
                    <a:pt x="35" y="186"/>
                  </a:lnTo>
                  <a:lnTo>
                    <a:pt x="37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38" y="181"/>
                  </a:lnTo>
                  <a:lnTo>
                    <a:pt x="40" y="179"/>
                  </a:lnTo>
                  <a:lnTo>
                    <a:pt x="40" y="177"/>
                  </a:lnTo>
                  <a:lnTo>
                    <a:pt x="38" y="179"/>
                  </a:lnTo>
                  <a:lnTo>
                    <a:pt x="37" y="179"/>
                  </a:lnTo>
                  <a:lnTo>
                    <a:pt x="37" y="181"/>
                  </a:lnTo>
                  <a:lnTo>
                    <a:pt x="35" y="181"/>
                  </a:lnTo>
                  <a:lnTo>
                    <a:pt x="35" y="179"/>
                  </a:lnTo>
                  <a:lnTo>
                    <a:pt x="37" y="175"/>
                  </a:lnTo>
                  <a:lnTo>
                    <a:pt x="37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0"/>
                  </a:lnTo>
                  <a:lnTo>
                    <a:pt x="38" y="168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4" y="166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4" y="161"/>
                  </a:lnTo>
                  <a:lnTo>
                    <a:pt x="42" y="161"/>
                  </a:lnTo>
                  <a:lnTo>
                    <a:pt x="42" y="159"/>
                  </a:lnTo>
                  <a:lnTo>
                    <a:pt x="44" y="159"/>
                  </a:lnTo>
                  <a:lnTo>
                    <a:pt x="44" y="161"/>
                  </a:lnTo>
                  <a:lnTo>
                    <a:pt x="44" y="159"/>
                  </a:lnTo>
                  <a:lnTo>
                    <a:pt x="46" y="159"/>
                  </a:lnTo>
                  <a:lnTo>
                    <a:pt x="44" y="159"/>
                  </a:lnTo>
                  <a:lnTo>
                    <a:pt x="44" y="158"/>
                  </a:lnTo>
                  <a:lnTo>
                    <a:pt x="44" y="159"/>
                  </a:lnTo>
                  <a:lnTo>
                    <a:pt x="42" y="159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38" y="161"/>
                  </a:lnTo>
                  <a:lnTo>
                    <a:pt x="38" y="159"/>
                  </a:lnTo>
                  <a:lnTo>
                    <a:pt x="38" y="161"/>
                  </a:lnTo>
                  <a:lnTo>
                    <a:pt x="38" y="159"/>
                  </a:lnTo>
                  <a:lnTo>
                    <a:pt x="37" y="159"/>
                  </a:lnTo>
                  <a:lnTo>
                    <a:pt x="37" y="161"/>
                  </a:lnTo>
                  <a:lnTo>
                    <a:pt x="35" y="161"/>
                  </a:lnTo>
                  <a:lnTo>
                    <a:pt x="35" y="163"/>
                  </a:lnTo>
                  <a:lnTo>
                    <a:pt x="33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30" y="165"/>
                  </a:lnTo>
                  <a:lnTo>
                    <a:pt x="30" y="166"/>
                  </a:lnTo>
                  <a:lnTo>
                    <a:pt x="31" y="166"/>
                  </a:lnTo>
                  <a:lnTo>
                    <a:pt x="30" y="166"/>
                  </a:lnTo>
                  <a:lnTo>
                    <a:pt x="28" y="166"/>
                  </a:lnTo>
                  <a:lnTo>
                    <a:pt x="28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28" y="159"/>
                  </a:lnTo>
                  <a:lnTo>
                    <a:pt x="28" y="158"/>
                  </a:lnTo>
                  <a:lnTo>
                    <a:pt x="28" y="156"/>
                  </a:lnTo>
                  <a:lnTo>
                    <a:pt x="26" y="156"/>
                  </a:lnTo>
                  <a:lnTo>
                    <a:pt x="28" y="156"/>
                  </a:lnTo>
                  <a:lnTo>
                    <a:pt x="30" y="156"/>
                  </a:lnTo>
                  <a:lnTo>
                    <a:pt x="28" y="156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4" y="152"/>
                  </a:lnTo>
                  <a:lnTo>
                    <a:pt x="23" y="152"/>
                  </a:lnTo>
                  <a:lnTo>
                    <a:pt x="23" y="151"/>
                  </a:lnTo>
                  <a:lnTo>
                    <a:pt x="23" y="149"/>
                  </a:lnTo>
                  <a:lnTo>
                    <a:pt x="21" y="149"/>
                  </a:lnTo>
                  <a:lnTo>
                    <a:pt x="21" y="147"/>
                  </a:lnTo>
                  <a:lnTo>
                    <a:pt x="23" y="149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19" y="147"/>
                  </a:lnTo>
                  <a:lnTo>
                    <a:pt x="17" y="147"/>
                  </a:lnTo>
                  <a:lnTo>
                    <a:pt x="15" y="147"/>
                  </a:lnTo>
                  <a:lnTo>
                    <a:pt x="17" y="147"/>
                  </a:lnTo>
                  <a:lnTo>
                    <a:pt x="17" y="145"/>
                  </a:lnTo>
                  <a:lnTo>
                    <a:pt x="17" y="143"/>
                  </a:lnTo>
                  <a:lnTo>
                    <a:pt x="15" y="143"/>
                  </a:lnTo>
                  <a:lnTo>
                    <a:pt x="15" y="142"/>
                  </a:lnTo>
                  <a:lnTo>
                    <a:pt x="14" y="142"/>
                  </a:lnTo>
                  <a:lnTo>
                    <a:pt x="14" y="143"/>
                  </a:lnTo>
                  <a:lnTo>
                    <a:pt x="14" y="142"/>
                  </a:lnTo>
                  <a:lnTo>
                    <a:pt x="14" y="140"/>
                  </a:lnTo>
                  <a:lnTo>
                    <a:pt x="15" y="140"/>
                  </a:lnTo>
                  <a:lnTo>
                    <a:pt x="15" y="138"/>
                  </a:lnTo>
                  <a:lnTo>
                    <a:pt x="15" y="136"/>
                  </a:lnTo>
                  <a:lnTo>
                    <a:pt x="15" y="138"/>
                  </a:lnTo>
                  <a:lnTo>
                    <a:pt x="14" y="138"/>
                  </a:lnTo>
                  <a:lnTo>
                    <a:pt x="15" y="138"/>
                  </a:lnTo>
                  <a:lnTo>
                    <a:pt x="14" y="138"/>
                  </a:lnTo>
                  <a:lnTo>
                    <a:pt x="14" y="136"/>
                  </a:lnTo>
                  <a:lnTo>
                    <a:pt x="15" y="136"/>
                  </a:lnTo>
                  <a:lnTo>
                    <a:pt x="14" y="136"/>
                  </a:lnTo>
                  <a:lnTo>
                    <a:pt x="14" y="135"/>
                  </a:lnTo>
                  <a:lnTo>
                    <a:pt x="14" y="133"/>
                  </a:lnTo>
                  <a:lnTo>
                    <a:pt x="14" y="131"/>
                  </a:lnTo>
                  <a:lnTo>
                    <a:pt x="14" y="129"/>
                  </a:lnTo>
                  <a:lnTo>
                    <a:pt x="14" y="131"/>
                  </a:lnTo>
                  <a:lnTo>
                    <a:pt x="12" y="131"/>
                  </a:lnTo>
                  <a:lnTo>
                    <a:pt x="10" y="131"/>
                  </a:lnTo>
                  <a:lnTo>
                    <a:pt x="10" y="133"/>
                  </a:lnTo>
                  <a:lnTo>
                    <a:pt x="10" y="135"/>
                  </a:lnTo>
                  <a:lnTo>
                    <a:pt x="12" y="135"/>
                  </a:lnTo>
                  <a:lnTo>
                    <a:pt x="10" y="135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0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7" y="136"/>
                  </a:lnTo>
                  <a:lnTo>
                    <a:pt x="7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1" y="133"/>
                  </a:lnTo>
                  <a:lnTo>
                    <a:pt x="1" y="135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1" y="131"/>
                  </a:lnTo>
                  <a:lnTo>
                    <a:pt x="3" y="131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7" y="129"/>
                  </a:lnTo>
                  <a:lnTo>
                    <a:pt x="7" y="128"/>
                  </a:lnTo>
                  <a:lnTo>
                    <a:pt x="5" y="128"/>
                  </a:lnTo>
                  <a:lnTo>
                    <a:pt x="5" y="126"/>
                  </a:lnTo>
                  <a:lnTo>
                    <a:pt x="5" y="124"/>
                  </a:lnTo>
                  <a:lnTo>
                    <a:pt x="7" y="124"/>
                  </a:lnTo>
                  <a:lnTo>
                    <a:pt x="7" y="122"/>
                  </a:lnTo>
                  <a:lnTo>
                    <a:pt x="5" y="122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10" y="120"/>
                  </a:lnTo>
                  <a:lnTo>
                    <a:pt x="10" y="119"/>
                  </a:lnTo>
                  <a:lnTo>
                    <a:pt x="12" y="119"/>
                  </a:lnTo>
                  <a:lnTo>
                    <a:pt x="10" y="119"/>
                  </a:lnTo>
                  <a:lnTo>
                    <a:pt x="10" y="120"/>
                  </a:lnTo>
                  <a:lnTo>
                    <a:pt x="12" y="120"/>
                  </a:lnTo>
                  <a:lnTo>
                    <a:pt x="14" y="120"/>
                  </a:lnTo>
                  <a:lnTo>
                    <a:pt x="14" y="122"/>
                  </a:lnTo>
                  <a:lnTo>
                    <a:pt x="15" y="122"/>
                  </a:lnTo>
                  <a:lnTo>
                    <a:pt x="15" y="124"/>
                  </a:lnTo>
                  <a:lnTo>
                    <a:pt x="17" y="124"/>
                  </a:lnTo>
                  <a:lnTo>
                    <a:pt x="19" y="124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3" y="122"/>
                  </a:lnTo>
                  <a:lnTo>
                    <a:pt x="23" y="124"/>
                  </a:lnTo>
                  <a:lnTo>
                    <a:pt x="24" y="124"/>
                  </a:lnTo>
                  <a:lnTo>
                    <a:pt x="26" y="124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1" y="124"/>
                  </a:lnTo>
                  <a:lnTo>
                    <a:pt x="31" y="126"/>
                  </a:lnTo>
                  <a:lnTo>
                    <a:pt x="33" y="126"/>
                  </a:lnTo>
                  <a:lnTo>
                    <a:pt x="35" y="126"/>
                  </a:lnTo>
                  <a:lnTo>
                    <a:pt x="35" y="128"/>
                  </a:lnTo>
                  <a:lnTo>
                    <a:pt x="35" y="126"/>
                  </a:lnTo>
                  <a:lnTo>
                    <a:pt x="35" y="128"/>
                  </a:lnTo>
                  <a:lnTo>
                    <a:pt x="35" y="126"/>
                  </a:lnTo>
                  <a:lnTo>
                    <a:pt x="35" y="128"/>
                  </a:lnTo>
                  <a:lnTo>
                    <a:pt x="35" y="126"/>
                  </a:lnTo>
                  <a:lnTo>
                    <a:pt x="37" y="126"/>
                  </a:lnTo>
                  <a:lnTo>
                    <a:pt x="37" y="128"/>
                  </a:lnTo>
                  <a:lnTo>
                    <a:pt x="37" y="129"/>
                  </a:lnTo>
                  <a:lnTo>
                    <a:pt x="38" y="129"/>
                  </a:lnTo>
                  <a:lnTo>
                    <a:pt x="38" y="131"/>
                  </a:lnTo>
                  <a:lnTo>
                    <a:pt x="38" y="133"/>
                  </a:lnTo>
                  <a:lnTo>
                    <a:pt x="38" y="135"/>
                  </a:lnTo>
                  <a:lnTo>
                    <a:pt x="38" y="133"/>
                  </a:lnTo>
                  <a:lnTo>
                    <a:pt x="37" y="133"/>
                  </a:lnTo>
                  <a:lnTo>
                    <a:pt x="37" y="135"/>
                  </a:lnTo>
                  <a:lnTo>
                    <a:pt x="38" y="135"/>
                  </a:lnTo>
                  <a:lnTo>
                    <a:pt x="40" y="135"/>
                  </a:lnTo>
                  <a:lnTo>
                    <a:pt x="40" y="136"/>
                  </a:lnTo>
                  <a:lnTo>
                    <a:pt x="42" y="136"/>
                  </a:lnTo>
                  <a:lnTo>
                    <a:pt x="42" y="138"/>
                  </a:lnTo>
                  <a:lnTo>
                    <a:pt x="44" y="138"/>
                  </a:lnTo>
                  <a:lnTo>
                    <a:pt x="44" y="140"/>
                  </a:lnTo>
                  <a:lnTo>
                    <a:pt x="46" y="140"/>
                  </a:lnTo>
                  <a:lnTo>
                    <a:pt x="46" y="142"/>
                  </a:lnTo>
                  <a:lnTo>
                    <a:pt x="46" y="143"/>
                  </a:lnTo>
                  <a:lnTo>
                    <a:pt x="46" y="145"/>
                  </a:lnTo>
                  <a:lnTo>
                    <a:pt x="47" y="145"/>
                  </a:lnTo>
                  <a:lnTo>
                    <a:pt x="47" y="147"/>
                  </a:lnTo>
                  <a:lnTo>
                    <a:pt x="47" y="149"/>
                  </a:lnTo>
                  <a:lnTo>
                    <a:pt x="47" y="151"/>
                  </a:lnTo>
                  <a:lnTo>
                    <a:pt x="46" y="151"/>
                  </a:lnTo>
                  <a:lnTo>
                    <a:pt x="46" y="149"/>
                  </a:lnTo>
                  <a:lnTo>
                    <a:pt x="46" y="151"/>
                  </a:lnTo>
                  <a:lnTo>
                    <a:pt x="46" y="152"/>
                  </a:lnTo>
                  <a:lnTo>
                    <a:pt x="46" y="151"/>
                  </a:lnTo>
                  <a:lnTo>
                    <a:pt x="47" y="151"/>
                  </a:lnTo>
                  <a:lnTo>
                    <a:pt x="49" y="151"/>
                  </a:lnTo>
                  <a:lnTo>
                    <a:pt x="51" y="151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51" y="149"/>
                  </a:lnTo>
                  <a:lnTo>
                    <a:pt x="51" y="147"/>
                  </a:lnTo>
                  <a:lnTo>
                    <a:pt x="51" y="145"/>
                  </a:lnTo>
                  <a:lnTo>
                    <a:pt x="53" y="145"/>
                  </a:lnTo>
                  <a:lnTo>
                    <a:pt x="54" y="145"/>
                  </a:lnTo>
                  <a:lnTo>
                    <a:pt x="54" y="147"/>
                  </a:lnTo>
                  <a:lnTo>
                    <a:pt x="54" y="149"/>
                  </a:lnTo>
                  <a:lnTo>
                    <a:pt x="54" y="147"/>
                  </a:lnTo>
                  <a:lnTo>
                    <a:pt x="56" y="147"/>
                  </a:lnTo>
                  <a:lnTo>
                    <a:pt x="58" y="147"/>
                  </a:lnTo>
                  <a:lnTo>
                    <a:pt x="58" y="145"/>
                  </a:lnTo>
                  <a:lnTo>
                    <a:pt x="60" y="145"/>
                  </a:lnTo>
                  <a:lnTo>
                    <a:pt x="60" y="143"/>
                  </a:lnTo>
                  <a:lnTo>
                    <a:pt x="58" y="143"/>
                  </a:lnTo>
                  <a:lnTo>
                    <a:pt x="58" y="142"/>
                  </a:lnTo>
                  <a:lnTo>
                    <a:pt x="58" y="140"/>
                  </a:lnTo>
                  <a:lnTo>
                    <a:pt x="60" y="140"/>
                  </a:lnTo>
                  <a:lnTo>
                    <a:pt x="60" y="138"/>
                  </a:lnTo>
                  <a:lnTo>
                    <a:pt x="60" y="136"/>
                  </a:lnTo>
                  <a:lnTo>
                    <a:pt x="60" y="135"/>
                  </a:lnTo>
                  <a:lnTo>
                    <a:pt x="61" y="135"/>
                  </a:lnTo>
                  <a:lnTo>
                    <a:pt x="61" y="133"/>
                  </a:lnTo>
                  <a:lnTo>
                    <a:pt x="61" y="131"/>
                  </a:lnTo>
                  <a:lnTo>
                    <a:pt x="61" y="129"/>
                  </a:lnTo>
                  <a:lnTo>
                    <a:pt x="61" y="128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3" y="124"/>
                  </a:lnTo>
                  <a:lnTo>
                    <a:pt x="63" y="122"/>
                  </a:lnTo>
                  <a:lnTo>
                    <a:pt x="65" y="122"/>
                  </a:lnTo>
                  <a:lnTo>
                    <a:pt x="65" y="120"/>
                  </a:lnTo>
                  <a:lnTo>
                    <a:pt x="65" y="119"/>
                  </a:lnTo>
                  <a:lnTo>
                    <a:pt x="65" y="117"/>
                  </a:lnTo>
                  <a:lnTo>
                    <a:pt x="65" y="115"/>
                  </a:lnTo>
                  <a:lnTo>
                    <a:pt x="67" y="115"/>
                  </a:lnTo>
                  <a:lnTo>
                    <a:pt x="67" y="117"/>
                  </a:lnTo>
                  <a:lnTo>
                    <a:pt x="69" y="117"/>
                  </a:lnTo>
                  <a:lnTo>
                    <a:pt x="67" y="117"/>
                  </a:lnTo>
                  <a:lnTo>
                    <a:pt x="67" y="115"/>
                  </a:lnTo>
                  <a:lnTo>
                    <a:pt x="65" y="115"/>
                  </a:lnTo>
                  <a:lnTo>
                    <a:pt x="67" y="115"/>
                  </a:lnTo>
                  <a:lnTo>
                    <a:pt x="67" y="113"/>
                  </a:lnTo>
                  <a:lnTo>
                    <a:pt x="67" y="115"/>
                  </a:lnTo>
                  <a:lnTo>
                    <a:pt x="65" y="115"/>
                  </a:lnTo>
                  <a:lnTo>
                    <a:pt x="63" y="115"/>
                  </a:lnTo>
                  <a:lnTo>
                    <a:pt x="63" y="113"/>
                  </a:lnTo>
                  <a:lnTo>
                    <a:pt x="61" y="113"/>
                  </a:lnTo>
                  <a:lnTo>
                    <a:pt x="63" y="113"/>
                  </a:lnTo>
                  <a:lnTo>
                    <a:pt x="63" y="112"/>
                  </a:lnTo>
                  <a:lnTo>
                    <a:pt x="63" y="110"/>
                  </a:lnTo>
                  <a:lnTo>
                    <a:pt x="65" y="110"/>
                  </a:lnTo>
                  <a:lnTo>
                    <a:pt x="67" y="110"/>
                  </a:lnTo>
                  <a:lnTo>
                    <a:pt x="67" y="108"/>
                  </a:lnTo>
                  <a:lnTo>
                    <a:pt x="65" y="108"/>
                  </a:lnTo>
                  <a:lnTo>
                    <a:pt x="67" y="106"/>
                  </a:lnTo>
                  <a:lnTo>
                    <a:pt x="67" y="104"/>
                  </a:lnTo>
                  <a:lnTo>
                    <a:pt x="69" y="104"/>
                  </a:lnTo>
                  <a:lnTo>
                    <a:pt x="70" y="104"/>
                  </a:lnTo>
                  <a:lnTo>
                    <a:pt x="70" y="103"/>
                  </a:lnTo>
                  <a:lnTo>
                    <a:pt x="72" y="103"/>
                  </a:lnTo>
                  <a:lnTo>
                    <a:pt x="72" y="104"/>
                  </a:lnTo>
                  <a:lnTo>
                    <a:pt x="74" y="104"/>
                  </a:lnTo>
                  <a:lnTo>
                    <a:pt x="74" y="103"/>
                  </a:lnTo>
                  <a:lnTo>
                    <a:pt x="74" y="101"/>
                  </a:lnTo>
                  <a:lnTo>
                    <a:pt x="76" y="101"/>
                  </a:lnTo>
                  <a:lnTo>
                    <a:pt x="76" y="103"/>
                  </a:lnTo>
                  <a:lnTo>
                    <a:pt x="76" y="104"/>
                  </a:lnTo>
                  <a:lnTo>
                    <a:pt x="77" y="104"/>
                  </a:lnTo>
                  <a:lnTo>
                    <a:pt x="77" y="103"/>
                  </a:lnTo>
                  <a:lnTo>
                    <a:pt x="79" y="103"/>
                  </a:lnTo>
                  <a:lnTo>
                    <a:pt x="79" y="101"/>
                  </a:lnTo>
                  <a:lnTo>
                    <a:pt x="79" y="99"/>
                  </a:lnTo>
                  <a:lnTo>
                    <a:pt x="77" y="99"/>
                  </a:lnTo>
                  <a:lnTo>
                    <a:pt x="77" y="97"/>
                  </a:lnTo>
                  <a:lnTo>
                    <a:pt x="79" y="97"/>
                  </a:lnTo>
                  <a:lnTo>
                    <a:pt x="79" y="96"/>
                  </a:lnTo>
                  <a:lnTo>
                    <a:pt x="81" y="96"/>
                  </a:lnTo>
                  <a:lnTo>
                    <a:pt x="83" y="96"/>
                  </a:lnTo>
                  <a:lnTo>
                    <a:pt x="83" y="97"/>
                  </a:lnTo>
                  <a:lnTo>
                    <a:pt x="84" y="97"/>
                  </a:lnTo>
                  <a:lnTo>
                    <a:pt x="84" y="96"/>
                  </a:lnTo>
                  <a:lnTo>
                    <a:pt x="86" y="96"/>
                  </a:lnTo>
                  <a:lnTo>
                    <a:pt x="86" y="94"/>
                  </a:lnTo>
                  <a:lnTo>
                    <a:pt x="86" y="92"/>
                  </a:lnTo>
                  <a:lnTo>
                    <a:pt x="88" y="92"/>
                  </a:lnTo>
                  <a:lnTo>
                    <a:pt x="88" y="94"/>
                  </a:lnTo>
                  <a:lnTo>
                    <a:pt x="88" y="92"/>
                  </a:lnTo>
                  <a:lnTo>
                    <a:pt x="90" y="92"/>
                  </a:lnTo>
                  <a:lnTo>
                    <a:pt x="92" y="92"/>
                  </a:lnTo>
                  <a:lnTo>
                    <a:pt x="90" y="92"/>
                  </a:lnTo>
                  <a:lnTo>
                    <a:pt x="90" y="94"/>
                  </a:lnTo>
                  <a:lnTo>
                    <a:pt x="90" y="96"/>
                  </a:lnTo>
                  <a:lnTo>
                    <a:pt x="90" y="97"/>
                  </a:lnTo>
                  <a:lnTo>
                    <a:pt x="92" y="97"/>
                  </a:lnTo>
                  <a:lnTo>
                    <a:pt x="92" y="96"/>
                  </a:lnTo>
                  <a:lnTo>
                    <a:pt x="93" y="96"/>
                  </a:lnTo>
                  <a:lnTo>
                    <a:pt x="95" y="96"/>
                  </a:lnTo>
                  <a:lnTo>
                    <a:pt x="97" y="96"/>
                  </a:lnTo>
                  <a:lnTo>
                    <a:pt x="97" y="94"/>
                  </a:lnTo>
                  <a:lnTo>
                    <a:pt x="97" y="92"/>
                  </a:lnTo>
                  <a:lnTo>
                    <a:pt x="99" y="92"/>
                  </a:lnTo>
                  <a:lnTo>
                    <a:pt x="99" y="90"/>
                  </a:lnTo>
                  <a:lnTo>
                    <a:pt x="99" y="89"/>
                  </a:lnTo>
                  <a:lnTo>
                    <a:pt x="97" y="89"/>
                  </a:lnTo>
                  <a:lnTo>
                    <a:pt x="97" y="87"/>
                  </a:lnTo>
                  <a:lnTo>
                    <a:pt x="97" y="85"/>
                  </a:lnTo>
                  <a:lnTo>
                    <a:pt x="99" y="85"/>
                  </a:lnTo>
                  <a:lnTo>
                    <a:pt x="99" y="83"/>
                  </a:lnTo>
                  <a:lnTo>
                    <a:pt x="99" y="81"/>
                  </a:lnTo>
                  <a:lnTo>
                    <a:pt x="99" y="83"/>
                  </a:lnTo>
                  <a:lnTo>
                    <a:pt x="100" y="83"/>
                  </a:lnTo>
                  <a:lnTo>
                    <a:pt x="100" y="85"/>
                  </a:lnTo>
                  <a:lnTo>
                    <a:pt x="102" y="85"/>
                  </a:lnTo>
                  <a:lnTo>
                    <a:pt x="102" y="83"/>
                  </a:lnTo>
                  <a:lnTo>
                    <a:pt x="104" y="83"/>
                  </a:lnTo>
                  <a:lnTo>
                    <a:pt x="104" y="81"/>
                  </a:lnTo>
                  <a:lnTo>
                    <a:pt x="106" y="81"/>
                  </a:lnTo>
                  <a:lnTo>
                    <a:pt x="106" y="80"/>
                  </a:lnTo>
                  <a:lnTo>
                    <a:pt x="106" y="81"/>
                  </a:lnTo>
                  <a:lnTo>
                    <a:pt x="106" y="83"/>
                  </a:lnTo>
                  <a:lnTo>
                    <a:pt x="106" y="85"/>
                  </a:lnTo>
                  <a:lnTo>
                    <a:pt x="107" y="85"/>
                  </a:lnTo>
                  <a:lnTo>
                    <a:pt x="107" y="83"/>
                  </a:lnTo>
                  <a:lnTo>
                    <a:pt x="109" y="83"/>
                  </a:lnTo>
                  <a:lnTo>
                    <a:pt x="109" y="85"/>
                  </a:lnTo>
                  <a:lnTo>
                    <a:pt x="109" y="87"/>
                  </a:lnTo>
                  <a:lnTo>
                    <a:pt x="109" y="85"/>
                  </a:lnTo>
                  <a:lnTo>
                    <a:pt x="111" y="85"/>
                  </a:lnTo>
                  <a:lnTo>
                    <a:pt x="111" y="87"/>
                  </a:lnTo>
                  <a:lnTo>
                    <a:pt x="113" y="87"/>
                  </a:lnTo>
                  <a:lnTo>
                    <a:pt x="111" y="87"/>
                  </a:lnTo>
                  <a:lnTo>
                    <a:pt x="111" y="85"/>
                  </a:lnTo>
                  <a:lnTo>
                    <a:pt x="113" y="85"/>
                  </a:lnTo>
                  <a:lnTo>
                    <a:pt x="113" y="83"/>
                  </a:lnTo>
                  <a:lnTo>
                    <a:pt x="115" y="83"/>
                  </a:lnTo>
                  <a:lnTo>
                    <a:pt x="115" y="81"/>
                  </a:lnTo>
                  <a:lnTo>
                    <a:pt x="115" y="80"/>
                  </a:lnTo>
                  <a:lnTo>
                    <a:pt x="116" y="80"/>
                  </a:lnTo>
                  <a:lnTo>
                    <a:pt x="116" y="78"/>
                  </a:lnTo>
                  <a:lnTo>
                    <a:pt x="116" y="76"/>
                  </a:lnTo>
                  <a:lnTo>
                    <a:pt x="116" y="74"/>
                  </a:lnTo>
                  <a:lnTo>
                    <a:pt x="115" y="74"/>
                  </a:lnTo>
                  <a:lnTo>
                    <a:pt x="115" y="73"/>
                  </a:lnTo>
                  <a:lnTo>
                    <a:pt x="113" y="73"/>
                  </a:lnTo>
                  <a:lnTo>
                    <a:pt x="113" y="71"/>
                  </a:lnTo>
                  <a:lnTo>
                    <a:pt x="113" y="69"/>
                  </a:lnTo>
                  <a:lnTo>
                    <a:pt x="115" y="69"/>
                  </a:lnTo>
                  <a:lnTo>
                    <a:pt x="115" y="67"/>
                  </a:lnTo>
                  <a:lnTo>
                    <a:pt x="115" y="66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15" y="67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6" y="67"/>
                  </a:lnTo>
                  <a:lnTo>
                    <a:pt x="116" y="66"/>
                  </a:lnTo>
                  <a:lnTo>
                    <a:pt x="116" y="64"/>
                  </a:lnTo>
                  <a:lnTo>
                    <a:pt x="116" y="62"/>
                  </a:lnTo>
                  <a:lnTo>
                    <a:pt x="116" y="60"/>
                  </a:lnTo>
                  <a:lnTo>
                    <a:pt x="118" y="60"/>
                  </a:lnTo>
                  <a:lnTo>
                    <a:pt x="120" y="60"/>
                  </a:lnTo>
                  <a:lnTo>
                    <a:pt x="120" y="58"/>
                  </a:lnTo>
                  <a:lnTo>
                    <a:pt x="120" y="57"/>
                  </a:lnTo>
                  <a:lnTo>
                    <a:pt x="120" y="55"/>
                  </a:lnTo>
                  <a:lnTo>
                    <a:pt x="122" y="55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60"/>
                  </a:lnTo>
                  <a:lnTo>
                    <a:pt x="123" y="60"/>
                  </a:lnTo>
                  <a:lnTo>
                    <a:pt x="125" y="60"/>
                  </a:lnTo>
                  <a:lnTo>
                    <a:pt x="123" y="60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7" y="58"/>
                  </a:lnTo>
                  <a:lnTo>
                    <a:pt x="125" y="58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5" y="53"/>
                  </a:lnTo>
                  <a:lnTo>
                    <a:pt x="127" y="53"/>
                  </a:lnTo>
                  <a:lnTo>
                    <a:pt x="125" y="53"/>
                  </a:lnTo>
                  <a:lnTo>
                    <a:pt x="127" y="53"/>
                  </a:lnTo>
                  <a:lnTo>
                    <a:pt x="127" y="51"/>
                  </a:lnTo>
                  <a:lnTo>
                    <a:pt x="125" y="51"/>
                  </a:lnTo>
                  <a:lnTo>
                    <a:pt x="123" y="51"/>
                  </a:lnTo>
                  <a:lnTo>
                    <a:pt x="123" y="50"/>
                  </a:lnTo>
                  <a:lnTo>
                    <a:pt x="122" y="50"/>
                  </a:lnTo>
                  <a:lnTo>
                    <a:pt x="122" y="48"/>
                  </a:lnTo>
                  <a:lnTo>
                    <a:pt x="120" y="48"/>
                  </a:lnTo>
                  <a:lnTo>
                    <a:pt x="120" y="46"/>
                  </a:lnTo>
                  <a:lnTo>
                    <a:pt x="120" y="48"/>
                  </a:lnTo>
                  <a:lnTo>
                    <a:pt x="118" y="50"/>
                  </a:lnTo>
                  <a:lnTo>
                    <a:pt x="118" y="51"/>
                  </a:lnTo>
                  <a:lnTo>
                    <a:pt x="116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5" y="48"/>
                  </a:lnTo>
                  <a:lnTo>
                    <a:pt x="116" y="48"/>
                  </a:lnTo>
                  <a:lnTo>
                    <a:pt x="118" y="48"/>
                  </a:lnTo>
                  <a:lnTo>
                    <a:pt x="118" y="46"/>
                  </a:lnTo>
                  <a:lnTo>
                    <a:pt x="116" y="46"/>
                  </a:lnTo>
                  <a:lnTo>
                    <a:pt x="116" y="44"/>
                  </a:lnTo>
                  <a:lnTo>
                    <a:pt x="116" y="46"/>
                  </a:lnTo>
                  <a:lnTo>
                    <a:pt x="115" y="46"/>
                  </a:lnTo>
                  <a:lnTo>
                    <a:pt x="115" y="44"/>
                  </a:lnTo>
                  <a:lnTo>
                    <a:pt x="115" y="43"/>
                  </a:lnTo>
                  <a:lnTo>
                    <a:pt x="113" y="43"/>
                  </a:lnTo>
                  <a:lnTo>
                    <a:pt x="113" y="41"/>
                  </a:lnTo>
                  <a:lnTo>
                    <a:pt x="111" y="41"/>
                  </a:lnTo>
                  <a:lnTo>
                    <a:pt x="111" y="43"/>
                  </a:lnTo>
                  <a:lnTo>
                    <a:pt x="111" y="41"/>
                  </a:lnTo>
                  <a:lnTo>
                    <a:pt x="111" y="43"/>
                  </a:lnTo>
                  <a:lnTo>
                    <a:pt x="109" y="43"/>
                  </a:lnTo>
                  <a:lnTo>
                    <a:pt x="107" y="43"/>
                  </a:lnTo>
                  <a:lnTo>
                    <a:pt x="107" y="44"/>
                  </a:lnTo>
                  <a:lnTo>
                    <a:pt x="106" y="44"/>
                  </a:lnTo>
                  <a:lnTo>
                    <a:pt x="106" y="43"/>
                  </a:lnTo>
                  <a:lnTo>
                    <a:pt x="106" y="44"/>
                  </a:lnTo>
                  <a:lnTo>
                    <a:pt x="104" y="44"/>
                  </a:lnTo>
                  <a:lnTo>
                    <a:pt x="104" y="43"/>
                  </a:lnTo>
                  <a:lnTo>
                    <a:pt x="102" y="43"/>
                  </a:lnTo>
                  <a:lnTo>
                    <a:pt x="100" y="43"/>
                  </a:lnTo>
                  <a:lnTo>
                    <a:pt x="100" y="44"/>
                  </a:lnTo>
                  <a:lnTo>
                    <a:pt x="99" y="43"/>
                  </a:lnTo>
                  <a:lnTo>
                    <a:pt x="99" y="44"/>
                  </a:lnTo>
                  <a:lnTo>
                    <a:pt x="99" y="43"/>
                  </a:lnTo>
                  <a:lnTo>
                    <a:pt x="99" y="44"/>
                  </a:lnTo>
                  <a:lnTo>
                    <a:pt x="99" y="43"/>
                  </a:lnTo>
                  <a:lnTo>
                    <a:pt x="97" y="43"/>
                  </a:lnTo>
                  <a:lnTo>
                    <a:pt x="99" y="41"/>
                  </a:lnTo>
                  <a:lnTo>
                    <a:pt x="99" y="39"/>
                  </a:lnTo>
                  <a:lnTo>
                    <a:pt x="100" y="39"/>
                  </a:lnTo>
                  <a:lnTo>
                    <a:pt x="102" y="39"/>
                  </a:lnTo>
                  <a:lnTo>
                    <a:pt x="102" y="37"/>
                  </a:lnTo>
                  <a:lnTo>
                    <a:pt x="104" y="37"/>
                  </a:lnTo>
                  <a:lnTo>
                    <a:pt x="104" y="35"/>
                  </a:lnTo>
                  <a:lnTo>
                    <a:pt x="106" y="35"/>
                  </a:lnTo>
                  <a:lnTo>
                    <a:pt x="107" y="35"/>
                  </a:lnTo>
                  <a:lnTo>
                    <a:pt x="109" y="35"/>
                  </a:lnTo>
                  <a:lnTo>
                    <a:pt x="111" y="35"/>
                  </a:lnTo>
                  <a:lnTo>
                    <a:pt x="113" y="35"/>
                  </a:lnTo>
                  <a:lnTo>
                    <a:pt x="113" y="37"/>
                  </a:lnTo>
                  <a:lnTo>
                    <a:pt x="113" y="35"/>
                  </a:lnTo>
                  <a:lnTo>
                    <a:pt x="113" y="37"/>
                  </a:lnTo>
                  <a:lnTo>
                    <a:pt x="113" y="35"/>
                  </a:lnTo>
                  <a:lnTo>
                    <a:pt x="115" y="35"/>
                  </a:lnTo>
                  <a:lnTo>
                    <a:pt x="113" y="35"/>
                  </a:lnTo>
                  <a:lnTo>
                    <a:pt x="111" y="35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2"/>
                  </a:lnTo>
                  <a:lnTo>
                    <a:pt x="113" y="30"/>
                  </a:lnTo>
                  <a:lnTo>
                    <a:pt x="115" y="30"/>
                  </a:lnTo>
                  <a:lnTo>
                    <a:pt x="115" y="28"/>
                  </a:lnTo>
                  <a:lnTo>
                    <a:pt x="115" y="30"/>
                  </a:lnTo>
                  <a:lnTo>
                    <a:pt x="116" y="30"/>
                  </a:lnTo>
                  <a:lnTo>
                    <a:pt x="115" y="30"/>
                  </a:lnTo>
                  <a:lnTo>
                    <a:pt x="115" y="32"/>
                  </a:lnTo>
                  <a:lnTo>
                    <a:pt x="116" y="32"/>
                  </a:lnTo>
                  <a:lnTo>
                    <a:pt x="116" y="30"/>
                  </a:lnTo>
                  <a:lnTo>
                    <a:pt x="116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20" y="34"/>
                  </a:lnTo>
                  <a:lnTo>
                    <a:pt x="120" y="35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2" y="39"/>
                  </a:lnTo>
                  <a:lnTo>
                    <a:pt x="123" y="39"/>
                  </a:lnTo>
                  <a:lnTo>
                    <a:pt x="125" y="41"/>
                  </a:lnTo>
                  <a:lnTo>
                    <a:pt x="125" y="43"/>
                  </a:lnTo>
                  <a:lnTo>
                    <a:pt x="125" y="44"/>
                  </a:lnTo>
                  <a:lnTo>
                    <a:pt x="127" y="44"/>
                  </a:lnTo>
                  <a:lnTo>
                    <a:pt x="127" y="43"/>
                  </a:lnTo>
                  <a:lnTo>
                    <a:pt x="127" y="41"/>
                  </a:lnTo>
                  <a:lnTo>
                    <a:pt x="129" y="41"/>
                  </a:lnTo>
                  <a:lnTo>
                    <a:pt x="129" y="39"/>
                  </a:lnTo>
                  <a:lnTo>
                    <a:pt x="130" y="39"/>
                  </a:lnTo>
                  <a:lnTo>
                    <a:pt x="130" y="41"/>
                  </a:lnTo>
                  <a:lnTo>
                    <a:pt x="130" y="43"/>
                  </a:lnTo>
                  <a:lnTo>
                    <a:pt x="130" y="44"/>
                  </a:lnTo>
                  <a:lnTo>
                    <a:pt x="132" y="44"/>
                  </a:lnTo>
                  <a:lnTo>
                    <a:pt x="134" y="44"/>
                  </a:lnTo>
                  <a:lnTo>
                    <a:pt x="134" y="43"/>
                  </a:lnTo>
                  <a:lnTo>
                    <a:pt x="134" y="41"/>
                  </a:lnTo>
                  <a:lnTo>
                    <a:pt x="132" y="41"/>
                  </a:lnTo>
                  <a:lnTo>
                    <a:pt x="132" y="43"/>
                  </a:lnTo>
                  <a:lnTo>
                    <a:pt x="132" y="41"/>
                  </a:lnTo>
                  <a:lnTo>
                    <a:pt x="132" y="39"/>
                  </a:lnTo>
                  <a:lnTo>
                    <a:pt x="132" y="37"/>
                  </a:lnTo>
                  <a:lnTo>
                    <a:pt x="132" y="35"/>
                  </a:lnTo>
                  <a:lnTo>
                    <a:pt x="130" y="35"/>
                  </a:lnTo>
                  <a:lnTo>
                    <a:pt x="130" y="37"/>
                  </a:lnTo>
                  <a:lnTo>
                    <a:pt x="129" y="37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0" y="34"/>
                  </a:lnTo>
                  <a:lnTo>
                    <a:pt x="129" y="34"/>
                  </a:lnTo>
                  <a:lnTo>
                    <a:pt x="127" y="34"/>
                  </a:lnTo>
                  <a:lnTo>
                    <a:pt x="127" y="32"/>
                  </a:lnTo>
                  <a:lnTo>
                    <a:pt x="127" y="30"/>
                  </a:lnTo>
                  <a:lnTo>
                    <a:pt x="129" y="30"/>
                  </a:lnTo>
                  <a:lnTo>
                    <a:pt x="127" y="30"/>
                  </a:lnTo>
                  <a:lnTo>
                    <a:pt x="127" y="28"/>
                  </a:lnTo>
                  <a:lnTo>
                    <a:pt x="129" y="28"/>
                  </a:lnTo>
                  <a:lnTo>
                    <a:pt x="127" y="28"/>
                  </a:lnTo>
                  <a:lnTo>
                    <a:pt x="127" y="27"/>
                  </a:lnTo>
                  <a:lnTo>
                    <a:pt x="129" y="27"/>
                  </a:lnTo>
                  <a:lnTo>
                    <a:pt x="129" y="25"/>
                  </a:lnTo>
                  <a:lnTo>
                    <a:pt x="127" y="25"/>
                  </a:lnTo>
                  <a:lnTo>
                    <a:pt x="125" y="25"/>
                  </a:lnTo>
                  <a:lnTo>
                    <a:pt x="125" y="27"/>
                  </a:lnTo>
                  <a:lnTo>
                    <a:pt x="123" y="27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2" y="27"/>
                  </a:lnTo>
                  <a:lnTo>
                    <a:pt x="120" y="27"/>
                  </a:lnTo>
                  <a:lnTo>
                    <a:pt x="118" y="27"/>
                  </a:lnTo>
                  <a:lnTo>
                    <a:pt x="120" y="27"/>
                  </a:lnTo>
                  <a:lnTo>
                    <a:pt x="120" y="25"/>
                  </a:lnTo>
                  <a:lnTo>
                    <a:pt x="118" y="25"/>
                  </a:lnTo>
                  <a:lnTo>
                    <a:pt x="120" y="23"/>
                  </a:lnTo>
                  <a:lnTo>
                    <a:pt x="120" y="25"/>
                  </a:lnTo>
                  <a:lnTo>
                    <a:pt x="120" y="23"/>
                  </a:lnTo>
                  <a:lnTo>
                    <a:pt x="120" y="25"/>
                  </a:lnTo>
                  <a:lnTo>
                    <a:pt x="120" y="23"/>
                  </a:lnTo>
                  <a:lnTo>
                    <a:pt x="122" y="23"/>
                  </a:lnTo>
                  <a:lnTo>
                    <a:pt x="122" y="25"/>
                  </a:lnTo>
                  <a:lnTo>
                    <a:pt x="122" y="23"/>
                  </a:lnTo>
                  <a:lnTo>
                    <a:pt x="122" y="25"/>
                  </a:lnTo>
                  <a:lnTo>
                    <a:pt x="122" y="23"/>
                  </a:lnTo>
                  <a:lnTo>
                    <a:pt x="123" y="23"/>
                  </a:lnTo>
                  <a:lnTo>
                    <a:pt x="123" y="21"/>
                  </a:lnTo>
                  <a:lnTo>
                    <a:pt x="123" y="20"/>
                  </a:lnTo>
                  <a:lnTo>
                    <a:pt x="122" y="20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3" y="16"/>
                  </a:lnTo>
                  <a:lnTo>
                    <a:pt x="125" y="16"/>
                  </a:lnTo>
                  <a:lnTo>
                    <a:pt x="125" y="18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3" y="21"/>
                  </a:lnTo>
                  <a:lnTo>
                    <a:pt x="125" y="21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9" y="21"/>
                  </a:lnTo>
                  <a:lnTo>
                    <a:pt x="130" y="21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30" y="20"/>
                  </a:lnTo>
                  <a:lnTo>
                    <a:pt x="130" y="21"/>
                  </a:lnTo>
                  <a:lnTo>
                    <a:pt x="130" y="20"/>
                  </a:lnTo>
                  <a:lnTo>
                    <a:pt x="130" y="21"/>
                  </a:lnTo>
                  <a:lnTo>
                    <a:pt x="132" y="21"/>
                  </a:lnTo>
                  <a:lnTo>
                    <a:pt x="132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0" y="20"/>
                  </a:lnTo>
                  <a:lnTo>
                    <a:pt x="130" y="18"/>
                  </a:lnTo>
                  <a:lnTo>
                    <a:pt x="129" y="18"/>
                  </a:lnTo>
                  <a:lnTo>
                    <a:pt x="127" y="18"/>
                  </a:lnTo>
                  <a:lnTo>
                    <a:pt x="127" y="16"/>
                  </a:lnTo>
                  <a:lnTo>
                    <a:pt x="127" y="18"/>
                  </a:lnTo>
                  <a:lnTo>
                    <a:pt x="127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7" y="14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29" y="14"/>
                  </a:lnTo>
                  <a:lnTo>
                    <a:pt x="130" y="14"/>
                  </a:lnTo>
                  <a:lnTo>
                    <a:pt x="130" y="16"/>
                  </a:lnTo>
                  <a:lnTo>
                    <a:pt x="132" y="16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6" y="18"/>
                  </a:lnTo>
                  <a:lnTo>
                    <a:pt x="134" y="18"/>
                  </a:lnTo>
                  <a:lnTo>
                    <a:pt x="136" y="18"/>
                  </a:lnTo>
                  <a:lnTo>
                    <a:pt x="136" y="16"/>
                  </a:lnTo>
                  <a:lnTo>
                    <a:pt x="136" y="14"/>
                  </a:lnTo>
                  <a:lnTo>
                    <a:pt x="138" y="14"/>
                  </a:lnTo>
                  <a:lnTo>
                    <a:pt x="136" y="14"/>
                  </a:lnTo>
                  <a:lnTo>
                    <a:pt x="138" y="14"/>
                  </a:lnTo>
                  <a:lnTo>
                    <a:pt x="138" y="12"/>
                  </a:lnTo>
                  <a:lnTo>
                    <a:pt x="136" y="12"/>
                  </a:lnTo>
                  <a:lnTo>
                    <a:pt x="136" y="11"/>
                  </a:lnTo>
                  <a:lnTo>
                    <a:pt x="134" y="11"/>
                  </a:lnTo>
                  <a:lnTo>
                    <a:pt x="134" y="12"/>
                  </a:lnTo>
                  <a:lnTo>
                    <a:pt x="132" y="12"/>
                  </a:lnTo>
                  <a:lnTo>
                    <a:pt x="130" y="12"/>
                  </a:lnTo>
                  <a:lnTo>
                    <a:pt x="130" y="11"/>
                  </a:lnTo>
                  <a:lnTo>
                    <a:pt x="130" y="9"/>
                  </a:lnTo>
                  <a:lnTo>
                    <a:pt x="132" y="9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4" y="5"/>
                  </a:lnTo>
                  <a:lnTo>
                    <a:pt x="136" y="5"/>
                  </a:lnTo>
                  <a:lnTo>
                    <a:pt x="138" y="5"/>
                  </a:lnTo>
                  <a:lnTo>
                    <a:pt x="138" y="4"/>
                  </a:lnTo>
                  <a:lnTo>
                    <a:pt x="139" y="4"/>
                  </a:lnTo>
                  <a:lnTo>
                    <a:pt x="139" y="2"/>
                  </a:lnTo>
                  <a:lnTo>
                    <a:pt x="141" y="2"/>
                  </a:lnTo>
                  <a:lnTo>
                    <a:pt x="139" y="2"/>
                  </a:lnTo>
                  <a:lnTo>
                    <a:pt x="139" y="0"/>
                  </a:lnTo>
                  <a:lnTo>
                    <a:pt x="14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08"/>
            <p:cNvSpPr>
              <a:spLocks/>
            </p:cNvSpPr>
            <p:nvPr/>
          </p:nvSpPr>
          <p:spPr bwMode="auto">
            <a:xfrm>
              <a:off x="1908" y="3494"/>
              <a:ext cx="869" cy="788"/>
            </a:xfrm>
            <a:custGeom>
              <a:avLst/>
              <a:gdLst>
                <a:gd name="T0" fmla="*/ 651 w 869"/>
                <a:gd name="T1" fmla="*/ 21 h 788"/>
                <a:gd name="T2" fmla="*/ 678 w 869"/>
                <a:gd name="T3" fmla="*/ 44 h 788"/>
                <a:gd name="T4" fmla="*/ 699 w 869"/>
                <a:gd name="T5" fmla="*/ 83 h 788"/>
                <a:gd name="T6" fmla="*/ 722 w 869"/>
                <a:gd name="T7" fmla="*/ 115 h 788"/>
                <a:gd name="T8" fmla="*/ 752 w 869"/>
                <a:gd name="T9" fmla="*/ 142 h 788"/>
                <a:gd name="T10" fmla="*/ 750 w 869"/>
                <a:gd name="T11" fmla="*/ 177 h 788"/>
                <a:gd name="T12" fmla="*/ 735 w 869"/>
                <a:gd name="T13" fmla="*/ 207 h 788"/>
                <a:gd name="T14" fmla="*/ 754 w 869"/>
                <a:gd name="T15" fmla="*/ 239 h 788"/>
                <a:gd name="T16" fmla="*/ 749 w 869"/>
                <a:gd name="T17" fmla="*/ 276 h 788"/>
                <a:gd name="T18" fmla="*/ 742 w 869"/>
                <a:gd name="T19" fmla="*/ 311 h 788"/>
                <a:gd name="T20" fmla="*/ 775 w 869"/>
                <a:gd name="T21" fmla="*/ 338 h 788"/>
                <a:gd name="T22" fmla="*/ 807 w 869"/>
                <a:gd name="T23" fmla="*/ 352 h 788"/>
                <a:gd name="T24" fmla="*/ 832 w 869"/>
                <a:gd name="T25" fmla="*/ 386 h 788"/>
                <a:gd name="T26" fmla="*/ 867 w 869"/>
                <a:gd name="T27" fmla="*/ 414 h 788"/>
                <a:gd name="T28" fmla="*/ 865 w 869"/>
                <a:gd name="T29" fmla="*/ 458 h 788"/>
                <a:gd name="T30" fmla="*/ 842 w 869"/>
                <a:gd name="T31" fmla="*/ 501 h 788"/>
                <a:gd name="T32" fmla="*/ 816 w 869"/>
                <a:gd name="T33" fmla="*/ 529 h 788"/>
                <a:gd name="T34" fmla="*/ 777 w 869"/>
                <a:gd name="T35" fmla="*/ 549 h 788"/>
                <a:gd name="T36" fmla="*/ 777 w 869"/>
                <a:gd name="T37" fmla="*/ 600 h 788"/>
                <a:gd name="T38" fmla="*/ 779 w 869"/>
                <a:gd name="T39" fmla="*/ 642 h 788"/>
                <a:gd name="T40" fmla="*/ 745 w 869"/>
                <a:gd name="T41" fmla="*/ 671 h 788"/>
                <a:gd name="T42" fmla="*/ 690 w 869"/>
                <a:gd name="T43" fmla="*/ 683 h 788"/>
                <a:gd name="T44" fmla="*/ 637 w 869"/>
                <a:gd name="T45" fmla="*/ 701 h 788"/>
                <a:gd name="T46" fmla="*/ 593 w 869"/>
                <a:gd name="T47" fmla="*/ 722 h 788"/>
                <a:gd name="T48" fmla="*/ 550 w 869"/>
                <a:gd name="T49" fmla="*/ 749 h 788"/>
                <a:gd name="T50" fmla="*/ 511 w 869"/>
                <a:gd name="T51" fmla="*/ 775 h 788"/>
                <a:gd name="T52" fmla="*/ 448 w 869"/>
                <a:gd name="T53" fmla="*/ 781 h 788"/>
                <a:gd name="T54" fmla="*/ 398 w 869"/>
                <a:gd name="T55" fmla="*/ 786 h 788"/>
                <a:gd name="T56" fmla="*/ 358 w 869"/>
                <a:gd name="T57" fmla="*/ 756 h 788"/>
                <a:gd name="T58" fmla="*/ 320 w 869"/>
                <a:gd name="T59" fmla="*/ 724 h 788"/>
                <a:gd name="T60" fmla="*/ 265 w 869"/>
                <a:gd name="T61" fmla="*/ 706 h 788"/>
                <a:gd name="T62" fmla="*/ 205 w 869"/>
                <a:gd name="T63" fmla="*/ 697 h 788"/>
                <a:gd name="T64" fmla="*/ 173 w 869"/>
                <a:gd name="T65" fmla="*/ 669 h 788"/>
                <a:gd name="T66" fmla="*/ 133 w 869"/>
                <a:gd name="T67" fmla="*/ 644 h 788"/>
                <a:gd name="T68" fmla="*/ 111 w 869"/>
                <a:gd name="T69" fmla="*/ 639 h 788"/>
                <a:gd name="T70" fmla="*/ 99 w 869"/>
                <a:gd name="T71" fmla="*/ 607 h 788"/>
                <a:gd name="T72" fmla="*/ 74 w 869"/>
                <a:gd name="T73" fmla="*/ 563 h 788"/>
                <a:gd name="T74" fmla="*/ 67 w 869"/>
                <a:gd name="T75" fmla="*/ 517 h 788"/>
                <a:gd name="T76" fmla="*/ 28 w 869"/>
                <a:gd name="T77" fmla="*/ 483 h 788"/>
                <a:gd name="T78" fmla="*/ 2 w 869"/>
                <a:gd name="T79" fmla="*/ 439 h 788"/>
                <a:gd name="T80" fmla="*/ 35 w 869"/>
                <a:gd name="T81" fmla="*/ 414 h 788"/>
                <a:gd name="T82" fmla="*/ 87 w 869"/>
                <a:gd name="T83" fmla="*/ 409 h 788"/>
                <a:gd name="T84" fmla="*/ 126 w 869"/>
                <a:gd name="T85" fmla="*/ 400 h 788"/>
                <a:gd name="T86" fmla="*/ 170 w 869"/>
                <a:gd name="T87" fmla="*/ 370 h 788"/>
                <a:gd name="T88" fmla="*/ 216 w 869"/>
                <a:gd name="T89" fmla="*/ 372 h 788"/>
                <a:gd name="T90" fmla="*/ 257 w 869"/>
                <a:gd name="T91" fmla="*/ 356 h 788"/>
                <a:gd name="T92" fmla="*/ 301 w 869"/>
                <a:gd name="T93" fmla="*/ 343 h 788"/>
                <a:gd name="T94" fmla="*/ 340 w 869"/>
                <a:gd name="T95" fmla="*/ 347 h 788"/>
                <a:gd name="T96" fmla="*/ 379 w 869"/>
                <a:gd name="T97" fmla="*/ 345 h 788"/>
                <a:gd name="T98" fmla="*/ 404 w 869"/>
                <a:gd name="T99" fmla="*/ 327 h 788"/>
                <a:gd name="T100" fmla="*/ 411 w 869"/>
                <a:gd name="T101" fmla="*/ 315 h 788"/>
                <a:gd name="T102" fmla="*/ 460 w 869"/>
                <a:gd name="T103" fmla="*/ 299 h 788"/>
                <a:gd name="T104" fmla="*/ 476 w 869"/>
                <a:gd name="T105" fmla="*/ 267 h 788"/>
                <a:gd name="T106" fmla="*/ 481 w 869"/>
                <a:gd name="T107" fmla="*/ 230 h 788"/>
                <a:gd name="T108" fmla="*/ 450 w 869"/>
                <a:gd name="T109" fmla="*/ 209 h 788"/>
                <a:gd name="T110" fmla="*/ 416 w 869"/>
                <a:gd name="T111" fmla="*/ 198 h 788"/>
                <a:gd name="T112" fmla="*/ 444 w 869"/>
                <a:gd name="T113" fmla="*/ 158 h 788"/>
                <a:gd name="T114" fmla="*/ 457 w 869"/>
                <a:gd name="T115" fmla="*/ 119 h 788"/>
                <a:gd name="T116" fmla="*/ 460 w 869"/>
                <a:gd name="T117" fmla="*/ 65 h 788"/>
                <a:gd name="T118" fmla="*/ 483 w 869"/>
                <a:gd name="T119" fmla="*/ 46 h 788"/>
                <a:gd name="T120" fmla="*/ 522 w 869"/>
                <a:gd name="T121" fmla="*/ 25 h 788"/>
                <a:gd name="T122" fmla="*/ 558 w 869"/>
                <a:gd name="T123" fmla="*/ 16 h 788"/>
                <a:gd name="T124" fmla="*/ 598 w 869"/>
                <a:gd name="T125" fmla="*/ 2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9" h="788">
                  <a:moveTo>
                    <a:pt x="614" y="4"/>
                  </a:moveTo>
                  <a:lnTo>
                    <a:pt x="616" y="4"/>
                  </a:lnTo>
                  <a:lnTo>
                    <a:pt x="618" y="5"/>
                  </a:lnTo>
                  <a:lnTo>
                    <a:pt x="619" y="5"/>
                  </a:lnTo>
                  <a:lnTo>
                    <a:pt x="621" y="5"/>
                  </a:lnTo>
                  <a:lnTo>
                    <a:pt x="621" y="4"/>
                  </a:lnTo>
                  <a:lnTo>
                    <a:pt x="621" y="2"/>
                  </a:lnTo>
                  <a:lnTo>
                    <a:pt x="623" y="2"/>
                  </a:lnTo>
                  <a:lnTo>
                    <a:pt x="623" y="4"/>
                  </a:lnTo>
                  <a:lnTo>
                    <a:pt x="621" y="5"/>
                  </a:lnTo>
                  <a:lnTo>
                    <a:pt x="623" y="7"/>
                  </a:lnTo>
                  <a:lnTo>
                    <a:pt x="625" y="5"/>
                  </a:lnTo>
                  <a:lnTo>
                    <a:pt x="625" y="7"/>
                  </a:lnTo>
                  <a:lnTo>
                    <a:pt x="627" y="7"/>
                  </a:lnTo>
                  <a:lnTo>
                    <a:pt x="628" y="7"/>
                  </a:lnTo>
                  <a:lnTo>
                    <a:pt x="628" y="5"/>
                  </a:lnTo>
                  <a:lnTo>
                    <a:pt x="630" y="7"/>
                  </a:lnTo>
                  <a:lnTo>
                    <a:pt x="630" y="9"/>
                  </a:lnTo>
                  <a:lnTo>
                    <a:pt x="632" y="9"/>
                  </a:lnTo>
                  <a:lnTo>
                    <a:pt x="634" y="11"/>
                  </a:lnTo>
                  <a:lnTo>
                    <a:pt x="635" y="12"/>
                  </a:lnTo>
                  <a:lnTo>
                    <a:pt x="635" y="14"/>
                  </a:lnTo>
                  <a:lnTo>
                    <a:pt x="637" y="14"/>
                  </a:lnTo>
                  <a:lnTo>
                    <a:pt x="639" y="14"/>
                  </a:lnTo>
                  <a:lnTo>
                    <a:pt x="641" y="14"/>
                  </a:lnTo>
                  <a:lnTo>
                    <a:pt x="641" y="16"/>
                  </a:lnTo>
                  <a:lnTo>
                    <a:pt x="642" y="14"/>
                  </a:lnTo>
                  <a:lnTo>
                    <a:pt x="642" y="16"/>
                  </a:lnTo>
                  <a:lnTo>
                    <a:pt x="642" y="18"/>
                  </a:lnTo>
                  <a:lnTo>
                    <a:pt x="644" y="18"/>
                  </a:lnTo>
                  <a:lnTo>
                    <a:pt x="646" y="18"/>
                  </a:lnTo>
                  <a:lnTo>
                    <a:pt x="644" y="19"/>
                  </a:lnTo>
                  <a:lnTo>
                    <a:pt x="646" y="19"/>
                  </a:lnTo>
                  <a:lnTo>
                    <a:pt x="648" y="19"/>
                  </a:lnTo>
                  <a:lnTo>
                    <a:pt x="648" y="21"/>
                  </a:lnTo>
                  <a:lnTo>
                    <a:pt x="650" y="21"/>
                  </a:lnTo>
                  <a:lnTo>
                    <a:pt x="651" y="21"/>
                  </a:lnTo>
                  <a:lnTo>
                    <a:pt x="650" y="19"/>
                  </a:lnTo>
                  <a:lnTo>
                    <a:pt x="651" y="19"/>
                  </a:lnTo>
                  <a:lnTo>
                    <a:pt x="653" y="21"/>
                  </a:lnTo>
                  <a:lnTo>
                    <a:pt x="653" y="23"/>
                  </a:lnTo>
                  <a:lnTo>
                    <a:pt x="653" y="25"/>
                  </a:lnTo>
                  <a:lnTo>
                    <a:pt x="655" y="25"/>
                  </a:lnTo>
                  <a:lnTo>
                    <a:pt x="657" y="25"/>
                  </a:lnTo>
                  <a:lnTo>
                    <a:pt x="658" y="25"/>
                  </a:lnTo>
                  <a:lnTo>
                    <a:pt x="657" y="27"/>
                  </a:lnTo>
                  <a:lnTo>
                    <a:pt x="655" y="27"/>
                  </a:lnTo>
                  <a:lnTo>
                    <a:pt x="655" y="28"/>
                  </a:lnTo>
                  <a:lnTo>
                    <a:pt x="657" y="28"/>
                  </a:lnTo>
                  <a:lnTo>
                    <a:pt x="657" y="30"/>
                  </a:lnTo>
                  <a:lnTo>
                    <a:pt x="655" y="30"/>
                  </a:lnTo>
                  <a:lnTo>
                    <a:pt x="655" y="32"/>
                  </a:lnTo>
                  <a:lnTo>
                    <a:pt x="655" y="34"/>
                  </a:lnTo>
                  <a:lnTo>
                    <a:pt x="655" y="35"/>
                  </a:lnTo>
                  <a:lnTo>
                    <a:pt x="657" y="35"/>
                  </a:lnTo>
                  <a:lnTo>
                    <a:pt x="658" y="37"/>
                  </a:lnTo>
                  <a:lnTo>
                    <a:pt x="658" y="39"/>
                  </a:lnTo>
                  <a:lnTo>
                    <a:pt x="658" y="37"/>
                  </a:lnTo>
                  <a:lnTo>
                    <a:pt x="660" y="39"/>
                  </a:lnTo>
                  <a:lnTo>
                    <a:pt x="660" y="41"/>
                  </a:lnTo>
                  <a:lnTo>
                    <a:pt x="662" y="41"/>
                  </a:lnTo>
                  <a:lnTo>
                    <a:pt x="662" y="42"/>
                  </a:lnTo>
                  <a:lnTo>
                    <a:pt x="664" y="42"/>
                  </a:lnTo>
                  <a:lnTo>
                    <a:pt x="664" y="41"/>
                  </a:lnTo>
                  <a:lnTo>
                    <a:pt x="665" y="41"/>
                  </a:lnTo>
                  <a:lnTo>
                    <a:pt x="667" y="41"/>
                  </a:lnTo>
                  <a:lnTo>
                    <a:pt x="669" y="41"/>
                  </a:lnTo>
                  <a:lnTo>
                    <a:pt x="671" y="41"/>
                  </a:lnTo>
                  <a:lnTo>
                    <a:pt x="671" y="42"/>
                  </a:lnTo>
                  <a:lnTo>
                    <a:pt x="673" y="42"/>
                  </a:lnTo>
                  <a:lnTo>
                    <a:pt x="673" y="44"/>
                  </a:lnTo>
                  <a:lnTo>
                    <a:pt x="674" y="44"/>
                  </a:lnTo>
                  <a:lnTo>
                    <a:pt x="676" y="44"/>
                  </a:lnTo>
                  <a:lnTo>
                    <a:pt x="678" y="44"/>
                  </a:lnTo>
                  <a:lnTo>
                    <a:pt x="678" y="46"/>
                  </a:lnTo>
                  <a:lnTo>
                    <a:pt x="680" y="46"/>
                  </a:lnTo>
                  <a:lnTo>
                    <a:pt x="681" y="46"/>
                  </a:lnTo>
                  <a:lnTo>
                    <a:pt x="683" y="46"/>
                  </a:lnTo>
                  <a:lnTo>
                    <a:pt x="683" y="44"/>
                  </a:lnTo>
                  <a:lnTo>
                    <a:pt x="685" y="46"/>
                  </a:lnTo>
                  <a:lnTo>
                    <a:pt x="687" y="46"/>
                  </a:lnTo>
                  <a:lnTo>
                    <a:pt x="687" y="48"/>
                  </a:lnTo>
                  <a:lnTo>
                    <a:pt x="687" y="50"/>
                  </a:lnTo>
                  <a:lnTo>
                    <a:pt x="687" y="51"/>
                  </a:lnTo>
                  <a:lnTo>
                    <a:pt x="687" y="53"/>
                  </a:lnTo>
                  <a:lnTo>
                    <a:pt x="688" y="55"/>
                  </a:lnTo>
                  <a:lnTo>
                    <a:pt x="688" y="57"/>
                  </a:lnTo>
                  <a:lnTo>
                    <a:pt x="688" y="58"/>
                  </a:lnTo>
                  <a:lnTo>
                    <a:pt x="690" y="58"/>
                  </a:lnTo>
                  <a:lnTo>
                    <a:pt x="690" y="60"/>
                  </a:lnTo>
                  <a:lnTo>
                    <a:pt x="690" y="62"/>
                  </a:lnTo>
                  <a:lnTo>
                    <a:pt x="692" y="62"/>
                  </a:lnTo>
                  <a:lnTo>
                    <a:pt x="692" y="64"/>
                  </a:lnTo>
                  <a:lnTo>
                    <a:pt x="694" y="65"/>
                  </a:lnTo>
                  <a:lnTo>
                    <a:pt x="694" y="67"/>
                  </a:lnTo>
                  <a:lnTo>
                    <a:pt x="694" y="69"/>
                  </a:lnTo>
                  <a:lnTo>
                    <a:pt x="696" y="69"/>
                  </a:lnTo>
                  <a:lnTo>
                    <a:pt x="696" y="71"/>
                  </a:lnTo>
                  <a:lnTo>
                    <a:pt x="696" y="73"/>
                  </a:lnTo>
                  <a:lnTo>
                    <a:pt x="697" y="73"/>
                  </a:lnTo>
                  <a:lnTo>
                    <a:pt x="697" y="74"/>
                  </a:lnTo>
                  <a:lnTo>
                    <a:pt x="697" y="76"/>
                  </a:lnTo>
                  <a:lnTo>
                    <a:pt x="699" y="76"/>
                  </a:lnTo>
                  <a:lnTo>
                    <a:pt x="699" y="78"/>
                  </a:lnTo>
                  <a:lnTo>
                    <a:pt x="697" y="78"/>
                  </a:lnTo>
                  <a:lnTo>
                    <a:pt x="697" y="80"/>
                  </a:lnTo>
                  <a:lnTo>
                    <a:pt x="699" y="80"/>
                  </a:lnTo>
                  <a:lnTo>
                    <a:pt x="699" y="81"/>
                  </a:lnTo>
                  <a:lnTo>
                    <a:pt x="701" y="81"/>
                  </a:lnTo>
                  <a:lnTo>
                    <a:pt x="701" y="83"/>
                  </a:lnTo>
                  <a:lnTo>
                    <a:pt x="699" y="83"/>
                  </a:lnTo>
                  <a:lnTo>
                    <a:pt x="699" y="85"/>
                  </a:lnTo>
                  <a:lnTo>
                    <a:pt x="701" y="85"/>
                  </a:lnTo>
                  <a:lnTo>
                    <a:pt x="703" y="85"/>
                  </a:lnTo>
                  <a:lnTo>
                    <a:pt x="703" y="87"/>
                  </a:lnTo>
                  <a:lnTo>
                    <a:pt x="704" y="87"/>
                  </a:lnTo>
                  <a:lnTo>
                    <a:pt x="703" y="87"/>
                  </a:lnTo>
                  <a:lnTo>
                    <a:pt x="703" y="88"/>
                  </a:lnTo>
                  <a:lnTo>
                    <a:pt x="703" y="90"/>
                  </a:lnTo>
                  <a:lnTo>
                    <a:pt x="704" y="90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6" y="94"/>
                  </a:lnTo>
                  <a:lnTo>
                    <a:pt x="706" y="96"/>
                  </a:lnTo>
                  <a:lnTo>
                    <a:pt x="708" y="96"/>
                  </a:lnTo>
                  <a:lnTo>
                    <a:pt x="708" y="97"/>
                  </a:lnTo>
                  <a:lnTo>
                    <a:pt x="710" y="97"/>
                  </a:lnTo>
                  <a:lnTo>
                    <a:pt x="710" y="99"/>
                  </a:lnTo>
                  <a:lnTo>
                    <a:pt x="710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3" y="103"/>
                  </a:lnTo>
                  <a:lnTo>
                    <a:pt x="713" y="104"/>
                  </a:lnTo>
                  <a:lnTo>
                    <a:pt x="713" y="106"/>
                  </a:lnTo>
                  <a:lnTo>
                    <a:pt x="715" y="106"/>
                  </a:lnTo>
                  <a:lnTo>
                    <a:pt x="715" y="108"/>
                  </a:lnTo>
                  <a:lnTo>
                    <a:pt x="717" y="108"/>
                  </a:lnTo>
                  <a:lnTo>
                    <a:pt x="717" y="110"/>
                  </a:lnTo>
                  <a:lnTo>
                    <a:pt x="719" y="110"/>
                  </a:lnTo>
                  <a:lnTo>
                    <a:pt x="719" y="111"/>
                  </a:lnTo>
                  <a:lnTo>
                    <a:pt x="720" y="111"/>
                  </a:lnTo>
                  <a:lnTo>
                    <a:pt x="719" y="111"/>
                  </a:lnTo>
                  <a:lnTo>
                    <a:pt x="719" y="113"/>
                  </a:lnTo>
                  <a:lnTo>
                    <a:pt x="719" y="115"/>
                  </a:lnTo>
                  <a:lnTo>
                    <a:pt x="717" y="115"/>
                  </a:lnTo>
                  <a:lnTo>
                    <a:pt x="719" y="115"/>
                  </a:lnTo>
                  <a:lnTo>
                    <a:pt x="720" y="115"/>
                  </a:lnTo>
                  <a:lnTo>
                    <a:pt x="722" y="115"/>
                  </a:lnTo>
                  <a:lnTo>
                    <a:pt x="722" y="117"/>
                  </a:lnTo>
                  <a:lnTo>
                    <a:pt x="720" y="117"/>
                  </a:lnTo>
                  <a:lnTo>
                    <a:pt x="720" y="119"/>
                  </a:lnTo>
                  <a:lnTo>
                    <a:pt x="720" y="120"/>
                  </a:lnTo>
                  <a:lnTo>
                    <a:pt x="720" y="122"/>
                  </a:lnTo>
                  <a:lnTo>
                    <a:pt x="722" y="122"/>
                  </a:lnTo>
                  <a:lnTo>
                    <a:pt x="722" y="124"/>
                  </a:lnTo>
                  <a:lnTo>
                    <a:pt x="720" y="124"/>
                  </a:lnTo>
                  <a:lnTo>
                    <a:pt x="722" y="124"/>
                  </a:lnTo>
                  <a:lnTo>
                    <a:pt x="724" y="124"/>
                  </a:lnTo>
                  <a:lnTo>
                    <a:pt x="724" y="126"/>
                  </a:lnTo>
                  <a:lnTo>
                    <a:pt x="726" y="126"/>
                  </a:lnTo>
                  <a:lnTo>
                    <a:pt x="726" y="124"/>
                  </a:lnTo>
                  <a:lnTo>
                    <a:pt x="726" y="126"/>
                  </a:lnTo>
                  <a:lnTo>
                    <a:pt x="726" y="127"/>
                  </a:lnTo>
                  <a:lnTo>
                    <a:pt x="727" y="129"/>
                  </a:lnTo>
                  <a:lnTo>
                    <a:pt x="729" y="129"/>
                  </a:lnTo>
                  <a:lnTo>
                    <a:pt x="731" y="129"/>
                  </a:lnTo>
                  <a:lnTo>
                    <a:pt x="733" y="129"/>
                  </a:lnTo>
                  <a:lnTo>
                    <a:pt x="733" y="131"/>
                  </a:lnTo>
                  <a:lnTo>
                    <a:pt x="735" y="131"/>
                  </a:lnTo>
                  <a:lnTo>
                    <a:pt x="736" y="131"/>
                  </a:lnTo>
                  <a:lnTo>
                    <a:pt x="738" y="131"/>
                  </a:lnTo>
                  <a:lnTo>
                    <a:pt x="740" y="131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5" y="135"/>
                  </a:lnTo>
                  <a:lnTo>
                    <a:pt x="747" y="135"/>
                  </a:lnTo>
                  <a:lnTo>
                    <a:pt x="747" y="136"/>
                  </a:lnTo>
                  <a:lnTo>
                    <a:pt x="749" y="136"/>
                  </a:lnTo>
                  <a:lnTo>
                    <a:pt x="750" y="136"/>
                  </a:lnTo>
                  <a:lnTo>
                    <a:pt x="750" y="138"/>
                  </a:lnTo>
                  <a:lnTo>
                    <a:pt x="752" y="138"/>
                  </a:lnTo>
                  <a:lnTo>
                    <a:pt x="752" y="140"/>
                  </a:lnTo>
                  <a:lnTo>
                    <a:pt x="752" y="142"/>
                  </a:lnTo>
                  <a:lnTo>
                    <a:pt x="754" y="142"/>
                  </a:lnTo>
                  <a:lnTo>
                    <a:pt x="754" y="143"/>
                  </a:lnTo>
                  <a:lnTo>
                    <a:pt x="752" y="143"/>
                  </a:lnTo>
                  <a:lnTo>
                    <a:pt x="752" y="145"/>
                  </a:lnTo>
                  <a:lnTo>
                    <a:pt x="752" y="147"/>
                  </a:lnTo>
                  <a:lnTo>
                    <a:pt x="752" y="149"/>
                  </a:lnTo>
                  <a:lnTo>
                    <a:pt x="754" y="149"/>
                  </a:lnTo>
                  <a:lnTo>
                    <a:pt x="754" y="150"/>
                  </a:lnTo>
                  <a:lnTo>
                    <a:pt x="754" y="152"/>
                  </a:lnTo>
                  <a:lnTo>
                    <a:pt x="754" y="154"/>
                  </a:lnTo>
                  <a:lnTo>
                    <a:pt x="754" y="156"/>
                  </a:lnTo>
                  <a:lnTo>
                    <a:pt x="752" y="156"/>
                  </a:lnTo>
                  <a:lnTo>
                    <a:pt x="752" y="158"/>
                  </a:lnTo>
                  <a:lnTo>
                    <a:pt x="752" y="159"/>
                  </a:lnTo>
                  <a:lnTo>
                    <a:pt x="754" y="159"/>
                  </a:lnTo>
                  <a:lnTo>
                    <a:pt x="754" y="161"/>
                  </a:lnTo>
                  <a:lnTo>
                    <a:pt x="752" y="161"/>
                  </a:lnTo>
                  <a:lnTo>
                    <a:pt x="752" y="163"/>
                  </a:lnTo>
                  <a:lnTo>
                    <a:pt x="754" y="163"/>
                  </a:lnTo>
                  <a:lnTo>
                    <a:pt x="754" y="165"/>
                  </a:lnTo>
                  <a:lnTo>
                    <a:pt x="752" y="165"/>
                  </a:lnTo>
                  <a:lnTo>
                    <a:pt x="750" y="165"/>
                  </a:lnTo>
                  <a:lnTo>
                    <a:pt x="749" y="165"/>
                  </a:lnTo>
                  <a:lnTo>
                    <a:pt x="747" y="165"/>
                  </a:lnTo>
                  <a:lnTo>
                    <a:pt x="747" y="166"/>
                  </a:lnTo>
                  <a:lnTo>
                    <a:pt x="747" y="168"/>
                  </a:lnTo>
                  <a:lnTo>
                    <a:pt x="747" y="170"/>
                  </a:lnTo>
                  <a:lnTo>
                    <a:pt x="749" y="170"/>
                  </a:lnTo>
                  <a:lnTo>
                    <a:pt x="750" y="170"/>
                  </a:lnTo>
                  <a:lnTo>
                    <a:pt x="749" y="170"/>
                  </a:lnTo>
                  <a:lnTo>
                    <a:pt x="749" y="172"/>
                  </a:lnTo>
                  <a:lnTo>
                    <a:pt x="750" y="172"/>
                  </a:lnTo>
                  <a:lnTo>
                    <a:pt x="750" y="173"/>
                  </a:lnTo>
                  <a:lnTo>
                    <a:pt x="749" y="173"/>
                  </a:lnTo>
                  <a:lnTo>
                    <a:pt x="749" y="175"/>
                  </a:lnTo>
                  <a:lnTo>
                    <a:pt x="750" y="175"/>
                  </a:lnTo>
                  <a:lnTo>
                    <a:pt x="750" y="177"/>
                  </a:lnTo>
                  <a:lnTo>
                    <a:pt x="752" y="177"/>
                  </a:lnTo>
                  <a:lnTo>
                    <a:pt x="752" y="179"/>
                  </a:lnTo>
                  <a:lnTo>
                    <a:pt x="750" y="179"/>
                  </a:lnTo>
                  <a:lnTo>
                    <a:pt x="750" y="181"/>
                  </a:lnTo>
                  <a:lnTo>
                    <a:pt x="752" y="182"/>
                  </a:lnTo>
                  <a:lnTo>
                    <a:pt x="754" y="182"/>
                  </a:lnTo>
                  <a:lnTo>
                    <a:pt x="756" y="184"/>
                  </a:lnTo>
                  <a:lnTo>
                    <a:pt x="756" y="186"/>
                  </a:lnTo>
                  <a:lnTo>
                    <a:pt x="754" y="186"/>
                  </a:lnTo>
                  <a:lnTo>
                    <a:pt x="754" y="188"/>
                  </a:lnTo>
                  <a:lnTo>
                    <a:pt x="752" y="188"/>
                  </a:lnTo>
                  <a:lnTo>
                    <a:pt x="750" y="188"/>
                  </a:lnTo>
                  <a:lnTo>
                    <a:pt x="749" y="188"/>
                  </a:lnTo>
                  <a:lnTo>
                    <a:pt x="749" y="189"/>
                  </a:lnTo>
                  <a:lnTo>
                    <a:pt x="747" y="189"/>
                  </a:lnTo>
                  <a:lnTo>
                    <a:pt x="747" y="191"/>
                  </a:lnTo>
                  <a:lnTo>
                    <a:pt x="749" y="191"/>
                  </a:lnTo>
                  <a:lnTo>
                    <a:pt x="749" y="193"/>
                  </a:lnTo>
                  <a:lnTo>
                    <a:pt x="747" y="193"/>
                  </a:lnTo>
                  <a:lnTo>
                    <a:pt x="747" y="195"/>
                  </a:lnTo>
                  <a:lnTo>
                    <a:pt x="749" y="195"/>
                  </a:lnTo>
                  <a:lnTo>
                    <a:pt x="747" y="195"/>
                  </a:lnTo>
                  <a:lnTo>
                    <a:pt x="747" y="196"/>
                  </a:lnTo>
                  <a:lnTo>
                    <a:pt x="745" y="196"/>
                  </a:lnTo>
                  <a:lnTo>
                    <a:pt x="745" y="198"/>
                  </a:lnTo>
                  <a:lnTo>
                    <a:pt x="743" y="198"/>
                  </a:lnTo>
                  <a:lnTo>
                    <a:pt x="742" y="200"/>
                  </a:lnTo>
                  <a:lnTo>
                    <a:pt x="742" y="198"/>
                  </a:lnTo>
                  <a:lnTo>
                    <a:pt x="740" y="198"/>
                  </a:lnTo>
                  <a:lnTo>
                    <a:pt x="740" y="200"/>
                  </a:lnTo>
                  <a:lnTo>
                    <a:pt x="740" y="202"/>
                  </a:lnTo>
                  <a:lnTo>
                    <a:pt x="738" y="202"/>
                  </a:lnTo>
                  <a:lnTo>
                    <a:pt x="738" y="204"/>
                  </a:lnTo>
                  <a:lnTo>
                    <a:pt x="736" y="204"/>
                  </a:lnTo>
                  <a:lnTo>
                    <a:pt x="736" y="205"/>
                  </a:lnTo>
                  <a:lnTo>
                    <a:pt x="735" y="205"/>
                  </a:lnTo>
                  <a:lnTo>
                    <a:pt x="735" y="207"/>
                  </a:lnTo>
                  <a:lnTo>
                    <a:pt x="736" y="207"/>
                  </a:lnTo>
                  <a:lnTo>
                    <a:pt x="735" y="207"/>
                  </a:lnTo>
                  <a:lnTo>
                    <a:pt x="735" y="209"/>
                  </a:lnTo>
                  <a:lnTo>
                    <a:pt x="736" y="209"/>
                  </a:lnTo>
                  <a:lnTo>
                    <a:pt x="736" y="211"/>
                  </a:lnTo>
                  <a:lnTo>
                    <a:pt x="738" y="212"/>
                  </a:lnTo>
                  <a:lnTo>
                    <a:pt x="738" y="214"/>
                  </a:lnTo>
                  <a:lnTo>
                    <a:pt x="740" y="214"/>
                  </a:lnTo>
                  <a:lnTo>
                    <a:pt x="740" y="216"/>
                  </a:lnTo>
                  <a:lnTo>
                    <a:pt x="740" y="218"/>
                  </a:lnTo>
                  <a:lnTo>
                    <a:pt x="738" y="218"/>
                  </a:lnTo>
                  <a:lnTo>
                    <a:pt x="738" y="219"/>
                  </a:lnTo>
                  <a:lnTo>
                    <a:pt x="740" y="219"/>
                  </a:lnTo>
                  <a:lnTo>
                    <a:pt x="742" y="219"/>
                  </a:lnTo>
                  <a:lnTo>
                    <a:pt x="742" y="221"/>
                  </a:lnTo>
                  <a:lnTo>
                    <a:pt x="743" y="221"/>
                  </a:lnTo>
                  <a:lnTo>
                    <a:pt x="743" y="223"/>
                  </a:lnTo>
                  <a:lnTo>
                    <a:pt x="742" y="223"/>
                  </a:lnTo>
                  <a:lnTo>
                    <a:pt x="742" y="225"/>
                  </a:lnTo>
                  <a:lnTo>
                    <a:pt x="743" y="225"/>
                  </a:lnTo>
                  <a:lnTo>
                    <a:pt x="742" y="225"/>
                  </a:lnTo>
                  <a:lnTo>
                    <a:pt x="742" y="227"/>
                  </a:lnTo>
                  <a:lnTo>
                    <a:pt x="740" y="227"/>
                  </a:lnTo>
                  <a:lnTo>
                    <a:pt x="742" y="228"/>
                  </a:lnTo>
                  <a:lnTo>
                    <a:pt x="743" y="228"/>
                  </a:lnTo>
                  <a:lnTo>
                    <a:pt x="743" y="230"/>
                  </a:lnTo>
                  <a:lnTo>
                    <a:pt x="745" y="230"/>
                  </a:lnTo>
                  <a:lnTo>
                    <a:pt x="747" y="230"/>
                  </a:lnTo>
                  <a:lnTo>
                    <a:pt x="749" y="230"/>
                  </a:lnTo>
                  <a:lnTo>
                    <a:pt x="750" y="230"/>
                  </a:lnTo>
                  <a:lnTo>
                    <a:pt x="750" y="232"/>
                  </a:lnTo>
                  <a:lnTo>
                    <a:pt x="750" y="234"/>
                  </a:lnTo>
                  <a:lnTo>
                    <a:pt x="750" y="235"/>
                  </a:lnTo>
                  <a:lnTo>
                    <a:pt x="750" y="237"/>
                  </a:lnTo>
                  <a:lnTo>
                    <a:pt x="752" y="237"/>
                  </a:lnTo>
                  <a:lnTo>
                    <a:pt x="752" y="239"/>
                  </a:lnTo>
                  <a:lnTo>
                    <a:pt x="754" y="239"/>
                  </a:lnTo>
                  <a:lnTo>
                    <a:pt x="756" y="239"/>
                  </a:lnTo>
                  <a:lnTo>
                    <a:pt x="756" y="241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4"/>
                  </a:lnTo>
                  <a:lnTo>
                    <a:pt x="759" y="244"/>
                  </a:lnTo>
                  <a:lnTo>
                    <a:pt x="759" y="246"/>
                  </a:lnTo>
                  <a:lnTo>
                    <a:pt x="759" y="248"/>
                  </a:lnTo>
                  <a:lnTo>
                    <a:pt x="759" y="250"/>
                  </a:lnTo>
                  <a:lnTo>
                    <a:pt x="758" y="250"/>
                  </a:lnTo>
                  <a:lnTo>
                    <a:pt x="759" y="250"/>
                  </a:lnTo>
                  <a:lnTo>
                    <a:pt x="759" y="251"/>
                  </a:lnTo>
                  <a:lnTo>
                    <a:pt x="761" y="251"/>
                  </a:lnTo>
                  <a:lnTo>
                    <a:pt x="761" y="253"/>
                  </a:lnTo>
                  <a:lnTo>
                    <a:pt x="761" y="255"/>
                  </a:lnTo>
                  <a:lnTo>
                    <a:pt x="759" y="255"/>
                  </a:lnTo>
                  <a:lnTo>
                    <a:pt x="759" y="257"/>
                  </a:lnTo>
                  <a:lnTo>
                    <a:pt x="759" y="258"/>
                  </a:lnTo>
                  <a:lnTo>
                    <a:pt x="758" y="258"/>
                  </a:lnTo>
                  <a:lnTo>
                    <a:pt x="758" y="260"/>
                  </a:lnTo>
                  <a:lnTo>
                    <a:pt x="758" y="262"/>
                  </a:lnTo>
                  <a:lnTo>
                    <a:pt x="758" y="264"/>
                  </a:lnTo>
                  <a:lnTo>
                    <a:pt x="758" y="265"/>
                  </a:lnTo>
                  <a:lnTo>
                    <a:pt x="756" y="265"/>
                  </a:lnTo>
                  <a:lnTo>
                    <a:pt x="756" y="267"/>
                  </a:lnTo>
                  <a:lnTo>
                    <a:pt x="756" y="265"/>
                  </a:lnTo>
                  <a:lnTo>
                    <a:pt x="754" y="265"/>
                  </a:lnTo>
                  <a:lnTo>
                    <a:pt x="752" y="265"/>
                  </a:lnTo>
                  <a:lnTo>
                    <a:pt x="752" y="267"/>
                  </a:lnTo>
                  <a:lnTo>
                    <a:pt x="750" y="267"/>
                  </a:lnTo>
                  <a:lnTo>
                    <a:pt x="750" y="269"/>
                  </a:lnTo>
                  <a:lnTo>
                    <a:pt x="749" y="269"/>
                  </a:lnTo>
                  <a:lnTo>
                    <a:pt x="749" y="271"/>
                  </a:lnTo>
                  <a:lnTo>
                    <a:pt x="749" y="273"/>
                  </a:lnTo>
                  <a:lnTo>
                    <a:pt x="747" y="274"/>
                  </a:lnTo>
                  <a:lnTo>
                    <a:pt x="747" y="276"/>
                  </a:lnTo>
                  <a:lnTo>
                    <a:pt x="749" y="276"/>
                  </a:lnTo>
                  <a:lnTo>
                    <a:pt x="749" y="278"/>
                  </a:lnTo>
                  <a:lnTo>
                    <a:pt x="747" y="278"/>
                  </a:lnTo>
                  <a:lnTo>
                    <a:pt x="747" y="280"/>
                  </a:lnTo>
                  <a:lnTo>
                    <a:pt x="745" y="280"/>
                  </a:lnTo>
                  <a:lnTo>
                    <a:pt x="745" y="281"/>
                  </a:lnTo>
                  <a:lnTo>
                    <a:pt x="745" y="283"/>
                  </a:lnTo>
                  <a:lnTo>
                    <a:pt x="743" y="283"/>
                  </a:lnTo>
                  <a:lnTo>
                    <a:pt x="742" y="283"/>
                  </a:lnTo>
                  <a:lnTo>
                    <a:pt x="742" y="285"/>
                  </a:lnTo>
                  <a:lnTo>
                    <a:pt x="740" y="285"/>
                  </a:lnTo>
                  <a:lnTo>
                    <a:pt x="740" y="287"/>
                  </a:lnTo>
                  <a:lnTo>
                    <a:pt x="738" y="287"/>
                  </a:lnTo>
                  <a:lnTo>
                    <a:pt x="738" y="288"/>
                  </a:lnTo>
                  <a:lnTo>
                    <a:pt x="738" y="290"/>
                  </a:lnTo>
                  <a:lnTo>
                    <a:pt x="740" y="290"/>
                  </a:lnTo>
                  <a:lnTo>
                    <a:pt x="740" y="292"/>
                  </a:lnTo>
                  <a:lnTo>
                    <a:pt x="740" y="294"/>
                  </a:lnTo>
                  <a:lnTo>
                    <a:pt x="738" y="294"/>
                  </a:lnTo>
                  <a:lnTo>
                    <a:pt x="738" y="296"/>
                  </a:lnTo>
                  <a:lnTo>
                    <a:pt x="736" y="296"/>
                  </a:lnTo>
                  <a:lnTo>
                    <a:pt x="736" y="297"/>
                  </a:lnTo>
                  <a:lnTo>
                    <a:pt x="736" y="299"/>
                  </a:lnTo>
                  <a:lnTo>
                    <a:pt x="736" y="301"/>
                  </a:lnTo>
                  <a:lnTo>
                    <a:pt x="735" y="301"/>
                  </a:lnTo>
                  <a:lnTo>
                    <a:pt x="735" y="303"/>
                  </a:lnTo>
                  <a:lnTo>
                    <a:pt x="735" y="304"/>
                  </a:lnTo>
                  <a:lnTo>
                    <a:pt x="733" y="304"/>
                  </a:lnTo>
                  <a:lnTo>
                    <a:pt x="733" y="306"/>
                  </a:lnTo>
                  <a:lnTo>
                    <a:pt x="733" y="308"/>
                  </a:lnTo>
                  <a:lnTo>
                    <a:pt x="733" y="310"/>
                  </a:lnTo>
                  <a:lnTo>
                    <a:pt x="735" y="310"/>
                  </a:lnTo>
                  <a:lnTo>
                    <a:pt x="735" y="311"/>
                  </a:lnTo>
                  <a:lnTo>
                    <a:pt x="736" y="311"/>
                  </a:lnTo>
                  <a:lnTo>
                    <a:pt x="738" y="311"/>
                  </a:lnTo>
                  <a:lnTo>
                    <a:pt x="740" y="310"/>
                  </a:lnTo>
                  <a:lnTo>
                    <a:pt x="740" y="311"/>
                  </a:lnTo>
                  <a:lnTo>
                    <a:pt x="742" y="311"/>
                  </a:lnTo>
                  <a:lnTo>
                    <a:pt x="743" y="311"/>
                  </a:lnTo>
                  <a:lnTo>
                    <a:pt x="743" y="313"/>
                  </a:lnTo>
                  <a:lnTo>
                    <a:pt x="745" y="313"/>
                  </a:lnTo>
                  <a:lnTo>
                    <a:pt x="745" y="315"/>
                  </a:lnTo>
                  <a:lnTo>
                    <a:pt x="747" y="315"/>
                  </a:lnTo>
                  <a:lnTo>
                    <a:pt x="747" y="317"/>
                  </a:lnTo>
                  <a:lnTo>
                    <a:pt x="745" y="319"/>
                  </a:lnTo>
                  <a:lnTo>
                    <a:pt x="747" y="319"/>
                  </a:lnTo>
                  <a:lnTo>
                    <a:pt x="749" y="319"/>
                  </a:lnTo>
                  <a:lnTo>
                    <a:pt x="749" y="320"/>
                  </a:lnTo>
                  <a:lnTo>
                    <a:pt x="750" y="320"/>
                  </a:lnTo>
                  <a:lnTo>
                    <a:pt x="752" y="320"/>
                  </a:lnTo>
                  <a:lnTo>
                    <a:pt x="754" y="320"/>
                  </a:lnTo>
                  <a:lnTo>
                    <a:pt x="756" y="320"/>
                  </a:lnTo>
                  <a:lnTo>
                    <a:pt x="756" y="322"/>
                  </a:lnTo>
                  <a:lnTo>
                    <a:pt x="756" y="324"/>
                  </a:lnTo>
                  <a:lnTo>
                    <a:pt x="758" y="324"/>
                  </a:lnTo>
                  <a:lnTo>
                    <a:pt x="759" y="326"/>
                  </a:lnTo>
                  <a:lnTo>
                    <a:pt x="759" y="327"/>
                  </a:lnTo>
                  <a:lnTo>
                    <a:pt x="761" y="327"/>
                  </a:lnTo>
                  <a:lnTo>
                    <a:pt x="761" y="329"/>
                  </a:lnTo>
                  <a:lnTo>
                    <a:pt x="763" y="329"/>
                  </a:lnTo>
                  <a:lnTo>
                    <a:pt x="763" y="331"/>
                  </a:lnTo>
                  <a:lnTo>
                    <a:pt x="763" y="333"/>
                  </a:lnTo>
                  <a:lnTo>
                    <a:pt x="763" y="335"/>
                  </a:lnTo>
                  <a:lnTo>
                    <a:pt x="763" y="336"/>
                  </a:lnTo>
                  <a:lnTo>
                    <a:pt x="765" y="336"/>
                  </a:lnTo>
                  <a:lnTo>
                    <a:pt x="766" y="335"/>
                  </a:lnTo>
                  <a:lnTo>
                    <a:pt x="768" y="335"/>
                  </a:lnTo>
                  <a:lnTo>
                    <a:pt x="768" y="336"/>
                  </a:lnTo>
                  <a:lnTo>
                    <a:pt x="768" y="338"/>
                  </a:lnTo>
                  <a:lnTo>
                    <a:pt x="770" y="338"/>
                  </a:lnTo>
                  <a:lnTo>
                    <a:pt x="770" y="340"/>
                  </a:lnTo>
                  <a:lnTo>
                    <a:pt x="772" y="340"/>
                  </a:lnTo>
                  <a:lnTo>
                    <a:pt x="773" y="340"/>
                  </a:lnTo>
                  <a:lnTo>
                    <a:pt x="773" y="338"/>
                  </a:lnTo>
                  <a:lnTo>
                    <a:pt x="775" y="338"/>
                  </a:lnTo>
                  <a:lnTo>
                    <a:pt x="775" y="340"/>
                  </a:lnTo>
                  <a:lnTo>
                    <a:pt x="777" y="338"/>
                  </a:lnTo>
                  <a:lnTo>
                    <a:pt x="779" y="338"/>
                  </a:lnTo>
                  <a:lnTo>
                    <a:pt x="779" y="340"/>
                  </a:lnTo>
                  <a:lnTo>
                    <a:pt x="781" y="340"/>
                  </a:lnTo>
                  <a:lnTo>
                    <a:pt x="781" y="338"/>
                  </a:lnTo>
                  <a:lnTo>
                    <a:pt x="782" y="338"/>
                  </a:lnTo>
                  <a:lnTo>
                    <a:pt x="784" y="336"/>
                  </a:lnTo>
                  <a:lnTo>
                    <a:pt x="784" y="338"/>
                  </a:lnTo>
                  <a:lnTo>
                    <a:pt x="786" y="338"/>
                  </a:lnTo>
                  <a:lnTo>
                    <a:pt x="786" y="340"/>
                  </a:lnTo>
                  <a:lnTo>
                    <a:pt x="786" y="342"/>
                  </a:lnTo>
                  <a:lnTo>
                    <a:pt x="788" y="342"/>
                  </a:lnTo>
                  <a:lnTo>
                    <a:pt x="788" y="340"/>
                  </a:lnTo>
                  <a:lnTo>
                    <a:pt x="788" y="342"/>
                  </a:lnTo>
                  <a:lnTo>
                    <a:pt x="789" y="342"/>
                  </a:lnTo>
                  <a:lnTo>
                    <a:pt x="791" y="342"/>
                  </a:lnTo>
                  <a:lnTo>
                    <a:pt x="793" y="342"/>
                  </a:lnTo>
                  <a:lnTo>
                    <a:pt x="793" y="343"/>
                  </a:lnTo>
                  <a:lnTo>
                    <a:pt x="795" y="343"/>
                  </a:lnTo>
                  <a:lnTo>
                    <a:pt x="795" y="345"/>
                  </a:lnTo>
                  <a:lnTo>
                    <a:pt x="795" y="343"/>
                  </a:lnTo>
                  <a:lnTo>
                    <a:pt x="796" y="343"/>
                  </a:lnTo>
                  <a:lnTo>
                    <a:pt x="796" y="345"/>
                  </a:lnTo>
                  <a:lnTo>
                    <a:pt x="796" y="347"/>
                  </a:lnTo>
                  <a:lnTo>
                    <a:pt x="798" y="347"/>
                  </a:lnTo>
                  <a:lnTo>
                    <a:pt x="798" y="349"/>
                  </a:lnTo>
                  <a:lnTo>
                    <a:pt x="800" y="349"/>
                  </a:lnTo>
                  <a:lnTo>
                    <a:pt x="800" y="347"/>
                  </a:lnTo>
                  <a:lnTo>
                    <a:pt x="802" y="347"/>
                  </a:lnTo>
                  <a:lnTo>
                    <a:pt x="802" y="349"/>
                  </a:lnTo>
                  <a:lnTo>
                    <a:pt x="804" y="349"/>
                  </a:lnTo>
                  <a:lnTo>
                    <a:pt x="805" y="349"/>
                  </a:lnTo>
                  <a:lnTo>
                    <a:pt x="807" y="349"/>
                  </a:lnTo>
                  <a:lnTo>
                    <a:pt x="805" y="350"/>
                  </a:lnTo>
                  <a:lnTo>
                    <a:pt x="805" y="352"/>
                  </a:lnTo>
                  <a:lnTo>
                    <a:pt x="807" y="352"/>
                  </a:lnTo>
                  <a:lnTo>
                    <a:pt x="807" y="350"/>
                  </a:lnTo>
                  <a:lnTo>
                    <a:pt x="809" y="350"/>
                  </a:lnTo>
                  <a:lnTo>
                    <a:pt x="811" y="350"/>
                  </a:lnTo>
                  <a:lnTo>
                    <a:pt x="811" y="352"/>
                  </a:lnTo>
                  <a:lnTo>
                    <a:pt x="811" y="354"/>
                  </a:lnTo>
                  <a:lnTo>
                    <a:pt x="812" y="354"/>
                  </a:lnTo>
                  <a:lnTo>
                    <a:pt x="812" y="352"/>
                  </a:lnTo>
                  <a:lnTo>
                    <a:pt x="814" y="352"/>
                  </a:lnTo>
                  <a:lnTo>
                    <a:pt x="816" y="354"/>
                  </a:lnTo>
                  <a:lnTo>
                    <a:pt x="818" y="354"/>
                  </a:lnTo>
                  <a:lnTo>
                    <a:pt x="818" y="356"/>
                  </a:lnTo>
                  <a:lnTo>
                    <a:pt x="819" y="356"/>
                  </a:lnTo>
                  <a:lnTo>
                    <a:pt x="819" y="358"/>
                  </a:lnTo>
                  <a:lnTo>
                    <a:pt x="819" y="359"/>
                  </a:lnTo>
                  <a:lnTo>
                    <a:pt x="819" y="361"/>
                  </a:lnTo>
                  <a:lnTo>
                    <a:pt x="818" y="361"/>
                  </a:lnTo>
                  <a:lnTo>
                    <a:pt x="818" y="363"/>
                  </a:lnTo>
                  <a:lnTo>
                    <a:pt x="818" y="365"/>
                  </a:lnTo>
                  <a:lnTo>
                    <a:pt x="819" y="366"/>
                  </a:lnTo>
                  <a:lnTo>
                    <a:pt x="821" y="368"/>
                  </a:lnTo>
                  <a:lnTo>
                    <a:pt x="821" y="370"/>
                  </a:lnTo>
                  <a:lnTo>
                    <a:pt x="823" y="370"/>
                  </a:lnTo>
                  <a:lnTo>
                    <a:pt x="821" y="372"/>
                  </a:lnTo>
                  <a:lnTo>
                    <a:pt x="823" y="373"/>
                  </a:lnTo>
                  <a:lnTo>
                    <a:pt x="823" y="375"/>
                  </a:lnTo>
                  <a:lnTo>
                    <a:pt x="823" y="377"/>
                  </a:lnTo>
                  <a:lnTo>
                    <a:pt x="825" y="379"/>
                  </a:lnTo>
                  <a:lnTo>
                    <a:pt x="825" y="381"/>
                  </a:lnTo>
                  <a:lnTo>
                    <a:pt x="825" y="382"/>
                  </a:lnTo>
                  <a:lnTo>
                    <a:pt x="825" y="384"/>
                  </a:lnTo>
                  <a:lnTo>
                    <a:pt x="823" y="384"/>
                  </a:lnTo>
                  <a:lnTo>
                    <a:pt x="823" y="386"/>
                  </a:lnTo>
                  <a:lnTo>
                    <a:pt x="825" y="386"/>
                  </a:lnTo>
                  <a:lnTo>
                    <a:pt x="827" y="386"/>
                  </a:lnTo>
                  <a:lnTo>
                    <a:pt x="828" y="388"/>
                  </a:lnTo>
                  <a:lnTo>
                    <a:pt x="830" y="386"/>
                  </a:lnTo>
                  <a:lnTo>
                    <a:pt x="832" y="386"/>
                  </a:lnTo>
                  <a:lnTo>
                    <a:pt x="834" y="386"/>
                  </a:lnTo>
                  <a:lnTo>
                    <a:pt x="835" y="386"/>
                  </a:lnTo>
                  <a:lnTo>
                    <a:pt x="837" y="388"/>
                  </a:lnTo>
                  <a:lnTo>
                    <a:pt x="839" y="388"/>
                  </a:lnTo>
                  <a:lnTo>
                    <a:pt x="841" y="388"/>
                  </a:lnTo>
                  <a:lnTo>
                    <a:pt x="842" y="388"/>
                  </a:lnTo>
                  <a:lnTo>
                    <a:pt x="844" y="388"/>
                  </a:lnTo>
                  <a:lnTo>
                    <a:pt x="844" y="386"/>
                  </a:lnTo>
                  <a:lnTo>
                    <a:pt x="846" y="386"/>
                  </a:lnTo>
                  <a:lnTo>
                    <a:pt x="846" y="384"/>
                  </a:lnTo>
                  <a:lnTo>
                    <a:pt x="848" y="384"/>
                  </a:lnTo>
                  <a:lnTo>
                    <a:pt x="850" y="384"/>
                  </a:lnTo>
                  <a:lnTo>
                    <a:pt x="851" y="384"/>
                  </a:lnTo>
                  <a:lnTo>
                    <a:pt x="851" y="386"/>
                  </a:lnTo>
                  <a:lnTo>
                    <a:pt x="853" y="386"/>
                  </a:lnTo>
                  <a:lnTo>
                    <a:pt x="855" y="388"/>
                  </a:lnTo>
                  <a:lnTo>
                    <a:pt x="855" y="386"/>
                  </a:lnTo>
                  <a:lnTo>
                    <a:pt x="857" y="388"/>
                  </a:lnTo>
                  <a:lnTo>
                    <a:pt x="857" y="389"/>
                  </a:lnTo>
                  <a:lnTo>
                    <a:pt x="858" y="389"/>
                  </a:lnTo>
                  <a:lnTo>
                    <a:pt x="858" y="391"/>
                  </a:lnTo>
                  <a:lnTo>
                    <a:pt x="860" y="391"/>
                  </a:lnTo>
                  <a:lnTo>
                    <a:pt x="860" y="393"/>
                  </a:lnTo>
                  <a:lnTo>
                    <a:pt x="860" y="395"/>
                  </a:lnTo>
                  <a:lnTo>
                    <a:pt x="862" y="395"/>
                  </a:lnTo>
                  <a:lnTo>
                    <a:pt x="862" y="396"/>
                  </a:lnTo>
                  <a:lnTo>
                    <a:pt x="864" y="398"/>
                  </a:lnTo>
                  <a:lnTo>
                    <a:pt x="865" y="400"/>
                  </a:lnTo>
                  <a:lnTo>
                    <a:pt x="865" y="402"/>
                  </a:lnTo>
                  <a:lnTo>
                    <a:pt x="867" y="402"/>
                  </a:lnTo>
                  <a:lnTo>
                    <a:pt x="867" y="404"/>
                  </a:lnTo>
                  <a:lnTo>
                    <a:pt x="867" y="405"/>
                  </a:lnTo>
                  <a:lnTo>
                    <a:pt x="867" y="407"/>
                  </a:lnTo>
                  <a:lnTo>
                    <a:pt x="867" y="409"/>
                  </a:lnTo>
                  <a:lnTo>
                    <a:pt x="867" y="411"/>
                  </a:lnTo>
                  <a:lnTo>
                    <a:pt x="867" y="412"/>
                  </a:lnTo>
                  <a:lnTo>
                    <a:pt x="867" y="414"/>
                  </a:lnTo>
                  <a:lnTo>
                    <a:pt x="867" y="416"/>
                  </a:lnTo>
                  <a:lnTo>
                    <a:pt x="865" y="416"/>
                  </a:lnTo>
                  <a:lnTo>
                    <a:pt x="865" y="418"/>
                  </a:lnTo>
                  <a:lnTo>
                    <a:pt x="864" y="418"/>
                  </a:lnTo>
                  <a:lnTo>
                    <a:pt x="864" y="419"/>
                  </a:lnTo>
                  <a:lnTo>
                    <a:pt x="865" y="419"/>
                  </a:lnTo>
                  <a:lnTo>
                    <a:pt x="864" y="419"/>
                  </a:lnTo>
                  <a:lnTo>
                    <a:pt x="864" y="421"/>
                  </a:lnTo>
                  <a:lnTo>
                    <a:pt x="864" y="423"/>
                  </a:lnTo>
                  <a:lnTo>
                    <a:pt x="864" y="425"/>
                  </a:lnTo>
                  <a:lnTo>
                    <a:pt x="865" y="425"/>
                  </a:lnTo>
                  <a:lnTo>
                    <a:pt x="865" y="427"/>
                  </a:lnTo>
                  <a:lnTo>
                    <a:pt x="864" y="428"/>
                  </a:lnTo>
                  <a:lnTo>
                    <a:pt x="865" y="428"/>
                  </a:lnTo>
                  <a:lnTo>
                    <a:pt x="865" y="430"/>
                  </a:lnTo>
                  <a:lnTo>
                    <a:pt x="865" y="432"/>
                  </a:lnTo>
                  <a:lnTo>
                    <a:pt x="865" y="434"/>
                  </a:lnTo>
                  <a:lnTo>
                    <a:pt x="865" y="435"/>
                  </a:lnTo>
                  <a:lnTo>
                    <a:pt x="865" y="437"/>
                  </a:lnTo>
                  <a:lnTo>
                    <a:pt x="867" y="437"/>
                  </a:lnTo>
                  <a:lnTo>
                    <a:pt x="867" y="439"/>
                  </a:lnTo>
                  <a:lnTo>
                    <a:pt x="867" y="441"/>
                  </a:lnTo>
                  <a:lnTo>
                    <a:pt x="869" y="441"/>
                  </a:lnTo>
                  <a:lnTo>
                    <a:pt x="869" y="442"/>
                  </a:lnTo>
                  <a:lnTo>
                    <a:pt x="869" y="444"/>
                  </a:lnTo>
                  <a:lnTo>
                    <a:pt x="869" y="446"/>
                  </a:lnTo>
                  <a:lnTo>
                    <a:pt x="869" y="448"/>
                  </a:lnTo>
                  <a:lnTo>
                    <a:pt x="867" y="448"/>
                  </a:lnTo>
                  <a:lnTo>
                    <a:pt x="867" y="450"/>
                  </a:lnTo>
                  <a:lnTo>
                    <a:pt x="865" y="450"/>
                  </a:lnTo>
                  <a:lnTo>
                    <a:pt x="865" y="451"/>
                  </a:lnTo>
                  <a:lnTo>
                    <a:pt x="865" y="453"/>
                  </a:lnTo>
                  <a:lnTo>
                    <a:pt x="867" y="453"/>
                  </a:lnTo>
                  <a:lnTo>
                    <a:pt x="867" y="455"/>
                  </a:lnTo>
                  <a:lnTo>
                    <a:pt x="865" y="455"/>
                  </a:lnTo>
                  <a:lnTo>
                    <a:pt x="865" y="457"/>
                  </a:lnTo>
                  <a:lnTo>
                    <a:pt x="865" y="458"/>
                  </a:lnTo>
                  <a:lnTo>
                    <a:pt x="864" y="460"/>
                  </a:lnTo>
                  <a:lnTo>
                    <a:pt x="864" y="462"/>
                  </a:lnTo>
                  <a:lnTo>
                    <a:pt x="864" y="464"/>
                  </a:lnTo>
                  <a:lnTo>
                    <a:pt x="864" y="465"/>
                  </a:lnTo>
                  <a:lnTo>
                    <a:pt x="862" y="465"/>
                  </a:lnTo>
                  <a:lnTo>
                    <a:pt x="862" y="467"/>
                  </a:lnTo>
                  <a:lnTo>
                    <a:pt x="862" y="469"/>
                  </a:lnTo>
                  <a:lnTo>
                    <a:pt x="862" y="471"/>
                  </a:lnTo>
                  <a:lnTo>
                    <a:pt x="862" y="473"/>
                  </a:lnTo>
                  <a:lnTo>
                    <a:pt x="860" y="473"/>
                  </a:lnTo>
                  <a:lnTo>
                    <a:pt x="860" y="474"/>
                  </a:lnTo>
                  <a:lnTo>
                    <a:pt x="858" y="474"/>
                  </a:lnTo>
                  <a:lnTo>
                    <a:pt x="857" y="474"/>
                  </a:lnTo>
                  <a:lnTo>
                    <a:pt x="857" y="476"/>
                  </a:lnTo>
                  <a:lnTo>
                    <a:pt x="857" y="478"/>
                  </a:lnTo>
                  <a:lnTo>
                    <a:pt x="855" y="478"/>
                  </a:lnTo>
                  <a:lnTo>
                    <a:pt x="855" y="480"/>
                  </a:lnTo>
                  <a:lnTo>
                    <a:pt x="855" y="481"/>
                  </a:lnTo>
                  <a:lnTo>
                    <a:pt x="853" y="481"/>
                  </a:lnTo>
                  <a:lnTo>
                    <a:pt x="853" y="483"/>
                  </a:lnTo>
                  <a:lnTo>
                    <a:pt x="851" y="483"/>
                  </a:lnTo>
                  <a:lnTo>
                    <a:pt x="851" y="485"/>
                  </a:lnTo>
                  <a:lnTo>
                    <a:pt x="851" y="487"/>
                  </a:lnTo>
                  <a:lnTo>
                    <a:pt x="850" y="487"/>
                  </a:lnTo>
                  <a:lnTo>
                    <a:pt x="851" y="488"/>
                  </a:lnTo>
                  <a:lnTo>
                    <a:pt x="851" y="490"/>
                  </a:lnTo>
                  <a:lnTo>
                    <a:pt x="851" y="492"/>
                  </a:lnTo>
                  <a:lnTo>
                    <a:pt x="851" y="494"/>
                  </a:lnTo>
                  <a:lnTo>
                    <a:pt x="850" y="494"/>
                  </a:lnTo>
                  <a:lnTo>
                    <a:pt x="850" y="496"/>
                  </a:lnTo>
                  <a:lnTo>
                    <a:pt x="848" y="496"/>
                  </a:lnTo>
                  <a:lnTo>
                    <a:pt x="846" y="496"/>
                  </a:lnTo>
                  <a:lnTo>
                    <a:pt x="846" y="497"/>
                  </a:lnTo>
                  <a:lnTo>
                    <a:pt x="844" y="497"/>
                  </a:lnTo>
                  <a:lnTo>
                    <a:pt x="844" y="499"/>
                  </a:lnTo>
                  <a:lnTo>
                    <a:pt x="842" y="499"/>
                  </a:lnTo>
                  <a:lnTo>
                    <a:pt x="842" y="501"/>
                  </a:lnTo>
                  <a:lnTo>
                    <a:pt x="841" y="501"/>
                  </a:lnTo>
                  <a:lnTo>
                    <a:pt x="841" y="503"/>
                  </a:lnTo>
                  <a:lnTo>
                    <a:pt x="839" y="503"/>
                  </a:lnTo>
                  <a:lnTo>
                    <a:pt x="839" y="504"/>
                  </a:lnTo>
                  <a:lnTo>
                    <a:pt x="837" y="504"/>
                  </a:lnTo>
                  <a:lnTo>
                    <a:pt x="837" y="506"/>
                  </a:lnTo>
                  <a:lnTo>
                    <a:pt x="835" y="506"/>
                  </a:lnTo>
                  <a:lnTo>
                    <a:pt x="835" y="508"/>
                  </a:lnTo>
                  <a:lnTo>
                    <a:pt x="835" y="510"/>
                  </a:lnTo>
                  <a:lnTo>
                    <a:pt x="834" y="510"/>
                  </a:lnTo>
                  <a:lnTo>
                    <a:pt x="832" y="510"/>
                  </a:lnTo>
                  <a:lnTo>
                    <a:pt x="830" y="510"/>
                  </a:lnTo>
                  <a:lnTo>
                    <a:pt x="828" y="510"/>
                  </a:lnTo>
                  <a:lnTo>
                    <a:pt x="828" y="508"/>
                  </a:lnTo>
                  <a:lnTo>
                    <a:pt x="827" y="508"/>
                  </a:lnTo>
                  <a:lnTo>
                    <a:pt x="825" y="508"/>
                  </a:lnTo>
                  <a:lnTo>
                    <a:pt x="823" y="508"/>
                  </a:lnTo>
                  <a:lnTo>
                    <a:pt x="821" y="508"/>
                  </a:lnTo>
                  <a:lnTo>
                    <a:pt x="819" y="508"/>
                  </a:lnTo>
                  <a:lnTo>
                    <a:pt x="819" y="510"/>
                  </a:lnTo>
                  <a:lnTo>
                    <a:pt x="818" y="510"/>
                  </a:lnTo>
                  <a:lnTo>
                    <a:pt x="818" y="511"/>
                  </a:lnTo>
                  <a:lnTo>
                    <a:pt x="818" y="513"/>
                  </a:lnTo>
                  <a:lnTo>
                    <a:pt x="816" y="513"/>
                  </a:lnTo>
                  <a:lnTo>
                    <a:pt x="816" y="515"/>
                  </a:lnTo>
                  <a:lnTo>
                    <a:pt x="816" y="517"/>
                  </a:lnTo>
                  <a:lnTo>
                    <a:pt x="816" y="519"/>
                  </a:lnTo>
                  <a:lnTo>
                    <a:pt x="816" y="520"/>
                  </a:lnTo>
                  <a:lnTo>
                    <a:pt x="818" y="520"/>
                  </a:lnTo>
                  <a:lnTo>
                    <a:pt x="818" y="522"/>
                  </a:lnTo>
                  <a:lnTo>
                    <a:pt x="816" y="522"/>
                  </a:lnTo>
                  <a:lnTo>
                    <a:pt x="816" y="524"/>
                  </a:lnTo>
                  <a:lnTo>
                    <a:pt x="814" y="524"/>
                  </a:lnTo>
                  <a:lnTo>
                    <a:pt x="814" y="526"/>
                  </a:lnTo>
                  <a:lnTo>
                    <a:pt x="816" y="526"/>
                  </a:lnTo>
                  <a:lnTo>
                    <a:pt x="816" y="527"/>
                  </a:lnTo>
                  <a:lnTo>
                    <a:pt x="816" y="529"/>
                  </a:lnTo>
                  <a:lnTo>
                    <a:pt x="814" y="529"/>
                  </a:lnTo>
                  <a:lnTo>
                    <a:pt x="814" y="531"/>
                  </a:lnTo>
                  <a:lnTo>
                    <a:pt x="816" y="531"/>
                  </a:lnTo>
                  <a:lnTo>
                    <a:pt x="814" y="531"/>
                  </a:lnTo>
                  <a:lnTo>
                    <a:pt x="814" y="533"/>
                  </a:lnTo>
                  <a:lnTo>
                    <a:pt x="812" y="533"/>
                  </a:lnTo>
                  <a:lnTo>
                    <a:pt x="811" y="535"/>
                  </a:lnTo>
                  <a:lnTo>
                    <a:pt x="809" y="535"/>
                  </a:lnTo>
                  <a:lnTo>
                    <a:pt x="807" y="535"/>
                  </a:lnTo>
                  <a:lnTo>
                    <a:pt x="805" y="535"/>
                  </a:lnTo>
                  <a:lnTo>
                    <a:pt x="805" y="536"/>
                  </a:lnTo>
                  <a:lnTo>
                    <a:pt x="804" y="535"/>
                  </a:lnTo>
                  <a:lnTo>
                    <a:pt x="804" y="536"/>
                  </a:lnTo>
                  <a:lnTo>
                    <a:pt x="802" y="536"/>
                  </a:lnTo>
                  <a:lnTo>
                    <a:pt x="800" y="538"/>
                  </a:lnTo>
                  <a:lnTo>
                    <a:pt x="798" y="538"/>
                  </a:lnTo>
                  <a:lnTo>
                    <a:pt x="796" y="538"/>
                  </a:lnTo>
                  <a:lnTo>
                    <a:pt x="795" y="538"/>
                  </a:lnTo>
                  <a:lnTo>
                    <a:pt x="795" y="540"/>
                  </a:lnTo>
                  <a:lnTo>
                    <a:pt x="793" y="540"/>
                  </a:lnTo>
                  <a:lnTo>
                    <a:pt x="793" y="538"/>
                  </a:lnTo>
                  <a:lnTo>
                    <a:pt x="791" y="538"/>
                  </a:lnTo>
                  <a:lnTo>
                    <a:pt x="791" y="540"/>
                  </a:lnTo>
                  <a:lnTo>
                    <a:pt x="791" y="542"/>
                  </a:lnTo>
                  <a:lnTo>
                    <a:pt x="789" y="542"/>
                  </a:lnTo>
                  <a:lnTo>
                    <a:pt x="788" y="542"/>
                  </a:lnTo>
                  <a:lnTo>
                    <a:pt x="788" y="540"/>
                  </a:lnTo>
                  <a:lnTo>
                    <a:pt x="786" y="540"/>
                  </a:lnTo>
                  <a:lnTo>
                    <a:pt x="784" y="540"/>
                  </a:lnTo>
                  <a:lnTo>
                    <a:pt x="782" y="540"/>
                  </a:lnTo>
                  <a:lnTo>
                    <a:pt x="782" y="542"/>
                  </a:lnTo>
                  <a:lnTo>
                    <a:pt x="781" y="542"/>
                  </a:lnTo>
                  <a:lnTo>
                    <a:pt x="781" y="543"/>
                  </a:lnTo>
                  <a:lnTo>
                    <a:pt x="781" y="545"/>
                  </a:lnTo>
                  <a:lnTo>
                    <a:pt x="779" y="547"/>
                  </a:lnTo>
                  <a:lnTo>
                    <a:pt x="777" y="547"/>
                  </a:lnTo>
                  <a:lnTo>
                    <a:pt x="777" y="549"/>
                  </a:lnTo>
                  <a:lnTo>
                    <a:pt x="775" y="549"/>
                  </a:lnTo>
                  <a:lnTo>
                    <a:pt x="775" y="550"/>
                  </a:lnTo>
                  <a:lnTo>
                    <a:pt x="775" y="552"/>
                  </a:lnTo>
                  <a:lnTo>
                    <a:pt x="773" y="552"/>
                  </a:lnTo>
                  <a:lnTo>
                    <a:pt x="773" y="554"/>
                  </a:lnTo>
                  <a:lnTo>
                    <a:pt x="773" y="556"/>
                  </a:lnTo>
                  <a:lnTo>
                    <a:pt x="773" y="558"/>
                  </a:lnTo>
                  <a:lnTo>
                    <a:pt x="773" y="559"/>
                  </a:lnTo>
                  <a:lnTo>
                    <a:pt x="773" y="561"/>
                  </a:lnTo>
                  <a:lnTo>
                    <a:pt x="773" y="563"/>
                  </a:lnTo>
                  <a:lnTo>
                    <a:pt x="772" y="563"/>
                  </a:lnTo>
                  <a:lnTo>
                    <a:pt x="772" y="565"/>
                  </a:lnTo>
                  <a:lnTo>
                    <a:pt x="772" y="566"/>
                  </a:lnTo>
                  <a:lnTo>
                    <a:pt x="772" y="568"/>
                  </a:lnTo>
                  <a:lnTo>
                    <a:pt x="773" y="568"/>
                  </a:lnTo>
                  <a:lnTo>
                    <a:pt x="773" y="570"/>
                  </a:lnTo>
                  <a:lnTo>
                    <a:pt x="775" y="570"/>
                  </a:lnTo>
                  <a:lnTo>
                    <a:pt x="775" y="572"/>
                  </a:lnTo>
                  <a:lnTo>
                    <a:pt x="775" y="573"/>
                  </a:lnTo>
                  <a:lnTo>
                    <a:pt x="775" y="575"/>
                  </a:lnTo>
                  <a:lnTo>
                    <a:pt x="777" y="575"/>
                  </a:lnTo>
                  <a:lnTo>
                    <a:pt x="777" y="577"/>
                  </a:lnTo>
                  <a:lnTo>
                    <a:pt x="777" y="579"/>
                  </a:lnTo>
                  <a:lnTo>
                    <a:pt x="777" y="581"/>
                  </a:lnTo>
                  <a:lnTo>
                    <a:pt x="777" y="582"/>
                  </a:lnTo>
                  <a:lnTo>
                    <a:pt x="777" y="584"/>
                  </a:lnTo>
                  <a:lnTo>
                    <a:pt x="777" y="586"/>
                  </a:lnTo>
                  <a:lnTo>
                    <a:pt x="777" y="588"/>
                  </a:lnTo>
                  <a:lnTo>
                    <a:pt x="777" y="589"/>
                  </a:lnTo>
                  <a:lnTo>
                    <a:pt x="775" y="589"/>
                  </a:lnTo>
                  <a:lnTo>
                    <a:pt x="775" y="591"/>
                  </a:lnTo>
                  <a:lnTo>
                    <a:pt x="775" y="593"/>
                  </a:lnTo>
                  <a:lnTo>
                    <a:pt x="775" y="595"/>
                  </a:lnTo>
                  <a:lnTo>
                    <a:pt x="777" y="595"/>
                  </a:lnTo>
                  <a:lnTo>
                    <a:pt x="777" y="596"/>
                  </a:lnTo>
                  <a:lnTo>
                    <a:pt x="777" y="598"/>
                  </a:lnTo>
                  <a:lnTo>
                    <a:pt x="777" y="600"/>
                  </a:lnTo>
                  <a:lnTo>
                    <a:pt x="775" y="602"/>
                  </a:lnTo>
                  <a:lnTo>
                    <a:pt x="773" y="602"/>
                  </a:lnTo>
                  <a:lnTo>
                    <a:pt x="773" y="604"/>
                  </a:lnTo>
                  <a:lnTo>
                    <a:pt x="773" y="605"/>
                  </a:lnTo>
                  <a:lnTo>
                    <a:pt x="775" y="605"/>
                  </a:lnTo>
                  <a:lnTo>
                    <a:pt x="775" y="607"/>
                  </a:lnTo>
                  <a:lnTo>
                    <a:pt x="775" y="609"/>
                  </a:lnTo>
                  <a:lnTo>
                    <a:pt x="773" y="609"/>
                  </a:lnTo>
                  <a:lnTo>
                    <a:pt x="773" y="611"/>
                  </a:lnTo>
                  <a:lnTo>
                    <a:pt x="773" y="612"/>
                  </a:lnTo>
                  <a:lnTo>
                    <a:pt x="772" y="612"/>
                  </a:lnTo>
                  <a:lnTo>
                    <a:pt x="772" y="614"/>
                  </a:lnTo>
                  <a:lnTo>
                    <a:pt x="772" y="616"/>
                  </a:lnTo>
                  <a:lnTo>
                    <a:pt x="772" y="618"/>
                  </a:lnTo>
                  <a:lnTo>
                    <a:pt x="772" y="619"/>
                  </a:lnTo>
                  <a:lnTo>
                    <a:pt x="772" y="621"/>
                  </a:lnTo>
                  <a:lnTo>
                    <a:pt x="772" y="623"/>
                  </a:lnTo>
                  <a:lnTo>
                    <a:pt x="772" y="625"/>
                  </a:lnTo>
                  <a:lnTo>
                    <a:pt x="770" y="625"/>
                  </a:lnTo>
                  <a:lnTo>
                    <a:pt x="768" y="625"/>
                  </a:lnTo>
                  <a:lnTo>
                    <a:pt x="768" y="627"/>
                  </a:lnTo>
                  <a:lnTo>
                    <a:pt x="766" y="627"/>
                  </a:lnTo>
                  <a:lnTo>
                    <a:pt x="768" y="627"/>
                  </a:lnTo>
                  <a:lnTo>
                    <a:pt x="768" y="628"/>
                  </a:lnTo>
                  <a:lnTo>
                    <a:pt x="768" y="630"/>
                  </a:lnTo>
                  <a:lnTo>
                    <a:pt x="768" y="632"/>
                  </a:lnTo>
                  <a:lnTo>
                    <a:pt x="770" y="634"/>
                  </a:lnTo>
                  <a:lnTo>
                    <a:pt x="770" y="635"/>
                  </a:lnTo>
                  <a:lnTo>
                    <a:pt x="772" y="635"/>
                  </a:lnTo>
                  <a:lnTo>
                    <a:pt x="773" y="635"/>
                  </a:lnTo>
                  <a:lnTo>
                    <a:pt x="773" y="637"/>
                  </a:lnTo>
                  <a:lnTo>
                    <a:pt x="775" y="637"/>
                  </a:lnTo>
                  <a:lnTo>
                    <a:pt x="775" y="639"/>
                  </a:lnTo>
                  <a:lnTo>
                    <a:pt x="777" y="639"/>
                  </a:lnTo>
                  <a:lnTo>
                    <a:pt x="777" y="641"/>
                  </a:lnTo>
                  <a:lnTo>
                    <a:pt x="777" y="642"/>
                  </a:lnTo>
                  <a:lnTo>
                    <a:pt x="779" y="642"/>
                  </a:lnTo>
                  <a:lnTo>
                    <a:pt x="777" y="642"/>
                  </a:lnTo>
                  <a:lnTo>
                    <a:pt x="775" y="642"/>
                  </a:lnTo>
                  <a:lnTo>
                    <a:pt x="773" y="642"/>
                  </a:lnTo>
                  <a:lnTo>
                    <a:pt x="773" y="644"/>
                  </a:lnTo>
                  <a:lnTo>
                    <a:pt x="772" y="644"/>
                  </a:lnTo>
                  <a:lnTo>
                    <a:pt x="770" y="644"/>
                  </a:lnTo>
                  <a:lnTo>
                    <a:pt x="770" y="646"/>
                  </a:lnTo>
                  <a:lnTo>
                    <a:pt x="772" y="646"/>
                  </a:lnTo>
                  <a:lnTo>
                    <a:pt x="772" y="648"/>
                  </a:lnTo>
                  <a:lnTo>
                    <a:pt x="770" y="650"/>
                  </a:lnTo>
                  <a:lnTo>
                    <a:pt x="768" y="650"/>
                  </a:lnTo>
                  <a:lnTo>
                    <a:pt x="768" y="651"/>
                  </a:lnTo>
                  <a:lnTo>
                    <a:pt x="766" y="651"/>
                  </a:lnTo>
                  <a:lnTo>
                    <a:pt x="765" y="651"/>
                  </a:lnTo>
                  <a:lnTo>
                    <a:pt x="765" y="653"/>
                  </a:lnTo>
                  <a:lnTo>
                    <a:pt x="765" y="655"/>
                  </a:lnTo>
                  <a:lnTo>
                    <a:pt x="765" y="657"/>
                  </a:lnTo>
                  <a:lnTo>
                    <a:pt x="765" y="658"/>
                  </a:lnTo>
                  <a:lnTo>
                    <a:pt x="766" y="658"/>
                  </a:lnTo>
                  <a:lnTo>
                    <a:pt x="766" y="660"/>
                  </a:lnTo>
                  <a:lnTo>
                    <a:pt x="766" y="662"/>
                  </a:lnTo>
                  <a:lnTo>
                    <a:pt x="765" y="664"/>
                  </a:lnTo>
                  <a:lnTo>
                    <a:pt x="765" y="665"/>
                  </a:lnTo>
                  <a:lnTo>
                    <a:pt x="765" y="667"/>
                  </a:lnTo>
                  <a:lnTo>
                    <a:pt x="765" y="669"/>
                  </a:lnTo>
                  <a:lnTo>
                    <a:pt x="763" y="669"/>
                  </a:lnTo>
                  <a:lnTo>
                    <a:pt x="761" y="669"/>
                  </a:lnTo>
                  <a:lnTo>
                    <a:pt x="759" y="669"/>
                  </a:lnTo>
                  <a:lnTo>
                    <a:pt x="758" y="669"/>
                  </a:lnTo>
                  <a:lnTo>
                    <a:pt x="756" y="669"/>
                  </a:lnTo>
                  <a:lnTo>
                    <a:pt x="754" y="669"/>
                  </a:lnTo>
                  <a:lnTo>
                    <a:pt x="752" y="669"/>
                  </a:lnTo>
                  <a:lnTo>
                    <a:pt x="752" y="671"/>
                  </a:lnTo>
                  <a:lnTo>
                    <a:pt x="750" y="671"/>
                  </a:lnTo>
                  <a:lnTo>
                    <a:pt x="749" y="671"/>
                  </a:lnTo>
                  <a:lnTo>
                    <a:pt x="747" y="671"/>
                  </a:lnTo>
                  <a:lnTo>
                    <a:pt x="745" y="671"/>
                  </a:lnTo>
                  <a:lnTo>
                    <a:pt x="743" y="671"/>
                  </a:lnTo>
                  <a:lnTo>
                    <a:pt x="742" y="671"/>
                  </a:lnTo>
                  <a:lnTo>
                    <a:pt x="740" y="671"/>
                  </a:lnTo>
                  <a:lnTo>
                    <a:pt x="738" y="671"/>
                  </a:lnTo>
                  <a:lnTo>
                    <a:pt x="736" y="673"/>
                  </a:lnTo>
                  <a:lnTo>
                    <a:pt x="735" y="673"/>
                  </a:lnTo>
                  <a:lnTo>
                    <a:pt x="733" y="673"/>
                  </a:lnTo>
                  <a:lnTo>
                    <a:pt x="731" y="673"/>
                  </a:lnTo>
                  <a:lnTo>
                    <a:pt x="729" y="673"/>
                  </a:lnTo>
                  <a:lnTo>
                    <a:pt x="727" y="673"/>
                  </a:lnTo>
                  <a:lnTo>
                    <a:pt x="726" y="673"/>
                  </a:lnTo>
                  <a:lnTo>
                    <a:pt x="724" y="673"/>
                  </a:lnTo>
                  <a:lnTo>
                    <a:pt x="724" y="674"/>
                  </a:lnTo>
                  <a:lnTo>
                    <a:pt x="722" y="674"/>
                  </a:lnTo>
                  <a:lnTo>
                    <a:pt x="720" y="674"/>
                  </a:lnTo>
                  <a:lnTo>
                    <a:pt x="719" y="674"/>
                  </a:lnTo>
                  <a:lnTo>
                    <a:pt x="717" y="674"/>
                  </a:lnTo>
                  <a:lnTo>
                    <a:pt x="715" y="674"/>
                  </a:lnTo>
                  <a:lnTo>
                    <a:pt x="715" y="676"/>
                  </a:lnTo>
                  <a:lnTo>
                    <a:pt x="713" y="676"/>
                  </a:lnTo>
                  <a:lnTo>
                    <a:pt x="711" y="676"/>
                  </a:lnTo>
                  <a:lnTo>
                    <a:pt x="710" y="676"/>
                  </a:lnTo>
                  <a:lnTo>
                    <a:pt x="708" y="676"/>
                  </a:lnTo>
                  <a:lnTo>
                    <a:pt x="708" y="678"/>
                  </a:lnTo>
                  <a:lnTo>
                    <a:pt x="706" y="678"/>
                  </a:lnTo>
                  <a:lnTo>
                    <a:pt x="704" y="678"/>
                  </a:lnTo>
                  <a:lnTo>
                    <a:pt x="703" y="678"/>
                  </a:lnTo>
                  <a:lnTo>
                    <a:pt x="703" y="680"/>
                  </a:lnTo>
                  <a:lnTo>
                    <a:pt x="701" y="680"/>
                  </a:lnTo>
                  <a:lnTo>
                    <a:pt x="699" y="680"/>
                  </a:lnTo>
                  <a:lnTo>
                    <a:pt x="697" y="680"/>
                  </a:lnTo>
                  <a:lnTo>
                    <a:pt x="696" y="680"/>
                  </a:lnTo>
                  <a:lnTo>
                    <a:pt x="696" y="681"/>
                  </a:lnTo>
                  <a:lnTo>
                    <a:pt x="694" y="681"/>
                  </a:lnTo>
                  <a:lnTo>
                    <a:pt x="692" y="681"/>
                  </a:lnTo>
                  <a:lnTo>
                    <a:pt x="690" y="681"/>
                  </a:lnTo>
                  <a:lnTo>
                    <a:pt x="690" y="683"/>
                  </a:lnTo>
                  <a:lnTo>
                    <a:pt x="688" y="683"/>
                  </a:lnTo>
                  <a:lnTo>
                    <a:pt x="687" y="683"/>
                  </a:lnTo>
                  <a:lnTo>
                    <a:pt x="685" y="683"/>
                  </a:lnTo>
                  <a:lnTo>
                    <a:pt x="685" y="685"/>
                  </a:lnTo>
                  <a:lnTo>
                    <a:pt x="683" y="685"/>
                  </a:lnTo>
                  <a:lnTo>
                    <a:pt x="681" y="685"/>
                  </a:lnTo>
                  <a:lnTo>
                    <a:pt x="680" y="685"/>
                  </a:lnTo>
                  <a:lnTo>
                    <a:pt x="680" y="687"/>
                  </a:lnTo>
                  <a:lnTo>
                    <a:pt x="678" y="687"/>
                  </a:lnTo>
                  <a:lnTo>
                    <a:pt x="676" y="687"/>
                  </a:lnTo>
                  <a:lnTo>
                    <a:pt x="676" y="688"/>
                  </a:lnTo>
                  <a:lnTo>
                    <a:pt x="674" y="688"/>
                  </a:lnTo>
                  <a:lnTo>
                    <a:pt x="673" y="688"/>
                  </a:lnTo>
                  <a:lnTo>
                    <a:pt x="671" y="690"/>
                  </a:lnTo>
                  <a:lnTo>
                    <a:pt x="669" y="690"/>
                  </a:lnTo>
                  <a:lnTo>
                    <a:pt x="667" y="690"/>
                  </a:lnTo>
                  <a:lnTo>
                    <a:pt x="667" y="692"/>
                  </a:lnTo>
                  <a:lnTo>
                    <a:pt x="665" y="692"/>
                  </a:lnTo>
                  <a:lnTo>
                    <a:pt x="664" y="692"/>
                  </a:lnTo>
                  <a:lnTo>
                    <a:pt x="662" y="692"/>
                  </a:lnTo>
                  <a:lnTo>
                    <a:pt x="662" y="694"/>
                  </a:lnTo>
                  <a:lnTo>
                    <a:pt x="660" y="694"/>
                  </a:lnTo>
                  <a:lnTo>
                    <a:pt x="658" y="694"/>
                  </a:lnTo>
                  <a:lnTo>
                    <a:pt x="657" y="694"/>
                  </a:lnTo>
                  <a:lnTo>
                    <a:pt x="655" y="696"/>
                  </a:lnTo>
                  <a:lnTo>
                    <a:pt x="653" y="696"/>
                  </a:lnTo>
                  <a:lnTo>
                    <a:pt x="651" y="696"/>
                  </a:lnTo>
                  <a:lnTo>
                    <a:pt x="650" y="697"/>
                  </a:lnTo>
                  <a:lnTo>
                    <a:pt x="648" y="697"/>
                  </a:lnTo>
                  <a:lnTo>
                    <a:pt x="646" y="697"/>
                  </a:lnTo>
                  <a:lnTo>
                    <a:pt x="646" y="699"/>
                  </a:lnTo>
                  <a:lnTo>
                    <a:pt x="644" y="699"/>
                  </a:lnTo>
                  <a:lnTo>
                    <a:pt x="642" y="699"/>
                  </a:lnTo>
                  <a:lnTo>
                    <a:pt x="642" y="701"/>
                  </a:lnTo>
                  <a:lnTo>
                    <a:pt x="641" y="701"/>
                  </a:lnTo>
                  <a:lnTo>
                    <a:pt x="639" y="701"/>
                  </a:lnTo>
                  <a:lnTo>
                    <a:pt x="637" y="701"/>
                  </a:lnTo>
                  <a:lnTo>
                    <a:pt x="637" y="703"/>
                  </a:lnTo>
                  <a:lnTo>
                    <a:pt x="635" y="703"/>
                  </a:lnTo>
                  <a:lnTo>
                    <a:pt x="634" y="703"/>
                  </a:lnTo>
                  <a:lnTo>
                    <a:pt x="634" y="704"/>
                  </a:lnTo>
                  <a:lnTo>
                    <a:pt x="632" y="704"/>
                  </a:lnTo>
                  <a:lnTo>
                    <a:pt x="630" y="704"/>
                  </a:lnTo>
                  <a:lnTo>
                    <a:pt x="630" y="706"/>
                  </a:lnTo>
                  <a:lnTo>
                    <a:pt x="628" y="706"/>
                  </a:lnTo>
                  <a:lnTo>
                    <a:pt x="627" y="706"/>
                  </a:lnTo>
                  <a:lnTo>
                    <a:pt x="627" y="708"/>
                  </a:lnTo>
                  <a:lnTo>
                    <a:pt x="625" y="708"/>
                  </a:lnTo>
                  <a:lnTo>
                    <a:pt x="623" y="708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19" y="710"/>
                  </a:lnTo>
                  <a:lnTo>
                    <a:pt x="618" y="710"/>
                  </a:lnTo>
                  <a:lnTo>
                    <a:pt x="618" y="712"/>
                  </a:lnTo>
                  <a:lnTo>
                    <a:pt x="616" y="712"/>
                  </a:lnTo>
                  <a:lnTo>
                    <a:pt x="614" y="712"/>
                  </a:lnTo>
                  <a:lnTo>
                    <a:pt x="614" y="713"/>
                  </a:lnTo>
                  <a:lnTo>
                    <a:pt x="612" y="713"/>
                  </a:lnTo>
                  <a:lnTo>
                    <a:pt x="611" y="713"/>
                  </a:lnTo>
                  <a:lnTo>
                    <a:pt x="611" y="715"/>
                  </a:lnTo>
                  <a:lnTo>
                    <a:pt x="609" y="715"/>
                  </a:lnTo>
                  <a:lnTo>
                    <a:pt x="607" y="715"/>
                  </a:lnTo>
                  <a:lnTo>
                    <a:pt x="607" y="717"/>
                  </a:lnTo>
                  <a:lnTo>
                    <a:pt x="605" y="717"/>
                  </a:lnTo>
                  <a:lnTo>
                    <a:pt x="604" y="717"/>
                  </a:lnTo>
                  <a:lnTo>
                    <a:pt x="604" y="719"/>
                  </a:lnTo>
                  <a:lnTo>
                    <a:pt x="602" y="719"/>
                  </a:lnTo>
                  <a:lnTo>
                    <a:pt x="600" y="719"/>
                  </a:lnTo>
                  <a:lnTo>
                    <a:pt x="600" y="720"/>
                  </a:lnTo>
                  <a:lnTo>
                    <a:pt x="598" y="720"/>
                  </a:lnTo>
                  <a:lnTo>
                    <a:pt x="596" y="720"/>
                  </a:lnTo>
                  <a:lnTo>
                    <a:pt x="596" y="722"/>
                  </a:lnTo>
                  <a:lnTo>
                    <a:pt x="595" y="722"/>
                  </a:lnTo>
                  <a:lnTo>
                    <a:pt x="593" y="722"/>
                  </a:lnTo>
                  <a:lnTo>
                    <a:pt x="593" y="724"/>
                  </a:lnTo>
                  <a:lnTo>
                    <a:pt x="591" y="724"/>
                  </a:lnTo>
                  <a:lnTo>
                    <a:pt x="589" y="726"/>
                  </a:lnTo>
                  <a:lnTo>
                    <a:pt x="588" y="726"/>
                  </a:lnTo>
                  <a:lnTo>
                    <a:pt x="588" y="727"/>
                  </a:lnTo>
                  <a:lnTo>
                    <a:pt x="586" y="727"/>
                  </a:lnTo>
                  <a:lnTo>
                    <a:pt x="584" y="727"/>
                  </a:lnTo>
                  <a:lnTo>
                    <a:pt x="584" y="729"/>
                  </a:lnTo>
                  <a:lnTo>
                    <a:pt x="582" y="729"/>
                  </a:lnTo>
                  <a:lnTo>
                    <a:pt x="582" y="731"/>
                  </a:lnTo>
                  <a:lnTo>
                    <a:pt x="581" y="731"/>
                  </a:lnTo>
                  <a:lnTo>
                    <a:pt x="581" y="733"/>
                  </a:lnTo>
                  <a:lnTo>
                    <a:pt x="579" y="733"/>
                  </a:lnTo>
                  <a:lnTo>
                    <a:pt x="577" y="733"/>
                  </a:lnTo>
                  <a:lnTo>
                    <a:pt x="577" y="735"/>
                  </a:lnTo>
                  <a:lnTo>
                    <a:pt x="575" y="735"/>
                  </a:lnTo>
                  <a:lnTo>
                    <a:pt x="573" y="735"/>
                  </a:lnTo>
                  <a:lnTo>
                    <a:pt x="573" y="736"/>
                  </a:lnTo>
                  <a:lnTo>
                    <a:pt x="572" y="736"/>
                  </a:lnTo>
                  <a:lnTo>
                    <a:pt x="570" y="738"/>
                  </a:lnTo>
                  <a:lnTo>
                    <a:pt x="568" y="738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5" y="740"/>
                  </a:lnTo>
                  <a:lnTo>
                    <a:pt x="565" y="742"/>
                  </a:lnTo>
                  <a:lnTo>
                    <a:pt x="563" y="742"/>
                  </a:lnTo>
                  <a:lnTo>
                    <a:pt x="561" y="742"/>
                  </a:lnTo>
                  <a:lnTo>
                    <a:pt x="561" y="743"/>
                  </a:lnTo>
                  <a:lnTo>
                    <a:pt x="559" y="743"/>
                  </a:lnTo>
                  <a:lnTo>
                    <a:pt x="559" y="745"/>
                  </a:lnTo>
                  <a:lnTo>
                    <a:pt x="558" y="745"/>
                  </a:lnTo>
                  <a:lnTo>
                    <a:pt x="556" y="745"/>
                  </a:lnTo>
                  <a:lnTo>
                    <a:pt x="556" y="747"/>
                  </a:lnTo>
                  <a:lnTo>
                    <a:pt x="554" y="747"/>
                  </a:lnTo>
                  <a:lnTo>
                    <a:pt x="552" y="747"/>
                  </a:lnTo>
                  <a:lnTo>
                    <a:pt x="552" y="749"/>
                  </a:lnTo>
                  <a:lnTo>
                    <a:pt x="550" y="749"/>
                  </a:lnTo>
                  <a:lnTo>
                    <a:pt x="550" y="750"/>
                  </a:lnTo>
                  <a:lnTo>
                    <a:pt x="549" y="750"/>
                  </a:lnTo>
                  <a:lnTo>
                    <a:pt x="549" y="752"/>
                  </a:lnTo>
                  <a:lnTo>
                    <a:pt x="547" y="752"/>
                  </a:lnTo>
                  <a:lnTo>
                    <a:pt x="547" y="754"/>
                  </a:lnTo>
                  <a:lnTo>
                    <a:pt x="545" y="754"/>
                  </a:lnTo>
                  <a:lnTo>
                    <a:pt x="545" y="756"/>
                  </a:lnTo>
                  <a:lnTo>
                    <a:pt x="543" y="756"/>
                  </a:lnTo>
                  <a:lnTo>
                    <a:pt x="543" y="758"/>
                  </a:lnTo>
                  <a:lnTo>
                    <a:pt x="542" y="758"/>
                  </a:lnTo>
                  <a:lnTo>
                    <a:pt x="542" y="759"/>
                  </a:lnTo>
                  <a:lnTo>
                    <a:pt x="540" y="759"/>
                  </a:lnTo>
                  <a:lnTo>
                    <a:pt x="540" y="761"/>
                  </a:lnTo>
                  <a:lnTo>
                    <a:pt x="538" y="761"/>
                  </a:lnTo>
                  <a:lnTo>
                    <a:pt x="536" y="761"/>
                  </a:lnTo>
                  <a:lnTo>
                    <a:pt x="536" y="763"/>
                  </a:lnTo>
                  <a:lnTo>
                    <a:pt x="534" y="763"/>
                  </a:lnTo>
                  <a:lnTo>
                    <a:pt x="533" y="763"/>
                  </a:lnTo>
                  <a:lnTo>
                    <a:pt x="533" y="765"/>
                  </a:lnTo>
                  <a:lnTo>
                    <a:pt x="531" y="765"/>
                  </a:lnTo>
                  <a:lnTo>
                    <a:pt x="529" y="765"/>
                  </a:lnTo>
                  <a:lnTo>
                    <a:pt x="529" y="766"/>
                  </a:lnTo>
                  <a:lnTo>
                    <a:pt x="527" y="766"/>
                  </a:lnTo>
                  <a:lnTo>
                    <a:pt x="526" y="768"/>
                  </a:lnTo>
                  <a:lnTo>
                    <a:pt x="524" y="768"/>
                  </a:lnTo>
                  <a:lnTo>
                    <a:pt x="524" y="770"/>
                  </a:lnTo>
                  <a:lnTo>
                    <a:pt x="524" y="768"/>
                  </a:lnTo>
                  <a:lnTo>
                    <a:pt x="524" y="770"/>
                  </a:lnTo>
                  <a:lnTo>
                    <a:pt x="522" y="770"/>
                  </a:lnTo>
                  <a:lnTo>
                    <a:pt x="520" y="770"/>
                  </a:lnTo>
                  <a:lnTo>
                    <a:pt x="520" y="772"/>
                  </a:lnTo>
                  <a:lnTo>
                    <a:pt x="519" y="772"/>
                  </a:lnTo>
                  <a:lnTo>
                    <a:pt x="517" y="772"/>
                  </a:lnTo>
                  <a:lnTo>
                    <a:pt x="515" y="772"/>
                  </a:lnTo>
                  <a:lnTo>
                    <a:pt x="513" y="773"/>
                  </a:lnTo>
                  <a:lnTo>
                    <a:pt x="511" y="773"/>
                  </a:lnTo>
                  <a:lnTo>
                    <a:pt x="511" y="775"/>
                  </a:lnTo>
                  <a:lnTo>
                    <a:pt x="510" y="775"/>
                  </a:lnTo>
                  <a:lnTo>
                    <a:pt x="508" y="775"/>
                  </a:lnTo>
                  <a:lnTo>
                    <a:pt x="506" y="775"/>
                  </a:lnTo>
                  <a:lnTo>
                    <a:pt x="504" y="775"/>
                  </a:lnTo>
                  <a:lnTo>
                    <a:pt x="504" y="777"/>
                  </a:lnTo>
                  <a:lnTo>
                    <a:pt x="503" y="777"/>
                  </a:lnTo>
                  <a:lnTo>
                    <a:pt x="501" y="777"/>
                  </a:lnTo>
                  <a:lnTo>
                    <a:pt x="499" y="779"/>
                  </a:lnTo>
                  <a:lnTo>
                    <a:pt x="497" y="779"/>
                  </a:lnTo>
                  <a:lnTo>
                    <a:pt x="496" y="779"/>
                  </a:lnTo>
                  <a:lnTo>
                    <a:pt x="494" y="779"/>
                  </a:lnTo>
                  <a:lnTo>
                    <a:pt x="492" y="779"/>
                  </a:lnTo>
                  <a:lnTo>
                    <a:pt x="490" y="779"/>
                  </a:lnTo>
                  <a:lnTo>
                    <a:pt x="488" y="781"/>
                  </a:lnTo>
                  <a:lnTo>
                    <a:pt x="487" y="781"/>
                  </a:lnTo>
                  <a:lnTo>
                    <a:pt x="485" y="781"/>
                  </a:lnTo>
                  <a:lnTo>
                    <a:pt x="483" y="781"/>
                  </a:lnTo>
                  <a:lnTo>
                    <a:pt x="481" y="781"/>
                  </a:lnTo>
                  <a:lnTo>
                    <a:pt x="480" y="781"/>
                  </a:lnTo>
                  <a:lnTo>
                    <a:pt x="478" y="781"/>
                  </a:lnTo>
                  <a:lnTo>
                    <a:pt x="476" y="781"/>
                  </a:lnTo>
                  <a:lnTo>
                    <a:pt x="474" y="781"/>
                  </a:lnTo>
                  <a:lnTo>
                    <a:pt x="473" y="781"/>
                  </a:lnTo>
                  <a:lnTo>
                    <a:pt x="471" y="781"/>
                  </a:lnTo>
                  <a:lnTo>
                    <a:pt x="469" y="781"/>
                  </a:lnTo>
                  <a:lnTo>
                    <a:pt x="467" y="781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2" y="781"/>
                  </a:lnTo>
                  <a:lnTo>
                    <a:pt x="460" y="781"/>
                  </a:lnTo>
                  <a:lnTo>
                    <a:pt x="458" y="781"/>
                  </a:lnTo>
                  <a:lnTo>
                    <a:pt x="457" y="781"/>
                  </a:lnTo>
                  <a:lnTo>
                    <a:pt x="455" y="781"/>
                  </a:lnTo>
                  <a:lnTo>
                    <a:pt x="453" y="781"/>
                  </a:lnTo>
                  <a:lnTo>
                    <a:pt x="451" y="781"/>
                  </a:lnTo>
                  <a:lnTo>
                    <a:pt x="450" y="781"/>
                  </a:lnTo>
                  <a:lnTo>
                    <a:pt x="448" y="781"/>
                  </a:lnTo>
                  <a:lnTo>
                    <a:pt x="446" y="781"/>
                  </a:lnTo>
                  <a:lnTo>
                    <a:pt x="444" y="781"/>
                  </a:lnTo>
                  <a:lnTo>
                    <a:pt x="442" y="781"/>
                  </a:lnTo>
                  <a:lnTo>
                    <a:pt x="441" y="781"/>
                  </a:lnTo>
                  <a:lnTo>
                    <a:pt x="439" y="781"/>
                  </a:lnTo>
                  <a:lnTo>
                    <a:pt x="437" y="781"/>
                  </a:lnTo>
                  <a:lnTo>
                    <a:pt x="437" y="782"/>
                  </a:lnTo>
                  <a:lnTo>
                    <a:pt x="437" y="781"/>
                  </a:lnTo>
                  <a:lnTo>
                    <a:pt x="437" y="782"/>
                  </a:lnTo>
                  <a:lnTo>
                    <a:pt x="435" y="782"/>
                  </a:lnTo>
                  <a:lnTo>
                    <a:pt x="435" y="781"/>
                  </a:lnTo>
                  <a:lnTo>
                    <a:pt x="435" y="782"/>
                  </a:lnTo>
                  <a:lnTo>
                    <a:pt x="435" y="781"/>
                  </a:lnTo>
                  <a:lnTo>
                    <a:pt x="435" y="782"/>
                  </a:lnTo>
                  <a:lnTo>
                    <a:pt x="434" y="782"/>
                  </a:lnTo>
                  <a:lnTo>
                    <a:pt x="432" y="782"/>
                  </a:lnTo>
                  <a:lnTo>
                    <a:pt x="430" y="782"/>
                  </a:lnTo>
                  <a:lnTo>
                    <a:pt x="428" y="782"/>
                  </a:lnTo>
                  <a:lnTo>
                    <a:pt x="427" y="784"/>
                  </a:lnTo>
                  <a:lnTo>
                    <a:pt x="425" y="784"/>
                  </a:lnTo>
                  <a:lnTo>
                    <a:pt x="423" y="784"/>
                  </a:lnTo>
                  <a:lnTo>
                    <a:pt x="421" y="784"/>
                  </a:lnTo>
                  <a:lnTo>
                    <a:pt x="419" y="786"/>
                  </a:lnTo>
                  <a:lnTo>
                    <a:pt x="418" y="786"/>
                  </a:lnTo>
                  <a:lnTo>
                    <a:pt x="416" y="786"/>
                  </a:lnTo>
                  <a:lnTo>
                    <a:pt x="414" y="786"/>
                  </a:lnTo>
                  <a:lnTo>
                    <a:pt x="412" y="786"/>
                  </a:lnTo>
                  <a:lnTo>
                    <a:pt x="411" y="786"/>
                  </a:lnTo>
                  <a:lnTo>
                    <a:pt x="411" y="788"/>
                  </a:lnTo>
                  <a:lnTo>
                    <a:pt x="409" y="788"/>
                  </a:lnTo>
                  <a:lnTo>
                    <a:pt x="407" y="788"/>
                  </a:lnTo>
                  <a:lnTo>
                    <a:pt x="405" y="788"/>
                  </a:lnTo>
                  <a:lnTo>
                    <a:pt x="404" y="788"/>
                  </a:lnTo>
                  <a:lnTo>
                    <a:pt x="402" y="788"/>
                  </a:lnTo>
                  <a:lnTo>
                    <a:pt x="402" y="786"/>
                  </a:lnTo>
                  <a:lnTo>
                    <a:pt x="400" y="786"/>
                  </a:lnTo>
                  <a:lnTo>
                    <a:pt x="398" y="786"/>
                  </a:lnTo>
                  <a:lnTo>
                    <a:pt x="398" y="784"/>
                  </a:lnTo>
                  <a:lnTo>
                    <a:pt x="396" y="784"/>
                  </a:lnTo>
                  <a:lnTo>
                    <a:pt x="396" y="782"/>
                  </a:lnTo>
                  <a:lnTo>
                    <a:pt x="395" y="782"/>
                  </a:lnTo>
                  <a:lnTo>
                    <a:pt x="395" y="781"/>
                  </a:lnTo>
                  <a:lnTo>
                    <a:pt x="395" y="779"/>
                  </a:lnTo>
                  <a:lnTo>
                    <a:pt x="395" y="777"/>
                  </a:lnTo>
                  <a:lnTo>
                    <a:pt x="395" y="775"/>
                  </a:lnTo>
                  <a:lnTo>
                    <a:pt x="395" y="773"/>
                  </a:lnTo>
                  <a:lnTo>
                    <a:pt x="395" y="772"/>
                  </a:lnTo>
                  <a:lnTo>
                    <a:pt x="393" y="772"/>
                  </a:lnTo>
                  <a:lnTo>
                    <a:pt x="393" y="770"/>
                  </a:lnTo>
                  <a:lnTo>
                    <a:pt x="391" y="770"/>
                  </a:lnTo>
                  <a:lnTo>
                    <a:pt x="391" y="768"/>
                  </a:lnTo>
                  <a:lnTo>
                    <a:pt x="389" y="768"/>
                  </a:lnTo>
                  <a:lnTo>
                    <a:pt x="388" y="766"/>
                  </a:lnTo>
                  <a:lnTo>
                    <a:pt x="386" y="766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2" y="765"/>
                  </a:lnTo>
                  <a:lnTo>
                    <a:pt x="381" y="765"/>
                  </a:lnTo>
                  <a:lnTo>
                    <a:pt x="381" y="763"/>
                  </a:lnTo>
                  <a:lnTo>
                    <a:pt x="379" y="763"/>
                  </a:lnTo>
                  <a:lnTo>
                    <a:pt x="377" y="763"/>
                  </a:lnTo>
                  <a:lnTo>
                    <a:pt x="375" y="761"/>
                  </a:lnTo>
                  <a:lnTo>
                    <a:pt x="373" y="761"/>
                  </a:lnTo>
                  <a:lnTo>
                    <a:pt x="372" y="761"/>
                  </a:lnTo>
                  <a:lnTo>
                    <a:pt x="372" y="759"/>
                  </a:lnTo>
                  <a:lnTo>
                    <a:pt x="370" y="759"/>
                  </a:lnTo>
                  <a:lnTo>
                    <a:pt x="368" y="759"/>
                  </a:lnTo>
                  <a:lnTo>
                    <a:pt x="366" y="759"/>
                  </a:lnTo>
                  <a:lnTo>
                    <a:pt x="365" y="758"/>
                  </a:lnTo>
                  <a:lnTo>
                    <a:pt x="363" y="758"/>
                  </a:lnTo>
                  <a:lnTo>
                    <a:pt x="361" y="758"/>
                  </a:lnTo>
                  <a:lnTo>
                    <a:pt x="361" y="756"/>
                  </a:lnTo>
                  <a:lnTo>
                    <a:pt x="359" y="756"/>
                  </a:lnTo>
                  <a:lnTo>
                    <a:pt x="358" y="756"/>
                  </a:lnTo>
                  <a:lnTo>
                    <a:pt x="358" y="754"/>
                  </a:lnTo>
                  <a:lnTo>
                    <a:pt x="356" y="754"/>
                  </a:lnTo>
                  <a:lnTo>
                    <a:pt x="354" y="754"/>
                  </a:lnTo>
                  <a:lnTo>
                    <a:pt x="354" y="752"/>
                  </a:lnTo>
                  <a:lnTo>
                    <a:pt x="352" y="752"/>
                  </a:lnTo>
                  <a:lnTo>
                    <a:pt x="350" y="752"/>
                  </a:lnTo>
                  <a:lnTo>
                    <a:pt x="350" y="750"/>
                  </a:lnTo>
                  <a:lnTo>
                    <a:pt x="349" y="750"/>
                  </a:lnTo>
                  <a:lnTo>
                    <a:pt x="349" y="749"/>
                  </a:lnTo>
                  <a:lnTo>
                    <a:pt x="347" y="749"/>
                  </a:lnTo>
                  <a:lnTo>
                    <a:pt x="347" y="747"/>
                  </a:lnTo>
                  <a:lnTo>
                    <a:pt x="347" y="745"/>
                  </a:lnTo>
                  <a:lnTo>
                    <a:pt x="345" y="745"/>
                  </a:lnTo>
                  <a:lnTo>
                    <a:pt x="345" y="743"/>
                  </a:lnTo>
                  <a:lnTo>
                    <a:pt x="343" y="743"/>
                  </a:lnTo>
                  <a:lnTo>
                    <a:pt x="343" y="742"/>
                  </a:lnTo>
                  <a:lnTo>
                    <a:pt x="343" y="740"/>
                  </a:lnTo>
                  <a:lnTo>
                    <a:pt x="343" y="738"/>
                  </a:lnTo>
                  <a:lnTo>
                    <a:pt x="342" y="738"/>
                  </a:lnTo>
                  <a:lnTo>
                    <a:pt x="342" y="736"/>
                  </a:lnTo>
                  <a:lnTo>
                    <a:pt x="340" y="736"/>
                  </a:lnTo>
                  <a:lnTo>
                    <a:pt x="340" y="735"/>
                  </a:lnTo>
                  <a:lnTo>
                    <a:pt x="338" y="735"/>
                  </a:lnTo>
                  <a:lnTo>
                    <a:pt x="336" y="733"/>
                  </a:lnTo>
                  <a:lnTo>
                    <a:pt x="334" y="733"/>
                  </a:lnTo>
                  <a:lnTo>
                    <a:pt x="334" y="731"/>
                  </a:lnTo>
                  <a:lnTo>
                    <a:pt x="333" y="731"/>
                  </a:lnTo>
                  <a:lnTo>
                    <a:pt x="333" y="729"/>
                  </a:lnTo>
                  <a:lnTo>
                    <a:pt x="331" y="729"/>
                  </a:lnTo>
                  <a:lnTo>
                    <a:pt x="329" y="729"/>
                  </a:lnTo>
                  <a:lnTo>
                    <a:pt x="329" y="727"/>
                  </a:lnTo>
                  <a:lnTo>
                    <a:pt x="327" y="727"/>
                  </a:lnTo>
                  <a:lnTo>
                    <a:pt x="326" y="726"/>
                  </a:lnTo>
                  <a:lnTo>
                    <a:pt x="324" y="726"/>
                  </a:lnTo>
                  <a:lnTo>
                    <a:pt x="324" y="724"/>
                  </a:lnTo>
                  <a:lnTo>
                    <a:pt x="322" y="724"/>
                  </a:lnTo>
                  <a:lnTo>
                    <a:pt x="320" y="724"/>
                  </a:lnTo>
                  <a:lnTo>
                    <a:pt x="319" y="722"/>
                  </a:lnTo>
                  <a:lnTo>
                    <a:pt x="317" y="722"/>
                  </a:lnTo>
                  <a:lnTo>
                    <a:pt x="315" y="722"/>
                  </a:lnTo>
                  <a:lnTo>
                    <a:pt x="315" y="720"/>
                  </a:lnTo>
                  <a:lnTo>
                    <a:pt x="313" y="720"/>
                  </a:lnTo>
                  <a:lnTo>
                    <a:pt x="311" y="720"/>
                  </a:lnTo>
                  <a:lnTo>
                    <a:pt x="311" y="719"/>
                  </a:lnTo>
                  <a:lnTo>
                    <a:pt x="310" y="719"/>
                  </a:lnTo>
                  <a:lnTo>
                    <a:pt x="308" y="717"/>
                  </a:lnTo>
                  <a:lnTo>
                    <a:pt x="306" y="717"/>
                  </a:lnTo>
                  <a:lnTo>
                    <a:pt x="306" y="715"/>
                  </a:lnTo>
                  <a:lnTo>
                    <a:pt x="304" y="715"/>
                  </a:lnTo>
                  <a:lnTo>
                    <a:pt x="303" y="715"/>
                  </a:lnTo>
                  <a:lnTo>
                    <a:pt x="301" y="713"/>
                  </a:lnTo>
                  <a:lnTo>
                    <a:pt x="299" y="713"/>
                  </a:lnTo>
                  <a:lnTo>
                    <a:pt x="297" y="713"/>
                  </a:lnTo>
                  <a:lnTo>
                    <a:pt x="296" y="713"/>
                  </a:lnTo>
                  <a:lnTo>
                    <a:pt x="296" y="712"/>
                  </a:lnTo>
                  <a:lnTo>
                    <a:pt x="294" y="712"/>
                  </a:lnTo>
                  <a:lnTo>
                    <a:pt x="292" y="712"/>
                  </a:lnTo>
                  <a:lnTo>
                    <a:pt x="290" y="712"/>
                  </a:lnTo>
                  <a:lnTo>
                    <a:pt x="288" y="710"/>
                  </a:lnTo>
                  <a:lnTo>
                    <a:pt x="287" y="710"/>
                  </a:lnTo>
                  <a:lnTo>
                    <a:pt x="285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1" y="708"/>
                  </a:lnTo>
                  <a:lnTo>
                    <a:pt x="280" y="708"/>
                  </a:lnTo>
                  <a:lnTo>
                    <a:pt x="278" y="708"/>
                  </a:lnTo>
                  <a:lnTo>
                    <a:pt x="276" y="708"/>
                  </a:lnTo>
                  <a:lnTo>
                    <a:pt x="274" y="708"/>
                  </a:lnTo>
                  <a:lnTo>
                    <a:pt x="273" y="708"/>
                  </a:lnTo>
                  <a:lnTo>
                    <a:pt x="273" y="706"/>
                  </a:lnTo>
                  <a:lnTo>
                    <a:pt x="271" y="706"/>
                  </a:lnTo>
                  <a:lnTo>
                    <a:pt x="269" y="706"/>
                  </a:lnTo>
                  <a:lnTo>
                    <a:pt x="267" y="706"/>
                  </a:lnTo>
                  <a:lnTo>
                    <a:pt x="265" y="706"/>
                  </a:lnTo>
                  <a:lnTo>
                    <a:pt x="264" y="706"/>
                  </a:lnTo>
                  <a:lnTo>
                    <a:pt x="262" y="706"/>
                  </a:lnTo>
                  <a:lnTo>
                    <a:pt x="260" y="706"/>
                  </a:lnTo>
                  <a:lnTo>
                    <a:pt x="260" y="704"/>
                  </a:lnTo>
                  <a:lnTo>
                    <a:pt x="258" y="704"/>
                  </a:lnTo>
                  <a:lnTo>
                    <a:pt x="257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1" y="704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6" y="704"/>
                  </a:lnTo>
                  <a:lnTo>
                    <a:pt x="244" y="704"/>
                  </a:lnTo>
                  <a:lnTo>
                    <a:pt x="242" y="704"/>
                  </a:lnTo>
                  <a:lnTo>
                    <a:pt x="241" y="703"/>
                  </a:lnTo>
                  <a:lnTo>
                    <a:pt x="239" y="703"/>
                  </a:lnTo>
                  <a:lnTo>
                    <a:pt x="237" y="703"/>
                  </a:lnTo>
                  <a:lnTo>
                    <a:pt x="235" y="703"/>
                  </a:lnTo>
                  <a:lnTo>
                    <a:pt x="234" y="703"/>
                  </a:lnTo>
                  <a:lnTo>
                    <a:pt x="232" y="703"/>
                  </a:lnTo>
                  <a:lnTo>
                    <a:pt x="230" y="703"/>
                  </a:lnTo>
                  <a:lnTo>
                    <a:pt x="228" y="703"/>
                  </a:lnTo>
                  <a:lnTo>
                    <a:pt x="227" y="703"/>
                  </a:lnTo>
                  <a:lnTo>
                    <a:pt x="225" y="703"/>
                  </a:lnTo>
                  <a:lnTo>
                    <a:pt x="225" y="701"/>
                  </a:lnTo>
                  <a:lnTo>
                    <a:pt x="223" y="701"/>
                  </a:lnTo>
                  <a:lnTo>
                    <a:pt x="221" y="701"/>
                  </a:lnTo>
                  <a:lnTo>
                    <a:pt x="219" y="701"/>
                  </a:lnTo>
                  <a:lnTo>
                    <a:pt x="219" y="699"/>
                  </a:lnTo>
                  <a:lnTo>
                    <a:pt x="218" y="699"/>
                  </a:lnTo>
                  <a:lnTo>
                    <a:pt x="216" y="699"/>
                  </a:lnTo>
                  <a:lnTo>
                    <a:pt x="214" y="699"/>
                  </a:lnTo>
                  <a:lnTo>
                    <a:pt x="212" y="697"/>
                  </a:lnTo>
                  <a:lnTo>
                    <a:pt x="211" y="697"/>
                  </a:lnTo>
                  <a:lnTo>
                    <a:pt x="209" y="697"/>
                  </a:lnTo>
                  <a:lnTo>
                    <a:pt x="207" y="697"/>
                  </a:lnTo>
                  <a:lnTo>
                    <a:pt x="205" y="697"/>
                  </a:lnTo>
                  <a:lnTo>
                    <a:pt x="204" y="697"/>
                  </a:lnTo>
                  <a:lnTo>
                    <a:pt x="202" y="697"/>
                  </a:lnTo>
                  <a:lnTo>
                    <a:pt x="200" y="697"/>
                  </a:lnTo>
                  <a:lnTo>
                    <a:pt x="198" y="697"/>
                  </a:lnTo>
                  <a:lnTo>
                    <a:pt x="198" y="696"/>
                  </a:lnTo>
                  <a:lnTo>
                    <a:pt x="196" y="696"/>
                  </a:lnTo>
                  <a:lnTo>
                    <a:pt x="195" y="696"/>
                  </a:lnTo>
                  <a:lnTo>
                    <a:pt x="193" y="696"/>
                  </a:lnTo>
                  <a:lnTo>
                    <a:pt x="191" y="696"/>
                  </a:lnTo>
                  <a:lnTo>
                    <a:pt x="189" y="696"/>
                  </a:lnTo>
                  <a:lnTo>
                    <a:pt x="188" y="696"/>
                  </a:lnTo>
                  <a:lnTo>
                    <a:pt x="186" y="696"/>
                  </a:lnTo>
                  <a:lnTo>
                    <a:pt x="184" y="696"/>
                  </a:lnTo>
                  <a:lnTo>
                    <a:pt x="186" y="696"/>
                  </a:lnTo>
                  <a:lnTo>
                    <a:pt x="186" y="694"/>
                  </a:lnTo>
                  <a:lnTo>
                    <a:pt x="188" y="694"/>
                  </a:lnTo>
                  <a:lnTo>
                    <a:pt x="188" y="692"/>
                  </a:lnTo>
                  <a:lnTo>
                    <a:pt x="188" y="690"/>
                  </a:lnTo>
                  <a:lnTo>
                    <a:pt x="188" y="688"/>
                  </a:lnTo>
                  <a:lnTo>
                    <a:pt x="186" y="688"/>
                  </a:lnTo>
                  <a:lnTo>
                    <a:pt x="186" y="687"/>
                  </a:lnTo>
                  <a:lnTo>
                    <a:pt x="186" y="685"/>
                  </a:lnTo>
                  <a:lnTo>
                    <a:pt x="186" y="683"/>
                  </a:lnTo>
                  <a:lnTo>
                    <a:pt x="184" y="683"/>
                  </a:lnTo>
                  <a:lnTo>
                    <a:pt x="184" y="681"/>
                  </a:lnTo>
                  <a:lnTo>
                    <a:pt x="184" y="680"/>
                  </a:lnTo>
                  <a:lnTo>
                    <a:pt x="182" y="680"/>
                  </a:lnTo>
                  <a:lnTo>
                    <a:pt x="182" y="678"/>
                  </a:lnTo>
                  <a:lnTo>
                    <a:pt x="182" y="676"/>
                  </a:lnTo>
                  <a:lnTo>
                    <a:pt x="181" y="676"/>
                  </a:lnTo>
                  <a:lnTo>
                    <a:pt x="181" y="674"/>
                  </a:lnTo>
                  <a:lnTo>
                    <a:pt x="179" y="674"/>
                  </a:lnTo>
                  <a:lnTo>
                    <a:pt x="179" y="673"/>
                  </a:lnTo>
                  <a:lnTo>
                    <a:pt x="177" y="673"/>
                  </a:lnTo>
                  <a:lnTo>
                    <a:pt x="175" y="671"/>
                  </a:lnTo>
                  <a:lnTo>
                    <a:pt x="173" y="671"/>
                  </a:lnTo>
                  <a:lnTo>
                    <a:pt x="173" y="669"/>
                  </a:lnTo>
                  <a:lnTo>
                    <a:pt x="172" y="669"/>
                  </a:lnTo>
                  <a:lnTo>
                    <a:pt x="172" y="667"/>
                  </a:lnTo>
                  <a:lnTo>
                    <a:pt x="170" y="667"/>
                  </a:lnTo>
                  <a:lnTo>
                    <a:pt x="170" y="665"/>
                  </a:lnTo>
                  <a:lnTo>
                    <a:pt x="168" y="665"/>
                  </a:lnTo>
                  <a:lnTo>
                    <a:pt x="168" y="664"/>
                  </a:lnTo>
                  <a:lnTo>
                    <a:pt x="166" y="664"/>
                  </a:lnTo>
                  <a:lnTo>
                    <a:pt x="165" y="664"/>
                  </a:lnTo>
                  <a:lnTo>
                    <a:pt x="165" y="662"/>
                  </a:lnTo>
                  <a:lnTo>
                    <a:pt x="163" y="662"/>
                  </a:lnTo>
                  <a:lnTo>
                    <a:pt x="163" y="660"/>
                  </a:lnTo>
                  <a:lnTo>
                    <a:pt x="161" y="660"/>
                  </a:lnTo>
                  <a:lnTo>
                    <a:pt x="159" y="660"/>
                  </a:lnTo>
                  <a:lnTo>
                    <a:pt x="159" y="658"/>
                  </a:lnTo>
                  <a:lnTo>
                    <a:pt x="158" y="658"/>
                  </a:lnTo>
                  <a:lnTo>
                    <a:pt x="158" y="657"/>
                  </a:lnTo>
                  <a:lnTo>
                    <a:pt x="156" y="657"/>
                  </a:lnTo>
                  <a:lnTo>
                    <a:pt x="156" y="655"/>
                  </a:lnTo>
                  <a:lnTo>
                    <a:pt x="154" y="655"/>
                  </a:lnTo>
                  <a:lnTo>
                    <a:pt x="154" y="653"/>
                  </a:lnTo>
                  <a:lnTo>
                    <a:pt x="152" y="653"/>
                  </a:lnTo>
                  <a:lnTo>
                    <a:pt x="150" y="653"/>
                  </a:lnTo>
                  <a:lnTo>
                    <a:pt x="150" y="651"/>
                  </a:lnTo>
                  <a:lnTo>
                    <a:pt x="149" y="651"/>
                  </a:lnTo>
                  <a:lnTo>
                    <a:pt x="149" y="650"/>
                  </a:lnTo>
                  <a:lnTo>
                    <a:pt x="147" y="650"/>
                  </a:lnTo>
                  <a:lnTo>
                    <a:pt x="147" y="648"/>
                  </a:lnTo>
                  <a:lnTo>
                    <a:pt x="145" y="648"/>
                  </a:lnTo>
                  <a:lnTo>
                    <a:pt x="143" y="648"/>
                  </a:lnTo>
                  <a:lnTo>
                    <a:pt x="143" y="646"/>
                  </a:lnTo>
                  <a:lnTo>
                    <a:pt x="142" y="646"/>
                  </a:lnTo>
                  <a:lnTo>
                    <a:pt x="140" y="646"/>
                  </a:lnTo>
                  <a:lnTo>
                    <a:pt x="140" y="644"/>
                  </a:lnTo>
                  <a:lnTo>
                    <a:pt x="138" y="644"/>
                  </a:lnTo>
                  <a:lnTo>
                    <a:pt x="136" y="644"/>
                  </a:lnTo>
                  <a:lnTo>
                    <a:pt x="134" y="644"/>
                  </a:lnTo>
                  <a:lnTo>
                    <a:pt x="133" y="644"/>
                  </a:lnTo>
                  <a:lnTo>
                    <a:pt x="131" y="642"/>
                  </a:lnTo>
                  <a:lnTo>
                    <a:pt x="129" y="644"/>
                  </a:lnTo>
                  <a:lnTo>
                    <a:pt x="127" y="644"/>
                  </a:lnTo>
                  <a:lnTo>
                    <a:pt x="126" y="644"/>
                  </a:lnTo>
                  <a:lnTo>
                    <a:pt x="126" y="646"/>
                  </a:lnTo>
                  <a:lnTo>
                    <a:pt x="124" y="646"/>
                  </a:lnTo>
                  <a:lnTo>
                    <a:pt x="122" y="646"/>
                  </a:lnTo>
                  <a:lnTo>
                    <a:pt x="120" y="646"/>
                  </a:lnTo>
                  <a:lnTo>
                    <a:pt x="120" y="644"/>
                  </a:lnTo>
                  <a:lnTo>
                    <a:pt x="119" y="644"/>
                  </a:lnTo>
                  <a:lnTo>
                    <a:pt x="119" y="646"/>
                  </a:lnTo>
                  <a:lnTo>
                    <a:pt x="117" y="646"/>
                  </a:lnTo>
                  <a:lnTo>
                    <a:pt x="119" y="646"/>
                  </a:lnTo>
                  <a:lnTo>
                    <a:pt x="120" y="648"/>
                  </a:lnTo>
                  <a:lnTo>
                    <a:pt x="120" y="650"/>
                  </a:lnTo>
                  <a:lnTo>
                    <a:pt x="122" y="650"/>
                  </a:lnTo>
                  <a:lnTo>
                    <a:pt x="122" y="651"/>
                  </a:lnTo>
                  <a:lnTo>
                    <a:pt x="120" y="651"/>
                  </a:lnTo>
                  <a:lnTo>
                    <a:pt x="120" y="650"/>
                  </a:lnTo>
                  <a:lnTo>
                    <a:pt x="119" y="650"/>
                  </a:lnTo>
                  <a:lnTo>
                    <a:pt x="117" y="650"/>
                  </a:lnTo>
                  <a:lnTo>
                    <a:pt x="117" y="648"/>
                  </a:lnTo>
                  <a:lnTo>
                    <a:pt x="115" y="646"/>
                  </a:lnTo>
                  <a:lnTo>
                    <a:pt x="113" y="644"/>
                  </a:lnTo>
                  <a:lnTo>
                    <a:pt x="111" y="642"/>
                  </a:lnTo>
                  <a:lnTo>
                    <a:pt x="110" y="642"/>
                  </a:lnTo>
                  <a:lnTo>
                    <a:pt x="110" y="641"/>
                  </a:lnTo>
                  <a:lnTo>
                    <a:pt x="108" y="641"/>
                  </a:lnTo>
                  <a:lnTo>
                    <a:pt x="108" y="639"/>
                  </a:lnTo>
                  <a:lnTo>
                    <a:pt x="106" y="639"/>
                  </a:lnTo>
                  <a:lnTo>
                    <a:pt x="106" y="637"/>
                  </a:lnTo>
                  <a:lnTo>
                    <a:pt x="106" y="639"/>
                  </a:lnTo>
                  <a:lnTo>
                    <a:pt x="108" y="639"/>
                  </a:lnTo>
                  <a:lnTo>
                    <a:pt x="110" y="639"/>
                  </a:lnTo>
                  <a:lnTo>
                    <a:pt x="111" y="639"/>
                  </a:lnTo>
                  <a:lnTo>
                    <a:pt x="111" y="641"/>
                  </a:lnTo>
                  <a:lnTo>
                    <a:pt x="111" y="639"/>
                  </a:lnTo>
                  <a:lnTo>
                    <a:pt x="110" y="639"/>
                  </a:lnTo>
                  <a:lnTo>
                    <a:pt x="110" y="637"/>
                  </a:lnTo>
                  <a:lnTo>
                    <a:pt x="108" y="637"/>
                  </a:lnTo>
                  <a:lnTo>
                    <a:pt x="108" y="635"/>
                  </a:lnTo>
                  <a:lnTo>
                    <a:pt x="108" y="634"/>
                  </a:lnTo>
                  <a:lnTo>
                    <a:pt x="108" y="632"/>
                  </a:lnTo>
                  <a:lnTo>
                    <a:pt x="108" y="630"/>
                  </a:lnTo>
                  <a:lnTo>
                    <a:pt x="106" y="630"/>
                  </a:lnTo>
                  <a:lnTo>
                    <a:pt x="106" y="628"/>
                  </a:lnTo>
                  <a:lnTo>
                    <a:pt x="106" y="627"/>
                  </a:lnTo>
                  <a:lnTo>
                    <a:pt x="104" y="627"/>
                  </a:lnTo>
                  <a:lnTo>
                    <a:pt x="103" y="627"/>
                  </a:lnTo>
                  <a:lnTo>
                    <a:pt x="101" y="625"/>
                  </a:lnTo>
                  <a:lnTo>
                    <a:pt x="101" y="627"/>
                  </a:lnTo>
                  <a:lnTo>
                    <a:pt x="99" y="628"/>
                  </a:lnTo>
                  <a:lnTo>
                    <a:pt x="99" y="630"/>
                  </a:lnTo>
                  <a:lnTo>
                    <a:pt x="97" y="630"/>
                  </a:lnTo>
                  <a:lnTo>
                    <a:pt x="97" y="628"/>
                  </a:lnTo>
                  <a:lnTo>
                    <a:pt x="96" y="628"/>
                  </a:lnTo>
                  <a:lnTo>
                    <a:pt x="96" y="627"/>
                  </a:lnTo>
                  <a:lnTo>
                    <a:pt x="96" y="625"/>
                  </a:lnTo>
                  <a:lnTo>
                    <a:pt x="96" y="623"/>
                  </a:lnTo>
                  <a:lnTo>
                    <a:pt x="97" y="623"/>
                  </a:lnTo>
                  <a:lnTo>
                    <a:pt x="97" y="621"/>
                  </a:lnTo>
                  <a:lnTo>
                    <a:pt x="96" y="621"/>
                  </a:lnTo>
                  <a:lnTo>
                    <a:pt x="96" y="619"/>
                  </a:lnTo>
                  <a:lnTo>
                    <a:pt x="97" y="619"/>
                  </a:lnTo>
                  <a:lnTo>
                    <a:pt x="99" y="619"/>
                  </a:lnTo>
                  <a:lnTo>
                    <a:pt x="99" y="618"/>
                  </a:lnTo>
                  <a:lnTo>
                    <a:pt x="101" y="618"/>
                  </a:lnTo>
                  <a:lnTo>
                    <a:pt x="101" y="616"/>
                  </a:lnTo>
                  <a:lnTo>
                    <a:pt x="101" y="614"/>
                  </a:lnTo>
                  <a:lnTo>
                    <a:pt x="99" y="614"/>
                  </a:lnTo>
                  <a:lnTo>
                    <a:pt x="99" y="612"/>
                  </a:lnTo>
                  <a:lnTo>
                    <a:pt x="99" y="611"/>
                  </a:lnTo>
                  <a:lnTo>
                    <a:pt x="99" y="609"/>
                  </a:lnTo>
                  <a:lnTo>
                    <a:pt x="99" y="607"/>
                  </a:lnTo>
                  <a:lnTo>
                    <a:pt x="97" y="607"/>
                  </a:lnTo>
                  <a:lnTo>
                    <a:pt x="97" y="605"/>
                  </a:lnTo>
                  <a:lnTo>
                    <a:pt x="96" y="604"/>
                  </a:lnTo>
                  <a:lnTo>
                    <a:pt x="96" y="602"/>
                  </a:lnTo>
                  <a:lnTo>
                    <a:pt x="96" y="600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7" y="596"/>
                  </a:lnTo>
                  <a:lnTo>
                    <a:pt x="97" y="595"/>
                  </a:lnTo>
                  <a:lnTo>
                    <a:pt x="96" y="595"/>
                  </a:lnTo>
                  <a:lnTo>
                    <a:pt x="96" y="593"/>
                  </a:lnTo>
                  <a:lnTo>
                    <a:pt x="96" y="591"/>
                  </a:lnTo>
                  <a:lnTo>
                    <a:pt x="96" y="589"/>
                  </a:lnTo>
                  <a:lnTo>
                    <a:pt x="94" y="588"/>
                  </a:lnTo>
                  <a:lnTo>
                    <a:pt x="92" y="586"/>
                  </a:lnTo>
                  <a:lnTo>
                    <a:pt x="90" y="586"/>
                  </a:lnTo>
                  <a:lnTo>
                    <a:pt x="90" y="584"/>
                  </a:lnTo>
                  <a:lnTo>
                    <a:pt x="88" y="584"/>
                  </a:lnTo>
                  <a:lnTo>
                    <a:pt x="88" y="582"/>
                  </a:lnTo>
                  <a:lnTo>
                    <a:pt x="87" y="582"/>
                  </a:lnTo>
                  <a:lnTo>
                    <a:pt x="85" y="581"/>
                  </a:lnTo>
                  <a:lnTo>
                    <a:pt x="83" y="581"/>
                  </a:lnTo>
                  <a:lnTo>
                    <a:pt x="83" y="579"/>
                  </a:lnTo>
                  <a:lnTo>
                    <a:pt x="81" y="579"/>
                  </a:lnTo>
                  <a:lnTo>
                    <a:pt x="81" y="577"/>
                  </a:lnTo>
                  <a:lnTo>
                    <a:pt x="80" y="577"/>
                  </a:lnTo>
                  <a:lnTo>
                    <a:pt x="80" y="575"/>
                  </a:lnTo>
                  <a:lnTo>
                    <a:pt x="80" y="573"/>
                  </a:lnTo>
                  <a:lnTo>
                    <a:pt x="78" y="573"/>
                  </a:lnTo>
                  <a:lnTo>
                    <a:pt x="78" y="572"/>
                  </a:lnTo>
                  <a:lnTo>
                    <a:pt x="78" y="570"/>
                  </a:lnTo>
                  <a:lnTo>
                    <a:pt x="78" y="568"/>
                  </a:lnTo>
                  <a:lnTo>
                    <a:pt x="78" y="566"/>
                  </a:lnTo>
                  <a:lnTo>
                    <a:pt x="78" y="565"/>
                  </a:lnTo>
                  <a:lnTo>
                    <a:pt x="76" y="565"/>
                  </a:lnTo>
                  <a:lnTo>
                    <a:pt x="76" y="563"/>
                  </a:lnTo>
                  <a:lnTo>
                    <a:pt x="74" y="563"/>
                  </a:lnTo>
                  <a:lnTo>
                    <a:pt x="74" y="561"/>
                  </a:lnTo>
                  <a:lnTo>
                    <a:pt x="73" y="561"/>
                  </a:lnTo>
                  <a:lnTo>
                    <a:pt x="73" y="559"/>
                  </a:lnTo>
                  <a:lnTo>
                    <a:pt x="73" y="558"/>
                  </a:lnTo>
                  <a:lnTo>
                    <a:pt x="71" y="558"/>
                  </a:lnTo>
                  <a:lnTo>
                    <a:pt x="71" y="556"/>
                  </a:lnTo>
                  <a:lnTo>
                    <a:pt x="69" y="556"/>
                  </a:lnTo>
                  <a:lnTo>
                    <a:pt x="69" y="554"/>
                  </a:lnTo>
                  <a:lnTo>
                    <a:pt x="69" y="552"/>
                  </a:lnTo>
                  <a:lnTo>
                    <a:pt x="69" y="550"/>
                  </a:lnTo>
                  <a:lnTo>
                    <a:pt x="69" y="549"/>
                  </a:lnTo>
                  <a:lnTo>
                    <a:pt x="69" y="547"/>
                  </a:lnTo>
                  <a:lnTo>
                    <a:pt x="71" y="545"/>
                  </a:lnTo>
                  <a:lnTo>
                    <a:pt x="73" y="545"/>
                  </a:lnTo>
                  <a:lnTo>
                    <a:pt x="73" y="543"/>
                  </a:lnTo>
                  <a:lnTo>
                    <a:pt x="74" y="543"/>
                  </a:lnTo>
                  <a:lnTo>
                    <a:pt x="74" y="542"/>
                  </a:lnTo>
                  <a:lnTo>
                    <a:pt x="76" y="542"/>
                  </a:lnTo>
                  <a:lnTo>
                    <a:pt x="76" y="540"/>
                  </a:lnTo>
                  <a:lnTo>
                    <a:pt x="74" y="538"/>
                  </a:lnTo>
                  <a:lnTo>
                    <a:pt x="74" y="536"/>
                  </a:lnTo>
                  <a:lnTo>
                    <a:pt x="74" y="535"/>
                  </a:lnTo>
                  <a:lnTo>
                    <a:pt x="73" y="535"/>
                  </a:lnTo>
                  <a:lnTo>
                    <a:pt x="74" y="535"/>
                  </a:lnTo>
                  <a:lnTo>
                    <a:pt x="74" y="533"/>
                  </a:lnTo>
                  <a:lnTo>
                    <a:pt x="74" y="531"/>
                  </a:lnTo>
                  <a:lnTo>
                    <a:pt x="74" y="529"/>
                  </a:lnTo>
                  <a:lnTo>
                    <a:pt x="73" y="527"/>
                  </a:lnTo>
                  <a:lnTo>
                    <a:pt x="73" y="526"/>
                  </a:lnTo>
                  <a:lnTo>
                    <a:pt x="73" y="524"/>
                  </a:lnTo>
                  <a:lnTo>
                    <a:pt x="71" y="524"/>
                  </a:lnTo>
                  <a:lnTo>
                    <a:pt x="71" y="522"/>
                  </a:lnTo>
                  <a:lnTo>
                    <a:pt x="69" y="522"/>
                  </a:lnTo>
                  <a:lnTo>
                    <a:pt x="69" y="520"/>
                  </a:lnTo>
                  <a:lnTo>
                    <a:pt x="69" y="519"/>
                  </a:lnTo>
                  <a:lnTo>
                    <a:pt x="67" y="519"/>
                  </a:lnTo>
                  <a:lnTo>
                    <a:pt x="67" y="517"/>
                  </a:lnTo>
                  <a:lnTo>
                    <a:pt x="65" y="517"/>
                  </a:lnTo>
                  <a:lnTo>
                    <a:pt x="65" y="515"/>
                  </a:lnTo>
                  <a:lnTo>
                    <a:pt x="65" y="513"/>
                  </a:lnTo>
                  <a:lnTo>
                    <a:pt x="64" y="513"/>
                  </a:lnTo>
                  <a:lnTo>
                    <a:pt x="64" y="511"/>
                  </a:lnTo>
                  <a:lnTo>
                    <a:pt x="62" y="511"/>
                  </a:lnTo>
                  <a:lnTo>
                    <a:pt x="62" y="510"/>
                  </a:lnTo>
                  <a:lnTo>
                    <a:pt x="60" y="510"/>
                  </a:lnTo>
                  <a:lnTo>
                    <a:pt x="60" y="508"/>
                  </a:lnTo>
                  <a:lnTo>
                    <a:pt x="58" y="508"/>
                  </a:lnTo>
                  <a:lnTo>
                    <a:pt x="58" y="506"/>
                  </a:lnTo>
                  <a:lnTo>
                    <a:pt x="57" y="506"/>
                  </a:lnTo>
                  <a:lnTo>
                    <a:pt x="55" y="506"/>
                  </a:lnTo>
                  <a:lnTo>
                    <a:pt x="55" y="504"/>
                  </a:lnTo>
                  <a:lnTo>
                    <a:pt x="53" y="504"/>
                  </a:lnTo>
                  <a:lnTo>
                    <a:pt x="53" y="503"/>
                  </a:lnTo>
                  <a:lnTo>
                    <a:pt x="51" y="503"/>
                  </a:lnTo>
                  <a:lnTo>
                    <a:pt x="51" y="501"/>
                  </a:lnTo>
                  <a:lnTo>
                    <a:pt x="51" y="499"/>
                  </a:lnTo>
                  <a:lnTo>
                    <a:pt x="50" y="499"/>
                  </a:lnTo>
                  <a:lnTo>
                    <a:pt x="50" y="497"/>
                  </a:lnTo>
                  <a:lnTo>
                    <a:pt x="48" y="496"/>
                  </a:lnTo>
                  <a:lnTo>
                    <a:pt x="46" y="496"/>
                  </a:lnTo>
                  <a:lnTo>
                    <a:pt x="46" y="494"/>
                  </a:lnTo>
                  <a:lnTo>
                    <a:pt x="44" y="494"/>
                  </a:lnTo>
                  <a:lnTo>
                    <a:pt x="44" y="492"/>
                  </a:lnTo>
                  <a:lnTo>
                    <a:pt x="42" y="492"/>
                  </a:lnTo>
                  <a:lnTo>
                    <a:pt x="42" y="490"/>
                  </a:lnTo>
                  <a:lnTo>
                    <a:pt x="41" y="490"/>
                  </a:lnTo>
                  <a:lnTo>
                    <a:pt x="39" y="488"/>
                  </a:lnTo>
                  <a:lnTo>
                    <a:pt x="37" y="488"/>
                  </a:lnTo>
                  <a:lnTo>
                    <a:pt x="37" y="487"/>
                  </a:lnTo>
                  <a:lnTo>
                    <a:pt x="35" y="487"/>
                  </a:lnTo>
                  <a:lnTo>
                    <a:pt x="34" y="485"/>
                  </a:lnTo>
                  <a:lnTo>
                    <a:pt x="32" y="485"/>
                  </a:lnTo>
                  <a:lnTo>
                    <a:pt x="30" y="483"/>
                  </a:lnTo>
                  <a:lnTo>
                    <a:pt x="28" y="483"/>
                  </a:lnTo>
                  <a:lnTo>
                    <a:pt x="27" y="481"/>
                  </a:lnTo>
                  <a:lnTo>
                    <a:pt x="25" y="481"/>
                  </a:lnTo>
                  <a:lnTo>
                    <a:pt x="25" y="480"/>
                  </a:lnTo>
                  <a:lnTo>
                    <a:pt x="23" y="480"/>
                  </a:lnTo>
                  <a:lnTo>
                    <a:pt x="23" y="478"/>
                  </a:lnTo>
                  <a:lnTo>
                    <a:pt x="21" y="478"/>
                  </a:lnTo>
                  <a:lnTo>
                    <a:pt x="21" y="476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9" y="473"/>
                  </a:lnTo>
                  <a:lnTo>
                    <a:pt x="18" y="473"/>
                  </a:lnTo>
                  <a:lnTo>
                    <a:pt x="16" y="471"/>
                  </a:lnTo>
                  <a:lnTo>
                    <a:pt x="14" y="469"/>
                  </a:lnTo>
                  <a:lnTo>
                    <a:pt x="14" y="467"/>
                  </a:lnTo>
                  <a:lnTo>
                    <a:pt x="12" y="467"/>
                  </a:lnTo>
                  <a:lnTo>
                    <a:pt x="12" y="465"/>
                  </a:lnTo>
                  <a:lnTo>
                    <a:pt x="11" y="465"/>
                  </a:lnTo>
                  <a:lnTo>
                    <a:pt x="11" y="464"/>
                  </a:lnTo>
                  <a:lnTo>
                    <a:pt x="9" y="464"/>
                  </a:lnTo>
                  <a:lnTo>
                    <a:pt x="9" y="462"/>
                  </a:lnTo>
                  <a:lnTo>
                    <a:pt x="9" y="460"/>
                  </a:lnTo>
                  <a:lnTo>
                    <a:pt x="7" y="460"/>
                  </a:lnTo>
                  <a:lnTo>
                    <a:pt x="7" y="458"/>
                  </a:lnTo>
                  <a:lnTo>
                    <a:pt x="5" y="458"/>
                  </a:lnTo>
                  <a:lnTo>
                    <a:pt x="5" y="457"/>
                  </a:lnTo>
                  <a:lnTo>
                    <a:pt x="5" y="455"/>
                  </a:lnTo>
                  <a:lnTo>
                    <a:pt x="5" y="453"/>
                  </a:lnTo>
                  <a:lnTo>
                    <a:pt x="4" y="453"/>
                  </a:lnTo>
                  <a:lnTo>
                    <a:pt x="4" y="451"/>
                  </a:lnTo>
                  <a:lnTo>
                    <a:pt x="4" y="450"/>
                  </a:lnTo>
                  <a:lnTo>
                    <a:pt x="4" y="448"/>
                  </a:lnTo>
                  <a:lnTo>
                    <a:pt x="2" y="448"/>
                  </a:lnTo>
                  <a:lnTo>
                    <a:pt x="2" y="446"/>
                  </a:lnTo>
                  <a:lnTo>
                    <a:pt x="2" y="444"/>
                  </a:lnTo>
                  <a:lnTo>
                    <a:pt x="2" y="442"/>
                  </a:lnTo>
                  <a:lnTo>
                    <a:pt x="2" y="441"/>
                  </a:lnTo>
                  <a:lnTo>
                    <a:pt x="2" y="439"/>
                  </a:lnTo>
                  <a:lnTo>
                    <a:pt x="2" y="437"/>
                  </a:lnTo>
                  <a:lnTo>
                    <a:pt x="2" y="435"/>
                  </a:lnTo>
                  <a:lnTo>
                    <a:pt x="2" y="434"/>
                  </a:lnTo>
                  <a:lnTo>
                    <a:pt x="2" y="432"/>
                  </a:lnTo>
                  <a:lnTo>
                    <a:pt x="2" y="430"/>
                  </a:lnTo>
                  <a:lnTo>
                    <a:pt x="2" y="428"/>
                  </a:lnTo>
                  <a:lnTo>
                    <a:pt x="2" y="427"/>
                  </a:lnTo>
                  <a:lnTo>
                    <a:pt x="0" y="425"/>
                  </a:lnTo>
                  <a:lnTo>
                    <a:pt x="0" y="423"/>
                  </a:lnTo>
                  <a:lnTo>
                    <a:pt x="0" y="421"/>
                  </a:lnTo>
                  <a:lnTo>
                    <a:pt x="0" y="419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0" y="414"/>
                  </a:lnTo>
                  <a:lnTo>
                    <a:pt x="2" y="414"/>
                  </a:lnTo>
                  <a:lnTo>
                    <a:pt x="4" y="414"/>
                  </a:lnTo>
                  <a:lnTo>
                    <a:pt x="5" y="414"/>
                  </a:lnTo>
                  <a:lnTo>
                    <a:pt x="7" y="414"/>
                  </a:lnTo>
                  <a:lnTo>
                    <a:pt x="9" y="414"/>
                  </a:lnTo>
                  <a:lnTo>
                    <a:pt x="11" y="414"/>
                  </a:lnTo>
                  <a:lnTo>
                    <a:pt x="12" y="414"/>
                  </a:lnTo>
                  <a:lnTo>
                    <a:pt x="12" y="416"/>
                  </a:lnTo>
                  <a:lnTo>
                    <a:pt x="14" y="416"/>
                  </a:lnTo>
                  <a:lnTo>
                    <a:pt x="16" y="416"/>
                  </a:lnTo>
                  <a:lnTo>
                    <a:pt x="16" y="418"/>
                  </a:lnTo>
                  <a:lnTo>
                    <a:pt x="18" y="418"/>
                  </a:lnTo>
                  <a:lnTo>
                    <a:pt x="19" y="418"/>
                  </a:lnTo>
                  <a:lnTo>
                    <a:pt x="21" y="418"/>
                  </a:lnTo>
                  <a:lnTo>
                    <a:pt x="21" y="416"/>
                  </a:lnTo>
                  <a:lnTo>
                    <a:pt x="23" y="416"/>
                  </a:lnTo>
                  <a:lnTo>
                    <a:pt x="25" y="416"/>
                  </a:lnTo>
                  <a:lnTo>
                    <a:pt x="27" y="416"/>
                  </a:lnTo>
                  <a:lnTo>
                    <a:pt x="28" y="414"/>
                  </a:lnTo>
                  <a:lnTo>
                    <a:pt x="30" y="414"/>
                  </a:lnTo>
                  <a:lnTo>
                    <a:pt x="32" y="414"/>
                  </a:lnTo>
                  <a:lnTo>
                    <a:pt x="34" y="414"/>
                  </a:lnTo>
                  <a:lnTo>
                    <a:pt x="35" y="414"/>
                  </a:lnTo>
                  <a:lnTo>
                    <a:pt x="37" y="414"/>
                  </a:lnTo>
                  <a:lnTo>
                    <a:pt x="37" y="416"/>
                  </a:lnTo>
                  <a:lnTo>
                    <a:pt x="39" y="416"/>
                  </a:lnTo>
                  <a:lnTo>
                    <a:pt x="39" y="418"/>
                  </a:lnTo>
                  <a:lnTo>
                    <a:pt x="41" y="418"/>
                  </a:lnTo>
                  <a:lnTo>
                    <a:pt x="42" y="418"/>
                  </a:lnTo>
                  <a:lnTo>
                    <a:pt x="44" y="418"/>
                  </a:lnTo>
                  <a:lnTo>
                    <a:pt x="46" y="416"/>
                  </a:lnTo>
                  <a:lnTo>
                    <a:pt x="48" y="416"/>
                  </a:lnTo>
                  <a:lnTo>
                    <a:pt x="50" y="416"/>
                  </a:lnTo>
                  <a:lnTo>
                    <a:pt x="51" y="416"/>
                  </a:lnTo>
                  <a:lnTo>
                    <a:pt x="51" y="418"/>
                  </a:lnTo>
                  <a:lnTo>
                    <a:pt x="53" y="416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8"/>
                  </a:lnTo>
                  <a:lnTo>
                    <a:pt x="58" y="418"/>
                  </a:lnTo>
                  <a:lnTo>
                    <a:pt x="58" y="416"/>
                  </a:lnTo>
                  <a:lnTo>
                    <a:pt x="60" y="416"/>
                  </a:lnTo>
                  <a:lnTo>
                    <a:pt x="60" y="414"/>
                  </a:lnTo>
                  <a:lnTo>
                    <a:pt x="62" y="414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2"/>
                  </a:lnTo>
                  <a:lnTo>
                    <a:pt x="67" y="412"/>
                  </a:lnTo>
                  <a:lnTo>
                    <a:pt x="69" y="412"/>
                  </a:lnTo>
                  <a:lnTo>
                    <a:pt x="71" y="411"/>
                  </a:lnTo>
                  <a:lnTo>
                    <a:pt x="73" y="411"/>
                  </a:lnTo>
                  <a:lnTo>
                    <a:pt x="74" y="411"/>
                  </a:lnTo>
                  <a:lnTo>
                    <a:pt x="76" y="411"/>
                  </a:lnTo>
                  <a:lnTo>
                    <a:pt x="78" y="411"/>
                  </a:lnTo>
                  <a:lnTo>
                    <a:pt x="80" y="411"/>
                  </a:lnTo>
                  <a:lnTo>
                    <a:pt x="81" y="411"/>
                  </a:lnTo>
                  <a:lnTo>
                    <a:pt x="83" y="411"/>
                  </a:lnTo>
                  <a:lnTo>
                    <a:pt x="85" y="411"/>
                  </a:lnTo>
                  <a:lnTo>
                    <a:pt x="87" y="411"/>
                  </a:lnTo>
                  <a:lnTo>
                    <a:pt x="87" y="409"/>
                  </a:lnTo>
                  <a:lnTo>
                    <a:pt x="88" y="409"/>
                  </a:lnTo>
                  <a:lnTo>
                    <a:pt x="90" y="409"/>
                  </a:lnTo>
                  <a:lnTo>
                    <a:pt x="92" y="409"/>
                  </a:lnTo>
                  <a:lnTo>
                    <a:pt x="92" y="407"/>
                  </a:lnTo>
                  <a:lnTo>
                    <a:pt x="94" y="407"/>
                  </a:lnTo>
                  <a:lnTo>
                    <a:pt x="96" y="407"/>
                  </a:lnTo>
                  <a:lnTo>
                    <a:pt x="97" y="407"/>
                  </a:lnTo>
                  <a:lnTo>
                    <a:pt x="97" y="405"/>
                  </a:lnTo>
                  <a:lnTo>
                    <a:pt x="99" y="405"/>
                  </a:lnTo>
                  <a:lnTo>
                    <a:pt x="99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3" y="402"/>
                  </a:lnTo>
                  <a:lnTo>
                    <a:pt x="103" y="400"/>
                  </a:lnTo>
                  <a:lnTo>
                    <a:pt x="104" y="398"/>
                  </a:lnTo>
                  <a:lnTo>
                    <a:pt x="106" y="398"/>
                  </a:lnTo>
                  <a:lnTo>
                    <a:pt x="108" y="398"/>
                  </a:lnTo>
                  <a:lnTo>
                    <a:pt x="108" y="400"/>
                  </a:lnTo>
                  <a:lnTo>
                    <a:pt x="110" y="400"/>
                  </a:lnTo>
                  <a:lnTo>
                    <a:pt x="110" y="402"/>
                  </a:lnTo>
                  <a:lnTo>
                    <a:pt x="111" y="402"/>
                  </a:lnTo>
                  <a:lnTo>
                    <a:pt x="111" y="400"/>
                  </a:lnTo>
                  <a:lnTo>
                    <a:pt x="113" y="400"/>
                  </a:lnTo>
                  <a:lnTo>
                    <a:pt x="113" y="398"/>
                  </a:lnTo>
                  <a:lnTo>
                    <a:pt x="115" y="396"/>
                  </a:lnTo>
                  <a:lnTo>
                    <a:pt x="115" y="398"/>
                  </a:lnTo>
                  <a:lnTo>
                    <a:pt x="117" y="398"/>
                  </a:lnTo>
                  <a:lnTo>
                    <a:pt x="117" y="400"/>
                  </a:lnTo>
                  <a:lnTo>
                    <a:pt x="119" y="400"/>
                  </a:lnTo>
                  <a:lnTo>
                    <a:pt x="120" y="400"/>
                  </a:lnTo>
                  <a:lnTo>
                    <a:pt x="120" y="402"/>
                  </a:lnTo>
                  <a:lnTo>
                    <a:pt x="122" y="402"/>
                  </a:lnTo>
                  <a:lnTo>
                    <a:pt x="122" y="400"/>
                  </a:lnTo>
                  <a:lnTo>
                    <a:pt x="124" y="400"/>
                  </a:lnTo>
                  <a:lnTo>
                    <a:pt x="124" y="398"/>
                  </a:lnTo>
                  <a:lnTo>
                    <a:pt x="126" y="398"/>
                  </a:lnTo>
                  <a:lnTo>
                    <a:pt x="126" y="400"/>
                  </a:lnTo>
                  <a:lnTo>
                    <a:pt x="127" y="400"/>
                  </a:lnTo>
                  <a:lnTo>
                    <a:pt x="129" y="400"/>
                  </a:lnTo>
                  <a:lnTo>
                    <a:pt x="129" y="402"/>
                  </a:lnTo>
                  <a:lnTo>
                    <a:pt x="131" y="402"/>
                  </a:lnTo>
                  <a:lnTo>
                    <a:pt x="133" y="402"/>
                  </a:lnTo>
                  <a:lnTo>
                    <a:pt x="134" y="402"/>
                  </a:lnTo>
                  <a:lnTo>
                    <a:pt x="136" y="400"/>
                  </a:lnTo>
                  <a:lnTo>
                    <a:pt x="136" y="398"/>
                  </a:lnTo>
                  <a:lnTo>
                    <a:pt x="138" y="396"/>
                  </a:lnTo>
                  <a:lnTo>
                    <a:pt x="138" y="395"/>
                  </a:lnTo>
                  <a:lnTo>
                    <a:pt x="140" y="395"/>
                  </a:lnTo>
                  <a:lnTo>
                    <a:pt x="140" y="393"/>
                  </a:lnTo>
                  <a:lnTo>
                    <a:pt x="142" y="393"/>
                  </a:lnTo>
                  <a:lnTo>
                    <a:pt x="143" y="391"/>
                  </a:lnTo>
                  <a:lnTo>
                    <a:pt x="145" y="389"/>
                  </a:lnTo>
                  <a:lnTo>
                    <a:pt x="147" y="389"/>
                  </a:lnTo>
                  <a:lnTo>
                    <a:pt x="147" y="388"/>
                  </a:lnTo>
                  <a:lnTo>
                    <a:pt x="149" y="386"/>
                  </a:lnTo>
                  <a:lnTo>
                    <a:pt x="149" y="384"/>
                  </a:lnTo>
                  <a:lnTo>
                    <a:pt x="149" y="382"/>
                  </a:lnTo>
                  <a:lnTo>
                    <a:pt x="150" y="382"/>
                  </a:lnTo>
                  <a:lnTo>
                    <a:pt x="150" y="381"/>
                  </a:lnTo>
                  <a:lnTo>
                    <a:pt x="152" y="381"/>
                  </a:lnTo>
                  <a:lnTo>
                    <a:pt x="154" y="379"/>
                  </a:lnTo>
                  <a:lnTo>
                    <a:pt x="156" y="379"/>
                  </a:lnTo>
                  <a:lnTo>
                    <a:pt x="156" y="377"/>
                  </a:lnTo>
                  <a:lnTo>
                    <a:pt x="158" y="377"/>
                  </a:lnTo>
                  <a:lnTo>
                    <a:pt x="158" y="375"/>
                  </a:lnTo>
                  <a:lnTo>
                    <a:pt x="159" y="375"/>
                  </a:lnTo>
                  <a:lnTo>
                    <a:pt x="161" y="375"/>
                  </a:lnTo>
                  <a:lnTo>
                    <a:pt x="163" y="373"/>
                  </a:lnTo>
                  <a:lnTo>
                    <a:pt x="165" y="373"/>
                  </a:lnTo>
                  <a:lnTo>
                    <a:pt x="165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2" y="370"/>
                  </a:lnTo>
                  <a:lnTo>
                    <a:pt x="173" y="368"/>
                  </a:lnTo>
                  <a:lnTo>
                    <a:pt x="173" y="366"/>
                  </a:lnTo>
                  <a:lnTo>
                    <a:pt x="175" y="366"/>
                  </a:lnTo>
                  <a:lnTo>
                    <a:pt x="175" y="368"/>
                  </a:lnTo>
                  <a:lnTo>
                    <a:pt x="177" y="368"/>
                  </a:lnTo>
                  <a:lnTo>
                    <a:pt x="177" y="370"/>
                  </a:lnTo>
                  <a:lnTo>
                    <a:pt x="179" y="370"/>
                  </a:lnTo>
                  <a:lnTo>
                    <a:pt x="179" y="372"/>
                  </a:lnTo>
                  <a:lnTo>
                    <a:pt x="181" y="372"/>
                  </a:lnTo>
                  <a:lnTo>
                    <a:pt x="182" y="372"/>
                  </a:lnTo>
                  <a:lnTo>
                    <a:pt x="184" y="372"/>
                  </a:lnTo>
                  <a:lnTo>
                    <a:pt x="184" y="370"/>
                  </a:lnTo>
                  <a:lnTo>
                    <a:pt x="184" y="368"/>
                  </a:lnTo>
                  <a:lnTo>
                    <a:pt x="186" y="368"/>
                  </a:lnTo>
                  <a:lnTo>
                    <a:pt x="188" y="368"/>
                  </a:lnTo>
                  <a:lnTo>
                    <a:pt x="188" y="366"/>
                  </a:lnTo>
                  <a:lnTo>
                    <a:pt x="189" y="366"/>
                  </a:lnTo>
                  <a:lnTo>
                    <a:pt x="191" y="366"/>
                  </a:lnTo>
                  <a:lnTo>
                    <a:pt x="193" y="365"/>
                  </a:lnTo>
                  <a:lnTo>
                    <a:pt x="195" y="365"/>
                  </a:lnTo>
                  <a:lnTo>
                    <a:pt x="196" y="365"/>
                  </a:lnTo>
                  <a:lnTo>
                    <a:pt x="198" y="365"/>
                  </a:lnTo>
                  <a:lnTo>
                    <a:pt x="198" y="366"/>
                  </a:lnTo>
                  <a:lnTo>
                    <a:pt x="200" y="366"/>
                  </a:lnTo>
                  <a:lnTo>
                    <a:pt x="202" y="366"/>
                  </a:lnTo>
                  <a:lnTo>
                    <a:pt x="204" y="366"/>
                  </a:lnTo>
                  <a:lnTo>
                    <a:pt x="205" y="366"/>
                  </a:lnTo>
                  <a:lnTo>
                    <a:pt x="205" y="368"/>
                  </a:lnTo>
                  <a:lnTo>
                    <a:pt x="207" y="368"/>
                  </a:lnTo>
                  <a:lnTo>
                    <a:pt x="209" y="368"/>
                  </a:lnTo>
                  <a:lnTo>
                    <a:pt x="211" y="368"/>
                  </a:lnTo>
                  <a:lnTo>
                    <a:pt x="211" y="370"/>
                  </a:lnTo>
                  <a:lnTo>
                    <a:pt x="211" y="372"/>
                  </a:lnTo>
                  <a:lnTo>
                    <a:pt x="212" y="372"/>
                  </a:lnTo>
                  <a:lnTo>
                    <a:pt x="214" y="372"/>
                  </a:lnTo>
                  <a:lnTo>
                    <a:pt x="216" y="372"/>
                  </a:lnTo>
                  <a:lnTo>
                    <a:pt x="218" y="372"/>
                  </a:lnTo>
                  <a:lnTo>
                    <a:pt x="219" y="372"/>
                  </a:lnTo>
                  <a:lnTo>
                    <a:pt x="219" y="370"/>
                  </a:lnTo>
                  <a:lnTo>
                    <a:pt x="219" y="368"/>
                  </a:lnTo>
                  <a:lnTo>
                    <a:pt x="221" y="366"/>
                  </a:lnTo>
                  <a:lnTo>
                    <a:pt x="221" y="365"/>
                  </a:lnTo>
                  <a:lnTo>
                    <a:pt x="223" y="365"/>
                  </a:lnTo>
                  <a:lnTo>
                    <a:pt x="223" y="363"/>
                  </a:lnTo>
                  <a:lnTo>
                    <a:pt x="225" y="363"/>
                  </a:lnTo>
                  <a:lnTo>
                    <a:pt x="225" y="361"/>
                  </a:lnTo>
                  <a:lnTo>
                    <a:pt x="223" y="361"/>
                  </a:lnTo>
                  <a:lnTo>
                    <a:pt x="225" y="359"/>
                  </a:lnTo>
                  <a:lnTo>
                    <a:pt x="227" y="359"/>
                  </a:lnTo>
                  <a:lnTo>
                    <a:pt x="228" y="359"/>
                  </a:lnTo>
                  <a:lnTo>
                    <a:pt x="228" y="358"/>
                  </a:lnTo>
                  <a:lnTo>
                    <a:pt x="230" y="358"/>
                  </a:lnTo>
                  <a:lnTo>
                    <a:pt x="232" y="358"/>
                  </a:lnTo>
                  <a:lnTo>
                    <a:pt x="232" y="356"/>
                  </a:lnTo>
                  <a:lnTo>
                    <a:pt x="234" y="356"/>
                  </a:lnTo>
                  <a:lnTo>
                    <a:pt x="234" y="354"/>
                  </a:lnTo>
                  <a:lnTo>
                    <a:pt x="234" y="352"/>
                  </a:lnTo>
                  <a:lnTo>
                    <a:pt x="235" y="352"/>
                  </a:lnTo>
                  <a:lnTo>
                    <a:pt x="235" y="354"/>
                  </a:lnTo>
                  <a:lnTo>
                    <a:pt x="237" y="354"/>
                  </a:lnTo>
                  <a:lnTo>
                    <a:pt x="239" y="354"/>
                  </a:lnTo>
                  <a:lnTo>
                    <a:pt x="241" y="356"/>
                  </a:lnTo>
                  <a:lnTo>
                    <a:pt x="242" y="356"/>
                  </a:lnTo>
                  <a:lnTo>
                    <a:pt x="244" y="356"/>
                  </a:lnTo>
                  <a:lnTo>
                    <a:pt x="244" y="354"/>
                  </a:lnTo>
                  <a:lnTo>
                    <a:pt x="246" y="354"/>
                  </a:lnTo>
                  <a:lnTo>
                    <a:pt x="248" y="354"/>
                  </a:lnTo>
                  <a:lnTo>
                    <a:pt x="248" y="356"/>
                  </a:lnTo>
                  <a:lnTo>
                    <a:pt x="250" y="356"/>
                  </a:lnTo>
                  <a:lnTo>
                    <a:pt x="251" y="356"/>
                  </a:lnTo>
                  <a:lnTo>
                    <a:pt x="253" y="356"/>
                  </a:lnTo>
                  <a:lnTo>
                    <a:pt x="255" y="356"/>
                  </a:lnTo>
                  <a:lnTo>
                    <a:pt x="257" y="356"/>
                  </a:lnTo>
                  <a:lnTo>
                    <a:pt x="258" y="356"/>
                  </a:lnTo>
                  <a:lnTo>
                    <a:pt x="260" y="356"/>
                  </a:lnTo>
                  <a:lnTo>
                    <a:pt x="260" y="354"/>
                  </a:lnTo>
                  <a:lnTo>
                    <a:pt x="262" y="354"/>
                  </a:lnTo>
                  <a:lnTo>
                    <a:pt x="264" y="354"/>
                  </a:lnTo>
                  <a:lnTo>
                    <a:pt x="264" y="352"/>
                  </a:lnTo>
                  <a:lnTo>
                    <a:pt x="264" y="350"/>
                  </a:lnTo>
                  <a:lnTo>
                    <a:pt x="265" y="350"/>
                  </a:lnTo>
                  <a:lnTo>
                    <a:pt x="265" y="349"/>
                  </a:lnTo>
                  <a:lnTo>
                    <a:pt x="267" y="349"/>
                  </a:lnTo>
                  <a:lnTo>
                    <a:pt x="269" y="349"/>
                  </a:lnTo>
                  <a:lnTo>
                    <a:pt x="271" y="349"/>
                  </a:lnTo>
                  <a:lnTo>
                    <a:pt x="271" y="347"/>
                  </a:lnTo>
                  <a:lnTo>
                    <a:pt x="271" y="345"/>
                  </a:lnTo>
                  <a:lnTo>
                    <a:pt x="273" y="345"/>
                  </a:lnTo>
                  <a:lnTo>
                    <a:pt x="274" y="345"/>
                  </a:lnTo>
                  <a:lnTo>
                    <a:pt x="276" y="345"/>
                  </a:lnTo>
                  <a:lnTo>
                    <a:pt x="278" y="345"/>
                  </a:lnTo>
                  <a:lnTo>
                    <a:pt x="280" y="345"/>
                  </a:lnTo>
                  <a:lnTo>
                    <a:pt x="281" y="345"/>
                  </a:lnTo>
                  <a:lnTo>
                    <a:pt x="283" y="345"/>
                  </a:lnTo>
                  <a:lnTo>
                    <a:pt x="285" y="345"/>
                  </a:lnTo>
                  <a:lnTo>
                    <a:pt x="287" y="345"/>
                  </a:lnTo>
                  <a:lnTo>
                    <a:pt x="287" y="343"/>
                  </a:lnTo>
                  <a:lnTo>
                    <a:pt x="288" y="343"/>
                  </a:lnTo>
                  <a:lnTo>
                    <a:pt x="288" y="342"/>
                  </a:lnTo>
                  <a:lnTo>
                    <a:pt x="290" y="342"/>
                  </a:lnTo>
                  <a:lnTo>
                    <a:pt x="290" y="340"/>
                  </a:lnTo>
                  <a:lnTo>
                    <a:pt x="292" y="340"/>
                  </a:lnTo>
                  <a:lnTo>
                    <a:pt x="294" y="340"/>
                  </a:lnTo>
                  <a:lnTo>
                    <a:pt x="294" y="338"/>
                  </a:lnTo>
                  <a:lnTo>
                    <a:pt x="296" y="340"/>
                  </a:lnTo>
                  <a:lnTo>
                    <a:pt x="297" y="340"/>
                  </a:lnTo>
                  <a:lnTo>
                    <a:pt x="297" y="342"/>
                  </a:lnTo>
                  <a:lnTo>
                    <a:pt x="297" y="343"/>
                  </a:lnTo>
                  <a:lnTo>
                    <a:pt x="299" y="343"/>
                  </a:lnTo>
                  <a:lnTo>
                    <a:pt x="301" y="343"/>
                  </a:lnTo>
                  <a:lnTo>
                    <a:pt x="303" y="343"/>
                  </a:lnTo>
                  <a:lnTo>
                    <a:pt x="304" y="343"/>
                  </a:lnTo>
                  <a:lnTo>
                    <a:pt x="306" y="342"/>
                  </a:lnTo>
                  <a:lnTo>
                    <a:pt x="306" y="343"/>
                  </a:lnTo>
                  <a:lnTo>
                    <a:pt x="304" y="343"/>
                  </a:lnTo>
                  <a:lnTo>
                    <a:pt x="304" y="345"/>
                  </a:lnTo>
                  <a:lnTo>
                    <a:pt x="304" y="347"/>
                  </a:lnTo>
                  <a:lnTo>
                    <a:pt x="306" y="347"/>
                  </a:lnTo>
                  <a:lnTo>
                    <a:pt x="308" y="347"/>
                  </a:lnTo>
                  <a:lnTo>
                    <a:pt x="310" y="347"/>
                  </a:lnTo>
                  <a:lnTo>
                    <a:pt x="311" y="347"/>
                  </a:lnTo>
                  <a:lnTo>
                    <a:pt x="313" y="347"/>
                  </a:lnTo>
                  <a:lnTo>
                    <a:pt x="313" y="345"/>
                  </a:lnTo>
                  <a:lnTo>
                    <a:pt x="315" y="345"/>
                  </a:lnTo>
                  <a:lnTo>
                    <a:pt x="315" y="343"/>
                  </a:lnTo>
                  <a:lnTo>
                    <a:pt x="317" y="343"/>
                  </a:lnTo>
                  <a:lnTo>
                    <a:pt x="317" y="342"/>
                  </a:lnTo>
                  <a:lnTo>
                    <a:pt x="317" y="340"/>
                  </a:lnTo>
                  <a:lnTo>
                    <a:pt x="319" y="340"/>
                  </a:lnTo>
                  <a:lnTo>
                    <a:pt x="319" y="338"/>
                  </a:lnTo>
                  <a:lnTo>
                    <a:pt x="320" y="338"/>
                  </a:lnTo>
                  <a:lnTo>
                    <a:pt x="322" y="338"/>
                  </a:lnTo>
                  <a:lnTo>
                    <a:pt x="322" y="340"/>
                  </a:lnTo>
                  <a:lnTo>
                    <a:pt x="324" y="340"/>
                  </a:lnTo>
                  <a:lnTo>
                    <a:pt x="324" y="342"/>
                  </a:lnTo>
                  <a:lnTo>
                    <a:pt x="324" y="343"/>
                  </a:lnTo>
                  <a:lnTo>
                    <a:pt x="326" y="343"/>
                  </a:lnTo>
                  <a:lnTo>
                    <a:pt x="327" y="343"/>
                  </a:lnTo>
                  <a:lnTo>
                    <a:pt x="329" y="343"/>
                  </a:lnTo>
                  <a:lnTo>
                    <a:pt x="331" y="343"/>
                  </a:lnTo>
                  <a:lnTo>
                    <a:pt x="333" y="343"/>
                  </a:lnTo>
                  <a:lnTo>
                    <a:pt x="333" y="345"/>
                  </a:lnTo>
                  <a:lnTo>
                    <a:pt x="334" y="345"/>
                  </a:lnTo>
                  <a:lnTo>
                    <a:pt x="336" y="345"/>
                  </a:lnTo>
                  <a:lnTo>
                    <a:pt x="336" y="347"/>
                  </a:lnTo>
                  <a:lnTo>
                    <a:pt x="338" y="347"/>
                  </a:lnTo>
                  <a:lnTo>
                    <a:pt x="340" y="347"/>
                  </a:lnTo>
                  <a:lnTo>
                    <a:pt x="342" y="345"/>
                  </a:lnTo>
                  <a:lnTo>
                    <a:pt x="343" y="347"/>
                  </a:lnTo>
                  <a:lnTo>
                    <a:pt x="345" y="347"/>
                  </a:lnTo>
                  <a:lnTo>
                    <a:pt x="347" y="349"/>
                  </a:lnTo>
                  <a:lnTo>
                    <a:pt x="349" y="349"/>
                  </a:lnTo>
                  <a:lnTo>
                    <a:pt x="350" y="349"/>
                  </a:lnTo>
                  <a:lnTo>
                    <a:pt x="352" y="349"/>
                  </a:lnTo>
                  <a:lnTo>
                    <a:pt x="354" y="349"/>
                  </a:lnTo>
                  <a:lnTo>
                    <a:pt x="356" y="349"/>
                  </a:lnTo>
                  <a:lnTo>
                    <a:pt x="358" y="350"/>
                  </a:lnTo>
                  <a:lnTo>
                    <a:pt x="359" y="349"/>
                  </a:lnTo>
                  <a:lnTo>
                    <a:pt x="359" y="347"/>
                  </a:lnTo>
                  <a:lnTo>
                    <a:pt x="359" y="345"/>
                  </a:lnTo>
                  <a:lnTo>
                    <a:pt x="359" y="343"/>
                  </a:lnTo>
                  <a:lnTo>
                    <a:pt x="361" y="343"/>
                  </a:lnTo>
                  <a:lnTo>
                    <a:pt x="361" y="342"/>
                  </a:lnTo>
                  <a:lnTo>
                    <a:pt x="363" y="342"/>
                  </a:lnTo>
                  <a:lnTo>
                    <a:pt x="363" y="340"/>
                  </a:lnTo>
                  <a:lnTo>
                    <a:pt x="365" y="340"/>
                  </a:lnTo>
                  <a:lnTo>
                    <a:pt x="366" y="340"/>
                  </a:lnTo>
                  <a:lnTo>
                    <a:pt x="366" y="342"/>
                  </a:lnTo>
                  <a:lnTo>
                    <a:pt x="366" y="343"/>
                  </a:lnTo>
                  <a:lnTo>
                    <a:pt x="368" y="345"/>
                  </a:lnTo>
                  <a:lnTo>
                    <a:pt x="368" y="347"/>
                  </a:lnTo>
                  <a:lnTo>
                    <a:pt x="368" y="349"/>
                  </a:lnTo>
                  <a:lnTo>
                    <a:pt x="370" y="349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3" y="350"/>
                  </a:lnTo>
                  <a:lnTo>
                    <a:pt x="375" y="350"/>
                  </a:lnTo>
                  <a:lnTo>
                    <a:pt x="377" y="350"/>
                  </a:lnTo>
                  <a:lnTo>
                    <a:pt x="379" y="350"/>
                  </a:lnTo>
                  <a:lnTo>
                    <a:pt x="381" y="350"/>
                  </a:lnTo>
                  <a:lnTo>
                    <a:pt x="381" y="349"/>
                  </a:lnTo>
                  <a:lnTo>
                    <a:pt x="381" y="347"/>
                  </a:lnTo>
                  <a:lnTo>
                    <a:pt x="381" y="345"/>
                  </a:lnTo>
                  <a:lnTo>
                    <a:pt x="379" y="345"/>
                  </a:lnTo>
                  <a:lnTo>
                    <a:pt x="379" y="343"/>
                  </a:lnTo>
                  <a:lnTo>
                    <a:pt x="379" y="342"/>
                  </a:lnTo>
                  <a:lnTo>
                    <a:pt x="377" y="342"/>
                  </a:lnTo>
                  <a:lnTo>
                    <a:pt x="375" y="340"/>
                  </a:lnTo>
                  <a:lnTo>
                    <a:pt x="375" y="338"/>
                  </a:lnTo>
                  <a:lnTo>
                    <a:pt x="373" y="338"/>
                  </a:lnTo>
                  <a:lnTo>
                    <a:pt x="372" y="338"/>
                  </a:lnTo>
                  <a:lnTo>
                    <a:pt x="370" y="336"/>
                  </a:lnTo>
                  <a:lnTo>
                    <a:pt x="372" y="336"/>
                  </a:lnTo>
                  <a:lnTo>
                    <a:pt x="373" y="336"/>
                  </a:lnTo>
                  <a:lnTo>
                    <a:pt x="375" y="336"/>
                  </a:lnTo>
                  <a:lnTo>
                    <a:pt x="375" y="335"/>
                  </a:lnTo>
                  <a:lnTo>
                    <a:pt x="377" y="335"/>
                  </a:lnTo>
                  <a:lnTo>
                    <a:pt x="377" y="333"/>
                  </a:lnTo>
                  <a:lnTo>
                    <a:pt x="379" y="333"/>
                  </a:lnTo>
                  <a:lnTo>
                    <a:pt x="379" y="331"/>
                  </a:lnTo>
                  <a:lnTo>
                    <a:pt x="381" y="331"/>
                  </a:lnTo>
                  <a:lnTo>
                    <a:pt x="381" y="329"/>
                  </a:lnTo>
                  <a:lnTo>
                    <a:pt x="381" y="327"/>
                  </a:lnTo>
                  <a:lnTo>
                    <a:pt x="382" y="327"/>
                  </a:lnTo>
                  <a:lnTo>
                    <a:pt x="384" y="327"/>
                  </a:lnTo>
                  <a:lnTo>
                    <a:pt x="386" y="327"/>
                  </a:lnTo>
                  <a:lnTo>
                    <a:pt x="386" y="329"/>
                  </a:lnTo>
                  <a:lnTo>
                    <a:pt x="388" y="327"/>
                  </a:lnTo>
                  <a:lnTo>
                    <a:pt x="388" y="326"/>
                  </a:lnTo>
                  <a:lnTo>
                    <a:pt x="388" y="324"/>
                  </a:lnTo>
                  <a:lnTo>
                    <a:pt x="389" y="324"/>
                  </a:lnTo>
                  <a:lnTo>
                    <a:pt x="391" y="324"/>
                  </a:lnTo>
                  <a:lnTo>
                    <a:pt x="393" y="324"/>
                  </a:lnTo>
                  <a:lnTo>
                    <a:pt x="395" y="324"/>
                  </a:lnTo>
                  <a:lnTo>
                    <a:pt x="396" y="324"/>
                  </a:lnTo>
                  <a:lnTo>
                    <a:pt x="398" y="324"/>
                  </a:lnTo>
                  <a:lnTo>
                    <a:pt x="400" y="324"/>
                  </a:lnTo>
                  <a:lnTo>
                    <a:pt x="402" y="324"/>
                  </a:lnTo>
                  <a:lnTo>
                    <a:pt x="402" y="326"/>
                  </a:lnTo>
                  <a:lnTo>
                    <a:pt x="404" y="326"/>
                  </a:lnTo>
                  <a:lnTo>
                    <a:pt x="404" y="327"/>
                  </a:lnTo>
                  <a:lnTo>
                    <a:pt x="405" y="327"/>
                  </a:lnTo>
                  <a:lnTo>
                    <a:pt x="405" y="329"/>
                  </a:lnTo>
                  <a:lnTo>
                    <a:pt x="405" y="331"/>
                  </a:lnTo>
                  <a:lnTo>
                    <a:pt x="405" y="333"/>
                  </a:lnTo>
                  <a:lnTo>
                    <a:pt x="407" y="333"/>
                  </a:lnTo>
                  <a:lnTo>
                    <a:pt x="407" y="335"/>
                  </a:lnTo>
                  <a:lnTo>
                    <a:pt x="407" y="336"/>
                  </a:lnTo>
                  <a:lnTo>
                    <a:pt x="407" y="335"/>
                  </a:lnTo>
                  <a:lnTo>
                    <a:pt x="409" y="335"/>
                  </a:lnTo>
                  <a:lnTo>
                    <a:pt x="409" y="333"/>
                  </a:lnTo>
                  <a:lnTo>
                    <a:pt x="411" y="333"/>
                  </a:lnTo>
                  <a:lnTo>
                    <a:pt x="411" y="331"/>
                  </a:lnTo>
                  <a:lnTo>
                    <a:pt x="412" y="331"/>
                  </a:lnTo>
                  <a:lnTo>
                    <a:pt x="414" y="331"/>
                  </a:lnTo>
                  <a:lnTo>
                    <a:pt x="414" y="329"/>
                  </a:lnTo>
                  <a:lnTo>
                    <a:pt x="414" y="327"/>
                  </a:lnTo>
                  <a:lnTo>
                    <a:pt x="412" y="327"/>
                  </a:lnTo>
                  <a:lnTo>
                    <a:pt x="412" y="326"/>
                  </a:lnTo>
                  <a:lnTo>
                    <a:pt x="412" y="324"/>
                  </a:lnTo>
                  <a:lnTo>
                    <a:pt x="411" y="324"/>
                  </a:lnTo>
                  <a:lnTo>
                    <a:pt x="411" y="322"/>
                  </a:lnTo>
                  <a:lnTo>
                    <a:pt x="412" y="322"/>
                  </a:lnTo>
                  <a:lnTo>
                    <a:pt x="411" y="322"/>
                  </a:lnTo>
                  <a:lnTo>
                    <a:pt x="411" y="320"/>
                  </a:lnTo>
                  <a:lnTo>
                    <a:pt x="411" y="319"/>
                  </a:lnTo>
                  <a:lnTo>
                    <a:pt x="409" y="319"/>
                  </a:lnTo>
                  <a:lnTo>
                    <a:pt x="411" y="319"/>
                  </a:lnTo>
                  <a:lnTo>
                    <a:pt x="409" y="317"/>
                  </a:lnTo>
                  <a:lnTo>
                    <a:pt x="407" y="317"/>
                  </a:lnTo>
                  <a:lnTo>
                    <a:pt x="409" y="315"/>
                  </a:lnTo>
                  <a:lnTo>
                    <a:pt x="407" y="315"/>
                  </a:lnTo>
                  <a:lnTo>
                    <a:pt x="407" y="313"/>
                  </a:lnTo>
                  <a:lnTo>
                    <a:pt x="405" y="311"/>
                  </a:lnTo>
                  <a:lnTo>
                    <a:pt x="407" y="311"/>
                  </a:lnTo>
                  <a:lnTo>
                    <a:pt x="409" y="311"/>
                  </a:lnTo>
                  <a:lnTo>
                    <a:pt x="411" y="313"/>
                  </a:lnTo>
                  <a:lnTo>
                    <a:pt x="411" y="315"/>
                  </a:lnTo>
                  <a:lnTo>
                    <a:pt x="411" y="313"/>
                  </a:lnTo>
                  <a:lnTo>
                    <a:pt x="412" y="313"/>
                  </a:lnTo>
                  <a:lnTo>
                    <a:pt x="414" y="313"/>
                  </a:lnTo>
                  <a:lnTo>
                    <a:pt x="414" y="311"/>
                  </a:lnTo>
                  <a:lnTo>
                    <a:pt x="414" y="310"/>
                  </a:lnTo>
                  <a:lnTo>
                    <a:pt x="414" y="308"/>
                  </a:lnTo>
                  <a:lnTo>
                    <a:pt x="416" y="308"/>
                  </a:lnTo>
                  <a:lnTo>
                    <a:pt x="418" y="308"/>
                  </a:lnTo>
                  <a:lnTo>
                    <a:pt x="419" y="308"/>
                  </a:lnTo>
                  <a:lnTo>
                    <a:pt x="419" y="306"/>
                  </a:lnTo>
                  <a:lnTo>
                    <a:pt x="421" y="306"/>
                  </a:lnTo>
                  <a:lnTo>
                    <a:pt x="423" y="306"/>
                  </a:lnTo>
                  <a:lnTo>
                    <a:pt x="425" y="308"/>
                  </a:lnTo>
                  <a:lnTo>
                    <a:pt x="425" y="306"/>
                  </a:lnTo>
                  <a:lnTo>
                    <a:pt x="427" y="306"/>
                  </a:lnTo>
                  <a:lnTo>
                    <a:pt x="427" y="304"/>
                  </a:lnTo>
                  <a:lnTo>
                    <a:pt x="428" y="304"/>
                  </a:lnTo>
                  <a:lnTo>
                    <a:pt x="430" y="304"/>
                  </a:lnTo>
                  <a:lnTo>
                    <a:pt x="432" y="304"/>
                  </a:lnTo>
                  <a:lnTo>
                    <a:pt x="434" y="304"/>
                  </a:lnTo>
                  <a:lnTo>
                    <a:pt x="434" y="303"/>
                  </a:lnTo>
                  <a:lnTo>
                    <a:pt x="435" y="301"/>
                  </a:lnTo>
                  <a:lnTo>
                    <a:pt x="437" y="301"/>
                  </a:lnTo>
                  <a:lnTo>
                    <a:pt x="439" y="301"/>
                  </a:lnTo>
                  <a:lnTo>
                    <a:pt x="441" y="301"/>
                  </a:lnTo>
                  <a:lnTo>
                    <a:pt x="442" y="301"/>
                  </a:lnTo>
                  <a:lnTo>
                    <a:pt x="442" y="299"/>
                  </a:lnTo>
                  <a:lnTo>
                    <a:pt x="444" y="299"/>
                  </a:lnTo>
                  <a:lnTo>
                    <a:pt x="446" y="299"/>
                  </a:lnTo>
                  <a:lnTo>
                    <a:pt x="448" y="299"/>
                  </a:lnTo>
                  <a:lnTo>
                    <a:pt x="450" y="299"/>
                  </a:lnTo>
                  <a:lnTo>
                    <a:pt x="451" y="299"/>
                  </a:lnTo>
                  <a:lnTo>
                    <a:pt x="453" y="299"/>
                  </a:lnTo>
                  <a:lnTo>
                    <a:pt x="455" y="297"/>
                  </a:lnTo>
                  <a:lnTo>
                    <a:pt x="457" y="299"/>
                  </a:lnTo>
                  <a:lnTo>
                    <a:pt x="458" y="299"/>
                  </a:lnTo>
                  <a:lnTo>
                    <a:pt x="460" y="299"/>
                  </a:lnTo>
                  <a:lnTo>
                    <a:pt x="460" y="301"/>
                  </a:lnTo>
                  <a:lnTo>
                    <a:pt x="462" y="301"/>
                  </a:lnTo>
                  <a:lnTo>
                    <a:pt x="464" y="301"/>
                  </a:lnTo>
                  <a:lnTo>
                    <a:pt x="465" y="301"/>
                  </a:lnTo>
                  <a:lnTo>
                    <a:pt x="465" y="299"/>
                  </a:lnTo>
                  <a:lnTo>
                    <a:pt x="467" y="299"/>
                  </a:lnTo>
                  <a:lnTo>
                    <a:pt x="469" y="299"/>
                  </a:lnTo>
                  <a:lnTo>
                    <a:pt x="469" y="297"/>
                  </a:lnTo>
                  <a:lnTo>
                    <a:pt x="471" y="297"/>
                  </a:lnTo>
                  <a:lnTo>
                    <a:pt x="473" y="297"/>
                  </a:lnTo>
                  <a:lnTo>
                    <a:pt x="473" y="296"/>
                  </a:lnTo>
                  <a:lnTo>
                    <a:pt x="473" y="294"/>
                  </a:lnTo>
                  <a:lnTo>
                    <a:pt x="474" y="294"/>
                  </a:lnTo>
                  <a:lnTo>
                    <a:pt x="474" y="292"/>
                  </a:lnTo>
                  <a:lnTo>
                    <a:pt x="473" y="292"/>
                  </a:lnTo>
                  <a:lnTo>
                    <a:pt x="473" y="290"/>
                  </a:lnTo>
                  <a:lnTo>
                    <a:pt x="473" y="288"/>
                  </a:lnTo>
                  <a:lnTo>
                    <a:pt x="473" y="287"/>
                  </a:lnTo>
                  <a:lnTo>
                    <a:pt x="474" y="287"/>
                  </a:lnTo>
                  <a:lnTo>
                    <a:pt x="474" y="285"/>
                  </a:lnTo>
                  <a:lnTo>
                    <a:pt x="474" y="283"/>
                  </a:lnTo>
                  <a:lnTo>
                    <a:pt x="474" y="281"/>
                  </a:lnTo>
                  <a:lnTo>
                    <a:pt x="474" y="280"/>
                  </a:lnTo>
                  <a:lnTo>
                    <a:pt x="473" y="280"/>
                  </a:lnTo>
                  <a:lnTo>
                    <a:pt x="471" y="280"/>
                  </a:lnTo>
                  <a:lnTo>
                    <a:pt x="471" y="278"/>
                  </a:lnTo>
                  <a:lnTo>
                    <a:pt x="469" y="278"/>
                  </a:lnTo>
                  <a:lnTo>
                    <a:pt x="469" y="276"/>
                  </a:lnTo>
                  <a:lnTo>
                    <a:pt x="471" y="276"/>
                  </a:lnTo>
                  <a:lnTo>
                    <a:pt x="473" y="276"/>
                  </a:lnTo>
                  <a:lnTo>
                    <a:pt x="473" y="274"/>
                  </a:lnTo>
                  <a:lnTo>
                    <a:pt x="474" y="274"/>
                  </a:lnTo>
                  <a:lnTo>
                    <a:pt x="474" y="273"/>
                  </a:lnTo>
                  <a:lnTo>
                    <a:pt x="474" y="271"/>
                  </a:lnTo>
                  <a:lnTo>
                    <a:pt x="474" y="269"/>
                  </a:lnTo>
                  <a:lnTo>
                    <a:pt x="476" y="269"/>
                  </a:lnTo>
                  <a:lnTo>
                    <a:pt x="476" y="267"/>
                  </a:lnTo>
                  <a:lnTo>
                    <a:pt x="478" y="267"/>
                  </a:lnTo>
                  <a:lnTo>
                    <a:pt x="478" y="265"/>
                  </a:lnTo>
                  <a:lnTo>
                    <a:pt x="480" y="265"/>
                  </a:lnTo>
                  <a:lnTo>
                    <a:pt x="480" y="264"/>
                  </a:lnTo>
                  <a:lnTo>
                    <a:pt x="480" y="262"/>
                  </a:lnTo>
                  <a:lnTo>
                    <a:pt x="480" y="260"/>
                  </a:lnTo>
                  <a:lnTo>
                    <a:pt x="478" y="258"/>
                  </a:lnTo>
                  <a:lnTo>
                    <a:pt x="478" y="257"/>
                  </a:lnTo>
                  <a:lnTo>
                    <a:pt x="480" y="257"/>
                  </a:lnTo>
                  <a:lnTo>
                    <a:pt x="480" y="255"/>
                  </a:lnTo>
                  <a:lnTo>
                    <a:pt x="480" y="253"/>
                  </a:lnTo>
                  <a:lnTo>
                    <a:pt x="480" y="251"/>
                  </a:lnTo>
                  <a:lnTo>
                    <a:pt x="480" y="250"/>
                  </a:lnTo>
                  <a:lnTo>
                    <a:pt x="481" y="250"/>
                  </a:lnTo>
                  <a:lnTo>
                    <a:pt x="483" y="250"/>
                  </a:lnTo>
                  <a:lnTo>
                    <a:pt x="485" y="250"/>
                  </a:lnTo>
                  <a:lnTo>
                    <a:pt x="485" y="248"/>
                  </a:lnTo>
                  <a:lnTo>
                    <a:pt x="487" y="248"/>
                  </a:lnTo>
                  <a:lnTo>
                    <a:pt x="487" y="246"/>
                  </a:lnTo>
                  <a:lnTo>
                    <a:pt x="487" y="244"/>
                  </a:lnTo>
                  <a:lnTo>
                    <a:pt x="485" y="244"/>
                  </a:lnTo>
                  <a:lnTo>
                    <a:pt x="485" y="242"/>
                  </a:lnTo>
                  <a:lnTo>
                    <a:pt x="487" y="242"/>
                  </a:lnTo>
                  <a:lnTo>
                    <a:pt x="488" y="242"/>
                  </a:lnTo>
                  <a:lnTo>
                    <a:pt x="490" y="242"/>
                  </a:lnTo>
                  <a:lnTo>
                    <a:pt x="490" y="241"/>
                  </a:lnTo>
                  <a:lnTo>
                    <a:pt x="488" y="241"/>
                  </a:lnTo>
                  <a:lnTo>
                    <a:pt x="488" y="239"/>
                  </a:lnTo>
                  <a:lnTo>
                    <a:pt x="487" y="239"/>
                  </a:lnTo>
                  <a:lnTo>
                    <a:pt x="485" y="239"/>
                  </a:lnTo>
                  <a:lnTo>
                    <a:pt x="485" y="237"/>
                  </a:lnTo>
                  <a:lnTo>
                    <a:pt x="485" y="235"/>
                  </a:lnTo>
                  <a:lnTo>
                    <a:pt x="485" y="234"/>
                  </a:lnTo>
                  <a:lnTo>
                    <a:pt x="483" y="234"/>
                  </a:lnTo>
                  <a:lnTo>
                    <a:pt x="481" y="234"/>
                  </a:lnTo>
                  <a:lnTo>
                    <a:pt x="481" y="232"/>
                  </a:lnTo>
                  <a:lnTo>
                    <a:pt x="481" y="230"/>
                  </a:lnTo>
                  <a:lnTo>
                    <a:pt x="483" y="230"/>
                  </a:lnTo>
                  <a:lnTo>
                    <a:pt x="483" y="228"/>
                  </a:lnTo>
                  <a:lnTo>
                    <a:pt x="481" y="228"/>
                  </a:lnTo>
                  <a:lnTo>
                    <a:pt x="480" y="227"/>
                  </a:lnTo>
                  <a:lnTo>
                    <a:pt x="480" y="225"/>
                  </a:lnTo>
                  <a:lnTo>
                    <a:pt x="478" y="223"/>
                  </a:lnTo>
                  <a:lnTo>
                    <a:pt x="478" y="221"/>
                  </a:lnTo>
                  <a:lnTo>
                    <a:pt x="478" y="219"/>
                  </a:lnTo>
                  <a:lnTo>
                    <a:pt x="478" y="218"/>
                  </a:lnTo>
                  <a:lnTo>
                    <a:pt x="478" y="216"/>
                  </a:lnTo>
                  <a:lnTo>
                    <a:pt x="476" y="216"/>
                  </a:lnTo>
                  <a:lnTo>
                    <a:pt x="474" y="216"/>
                  </a:lnTo>
                  <a:lnTo>
                    <a:pt x="473" y="216"/>
                  </a:lnTo>
                  <a:lnTo>
                    <a:pt x="471" y="216"/>
                  </a:lnTo>
                  <a:lnTo>
                    <a:pt x="469" y="216"/>
                  </a:lnTo>
                  <a:lnTo>
                    <a:pt x="469" y="214"/>
                  </a:lnTo>
                  <a:lnTo>
                    <a:pt x="467" y="214"/>
                  </a:lnTo>
                  <a:lnTo>
                    <a:pt x="465" y="214"/>
                  </a:lnTo>
                  <a:lnTo>
                    <a:pt x="465" y="212"/>
                  </a:lnTo>
                  <a:lnTo>
                    <a:pt x="465" y="211"/>
                  </a:lnTo>
                  <a:lnTo>
                    <a:pt x="464" y="211"/>
                  </a:lnTo>
                  <a:lnTo>
                    <a:pt x="464" y="209"/>
                  </a:lnTo>
                  <a:lnTo>
                    <a:pt x="462" y="209"/>
                  </a:lnTo>
                  <a:lnTo>
                    <a:pt x="460" y="209"/>
                  </a:lnTo>
                  <a:lnTo>
                    <a:pt x="460" y="211"/>
                  </a:lnTo>
                  <a:lnTo>
                    <a:pt x="458" y="209"/>
                  </a:lnTo>
                  <a:lnTo>
                    <a:pt x="458" y="207"/>
                  </a:lnTo>
                  <a:lnTo>
                    <a:pt x="458" y="205"/>
                  </a:lnTo>
                  <a:lnTo>
                    <a:pt x="457" y="205"/>
                  </a:lnTo>
                  <a:lnTo>
                    <a:pt x="457" y="204"/>
                  </a:lnTo>
                  <a:lnTo>
                    <a:pt x="455" y="204"/>
                  </a:lnTo>
                  <a:lnTo>
                    <a:pt x="453" y="204"/>
                  </a:lnTo>
                  <a:lnTo>
                    <a:pt x="451" y="204"/>
                  </a:lnTo>
                  <a:lnTo>
                    <a:pt x="451" y="205"/>
                  </a:lnTo>
                  <a:lnTo>
                    <a:pt x="450" y="205"/>
                  </a:lnTo>
                  <a:lnTo>
                    <a:pt x="450" y="207"/>
                  </a:lnTo>
                  <a:lnTo>
                    <a:pt x="450" y="209"/>
                  </a:lnTo>
                  <a:lnTo>
                    <a:pt x="448" y="209"/>
                  </a:lnTo>
                  <a:lnTo>
                    <a:pt x="448" y="211"/>
                  </a:lnTo>
                  <a:lnTo>
                    <a:pt x="446" y="212"/>
                  </a:lnTo>
                  <a:lnTo>
                    <a:pt x="446" y="214"/>
                  </a:lnTo>
                  <a:lnTo>
                    <a:pt x="444" y="214"/>
                  </a:lnTo>
                  <a:lnTo>
                    <a:pt x="442" y="214"/>
                  </a:lnTo>
                  <a:lnTo>
                    <a:pt x="441" y="216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39" y="212"/>
                  </a:lnTo>
                  <a:lnTo>
                    <a:pt x="437" y="212"/>
                  </a:lnTo>
                  <a:lnTo>
                    <a:pt x="437" y="211"/>
                  </a:lnTo>
                  <a:lnTo>
                    <a:pt x="435" y="211"/>
                  </a:lnTo>
                  <a:lnTo>
                    <a:pt x="434" y="211"/>
                  </a:lnTo>
                  <a:lnTo>
                    <a:pt x="432" y="212"/>
                  </a:lnTo>
                  <a:lnTo>
                    <a:pt x="430" y="212"/>
                  </a:lnTo>
                  <a:lnTo>
                    <a:pt x="428" y="212"/>
                  </a:lnTo>
                  <a:lnTo>
                    <a:pt x="427" y="212"/>
                  </a:lnTo>
                  <a:lnTo>
                    <a:pt x="425" y="212"/>
                  </a:lnTo>
                  <a:lnTo>
                    <a:pt x="423" y="214"/>
                  </a:lnTo>
                  <a:lnTo>
                    <a:pt x="423" y="212"/>
                  </a:lnTo>
                  <a:lnTo>
                    <a:pt x="421" y="212"/>
                  </a:lnTo>
                  <a:lnTo>
                    <a:pt x="419" y="212"/>
                  </a:lnTo>
                  <a:lnTo>
                    <a:pt x="418" y="211"/>
                  </a:lnTo>
                  <a:lnTo>
                    <a:pt x="416" y="211"/>
                  </a:lnTo>
                  <a:lnTo>
                    <a:pt x="414" y="211"/>
                  </a:lnTo>
                  <a:lnTo>
                    <a:pt x="414" y="209"/>
                  </a:lnTo>
                  <a:lnTo>
                    <a:pt x="412" y="207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4" y="204"/>
                  </a:lnTo>
                  <a:lnTo>
                    <a:pt x="414" y="202"/>
                  </a:lnTo>
                  <a:lnTo>
                    <a:pt x="414" y="200"/>
                  </a:lnTo>
                  <a:lnTo>
                    <a:pt x="412" y="200"/>
                  </a:lnTo>
                  <a:lnTo>
                    <a:pt x="414" y="200"/>
                  </a:lnTo>
                  <a:lnTo>
                    <a:pt x="414" y="198"/>
                  </a:lnTo>
                  <a:lnTo>
                    <a:pt x="416" y="198"/>
                  </a:lnTo>
                  <a:lnTo>
                    <a:pt x="418" y="198"/>
                  </a:lnTo>
                  <a:lnTo>
                    <a:pt x="418" y="196"/>
                  </a:lnTo>
                  <a:lnTo>
                    <a:pt x="418" y="195"/>
                  </a:lnTo>
                  <a:lnTo>
                    <a:pt x="418" y="193"/>
                  </a:lnTo>
                  <a:lnTo>
                    <a:pt x="419" y="193"/>
                  </a:lnTo>
                  <a:lnTo>
                    <a:pt x="421" y="191"/>
                  </a:lnTo>
                  <a:lnTo>
                    <a:pt x="423" y="191"/>
                  </a:lnTo>
                  <a:lnTo>
                    <a:pt x="423" y="189"/>
                  </a:lnTo>
                  <a:lnTo>
                    <a:pt x="425" y="189"/>
                  </a:lnTo>
                  <a:lnTo>
                    <a:pt x="425" y="188"/>
                  </a:lnTo>
                  <a:lnTo>
                    <a:pt x="427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0" y="186"/>
                  </a:lnTo>
                  <a:lnTo>
                    <a:pt x="432" y="186"/>
                  </a:lnTo>
                  <a:lnTo>
                    <a:pt x="434" y="186"/>
                  </a:lnTo>
                  <a:lnTo>
                    <a:pt x="434" y="184"/>
                  </a:lnTo>
                  <a:lnTo>
                    <a:pt x="434" y="182"/>
                  </a:lnTo>
                  <a:lnTo>
                    <a:pt x="435" y="182"/>
                  </a:lnTo>
                  <a:lnTo>
                    <a:pt x="435" y="181"/>
                  </a:lnTo>
                  <a:lnTo>
                    <a:pt x="435" y="179"/>
                  </a:lnTo>
                  <a:lnTo>
                    <a:pt x="435" y="177"/>
                  </a:lnTo>
                  <a:lnTo>
                    <a:pt x="437" y="177"/>
                  </a:lnTo>
                  <a:lnTo>
                    <a:pt x="437" y="175"/>
                  </a:lnTo>
                  <a:lnTo>
                    <a:pt x="439" y="173"/>
                  </a:lnTo>
                  <a:lnTo>
                    <a:pt x="439" y="172"/>
                  </a:lnTo>
                  <a:lnTo>
                    <a:pt x="439" y="170"/>
                  </a:lnTo>
                  <a:lnTo>
                    <a:pt x="441" y="170"/>
                  </a:lnTo>
                  <a:lnTo>
                    <a:pt x="441" y="168"/>
                  </a:lnTo>
                  <a:lnTo>
                    <a:pt x="441" y="166"/>
                  </a:lnTo>
                  <a:lnTo>
                    <a:pt x="442" y="166"/>
                  </a:lnTo>
                  <a:lnTo>
                    <a:pt x="442" y="165"/>
                  </a:lnTo>
                  <a:lnTo>
                    <a:pt x="442" y="163"/>
                  </a:lnTo>
                  <a:lnTo>
                    <a:pt x="442" y="161"/>
                  </a:lnTo>
                  <a:lnTo>
                    <a:pt x="442" y="159"/>
                  </a:lnTo>
                  <a:lnTo>
                    <a:pt x="444" y="159"/>
                  </a:lnTo>
                  <a:lnTo>
                    <a:pt x="444" y="158"/>
                  </a:lnTo>
                  <a:lnTo>
                    <a:pt x="444" y="156"/>
                  </a:lnTo>
                  <a:lnTo>
                    <a:pt x="446" y="154"/>
                  </a:lnTo>
                  <a:lnTo>
                    <a:pt x="446" y="152"/>
                  </a:lnTo>
                  <a:lnTo>
                    <a:pt x="446" y="150"/>
                  </a:lnTo>
                  <a:lnTo>
                    <a:pt x="448" y="150"/>
                  </a:lnTo>
                  <a:lnTo>
                    <a:pt x="448" y="149"/>
                  </a:lnTo>
                  <a:lnTo>
                    <a:pt x="446" y="149"/>
                  </a:lnTo>
                  <a:lnTo>
                    <a:pt x="446" y="147"/>
                  </a:lnTo>
                  <a:lnTo>
                    <a:pt x="448" y="145"/>
                  </a:lnTo>
                  <a:lnTo>
                    <a:pt x="448" y="143"/>
                  </a:lnTo>
                  <a:lnTo>
                    <a:pt x="448" y="142"/>
                  </a:lnTo>
                  <a:lnTo>
                    <a:pt x="448" y="140"/>
                  </a:lnTo>
                  <a:lnTo>
                    <a:pt x="450" y="140"/>
                  </a:lnTo>
                  <a:lnTo>
                    <a:pt x="450" y="138"/>
                  </a:lnTo>
                  <a:lnTo>
                    <a:pt x="451" y="138"/>
                  </a:lnTo>
                  <a:lnTo>
                    <a:pt x="451" y="136"/>
                  </a:lnTo>
                  <a:lnTo>
                    <a:pt x="451" y="135"/>
                  </a:lnTo>
                  <a:lnTo>
                    <a:pt x="453" y="135"/>
                  </a:lnTo>
                  <a:lnTo>
                    <a:pt x="453" y="133"/>
                  </a:lnTo>
                  <a:lnTo>
                    <a:pt x="453" y="131"/>
                  </a:lnTo>
                  <a:lnTo>
                    <a:pt x="453" y="129"/>
                  </a:lnTo>
                  <a:lnTo>
                    <a:pt x="453" y="127"/>
                  </a:lnTo>
                  <a:lnTo>
                    <a:pt x="453" y="126"/>
                  </a:lnTo>
                  <a:lnTo>
                    <a:pt x="453" y="124"/>
                  </a:lnTo>
                  <a:lnTo>
                    <a:pt x="453" y="122"/>
                  </a:lnTo>
                  <a:lnTo>
                    <a:pt x="453" y="120"/>
                  </a:lnTo>
                  <a:lnTo>
                    <a:pt x="451" y="120"/>
                  </a:lnTo>
                  <a:lnTo>
                    <a:pt x="451" y="119"/>
                  </a:lnTo>
                  <a:lnTo>
                    <a:pt x="450" y="119"/>
                  </a:lnTo>
                  <a:lnTo>
                    <a:pt x="450" y="117"/>
                  </a:lnTo>
                  <a:lnTo>
                    <a:pt x="451" y="117"/>
                  </a:lnTo>
                  <a:lnTo>
                    <a:pt x="453" y="117"/>
                  </a:lnTo>
                  <a:lnTo>
                    <a:pt x="455" y="117"/>
                  </a:lnTo>
                  <a:lnTo>
                    <a:pt x="455" y="119"/>
                  </a:lnTo>
                  <a:lnTo>
                    <a:pt x="455" y="120"/>
                  </a:lnTo>
                  <a:lnTo>
                    <a:pt x="457" y="120"/>
                  </a:lnTo>
                  <a:lnTo>
                    <a:pt x="457" y="119"/>
                  </a:lnTo>
                  <a:lnTo>
                    <a:pt x="457" y="117"/>
                  </a:lnTo>
                  <a:lnTo>
                    <a:pt x="457" y="115"/>
                  </a:lnTo>
                  <a:lnTo>
                    <a:pt x="458" y="115"/>
                  </a:lnTo>
                  <a:lnTo>
                    <a:pt x="458" y="113"/>
                  </a:lnTo>
                  <a:lnTo>
                    <a:pt x="457" y="113"/>
                  </a:lnTo>
                  <a:lnTo>
                    <a:pt x="457" y="111"/>
                  </a:lnTo>
                  <a:lnTo>
                    <a:pt x="457" y="110"/>
                  </a:lnTo>
                  <a:lnTo>
                    <a:pt x="457" y="108"/>
                  </a:lnTo>
                  <a:lnTo>
                    <a:pt x="457" y="106"/>
                  </a:lnTo>
                  <a:lnTo>
                    <a:pt x="457" y="104"/>
                  </a:lnTo>
                  <a:lnTo>
                    <a:pt x="457" y="103"/>
                  </a:lnTo>
                  <a:lnTo>
                    <a:pt x="457" y="101"/>
                  </a:lnTo>
                  <a:lnTo>
                    <a:pt x="457" y="99"/>
                  </a:lnTo>
                  <a:lnTo>
                    <a:pt x="455" y="99"/>
                  </a:lnTo>
                  <a:lnTo>
                    <a:pt x="457" y="99"/>
                  </a:lnTo>
                  <a:lnTo>
                    <a:pt x="457" y="97"/>
                  </a:lnTo>
                  <a:lnTo>
                    <a:pt x="457" y="96"/>
                  </a:lnTo>
                  <a:lnTo>
                    <a:pt x="455" y="96"/>
                  </a:lnTo>
                  <a:lnTo>
                    <a:pt x="455" y="94"/>
                  </a:lnTo>
                  <a:lnTo>
                    <a:pt x="457" y="94"/>
                  </a:lnTo>
                  <a:lnTo>
                    <a:pt x="457" y="92"/>
                  </a:lnTo>
                  <a:lnTo>
                    <a:pt x="457" y="90"/>
                  </a:lnTo>
                  <a:lnTo>
                    <a:pt x="457" y="88"/>
                  </a:lnTo>
                  <a:lnTo>
                    <a:pt x="457" y="87"/>
                  </a:lnTo>
                  <a:lnTo>
                    <a:pt x="457" y="85"/>
                  </a:lnTo>
                  <a:lnTo>
                    <a:pt x="458" y="85"/>
                  </a:lnTo>
                  <a:lnTo>
                    <a:pt x="458" y="83"/>
                  </a:lnTo>
                  <a:lnTo>
                    <a:pt x="458" y="81"/>
                  </a:lnTo>
                  <a:lnTo>
                    <a:pt x="458" y="80"/>
                  </a:lnTo>
                  <a:lnTo>
                    <a:pt x="458" y="78"/>
                  </a:lnTo>
                  <a:lnTo>
                    <a:pt x="458" y="76"/>
                  </a:lnTo>
                  <a:lnTo>
                    <a:pt x="458" y="74"/>
                  </a:lnTo>
                  <a:lnTo>
                    <a:pt x="458" y="73"/>
                  </a:lnTo>
                  <a:lnTo>
                    <a:pt x="458" y="71"/>
                  </a:lnTo>
                  <a:lnTo>
                    <a:pt x="458" y="69"/>
                  </a:lnTo>
                  <a:lnTo>
                    <a:pt x="458" y="67"/>
                  </a:lnTo>
                  <a:lnTo>
                    <a:pt x="460" y="65"/>
                  </a:lnTo>
                  <a:lnTo>
                    <a:pt x="462" y="65"/>
                  </a:lnTo>
                  <a:lnTo>
                    <a:pt x="462" y="67"/>
                  </a:lnTo>
                  <a:lnTo>
                    <a:pt x="464" y="67"/>
                  </a:lnTo>
                  <a:lnTo>
                    <a:pt x="465" y="67"/>
                  </a:lnTo>
                  <a:lnTo>
                    <a:pt x="465" y="65"/>
                  </a:lnTo>
                  <a:lnTo>
                    <a:pt x="464" y="65"/>
                  </a:lnTo>
                  <a:lnTo>
                    <a:pt x="464" y="64"/>
                  </a:lnTo>
                  <a:lnTo>
                    <a:pt x="464" y="62"/>
                  </a:lnTo>
                  <a:lnTo>
                    <a:pt x="462" y="62"/>
                  </a:lnTo>
                  <a:lnTo>
                    <a:pt x="464" y="62"/>
                  </a:lnTo>
                  <a:lnTo>
                    <a:pt x="464" y="60"/>
                  </a:lnTo>
                  <a:lnTo>
                    <a:pt x="465" y="60"/>
                  </a:lnTo>
                  <a:lnTo>
                    <a:pt x="465" y="58"/>
                  </a:lnTo>
                  <a:lnTo>
                    <a:pt x="464" y="58"/>
                  </a:lnTo>
                  <a:lnTo>
                    <a:pt x="464" y="57"/>
                  </a:lnTo>
                  <a:lnTo>
                    <a:pt x="465" y="57"/>
                  </a:lnTo>
                  <a:lnTo>
                    <a:pt x="465" y="58"/>
                  </a:lnTo>
                  <a:lnTo>
                    <a:pt x="467" y="57"/>
                  </a:lnTo>
                  <a:lnTo>
                    <a:pt x="465" y="55"/>
                  </a:lnTo>
                  <a:lnTo>
                    <a:pt x="465" y="53"/>
                  </a:lnTo>
                  <a:lnTo>
                    <a:pt x="467" y="53"/>
                  </a:lnTo>
                  <a:lnTo>
                    <a:pt x="467" y="51"/>
                  </a:lnTo>
                  <a:lnTo>
                    <a:pt x="467" y="50"/>
                  </a:lnTo>
                  <a:lnTo>
                    <a:pt x="469" y="51"/>
                  </a:lnTo>
                  <a:lnTo>
                    <a:pt x="469" y="53"/>
                  </a:lnTo>
                  <a:lnTo>
                    <a:pt x="471" y="53"/>
                  </a:lnTo>
                  <a:lnTo>
                    <a:pt x="473" y="53"/>
                  </a:lnTo>
                  <a:lnTo>
                    <a:pt x="473" y="51"/>
                  </a:lnTo>
                  <a:lnTo>
                    <a:pt x="473" y="50"/>
                  </a:lnTo>
                  <a:lnTo>
                    <a:pt x="474" y="50"/>
                  </a:lnTo>
                  <a:lnTo>
                    <a:pt x="476" y="50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8" y="46"/>
                  </a:lnTo>
                  <a:lnTo>
                    <a:pt x="480" y="46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5" y="42"/>
                  </a:lnTo>
                  <a:lnTo>
                    <a:pt x="487" y="42"/>
                  </a:lnTo>
                  <a:lnTo>
                    <a:pt x="487" y="41"/>
                  </a:lnTo>
                  <a:lnTo>
                    <a:pt x="488" y="41"/>
                  </a:lnTo>
                  <a:lnTo>
                    <a:pt x="490" y="41"/>
                  </a:lnTo>
                  <a:lnTo>
                    <a:pt x="492" y="41"/>
                  </a:lnTo>
                  <a:lnTo>
                    <a:pt x="494" y="39"/>
                  </a:lnTo>
                  <a:lnTo>
                    <a:pt x="496" y="39"/>
                  </a:lnTo>
                  <a:lnTo>
                    <a:pt x="497" y="39"/>
                  </a:lnTo>
                  <a:lnTo>
                    <a:pt x="497" y="37"/>
                  </a:lnTo>
                  <a:lnTo>
                    <a:pt x="497" y="35"/>
                  </a:lnTo>
                  <a:lnTo>
                    <a:pt x="499" y="35"/>
                  </a:lnTo>
                  <a:lnTo>
                    <a:pt x="499" y="34"/>
                  </a:lnTo>
                  <a:lnTo>
                    <a:pt x="499" y="35"/>
                  </a:lnTo>
                  <a:lnTo>
                    <a:pt x="501" y="35"/>
                  </a:lnTo>
                  <a:lnTo>
                    <a:pt x="503" y="35"/>
                  </a:lnTo>
                  <a:lnTo>
                    <a:pt x="503" y="34"/>
                  </a:lnTo>
                  <a:lnTo>
                    <a:pt x="504" y="34"/>
                  </a:lnTo>
                  <a:lnTo>
                    <a:pt x="504" y="32"/>
                  </a:lnTo>
                  <a:lnTo>
                    <a:pt x="506" y="32"/>
                  </a:lnTo>
                  <a:lnTo>
                    <a:pt x="508" y="34"/>
                  </a:lnTo>
                  <a:lnTo>
                    <a:pt x="510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1" y="30"/>
                  </a:lnTo>
                  <a:lnTo>
                    <a:pt x="513" y="30"/>
                  </a:lnTo>
                  <a:lnTo>
                    <a:pt x="513" y="28"/>
                  </a:lnTo>
                  <a:lnTo>
                    <a:pt x="513" y="27"/>
                  </a:lnTo>
                  <a:lnTo>
                    <a:pt x="515" y="27"/>
                  </a:lnTo>
                  <a:lnTo>
                    <a:pt x="515" y="25"/>
                  </a:lnTo>
                  <a:lnTo>
                    <a:pt x="517" y="25"/>
                  </a:lnTo>
                  <a:lnTo>
                    <a:pt x="519" y="25"/>
                  </a:lnTo>
                  <a:lnTo>
                    <a:pt x="520" y="25"/>
                  </a:lnTo>
                  <a:lnTo>
                    <a:pt x="522" y="25"/>
                  </a:lnTo>
                  <a:lnTo>
                    <a:pt x="524" y="25"/>
                  </a:lnTo>
                  <a:lnTo>
                    <a:pt x="526" y="25"/>
                  </a:lnTo>
                  <a:lnTo>
                    <a:pt x="526" y="23"/>
                  </a:lnTo>
                  <a:lnTo>
                    <a:pt x="527" y="23"/>
                  </a:lnTo>
                  <a:lnTo>
                    <a:pt x="527" y="21"/>
                  </a:lnTo>
                  <a:lnTo>
                    <a:pt x="529" y="21"/>
                  </a:lnTo>
                  <a:lnTo>
                    <a:pt x="531" y="19"/>
                  </a:lnTo>
                  <a:lnTo>
                    <a:pt x="531" y="21"/>
                  </a:lnTo>
                  <a:lnTo>
                    <a:pt x="533" y="21"/>
                  </a:lnTo>
                  <a:lnTo>
                    <a:pt x="533" y="23"/>
                  </a:lnTo>
                  <a:lnTo>
                    <a:pt x="533" y="21"/>
                  </a:lnTo>
                  <a:lnTo>
                    <a:pt x="533" y="19"/>
                  </a:lnTo>
                  <a:lnTo>
                    <a:pt x="533" y="18"/>
                  </a:lnTo>
                  <a:lnTo>
                    <a:pt x="534" y="19"/>
                  </a:lnTo>
                  <a:lnTo>
                    <a:pt x="534" y="21"/>
                  </a:lnTo>
                  <a:lnTo>
                    <a:pt x="536" y="21"/>
                  </a:lnTo>
                  <a:lnTo>
                    <a:pt x="536" y="19"/>
                  </a:lnTo>
                  <a:lnTo>
                    <a:pt x="536" y="18"/>
                  </a:lnTo>
                  <a:lnTo>
                    <a:pt x="538" y="18"/>
                  </a:lnTo>
                  <a:lnTo>
                    <a:pt x="540" y="19"/>
                  </a:lnTo>
                  <a:lnTo>
                    <a:pt x="542" y="19"/>
                  </a:lnTo>
                  <a:lnTo>
                    <a:pt x="543" y="19"/>
                  </a:lnTo>
                  <a:lnTo>
                    <a:pt x="543" y="18"/>
                  </a:lnTo>
                  <a:lnTo>
                    <a:pt x="545" y="18"/>
                  </a:lnTo>
                  <a:lnTo>
                    <a:pt x="547" y="18"/>
                  </a:lnTo>
                  <a:lnTo>
                    <a:pt x="547" y="16"/>
                  </a:lnTo>
                  <a:lnTo>
                    <a:pt x="547" y="14"/>
                  </a:lnTo>
                  <a:lnTo>
                    <a:pt x="549" y="14"/>
                  </a:lnTo>
                  <a:lnTo>
                    <a:pt x="549" y="16"/>
                  </a:lnTo>
                  <a:lnTo>
                    <a:pt x="550" y="16"/>
                  </a:lnTo>
                  <a:lnTo>
                    <a:pt x="552" y="16"/>
                  </a:lnTo>
                  <a:lnTo>
                    <a:pt x="552" y="14"/>
                  </a:lnTo>
                  <a:lnTo>
                    <a:pt x="552" y="12"/>
                  </a:lnTo>
                  <a:lnTo>
                    <a:pt x="554" y="12"/>
                  </a:lnTo>
                  <a:lnTo>
                    <a:pt x="556" y="14"/>
                  </a:lnTo>
                  <a:lnTo>
                    <a:pt x="556" y="16"/>
                  </a:lnTo>
                  <a:lnTo>
                    <a:pt x="558" y="16"/>
                  </a:lnTo>
                  <a:lnTo>
                    <a:pt x="559" y="16"/>
                  </a:lnTo>
                  <a:lnTo>
                    <a:pt x="561" y="16"/>
                  </a:lnTo>
                  <a:lnTo>
                    <a:pt x="561" y="14"/>
                  </a:lnTo>
                  <a:lnTo>
                    <a:pt x="563" y="12"/>
                  </a:lnTo>
                  <a:lnTo>
                    <a:pt x="565" y="12"/>
                  </a:lnTo>
                  <a:lnTo>
                    <a:pt x="565" y="11"/>
                  </a:lnTo>
                  <a:lnTo>
                    <a:pt x="566" y="11"/>
                  </a:lnTo>
                  <a:lnTo>
                    <a:pt x="568" y="9"/>
                  </a:lnTo>
                  <a:lnTo>
                    <a:pt x="570" y="9"/>
                  </a:lnTo>
                  <a:lnTo>
                    <a:pt x="570" y="7"/>
                  </a:lnTo>
                  <a:lnTo>
                    <a:pt x="572" y="7"/>
                  </a:lnTo>
                  <a:lnTo>
                    <a:pt x="573" y="7"/>
                  </a:lnTo>
                  <a:lnTo>
                    <a:pt x="573" y="5"/>
                  </a:lnTo>
                  <a:lnTo>
                    <a:pt x="575" y="5"/>
                  </a:lnTo>
                  <a:lnTo>
                    <a:pt x="577" y="5"/>
                  </a:lnTo>
                  <a:lnTo>
                    <a:pt x="577" y="7"/>
                  </a:lnTo>
                  <a:lnTo>
                    <a:pt x="579" y="7"/>
                  </a:lnTo>
                  <a:lnTo>
                    <a:pt x="581" y="7"/>
                  </a:lnTo>
                  <a:lnTo>
                    <a:pt x="581" y="5"/>
                  </a:lnTo>
                  <a:lnTo>
                    <a:pt x="579" y="5"/>
                  </a:lnTo>
                  <a:lnTo>
                    <a:pt x="579" y="4"/>
                  </a:lnTo>
                  <a:lnTo>
                    <a:pt x="581" y="4"/>
                  </a:lnTo>
                  <a:lnTo>
                    <a:pt x="581" y="5"/>
                  </a:lnTo>
                  <a:lnTo>
                    <a:pt x="582" y="5"/>
                  </a:lnTo>
                  <a:lnTo>
                    <a:pt x="582" y="4"/>
                  </a:lnTo>
                  <a:lnTo>
                    <a:pt x="584" y="4"/>
                  </a:lnTo>
                  <a:lnTo>
                    <a:pt x="586" y="4"/>
                  </a:lnTo>
                  <a:lnTo>
                    <a:pt x="588" y="4"/>
                  </a:lnTo>
                  <a:lnTo>
                    <a:pt x="589" y="4"/>
                  </a:lnTo>
                  <a:lnTo>
                    <a:pt x="589" y="2"/>
                  </a:lnTo>
                  <a:lnTo>
                    <a:pt x="591" y="2"/>
                  </a:lnTo>
                  <a:lnTo>
                    <a:pt x="593" y="2"/>
                  </a:lnTo>
                  <a:lnTo>
                    <a:pt x="593" y="0"/>
                  </a:lnTo>
                  <a:lnTo>
                    <a:pt x="595" y="0"/>
                  </a:lnTo>
                  <a:lnTo>
                    <a:pt x="595" y="2"/>
                  </a:lnTo>
                  <a:lnTo>
                    <a:pt x="596" y="2"/>
                  </a:lnTo>
                  <a:lnTo>
                    <a:pt x="598" y="2"/>
                  </a:lnTo>
                  <a:lnTo>
                    <a:pt x="598" y="4"/>
                  </a:lnTo>
                  <a:lnTo>
                    <a:pt x="600" y="5"/>
                  </a:lnTo>
                  <a:lnTo>
                    <a:pt x="602" y="5"/>
                  </a:lnTo>
                  <a:lnTo>
                    <a:pt x="602" y="4"/>
                  </a:lnTo>
                  <a:lnTo>
                    <a:pt x="602" y="2"/>
                  </a:lnTo>
                  <a:lnTo>
                    <a:pt x="604" y="2"/>
                  </a:lnTo>
                  <a:lnTo>
                    <a:pt x="604" y="4"/>
                  </a:lnTo>
                  <a:lnTo>
                    <a:pt x="605" y="4"/>
                  </a:lnTo>
                  <a:lnTo>
                    <a:pt x="605" y="2"/>
                  </a:lnTo>
                  <a:lnTo>
                    <a:pt x="607" y="0"/>
                  </a:lnTo>
                  <a:lnTo>
                    <a:pt x="609" y="2"/>
                  </a:lnTo>
                  <a:lnTo>
                    <a:pt x="609" y="4"/>
                  </a:lnTo>
                  <a:lnTo>
                    <a:pt x="611" y="4"/>
                  </a:lnTo>
                  <a:lnTo>
                    <a:pt x="612" y="4"/>
                  </a:lnTo>
                  <a:lnTo>
                    <a:pt x="614" y="2"/>
                  </a:lnTo>
                  <a:lnTo>
                    <a:pt x="612" y="2"/>
                  </a:lnTo>
                  <a:lnTo>
                    <a:pt x="612" y="0"/>
                  </a:lnTo>
                  <a:lnTo>
                    <a:pt x="614" y="0"/>
                  </a:lnTo>
                  <a:lnTo>
                    <a:pt x="614" y="2"/>
                  </a:lnTo>
                  <a:lnTo>
                    <a:pt x="616" y="2"/>
                  </a:lnTo>
                  <a:lnTo>
                    <a:pt x="616" y="4"/>
                  </a:lnTo>
                  <a:lnTo>
                    <a:pt x="614" y="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09"/>
            <p:cNvSpPr>
              <a:spLocks/>
            </p:cNvSpPr>
            <p:nvPr/>
          </p:nvSpPr>
          <p:spPr bwMode="auto">
            <a:xfrm>
              <a:off x="2324" y="3496"/>
              <a:ext cx="453" cy="784"/>
            </a:xfrm>
            <a:custGeom>
              <a:avLst/>
              <a:gdLst>
                <a:gd name="T0" fmla="*/ 214 w 453"/>
                <a:gd name="T1" fmla="*/ 5 h 784"/>
                <a:gd name="T2" fmla="*/ 232 w 453"/>
                <a:gd name="T3" fmla="*/ 17 h 784"/>
                <a:gd name="T4" fmla="*/ 239 w 453"/>
                <a:gd name="T5" fmla="*/ 28 h 784"/>
                <a:gd name="T6" fmla="*/ 255 w 453"/>
                <a:gd name="T7" fmla="*/ 39 h 784"/>
                <a:gd name="T8" fmla="*/ 271 w 453"/>
                <a:gd name="T9" fmla="*/ 51 h 784"/>
                <a:gd name="T10" fmla="*/ 281 w 453"/>
                <a:gd name="T11" fmla="*/ 74 h 784"/>
                <a:gd name="T12" fmla="*/ 287 w 453"/>
                <a:gd name="T13" fmla="*/ 88 h 784"/>
                <a:gd name="T14" fmla="*/ 299 w 453"/>
                <a:gd name="T15" fmla="*/ 106 h 784"/>
                <a:gd name="T16" fmla="*/ 304 w 453"/>
                <a:gd name="T17" fmla="*/ 120 h 784"/>
                <a:gd name="T18" fmla="*/ 320 w 453"/>
                <a:gd name="T19" fmla="*/ 129 h 784"/>
                <a:gd name="T20" fmla="*/ 338 w 453"/>
                <a:gd name="T21" fmla="*/ 141 h 784"/>
                <a:gd name="T22" fmla="*/ 338 w 453"/>
                <a:gd name="T23" fmla="*/ 161 h 784"/>
                <a:gd name="T24" fmla="*/ 334 w 453"/>
                <a:gd name="T25" fmla="*/ 173 h 784"/>
                <a:gd name="T26" fmla="*/ 331 w 453"/>
                <a:gd name="T27" fmla="*/ 189 h 784"/>
                <a:gd name="T28" fmla="*/ 322 w 453"/>
                <a:gd name="T29" fmla="*/ 202 h 784"/>
                <a:gd name="T30" fmla="*/ 324 w 453"/>
                <a:gd name="T31" fmla="*/ 217 h 784"/>
                <a:gd name="T32" fmla="*/ 334 w 453"/>
                <a:gd name="T33" fmla="*/ 228 h 784"/>
                <a:gd name="T34" fmla="*/ 342 w 453"/>
                <a:gd name="T35" fmla="*/ 248 h 784"/>
                <a:gd name="T36" fmla="*/ 338 w 453"/>
                <a:gd name="T37" fmla="*/ 263 h 784"/>
                <a:gd name="T38" fmla="*/ 327 w 453"/>
                <a:gd name="T39" fmla="*/ 281 h 784"/>
                <a:gd name="T40" fmla="*/ 319 w 453"/>
                <a:gd name="T41" fmla="*/ 299 h 784"/>
                <a:gd name="T42" fmla="*/ 329 w 453"/>
                <a:gd name="T43" fmla="*/ 313 h 784"/>
                <a:gd name="T44" fmla="*/ 345 w 453"/>
                <a:gd name="T45" fmla="*/ 327 h 784"/>
                <a:gd name="T46" fmla="*/ 359 w 453"/>
                <a:gd name="T47" fmla="*/ 338 h 784"/>
                <a:gd name="T48" fmla="*/ 377 w 453"/>
                <a:gd name="T49" fmla="*/ 340 h 784"/>
                <a:gd name="T50" fmla="*/ 389 w 453"/>
                <a:gd name="T51" fmla="*/ 348 h 784"/>
                <a:gd name="T52" fmla="*/ 403 w 453"/>
                <a:gd name="T53" fmla="*/ 359 h 784"/>
                <a:gd name="T54" fmla="*/ 407 w 453"/>
                <a:gd name="T55" fmla="*/ 384 h 784"/>
                <a:gd name="T56" fmla="*/ 434 w 453"/>
                <a:gd name="T57" fmla="*/ 382 h 784"/>
                <a:gd name="T58" fmla="*/ 449 w 453"/>
                <a:gd name="T59" fmla="*/ 400 h 784"/>
                <a:gd name="T60" fmla="*/ 448 w 453"/>
                <a:gd name="T61" fmla="*/ 421 h 784"/>
                <a:gd name="T62" fmla="*/ 453 w 453"/>
                <a:gd name="T63" fmla="*/ 444 h 784"/>
                <a:gd name="T64" fmla="*/ 446 w 453"/>
                <a:gd name="T65" fmla="*/ 465 h 784"/>
                <a:gd name="T66" fmla="*/ 435 w 453"/>
                <a:gd name="T67" fmla="*/ 485 h 784"/>
                <a:gd name="T68" fmla="*/ 423 w 453"/>
                <a:gd name="T69" fmla="*/ 501 h 784"/>
                <a:gd name="T70" fmla="*/ 403 w 453"/>
                <a:gd name="T71" fmla="*/ 508 h 784"/>
                <a:gd name="T72" fmla="*/ 400 w 453"/>
                <a:gd name="T73" fmla="*/ 527 h 784"/>
                <a:gd name="T74" fmla="*/ 380 w 453"/>
                <a:gd name="T75" fmla="*/ 536 h 784"/>
                <a:gd name="T76" fmla="*/ 365 w 453"/>
                <a:gd name="T77" fmla="*/ 543 h 784"/>
                <a:gd name="T78" fmla="*/ 356 w 453"/>
                <a:gd name="T79" fmla="*/ 566 h 784"/>
                <a:gd name="T80" fmla="*/ 359 w 453"/>
                <a:gd name="T81" fmla="*/ 589 h 784"/>
                <a:gd name="T82" fmla="*/ 356 w 453"/>
                <a:gd name="T83" fmla="*/ 610 h 784"/>
                <a:gd name="T84" fmla="*/ 354 w 453"/>
                <a:gd name="T85" fmla="*/ 633 h 784"/>
                <a:gd name="T86" fmla="*/ 356 w 453"/>
                <a:gd name="T87" fmla="*/ 644 h 784"/>
                <a:gd name="T88" fmla="*/ 349 w 453"/>
                <a:gd name="T89" fmla="*/ 667 h 784"/>
                <a:gd name="T90" fmla="*/ 320 w 453"/>
                <a:gd name="T91" fmla="*/ 671 h 784"/>
                <a:gd name="T92" fmla="*/ 294 w 453"/>
                <a:gd name="T93" fmla="*/ 674 h 784"/>
                <a:gd name="T94" fmla="*/ 271 w 453"/>
                <a:gd name="T95" fmla="*/ 681 h 784"/>
                <a:gd name="T96" fmla="*/ 248 w 453"/>
                <a:gd name="T97" fmla="*/ 690 h 784"/>
                <a:gd name="T98" fmla="*/ 223 w 453"/>
                <a:gd name="T99" fmla="*/ 699 h 784"/>
                <a:gd name="T100" fmla="*/ 202 w 453"/>
                <a:gd name="T101" fmla="*/ 708 h 784"/>
                <a:gd name="T102" fmla="*/ 182 w 453"/>
                <a:gd name="T103" fmla="*/ 718 h 784"/>
                <a:gd name="T104" fmla="*/ 163 w 453"/>
                <a:gd name="T105" fmla="*/ 731 h 784"/>
                <a:gd name="T106" fmla="*/ 143 w 453"/>
                <a:gd name="T107" fmla="*/ 743 h 784"/>
                <a:gd name="T108" fmla="*/ 126 w 453"/>
                <a:gd name="T109" fmla="*/ 756 h 784"/>
                <a:gd name="T110" fmla="*/ 108 w 453"/>
                <a:gd name="T111" fmla="*/ 766 h 784"/>
                <a:gd name="T112" fmla="*/ 85 w 453"/>
                <a:gd name="T113" fmla="*/ 775 h 784"/>
                <a:gd name="T114" fmla="*/ 55 w 453"/>
                <a:gd name="T115" fmla="*/ 779 h 784"/>
                <a:gd name="T116" fmla="*/ 25 w 453"/>
                <a:gd name="T117" fmla="*/ 779 h 784"/>
                <a:gd name="T118" fmla="*/ 7 w 453"/>
                <a:gd name="T119" fmla="*/ 782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3" h="784">
                  <a:moveTo>
                    <a:pt x="198" y="2"/>
                  </a:moveTo>
                  <a:lnTo>
                    <a:pt x="200" y="2"/>
                  </a:lnTo>
                  <a:lnTo>
                    <a:pt x="202" y="3"/>
                  </a:lnTo>
                  <a:lnTo>
                    <a:pt x="203" y="3"/>
                  </a:lnTo>
                  <a:lnTo>
                    <a:pt x="205" y="3"/>
                  </a:lnTo>
                  <a:lnTo>
                    <a:pt x="205" y="2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07" y="2"/>
                  </a:lnTo>
                  <a:lnTo>
                    <a:pt x="205" y="3"/>
                  </a:lnTo>
                  <a:lnTo>
                    <a:pt x="207" y="5"/>
                  </a:lnTo>
                  <a:lnTo>
                    <a:pt x="209" y="3"/>
                  </a:lnTo>
                  <a:lnTo>
                    <a:pt x="209" y="5"/>
                  </a:lnTo>
                  <a:lnTo>
                    <a:pt x="211" y="5"/>
                  </a:lnTo>
                  <a:lnTo>
                    <a:pt x="212" y="5"/>
                  </a:lnTo>
                  <a:lnTo>
                    <a:pt x="212" y="3"/>
                  </a:lnTo>
                  <a:lnTo>
                    <a:pt x="214" y="5"/>
                  </a:lnTo>
                  <a:lnTo>
                    <a:pt x="214" y="7"/>
                  </a:lnTo>
                  <a:lnTo>
                    <a:pt x="216" y="7"/>
                  </a:lnTo>
                  <a:lnTo>
                    <a:pt x="218" y="9"/>
                  </a:lnTo>
                  <a:lnTo>
                    <a:pt x="219" y="10"/>
                  </a:lnTo>
                  <a:lnTo>
                    <a:pt x="219" y="12"/>
                  </a:lnTo>
                  <a:lnTo>
                    <a:pt x="221" y="12"/>
                  </a:lnTo>
                  <a:lnTo>
                    <a:pt x="223" y="12"/>
                  </a:lnTo>
                  <a:lnTo>
                    <a:pt x="225" y="12"/>
                  </a:lnTo>
                  <a:lnTo>
                    <a:pt x="225" y="14"/>
                  </a:lnTo>
                  <a:lnTo>
                    <a:pt x="226" y="12"/>
                  </a:lnTo>
                  <a:lnTo>
                    <a:pt x="226" y="14"/>
                  </a:lnTo>
                  <a:lnTo>
                    <a:pt x="226" y="16"/>
                  </a:lnTo>
                  <a:lnTo>
                    <a:pt x="228" y="16"/>
                  </a:lnTo>
                  <a:lnTo>
                    <a:pt x="230" y="16"/>
                  </a:lnTo>
                  <a:lnTo>
                    <a:pt x="228" y="17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2" y="19"/>
                  </a:lnTo>
                  <a:lnTo>
                    <a:pt x="234" y="19"/>
                  </a:lnTo>
                  <a:lnTo>
                    <a:pt x="235" y="19"/>
                  </a:lnTo>
                  <a:lnTo>
                    <a:pt x="234" y="17"/>
                  </a:lnTo>
                  <a:lnTo>
                    <a:pt x="235" y="17"/>
                  </a:lnTo>
                  <a:lnTo>
                    <a:pt x="237" y="19"/>
                  </a:lnTo>
                  <a:lnTo>
                    <a:pt x="237" y="21"/>
                  </a:lnTo>
                  <a:lnTo>
                    <a:pt x="237" y="23"/>
                  </a:lnTo>
                  <a:lnTo>
                    <a:pt x="239" y="23"/>
                  </a:lnTo>
                  <a:lnTo>
                    <a:pt x="241" y="23"/>
                  </a:lnTo>
                  <a:lnTo>
                    <a:pt x="242" y="23"/>
                  </a:lnTo>
                  <a:lnTo>
                    <a:pt x="241" y="25"/>
                  </a:lnTo>
                  <a:lnTo>
                    <a:pt x="239" y="25"/>
                  </a:lnTo>
                  <a:lnTo>
                    <a:pt x="239" y="26"/>
                  </a:lnTo>
                  <a:lnTo>
                    <a:pt x="241" y="26"/>
                  </a:lnTo>
                  <a:lnTo>
                    <a:pt x="241" y="28"/>
                  </a:lnTo>
                  <a:lnTo>
                    <a:pt x="239" y="28"/>
                  </a:lnTo>
                  <a:lnTo>
                    <a:pt x="239" y="30"/>
                  </a:lnTo>
                  <a:lnTo>
                    <a:pt x="239" y="32"/>
                  </a:lnTo>
                  <a:lnTo>
                    <a:pt x="239" y="33"/>
                  </a:lnTo>
                  <a:lnTo>
                    <a:pt x="241" y="33"/>
                  </a:lnTo>
                  <a:lnTo>
                    <a:pt x="242" y="35"/>
                  </a:lnTo>
                  <a:lnTo>
                    <a:pt x="242" y="37"/>
                  </a:lnTo>
                  <a:lnTo>
                    <a:pt x="242" y="35"/>
                  </a:lnTo>
                  <a:lnTo>
                    <a:pt x="244" y="37"/>
                  </a:lnTo>
                  <a:lnTo>
                    <a:pt x="244" y="39"/>
                  </a:lnTo>
                  <a:lnTo>
                    <a:pt x="246" y="39"/>
                  </a:lnTo>
                  <a:lnTo>
                    <a:pt x="246" y="40"/>
                  </a:lnTo>
                  <a:lnTo>
                    <a:pt x="248" y="40"/>
                  </a:lnTo>
                  <a:lnTo>
                    <a:pt x="248" y="39"/>
                  </a:lnTo>
                  <a:lnTo>
                    <a:pt x="249" y="39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9"/>
                  </a:lnTo>
                  <a:lnTo>
                    <a:pt x="255" y="40"/>
                  </a:lnTo>
                  <a:lnTo>
                    <a:pt x="257" y="40"/>
                  </a:lnTo>
                  <a:lnTo>
                    <a:pt x="257" y="42"/>
                  </a:lnTo>
                  <a:lnTo>
                    <a:pt x="258" y="42"/>
                  </a:lnTo>
                  <a:lnTo>
                    <a:pt x="260" y="42"/>
                  </a:lnTo>
                  <a:lnTo>
                    <a:pt x="262" y="42"/>
                  </a:lnTo>
                  <a:lnTo>
                    <a:pt x="262" y="44"/>
                  </a:lnTo>
                  <a:lnTo>
                    <a:pt x="264" y="44"/>
                  </a:lnTo>
                  <a:lnTo>
                    <a:pt x="265" y="44"/>
                  </a:lnTo>
                  <a:lnTo>
                    <a:pt x="267" y="44"/>
                  </a:lnTo>
                  <a:lnTo>
                    <a:pt x="267" y="42"/>
                  </a:lnTo>
                  <a:lnTo>
                    <a:pt x="269" y="44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1" y="48"/>
                  </a:lnTo>
                  <a:lnTo>
                    <a:pt x="271" y="49"/>
                  </a:lnTo>
                  <a:lnTo>
                    <a:pt x="271" y="51"/>
                  </a:lnTo>
                  <a:lnTo>
                    <a:pt x="272" y="53"/>
                  </a:lnTo>
                  <a:lnTo>
                    <a:pt x="272" y="55"/>
                  </a:lnTo>
                  <a:lnTo>
                    <a:pt x="272" y="56"/>
                  </a:lnTo>
                  <a:lnTo>
                    <a:pt x="274" y="56"/>
                  </a:lnTo>
                  <a:lnTo>
                    <a:pt x="274" y="58"/>
                  </a:lnTo>
                  <a:lnTo>
                    <a:pt x="274" y="60"/>
                  </a:lnTo>
                  <a:lnTo>
                    <a:pt x="276" y="60"/>
                  </a:lnTo>
                  <a:lnTo>
                    <a:pt x="276" y="62"/>
                  </a:lnTo>
                  <a:lnTo>
                    <a:pt x="278" y="63"/>
                  </a:lnTo>
                  <a:lnTo>
                    <a:pt x="278" y="65"/>
                  </a:lnTo>
                  <a:lnTo>
                    <a:pt x="278" y="67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1" y="71"/>
                  </a:lnTo>
                  <a:lnTo>
                    <a:pt x="281" y="72"/>
                  </a:lnTo>
                  <a:lnTo>
                    <a:pt x="281" y="74"/>
                  </a:lnTo>
                  <a:lnTo>
                    <a:pt x="283" y="74"/>
                  </a:lnTo>
                  <a:lnTo>
                    <a:pt x="283" y="76"/>
                  </a:lnTo>
                  <a:lnTo>
                    <a:pt x="281" y="76"/>
                  </a:lnTo>
                  <a:lnTo>
                    <a:pt x="281" y="78"/>
                  </a:lnTo>
                  <a:lnTo>
                    <a:pt x="283" y="78"/>
                  </a:lnTo>
                  <a:lnTo>
                    <a:pt x="283" y="79"/>
                  </a:lnTo>
                  <a:lnTo>
                    <a:pt x="285" y="79"/>
                  </a:lnTo>
                  <a:lnTo>
                    <a:pt x="285" y="81"/>
                  </a:lnTo>
                  <a:lnTo>
                    <a:pt x="283" y="81"/>
                  </a:lnTo>
                  <a:lnTo>
                    <a:pt x="283" y="83"/>
                  </a:lnTo>
                  <a:lnTo>
                    <a:pt x="285" y="83"/>
                  </a:lnTo>
                  <a:lnTo>
                    <a:pt x="287" y="83"/>
                  </a:lnTo>
                  <a:lnTo>
                    <a:pt x="287" y="85"/>
                  </a:lnTo>
                  <a:lnTo>
                    <a:pt x="288" y="85"/>
                  </a:lnTo>
                  <a:lnTo>
                    <a:pt x="287" y="85"/>
                  </a:lnTo>
                  <a:lnTo>
                    <a:pt x="287" y="86"/>
                  </a:lnTo>
                  <a:lnTo>
                    <a:pt x="287" y="88"/>
                  </a:lnTo>
                  <a:lnTo>
                    <a:pt x="288" y="88"/>
                  </a:lnTo>
                  <a:lnTo>
                    <a:pt x="288" y="90"/>
                  </a:lnTo>
                  <a:lnTo>
                    <a:pt x="290" y="90"/>
                  </a:lnTo>
                  <a:lnTo>
                    <a:pt x="290" y="92"/>
                  </a:lnTo>
                  <a:lnTo>
                    <a:pt x="290" y="94"/>
                  </a:lnTo>
                  <a:lnTo>
                    <a:pt x="292" y="94"/>
                  </a:lnTo>
                  <a:lnTo>
                    <a:pt x="292" y="95"/>
                  </a:lnTo>
                  <a:lnTo>
                    <a:pt x="294" y="95"/>
                  </a:lnTo>
                  <a:lnTo>
                    <a:pt x="294" y="97"/>
                  </a:lnTo>
                  <a:lnTo>
                    <a:pt x="294" y="99"/>
                  </a:lnTo>
                  <a:lnTo>
                    <a:pt x="295" y="99"/>
                  </a:lnTo>
                  <a:lnTo>
                    <a:pt x="295" y="101"/>
                  </a:lnTo>
                  <a:lnTo>
                    <a:pt x="297" y="101"/>
                  </a:lnTo>
                  <a:lnTo>
                    <a:pt x="297" y="102"/>
                  </a:lnTo>
                  <a:lnTo>
                    <a:pt x="297" y="104"/>
                  </a:lnTo>
                  <a:lnTo>
                    <a:pt x="299" y="104"/>
                  </a:lnTo>
                  <a:lnTo>
                    <a:pt x="299" y="106"/>
                  </a:lnTo>
                  <a:lnTo>
                    <a:pt x="301" y="106"/>
                  </a:lnTo>
                  <a:lnTo>
                    <a:pt x="301" y="108"/>
                  </a:lnTo>
                  <a:lnTo>
                    <a:pt x="303" y="108"/>
                  </a:lnTo>
                  <a:lnTo>
                    <a:pt x="303" y="109"/>
                  </a:lnTo>
                  <a:lnTo>
                    <a:pt x="304" y="109"/>
                  </a:lnTo>
                  <a:lnTo>
                    <a:pt x="303" y="109"/>
                  </a:lnTo>
                  <a:lnTo>
                    <a:pt x="303" y="111"/>
                  </a:lnTo>
                  <a:lnTo>
                    <a:pt x="303" y="113"/>
                  </a:lnTo>
                  <a:lnTo>
                    <a:pt x="301" y="113"/>
                  </a:lnTo>
                  <a:lnTo>
                    <a:pt x="303" y="113"/>
                  </a:lnTo>
                  <a:lnTo>
                    <a:pt x="304" y="113"/>
                  </a:lnTo>
                  <a:lnTo>
                    <a:pt x="306" y="113"/>
                  </a:lnTo>
                  <a:lnTo>
                    <a:pt x="306" y="115"/>
                  </a:lnTo>
                  <a:lnTo>
                    <a:pt x="304" y="115"/>
                  </a:lnTo>
                  <a:lnTo>
                    <a:pt x="304" y="117"/>
                  </a:lnTo>
                  <a:lnTo>
                    <a:pt x="304" y="118"/>
                  </a:lnTo>
                  <a:lnTo>
                    <a:pt x="304" y="120"/>
                  </a:lnTo>
                  <a:lnTo>
                    <a:pt x="306" y="120"/>
                  </a:lnTo>
                  <a:lnTo>
                    <a:pt x="306" y="122"/>
                  </a:lnTo>
                  <a:lnTo>
                    <a:pt x="304" y="122"/>
                  </a:lnTo>
                  <a:lnTo>
                    <a:pt x="306" y="122"/>
                  </a:lnTo>
                  <a:lnTo>
                    <a:pt x="308" y="122"/>
                  </a:lnTo>
                  <a:lnTo>
                    <a:pt x="308" y="124"/>
                  </a:lnTo>
                  <a:lnTo>
                    <a:pt x="310" y="124"/>
                  </a:lnTo>
                  <a:lnTo>
                    <a:pt x="310" y="122"/>
                  </a:lnTo>
                  <a:lnTo>
                    <a:pt x="310" y="124"/>
                  </a:lnTo>
                  <a:lnTo>
                    <a:pt x="310" y="125"/>
                  </a:lnTo>
                  <a:lnTo>
                    <a:pt x="311" y="127"/>
                  </a:lnTo>
                  <a:lnTo>
                    <a:pt x="313" y="127"/>
                  </a:lnTo>
                  <a:lnTo>
                    <a:pt x="315" y="127"/>
                  </a:lnTo>
                  <a:lnTo>
                    <a:pt x="317" y="127"/>
                  </a:lnTo>
                  <a:lnTo>
                    <a:pt x="317" y="129"/>
                  </a:lnTo>
                  <a:lnTo>
                    <a:pt x="319" y="129"/>
                  </a:lnTo>
                  <a:lnTo>
                    <a:pt x="320" y="129"/>
                  </a:lnTo>
                  <a:lnTo>
                    <a:pt x="322" y="129"/>
                  </a:lnTo>
                  <a:lnTo>
                    <a:pt x="324" y="129"/>
                  </a:lnTo>
                  <a:lnTo>
                    <a:pt x="324" y="131"/>
                  </a:lnTo>
                  <a:lnTo>
                    <a:pt x="326" y="131"/>
                  </a:lnTo>
                  <a:lnTo>
                    <a:pt x="327" y="131"/>
                  </a:lnTo>
                  <a:lnTo>
                    <a:pt x="329" y="131"/>
                  </a:lnTo>
                  <a:lnTo>
                    <a:pt x="329" y="133"/>
                  </a:lnTo>
                  <a:lnTo>
                    <a:pt x="331" y="133"/>
                  </a:lnTo>
                  <a:lnTo>
                    <a:pt x="331" y="134"/>
                  </a:lnTo>
                  <a:lnTo>
                    <a:pt x="333" y="134"/>
                  </a:lnTo>
                  <a:lnTo>
                    <a:pt x="334" y="134"/>
                  </a:lnTo>
                  <a:lnTo>
                    <a:pt x="334" y="136"/>
                  </a:lnTo>
                  <a:lnTo>
                    <a:pt x="336" y="136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8" y="140"/>
                  </a:lnTo>
                  <a:lnTo>
                    <a:pt x="338" y="141"/>
                  </a:lnTo>
                  <a:lnTo>
                    <a:pt x="336" y="141"/>
                  </a:lnTo>
                  <a:lnTo>
                    <a:pt x="336" y="143"/>
                  </a:lnTo>
                  <a:lnTo>
                    <a:pt x="336" y="145"/>
                  </a:lnTo>
                  <a:lnTo>
                    <a:pt x="336" y="147"/>
                  </a:lnTo>
                  <a:lnTo>
                    <a:pt x="338" y="147"/>
                  </a:lnTo>
                  <a:lnTo>
                    <a:pt x="338" y="148"/>
                  </a:lnTo>
                  <a:lnTo>
                    <a:pt x="338" y="150"/>
                  </a:lnTo>
                  <a:lnTo>
                    <a:pt x="338" y="152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6"/>
                  </a:lnTo>
                  <a:lnTo>
                    <a:pt x="336" y="157"/>
                  </a:lnTo>
                  <a:lnTo>
                    <a:pt x="338" y="157"/>
                  </a:lnTo>
                  <a:lnTo>
                    <a:pt x="338" y="159"/>
                  </a:lnTo>
                  <a:lnTo>
                    <a:pt x="336" y="159"/>
                  </a:lnTo>
                  <a:lnTo>
                    <a:pt x="336" y="161"/>
                  </a:lnTo>
                  <a:lnTo>
                    <a:pt x="338" y="161"/>
                  </a:lnTo>
                  <a:lnTo>
                    <a:pt x="338" y="163"/>
                  </a:lnTo>
                  <a:lnTo>
                    <a:pt x="336" y="163"/>
                  </a:lnTo>
                  <a:lnTo>
                    <a:pt x="334" y="163"/>
                  </a:lnTo>
                  <a:lnTo>
                    <a:pt x="333" y="163"/>
                  </a:lnTo>
                  <a:lnTo>
                    <a:pt x="331" y="163"/>
                  </a:lnTo>
                  <a:lnTo>
                    <a:pt x="331" y="164"/>
                  </a:lnTo>
                  <a:lnTo>
                    <a:pt x="331" y="166"/>
                  </a:lnTo>
                  <a:lnTo>
                    <a:pt x="331" y="168"/>
                  </a:lnTo>
                  <a:lnTo>
                    <a:pt x="333" y="168"/>
                  </a:lnTo>
                  <a:lnTo>
                    <a:pt x="334" y="168"/>
                  </a:lnTo>
                  <a:lnTo>
                    <a:pt x="333" y="168"/>
                  </a:lnTo>
                  <a:lnTo>
                    <a:pt x="333" y="170"/>
                  </a:lnTo>
                  <a:lnTo>
                    <a:pt x="334" y="170"/>
                  </a:lnTo>
                  <a:lnTo>
                    <a:pt x="334" y="171"/>
                  </a:lnTo>
                  <a:lnTo>
                    <a:pt x="333" y="171"/>
                  </a:lnTo>
                  <a:lnTo>
                    <a:pt x="333" y="173"/>
                  </a:lnTo>
                  <a:lnTo>
                    <a:pt x="334" y="173"/>
                  </a:lnTo>
                  <a:lnTo>
                    <a:pt x="334" y="175"/>
                  </a:lnTo>
                  <a:lnTo>
                    <a:pt x="336" y="175"/>
                  </a:lnTo>
                  <a:lnTo>
                    <a:pt x="336" y="177"/>
                  </a:lnTo>
                  <a:lnTo>
                    <a:pt x="334" y="177"/>
                  </a:lnTo>
                  <a:lnTo>
                    <a:pt x="334" y="179"/>
                  </a:lnTo>
                  <a:lnTo>
                    <a:pt x="336" y="180"/>
                  </a:lnTo>
                  <a:lnTo>
                    <a:pt x="338" y="180"/>
                  </a:lnTo>
                  <a:lnTo>
                    <a:pt x="340" y="182"/>
                  </a:lnTo>
                  <a:lnTo>
                    <a:pt x="340" y="184"/>
                  </a:lnTo>
                  <a:lnTo>
                    <a:pt x="338" y="184"/>
                  </a:lnTo>
                  <a:lnTo>
                    <a:pt x="338" y="186"/>
                  </a:lnTo>
                  <a:lnTo>
                    <a:pt x="336" y="186"/>
                  </a:lnTo>
                  <a:lnTo>
                    <a:pt x="334" y="186"/>
                  </a:lnTo>
                  <a:lnTo>
                    <a:pt x="333" y="186"/>
                  </a:lnTo>
                  <a:lnTo>
                    <a:pt x="333" y="187"/>
                  </a:lnTo>
                  <a:lnTo>
                    <a:pt x="331" y="187"/>
                  </a:lnTo>
                  <a:lnTo>
                    <a:pt x="331" y="189"/>
                  </a:lnTo>
                  <a:lnTo>
                    <a:pt x="333" y="189"/>
                  </a:lnTo>
                  <a:lnTo>
                    <a:pt x="333" y="191"/>
                  </a:lnTo>
                  <a:lnTo>
                    <a:pt x="331" y="191"/>
                  </a:lnTo>
                  <a:lnTo>
                    <a:pt x="331" y="193"/>
                  </a:lnTo>
                  <a:lnTo>
                    <a:pt x="333" y="193"/>
                  </a:lnTo>
                  <a:lnTo>
                    <a:pt x="331" y="193"/>
                  </a:lnTo>
                  <a:lnTo>
                    <a:pt x="331" y="194"/>
                  </a:lnTo>
                  <a:lnTo>
                    <a:pt x="329" y="194"/>
                  </a:lnTo>
                  <a:lnTo>
                    <a:pt x="329" y="196"/>
                  </a:lnTo>
                  <a:lnTo>
                    <a:pt x="327" y="196"/>
                  </a:lnTo>
                  <a:lnTo>
                    <a:pt x="326" y="198"/>
                  </a:lnTo>
                  <a:lnTo>
                    <a:pt x="326" y="196"/>
                  </a:lnTo>
                  <a:lnTo>
                    <a:pt x="324" y="196"/>
                  </a:lnTo>
                  <a:lnTo>
                    <a:pt x="324" y="198"/>
                  </a:lnTo>
                  <a:lnTo>
                    <a:pt x="324" y="200"/>
                  </a:lnTo>
                  <a:lnTo>
                    <a:pt x="322" y="200"/>
                  </a:lnTo>
                  <a:lnTo>
                    <a:pt x="322" y="202"/>
                  </a:lnTo>
                  <a:lnTo>
                    <a:pt x="320" y="202"/>
                  </a:lnTo>
                  <a:lnTo>
                    <a:pt x="320" y="203"/>
                  </a:lnTo>
                  <a:lnTo>
                    <a:pt x="319" y="203"/>
                  </a:lnTo>
                  <a:lnTo>
                    <a:pt x="319" y="205"/>
                  </a:lnTo>
                  <a:lnTo>
                    <a:pt x="320" y="205"/>
                  </a:lnTo>
                  <a:lnTo>
                    <a:pt x="319" y="205"/>
                  </a:lnTo>
                  <a:lnTo>
                    <a:pt x="319" y="207"/>
                  </a:lnTo>
                  <a:lnTo>
                    <a:pt x="320" y="207"/>
                  </a:lnTo>
                  <a:lnTo>
                    <a:pt x="320" y="209"/>
                  </a:lnTo>
                  <a:lnTo>
                    <a:pt x="322" y="210"/>
                  </a:lnTo>
                  <a:lnTo>
                    <a:pt x="322" y="212"/>
                  </a:lnTo>
                  <a:lnTo>
                    <a:pt x="324" y="212"/>
                  </a:lnTo>
                  <a:lnTo>
                    <a:pt x="324" y="214"/>
                  </a:lnTo>
                  <a:lnTo>
                    <a:pt x="324" y="216"/>
                  </a:lnTo>
                  <a:lnTo>
                    <a:pt x="322" y="216"/>
                  </a:lnTo>
                  <a:lnTo>
                    <a:pt x="322" y="217"/>
                  </a:lnTo>
                  <a:lnTo>
                    <a:pt x="324" y="217"/>
                  </a:lnTo>
                  <a:lnTo>
                    <a:pt x="326" y="217"/>
                  </a:lnTo>
                  <a:lnTo>
                    <a:pt x="326" y="219"/>
                  </a:lnTo>
                  <a:lnTo>
                    <a:pt x="327" y="219"/>
                  </a:lnTo>
                  <a:lnTo>
                    <a:pt x="327" y="221"/>
                  </a:lnTo>
                  <a:lnTo>
                    <a:pt x="326" y="221"/>
                  </a:lnTo>
                  <a:lnTo>
                    <a:pt x="326" y="223"/>
                  </a:lnTo>
                  <a:lnTo>
                    <a:pt x="327" y="223"/>
                  </a:lnTo>
                  <a:lnTo>
                    <a:pt x="326" y="223"/>
                  </a:lnTo>
                  <a:lnTo>
                    <a:pt x="326" y="225"/>
                  </a:lnTo>
                  <a:lnTo>
                    <a:pt x="324" y="225"/>
                  </a:lnTo>
                  <a:lnTo>
                    <a:pt x="326" y="226"/>
                  </a:lnTo>
                  <a:lnTo>
                    <a:pt x="327" y="226"/>
                  </a:lnTo>
                  <a:lnTo>
                    <a:pt x="327" y="228"/>
                  </a:lnTo>
                  <a:lnTo>
                    <a:pt x="329" y="228"/>
                  </a:lnTo>
                  <a:lnTo>
                    <a:pt x="331" y="228"/>
                  </a:lnTo>
                  <a:lnTo>
                    <a:pt x="333" y="228"/>
                  </a:lnTo>
                  <a:lnTo>
                    <a:pt x="334" y="228"/>
                  </a:lnTo>
                  <a:lnTo>
                    <a:pt x="334" y="230"/>
                  </a:lnTo>
                  <a:lnTo>
                    <a:pt x="334" y="232"/>
                  </a:lnTo>
                  <a:lnTo>
                    <a:pt x="334" y="233"/>
                  </a:lnTo>
                  <a:lnTo>
                    <a:pt x="334" y="235"/>
                  </a:lnTo>
                  <a:lnTo>
                    <a:pt x="336" y="235"/>
                  </a:lnTo>
                  <a:lnTo>
                    <a:pt x="336" y="237"/>
                  </a:lnTo>
                  <a:lnTo>
                    <a:pt x="338" y="237"/>
                  </a:lnTo>
                  <a:lnTo>
                    <a:pt x="340" y="237"/>
                  </a:lnTo>
                  <a:lnTo>
                    <a:pt x="340" y="239"/>
                  </a:lnTo>
                  <a:lnTo>
                    <a:pt x="340" y="240"/>
                  </a:lnTo>
                  <a:lnTo>
                    <a:pt x="342" y="240"/>
                  </a:lnTo>
                  <a:lnTo>
                    <a:pt x="342" y="242"/>
                  </a:lnTo>
                  <a:lnTo>
                    <a:pt x="343" y="242"/>
                  </a:lnTo>
                  <a:lnTo>
                    <a:pt x="343" y="244"/>
                  </a:lnTo>
                  <a:lnTo>
                    <a:pt x="343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3" y="248"/>
                  </a:lnTo>
                  <a:lnTo>
                    <a:pt x="343" y="249"/>
                  </a:lnTo>
                  <a:lnTo>
                    <a:pt x="345" y="249"/>
                  </a:lnTo>
                  <a:lnTo>
                    <a:pt x="345" y="251"/>
                  </a:lnTo>
                  <a:lnTo>
                    <a:pt x="345" y="253"/>
                  </a:lnTo>
                  <a:lnTo>
                    <a:pt x="343" y="253"/>
                  </a:lnTo>
                  <a:lnTo>
                    <a:pt x="343" y="255"/>
                  </a:lnTo>
                  <a:lnTo>
                    <a:pt x="343" y="256"/>
                  </a:lnTo>
                  <a:lnTo>
                    <a:pt x="342" y="256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2"/>
                  </a:lnTo>
                  <a:lnTo>
                    <a:pt x="342" y="263"/>
                  </a:lnTo>
                  <a:lnTo>
                    <a:pt x="340" y="263"/>
                  </a:lnTo>
                  <a:lnTo>
                    <a:pt x="340" y="265"/>
                  </a:lnTo>
                  <a:lnTo>
                    <a:pt x="340" y="263"/>
                  </a:lnTo>
                  <a:lnTo>
                    <a:pt x="338" y="263"/>
                  </a:lnTo>
                  <a:lnTo>
                    <a:pt x="336" y="263"/>
                  </a:lnTo>
                  <a:lnTo>
                    <a:pt x="336" y="265"/>
                  </a:lnTo>
                  <a:lnTo>
                    <a:pt x="334" y="265"/>
                  </a:lnTo>
                  <a:lnTo>
                    <a:pt x="334" y="267"/>
                  </a:lnTo>
                  <a:lnTo>
                    <a:pt x="333" y="267"/>
                  </a:lnTo>
                  <a:lnTo>
                    <a:pt x="333" y="269"/>
                  </a:lnTo>
                  <a:lnTo>
                    <a:pt x="333" y="271"/>
                  </a:lnTo>
                  <a:lnTo>
                    <a:pt x="331" y="272"/>
                  </a:lnTo>
                  <a:lnTo>
                    <a:pt x="331" y="274"/>
                  </a:lnTo>
                  <a:lnTo>
                    <a:pt x="333" y="274"/>
                  </a:lnTo>
                  <a:lnTo>
                    <a:pt x="333" y="276"/>
                  </a:lnTo>
                  <a:lnTo>
                    <a:pt x="331" y="276"/>
                  </a:lnTo>
                  <a:lnTo>
                    <a:pt x="331" y="278"/>
                  </a:lnTo>
                  <a:lnTo>
                    <a:pt x="329" y="278"/>
                  </a:lnTo>
                  <a:lnTo>
                    <a:pt x="329" y="279"/>
                  </a:lnTo>
                  <a:lnTo>
                    <a:pt x="329" y="281"/>
                  </a:lnTo>
                  <a:lnTo>
                    <a:pt x="327" y="281"/>
                  </a:lnTo>
                  <a:lnTo>
                    <a:pt x="326" y="281"/>
                  </a:lnTo>
                  <a:lnTo>
                    <a:pt x="326" y="283"/>
                  </a:lnTo>
                  <a:lnTo>
                    <a:pt x="324" y="283"/>
                  </a:lnTo>
                  <a:lnTo>
                    <a:pt x="324" y="285"/>
                  </a:lnTo>
                  <a:lnTo>
                    <a:pt x="322" y="285"/>
                  </a:lnTo>
                  <a:lnTo>
                    <a:pt x="322" y="286"/>
                  </a:lnTo>
                  <a:lnTo>
                    <a:pt x="322" y="288"/>
                  </a:lnTo>
                  <a:lnTo>
                    <a:pt x="324" y="288"/>
                  </a:lnTo>
                  <a:lnTo>
                    <a:pt x="324" y="290"/>
                  </a:lnTo>
                  <a:lnTo>
                    <a:pt x="324" y="292"/>
                  </a:lnTo>
                  <a:lnTo>
                    <a:pt x="322" y="292"/>
                  </a:lnTo>
                  <a:lnTo>
                    <a:pt x="322" y="294"/>
                  </a:lnTo>
                  <a:lnTo>
                    <a:pt x="320" y="294"/>
                  </a:lnTo>
                  <a:lnTo>
                    <a:pt x="320" y="295"/>
                  </a:lnTo>
                  <a:lnTo>
                    <a:pt x="320" y="297"/>
                  </a:lnTo>
                  <a:lnTo>
                    <a:pt x="320" y="299"/>
                  </a:lnTo>
                  <a:lnTo>
                    <a:pt x="319" y="299"/>
                  </a:lnTo>
                  <a:lnTo>
                    <a:pt x="319" y="301"/>
                  </a:lnTo>
                  <a:lnTo>
                    <a:pt x="319" y="302"/>
                  </a:lnTo>
                  <a:lnTo>
                    <a:pt x="317" y="302"/>
                  </a:lnTo>
                  <a:lnTo>
                    <a:pt x="317" y="304"/>
                  </a:lnTo>
                  <a:lnTo>
                    <a:pt x="317" y="306"/>
                  </a:lnTo>
                  <a:lnTo>
                    <a:pt x="317" y="308"/>
                  </a:lnTo>
                  <a:lnTo>
                    <a:pt x="319" y="308"/>
                  </a:lnTo>
                  <a:lnTo>
                    <a:pt x="319" y="309"/>
                  </a:lnTo>
                  <a:lnTo>
                    <a:pt x="320" y="309"/>
                  </a:lnTo>
                  <a:lnTo>
                    <a:pt x="322" y="309"/>
                  </a:lnTo>
                  <a:lnTo>
                    <a:pt x="324" y="308"/>
                  </a:lnTo>
                  <a:lnTo>
                    <a:pt x="324" y="309"/>
                  </a:lnTo>
                  <a:lnTo>
                    <a:pt x="326" y="309"/>
                  </a:lnTo>
                  <a:lnTo>
                    <a:pt x="327" y="309"/>
                  </a:lnTo>
                  <a:lnTo>
                    <a:pt x="327" y="311"/>
                  </a:lnTo>
                  <a:lnTo>
                    <a:pt x="329" y="311"/>
                  </a:lnTo>
                  <a:lnTo>
                    <a:pt x="329" y="313"/>
                  </a:lnTo>
                  <a:lnTo>
                    <a:pt x="331" y="313"/>
                  </a:lnTo>
                  <a:lnTo>
                    <a:pt x="331" y="315"/>
                  </a:lnTo>
                  <a:lnTo>
                    <a:pt x="329" y="317"/>
                  </a:lnTo>
                  <a:lnTo>
                    <a:pt x="331" y="317"/>
                  </a:lnTo>
                  <a:lnTo>
                    <a:pt x="333" y="317"/>
                  </a:lnTo>
                  <a:lnTo>
                    <a:pt x="333" y="318"/>
                  </a:lnTo>
                  <a:lnTo>
                    <a:pt x="334" y="318"/>
                  </a:lnTo>
                  <a:lnTo>
                    <a:pt x="336" y="318"/>
                  </a:lnTo>
                  <a:lnTo>
                    <a:pt x="338" y="318"/>
                  </a:lnTo>
                  <a:lnTo>
                    <a:pt x="340" y="318"/>
                  </a:lnTo>
                  <a:lnTo>
                    <a:pt x="340" y="320"/>
                  </a:lnTo>
                  <a:lnTo>
                    <a:pt x="340" y="322"/>
                  </a:lnTo>
                  <a:lnTo>
                    <a:pt x="342" y="322"/>
                  </a:lnTo>
                  <a:lnTo>
                    <a:pt x="343" y="324"/>
                  </a:lnTo>
                  <a:lnTo>
                    <a:pt x="343" y="325"/>
                  </a:lnTo>
                  <a:lnTo>
                    <a:pt x="345" y="325"/>
                  </a:lnTo>
                  <a:lnTo>
                    <a:pt x="345" y="327"/>
                  </a:lnTo>
                  <a:lnTo>
                    <a:pt x="347" y="327"/>
                  </a:lnTo>
                  <a:lnTo>
                    <a:pt x="347" y="329"/>
                  </a:lnTo>
                  <a:lnTo>
                    <a:pt x="347" y="331"/>
                  </a:lnTo>
                  <a:lnTo>
                    <a:pt x="347" y="333"/>
                  </a:lnTo>
                  <a:lnTo>
                    <a:pt x="347" y="334"/>
                  </a:lnTo>
                  <a:lnTo>
                    <a:pt x="349" y="334"/>
                  </a:lnTo>
                  <a:lnTo>
                    <a:pt x="350" y="333"/>
                  </a:lnTo>
                  <a:lnTo>
                    <a:pt x="352" y="333"/>
                  </a:lnTo>
                  <a:lnTo>
                    <a:pt x="352" y="334"/>
                  </a:lnTo>
                  <a:lnTo>
                    <a:pt x="352" y="336"/>
                  </a:lnTo>
                  <a:lnTo>
                    <a:pt x="354" y="336"/>
                  </a:lnTo>
                  <a:lnTo>
                    <a:pt x="354" y="338"/>
                  </a:lnTo>
                  <a:lnTo>
                    <a:pt x="356" y="338"/>
                  </a:lnTo>
                  <a:lnTo>
                    <a:pt x="357" y="338"/>
                  </a:lnTo>
                  <a:lnTo>
                    <a:pt x="357" y="336"/>
                  </a:lnTo>
                  <a:lnTo>
                    <a:pt x="359" y="336"/>
                  </a:lnTo>
                  <a:lnTo>
                    <a:pt x="359" y="338"/>
                  </a:lnTo>
                  <a:lnTo>
                    <a:pt x="361" y="336"/>
                  </a:lnTo>
                  <a:lnTo>
                    <a:pt x="363" y="336"/>
                  </a:lnTo>
                  <a:lnTo>
                    <a:pt x="363" y="338"/>
                  </a:lnTo>
                  <a:lnTo>
                    <a:pt x="365" y="338"/>
                  </a:lnTo>
                  <a:lnTo>
                    <a:pt x="365" y="336"/>
                  </a:lnTo>
                  <a:lnTo>
                    <a:pt x="366" y="336"/>
                  </a:lnTo>
                  <a:lnTo>
                    <a:pt x="368" y="334"/>
                  </a:lnTo>
                  <a:lnTo>
                    <a:pt x="368" y="336"/>
                  </a:lnTo>
                  <a:lnTo>
                    <a:pt x="370" y="336"/>
                  </a:lnTo>
                  <a:lnTo>
                    <a:pt x="370" y="338"/>
                  </a:lnTo>
                  <a:lnTo>
                    <a:pt x="370" y="340"/>
                  </a:lnTo>
                  <a:lnTo>
                    <a:pt x="372" y="340"/>
                  </a:lnTo>
                  <a:lnTo>
                    <a:pt x="372" y="338"/>
                  </a:lnTo>
                  <a:lnTo>
                    <a:pt x="372" y="340"/>
                  </a:lnTo>
                  <a:lnTo>
                    <a:pt x="373" y="340"/>
                  </a:lnTo>
                  <a:lnTo>
                    <a:pt x="375" y="340"/>
                  </a:lnTo>
                  <a:lnTo>
                    <a:pt x="377" y="340"/>
                  </a:lnTo>
                  <a:lnTo>
                    <a:pt x="377" y="341"/>
                  </a:lnTo>
                  <a:lnTo>
                    <a:pt x="379" y="341"/>
                  </a:lnTo>
                  <a:lnTo>
                    <a:pt x="379" y="343"/>
                  </a:lnTo>
                  <a:lnTo>
                    <a:pt x="379" y="341"/>
                  </a:lnTo>
                  <a:lnTo>
                    <a:pt x="380" y="341"/>
                  </a:lnTo>
                  <a:lnTo>
                    <a:pt x="380" y="343"/>
                  </a:lnTo>
                  <a:lnTo>
                    <a:pt x="380" y="345"/>
                  </a:lnTo>
                  <a:lnTo>
                    <a:pt x="382" y="345"/>
                  </a:lnTo>
                  <a:lnTo>
                    <a:pt x="382" y="347"/>
                  </a:lnTo>
                  <a:lnTo>
                    <a:pt x="384" y="347"/>
                  </a:lnTo>
                  <a:lnTo>
                    <a:pt x="384" y="345"/>
                  </a:lnTo>
                  <a:lnTo>
                    <a:pt x="386" y="345"/>
                  </a:lnTo>
                  <a:lnTo>
                    <a:pt x="386" y="347"/>
                  </a:lnTo>
                  <a:lnTo>
                    <a:pt x="388" y="347"/>
                  </a:lnTo>
                  <a:lnTo>
                    <a:pt x="389" y="347"/>
                  </a:lnTo>
                  <a:lnTo>
                    <a:pt x="391" y="347"/>
                  </a:lnTo>
                  <a:lnTo>
                    <a:pt x="389" y="348"/>
                  </a:lnTo>
                  <a:lnTo>
                    <a:pt x="389" y="350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8"/>
                  </a:lnTo>
                  <a:lnTo>
                    <a:pt x="395" y="348"/>
                  </a:lnTo>
                  <a:lnTo>
                    <a:pt x="395" y="350"/>
                  </a:lnTo>
                  <a:lnTo>
                    <a:pt x="395" y="352"/>
                  </a:lnTo>
                  <a:lnTo>
                    <a:pt x="396" y="352"/>
                  </a:lnTo>
                  <a:lnTo>
                    <a:pt x="396" y="350"/>
                  </a:lnTo>
                  <a:lnTo>
                    <a:pt x="398" y="350"/>
                  </a:lnTo>
                  <a:lnTo>
                    <a:pt x="400" y="352"/>
                  </a:lnTo>
                  <a:lnTo>
                    <a:pt x="402" y="352"/>
                  </a:lnTo>
                  <a:lnTo>
                    <a:pt x="402" y="354"/>
                  </a:lnTo>
                  <a:lnTo>
                    <a:pt x="403" y="354"/>
                  </a:lnTo>
                  <a:lnTo>
                    <a:pt x="403" y="356"/>
                  </a:lnTo>
                  <a:lnTo>
                    <a:pt x="403" y="357"/>
                  </a:lnTo>
                  <a:lnTo>
                    <a:pt x="403" y="359"/>
                  </a:lnTo>
                  <a:lnTo>
                    <a:pt x="402" y="359"/>
                  </a:lnTo>
                  <a:lnTo>
                    <a:pt x="402" y="361"/>
                  </a:lnTo>
                  <a:lnTo>
                    <a:pt x="402" y="363"/>
                  </a:lnTo>
                  <a:lnTo>
                    <a:pt x="403" y="364"/>
                  </a:lnTo>
                  <a:lnTo>
                    <a:pt x="405" y="366"/>
                  </a:lnTo>
                  <a:lnTo>
                    <a:pt x="405" y="368"/>
                  </a:lnTo>
                  <a:lnTo>
                    <a:pt x="407" y="368"/>
                  </a:lnTo>
                  <a:lnTo>
                    <a:pt x="405" y="370"/>
                  </a:lnTo>
                  <a:lnTo>
                    <a:pt x="407" y="371"/>
                  </a:lnTo>
                  <a:lnTo>
                    <a:pt x="407" y="373"/>
                  </a:lnTo>
                  <a:lnTo>
                    <a:pt x="407" y="375"/>
                  </a:lnTo>
                  <a:lnTo>
                    <a:pt x="409" y="377"/>
                  </a:lnTo>
                  <a:lnTo>
                    <a:pt x="409" y="379"/>
                  </a:lnTo>
                  <a:lnTo>
                    <a:pt x="409" y="380"/>
                  </a:lnTo>
                  <a:lnTo>
                    <a:pt x="409" y="382"/>
                  </a:lnTo>
                  <a:lnTo>
                    <a:pt x="407" y="382"/>
                  </a:lnTo>
                  <a:lnTo>
                    <a:pt x="407" y="384"/>
                  </a:lnTo>
                  <a:lnTo>
                    <a:pt x="409" y="384"/>
                  </a:lnTo>
                  <a:lnTo>
                    <a:pt x="411" y="384"/>
                  </a:lnTo>
                  <a:lnTo>
                    <a:pt x="412" y="386"/>
                  </a:lnTo>
                  <a:lnTo>
                    <a:pt x="414" y="384"/>
                  </a:lnTo>
                  <a:lnTo>
                    <a:pt x="416" y="384"/>
                  </a:lnTo>
                  <a:lnTo>
                    <a:pt x="418" y="384"/>
                  </a:lnTo>
                  <a:lnTo>
                    <a:pt x="419" y="384"/>
                  </a:lnTo>
                  <a:lnTo>
                    <a:pt x="421" y="386"/>
                  </a:lnTo>
                  <a:lnTo>
                    <a:pt x="423" y="386"/>
                  </a:lnTo>
                  <a:lnTo>
                    <a:pt x="425" y="386"/>
                  </a:lnTo>
                  <a:lnTo>
                    <a:pt x="426" y="386"/>
                  </a:lnTo>
                  <a:lnTo>
                    <a:pt x="428" y="386"/>
                  </a:lnTo>
                  <a:lnTo>
                    <a:pt x="428" y="384"/>
                  </a:lnTo>
                  <a:lnTo>
                    <a:pt x="430" y="384"/>
                  </a:lnTo>
                  <a:lnTo>
                    <a:pt x="430" y="382"/>
                  </a:lnTo>
                  <a:lnTo>
                    <a:pt x="432" y="382"/>
                  </a:lnTo>
                  <a:lnTo>
                    <a:pt x="434" y="382"/>
                  </a:lnTo>
                  <a:lnTo>
                    <a:pt x="435" y="382"/>
                  </a:lnTo>
                  <a:lnTo>
                    <a:pt x="435" y="384"/>
                  </a:lnTo>
                  <a:lnTo>
                    <a:pt x="437" y="384"/>
                  </a:lnTo>
                  <a:lnTo>
                    <a:pt x="439" y="386"/>
                  </a:lnTo>
                  <a:lnTo>
                    <a:pt x="439" y="384"/>
                  </a:lnTo>
                  <a:lnTo>
                    <a:pt x="441" y="386"/>
                  </a:lnTo>
                  <a:lnTo>
                    <a:pt x="441" y="387"/>
                  </a:lnTo>
                  <a:lnTo>
                    <a:pt x="442" y="387"/>
                  </a:lnTo>
                  <a:lnTo>
                    <a:pt x="442" y="389"/>
                  </a:lnTo>
                  <a:lnTo>
                    <a:pt x="444" y="389"/>
                  </a:lnTo>
                  <a:lnTo>
                    <a:pt x="444" y="391"/>
                  </a:lnTo>
                  <a:lnTo>
                    <a:pt x="444" y="393"/>
                  </a:lnTo>
                  <a:lnTo>
                    <a:pt x="446" y="393"/>
                  </a:lnTo>
                  <a:lnTo>
                    <a:pt x="446" y="394"/>
                  </a:lnTo>
                  <a:lnTo>
                    <a:pt x="448" y="396"/>
                  </a:lnTo>
                  <a:lnTo>
                    <a:pt x="449" y="398"/>
                  </a:lnTo>
                  <a:lnTo>
                    <a:pt x="449" y="400"/>
                  </a:lnTo>
                  <a:lnTo>
                    <a:pt x="451" y="400"/>
                  </a:lnTo>
                  <a:lnTo>
                    <a:pt x="451" y="402"/>
                  </a:lnTo>
                  <a:lnTo>
                    <a:pt x="451" y="403"/>
                  </a:lnTo>
                  <a:lnTo>
                    <a:pt x="451" y="405"/>
                  </a:lnTo>
                  <a:lnTo>
                    <a:pt x="451" y="407"/>
                  </a:lnTo>
                  <a:lnTo>
                    <a:pt x="451" y="409"/>
                  </a:lnTo>
                  <a:lnTo>
                    <a:pt x="451" y="410"/>
                  </a:lnTo>
                  <a:lnTo>
                    <a:pt x="451" y="412"/>
                  </a:lnTo>
                  <a:lnTo>
                    <a:pt x="451" y="414"/>
                  </a:lnTo>
                  <a:lnTo>
                    <a:pt x="449" y="414"/>
                  </a:lnTo>
                  <a:lnTo>
                    <a:pt x="449" y="416"/>
                  </a:lnTo>
                  <a:lnTo>
                    <a:pt x="448" y="416"/>
                  </a:lnTo>
                  <a:lnTo>
                    <a:pt x="448" y="417"/>
                  </a:lnTo>
                  <a:lnTo>
                    <a:pt x="449" y="417"/>
                  </a:lnTo>
                  <a:lnTo>
                    <a:pt x="448" y="417"/>
                  </a:lnTo>
                  <a:lnTo>
                    <a:pt x="448" y="419"/>
                  </a:lnTo>
                  <a:lnTo>
                    <a:pt x="448" y="421"/>
                  </a:lnTo>
                  <a:lnTo>
                    <a:pt x="448" y="423"/>
                  </a:lnTo>
                  <a:lnTo>
                    <a:pt x="449" y="423"/>
                  </a:lnTo>
                  <a:lnTo>
                    <a:pt x="449" y="425"/>
                  </a:lnTo>
                  <a:lnTo>
                    <a:pt x="448" y="426"/>
                  </a:lnTo>
                  <a:lnTo>
                    <a:pt x="449" y="426"/>
                  </a:lnTo>
                  <a:lnTo>
                    <a:pt x="449" y="428"/>
                  </a:lnTo>
                  <a:lnTo>
                    <a:pt x="449" y="430"/>
                  </a:lnTo>
                  <a:lnTo>
                    <a:pt x="449" y="432"/>
                  </a:lnTo>
                  <a:lnTo>
                    <a:pt x="449" y="433"/>
                  </a:lnTo>
                  <a:lnTo>
                    <a:pt x="449" y="435"/>
                  </a:lnTo>
                  <a:lnTo>
                    <a:pt x="451" y="435"/>
                  </a:lnTo>
                  <a:lnTo>
                    <a:pt x="451" y="437"/>
                  </a:lnTo>
                  <a:lnTo>
                    <a:pt x="451" y="439"/>
                  </a:lnTo>
                  <a:lnTo>
                    <a:pt x="453" y="439"/>
                  </a:lnTo>
                  <a:lnTo>
                    <a:pt x="453" y="440"/>
                  </a:lnTo>
                  <a:lnTo>
                    <a:pt x="453" y="442"/>
                  </a:lnTo>
                  <a:lnTo>
                    <a:pt x="453" y="444"/>
                  </a:lnTo>
                  <a:lnTo>
                    <a:pt x="453" y="446"/>
                  </a:lnTo>
                  <a:lnTo>
                    <a:pt x="451" y="446"/>
                  </a:lnTo>
                  <a:lnTo>
                    <a:pt x="451" y="448"/>
                  </a:lnTo>
                  <a:lnTo>
                    <a:pt x="449" y="448"/>
                  </a:lnTo>
                  <a:lnTo>
                    <a:pt x="449" y="449"/>
                  </a:lnTo>
                  <a:lnTo>
                    <a:pt x="449" y="451"/>
                  </a:lnTo>
                  <a:lnTo>
                    <a:pt x="451" y="451"/>
                  </a:lnTo>
                  <a:lnTo>
                    <a:pt x="451" y="453"/>
                  </a:lnTo>
                  <a:lnTo>
                    <a:pt x="449" y="453"/>
                  </a:lnTo>
                  <a:lnTo>
                    <a:pt x="449" y="455"/>
                  </a:lnTo>
                  <a:lnTo>
                    <a:pt x="449" y="456"/>
                  </a:lnTo>
                  <a:lnTo>
                    <a:pt x="448" y="458"/>
                  </a:lnTo>
                  <a:lnTo>
                    <a:pt x="448" y="460"/>
                  </a:lnTo>
                  <a:lnTo>
                    <a:pt x="448" y="462"/>
                  </a:lnTo>
                  <a:lnTo>
                    <a:pt x="448" y="463"/>
                  </a:lnTo>
                  <a:lnTo>
                    <a:pt x="446" y="463"/>
                  </a:lnTo>
                  <a:lnTo>
                    <a:pt x="446" y="465"/>
                  </a:lnTo>
                  <a:lnTo>
                    <a:pt x="446" y="467"/>
                  </a:lnTo>
                  <a:lnTo>
                    <a:pt x="446" y="469"/>
                  </a:lnTo>
                  <a:lnTo>
                    <a:pt x="446" y="471"/>
                  </a:lnTo>
                  <a:lnTo>
                    <a:pt x="444" y="471"/>
                  </a:lnTo>
                  <a:lnTo>
                    <a:pt x="444" y="472"/>
                  </a:lnTo>
                  <a:lnTo>
                    <a:pt x="442" y="472"/>
                  </a:lnTo>
                  <a:lnTo>
                    <a:pt x="441" y="472"/>
                  </a:lnTo>
                  <a:lnTo>
                    <a:pt x="441" y="474"/>
                  </a:lnTo>
                  <a:lnTo>
                    <a:pt x="441" y="476"/>
                  </a:lnTo>
                  <a:lnTo>
                    <a:pt x="439" y="476"/>
                  </a:lnTo>
                  <a:lnTo>
                    <a:pt x="439" y="478"/>
                  </a:lnTo>
                  <a:lnTo>
                    <a:pt x="439" y="479"/>
                  </a:lnTo>
                  <a:lnTo>
                    <a:pt x="437" y="479"/>
                  </a:lnTo>
                  <a:lnTo>
                    <a:pt x="437" y="481"/>
                  </a:lnTo>
                  <a:lnTo>
                    <a:pt x="435" y="481"/>
                  </a:lnTo>
                  <a:lnTo>
                    <a:pt x="435" y="483"/>
                  </a:lnTo>
                  <a:lnTo>
                    <a:pt x="435" y="485"/>
                  </a:lnTo>
                  <a:lnTo>
                    <a:pt x="434" y="485"/>
                  </a:lnTo>
                  <a:lnTo>
                    <a:pt x="435" y="486"/>
                  </a:lnTo>
                  <a:lnTo>
                    <a:pt x="435" y="488"/>
                  </a:lnTo>
                  <a:lnTo>
                    <a:pt x="435" y="490"/>
                  </a:lnTo>
                  <a:lnTo>
                    <a:pt x="435" y="492"/>
                  </a:lnTo>
                  <a:lnTo>
                    <a:pt x="434" y="492"/>
                  </a:lnTo>
                  <a:lnTo>
                    <a:pt x="434" y="494"/>
                  </a:lnTo>
                  <a:lnTo>
                    <a:pt x="432" y="494"/>
                  </a:lnTo>
                  <a:lnTo>
                    <a:pt x="430" y="494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7"/>
                  </a:lnTo>
                  <a:lnTo>
                    <a:pt x="426" y="497"/>
                  </a:lnTo>
                  <a:lnTo>
                    <a:pt x="426" y="499"/>
                  </a:lnTo>
                  <a:lnTo>
                    <a:pt x="425" y="499"/>
                  </a:lnTo>
                  <a:lnTo>
                    <a:pt x="425" y="501"/>
                  </a:lnTo>
                  <a:lnTo>
                    <a:pt x="423" y="501"/>
                  </a:lnTo>
                  <a:lnTo>
                    <a:pt x="423" y="502"/>
                  </a:lnTo>
                  <a:lnTo>
                    <a:pt x="421" y="502"/>
                  </a:lnTo>
                  <a:lnTo>
                    <a:pt x="421" y="504"/>
                  </a:lnTo>
                  <a:lnTo>
                    <a:pt x="419" y="504"/>
                  </a:lnTo>
                  <a:lnTo>
                    <a:pt x="419" y="506"/>
                  </a:lnTo>
                  <a:lnTo>
                    <a:pt x="419" y="508"/>
                  </a:lnTo>
                  <a:lnTo>
                    <a:pt x="418" y="508"/>
                  </a:lnTo>
                  <a:lnTo>
                    <a:pt x="416" y="508"/>
                  </a:lnTo>
                  <a:lnTo>
                    <a:pt x="414" y="508"/>
                  </a:lnTo>
                  <a:lnTo>
                    <a:pt x="412" y="508"/>
                  </a:lnTo>
                  <a:lnTo>
                    <a:pt x="412" y="506"/>
                  </a:lnTo>
                  <a:lnTo>
                    <a:pt x="411" y="506"/>
                  </a:lnTo>
                  <a:lnTo>
                    <a:pt x="409" y="506"/>
                  </a:lnTo>
                  <a:lnTo>
                    <a:pt x="407" y="506"/>
                  </a:lnTo>
                  <a:lnTo>
                    <a:pt x="405" y="506"/>
                  </a:lnTo>
                  <a:lnTo>
                    <a:pt x="403" y="506"/>
                  </a:lnTo>
                  <a:lnTo>
                    <a:pt x="403" y="508"/>
                  </a:lnTo>
                  <a:lnTo>
                    <a:pt x="402" y="508"/>
                  </a:lnTo>
                  <a:lnTo>
                    <a:pt x="402" y="509"/>
                  </a:lnTo>
                  <a:lnTo>
                    <a:pt x="402" y="511"/>
                  </a:lnTo>
                  <a:lnTo>
                    <a:pt x="400" y="511"/>
                  </a:lnTo>
                  <a:lnTo>
                    <a:pt x="400" y="513"/>
                  </a:lnTo>
                  <a:lnTo>
                    <a:pt x="400" y="515"/>
                  </a:lnTo>
                  <a:lnTo>
                    <a:pt x="400" y="517"/>
                  </a:lnTo>
                  <a:lnTo>
                    <a:pt x="400" y="518"/>
                  </a:lnTo>
                  <a:lnTo>
                    <a:pt x="402" y="518"/>
                  </a:lnTo>
                  <a:lnTo>
                    <a:pt x="402" y="520"/>
                  </a:lnTo>
                  <a:lnTo>
                    <a:pt x="400" y="520"/>
                  </a:lnTo>
                  <a:lnTo>
                    <a:pt x="400" y="522"/>
                  </a:lnTo>
                  <a:lnTo>
                    <a:pt x="398" y="522"/>
                  </a:lnTo>
                  <a:lnTo>
                    <a:pt x="398" y="524"/>
                  </a:lnTo>
                  <a:lnTo>
                    <a:pt x="400" y="524"/>
                  </a:lnTo>
                  <a:lnTo>
                    <a:pt x="400" y="525"/>
                  </a:lnTo>
                  <a:lnTo>
                    <a:pt x="400" y="527"/>
                  </a:lnTo>
                  <a:lnTo>
                    <a:pt x="398" y="527"/>
                  </a:lnTo>
                  <a:lnTo>
                    <a:pt x="398" y="529"/>
                  </a:lnTo>
                  <a:lnTo>
                    <a:pt x="400" y="529"/>
                  </a:lnTo>
                  <a:lnTo>
                    <a:pt x="398" y="529"/>
                  </a:lnTo>
                  <a:lnTo>
                    <a:pt x="398" y="531"/>
                  </a:lnTo>
                  <a:lnTo>
                    <a:pt x="396" y="531"/>
                  </a:lnTo>
                  <a:lnTo>
                    <a:pt x="395" y="533"/>
                  </a:lnTo>
                  <a:lnTo>
                    <a:pt x="393" y="533"/>
                  </a:lnTo>
                  <a:lnTo>
                    <a:pt x="391" y="533"/>
                  </a:lnTo>
                  <a:lnTo>
                    <a:pt x="389" y="533"/>
                  </a:lnTo>
                  <a:lnTo>
                    <a:pt x="389" y="534"/>
                  </a:lnTo>
                  <a:lnTo>
                    <a:pt x="388" y="533"/>
                  </a:lnTo>
                  <a:lnTo>
                    <a:pt x="388" y="534"/>
                  </a:lnTo>
                  <a:lnTo>
                    <a:pt x="386" y="534"/>
                  </a:lnTo>
                  <a:lnTo>
                    <a:pt x="384" y="536"/>
                  </a:lnTo>
                  <a:lnTo>
                    <a:pt x="382" y="536"/>
                  </a:lnTo>
                  <a:lnTo>
                    <a:pt x="380" y="536"/>
                  </a:lnTo>
                  <a:lnTo>
                    <a:pt x="379" y="536"/>
                  </a:lnTo>
                  <a:lnTo>
                    <a:pt x="379" y="538"/>
                  </a:lnTo>
                  <a:lnTo>
                    <a:pt x="377" y="538"/>
                  </a:lnTo>
                  <a:lnTo>
                    <a:pt x="377" y="536"/>
                  </a:lnTo>
                  <a:lnTo>
                    <a:pt x="375" y="536"/>
                  </a:lnTo>
                  <a:lnTo>
                    <a:pt x="375" y="538"/>
                  </a:lnTo>
                  <a:lnTo>
                    <a:pt x="375" y="540"/>
                  </a:lnTo>
                  <a:lnTo>
                    <a:pt x="373" y="540"/>
                  </a:lnTo>
                  <a:lnTo>
                    <a:pt x="372" y="540"/>
                  </a:lnTo>
                  <a:lnTo>
                    <a:pt x="372" y="538"/>
                  </a:lnTo>
                  <a:lnTo>
                    <a:pt x="370" y="538"/>
                  </a:lnTo>
                  <a:lnTo>
                    <a:pt x="368" y="538"/>
                  </a:lnTo>
                  <a:lnTo>
                    <a:pt x="366" y="538"/>
                  </a:lnTo>
                  <a:lnTo>
                    <a:pt x="366" y="540"/>
                  </a:lnTo>
                  <a:lnTo>
                    <a:pt x="365" y="540"/>
                  </a:lnTo>
                  <a:lnTo>
                    <a:pt x="365" y="541"/>
                  </a:lnTo>
                  <a:lnTo>
                    <a:pt x="365" y="543"/>
                  </a:lnTo>
                  <a:lnTo>
                    <a:pt x="363" y="545"/>
                  </a:lnTo>
                  <a:lnTo>
                    <a:pt x="361" y="545"/>
                  </a:lnTo>
                  <a:lnTo>
                    <a:pt x="361" y="547"/>
                  </a:lnTo>
                  <a:lnTo>
                    <a:pt x="359" y="547"/>
                  </a:lnTo>
                  <a:lnTo>
                    <a:pt x="359" y="548"/>
                  </a:lnTo>
                  <a:lnTo>
                    <a:pt x="359" y="550"/>
                  </a:lnTo>
                  <a:lnTo>
                    <a:pt x="357" y="550"/>
                  </a:lnTo>
                  <a:lnTo>
                    <a:pt x="357" y="552"/>
                  </a:lnTo>
                  <a:lnTo>
                    <a:pt x="357" y="554"/>
                  </a:lnTo>
                  <a:lnTo>
                    <a:pt x="357" y="556"/>
                  </a:lnTo>
                  <a:lnTo>
                    <a:pt x="357" y="557"/>
                  </a:lnTo>
                  <a:lnTo>
                    <a:pt x="357" y="559"/>
                  </a:lnTo>
                  <a:lnTo>
                    <a:pt x="357" y="561"/>
                  </a:lnTo>
                  <a:lnTo>
                    <a:pt x="356" y="561"/>
                  </a:lnTo>
                  <a:lnTo>
                    <a:pt x="356" y="563"/>
                  </a:lnTo>
                  <a:lnTo>
                    <a:pt x="356" y="564"/>
                  </a:lnTo>
                  <a:lnTo>
                    <a:pt x="356" y="566"/>
                  </a:lnTo>
                  <a:lnTo>
                    <a:pt x="357" y="566"/>
                  </a:lnTo>
                  <a:lnTo>
                    <a:pt x="357" y="568"/>
                  </a:lnTo>
                  <a:lnTo>
                    <a:pt x="359" y="568"/>
                  </a:lnTo>
                  <a:lnTo>
                    <a:pt x="359" y="570"/>
                  </a:lnTo>
                  <a:lnTo>
                    <a:pt x="359" y="571"/>
                  </a:lnTo>
                  <a:lnTo>
                    <a:pt x="359" y="573"/>
                  </a:lnTo>
                  <a:lnTo>
                    <a:pt x="361" y="573"/>
                  </a:lnTo>
                  <a:lnTo>
                    <a:pt x="361" y="575"/>
                  </a:lnTo>
                  <a:lnTo>
                    <a:pt x="361" y="577"/>
                  </a:lnTo>
                  <a:lnTo>
                    <a:pt x="361" y="579"/>
                  </a:lnTo>
                  <a:lnTo>
                    <a:pt x="361" y="580"/>
                  </a:lnTo>
                  <a:lnTo>
                    <a:pt x="361" y="582"/>
                  </a:lnTo>
                  <a:lnTo>
                    <a:pt x="361" y="584"/>
                  </a:lnTo>
                  <a:lnTo>
                    <a:pt x="361" y="586"/>
                  </a:lnTo>
                  <a:lnTo>
                    <a:pt x="361" y="587"/>
                  </a:lnTo>
                  <a:lnTo>
                    <a:pt x="359" y="587"/>
                  </a:lnTo>
                  <a:lnTo>
                    <a:pt x="359" y="589"/>
                  </a:lnTo>
                  <a:lnTo>
                    <a:pt x="359" y="591"/>
                  </a:lnTo>
                  <a:lnTo>
                    <a:pt x="359" y="593"/>
                  </a:lnTo>
                  <a:lnTo>
                    <a:pt x="361" y="593"/>
                  </a:lnTo>
                  <a:lnTo>
                    <a:pt x="361" y="594"/>
                  </a:lnTo>
                  <a:lnTo>
                    <a:pt x="361" y="596"/>
                  </a:lnTo>
                  <a:lnTo>
                    <a:pt x="361" y="598"/>
                  </a:lnTo>
                  <a:lnTo>
                    <a:pt x="359" y="600"/>
                  </a:lnTo>
                  <a:lnTo>
                    <a:pt x="357" y="600"/>
                  </a:lnTo>
                  <a:lnTo>
                    <a:pt x="357" y="602"/>
                  </a:lnTo>
                  <a:lnTo>
                    <a:pt x="357" y="603"/>
                  </a:lnTo>
                  <a:lnTo>
                    <a:pt x="359" y="603"/>
                  </a:lnTo>
                  <a:lnTo>
                    <a:pt x="359" y="605"/>
                  </a:lnTo>
                  <a:lnTo>
                    <a:pt x="359" y="607"/>
                  </a:lnTo>
                  <a:lnTo>
                    <a:pt x="357" y="607"/>
                  </a:lnTo>
                  <a:lnTo>
                    <a:pt x="357" y="609"/>
                  </a:lnTo>
                  <a:lnTo>
                    <a:pt x="357" y="610"/>
                  </a:lnTo>
                  <a:lnTo>
                    <a:pt x="356" y="610"/>
                  </a:lnTo>
                  <a:lnTo>
                    <a:pt x="356" y="612"/>
                  </a:lnTo>
                  <a:lnTo>
                    <a:pt x="356" y="614"/>
                  </a:lnTo>
                  <a:lnTo>
                    <a:pt x="356" y="616"/>
                  </a:lnTo>
                  <a:lnTo>
                    <a:pt x="356" y="617"/>
                  </a:lnTo>
                  <a:lnTo>
                    <a:pt x="356" y="619"/>
                  </a:lnTo>
                  <a:lnTo>
                    <a:pt x="356" y="621"/>
                  </a:lnTo>
                  <a:lnTo>
                    <a:pt x="356" y="623"/>
                  </a:lnTo>
                  <a:lnTo>
                    <a:pt x="354" y="623"/>
                  </a:lnTo>
                  <a:lnTo>
                    <a:pt x="352" y="623"/>
                  </a:lnTo>
                  <a:lnTo>
                    <a:pt x="352" y="625"/>
                  </a:lnTo>
                  <a:lnTo>
                    <a:pt x="350" y="625"/>
                  </a:lnTo>
                  <a:lnTo>
                    <a:pt x="352" y="625"/>
                  </a:lnTo>
                  <a:lnTo>
                    <a:pt x="352" y="626"/>
                  </a:lnTo>
                  <a:lnTo>
                    <a:pt x="352" y="628"/>
                  </a:lnTo>
                  <a:lnTo>
                    <a:pt x="352" y="630"/>
                  </a:lnTo>
                  <a:lnTo>
                    <a:pt x="354" y="632"/>
                  </a:lnTo>
                  <a:lnTo>
                    <a:pt x="354" y="633"/>
                  </a:lnTo>
                  <a:lnTo>
                    <a:pt x="356" y="633"/>
                  </a:lnTo>
                  <a:lnTo>
                    <a:pt x="357" y="633"/>
                  </a:lnTo>
                  <a:lnTo>
                    <a:pt x="357" y="635"/>
                  </a:lnTo>
                  <a:lnTo>
                    <a:pt x="359" y="635"/>
                  </a:lnTo>
                  <a:lnTo>
                    <a:pt x="359" y="637"/>
                  </a:lnTo>
                  <a:lnTo>
                    <a:pt x="361" y="637"/>
                  </a:lnTo>
                  <a:lnTo>
                    <a:pt x="361" y="639"/>
                  </a:lnTo>
                  <a:lnTo>
                    <a:pt x="361" y="640"/>
                  </a:lnTo>
                  <a:lnTo>
                    <a:pt x="363" y="640"/>
                  </a:lnTo>
                  <a:lnTo>
                    <a:pt x="361" y="640"/>
                  </a:lnTo>
                  <a:lnTo>
                    <a:pt x="359" y="640"/>
                  </a:lnTo>
                  <a:lnTo>
                    <a:pt x="357" y="640"/>
                  </a:lnTo>
                  <a:lnTo>
                    <a:pt x="357" y="642"/>
                  </a:lnTo>
                  <a:lnTo>
                    <a:pt x="356" y="642"/>
                  </a:lnTo>
                  <a:lnTo>
                    <a:pt x="354" y="642"/>
                  </a:lnTo>
                  <a:lnTo>
                    <a:pt x="354" y="644"/>
                  </a:lnTo>
                  <a:lnTo>
                    <a:pt x="356" y="644"/>
                  </a:lnTo>
                  <a:lnTo>
                    <a:pt x="356" y="646"/>
                  </a:lnTo>
                  <a:lnTo>
                    <a:pt x="354" y="648"/>
                  </a:lnTo>
                  <a:lnTo>
                    <a:pt x="352" y="648"/>
                  </a:lnTo>
                  <a:lnTo>
                    <a:pt x="352" y="649"/>
                  </a:lnTo>
                  <a:lnTo>
                    <a:pt x="350" y="649"/>
                  </a:lnTo>
                  <a:lnTo>
                    <a:pt x="349" y="649"/>
                  </a:lnTo>
                  <a:lnTo>
                    <a:pt x="349" y="651"/>
                  </a:lnTo>
                  <a:lnTo>
                    <a:pt x="349" y="653"/>
                  </a:lnTo>
                  <a:lnTo>
                    <a:pt x="349" y="655"/>
                  </a:lnTo>
                  <a:lnTo>
                    <a:pt x="349" y="656"/>
                  </a:lnTo>
                  <a:lnTo>
                    <a:pt x="350" y="656"/>
                  </a:lnTo>
                  <a:lnTo>
                    <a:pt x="350" y="658"/>
                  </a:lnTo>
                  <a:lnTo>
                    <a:pt x="350" y="660"/>
                  </a:lnTo>
                  <a:lnTo>
                    <a:pt x="349" y="662"/>
                  </a:lnTo>
                  <a:lnTo>
                    <a:pt x="349" y="663"/>
                  </a:lnTo>
                  <a:lnTo>
                    <a:pt x="349" y="665"/>
                  </a:lnTo>
                  <a:lnTo>
                    <a:pt x="349" y="667"/>
                  </a:lnTo>
                  <a:lnTo>
                    <a:pt x="347" y="667"/>
                  </a:lnTo>
                  <a:lnTo>
                    <a:pt x="345" y="667"/>
                  </a:lnTo>
                  <a:lnTo>
                    <a:pt x="343" y="667"/>
                  </a:lnTo>
                  <a:lnTo>
                    <a:pt x="342" y="667"/>
                  </a:lnTo>
                  <a:lnTo>
                    <a:pt x="340" y="667"/>
                  </a:lnTo>
                  <a:lnTo>
                    <a:pt x="338" y="667"/>
                  </a:lnTo>
                  <a:lnTo>
                    <a:pt x="336" y="667"/>
                  </a:lnTo>
                  <a:lnTo>
                    <a:pt x="336" y="669"/>
                  </a:lnTo>
                  <a:lnTo>
                    <a:pt x="334" y="669"/>
                  </a:lnTo>
                  <a:lnTo>
                    <a:pt x="333" y="669"/>
                  </a:lnTo>
                  <a:lnTo>
                    <a:pt x="331" y="669"/>
                  </a:lnTo>
                  <a:lnTo>
                    <a:pt x="329" y="669"/>
                  </a:lnTo>
                  <a:lnTo>
                    <a:pt x="327" y="669"/>
                  </a:lnTo>
                  <a:lnTo>
                    <a:pt x="326" y="669"/>
                  </a:lnTo>
                  <a:lnTo>
                    <a:pt x="324" y="669"/>
                  </a:lnTo>
                  <a:lnTo>
                    <a:pt x="322" y="669"/>
                  </a:lnTo>
                  <a:lnTo>
                    <a:pt x="320" y="671"/>
                  </a:lnTo>
                  <a:lnTo>
                    <a:pt x="319" y="671"/>
                  </a:lnTo>
                  <a:lnTo>
                    <a:pt x="317" y="671"/>
                  </a:lnTo>
                  <a:lnTo>
                    <a:pt x="315" y="671"/>
                  </a:lnTo>
                  <a:lnTo>
                    <a:pt x="313" y="671"/>
                  </a:lnTo>
                  <a:lnTo>
                    <a:pt x="311" y="671"/>
                  </a:lnTo>
                  <a:lnTo>
                    <a:pt x="310" y="671"/>
                  </a:lnTo>
                  <a:lnTo>
                    <a:pt x="308" y="671"/>
                  </a:lnTo>
                  <a:lnTo>
                    <a:pt x="308" y="672"/>
                  </a:lnTo>
                  <a:lnTo>
                    <a:pt x="306" y="672"/>
                  </a:lnTo>
                  <a:lnTo>
                    <a:pt x="304" y="672"/>
                  </a:lnTo>
                  <a:lnTo>
                    <a:pt x="303" y="672"/>
                  </a:lnTo>
                  <a:lnTo>
                    <a:pt x="301" y="672"/>
                  </a:lnTo>
                  <a:lnTo>
                    <a:pt x="299" y="672"/>
                  </a:lnTo>
                  <a:lnTo>
                    <a:pt x="299" y="674"/>
                  </a:lnTo>
                  <a:lnTo>
                    <a:pt x="297" y="674"/>
                  </a:lnTo>
                  <a:lnTo>
                    <a:pt x="295" y="674"/>
                  </a:lnTo>
                  <a:lnTo>
                    <a:pt x="294" y="674"/>
                  </a:lnTo>
                  <a:lnTo>
                    <a:pt x="292" y="674"/>
                  </a:lnTo>
                  <a:lnTo>
                    <a:pt x="292" y="676"/>
                  </a:lnTo>
                  <a:lnTo>
                    <a:pt x="290" y="676"/>
                  </a:lnTo>
                  <a:lnTo>
                    <a:pt x="288" y="676"/>
                  </a:lnTo>
                  <a:lnTo>
                    <a:pt x="287" y="676"/>
                  </a:lnTo>
                  <a:lnTo>
                    <a:pt x="287" y="678"/>
                  </a:lnTo>
                  <a:lnTo>
                    <a:pt x="285" y="678"/>
                  </a:lnTo>
                  <a:lnTo>
                    <a:pt x="283" y="678"/>
                  </a:lnTo>
                  <a:lnTo>
                    <a:pt x="281" y="678"/>
                  </a:lnTo>
                  <a:lnTo>
                    <a:pt x="280" y="678"/>
                  </a:lnTo>
                  <a:lnTo>
                    <a:pt x="280" y="679"/>
                  </a:lnTo>
                  <a:lnTo>
                    <a:pt x="278" y="679"/>
                  </a:lnTo>
                  <a:lnTo>
                    <a:pt x="276" y="679"/>
                  </a:lnTo>
                  <a:lnTo>
                    <a:pt x="274" y="679"/>
                  </a:lnTo>
                  <a:lnTo>
                    <a:pt x="274" y="681"/>
                  </a:lnTo>
                  <a:lnTo>
                    <a:pt x="272" y="681"/>
                  </a:lnTo>
                  <a:lnTo>
                    <a:pt x="271" y="681"/>
                  </a:lnTo>
                  <a:lnTo>
                    <a:pt x="269" y="681"/>
                  </a:lnTo>
                  <a:lnTo>
                    <a:pt x="269" y="683"/>
                  </a:lnTo>
                  <a:lnTo>
                    <a:pt x="267" y="683"/>
                  </a:lnTo>
                  <a:lnTo>
                    <a:pt x="265" y="683"/>
                  </a:lnTo>
                  <a:lnTo>
                    <a:pt x="264" y="683"/>
                  </a:lnTo>
                  <a:lnTo>
                    <a:pt x="264" y="685"/>
                  </a:lnTo>
                  <a:lnTo>
                    <a:pt x="262" y="685"/>
                  </a:lnTo>
                  <a:lnTo>
                    <a:pt x="260" y="685"/>
                  </a:lnTo>
                  <a:lnTo>
                    <a:pt x="260" y="686"/>
                  </a:lnTo>
                  <a:lnTo>
                    <a:pt x="258" y="686"/>
                  </a:lnTo>
                  <a:lnTo>
                    <a:pt x="257" y="686"/>
                  </a:lnTo>
                  <a:lnTo>
                    <a:pt x="255" y="688"/>
                  </a:lnTo>
                  <a:lnTo>
                    <a:pt x="253" y="688"/>
                  </a:lnTo>
                  <a:lnTo>
                    <a:pt x="251" y="688"/>
                  </a:lnTo>
                  <a:lnTo>
                    <a:pt x="251" y="690"/>
                  </a:lnTo>
                  <a:lnTo>
                    <a:pt x="249" y="690"/>
                  </a:lnTo>
                  <a:lnTo>
                    <a:pt x="248" y="690"/>
                  </a:lnTo>
                  <a:lnTo>
                    <a:pt x="246" y="690"/>
                  </a:lnTo>
                  <a:lnTo>
                    <a:pt x="246" y="692"/>
                  </a:lnTo>
                  <a:lnTo>
                    <a:pt x="244" y="692"/>
                  </a:lnTo>
                  <a:lnTo>
                    <a:pt x="242" y="692"/>
                  </a:lnTo>
                  <a:lnTo>
                    <a:pt x="241" y="692"/>
                  </a:lnTo>
                  <a:lnTo>
                    <a:pt x="239" y="694"/>
                  </a:lnTo>
                  <a:lnTo>
                    <a:pt x="237" y="694"/>
                  </a:lnTo>
                  <a:lnTo>
                    <a:pt x="235" y="694"/>
                  </a:lnTo>
                  <a:lnTo>
                    <a:pt x="234" y="695"/>
                  </a:lnTo>
                  <a:lnTo>
                    <a:pt x="232" y="695"/>
                  </a:lnTo>
                  <a:lnTo>
                    <a:pt x="230" y="695"/>
                  </a:lnTo>
                  <a:lnTo>
                    <a:pt x="230" y="697"/>
                  </a:lnTo>
                  <a:lnTo>
                    <a:pt x="228" y="697"/>
                  </a:lnTo>
                  <a:lnTo>
                    <a:pt x="226" y="697"/>
                  </a:lnTo>
                  <a:lnTo>
                    <a:pt x="226" y="699"/>
                  </a:lnTo>
                  <a:lnTo>
                    <a:pt x="225" y="699"/>
                  </a:lnTo>
                  <a:lnTo>
                    <a:pt x="223" y="699"/>
                  </a:lnTo>
                  <a:lnTo>
                    <a:pt x="221" y="699"/>
                  </a:lnTo>
                  <a:lnTo>
                    <a:pt x="221" y="701"/>
                  </a:lnTo>
                  <a:lnTo>
                    <a:pt x="219" y="701"/>
                  </a:lnTo>
                  <a:lnTo>
                    <a:pt x="218" y="701"/>
                  </a:lnTo>
                  <a:lnTo>
                    <a:pt x="218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2" y="704"/>
                  </a:lnTo>
                  <a:lnTo>
                    <a:pt x="211" y="704"/>
                  </a:lnTo>
                  <a:lnTo>
                    <a:pt x="211" y="706"/>
                  </a:lnTo>
                  <a:lnTo>
                    <a:pt x="209" y="706"/>
                  </a:lnTo>
                  <a:lnTo>
                    <a:pt x="207" y="706"/>
                  </a:lnTo>
                  <a:lnTo>
                    <a:pt x="207" y="708"/>
                  </a:lnTo>
                  <a:lnTo>
                    <a:pt x="205" y="708"/>
                  </a:lnTo>
                  <a:lnTo>
                    <a:pt x="203" y="708"/>
                  </a:lnTo>
                  <a:lnTo>
                    <a:pt x="202" y="708"/>
                  </a:lnTo>
                  <a:lnTo>
                    <a:pt x="202" y="710"/>
                  </a:lnTo>
                  <a:lnTo>
                    <a:pt x="200" y="710"/>
                  </a:lnTo>
                  <a:lnTo>
                    <a:pt x="198" y="710"/>
                  </a:lnTo>
                  <a:lnTo>
                    <a:pt x="198" y="711"/>
                  </a:lnTo>
                  <a:lnTo>
                    <a:pt x="196" y="711"/>
                  </a:lnTo>
                  <a:lnTo>
                    <a:pt x="195" y="711"/>
                  </a:lnTo>
                  <a:lnTo>
                    <a:pt x="195" y="713"/>
                  </a:lnTo>
                  <a:lnTo>
                    <a:pt x="193" y="713"/>
                  </a:lnTo>
                  <a:lnTo>
                    <a:pt x="191" y="713"/>
                  </a:lnTo>
                  <a:lnTo>
                    <a:pt x="191" y="715"/>
                  </a:lnTo>
                  <a:lnTo>
                    <a:pt x="189" y="715"/>
                  </a:lnTo>
                  <a:lnTo>
                    <a:pt x="188" y="715"/>
                  </a:lnTo>
                  <a:lnTo>
                    <a:pt x="188" y="717"/>
                  </a:lnTo>
                  <a:lnTo>
                    <a:pt x="186" y="717"/>
                  </a:lnTo>
                  <a:lnTo>
                    <a:pt x="184" y="717"/>
                  </a:lnTo>
                  <a:lnTo>
                    <a:pt x="184" y="718"/>
                  </a:lnTo>
                  <a:lnTo>
                    <a:pt x="182" y="718"/>
                  </a:lnTo>
                  <a:lnTo>
                    <a:pt x="180" y="718"/>
                  </a:lnTo>
                  <a:lnTo>
                    <a:pt x="180" y="720"/>
                  </a:lnTo>
                  <a:lnTo>
                    <a:pt x="179" y="720"/>
                  </a:lnTo>
                  <a:lnTo>
                    <a:pt x="177" y="720"/>
                  </a:lnTo>
                  <a:lnTo>
                    <a:pt x="177" y="722"/>
                  </a:lnTo>
                  <a:lnTo>
                    <a:pt x="175" y="722"/>
                  </a:lnTo>
                  <a:lnTo>
                    <a:pt x="173" y="724"/>
                  </a:lnTo>
                  <a:lnTo>
                    <a:pt x="172" y="724"/>
                  </a:lnTo>
                  <a:lnTo>
                    <a:pt x="172" y="725"/>
                  </a:lnTo>
                  <a:lnTo>
                    <a:pt x="170" y="725"/>
                  </a:lnTo>
                  <a:lnTo>
                    <a:pt x="168" y="725"/>
                  </a:lnTo>
                  <a:lnTo>
                    <a:pt x="168" y="727"/>
                  </a:lnTo>
                  <a:lnTo>
                    <a:pt x="166" y="727"/>
                  </a:lnTo>
                  <a:lnTo>
                    <a:pt x="166" y="729"/>
                  </a:lnTo>
                  <a:lnTo>
                    <a:pt x="165" y="729"/>
                  </a:lnTo>
                  <a:lnTo>
                    <a:pt x="165" y="731"/>
                  </a:lnTo>
                  <a:lnTo>
                    <a:pt x="163" y="731"/>
                  </a:lnTo>
                  <a:lnTo>
                    <a:pt x="161" y="731"/>
                  </a:lnTo>
                  <a:lnTo>
                    <a:pt x="161" y="733"/>
                  </a:lnTo>
                  <a:lnTo>
                    <a:pt x="159" y="733"/>
                  </a:lnTo>
                  <a:lnTo>
                    <a:pt x="157" y="733"/>
                  </a:lnTo>
                  <a:lnTo>
                    <a:pt x="157" y="734"/>
                  </a:lnTo>
                  <a:lnTo>
                    <a:pt x="156" y="734"/>
                  </a:lnTo>
                  <a:lnTo>
                    <a:pt x="154" y="736"/>
                  </a:lnTo>
                  <a:lnTo>
                    <a:pt x="152" y="736"/>
                  </a:lnTo>
                  <a:lnTo>
                    <a:pt x="152" y="738"/>
                  </a:lnTo>
                  <a:lnTo>
                    <a:pt x="150" y="738"/>
                  </a:lnTo>
                  <a:lnTo>
                    <a:pt x="149" y="738"/>
                  </a:lnTo>
                  <a:lnTo>
                    <a:pt x="149" y="740"/>
                  </a:lnTo>
                  <a:lnTo>
                    <a:pt x="147" y="740"/>
                  </a:lnTo>
                  <a:lnTo>
                    <a:pt x="145" y="740"/>
                  </a:lnTo>
                  <a:lnTo>
                    <a:pt x="145" y="741"/>
                  </a:lnTo>
                  <a:lnTo>
                    <a:pt x="143" y="741"/>
                  </a:lnTo>
                  <a:lnTo>
                    <a:pt x="143" y="743"/>
                  </a:lnTo>
                  <a:lnTo>
                    <a:pt x="142" y="743"/>
                  </a:lnTo>
                  <a:lnTo>
                    <a:pt x="140" y="743"/>
                  </a:lnTo>
                  <a:lnTo>
                    <a:pt x="140" y="745"/>
                  </a:lnTo>
                  <a:lnTo>
                    <a:pt x="138" y="745"/>
                  </a:lnTo>
                  <a:lnTo>
                    <a:pt x="136" y="745"/>
                  </a:lnTo>
                  <a:lnTo>
                    <a:pt x="136" y="747"/>
                  </a:lnTo>
                  <a:lnTo>
                    <a:pt x="134" y="747"/>
                  </a:lnTo>
                  <a:lnTo>
                    <a:pt x="134" y="748"/>
                  </a:lnTo>
                  <a:lnTo>
                    <a:pt x="133" y="748"/>
                  </a:lnTo>
                  <a:lnTo>
                    <a:pt x="133" y="750"/>
                  </a:lnTo>
                  <a:lnTo>
                    <a:pt x="131" y="750"/>
                  </a:lnTo>
                  <a:lnTo>
                    <a:pt x="131" y="752"/>
                  </a:lnTo>
                  <a:lnTo>
                    <a:pt x="129" y="752"/>
                  </a:lnTo>
                  <a:lnTo>
                    <a:pt x="129" y="754"/>
                  </a:lnTo>
                  <a:lnTo>
                    <a:pt x="127" y="754"/>
                  </a:lnTo>
                  <a:lnTo>
                    <a:pt x="127" y="756"/>
                  </a:lnTo>
                  <a:lnTo>
                    <a:pt x="126" y="756"/>
                  </a:lnTo>
                  <a:lnTo>
                    <a:pt x="126" y="757"/>
                  </a:lnTo>
                  <a:lnTo>
                    <a:pt x="124" y="757"/>
                  </a:lnTo>
                  <a:lnTo>
                    <a:pt x="124" y="759"/>
                  </a:lnTo>
                  <a:lnTo>
                    <a:pt x="122" y="759"/>
                  </a:lnTo>
                  <a:lnTo>
                    <a:pt x="120" y="759"/>
                  </a:lnTo>
                  <a:lnTo>
                    <a:pt x="120" y="761"/>
                  </a:lnTo>
                  <a:lnTo>
                    <a:pt x="118" y="761"/>
                  </a:lnTo>
                  <a:lnTo>
                    <a:pt x="117" y="761"/>
                  </a:lnTo>
                  <a:lnTo>
                    <a:pt x="117" y="763"/>
                  </a:lnTo>
                  <a:lnTo>
                    <a:pt x="115" y="763"/>
                  </a:lnTo>
                  <a:lnTo>
                    <a:pt x="113" y="763"/>
                  </a:lnTo>
                  <a:lnTo>
                    <a:pt x="113" y="764"/>
                  </a:lnTo>
                  <a:lnTo>
                    <a:pt x="111" y="764"/>
                  </a:lnTo>
                  <a:lnTo>
                    <a:pt x="110" y="766"/>
                  </a:lnTo>
                  <a:lnTo>
                    <a:pt x="108" y="766"/>
                  </a:lnTo>
                  <a:lnTo>
                    <a:pt x="108" y="768"/>
                  </a:lnTo>
                  <a:lnTo>
                    <a:pt x="108" y="766"/>
                  </a:lnTo>
                  <a:lnTo>
                    <a:pt x="108" y="768"/>
                  </a:lnTo>
                  <a:lnTo>
                    <a:pt x="106" y="768"/>
                  </a:lnTo>
                  <a:lnTo>
                    <a:pt x="104" y="768"/>
                  </a:lnTo>
                  <a:lnTo>
                    <a:pt x="104" y="770"/>
                  </a:lnTo>
                  <a:lnTo>
                    <a:pt x="103" y="770"/>
                  </a:lnTo>
                  <a:lnTo>
                    <a:pt x="101" y="770"/>
                  </a:lnTo>
                  <a:lnTo>
                    <a:pt x="99" y="770"/>
                  </a:lnTo>
                  <a:lnTo>
                    <a:pt x="97" y="771"/>
                  </a:lnTo>
                  <a:lnTo>
                    <a:pt x="95" y="771"/>
                  </a:lnTo>
                  <a:lnTo>
                    <a:pt x="95" y="773"/>
                  </a:lnTo>
                  <a:lnTo>
                    <a:pt x="94" y="773"/>
                  </a:lnTo>
                  <a:lnTo>
                    <a:pt x="92" y="773"/>
                  </a:lnTo>
                  <a:lnTo>
                    <a:pt x="90" y="773"/>
                  </a:lnTo>
                  <a:lnTo>
                    <a:pt x="88" y="773"/>
                  </a:lnTo>
                  <a:lnTo>
                    <a:pt x="88" y="775"/>
                  </a:lnTo>
                  <a:lnTo>
                    <a:pt x="87" y="775"/>
                  </a:lnTo>
                  <a:lnTo>
                    <a:pt x="85" y="775"/>
                  </a:lnTo>
                  <a:lnTo>
                    <a:pt x="83" y="777"/>
                  </a:lnTo>
                  <a:lnTo>
                    <a:pt x="81" y="777"/>
                  </a:lnTo>
                  <a:lnTo>
                    <a:pt x="80" y="777"/>
                  </a:lnTo>
                  <a:lnTo>
                    <a:pt x="78" y="777"/>
                  </a:lnTo>
                  <a:lnTo>
                    <a:pt x="76" y="777"/>
                  </a:lnTo>
                  <a:lnTo>
                    <a:pt x="74" y="777"/>
                  </a:lnTo>
                  <a:lnTo>
                    <a:pt x="72" y="779"/>
                  </a:lnTo>
                  <a:lnTo>
                    <a:pt x="71" y="779"/>
                  </a:lnTo>
                  <a:lnTo>
                    <a:pt x="69" y="779"/>
                  </a:lnTo>
                  <a:lnTo>
                    <a:pt x="67" y="779"/>
                  </a:lnTo>
                  <a:lnTo>
                    <a:pt x="65" y="779"/>
                  </a:lnTo>
                  <a:lnTo>
                    <a:pt x="64" y="779"/>
                  </a:lnTo>
                  <a:lnTo>
                    <a:pt x="62" y="779"/>
                  </a:lnTo>
                  <a:lnTo>
                    <a:pt x="60" y="779"/>
                  </a:lnTo>
                  <a:lnTo>
                    <a:pt x="58" y="779"/>
                  </a:lnTo>
                  <a:lnTo>
                    <a:pt x="57" y="779"/>
                  </a:lnTo>
                  <a:lnTo>
                    <a:pt x="55" y="779"/>
                  </a:lnTo>
                  <a:lnTo>
                    <a:pt x="53" y="779"/>
                  </a:lnTo>
                  <a:lnTo>
                    <a:pt x="51" y="779"/>
                  </a:lnTo>
                  <a:lnTo>
                    <a:pt x="49" y="779"/>
                  </a:lnTo>
                  <a:lnTo>
                    <a:pt x="48" y="779"/>
                  </a:lnTo>
                  <a:lnTo>
                    <a:pt x="46" y="779"/>
                  </a:lnTo>
                  <a:lnTo>
                    <a:pt x="44" y="779"/>
                  </a:lnTo>
                  <a:lnTo>
                    <a:pt x="42" y="779"/>
                  </a:lnTo>
                  <a:lnTo>
                    <a:pt x="41" y="779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5" y="779"/>
                  </a:lnTo>
                  <a:lnTo>
                    <a:pt x="34" y="779"/>
                  </a:lnTo>
                  <a:lnTo>
                    <a:pt x="32" y="779"/>
                  </a:lnTo>
                  <a:lnTo>
                    <a:pt x="30" y="779"/>
                  </a:lnTo>
                  <a:lnTo>
                    <a:pt x="28" y="779"/>
                  </a:lnTo>
                  <a:lnTo>
                    <a:pt x="26" y="779"/>
                  </a:lnTo>
                  <a:lnTo>
                    <a:pt x="25" y="779"/>
                  </a:lnTo>
                  <a:lnTo>
                    <a:pt x="23" y="779"/>
                  </a:lnTo>
                  <a:lnTo>
                    <a:pt x="21" y="779"/>
                  </a:lnTo>
                  <a:lnTo>
                    <a:pt x="21" y="780"/>
                  </a:lnTo>
                  <a:lnTo>
                    <a:pt x="21" y="779"/>
                  </a:lnTo>
                  <a:lnTo>
                    <a:pt x="21" y="780"/>
                  </a:lnTo>
                  <a:lnTo>
                    <a:pt x="19" y="780"/>
                  </a:lnTo>
                  <a:lnTo>
                    <a:pt x="19" y="779"/>
                  </a:lnTo>
                  <a:lnTo>
                    <a:pt x="19" y="780"/>
                  </a:lnTo>
                  <a:lnTo>
                    <a:pt x="19" y="779"/>
                  </a:lnTo>
                  <a:lnTo>
                    <a:pt x="19" y="780"/>
                  </a:lnTo>
                  <a:lnTo>
                    <a:pt x="18" y="780"/>
                  </a:lnTo>
                  <a:lnTo>
                    <a:pt x="16" y="780"/>
                  </a:lnTo>
                  <a:lnTo>
                    <a:pt x="14" y="780"/>
                  </a:lnTo>
                  <a:lnTo>
                    <a:pt x="12" y="780"/>
                  </a:lnTo>
                  <a:lnTo>
                    <a:pt x="11" y="782"/>
                  </a:lnTo>
                  <a:lnTo>
                    <a:pt x="9" y="782"/>
                  </a:lnTo>
                  <a:lnTo>
                    <a:pt x="7" y="782"/>
                  </a:lnTo>
                  <a:lnTo>
                    <a:pt x="5" y="782"/>
                  </a:lnTo>
                  <a:lnTo>
                    <a:pt x="3" y="784"/>
                  </a:lnTo>
                  <a:lnTo>
                    <a:pt x="2" y="784"/>
                  </a:lnTo>
                  <a:lnTo>
                    <a:pt x="0" y="78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1908" y="3698"/>
              <a:ext cx="490" cy="584"/>
            </a:xfrm>
            <a:custGeom>
              <a:avLst/>
              <a:gdLst>
                <a:gd name="T0" fmla="*/ 395 w 490"/>
                <a:gd name="T1" fmla="*/ 578 h 584"/>
                <a:gd name="T2" fmla="*/ 381 w 490"/>
                <a:gd name="T3" fmla="*/ 561 h 584"/>
                <a:gd name="T4" fmla="*/ 358 w 490"/>
                <a:gd name="T5" fmla="*/ 550 h 584"/>
                <a:gd name="T6" fmla="*/ 343 w 490"/>
                <a:gd name="T7" fmla="*/ 534 h 584"/>
                <a:gd name="T8" fmla="*/ 324 w 490"/>
                <a:gd name="T9" fmla="*/ 520 h 584"/>
                <a:gd name="T10" fmla="*/ 299 w 490"/>
                <a:gd name="T11" fmla="*/ 509 h 584"/>
                <a:gd name="T12" fmla="*/ 273 w 490"/>
                <a:gd name="T13" fmla="*/ 504 h 584"/>
                <a:gd name="T14" fmla="*/ 246 w 490"/>
                <a:gd name="T15" fmla="*/ 500 h 584"/>
                <a:gd name="T16" fmla="*/ 219 w 490"/>
                <a:gd name="T17" fmla="*/ 495 h 584"/>
                <a:gd name="T18" fmla="*/ 191 w 490"/>
                <a:gd name="T19" fmla="*/ 492 h 584"/>
                <a:gd name="T20" fmla="*/ 184 w 490"/>
                <a:gd name="T21" fmla="*/ 476 h 584"/>
                <a:gd name="T22" fmla="*/ 168 w 490"/>
                <a:gd name="T23" fmla="*/ 460 h 584"/>
                <a:gd name="T24" fmla="*/ 150 w 490"/>
                <a:gd name="T25" fmla="*/ 447 h 584"/>
                <a:gd name="T26" fmla="*/ 127 w 490"/>
                <a:gd name="T27" fmla="*/ 440 h 584"/>
                <a:gd name="T28" fmla="*/ 119 w 490"/>
                <a:gd name="T29" fmla="*/ 446 h 584"/>
                <a:gd name="T30" fmla="*/ 111 w 490"/>
                <a:gd name="T31" fmla="*/ 435 h 584"/>
                <a:gd name="T32" fmla="*/ 97 w 490"/>
                <a:gd name="T33" fmla="*/ 426 h 584"/>
                <a:gd name="T34" fmla="*/ 99 w 490"/>
                <a:gd name="T35" fmla="*/ 408 h 584"/>
                <a:gd name="T36" fmla="*/ 94 w 490"/>
                <a:gd name="T37" fmla="*/ 384 h 584"/>
                <a:gd name="T38" fmla="*/ 78 w 490"/>
                <a:gd name="T39" fmla="*/ 366 h 584"/>
                <a:gd name="T40" fmla="*/ 69 w 490"/>
                <a:gd name="T41" fmla="*/ 345 h 584"/>
                <a:gd name="T42" fmla="*/ 73 w 490"/>
                <a:gd name="T43" fmla="*/ 323 h 584"/>
                <a:gd name="T44" fmla="*/ 60 w 490"/>
                <a:gd name="T45" fmla="*/ 306 h 584"/>
                <a:gd name="T46" fmla="*/ 44 w 490"/>
                <a:gd name="T47" fmla="*/ 290 h 584"/>
                <a:gd name="T48" fmla="*/ 23 w 490"/>
                <a:gd name="T49" fmla="*/ 274 h 584"/>
                <a:gd name="T50" fmla="*/ 7 w 490"/>
                <a:gd name="T51" fmla="*/ 256 h 584"/>
                <a:gd name="T52" fmla="*/ 2 w 490"/>
                <a:gd name="T53" fmla="*/ 231 h 584"/>
                <a:gd name="T54" fmla="*/ 9 w 490"/>
                <a:gd name="T55" fmla="*/ 210 h 584"/>
                <a:gd name="T56" fmla="*/ 34 w 490"/>
                <a:gd name="T57" fmla="*/ 210 h 584"/>
                <a:gd name="T58" fmla="*/ 57 w 490"/>
                <a:gd name="T59" fmla="*/ 214 h 584"/>
                <a:gd name="T60" fmla="*/ 81 w 490"/>
                <a:gd name="T61" fmla="*/ 207 h 584"/>
                <a:gd name="T62" fmla="*/ 103 w 490"/>
                <a:gd name="T63" fmla="*/ 198 h 584"/>
                <a:gd name="T64" fmla="*/ 120 w 490"/>
                <a:gd name="T65" fmla="*/ 196 h 584"/>
                <a:gd name="T66" fmla="*/ 138 w 490"/>
                <a:gd name="T67" fmla="*/ 191 h 584"/>
                <a:gd name="T68" fmla="*/ 158 w 490"/>
                <a:gd name="T69" fmla="*/ 173 h 584"/>
                <a:gd name="T70" fmla="*/ 177 w 490"/>
                <a:gd name="T71" fmla="*/ 166 h 584"/>
                <a:gd name="T72" fmla="*/ 198 w 490"/>
                <a:gd name="T73" fmla="*/ 162 h 584"/>
                <a:gd name="T74" fmla="*/ 219 w 490"/>
                <a:gd name="T75" fmla="*/ 164 h 584"/>
                <a:gd name="T76" fmla="*/ 234 w 490"/>
                <a:gd name="T77" fmla="*/ 148 h 584"/>
                <a:gd name="T78" fmla="*/ 258 w 490"/>
                <a:gd name="T79" fmla="*/ 152 h 584"/>
                <a:gd name="T80" fmla="*/ 278 w 490"/>
                <a:gd name="T81" fmla="*/ 141 h 584"/>
                <a:gd name="T82" fmla="*/ 297 w 490"/>
                <a:gd name="T83" fmla="*/ 139 h 584"/>
                <a:gd name="T84" fmla="*/ 315 w 490"/>
                <a:gd name="T85" fmla="*/ 139 h 584"/>
                <a:gd name="T86" fmla="*/ 333 w 490"/>
                <a:gd name="T87" fmla="*/ 141 h 584"/>
                <a:gd name="T88" fmla="*/ 359 w 490"/>
                <a:gd name="T89" fmla="*/ 143 h 584"/>
                <a:gd name="T90" fmla="*/ 373 w 490"/>
                <a:gd name="T91" fmla="*/ 146 h 584"/>
                <a:gd name="T92" fmla="*/ 372 w 490"/>
                <a:gd name="T93" fmla="*/ 132 h 584"/>
                <a:gd name="T94" fmla="*/ 388 w 490"/>
                <a:gd name="T95" fmla="*/ 120 h 584"/>
                <a:gd name="T96" fmla="*/ 407 w 490"/>
                <a:gd name="T97" fmla="*/ 131 h 584"/>
                <a:gd name="T98" fmla="*/ 411 w 490"/>
                <a:gd name="T99" fmla="*/ 118 h 584"/>
                <a:gd name="T100" fmla="*/ 414 w 490"/>
                <a:gd name="T101" fmla="*/ 109 h 584"/>
                <a:gd name="T102" fmla="*/ 434 w 490"/>
                <a:gd name="T103" fmla="*/ 100 h 584"/>
                <a:gd name="T104" fmla="*/ 460 w 490"/>
                <a:gd name="T105" fmla="*/ 95 h 584"/>
                <a:gd name="T106" fmla="*/ 473 w 490"/>
                <a:gd name="T107" fmla="*/ 84 h 584"/>
                <a:gd name="T108" fmla="*/ 474 w 490"/>
                <a:gd name="T109" fmla="*/ 67 h 584"/>
                <a:gd name="T110" fmla="*/ 481 w 490"/>
                <a:gd name="T111" fmla="*/ 46 h 584"/>
                <a:gd name="T112" fmla="*/ 485 w 490"/>
                <a:gd name="T113" fmla="*/ 33 h 584"/>
                <a:gd name="T114" fmla="*/ 476 w 490"/>
                <a:gd name="T115" fmla="*/ 12 h 584"/>
                <a:gd name="T116" fmla="*/ 458 w 490"/>
                <a:gd name="T117" fmla="*/ 1 h 584"/>
                <a:gd name="T118" fmla="*/ 441 w 490"/>
                <a:gd name="T119" fmla="*/ 1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584">
                  <a:moveTo>
                    <a:pt x="416" y="582"/>
                  </a:moveTo>
                  <a:lnTo>
                    <a:pt x="414" y="582"/>
                  </a:lnTo>
                  <a:lnTo>
                    <a:pt x="412" y="582"/>
                  </a:lnTo>
                  <a:lnTo>
                    <a:pt x="411" y="582"/>
                  </a:lnTo>
                  <a:lnTo>
                    <a:pt x="411" y="584"/>
                  </a:lnTo>
                  <a:lnTo>
                    <a:pt x="409" y="584"/>
                  </a:lnTo>
                  <a:lnTo>
                    <a:pt x="407" y="584"/>
                  </a:lnTo>
                  <a:lnTo>
                    <a:pt x="405" y="584"/>
                  </a:lnTo>
                  <a:lnTo>
                    <a:pt x="404" y="584"/>
                  </a:lnTo>
                  <a:lnTo>
                    <a:pt x="402" y="584"/>
                  </a:lnTo>
                  <a:lnTo>
                    <a:pt x="402" y="582"/>
                  </a:lnTo>
                  <a:lnTo>
                    <a:pt x="400" y="582"/>
                  </a:lnTo>
                  <a:lnTo>
                    <a:pt x="398" y="582"/>
                  </a:lnTo>
                  <a:lnTo>
                    <a:pt x="398" y="580"/>
                  </a:lnTo>
                  <a:lnTo>
                    <a:pt x="396" y="580"/>
                  </a:lnTo>
                  <a:lnTo>
                    <a:pt x="396" y="578"/>
                  </a:lnTo>
                  <a:lnTo>
                    <a:pt x="395" y="578"/>
                  </a:lnTo>
                  <a:lnTo>
                    <a:pt x="395" y="577"/>
                  </a:lnTo>
                  <a:lnTo>
                    <a:pt x="395" y="575"/>
                  </a:lnTo>
                  <a:lnTo>
                    <a:pt x="395" y="573"/>
                  </a:lnTo>
                  <a:lnTo>
                    <a:pt x="395" y="571"/>
                  </a:lnTo>
                  <a:lnTo>
                    <a:pt x="395" y="569"/>
                  </a:lnTo>
                  <a:lnTo>
                    <a:pt x="395" y="568"/>
                  </a:lnTo>
                  <a:lnTo>
                    <a:pt x="393" y="568"/>
                  </a:lnTo>
                  <a:lnTo>
                    <a:pt x="393" y="566"/>
                  </a:lnTo>
                  <a:lnTo>
                    <a:pt x="391" y="566"/>
                  </a:lnTo>
                  <a:lnTo>
                    <a:pt x="391" y="564"/>
                  </a:lnTo>
                  <a:lnTo>
                    <a:pt x="389" y="564"/>
                  </a:lnTo>
                  <a:lnTo>
                    <a:pt x="388" y="562"/>
                  </a:lnTo>
                  <a:lnTo>
                    <a:pt x="386" y="562"/>
                  </a:lnTo>
                  <a:lnTo>
                    <a:pt x="386" y="561"/>
                  </a:lnTo>
                  <a:lnTo>
                    <a:pt x="384" y="561"/>
                  </a:lnTo>
                  <a:lnTo>
                    <a:pt x="382" y="561"/>
                  </a:lnTo>
                  <a:lnTo>
                    <a:pt x="381" y="561"/>
                  </a:lnTo>
                  <a:lnTo>
                    <a:pt x="381" y="559"/>
                  </a:lnTo>
                  <a:lnTo>
                    <a:pt x="379" y="559"/>
                  </a:lnTo>
                  <a:lnTo>
                    <a:pt x="377" y="559"/>
                  </a:lnTo>
                  <a:lnTo>
                    <a:pt x="375" y="557"/>
                  </a:lnTo>
                  <a:lnTo>
                    <a:pt x="373" y="557"/>
                  </a:lnTo>
                  <a:lnTo>
                    <a:pt x="372" y="557"/>
                  </a:lnTo>
                  <a:lnTo>
                    <a:pt x="372" y="555"/>
                  </a:lnTo>
                  <a:lnTo>
                    <a:pt x="370" y="555"/>
                  </a:lnTo>
                  <a:lnTo>
                    <a:pt x="368" y="555"/>
                  </a:lnTo>
                  <a:lnTo>
                    <a:pt x="366" y="555"/>
                  </a:lnTo>
                  <a:lnTo>
                    <a:pt x="365" y="554"/>
                  </a:lnTo>
                  <a:lnTo>
                    <a:pt x="363" y="554"/>
                  </a:lnTo>
                  <a:lnTo>
                    <a:pt x="361" y="554"/>
                  </a:lnTo>
                  <a:lnTo>
                    <a:pt x="361" y="552"/>
                  </a:lnTo>
                  <a:lnTo>
                    <a:pt x="359" y="552"/>
                  </a:lnTo>
                  <a:lnTo>
                    <a:pt x="358" y="552"/>
                  </a:lnTo>
                  <a:lnTo>
                    <a:pt x="358" y="550"/>
                  </a:lnTo>
                  <a:lnTo>
                    <a:pt x="356" y="550"/>
                  </a:lnTo>
                  <a:lnTo>
                    <a:pt x="354" y="550"/>
                  </a:lnTo>
                  <a:lnTo>
                    <a:pt x="354" y="548"/>
                  </a:lnTo>
                  <a:lnTo>
                    <a:pt x="352" y="548"/>
                  </a:lnTo>
                  <a:lnTo>
                    <a:pt x="350" y="548"/>
                  </a:lnTo>
                  <a:lnTo>
                    <a:pt x="350" y="546"/>
                  </a:lnTo>
                  <a:lnTo>
                    <a:pt x="349" y="546"/>
                  </a:lnTo>
                  <a:lnTo>
                    <a:pt x="349" y="545"/>
                  </a:lnTo>
                  <a:lnTo>
                    <a:pt x="347" y="545"/>
                  </a:lnTo>
                  <a:lnTo>
                    <a:pt x="347" y="543"/>
                  </a:lnTo>
                  <a:lnTo>
                    <a:pt x="347" y="541"/>
                  </a:lnTo>
                  <a:lnTo>
                    <a:pt x="345" y="541"/>
                  </a:lnTo>
                  <a:lnTo>
                    <a:pt x="345" y="539"/>
                  </a:lnTo>
                  <a:lnTo>
                    <a:pt x="343" y="539"/>
                  </a:lnTo>
                  <a:lnTo>
                    <a:pt x="343" y="538"/>
                  </a:lnTo>
                  <a:lnTo>
                    <a:pt x="343" y="536"/>
                  </a:lnTo>
                  <a:lnTo>
                    <a:pt x="343" y="534"/>
                  </a:lnTo>
                  <a:lnTo>
                    <a:pt x="342" y="534"/>
                  </a:lnTo>
                  <a:lnTo>
                    <a:pt x="342" y="532"/>
                  </a:lnTo>
                  <a:lnTo>
                    <a:pt x="340" y="532"/>
                  </a:lnTo>
                  <a:lnTo>
                    <a:pt x="340" y="531"/>
                  </a:lnTo>
                  <a:lnTo>
                    <a:pt x="338" y="531"/>
                  </a:lnTo>
                  <a:lnTo>
                    <a:pt x="336" y="529"/>
                  </a:lnTo>
                  <a:lnTo>
                    <a:pt x="334" y="529"/>
                  </a:lnTo>
                  <a:lnTo>
                    <a:pt x="334" y="527"/>
                  </a:lnTo>
                  <a:lnTo>
                    <a:pt x="333" y="527"/>
                  </a:lnTo>
                  <a:lnTo>
                    <a:pt x="333" y="525"/>
                  </a:lnTo>
                  <a:lnTo>
                    <a:pt x="331" y="525"/>
                  </a:lnTo>
                  <a:lnTo>
                    <a:pt x="329" y="525"/>
                  </a:lnTo>
                  <a:lnTo>
                    <a:pt x="329" y="523"/>
                  </a:lnTo>
                  <a:lnTo>
                    <a:pt x="327" y="523"/>
                  </a:lnTo>
                  <a:lnTo>
                    <a:pt x="326" y="522"/>
                  </a:lnTo>
                  <a:lnTo>
                    <a:pt x="324" y="522"/>
                  </a:lnTo>
                  <a:lnTo>
                    <a:pt x="324" y="520"/>
                  </a:lnTo>
                  <a:lnTo>
                    <a:pt x="322" y="520"/>
                  </a:lnTo>
                  <a:lnTo>
                    <a:pt x="320" y="520"/>
                  </a:lnTo>
                  <a:lnTo>
                    <a:pt x="319" y="518"/>
                  </a:lnTo>
                  <a:lnTo>
                    <a:pt x="317" y="518"/>
                  </a:lnTo>
                  <a:lnTo>
                    <a:pt x="315" y="518"/>
                  </a:lnTo>
                  <a:lnTo>
                    <a:pt x="315" y="516"/>
                  </a:lnTo>
                  <a:lnTo>
                    <a:pt x="313" y="516"/>
                  </a:lnTo>
                  <a:lnTo>
                    <a:pt x="311" y="516"/>
                  </a:lnTo>
                  <a:lnTo>
                    <a:pt x="311" y="515"/>
                  </a:lnTo>
                  <a:lnTo>
                    <a:pt x="310" y="515"/>
                  </a:lnTo>
                  <a:lnTo>
                    <a:pt x="308" y="513"/>
                  </a:lnTo>
                  <a:lnTo>
                    <a:pt x="306" y="513"/>
                  </a:lnTo>
                  <a:lnTo>
                    <a:pt x="306" y="511"/>
                  </a:lnTo>
                  <a:lnTo>
                    <a:pt x="304" y="511"/>
                  </a:lnTo>
                  <a:lnTo>
                    <a:pt x="303" y="511"/>
                  </a:lnTo>
                  <a:lnTo>
                    <a:pt x="301" y="509"/>
                  </a:lnTo>
                  <a:lnTo>
                    <a:pt x="299" y="509"/>
                  </a:lnTo>
                  <a:lnTo>
                    <a:pt x="297" y="509"/>
                  </a:lnTo>
                  <a:lnTo>
                    <a:pt x="296" y="509"/>
                  </a:lnTo>
                  <a:lnTo>
                    <a:pt x="296" y="508"/>
                  </a:lnTo>
                  <a:lnTo>
                    <a:pt x="294" y="508"/>
                  </a:lnTo>
                  <a:lnTo>
                    <a:pt x="292" y="508"/>
                  </a:lnTo>
                  <a:lnTo>
                    <a:pt x="290" y="508"/>
                  </a:lnTo>
                  <a:lnTo>
                    <a:pt x="288" y="506"/>
                  </a:lnTo>
                  <a:lnTo>
                    <a:pt x="287" y="506"/>
                  </a:lnTo>
                  <a:lnTo>
                    <a:pt x="285" y="506"/>
                  </a:lnTo>
                  <a:lnTo>
                    <a:pt x="283" y="506"/>
                  </a:lnTo>
                  <a:lnTo>
                    <a:pt x="283" y="504"/>
                  </a:lnTo>
                  <a:lnTo>
                    <a:pt x="281" y="504"/>
                  </a:lnTo>
                  <a:lnTo>
                    <a:pt x="280" y="504"/>
                  </a:lnTo>
                  <a:lnTo>
                    <a:pt x="278" y="504"/>
                  </a:lnTo>
                  <a:lnTo>
                    <a:pt x="276" y="504"/>
                  </a:lnTo>
                  <a:lnTo>
                    <a:pt x="274" y="504"/>
                  </a:lnTo>
                  <a:lnTo>
                    <a:pt x="273" y="504"/>
                  </a:lnTo>
                  <a:lnTo>
                    <a:pt x="273" y="502"/>
                  </a:lnTo>
                  <a:lnTo>
                    <a:pt x="271" y="502"/>
                  </a:lnTo>
                  <a:lnTo>
                    <a:pt x="269" y="502"/>
                  </a:lnTo>
                  <a:lnTo>
                    <a:pt x="267" y="502"/>
                  </a:lnTo>
                  <a:lnTo>
                    <a:pt x="265" y="502"/>
                  </a:lnTo>
                  <a:lnTo>
                    <a:pt x="264" y="502"/>
                  </a:lnTo>
                  <a:lnTo>
                    <a:pt x="262" y="502"/>
                  </a:lnTo>
                  <a:lnTo>
                    <a:pt x="260" y="502"/>
                  </a:lnTo>
                  <a:lnTo>
                    <a:pt x="260" y="500"/>
                  </a:lnTo>
                  <a:lnTo>
                    <a:pt x="258" y="500"/>
                  </a:lnTo>
                  <a:lnTo>
                    <a:pt x="257" y="500"/>
                  </a:lnTo>
                  <a:lnTo>
                    <a:pt x="255" y="500"/>
                  </a:lnTo>
                  <a:lnTo>
                    <a:pt x="253" y="500"/>
                  </a:lnTo>
                  <a:lnTo>
                    <a:pt x="251" y="500"/>
                  </a:lnTo>
                  <a:lnTo>
                    <a:pt x="250" y="500"/>
                  </a:lnTo>
                  <a:lnTo>
                    <a:pt x="248" y="500"/>
                  </a:lnTo>
                  <a:lnTo>
                    <a:pt x="246" y="500"/>
                  </a:lnTo>
                  <a:lnTo>
                    <a:pt x="244" y="500"/>
                  </a:lnTo>
                  <a:lnTo>
                    <a:pt x="242" y="500"/>
                  </a:lnTo>
                  <a:lnTo>
                    <a:pt x="241" y="499"/>
                  </a:lnTo>
                  <a:lnTo>
                    <a:pt x="239" y="499"/>
                  </a:lnTo>
                  <a:lnTo>
                    <a:pt x="237" y="499"/>
                  </a:lnTo>
                  <a:lnTo>
                    <a:pt x="235" y="499"/>
                  </a:lnTo>
                  <a:lnTo>
                    <a:pt x="234" y="499"/>
                  </a:lnTo>
                  <a:lnTo>
                    <a:pt x="232" y="499"/>
                  </a:lnTo>
                  <a:lnTo>
                    <a:pt x="230" y="499"/>
                  </a:lnTo>
                  <a:lnTo>
                    <a:pt x="228" y="499"/>
                  </a:lnTo>
                  <a:lnTo>
                    <a:pt x="227" y="499"/>
                  </a:lnTo>
                  <a:lnTo>
                    <a:pt x="225" y="499"/>
                  </a:lnTo>
                  <a:lnTo>
                    <a:pt x="225" y="497"/>
                  </a:lnTo>
                  <a:lnTo>
                    <a:pt x="223" y="497"/>
                  </a:lnTo>
                  <a:lnTo>
                    <a:pt x="221" y="497"/>
                  </a:lnTo>
                  <a:lnTo>
                    <a:pt x="219" y="497"/>
                  </a:lnTo>
                  <a:lnTo>
                    <a:pt x="219" y="495"/>
                  </a:lnTo>
                  <a:lnTo>
                    <a:pt x="218" y="495"/>
                  </a:lnTo>
                  <a:lnTo>
                    <a:pt x="216" y="495"/>
                  </a:lnTo>
                  <a:lnTo>
                    <a:pt x="214" y="495"/>
                  </a:lnTo>
                  <a:lnTo>
                    <a:pt x="212" y="493"/>
                  </a:lnTo>
                  <a:lnTo>
                    <a:pt x="211" y="493"/>
                  </a:lnTo>
                  <a:lnTo>
                    <a:pt x="209" y="493"/>
                  </a:lnTo>
                  <a:lnTo>
                    <a:pt x="207" y="493"/>
                  </a:lnTo>
                  <a:lnTo>
                    <a:pt x="205" y="493"/>
                  </a:lnTo>
                  <a:lnTo>
                    <a:pt x="204" y="493"/>
                  </a:lnTo>
                  <a:lnTo>
                    <a:pt x="202" y="493"/>
                  </a:lnTo>
                  <a:lnTo>
                    <a:pt x="200" y="493"/>
                  </a:lnTo>
                  <a:lnTo>
                    <a:pt x="198" y="493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5" y="492"/>
                  </a:lnTo>
                  <a:lnTo>
                    <a:pt x="193" y="492"/>
                  </a:lnTo>
                  <a:lnTo>
                    <a:pt x="191" y="492"/>
                  </a:lnTo>
                  <a:lnTo>
                    <a:pt x="189" y="492"/>
                  </a:lnTo>
                  <a:lnTo>
                    <a:pt x="188" y="492"/>
                  </a:lnTo>
                  <a:lnTo>
                    <a:pt x="186" y="492"/>
                  </a:lnTo>
                  <a:lnTo>
                    <a:pt x="184" y="492"/>
                  </a:lnTo>
                  <a:lnTo>
                    <a:pt x="186" y="492"/>
                  </a:lnTo>
                  <a:lnTo>
                    <a:pt x="186" y="490"/>
                  </a:lnTo>
                  <a:lnTo>
                    <a:pt x="188" y="490"/>
                  </a:lnTo>
                  <a:lnTo>
                    <a:pt x="188" y="488"/>
                  </a:lnTo>
                  <a:lnTo>
                    <a:pt x="188" y="486"/>
                  </a:lnTo>
                  <a:lnTo>
                    <a:pt x="188" y="484"/>
                  </a:lnTo>
                  <a:lnTo>
                    <a:pt x="186" y="484"/>
                  </a:lnTo>
                  <a:lnTo>
                    <a:pt x="186" y="483"/>
                  </a:lnTo>
                  <a:lnTo>
                    <a:pt x="186" y="481"/>
                  </a:lnTo>
                  <a:lnTo>
                    <a:pt x="186" y="479"/>
                  </a:lnTo>
                  <a:lnTo>
                    <a:pt x="184" y="479"/>
                  </a:lnTo>
                  <a:lnTo>
                    <a:pt x="184" y="477"/>
                  </a:lnTo>
                  <a:lnTo>
                    <a:pt x="184" y="476"/>
                  </a:lnTo>
                  <a:lnTo>
                    <a:pt x="182" y="476"/>
                  </a:lnTo>
                  <a:lnTo>
                    <a:pt x="182" y="474"/>
                  </a:lnTo>
                  <a:lnTo>
                    <a:pt x="182" y="472"/>
                  </a:lnTo>
                  <a:lnTo>
                    <a:pt x="181" y="472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69"/>
                  </a:lnTo>
                  <a:lnTo>
                    <a:pt x="177" y="469"/>
                  </a:lnTo>
                  <a:lnTo>
                    <a:pt x="175" y="467"/>
                  </a:lnTo>
                  <a:lnTo>
                    <a:pt x="173" y="467"/>
                  </a:lnTo>
                  <a:lnTo>
                    <a:pt x="173" y="465"/>
                  </a:lnTo>
                  <a:lnTo>
                    <a:pt x="172" y="465"/>
                  </a:lnTo>
                  <a:lnTo>
                    <a:pt x="172" y="463"/>
                  </a:lnTo>
                  <a:lnTo>
                    <a:pt x="170" y="463"/>
                  </a:lnTo>
                  <a:lnTo>
                    <a:pt x="170" y="461"/>
                  </a:lnTo>
                  <a:lnTo>
                    <a:pt x="168" y="461"/>
                  </a:lnTo>
                  <a:lnTo>
                    <a:pt x="168" y="460"/>
                  </a:lnTo>
                  <a:lnTo>
                    <a:pt x="166" y="460"/>
                  </a:lnTo>
                  <a:lnTo>
                    <a:pt x="165" y="460"/>
                  </a:lnTo>
                  <a:lnTo>
                    <a:pt x="165" y="458"/>
                  </a:lnTo>
                  <a:lnTo>
                    <a:pt x="163" y="458"/>
                  </a:lnTo>
                  <a:lnTo>
                    <a:pt x="163" y="456"/>
                  </a:lnTo>
                  <a:lnTo>
                    <a:pt x="161" y="456"/>
                  </a:lnTo>
                  <a:lnTo>
                    <a:pt x="159" y="456"/>
                  </a:lnTo>
                  <a:lnTo>
                    <a:pt x="159" y="454"/>
                  </a:lnTo>
                  <a:lnTo>
                    <a:pt x="158" y="454"/>
                  </a:lnTo>
                  <a:lnTo>
                    <a:pt x="158" y="453"/>
                  </a:lnTo>
                  <a:lnTo>
                    <a:pt x="156" y="453"/>
                  </a:lnTo>
                  <a:lnTo>
                    <a:pt x="156" y="451"/>
                  </a:lnTo>
                  <a:lnTo>
                    <a:pt x="154" y="451"/>
                  </a:lnTo>
                  <a:lnTo>
                    <a:pt x="154" y="449"/>
                  </a:lnTo>
                  <a:lnTo>
                    <a:pt x="152" y="449"/>
                  </a:lnTo>
                  <a:lnTo>
                    <a:pt x="150" y="449"/>
                  </a:lnTo>
                  <a:lnTo>
                    <a:pt x="150" y="447"/>
                  </a:lnTo>
                  <a:lnTo>
                    <a:pt x="149" y="447"/>
                  </a:lnTo>
                  <a:lnTo>
                    <a:pt x="149" y="446"/>
                  </a:lnTo>
                  <a:lnTo>
                    <a:pt x="147" y="446"/>
                  </a:lnTo>
                  <a:lnTo>
                    <a:pt x="147" y="444"/>
                  </a:lnTo>
                  <a:lnTo>
                    <a:pt x="145" y="444"/>
                  </a:lnTo>
                  <a:lnTo>
                    <a:pt x="143" y="444"/>
                  </a:lnTo>
                  <a:lnTo>
                    <a:pt x="143" y="442"/>
                  </a:lnTo>
                  <a:lnTo>
                    <a:pt x="142" y="442"/>
                  </a:lnTo>
                  <a:lnTo>
                    <a:pt x="140" y="442"/>
                  </a:lnTo>
                  <a:lnTo>
                    <a:pt x="140" y="440"/>
                  </a:lnTo>
                  <a:lnTo>
                    <a:pt x="138" y="440"/>
                  </a:lnTo>
                  <a:lnTo>
                    <a:pt x="136" y="440"/>
                  </a:lnTo>
                  <a:lnTo>
                    <a:pt x="134" y="440"/>
                  </a:lnTo>
                  <a:lnTo>
                    <a:pt x="133" y="440"/>
                  </a:lnTo>
                  <a:lnTo>
                    <a:pt x="131" y="438"/>
                  </a:lnTo>
                  <a:lnTo>
                    <a:pt x="129" y="440"/>
                  </a:lnTo>
                  <a:lnTo>
                    <a:pt x="127" y="440"/>
                  </a:lnTo>
                  <a:lnTo>
                    <a:pt x="126" y="440"/>
                  </a:lnTo>
                  <a:lnTo>
                    <a:pt x="126" y="442"/>
                  </a:lnTo>
                  <a:lnTo>
                    <a:pt x="124" y="442"/>
                  </a:lnTo>
                  <a:lnTo>
                    <a:pt x="122" y="442"/>
                  </a:lnTo>
                  <a:lnTo>
                    <a:pt x="120" y="442"/>
                  </a:lnTo>
                  <a:lnTo>
                    <a:pt x="120" y="440"/>
                  </a:lnTo>
                  <a:lnTo>
                    <a:pt x="119" y="440"/>
                  </a:lnTo>
                  <a:lnTo>
                    <a:pt x="119" y="442"/>
                  </a:lnTo>
                  <a:lnTo>
                    <a:pt x="117" y="442"/>
                  </a:lnTo>
                  <a:lnTo>
                    <a:pt x="119" y="442"/>
                  </a:lnTo>
                  <a:lnTo>
                    <a:pt x="120" y="444"/>
                  </a:lnTo>
                  <a:lnTo>
                    <a:pt x="120" y="446"/>
                  </a:lnTo>
                  <a:lnTo>
                    <a:pt x="122" y="446"/>
                  </a:lnTo>
                  <a:lnTo>
                    <a:pt x="122" y="447"/>
                  </a:lnTo>
                  <a:lnTo>
                    <a:pt x="120" y="447"/>
                  </a:lnTo>
                  <a:lnTo>
                    <a:pt x="120" y="446"/>
                  </a:lnTo>
                  <a:lnTo>
                    <a:pt x="119" y="446"/>
                  </a:lnTo>
                  <a:lnTo>
                    <a:pt x="117" y="446"/>
                  </a:lnTo>
                  <a:lnTo>
                    <a:pt x="117" y="444"/>
                  </a:lnTo>
                  <a:lnTo>
                    <a:pt x="115" y="442"/>
                  </a:lnTo>
                  <a:lnTo>
                    <a:pt x="113" y="440"/>
                  </a:lnTo>
                  <a:lnTo>
                    <a:pt x="111" y="438"/>
                  </a:lnTo>
                  <a:lnTo>
                    <a:pt x="110" y="438"/>
                  </a:lnTo>
                  <a:lnTo>
                    <a:pt x="110" y="437"/>
                  </a:lnTo>
                  <a:lnTo>
                    <a:pt x="108" y="437"/>
                  </a:lnTo>
                  <a:lnTo>
                    <a:pt x="108" y="435"/>
                  </a:lnTo>
                  <a:lnTo>
                    <a:pt x="106" y="435"/>
                  </a:lnTo>
                  <a:lnTo>
                    <a:pt x="106" y="433"/>
                  </a:lnTo>
                  <a:lnTo>
                    <a:pt x="106" y="435"/>
                  </a:lnTo>
                  <a:lnTo>
                    <a:pt x="108" y="435"/>
                  </a:lnTo>
                  <a:lnTo>
                    <a:pt x="110" y="435"/>
                  </a:lnTo>
                  <a:lnTo>
                    <a:pt x="111" y="435"/>
                  </a:lnTo>
                  <a:lnTo>
                    <a:pt x="111" y="437"/>
                  </a:lnTo>
                  <a:lnTo>
                    <a:pt x="111" y="435"/>
                  </a:lnTo>
                  <a:lnTo>
                    <a:pt x="110" y="435"/>
                  </a:lnTo>
                  <a:lnTo>
                    <a:pt x="110" y="433"/>
                  </a:lnTo>
                  <a:lnTo>
                    <a:pt x="108" y="433"/>
                  </a:lnTo>
                  <a:lnTo>
                    <a:pt x="108" y="431"/>
                  </a:lnTo>
                  <a:lnTo>
                    <a:pt x="108" y="430"/>
                  </a:lnTo>
                  <a:lnTo>
                    <a:pt x="108" y="428"/>
                  </a:lnTo>
                  <a:lnTo>
                    <a:pt x="108" y="426"/>
                  </a:lnTo>
                  <a:lnTo>
                    <a:pt x="106" y="426"/>
                  </a:lnTo>
                  <a:lnTo>
                    <a:pt x="106" y="424"/>
                  </a:lnTo>
                  <a:lnTo>
                    <a:pt x="106" y="423"/>
                  </a:lnTo>
                  <a:lnTo>
                    <a:pt x="104" y="423"/>
                  </a:lnTo>
                  <a:lnTo>
                    <a:pt x="103" y="423"/>
                  </a:lnTo>
                  <a:lnTo>
                    <a:pt x="101" y="421"/>
                  </a:lnTo>
                  <a:lnTo>
                    <a:pt x="101" y="423"/>
                  </a:lnTo>
                  <a:lnTo>
                    <a:pt x="99" y="424"/>
                  </a:lnTo>
                  <a:lnTo>
                    <a:pt x="99" y="426"/>
                  </a:lnTo>
                  <a:lnTo>
                    <a:pt x="97" y="426"/>
                  </a:lnTo>
                  <a:lnTo>
                    <a:pt x="97" y="424"/>
                  </a:lnTo>
                  <a:lnTo>
                    <a:pt x="96" y="424"/>
                  </a:lnTo>
                  <a:lnTo>
                    <a:pt x="96" y="423"/>
                  </a:lnTo>
                  <a:lnTo>
                    <a:pt x="96" y="421"/>
                  </a:lnTo>
                  <a:lnTo>
                    <a:pt x="96" y="419"/>
                  </a:lnTo>
                  <a:lnTo>
                    <a:pt x="97" y="419"/>
                  </a:lnTo>
                  <a:lnTo>
                    <a:pt x="97" y="417"/>
                  </a:lnTo>
                  <a:lnTo>
                    <a:pt x="96" y="417"/>
                  </a:lnTo>
                  <a:lnTo>
                    <a:pt x="96" y="415"/>
                  </a:lnTo>
                  <a:lnTo>
                    <a:pt x="97" y="415"/>
                  </a:lnTo>
                  <a:lnTo>
                    <a:pt x="99" y="415"/>
                  </a:lnTo>
                  <a:lnTo>
                    <a:pt x="99" y="414"/>
                  </a:lnTo>
                  <a:lnTo>
                    <a:pt x="101" y="414"/>
                  </a:lnTo>
                  <a:lnTo>
                    <a:pt x="101" y="412"/>
                  </a:lnTo>
                  <a:lnTo>
                    <a:pt x="101" y="410"/>
                  </a:lnTo>
                  <a:lnTo>
                    <a:pt x="99" y="410"/>
                  </a:lnTo>
                  <a:lnTo>
                    <a:pt x="99" y="408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99" y="403"/>
                  </a:lnTo>
                  <a:lnTo>
                    <a:pt x="97" y="403"/>
                  </a:lnTo>
                  <a:lnTo>
                    <a:pt x="97" y="401"/>
                  </a:lnTo>
                  <a:lnTo>
                    <a:pt x="96" y="400"/>
                  </a:lnTo>
                  <a:lnTo>
                    <a:pt x="96" y="398"/>
                  </a:lnTo>
                  <a:lnTo>
                    <a:pt x="96" y="396"/>
                  </a:lnTo>
                  <a:lnTo>
                    <a:pt x="96" y="394"/>
                  </a:lnTo>
                  <a:lnTo>
                    <a:pt x="96" y="392"/>
                  </a:lnTo>
                  <a:lnTo>
                    <a:pt x="97" y="392"/>
                  </a:lnTo>
                  <a:lnTo>
                    <a:pt x="97" y="391"/>
                  </a:lnTo>
                  <a:lnTo>
                    <a:pt x="96" y="391"/>
                  </a:lnTo>
                  <a:lnTo>
                    <a:pt x="96" y="389"/>
                  </a:lnTo>
                  <a:lnTo>
                    <a:pt x="96" y="387"/>
                  </a:lnTo>
                  <a:lnTo>
                    <a:pt x="96" y="385"/>
                  </a:lnTo>
                  <a:lnTo>
                    <a:pt x="94" y="384"/>
                  </a:lnTo>
                  <a:lnTo>
                    <a:pt x="92" y="382"/>
                  </a:lnTo>
                  <a:lnTo>
                    <a:pt x="90" y="382"/>
                  </a:lnTo>
                  <a:lnTo>
                    <a:pt x="90" y="380"/>
                  </a:lnTo>
                  <a:lnTo>
                    <a:pt x="88" y="380"/>
                  </a:lnTo>
                  <a:lnTo>
                    <a:pt x="88" y="378"/>
                  </a:lnTo>
                  <a:lnTo>
                    <a:pt x="87" y="378"/>
                  </a:lnTo>
                  <a:lnTo>
                    <a:pt x="85" y="377"/>
                  </a:lnTo>
                  <a:lnTo>
                    <a:pt x="83" y="377"/>
                  </a:lnTo>
                  <a:lnTo>
                    <a:pt x="83" y="375"/>
                  </a:lnTo>
                  <a:lnTo>
                    <a:pt x="81" y="375"/>
                  </a:lnTo>
                  <a:lnTo>
                    <a:pt x="81" y="373"/>
                  </a:lnTo>
                  <a:lnTo>
                    <a:pt x="80" y="373"/>
                  </a:lnTo>
                  <a:lnTo>
                    <a:pt x="80" y="371"/>
                  </a:lnTo>
                  <a:lnTo>
                    <a:pt x="80" y="369"/>
                  </a:lnTo>
                  <a:lnTo>
                    <a:pt x="78" y="369"/>
                  </a:lnTo>
                  <a:lnTo>
                    <a:pt x="78" y="368"/>
                  </a:lnTo>
                  <a:lnTo>
                    <a:pt x="78" y="366"/>
                  </a:lnTo>
                  <a:lnTo>
                    <a:pt x="78" y="364"/>
                  </a:lnTo>
                  <a:lnTo>
                    <a:pt x="78" y="362"/>
                  </a:lnTo>
                  <a:lnTo>
                    <a:pt x="78" y="361"/>
                  </a:lnTo>
                  <a:lnTo>
                    <a:pt x="76" y="361"/>
                  </a:lnTo>
                  <a:lnTo>
                    <a:pt x="76" y="359"/>
                  </a:lnTo>
                  <a:lnTo>
                    <a:pt x="74" y="359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3" y="355"/>
                  </a:lnTo>
                  <a:lnTo>
                    <a:pt x="73" y="354"/>
                  </a:lnTo>
                  <a:lnTo>
                    <a:pt x="71" y="354"/>
                  </a:lnTo>
                  <a:lnTo>
                    <a:pt x="71" y="352"/>
                  </a:lnTo>
                  <a:lnTo>
                    <a:pt x="69" y="352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9" y="346"/>
                  </a:lnTo>
                  <a:lnTo>
                    <a:pt x="69" y="345"/>
                  </a:lnTo>
                  <a:lnTo>
                    <a:pt x="69" y="343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39"/>
                  </a:lnTo>
                  <a:lnTo>
                    <a:pt x="74" y="339"/>
                  </a:lnTo>
                  <a:lnTo>
                    <a:pt x="74" y="338"/>
                  </a:lnTo>
                  <a:lnTo>
                    <a:pt x="76" y="338"/>
                  </a:lnTo>
                  <a:lnTo>
                    <a:pt x="76" y="336"/>
                  </a:lnTo>
                  <a:lnTo>
                    <a:pt x="74" y="334"/>
                  </a:lnTo>
                  <a:lnTo>
                    <a:pt x="74" y="332"/>
                  </a:lnTo>
                  <a:lnTo>
                    <a:pt x="74" y="331"/>
                  </a:lnTo>
                  <a:lnTo>
                    <a:pt x="73" y="331"/>
                  </a:lnTo>
                  <a:lnTo>
                    <a:pt x="74" y="331"/>
                  </a:lnTo>
                  <a:lnTo>
                    <a:pt x="74" y="329"/>
                  </a:lnTo>
                  <a:lnTo>
                    <a:pt x="74" y="327"/>
                  </a:lnTo>
                  <a:lnTo>
                    <a:pt x="74" y="325"/>
                  </a:lnTo>
                  <a:lnTo>
                    <a:pt x="73" y="323"/>
                  </a:lnTo>
                  <a:lnTo>
                    <a:pt x="73" y="322"/>
                  </a:lnTo>
                  <a:lnTo>
                    <a:pt x="73" y="320"/>
                  </a:lnTo>
                  <a:lnTo>
                    <a:pt x="71" y="320"/>
                  </a:lnTo>
                  <a:lnTo>
                    <a:pt x="71" y="318"/>
                  </a:lnTo>
                  <a:lnTo>
                    <a:pt x="69" y="318"/>
                  </a:lnTo>
                  <a:lnTo>
                    <a:pt x="69" y="316"/>
                  </a:lnTo>
                  <a:lnTo>
                    <a:pt x="69" y="315"/>
                  </a:lnTo>
                  <a:lnTo>
                    <a:pt x="67" y="315"/>
                  </a:lnTo>
                  <a:lnTo>
                    <a:pt x="67" y="313"/>
                  </a:lnTo>
                  <a:lnTo>
                    <a:pt x="65" y="313"/>
                  </a:lnTo>
                  <a:lnTo>
                    <a:pt x="65" y="311"/>
                  </a:lnTo>
                  <a:lnTo>
                    <a:pt x="65" y="309"/>
                  </a:lnTo>
                  <a:lnTo>
                    <a:pt x="64" y="309"/>
                  </a:lnTo>
                  <a:lnTo>
                    <a:pt x="64" y="307"/>
                  </a:lnTo>
                  <a:lnTo>
                    <a:pt x="62" y="307"/>
                  </a:lnTo>
                  <a:lnTo>
                    <a:pt x="62" y="306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58" y="304"/>
                  </a:lnTo>
                  <a:lnTo>
                    <a:pt x="58" y="302"/>
                  </a:lnTo>
                  <a:lnTo>
                    <a:pt x="57" y="302"/>
                  </a:lnTo>
                  <a:lnTo>
                    <a:pt x="55" y="302"/>
                  </a:lnTo>
                  <a:lnTo>
                    <a:pt x="55" y="300"/>
                  </a:lnTo>
                  <a:lnTo>
                    <a:pt x="53" y="300"/>
                  </a:lnTo>
                  <a:lnTo>
                    <a:pt x="53" y="299"/>
                  </a:lnTo>
                  <a:lnTo>
                    <a:pt x="51" y="299"/>
                  </a:lnTo>
                  <a:lnTo>
                    <a:pt x="51" y="297"/>
                  </a:lnTo>
                  <a:lnTo>
                    <a:pt x="51" y="295"/>
                  </a:lnTo>
                  <a:lnTo>
                    <a:pt x="50" y="295"/>
                  </a:lnTo>
                  <a:lnTo>
                    <a:pt x="50" y="293"/>
                  </a:lnTo>
                  <a:lnTo>
                    <a:pt x="48" y="292"/>
                  </a:lnTo>
                  <a:lnTo>
                    <a:pt x="46" y="292"/>
                  </a:lnTo>
                  <a:lnTo>
                    <a:pt x="46" y="290"/>
                  </a:lnTo>
                  <a:lnTo>
                    <a:pt x="44" y="290"/>
                  </a:lnTo>
                  <a:lnTo>
                    <a:pt x="44" y="288"/>
                  </a:lnTo>
                  <a:lnTo>
                    <a:pt x="42" y="288"/>
                  </a:lnTo>
                  <a:lnTo>
                    <a:pt x="42" y="286"/>
                  </a:lnTo>
                  <a:lnTo>
                    <a:pt x="41" y="286"/>
                  </a:lnTo>
                  <a:lnTo>
                    <a:pt x="39" y="284"/>
                  </a:lnTo>
                  <a:lnTo>
                    <a:pt x="37" y="284"/>
                  </a:lnTo>
                  <a:lnTo>
                    <a:pt x="37" y="283"/>
                  </a:lnTo>
                  <a:lnTo>
                    <a:pt x="35" y="283"/>
                  </a:lnTo>
                  <a:lnTo>
                    <a:pt x="34" y="281"/>
                  </a:lnTo>
                  <a:lnTo>
                    <a:pt x="32" y="281"/>
                  </a:lnTo>
                  <a:lnTo>
                    <a:pt x="30" y="279"/>
                  </a:lnTo>
                  <a:lnTo>
                    <a:pt x="28" y="279"/>
                  </a:lnTo>
                  <a:lnTo>
                    <a:pt x="27" y="277"/>
                  </a:lnTo>
                  <a:lnTo>
                    <a:pt x="25" y="277"/>
                  </a:lnTo>
                  <a:lnTo>
                    <a:pt x="25" y="276"/>
                  </a:lnTo>
                  <a:lnTo>
                    <a:pt x="23" y="276"/>
                  </a:lnTo>
                  <a:lnTo>
                    <a:pt x="23" y="274"/>
                  </a:lnTo>
                  <a:lnTo>
                    <a:pt x="21" y="274"/>
                  </a:lnTo>
                  <a:lnTo>
                    <a:pt x="21" y="272"/>
                  </a:lnTo>
                  <a:lnTo>
                    <a:pt x="19" y="272"/>
                  </a:lnTo>
                  <a:lnTo>
                    <a:pt x="19" y="270"/>
                  </a:lnTo>
                  <a:lnTo>
                    <a:pt x="19" y="269"/>
                  </a:lnTo>
                  <a:lnTo>
                    <a:pt x="18" y="269"/>
                  </a:lnTo>
                  <a:lnTo>
                    <a:pt x="16" y="267"/>
                  </a:lnTo>
                  <a:lnTo>
                    <a:pt x="14" y="265"/>
                  </a:lnTo>
                  <a:lnTo>
                    <a:pt x="14" y="263"/>
                  </a:lnTo>
                  <a:lnTo>
                    <a:pt x="12" y="263"/>
                  </a:lnTo>
                  <a:lnTo>
                    <a:pt x="12" y="261"/>
                  </a:lnTo>
                  <a:lnTo>
                    <a:pt x="11" y="261"/>
                  </a:lnTo>
                  <a:lnTo>
                    <a:pt x="11" y="260"/>
                  </a:lnTo>
                  <a:lnTo>
                    <a:pt x="9" y="260"/>
                  </a:lnTo>
                  <a:lnTo>
                    <a:pt x="9" y="258"/>
                  </a:lnTo>
                  <a:lnTo>
                    <a:pt x="9" y="256"/>
                  </a:lnTo>
                  <a:lnTo>
                    <a:pt x="7" y="256"/>
                  </a:lnTo>
                  <a:lnTo>
                    <a:pt x="7" y="254"/>
                  </a:lnTo>
                  <a:lnTo>
                    <a:pt x="5" y="254"/>
                  </a:lnTo>
                  <a:lnTo>
                    <a:pt x="5" y="253"/>
                  </a:lnTo>
                  <a:lnTo>
                    <a:pt x="5" y="251"/>
                  </a:lnTo>
                  <a:lnTo>
                    <a:pt x="5" y="249"/>
                  </a:lnTo>
                  <a:lnTo>
                    <a:pt x="4" y="249"/>
                  </a:lnTo>
                  <a:lnTo>
                    <a:pt x="4" y="247"/>
                  </a:lnTo>
                  <a:lnTo>
                    <a:pt x="4" y="246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7"/>
                  </a:lnTo>
                  <a:lnTo>
                    <a:pt x="2" y="235"/>
                  </a:lnTo>
                  <a:lnTo>
                    <a:pt x="2" y="233"/>
                  </a:lnTo>
                  <a:lnTo>
                    <a:pt x="2" y="231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3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4"/>
                  </a:lnTo>
                  <a:lnTo>
                    <a:pt x="0" y="212"/>
                  </a:lnTo>
                  <a:lnTo>
                    <a:pt x="0" y="210"/>
                  </a:lnTo>
                  <a:lnTo>
                    <a:pt x="2" y="210"/>
                  </a:lnTo>
                  <a:lnTo>
                    <a:pt x="4" y="210"/>
                  </a:lnTo>
                  <a:lnTo>
                    <a:pt x="5" y="210"/>
                  </a:lnTo>
                  <a:lnTo>
                    <a:pt x="7" y="210"/>
                  </a:lnTo>
                  <a:lnTo>
                    <a:pt x="9" y="210"/>
                  </a:lnTo>
                  <a:lnTo>
                    <a:pt x="11" y="210"/>
                  </a:lnTo>
                  <a:lnTo>
                    <a:pt x="12" y="210"/>
                  </a:lnTo>
                  <a:lnTo>
                    <a:pt x="12" y="212"/>
                  </a:lnTo>
                  <a:lnTo>
                    <a:pt x="14" y="212"/>
                  </a:lnTo>
                  <a:lnTo>
                    <a:pt x="16" y="212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9" y="214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5" y="212"/>
                  </a:lnTo>
                  <a:lnTo>
                    <a:pt x="27" y="212"/>
                  </a:lnTo>
                  <a:lnTo>
                    <a:pt x="28" y="210"/>
                  </a:lnTo>
                  <a:lnTo>
                    <a:pt x="30" y="210"/>
                  </a:lnTo>
                  <a:lnTo>
                    <a:pt x="32" y="210"/>
                  </a:lnTo>
                  <a:lnTo>
                    <a:pt x="34" y="210"/>
                  </a:lnTo>
                  <a:lnTo>
                    <a:pt x="35" y="210"/>
                  </a:lnTo>
                  <a:lnTo>
                    <a:pt x="37" y="210"/>
                  </a:lnTo>
                  <a:lnTo>
                    <a:pt x="37" y="212"/>
                  </a:lnTo>
                  <a:lnTo>
                    <a:pt x="39" y="212"/>
                  </a:lnTo>
                  <a:lnTo>
                    <a:pt x="39" y="214"/>
                  </a:lnTo>
                  <a:lnTo>
                    <a:pt x="41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2"/>
                  </a:lnTo>
                  <a:lnTo>
                    <a:pt x="48" y="212"/>
                  </a:lnTo>
                  <a:lnTo>
                    <a:pt x="50" y="212"/>
                  </a:lnTo>
                  <a:lnTo>
                    <a:pt x="51" y="212"/>
                  </a:lnTo>
                  <a:lnTo>
                    <a:pt x="51" y="214"/>
                  </a:lnTo>
                  <a:lnTo>
                    <a:pt x="53" y="212"/>
                  </a:lnTo>
                  <a:lnTo>
                    <a:pt x="55" y="212"/>
                  </a:lnTo>
                  <a:lnTo>
                    <a:pt x="57" y="212"/>
                  </a:lnTo>
                  <a:lnTo>
                    <a:pt x="57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60" y="212"/>
                  </a:lnTo>
                  <a:lnTo>
                    <a:pt x="60" y="210"/>
                  </a:lnTo>
                  <a:lnTo>
                    <a:pt x="62" y="210"/>
                  </a:lnTo>
                  <a:lnTo>
                    <a:pt x="62" y="208"/>
                  </a:lnTo>
                  <a:lnTo>
                    <a:pt x="64" y="208"/>
                  </a:lnTo>
                  <a:lnTo>
                    <a:pt x="65" y="208"/>
                  </a:lnTo>
                  <a:lnTo>
                    <a:pt x="67" y="208"/>
                  </a:lnTo>
                  <a:lnTo>
                    <a:pt x="69" y="208"/>
                  </a:lnTo>
                  <a:lnTo>
                    <a:pt x="71" y="207"/>
                  </a:lnTo>
                  <a:lnTo>
                    <a:pt x="73" y="207"/>
                  </a:lnTo>
                  <a:lnTo>
                    <a:pt x="74" y="207"/>
                  </a:lnTo>
                  <a:lnTo>
                    <a:pt x="76" y="207"/>
                  </a:lnTo>
                  <a:lnTo>
                    <a:pt x="78" y="207"/>
                  </a:lnTo>
                  <a:lnTo>
                    <a:pt x="80" y="207"/>
                  </a:lnTo>
                  <a:lnTo>
                    <a:pt x="81" y="207"/>
                  </a:lnTo>
                  <a:lnTo>
                    <a:pt x="83" y="207"/>
                  </a:lnTo>
                  <a:lnTo>
                    <a:pt x="85" y="207"/>
                  </a:lnTo>
                  <a:lnTo>
                    <a:pt x="87" y="207"/>
                  </a:lnTo>
                  <a:lnTo>
                    <a:pt x="87" y="205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2" y="205"/>
                  </a:lnTo>
                  <a:lnTo>
                    <a:pt x="92" y="203"/>
                  </a:lnTo>
                  <a:lnTo>
                    <a:pt x="94" y="203"/>
                  </a:lnTo>
                  <a:lnTo>
                    <a:pt x="96" y="203"/>
                  </a:lnTo>
                  <a:lnTo>
                    <a:pt x="97" y="203"/>
                  </a:lnTo>
                  <a:lnTo>
                    <a:pt x="97" y="201"/>
                  </a:lnTo>
                  <a:lnTo>
                    <a:pt x="99" y="201"/>
                  </a:lnTo>
                  <a:lnTo>
                    <a:pt x="99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3" y="198"/>
                  </a:lnTo>
                  <a:lnTo>
                    <a:pt x="103" y="196"/>
                  </a:lnTo>
                  <a:lnTo>
                    <a:pt x="104" y="194"/>
                  </a:lnTo>
                  <a:lnTo>
                    <a:pt x="106" y="194"/>
                  </a:lnTo>
                  <a:lnTo>
                    <a:pt x="108" y="194"/>
                  </a:lnTo>
                  <a:lnTo>
                    <a:pt x="108" y="196"/>
                  </a:lnTo>
                  <a:lnTo>
                    <a:pt x="110" y="196"/>
                  </a:lnTo>
                  <a:lnTo>
                    <a:pt x="110" y="198"/>
                  </a:lnTo>
                  <a:lnTo>
                    <a:pt x="111" y="198"/>
                  </a:lnTo>
                  <a:lnTo>
                    <a:pt x="111" y="196"/>
                  </a:lnTo>
                  <a:lnTo>
                    <a:pt x="113" y="196"/>
                  </a:lnTo>
                  <a:lnTo>
                    <a:pt x="113" y="194"/>
                  </a:lnTo>
                  <a:lnTo>
                    <a:pt x="115" y="192"/>
                  </a:lnTo>
                  <a:lnTo>
                    <a:pt x="115" y="194"/>
                  </a:lnTo>
                  <a:lnTo>
                    <a:pt x="117" y="194"/>
                  </a:lnTo>
                  <a:lnTo>
                    <a:pt x="117" y="196"/>
                  </a:lnTo>
                  <a:lnTo>
                    <a:pt x="119" y="196"/>
                  </a:lnTo>
                  <a:lnTo>
                    <a:pt x="120" y="196"/>
                  </a:lnTo>
                  <a:lnTo>
                    <a:pt x="120" y="198"/>
                  </a:lnTo>
                  <a:lnTo>
                    <a:pt x="122" y="198"/>
                  </a:lnTo>
                  <a:lnTo>
                    <a:pt x="122" y="196"/>
                  </a:lnTo>
                  <a:lnTo>
                    <a:pt x="124" y="196"/>
                  </a:lnTo>
                  <a:lnTo>
                    <a:pt x="124" y="194"/>
                  </a:lnTo>
                  <a:lnTo>
                    <a:pt x="126" y="194"/>
                  </a:lnTo>
                  <a:lnTo>
                    <a:pt x="126" y="196"/>
                  </a:lnTo>
                  <a:lnTo>
                    <a:pt x="127" y="196"/>
                  </a:lnTo>
                  <a:lnTo>
                    <a:pt x="129" y="196"/>
                  </a:lnTo>
                  <a:lnTo>
                    <a:pt x="129" y="198"/>
                  </a:lnTo>
                  <a:lnTo>
                    <a:pt x="131" y="198"/>
                  </a:lnTo>
                  <a:lnTo>
                    <a:pt x="133" y="198"/>
                  </a:lnTo>
                  <a:lnTo>
                    <a:pt x="134" y="198"/>
                  </a:lnTo>
                  <a:lnTo>
                    <a:pt x="136" y="196"/>
                  </a:lnTo>
                  <a:lnTo>
                    <a:pt x="136" y="194"/>
                  </a:lnTo>
                  <a:lnTo>
                    <a:pt x="138" y="192"/>
                  </a:lnTo>
                  <a:lnTo>
                    <a:pt x="138" y="191"/>
                  </a:lnTo>
                  <a:lnTo>
                    <a:pt x="140" y="191"/>
                  </a:lnTo>
                  <a:lnTo>
                    <a:pt x="140" y="189"/>
                  </a:lnTo>
                  <a:lnTo>
                    <a:pt x="142" y="189"/>
                  </a:lnTo>
                  <a:lnTo>
                    <a:pt x="143" y="187"/>
                  </a:lnTo>
                  <a:lnTo>
                    <a:pt x="145" y="185"/>
                  </a:lnTo>
                  <a:lnTo>
                    <a:pt x="147" y="185"/>
                  </a:lnTo>
                  <a:lnTo>
                    <a:pt x="147" y="184"/>
                  </a:lnTo>
                  <a:lnTo>
                    <a:pt x="149" y="182"/>
                  </a:lnTo>
                  <a:lnTo>
                    <a:pt x="149" y="180"/>
                  </a:lnTo>
                  <a:lnTo>
                    <a:pt x="149" y="178"/>
                  </a:lnTo>
                  <a:lnTo>
                    <a:pt x="150" y="178"/>
                  </a:lnTo>
                  <a:lnTo>
                    <a:pt x="150" y="177"/>
                  </a:lnTo>
                  <a:lnTo>
                    <a:pt x="152" y="177"/>
                  </a:lnTo>
                  <a:lnTo>
                    <a:pt x="154" y="175"/>
                  </a:lnTo>
                  <a:lnTo>
                    <a:pt x="156" y="175"/>
                  </a:lnTo>
                  <a:lnTo>
                    <a:pt x="156" y="173"/>
                  </a:lnTo>
                  <a:lnTo>
                    <a:pt x="158" y="173"/>
                  </a:lnTo>
                  <a:lnTo>
                    <a:pt x="158" y="171"/>
                  </a:lnTo>
                  <a:lnTo>
                    <a:pt x="159" y="171"/>
                  </a:lnTo>
                  <a:lnTo>
                    <a:pt x="161" y="171"/>
                  </a:lnTo>
                  <a:lnTo>
                    <a:pt x="163" y="169"/>
                  </a:lnTo>
                  <a:lnTo>
                    <a:pt x="165" y="169"/>
                  </a:lnTo>
                  <a:lnTo>
                    <a:pt x="165" y="168"/>
                  </a:lnTo>
                  <a:lnTo>
                    <a:pt x="166" y="168"/>
                  </a:lnTo>
                  <a:lnTo>
                    <a:pt x="168" y="168"/>
                  </a:lnTo>
                  <a:lnTo>
                    <a:pt x="168" y="166"/>
                  </a:lnTo>
                  <a:lnTo>
                    <a:pt x="170" y="166"/>
                  </a:lnTo>
                  <a:lnTo>
                    <a:pt x="172" y="166"/>
                  </a:lnTo>
                  <a:lnTo>
                    <a:pt x="173" y="164"/>
                  </a:lnTo>
                  <a:lnTo>
                    <a:pt x="173" y="162"/>
                  </a:lnTo>
                  <a:lnTo>
                    <a:pt x="175" y="162"/>
                  </a:lnTo>
                  <a:lnTo>
                    <a:pt x="175" y="164"/>
                  </a:lnTo>
                  <a:lnTo>
                    <a:pt x="177" y="164"/>
                  </a:lnTo>
                  <a:lnTo>
                    <a:pt x="177" y="166"/>
                  </a:lnTo>
                  <a:lnTo>
                    <a:pt x="179" y="166"/>
                  </a:lnTo>
                  <a:lnTo>
                    <a:pt x="179" y="168"/>
                  </a:lnTo>
                  <a:lnTo>
                    <a:pt x="181" y="168"/>
                  </a:lnTo>
                  <a:lnTo>
                    <a:pt x="182" y="168"/>
                  </a:lnTo>
                  <a:lnTo>
                    <a:pt x="184" y="168"/>
                  </a:lnTo>
                  <a:lnTo>
                    <a:pt x="184" y="166"/>
                  </a:lnTo>
                  <a:lnTo>
                    <a:pt x="184" y="164"/>
                  </a:lnTo>
                  <a:lnTo>
                    <a:pt x="186" y="164"/>
                  </a:lnTo>
                  <a:lnTo>
                    <a:pt x="188" y="164"/>
                  </a:lnTo>
                  <a:lnTo>
                    <a:pt x="188" y="162"/>
                  </a:lnTo>
                  <a:lnTo>
                    <a:pt x="189" y="162"/>
                  </a:lnTo>
                  <a:lnTo>
                    <a:pt x="191" y="162"/>
                  </a:lnTo>
                  <a:lnTo>
                    <a:pt x="193" y="161"/>
                  </a:lnTo>
                  <a:lnTo>
                    <a:pt x="195" y="161"/>
                  </a:lnTo>
                  <a:lnTo>
                    <a:pt x="196" y="161"/>
                  </a:lnTo>
                  <a:lnTo>
                    <a:pt x="198" y="161"/>
                  </a:lnTo>
                  <a:lnTo>
                    <a:pt x="198" y="162"/>
                  </a:lnTo>
                  <a:lnTo>
                    <a:pt x="200" y="162"/>
                  </a:lnTo>
                  <a:lnTo>
                    <a:pt x="202" y="162"/>
                  </a:lnTo>
                  <a:lnTo>
                    <a:pt x="204" y="162"/>
                  </a:lnTo>
                  <a:lnTo>
                    <a:pt x="205" y="162"/>
                  </a:lnTo>
                  <a:lnTo>
                    <a:pt x="205" y="164"/>
                  </a:lnTo>
                  <a:lnTo>
                    <a:pt x="207" y="164"/>
                  </a:lnTo>
                  <a:lnTo>
                    <a:pt x="209" y="164"/>
                  </a:lnTo>
                  <a:lnTo>
                    <a:pt x="211" y="164"/>
                  </a:lnTo>
                  <a:lnTo>
                    <a:pt x="211" y="166"/>
                  </a:lnTo>
                  <a:lnTo>
                    <a:pt x="211" y="168"/>
                  </a:lnTo>
                  <a:lnTo>
                    <a:pt x="212" y="168"/>
                  </a:lnTo>
                  <a:lnTo>
                    <a:pt x="214" y="168"/>
                  </a:lnTo>
                  <a:lnTo>
                    <a:pt x="216" y="168"/>
                  </a:lnTo>
                  <a:lnTo>
                    <a:pt x="218" y="168"/>
                  </a:lnTo>
                  <a:lnTo>
                    <a:pt x="219" y="168"/>
                  </a:lnTo>
                  <a:lnTo>
                    <a:pt x="219" y="166"/>
                  </a:lnTo>
                  <a:lnTo>
                    <a:pt x="219" y="164"/>
                  </a:lnTo>
                  <a:lnTo>
                    <a:pt x="221" y="162"/>
                  </a:lnTo>
                  <a:lnTo>
                    <a:pt x="221" y="161"/>
                  </a:lnTo>
                  <a:lnTo>
                    <a:pt x="223" y="161"/>
                  </a:lnTo>
                  <a:lnTo>
                    <a:pt x="223" y="159"/>
                  </a:lnTo>
                  <a:lnTo>
                    <a:pt x="225" y="159"/>
                  </a:lnTo>
                  <a:lnTo>
                    <a:pt x="225" y="157"/>
                  </a:lnTo>
                  <a:lnTo>
                    <a:pt x="223" y="157"/>
                  </a:lnTo>
                  <a:lnTo>
                    <a:pt x="225" y="155"/>
                  </a:lnTo>
                  <a:lnTo>
                    <a:pt x="227" y="155"/>
                  </a:lnTo>
                  <a:lnTo>
                    <a:pt x="228" y="155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2" y="154"/>
                  </a:lnTo>
                  <a:lnTo>
                    <a:pt x="232" y="152"/>
                  </a:lnTo>
                  <a:lnTo>
                    <a:pt x="234" y="152"/>
                  </a:lnTo>
                  <a:lnTo>
                    <a:pt x="234" y="150"/>
                  </a:lnTo>
                  <a:lnTo>
                    <a:pt x="234" y="148"/>
                  </a:lnTo>
                  <a:lnTo>
                    <a:pt x="235" y="148"/>
                  </a:lnTo>
                  <a:lnTo>
                    <a:pt x="235" y="150"/>
                  </a:lnTo>
                  <a:lnTo>
                    <a:pt x="237" y="150"/>
                  </a:lnTo>
                  <a:lnTo>
                    <a:pt x="239" y="150"/>
                  </a:lnTo>
                  <a:lnTo>
                    <a:pt x="241" y="152"/>
                  </a:lnTo>
                  <a:lnTo>
                    <a:pt x="242" y="152"/>
                  </a:lnTo>
                  <a:lnTo>
                    <a:pt x="244" y="152"/>
                  </a:lnTo>
                  <a:lnTo>
                    <a:pt x="244" y="150"/>
                  </a:lnTo>
                  <a:lnTo>
                    <a:pt x="246" y="150"/>
                  </a:lnTo>
                  <a:lnTo>
                    <a:pt x="248" y="150"/>
                  </a:lnTo>
                  <a:lnTo>
                    <a:pt x="248" y="152"/>
                  </a:lnTo>
                  <a:lnTo>
                    <a:pt x="250" y="152"/>
                  </a:lnTo>
                  <a:lnTo>
                    <a:pt x="251" y="152"/>
                  </a:lnTo>
                  <a:lnTo>
                    <a:pt x="253" y="152"/>
                  </a:lnTo>
                  <a:lnTo>
                    <a:pt x="255" y="152"/>
                  </a:lnTo>
                  <a:lnTo>
                    <a:pt x="257" y="152"/>
                  </a:lnTo>
                  <a:lnTo>
                    <a:pt x="258" y="152"/>
                  </a:lnTo>
                  <a:lnTo>
                    <a:pt x="260" y="152"/>
                  </a:lnTo>
                  <a:lnTo>
                    <a:pt x="260" y="150"/>
                  </a:lnTo>
                  <a:lnTo>
                    <a:pt x="262" y="150"/>
                  </a:lnTo>
                  <a:lnTo>
                    <a:pt x="264" y="150"/>
                  </a:lnTo>
                  <a:lnTo>
                    <a:pt x="264" y="148"/>
                  </a:lnTo>
                  <a:lnTo>
                    <a:pt x="264" y="146"/>
                  </a:lnTo>
                  <a:lnTo>
                    <a:pt x="265" y="146"/>
                  </a:lnTo>
                  <a:lnTo>
                    <a:pt x="265" y="145"/>
                  </a:lnTo>
                  <a:lnTo>
                    <a:pt x="267" y="145"/>
                  </a:lnTo>
                  <a:lnTo>
                    <a:pt x="269" y="145"/>
                  </a:lnTo>
                  <a:lnTo>
                    <a:pt x="271" y="145"/>
                  </a:lnTo>
                  <a:lnTo>
                    <a:pt x="271" y="143"/>
                  </a:lnTo>
                  <a:lnTo>
                    <a:pt x="271" y="141"/>
                  </a:lnTo>
                  <a:lnTo>
                    <a:pt x="273" y="141"/>
                  </a:lnTo>
                  <a:lnTo>
                    <a:pt x="274" y="141"/>
                  </a:lnTo>
                  <a:lnTo>
                    <a:pt x="276" y="141"/>
                  </a:lnTo>
                  <a:lnTo>
                    <a:pt x="278" y="141"/>
                  </a:lnTo>
                  <a:lnTo>
                    <a:pt x="280" y="141"/>
                  </a:lnTo>
                  <a:lnTo>
                    <a:pt x="281" y="141"/>
                  </a:lnTo>
                  <a:lnTo>
                    <a:pt x="283" y="141"/>
                  </a:lnTo>
                  <a:lnTo>
                    <a:pt x="285" y="141"/>
                  </a:lnTo>
                  <a:lnTo>
                    <a:pt x="287" y="141"/>
                  </a:lnTo>
                  <a:lnTo>
                    <a:pt x="287" y="139"/>
                  </a:lnTo>
                  <a:lnTo>
                    <a:pt x="288" y="139"/>
                  </a:lnTo>
                  <a:lnTo>
                    <a:pt x="288" y="138"/>
                  </a:lnTo>
                  <a:lnTo>
                    <a:pt x="290" y="138"/>
                  </a:lnTo>
                  <a:lnTo>
                    <a:pt x="290" y="136"/>
                  </a:lnTo>
                  <a:lnTo>
                    <a:pt x="292" y="136"/>
                  </a:lnTo>
                  <a:lnTo>
                    <a:pt x="294" y="136"/>
                  </a:lnTo>
                  <a:lnTo>
                    <a:pt x="294" y="134"/>
                  </a:lnTo>
                  <a:lnTo>
                    <a:pt x="296" y="136"/>
                  </a:lnTo>
                  <a:lnTo>
                    <a:pt x="297" y="136"/>
                  </a:lnTo>
                  <a:lnTo>
                    <a:pt x="297" y="138"/>
                  </a:lnTo>
                  <a:lnTo>
                    <a:pt x="297" y="139"/>
                  </a:lnTo>
                  <a:lnTo>
                    <a:pt x="299" y="139"/>
                  </a:lnTo>
                  <a:lnTo>
                    <a:pt x="301" y="139"/>
                  </a:lnTo>
                  <a:lnTo>
                    <a:pt x="303" y="139"/>
                  </a:lnTo>
                  <a:lnTo>
                    <a:pt x="304" y="139"/>
                  </a:lnTo>
                  <a:lnTo>
                    <a:pt x="306" y="138"/>
                  </a:lnTo>
                  <a:lnTo>
                    <a:pt x="306" y="139"/>
                  </a:lnTo>
                  <a:lnTo>
                    <a:pt x="304" y="139"/>
                  </a:lnTo>
                  <a:lnTo>
                    <a:pt x="304" y="141"/>
                  </a:lnTo>
                  <a:lnTo>
                    <a:pt x="304" y="143"/>
                  </a:lnTo>
                  <a:lnTo>
                    <a:pt x="306" y="143"/>
                  </a:lnTo>
                  <a:lnTo>
                    <a:pt x="308" y="143"/>
                  </a:lnTo>
                  <a:lnTo>
                    <a:pt x="310" y="143"/>
                  </a:lnTo>
                  <a:lnTo>
                    <a:pt x="311" y="143"/>
                  </a:lnTo>
                  <a:lnTo>
                    <a:pt x="313" y="143"/>
                  </a:lnTo>
                  <a:lnTo>
                    <a:pt x="313" y="141"/>
                  </a:lnTo>
                  <a:lnTo>
                    <a:pt x="315" y="141"/>
                  </a:lnTo>
                  <a:lnTo>
                    <a:pt x="315" y="139"/>
                  </a:lnTo>
                  <a:lnTo>
                    <a:pt x="317" y="139"/>
                  </a:lnTo>
                  <a:lnTo>
                    <a:pt x="317" y="138"/>
                  </a:lnTo>
                  <a:lnTo>
                    <a:pt x="317" y="136"/>
                  </a:lnTo>
                  <a:lnTo>
                    <a:pt x="319" y="136"/>
                  </a:lnTo>
                  <a:lnTo>
                    <a:pt x="319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6"/>
                  </a:lnTo>
                  <a:lnTo>
                    <a:pt x="324" y="136"/>
                  </a:lnTo>
                  <a:lnTo>
                    <a:pt x="324" y="138"/>
                  </a:lnTo>
                  <a:lnTo>
                    <a:pt x="324" y="139"/>
                  </a:lnTo>
                  <a:lnTo>
                    <a:pt x="326" y="139"/>
                  </a:lnTo>
                  <a:lnTo>
                    <a:pt x="327" y="139"/>
                  </a:lnTo>
                  <a:lnTo>
                    <a:pt x="329" y="139"/>
                  </a:lnTo>
                  <a:lnTo>
                    <a:pt x="331" y="139"/>
                  </a:lnTo>
                  <a:lnTo>
                    <a:pt x="333" y="139"/>
                  </a:lnTo>
                  <a:lnTo>
                    <a:pt x="333" y="141"/>
                  </a:lnTo>
                  <a:lnTo>
                    <a:pt x="334" y="141"/>
                  </a:lnTo>
                  <a:lnTo>
                    <a:pt x="336" y="141"/>
                  </a:lnTo>
                  <a:lnTo>
                    <a:pt x="336" y="143"/>
                  </a:lnTo>
                  <a:lnTo>
                    <a:pt x="338" y="143"/>
                  </a:lnTo>
                  <a:lnTo>
                    <a:pt x="340" y="143"/>
                  </a:lnTo>
                  <a:lnTo>
                    <a:pt x="342" y="141"/>
                  </a:lnTo>
                  <a:lnTo>
                    <a:pt x="343" y="143"/>
                  </a:lnTo>
                  <a:lnTo>
                    <a:pt x="345" y="143"/>
                  </a:lnTo>
                  <a:lnTo>
                    <a:pt x="347" y="145"/>
                  </a:lnTo>
                  <a:lnTo>
                    <a:pt x="349" y="145"/>
                  </a:lnTo>
                  <a:lnTo>
                    <a:pt x="350" y="145"/>
                  </a:lnTo>
                  <a:lnTo>
                    <a:pt x="352" y="145"/>
                  </a:lnTo>
                  <a:lnTo>
                    <a:pt x="354" y="145"/>
                  </a:lnTo>
                  <a:lnTo>
                    <a:pt x="356" y="145"/>
                  </a:lnTo>
                  <a:lnTo>
                    <a:pt x="358" y="146"/>
                  </a:lnTo>
                  <a:lnTo>
                    <a:pt x="359" y="145"/>
                  </a:lnTo>
                  <a:lnTo>
                    <a:pt x="359" y="143"/>
                  </a:lnTo>
                  <a:lnTo>
                    <a:pt x="359" y="141"/>
                  </a:lnTo>
                  <a:lnTo>
                    <a:pt x="359" y="139"/>
                  </a:lnTo>
                  <a:lnTo>
                    <a:pt x="361" y="139"/>
                  </a:lnTo>
                  <a:lnTo>
                    <a:pt x="361" y="138"/>
                  </a:lnTo>
                  <a:lnTo>
                    <a:pt x="363" y="138"/>
                  </a:lnTo>
                  <a:lnTo>
                    <a:pt x="363" y="136"/>
                  </a:lnTo>
                  <a:lnTo>
                    <a:pt x="365" y="136"/>
                  </a:lnTo>
                  <a:lnTo>
                    <a:pt x="366" y="136"/>
                  </a:lnTo>
                  <a:lnTo>
                    <a:pt x="366" y="138"/>
                  </a:lnTo>
                  <a:lnTo>
                    <a:pt x="366" y="139"/>
                  </a:lnTo>
                  <a:lnTo>
                    <a:pt x="368" y="141"/>
                  </a:lnTo>
                  <a:lnTo>
                    <a:pt x="368" y="143"/>
                  </a:lnTo>
                  <a:lnTo>
                    <a:pt x="368" y="145"/>
                  </a:lnTo>
                  <a:lnTo>
                    <a:pt x="370" y="145"/>
                  </a:lnTo>
                  <a:lnTo>
                    <a:pt x="370" y="146"/>
                  </a:lnTo>
                  <a:lnTo>
                    <a:pt x="372" y="146"/>
                  </a:lnTo>
                  <a:lnTo>
                    <a:pt x="373" y="146"/>
                  </a:lnTo>
                  <a:lnTo>
                    <a:pt x="375" y="146"/>
                  </a:lnTo>
                  <a:lnTo>
                    <a:pt x="377" y="146"/>
                  </a:lnTo>
                  <a:lnTo>
                    <a:pt x="379" y="146"/>
                  </a:lnTo>
                  <a:lnTo>
                    <a:pt x="381" y="146"/>
                  </a:lnTo>
                  <a:lnTo>
                    <a:pt x="381" y="145"/>
                  </a:lnTo>
                  <a:lnTo>
                    <a:pt x="381" y="143"/>
                  </a:lnTo>
                  <a:lnTo>
                    <a:pt x="381" y="141"/>
                  </a:lnTo>
                  <a:lnTo>
                    <a:pt x="379" y="141"/>
                  </a:lnTo>
                  <a:lnTo>
                    <a:pt x="379" y="139"/>
                  </a:lnTo>
                  <a:lnTo>
                    <a:pt x="379" y="138"/>
                  </a:lnTo>
                  <a:lnTo>
                    <a:pt x="377" y="138"/>
                  </a:lnTo>
                  <a:lnTo>
                    <a:pt x="375" y="136"/>
                  </a:lnTo>
                  <a:lnTo>
                    <a:pt x="375" y="134"/>
                  </a:lnTo>
                  <a:lnTo>
                    <a:pt x="373" y="134"/>
                  </a:lnTo>
                  <a:lnTo>
                    <a:pt x="372" y="134"/>
                  </a:lnTo>
                  <a:lnTo>
                    <a:pt x="370" y="132"/>
                  </a:lnTo>
                  <a:lnTo>
                    <a:pt x="372" y="132"/>
                  </a:lnTo>
                  <a:lnTo>
                    <a:pt x="373" y="132"/>
                  </a:lnTo>
                  <a:lnTo>
                    <a:pt x="375" y="132"/>
                  </a:lnTo>
                  <a:lnTo>
                    <a:pt x="375" y="131"/>
                  </a:lnTo>
                  <a:lnTo>
                    <a:pt x="377" y="131"/>
                  </a:lnTo>
                  <a:lnTo>
                    <a:pt x="377" y="129"/>
                  </a:lnTo>
                  <a:lnTo>
                    <a:pt x="379" y="129"/>
                  </a:lnTo>
                  <a:lnTo>
                    <a:pt x="379" y="127"/>
                  </a:lnTo>
                  <a:lnTo>
                    <a:pt x="381" y="127"/>
                  </a:lnTo>
                  <a:lnTo>
                    <a:pt x="381" y="125"/>
                  </a:lnTo>
                  <a:lnTo>
                    <a:pt x="381" y="123"/>
                  </a:lnTo>
                  <a:lnTo>
                    <a:pt x="382" y="123"/>
                  </a:lnTo>
                  <a:lnTo>
                    <a:pt x="384" y="123"/>
                  </a:lnTo>
                  <a:lnTo>
                    <a:pt x="386" y="123"/>
                  </a:lnTo>
                  <a:lnTo>
                    <a:pt x="386" y="125"/>
                  </a:lnTo>
                  <a:lnTo>
                    <a:pt x="388" y="123"/>
                  </a:lnTo>
                  <a:lnTo>
                    <a:pt x="388" y="122"/>
                  </a:lnTo>
                  <a:lnTo>
                    <a:pt x="388" y="120"/>
                  </a:lnTo>
                  <a:lnTo>
                    <a:pt x="389" y="120"/>
                  </a:lnTo>
                  <a:lnTo>
                    <a:pt x="391" y="120"/>
                  </a:lnTo>
                  <a:lnTo>
                    <a:pt x="393" y="120"/>
                  </a:lnTo>
                  <a:lnTo>
                    <a:pt x="395" y="120"/>
                  </a:lnTo>
                  <a:lnTo>
                    <a:pt x="396" y="120"/>
                  </a:lnTo>
                  <a:lnTo>
                    <a:pt x="398" y="120"/>
                  </a:lnTo>
                  <a:lnTo>
                    <a:pt x="400" y="120"/>
                  </a:lnTo>
                  <a:lnTo>
                    <a:pt x="402" y="120"/>
                  </a:lnTo>
                  <a:lnTo>
                    <a:pt x="402" y="122"/>
                  </a:lnTo>
                  <a:lnTo>
                    <a:pt x="404" y="122"/>
                  </a:lnTo>
                  <a:lnTo>
                    <a:pt x="404" y="123"/>
                  </a:lnTo>
                  <a:lnTo>
                    <a:pt x="405" y="123"/>
                  </a:lnTo>
                  <a:lnTo>
                    <a:pt x="405" y="125"/>
                  </a:lnTo>
                  <a:lnTo>
                    <a:pt x="405" y="127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07" y="131"/>
                  </a:lnTo>
                  <a:lnTo>
                    <a:pt x="407" y="132"/>
                  </a:lnTo>
                  <a:lnTo>
                    <a:pt x="407" y="131"/>
                  </a:lnTo>
                  <a:lnTo>
                    <a:pt x="409" y="131"/>
                  </a:lnTo>
                  <a:lnTo>
                    <a:pt x="409" y="129"/>
                  </a:lnTo>
                  <a:lnTo>
                    <a:pt x="411" y="129"/>
                  </a:lnTo>
                  <a:lnTo>
                    <a:pt x="411" y="127"/>
                  </a:lnTo>
                  <a:lnTo>
                    <a:pt x="412" y="127"/>
                  </a:lnTo>
                  <a:lnTo>
                    <a:pt x="414" y="127"/>
                  </a:lnTo>
                  <a:lnTo>
                    <a:pt x="414" y="125"/>
                  </a:lnTo>
                  <a:lnTo>
                    <a:pt x="414" y="123"/>
                  </a:lnTo>
                  <a:lnTo>
                    <a:pt x="412" y="123"/>
                  </a:lnTo>
                  <a:lnTo>
                    <a:pt x="412" y="122"/>
                  </a:lnTo>
                  <a:lnTo>
                    <a:pt x="412" y="120"/>
                  </a:lnTo>
                  <a:lnTo>
                    <a:pt x="411" y="120"/>
                  </a:lnTo>
                  <a:lnTo>
                    <a:pt x="411" y="118"/>
                  </a:lnTo>
                  <a:lnTo>
                    <a:pt x="412" y="118"/>
                  </a:lnTo>
                  <a:lnTo>
                    <a:pt x="411" y="118"/>
                  </a:lnTo>
                  <a:lnTo>
                    <a:pt x="411" y="116"/>
                  </a:lnTo>
                  <a:lnTo>
                    <a:pt x="411" y="115"/>
                  </a:lnTo>
                  <a:lnTo>
                    <a:pt x="409" y="115"/>
                  </a:lnTo>
                  <a:lnTo>
                    <a:pt x="411" y="115"/>
                  </a:lnTo>
                  <a:lnTo>
                    <a:pt x="409" y="113"/>
                  </a:lnTo>
                  <a:lnTo>
                    <a:pt x="407" y="113"/>
                  </a:lnTo>
                  <a:lnTo>
                    <a:pt x="409" y="111"/>
                  </a:lnTo>
                  <a:lnTo>
                    <a:pt x="407" y="111"/>
                  </a:lnTo>
                  <a:lnTo>
                    <a:pt x="407" y="109"/>
                  </a:lnTo>
                  <a:lnTo>
                    <a:pt x="405" y="107"/>
                  </a:lnTo>
                  <a:lnTo>
                    <a:pt x="407" y="107"/>
                  </a:lnTo>
                  <a:lnTo>
                    <a:pt x="409" y="107"/>
                  </a:lnTo>
                  <a:lnTo>
                    <a:pt x="411" y="109"/>
                  </a:lnTo>
                  <a:lnTo>
                    <a:pt x="411" y="111"/>
                  </a:lnTo>
                  <a:lnTo>
                    <a:pt x="411" y="109"/>
                  </a:lnTo>
                  <a:lnTo>
                    <a:pt x="412" y="109"/>
                  </a:lnTo>
                  <a:lnTo>
                    <a:pt x="414" y="109"/>
                  </a:lnTo>
                  <a:lnTo>
                    <a:pt x="414" y="107"/>
                  </a:lnTo>
                  <a:lnTo>
                    <a:pt x="414" y="106"/>
                  </a:lnTo>
                  <a:lnTo>
                    <a:pt x="414" y="104"/>
                  </a:lnTo>
                  <a:lnTo>
                    <a:pt x="416" y="104"/>
                  </a:lnTo>
                  <a:lnTo>
                    <a:pt x="418" y="104"/>
                  </a:lnTo>
                  <a:lnTo>
                    <a:pt x="419" y="104"/>
                  </a:lnTo>
                  <a:lnTo>
                    <a:pt x="419" y="102"/>
                  </a:lnTo>
                  <a:lnTo>
                    <a:pt x="421" y="102"/>
                  </a:lnTo>
                  <a:lnTo>
                    <a:pt x="423" y="102"/>
                  </a:lnTo>
                  <a:lnTo>
                    <a:pt x="425" y="104"/>
                  </a:lnTo>
                  <a:lnTo>
                    <a:pt x="425" y="102"/>
                  </a:lnTo>
                  <a:lnTo>
                    <a:pt x="427" y="102"/>
                  </a:lnTo>
                  <a:lnTo>
                    <a:pt x="427" y="100"/>
                  </a:lnTo>
                  <a:lnTo>
                    <a:pt x="428" y="100"/>
                  </a:lnTo>
                  <a:lnTo>
                    <a:pt x="430" y="100"/>
                  </a:lnTo>
                  <a:lnTo>
                    <a:pt x="432" y="100"/>
                  </a:lnTo>
                  <a:lnTo>
                    <a:pt x="434" y="100"/>
                  </a:lnTo>
                  <a:lnTo>
                    <a:pt x="434" y="99"/>
                  </a:lnTo>
                  <a:lnTo>
                    <a:pt x="435" y="97"/>
                  </a:lnTo>
                  <a:lnTo>
                    <a:pt x="437" y="97"/>
                  </a:lnTo>
                  <a:lnTo>
                    <a:pt x="439" y="97"/>
                  </a:lnTo>
                  <a:lnTo>
                    <a:pt x="441" y="97"/>
                  </a:lnTo>
                  <a:lnTo>
                    <a:pt x="442" y="97"/>
                  </a:lnTo>
                  <a:lnTo>
                    <a:pt x="442" y="95"/>
                  </a:lnTo>
                  <a:lnTo>
                    <a:pt x="444" y="95"/>
                  </a:lnTo>
                  <a:lnTo>
                    <a:pt x="446" y="95"/>
                  </a:lnTo>
                  <a:lnTo>
                    <a:pt x="448" y="95"/>
                  </a:lnTo>
                  <a:lnTo>
                    <a:pt x="450" y="95"/>
                  </a:lnTo>
                  <a:lnTo>
                    <a:pt x="451" y="95"/>
                  </a:lnTo>
                  <a:lnTo>
                    <a:pt x="453" y="95"/>
                  </a:lnTo>
                  <a:lnTo>
                    <a:pt x="455" y="93"/>
                  </a:lnTo>
                  <a:lnTo>
                    <a:pt x="457" y="95"/>
                  </a:lnTo>
                  <a:lnTo>
                    <a:pt x="458" y="95"/>
                  </a:lnTo>
                  <a:lnTo>
                    <a:pt x="460" y="95"/>
                  </a:lnTo>
                  <a:lnTo>
                    <a:pt x="460" y="97"/>
                  </a:lnTo>
                  <a:lnTo>
                    <a:pt x="462" y="97"/>
                  </a:lnTo>
                  <a:lnTo>
                    <a:pt x="464" y="97"/>
                  </a:lnTo>
                  <a:lnTo>
                    <a:pt x="465" y="97"/>
                  </a:lnTo>
                  <a:lnTo>
                    <a:pt x="465" y="95"/>
                  </a:lnTo>
                  <a:lnTo>
                    <a:pt x="467" y="95"/>
                  </a:lnTo>
                  <a:lnTo>
                    <a:pt x="469" y="95"/>
                  </a:lnTo>
                  <a:lnTo>
                    <a:pt x="469" y="93"/>
                  </a:lnTo>
                  <a:lnTo>
                    <a:pt x="471" y="93"/>
                  </a:lnTo>
                  <a:lnTo>
                    <a:pt x="473" y="93"/>
                  </a:lnTo>
                  <a:lnTo>
                    <a:pt x="473" y="92"/>
                  </a:lnTo>
                  <a:lnTo>
                    <a:pt x="473" y="90"/>
                  </a:lnTo>
                  <a:lnTo>
                    <a:pt x="474" y="90"/>
                  </a:lnTo>
                  <a:lnTo>
                    <a:pt x="474" y="88"/>
                  </a:lnTo>
                  <a:lnTo>
                    <a:pt x="473" y="88"/>
                  </a:lnTo>
                  <a:lnTo>
                    <a:pt x="473" y="86"/>
                  </a:lnTo>
                  <a:lnTo>
                    <a:pt x="473" y="84"/>
                  </a:lnTo>
                  <a:lnTo>
                    <a:pt x="473" y="83"/>
                  </a:lnTo>
                  <a:lnTo>
                    <a:pt x="474" y="83"/>
                  </a:lnTo>
                  <a:lnTo>
                    <a:pt x="474" y="81"/>
                  </a:lnTo>
                  <a:lnTo>
                    <a:pt x="474" y="79"/>
                  </a:lnTo>
                  <a:lnTo>
                    <a:pt x="474" y="77"/>
                  </a:lnTo>
                  <a:lnTo>
                    <a:pt x="474" y="76"/>
                  </a:lnTo>
                  <a:lnTo>
                    <a:pt x="473" y="76"/>
                  </a:lnTo>
                  <a:lnTo>
                    <a:pt x="471" y="76"/>
                  </a:lnTo>
                  <a:lnTo>
                    <a:pt x="471" y="74"/>
                  </a:lnTo>
                  <a:lnTo>
                    <a:pt x="469" y="74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73" y="72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4" y="69"/>
                  </a:lnTo>
                  <a:lnTo>
                    <a:pt x="474" y="67"/>
                  </a:lnTo>
                  <a:lnTo>
                    <a:pt x="474" y="65"/>
                  </a:lnTo>
                  <a:lnTo>
                    <a:pt x="476" y="65"/>
                  </a:lnTo>
                  <a:lnTo>
                    <a:pt x="476" y="63"/>
                  </a:lnTo>
                  <a:lnTo>
                    <a:pt x="478" y="63"/>
                  </a:lnTo>
                  <a:lnTo>
                    <a:pt x="478" y="61"/>
                  </a:lnTo>
                  <a:lnTo>
                    <a:pt x="480" y="61"/>
                  </a:lnTo>
                  <a:lnTo>
                    <a:pt x="480" y="60"/>
                  </a:lnTo>
                  <a:lnTo>
                    <a:pt x="480" y="58"/>
                  </a:lnTo>
                  <a:lnTo>
                    <a:pt x="480" y="56"/>
                  </a:lnTo>
                  <a:lnTo>
                    <a:pt x="478" y="54"/>
                  </a:lnTo>
                  <a:lnTo>
                    <a:pt x="478" y="53"/>
                  </a:lnTo>
                  <a:lnTo>
                    <a:pt x="480" y="53"/>
                  </a:lnTo>
                  <a:lnTo>
                    <a:pt x="480" y="51"/>
                  </a:lnTo>
                  <a:lnTo>
                    <a:pt x="480" y="49"/>
                  </a:lnTo>
                  <a:lnTo>
                    <a:pt x="480" y="47"/>
                  </a:lnTo>
                  <a:lnTo>
                    <a:pt x="480" y="46"/>
                  </a:lnTo>
                  <a:lnTo>
                    <a:pt x="481" y="46"/>
                  </a:lnTo>
                  <a:lnTo>
                    <a:pt x="483" y="46"/>
                  </a:lnTo>
                  <a:lnTo>
                    <a:pt x="485" y="46"/>
                  </a:lnTo>
                  <a:lnTo>
                    <a:pt x="485" y="44"/>
                  </a:lnTo>
                  <a:lnTo>
                    <a:pt x="487" y="44"/>
                  </a:lnTo>
                  <a:lnTo>
                    <a:pt x="487" y="42"/>
                  </a:lnTo>
                  <a:lnTo>
                    <a:pt x="487" y="40"/>
                  </a:lnTo>
                  <a:lnTo>
                    <a:pt x="485" y="40"/>
                  </a:lnTo>
                  <a:lnTo>
                    <a:pt x="485" y="38"/>
                  </a:lnTo>
                  <a:lnTo>
                    <a:pt x="487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7"/>
                  </a:lnTo>
                  <a:lnTo>
                    <a:pt x="488" y="37"/>
                  </a:lnTo>
                  <a:lnTo>
                    <a:pt x="488" y="35"/>
                  </a:lnTo>
                  <a:lnTo>
                    <a:pt x="487" y="35"/>
                  </a:lnTo>
                  <a:lnTo>
                    <a:pt x="485" y="35"/>
                  </a:lnTo>
                  <a:lnTo>
                    <a:pt x="485" y="33"/>
                  </a:lnTo>
                  <a:lnTo>
                    <a:pt x="485" y="31"/>
                  </a:lnTo>
                  <a:lnTo>
                    <a:pt x="485" y="30"/>
                  </a:lnTo>
                  <a:lnTo>
                    <a:pt x="483" y="30"/>
                  </a:lnTo>
                  <a:lnTo>
                    <a:pt x="481" y="30"/>
                  </a:lnTo>
                  <a:lnTo>
                    <a:pt x="481" y="28"/>
                  </a:lnTo>
                  <a:lnTo>
                    <a:pt x="481" y="26"/>
                  </a:lnTo>
                  <a:lnTo>
                    <a:pt x="483" y="26"/>
                  </a:lnTo>
                  <a:lnTo>
                    <a:pt x="483" y="24"/>
                  </a:lnTo>
                  <a:lnTo>
                    <a:pt x="481" y="24"/>
                  </a:lnTo>
                  <a:lnTo>
                    <a:pt x="480" y="23"/>
                  </a:lnTo>
                  <a:lnTo>
                    <a:pt x="480" y="21"/>
                  </a:lnTo>
                  <a:lnTo>
                    <a:pt x="478" y="19"/>
                  </a:lnTo>
                  <a:lnTo>
                    <a:pt x="478" y="17"/>
                  </a:lnTo>
                  <a:lnTo>
                    <a:pt x="478" y="15"/>
                  </a:lnTo>
                  <a:lnTo>
                    <a:pt x="478" y="14"/>
                  </a:lnTo>
                  <a:lnTo>
                    <a:pt x="478" y="12"/>
                  </a:lnTo>
                  <a:lnTo>
                    <a:pt x="476" y="12"/>
                  </a:lnTo>
                  <a:lnTo>
                    <a:pt x="474" y="12"/>
                  </a:lnTo>
                  <a:lnTo>
                    <a:pt x="473" y="12"/>
                  </a:lnTo>
                  <a:lnTo>
                    <a:pt x="471" y="12"/>
                  </a:lnTo>
                  <a:lnTo>
                    <a:pt x="469" y="12"/>
                  </a:lnTo>
                  <a:lnTo>
                    <a:pt x="469" y="10"/>
                  </a:lnTo>
                  <a:lnTo>
                    <a:pt x="467" y="10"/>
                  </a:lnTo>
                  <a:lnTo>
                    <a:pt x="465" y="10"/>
                  </a:lnTo>
                  <a:lnTo>
                    <a:pt x="465" y="8"/>
                  </a:lnTo>
                  <a:lnTo>
                    <a:pt x="465" y="7"/>
                  </a:lnTo>
                  <a:lnTo>
                    <a:pt x="464" y="7"/>
                  </a:lnTo>
                  <a:lnTo>
                    <a:pt x="464" y="5"/>
                  </a:lnTo>
                  <a:lnTo>
                    <a:pt x="462" y="5"/>
                  </a:lnTo>
                  <a:lnTo>
                    <a:pt x="460" y="5"/>
                  </a:lnTo>
                  <a:lnTo>
                    <a:pt x="460" y="7"/>
                  </a:lnTo>
                  <a:lnTo>
                    <a:pt x="458" y="5"/>
                  </a:lnTo>
                  <a:lnTo>
                    <a:pt x="458" y="3"/>
                  </a:lnTo>
                  <a:lnTo>
                    <a:pt x="458" y="1"/>
                  </a:lnTo>
                  <a:lnTo>
                    <a:pt x="457" y="1"/>
                  </a:lnTo>
                  <a:lnTo>
                    <a:pt x="457" y="0"/>
                  </a:lnTo>
                  <a:lnTo>
                    <a:pt x="455" y="0"/>
                  </a:lnTo>
                  <a:lnTo>
                    <a:pt x="453" y="0"/>
                  </a:lnTo>
                  <a:lnTo>
                    <a:pt x="451" y="0"/>
                  </a:lnTo>
                  <a:lnTo>
                    <a:pt x="451" y="1"/>
                  </a:lnTo>
                  <a:lnTo>
                    <a:pt x="450" y="1"/>
                  </a:lnTo>
                  <a:lnTo>
                    <a:pt x="450" y="3"/>
                  </a:lnTo>
                  <a:lnTo>
                    <a:pt x="450" y="5"/>
                  </a:lnTo>
                  <a:lnTo>
                    <a:pt x="448" y="5"/>
                  </a:lnTo>
                  <a:lnTo>
                    <a:pt x="448" y="7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4" y="10"/>
                  </a:lnTo>
                  <a:lnTo>
                    <a:pt x="442" y="10"/>
                  </a:lnTo>
                  <a:lnTo>
                    <a:pt x="441" y="12"/>
                  </a:lnTo>
                  <a:lnTo>
                    <a:pt x="441" y="10"/>
                  </a:lnTo>
                  <a:lnTo>
                    <a:pt x="441" y="8"/>
                  </a:lnTo>
                  <a:lnTo>
                    <a:pt x="439" y="8"/>
                  </a:lnTo>
                  <a:lnTo>
                    <a:pt x="437" y="8"/>
                  </a:lnTo>
                  <a:lnTo>
                    <a:pt x="437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4" name="Freeform 111"/>
            <p:cNvSpPr>
              <a:spLocks/>
            </p:cNvSpPr>
            <p:nvPr/>
          </p:nvSpPr>
          <p:spPr bwMode="auto">
            <a:xfrm>
              <a:off x="2320" y="3494"/>
              <a:ext cx="204" cy="214"/>
            </a:xfrm>
            <a:custGeom>
              <a:avLst/>
              <a:gdLst>
                <a:gd name="T0" fmla="*/ 18 w 204"/>
                <a:gd name="T1" fmla="*/ 212 h 214"/>
                <a:gd name="T2" fmla="*/ 11 w 204"/>
                <a:gd name="T3" fmla="*/ 212 h 214"/>
                <a:gd name="T4" fmla="*/ 2 w 204"/>
                <a:gd name="T5" fmla="*/ 211 h 214"/>
                <a:gd name="T6" fmla="*/ 2 w 204"/>
                <a:gd name="T7" fmla="*/ 204 h 214"/>
                <a:gd name="T8" fmla="*/ 2 w 204"/>
                <a:gd name="T9" fmla="*/ 198 h 214"/>
                <a:gd name="T10" fmla="*/ 6 w 204"/>
                <a:gd name="T11" fmla="*/ 193 h 214"/>
                <a:gd name="T12" fmla="*/ 13 w 204"/>
                <a:gd name="T13" fmla="*/ 189 h 214"/>
                <a:gd name="T14" fmla="*/ 18 w 204"/>
                <a:gd name="T15" fmla="*/ 186 h 214"/>
                <a:gd name="T16" fmla="*/ 23 w 204"/>
                <a:gd name="T17" fmla="*/ 182 h 214"/>
                <a:gd name="T18" fmla="*/ 25 w 204"/>
                <a:gd name="T19" fmla="*/ 175 h 214"/>
                <a:gd name="T20" fmla="*/ 29 w 204"/>
                <a:gd name="T21" fmla="*/ 168 h 214"/>
                <a:gd name="T22" fmla="*/ 30 w 204"/>
                <a:gd name="T23" fmla="*/ 161 h 214"/>
                <a:gd name="T24" fmla="*/ 34 w 204"/>
                <a:gd name="T25" fmla="*/ 154 h 214"/>
                <a:gd name="T26" fmla="*/ 34 w 204"/>
                <a:gd name="T27" fmla="*/ 149 h 214"/>
                <a:gd name="T28" fmla="*/ 36 w 204"/>
                <a:gd name="T29" fmla="*/ 140 h 214"/>
                <a:gd name="T30" fmla="*/ 39 w 204"/>
                <a:gd name="T31" fmla="*/ 135 h 214"/>
                <a:gd name="T32" fmla="*/ 41 w 204"/>
                <a:gd name="T33" fmla="*/ 127 h 214"/>
                <a:gd name="T34" fmla="*/ 39 w 204"/>
                <a:gd name="T35" fmla="*/ 120 h 214"/>
                <a:gd name="T36" fmla="*/ 41 w 204"/>
                <a:gd name="T37" fmla="*/ 117 h 214"/>
                <a:gd name="T38" fmla="*/ 45 w 204"/>
                <a:gd name="T39" fmla="*/ 119 h 214"/>
                <a:gd name="T40" fmla="*/ 45 w 204"/>
                <a:gd name="T41" fmla="*/ 113 h 214"/>
                <a:gd name="T42" fmla="*/ 45 w 204"/>
                <a:gd name="T43" fmla="*/ 104 h 214"/>
                <a:gd name="T44" fmla="*/ 45 w 204"/>
                <a:gd name="T45" fmla="*/ 99 h 214"/>
                <a:gd name="T46" fmla="*/ 45 w 204"/>
                <a:gd name="T47" fmla="*/ 94 h 214"/>
                <a:gd name="T48" fmla="*/ 45 w 204"/>
                <a:gd name="T49" fmla="*/ 85 h 214"/>
                <a:gd name="T50" fmla="*/ 46 w 204"/>
                <a:gd name="T51" fmla="*/ 78 h 214"/>
                <a:gd name="T52" fmla="*/ 46 w 204"/>
                <a:gd name="T53" fmla="*/ 69 h 214"/>
                <a:gd name="T54" fmla="*/ 52 w 204"/>
                <a:gd name="T55" fmla="*/ 67 h 214"/>
                <a:gd name="T56" fmla="*/ 52 w 204"/>
                <a:gd name="T57" fmla="*/ 62 h 214"/>
                <a:gd name="T58" fmla="*/ 53 w 204"/>
                <a:gd name="T59" fmla="*/ 58 h 214"/>
                <a:gd name="T60" fmla="*/ 55 w 204"/>
                <a:gd name="T61" fmla="*/ 57 h 214"/>
                <a:gd name="T62" fmla="*/ 55 w 204"/>
                <a:gd name="T63" fmla="*/ 50 h 214"/>
                <a:gd name="T64" fmla="*/ 61 w 204"/>
                <a:gd name="T65" fmla="*/ 51 h 214"/>
                <a:gd name="T66" fmla="*/ 64 w 204"/>
                <a:gd name="T67" fmla="*/ 46 h 214"/>
                <a:gd name="T68" fmla="*/ 73 w 204"/>
                <a:gd name="T69" fmla="*/ 46 h 214"/>
                <a:gd name="T70" fmla="*/ 76 w 204"/>
                <a:gd name="T71" fmla="*/ 41 h 214"/>
                <a:gd name="T72" fmla="*/ 85 w 204"/>
                <a:gd name="T73" fmla="*/ 39 h 214"/>
                <a:gd name="T74" fmla="*/ 87 w 204"/>
                <a:gd name="T75" fmla="*/ 35 h 214"/>
                <a:gd name="T76" fmla="*/ 92 w 204"/>
                <a:gd name="T77" fmla="*/ 32 h 214"/>
                <a:gd name="T78" fmla="*/ 96 w 204"/>
                <a:gd name="T79" fmla="*/ 30 h 214"/>
                <a:gd name="T80" fmla="*/ 101 w 204"/>
                <a:gd name="T81" fmla="*/ 27 h 214"/>
                <a:gd name="T82" fmla="*/ 108 w 204"/>
                <a:gd name="T83" fmla="*/ 25 h 214"/>
                <a:gd name="T84" fmla="*/ 115 w 204"/>
                <a:gd name="T85" fmla="*/ 23 h 214"/>
                <a:gd name="T86" fmla="*/ 121 w 204"/>
                <a:gd name="T87" fmla="*/ 21 h 214"/>
                <a:gd name="T88" fmla="*/ 122 w 204"/>
                <a:gd name="T89" fmla="*/ 19 h 214"/>
                <a:gd name="T90" fmla="*/ 126 w 204"/>
                <a:gd name="T91" fmla="*/ 18 h 214"/>
                <a:gd name="T92" fmla="*/ 133 w 204"/>
                <a:gd name="T93" fmla="*/ 18 h 214"/>
                <a:gd name="T94" fmla="*/ 137 w 204"/>
                <a:gd name="T95" fmla="*/ 16 h 214"/>
                <a:gd name="T96" fmla="*/ 142 w 204"/>
                <a:gd name="T97" fmla="*/ 12 h 214"/>
                <a:gd name="T98" fmla="*/ 149 w 204"/>
                <a:gd name="T99" fmla="*/ 16 h 214"/>
                <a:gd name="T100" fmla="*/ 154 w 204"/>
                <a:gd name="T101" fmla="*/ 11 h 214"/>
                <a:gd name="T102" fmla="*/ 161 w 204"/>
                <a:gd name="T103" fmla="*/ 7 h 214"/>
                <a:gd name="T104" fmla="*/ 167 w 204"/>
                <a:gd name="T105" fmla="*/ 7 h 214"/>
                <a:gd name="T106" fmla="*/ 169 w 204"/>
                <a:gd name="T107" fmla="*/ 4 h 214"/>
                <a:gd name="T108" fmla="*/ 174 w 204"/>
                <a:gd name="T109" fmla="*/ 4 h 214"/>
                <a:gd name="T110" fmla="*/ 181 w 204"/>
                <a:gd name="T111" fmla="*/ 2 h 214"/>
                <a:gd name="T112" fmla="*/ 186 w 204"/>
                <a:gd name="T113" fmla="*/ 2 h 214"/>
                <a:gd name="T114" fmla="*/ 190 w 204"/>
                <a:gd name="T115" fmla="*/ 2 h 214"/>
                <a:gd name="T116" fmla="*/ 195 w 204"/>
                <a:gd name="T117" fmla="*/ 0 h 214"/>
                <a:gd name="T118" fmla="*/ 202 w 204"/>
                <a:gd name="T119" fmla="*/ 2 h 214"/>
                <a:gd name="T120" fmla="*/ 204 w 204"/>
                <a:gd name="T121" fmla="*/ 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4" h="214">
                  <a:moveTo>
                    <a:pt x="25" y="211"/>
                  </a:moveTo>
                  <a:lnTo>
                    <a:pt x="23" y="211"/>
                  </a:lnTo>
                  <a:lnTo>
                    <a:pt x="22" y="211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6" y="212"/>
                  </a:lnTo>
                  <a:lnTo>
                    <a:pt x="15" y="212"/>
                  </a:lnTo>
                  <a:lnTo>
                    <a:pt x="13" y="212"/>
                  </a:lnTo>
                  <a:lnTo>
                    <a:pt x="11" y="214"/>
                  </a:lnTo>
                  <a:lnTo>
                    <a:pt x="11" y="212"/>
                  </a:lnTo>
                  <a:lnTo>
                    <a:pt x="9" y="212"/>
                  </a:lnTo>
                  <a:lnTo>
                    <a:pt x="7" y="212"/>
                  </a:lnTo>
                  <a:lnTo>
                    <a:pt x="6" y="211"/>
                  </a:lnTo>
                  <a:lnTo>
                    <a:pt x="4" y="211"/>
                  </a:lnTo>
                  <a:lnTo>
                    <a:pt x="2" y="211"/>
                  </a:lnTo>
                  <a:lnTo>
                    <a:pt x="2" y="209"/>
                  </a:lnTo>
                  <a:lnTo>
                    <a:pt x="0" y="207"/>
                  </a:lnTo>
                  <a:lnTo>
                    <a:pt x="0" y="205"/>
                  </a:lnTo>
                  <a:lnTo>
                    <a:pt x="2" y="205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0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4" y="198"/>
                  </a:lnTo>
                  <a:lnTo>
                    <a:pt x="6" y="198"/>
                  </a:lnTo>
                  <a:lnTo>
                    <a:pt x="6" y="196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7" y="193"/>
                  </a:lnTo>
                  <a:lnTo>
                    <a:pt x="9" y="191"/>
                  </a:lnTo>
                  <a:lnTo>
                    <a:pt x="11" y="191"/>
                  </a:lnTo>
                  <a:lnTo>
                    <a:pt x="11" y="189"/>
                  </a:lnTo>
                  <a:lnTo>
                    <a:pt x="13" y="189"/>
                  </a:lnTo>
                  <a:lnTo>
                    <a:pt x="13" y="188"/>
                  </a:lnTo>
                  <a:lnTo>
                    <a:pt x="15" y="188"/>
                  </a:lnTo>
                  <a:lnTo>
                    <a:pt x="16" y="188"/>
                  </a:lnTo>
                  <a:lnTo>
                    <a:pt x="18" y="188"/>
                  </a:lnTo>
                  <a:lnTo>
                    <a:pt x="18" y="186"/>
                  </a:lnTo>
                  <a:lnTo>
                    <a:pt x="20" y="186"/>
                  </a:lnTo>
                  <a:lnTo>
                    <a:pt x="22" y="186"/>
                  </a:lnTo>
                  <a:lnTo>
                    <a:pt x="22" y="184"/>
                  </a:lnTo>
                  <a:lnTo>
                    <a:pt x="22" y="182"/>
                  </a:lnTo>
                  <a:lnTo>
                    <a:pt x="23" y="182"/>
                  </a:lnTo>
                  <a:lnTo>
                    <a:pt x="23" y="181"/>
                  </a:lnTo>
                  <a:lnTo>
                    <a:pt x="23" y="179"/>
                  </a:lnTo>
                  <a:lnTo>
                    <a:pt x="23" y="177"/>
                  </a:lnTo>
                  <a:lnTo>
                    <a:pt x="25" y="177"/>
                  </a:lnTo>
                  <a:lnTo>
                    <a:pt x="25" y="175"/>
                  </a:lnTo>
                  <a:lnTo>
                    <a:pt x="27" y="173"/>
                  </a:lnTo>
                  <a:lnTo>
                    <a:pt x="27" y="172"/>
                  </a:lnTo>
                  <a:lnTo>
                    <a:pt x="27" y="170"/>
                  </a:lnTo>
                  <a:lnTo>
                    <a:pt x="29" y="170"/>
                  </a:lnTo>
                  <a:lnTo>
                    <a:pt x="29" y="168"/>
                  </a:lnTo>
                  <a:lnTo>
                    <a:pt x="29" y="166"/>
                  </a:lnTo>
                  <a:lnTo>
                    <a:pt x="30" y="166"/>
                  </a:lnTo>
                  <a:lnTo>
                    <a:pt x="30" y="165"/>
                  </a:lnTo>
                  <a:lnTo>
                    <a:pt x="30" y="163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32" y="159"/>
                  </a:lnTo>
                  <a:lnTo>
                    <a:pt x="32" y="158"/>
                  </a:lnTo>
                  <a:lnTo>
                    <a:pt x="32" y="156"/>
                  </a:lnTo>
                  <a:lnTo>
                    <a:pt x="34" y="154"/>
                  </a:lnTo>
                  <a:lnTo>
                    <a:pt x="34" y="152"/>
                  </a:lnTo>
                  <a:lnTo>
                    <a:pt x="34" y="150"/>
                  </a:lnTo>
                  <a:lnTo>
                    <a:pt x="36" y="150"/>
                  </a:lnTo>
                  <a:lnTo>
                    <a:pt x="36" y="149"/>
                  </a:lnTo>
                  <a:lnTo>
                    <a:pt x="34" y="149"/>
                  </a:lnTo>
                  <a:lnTo>
                    <a:pt x="34" y="147"/>
                  </a:lnTo>
                  <a:lnTo>
                    <a:pt x="36" y="145"/>
                  </a:lnTo>
                  <a:lnTo>
                    <a:pt x="36" y="143"/>
                  </a:lnTo>
                  <a:lnTo>
                    <a:pt x="36" y="142"/>
                  </a:lnTo>
                  <a:lnTo>
                    <a:pt x="36" y="140"/>
                  </a:lnTo>
                  <a:lnTo>
                    <a:pt x="38" y="140"/>
                  </a:lnTo>
                  <a:lnTo>
                    <a:pt x="38" y="138"/>
                  </a:lnTo>
                  <a:lnTo>
                    <a:pt x="39" y="138"/>
                  </a:lnTo>
                  <a:lnTo>
                    <a:pt x="39" y="136"/>
                  </a:lnTo>
                  <a:lnTo>
                    <a:pt x="39" y="135"/>
                  </a:lnTo>
                  <a:lnTo>
                    <a:pt x="41" y="135"/>
                  </a:lnTo>
                  <a:lnTo>
                    <a:pt x="41" y="133"/>
                  </a:lnTo>
                  <a:lnTo>
                    <a:pt x="41" y="131"/>
                  </a:lnTo>
                  <a:lnTo>
                    <a:pt x="41" y="129"/>
                  </a:lnTo>
                  <a:lnTo>
                    <a:pt x="41" y="127"/>
                  </a:lnTo>
                  <a:lnTo>
                    <a:pt x="41" y="126"/>
                  </a:lnTo>
                  <a:lnTo>
                    <a:pt x="41" y="124"/>
                  </a:lnTo>
                  <a:lnTo>
                    <a:pt x="41" y="122"/>
                  </a:lnTo>
                  <a:lnTo>
                    <a:pt x="41" y="120"/>
                  </a:lnTo>
                  <a:lnTo>
                    <a:pt x="39" y="120"/>
                  </a:lnTo>
                  <a:lnTo>
                    <a:pt x="39" y="119"/>
                  </a:lnTo>
                  <a:lnTo>
                    <a:pt x="38" y="119"/>
                  </a:lnTo>
                  <a:lnTo>
                    <a:pt x="38" y="117"/>
                  </a:lnTo>
                  <a:lnTo>
                    <a:pt x="39" y="117"/>
                  </a:lnTo>
                  <a:lnTo>
                    <a:pt x="41" y="117"/>
                  </a:lnTo>
                  <a:lnTo>
                    <a:pt x="43" y="117"/>
                  </a:lnTo>
                  <a:lnTo>
                    <a:pt x="43" y="119"/>
                  </a:lnTo>
                  <a:lnTo>
                    <a:pt x="43" y="120"/>
                  </a:lnTo>
                  <a:lnTo>
                    <a:pt x="45" y="120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5" y="115"/>
                  </a:lnTo>
                  <a:lnTo>
                    <a:pt x="46" y="115"/>
                  </a:lnTo>
                  <a:lnTo>
                    <a:pt x="46" y="113"/>
                  </a:lnTo>
                  <a:lnTo>
                    <a:pt x="45" y="113"/>
                  </a:lnTo>
                  <a:lnTo>
                    <a:pt x="45" y="111"/>
                  </a:lnTo>
                  <a:lnTo>
                    <a:pt x="45" y="110"/>
                  </a:lnTo>
                  <a:lnTo>
                    <a:pt x="45" y="108"/>
                  </a:lnTo>
                  <a:lnTo>
                    <a:pt x="45" y="106"/>
                  </a:lnTo>
                  <a:lnTo>
                    <a:pt x="45" y="104"/>
                  </a:lnTo>
                  <a:lnTo>
                    <a:pt x="45" y="103"/>
                  </a:lnTo>
                  <a:lnTo>
                    <a:pt x="45" y="101"/>
                  </a:lnTo>
                  <a:lnTo>
                    <a:pt x="45" y="99"/>
                  </a:lnTo>
                  <a:lnTo>
                    <a:pt x="43" y="99"/>
                  </a:lnTo>
                  <a:lnTo>
                    <a:pt x="45" y="99"/>
                  </a:lnTo>
                  <a:lnTo>
                    <a:pt x="45" y="97"/>
                  </a:lnTo>
                  <a:lnTo>
                    <a:pt x="45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5" y="94"/>
                  </a:lnTo>
                  <a:lnTo>
                    <a:pt x="45" y="92"/>
                  </a:lnTo>
                  <a:lnTo>
                    <a:pt x="45" y="90"/>
                  </a:lnTo>
                  <a:lnTo>
                    <a:pt x="45" y="88"/>
                  </a:lnTo>
                  <a:lnTo>
                    <a:pt x="45" y="87"/>
                  </a:lnTo>
                  <a:lnTo>
                    <a:pt x="45" y="85"/>
                  </a:lnTo>
                  <a:lnTo>
                    <a:pt x="46" y="85"/>
                  </a:lnTo>
                  <a:lnTo>
                    <a:pt x="46" y="83"/>
                  </a:lnTo>
                  <a:lnTo>
                    <a:pt x="46" y="81"/>
                  </a:lnTo>
                  <a:lnTo>
                    <a:pt x="46" y="80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6" y="74"/>
                  </a:lnTo>
                  <a:lnTo>
                    <a:pt x="46" y="73"/>
                  </a:lnTo>
                  <a:lnTo>
                    <a:pt x="46" y="71"/>
                  </a:lnTo>
                  <a:lnTo>
                    <a:pt x="46" y="69"/>
                  </a:lnTo>
                  <a:lnTo>
                    <a:pt x="46" y="67"/>
                  </a:lnTo>
                  <a:lnTo>
                    <a:pt x="48" y="65"/>
                  </a:lnTo>
                  <a:lnTo>
                    <a:pt x="50" y="65"/>
                  </a:lnTo>
                  <a:lnTo>
                    <a:pt x="50" y="67"/>
                  </a:lnTo>
                  <a:lnTo>
                    <a:pt x="52" y="67"/>
                  </a:lnTo>
                  <a:lnTo>
                    <a:pt x="53" y="67"/>
                  </a:lnTo>
                  <a:lnTo>
                    <a:pt x="53" y="65"/>
                  </a:lnTo>
                  <a:lnTo>
                    <a:pt x="52" y="65"/>
                  </a:lnTo>
                  <a:lnTo>
                    <a:pt x="52" y="64"/>
                  </a:lnTo>
                  <a:lnTo>
                    <a:pt x="52" y="62"/>
                  </a:lnTo>
                  <a:lnTo>
                    <a:pt x="50" y="62"/>
                  </a:lnTo>
                  <a:lnTo>
                    <a:pt x="52" y="62"/>
                  </a:lnTo>
                  <a:lnTo>
                    <a:pt x="52" y="60"/>
                  </a:lnTo>
                  <a:lnTo>
                    <a:pt x="53" y="60"/>
                  </a:lnTo>
                  <a:lnTo>
                    <a:pt x="53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3" y="57"/>
                  </a:lnTo>
                  <a:lnTo>
                    <a:pt x="53" y="58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3"/>
                  </a:lnTo>
                  <a:lnTo>
                    <a:pt x="55" y="53"/>
                  </a:lnTo>
                  <a:lnTo>
                    <a:pt x="55" y="51"/>
                  </a:lnTo>
                  <a:lnTo>
                    <a:pt x="55" y="50"/>
                  </a:lnTo>
                  <a:lnTo>
                    <a:pt x="57" y="51"/>
                  </a:lnTo>
                  <a:lnTo>
                    <a:pt x="57" y="53"/>
                  </a:lnTo>
                  <a:lnTo>
                    <a:pt x="59" y="53"/>
                  </a:lnTo>
                  <a:lnTo>
                    <a:pt x="61" y="53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2" y="50"/>
                  </a:lnTo>
                  <a:lnTo>
                    <a:pt x="64" y="50"/>
                  </a:lnTo>
                  <a:lnTo>
                    <a:pt x="64" y="48"/>
                  </a:lnTo>
                  <a:lnTo>
                    <a:pt x="64" y="46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69" y="46"/>
                  </a:lnTo>
                  <a:lnTo>
                    <a:pt x="71" y="46"/>
                  </a:lnTo>
                  <a:lnTo>
                    <a:pt x="73" y="46"/>
                  </a:lnTo>
                  <a:lnTo>
                    <a:pt x="73" y="44"/>
                  </a:lnTo>
                  <a:lnTo>
                    <a:pt x="73" y="42"/>
                  </a:lnTo>
                  <a:lnTo>
                    <a:pt x="75" y="42"/>
                  </a:lnTo>
                  <a:lnTo>
                    <a:pt x="75" y="41"/>
                  </a:lnTo>
                  <a:lnTo>
                    <a:pt x="76" y="41"/>
                  </a:lnTo>
                  <a:lnTo>
                    <a:pt x="78" y="41"/>
                  </a:lnTo>
                  <a:lnTo>
                    <a:pt x="80" y="41"/>
                  </a:lnTo>
                  <a:lnTo>
                    <a:pt x="82" y="39"/>
                  </a:lnTo>
                  <a:lnTo>
                    <a:pt x="84" y="39"/>
                  </a:lnTo>
                  <a:lnTo>
                    <a:pt x="85" y="39"/>
                  </a:lnTo>
                  <a:lnTo>
                    <a:pt x="85" y="37"/>
                  </a:lnTo>
                  <a:lnTo>
                    <a:pt x="85" y="35"/>
                  </a:lnTo>
                  <a:lnTo>
                    <a:pt x="87" y="35"/>
                  </a:lnTo>
                  <a:lnTo>
                    <a:pt x="87" y="34"/>
                  </a:lnTo>
                  <a:lnTo>
                    <a:pt x="87" y="35"/>
                  </a:lnTo>
                  <a:lnTo>
                    <a:pt x="89" y="35"/>
                  </a:lnTo>
                  <a:lnTo>
                    <a:pt x="91" y="35"/>
                  </a:lnTo>
                  <a:lnTo>
                    <a:pt x="91" y="34"/>
                  </a:lnTo>
                  <a:lnTo>
                    <a:pt x="92" y="34"/>
                  </a:lnTo>
                  <a:lnTo>
                    <a:pt x="92" y="32"/>
                  </a:lnTo>
                  <a:lnTo>
                    <a:pt x="94" y="32"/>
                  </a:lnTo>
                  <a:lnTo>
                    <a:pt x="96" y="34"/>
                  </a:lnTo>
                  <a:lnTo>
                    <a:pt x="98" y="32"/>
                  </a:lnTo>
                  <a:lnTo>
                    <a:pt x="96" y="32"/>
                  </a:lnTo>
                  <a:lnTo>
                    <a:pt x="96" y="30"/>
                  </a:lnTo>
                  <a:lnTo>
                    <a:pt x="98" y="30"/>
                  </a:lnTo>
                  <a:lnTo>
                    <a:pt x="99" y="30"/>
                  </a:lnTo>
                  <a:lnTo>
                    <a:pt x="101" y="30"/>
                  </a:lnTo>
                  <a:lnTo>
                    <a:pt x="101" y="28"/>
                  </a:lnTo>
                  <a:lnTo>
                    <a:pt x="101" y="27"/>
                  </a:lnTo>
                  <a:lnTo>
                    <a:pt x="103" y="27"/>
                  </a:lnTo>
                  <a:lnTo>
                    <a:pt x="103" y="25"/>
                  </a:lnTo>
                  <a:lnTo>
                    <a:pt x="105" y="25"/>
                  </a:lnTo>
                  <a:lnTo>
                    <a:pt x="107" y="25"/>
                  </a:lnTo>
                  <a:lnTo>
                    <a:pt x="108" y="25"/>
                  </a:lnTo>
                  <a:lnTo>
                    <a:pt x="110" y="25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4" y="23"/>
                  </a:lnTo>
                  <a:lnTo>
                    <a:pt x="115" y="23"/>
                  </a:lnTo>
                  <a:lnTo>
                    <a:pt x="115" y="21"/>
                  </a:lnTo>
                  <a:lnTo>
                    <a:pt x="117" y="21"/>
                  </a:lnTo>
                  <a:lnTo>
                    <a:pt x="119" y="19"/>
                  </a:lnTo>
                  <a:lnTo>
                    <a:pt x="119" y="21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1" y="21"/>
                  </a:lnTo>
                  <a:lnTo>
                    <a:pt x="121" y="19"/>
                  </a:lnTo>
                  <a:lnTo>
                    <a:pt x="121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4" y="21"/>
                  </a:lnTo>
                  <a:lnTo>
                    <a:pt x="124" y="19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8" y="19"/>
                  </a:lnTo>
                  <a:lnTo>
                    <a:pt x="130" y="19"/>
                  </a:lnTo>
                  <a:lnTo>
                    <a:pt x="131" y="19"/>
                  </a:lnTo>
                  <a:lnTo>
                    <a:pt x="131" y="18"/>
                  </a:lnTo>
                  <a:lnTo>
                    <a:pt x="133" y="18"/>
                  </a:lnTo>
                  <a:lnTo>
                    <a:pt x="135" y="18"/>
                  </a:lnTo>
                  <a:lnTo>
                    <a:pt x="135" y="16"/>
                  </a:lnTo>
                  <a:lnTo>
                    <a:pt x="135" y="14"/>
                  </a:lnTo>
                  <a:lnTo>
                    <a:pt x="137" y="14"/>
                  </a:lnTo>
                  <a:lnTo>
                    <a:pt x="137" y="16"/>
                  </a:lnTo>
                  <a:lnTo>
                    <a:pt x="138" y="16"/>
                  </a:lnTo>
                  <a:lnTo>
                    <a:pt x="140" y="16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4" y="14"/>
                  </a:lnTo>
                  <a:lnTo>
                    <a:pt x="144" y="16"/>
                  </a:lnTo>
                  <a:lnTo>
                    <a:pt x="146" y="16"/>
                  </a:lnTo>
                  <a:lnTo>
                    <a:pt x="147" y="16"/>
                  </a:lnTo>
                  <a:lnTo>
                    <a:pt x="149" y="16"/>
                  </a:lnTo>
                  <a:lnTo>
                    <a:pt x="149" y="14"/>
                  </a:lnTo>
                  <a:lnTo>
                    <a:pt x="151" y="12"/>
                  </a:lnTo>
                  <a:lnTo>
                    <a:pt x="153" y="12"/>
                  </a:lnTo>
                  <a:lnTo>
                    <a:pt x="153" y="11"/>
                  </a:lnTo>
                  <a:lnTo>
                    <a:pt x="154" y="11"/>
                  </a:lnTo>
                  <a:lnTo>
                    <a:pt x="156" y="9"/>
                  </a:lnTo>
                  <a:lnTo>
                    <a:pt x="158" y="9"/>
                  </a:lnTo>
                  <a:lnTo>
                    <a:pt x="158" y="7"/>
                  </a:lnTo>
                  <a:lnTo>
                    <a:pt x="160" y="7"/>
                  </a:lnTo>
                  <a:lnTo>
                    <a:pt x="161" y="7"/>
                  </a:lnTo>
                  <a:lnTo>
                    <a:pt x="161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7" y="7"/>
                  </a:lnTo>
                  <a:lnTo>
                    <a:pt x="169" y="7"/>
                  </a:lnTo>
                  <a:lnTo>
                    <a:pt x="169" y="5"/>
                  </a:lnTo>
                  <a:lnTo>
                    <a:pt x="167" y="5"/>
                  </a:lnTo>
                  <a:lnTo>
                    <a:pt x="167" y="4"/>
                  </a:lnTo>
                  <a:lnTo>
                    <a:pt x="169" y="4"/>
                  </a:lnTo>
                  <a:lnTo>
                    <a:pt x="169" y="5"/>
                  </a:lnTo>
                  <a:lnTo>
                    <a:pt x="170" y="5"/>
                  </a:lnTo>
                  <a:lnTo>
                    <a:pt x="170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6" y="4"/>
                  </a:lnTo>
                  <a:lnTo>
                    <a:pt x="177" y="4"/>
                  </a:lnTo>
                  <a:lnTo>
                    <a:pt x="177" y="2"/>
                  </a:lnTo>
                  <a:lnTo>
                    <a:pt x="179" y="2"/>
                  </a:lnTo>
                  <a:lnTo>
                    <a:pt x="181" y="2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3" y="2"/>
                  </a:lnTo>
                  <a:lnTo>
                    <a:pt x="184" y="2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8" y="5"/>
                  </a:lnTo>
                  <a:lnTo>
                    <a:pt x="190" y="5"/>
                  </a:lnTo>
                  <a:lnTo>
                    <a:pt x="190" y="4"/>
                  </a:lnTo>
                  <a:lnTo>
                    <a:pt x="190" y="2"/>
                  </a:lnTo>
                  <a:lnTo>
                    <a:pt x="192" y="2"/>
                  </a:lnTo>
                  <a:lnTo>
                    <a:pt x="192" y="4"/>
                  </a:lnTo>
                  <a:lnTo>
                    <a:pt x="193" y="4"/>
                  </a:lnTo>
                  <a:lnTo>
                    <a:pt x="193" y="2"/>
                  </a:lnTo>
                  <a:lnTo>
                    <a:pt x="195" y="0"/>
                  </a:lnTo>
                  <a:lnTo>
                    <a:pt x="197" y="2"/>
                  </a:lnTo>
                  <a:lnTo>
                    <a:pt x="197" y="4"/>
                  </a:lnTo>
                  <a:lnTo>
                    <a:pt x="199" y="4"/>
                  </a:lnTo>
                  <a:lnTo>
                    <a:pt x="200" y="4"/>
                  </a:lnTo>
                  <a:lnTo>
                    <a:pt x="202" y="2"/>
                  </a:lnTo>
                  <a:lnTo>
                    <a:pt x="200" y="2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2" y="2"/>
                  </a:lnTo>
                  <a:lnTo>
                    <a:pt x="204" y="2"/>
                  </a:lnTo>
                  <a:lnTo>
                    <a:pt x="204" y="4"/>
                  </a:lnTo>
                  <a:lnTo>
                    <a:pt x="20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5" name="Freeform 112"/>
            <p:cNvSpPr>
              <a:spLocks/>
            </p:cNvSpPr>
            <p:nvPr/>
          </p:nvSpPr>
          <p:spPr bwMode="auto">
            <a:xfrm>
              <a:off x="3212" y="1089"/>
              <a:ext cx="229" cy="228"/>
            </a:xfrm>
            <a:custGeom>
              <a:avLst/>
              <a:gdLst>
                <a:gd name="T0" fmla="*/ 151 w 229"/>
                <a:gd name="T1" fmla="*/ 81 h 228"/>
                <a:gd name="T2" fmla="*/ 149 w 229"/>
                <a:gd name="T3" fmla="*/ 104 h 228"/>
                <a:gd name="T4" fmla="*/ 154 w 229"/>
                <a:gd name="T5" fmla="*/ 102 h 228"/>
                <a:gd name="T6" fmla="*/ 169 w 229"/>
                <a:gd name="T7" fmla="*/ 95 h 228"/>
                <a:gd name="T8" fmla="*/ 172 w 229"/>
                <a:gd name="T9" fmla="*/ 81 h 228"/>
                <a:gd name="T10" fmla="*/ 165 w 229"/>
                <a:gd name="T11" fmla="*/ 72 h 228"/>
                <a:gd name="T12" fmla="*/ 165 w 229"/>
                <a:gd name="T13" fmla="*/ 60 h 228"/>
                <a:gd name="T14" fmla="*/ 170 w 229"/>
                <a:gd name="T15" fmla="*/ 49 h 228"/>
                <a:gd name="T16" fmla="*/ 177 w 229"/>
                <a:gd name="T17" fmla="*/ 40 h 228"/>
                <a:gd name="T18" fmla="*/ 177 w 229"/>
                <a:gd name="T19" fmla="*/ 56 h 228"/>
                <a:gd name="T20" fmla="*/ 186 w 229"/>
                <a:gd name="T21" fmla="*/ 60 h 228"/>
                <a:gd name="T22" fmla="*/ 204 w 229"/>
                <a:gd name="T23" fmla="*/ 70 h 228"/>
                <a:gd name="T24" fmla="*/ 206 w 229"/>
                <a:gd name="T25" fmla="*/ 78 h 228"/>
                <a:gd name="T26" fmla="*/ 190 w 229"/>
                <a:gd name="T27" fmla="*/ 92 h 228"/>
                <a:gd name="T28" fmla="*/ 183 w 229"/>
                <a:gd name="T29" fmla="*/ 116 h 228"/>
                <a:gd name="T30" fmla="*/ 188 w 229"/>
                <a:gd name="T31" fmla="*/ 147 h 228"/>
                <a:gd name="T32" fmla="*/ 179 w 229"/>
                <a:gd name="T33" fmla="*/ 157 h 228"/>
                <a:gd name="T34" fmla="*/ 174 w 229"/>
                <a:gd name="T35" fmla="*/ 178 h 228"/>
                <a:gd name="T36" fmla="*/ 193 w 229"/>
                <a:gd name="T37" fmla="*/ 185 h 228"/>
                <a:gd name="T38" fmla="*/ 216 w 229"/>
                <a:gd name="T39" fmla="*/ 180 h 228"/>
                <a:gd name="T40" fmla="*/ 229 w 229"/>
                <a:gd name="T41" fmla="*/ 189 h 228"/>
                <a:gd name="T42" fmla="*/ 229 w 229"/>
                <a:gd name="T43" fmla="*/ 208 h 228"/>
                <a:gd name="T44" fmla="*/ 216 w 229"/>
                <a:gd name="T45" fmla="*/ 219 h 228"/>
                <a:gd name="T46" fmla="*/ 202 w 229"/>
                <a:gd name="T47" fmla="*/ 226 h 228"/>
                <a:gd name="T48" fmla="*/ 179 w 229"/>
                <a:gd name="T49" fmla="*/ 214 h 228"/>
                <a:gd name="T50" fmla="*/ 149 w 229"/>
                <a:gd name="T51" fmla="*/ 193 h 228"/>
                <a:gd name="T52" fmla="*/ 128 w 229"/>
                <a:gd name="T53" fmla="*/ 143 h 228"/>
                <a:gd name="T54" fmla="*/ 101 w 229"/>
                <a:gd name="T55" fmla="*/ 143 h 228"/>
                <a:gd name="T56" fmla="*/ 91 w 229"/>
                <a:gd name="T57" fmla="*/ 154 h 228"/>
                <a:gd name="T58" fmla="*/ 78 w 229"/>
                <a:gd name="T59" fmla="*/ 164 h 228"/>
                <a:gd name="T60" fmla="*/ 71 w 229"/>
                <a:gd name="T61" fmla="*/ 180 h 228"/>
                <a:gd name="T62" fmla="*/ 66 w 229"/>
                <a:gd name="T63" fmla="*/ 194 h 228"/>
                <a:gd name="T64" fmla="*/ 43 w 229"/>
                <a:gd name="T65" fmla="*/ 185 h 228"/>
                <a:gd name="T66" fmla="*/ 16 w 229"/>
                <a:gd name="T67" fmla="*/ 193 h 228"/>
                <a:gd name="T68" fmla="*/ 4 w 229"/>
                <a:gd name="T69" fmla="*/ 207 h 228"/>
                <a:gd name="T70" fmla="*/ 2 w 229"/>
                <a:gd name="T71" fmla="*/ 198 h 228"/>
                <a:gd name="T72" fmla="*/ 9 w 229"/>
                <a:gd name="T73" fmla="*/ 171 h 228"/>
                <a:gd name="T74" fmla="*/ 64 w 229"/>
                <a:gd name="T75" fmla="*/ 136 h 228"/>
                <a:gd name="T76" fmla="*/ 77 w 229"/>
                <a:gd name="T77" fmla="*/ 129 h 228"/>
                <a:gd name="T78" fmla="*/ 100 w 229"/>
                <a:gd name="T79" fmla="*/ 127 h 228"/>
                <a:gd name="T80" fmla="*/ 110 w 229"/>
                <a:gd name="T81" fmla="*/ 111 h 228"/>
                <a:gd name="T82" fmla="*/ 108 w 229"/>
                <a:gd name="T83" fmla="*/ 93 h 228"/>
                <a:gd name="T84" fmla="*/ 94 w 229"/>
                <a:gd name="T85" fmla="*/ 90 h 228"/>
                <a:gd name="T86" fmla="*/ 80 w 229"/>
                <a:gd name="T87" fmla="*/ 83 h 228"/>
                <a:gd name="T88" fmla="*/ 68 w 229"/>
                <a:gd name="T89" fmla="*/ 67 h 228"/>
                <a:gd name="T90" fmla="*/ 73 w 229"/>
                <a:gd name="T91" fmla="*/ 62 h 228"/>
                <a:gd name="T92" fmla="*/ 101 w 229"/>
                <a:gd name="T93" fmla="*/ 70 h 228"/>
                <a:gd name="T94" fmla="*/ 115 w 229"/>
                <a:gd name="T95" fmla="*/ 60 h 228"/>
                <a:gd name="T96" fmla="*/ 110 w 229"/>
                <a:gd name="T97" fmla="*/ 42 h 228"/>
                <a:gd name="T98" fmla="*/ 114 w 229"/>
                <a:gd name="T99" fmla="*/ 24 h 228"/>
                <a:gd name="T100" fmla="*/ 124 w 229"/>
                <a:gd name="T101" fmla="*/ 1 h 228"/>
                <a:gd name="T102" fmla="*/ 133 w 229"/>
                <a:gd name="T103" fmla="*/ 14 h 228"/>
                <a:gd name="T104" fmla="*/ 131 w 229"/>
                <a:gd name="T105" fmla="*/ 46 h 228"/>
                <a:gd name="T106" fmla="*/ 138 w 229"/>
                <a:gd name="T107" fmla="*/ 55 h 228"/>
                <a:gd name="T108" fmla="*/ 140 w 229"/>
                <a:gd name="T109" fmla="*/ 7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" h="228">
                  <a:moveTo>
                    <a:pt x="144" y="72"/>
                  </a:moveTo>
                  <a:lnTo>
                    <a:pt x="146" y="72"/>
                  </a:lnTo>
                  <a:lnTo>
                    <a:pt x="149" y="74"/>
                  </a:lnTo>
                  <a:lnTo>
                    <a:pt x="149" y="78"/>
                  </a:lnTo>
                  <a:lnTo>
                    <a:pt x="151" y="81"/>
                  </a:lnTo>
                  <a:lnTo>
                    <a:pt x="149" y="86"/>
                  </a:lnTo>
                  <a:lnTo>
                    <a:pt x="149" y="92"/>
                  </a:lnTo>
                  <a:lnTo>
                    <a:pt x="149" y="97"/>
                  </a:lnTo>
                  <a:lnTo>
                    <a:pt x="149" y="101"/>
                  </a:lnTo>
                  <a:lnTo>
                    <a:pt x="149" y="104"/>
                  </a:lnTo>
                  <a:lnTo>
                    <a:pt x="151" y="106"/>
                  </a:lnTo>
                  <a:lnTo>
                    <a:pt x="151" y="106"/>
                  </a:lnTo>
                  <a:lnTo>
                    <a:pt x="153" y="106"/>
                  </a:lnTo>
                  <a:lnTo>
                    <a:pt x="153" y="104"/>
                  </a:lnTo>
                  <a:lnTo>
                    <a:pt x="154" y="102"/>
                  </a:lnTo>
                  <a:lnTo>
                    <a:pt x="158" y="101"/>
                  </a:lnTo>
                  <a:lnTo>
                    <a:pt x="160" y="99"/>
                  </a:lnTo>
                  <a:lnTo>
                    <a:pt x="163" y="97"/>
                  </a:lnTo>
                  <a:lnTo>
                    <a:pt x="167" y="97"/>
                  </a:lnTo>
                  <a:lnTo>
                    <a:pt x="169" y="95"/>
                  </a:lnTo>
                  <a:lnTo>
                    <a:pt x="172" y="95"/>
                  </a:lnTo>
                  <a:lnTo>
                    <a:pt x="177" y="93"/>
                  </a:lnTo>
                  <a:lnTo>
                    <a:pt x="177" y="86"/>
                  </a:lnTo>
                  <a:lnTo>
                    <a:pt x="174" y="83"/>
                  </a:lnTo>
                  <a:lnTo>
                    <a:pt x="172" y="81"/>
                  </a:lnTo>
                  <a:lnTo>
                    <a:pt x="169" y="79"/>
                  </a:lnTo>
                  <a:lnTo>
                    <a:pt x="167" y="78"/>
                  </a:lnTo>
                  <a:lnTo>
                    <a:pt x="165" y="76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5" y="65"/>
                  </a:lnTo>
                  <a:lnTo>
                    <a:pt x="165" y="62"/>
                  </a:lnTo>
                  <a:lnTo>
                    <a:pt x="165" y="60"/>
                  </a:lnTo>
                  <a:lnTo>
                    <a:pt x="167" y="58"/>
                  </a:lnTo>
                  <a:lnTo>
                    <a:pt x="170" y="55"/>
                  </a:lnTo>
                  <a:lnTo>
                    <a:pt x="170" y="55"/>
                  </a:lnTo>
                  <a:lnTo>
                    <a:pt x="170" y="51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0" y="44"/>
                  </a:lnTo>
                  <a:lnTo>
                    <a:pt x="172" y="42"/>
                  </a:lnTo>
                  <a:lnTo>
                    <a:pt x="174" y="40"/>
                  </a:lnTo>
                  <a:lnTo>
                    <a:pt x="177" y="40"/>
                  </a:lnTo>
                  <a:lnTo>
                    <a:pt x="177" y="44"/>
                  </a:lnTo>
                  <a:lnTo>
                    <a:pt x="177" y="47"/>
                  </a:lnTo>
                  <a:lnTo>
                    <a:pt x="177" y="51"/>
                  </a:lnTo>
                  <a:lnTo>
                    <a:pt x="177" y="55"/>
                  </a:lnTo>
                  <a:lnTo>
                    <a:pt x="177" y="56"/>
                  </a:lnTo>
                  <a:lnTo>
                    <a:pt x="177" y="56"/>
                  </a:lnTo>
                  <a:lnTo>
                    <a:pt x="179" y="56"/>
                  </a:lnTo>
                  <a:lnTo>
                    <a:pt x="181" y="58"/>
                  </a:lnTo>
                  <a:lnTo>
                    <a:pt x="183" y="58"/>
                  </a:lnTo>
                  <a:lnTo>
                    <a:pt x="186" y="60"/>
                  </a:lnTo>
                  <a:lnTo>
                    <a:pt x="188" y="62"/>
                  </a:lnTo>
                  <a:lnTo>
                    <a:pt x="192" y="65"/>
                  </a:lnTo>
                  <a:lnTo>
                    <a:pt x="197" y="67"/>
                  </a:lnTo>
                  <a:lnTo>
                    <a:pt x="200" y="69"/>
                  </a:lnTo>
                  <a:lnTo>
                    <a:pt x="204" y="70"/>
                  </a:lnTo>
                  <a:lnTo>
                    <a:pt x="207" y="70"/>
                  </a:lnTo>
                  <a:lnTo>
                    <a:pt x="209" y="72"/>
                  </a:lnTo>
                  <a:lnTo>
                    <a:pt x="209" y="74"/>
                  </a:lnTo>
                  <a:lnTo>
                    <a:pt x="209" y="76"/>
                  </a:lnTo>
                  <a:lnTo>
                    <a:pt x="206" y="78"/>
                  </a:lnTo>
                  <a:lnTo>
                    <a:pt x="200" y="79"/>
                  </a:lnTo>
                  <a:lnTo>
                    <a:pt x="197" y="81"/>
                  </a:lnTo>
                  <a:lnTo>
                    <a:pt x="193" y="85"/>
                  </a:lnTo>
                  <a:lnTo>
                    <a:pt x="192" y="88"/>
                  </a:lnTo>
                  <a:lnTo>
                    <a:pt x="190" y="92"/>
                  </a:lnTo>
                  <a:lnTo>
                    <a:pt x="188" y="95"/>
                  </a:lnTo>
                  <a:lnTo>
                    <a:pt x="186" y="101"/>
                  </a:lnTo>
                  <a:lnTo>
                    <a:pt x="184" y="104"/>
                  </a:lnTo>
                  <a:lnTo>
                    <a:pt x="183" y="109"/>
                  </a:lnTo>
                  <a:lnTo>
                    <a:pt x="183" y="116"/>
                  </a:lnTo>
                  <a:lnTo>
                    <a:pt x="184" y="124"/>
                  </a:lnTo>
                  <a:lnTo>
                    <a:pt x="184" y="131"/>
                  </a:lnTo>
                  <a:lnTo>
                    <a:pt x="184" y="139"/>
                  </a:lnTo>
                  <a:lnTo>
                    <a:pt x="184" y="147"/>
                  </a:lnTo>
                  <a:lnTo>
                    <a:pt x="188" y="147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6" y="155"/>
                  </a:lnTo>
                  <a:lnTo>
                    <a:pt x="183" y="157"/>
                  </a:lnTo>
                  <a:lnTo>
                    <a:pt x="179" y="157"/>
                  </a:lnTo>
                  <a:lnTo>
                    <a:pt x="174" y="154"/>
                  </a:lnTo>
                  <a:lnTo>
                    <a:pt x="170" y="147"/>
                  </a:lnTo>
                  <a:lnTo>
                    <a:pt x="160" y="155"/>
                  </a:lnTo>
                  <a:lnTo>
                    <a:pt x="167" y="168"/>
                  </a:lnTo>
                  <a:lnTo>
                    <a:pt x="174" y="178"/>
                  </a:lnTo>
                  <a:lnTo>
                    <a:pt x="179" y="187"/>
                  </a:lnTo>
                  <a:lnTo>
                    <a:pt x="183" y="193"/>
                  </a:lnTo>
                  <a:lnTo>
                    <a:pt x="186" y="194"/>
                  </a:lnTo>
                  <a:lnTo>
                    <a:pt x="190" y="191"/>
                  </a:lnTo>
                  <a:lnTo>
                    <a:pt x="193" y="185"/>
                  </a:lnTo>
                  <a:lnTo>
                    <a:pt x="197" y="182"/>
                  </a:lnTo>
                  <a:lnTo>
                    <a:pt x="200" y="178"/>
                  </a:lnTo>
                  <a:lnTo>
                    <a:pt x="206" y="177"/>
                  </a:lnTo>
                  <a:lnTo>
                    <a:pt x="211" y="178"/>
                  </a:lnTo>
                  <a:lnTo>
                    <a:pt x="216" y="180"/>
                  </a:lnTo>
                  <a:lnTo>
                    <a:pt x="216" y="180"/>
                  </a:lnTo>
                  <a:lnTo>
                    <a:pt x="220" y="182"/>
                  </a:lnTo>
                  <a:lnTo>
                    <a:pt x="223" y="185"/>
                  </a:lnTo>
                  <a:lnTo>
                    <a:pt x="227" y="187"/>
                  </a:lnTo>
                  <a:lnTo>
                    <a:pt x="229" y="189"/>
                  </a:lnTo>
                  <a:lnTo>
                    <a:pt x="229" y="193"/>
                  </a:lnTo>
                  <a:lnTo>
                    <a:pt x="229" y="196"/>
                  </a:lnTo>
                  <a:lnTo>
                    <a:pt x="229" y="200"/>
                  </a:lnTo>
                  <a:lnTo>
                    <a:pt x="229" y="205"/>
                  </a:lnTo>
                  <a:lnTo>
                    <a:pt x="229" y="208"/>
                  </a:lnTo>
                  <a:lnTo>
                    <a:pt x="227" y="212"/>
                  </a:lnTo>
                  <a:lnTo>
                    <a:pt x="225" y="214"/>
                  </a:lnTo>
                  <a:lnTo>
                    <a:pt x="222" y="216"/>
                  </a:lnTo>
                  <a:lnTo>
                    <a:pt x="218" y="217"/>
                  </a:lnTo>
                  <a:lnTo>
                    <a:pt x="216" y="219"/>
                  </a:lnTo>
                  <a:lnTo>
                    <a:pt x="213" y="221"/>
                  </a:lnTo>
                  <a:lnTo>
                    <a:pt x="211" y="224"/>
                  </a:lnTo>
                  <a:lnTo>
                    <a:pt x="209" y="226"/>
                  </a:lnTo>
                  <a:lnTo>
                    <a:pt x="206" y="228"/>
                  </a:lnTo>
                  <a:lnTo>
                    <a:pt x="202" y="226"/>
                  </a:lnTo>
                  <a:lnTo>
                    <a:pt x="197" y="224"/>
                  </a:lnTo>
                  <a:lnTo>
                    <a:pt x="193" y="223"/>
                  </a:lnTo>
                  <a:lnTo>
                    <a:pt x="188" y="219"/>
                  </a:lnTo>
                  <a:lnTo>
                    <a:pt x="184" y="217"/>
                  </a:lnTo>
                  <a:lnTo>
                    <a:pt x="179" y="214"/>
                  </a:lnTo>
                  <a:lnTo>
                    <a:pt x="174" y="208"/>
                  </a:lnTo>
                  <a:lnTo>
                    <a:pt x="169" y="203"/>
                  </a:lnTo>
                  <a:lnTo>
                    <a:pt x="161" y="200"/>
                  </a:lnTo>
                  <a:lnTo>
                    <a:pt x="154" y="196"/>
                  </a:lnTo>
                  <a:lnTo>
                    <a:pt x="149" y="193"/>
                  </a:lnTo>
                  <a:lnTo>
                    <a:pt x="146" y="182"/>
                  </a:lnTo>
                  <a:lnTo>
                    <a:pt x="144" y="162"/>
                  </a:lnTo>
                  <a:lnTo>
                    <a:pt x="131" y="152"/>
                  </a:lnTo>
                  <a:lnTo>
                    <a:pt x="128" y="148"/>
                  </a:lnTo>
                  <a:lnTo>
                    <a:pt x="128" y="143"/>
                  </a:lnTo>
                  <a:lnTo>
                    <a:pt x="124" y="139"/>
                  </a:lnTo>
                  <a:lnTo>
                    <a:pt x="117" y="138"/>
                  </a:lnTo>
                  <a:lnTo>
                    <a:pt x="112" y="138"/>
                  </a:lnTo>
                  <a:lnTo>
                    <a:pt x="107" y="139"/>
                  </a:lnTo>
                  <a:lnTo>
                    <a:pt x="101" y="143"/>
                  </a:lnTo>
                  <a:lnTo>
                    <a:pt x="100" y="147"/>
                  </a:lnTo>
                  <a:lnTo>
                    <a:pt x="98" y="148"/>
                  </a:lnTo>
                  <a:lnTo>
                    <a:pt x="96" y="150"/>
                  </a:lnTo>
                  <a:lnTo>
                    <a:pt x="94" y="152"/>
                  </a:lnTo>
                  <a:lnTo>
                    <a:pt x="91" y="154"/>
                  </a:lnTo>
                  <a:lnTo>
                    <a:pt x="89" y="155"/>
                  </a:lnTo>
                  <a:lnTo>
                    <a:pt x="87" y="157"/>
                  </a:lnTo>
                  <a:lnTo>
                    <a:pt x="85" y="159"/>
                  </a:lnTo>
                  <a:lnTo>
                    <a:pt x="82" y="162"/>
                  </a:lnTo>
                  <a:lnTo>
                    <a:pt x="78" y="164"/>
                  </a:lnTo>
                  <a:lnTo>
                    <a:pt x="75" y="168"/>
                  </a:lnTo>
                  <a:lnTo>
                    <a:pt x="73" y="170"/>
                  </a:lnTo>
                  <a:lnTo>
                    <a:pt x="71" y="173"/>
                  </a:lnTo>
                  <a:lnTo>
                    <a:pt x="71" y="177"/>
                  </a:lnTo>
                  <a:lnTo>
                    <a:pt x="71" y="180"/>
                  </a:lnTo>
                  <a:lnTo>
                    <a:pt x="71" y="184"/>
                  </a:lnTo>
                  <a:lnTo>
                    <a:pt x="71" y="187"/>
                  </a:lnTo>
                  <a:lnTo>
                    <a:pt x="69" y="191"/>
                  </a:lnTo>
                  <a:lnTo>
                    <a:pt x="68" y="193"/>
                  </a:lnTo>
                  <a:lnTo>
                    <a:pt x="66" y="194"/>
                  </a:lnTo>
                  <a:lnTo>
                    <a:pt x="62" y="194"/>
                  </a:lnTo>
                  <a:lnTo>
                    <a:pt x="61" y="193"/>
                  </a:lnTo>
                  <a:lnTo>
                    <a:pt x="55" y="189"/>
                  </a:lnTo>
                  <a:lnTo>
                    <a:pt x="50" y="187"/>
                  </a:lnTo>
                  <a:lnTo>
                    <a:pt x="43" y="185"/>
                  </a:lnTo>
                  <a:lnTo>
                    <a:pt x="34" y="189"/>
                  </a:lnTo>
                  <a:lnTo>
                    <a:pt x="25" y="189"/>
                  </a:lnTo>
                  <a:lnTo>
                    <a:pt x="25" y="189"/>
                  </a:lnTo>
                  <a:lnTo>
                    <a:pt x="20" y="189"/>
                  </a:lnTo>
                  <a:lnTo>
                    <a:pt x="16" y="193"/>
                  </a:lnTo>
                  <a:lnTo>
                    <a:pt x="13" y="194"/>
                  </a:lnTo>
                  <a:lnTo>
                    <a:pt x="11" y="198"/>
                  </a:lnTo>
                  <a:lnTo>
                    <a:pt x="9" y="201"/>
                  </a:lnTo>
                  <a:lnTo>
                    <a:pt x="7" y="205"/>
                  </a:lnTo>
                  <a:lnTo>
                    <a:pt x="4" y="207"/>
                  </a:lnTo>
                  <a:lnTo>
                    <a:pt x="2" y="208"/>
                  </a:lnTo>
                  <a:lnTo>
                    <a:pt x="0" y="208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2" y="198"/>
                  </a:lnTo>
                  <a:lnTo>
                    <a:pt x="6" y="193"/>
                  </a:lnTo>
                  <a:lnTo>
                    <a:pt x="4" y="189"/>
                  </a:lnTo>
                  <a:lnTo>
                    <a:pt x="4" y="184"/>
                  </a:lnTo>
                  <a:lnTo>
                    <a:pt x="6" y="177"/>
                  </a:lnTo>
                  <a:lnTo>
                    <a:pt x="9" y="171"/>
                  </a:lnTo>
                  <a:lnTo>
                    <a:pt x="16" y="164"/>
                  </a:lnTo>
                  <a:lnTo>
                    <a:pt x="27" y="159"/>
                  </a:lnTo>
                  <a:lnTo>
                    <a:pt x="41" y="154"/>
                  </a:lnTo>
                  <a:lnTo>
                    <a:pt x="61" y="152"/>
                  </a:lnTo>
                  <a:lnTo>
                    <a:pt x="64" y="136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9" y="125"/>
                  </a:lnTo>
                  <a:lnTo>
                    <a:pt x="73" y="127"/>
                  </a:lnTo>
                  <a:lnTo>
                    <a:pt x="77" y="129"/>
                  </a:lnTo>
                  <a:lnTo>
                    <a:pt x="80" y="132"/>
                  </a:lnTo>
                  <a:lnTo>
                    <a:pt x="84" y="134"/>
                  </a:lnTo>
                  <a:lnTo>
                    <a:pt x="89" y="134"/>
                  </a:lnTo>
                  <a:lnTo>
                    <a:pt x="94" y="131"/>
                  </a:lnTo>
                  <a:lnTo>
                    <a:pt x="100" y="127"/>
                  </a:lnTo>
                  <a:lnTo>
                    <a:pt x="103" y="124"/>
                  </a:lnTo>
                  <a:lnTo>
                    <a:pt x="105" y="120"/>
                  </a:lnTo>
                  <a:lnTo>
                    <a:pt x="107" y="116"/>
                  </a:lnTo>
                  <a:lnTo>
                    <a:pt x="108" y="115"/>
                  </a:lnTo>
                  <a:lnTo>
                    <a:pt x="110" y="111"/>
                  </a:lnTo>
                  <a:lnTo>
                    <a:pt x="112" y="109"/>
                  </a:lnTo>
                  <a:lnTo>
                    <a:pt x="114" y="106"/>
                  </a:lnTo>
                  <a:lnTo>
                    <a:pt x="112" y="101"/>
                  </a:lnTo>
                  <a:lnTo>
                    <a:pt x="112" y="97"/>
                  </a:lnTo>
                  <a:lnTo>
                    <a:pt x="108" y="93"/>
                  </a:lnTo>
                  <a:lnTo>
                    <a:pt x="105" y="92"/>
                  </a:lnTo>
                  <a:lnTo>
                    <a:pt x="101" y="92"/>
                  </a:lnTo>
                  <a:lnTo>
                    <a:pt x="100" y="92"/>
                  </a:lnTo>
                  <a:lnTo>
                    <a:pt x="96" y="90"/>
                  </a:lnTo>
                  <a:lnTo>
                    <a:pt x="94" y="90"/>
                  </a:lnTo>
                  <a:lnTo>
                    <a:pt x="92" y="88"/>
                  </a:lnTo>
                  <a:lnTo>
                    <a:pt x="91" y="86"/>
                  </a:lnTo>
                  <a:lnTo>
                    <a:pt x="87" y="86"/>
                  </a:lnTo>
                  <a:lnTo>
                    <a:pt x="84" y="86"/>
                  </a:lnTo>
                  <a:lnTo>
                    <a:pt x="80" y="83"/>
                  </a:lnTo>
                  <a:lnTo>
                    <a:pt x="77" y="79"/>
                  </a:lnTo>
                  <a:lnTo>
                    <a:pt x="75" y="76"/>
                  </a:lnTo>
                  <a:lnTo>
                    <a:pt x="71" y="72"/>
                  </a:lnTo>
                  <a:lnTo>
                    <a:pt x="69" y="69"/>
                  </a:lnTo>
                  <a:lnTo>
                    <a:pt x="68" y="67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69" y="62"/>
                  </a:lnTo>
                  <a:lnTo>
                    <a:pt x="71" y="62"/>
                  </a:lnTo>
                  <a:lnTo>
                    <a:pt x="73" y="62"/>
                  </a:lnTo>
                  <a:lnTo>
                    <a:pt x="77" y="65"/>
                  </a:lnTo>
                  <a:lnTo>
                    <a:pt x="82" y="69"/>
                  </a:lnTo>
                  <a:lnTo>
                    <a:pt x="89" y="70"/>
                  </a:lnTo>
                  <a:lnTo>
                    <a:pt x="96" y="72"/>
                  </a:lnTo>
                  <a:lnTo>
                    <a:pt x="101" y="70"/>
                  </a:lnTo>
                  <a:lnTo>
                    <a:pt x="107" y="69"/>
                  </a:lnTo>
                  <a:lnTo>
                    <a:pt x="108" y="67"/>
                  </a:lnTo>
                  <a:lnTo>
                    <a:pt x="112" y="63"/>
                  </a:lnTo>
                  <a:lnTo>
                    <a:pt x="114" y="62"/>
                  </a:lnTo>
                  <a:lnTo>
                    <a:pt x="115" y="60"/>
                  </a:lnTo>
                  <a:lnTo>
                    <a:pt x="117" y="56"/>
                  </a:lnTo>
                  <a:lnTo>
                    <a:pt x="115" y="53"/>
                  </a:lnTo>
                  <a:lnTo>
                    <a:pt x="114" y="47"/>
                  </a:lnTo>
                  <a:lnTo>
                    <a:pt x="112" y="44"/>
                  </a:lnTo>
                  <a:lnTo>
                    <a:pt x="110" y="42"/>
                  </a:lnTo>
                  <a:lnTo>
                    <a:pt x="110" y="40"/>
                  </a:lnTo>
                  <a:lnTo>
                    <a:pt x="110" y="37"/>
                  </a:lnTo>
                  <a:lnTo>
                    <a:pt x="112" y="33"/>
                  </a:lnTo>
                  <a:lnTo>
                    <a:pt x="112" y="30"/>
                  </a:lnTo>
                  <a:lnTo>
                    <a:pt x="114" y="24"/>
                  </a:lnTo>
                  <a:lnTo>
                    <a:pt x="114" y="17"/>
                  </a:lnTo>
                  <a:lnTo>
                    <a:pt x="115" y="12"/>
                  </a:lnTo>
                  <a:lnTo>
                    <a:pt x="119" y="8"/>
                  </a:lnTo>
                  <a:lnTo>
                    <a:pt x="121" y="5"/>
                  </a:lnTo>
                  <a:lnTo>
                    <a:pt x="124" y="1"/>
                  </a:lnTo>
                  <a:lnTo>
                    <a:pt x="126" y="0"/>
                  </a:lnTo>
                  <a:lnTo>
                    <a:pt x="128" y="1"/>
                  </a:lnTo>
                  <a:lnTo>
                    <a:pt x="130" y="5"/>
                  </a:lnTo>
                  <a:lnTo>
                    <a:pt x="131" y="8"/>
                  </a:lnTo>
                  <a:lnTo>
                    <a:pt x="133" y="14"/>
                  </a:lnTo>
                  <a:lnTo>
                    <a:pt x="135" y="19"/>
                  </a:lnTo>
                  <a:lnTo>
                    <a:pt x="137" y="26"/>
                  </a:lnTo>
                  <a:lnTo>
                    <a:pt x="137" y="42"/>
                  </a:lnTo>
                  <a:lnTo>
                    <a:pt x="133" y="44"/>
                  </a:lnTo>
                  <a:lnTo>
                    <a:pt x="131" y="46"/>
                  </a:lnTo>
                  <a:lnTo>
                    <a:pt x="131" y="47"/>
                  </a:lnTo>
                  <a:lnTo>
                    <a:pt x="133" y="51"/>
                  </a:lnTo>
                  <a:lnTo>
                    <a:pt x="133" y="53"/>
                  </a:lnTo>
                  <a:lnTo>
                    <a:pt x="137" y="55"/>
                  </a:lnTo>
                  <a:lnTo>
                    <a:pt x="138" y="55"/>
                  </a:lnTo>
                  <a:lnTo>
                    <a:pt x="142" y="56"/>
                  </a:lnTo>
                  <a:lnTo>
                    <a:pt x="142" y="60"/>
                  </a:lnTo>
                  <a:lnTo>
                    <a:pt x="138" y="65"/>
                  </a:lnTo>
                  <a:lnTo>
                    <a:pt x="138" y="69"/>
                  </a:lnTo>
                  <a:lnTo>
                    <a:pt x="140" y="70"/>
                  </a:lnTo>
                  <a:lnTo>
                    <a:pt x="144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6" name="Freeform 113"/>
            <p:cNvSpPr>
              <a:spLocks noEditPoints="1"/>
            </p:cNvSpPr>
            <p:nvPr/>
          </p:nvSpPr>
          <p:spPr bwMode="auto">
            <a:xfrm>
              <a:off x="2680" y="2529"/>
              <a:ext cx="377" cy="338"/>
            </a:xfrm>
            <a:custGeom>
              <a:avLst/>
              <a:gdLst>
                <a:gd name="T0" fmla="*/ 370 w 377"/>
                <a:gd name="T1" fmla="*/ 66 h 338"/>
                <a:gd name="T2" fmla="*/ 366 w 377"/>
                <a:gd name="T3" fmla="*/ 89 h 338"/>
                <a:gd name="T4" fmla="*/ 363 w 377"/>
                <a:gd name="T5" fmla="*/ 115 h 338"/>
                <a:gd name="T6" fmla="*/ 359 w 377"/>
                <a:gd name="T7" fmla="*/ 137 h 338"/>
                <a:gd name="T8" fmla="*/ 348 w 377"/>
                <a:gd name="T9" fmla="*/ 130 h 338"/>
                <a:gd name="T10" fmla="*/ 363 w 377"/>
                <a:gd name="T11" fmla="*/ 160 h 338"/>
                <a:gd name="T12" fmla="*/ 343 w 377"/>
                <a:gd name="T13" fmla="*/ 165 h 338"/>
                <a:gd name="T14" fmla="*/ 322 w 377"/>
                <a:gd name="T15" fmla="*/ 161 h 338"/>
                <a:gd name="T16" fmla="*/ 315 w 377"/>
                <a:gd name="T17" fmla="*/ 153 h 338"/>
                <a:gd name="T18" fmla="*/ 313 w 377"/>
                <a:gd name="T19" fmla="*/ 172 h 338"/>
                <a:gd name="T20" fmla="*/ 304 w 377"/>
                <a:gd name="T21" fmla="*/ 186 h 338"/>
                <a:gd name="T22" fmla="*/ 308 w 377"/>
                <a:gd name="T23" fmla="*/ 184 h 338"/>
                <a:gd name="T24" fmla="*/ 320 w 377"/>
                <a:gd name="T25" fmla="*/ 170 h 338"/>
                <a:gd name="T26" fmla="*/ 345 w 377"/>
                <a:gd name="T27" fmla="*/ 186 h 338"/>
                <a:gd name="T28" fmla="*/ 345 w 377"/>
                <a:gd name="T29" fmla="*/ 207 h 338"/>
                <a:gd name="T30" fmla="*/ 325 w 377"/>
                <a:gd name="T31" fmla="*/ 211 h 338"/>
                <a:gd name="T32" fmla="*/ 316 w 377"/>
                <a:gd name="T33" fmla="*/ 236 h 338"/>
                <a:gd name="T34" fmla="*/ 313 w 377"/>
                <a:gd name="T35" fmla="*/ 292 h 338"/>
                <a:gd name="T36" fmla="*/ 293 w 377"/>
                <a:gd name="T37" fmla="*/ 299 h 338"/>
                <a:gd name="T38" fmla="*/ 288 w 377"/>
                <a:gd name="T39" fmla="*/ 305 h 338"/>
                <a:gd name="T40" fmla="*/ 281 w 377"/>
                <a:gd name="T41" fmla="*/ 285 h 338"/>
                <a:gd name="T42" fmla="*/ 256 w 377"/>
                <a:gd name="T43" fmla="*/ 280 h 338"/>
                <a:gd name="T44" fmla="*/ 223 w 377"/>
                <a:gd name="T45" fmla="*/ 287 h 338"/>
                <a:gd name="T46" fmla="*/ 196 w 377"/>
                <a:gd name="T47" fmla="*/ 310 h 338"/>
                <a:gd name="T48" fmla="*/ 173 w 377"/>
                <a:gd name="T49" fmla="*/ 337 h 338"/>
                <a:gd name="T50" fmla="*/ 148 w 377"/>
                <a:gd name="T51" fmla="*/ 323 h 338"/>
                <a:gd name="T52" fmla="*/ 134 w 377"/>
                <a:gd name="T53" fmla="*/ 337 h 338"/>
                <a:gd name="T54" fmla="*/ 131 w 377"/>
                <a:gd name="T55" fmla="*/ 312 h 338"/>
                <a:gd name="T56" fmla="*/ 139 w 377"/>
                <a:gd name="T57" fmla="*/ 230 h 338"/>
                <a:gd name="T58" fmla="*/ 129 w 377"/>
                <a:gd name="T59" fmla="*/ 230 h 338"/>
                <a:gd name="T60" fmla="*/ 127 w 377"/>
                <a:gd name="T61" fmla="*/ 255 h 338"/>
                <a:gd name="T62" fmla="*/ 78 w 377"/>
                <a:gd name="T63" fmla="*/ 278 h 338"/>
                <a:gd name="T64" fmla="*/ 72 w 377"/>
                <a:gd name="T65" fmla="*/ 301 h 338"/>
                <a:gd name="T66" fmla="*/ 42 w 377"/>
                <a:gd name="T67" fmla="*/ 276 h 338"/>
                <a:gd name="T68" fmla="*/ 23 w 377"/>
                <a:gd name="T69" fmla="*/ 282 h 338"/>
                <a:gd name="T70" fmla="*/ 5 w 377"/>
                <a:gd name="T71" fmla="*/ 285 h 338"/>
                <a:gd name="T72" fmla="*/ 12 w 377"/>
                <a:gd name="T73" fmla="*/ 234 h 338"/>
                <a:gd name="T74" fmla="*/ 33 w 377"/>
                <a:gd name="T75" fmla="*/ 238 h 338"/>
                <a:gd name="T76" fmla="*/ 62 w 377"/>
                <a:gd name="T77" fmla="*/ 229 h 338"/>
                <a:gd name="T78" fmla="*/ 83 w 377"/>
                <a:gd name="T79" fmla="*/ 207 h 338"/>
                <a:gd name="T80" fmla="*/ 76 w 377"/>
                <a:gd name="T81" fmla="*/ 177 h 338"/>
                <a:gd name="T82" fmla="*/ 69 w 377"/>
                <a:gd name="T83" fmla="*/ 131 h 338"/>
                <a:gd name="T84" fmla="*/ 70 w 377"/>
                <a:gd name="T85" fmla="*/ 107 h 338"/>
                <a:gd name="T86" fmla="*/ 81 w 377"/>
                <a:gd name="T87" fmla="*/ 75 h 338"/>
                <a:gd name="T88" fmla="*/ 79 w 377"/>
                <a:gd name="T89" fmla="*/ 52 h 338"/>
                <a:gd name="T90" fmla="*/ 134 w 377"/>
                <a:gd name="T91" fmla="*/ 57 h 338"/>
                <a:gd name="T92" fmla="*/ 120 w 377"/>
                <a:gd name="T93" fmla="*/ 38 h 338"/>
                <a:gd name="T94" fmla="*/ 116 w 377"/>
                <a:gd name="T95" fmla="*/ 20 h 338"/>
                <a:gd name="T96" fmla="*/ 136 w 377"/>
                <a:gd name="T97" fmla="*/ 20 h 338"/>
                <a:gd name="T98" fmla="*/ 152 w 377"/>
                <a:gd name="T99" fmla="*/ 4 h 338"/>
                <a:gd name="T100" fmla="*/ 194 w 377"/>
                <a:gd name="T101" fmla="*/ 6 h 338"/>
                <a:gd name="T102" fmla="*/ 212 w 377"/>
                <a:gd name="T103" fmla="*/ 27 h 338"/>
                <a:gd name="T104" fmla="*/ 240 w 377"/>
                <a:gd name="T105" fmla="*/ 64 h 338"/>
                <a:gd name="T106" fmla="*/ 262 w 377"/>
                <a:gd name="T107" fmla="*/ 62 h 338"/>
                <a:gd name="T108" fmla="*/ 279 w 377"/>
                <a:gd name="T109" fmla="*/ 75 h 338"/>
                <a:gd name="T110" fmla="*/ 299 w 377"/>
                <a:gd name="T111" fmla="*/ 66 h 338"/>
                <a:gd name="T112" fmla="*/ 318 w 377"/>
                <a:gd name="T113" fmla="*/ 59 h 338"/>
                <a:gd name="T114" fmla="*/ 332 w 377"/>
                <a:gd name="T115" fmla="*/ 62 h 338"/>
                <a:gd name="T116" fmla="*/ 343 w 377"/>
                <a:gd name="T117" fmla="*/ 62 h 338"/>
                <a:gd name="T118" fmla="*/ 352 w 377"/>
                <a:gd name="T119" fmla="*/ 76 h 338"/>
                <a:gd name="T120" fmla="*/ 355 w 377"/>
                <a:gd name="T121" fmla="*/ 78 h 338"/>
                <a:gd name="T122" fmla="*/ 354 w 377"/>
                <a:gd name="T123" fmla="*/ 61 h 338"/>
                <a:gd name="T124" fmla="*/ 364 w 377"/>
                <a:gd name="T125" fmla="*/ 5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7" h="338">
                  <a:moveTo>
                    <a:pt x="364" y="43"/>
                  </a:moveTo>
                  <a:lnTo>
                    <a:pt x="364" y="41"/>
                  </a:lnTo>
                  <a:lnTo>
                    <a:pt x="364" y="39"/>
                  </a:lnTo>
                  <a:lnTo>
                    <a:pt x="364" y="38"/>
                  </a:lnTo>
                  <a:lnTo>
                    <a:pt x="368" y="43"/>
                  </a:lnTo>
                  <a:lnTo>
                    <a:pt x="368" y="50"/>
                  </a:lnTo>
                  <a:lnTo>
                    <a:pt x="368" y="55"/>
                  </a:lnTo>
                  <a:lnTo>
                    <a:pt x="368" y="61"/>
                  </a:lnTo>
                  <a:lnTo>
                    <a:pt x="370" y="64"/>
                  </a:lnTo>
                  <a:lnTo>
                    <a:pt x="370" y="66"/>
                  </a:lnTo>
                  <a:lnTo>
                    <a:pt x="371" y="66"/>
                  </a:lnTo>
                  <a:lnTo>
                    <a:pt x="373" y="66"/>
                  </a:lnTo>
                  <a:lnTo>
                    <a:pt x="377" y="66"/>
                  </a:lnTo>
                  <a:lnTo>
                    <a:pt x="375" y="68"/>
                  </a:lnTo>
                  <a:lnTo>
                    <a:pt x="373" y="71"/>
                  </a:lnTo>
                  <a:lnTo>
                    <a:pt x="371" y="76"/>
                  </a:lnTo>
                  <a:lnTo>
                    <a:pt x="368" y="82"/>
                  </a:lnTo>
                  <a:lnTo>
                    <a:pt x="364" y="85"/>
                  </a:lnTo>
                  <a:lnTo>
                    <a:pt x="364" y="87"/>
                  </a:lnTo>
                  <a:lnTo>
                    <a:pt x="366" y="89"/>
                  </a:lnTo>
                  <a:lnTo>
                    <a:pt x="368" y="91"/>
                  </a:lnTo>
                  <a:lnTo>
                    <a:pt x="370" y="94"/>
                  </a:lnTo>
                  <a:lnTo>
                    <a:pt x="370" y="96"/>
                  </a:lnTo>
                  <a:lnTo>
                    <a:pt x="370" y="98"/>
                  </a:lnTo>
                  <a:lnTo>
                    <a:pt x="370" y="99"/>
                  </a:lnTo>
                  <a:lnTo>
                    <a:pt x="370" y="103"/>
                  </a:lnTo>
                  <a:lnTo>
                    <a:pt x="370" y="107"/>
                  </a:lnTo>
                  <a:lnTo>
                    <a:pt x="370" y="112"/>
                  </a:lnTo>
                  <a:lnTo>
                    <a:pt x="366" y="121"/>
                  </a:lnTo>
                  <a:lnTo>
                    <a:pt x="363" y="115"/>
                  </a:lnTo>
                  <a:lnTo>
                    <a:pt x="359" y="114"/>
                  </a:lnTo>
                  <a:lnTo>
                    <a:pt x="357" y="114"/>
                  </a:lnTo>
                  <a:lnTo>
                    <a:pt x="355" y="115"/>
                  </a:lnTo>
                  <a:lnTo>
                    <a:pt x="355" y="119"/>
                  </a:lnTo>
                  <a:lnTo>
                    <a:pt x="357" y="122"/>
                  </a:lnTo>
                  <a:lnTo>
                    <a:pt x="357" y="124"/>
                  </a:lnTo>
                  <a:lnTo>
                    <a:pt x="357" y="128"/>
                  </a:lnTo>
                  <a:lnTo>
                    <a:pt x="359" y="131"/>
                  </a:lnTo>
                  <a:lnTo>
                    <a:pt x="359" y="135"/>
                  </a:lnTo>
                  <a:lnTo>
                    <a:pt x="359" y="137"/>
                  </a:lnTo>
                  <a:lnTo>
                    <a:pt x="359" y="138"/>
                  </a:lnTo>
                  <a:lnTo>
                    <a:pt x="357" y="137"/>
                  </a:lnTo>
                  <a:lnTo>
                    <a:pt x="355" y="135"/>
                  </a:lnTo>
                  <a:lnTo>
                    <a:pt x="355" y="133"/>
                  </a:lnTo>
                  <a:lnTo>
                    <a:pt x="355" y="131"/>
                  </a:lnTo>
                  <a:lnTo>
                    <a:pt x="354" y="130"/>
                  </a:lnTo>
                  <a:lnTo>
                    <a:pt x="354" y="128"/>
                  </a:lnTo>
                  <a:lnTo>
                    <a:pt x="352" y="128"/>
                  </a:lnTo>
                  <a:lnTo>
                    <a:pt x="350" y="128"/>
                  </a:lnTo>
                  <a:lnTo>
                    <a:pt x="348" y="130"/>
                  </a:lnTo>
                  <a:lnTo>
                    <a:pt x="350" y="131"/>
                  </a:lnTo>
                  <a:lnTo>
                    <a:pt x="350" y="133"/>
                  </a:lnTo>
                  <a:lnTo>
                    <a:pt x="350" y="137"/>
                  </a:lnTo>
                  <a:lnTo>
                    <a:pt x="352" y="138"/>
                  </a:lnTo>
                  <a:lnTo>
                    <a:pt x="352" y="142"/>
                  </a:lnTo>
                  <a:lnTo>
                    <a:pt x="354" y="146"/>
                  </a:lnTo>
                  <a:lnTo>
                    <a:pt x="357" y="147"/>
                  </a:lnTo>
                  <a:lnTo>
                    <a:pt x="361" y="149"/>
                  </a:lnTo>
                  <a:lnTo>
                    <a:pt x="361" y="156"/>
                  </a:lnTo>
                  <a:lnTo>
                    <a:pt x="363" y="160"/>
                  </a:lnTo>
                  <a:lnTo>
                    <a:pt x="361" y="165"/>
                  </a:lnTo>
                  <a:lnTo>
                    <a:pt x="359" y="165"/>
                  </a:lnTo>
                  <a:lnTo>
                    <a:pt x="357" y="165"/>
                  </a:lnTo>
                  <a:lnTo>
                    <a:pt x="355" y="165"/>
                  </a:lnTo>
                  <a:lnTo>
                    <a:pt x="352" y="165"/>
                  </a:lnTo>
                  <a:lnTo>
                    <a:pt x="350" y="165"/>
                  </a:lnTo>
                  <a:lnTo>
                    <a:pt x="348" y="165"/>
                  </a:lnTo>
                  <a:lnTo>
                    <a:pt x="347" y="165"/>
                  </a:lnTo>
                  <a:lnTo>
                    <a:pt x="345" y="165"/>
                  </a:lnTo>
                  <a:lnTo>
                    <a:pt x="343" y="165"/>
                  </a:lnTo>
                  <a:lnTo>
                    <a:pt x="341" y="163"/>
                  </a:lnTo>
                  <a:lnTo>
                    <a:pt x="339" y="161"/>
                  </a:lnTo>
                  <a:lnTo>
                    <a:pt x="338" y="161"/>
                  </a:lnTo>
                  <a:lnTo>
                    <a:pt x="336" y="160"/>
                  </a:lnTo>
                  <a:lnTo>
                    <a:pt x="334" y="161"/>
                  </a:lnTo>
                  <a:lnTo>
                    <a:pt x="331" y="165"/>
                  </a:lnTo>
                  <a:lnTo>
                    <a:pt x="327" y="165"/>
                  </a:lnTo>
                  <a:lnTo>
                    <a:pt x="325" y="165"/>
                  </a:lnTo>
                  <a:lnTo>
                    <a:pt x="324" y="165"/>
                  </a:lnTo>
                  <a:lnTo>
                    <a:pt x="322" y="161"/>
                  </a:lnTo>
                  <a:lnTo>
                    <a:pt x="320" y="158"/>
                  </a:lnTo>
                  <a:lnTo>
                    <a:pt x="320" y="156"/>
                  </a:lnTo>
                  <a:lnTo>
                    <a:pt x="318" y="154"/>
                  </a:lnTo>
                  <a:lnTo>
                    <a:pt x="316" y="153"/>
                  </a:lnTo>
                  <a:lnTo>
                    <a:pt x="316" y="151"/>
                  </a:lnTo>
                  <a:lnTo>
                    <a:pt x="316" y="149"/>
                  </a:lnTo>
                  <a:lnTo>
                    <a:pt x="315" y="146"/>
                  </a:lnTo>
                  <a:lnTo>
                    <a:pt x="315" y="147"/>
                  </a:lnTo>
                  <a:lnTo>
                    <a:pt x="315" y="151"/>
                  </a:lnTo>
                  <a:lnTo>
                    <a:pt x="315" y="153"/>
                  </a:lnTo>
                  <a:lnTo>
                    <a:pt x="315" y="158"/>
                  </a:lnTo>
                  <a:lnTo>
                    <a:pt x="316" y="158"/>
                  </a:lnTo>
                  <a:lnTo>
                    <a:pt x="316" y="160"/>
                  </a:lnTo>
                  <a:lnTo>
                    <a:pt x="316" y="161"/>
                  </a:lnTo>
                  <a:lnTo>
                    <a:pt x="316" y="163"/>
                  </a:lnTo>
                  <a:lnTo>
                    <a:pt x="316" y="165"/>
                  </a:lnTo>
                  <a:lnTo>
                    <a:pt x="316" y="169"/>
                  </a:lnTo>
                  <a:lnTo>
                    <a:pt x="316" y="170"/>
                  </a:lnTo>
                  <a:lnTo>
                    <a:pt x="315" y="172"/>
                  </a:lnTo>
                  <a:lnTo>
                    <a:pt x="313" y="172"/>
                  </a:lnTo>
                  <a:lnTo>
                    <a:pt x="313" y="174"/>
                  </a:lnTo>
                  <a:lnTo>
                    <a:pt x="311" y="174"/>
                  </a:lnTo>
                  <a:lnTo>
                    <a:pt x="311" y="176"/>
                  </a:lnTo>
                  <a:lnTo>
                    <a:pt x="309" y="174"/>
                  </a:lnTo>
                  <a:lnTo>
                    <a:pt x="308" y="176"/>
                  </a:lnTo>
                  <a:lnTo>
                    <a:pt x="306" y="177"/>
                  </a:lnTo>
                  <a:lnTo>
                    <a:pt x="306" y="179"/>
                  </a:lnTo>
                  <a:lnTo>
                    <a:pt x="306" y="181"/>
                  </a:lnTo>
                  <a:lnTo>
                    <a:pt x="306" y="183"/>
                  </a:lnTo>
                  <a:lnTo>
                    <a:pt x="304" y="186"/>
                  </a:lnTo>
                  <a:lnTo>
                    <a:pt x="304" y="188"/>
                  </a:lnTo>
                  <a:lnTo>
                    <a:pt x="302" y="190"/>
                  </a:lnTo>
                  <a:lnTo>
                    <a:pt x="301" y="193"/>
                  </a:lnTo>
                  <a:lnTo>
                    <a:pt x="301" y="197"/>
                  </a:lnTo>
                  <a:lnTo>
                    <a:pt x="302" y="197"/>
                  </a:lnTo>
                  <a:lnTo>
                    <a:pt x="304" y="195"/>
                  </a:lnTo>
                  <a:lnTo>
                    <a:pt x="306" y="195"/>
                  </a:lnTo>
                  <a:lnTo>
                    <a:pt x="306" y="192"/>
                  </a:lnTo>
                  <a:lnTo>
                    <a:pt x="308" y="188"/>
                  </a:lnTo>
                  <a:lnTo>
                    <a:pt x="308" y="184"/>
                  </a:lnTo>
                  <a:lnTo>
                    <a:pt x="309" y="181"/>
                  </a:lnTo>
                  <a:lnTo>
                    <a:pt x="309" y="177"/>
                  </a:lnTo>
                  <a:lnTo>
                    <a:pt x="311" y="176"/>
                  </a:lnTo>
                  <a:lnTo>
                    <a:pt x="313" y="176"/>
                  </a:lnTo>
                  <a:lnTo>
                    <a:pt x="315" y="176"/>
                  </a:lnTo>
                  <a:lnTo>
                    <a:pt x="315" y="174"/>
                  </a:lnTo>
                  <a:lnTo>
                    <a:pt x="315" y="172"/>
                  </a:lnTo>
                  <a:lnTo>
                    <a:pt x="316" y="170"/>
                  </a:lnTo>
                  <a:lnTo>
                    <a:pt x="318" y="169"/>
                  </a:lnTo>
                  <a:lnTo>
                    <a:pt x="320" y="170"/>
                  </a:lnTo>
                  <a:lnTo>
                    <a:pt x="322" y="170"/>
                  </a:lnTo>
                  <a:lnTo>
                    <a:pt x="325" y="172"/>
                  </a:lnTo>
                  <a:lnTo>
                    <a:pt x="329" y="174"/>
                  </a:lnTo>
                  <a:lnTo>
                    <a:pt x="332" y="176"/>
                  </a:lnTo>
                  <a:lnTo>
                    <a:pt x="336" y="177"/>
                  </a:lnTo>
                  <a:lnTo>
                    <a:pt x="338" y="179"/>
                  </a:lnTo>
                  <a:lnTo>
                    <a:pt x="341" y="181"/>
                  </a:lnTo>
                  <a:lnTo>
                    <a:pt x="343" y="183"/>
                  </a:lnTo>
                  <a:lnTo>
                    <a:pt x="343" y="184"/>
                  </a:lnTo>
                  <a:lnTo>
                    <a:pt x="345" y="186"/>
                  </a:lnTo>
                  <a:lnTo>
                    <a:pt x="345" y="188"/>
                  </a:lnTo>
                  <a:lnTo>
                    <a:pt x="345" y="192"/>
                  </a:lnTo>
                  <a:lnTo>
                    <a:pt x="343" y="192"/>
                  </a:lnTo>
                  <a:lnTo>
                    <a:pt x="341" y="192"/>
                  </a:lnTo>
                  <a:lnTo>
                    <a:pt x="341" y="193"/>
                  </a:lnTo>
                  <a:lnTo>
                    <a:pt x="341" y="197"/>
                  </a:lnTo>
                  <a:lnTo>
                    <a:pt x="341" y="199"/>
                  </a:lnTo>
                  <a:lnTo>
                    <a:pt x="343" y="202"/>
                  </a:lnTo>
                  <a:lnTo>
                    <a:pt x="345" y="204"/>
                  </a:lnTo>
                  <a:lnTo>
                    <a:pt x="345" y="207"/>
                  </a:lnTo>
                  <a:lnTo>
                    <a:pt x="345" y="209"/>
                  </a:lnTo>
                  <a:lnTo>
                    <a:pt x="341" y="209"/>
                  </a:lnTo>
                  <a:lnTo>
                    <a:pt x="339" y="213"/>
                  </a:lnTo>
                  <a:lnTo>
                    <a:pt x="338" y="215"/>
                  </a:lnTo>
                  <a:lnTo>
                    <a:pt x="334" y="215"/>
                  </a:lnTo>
                  <a:lnTo>
                    <a:pt x="332" y="213"/>
                  </a:lnTo>
                  <a:lnTo>
                    <a:pt x="331" y="209"/>
                  </a:lnTo>
                  <a:lnTo>
                    <a:pt x="327" y="202"/>
                  </a:lnTo>
                  <a:lnTo>
                    <a:pt x="327" y="207"/>
                  </a:lnTo>
                  <a:lnTo>
                    <a:pt x="325" y="211"/>
                  </a:lnTo>
                  <a:lnTo>
                    <a:pt x="324" y="215"/>
                  </a:lnTo>
                  <a:lnTo>
                    <a:pt x="322" y="218"/>
                  </a:lnTo>
                  <a:lnTo>
                    <a:pt x="320" y="222"/>
                  </a:lnTo>
                  <a:lnTo>
                    <a:pt x="320" y="225"/>
                  </a:lnTo>
                  <a:lnTo>
                    <a:pt x="322" y="229"/>
                  </a:lnTo>
                  <a:lnTo>
                    <a:pt x="322" y="232"/>
                  </a:lnTo>
                  <a:lnTo>
                    <a:pt x="322" y="234"/>
                  </a:lnTo>
                  <a:lnTo>
                    <a:pt x="322" y="236"/>
                  </a:lnTo>
                  <a:lnTo>
                    <a:pt x="320" y="236"/>
                  </a:lnTo>
                  <a:lnTo>
                    <a:pt x="316" y="236"/>
                  </a:lnTo>
                  <a:lnTo>
                    <a:pt x="313" y="234"/>
                  </a:lnTo>
                  <a:lnTo>
                    <a:pt x="309" y="230"/>
                  </a:lnTo>
                  <a:lnTo>
                    <a:pt x="308" y="230"/>
                  </a:lnTo>
                  <a:lnTo>
                    <a:pt x="309" y="234"/>
                  </a:lnTo>
                  <a:lnTo>
                    <a:pt x="311" y="239"/>
                  </a:lnTo>
                  <a:lnTo>
                    <a:pt x="313" y="248"/>
                  </a:lnTo>
                  <a:lnTo>
                    <a:pt x="313" y="259"/>
                  </a:lnTo>
                  <a:lnTo>
                    <a:pt x="315" y="269"/>
                  </a:lnTo>
                  <a:lnTo>
                    <a:pt x="315" y="282"/>
                  </a:lnTo>
                  <a:lnTo>
                    <a:pt x="313" y="292"/>
                  </a:lnTo>
                  <a:lnTo>
                    <a:pt x="311" y="303"/>
                  </a:lnTo>
                  <a:lnTo>
                    <a:pt x="311" y="305"/>
                  </a:lnTo>
                  <a:lnTo>
                    <a:pt x="308" y="307"/>
                  </a:lnTo>
                  <a:lnTo>
                    <a:pt x="306" y="307"/>
                  </a:lnTo>
                  <a:lnTo>
                    <a:pt x="304" y="307"/>
                  </a:lnTo>
                  <a:lnTo>
                    <a:pt x="302" y="307"/>
                  </a:lnTo>
                  <a:lnTo>
                    <a:pt x="301" y="305"/>
                  </a:lnTo>
                  <a:lnTo>
                    <a:pt x="299" y="303"/>
                  </a:lnTo>
                  <a:lnTo>
                    <a:pt x="297" y="301"/>
                  </a:lnTo>
                  <a:lnTo>
                    <a:pt x="293" y="299"/>
                  </a:lnTo>
                  <a:lnTo>
                    <a:pt x="290" y="298"/>
                  </a:lnTo>
                  <a:lnTo>
                    <a:pt x="286" y="296"/>
                  </a:lnTo>
                  <a:lnTo>
                    <a:pt x="285" y="296"/>
                  </a:lnTo>
                  <a:lnTo>
                    <a:pt x="281" y="296"/>
                  </a:lnTo>
                  <a:lnTo>
                    <a:pt x="283" y="298"/>
                  </a:lnTo>
                  <a:lnTo>
                    <a:pt x="285" y="299"/>
                  </a:lnTo>
                  <a:lnTo>
                    <a:pt x="285" y="301"/>
                  </a:lnTo>
                  <a:lnTo>
                    <a:pt x="285" y="303"/>
                  </a:lnTo>
                  <a:lnTo>
                    <a:pt x="286" y="303"/>
                  </a:lnTo>
                  <a:lnTo>
                    <a:pt x="288" y="305"/>
                  </a:lnTo>
                  <a:lnTo>
                    <a:pt x="286" y="307"/>
                  </a:lnTo>
                  <a:lnTo>
                    <a:pt x="285" y="308"/>
                  </a:lnTo>
                  <a:lnTo>
                    <a:pt x="283" y="307"/>
                  </a:lnTo>
                  <a:lnTo>
                    <a:pt x="281" y="307"/>
                  </a:lnTo>
                  <a:lnTo>
                    <a:pt x="279" y="305"/>
                  </a:lnTo>
                  <a:lnTo>
                    <a:pt x="278" y="301"/>
                  </a:lnTo>
                  <a:lnTo>
                    <a:pt x="278" y="298"/>
                  </a:lnTo>
                  <a:lnTo>
                    <a:pt x="278" y="296"/>
                  </a:lnTo>
                  <a:lnTo>
                    <a:pt x="278" y="292"/>
                  </a:lnTo>
                  <a:lnTo>
                    <a:pt x="281" y="285"/>
                  </a:lnTo>
                  <a:lnTo>
                    <a:pt x="281" y="284"/>
                  </a:lnTo>
                  <a:lnTo>
                    <a:pt x="279" y="284"/>
                  </a:lnTo>
                  <a:lnTo>
                    <a:pt x="278" y="284"/>
                  </a:lnTo>
                  <a:lnTo>
                    <a:pt x="274" y="284"/>
                  </a:lnTo>
                  <a:lnTo>
                    <a:pt x="270" y="285"/>
                  </a:lnTo>
                  <a:lnTo>
                    <a:pt x="267" y="287"/>
                  </a:lnTo>
                  <a:lnTo>
                    <a:pt x="265" y="287"/>
                  </a:lnTo>
                  <a:lnTo>
                    <a:pt x="262" y="287"/>
                  </a:lnTo>
                  <a:lnTo>
                    <a:pt x="258" y="287"/>
                  </a:lnTo>
                  <a:lnTo>
                    <a:pt x="256" y="280"/>
                  </a:lnTo>
                  <a:lnTo>
                    <a:pt x="253" y="278"/>
                  </a:lnTo>
                  <a:lnTo>
                    <a:pt x="251" y="282"/>
                  </a:lnTo>
                  <a:lnTo>
                    <a:pt x="251" y="287"/>
                  </a:lnTo>
                  <a:lnTo>
                    <a:pt x="249" y="291"/>
                  </a:lnTo>
                  <a:lnTo>
                    <a:pt x="247" y="292"/>
                  </a:lnTo>
                  <a:lnTo>
                    <a:pt x="246" y="292"/>
                  </a:lnTo>
                  <a:lnTo>
                    <a:pt x="244" y="291"/>
                  </a:lnTo>
                  <a:lnTo>
                    <a:pt x="240" y="287"/>
                  </a:lnTo>
                  <a:lnTo>
                    <a:pt x="228" y="292"/>
                  </a:lnTo>
                  <a:lnTo>
                    <a:pt x="223" y="287"/>
                  </a:lnTo>
                  <a:lnTo>
                    <a:pt x="223" y="284"/>
                  </a:lnTo>
                  <a:lnTo>
                    <a:pt x="223" y="268"/>
                  </a:lnTo>
                  <a:lnTo>
                    <a:pt x="217" y="266"/>
                  </a:lnTo>
                  <a:lnTo>
                    <a:pt x="210" y="268"/>
                  </a:lnTo>
                  <a:lnTo>
                    <a:pt x="207" y="276"/>
                  </a:lnTo>
                  <a:lnTo>
                    <a:pt x="203" y="291"/>
                  </a:lnTo>
                  <a:lnTo>
                    <a:pt x="201" y="296"/>
                  </a:lnTo>
                  <a:lnTo>
                    <a:pt x="201" y="301"/>
                  </a:lnTo>
                  <a:lnTo>
                    <a:pt x="198" y="307"/>
                  </a:lnTo>
                  <a:lnTo>
                    <a:pt x="196" y="310"/>
                  </a:lnTo>
                  <a:lnTo>
                    <a:pt x="193" y="312"/>
                  </a:lnTo>
                  <a:lnTo>
                    <a:pt x="189" y="310"/>
                  </a:lnTo>
                  <a:lnTo>
                    <a:pt x="186" y="308"/>
                  </a:lnTo>
                  <a:lnTo>
                    <a:pt x="184" y="308"/>
                  </a:lnTo>
                  <a:lnTo>
                    <a:pt x="182" y="314"/>
                  </a:lnTo>
                  <a:lnTo>
                    <a:pt x="180" y="321"/>
                  </a:lnTo>
                  <a:lnTo>
                    <a:pt x="178" y="330"/>
                  </a:lnTo>
                  <a:lnTo>
                    <a:pt x="177" y="335"/>
                  </a:lnTo>
                  <a:lnTo>
                    <a:pt x="175" y="337"/>
                  </a:lnTo>
                  <a:lnTo>
                    <a:pt x="173" y="337"/>
                  </a:lnTo>
                  <a:lnTo>
                    <a:pt x="171" y="337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4" y="331"/>
                  </a:lnTo>
                  <a:lnTo>
                    <a:pt x="161" y="328"/>
                  </a:lnTo>
                  <a:lnTo>
                    <a:pt x="157" y="326"/>
                  </a:lnTo>
                  <a:lnTo>
                    <a:pt x="155" y="324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8" y="323"/>
                  </a:lnTo>
                  <a:lnTo>
                    <a:pt x="145" y="323"/>
                  </a:lnTo>
                  <a:lnTo>
                    <a:pt x="143" y="323"/>
                  </a:lnTo>
                  <a:lnTo>
                    <a:pt x="143" y="324"/>
                  </a:lnTo>
                  <a:lnTo>
                    <a:pt x="141" y="326"/>
                  </a:lnTo>
                  <a:lnTo>
                    <a:pt x="139" y="326"/>
                  </a:lnTo>
                  <a:lnTo>
                    <a:pt x="138" y="328"/>
                  </a:lnTo>
                  <a:lnTo>
                    <a:pt x="136" y="330"/>
                  </a:lnTo>
                  <a:lnTo>
                    <a:pt x="136" y="331"/>
                  </a:lnTo>
                  <a:lnTo>
                    <a:pt x="134" y="335"/>
                  </a:lnTo>
                  <a:lnTo>
                    <a:pt x="134" y="337"/>
                  </a:lnTo>
                  <a:lnTo>
                    <a:pt x="134" y="338"/>
                  </a:lnTo>
                  <a:lnTo>
                    <a:pt x="132" y="337"/>
                  </a:lnTo>
                  <a:lnTo>
                    <a:pt x="129" y="333"/>
                  </a:lnTo>
                  <a:lnTo>
                    <a:pt x="129" y="330"/>
                  </a:lnTo>
                  <a:lnTo>
                    <a:pt x="127" y="326"/>
                  </a:lnTo>
                  <a:lnTo>
                    <a:pt x="127" y="324"/>
                  </a:lnTo>
                  <a:lnTo>
                    <a:pt x="127" y="321"/>
                  </a:lnTo>
                  <a:lnTo>
                    <a:pt x="129" y="317"/>
                  </a:lnTo>
                  <a:lnTo>
                    <a:pt x="129" y="315"/>
                  </a:lnTo>
                  <a:lnTo>
                    <a:pt x="131" y="312"/>
                  </a:lnTo>
                  <a:lnTo>
                    <a:pt x="132" y="308"/>
                  </a:lnTo>
                  <a:lnTo>
                    <a:pt x="138" y="307"/>
                  </a:lnTo>
                  <a:lnTo>
                    <a:pt x="141" y="305"/>
                  </a:lnTo>
                  <a:lnTo>
                    <a:pt x="147" y="303"/>
                  </a:lnTo>
                  <a:lnTo>
                    <a:pt x="148" y="294"/>
                  </a:lnTo>
                  <a:lnTo>
                    <a:pt x="147" y="273"/>
                  </a:lnTo>
                  <a:lnTo>
                    <a:pt x="145" y="236"/>
                  </a:lnTo>
                  <a:lnTo>
                    <a:pt x="143" y="232"/>
                  </a:lnTo>
                  <a:lnTo>
                    <a:pt x="141" y="232"/>
                  </a:lnTo>
                  <a:lnTo>
                    <a:pt x="139" y="230"/>
                  </a:lnTo>
                  <a:lnTo>
                    <a:pt x="138" y="230"/>
                  </a:lnTo>
                  <a:lnTo>
                    <a:pt x="136" y="230"/>
                  </a:lnTo>
                  <a:lnTo>
                    <a:pt x="136" y="229"/>
                  </a:lnTo>
                  <a:lnTo>
                    <a:pt x="134" y="229"/>
                  </a:lnTo>
                  <a:lnTo>
                    <a:pt x="134" y="230"/>
                  </a:lnTo>
                  <a:lnTo>
                    <a:pt x="132" y="230"/>
                  </a:lnTo>
                  <a:lnTo>
                    <a:pt x="132" y="232"/>
                  </a:lnTo>
                  <a:lnTo>
                    <a:pt x="132" y="230"/>
                  </a:lnTo>
                  <a:lnTo>
                    <a:pt x="131" y="230"/>
                  </a:lnTo>
                  <a:lnTo>
                    <a:pt x="129" y="230"/>
                  </a:lnTo>
                  <a:lnTo>
                    <a:pt x="127" y="230"/>
                  </a:lnTo>
                  <a:lnTo>
                    <a:pt x="125" y="230"/>
                  </a:lnTo>
                  <a:lnTo>
                    <a:pt x="124" y="230"/>
                  </a:lnTo>
                  <a:lnTo>
                    <a:pt x="124" y="232"/>
                  </a:lnTo>
                  <a:lnTo>
                    <a:pt x="124" y="236"/>
                  </a:lnTo>
                  <a:lnTo>
                    <a:pt x="125" y="243"/>
                  </a:lnTo>
                  <a:lnTo>
                    <a:pt x="127" y="246"/>
                  </a:lnTo>
                  <a:lnTo>
                    <a:pt x="127" y="252"/>
                  </a:lnTo>
                  <a:lnTo>
                    <a:pt x="129" y="253"/>
                  </a:lnTo>
                  <a:lnTo>
                    <a:pt x="127" y="255"/>
                  </a:lnTo>
                  <a:lnTo>
                    <a:pt x="127" y="257"/>
                  </a:lnTo>
                  <a:lnTo>
                    <a:pt x="108" y="273"/>
                  </a:lnTo>
                  <a:lnTo>
                    <a:pt x="102" y="282"/>
                  </a:lnTo>
                  <a:lnTo>
                    <a:pt x="97" y="284"/>
                  </a:lnTo>
                  <a:lnTo>
                    <a:pt x="92" y="282"/>
                  </a:lnTo>
                  <a:lnTo>
                    <a:pt x="86" y="280"/>
                  </a:lnTo>
                  <a:lnTo>
                    <a:pt x="85" y="278"/>
                  </a:lnTo>
                  <a:lnTo>
                    <a:pt x="83" y="278"/>
                  </a:lnTo>
                  <a:lnTo>
                    <a:pt x="81" y="278"/>
                  </a:lnTo>
                  <a:lnTo>
                    <a:pt x="78" y="278"/>
                  </a:lnTo>
                  <a:lnTo>
                    <a:pt x="76" y="278"/>
                  </a:lnTo>
                  <a:lnTo>
                    <a:pt x="74" y="278"/>
                  </a:lnTo>
                  <a:lnTo>
                    <a:pt x="74" y="280"/>
                  </a:lnTo>
                  <a:lnTo>
                    <a:pt x="74" y="282"/>
                  </a:lnTo>
                  <a:lnTo>
                    <a:pt x="74" y="285"/>
                  </a:lnTo>
                  <a:lnTo>
                    <a:pt x="76" y="289"/>
                  </a:lnTo>
                  <a:lnTo>
                    <a:pt x="78" y="294"/>
                  </a:lnTo>
                  <a:lnTo>
                    <a:pt x="78" y="298"/>
                  </a:lnTo>
                  <a:lnTo>
                    <a:pt x="76" y="301"/>
                  </a:lnTo>
                  <a:lnTo>
                    <a:pt x="72" y="301"/>
                  </a:lnTo>
                  <a:lnTo>
                    <a:pt x="69" y="301"/>
                  </a:lnTo>
                  <a:lnTo>
                    <a:pt x="63" y="298"/>
                  </a:lnTo>
                  <a:lnTo>
                    <a:pt x="60" y="292"/>
                  </a:lnTo>
                  <a:lnTo>
                    <a:pt x="56" y="289"/>
                  </a:lnTo>
                  <a:lnTo>
                    <a:pt x="53" y="284"/>
                  </a:lnTo>
                  <a:lnTo>
                    <a:pt x="49" y="282"/>
                  </a:lnTo>
                  <a:lnTo>
                    <a:pt x="47" y="282"/>
                  </a:lnTo>
                  <a:lnTo>
                    <a:pt x="44" y="282"/>
                  </a:lnTo>
                  <a:lnTo>
                    <a:pt x="42" y="280"/>
                  </a:lnTo>
                  <a:lnTo>
                    <a:pt x="42" y="276"/>
                  </a:lnTo>
                  <a:lnTo>
                    <a:pt x="39" y="271"/>
                  </a:lnTo>
                  <a:lnTo>
                    <a:pt x="35" y="266"/>
                  </a:lnTo>
                  <a:lnTo>
                    <a:pt x="32" y="261"/>
                  </a:lnTo>
                  <a:lnTo>
                    <a:pt x="28" y="259"/>
                  </a:lnTo>
                  <a:lnTo>
                    <a:pt x="23" y="257"/>
                  </a:lnTo>
                  <a:lnTo>
                    <a:pt x="21" y="259"/>
                  </a:lnTo>
                  <a:lnTo>
                    <a:pt x="21" y="262"/>
                  </a:lnTo>
                  <a:lnTo>
                    <a:pt x="24" y="269"/>
                  </a:lnTo>
                  <a:lnTo>
                    <a:pt x="26" y="276"/>
                  </a:lnTo>
                  <a:lnTo>
                    <a:pt x="23" y="282"/>
                  </a:lnTo>
                  <a:lnTo>
                    <a:pt x="19" y="275"/>
                  </a:lnTo>
                  <a:lnTo>
                    <a:pt x="17" y="273"/>
                  </a:lnTo>
                  <a:lnTo>
                    <a:pt x="14" y="275"/>
                  </a:lnTo>
                  <a:lnTo>
                    <a:pt x="14" y="276"/>
                  </a:lnTo>
                  <a:lnTo>
                    <a:pt x="12" y="278"/>
                  </a:lnTo>
                  <a:lnTo>
                    <a:pt x="10" y="280"/>
                  </a:lnTo>
                  <a:lnTo>
                    <a:pt x="9" y="282"/>
                  </a:lnTo>
                  <a:lnTo>
                    <a:pt x="9" y="284"/>
                  </a:lnTo>
                  <a:lnTo>
                    <a:pt x="7" y="284"/>
                  </a:lnTo>
                  <a:lnTo>
                    <a:pt x="5" y="285"/>
                  </a:lnTo>
                  <a:lnTo>
                    <a:pt x="0" y="268"/>
                  </a:lnTo>
                  <a:lnTo>
                    <a:pt x="0" y="259"/>
                  </a:lnTo>
                  <a:lnTo>
                    <a:pt x="0" y="246"/>
                  </a:lnTo>
                  <a:lnTo>
                    <a:pt x="0" y="239"/>
                  </a:lnTo>
                  <a:lnTo>
                    <a:pt x="0" y="236"/>
                  </a:lnTo>
                  <a:lnTo>
                    <a:pt x="3" y="234"/>
                  </a:lnTo>
                  <a:lnTo>
                    <a:pt x="7" y="236"/>
                  </a:lnTo>
                  <a:lnTo>
                    <a:pt x="9" y="236"/>
                  </a:lnTo>
                  <a:lnTo>
                    <a:pt x="10" y="236"/>
                  </a:lnTo>
                  <a:lnTo>
                    <a:pt x="12" y="234"/>
                  </a:lnTo>
                  <a:lnTo>
                    <a:pt x="16" y="234"/>
                  </a:lnTo>
                  <a:lnTo>
                    <a:pt x="17" y="234"/>
                  </a:lnTo>
                  <a:lnTo>
                    <a:pt x="19" y="234"/>
                  </a:lnTo>
                  <a:lnTo>
                    <a:pt x="21" y="236"/>
                  </a:lnTo>
                  <a:lnTo>
                    <a:pt x="21" y="238"/>
                  </a:lnTo>
                  <a:lnTo>
                    <a:pt x="21" y="239"/>
                  </a:lnTo>
                  <a:lnTo>
                    <a:pt x="23" y="239"/>
                  </a:lnTo>
                  <a:lnTo>
                    <a:pt x="24" y="239"/>
                  </a:lnTo>
                  <a:lnTo>
                    <a:pt x="30" y="239"/>
                  </a:lnTo>
                  <a:lnTo>
                    <a:pt x="33" y="238"/>
                  </a:lnTo>
                  <a:lnTo>
                    <a:pt x="39" y="236"/>
                  </a:lnTo>
                  <a:lnTo>
                    <a:pt x="40" y="232"/>
                  </a:lnTo>
                  <a:lnTo>
                    <a:pt x="44" y="232"/>
                  </a:lnTo>
                  <a:lnTo>
                    <a:pt x="47" y="232"/>
                  </a:lnTo>
                  <a:lnTo>
                    <a:pt x="51" y="234"/>
                  </a:lnTo>
                  <a:lnTo>
                    <a:pt x="53" y="236"/>
                  </a:lnTo>
                  <a:lnTo>
                    <a:pt x="56" y="236"/>
                  </a:lnTo>
                  <a:lnTo>
                    <a:pt x="58" y="234"/>
                  </a:lnTo>
                  <a:lnTo>
                    <a:pt x="60" y="232"/>
                  </a:lnTo>
                  <a:lnTo>
                    <a:pt x="62" y="229"/>
                  </a:lnTo>
                  <a:lnTo>
                    <a:pt x="63" y="227"/>
                  </a:lnTo>
                  <a:lnTo>
                    <a:pt x="62" y="223"/>
                  </a:lnTo>
                  <a:lnTo>
                    <a:pt x="60" y="220"/>
                  </a:lnTo>
                  <a:lnTo>
                    <a:pt x="58" y="216"/>
                  </a:lnTo>
                  <a:lnTo>
                    <a:pt x="56" y="213"/>
                  </a:lnTo>
                  <a:lnTo>
                    <a:pt x="58" y="209"/>
                  </a:lnTo>
                  <a:lnTo>
                    <a:pt x="63" y="209"/>
                  </a:lnTo>
                  <a:lnTo>
                    <a:pt x="70" y="209"/>
                  </a:lnTo>
                  <a:lnTo>
                    <a:pt x="78" y="209"/>
                  </a:lnTo>
                  <a:lnTo>
                    <a:pt x="83" y="207"/>
                  </a:lnTo>
                  <a:lnTo>
                    <a:pt x="86" y="206"/>
                  </a:lnTo>
                  <a:lnTo>
                    <a:pt x="86" y="202"/>
                  </a:lnTo>
                  <a:lnTo>
                    <a:pt x="85" y="199"/>
                  </a:lnTo>
                  <a:lnTo>
                    <a:pt x="81" y="195"/>
                  </a:lnTo>
                  <a:lnTo>
                    <a:pt x="79" y="190"/>
                  </a:lnTo>
                  <a:lnTo>
                    <a:pt x="79" y="188"/>
                  </a:lnTo>
                  <a:lnTo>
                    <a:pt x="78" y="186"/>
                  </a:lnTo>
                  <a:lnTo>
                    <a:pt x="78" y="183"/>
                  </a:lnTo>
                  <a:lnTo>
                    <a:pt x="78" y="179"/>
                  </a:lnTo>
                  <a:lnTo>
                    <a:pt x="76" y="177"/>
                  </a:lnTo>
                  <a:lnTo>
                    <a:pt x="74" y="174"/>
                  </a:lnTo>
                  <a:lnTo>
                    <a:pt x="70" y="172"/>
                  </a:lnTo>
                  <a:lnTo>
                    <a:pt x="69" y="169"/>
                  </a:lnTo>
                  <a:lnTo>
                    <a:pt x="69" y="165"/>
                  </a:lnTo>
                  <a:lnTo>
                    <a:pt x="67" y="161"/>
                  </a:lnTo>
                  <a:lnTo>
                    <a:pt x="67" y="156"/>
                  </a:lnTo>
                  <a:lnTo>
                    <a:pt x="65" y="151"/>
                  </a:lnTo>
                  <a:lnTo>
                    <a:pt x="63" y="140"/>
                  </a:lnTo>
                  <a:lnTo>
                    <a:pt x="69" y="133"/>
                  </a:lnTo>
                  <a:lnTo>
                    <a:pt x="69" y="131"/>
                  </a:lnTo>
                  <a:lnTo>
                    <a:pt x="69" y="130"/>
                  </a:lnTo>
                  <a:lnTo>
                    <a:pt x="69" y="128"/>
                  </a:lnTo>
                  <a:lnTo>
                    <a:pt x="69" y="124"/>
                  </a:lnTo>
                  <a:lnTo>
                    <a:pt x="69" y="122"/>
                  </a:lnTo>
                  <a:lnTo>
                    <a:pt x="69" y="121"/>
                  </a:lnTo>
                  <a:lnTo>
                    <a:pt x="69" y="119"/>
                  </a:lnTo>
                  <a:lnTo>
                    <a:pt x="69" y="115"/>
                  </a:lnTo>
                  <a:lnTo>
                    <a:pt x="70" y="114"/>
                  </a:lnTo>
                  <a:lnTo>
                    <a:pt x="70" y="110"/>
                  </a:lnTo>
                  <a:lnTo>
                    <a:pt x="70" y="107"/>
                  </a:lnTo>
                  <a:lnTo>
                    <a:pt x="70" y="103"/>
                  </a:lnTo>
                  <a:lnTo>
                    <a:pt x="72" y="98"/>
                  </a:lnTo>
                  <a:lnTo>
                    <a:pt x="76" y="91"/>
                  </a:lnTo>
                  <a:lnTo>
                    <a:pt x="74" y="87"/>
                  </a:lnTo>
                  <a:lnTo>
                    <a:pt x="76" y="85"/>
                  </a:lnTo>
                  <a:lnTo>
                    <a:pt x="78" y="85"/>
                  </a:lnTo>
                  <a:lnTo>
                    <a:pt x="79" y="85"/>
                  </a:lnTo>
                  <a:lnTo>
                    <a:pt x="81" y="84"/>
                  </a:lnTo>
                  <a:lnTo>
                    <a:pt x="83" y="80"/>
                  </a:lnTo>
                  <a:lnTo>
                    <a:pt x="81" y="75"/>
                  </a:lnTo>
                  <a:lnTo>
                    <a:pt x="81" y="71"/>
                  </a:lnTo>
                  <a:lnTo>
                    <a:pt x="81" y="68"/>
                  </a:lnTo>
                  <a:lnTo>
                    <a:pt x="79" y="64"/>
                  </a:lnTo>
                  <a:lnTo>
                    <a:pt x="78" y="62"/>
                  </a:lnTo>
                  <a:lnTo>
                    <a:pt x="76" y="61"/>
                  </a:lnTo>
                  <a:lnTo>
                    <a:pt x="74" y="59"/>
                  </a:lnTo>
                  <a:lnTo>
                    <a:pt x="74" y="57"/>
                  </a:lnTo>
                  <a:lnTo>
                    <a:pt x="74" y="53"/>
                  </a:lnTo>
                  <a:lnTo>
                    <a:pt x="76" y="52"/>
                  </a:lnTo>
                  <a:lnTo>
                    <a:pt x="79" y="52"/>
                  </a:lnTo>
                  <a:lnTo>
                    <a:pt x="99" y="52"/>
                  </a:lnTo>
                  <a:lnTo>
                    <a:pt x="101" y="52"/>
                  </a:lnTo>
                  <a:lnTo>
                    <a:pt x="113" y="53"/>
                  </a:lnTo>
                  <a:lnTo>
                    <a:pt x="120" y="57"/>
                  </a:lnTo>
                  <a:lnTo>
                    <a:pt x="124" y="61"/>
                  </a:lnTo>
                  <a:lnTo>
                    <a:pt x="127" y="61"/>
                  </a:lnTo>
                  <a:lnTo>
                    <a:pt x="129" y="61"/>
                  </a:lnTo>
                  <a:lnTo>
                    <a:pt x="131" y="61"/>
                  </a:lnTo>
                  <a:lnTo>
                    <a:pt x="132" y="59"/>
                  </a:lnTo>
                  <a:lnTo>
                    <a:pt x="134" y="57"/>
                  </a:lnTo>
                  <a:lnTo>
                    <a:pt x="134" y="55"/>
                  </a:lnTo>
                  <a:lnTo>
                    <a:pt x="134" y="53"/>
                  </a:lnTo>
                  <a:lnTo>
                    <a:pt x="134" y="52"/>
                  </a:lnTo>
                  <a:lnTo>
                    <a:pt x="132" y="50"/>
                  </a:lnTo>
                  <a:lnTo>
                    <a:pt x="132" y="48"/>
                  </a:lnTo>
                  <a:lnTo>
                    <a:pt x="131" y="45"/>
                  </a:lnTo>
                  <a:lnTo>
                    <a:pt x="131" y="41"/>
                  </a:lnTo>
                  <a:lnTo>
                    <a:pt x="134" y="36"/>
                  </a:lnTo>
                  <a:lnTo>
                    <a:pt x="127" y="36"/>
                  </a:lnTo>
                  <a:lnTo>
                    <a:pt x="120" y="38"/>
                  </a:lnTo>
                  <a:lnTo>
                    <a:pt x="113" y="38"/>
                  </a:lnTo>
                  <a:lnTo>
                    <a:pt x="108" y="38"/>
                  </a:lnTo>
                  <a:lnTo>
                    <a:pt x="104" y="30"/>
                  </a:lnTo>
                  <a:lnTo>
                    <a:pt x="108" y="27"/>
                  </a:lnTo>
                  <a:lnTo>
                    <a:pt x="109" y="25"/>
                  </a:lnTo>
                  <a:lnTo>
                    <a:pt x="109" y="23"/>
                  </a:lnTo>
                  <a:lnTo>
                    <a:pt x="111" y="22"/>
                  </a:lnTo>
                  <a:lnTo>
                    <a:pt x="113" y="22"/>
                  </a:lnTo>
                  <a:lnTo>
                    <a:pt x="115" y="20"/>
                  </a:lnTo>
                  <a:lnTo>
                    <a:pt x="116" y="20"/>
                  </a:lnTo>
                  <a:lnTo>
                    <a:pt x="118" y="20"/>
                  </a:lnTo>
                  <a:lnTo>
                    <a:pt x="120" y="18"/>
                  </a:lnTo>
                  <a:lnTo>
                    <a:pt x="122" y="16"/>
                  </a:lnTo>
                  <a:lnTo>
                    <a:pt x="124" y="15"/>
                  </a:lnTo>
                  <a:lnTo>
                    <a:pt x="125" y="16"/>
                  </a:lnTo>
                  <a:lnTo>
                    <a:pt x="125" y="18"/>
                  </a:lnTo>
                  <a:lnTo>
                    <a:pt x="127" y="22"/>
                  </a:lnTo>
                  <a:lnTo>
                    <a:pt x="132" y="23"/>
                  </a:lnTo>
                  <a:lnTo>
                    <a:pt x="134" y="22"/>
                  </a:lnTo>
                  <a:lnTo>
                    <a:pt x="136" y="20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8" y="13"/>
                  </a:lnTo>
                  <a:lnTo>
                    <a:pt x="139" y="11"/>
                  </a:lnTo>
                  <a:lnTo>
                    <a:pt x="141" y="7"/>
                  </a:lnTo>
                  <a:lnTo>
                    <a:pt x="143" y="4"/>
                  </a:lnTo>
                  <a:lnTo>
                    <a:pt x="147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4"/>
                  </a:lnTo>
                  <a:lnTo>
                    <a:pt x="161" y="13"/>
                  </a:lnTo>
                  <a:lnTo>
                    <a:pt x="170" y="15"/>
                  </a:lnTo>
                  <a:lnTo>
                    <a:pt x="177" y="13"/>
                  </a:lnTo>
                  <a:lnTo>
                    <a:pt x="180" y="9"/>
                  </a:lnTo>
                  <a:lnTo>
                    <a:pt x="182" y="7"/>
                  </a:lnTo>
                  <a:lnTo>
                    <a:pt x="186" y="7"/>
                  </a:lnTo>
                  <a:lnTo>
                    <a:pt x="187" y="6"/>
                  </a:lnTo>
                  <a:lnTo>
                    <a:pt x="191" y="6"/>
                  </a:lnTo>
                  <a:lnTo>
                    <a:pt x="193" y="6"/>
                  </a:lnTo>
                  <a:lnTo>
                    <a:pt x="194" y="6"/>
                  </a:lnTo>
                  <a:lnTo>
                    <a:pt x="196" y="6"/>
                  </a:lnTo>
                  <a:lnTo>
                    <a:pt x="198" y="7"/>
                  </a:lnTo>
                  <a:lnTo>
                    <a:pt x="200" y="9"/>
                  </a:lnTo>
                  <a:lnTo>
                    <a:pt x="201" y="11"/>
                  </a:lnTo>
                  <a:lnTo>
                    <a:pt x="203" y="15"/>
                  </a:lnTo>
                  <a:lnTo>
                    <a:pt x="205" y="16"/>
                  </a:lnTo>
                  <a:lnTo>
                    <a:pt x="207" y="20"/>
                  </a:lnTo>
                  <a:lnTo>
                    <a:pt x="209" y="22"/>
                  </a:lnTo>
                  <a:lnTo>
                    <a:pt x="210" y="25"/>
                  </a:lnTo>
                  <a:lnTo>
                    <a:pt x="212" y="27"/>
                  </a:lnTo>
                  <a:lnTo>
                    <a:pt x="216" y="30"/>
                  </a:lnTo>
                  <a:lnTo>
                    <a:pt x="217" y="32"/>
                  </a:lnTo>
                  <a:lnTo>
                    <a:pt x="221" y="36"/>
                  </a:lnTo>
                  <a:lnTo>
                    <a:pt x="228" y="43"/>
                  </a:lnTo>
                  <a:lnTo>
                    <a:pt x="237" y="52"/>
                  </a:lnTo>
                  <a:lnTo>
                    <a:pt x="235" y="52"/>
                  </a:lnTo>
                  <a:lnTo>
                    <a:pt x="235" y="62"/>
                  </a:lnTo>
                  <a:lnTo>
                    <a:pt x="239" y="62"/>
                  </a:lnTo>
                  <a:lnTo>
                    <a:pt x="239" y="64"/>
                  </a:lnTo>
                  <a:lnTo>
                    <a:pt x="240" y="64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4" y="68"/>
                  </a:lnTo>
                  <a:lnTo>
                    <a:pt x="247" y="69"/>
                  </a:lnTo>
                  <a:lnTo>
                    <a:pt x="247" y="73"/>
                  </a:lnTo>
                  <a:lnTo>
                    <a:pt x="249" y="76"/>
                  </a:lnTo>
                  <a:lnTo>
                    <a:pt x="251" y="75"/>
                  </a:lnTo>
                  <a:lnTo>
                    <a:pt x="253" y="71"/>
                  </a:lnTo>
                  <a:lnTo>
                    <a:pt x="258" y="66"/>
                  </a:lnTo>
                  <a:lnTo>
                    <a:pt x="262" y="62"/>
                  </a:lnTo>
                  <a:lnTo>
                    <a:pt x="265" y="57"/>
                  </a:lnTo>
                  <a:lnTo>
                    <a:pt x="265" y="55"/>
                  </a:lnTo>
                  <a:lnTo>
                    <a:pt x="267" y="52"/>
                  </a:lnTo>
                  <a:lnTo>
                    <a:pt x="267" y="50"/>
                  </a:lnTo>
                  <a:lnTo>
                    <a:pt x="269" y="52"/>
                  </a:lnTo>
                  <a:lnTo>
                    <a:pt x="272" y="55"/>
                  </a:lnTo>
                  <a:lnTo>
                    <a:pt x="276" y="62"/>
                  </a:lnTo>
                  <a:lnTo>
                    <a:pt x="281" y="71"/>
                  </a:lnTo>
                  <a:lnTo>
                    <a:pt x="279" y="73"/>
                  </a:lnTo>
                  <a:lnTo>
                    <a:pt x="279" y="75"/>
                  </a:lnTo>
                  <a:lnTo>
                    <a:pt x="281" y="75"/>
                  </a:lnTo>
                  <a:lnTo>
                    <a:pt x="283" y="75"/>
                  </a:lnTo>
                  <a:lnTo>
                    <a:pt x="285" y="75"/>
                  </a:lnTo>
                  <a:lnTo>
                    <a:pt x="288" y="73"/>
                  </a:lnTo>
                  <a:lnTo>
                    <a:pt x="293" y="71"/>
                  </a:lnTo>
                  <a:lnTo>
                    <a:pt x="295" y="71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299" y="68"/>
                  </a:lnTo>
                  <a:lnTo>
                    <a:pt x="299" y="66"/>
                  </a:lnTo>
                  <a:lnTo>
                    <a:pt x="299" y="64"/>
                  </a:lnTo>
                  <a:lnTo>
                    <a:pt x="301" y="64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6" y="55"/>
                  </a:lnTo>
                  <a:lnTo>
                    <a:pt x="306" y="57"/>
                  </a:lnTo>
                  <a:lnTo>
                    <a:pt x="308" y="55"/>
                  </a:lnTo>
                  <a:lnTo>
                    <a:pt x="311" y="57"/>
                  </a:lnTo>
                  <a:lnTo>
                    <a:pt x="315" y="57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2" y="59"/>
                  </a:lnTo>
                  <a:lnTo>
                    <a:pt x="324" y="61"/>
                  </a:lnTo>
                  <a:lnTo>
                    <a:pt x="327" y="64"/>
                  </a:lnTo>
                  <a:lnTo>
                    <a:pt x="329" y="61"/>
                  </a:lnTo>
                  <a:lnTo>
                    <a:pt x="331" y="59"/>
                  </a:lnTo>
                  <a:lnTo>
                    <a:pt x="332" y="57"/>
                  </a:lnTo>
                  <a:lnTo>
                    <a:pt x="332" y="59"/>
                  </a:lnTo>
                  <a:lnTo>
                    <a:pt x="332" y="61"/>
                  </a:lnTo>
                  <a:lnTo>
                    <a:pt x="332" y="62"/>
                  </a:lnTo>
                  <a:lnTo>
                    <a:pt x="332" y="64"/>
                  </a:lnTo>
                  <a:lnTo>
                    <a:pt x="334" y="64"/>
                  </a:lnTo>
                  <a:lnTo>
                    <a:pt x="336" y="64"/>
                  </a:lnTo>
                  <a:lnTo>
                    <a:pt x="339" y="62"/>
                  </a:lnTo>
                  <a:lnTo>
                    <a:pt x="341" y="61"/>
                  </a:lnTo>
                  <a:lnTo>
                    <a:pt x="343" y="59"/>
                  </a:lnTo>
                  <a:lnTo>
                    <a:pt x="347" y="57"/>
                  </a:lnTo>
                  <a:lnTo>
                    <a:pt x="347" y="59"/>
                  </a:lnTo>
                  <a:lnTo>
                    <a:pt x="345" y="61"/>
                  </a:lnTo>
                  <a:lnTo>
                    <a:pt x="343" y="62"/>
                  </a:lnTo>
                  <a:lnTo>
                    <a:pt x="345" y="64"/>
                  </a:lnTo>
                  <a:lnTo>
                    <a:pt x="347" y="64"/>
                  </a:lnTo>
                  <a:lnTo>
                    <a:pt x="347" y="66"/>
                  </a:lnTo>
                  <a:lnTo>
                    <a:pt x="347" y="68"/>
                  </a:lnTo>
                  <a:lnTo>
                    <a:pt x="347" y="69"/>
                  </a:lnTo>
                  <a:lnTo>
                    <a:pt x="345" y="71"/>
                  </a:lnTo>
                  <a:lnTo>
                    <a:pt x="347" y="73"/>
                  </a:lnTo>
                  <a:lnTo>
                    <a:pt x="348" y="73"/>
                  </a:lnTo>
                  <a:lnTo>
                    <a:pt x="350" y="75"/>
                  </a:lnTo>
                  <a:lnTo>
                    <a:pt x="352" y="76"/>
                  </a:lnTo>
                  <a:lnTo>
                    <a:pt x="352" y="78"/>
                  </a:lnTo>
                  <a:lnTo>
                    <a:pt x="352" y="82"/>
                  </a:lnTo>
                  <a:lnTo>
                    <a:pt x="352" y="84"/>
                  </a:lnTo>
                  <a:lnTo>
                    <a:pt x="352" y="87"/>
                  </a:lnTo>
                  <a:lnTo>
                    <a:pt x="352" y="89"/>
                  </a:lnTo>
                  <a:lnTo>
                    <a:pt x="354" y="87"/>
                  </a:lnTo>
                  <a:lnTo>
                    <a:pt x="355" y="85"/>
                  </a:lnTo>
                  <a:lnTo>
                    <a:pt x="355" y="84"/>
                  </a:lnTo>
                  <a:lnTo>
                    <a:pt x="355" y="82"/>
                  </a:lnTo>
                  <a:lnTo>
                    <a:pt x="355" y="78"/>
                  </a:lnTo>
                  <a:lnTo>
                    <a:pt x="355" y="76"/>
                  </a:lnTo>
                  <a:lnTo>
                    <a:pt x="355" y="73"/>
                  </a:lnTo>
                  <a:lnTo>
                    <a:pt x="354" y="73"/>
                  </a:lnTo>
                  <a:lnTo>
                    <a:pt x="354" y="71"/>
                  </a:lnTo>
                  <a:lnTo>
                    <a:pt x="352" y="69"/>
                  </a:lnTo>
                  <a:lnTo>
                    <a:pt x="352" y="68"/>
                  </a:lnTo>
                  <a:lnTo>
                    <a:pt x="352" y="66"/>
                  </a:lnTo>
                  <a:lnTo>
                    <a:pt x="352" y="64"/>
                  </a:lnTo>
                  <a:lnTo>
                    <a:pt x="354" y="62"/>
                  </a:lnTo>
                  <a:lnTo>
                    <a:pt x="354" y="61"/>
                  </a:lnTo>
                  <a:lnTo>
                    <a:pt x="355" y="61"/>
                  </a:lnTo>
                  <a:lnTo>
                    <a:pt x="357" y="61"/>
                  </a:lnTo>
                  <a:lnTo>
                    <a:pt x="357" y="62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59" y="55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3" y="52"/>
                  </a:lnTo>
                  <a:lnTo>
                    <a:pt x="364" y="52"/>
                  </a:lnTo>
                  <a:lnTo>
                    <a:pt x="364" y="48"/>
                  </a:lnTo>
                  <a:lnTo>
                    <a:pt x="364" y="46"/>
                  </a:lnTo>
                  <a:lnTo>
                    <a:pt x="364" y="43"/>
                  </a:lnTo>
                  <a:close/>
                  <a:moveTo>
                    <a:pt x="304" y="73"/>
                  </a:moveTo>
                  <a:lnTo>
                    <a:pt x="304" y="71"/>
                  </a:lnTo>
                  <a:lnTo>
                    <a:pt x="302" y="73"/>
                  </a:lnTo>
                  <a:lnTo>
                    <a:pt x="304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7" name="Freeform 114"/>
            <p:cNvSpPr>
              <a:spLocks/>
            </p:cNvSpPr>
            <p:nvPr/>
          </p:nvSpPr>
          <p:spPr bwMode="auto">
            <a:xfrm>
              <a:off x="2763" y="2917"/>
              <a:ext cx="55" cy="80"/>
            </a:xfrm>
            <a:custGeom>
              <a:avLst/>
              <a:gdLst>
                <a:gd name="T0" fmla="*/ 42 w 55"/>
                <a:gd name="T1" fmla="*/ 27 h 80"/>
                <a:gd name="T2" fmla="*/ 44 w 55"/>
                <a:gd name="T3" fmla="*/ 34 h 80"/>
                <a:gd name="T4" fmla="*/ 46 w 55"/>
                <a:gd name="T5" fmla="*/ 41 h 80"/>
                <a:gd name="T6" fmla="*/ 48 w 55"/>
                <a:gd name="T7" fmla="*/ 46 h 80"/>
                <a:gd name="T8" fmla="*/ 49 w 55"/>
                <a:gd name="T9" fmla="*/ 51 h 80"/>
                <a:gd name="T10" fmla="*/ 53 w 55"/>
                <a:gd name="T11" fmla="*/ 55 h 80"/>
                <a:gd name="T12" fmla="*/ 55 w 55"/>
                <a:gd name="T13" fmla="*/ 58 h 80"/>
                <a:gd name="T14" fmla="*/ 55 w 55"/>
                <a:gd name="T15" fmla="*/ 60 h 80"/>
                <a:gd name="T16" fmla="*/ 53 w 55"/>
                <a:gd name="T17" fmla="*/ 62 h 80"/>
                <a:gd name="T18" fmla="*/ 51 w 55"/>
                <a:gd name="T19" fmla="*/ 64 h 80"/>
                <a:gd name="T20" fmla="*/ 49 w 55"/>
                <a:gd name="T21" fmla="*/ 67 h 80"/>
                <a:gd name="T22" fmla="*/ 46 w 55"/>
                <a:gd name="T23" fmla="*/ 69 h 80"/>
                <a:gd name="T24" fmla="*/ 44 w 55"/>
                <a:gd name="T25" fmla="*/ 69 h 80"/>
                <a:gd name="T26" fmla="*/ 42 w 55"/>
                <a:gd name="T27" fmla="*/ 69 h 80"/>
                <a:gd name="T28" fmla="*/ 39 w 55"/>
                <a:gd name="T29" fmla="*/ 69 h 80"/>
                <a:gd name="T30" fmla="*/ 37 w 55"/>
                <a:gd name="T31" fmla="*/ 71 h 80"/>
                <a:gd name="T32" fmla="*/ 35 w 55"/>
                <a:gd name="T33" fmla="*/ 71 h 80"/>
                <a:gd name="T34" fmla="*/ 35 w 55"/>
                <a:gd name="T35" fmla="*/ 71 h 80"/>
                <a:gd name="T36" fmla="*/ 33 w 55"/>
                <a:gd name="T37" fmla="*/ 71 h 80"/>
                <a:gd name="T38" fmla="*/ 32 w 55"/>
                <a:gd name="T39" fmla="*/ 71 h 80"/>
                <a:gd name="T40" fmla="*/ 30 w 55"/>
                <a:gd name="T41" fmla="*/ 73 h 80"/>
                <a:gd name="T42" fmla="*/ 26 w 55"/>
                <a:gd name="T43" fmla="*/ 73 h 80"/>
                <a:gd name="T44" fmla="*/ 25 w 55"/>
                <a:gd name="T45" fmla="*/ 74 h 80"/>
                <a:gd name="T46" fmla="*/ 21 w 55"/>
                <a:gd name="T47" fmla="*/ 76 h 80"/>
                <a:gd name="T48" fmla="*/ 18 w 55"/>
                <a:gd name="T49" fmla="*/ 78 h 80"/>
                <a:gd name="T50" fmla="*/ 12 w 55"/>
                <a:gd name="T51" fmla="*/ 78 h 80"/>
                <a:gd name="T52" fmla="*/ 9 w 55"/>
                <a:gd name="T53" fmla="*/ 80 h 80"/>
                <a:gd name="T54" fmla="*/ 5 w 55"/>
                <a:gd name="T55" fmla="*/ 78 h 80"/>
                <a:gd name="T56" fmla="*/ 3 w 55"/>
                <a:gd name="T57" fmla="*/ 76 h 80"/>
                <a:gd name="T58" fmla="*/ 3 w 55"/>
                <a:gd name="T59" fmla="*/ 73 h 80"/>
                <a:gd name="T60" fmla="*/ 3 w 55"/>
                <a:gd name="T61" fmla="*/ 67 h 80"/>
                <a:gd name="T62" fmla="*/ 5 w 55"/>
                <a:gd name="T63" fmla="*/ 64 h 80"/>
                <a:gd name="T64" fmla="*/ 5 w 55"/>
                <a:gd name="T65" fmla="*/ 58 h 80"/>
                <a:gd name="T66" fmla="*/ 5 w 55"/>
                <a:gd name="T67" fmla="*/ 51 h 80"/>
                <a:gd name="T68" fmla="*/ 5 w 55"/>
                <a:gd name="T69" fmla="*/ 44 h 80"/>
                <a:gd name="T70" fmla="*/ 7 w 55"/>
                <a:gd name="T71" fmla="*/ 37 h 80"/>
                <a:gd name="T72" fmla="*/ 9 w 55"/>
                <a:gd name="T73" fmla="*/ 32 h 80"/>
                <a:gd name="T74" fmla="*/ 12 w 55"/>
                <a:gd name="T75" fmla="*/ 30 h 80"/>
                <a:gd name="T76" fmla="*/ 18 w 55"/>
                <a:gd name="T77" fmla="*/ 30 h 80"/>
                <a:gd name="T78" fmla="*/ 19 w 55"/>
                <a:gd name="T79" fmla="*/ 30 h 80"/>
                <a:gd name="T80" fmla="*/ 23 w 55"/>
                <a:gd name="T81" fmla="*/ 30 h 80"/>
                <a:gd name="T82" fmla="*/ 25 w 55"/>
                <a:gd name="T83" fmla="*/ 30 h 80"/>
                <a:gd name="T84" fmla="*/ 25 w 55"/>
                <a:gd name="T85" fmla="*/ 28 h 80"/>
                <a:gd name="T86" fmla="*/ 23 w 55"/>
                <a:gd name="T87" fmla="*/ 25 h 80"/>
                <a:gd name="T88" fmla="*/ 19 w 55"/>
                <a:gd name="T89" fmla="*/ 21 h 80"/>
                <a:gd name="T90" fmla="*/ 16 w 55"/>
                <a:gd name="T91" fmla="*/ 18 h 80"/>
                <a:gd name="T92" fmla="*/ 10 w 55"/>
                <a:gd name="T93" fmla="*/ 16 h 80"/>
                <a:gd name="T94" fmla="*/ 5 w 55"/>
                <a:gd name="T95" fmla="*/ 14 h 80"/>
                <a:gd name="T96" fmla="*/ 2 w 55"/>
                <a:gd name="T97" fmla="*/ 11 h 80"/>
                <a:gd name="T98" fmla="*/ 0 w 55"/>
                <a:gd name="T99" fmla="*/ 9 h 80"/>
                <a:gd name="T100" fmla="*/ 0 w 55"/>
                <a:gd name="T101" fmla="*/ 5 h 80"/>
                <a:gd name="T102" fmla="*/ 2 w 55"/>
                <a:gd name="T103" fmla="*/ 2 h 80"/>
                <a:gd name="T104" fmla="*/ 3 w 55"/>
                <a:gd name="T105" fmla="*/ 0 h 80"/>
                <a:gd name="T106" fmla="*/ 7 w 55"/>
                <a:gd name="T107" fmla="*/ 0 h 80"/>
                <a:gd name="T108" fmla="*/ 16 w 55"/>
                <a:gd name="T109" fmla="*/ 2 h 80"/>
                <a:gd name="T110" fmla="*/ 19 w 55"/>
                <a:gd name="T111" fmla="*/ 5 h 80"/>
                <a:gd name="T112" fmla="*/ 23 w 55"/>
                <a:gd name="T113" fmla="*/ 7 h 80"/>
                <a:gd name="T114" fmla="*/ 28 w 55"/>
                <a:gd name="T115" fmla="*/ 12 h 80"/>
                <a:gd name="T116" fmla="*/ 33 w 55"/>
                <a:gd name="T117" fmla="*/ 18 h 80"/>
                <a:gd name="T118" fmla="*/ 39 w 55"/>
                <a:gd name="T119" fmla="*/ 21 h 80"/>
                <a:gd name="T120" fmla="*/ 42 w 55"/>
                <a:gd name="T12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" h="80">
                  <a:moveTo>
                    <a:pt x="42" y="27"/>
                  </a:moveTo>
                  <a:lnTo>
                    <a:pt x="44" y="34"/>
                  </a:lnTo>
                  <a:lnTo>
                    <a:pt x="46" y="41"/>
                  </a:lnTo>
                  <a:lnTo>
                    <a:pt x="48" y="46"/>
                  </a:lnTo>
                  <a:lnTo>
                    <a:pt x="49" y="51"/>
                  </a:lnTo>
                  <a:lnTo>
                    <a:pt x="53" y="55"/>
                  </a:lnTo>
                  <a:lnTo>
                    <a:pt x="55" y="58"/>
                  </a:lnTo>
                  <a:lnTo>
                    <a:pt x="55" y="60"/>
                  </a:lnTo>
                  <a:lnTo>
                    <a:pt x="53" y="62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6" y="69"/>
                  </a:lnTo>
                  <a:lnTo>
                    <a:pt x="44" y="69"/>
                  </a:lnTo>
                  <a:lnTo>
                    <a:pt x="42" y="69"/>
                  </a:lnTo>
                  <a:lnTo>
                    <a:pt x="39" y="69"/>
                  </a:lnTo>
                  <a:lnTo>
                    <a:pt x="37" y="71"/>
                  </a:lnTo>
                  <a:lnTo>
                    <a:pt x="35" y="71"/>
                  </a:lnTo>
                  <a:lnTo>
                    <a:pt x="35" y="71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30" y="73"/>
                  </a:lnTo>
                  <a:lnTo>
                    <a:pt x="26" y="73"/>
                  </a:lnTo>
                  <a:lnTo>
                    <a:pt x="25" y="74"/>
                  </a:lnTo>
                  <a:lnTo>
                    <a:pt x="21" y="76"/>
                  </a:lnTo>
                  <a:lnTo>
                    <a:pt x="18" y="78"/>
                  </a:lnTo>
                  <a:lnTo>
                    <a:pt x="12" y="78"/>
                  </a:lnTo>
                  <a:lnTo>
                    <a:pt x="9" y="80"/>
                  </a:lnTo>
                  <a:lnTo>
                    <a:pt x="5" y="78"/>
                  </a:lnTo>
                  <a:lnTo>
                    <a:pt x="3" y="76"/>
                  </a:lnTo>
                  <a:lnTo>
                    <a:pt x="3" y="73"/>
                  </a:lnTo>
                  <a:lnTo>
                    <a:pt x="3" y="67"/>
                  </a:lnTo>
                  <a:lnTo>
                    <a:pt x="5" y="64"/>
                  </a:lnTo>
                  <a:lnTo>
                    <a:pt x="5" y="58"/>
                  </a:lnTo>
                  <a:lnTo>
                    <a:pt x="5" y="51"/>
                  </a:lnTo>
                  <a:lnTo>
                    <a:pt x="5" y="44"/>
                  </a:lnTo>
                  <a:lnTo>
                    <a:pt x="7" y="37"/>
                  </a:lnTo>
                  <a:lnTo>
                    <a:pt x="9" y="32"/>
                  </a:lnTo>
                  <a:lnTo>
                    <a:pt x="12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5" y="28"/>
                  </a:lnTo>
                  <a:lnTo>
                    <a:pt x="23" y="25"/>
                  </a:lnTo>
                  <a:lnTo>
                    <a:pt x="19" y="21"/>
                  </a:lnTo>
                  <a:lnTo>
                    <a:pt x="16" y="18"/>
                  </a:lnTo>
                  <a:lnTo>
                    <a:pt x="10" y="16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16" y="2"/>
                  </a:lnTo>
                  <a:lnTo>
                    <a:pt x="19" y="5"/>
                  </a:lnTo>
                  <a:lnTo>
                    <a:pt x="23" y="7"/>
                  </a:lnTo>
                  <a:lnTo>
                    <a:pt x="28" y="12"/>
                  </a:lnTo>
                  <a:lnTo>
                    <a:pt x="33" y="18"/>
                  </a:lnTo>
                  <a:lnTo>
                    <a:pt x="39" y="21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8" name="Freeform 115"/>
            <p:cNvSpPr>
              <a:spLocks/>
            </p:cNvSpPr>
            <p:nvPr/>
          </p:nvSpPr>
          <p:spPr bwMode="auto">
            <a:xfrm>
              <a:off x="2834" y="2931"/>
              <a:ext cx="72" cy="76"/>
            </a:xfrm>
            <a:custGeom>
              <a:avLst/>
              <a:gdLst>
                <a:gd name="T0" fmla="*/ 60 w 72"/>
                <a:gd name="T1" fmla="*/ 37 h 76"/>
                <a:gd name="T2" fmla="*/ 72 w 72"/>
                <a:gd name="T3" fmla="*/ 50 h 76"/>
                <a:gd name="T4" fmla="*/ 70 w 72"/>
                <a:gd name="T5" fmla="*/ 55 h 76"/>
                <a:gd name="T6" fmla="*/ 70 w 72"/>
                <a:gd name="T7" fmla="*/ 59 h 76"/>
                <a:gd name="T8" fmla="*/ 69 w 72"/>
                <a:gd name="T9" fmla="*/ 62 h 76"/>
                <a:gd name="T10" fmla="*/ 65 w 72"/>
                <a:gd name="T11" fmla="*/ 64 h 76"/>
                <a:gd name="T12" fmla="*/ 58 w 72"/>
                <a:gd name="T13" fmla="*/ 64 h 76"/>
                <a:gd name="T14" fmla="*/ 51 w 72"/>
                <a:gd name="T15" fmla="*/ 64 h 76"/>
                <a:gd name="T16" fmla="*/ 40 w 72"/>
                <a:gd name="T17" fmla="*/ 66 h 76"/>
                <a:gd name="T18" fmla="*/ 35 w 72"/>
                <a:gd name="T19" fmla="*/ 69 h 76"/>
                <a:gd name="T20" fmla="*/ 30 w 72"/>
                <a:gd name="T21" fmla="*/ 64 h 76"/>
                <a:gd name="T22" fmla="*/ 19 w 72"/>
                <a:gd name="T23" fmla="*/ 66 h 76"/>
                <a:gd name="T24" fmla="*/ 19 w 72"/>
                <a:gd name="T25" fmla="*/ 73 h 76"/>
                <a:gd name="T26" fmla="*/ 17 w 72"/>
                <a:gd name="T27" fmla="*/ 73 h 76"/>
                <a:gd name="T28" fmla="*/ 16 w 72"/>
                <a:gd name="T29" fmla="*/ 76 h 76"/>
                <a:gd name="T30" fmla="*/ 12 w 72"/>
                <a:gd name="T31" fmla="*/ 74 h 76"/>
                <a:gd name="T32" fmla="*/ 7 w 72"/>
                <a:gd name="T33" fmla="*/ 71 h 76"/>
                <a:gd name="T34" fmla="*/ 1 w 72"/>
                <a:gd name="T35" fmla="*/ 60 h 76"/>
                <a:gd name="T36" fmla="*/ 0 w 72"/>
                <a:gd name="T37" fmla="*/ 44 h 76"/>
                <a:gd name="T38" fmla="*/ 3 w 72"/>
                <a:gd name="T39" fmla="*/ 27 h 76"/>
                <a:gd name="T40" fmla="*/ 10 w 72"/>
                <a:gd name="T41" fmla="*/ 9 h 76"/>
                <a:gd name="T42" fmla="*/ 17 w 72"/>
                <a:gd name="T43" fmla="*/ 2 h 76"/>
                <a:gd name="T44" fmla="*/ 19 w 72"/>
                <a:gd name="T45" fmla="*/ 9 h 76"/>
                <a:gd name="T46" fmla="*/ 23 w 72"/>
                <a:gd name="T47" fmla="*/ 16 h 76"/>
                <a:gd name="T48" fmla="*/ 28 w 72"/>
                <a:gd name="T49" fmla="*/ 25 h 76"/>
                <a:gd name="T50" fmla="*/ 33 w 72"/>
                <a:gd name="T51" fmla="*/ 32 h 76"/>
                <a:gd name="T52" fmla="*/ 35 w 72"/>
                <a:gd name="T53" fmla="*/ 37 h 76"/>
                <a:gd name="T54" fmla="*/ 37 w 72"/>
                <a:gd name="T55" fmla="*/ 36 h 76"/>
                <a:gd name="T56" fmla="*/ 42 w 72"/>
                <a:gd name="T57" fmla="*/ 21 h 76"/>
                <a:gd name="T58" fmla="*/ 40 w 72"/>
                <a:gd name="T59" fmla="*/ 20 h 76"/>
                <a:gd name="T60" fmla="*/ 35 w 72"/>
                <a:gd name="T61" fmla="*/ 13 h 76"/>
                <a:gd name="T62" fmla="*/ 39 w 72"/>
                <a:gd name="T63" fmla="*/ 5 h 76"/>
                <a:gd name="T64" fmla="*/ 44 w 72"/>
                <a:gd name="T65" fmla="*/ 0 h 76"/>
                <a:gd name="T66" fmla="*/ 47 w 72"/>
                <a:gd name="T6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76">
                  <a:moveTo>
                    <a:pt x="53" y="16"/>
                  </a:moveTo>
                  <a:lnTo>
                    <a:pt x="60" y="37"/>
                  </a:lnTo>
                  <a:lnTo>
                    <a:pt x="69" y="44"/>
                  </a:lnTo>
                  <a:lnTo>
                    <a:pt x="72" y="50"/>
                  </a:lnTo>
                  <a:lnTo>
                    <a:pt x="72" y="53"/>
                  </a:lnTo>
                  <a:lnTo>
                    <a:pt x="70" y="55"/>
                  </a:lnTo>
                  <a:lnTo>
                    <a:pt x="70" y="57"/>
                  </a:lnTo>
                  <a:lnTo>
                    <a:pt x="70" y="59"/>
                  </a:lnTo>
                  <a:lnTo>
                    <a:pt x="69" y="60"/>
                  </a:lnTo>
                  <a:lnTo>
                    <a:pt x="69" y="62"/>
                  </a:lnTo>
                  <a:lnTo>
                    <a:pt x="67" y="62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58" y="64"/>
                  </a:lnTo>
                  <a:lnTo>
                    <a:pt x="55" y="64"/>
                  </a:lnTo>
                  <a:lnTo>
                    <a:pt x="51" y="64"/>
                  </a:lnTo>
                  <a:lnTo>
                    <a:pt x="46" y="64"/>
                  </a:lnTo>
                  <a:lnTo>
                    <a:pt x="40" y="66"/>
                  </a:lnTo>
                  <a:lnTo>
                    <a:pt x="37" y="67"/>
                  </a:lnTo>
                  <a:lnTo>
                    <a:pt x="35" y="69"/>
                  </a:lnTo>
                  <a:lnTo>
                    <a:pt x="32" y="66"/>
                  </a:lnTo>
                  <a:lnTo>
                    <a:pt x="30" y="64"/>
                  </a:lnTo>
                  <a:lnTo>
                    <a:pt x="24" y="64"/>
                  </a:lnTo>
                  <a:lnTo>
                    <a:pt x="19" y="66"/>
                  </a:lnTo>
                  <a:lnTo>
                    <a:pt x="19" y="69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17" y="73"/>
                  </a:lnTo>
                  <a:lnTo>
                    <a:pt x="16" y="74"/>
                  </a:lnTo>
                  <a:lnTo>
                    <a:pt x="16" y="76"/>
                  </a:lnTo>
                  <a:lnTo>
                    <a:pt x="14" y="76"/>
                  </a:lnTo>
                  <a:lnTo>
                    <a:pt x="12" y="74"/>
                  </a:lnTo>
                  <a:lnTo>
                    <a:pt x="10" y="73"/>
                  </a:lnTo>
                  <a:lnTo>
                    <a:pt x="7" y="71"/>
                  </a:lnTo>
                  <a:lnTo>
                    <a:pt x="5" y="66"/>
                  </a:lnTo>
                  <a:lnTo>
                    <a:pt x="1" y="60"/>
                  </a:lnTo>
                  <a:lnTo>
                    <a:pt x="0" y="53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3" y="27"/>
                  </a:lnTo>
                  <a:lnTo>
                    <a:pt x="9" y="20"/>
                  </a:lnTo>
                  <a:lnTo>
                    <a:pt x="10" y="9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9" y="9"/>
                  </a:lnTo>
                  <a:lnTo>
                    <a:pt x="21" y="13"/>
                  </a:lnTo>
                  <a:lnTo>
                    <a:pt x="23" y="16"/>
                  </a:lnTo>
                  <a:lnTo>
                    <a:pt x="24" y="20"/>
                  </a:lnTo>
                  <a:lnTo>
                    <a:pt x="28" y="25"/>
                  </a:lnTo>
                  <a:lnTo>
                    <a:pt x="33" y="28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7" y="36"/>
                  </a:lnTo>
                  <a:lnTo>
                    <a:pt x="40" y="30"/>
                  </a:lnTo>
                  <a:lnTo>
                    <a:pt x="42" y="21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7" y="16"/>
                  </a:lnTo>
                  <a:lnTo>
                    <a:pt x="35" y="13"/>
                  </a:lnTo>
                  <a:lnTo>
                    <a:pt x="35" y="9"/>
                  </a:lnTo>
                  <a:lnTo>
                    <a:pt x="39" y="5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89" name="Freeform 116"/>
            <p:cNvSpPr>
              <a:spLocks/>
            </p:cNvSpPr>
            <p:nvPr/>
          </p:nvSpPr>
          <p:spPr bwMode="auto">
            <a:xfrm>
              <a:off x="2639" y="2892"/>
              <a:ext cx="94" cy="129"/>
            </a:xfrm>
            <a:custGeom>
              <a:avLst/>
              <a:gdLst>
                <a:gd name="T0" fmla="*/ 58 w 94"/>
                <a:gd name="T1" fmla="*/ 48 h 129"/>
                <a:gd name="T2" fmla="*/ 60 w 94"/>
                <a:gd name="T3" fmla="*/ 55 h 129"/>
                <a:gd name="T4" fmla="*/ 65 w 94"/>
                <a:gd name="T5" fmla="*/ 57 h 129"/>
                <a:gd name="T6" fmla="*/ 73 w 94"/>
                <a:gd name="T7" fmla="*/ 53 h 129"/>
                <a:gd name="T8" fmla="*/ 73 w 94"/>
                <a:gd name="T9" fmla="*/ 62 h 129"/>
                <a:gd name="T10" fmla="*/ 71 w 94"/>
                <a:gd name="T11" fmla="*/ 75 h 129"/>
                <a:gd name="T12" fmla="*/ 71 w 94"/>
                <a:gd name="T13" fmla="*/ 83 h 129"/>
                <a:gd name="T14" fmla="*/ 74 w 94"/>
                <a:gd name="T15" fmla="*/ 87 h 129"/>
                <a:gd name="T16" fmla="*/ 78 w 94"/>
                <a:gd name="T17" fmla="*/ 94 h 129"/>
                <a:gd name="T18" fmla="*/ 80 w 94"/>
                <a:gd name="T19" fmla="*/ 103 h 129"/>
                <a:gd name="T20" fmla="*/ 83 w 94"/>
                <a:gd name="T21" fmla="*/ 112 h 129"/>
                <a:gd name="T22" fmla="*/ 88 w 94"/>
                <a:gd name="T23" fmla="*/ 121 h 129"/>
                <a:gd name="T24" fmla="*/ 94 w 94"/>
                <a:gd name="T25" fmla="*/ 128 h 129"/>
                <a:gd name="T26" fmla="*/ 78 w 94"/>
                <a:gd name="T27" fmla="*/ 129 h 129"/>
                <a:gd name="T28" fmla="*/ 60 w 94"/>
                <a:gd name="T29" fmla="*/ 112 h 129"/>
                <a:gd name="T30" fmla="*/ 44 w 94"/>
                <a:gd name="T31" fmla="*/ 101 h 129"/>
                <a:gd name="T32" fmla="*/ 35 w 94"/>
                <a:gd name="T33" fmla="*/ 96 h 129"/>
                <a:gd name="T34" fmla="*/ 34 w 94"/>
                <a:gd name="T35" fmla="*/ 92 h 129"/>
                <a:gd name="T36" fmla="*/ 30 w 94"/>
                <a:gd name="T37" fmla="*/ 89 h 129"/>
                <a:gd name="T38" fmla="*/ 27 w 94"/>
                <a:gd name="T39" fmla="*/ 85 h 129"/>
                <a:gd name="T40" fmla="*/ 25 w 94"/>
                <a:gd name="T41" fmla="*/ 82 h 129"/>
                <a:gd name="T42" fmla="*/ 23 w 94"/>
                <a:gd name="T43" fmla="*/ 78 h 129"/>
                <a:gd name="T44" fmla="*/ 23 w 94"/>
                <a:gd name="T45" fmla="*/ 73 h 129"/>
                <a:gd name="T46" fmla="*/ 25 w 94"/>
                <a:gd name="T47" fmla="*/ 66 h 129"/>
                <a:gd name="T48" fmla="*/ 30 w 94"/>
                <a:gd name="T49" fmla="*/ 53 h 129"/>
                <a:gd name="T50" fmla="*/ 16 w 94"/>
                <a:gd name="T51" fmla="*/ 39 h 129"/>
                <a:gd name="T52" fmla="*/ 14 w 94"/>
                <a:gd name="T53" fmla="*/ 52 h 129"/>
                <a:gd name="T54" fmla="*/ 9 w 94"/>
                <a:gd name="T55" fmla="*/ 59 h 129"/>
                <a:gd name="T56" fmla="*/ 4 w 94"/>
                <a:gd name="T57" fmla="*/ 57 h 129"/>
                <a:gd name="T58" fmla="*/ 2 w 94"/>
                <a:gd name="T59" fmla="*/ 53 h 129"/>
                <a:gd name="T60" fmla="*/ 4 w 94"/>
                <a:gd name="T61" fmla="*/ 50 h 129"/>
                <a:gd name="T62" fmla="*/ 4 w 94"/>
                <a:gd name="T63" fmla="*/ 43 h 129"/>
                <a:gd name="T64" fmla="*/ 4 w 94"/>
                <a:gd name="T65" fmla="*/ 37 h 129"/>
                <a:gd name="T66" fmla="*/ 2 w 94"/>
                <a:gd name="T67" fmla="*/ 29 h 129"/>
                <a:gd name="T68" fmla="*/ 0 w 94"/>
                <a:gd name="T69" fmla="*/ 20 h 129"/>
                <a:gd name="T70" fmla="*/ 4 w 94"/>
                <a:gd name="T71" fmla="*/ 16 h 129"/>
                <a:gd name="T72" fmla="*/ 19 w 94"/>
                <a:gd name="T73" fmla="*/ 21 h 129"/>
                <a:gd name="T74" fmla="*/ 44 w 94"/>
                <a:gd name="T75" fmla="*/ 29 h 129"/>
                <a:gd name="T76" fmla="*/ 37 w 94"/>
                <a:gd name="T77" fmla="*/ 16 h 129"/>
                <a:gd name="T78" fmla="*/ 37 w 94"/>
                <a:gd name="T79" fmla="*/ 7 h 129"/>
                <a:gd name="T80" fmla="*/ 41 w 94"/>
                <a:gd name="T81" fmla="*/ 6 h 129"/>
                <a:gd name="T82" fmla="*/ 44 w 94"/>
                <a:gd name="T83" fmla="*/ 4 h 129"/>
                <a:gd name="T84" fmla="*/ 48 w 94"/>
                <a:gd name="T85" fmla="*/ 0 h 129"/>
                <a:gd name="T86" fmla="*/ 51 w 94"/>
                <a:gd name="T87" fmla="*/ 0 h 129"/>
                <a:gd name="T88" fmla="*/ 55 w 94"/>
                <a:gd name="T89" fmla="*/ 6 h 129"/>
                <a:gd name="T90" fmla="*/ 57 w 94"/>
                <a:gd name="T91" fmla="*/ 11 h 129"/>
                <a:gd name="T92" fmla="*/ 58 w 94"/>
                <a:gd name="T93" fmla="*/ 16 h 129"/>
                <a:gd name="T94" fmla="*/ 58 w 94"/>
                <a:gd name="T95" fmla="*/ 29 h 129"/>
                <a:gd name="T96" fmla="*/ 57 w 94"/>
                <a:gd name="T97" fmla="*/ 4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" h="129">
                  <a:moveTo>
                    <a:pt x="57" y="43"/>
                  </a:moveTo>
                  <a:lnTo>
                    <a:pt x="58" y="48"/>
                  </a:lnTo>
                  <a:lnTo>
                    <a:pt x="58" y="53"/>
                  </a:lnTo>
                  <a:lnTo>
                    <a:pt x="60" y="55"/>
                  </a:lnTo>
                  <a:lnTo>
                    <a:pt x="62" y="57"/>
                  </a:lnTo>
                  <a:lnTo>
                    <a:pt x="65" y="57"/>
                  </a:lnTo>
                  <a:lnTo>
                    <a:pt x="71" y="52"/>
                  </a:lnTo>
                  <a:lnTo>
                    <a:pt x="73" y="53"/>
                  </a:lnTo>
                  <a:lnTo>
                    <a:pt x="74" y="53"/>
                  </a:lnTo>
                  <a:lnTo>
                    <a:pt x="73" y="62"/>
                  </a:lnTo>
                  <a:lnTo>
                    <a:pt x="73" y="69"/>
                  </a:lnTo>
                  <a:lnTo>
                    <a:pt x="71" y="75"/>
                  </a:lnTo>
                  <a:lnTo>
                    <a:pt x="71" y="80"/>
                  </a:lnTo>
                  <a:lnTo>
                    <a:pt x="71" y="83"/>
                  </a:lnTo>
                  <a:lnTo>
                    <a:pt x="71" y="85"/>
                  </a:lnTo>
                  <a:lnTo>
                    <a:pt x="74" y="87"/>
                  </a:lnTo>
                  <a:lnTo>
                    <a:pt x="76" y="89"/>
                  </a:lnTo>
                  <a:lnTo>
                    <a:pt x="78" y="94"/>
                  </a:lnTo>
                  <a:lnTo>
                    <a:pt x="78" y="98"/>
                  </a:lnTo>
                  <a:lnTo>
                    <a:pt x="80" y="103"/>
                  </a:lnTo>
                  <a:lnTo>
                    <a:pt x="81" y="106"/>
                  </a:lnTo>
                  <a:lnTo>
                    <a:pt x="83" y="112"/>
                  </a:lnTo>
                  <a:lnTo>
                    <a:pt x="85" y="117"/>
                  </a:lnTo>
                  <a:lnTo>
                    <a:pt x="88" y="121"/>
                  </a:lnTo>
                  <a:lnTo>
                    <a:pt x="92" y="126"/>
                  </a:lnTo>
                  <a:lnTo>
                    <a:pt x="94" y="128"/>
                  </a:lnTo>
                  <a:lnTo>
                    <a:pt x="92" y="128"/>
                  </a:lnTo>
                  <a:lnTo>
                    <a:pt x="78" y="129"/>
                  </a:lnTo>
                  <a:lnTo>
                    <a:pt x="69" y="121"/>
                  </a:lnTo>
                  <a:lnTo>
                    <a:pt x="60" y="112"/>
                  </a:lnTo>
                  <a:lnTo>
                    <a:pt x="51" y="105"/>
                  </a:lnTo>
                  <a:lnTo>
                    <a:pt x="44" y="101"/>
                  </a:lnTo>
                  <a:lnTo>
                    <a:pt x="39" y="98"/>
                  </a:lnTo>
                  <a:lnTo>
                    <a:pt x="35" y="96"/>
                  </a:lnTo>
                  <a:lnTo>
                    <a:pt x="34" y="94"/>
                  </a:lnTo>
                  <a:lnTo>
                    <a:pt x="34" y="92"/>
                  </a:lnTo>
                  <a:lnTo>
                    <a:pt x="32" y="90"/>
                  </a:lnTo>
                  <a:lnTo>
                    <a:pt x="30" y="89"/>
                  </a:lnTo>
                  <a:lnTo>
                    <a:pt x="30" y="87"/>
                  </a:lnTo>
                  <a:lnTo>
                    <a:pt x="27" y="85"/>
                  </a:lnTo>
                  <a:lnTo>
                    <a:pt x="25" y="83"/>
                  </a:lnTo>
                  <a:lnTo>
                    <a:pt x="25" y="82"/>
                  </a:lnTo>
                  <a:lnTo>
                    <a:pt x="23" y="80"/>
                  </a:lnTo>
                  <a:lnTo>
                    <a:pt x="23" y="78"/>
                  </a:lnTo>
                  <a:lnTo>
                    <a:pt x="23" y="76"/>
                  </a:lnTo>
                  <a:lnTo>
                    <a:pt x="23" y="73"/>
                  </a:lnTo>
                  <a:lnTo>
                    <a:pt x="23" y="69"/>
                  </a:lnTo>
                  <a:lnTo>
                    <a:pt x="25" y="66"/>
                  </a:lnTo>
                  <a:lnTo>
                    <a:pt x="28" y="60"/>
                  </a:lnTo>
                  <a:lnTo>
                    <a:pt x="30" y="53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16" y="46"/>
                  </a:lnTo>
                  <a:lnTo>
                    <a:pt x="14" y="52"/>
                  </a:lnTo>
                  <a:lnTo>
                    <a:pt x="12" y="57"/>
                  </a:lnTo>
                  <a:lnTo>
                    <a:pt x="9" y="59"/>
                  </a:lnTo>
                  <a:lnTo>
                    <a:pt x="5" y="59"/>
                  </a:lnTo>
                  <a:lnTo>
                    <a:pt x="4" y="57"/>
                  </a:lnTo>
                  <a:lnTo>
                    <a:pt x="2" y="55"/>
                  </a:lnTo>
                  <a:lnTo>
                    <a:pt x="2" y="53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4" y="32"/>
                  </a:lnTo>
                  <a:lnTo>
                    <a:pt x="2" y="29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9" y="16"/>
                  </a:lnTo>
                  <a:lnTo>
                    <a:pt x="19" y="21"/>
                  </a:lnTo>
                  <a:lnTo>
                    <a:pt x="42" y="43"/>
                  </a:lnTo>
                  <a:lnTo>
                    <a:pt x="44" y="29"/>
                  </a:lnTo>
                  <a:lnTo>
                    <a:pt x="41" y="23"/>
                  </a:lnTo>
                  <a:lnTo>
                    <a:pt x="37" y="16"/>
                  </a:lnTo>
                  <a:lnTo>
                    <a:pt x="35" y="11"/>
                  </a:lnTo>
                  <a:lnTo>
                    <a:pt x="37" y="7"/>
                  </a:lnTo>
                  <a:lnTo>
                    <a:pt x="39" y="7"/>
                  </a:lnTo>
                  <a:lnTo>
                    <a:pt x="41" y="6"/>
                  </a:lnTo>
                  <a:lnTo>
                    <a:pt x="42" y="6"/>
                  </a:lnTo>
                  <a:lnTo>
                    <a:pt x="44" y="4"/>
                  </a:lnTo>
                  <a:lnTo>
                    <a:pt x="46" y="2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2"/>
                  </a:lnTo>
                  <a:lnTo>
                    <a:pt x="55" y="6"/>
                  </a:lnTo>
                  <a:lnTo>
                    <a:pt x="57" y="7"/>
                  </a:lnTo>
                  <a:lnTo>
                    <a:pt x="57" y="11"/>
                  </a:lnTo>
                  <a:lnTo>
                    <a:pt x="58" y="13"/>
                  </a:lnTo>
                  <a:lnTo>
                    <a:pt x="58" y="16"/>
                  </a:lnTo>
                  <a:lnTo>
                    <a:pt x="58" y="21"/>
                  </a:lnTo>
                  <a:lnTo>
                    <a:pt x="58" y="29"/>
                  </a:lnTo>
                  <a:lnTo>
                    <a:pt x="57" y="36"/>
                  </a:lnTo>
                  <a:lnTo>
                    <a:pt x="57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0" name="Freeform 117"/>
            <p:cNvSpPr>
              <a:spLocks/>
            </p:cNvSpPr>
            <p:nvPr/>
          </p:nvSpPr>
          <p:spPr bwMode="auto">
            <a:xfrm>
              <a:off x="2758" y="3340"/>
              <a:ext cx="42" cy="65"/>
            </a:xfrm>
            <a:custGeom>
              <a:avLst/>
              <a:gdLst>
                <a:gd name="T0" fmla="*/ 23 w 42"/>
                <a:gd name="T1" fmla="*/ 5 h 65"/>
                <a:gd name="T2" fmla="*/ 26 w 42"/>
                <a:gd name="T3" fmla="*/ 5 h 65"/>
                <a:gd name="T4" fmla="*/ 30 w 42"/>
                <a:gd name="T5" fmla="*/ 5 h 65"/>
                <a:gd name="T6" fmla="*/ 33 w 42"/>
                <a:gd name="T7" fmla="*/ 5 h 65"/>
                <a:gd name="T8" fmla="*/ 37 w 42"/>
                <a:gd name="T9" fmla="*/ 5 h 65"/>
                <a:gd name="T10" fmla="*/ 38 w 42"/>
                <a:gd name="T11" fmla="*/ 7 h 65"/>
                <a:gd name="T12" fmla="*/ 40 w 42"/>
                <a:gd name="T13" fmla="*/ 11 h 65"/>
                <a:gd name="T14" fmla="*/ 42 w 42"/>
                <a:gd name="T15" fmla="*/ 16 h 65"/>
                <a:gd name="T16" fmla="*/ 40 w 42"/>
                <a:gd name="T17" fmla="*/ 23 h 65"/>
                <a:gd name="T18" fmla="*/ 37 w 42"/>
                <a:gd name="T19" fmla="*/ 30 h 65"/>
                <a:gd name="T20" fmla="*/ 35 w 42"/>
                <a:gd name="T21" fmla="*/ 37 h 65"/>
                <a:gd name="T22" fmla="*/ 31 w 42"/>
                <a:gd name="T23" fmla="*/ 41 h 65"/>
                <a:gd name="T24" fmla="*/ 28 w 42"/>
                <a:gd name="T25" fmla="*/ 44 h 65"/>
                <a:gd name="T26" fmla="*/ 28 w 42"/>
                <a:gd name="T27" fmla="*/ 46 h 65"/>
                <a:gd name="T28" fmla="*/ 28 w 42"/>
                <a:gd name="T29" fmla="*/ 50 h 65"/>
                <a:gd name="T30" fmla="*/ 26 w 42"/>
                <a:gd name="T31" fmla="*/ 55 h 65"/>
                <a:gd name="T32" fmla="*/ 26 w 42"/>
                <a:gd name="T33" fmla="*/ 60 h 65"/>
                <a:gd name="T34" fmla="*/ 26 w 42"/>
                <a:gd name="T35" fmla="*/ 64 h 65"/>
                <a:gd name="T36" fmla="*/ 24 w 42"/>
                <a:gd name="T37" fmla="*/ 65 h 65"/>
                <a:gd name="T38" fmla="*/ 23 w 42"/>
                <a:gd name="T39" fmla="*/ 65 h 65"/>
                <a:gd name="T40" fmla="*/ 21 w 42"/>
                <a:gd name="T41" fmla="*/ 60 h 65"/>
                <a:gd name="T42" fmla="*/ 12 w 42"/>
                <a:gd name="T43" fmla="*/ 42 h 65"/>
                <a:gd name="T44" fmla="*/ 5 w 42"/>
                <a:gd name="T45" fmla="*/ 35 h 65"/>
                <a:gd name="T46" fmla="*/ 1 w 42"/>
                <a:gd name="T47" fmla="*/ 34 h 65"/>
                <a:gd name="T48" fmla="*/ 0 w 42"/>
                <a:gd name="T49" fmla="*/ 32 h 65"/>
                <a:gd name="T50" fmla="*/ 0 w 42"/>
                <a:gd name="T51" fmla="*/ 27 h 65"/>
                <a:gd name="T52" fmla="*/ 0 w 42"/>
                <a:gd name="T53" fmla="*/ 21 h 65"/>
                <a:gd name="T54" fmla="*/ 1 w 42"/>
                <a:gd name="T55" fmla="*/ 14 h 65"/>
                <a:gd name="T56" fmla="*/ 3 w 42"/>
                <a:gd name="T57" fmla="*/ 9 h 65"/>
                <a:gd name="T58" fmla="*/ 5 w 42"/>
                <a:gd name="T59" fmla="*/ 4 h 65"/>
                <a:gd name="T60" fmla="*/ 7 w 42"/>
                <a:gd name="T61" fmla="*/ 0 h 65"/>
                <a:gd name="T62" fmla="*/ 8 w 42"/>
                <a:gd name="T63" fmla="*/ 0 h 65"/>
                <a:gd name="T64" fmla="*/ 12 w 42"/>
                <a:gd name="T65" fmla="*/ 0 h 65"/>
                <a:gd name="T66" fmla="*/ 15 w 42"/>
                <a:gd name="T67" fmla="*/ 2 h 65"/>
                <a:gd name="T68" fmla="*/ 19 w 42"/>
                <a:gd name="T69" fmla="*/ 4 h 65"/>
                <a:gd name="T70" fmla="*/ 23 w 42"/>
                <a:gd name="T71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5">
                  <a:moveTo>
                    <a:pt x="23" y="5"/>
                  </a:moveTo>
                  <a:lnTo>
                    <a:pt x="26" y="5"/>
                  </a:lnTo>
                  <a:lnTo>
                    <a:pt x="30" y="5"/>
                  </a:lnTo>
                  <a:lnTo>
                    <a:pt x="33" y="5"/>
                  </a:lnTo>
                  <a:lnTo>
                    <a:pt x="37" y="5"/>
                  </a:lnTo>
                  <a:lnTo>
                    <a:pt x="38" y="7"/>
                  </a:lnTo>
                  <a:lnTo>
                    <a:pt x="40" y="11"/>
                  </a:lnTo>
                  <a:lnTo>
                    <a:pt x="42" y="16"/>
                  </a:lnTo>
                  <a:lnTo>
                    <a:pt x="40" y="23"/>
                  </a:lnTo>
                  <a:lnTo>
                    <a:pt x="37" y="30"/>
                  </a:lnTo>
                  <a:lnTo>
                    <a:pt x="35" y="37"/>
                  </a:lnTo>
                  <a:lnTo>
                    <a:pt x="31" y="41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50"/>
                  </a:lnTo>
                  <a:lnTo>
                    <a:pt x="26" y="55"/>
                  </a:lnTo>
                  <a:lnTo>
                    <a:pt x="26" y="60"/>
                  </a:lnTo>
                  <a:lnTo>
                    <a:pt x="26" y="64"/>
                  </a:lnTo>
                  <a:lnTo>
                    <a:pt x="24" y="65"/>
                  </a:lnTo>
                  <a:lnTo>
                    <a:pt x="23" y="65"/>
                  </a:lnTo>
                  <a:lnTo>
                    <a:pt x="21" y="60"/>
                  </a:lnTo>
                  <a:lnTo>
                    <a:pt x="12" y="42"/>
                  </a:lnTo>
                  <a:lnTo>
                    <a:pt x="5" y="35"/>
                  </a:lnTo>
                  <a:lnTo>
                    <a:pt x="1" y="34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4"/>
                  </a:lnTo>
                  <a:lnTo>
                    <a:pt x="3" y="9"/>
                  </a:lnTo>
                  <a:lnTo>
                    <a:pt x="5" y="4"/>
                  </a:lnTo>
                  <a:lnTo>
                    <a:pt x="7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2"/>
                  </a:lnTo>
                  <a:lnTo>
                    <a:pt x="19" y="4"/>
                  </a:lnTo>
                  <a:lnTo>
                    <a:pt x="2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1" name="Freeform 118"/>
            <p:cNvSpPr>
              <a:spLocks/>
            </p:cNvSpPr>
            <p:nvPr/>
          </p:nvSpPr>
          <p:spPr bwMode="auto">
            <a:xfrm>
              <a:off x="2706" y="3059"/>
              <a:ext cx="48" cy="44"/>
            </a:xfrm>
            <a:custGeom>
              <a:avLst/>
              <a:gdLst>
                <a:gd name="T0" fmla="*/ 48 w 48"/>
                <a:gd name="T1" fmla="*/ 16 h 44"/>
                <a:gd name="T2" fmla="*/ 48 w 48"/>
                <a:gd name="T3" fmla="*/ 24 h 44"/>
                <a:gd name="T4" fmla="*/ 44 w 48"/>
                <a:gd name="T5" fmla="*/ 35 h 44"/>
                <a:gd name="T6" fmla="*/ 32 w 48"/>
                <a:gd name="T7" fmla="*/ 44 h 44"/>
                <a:gd name="T8" fmla="*/ 29 w 48"/>
                <a:gd name="T9" fmla="*/ 35 h 44"/>
                <a:gd name="T10" fmla="*/ 25 w 48"/>
                <a:gd name="T11" fmla="*/ 31 h 44"/>
                <a:gd name="T12" fmla="*/ 21 w 48"/>
                <a:gd name="T13" fmla="*/ 30 h 44"/>
                <a:gd name="T14" fmla="*/ 18 w 48"/>
                <a:gd name="T15" fmla="*/ 28 h 44"/>
                <a:gd name="T16" fmla="*/ 18 w 48"/>
                <a:gd name="T17" fmla="*/ 28 h 44"/>
                <a:gd name="T18" fmla="*/ 16 w 48"/>
                <a:gd name="T19" fmla="*/ 26 h 44"/>
                <a:gd name="T20" fmla="*/ 14 w 48"/>
                <a:gd name="T21" fmla="*/ 24 h 44"/>
                <a:gd name="T22" fmla="*/ 13 w 48"/>
                <a:gd name="T23" fmla="*/ 24 h 44"/>
                <a:gd name="T24" fmla="*/ 11 w 48"/>
                <a:gd name="T25" fmla="*/ 23 h 44"/>
                <a:gd name="T26" fmla="*/ 9 w 48"/>
                <a:gd name="T27" fmla="*/ 23 h 44"/>
                <a:gd name="T28" fmla="*/ 7 w 48"/>
                <a:gd name="T29" fmla="*/ 24 h 44"/>
                <a:gd name="T30" fmla="*/ 6 w 48"/>
                <a:gd name="T31" fmla="*/ 24 h 44"/>
                <a:gd name="T32" fmla="*/ 6 w 48"/>
                <a:gd name="T33" fmla="*/ 24 h 44"/>
                <a:gd name="T34" fmla="*/ 4 w 48"/>
                <a:gd name="T35" fmla="*/ 23 h 44"/>
                <a:gd name="T36" fmla="*/ 2 w 48"/>
                <a:gd name="T37" fmla="*/ 21 h 44"/>
                <a:gd name="T38" fmla="*/ 2 w 48"/>
                <a:gd name="T39" fmla="*/ 19 h 44"/>
                <a:gd name="T40" fmla="*/ 0 w 48"/>
                <a:gd name="T41" fmla="*/ 17 h 44"/>
                <a:gd name="T42" fmla="*/ 0 w 48"/>
                <a:gd name="T43" fmla="*/ 14 h 44"/>
                <a:gd name="T44" fmla="*/ 0 w 48"/>
                <a:gd name="T45" fmla="*/ 12 h 44"/>
                <a:gd name="T46" fmla="*/ 0 w 48"/>
                <a:gd name="T47" fmla="*/ 12 h 44"/>
                <a:gd name="T48" fmla="*/ 0 w 48"/>
                <a:gd name="T49" fmla="*/ 10 h 44"/>
                <a:gd name="T50" fmla="*/ 2 w 48"/>
                <a:gd name="T51" fmla="*/ 7 h 44"/>
                <a:gd name="T52" fmla="*/ 6 w 48"/>
                <a:gd name="T53" fmla="*/ 5 h 44"/>
                <a:gd name="T54" fmla="*/ 11 w 48"/>
                <a:gd name="T55" fmla="*/ 5 h 44"/>
                <a:gd name="T56" fmla="*/ 16 w 48"/>
                <a:gd name="T57" fmla="*/ 5 h 44"/>
                <a:gd name="T58" fmla="*/ 21 w 48"/>
                <a:gd name="T59" fmla="*/ 5 h 44"/>
                <a:gd name="T60" fmla="*/ 25 w 48"/>
                <a:gd name="T61" fmla="*/ 3 h 44"/>
                <a:gd name="T62" fmla="*/ 29 w 48"/>
                <a:gd name="T63" fmla="*/ 1 h 44"/>
                <a:gd name="T64" fmla="*/ 32 w 48"/>
                <a:gd name="T65" fmla="*/ 0 h 44"/>
                <a:gd name="T66" fmla="*/ 36 w 48"/>
                <a:gd name="T67" fmla="*/ 0 h 44"/>
                <a:gd name="T68" fmla="*/ 39 w 48"/>
                <a:gd name="T69" fmla="*/ 0 h 44"/>
                <a:gd name="T70" fmla="*/ 43 w 48"/>
                <a:gd name="T71" fmla="*/ 3 h 44"/>
                <a:gd name="T72" fmla="*/ 44 w 48"/>
                <a:gd name="T73" fmla="*/ 8 h 44"/>
                <a:gd name="T74" fmla="*/ 48 w 48"/>
                <a:gd name="T75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4">
                  <a:moveTo>
                    <a:pt x="48" y="16"/>
                  </a:moveTo>
                  <a:lnTo>
                    <a:pt x="48" y="24"/>
                  </a:lnTo>
                  <a:lnTo>
                    <a:pt x="44" y="35"/>
                  </a:lnTo>
                  <a:lnTo>
                    <a:pt x="32" y="44"/>
                  </a:lnTo>
                  <a:lnTo>
                    <a:pt x="29" y="35"/>
                  </a:lnTo>
                  <a:lnTo>
                    <a:pt x="25" y="31"/>
                  </a:lnTo>
                  <a:lnTo>
                    <a:pt x="21" y="3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9" y="23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7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25" y="3"/>
                  </a:lnTo>
                  <a:lnTo>
                    <a:pt x="29" y="1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3"/>
                  </a:lnTo>
                  <a:lnTo>
                    <a:pt x="44" y="8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2" name="Freeform 119"/>
            <p:cNvSpPr>
              <a:spLocks/>
            </p:cNvSpPr>
            <p:nvPr/>
          </p:nvSpPr>
          <p:spPr bwMode="auto">
            <a:xfrm>
              <a:off x="2991" y="2699"/>
              <a:ext cx="5" cy="6"/>
            </a:xfrm>
            <a:custGeom>
              <a:avLst/>
              <a:gdLst>
                <a:gd name="T0" fmla="*/ 0 w 5"/>
                <a:gd name="T1" fmla="*/ 6 h 6"/>
                <a:gd name="T2" fmla="*/ 0 w 5"/>
                <a:gd name="T3" fmla="*/ 4 h 6"/>
                <a:gd name="T4" fmla="*/ 2 w 5"/>
                <a:gd name="T5" fmla="*/ 4 h 6"/>
                <a:gd name="T6" fmla="*/ 2 w 5"/>
                <a:gd name="T7" fmla="*/ 2 h 6"/>
                <a:gd name="T8" fmla="*/ 4 w 5"/>
                <a:gd name="T9" fmla="*/ 2 h 6"/>
                <a:gd name="T10" fmla="*/ 5 w 5"/>
                <a:gd name="T11" fmla="*/ 0 h 6"/>
                <a:gd name="T12" fmla="*/ 4 w 5"/>
                <a:gd name="T13" fmla="*/ 2 h 6"/>
                <a:gd name="T14" fmla="*/ 4 w 5"/>
                <a:gd name="T15" fmla="*/ 4 h 6"/>
                <a:gd name="T16" fmla="*/ 4 w 5"/>
                <a:gd name="T17" fmla="*/ 4 h 6"/>
                <a:gd name="T18" fmla="*/ 4 w 5"/>
                <a:gd name="T19" fmla="*/ 6 h 6"/>
                <a:gd name="T20" fmla="*/ 2 w 5"/>
                <a:gd name="T21" fmla="*/ 6 h 6"/>
                <a:gd name="T22" fmla="*/ 0 w 5"/>
                <a:gd name="T23" fmla="*/ 6 h 6"/>
                <a:gd name="T24" fmla="*/ 0 w 5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3" name="Freeform 120"/>
            <p:cNvSpPr>
              <a:spLocks/>
            </p:cNvSpPr>
            <p:nvPr/>
          </p:nvSpPr>
          <p:spPr bwMode="auto">
            <a:xfrm>
              <a:off x="2981" y="2703"/>
              <a:ext cx="10" cy="23"/>
            </a:xfrm>
            <a:custGeom>
              <a:avLst/>
              <a:gdLst>
                <a:gd name="T0" fmla="*/ 10 w 10"/>
                <a:gd name="T1" fmla="*/ 2 h 23"/>
                <a:gd name="T2" fmla="*/ 8 w 10"/>
                <a:gd name="T3" fmla="*/ 3 h 23"/>
                <a:gd name="T4" fmla="*/ 8 w 10"/>
                <a:gd name="T5" fmla="*/ 7 h 23"/>
                <a:gd name="T6" fmla="*/ 7 w 10"/>
                <a:gd name="T7" fmla="*/ 10 h 23"/>
                <a:gd name="T8" fmla="*/ 7 w 10"/>
                <a:gd name="T9" fmla="*/ 14 h 23"/>
                <a:gd name="T10" fmla="*/ 5 w 10"/>
                <a:gd name="T11" fmla="*/ 18 h 23"/>
                <a:gd name="T12" fmla="*/ 5 w 10"/>
                <a:gd name="T13" fmla="*/ 21 h 23"/>
                <a:gd name="T14" fmla="*/ 3 w 10"/>
                <a:gd name="T15" fmla="*/ 21 h 23"/>
                <a:gd name="T16" fmla="*/ 1 w 10"/>
                <a:gd name="T17" fmla="*/ 23 h 23"/>
                <a:gd name="T18" fmla="*/ 0 w 10"/>
                <a:gd name="T19" fmla="*/ 23 h 23"/>
                <a:gd name="T20" fmla="*/ 0 w 10"/>
                <a:gd name="T21" fmla="*/ 19 h 23"/>
                <a:gd name="T22" fmla="*/ 1 w 10"/>
                <a:gd name="T23" fmla="*/ 16 h 23"/>
                <a:gd name="T24" fmla="*/ 3 w 10"/>
                <a:gd name="T25" fmla="*/ 14 h 23"/>
                <a:gd name="T26" fmla="*/ 3 w 10"/>
                <a:gd name="T27" fmla="*/ 12 h 23"/>
                <a:gd name="T28" fmla="*/ 5 w 10"/>
                <a:gd name="T29" fmla="*/ 9 h 23"/>
                <a:gd name="T30" fmla="*/ 5 w 10"/>
                <a:gd name="T31" fmla="*/ 7 h 23"/>
                <a:gd name="T32" fmla="*/ 5 w 10"/>
                <a:gd name="T33" fmla="*/ 5 h 23"/>
                <a:gd name="T34" fmla="*/ 5 w 10"/>
                <a:gd name="T35" fmla="*/ 3 h 23"/>
                <a:gd name="T36" fmla="*/ 5 w 10"/>
                <a:gd name="T37" fmla="*/ 3 h 23"/>
                <a:gd name="T38" fmla="*/ 7 w 10"/>
                <a:gd name="T39" fmla="*/ 2 h 23"/>
                <a:gd name="T40" fmla="*/ 8 w 10"/>
                <a:gd name="T41" fmla="*/ 0 h 23"/>
                <a:gd name="T42" fmla="*/ 10 w 10"/>
                <a:gd name="T4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23">
                  <a:moveTo>
                    <a:pt x="10" y="2"/>
                  </a:moveTo>
                  <a:lnTo>
                    <a:pt x="8" y="3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4"/>
                  </a:lnTo>
                  <a:lnTo>
                    <a:pt x="5" y="18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3" y="14"/>
                  </a:lnTo>
                  <a:lnTo>
                    <a:pt x="3" y="12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4" name="Freeform 121"/>
            <p:cNvSpPr>
              <a:spLocks/>
            </p:cNvSpPr>
            <p:nvPr/>
          </p:nvSpPr>
          <p:spPr bwMode="auto">
            <a:xfrm>
              <a:off x="2846" y="2262"/>
              <a:ext cx="41" cy="96"/>
            </a:xfrm>
            <a:custGeom>
              <a:avLst/>
              <a:gdLst>
                <a:gd name="T0" fmla="*/ 37 w 41"/>
                <a:gd name="T1" fmla="*/ 30 h 96"/>
                <a:gd name="T2" fmla="*/ 34 w 41"/>
                <a:gd name="T3" fmla="*/ 41 h 96"/>
                <a:gd name="T4" fmla="*/ 34 w 41"/>
                <a:gd name="T5" fmla="*/ 50 h 96"/>
                <a:gd name="T6" fmla="*/ 34 w 41"/>
                <a:gd name="T7" fmla="*/ 55 h 96"/>
                <a:gd name="T8" fmla="*/ 34 w 41"/>
                <a:gd name="T9" fmla="*/ 59 h 96"/>
                <a:gd name="T10" fmla="*/ 34 w 41"/>
                <a:gd name="T11" fmla="*/ 62 h 96"/>
                <a:gd name="T12" fmla="*/ 35 w 41"/>
                <a:gd name="T13" fmla="*/ 66 h 96"/>
                <a:gd name="T14" fmla="*/ 35 w 41"/>
                <a:gd name="T15" fmla="*/ 69 h 96"/>
                <a:gd name="T16" fmla="*/ 34 w 41"/>
                <a:gd name="T17" fmla="*/ 73 h 96"/>
                <a:gd name="T18" fmla="*/ 32 w 41"/>
                <a:gd name="T19" fmla="*/ 76 h 96"/>
                <a:gd name="T20" fmla="*/ 37 w 41"/>
                <a:gd name="T21" fmla="*/ 82 h 96"/>
                <a:gd name="T22" fmla="*/ 41 w 41"/>
                <a:gd name="T23" fmla="*/ 90 h 96"/>
                <a:gd name="T24" fmla="*/ 34 w 41"/>
                <a:gd name="T25" fmla="*/ 96 h 96"/>
                <a:gd name="T26" fmla="*/ 28 w 41"/>
                <a:gd name="T27" fmla="*/ 90 h 96"/>
                <a:gd name="T28" fmla="*/ 23 w 41"/>
                <a:gd name="T29" fmla="*/ 87 h 96"/>
                <a:gd name="T30" fmla="*/ 16 w 41"/>
                <a:gd name="T31" fmla="*/ 82 h 96"/>
                <a:gd name="T32" fmla="*/ 12 w 41"/>
                <a:gd name="T33" fmla="*/ 73 h 96"/>
                <a:gd name="T34" fmla="*/ 9 w 41"/>
                <a:gd name="T35" fmla="*/ 62 h 96"/>
                <a:gd name="T36" fmla="*/ 5 w 41"/>
                <a:gd name="T37" fmla="*/ 46 h 96"/>
                <a:gd name="T38" fmla="*/ 2 w 41"/>
                <a:gd name="T39" fmla="*/ 25 h 96"/>
                <a:gd name="T40" fmla="*/ 0 w 41"/>
                <a:gd name="T41" fmla="*/ 20 h 96"/>
                <a:gd name="T42" fmla="*/ 5 w 41"/>
                <a:gd name="T43" fmla="*/ 23 h 96"/>
                <a:gd name="T44" fmla="*/ 11 w 41"/>
                <a:gd name="T45" fmla="*/ 27 h 96"/>
                <a:gd name="T46" fmla="*/ 16 w 41"/>
                <a:gd name="T47" fmla="*/ 28 h 96"/>
                <a:gd name="T48" fmla="*/ 20 w 41"/>
                <a:gd name="T49" fmla="*/ 28 h 96"/>
                <a:gd name="T50" fmla="*/ 20 w 41"/>
                <a:gd name="T51" fmla="*/ 25 h 96"/>
                <a:gd name="T52" fmla="*/ 16 w 41"/>
                <a:gd name="T53" fmla="*/ 20 h 96"/>
                <a:gd name="T54" fmla="*/ 12 w 41"/>
                <a:gd name="T55" fmla="*/ 13 h 96"/>
                <a:gd name="T56" fmla="*/ 12 w 41"/>
                <a:gd name="T57" fmla="*/ 7 h 96"/>
                <a:gd name="T58" fmla="*/ 14 w 41"/>
                <a:gd name="T59" fmla="*/ 4 h 96"/>
                <a:gd name="T60" fmla="*/ 16 w 41"/>
                <a:gd name="T61" fmla="*/ 2 h 96"/>
                <a:gd name="T62" fmla="*/ 16 w 41"/>
                <a:gd name="T63" fmla="*/ 2 h 96"/>
                <a:gd name="T64" fmla="*/ 32 w 41"/>
                <a:gd name="T65" fmla="*/ 13 h 96"/>
                <a:gd name="T66" fmla="*/ 37 w 41"/>
                <a:gd name="T6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6">
                  <a:moveTo>
                    <a:pt x="37" y="23"/>
                  </a:moveTo>
                  <a:lnTo>
                    <a:pt x="37" y="30"/>
                  </a:lnTo>
                  <a:lnTo>
                    <a:pt x="35" y="36"/>
                  </a:lnTo>
                  <a:lnTo>
                    <a:pt x="34" y="41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4" y="55"/>
                  </a:lnTo>
                  <a:lnTo>
                    <a:pt x="34" y="57"/>
                  </a:lnTo>
                  <a:lnTo>
                    <a:pt x="34" y="59"/>
                  </a:lnTo>
                  <a:lnTo>
                    <a:pt x="34" y="60"/>
                  </a:lnTo>
                  <a:lnTo>
                    <a:pt x="34" y="62"/>
                  </a:lnTo>
                  <a:lnTo>
                    <a:pt x="35" y="64"/>
                  </a:lnTo>
                  <a:lnTo>
                    <a:pt x="35" y="66"/>
                  </a:lnTo>
                  <a:lnTo>
                    <a:pt x="35" y="67"/>
                  </a:lnTo>
                  <a:lnTo>
                    <a:pt x="35" y="69"/>
                  </a:lnTo>
                  <a:lnTo>
                    <a:pt x="35" y="71"/>
                  </a:lnTo>
                  <a:lnTo>
                    <a:pt x="34" y="73"/>
                  </a:lnTo>
                  <a:lnTo>
                    <a:pt x="32" y="74"/>
                  </a:lnTo>
                  <a:lnTo>
                    <a:pt x="32" y="76"/>
                  </a:lnTo>
                  <a:lnTo>
                    <a:pt x="34" y="80"/>
                  </a:lnTo>
                  <a:lnTo>
                    <a:pt x="37" y="82"/>
                  </a:lnTo>
                  <a:lnTo>
                    <a:pt x="39" y="87"/>
                  </a:lnTo>
                  <a:lnTo>
                    <a:pt x="41" y="90"/>
                  </a:lnTo>
                  <a:lnTo>
                    <a:pt x="37" y="94"/>
                  </a:lnTo>
                  <a:lnTo>
                    <a:pt x="34" y="96"/>
                  </a:lnTo>
                  <a:lnTo>
                    <a:pt x="32" y="92"/>
                  </a:lnTo>
                  <a:lnTo>
                    <a:pt x="28" y="90"/>
                  </a:lnTo>
                  <a:lnTo>
                    <a:pt x="25" y="89"/>
                  </a:lnTo>
                  <a:lnTo>
                    <a:pt x="23" y="87"/>
                  </a:lnTo>
                  <a:lnTo>
                    <a:pt x="20" y="85"/>
                  </a:lnTo>
                  <a:lnTo>
                    <a:pt x="16" y="82"/>
                  </a:lnTo>
                  <a:lnTo>
                    <a:pt x="14" y="78"/>
                  </a:lnTo>
                  <a:lnTo>
                    <a:pt x="12" y="73"/>
                  </a:lnTo>
                  <a:lnTo>
                    <a:pt x="11" y="67"/>
                  </a:lnTo>
                  <a:lnTo>
                    <a:pt x="9" y="62"/>
                  </a:lnTo>
                  <a:lnTo>
                    <a:pt x="7" y="55"/>
                  </a:lnTo>
                  <a:lnTo>
                    <a:pt x="5" y="46"/>
                  </a:lnTo>
                  <a:lnTo>
                    <a:pt x="4" y="34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4" y="21"/>
                  </a:lnTo>
                  <a:lnTo>
                    <a:pt x="5" y="23"/>
                  </a:lnTo>
                  <a:lnTo>
                    <a:pt x="7" y="23"/>
                  </a:lnTo>
                  <a:lnTo>
                    <a:pt x="11" y="27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3" y="28"/>
                  </a:lnTo>
                  <a:lnTo>
                    <a:pt x="20" y="25"/>
                  </a:lnTo>
                  <a:lnTo>
                    <a:pt x="18" y="23"/>
                  </a:lnTo>
                  <a:lnTo>
                    <a:pt x="16" y="20"/>
                  </a:lnTo>
                  <a:lnTo>
                    <a:pt x="14" y="16"/>
                  </a:lnTo>
                  <a:lnTo>
                    <a:pt x="12" y="13"/>
                  </a:lnTo>
                  <a:lnTo>
                    <a:pt x="12" y="11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27" y="7"/>
                  </a:lnTo>
                  <a:lnTo>
                    <a:pt x="32" y="13"/>
                  </a:lnTo>
                  <a:lnTo>
                    <a:pt x="34" y="14"/>
                  </a:lnTo>
                  <a:lnTo>
                    <a:pt x="37" y="16"/>
                  </a:lnTo>
                  <a:lnTo>
                    <a:pt x="37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5" name="Freeform 122"/>
            <p:cNvSpPr>
              <a:spLocks/>
            </p:cNvSpPr>
            <p:nvPr/>
          </p:nvSpPr>
          <p:spPr bwMode="auto">
            <a:xfrm>
              <a:off x="2742" y="2331"/>
              <a:ext cx="28" cy="39"/>
            </a:xfrm>
            <a:custGeom>
              <a:avLst/>
              <a:gdLst>
                <a:gd name="T0" fmla="*/ 14 w 28"/>
                <a:gd name="T1" fmla="*/ 9 h 39"/>
                <a:gd name="T2" fmla="*/ 16 w 28"/>
                <a:gd name="T3" fmla="*/ 9 h 39"/>
                <a:gd name="T4" fmla="*/ 17 w 28"/>
                <a:gd name="T5" fmla="*/ 7 h 39"/>
                <a:gd name="T6" fmla="*/ 21 w 28"/>
                <a:gd name="T7" fmla="*/ 13 h 39"/>
                <a:gd name="T8" fmla="*/ 24 w 28"/>
                <a:gd name="T9" fmla="*/ 18 h 39"/>
                <a:gd name="T10" fmla="*/ 26 w 28"/>
                <a:gd name="T11" fmla="*/ 21 h 39"/>
                <a:gd name="T12" fmla="*/ 28 w 28"/>
                <a:gd name="T13" fmla="*/ 27 h 39"/>
                <a:gd name="T14" fmla="*/ 28 w 28"/>
                <a:gd name="T15" fmla="*/ 30 h 39"/>
                <a:gd name="T16" fmla="*/ 26 w 28"/>
                <a:gd name="T17" fmla="*/ 36 h 39"/>
                <a:gd name="T18" fmla="*/ 21 w 28"/>
                <a:gd name="T19" fmla="*/ 34 h 39"/>
                <a:gd name="T20" fmla="*/ 17 w 28"/>
                <a:gd name="T21" fmla="*/ 36 h 39"/>
                <a:gd name="T22" fmla="*/ 14 w 28"/>
                <a:gd name="T23" fmla="*/ 37 h 39"/>
                <a:gd name="T24" fmla="*/ 8 w 28"/>
                <a:gd name="T25" fmla="*/ 39 h 39"/>
                <a:gd name="T26" fmla="*/ 7 w 28"/>
                <a:gd name="T27" fmla="*/ 39 h 39"/>
                <a:gd name="T28" fmla="*/ 3 w 28"/>
                <a:gd name="T29" fmla="*/ 37 h 39"/>
                <a:gd name="T30" fmla="*/ 1 w 28"/>
                <a:gd name="T31" fmla="*/ 36 h 39"/>
                <a:gd name="T32" fmla="*/ 1 w 28"/>
                <a:gd name="T33" fmla="*/ 32 h 39"/>
                <a:gd name="T34" fmla="*/ 1 w 28"/>
                <a:gd name="T35" fmla="*/ 27 h 39"/>
                <a:gd name="T36" fmla="*/ 1 w 28"/>
                <a:gd name="T37" fmla="*/ 21 h 39"/>
                <a:gd name="T38" fmla="*/ 1 w 28"/>
                <a:gd name="T39" fmla="*/ 18 h 39"/>
                <a:gd name="T40" fmla="*/ 0 w 28"/>
                <a:gd name="T41" fmla="*/ 13 h 39"/>
                <a:gd name="T42" fmla="*/ 1 w 28"/>
                <a:gd name="T43" fmla="*/ 13 h 39"/>
                <a:gd name="T44" fmla="*/ 1 w 28"/>
                <a:gd name="T45" fmla="*/ 11 h 39"/>
                <a:gd name="T46" fmla="*/ 1 w 28"/>
                <a:gd name="T47" fmla="*/ 7 h 39"/>
                <a:gd name="T48" fmla="*/ 3 w 28"/>
                <a:gd name="T49" fmla="*/ 5 h 39"/>
                <a:gd name="T50" fmla="*/ 5 w 28"/>
                <a:gd name="T51" fmla="*/ 2 h 39"/>
                <a:gd name="T52" fmla="*/ 7 w 28"/>
                <a:gd name="T53" fmla="*/ 0 h 39"/>
                <a:gd name="T54" fmla="*/ 8 w 28"/>
                <a:gd name="T55" fmla="*/ 2 h 39"/>
                <a:gd name="T56" fmla="*/ 8 w 28"/>
                <a:gd name="T57" fmla="*/ 2 h 39"/>
                <a:gd name="T58" fmla="*/ 10 w 28"/>
                <a:gd name="T59" fmla="*/ 4 h 39"/>
                <a:gd name="T60" fmla="*/ 10 w 28"/>
                <a:gd name="T61" fmla="*/ 5 h 39"/>
                <a:gd name="T62" fmla="*/ 12 w 28"/>
                <a:gd name="T63" fmla="*/ 7 h 39"/>
                <a:gd name="T64" fmla="*/ 14 w 28"/>
                <a:gd name="T65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39">
                  <a:moveTo>
                    <a:pt x="14" y="9"/>
                  </a:moveTo>
                  <a:lnTo>
                    <a:pt x="16" y="9"/>
                  </a:lnTo>
                  <a:lnTo>
                    <a:pt x="17" y="7"/>
                  </a:lnTo>
                  <a:lnTo>
                    <a:pt x="21" y="13"/>
                  </a:lnTo>
                  <a:lnTo>
                    <a:pt x="24" y="18"/>
                  </a:lnTo>
                  <a:lnTo>
                    <a:pt x="26" y="21"/>
                  </a:lnTo>
                  <a:lnTo>
                    <a:pt x="28" y="27"/>
                  </a:lnTo>
                  <a:lnTo>
                    <a:pt x="28" y="30"/>
                  </a:lnTo>
                  <a:lnTo>
                    <a:pt x="26" y="36"/>
                  </a:lnTo>
                  <a:lnTo>
                    <a:pt x="21" y="34"/>
                  </a:lnTo>
                  <a:lnTo>
                    <a:pt x="17" y="36"/>
                  </a:lnTo>
                  <a:lnTo>
                    <a:pt x="14" y="37"/>
                  </a:lnTo>
                  <a:lnTo>
                    <a:pt x="8" y="39"/>
                  </a:lnTo>
                  <a:lnTo>
                    <a:pt x="7" y="39"/>
                  </a:lnTo>
                  <a:lnTo>
                    <a:pt x="3" y="37"/>
                  </a:lnTo>
                  <a:lnTo>
                    <a:pt x="1" y="36"/>
                  </a:lnTo>
                  <a:lnTo>
                    <a:pt x="1" y="32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6" name="Freeform 123"/>
            <p:cNvSpPr>
              <a:spLocks noEditPoints="1"/>
            </p:cNvSpPr>
            <p:nvPr/>
          </p:nvSpPr>
          <p:spPr bwMode="auto">
            <a:xfrm>
              <a:off x="2929" y="2466"/>
              <a:ext cx="30" cy="30"/>
            </a:xfrm>
            <a:custGeom>
              <a:avLst/>
              <a:gdLst>
                <a:gd name="T0" fmla="*/ 7 w 30"/>
                <a:gd name="T1" fmla="*/ 0 h 30"/>
                <a:gd name="T2" fmla="*/ 6 w 30"/>
                <a:gd name="T3" fmla="*/ 1 h 30"/>
                <a:gd name="T4" fmla="*/ 9 w 30"/>
                <a:gd name="T5" fmla="*/ 1 h 30"/>
                <a:gd name="T6" fmla="*/ 11 w 30"/>
                <a:gd name="T7" fmla="*/ 0 h 30"/>
                <a:gd name="T8" fmla="*/ 9 w 30"/>
                <a:gd name="T9" fmla="*/ 1 h 30"/>
                <a:gd name="T10" fmla="*/ 9 w 30"/>
                <a:gd name="T11" fmla="*/ 1 h 30"/>
                <a:gd name="T12" fmla="*/ 7 w 30"/>
                <a:gd name="T13" fmla="*/ 3 h 30"/>
                <a:gd name="T14" fmla="*/ 9 w 30"/>
                <a:gd name="T15" fmla="*/ 1 h 30"/>
                <a:gd name="T16" fmla="*/ 11 w 30"/>
                <a:gd name="T17" fmla="*/ 3 h 30"/>
                <a:gd name="T18" fmla="*/ 13 w 30"/>
                <a:gd name="T19" fmla="*/ 1 h 30"/>
                <a:gd name="T20" fmla="*/ 16 w 30"/>
                <a:gd name="T21" fmla="*/ 1 h 30"/>
                <a:gd name="T22" fmla="*/ 16 w 30"/>
                <a:gd name="T23" fmla="*/ 1 h 30"/>
                <a:gd name="T24" fmla="*/ 14 w 30"/>
                <a:gd name="T25" fmla="*/ 3 h 30"/>
                <a:gd name="T26" fmla="*/ 14 w 30"/>
                <a:gd name="T27" fmla="*/ 3 h 30"/>
                <a:gd name="T28" fmla="*/ 16 w 30"/>
                <a:gd name="T29" fmla="*/ 5 h 30"/>
                <a:gd name="T30" fmla="*/ 16 w 30"/>
                <a:gd name="T31" fmla="*/ 5 h 30"/>
                <a:gd name="T32" fmla="*/ 18 w 30"/>
                <a:gd name="T33" fmla="*/ 3 h 30"/>
                <a:gd name="T34" fmla="*/ 20 w 30"/>
                <a:gd name="T35" fmla="*/ 5 h 30"/>
                <a:gd name="T36" fmla="*/ 21 w 30"/>
                <a:gd name="T37" fmla="*/ 7 h 30"/>
                <a:gd name="T38" fmla="*/ 23 w 30"/>
                <a:gd name="T39" fmla="*/ 9 h 30"/>
                <a:gd name="T40" fmla="*/ 25 w 30"/>
                <a:gd name="T41" fmla="*/ 10 h 30"/>
                <a:gd name="T42" fmla="*/ 25 w 30"/>
                <a:gd name="T43" fmla="*/ 10 h 30"/>
                <a:gd name="T44" fmla="*/ 25 w 30"/>
                <a:gd name="T45" fmla="*/ 14 h 30"/>
                <a:gd name="T46" fmla="*/ 27 w 30"/>
                <a:gd name="T47" fmla="*/ 16 h 30"/>
                <a:gd name="T48" fmla="*/ 29 w 30"/>
                <a:gd name="T49" fmla="*/ 17 h 30"/>
                <a:gd name="T50" fmla="*/ 29 w 30"/>
                <a:gd name="T51" fmla="*/ 21 h 30"/>
                <a:gd name="T52" fmla="*/ 29 w 30"/>
                <a:gd name="T53" fmla="*/ 21 h 30"/>
                <a:gd name="T54" fmla="*/ 29 w 30"/>
                <a:gd name="T55" fmla="*/ 21 h 30"/>
                <a:gd name="T56" fmla="*/ 29 w 30"/>
                <a:gd name="T57" fmla="*/ 24 h 30"/>
                <a:gd name="T58" fmla="*/ 25 w 30"/>
                <a:gd name="T59" fmla="*/ 24 h 30"/>
                <a:gd name="T60" fmla="*/ 25 w 30"/>
                <a:gd name="T61" fmla="*/ 24 h 30"/>
                <a:gd name="T62" fmla="*/ 21 w 30"/>
                <a:gd name="T63" fmla="*/ 26 h 30"/>
                <a:gd name="T64" fmla="*/ 20 w 30"/>
                <a:gd name="T65" fmla="*/ 28 h 30"/>
                <a:gd name="T66" fmla="*/ 18 w 30"/>
                <a:gd name="T67" fmla="*/ 30 h 30"/>
                <a:gd name="T68" fmla="*/ 16 w 30"/>
                <a:gd name="T69" fmla="*/ 28 h 30"/>
                <a:gd name="T70" fmla="*/ 14 w 30"/>
                <a:gd name="T71" fmla="*/ 30 h 30"/>
                <a:gd name="T72" fmla="*/ 13 w 30"/>
                <a:gd name="T73" fmla="*/ 28 h 30"/>
                <a:gd name="T74" fmla="*/ 11 w 30"/>
                <a:gd name="T75" fmla="*/ 30 h 30"/>
                <a:gd name="T76" fmla="*/ 9 w 30"/>
                <a:gd name="T77" fmla="*/ 28 h 30"/>
                <a:gd name="T78" fmla="*/ 9 w 30"/>
                <a:gd name="T79" fmla="*/ 24 h 30"/>
                <a:gd name="T80" fmla="*/ 7 w 30"/>
                <a:gd name="T81" fmla="*/ 23 h 30"/>
                <a:gd name="T82" fmla="*/ 7 w 30"/>
                <a:gd name="T83" fmla="*/ 19 h 30"/>
                <a:gd name="T84" fmla="*/ 9 w 30"/>
                <a:gd name="T85" fmla="*/ 17 h 30"/>
                <a:gd name="T86" fmla="*/ 7 w 30"/>
                <a:gd name="T87" fmla="*/ 16 h 30"/>
                <a:gd name="T88" fmla="*/ 7 w 30"/>
                <a:gd name="T89" fmla="*/ 12 h 30"/>
                <a:gd name="T90" fmla="*/ 6 w 30"/>
                <a:gd name="T91" fmla="*/ 10 h 30"/>
                <a:gd name="T92" fmla="*/ 4 w 30"/>
                <a:gd name="T93" fmla="*/ 9 h 30"/>
                <a:gd name="T94" fmla="*/ 0 w 30"/>
                <a:gd name="T95" fmla="*/ 7 h 30"/>
                <a:gd name="T96" fmla="*/ 2 w 30"/>
                <a:gd name="T97" fmla="*/ 5 h 30"/>
                <a:gd name="T98" fmla="*/ 4 w 30"/>
                <a:gd name="T99" fmla="*/ 3 h 30"/>
                <a:gd name="T100" fmla="*/ 4 w 30"/>
                <a:gd name="T101" fmla="*/ 0 h 30"/>
                <a:gd name="T102" fmla="*/ 16 w 30"/>
                <a:gd name="T103" fmla="*/ 19 h 30"/>
                <a:gd name="T104" fmla="*/ 16 w 30"/>
                <a:gd name="T10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" h="30">
                  <a:moveTo>
                    <a:pt x="6" y="0"/>
                  </a:moveTo>
                  <a:lnTo>
                    <a:pt x="7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7" y="1"/>
                  </a:lnTo>
                  <a:lnTo>
                    <a:pt x="9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1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5" y="9"/>
                  </a:lnTo>
                  <a:lnTo>
                    <a:pt x="25" y="10"/>
                  </a:lnTo>
                  <a:lnTo>
                    <a:pt x="27" y="10"/>
                  </a:lnTo>
                  <a:lnTo>
                    <a:pt x="25" y="10"/>
                  </a:lnTo>
                  <a:lnTo>
                    <a:pt x="25" y="12"/>
                  </a:lnTo>
                  <a:lnTo>
                    <a:pt x="25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9" y="16"/>
                  </a:lnTo>
                  <a:lnTo>
                    <a:pt x="29" y="17"/>
                  </a:lnTo>
                  <a:lnTo>
                    <a:pt x="29" y="19"/>
                  </a:lnTo>
                  <a:lnTo>
                    <a:pt x="29" y="21"/>
                  </a:lnTo>
                  <a:lnTo>
                    <a:pt x="30" y="21"/>
                  </a:lnTo>
                  <a:lnTo>
                    <a:pt x="29" y="21"/>
                  </a:lnTo>
                  <a:lnTo>
                    <a:pt x="30" y="21"/>
                  </a:lnTo>
                  <a:lnTo>
                    <a:pt x="29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7" y="24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5" y="24"/>
                  </a:lnTo>
                  <a:lnTo>
                    <a:pt x="23" y="26"/>
                  </a:lnTo>
                  <a:lnTo>
                    <a:pt x="21" y="26"/>
                  </a:lnTo>
                  <a:lnTo>
                    <a:pt x="21" y="28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0"/>
                  </a:lnTo>
                  <a:lnTo>
                    <a:pt x="16" y="28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3" y="30"/>
                  </a:lnTo>
                  <a:lnTo>
                    <a:pt x="13" y="28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9" y="26"/>
                  </a:lnTo>
                  <a:lnTo>
                    <a:pt x="9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close/>
                  <a:moveTo>
                    <a:pt x="16" y="19"/>
                  </a:moveTo>
                  <a:lnTo>
                    <a:pt x="16" y="21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7" name="Freeform 124"/>
            <p:cNvSpPr>
              <a:spLocks/>
            </p:cNvSpPr>
            <p:nvPr/>
          </p:nvSpPr>
          <p:spPr bwMode="auto">
            <a:xfrm>
              <a:off x="2793" y="2726"/>
              <a:ext cx="35" cy="35"/>
            </a:xfrm>
            <a:custGeom>
              <a:avLst/>
              <a:gdLst>
                <a:gd name="T0" fmla="*/ 14 w 35"/>
                <a:gd name="T1" fmla="*/ 2 h 35"/>
                <a:gd name="T2" fmla="*/ 14 w 35"/>
                <a:gd name="T3" fmla="*/ 3 h 35"/>
                <a:gd name="T4" fmla="*/ 16 w 35"/>
                <a:gd name="T5" fmla="*/ 5 h 35"/>
                <a:gd name="T6" fmla="*/ 16 w 35"/>
                <a:gd name="T7" fmla="*/ 7 h 35"/>
                <a:gd name="T8" fmla="*/ 19 w 35"/>
                <a:gd name="T9" fmla="*/ 7 h 35"/>
                <a:gd name="T10" fmla="*/ 21 w 35"/>
                <a:gd name="T11" fmla="*/ 7 h 35"/>
                <a:gd name="T12" fmla="*/ 23 w 35"/>
                <a:gd name="T13" fmla="*/ 5 h 35"/>
                <a:gd name="T14" fmla="*/ 26 w 35"/>
                <a:gd name="T15" fmla="*/ 7 h 35"/>
                <a:gd name="T16" fmla="*/ 32 w 35"/>
                <a:gd name="T17" fmla="*/ 9 h 35"/>
                <a:gd name="T18" fmla="*/ 32 w 35"/>
                <a:gd name="T19" fmla="*/ 10 h 35"/>
                <a:gd name="T20" fmla="*/ 32 w 35"/>
                <a:gd name="T21" fmla="*/ 12 h 35"/>
                <a:gd name="T22" fmla="*/ 35 w 35"/>
                <a:gd name="T23" fmla="*/ 12 h 35"/>
                <a:gd name="T24" fmla="*/ 35 w 35"/>
                <a:gd name="T25" fmla="*/ 16 h 35"/>
                <a:gd name="T26" fmla="*/ 34 w 35"/>
                <a:gd name="T27" fmla="*/ 18 h 35"/>
                <a:gd name="T28" fmla="*/ 34 w 35"/>
                <a:gd name="T29" fmla="*/ 19 h 35"/>
                <a:gd name="T30" fmla="*/ 32 w 35"/>
                <a:gd name="T31" fmla="*/ 21 h 35"/>
                <a:gd name="T32" fmla="*/ 35 w 35"/>
                <a:gd name="T33" fmla="*/ 23 h 35"/>
                <a:gd name="T34" fmla="*/ 35 w 35"/>
                <a:gd name="T35" fmla="*/ 25 h 35"/>
                <a:gd name="T36" fmla="*/ 34 w 35"/>
                <a:gd name="T37" fmla="*/ 25 h 35"/>
                <a:gd name="T38" fmla="*/ 32 w 35"/>
                <a:gd name="T39" fmla="*/ 28 h 35"/>
                <a:gd name="T40" fmla="*/ 32 w 35"/>
                <a:gd name="T41" fmla="*/ 32 h 35"/>
                <a:gd name="T42" fmla="*/ 32 w 35"/>
                <a:gd name="T43" fmla="*/ 33 h 35"/>
                <a:gd name="T44" fmla="*/ 30 w 35"/>
                <a:gd name="T45" fmla="*/ 33 h 35"/>
                <a:gd name="T46" fmla="*/ 30 w 35"/>
                <a:gd name="T47" fmla="*/ 35 h 35"/>
                <a:gd name="T48" fmla="*/ 28 w 35"/>
                <a:gd name="T49" fmla="*/ 33 h 35"/>
                <a:gd name="T50" fmla="*/ 26 w 35"/>
                <a:gd name="T51" fmla="*/ 33 h 35"/>
                <a:gd name="T52" fmla="*/ 23 w 35"/>
                <a:gd name="T53" fmla="*/ 33 h 35"/>
                <a:gd name="T54" fmla="*/ 21 w 35"/>
                <a:gd name="T55" fmla="*/ 33 h 35"/>
                <a:gd name="T56" fmla="*/ 19 w 35"/>
                <a:gd name="T57" fmla="*/ 33 h 35"/>
                <a:gd name="T58" fmla="*/ 18 w 35"/>
                <a:gd name="T59" fmla="*/ 33 h 35"/>
                <a:gd name="T60" fmla="*/ 16 w 35"/>
                <a:gd name="T61" fmla="*/ 33 h 35"/>
                <a:gd name="T62" fmla="*/ 14 w 35"/>
                <a:gd name="T63" fmla="*/ 33 h 35"/>
                <a:gd name="T64" fmla="*/ 11 w 35"/>
                <a:gd name="T65" fmla="*/ 33 h 35"/>
                <a:gd name="T66" fmla="*/ 11 w 35"/>
                <a:gd name="T67" fmla="*/ 32 h 35"/>
                <a:gd name="T68" fmla="*/ 11 w 35"/>
                <a:gd name="T69" fmla="*/ 30 h 35"/>
                <a:gd name="T70" fmla="*/ 9 w 35"/>
                <a:gd name="T71" fmla="*/ 30 h 35"/>
                <a:gd name="T72" fmla="*/ 9 w 35"/>
                <a:gd name="T73" fmla="*/ 28 h 35"/>
                <a:gd name="T74" fmla="*/ 9 w 35"/>
                <a:gd name="T75" fmla="*/ 26 h 35"/>
                <a:gd name="T76" fmla="*/ 9 w 35"/>
                <a:gd name="T77" fmla="*/ 26 h 35"/>
                <a:gd name="T78" fmla="*/ 9 w 35"/>
                <a:gd name="T79" fmla="*/ 25 h 35"/>
                <a:gd name="T80" fmla="*/ 9 w 35"/>
                <a:gd name="T81" fmla="*/ 23 h 35"/>
                <a:gd name="T82" fmla="*/ 9 w 35"/>
                <a:gd name="T83" fmla="*/ 21 h 35"/>
                <a:gd name="T84" fmla="*/ 7 w 35"/>
                <a:gd name="T85" fmla="*/ 21 h 35"/>
                <a:gd name="T86" fmla="*/ 5 w 35"/>
                <a:gd name="T87" fmla="*/ 19 h 35"/>
                <a:gd name="T88" fmla="*/ 5 w 35"/>
                <a:gd name="T89" fmla="*/ 19 h 35"/>
                <a:gd name="T90" fmla="*/ 2 w 35"/>
                <a:gd name="T91" fmla="*/ 18 h 35"/>
                <a:gd name="T92" fmla="*/ 2 w 35"/>
                <a:gd name="T93" fmla="*/ 16 h 35"/>
                <a:gd name="T94" fmla="*/ 2 w 35"/>
                <a:gd name="T95" fmla="*/ 14 h 35"/>
                <a:gd name="T96" fmla="*/ 3 w 35"/>
                <a:gd name="T97" fmla="*/ 14 h 35"/>
                <a:gd name="T98" fmla="*/ 5 w 35"/>
                <a:gd name="T99" fmla="*/ 12 h 35"/>
                <a:gd name="T100" fmla="*/ 5 w 35"/>
                <a:gd name="T101" fmla="*/ 10 h 35"/>
                <a:gd name="T102" fmla="*/ 5 w 35"/>
                <a:gd name="T103" fmla="*/ 10 h 35"/>
                <a:gd name="T104" fmla="*/ 5 w 35"/>
                <a:gd name="T105" fmla="*/ 7 h 35"/>
                <a:gd name="T106" fmla="*/ 7 w 35"/>
                <a:gd name="T107" fmla="*/ 5 h 35"/>
                <a:gd name="T108" fmla="*/ 9 w 35"/>
                <a:gd name="T109" fmla="*/ 3 h 35"/>
                <a:gd name="T110" fmla="*/ 11 w 35"/>
                <a:gd name="T111" fmla="*/ 2 h 35"/>
                <a:gd name="T112" fmla="*/ 12 w 35"/>
                <a:gd name="T113" fmla="*/ 0 h 35"/>
                <a:gd name="T114" fmla="*/ 12 w 35"/>
                <a:gd name="T115" fmla="*/ 0 h 35"/>
                <a:gd name="T116" fmla="*/ 12 w 35"/>
                <a:gd name="T1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" h="35">
                  <a:moveTo>
                    <a:pt x="12" y="0"/>
                  </a:move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5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98" name="Freeform 125"/>
            <p:cNvSpPr>
              <a:spLocks/>
            </p:cNvSpPr>
            <p:nvPr/>
          </p:nvSpPr>
          <p:spPr bwMode="auto">
            <a:xfrm>
              <a:off x="2809" y="3151"/>
              <a:ext cx="34" cy="33"/>
            </a:xfrm>
            <a:custGeom>
              <a:avLst/>
              <a:gdLst>
                <a:gd name="T0" fmla="*/ 19 w 34"/>
                <a:gd name="T1" fmla="*/ 1 h 33"/>
                <a:gd name="T2" fmla="*/ 21 w 34"/>
                <a:gd name="T3" fmla="*/ 3 h 33"/>
                <a:gd name="T4" fmla="*/ 25 w 34"/>
                <a:gd name="T5" fmla="*/ 3 h 33"/>
                <a:gd name="T6" fmla="*/ 26 w 34"/>
                <a:gd name="T7" fmla="*/ 5 h 33"/>
                <a:gd name="T8" fmla="*/ 28 w 34"/>
                <a:gd name="T9" fmla="*/ 7 h 33"/>
                <a:gd name="T10" fmla="*/ 30 w 34"/>
                <a:gd name="T11" fmla="*/ 8 h 33"/>
                <a:gd name="T12" fmla="*/ 32 w 34"/>
                <a:gd name="T13" fmla="*/ 10 h 33"/>
                <a:gd name="T14" fmla="*/ 32 w 34"/>
                <a:gd name="T15" fmla="*/ 14 h 33"/>
                <a:gd name="T16" fmla="*/ 34 w 34"/>
                <a:gd name="T17" fmla="*/ 16 h 33"/>
                <a:gd name="T18" fmla="*/ 34 w 34"/>
                <a:gd name="T19" fmla="*/ 19 h 33"/>
                <a:gd name="T20" fmla="*/ 32 w 34"/>
                <a:gd name="T21" fmla="*/ 21 h 33"/>
                <a:gd name="T22" fmla="*/ 30 w 34"/>
                <a:gd name="T23" fmla="*/ 23 h 33"/>
                <a:gd name="T24" fmla="*/ 28 w 34"/>
                <a:gd name="T25" fmla="*/ 21 h 33"/>
                <a:gd name="T26" fmla="*/ 26 w 34"/>
                <a:gd name="T27" fmla="*/ 19 h 33"/>
                <a:gd name="T28" fmla="*/ 25 w 34"/>
                <a:gd name="T29" fmla="*/ 21 h 33"/>
                <a:gd name="T30" fmla="*/ 26 w 34"/>
                <a:gd name="T31" fmla="*/ 23 h 33"/>
                <a:gd name="T32" fmla="*/ 30 w 34"/>
                <a:gd name="T33" fmla="*/ 24 h 33"/>
                <a:gd name="T34" fmla="*/ 30 w 34"/>
                <a:gd name="T35" fmla="*/ 24 h 33"/>
                <a:gd name="T36" fmla="*/ 28 w 34"/>
                <a:gd name="T37" fmla="*/ 26 h 33"/>
                <a:gd name="T38" fmla="*/ 26 w 34"/>
                <a:gd name="T39" fmla="*/ 28 h 33"/>
                <a:gd name="T40" fmla="*/ 23 w 34"/>
                <a:gd name="T41" fmla="*/ 28 h 33"/>
                <a:gd name="T42" fmla="*/ 21 w 34"/>
                <a:gd name="T43" fmla="*/ 30 h 33"/>
                <a:gd name="T44" fmla="*/ 21 w 34"/>
                <a:gd name="T45" fmla="*/ 33 h 33"/>
                <a:gd name="T46" fmla="*/ 18 w 34"/>
                <a:gd name="T47" fmla="*/ 33 h 33"/>
                <a:gd name="T48" fmla="*/ 16 w 34"/>
                <a:gd name="T49" fmla="*/ 31 h 33"/>
                <a:gd name="T50" fmla="*/ 14 w 34"/>
                <a:gd name="T51" fmla="*/ 30 h 33"/>
                <a:gd name="T52" fmla="*/ 14 w 34"/>
                <a:gd name="T53" fmla="*/ 26 h 33"/>
                <a:gd name="T54" fmla="*/ 10 w 34"/>
                <a:gd name="T55" fmla="*/ 26 h 33"/>
                <a:gd name="T56" fmla="*/ 9 w 34"/>
                <a:gd name="T57" fmla="*/ 28 h 33"/>
                <a:gd name="T58" fmla="*/ 7 w 34"/>
                <a:gd name="T59" fmla="*/ 26 h 33"/>
                <a:gd name="T60" fmla="*/ 5 w 34"/>
                <a:gd name="T61" fmla="*/ 24 h 33"/>
                <a:gd name="T62" fmla="*/ 7 w 34"/>
                <a:gd name="T63" fmla="*/ 23 h 33"/>
                <a:gd name="T64" fmla="*/ 5 w 34"/>
                <a:gd name="T65" fmla="*/ 21 h 33"/>
                <a:gd name="T66" fmla="*/ 3 w 34"/>
                <a:gd name="T67" fmla="*/ 23 h 33"/>
                <a:gd name="T68" fmla="*/ 0 w 34"/>
                <a:gd name="T69" fmla="*/ 23 h 33"/>
                <a:gd name="T70" fmla="*/ 0 w 34"/>
                <a:gd name="T71" fmla="*/ 19 h 33"/>
                <a:gd name="T72" fmla="*/ 3 w 34"/>
                <a:gd name="T73" fmla="*/ 19 h 33"/>
                <a:gd name="T74" fmla="*/ 5 w 34"/>
                <a:gd name="T75" fmla="*/ 17 h 33"/>
                <a:gd name="T76" fmla="*/ 3 w 34"/>
                <a:gd name="T77" fmla="*/ 16 h 33"/>
                <a:gd name="T78" fmla="*/ 5 w 34"/>
                <a:gd name="T79" fmla="*/ 14 h 33"/>
                <a:gd name="T80" fmla="*/ 9 w 34"/>
                <a:gd name="T81" fmla="*/ 12 h 33"/>
                <a:gd name="T82" fmla="*/ 9 w 34"/>
                <a:gd name="T83" fmla="*/ 8 h 33"/>
                <a:gd name="T84" fmla="*/ 10 w 34"/>
                <a:gd name="T85" fmla="*/ 7 h 33"/>
                <a:gd name="T86" fmla="*/ 12 w 34"/>
                <a:gd name="T87" fmla="*/ 7 h 33"/>
                <a:gd name="T88" fmla="*/ 14 w 34"/>
                <a:gd name="T89" fmla="*/ 5 h 33"/>
                <a:gd name="T90" fmla="*/ 14 w 34"/>
                <a:gd name="T91" fmla="*/ 5 h 33"/>
                <a:gd name="T92" fmla="*/ 16 w 34"/>
                <a:gd name="T93" fmla="*/ 3 h 33"/>
                <a:gd name="T94" fmla="*/ 18 w 34"/>
                <a:gd name="T95" fmla="*/ 1 h 33"/>
                <a:gd name="T96" fmla="*/ 18 w 34"/>
                <a:gd name="T9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33">
                  <a:moveTo>
                    <a:pt x="19" y="0"/>
                  </a:moveTo>
                  <a:lnTo>
                    <a:pt x="19" y="1"/>
                  </a:lnTo>
                  <a:lnTo>
                    <a:pt x="21" y="1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8" y="7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4" y="19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28" y="23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5" y="19"/>
                  </a:lnTo>
                  <a:lnTo>
                    <a:pt x="25" y="21"/>
                  </a:lnTo>
                  <a:lnTo>
                    <a:pt x="26" y="21"/>
                  </a:lnTo>
                  <a:lnTo>
                    <a:pt x="26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5" y="28"/>
                  </a:lnTo>
                  <a:lnTo>
                    <a:pt x="23" y="28"/>
                  </a:lnTo>
                  <a:lnTo>
                    <a:pt x="21" y="28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21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6" y="31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5" y="26"/>
                  </a:lnTo>
                  <a:lnTo>
                    <a:pt x="5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5" y="17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7" name="TextBox 206"/>
          <p:cNvSpPr txBox="1"/>
          <p:nvPr/>
        </p:nvSpPr>
        <p:spPr>
          <a:xfrm>
            <a:off x="3514062" y="2793782"/>
            <a:ext cx="118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Ouest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26 %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1904874" y="3392269"/>
            <a:ext cx="118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Marges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23 %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09" name="Straight Connector 208"/>
          <p:cNvCxnSpPr/>
          <p:nvPr/>
        </p:nvCxnSpPr>
        <p:spPr bwMode="auto">
          <a:xfrm flipV="1">
            <a:off x="5010150" y="4466430"/>
            <a:ext cx="431799" cy="87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0" name="TextBox 209"/>
          <p:cNvSpPr txBox="1"/>
          <p:nvPr/>
        </p:nvSpPr>
        <p:spPr>
          <a:xfrm>
            <a:off x="5140324" y="4304396"/>
            <a:ext cx="118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Est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18 %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3276600" y="6096000"/>
            <a:ext cx="118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Sud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22 %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600" name="Straight Connector 23599"/>
          <p:cNvCxnSpPr/>
          <p:nvPr/>
        </p:nvCxnSpPr>
        <p:spPr bwMode="auto">
          <a:xfrm>
            <a:off x="2820987" y="3715434"/>
            <a:ext cx="14462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4" name="TextBox 213"/>
          <p:cNvSpPr txBox="1"/>
          <p:nvPr/>
        </p:nvSpPr>
        <p:spPr>
          <a:xfrm>
            <a:off x="1348458" y="4499823"/>
            <a:ext cx="1623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Hautes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Terres</a:t>
            </a:r>
            <a:r>
              <a:rPr lang="en-US" sz="18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Centrales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9 %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604" name="Straight Connector 23603"/>
          <p:cNvCxnSpPr/>
          <p:nvPr/>
        </p:nvCxnSpPr>
        <p:spPr bwMode="auto">
          <a:xfrm flipH="1">
            <a:off x="2630347" y="4879369"/>
            <a:ext cx="1870996" cy="190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8" name="TextBox 1"/>
          <p:cNvSpPr txBox="1">
            <a:spLocks noChangeArrowheads="1"/>
          </p:cNvSpPr>
          <p:nvPr/>
        </p:nvSpPr>
        <p:spPr bwMode="auto">
          <a:xfrm>
            <a:off x="6477000" y="1182687"/>
            <a:ext cx="25320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Pourcentage de femmes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ayant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pris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deux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doses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ou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plus de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SP/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Fansidar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et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qui en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ont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reçu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au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moins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une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au</a:t>
            </a:r>
          </a:p>
          <a:p>
            <a:pPr algn="r"/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cours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d’une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visite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prénatale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146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/>
          </a:bodyPr>
          <a:lstStyle/>
          <a:p>
            <a:r>
              <a:rPr lang="en-US" sz="4000" b="1" dirty="0" err="1" smtClean="0"/>
              <a:t>TPIg</a:t>
            </a:r>
            <a:r>
              <a:rPr lang="en-US" sz="4000" b="1" dirty="0" smtClean="0"/>
              <a:t> </a:t>
            </a:r>
            <a:r>
              <a:rPr lang="fr-FR" sz="4000" b="1" dirty="0" smtClean="0"/>
              <a:t>par </a:t>
            </a:r>
            <a:r>
              <a:rPr lang="fr-FR" sz="4000" b="1" dirty="0"/>
              <a:t>les </a:t>
            </a:r>
            <a:r>
              <a:rPr lang="fr-FR" sz="3600" b="1" dirty="0" smtClean="0"/>
              <a:t>zones </a:t>
            </a:r>
            <a:r>
              <a:rPr lang="fr-FR" sz="3600" b="1" dirty="0"/>
              <a:t>d'intervention</a:t>
            </a:r>
            <a:endParaRPr lang="en-US" sz="4000" b="1" dirty="0" smtClean="0"/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789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Madagascar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20 %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477000" y="1182687"/>
            <a:ext cx="25320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FR" sz="1800" i="1" dirty="0" smtClean="0">
                <a:solidFill>
                  <a:schemeClr val="bg1"/>
                </a:solidFill>
                <a:latin typeface="+mn-lt"/>
              </a:rPr>
              <a:t>Pourcentage de femmes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ayant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pris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deux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doses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ou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plus de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SP/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Fansidar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et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qui en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ont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reçu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>
                <a:solidFill>
                  <a:schemeClr val="bg1"/>
                </a:solidFill>
                <a:latin typeface="+mn-lt"/>
              </a:rPr>
              <a:t>au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moins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une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au</a:t>
            </a:r>
          </a:p>
          <a:p>
            <a:pPr algn="r"/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cours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d’une</a:t>
            </a:r>
            <a:r>
              <a:rPr lang="en-US" sz="18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visite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en-US" sz="1800" i="1" dirty="0" err="1">
                <a:solidFill>
                  <a:schemeClr val="bg1"/>
                </a:solidFill>
                <a:latin typeface="+mn-lt"/>
              </a:rPr>
              <a:t>prénatale</a:t>
            </a:r>
            <a:endParaRPr lang="en-US" sz="1800" i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48288" y="6457434"/>
            <a:ext cx="2195512" cy="369332"/>
            <a:chOff x="5348288" y="6457434"/>
            <a:chExt cx="2195512" cy="369332"/>
          </a:xfrm>
        </p:grpSpPr>
        <p:sp>
          <p:nvSpPr>
            <p:cNvPr id="8" name="Rectangle 7"/>
            <p:cNvSpPr/>
            <p:nvPr/>
          </p:nvSpPr>
          <p:spPr bwMode="auto">
            <a:xfrm>
              <a:off x="5348288" y="6562725"/>
              <a:ext cx="187325" cy="17303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27466" y="6457434"/>
              <a:ext cx="2016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n-lt"/>
                </a:rPr>
                <a:t>Zone non </a:t>
              </a:r>
              <a:r>
                <a:rPr lang="en-US" sz="1800" dirty="0" err="1" smtClean="0">
                  <a:solidFill>
                    <a:schemeClr val="bg1"/>
                  </a:solidFill>
                  <a:latin typeface="+mn-lt"/>
                </a:rPr>
                <a:t>enquêtée</a:t>
              </a:r>
              <a:endParaRPr lang="en-US" sz="180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06" name="Group 4"/>
          <p:cNvGrpSpPr>
            <a:grpSpLocks noChangeAspect="1"/>
          </p:cNvGrpSpPr>
          <p:nvPr/>
        </p:nvGrpSpPr>
        <p:grpSpPr bwMode="auto">
          <a:xfrm>
            <a:off x="-304800" y="407988"/>
            <a:ext cx="9144000" cy="6678612"/>
            <a:chOff x="-192" y="257"/>
            <a:chExt cx="5760" cy="4207"/>
          </a:xfrm>
        </p:grpSpPr>
        <p:sp>
          <p:nvSpPr>
            <p:cNvPr id="2358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92" y="257"/>
              <a:ext cx="5760" cy="4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1" name="Freeform 5"/>
            <p:cNvSpPr>
              <a:spLocks noEditPoints="1"/>
            </p:cNvSpPr>
            <p:nvPr/>
          </p:nvSpPr>
          <p:spPr bwMode="auto">
            <a:xfrm>
              <a:off x="1662" y="449"/>
              <a:ext cx="2048" cy="3825"/>
            </a:xfrm>
            <a:custGeom>
              <a:avLst/>
              <a:gdLst>
                <a:gd name="T0" fmla="*/ 1856 w 2048"/>
                <a:gd name="T1" fmla="*/ 1442 h 3825"/>
                <a:gd name="T2" fmla="*/ 1284 w 2048"/>
                <a:gd name="T3" fmla="*/ 604 h 3825"/>
                <a:gd name="T4" fmla="*/ 1395 w 2048"/>
                <a:gd name="T5" fmla="*/ 382 h 3825"/>
                <a:gd name="T6" fmla="*/ 1400 w 2048"/>
                <a:gd name="T7" fmla="*/ 388 h 3825"/>
                <a:gd name="T8" fmla="*/ 1816 w 2048"/>
                <a:gd name="T9" fmla="*/ 205 h 3825"/>
                <a:gd name="T10" fmla="*/ 1723 w 2048"/>
                <a:gd name="T11" fmla="*/ 31 h 3825"/>
                <a:gd name="T12" fmla="*/ 1710 w 2048"/>
                <a:gd name="T13" fmla="*/ 92 h 3825"/>
                <a:gd name="T14" fmla="*/ 1788 w 2048"/>
                <a:gd name="T15" fmla="*/ 144 h 3825"/>
                <a:gd name="T16" fmla="*/ 1834 w 2048"/>
                <a:gd name="T17" fmla="*/ 224 h 3825"/>
                <a:gd name="T18" fmla="*/ 1917 w 2048"/>
                <a:gd name="T19" fmla="*/ 432 h 3825"/>
                <a:gd name="T20" fmla="*/ 1973 w 2048"/>
                <a:gd name="T21" fmla="*/ 761 h 3825"/>
                <a:gd name="T22" fmla="*/ 2023 w 2048"/>
                <a:gd name="T23" fmla="*/ 1032 h 3825"/>
                <a:gd name="T24" fmla="*/ 1882 w 2048"/>
                <a:gd name="T25" fmla="*/ 1008 h 3825"/>
                <a:gd name="T26" fmla="*/ 1860 w 2048"/>
                <a:gd name="T27" fmla="*/ 1182 h 3825"/>
                <a:gd name="T28" fmla="*/ 1795 w 2048"/>
                <a:gd name="T29" fmla="*/ 1398 h 3825"/>
                <a:gd name="T30" fmla="*/ 1749 w 2048"/>
                <a:gd name="T31" fmla="*/ 1699 h 3825"/>
                <a:gd name="T32" fmla="*/ 1640 w 2048"/>
                <a:gd name="T33" fmla="*/ 2011 h 3825"/>
                <a:gd name="T34" fmla="*/ 1489 w 2048"/>
                <a:gd name="T35" fmla="*/ 2475 h 3825"/>
                <a:gd name="T36" fmla="*/ 1361 w 2048"/>
                <a:gd name="T37" fmla="*/ 2848 h 3825"/>
                <a:gd name="T38" fmla="*/ 1276 w 2048"/>
                <a:gd name="T39" fmla="*/ 3171 h 3825"/>
                <a:gd name="T40" fmla="*/ 1166 w 2048"/>
                <a:gd name="T41" fmla="*/ 3472 h 3825"/>
                <a:gd name="T42" fmla="*/ 1055 w 2048"/>
                <a:gd name="T43" fmla="*/ 3673 h 3825"/>
                <a:gd name="T44" fmla="*/ 761 w 2048"/>
                <a:gd name="T45" fmla="*/ 3755 h 3825"/>
                <a:gd name="T46" fmla="*/ 480 w 2048"/>
                <a:gd name="T47" fmla="*/ 3762 h 3825"/>
                <a:gd name="T48" fmla="*/ 240 w 2048"/>
                <a:gd name="T49" fmla="*/ 3647 h 3825"/>
                <a:gd name="T50" fmla="*/ 141 w 2048"/>
                <a:gd name="T51" fmla="*/ 3346 h 3825"/>
                <a:gd name="T52" fmla="*/ 109 w 2048"/>
                <a:gd name="T53" fmla="*/ 3108 h 3825"/>
                <a:gd name="T54" fmla="*/ 24 w 2048"/>
                <a:gd name="T55" fmla="*/ 2809 h 3825"/>
                <a:gd name="T56" fmla="*/ 152 w 2048"/>
                <a:gd name="T57" fmla="*/ 2615 h 3825"/>
                <a:gd name="T58" fmla="*/ 298 w 2048"/>
                <a:gd name="T59" fmla="*/ 2366 h 3825"/>
                <a:gd name="T60" fmla="*/ 349 w 2048"/>
                <a:gd name="T61" fmla="*/ 2155 h 3825"/>
                <a:gd name="T62" fmla="*/ 301 w 2048"/>
                <a:gd name="T63" fmla="*/ 1945 h 3825"/>
                <a:gd name="T64" fmla="*/ 242 w 2048"/>
                <a:gd name="T65" fmla="*/ 1651 h 3825"/>
                <a:gd name="T66" fmla="*/ 299 w 2048"/>
                <a:gd name="T67" fmla="*/ 1405 h 3825"/>
                <a:gd name="T68" fmla="*/ 388 w 2048"/>
                <a:gd name="T69" fmla="*/ 1188 h 3825"/>
                <a:gd name="T70" fmla="*/ 593 w 2048"/>
                <a:gd name="T71" fmla="*/ 1167 h 3825"/>
                <a:gd name="T72" fmla="*/ 691 w 2048"/>
                <a:gd name="T73" fmla="*/ 1088 h 3825"/>
                <a:gd name="T74" fmla="*/ 881 w 2048"/>
                <a:gd name="T75" fmla="*/ 1079 h 3825"/>
                <a:gd name="T76" fmla="*/ 1064 w 2048"/>
                <a:gd name="T77" fmla="*/ 936 h 3825"/>
                <a:gd name="T78" fmla="*/ 1131 w 2048"/>
                <a:gd name="T79" fmla="*/ 866 h 3825"/>
                <a:gd name="T80" fmla="*/ 1199 w 2048"/>
                <a:gd name="T81" fmla="*/ 885 h 3825"/>
                <a:gd name="T82" fmla="*/ 1334 w 2048"/>
                <a:gd name="T83" fmla="*/ 639 h 3825"/>
                <a:gd name="T84" fmla="*/ 1363 w 2048"/>
                <a:gd name="T85" fmla="*/ 630 h 3825"/>
                <a:gd name="T86" fmla="*/ 1337 w 2048"/>
                <a:gd name="T87" fmla="*/ 453 h 3825"/>
                <a:gd name="T88" fmla="*/ 1441 w 2048"/>
                <a:gd name="T89" fmla="*/ 515 h 3825"/>
                <a:gd name="T90" fmla="*/ 1476 w 2048"/>
                <a:gd name="T91" fmla="*/ 441 h 3825"/>
                <a:gd name="T92" fmla="*/ 1566 w 2048"/>
                <a:gd name="T93" fmla="*/ 405 h 3825"/>
                <a:gd name="T94" fmla="*/ 1607 w 2048"/>
                <a:gd name="T95" fmla="*/ 288 h 3825"/>
                <a:gd name="T96" fmla="*/ 1553 w 2048"/>
                <a:gd name="T97" fmla="*/ 139 h 3825"/>
                <a:gd name="T98" fmla="*/ 1674 w 2048"/>
                <a:gd name="T99" fmla="*/ 83 h 3825"/>
                <a:gd name="T100" fmla="*/ 1690 w 2048"/>
                <a:gd name="T101" fmla="*/ 20 h 3825"/>
                <a:gd name="T102" fmla="*/ 1059 w 2048"/>
                <a:gd name="T103" fmla="*/ 1900 h 3825"/>
                <a:gd name="T104" fmla="*/ 950 w 2048"/>
                <a:gd name="T105" fmla="*/ 1983 h 3825"/>
                <a:gd name="T106" fmla="*/ 962 w 2048"/>
                <a:gd name="T107" fmla="*/ 2083 h 3825"/>
                <a:gd name="T108" fmla="*/ 1055 w 2048"/>
                <a:gd name="T109" fmla="*/ 2216 h 3825"/>
                <a:gd name="T110" fmla="*/ 1077 w 2048"/>
                <a:gd name="T111" fmla="*/ 2338 h 3825"/>
                <a:gd name="T112" fmla="*/ 1033 w 2048"/>
                <a:gd name="T113" fmla="*/ 2530 h 3825"/>
                <a:gd name="T114" fmla="*/ 992 w 2048"/>
                <a:gd name="T115" fmla="*/ 2713 h 3825"/>
                <a:gd name="T116" fmla="*/ 1175 w 2048"/>
                <a:gd name="T117" fmla="*/ 2704 h 3825"/>
                <a:gd name="T118" fmla="*/ 1188 w 2048"/>
                <a:gd name="T119" fmla="*/ 2521 h 3825"/>
                <a:gd name="T120" fmla="*/ 1256 w 2048"/>
                <a:gd name="T121" fmla="*/ 2371 h 3825"/>
                <a:gd name="T122" fmla="*/ 1313 w 2048"/>
                <a:gd name="T123" fmla="*/ 2183 h 3825"/>
                <a:gd name="T124" fmla="*/ 1337 w 2048"/>
                <a:gd name="T125" fmla="*/ 1945 h 3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8" h="3825">
                  <a:moveTo>
                    <a:pt x="21" y="2925"/>
                  </a:moveTo>
                  <a:lnTo>
                    <a:pt x="21" y="2923"/>
                  </a:lnTo>
                  <a:lnTo>
                    <a:pt x="21" y="2925"/>
                  </a:lnTo>
                  <a:close/>
                  <a:moveTo>
                    <a:pt x="4" y="2850"/>
                  </a:moveTo>
                  <a:lnTo>
                    <a:pt x="2" y="2850"/>
                  </a:lnTo>
                  <a:lnTo>
                    <a:pt x="2" y="2848"/>
                  </a:lnTo>
                  <a:lnTo>
                    <a:pt x="2" y="2846"/>
                  </a:lnTo>
                  <a:lnTo>
                    <a:pt x="0" y="2844"/>
                  </a:lnTo>
                  <a:lnTo>
                    <a:pt x="2" y="2844"/>
                  </a:lnTo>
                  <a:lnTo>
                    <a:pt x="2" y="2842"/>
                  </a:lnTo>
                  <a:lnTo>
                    <a:pt x="2" y="2840"/>
                  </a:lnTo>
                  <a:lnTo>
                    <a:pt x="2" y="2839"/>
                  </a:lnTo>
                  <a:lnTo>
                    <a:pt x="2" y="2837"/>
                  </a:lnTo>
                  <a:lnTo>
                    <a:pt x="4" y="2837"/>
                  </a:lnTo>
                  <a:lnTo>
                    <a:pt x="6" y="2837"/>
                  </a:lnTo>
                  <a:lnTo>
                    <a:pt x="6" y="2839"/>
                  </a:lnTo>
                  <a:lnTo>
                    <a:pt x="6" y="2840"/>
                  </a:lnTo>
                  <a:lnTo>
                    <a:pt x="6" y="2842"/>
                  </a:lnTo>
                  <a:lnTo>
                    <a:pt x="6" y="2844"/>
                  </a:lnTo>
                  <a:lnTo>
                    <a:pt x="6" y="2846"/>
                  </a:lnTo>
                  <a:lnTo>
                    <a:pt x="4" y="2846"/>
                  </a:lnTo>
                  <a:lnTo>
                    <a:pt x="4" y="2848"/>
                  </a:lnTo>
                  <a:lnTo>
                    <a:pt x="6" y="2848"/>
                  </a:lnTo>
                  <a:lnTo>
                    <a:pt x="6" y="2850"/>
                  </a:lnTo>
                  <a:lnTo>
                    <a:pt x="4" y="2850"/>
                  </a:lnTo>
                  <a:close/>
                  <a:moveTo>
                    <a:pt x="6" y="2835"/>
                  </a:moveTo>
                  <a:lnTo>
                    <a:pt x="4" y="2835"/>
                  </a:lnTo>
                  <a:lnTo>
                    <a:pt x="4" y="2833"/>
                  </a:lnTo>
                  <a:lnTo>
                    <a:pt x="4" y="2831"/>
                  </a:lnTo>
                  <a:lnTo>
                    <a:pt x="6" y="2829"/>
                  </a:lnTo>
                  <a:lnTo>
                    <a:pt x="6" y="2831"/>
                  </a:lnTo>
                  <a:lnTo>
                    <a:pt x="6" y="2833"/>
                  </a:lnTo>
                  <a:lnTo>
                    <a:pt x="6" y="2835"/>
                  </a:lnTo>
                  <a:close/>
                  <a:moveTo>
                    <a:pt x="17" y="2820"/>
                  </a:moveTo>
                  <a:lnTo>
                    <a:pt x="17" y="2822"/>
                  </a:lnTo>
                  <a:lnTo>
                    <a:pt x="17" y="2824"/>
                  </a:lnTo>
                  <a:lnTo>
                    <a:pt x="17" y="2822"/>
                  </a:lnTo>
                  <a:lnTo>
                    <a:pt x="15" y="2822"/>
                  </a:lnTo>
                  <a:lnTo>
                    <a:pt x="17" y="2822"/>
                  </a:lnTo>
                  <a:lnTo>
                    <a:pt x="17" y="2820"/>
                  </a:lnTo>
                  <a:close/>
                  <a:moveTo>
                    <a:pt x="19" y="2822"/>
                  </a:moveTo>
                  <a:lnTo>
                    <a:pt x="19" y="2820"/>
                  </a:lnTo>
                  <a:lnTo>
                    <a:pt x="19" y="2822"/>
                  </a:lnTo>
                  <a:close/>
                  <a:moveTo>
                    <a:pt x="19" y="2820"/>
                  </a:moveTo>
                  <a:lnTo>
                    <a:pt x="17" y="2820"/>
                  </a:lnTo>
                  <a:lnTo>
                    <a:pt x="19" y="2820"/>
                  </a:lnTo>
                  <a:close/>
                  <a:moveTo>
                    <a:pt x="17" y="2818"/>
                  </a:moveTo>
                  <a:lnTo>
                    <a:pt x="17" y="2816"/>
                  </a:lnTo>
                  <a:lnTo>
                    <a:pt x="17" y="2818"/>
                  </a:lnTo>
                  <a:close/>
                  <a:moveTo>
                    <a:pt x="19" y="2815"/>
                  </a:moveTo>
                  <a:lnTo>
                    <a:pt x="19" y="2813"/>
                  </a:lnTo>
                  <a:lnTo>
                    <a:pt x="19" y="2815"/>
                  </a:lnTo>
                  <a:close/>
                  <a:moveTo>
                    <a:pt x="10" y="2803"/>
                  </a:moveTo>
                  <a:lnTo>
                    <a:pt x="10" y="2802"/>
                  </a:lnTo>
                  <a:lnTo>
                    <a:pt x="11" y="2802"/>
                  </a:lnTo>
                  <a:lnTo>
                    <a:pt x="10" y="2802"/>
                  </a:lnTo>
                  <a:lnTo>
                    <a:pt x="10" y="2803"/>
                  </a:lnTo>
                  <a:close/>
                  <a:moveTo>
                    <a:pt x="34" y="2770"/>
                  </a:moveTo>
                  <a:lnTo>
                    <a:pt x="34" y="2768"/>
                  </a:lnTo>
                  <a:lnTo>
                    <a:pt x="34" y="2770"/>
                  </a:lnTo>
                  <a:close/>
                  <a:moveTo>
                    <a:pt x="35" y="2768"/>
                  </a:moveTo>
                  <a:lnTo>
                    <a:pt x="34" y="2768"/>
                  </a:lnTo>
                  <a:lnTo>
                    <a:pt x="34" y="2767"/>
                  </a:lnTo>
                  <a:lnTo>
                    <a:pt x="34" y="2765"/>
                  </a:lnTo>
                  <a:lnTo>
                    <a:pt x="34" y="2763"/>
                  </a:lnTo>
                  <a:lnTo>
                    <a:pt x="34" y="2765"/>
                  </a:lnTo>
                  <a:lnTo>
                    <a:pt x="34" y="2767"/>
                  </a:lnTo>
                  <a:lnTo>
                    <a:pt x="35" y="2767"/>
                  </a:lnTo>
                  <a:lnTo>
                    <a:pt x="34" y="2767"/>
                  </a:lnTo>
                  <a:lnTo>
                    <a:pt x="35" y="2767"/>
                  </a:lnTo>
                  <a:lnTo>
                    <a:pt x="35" y="2768"/>
                  </a:lnTo>
                  <a:close/>
                  <a:moveTo>
                    <a:pt x="347" y="2176"/>
                  </a:moveTo>
                  <a:lnTo>
                    <a:pt x="347" y="2177"/>
                  </a:lnTo>
                  <a:lnTo>
                    <a:pt x="346" y="2177"/>
                  </a:lnTo>
                  <a:lnTo>
                    <a:pt x="346" y="2179"/>
                  </a:lnTo>
                  <a:lnTo>
                    <a:pt x="346" y="2181"/>
                  </a:lnTo>
                  <a:lnTo>
                    <a:pt x="344" y="2181"/>
                  </a:lnTo>
                  <a:lnTo>
                    <a:pt x="344" y="2183"/>
                  </a:lnTo>
                  <a:lnTo>
                    <a:pt x="344" y="2185"/>
                  </a:lnTo>
                  <a:lnTo>
                    <a:pt x="342" y="2185"/>
                  </a:lnTo>
                  <a:lnTo>
                    <a:pt x="342" y="2183"/>
                  </a:lnTo>
                  <a:lnTo>
                    <a:pt x="344" y="2181"/>
                  </a:lnTo>
                  <a:lnTo>
                    <a:pt x="344" y="2179"/>
                  </a:lnTo>
                  <a:lnTo>
                    <a:pt x="346" y="2177"/>
                  </a:lnTo>
                  <a:lnTo>
                    <a:pt x="346" y="2176"/>
                  </a:lnTo>
                  <a:lnTo>
                    <a:pt x="347" y="2176"/>
                  </a:lnTo>
                  <a:lnTo>
                    <a:pt x="349" y="2176"/>
                  </a:lnTo>
                  <a:lnTo>
                    <a:pt x="347" y="2176"/>
                  </a:lnTo>
                  <a:close/>
                  <a:moveTo>
                    <a:pt x="346" y="2155"/>
                  </a:moveTo>
                  <a:lnTo>
                    <a:pt x="346" y="2157"/>
                  </a:lnTo>
                  <a:lnTo>
                    <a:pt x="344" y="2155"/>
                  </a:lnTo>
                  <a:lnTo>
                    <a:pt x="346" y="2155"/>
                  </a:lnTo>
                  <a:close/>
                  <a:moveTo>
                    <a:pt x="347" y="2152"/>
                  </a:moveTo>
                  <a:lnTo>
                    <a:pt x="346" y="2152"/>
                  </a:lnTo>
                  <a:lnTo>
                    <a:pt x="346" y="2150"/>
                  </a:lnTo>
                  <a:lnTo>
                    <a:pt x="346" y="2148"/>
                  </a:lnTo>
                  <a:lnTo>
                    <a:pt x="347" y="2148"/>
                  </a:lnTo>
                  <a:lnTo>
                    <a:pt x="346" y="2150"/>
                  </a:lnTo>
                  <a:lnTo>
                    <a:pt x="346" y="2152"/>
                  </a:lnTo>
                  <a:lnTo>
                    <a:pt x="347" y="2152"/>
                  </a:lnTo>
                  <a:close/>
                  <a:moveTo>
                    <a:pt x="349" y="2144"/>
                  </a:moveTo>
                  <a:lnTo>
                    <a:pt x="347" y="2144"/>
                  </a:lnTo>
                  <a:lnTo>
                    <a:pt x="347" y="2146"/>
                  </a:lnTo>
                  <a:lnTo>
                    <a:pt x="346" y="2146"/>
                  </a:lnTo>
                  <a:lnTo>
                    <a:pt x="346" y="2148"/>
                  </a:lnTo>
                  <a:lnTo>
                    <a:pt x="346" y="2150"/>
                  </a:lnTo>
                  <a:lnTo>
                    <a:pt x="346" y="2152"/>
                  </a:lnTo>
                  <a:lnTo>
                    <a:pt x="344" y="2152"/>
                  </a:lnTo>
                  <a:lnTo>
                    <a:pt x="346" y="2152"/>
                  </a:lnTo>
                  <a:lnTo>
                    <a:pt x="344" y="2153"/>
                  </a:lnTo>
                  <a:lnTo>
                    <a:pt x="344" y="2152"/>
                  </a:lnTo>
                  <a:lnTo>
                    <a:pt x="344" y="2150"/>
                  </a:lnTo>
                  <a:lnTo>
                    <a:pt x="346" y="2150"/>
                  </a:lnTo>
                  <a:lnTo>
                    <a:pt x="346" y="2148"/>
                  </a:lnTo>
                  <a:lnTo>
                    <a:pt x="346" y="2146"/>
                  </a:lnTo>
                  <a:lnTo>
                    <a:pt x="346" y="2144"/>
                  </a:lnTo>
                  <a:lnTo>
                    <a:pt x="347" y="2144"/>
                  </a:lnTo>
                  <a:lnTo>
                    <a:pt x="347" y="2142"/>
                  </a:lnTo>
                  <a:lnTo>
                    <a:pt x="349" y="2142"/>
                  </a:lnTo>
                  <a:lnTo>
                    <a:pt x="351" y="2142"/>
                  </a:lnTo>
                  <a:lnTo>
                    <a:pt x="351" y="2144"/>
                  </a:lnTo>
                  <a:lnTo>
                    <a:pt x="349" y="2144"/>
                  </a:lnTo>
                  <a:close/>
                  <a:moveTo>
                    <a:pt x="216" y="1858"/>
                  </a:moveTo>
                  <a:lnTo>
                    <a:pt x="215" y="1858"/>
                  </a:lnTo>
                  <a:lnTo>
                    <a:pt x="213" y="1858"/>
                  </a:lnTo>
                  <a:lnTo>
                    <a:pt x="213" y="1856"/>
                  </a:lnTo>
                  <a:lnTo>
                    <a:pt x="215" y="1856"/>
                  </a:lnTo>
                  <a:lnTo>
                    <a:pt x="216" y="1854"/>
                  </a:lnTo>
                  <a:lnTo>
                    <a:pt x="216" y="1856"/>
                  </a:lnTo>
                  <a:lnTo>
                    <a:pt x="216" y="1858"/>
                  </a:lnTo>
                  <a:close/>
                  <a:moveTo>
                    <a:pt x="215" y="1812"/>
                  </a:moveTo>
                  <a:lnTo>
                    <a:pt x="213" y="1812"/>
                  </a:lnTo>
                  <a:lnTo>
                    <a:pt x="213" y="1810"/>
                  </a:lnTo>
                  <a:lnTo>
                    <a:pt x="215" y="1808"/>
                  </a:lnTo>
                  <a:lnTo>
                    <a:pt x="215" y="1810"/>
                  </a:lnTo>
                  <a:lnTo>
                    <a:pt x="215" y="1812"/>
                  </a:lnTo>
                  <a:close/>
                  <a:moveTo>
                    <a:pt x="1915" y="1332"/>
                  </a:moveTo>
                  <a:lnTo>
                    <a:pt x="1917" y="1332"/>
                  </a:lnTo>
                  <a:lnTo>
                    <a:pt x="1919" y="1333"/>
                  </a:lnTo>
                  <a:lnTo>
                    <a:pt x="1917" y="1333"/>
                  </a:lnTo>
                  <a:lnTo>
                    <a:pt x="1917" y="1335"/>
                  </a:lnTo>
                  <a:lnTo>
                    <a:pt x="1917" y="1337"/>
                  </a:lnTo>
                  <a:lnTo>
                    <a:pt x="1915" y="1339"/>
                  </a:lnTo>
                  <a:lnTo>
                    <a:pt x="1915" y="1341"/>
                  </a:lnTo>
                  <a:lnTo>
                    <a:pt x="1914" y="1343"/>
                  </a:lnTo>
                  <a:lnTo>
                    <a:pt x="1912" y="1345"/>
                  </a:lnTo>
                  <a:lnTo>
                    <a:pt x="1912" y="1346"/>
                  </a:lnTo>
                  <a:lnTo>
                    <a:pt x="1910" y="1348"/>
                  </a:lnTo>
                  <a:lnTo>
                    <a:pt x="1910" y="1350"/>
                  </a:lnTo>
                  <a:lnTo>
                    <a:pt x="1908" y="1352"/>
                  </a:lnTo>
                  <a:lnTo>
                    <a:pt x="1908" y="1354"/>
                  </a:lnTo>
                  <a:lnTo>
                    <a:pt x="1908" y="1356"/>
                  </a:lnTo>
                  <a:lnTo>
                    <a:pt x="1906" y="1357"/>
                  </a:lnTo>
                  <a:lnTo>
                    <a:pt x="1906" y="1359"/>
                  </a:lnTo>
                  <a:lnTo>
                    <a:pt x="1904" y="1359"/>
                  </a:lnTo>
                  <a:lnTo>
                    <a:pt x="1904" y="1361"/>
                  </a:lnTo>
                  <a:lnTo>
                    <a:pt x="1904" y="1363"/>
                  </a:lnTo>
                  <a:lnTo>
                    <a:pt x="1903" y="1363"/>
                  </a:lnTo>
                  <a:lnTo>
                    <a:pt x="1903" y="1365"/>
                  </a:lnTo>
                  <a:lnTo>
                    <a:pt x="1903" y="1367"/>
                  </a:lnTo>
                  <a:lnTo>
                    <a:pt x="1903" y="1369"/>
                  </a:lnTo>
                  <a:lnTo>
                    <a:pt x="1901" y="1370"/>
                  </a:lnTo>
                  <a:lnTo>
                    <a:pt x="1901" y="1372"/>
                  </a:lnTo>
                  <a:lnTo>
                    <a:pt x="1899" y="1374"/>
                  </a:lnTo>
                  <a:lnTo>
                    <a:pt x="1899" y="1376"/>
                  </a:lnTo>
                  <a:lnTo>
                    <a:pt x="1897" y="1378"/>
                  </a:lnTo>
                  <a:lnTo>
                    <a:pt x="1897" y="1380"/>
                  </a:lnTo>
                  <a:lnTo>
                    <a:pt x="1897" y="1381"/>
                  </a:lnTo>
                  <a:lnTo>
                    <a:pt x="1897" y="1383"/>
                  </a:lnTo>
                  <a:lnTo>
                    <a:pt x="1897" y="1385"/>
                  </a:lnTo>
                  <a:lnTo>
                    <a:pt x="1895" y="1385"/>
                  </a:lnTo>
                  <a:lnTo>
                    <a:pt x="1895" y="1387"/>
                  </a:lnTo>
                  <a:lnTo>
                    <a:pt x="1893" y="1389"/>
                  </a:lnTo>
                  <a:lnTo>
                    <a:pt x="1893" y="1391"/>
                  </a:lnTo>
                  <a:lnTo>
                    <a:pt x="1893" y="1393"/>
                  </a:lnTo>
                  <a:lnTo>
                    <a:pt x="1891" y="1394"/>
                  </a:lnTo>
                  <a:lnTo>
                    <a:pt x="1891" y="1396"/>
                  </a:lnTo>
                  <a:lnTo>
                    <a:pt x="1890" y="1398"/>
                  </a:lnTo>
                  <a:lnTo>
                    <a:pt x="1888" y="1398"/>
                  </a:lnTo>
                  <a:lnTo>
                    <a:pt x="1886" y="1398"/>
                  </a:lnTo>
                  <a:lnTo>
                    <a:pt x="1886" y="1400"/>
                  </a:lnTo>
                  <a:lnTo>
                    <a:pt x="1886" y="1402"/>
                  </a:lnTo>
                  <a:lnTo>
                    <a:pt x="1886" y="1404"/>
                  </a:lnTo>
                  <a:lnTo>
                    <a:pt x="1884" y="1404"/>
                  </a:lnTo>
                  <a:lnTo>
                    <a:pt x="1884" y="1405"/>
                  </a:lnTo>
                  <a:lnTo>
                    <a:pt x="1882" y="1407"/>
                  </a:lnTo>
                  <a:lnTo>
                    <a:pt x="1882" y="1409"/>
                  </a:lnTo>
                  <a:lnTo>
                    <a:pt x="1880" y="1413"/>
                  </a:lnTo>
                  <a:lnTo>
                    <a:pt x="1879" y="1413"/>
                  </a:lnTo>
                  <a:lnTo>
                    <a:pt x="1879" y="1415"/>
                  </a:lnTo>
                  <a:lnTo>
                    <a:pt x="1879" y="1417"/>
                  </a:lnTo>
                  <a:lnTo>
                    <a:pt x="1879" y="1418"/>
                  </a:lnTo>
                  <a:lnTo>
                    <a:pt x="1877" y="1418"/>
                  </a:lnTo>
                  <a:lnTo>
                    <a:pt x="1875" y="1420"/>
                  </a:lnTo>
                  <a:lnTo>
                    <a:pt x="1873" y="1422"/>
                  </a:lnTo>
                  <a:lnTo>
                    <a:pt x="1873" y="1424"/>
                  </a:lnTo>
                  <a:lnTo>
                    <a:pt x="1871" y="1426"/>
                  </a:lnTo>
                  <a:lnTo>
                    <a:pt x="1871" y="1428"/>
                  </a:lnTo>
                  <a:lnTo>
                    <a:pt x="1869" y="1429"/>
                  </a:lnTo>
                  <a:lnTo>
                    <a:pt x="1867" y="1429"/>
                  </a:lnTo>
                  <a:lnTo>
                    <a:pt x="1867" y="1431"/>
                  </a:lnTo>
                  <a:lnTo>
                    <a:pt x="1867" y="1433"/>
                  </a:lnTo>
                  <a:lnTo>
                    <a:pt x="1866" y="1433"/>
                  </a:lnTo>
                  <a:lnTo>
                    <a:pt x="1866" y="1435"/>
                  </a:lnTo>
                  <a:lnTo>
                    <a:pt x="1866" y="1437"/>
                  </a:lnTo>
                  <a:lnTo>
                    <a:pt x="1864" y="1437"/>
                  </a:lnTo>
                  <a:lnTo>
                    <a:pt x="1864" y="1439"/>
                  </a:lnTo>
                  <a:lnTo>
                    <a:pt x="1864" y="1441"/>
                  </a:lnTo>
                  <a:lnTo>
                    <a:pt x="1862" y="1442"/>
                  </a:lnTo>
                  <a:lnTo>
                    <a:pt x="1862" y="1444"/>
                  </a:lnTo>
                  <a:lnTo>
                    <a:pt x="1860" y="1444"/>
                  </a:lnTo>
                  <a:lnTo>
                    <a:pt x="1860" y="1442"/>
                  </a:lnTo>
                  <a:lnTo>
                    <a:pt x="1860" y="1444"/>
                  </a:lnTo>
                  <a:lnTo>
                    <a:pt x="1860" y="1446"/>
                  </a:lnTo>
                  <a:lnTo>
                    <a:pt x="1860" y="1448"/>
                  </a:lnTo>
                  <a:lnTo>
                    <a:pt x="1858" y="1448"/>
                  </a:lnTo>
                  <a:lnTo>
                    <a:pt x="1856" y="1448"/>
                  </a:lnTo>
                  <a:lnTo>
                    <a:pt x="1856" y="1446"/>
                  </a:lnTo>
                  <a:lnTo>
                    <a:pt x="1856" y="1444"/>
                  </a:lnTo>
                  <a:lnTo>
                    <a:pt x="1856" y="1442"/>
                  </a:lnTo>
                  <a:lnTo>
                    <a:pt x="1858" y="1442"/>
                  </a:lnTo>
                  <a:lnTo>
                    <a:pt x="1858" y="1441"/>
                  </a:lnTo>
                  <a:lnTo>
                    <a:pt x="1860" y="1441"/>
                  </a:lnTo>
                  <a:lnTo>
                    <a:pt x="1860" y="1439"/>
                  </a:lnTo>
                  <a:lnTo>
                    <a:pt x="1860" y="1437"/>
                  </a:lnTo>
                  <a:lnTo>
                    <a:pt x="1862" y="1437"/>
                  </a:lnTo>
                  <a:lnTo>
                    <a:pt x="1862" y="1435"/>
                  </a:lnTo>
                  <a:lnTo>
                    <a:pt x="1862" y="1433"/>
                  </a:lnTo>
                  <a:lnTo>
                    <a:pt x="1862" y="1431"/>
                  </a:lnTo>
                  <a:lnTo>
                    <a:pt x="1862" y="1429"/>
                  </a:lnTo>
                  <a:lnTo>
                    <a:pt x="1864" y="1428"/>
                  </a:lnTo>
                  <a:lnTo>
                    <a:pt x="1864" y="1426"/>
                  </a:lnTo>
                  <a:lnTo>
                    <a:pt x="1864" y="1424"/>
                  </a:lnTo>
                  <a:lnTo>
                    <a:pt x="1864" y="1422"/>
                  </a:lnTo>
                  <a:lnTo>
                    <a:pt x="1866" y="1420"/>
                  </a:lnTo>
                  <a:lnTo>
                    <a:pt x="1866" y="1418"/>
                  </a:lnTo>
                  <a:lnTo>
                    <a:pt x="1866" y="1417"/>
                  </a:lnTo>
                  <a:lnTo>
                    <a:pt x="1867" y="1417"/>
                  </a:lnTo>
                  <a:lnTo>
                    <a:pt x="1867" y="1415"/>
                  </a:lnTo>
                  <a:lnTo>
                    <a:pt x="1869" y="1415"/>
                  </a:lnTo>
                  <a:lnTo>
                    <a:pt x="1869" y="1417"/>
                  </a:lnTo>
                  <a:lnTo>
                    <a:pt x="1869" y="1415"/>
                  </a:lnTo>
                  <a:lnTo>
                    <a:pt x="1869" y="1413"/>
                  </a:lnTo>
                  <a:lnTo>
                    <a:pt x="1871" y="1411"/>
                  </a:lnTo>
                  <a:lnTo>
                    <a:pt x="1871" y="1409"/>
                  </a:lnTo>
                  <a:lnTo>
                    <a:pt x="1873" y="1407"/>
                  </a:lnTo>
                  <a:lnTo>
                    <a:pt x="1873" y="1405"/>
                  </a:lnTo>
                  <a:lnTo>
                    <a:pt x="1873" y="1404"/>
                  </a:lnTo>
                  <a:lnTo>
                    <a:pt x="1871" y="1402"/>
                  </a:lnTo>
                  <a:lnTo>
                    <a:pt x="1871" y="1400"/>
                  </a:lnTo>
                  <a:lnTo>
                    <a:pt x="1871" y="1398"/>
                  </a:lnTo>
                  <a:lnTo>
                    <a:pt x="1871" y="1396"/>
                  </a:lnTo>
                  <a:lnTo>
                    <a:pt x="1871" y="1394"/>
                  </a:lnTo>
                  <a:lnTo>
                    <a:pt x="1873" y="1393"/>
                  </a:lnTo>
                  <a:lnTo>
                    <a:pt x="1875" y="1391"/>
                  </a:lnTo>
                  <a:lnTo>
                    <a:pt x="1875" y="1389"/>
                  </a:lnTo>
                  <a:lnTo>
                    <a:pt x="1875" y="1387"/>
                  </a:lnTo>
                  <a:lnTo>
                    <a:pt x="1877" y="1387"/>
                  </a:lnTo>
                  <a:lnTo>
                    <a:pt x="1877" y="1385"/>
                  </a:lnTo>
                  <a:lnTo>
                    <a:pt x="1877" y="1383"/>
                  </a:lnTo>
                  <a:lnTo>
                    <a:pt x="1879" y="1383"/>
                  </a:lnTo>
                  <a:lnTo>
                    <a:pt x="1879" y="1381"/>
                  </a:lnTo>
                  <a:lnTo>
                    <a:pt x="1879" y="1380"/>
                  </a:lnTo>
                  <a:lnTo>
                    <a:pt x="1880" y="1380"/>
                  </a:lnTo>
                  <a:lnTo>
                    <a:pt x="1882" y="1380"/>
                  </a:lnTo>
                  <a:lnTo>
                    <a:pt x="1882" y="1378"/>
                  </a:lnTo>
                  <a:lnTo>
                    <a:pt x="1884" y="1378"/>
                  </a:lnTo>
                  <a:lnTo>
                    <a:pt x="1884" y="1380"/>
                  </a:lnTo>
                  <a:lnTo>
                    <a:pt x="1884" y="1378"/>
                  </a:lnTo>
                  <a:lnTo>
                    <a:pt x="1884" y="1376"/>
                  </a:lnTo>
                  <a:lnTo>
                    <a:pt x="1886" y="1376"/>
                  </a:lnTo>
                  <a:lnTo>
                    <a:pt x="1886" y="1374"/>
                  </a:lnTo>
                  <a:lnTo>
                    <a:pt x="1888" y="1374"/>
                  </a:lnTo>
                  <a:lnTo>
                    <a:pt x="1888" y="1372"/>
                  </a:lnTo>
                  <a:lnTo>
                    <a:pt x="1890" y="1372"/>
                  </a:lnTo>
                  <a:lnTo>
                    <a:pt x="1890" y="1370"/>
                  </a:lnTo>
                  <a:lnTo>
                    <a:pt x="1890" y="1369"/>
                  </a:lnTo>
                  <a:lnTo>
                    <a:pt x="1890" y="1367"/>
                  </a:lnTo>
                  <a:lnTo>
                    <a:pt x="1891" y="1367"/>
                  </a:lnTo>
                  <a:lnTo>
                    <a:pt x="1891" y="1365"/>
                  </a:lnTo>
                  <a:lnTo>
                    <a:pt x="1891" y="1363"/>
                  </a:lnTo>
                  <a:lnTo>
                    <a:pt x="1893" y="1361"/>
                  </a:lnTo>
                  <a:lnTo>
                    <a:pt x="1895" y="1361"/>
                  </a:lnTo>
                  <a:lnTo>
                    <a:pt x="1895" y="1359"/>
                  </a:lnTo>
                  <a:lnTo>
                    <a:pt x="1897" y="1359"/>
                  </a:lnTo>
                  <a:lnTo>
                    <a:pt x="1899" y="1359"/>
                  </a:lnTo>
                  <a:lnTo>
                    <a:pt x="1899" y="1357"/>
                  </a:lnTo>
                  <a:lnTo>
                    <a:pt x="1901" y="1357"/>
                  </a:lnTo>
                  <a:lnTo>
                    <a:pt x="1901" y="1356"/>
                  </a:lnTo>
                  <a:lnTo>
                    <a:pt x="1903" y="1354"/>
                  </a:lnTo>
                  <a:lnTo>
                    <a:pt x="1904" y="1352"/>
                  </a:lnTo>
                  <a:lnTo>
                    <a:pt x="1904" y="1350"/>
                  </a:lnTo>
                  <a:lnTo>
                    <a:pt x="1903" y="1348"/>
                  </a:lnTo>
                  <a:lnTo>
                    <a:pt x="1904" y="1348"/>
                  </a:lnTo>
                  <a:lnTo>
                    <a:pt x="1904" y="1346"/>
                  </a:lnTo>
                  <a:lnTo>
                    <a:pt x="1904" y="1345"/>
                  </a:lnTo>
                  <a:lnTo>
                    <a:pt x="1903" y="1343"/>
                  </a:lnTo>
                  <a:lnTo>
                    <a:pt x="1903" y="1341"/>
                  </a:lnTo>
                  <a:lnTo>
                    <a:pt x="1904" y="1341"/>
                  </a:lnTo>
                  <a:lnTo>
                    <a:pt x="1906" y="1339"/>
                  </a:lnTo>
                  <a:lnTo>
                    <a:pt x="1906" y="1337"/>
                  </a:lnTo>
                  <a:lnTo>
                    <a:pt x="1908" y="1335"/>
                  </a:lnTo>
                  <a:lnTo>
                    <a:pt x="1908" y="1333"/>
                  </a:lnTo>
                  <a:lnTo>
                    <a:pt x="1910" y="1333"/>
                  </a:lnTo>
                  <a:lnTo>
                    <a:pt x="1910" y="1332"/>
                  </a:lnTo>
                  <a:lnTo>
                    <a:pt x="1912" y="1332"/>
                  </a:lnTo>
                  <a:lnTo>
                    <a:pt x="1914" y="1332"/>
                  </a:lnTo>
                  <a:lnTo>
                    <a:pt x="1915" y="1332"/>
                  </a:lnTo>
                  <a:close/>
                  <a:moveTo>
                    <a:pt x="1845" y="997"/>
                  </a:moveTo>
                  <a:lnTo>
                    <a:pt x="1843" y="997"/>
                  </a:lnTo>
                  <a:lnTo>
                    <a:pt x="1843" y="995"/>
                  </a:lnTo>
                  <a:lnTo>
                    <a:pt x="1843" y="994"/>
                  </a:lnTo>
                  <a:lnTo>
                    <a:pt x="1845" y="994"/>
                  </a:lnTo>
                  <a:lnTo>
                    <a:pt x="1843" y="992"/>
                  </a:lnTo>
                  <a:lnTo>
                    <a:pt x="1843" y="990"/>
                  </a:lnTo>
                  <a:lnTo>
                    <a:pt x="1845" y="990"/>
                  </a:lnTo>
                  <a:lnTo>
                    <a:pt x="1845" y="988"/>
                  </a:lnTo>
                  <a:lnTo>
                    <a:pt x="1847" y="988"/>
                  </a:lnTo>
                  <a:lnTo>
                    <a:pt x="1849" y="988"/>
                  </a:lnTo>
                  <a:lnTo>
                    <a:pt x="1849" y="990"/>
                  </a:lnTo>
                  <a:lnTo>
                    <a:pt x="1849" y="992"/>
                  </a:lnTo>
                  <a:lnTo>
                    <a:pt x="1849" y="994"/>
                  </a:lnTo>
                  <a:lnTo>
                    <a:pt x="1847" y="995"/>
                  </a:lnTo>
                  <a:lnTo>
                    <a:pt x="1845" y="997"/>
                  </a:lnTo>
                  <a:close/>
                  <a:moveTo>
                    <a:pt x="1241" y="724"/>
                  </a:moveTo>
                  <a:lnTo>
                    <a:pt x="1240" y="724"/>
                  </a:lnTo>
                  <a:lnTo>
                    <a:pt x="1241" y="724"/>
                  </a:lnTo>
                  <a:lnTo>
                    <a:pt x="1241" y="726"/>
                  </a:lnTo>
                  <a:lnTo>
                    <a:pt x="1243" y="726"/>
                  </a:lnTo>
                  <a:lnTo>
                    <a:pt x="1243" y="724"/>
                  </a:lnTo>
                  <a:lnTo>
                    <a:pt x="1245" y="726"/>
                  </a:lnTo>
                  <a:lnTo>
                    <a:pt x="1245" y="728"/>
                  </a:lnTo>
                  <a:lnTo>
                    <a:pt x="1247" y="728"/>
                  </a:lnTo>
                  <a:lnTo>
                    <a:pt x="1247" y="726"/>
                  </a:lnTo>
                  <a:lnTo>
                    <a:pt x="1249" y="726"/>
                  </a:lnTo>
                  <a:lnTo>
                    <a:pt x="1249" y="728"/>
                  </a:lnTo>
                  <a:lnTo>
                    <a:pt x="1247" y="730"/>
                  </a:lnTo>
                  <a:lnTo>
                    <a:pt x="1247" y="731"/>
                  </a:lnTo>
                  <a:lnTo>
                    <a:pt x="1249" y="731"/>
                  </a:lnTo>
                  <a:lnTo>
                    <a:pt x="1249" y="733"/>
                  </a:lnTo>
                  <a:lnTo>
                    <a:pt x="1247" y="733"/>
                  </a:lnTo>
                  <a:lnTo>
                    <a:pt x="1245" y="735"/>
                  </a:lnTo>
                  <a:lnTo>
                    <a:pt x="1243" y="737"/>
                  </a:lnTo>
                  <a:lnTo>
                    <a:pt x="1241" y="737"/>
                  </a:lnTo>
                  <a:lnTo>
                    <a:pt x="1241" y="733"/>
                  </a:lnTo>
                  <a:lnTo>
                    <a:pt x="1240" y="733"/>
                  </a:lnTo>
                  <a:lnTo>
                    <a:pt x="1240" y="735"/>
                  </a:lnTo>
                  <a:lnTo>
                    <a:pt x="1238" y="735"/>
                  </a:lnTo>
                  <a:lnTo>
                    <a:pt x="1236" y="737"/>
                  </a:lnTo>
                  <a:lnTo>
                    <a:pt x="1234" y="737"/>
                  </a:lnTo>
                  <a:lnTo>
                    <a:pt x="1232" y="733"/>
                  </a:lnTo>
                  <a:lnTo>
                    <a:pt x="1232" y="731"/>
                  </a:lnTo>
                  <a:lnTo>
                    <a:pt x="1232" y="730"/>
                  </a:lnTo>
                  <a:lnTo>
                    <a:pt x="1232" y="728"/>
                  </a:lnTo>
                  <a:lnTo>
                    <a:pt x="1234" y="728"/>
                  </a:lnTo>
                  <a:lnTo>
                    <a:pt x="1236" y="728"/>
                  </a:lnTo>
                  <a:lnTo>
                    <a:pt x="1234" y="726"/>
                  </a:lnTo>
                  <a:lnTo>
                    <a:pt x="1234" y="720"/>
                  </a:lnTo>
                  <a:lnTo>
                    <a:pt x="1236" y="718"/>
                  </a:lnTo>
                  <a:lnTo>
                    <a:pt x="1238" y="717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41" y="717"/>
                  </a:lnTo>
                  <a:lnTo>
                    <a:pt x="1241" y="718"/>
                  </a:lnTo>
                  <a:lnTo>
                    <a:pt x="1241" y="720"/>
                  </a:lnTo>
                  <a:lnTo>
                    <a:pt x="1241" y="722"/>
                  </a:lnTo>
                  <a:lnTo>
                    <a:pt x="1241" y="724"/>
                  </a:lnTo>
                  <a:close/>
                  <a:moveTo>
                    <a:pt x="1254" y="674"/>
                  </a:moveTo>
                  <a:lnTo>
                    <a:pt x="1251" y="676"/>
                  </a:lnTo>
                  <a:lnTo>
                    <a:pt x="1251" y="674"/>
                  </a:lnTo>
                  <a:lnTo>
                    <a:pt x="1252" y="672"/>
                  </a:lnTo>
                  <a:lnTo>
                    <a:pt x="1254" y="672"/>
                  </a:lnTo>
                  <a:lnTo>
                    <a:pt x="1254" y="674"/>
                  </a:lnTo>
                  <a:close/>
                  <a:moveTo>
                    <a:pt x="1361" y="650"/>
                  </a:moveTo>
                  <a:lnTo>
                    <a:pt x="1360" y="650"/>
                  </a:lnTo>
                  <a:lnTo>
                    <a:pt x="1360" y="648"/>
                  </a:lnTo>
                  <a:lnTo>
                    <a:pt x="1361" y="648"/>
                  </a:lnTo>
                  <a:lnTo>
                    <a:pt x="1361" y="650"/>
                  </a:lnTo>
                  <a:close/>
                  <a:moveTo>
                    <a:pt x="1354" y="641"/>
                  </a:moveTo>
                  <a:lnTo>
                    <a:pt x="1354" y="643"/>
                  </a:lnTo>
                  <a:lnTo>
                    <a:pt x="1352" y="641"/>
                  </a:lnTo>
                  <a:lnTo>
                    <a:pt x="1354" y="639"/>
                  </a:lnTo>
                  <a:lnTo>
                    <a:pt x="1356" y="639"/>
                  </a:lnTo>
                  <a:lnTo>
                    <a:pt x="1358" y="639"/>
                  </a:lnTo>
                  <a:lnTo>
                    <a:pt x="1356" y="641"/>
                  </a:lnTo>
                  <a:lnTo>
                    <a:pt x="1354" y="641"/>
                  </a:lnTo>
                  <a:close/>
                  <a:moveTo>
                    <a:pt x="1358" y="637"/>
                  </a:moveTo>
                  <a:lnTo>
                    <a:pt x="1356" y="637"/>
                  </a:lnTo>
                  <a:lnTo>
                    <a:pt x="1354" y="637"/>
                  </a:lnTo>
                  <a:lnTo>
                    <a:pt x="1356" y="635"/>
                  </a:lnTo>
                  <a:lnTo>
                    <a:pt x="1356" y="637"/>
                  </a:lnTo>
                  <a:lnTo>
                    <a:pt x="1358" y="637"/>
                  </a:lnTo>
                  <a:close/>
                  <a:moveTo>
                    <a:pt x="1354" y="639"/>
                  </a:moveTo>
                  <a:lnTo>
                    <a:pt x="1352" y="639"/>
                  </a:lnTo>
                  <a:lnTo>
                    <a:pt x="1352" y="637"/>
                  </a:lnTo>
                  <a:lnTo>
                    <a:pt x="1352" y="635"/>
                  </a:lnTo>
                  <a:lnTo>
                    <a:pt x="1354" y="637"/>
                  </a:lnTo>
                  <a:lnTo>
                    <a:pt x="1354" y="639"/>
                  </a:lnTo>
                  <a:close/>
                  <a:moveTo>
                    <a:pt x="1363" y="624"/>
                  </a:moveTo>
                  <a:lnTo>
                    <a:pt x="1361" y="622"/>
                  </a:lnTo>
                  <a:lnTo>
                    <a:pt x="1363" y="622"/>
                  </a:lnTo>
                  <a:lnTo>
                    <a:pt x="1363" y="624"/>
                  </a:lnTo>
                  <a:close/>
                  <a:moveTo>
                    <a:pt x="1297" y="617"/>
                  </a:moveTo>
                  <a:lnTo>
                    <a:pt x="1299" y="617"/>
                  </a:lnTo>
                  <a:lnTo>
                    <a:pt x="1300" y="617"/>
                  </a:lnTo>
                  <a:lnTo>
                    <a:pt x="1300" y="619"/>
                  </a:lnTo>
                  <a:lnTo>
                    <a:pt x="1300" y="621"/>
                  </a:lnTo>
                  <a:lnTo>
                    <a:pt x="1302" y="621"/>
                  </a:lnTo>
                  <a:lnTo>
                    <a:pt x="1304" y="621"/>
                  </a:lnTo>
                  <a:lnTo>
                    <a:pt x="1304" y="622"/>
                  </a:lnTo>
                  <a:lnTo>
                    <a:pt x="1304" y="624"/>
                  </a:lnTo>
                  <a:lnTo>
                    <a:pt x="1302" y="624"/>
                  </a:lnTo>
                  <a:lnTo>
                    <a:pt x="1302" y="626"/>
                  </a:lnTo>
                  <a:lnTo>
                    <a:pt x="1300" y="626"/>
                  </a:lnTo>
                  <a:lnTo>
                    <a:pt x="1300" y="624"/>
                  </a:lnTo>
                  <a:lnTo>
                    <a:pt x="1299" y="624"/>
                  </a:lnTo>
                  <a:lnTo>
                    <a:pt x="1299" y="622"/>
                  </a:lnTo>
                  <a:lnTo>
                    <a:pt x="1297" y="622"/>
                  </a:lnTo>
                  <a:lnTo>
                    <a:pt x="1295" y="622"/>
                  </a:lnTo>
                  <a:lnTo>
                    <a:pt x="1295" y="621"/>
                  </a:lnTo>
                  <a:lnTo>
                    <a:pt x="1295" y="619"/>
                  </a:lnTo>
                  <a:lnTo>
                    <a:pt x="1295" y="617"/>
                  </a:lnTo>
                  <a:lnTo>
                    <a:pt x="1297" y="617"/>
                  </a:lnTo>
                  <a:lnTo>
                    <a:pt x="1295" y="617"/>
                  </a:lnTo>
                  <a:lnTo>
                    <a:pt x="1295" y="615"/>
                  </a:lnTo>
                  <a:lnTo>
                    <a:pt x="1297" y="615"/>
                  </a:lnTo>
                  <a:lnTo>
                    <a:pt x="1297" y="617"/>
                  </a:lnTo>
                  <a:close/>
                  <a:moveTo>
                    <a:pt x="1284" y="604"/>
                  </a:moveTo>
                  <a:lnTo>
                    <a:pt x="1286" y="606"/>
                  </a:lnTo>
                  <a:lnTo>
                    <a:pt x="1284" y="606"/>
                  </a:lnTo>
                  <a:lnTo>
                    <a:pt x="1284" y="608"/>
                  </a:lnTo>
                  <a:lnTo>
                    <a:pt x="1282" y="608"/>
                  </a:lnTo>
                  <a:lnTo>
                    <a:pt x="1280" y="608"/>
                  </a:lnTo>
                  <a:lnTo>
                    <a:pt x="1278" y="608"/>
                  </a:lnTo>
                  <a:lnTo>
                    <a:pt x="1278" y="606"/>
                  </a:lnTo>
                  <a:lnTo>
                    <a:pt x="1278" y="604"/>
                  </a:lnTo>
                  <a:lnTo>
                    <a:pt x="1280" y="604"/>
                  </a:lnTo>
                  <a:lnTo>
                    <a:pt x="1280" y="606"/>
                  </a:lnTo>
                  <a:lnTo>
                    <a:pt x="1282" y="604"/>
                  </a:lnTo>
                  <a:lnTo>
                    <a:pt x="1284" y="604"/>
                  </a:lnTo>
                  <a:close/>
                  <a:moveTo>
                    <a:pt x="1302" y="585"/>
                  </a:moveTo>
                  <a:lnTo>
                    <a:pt x="1304" y="589"/>
                  </a:lnTo>
                  <a:lnTo>
                    <a:pt x="1302" y="589"/>
                  </a:lnTo>
                  <a:lnTo>
                    <a:pt x="1300" y="589"/>
                  </a:lnTo>
                  <a:lnTo>
                    <a:pt x="1297" y="587"/>
                  </a:lnTo>
                  <a:lnTo>
                    <a:pt x="1295" y="587"/>
                  </a:lnTo>
                  <a:lnTo>
                    <a:pt x="1293" y="587"/>
                  </a:lnTo>
                  <a:lnTo>
                    <a:pt x="1293" y="584"/>
                  </a:lnTo>
                  <a:lnTo>
                    <a:pt x="1291" y="584"/>
                  </a:lnTo>
                  <a:lnTo>
                    <a:pt x="1293" y="582"/>
                  </a:lnTo>
                  <a:lnTo>
                    <a:pt x="1291" y="580"/>
                  </a:lnTo>
                  <a:lnTo>
                    <a:pt x="1291" y="576"/>
                  </a:lnTo>
                  <a:lnTo>
                    <a:pt x="1291" y="574"/>
                  </a:lnTo>
                  <a:lnTo>
                    <a:pt x="1289" y="574"/>
                  </a:lnTo>
                  <a:lnTo>
                    <a:pt x="1291" y="573"/>
                  </a:lnTo>
                  <a:lnTo>
                    <a:pt x="1291" y="571"/>
                  </a:lnTo>
                  <a:lnTo>
                    <a:pt x="1291" y="569"/>
                  </a:lnTo>
                  <a:lnTo>
                    <a:pt x="1293" y="567"/>
                  </a:lnTo>
                  <a:lnTo>
                    <a:pt x="1295" y="569"/>
                  </a:lnTo>
                  <a:lnTo>
                    <a:pt x="1297" y="573"/>
                  </a:lnTo>
                  <a:lnTo>
                    <a:pt x="1297" y="574"/>
                  </a:lnTo>
                  <a:lnTo>
                    <a:pt x="1297" y="576"/>
                  </a:lnTo>
                  <a:lnTo>
                    <a:pt x="1299" y="578"/>
                  </a:lnTo>
                  <a:lnTo>
                    <a:pt x="1300" y="580"/>
                  </a:lnTo>
                  <a:lnTo>
                    <a:pt x="1302" y="584"/>
                  </a:lnTo>
                  <a:lnTo>
                    <a:pt x="1302" y="585"/>
                  </a:lnTo>
                  <a:close/>
                  <a:moveTo>
                    <a:pt x="1347" y="560"/>
                  </a:moveTo>
                  <a:lnTo>
                    <a:pt x="1345" y="558"/>
                  </a:lnTo>
                  <a:lnTo>
                    <a:pt x="1347" y="558"/>
                  </a:lnTo>
                  <a:lnTo>
                    <a:pt x="1347" y="556"/>
                  </a:lnTo>
                  <a:lnTo>
                    <a:pt x="1347" y="558"/>
                  </a:lnTo>
                  <a:lnTo>
                    <a:pt x="1347" y="560"/>
                  </a:lnTo>
                  <a:close/>
                  <a:moveTo>
                    <a:pt x="1345" y="558"/>
                  </a:moveTo>
                  <a:lnTo>
                    <a:pt x="1343" y="558"/>
                  </a:lnTo>
                  <a:lnTo>
                    <a:pt x="1343" y="556"/>
                  </a:lnTo>
                  <a:lnTo>
                    <a:pt x="1345" y="556"/>
                  </a:lnTo>
                  <a:lnTo>
                    <a:pt x="1345" y="558"/>
                  </a:lnTo>
                  <a:close/>
                  <a:moveTo>
                    <a:pt x="1288" y="561"/>
                  </a:moveTo>
                  <a:lnTo>
                    <a:pt x="1286" y="561"/>
                  </a:lnTo>
                  <a:lnTo>
                    <a:pt x="1286" y="560"/>
                  </a:lnTo>
                  <a:lnTo>
                    <a:pt x="1286" y="558"/>
                  </a:lnTo>
                  <a:lnTo>
                    <a:pt x="1286" y="556"/>
                  </a:lnTo>
                  <a:lnTo>
                    <a:pt x="1288" y="556"/>
                  </a:lnTo>
                  <a:lnTo>
                    <a:pt x="1289" y="558"/>
                  </a:lnTo>
                  <a:lnTo>
                    <a:pt x="1289" y="560"/>
                  </a:lnTo>
                  <a:lnTo>
                    <a:pt x="1288" y="561"/>
                  </a:lnTo>
                  <a:close/>
                  <a:moveTo>
                    <a:pt x="1443" y="508"/>
                  </a:moveTo>
                  <a:lnTo>
                    <a:pt x="1443" y="510"/>
                  </a:lnTo>
                  <a:lnTo>
                    <a:pt x="1443" y="508"/>
                  </a:lnTo>
                  <a:lnTo>
                    <a:pt x="1443" y="506"/>
                  </a:lnTo>
                  <a:lnTo>
                    <a:pt x="1445" y="506"/>
                  </a:lnTo>
                  <a:lnTo>
                    <a:pt x="1446" y="506"/>
                  </a:lnTo>
                  <a:lnTo>
                    <a:pt x="1446" y="508"/>
                  </a:lnTo>
                  <a:lnTo>
                    <a:pt x="1445" y="508"/>
                  </a:lnTo>
                  <a:lnTo>
                    <a:pt x="1443" y="508"/>
                  </a:lnTo>
                  <a:close/>
                  <a:moveTo>
                    <a:pt x="1446" y="506"/>
                  </a:moveTo>
                  <a:lnTo>
                    <a:pt x="1445" y="506"/>
                  </a:lnTo>
                  <a:lnTo>
                    <a:pt x="1445" y="504"/>
                  </a:lnTo>
                  <a:lnTo>
                    <a:pt x="1445" y="502"/>
                  </a:lnTo>
                  <a:lnTo>
                    <a:pt x="1446" y="502"/>
                  </a:lnTo>
                  <a:lnTo>
                    <a:pt x="1448" y="502"/>
                  </a:lnTo>
                  <a:lnTo>
                    <a:pt x="1448" y="504"/>
                  </a:lnTo>
                  <a:lnTo>
                    <a:pt x="1446" y="506"/>
                  </a:lnTo>
                  <a:close/>
                  <a:moveTo>
                    <a:pt x="1445" y="502"/>
                  </a:moveTo>
                  <a:lnTo>
                    <a:pt x="1443" y="502"/>
                  </a:lnTo>
                  <a:lnTo>
                    <a:pt x="1441" y="502"/>
                  </a:lnTo>
                  <a:lnTo>
                    <a:pt x="1439" y="502"/>
                  </a:lnTo>
                  <a:lnTo>
                    <a:pt x="1439" y="501"/>
                  </a:lnTo>
                  <a:lnTo>
                    <a:pt x="1441" y="501"/>
                  </a:lnTo>
                  <a:lnTo>
                    <a:pt x="1443" y="501"/>
                  </a:lnTo>
                  <a:lnTo>
                    <a:pt x="1445" y="501"/>
                  </a:lnTo>
                  <a:lnTo>
                    <a:pt x="1445" y="502"/>
                  </a:lnTo>
                  <a:close/>
                  <a:moveTo>
                    <a:pt x="1406" y="497"/>
                  </a:moveTo>
                  <a:lnTo>
                    <a:pt x="1404" y="497"/>
                  </a:lnTo>
                  <a:lnTo>
                    <a:pt x="1404" y="495"/>
                  </a:lnTo>
                  <a:lnTo>
                    <a:pt x="1406" y="495"/>
                  </a:lnTo>
                  <a:lnTo>
                    <a:pt x="1406" y="497"/>
                  </a:lnTo>
                  <a:close/>
                  <a:moveTo>
                    <a:pt x="1443" y="475"/>
                  </a:moveTo>
                  <a:lnTo>
                    <a:pt x="1441" y="473"/>
                  </a:lnTo>
                  <a:lnTo>
                    <a:pt x="1443" y="473"/>
                  </a:lnTo>
                  <a:lnTo>
                    <a:pt x="1445" y="473"/>
                  </a:lnTo>
                  <a:lnTo>
                    <a:pt x="1443" y="475"/>
                  </a:lnTo>
                  <a:close/>
                  <a:moveTo>
                    <a:pt x="1302" y="460"/>
                  </a:moveTo>
                  <a:lnTo>
                    <a:pt x="1302" y="462"/>
                  </a:lnTo>
                  <a:lnTo>
                    <a:pt x="1300" y="462"/>
                  </a:lnTo>
                  <a:lnTo>
                    <a:pt x="1300" y="460"/>
                  </a:lnTo>
                  <a:lnTo>
                    <a:pt x="1299" y="462"/>
                  </a:lnTo>
                  <a:lnTo>
                    <a:pt x="1299" y="460"/>
                  </a:lnTo>
                  <a:lnTo>
                    <a:pt x="1300" y="460"/>
                  </a:lnTo>
                  <a:lnTo>
                    <a:pt x="1300" y="458"/>
                  </a:lnTo>
                  <a:lnTo>
                    <a:pt x="1302" y="458"/>
                  </a:lnTo>
                  <a:lnTo>
                    <a:pt x="1302" y="460"/>
                  </a:lnTo>
                  <a:close/>
                  <a:moveTo>
                    <a:pt x="1478" y="449"/>
                  </a:moveTo>
                  <a:lnTo>
                    <a:pt x="1480" y="449"/>
                  </a:lnTo>
                  <a:lnTo>
                    <a:pt x="1478" y="449"/>
                  </a:lnTo>
                  <a:lnTo>
                    <a:pt x="1478" y="451"/>
                  </a:lnTo>
                  <a:lnTo>
                    <a:pt x="1478" y="449"/>
                  </a:lnTo>
                  <a:lnTo>
                    <a:pt x="1476" y="449"/>
                  </a:lnTo>
                  <a:lnTo>
                    <a:pt x="1478" y="449"/>
                  </a:lnTo>
                  <a:close/>
                  <a:moveTo>
                    <a:pt x="1474" y="443"/>
                  </a:moveTo>
                  <a:lnTo>
                    <a:pt x="1476" y="443"/>
                  </a:lnTo>
                  <a:lnTo>
                    <a:pt x="1476" y="445"/>
                  </a:lnTo>
                  <a:lnTo>
                    <a:pt x="1474" y="445"/>
                  </a:lnTo>
                  <a:lnTo>
                    <a:pt x="1474" y="443"/>
                  </a:lnTo>
                  <a:close/>
                  <a:moveTo>
                    <a:pt x="1496" y="443"/>
                  </a:moveTo>
                  <a:lnTo>
                    <a:pt x="1496" y="445"/>
                  </a:lnTo>
                  <a:lnTo>
                    <a:pt x="1494" y="443"/>
                  </a:lnTo>
                  <a:lnTo>
                    <a:pt x="1494" y="441"/>
                  </a:lnTo>
                  <a:lnTo>
                    <a:pt x="1496" y="441"/>
                  </a:lnTo>
                  <a:lnTo>
                    <a:pt x="1496" y="443"/>
                  </a:lnTo>
                  <a:close/>
                  <a:moveTo>
                    <a:pt x="1502" y="443"/>
                  </a:moveTo>
                  <a:lnTo>
                    <a:pt x="1500" y="443"/>
                  </a:lnTo>
                  <a:lnTo>
                    <a:pt x="1500" y="441"/>
                  </a:lnTo>
                  <a:lnTo>
                    <a:pt x="1502" y="441"/>
                  </a:lnTo>
                  <a:lnTo>
                    <a:pt x="1504" y="441"/>
                  </a:lnTo>
                  <a:lnTo>
                    <a:pt x="1505" y="441"/>
                  </a:lnTo>
                  <a:lnTo>
                    <a:pt x="1504" y="441"/>
                  </a:lnTo>
                  <a:lnTo>
                    <a:pt x="1502" y="441"/>
                  </a:lnTo>
                  <a:lnTo>
                    <a:pt x="1502" y="443"/>
                  </a:lnTo>
                  <a:close/>
                  <a:moveTo>
                    <a:pt x="1450" y="417"/>
                  </a:moveTo>
                  <a:lnTo>
                    <a:pt x="1450" y="419"/>
                  </a:lnTo>
                  <a:lnTo>
                    <a:pt x="1452" y="419"/>
                  </a:lnTo>
                  <a:lnTo>
                    <a:pt x="1454" y="419"/>
                  </a:lnTo>
                  <a:lnTo>
                    <a:pt x="1454" y="421"/>
                  </a:lnTo>
                  <a:lnTo>
                    <a:pt x="1454" y="423"/>
                  </a:lnTo>
                  <a:lnTo>
                    <a:pt x="1456" y="423"/>
                  </a:lnTo>
                  <a:lnTo>
                    <a:pt x="1456" y="425"/>
                  </a:lnTo>
                  <a:lnTo>
                    <a:pt x="1456" y="427"/>
                  </a:lnTo>
                  <a:lnTo>
                    <a:pt x="1456" y="429"/>
                  </a:lnTo>
                  <a:lnTo>
                    <a:pt x="1456" y="430"/>
                  </a:lnTo>
                  <a:lnTo>
                    <a:pt x="1456" y="432"/>
                  </a:lnTo>
                  <a:lnTo>
                    <a:pt x="1454" y="432"/>
                  </a:lnTo>
                  <a:lnTo>
                    <a:pt x="1452" y="432"/>
                  </a:lnTo>
                  <a:lnTo>
                    <a:pt x="1452" y="434"/>
                  </a:lnTo>
                  <a:lnTo>
                    <a:pt x="1450" y="434"/>
                  </a:lnTo>
                  <a:lnTo>
                    <a:pt x="1448" y="434"/>
                  </a:lnTo>
                  <a:lnTo>
                    <a:pt x="1448" y="432"/>
                  </a:lnTo>
                  <a:lnTo>
                    <a:pt x="1446" y="432"/>
                  </a:lnTo>
                  <a:lnTo>
                    <a:pt x="1445" y="432"/>
                  </a:lnTo>
                  <a:lnTo>
                    <a:pt x="1445" y="430"/>
                  </a:lnTo>
                  <a:lnTo>
                    <a:pt x="1445" y="429"/>
                  </a:lnTo>
                  <a:lnTo>
                    <a:pt x="1443" y="429"/>
                  </a:lnTo>
                  <a:lnTo>
                    <a:pt x="1443" y="427"/>
                  </a:lnTo>
                  <a:lnTo>
                    <a:pt x="1443" y="425"/>
                  </a:lnTo>
                  <a:lnTo>
                    <a:pt x="1443" y="423"/>
                  </a:lnTo>
                  <a:lnTo>
                    <a:pt x="1443" y="421"/>
                  </a:lnTo>
                  <a:lnTo>
                    <a:pt x="1445" y="421"/>
                  </a:lnTo>
                  <a:lnTo>
                    <a:pt x="1445" y="419"/>
                  </a:lnTo>
                  <a:lnTo>
                    <a:pt x="1446" y="419"/>
                  </a:lnTo>
                  <a:lnTo>
                    <a:pt x="1446" y="417"/>
                  </a:lnTo>
                  <a:lnTo>
                    <a:pt x="1448" y="417"/>
                  </a:lnTo>
                  <a:lnTo>
                    <a:pt x="1450" y="417"/>
                  </a:lnTo>
                  <a:close/>
                  <a:moveTo>
                    <a:pt x="1450" y="417"/>
                  </a:moveTo>
                  <a:lnTo>
                    <a:pt x="1450" y="416"/>
                  </a:lnTo>
                  <a:lnTo>
                    <a:pt x="1450" y="417"/>
                  </a:lnTo>
                  <a:close/>
                  <a:moveTo>
                    <a:pt x="1456" y="416"/>
                  </a:moveTo>
                  <a:lnTo>
                    <a:pt x="1456" y="417"/>
                  </a:lnTo>
                  <a:lnTo>
                    <a:pt x="1454" y="417"/>
                  </a:lnTo>
                  <a:lnTo>
                    <a:pt x="1454" y="416"/>
                  </a:lnTo>
                  <a:lnTo>
                    <a:pt x="1454" y="414"/>
                  </a:lnTo>
                  <a:lnTo>
                    <a:pt x="1456" y="414"/>
                  </a:lnTo>
                  <a:lnTo>
                    <a:pt x="1456" y="416"/>
                  </a:lnTo>
                  <a:close/>
                  <a:moveTo>
                    <a:pt x="1404" y="395"/>
                  </a:moveTo>
                  <a:lnTo>
                    <a:pt x="1404" y="397"/>
                  </a:lnTo>
                  <a:lnTo>
                    <a:pt x="1404" y="399"/>
                  </a:lnTo>
                  <a:lnTo>
                    <a:pt x="1402" y="399"/>
                  </a:lnTo>
                  <a:lnTo>
                    <a:pt x="1402" y="397"/>
                  </a:lnTo>
                  <a:lnTo>
                    <a:pt x="1402" y="395"/>
                  </a:lnTo>
                  <a:lnTo>
                    <a:pt x="1402" y="393"/>
                  </a:lnTo>
                  <a:lnTo>
                    <a:pt x="1404" y="393"/>
                  </a:lnTo>
                  <a:lnTo>
                    <a:pt x="1404" y="395"/>
                  </a:lnTo>
                  <a:lnTo>
                    <a:pt x="1404" y="393"/>
                  </a:lnTo>
                  <a:lnTo>
                    <a:pt x="1404" y="395"/>
                  </a:lnTo>
                  <a:close/>
                  <a:moveTo>
                    <a:pt x="1483" y="379"/>
                  </a:moveTo>
                  <a:lnTo>
                    <a:pt x="1485" y="379"/>
                  </a:lnTo>
                  <a:lnTo>
                    <a:pt x="1487" y="379"/>
                  </a:lnTo>
                  <a:lnTo>
                    <a:pt x="1487" y="380"/>
                  </a:lnTo>
                  <a:lnTo>
                    <a:pt x="1489" y="380"/>
                  </a:lnTo>
                  <a:lnTo>
                    <a:pt x="1489" y="382"/>
                  </a:lnTo>
                  <a:lnTo>
                    <a:pt x="1491" y="382"/>
                  </a:lnTo>
                  <a:lnTo>
                    <a:pt x="1491" y="384"/>
                  </a:lnTo>
                  <a:lnTo>
                    <a:pt x="1491" y="386"/>
                  </a:lnTo>
                  <a:lnTo>
                    <a:pt x="1489" y="386"/>
                  </a:lnTo>
                  <a:lnTo>
                    <a:pt x="1487" y="388"/>
                  </a:lnTo>
                  <a:lnTo>
                    <a:pt x="1487" y="390"/>
                  </a:lnTo>
                  <a:lnTo>
                    <a:pt x="1487" y="392"/>
                  </a:lnTo>
                  <a:lnTo>
                    <a:pt x="1489" y="393"/>
                  </a:lnTo>
                  <a:lnTo>
                    <a:pt x="1491" y="393"/>
                  </a:lnTo>
                  <a:lnTo>
                    <a:pt x="1493" y="393"/>
                  </a:lnTo>
                  <a:lnTo>
                    <a:pt x="1493" y="395"/>
                  </a:lnTo>
                  <a:lnTo>
                    <a:pt x="1494" y="395"/>
                  </a:lnTo>
                  <a:lnTo>
                    <a:pt x="1496" y="397"/>
                  </a:lnTo>
                  <a:lnTo>
                    <a:pt x="1494" y="397"/>
                  </a:lnTo>
                  <a:lnTo>
                    <a:pt x="1494" y="399"/>
                  </a:lnTo>
                  <a:lnTo>
                    <a:pt x="1494" y="401"/>
                  </a:lnTo>
                  <a:lnTo>
                    <a:pt x="1494" y="399"/>
                  </a:lnTo>
                  <a:lnTo>
                    <a:pt x="1493" y="399"/>
                  </a:lnTo>
                  <a:lnTo>
                    <a:pt x="1491" y="397"/>
                  </a:lnTo>
                  <a:lnTo>
                    <a:pt x="1489" y="397"/>
                  </a:lnTo>
                  <a:lnTo>
                    <a:pt x="1487" y="395"/>
                  </a:lnTo>
                  <a:lnTo>
                    <a:pt x="1487" y="393"/>
                  </a:lnTo>
                  <a:lnTo>
                    <a:pt x="1485" y="392"/>
                  </a:lnTo>
                  <a:lnTo>
                    <a:pt x="1485" y="390"/>
                  </a:lnTo>
                  <a:lnTo>
                    <a:pt x="1483" y="388"/>
                  </a:lnTo>
                  <a:lnTo>
                    <a:pt x="1483" y="386"/>
                  </a:lnTo>
                  <a:lnTo>
                    <a:pt x="1481" y="384"/>
                  </a:lnTo>
                  <a:lnTo>
                    <a:pt x="1480" y="384"/>
                  </a:lnTo>
                  <a:lnTo>
                    <a:pt x="1480" y="382"/>
                  </a:lnTo>
                  <a:lnTo>
                    <a:pt x="1480" y="380"/>
                  </a:lnTo>
                  <a:lnTo>
                    <a:pt x="1481" y="379"/>
                  </a:lnTo>
                  <a:lnTo>
                    <a:pt x="1483" y="379"/>
                  </a:lnTo>
                  <a:close/>
                  <a:moveTo>
                    <a:pt x="1400" y="377"/>
                  </a:moveTo>
                  <a:lnTo>
                    <a:pt x="1402" y="377"/>
                  </a:lnTo>
                  <a:lnTo>
                    <a:pt x="1402" y="379"/>
                  </a:lnTo>
                  <a:lnTo>
                    <a:pt x="1400" y="379"/>
                  </a:lnTo>
                  <a:lnTo>
                    <a:pt x="1400" y="380"/>
                  </a:lnTo>
                  <a:lnTo>
                    <a:pt x="1398" y="380"/>
                  </a:lnTo>
                  <a:lnTo>
                    <a:pt x="1398" y="382"/>
                  </a:lnTo>
                  <a:lnTo>
                    <a:pt x="1397" y="382"/>
                  </a:lnTo>
                  <a:lnTo>
                    <a:pt x="1395" y="382"/>
                  </a:lnTo>
                  <a:lnTo>
                    <a:pt x="1395" y="384"/>
                  </a:lnTo>
                  <a:lnTo>
                    <a:pt x="1393" y="384"/>
                  </a:lnTo>
                  <a:lnTo>
                    <a:pt x="1393" y="382"/>
                  </a:lnTo>
                  <a:lnTo>
                    <a:pt x="1395" y="382"/>
                  </a:lnTo>
                  <a:lnTo>
                    <a:pt x="1395" y="380"/>
                  </a:lnTo>
                  <a:lnTo>
                    <a:pt x="1393" y="380"/>
                  </a:lnTo>
                  <a:lnTo>
                    <a:pt x="1393" y="379"/>
                  </a:lnTo>
                  <a:lnTo>
                    <a:pt x="1395" y="379"/>
                  </a:lnTo>
                  <a:lnTo>
                    <a:pt x="1395" y="377"/>
                  </a:lnTo>
                  <a:lnTo>
                    <a:pt x="1395" y="375"/>
                  </a:lnTo>
                  <a:lnTo>
                    <a:pt x="1397" y="375"/>
                  </a:lnTo>
                  <a:lnTo>
                    <a:pt x="1397" y="377"/>
                  </a:lnTo>
                  <a:lnTo>
                    <a:pt x="1398" y="377"/>
                  </a:lnTo>
                  <a:lnTo>
                    <a:pt x="1400" y="377"/>
                  </a:lnTo>
                  <a:lnTo>
                    <a:pt x="1400" y="375"/>
                  </a:lnTo>
                  <a:lnTo>
                    <a:pt x="1400" y="377"/>
                  </a:lnTo>
                  <a:close/>
                  <a:moveTo>
                    <a:pt x="1404" y="373"/>
                  </a:moveTo>
                  <a:lnTo>
                    <a:pt x="1404" y="375"/>
                  </a:lnTo>
                  <a:lnTo>
                    <a:pt x="1406" y="375"/>
                  </a:lnTo>
                  <a:lnTo>
                    <a:pt x="1404" y="375"/>
                  </a:lnTo>
                  <a:lnTo>
                    <a:pt x="1404" y="373"/>
                  </a:lnTo>
                  <a:close/>
                  <a:moveTo>
                    <a:pt x="1428" y="349"/>
                  </a:moveTo>
                  <a:lnTo>
                    <a:pt x="1430" y="349"/>
                  </a:lnTo>
                  <a:lnTo>
                    <a:pt x="1430" y="351"/>
                  </a:lnTo>
                  <a:lnTo>
                    <a:pt x="1430" y="349"/>
                  </a:lnTo>
                  <a:lnTo>
                    <a:pt x="1430" y="351"/>
                  </a:lnTo>
                  <a:lnTo>
                    <a:pt x="1430" y="349"/>
                  </a:lnTo>
                  <a:lnTo>
                    <a:pt x="1430" y="351"/>
                  </a:lnTo>
                  <a:lnTo>
                    <a:pt x="1432" y="351"/>
                  </a:lnTo>
                  <a:lnTo>
                    <a:pt x="1433" y="351"/>
                  </a:lnTo>
                  <a:lnTo>
                    <a:pt x="1432" y="351"/>
                  </a:lnTo>
                  <a:lnTo>
                    <a:pt x="1433" y="351"/>
                  </a:lnTo>
                  <a:lnTo>
                    <a:pt x="1433" y="353"/>
                  </a:lnTo>
                  <a:lnTo>
                    <a:pt x="1432" y="353"/>
                  </a:lnTo>
                  <a:lnTo>
                    <a:pt x="1433" y="353"/>
                  </a:lnTo>
                  <a:lnTo>
                    <a:pt x="1432" y="353"/>
                  </a:lnTo>
                  <a:lnTo>
                    <a:pt x="1433" y="353"/>
                  </a:lnTo>
                  <a:lnTo>
                    <a:pt x="1435" y="351"/>
                  </a:lnTo>
                  <a:lnTo>
                    <a:pt x="1437" y="351"/>
                  </a:lnTo>
                  <a:lnTo>
                    <a:pt x="1437" y="353"/>
                  </a:lnTo>
                  <a:lnTo>
                    <a:pt x="1437" y="355"/>
                  </a:lnTo>
                  <a:lnTo>
                    <a:pt x="1439" y="355"/>
                  </a:lnTo>
                  <a:lnTo>
                    <a:pt x="1439" y="356"/>
                  </a:lnTo>
                  <a:lnTo>
                    <a:pt x="1439" y="358"/>
                  </a:lnTo>
                  <a:lnTo>
                    <a:pt x="1437" y="358"/>
                  </a:lnTo>
                  <a:lnTo>
                    <a:pt x="1437" y="360"/>
                  </a:lnTo>
                  <a:lnTo>
                    <a:pt x="1439" y="362"/>
                  </a:lnTo>
                  <a:lnTo>
                    <a:pt x="1437" y="362"/>
                  </a:lnTo>
                  <a:lnTo>
                    <a:pt x="1435" y="362"/>
                  </a:lnTo>
                  <a:lnTo>
                    <a:pt x="1435" y="364"/>
                  </a:lnTo>
                  <a:lnTo>
                    <a:pt x="1435" y="366"/>
                  </a:lnTo>
                  <a:lnTo>
                    <a:pt x="1435" y="368"/>
                  </a:lnTo>
                  <a:lnTo>
                    <a:pt x="1435" y="369"/>
                  </a:lnTo>
                  <a:lnTo>
                    <a:pt x="1435" y="368"/>
                  </a:lnTo>
                  <a:lnTo>
                    <a:pt x="1435" y="369"/>
                  </a:lnTo>
                  <a:lnTo>
                    <a:pt x="1437" y="369"/>
                  </a:lnTo>
                  <a:lnTo>
                    <a:pt x="1437" y="368"/>
                  </a:lnTo>
                  <a:lnTo>
                    <a:pt x="1439" y="368"/>
                  </a:lnTo>
                  <a:lnTo>
                    <a:pt x="1439" y="366"/>
                  </a:lnTo>
                  <a:lnTo>
                    <a:pt x="1439" y="368"/>
                  </a:lnTo>
                  <a:lnTo>
                    <a:pt x="1441" y="368"/>
                  </a:lnTo>
                  <a:lnTo>
                    <a:pt x="1439" y="368"/>
                  </a:lnTo>
                  <a:lnTo>
                    <a:pt x="1439" y="369"/>
                  </a:lnTo>
                  <a:lnTo>
                    <a:pt x="1437" y="369"/>
                  </a:lnTo>
                  <a:lnTo>
                    <a:pt x="1439" y="369"/>
                  </a:lnTo>
                  <a:lnTo>
                    <a:pt x="1439" y="371"/>
                  </a:lnTo>
                  <a:lnTo>
                    <a:pt x="1437" y="371"/>
                  </a:lnTo>
                  <a:lnTo>
                    <a:pt x="1439" y="371"/>
                  </a:lnTo>
                  <a:lnTo>
                    <a:pt x="1439" y="373"/>
                  </a:lnTo>
                  <a:lnTo>
                    <a:pt x="1439" y="371"/>
                  </a:lnTo>
                  <a:lnTo>
                    <a:pt x="1441" y="371"/>
                  </a:lnTo>
                  <a:lnTo>
                    <a:pt x="1441" y="369"/>
                  </a:lnTo>
                  <a:lnTo>
                    <a:pt x="1443" y="369"/>
                  </a:lnTo>
                  <a:lnTo>
                    <a:pt x="1441" y="369"/>
                  </a:lnTo>
                  <a:lnTo>
                    <a:pt x="1441" y="368"/>
                  </a:lnTo>
                  <a:lnTo>
                    <a:pt x="1443" y="368"/>
                  </a:lnTo>
                  <a:lnTo>
                    <a:pt x="1443" y="369"/>
                  </a:lnTo>
                  <a:lnTo>
                    <a:pt x="1443" y="371"/>
                  </a:lnTo>
                  <a:lnTo>
                    <a:pt x="1445" y="371"/>
                  </a:lnTo>
                  <a:lnTo>
                    <a:pt x="1443" y="371"/>
                  </a:lnTo>
                  <a:lnTo>
                    <a:pt x="1445" y="371"/>
                  </a:lnTo>
                  <a:lnTo>
                    <a:pt x="1445" y="373"/>
                  </a:lnTo>
                  <a:lnTo>
                    <a:pt x="1445" y="375"/>
                  </a:lnTo>
                  <a:lnTo>
                    <a:pt x="1443" y="375"/>
                  </a:lnTo>
                  <a:lnTo>
                    <a:pt x="1443" y="377"/>
                  </a:lnTo>
                  <a:lnTo>
                    <a:pt x="1443" y="379"/>
                  </a:lnTo>
                  <a:lnTo>
                    <a:pt x="1443" y="380"/>
                  </a:lnTo>
                  <a:lnTo>
                    <a:pt x="1445" y="380"/>
                  </a:lnTo>
                  <a:lnTo>
                    <a:pt x="1446" y="380"/>
                  </a:lnTo>
                  <a:lnTo>
                    <a:pt x="1446" y="382"/>
                  </a:lnTo>
                  <a:lnTo>
                    <a:pt x="1448" y="382"/>
                  </a:lnTo>
                  <a:lnTo>
                    <a:pt x="1448" y="384"/>
                  </a:lnTo>
                  <a:lnTo>
                    <a:pt x="1448" y="386"/>
                  </a:lnTo>
                  <a:lnTo>
                    <a:pt x="1448" y="388"/>
                  </a:lnTo>
                  <a:lnTo>
                    <a:pt x="1448" y="390"/>
                  </a:lnTo>
                  <a:lnTo>
                    <a:pt x="1448" y="392"/>
                  </a:lnTo>
                  <a:lnTo>
                    <a:pt x="1446" y="392"/>
                  </a:lnTo>
                  <a:lnTo>
                    <a:pt x="1446" y="390"/>
                  </a:lnTo>
                  <a:lnTo>
                    <a:pt x="1445" y="390"/>
                  </a:lnTo>
                  <a:lnTo>
                    <a:pt x="1443" y="390"/>
                  </a:lnTo>
                  <a:lnTo>
                    <a:pt x="1445" y="390"/>
                  </a:lnTo>
                  <a:lnTo>
                    <a:pt x="1445" y="388"/>
                  </a:lnTo>
                  <a:lnTo>
                    <a:pt x="1445" y="390"/>
                  </a:lnTo>
                  <a:lnTo>
                    <a:pt x="1443" y="390"/>
                  </a:lnTo>
                  <a:lnTo>
                    <a:pt x="1445" y="390"/>
                  </a:lnTo>
                  <a:lnTo>
                    <a:pt x="1443" y="390"/>
                  </a:lnTo>
                  <a:lnTo>
                    <a:pt x="1443" y="392"/>
                  </a:lnTo>
                  <a:lnTo>
                    <a:pt x="1443" y="390"/>
                  </a:lnTo>
                  <a:lnTo>
                    <a:pt x="1443" y="388"/>
                  </a:lnTo>
                  <a:lnTo>
                    <a:pt x="1443" y="390"/>
                  </a:lnTo>
                  <a:lnTo>
                    <a:pt x="1443" y="392"/>
                  </a:lnTo>
                  <a:lnTo>
                    <a:pt x="1443" y="390"/>
                  </a:lnTo>
                  <a:lnTo>
                    <a:pt x="1441" y="390"/>
                  </a:lnTo>
                  <a:lnTo>
                    <a:pt x="1443" y="390"/>
                  </a:lnTo>
                  <a:lnTo>
                    <a:pt x="1441" y="390"/>
                  </a:lnTo>
                  <a:lnTo>
                    <a:pt x="1441" y="392"/>
                  </a:lnTo>
                  <a:lnTo>
                    <a:pt x="1441" y="393"/>
                  </a:lnTo>
                  <a:lnTo>
                    <a:pt x="1439" y="393"/>
                  </a:lnTo>
                  <a:lnTo>
                    <a:pt x="1439" y="395"/>
                  </a:lnTo>
                  <a:lnTo>
                    <a:pt x="1441" y="395"/>
                  </a:lnTo>
                  <a:lnTo>
                    <a:pt x="1441" y="397"/>
                  </a:lnTo>
                  <a:lnTo>
                    <a:pt x="1443" y="397"/>
                  </a:lnTo>
                  <a:lnTo>
                    <a:pt x="1441" y="397"/>
                  </a:lnTo>
                  <a:lnTo>
                    <a:pt x="1443" y="397"/>
                  </a:lnTo>
                  <a:lnTo>
                    <a:pt x="1443" y="399"/>
                  </a:lnTo>
                  <a:lnTo>
                    <a:pt x="1443" y="397"/>
                  </a:lnTo>
                  <a:lnTo>
                    <a:pt x="1443" y="399"/>
                  </a:lnTo>
                  <a:lnTo>
                    <a:pt x="1445" y="399"/>
                  </a:lnTo>
                  <a:lnTo>
                    <a:pt x="1445" y="401"/>
                  </a:lnTo>
                  <a:lnTo>
                    <a:pt x="1446" y="401"/>
                  </a:lnTo>
                  <a:lnTo>
                    <a:pt x="1446" y="403"/>
                  </a:lnTo>
                  <a:lnTo>
                    <a:pt x="1448" y="403"/>
                  </a:lnTo>
                  <a:lnTo>
                    <a:pt x="1448" y="401"/>
                  </a:lnTo>
                  <a:lnTo>
                    <a:pt x="1450" y="401"/>
                  </a:lnTo>
                  <a:lnTo>
                    <a:pt x="1450" y="403"/>
                  </a:lnTo>
                  <a:lnTo>
                    <a:pt x="1450" y="405"/>
                  </a:lnTo>
                  <a:lnTo>
                    <a:pt x="1450" y="406"/>
                  </a:lnTo>
                  <a:lnTo>
                    <a:pt x="1452" y="406"/>
                  </a:lnTo>
                  <a:lnTo>
                    <a:pt x="1452" y="408"/>
                  </a:lnTo>
                  <a:lnTo>
                    <a:pt x="1452" y="410"/>
                  </a:lnTo>
                  <a:lnTo>
                    <a:pt x="1452" y="408"/>
                  </a:lnTo>
                  <a:lnTo>
                    <a:pt x="1450" y="408"/>
                  </a:lnTo>
                  <a:lnTo>
                    <a:pt x="1448" y="408"/>
                  </a:lnTo>
                  <a:lnTo>
                    <a:pt x="1446" y="408"/>
                  </a:lnTo>
                  <a:lnTo>
                    <a:pt x="1446" y="410"/>
                  </a:lnTo>
                  <a:lnTo>
                    <a:pt x="1445" y="410"/>
                  </a:lnTo>
                  <a:lnTo>
                    <a:pt x="1445" y="412"/>
                  </a:lnTo>
                  <a:lnTo>
                    <a:pt x="1443" y="412"/>
                  </a:lnTo>
                  <a:lnTo>
                    <a:pt x="1441" y="412"/>
                  </a:lnTo>
                  <a:lnTo>
                    <a:pt x="1441" y="414"/>
                  </a:lnTo>
                  <a:lnTo>
                    <a:pt x="1439" y="414"/>
                  </a:lnTo>
                  <a:lnTo>
                    <a:pt x="1439" y="412"/>
                  </a:lnTo>
                  <a:lnTo>
                    <a:pt x="1439" y="410"/>
                  </a:lnTo>
                  <a:lnTo>
                    <a:pt x="1437" y="410"/>
                  </a:lnTo>
                  <a:lnTo>
                    <a:pt x="1437" y="408"/>
                  </a:lnTo>
                  <a:lnTo>
                    <a:pt x="1437" y="406"/>
                  </a:lnTo>
                  <a:lnTo>
                    <a:pt x="1435" y="406"/>
                  </a:lnTo>
                  <a:lnTo>
                    <a:pt x="1437" y="406"/>
                  </a:lnTo>
                  <a:lnTo>
                    <a:pt x="1435" y="406"/>
                  </a:lnTo>
                  <a:lnTo>
                    <a:pt x="1437" y="406"/>
                  </a:lnTo>
                  <a:lnTo>
                    <a:pt x="1435" y="406"/>
                  </a:lnTo>
                  <a:lnTo>
                    <a:pt x="1433" y="406"/>
                  </a:lnTo>
                  <a:lnTo>
                    <a:pt x="1433" y="408"/>
                  </a:lnTo>
                  <a:lnTo>
                    <a:pt x="1432" y="408"/>
                  </a:lnTo>
                  <a:lnTo>
                    <a:pt x="1433" y="408"/>
                  </a:lnTo>
                  <a:lnTo>
                    <a:pt x="1433" y="406"/>
                  </a:lnTo>
                  <a:lnTo>
                    <a:pt x="1432" y="406"/>
                  </a:lnTo>
                  <a:lnTo>
                    <a:pt x="1430" y="406"/>
                  </a:lnTo>
                  <a:lnTo>
                    <a:pt x="1432" y="406"/>
                  </a:lnTo>
                  <a:lnTo>
                    <a:pt x="1430" y="406"/>
                  </a:lnTo>
                  <a:lnTo>
                    <a:pt x="1430" y="408"/>
                  </a:lnTo>
                  <a:lnTo>
                    <a:pt x="1428" y="408"/>
                  </a:lnTo>
                  <a:lnTo>
                    <a:pt x="1428" y="406"/>
                  </a:lnTo>
                  <a:lnTo>
                    <a:pt x="1426" y="406"/>
                  </a:lnTo>
                  <a:lnTo>
                    <a:pt x="1426" y="408"/>
                  </a:lnTo>
                  <a:lnTo>
                    <a:pt x="1426" y="410"/>
                  </a:lnTo>
                  <a:lnTo>
                    <a:pt x="1424" y="410"/>
                  </a:lnTo>
                  <a:lnTo>
                    <a:pt x="1422" y="410"/>
                  </a:lnTo>
                  <a:lnTo>
                    <a:pt x="1422" y="408"/>
                  </a:lnTo>
                  <a:lnTo>
                    <a:pt x="1421" y="408"/>
                  </a:lnTo>
                  <a:lnTo>
                    <a:pt x="1421" y="406"/>
                  </a:lnTo>
                  <a:lnTo>
                    <a:pt x="1419" y="406"/>
                  </a:lnTo>
                  <a:lnTo>
                    <a:pt x="1417" y="406"/>
                  </a:lnTo>
                  <a:lnTo>
                    <a:pt x="1417" y="405"/>
                  </a:lnTo>
                  <a:lnTo>
                    <a:pt x="1415" y="405"/>
                  </a:lnTo>
                  <a:lnTo>
                    <a:pt x="1413" y="405"/>
                  </a:lnTo>
                  <a:lnTo>
                    <a:pt x="1413" y="403"/>
                  </a:lnTo>
                  <a:lnTo>
                    <a:pt x="1411" y="403"/>
                  </a:lnTo>
                  <a:lnTo>
                    <a:pt x="1413" y="403"/>
                  </a:lnTo>
                  <a:lnTo>
                    <a:pt x="1411" y="403"/>
                  </a:lnTo>
                  <a:lnTo>
                    <a:pt x="1411" y="405"/>
                  </a:lnTo>
                  <a:lnTo>
                    <a:pt x="1413" y="405"/>
                  </a:lnTo>
                  <a:lnTo>
                    <a:pt x="1411" y="405"/>
                  </a:lnTo>
                  <a:lnTo>
                    <a:pt x="1411" y="406"/>
                  </a:lnTo>
                  <a:lnTo>
                    <a:pt x="1409" y="406"/>
                  </a:lnTo>
                  <a:lnTo>
                    <a:pt x="1409" y="405"/>
                  </a:lnTo>
                  <a:lnTo>
                    <a:pt x="1408" y="405"/>
                  </a:lnTo>
                  <a:lnTo>
                    <a:pt x="1409" y="405"/>
                  </a:lnTo>
                  <a:lnTo>
                    <a:pt x="1408" y="405"/>
                  </a:lnTo>
                  <a:lnTo>
                    <a:pt x="1406" y="405"/>
                  </a:lnTo>
                  <a:lnTo>
                    <a:pt x="1406" y="403"/>
                  </a:lnTo>
                  <a:lnTo>
                    <a:pt x="1404" y="403"/>
                  </a:lnTo>
                  <a:lnTo>
                    <a:pt x="1404" y="401"/>
                  </a:lnTo>
                  <a:lnTo>
                    <a:pt x="1406" y="401"/>
                  </a:lnTo>
                  <a:lnTo>
                    <a:pt x="1406" y="399"/>
                  </a:lnTo>
                  <a:lnTo>
                    <a:pt x="1404" y="399"/>
                  </a:lnTo>
                  <a:lnTo>
                    <a:pt x="1404" y="397"/>
                  </a:lnTo>
                  <a:lnTo>
                    <a:pt x="1404" y="395"/>
                  </a:lnTo>
                  <a:lnTo>
                    <a:pt x="1404" y="393"/>
                  </a:lnTo>
                  <a:lnTo>
                    <a:pt x="1406" y="393"/>
                  </a:lnTo>
                  <a:lnTo>
                    <a:pt x="1404" y="393"/>
                  </a:lnTo>
                  <a:lnTo>
                    <a:pt x="1404" y="392"/>
                  </a:lnTo>
                  <a:lnTo>
                    <a:pt x="1404" y="390"/>
                  </a:lnTo>
                  <a:lnTo>
                    <a:pt x="1404" y="388"/>
                  </a:lnTo>
                  <a:lnTo>
                    <a:pt x="1402" y="388"/>
                  </a:lnTo>
                  <a:lnTo>
                    <a:pt x="1402" y="386"/>
                  </a:lnTo>
                  <a:lnTo>
                    <a:pt x="1402" y="388"/>
                  </a:lnTo>
                  <a:lnTo>
                    <a:pt x="1402" y="390"/>
                  </a:lnTo>
                  <a:lnTo>
                    <a:pt x="1400" y="390"/>
                  </a:lnTo>
                  <a:lnTo>
                    <a:pt x="1400" y="388"/>
                  </a:lnTo>
                  <a:lnTo>
                    <a:pt x="1402" y="388"/>
                  </a:lnTo>
                  <a:lnTo>
                    <a:pt x="1400" y="388"/>
                  </a:lnTo>
                  <a:lnTo>
                    <a:pt x="1400" y="386"/>
                  </a:lnTo>
                  <a:lnTo>
                    <a:pt x="1402" y="386"/>
                  </a:lnTo>
                  <a:lnTo>
                    <a:pt x="1402" y="384"/>
                  </a:lnTo>
                  <a:lnTo>
                    <a:pt x="1402" y="382"/>
                  </a:lnTo>
                  <a:lnTo>
                    <a:pt x="1404" y="382"/>
                  </a:lnTo>
                  <a:lnTo>
                    <a:pt x="1404" y="380"/>
                  </a:lnTo>
                  <a:lnTo>
                    <a:pt x="1404" y="379"/>
                  </a:lnTo>
                  <a:lnTo>
                    <a:pt x="1402" y="379"/>
                  </a:lnTo>
                  <a:lnTo>
                    <a:pt x="1404" y="379"/>
                  </a:lnTo>
                  <a:lnTo>
                    <a:pt x="1404" y="377"/>
                  </a:lnTo>
                  <a:lnTo>
                    <a:pt x="1406" y="377"/>
                  </a:lnTo>
                  <a:lnTo>
                    <a:pt x="1406" y="375"/>
                  </a:lnTo>
                  <a:lnTo>
                    <a:pt x="1406" y="373"/>
                  </a:lnTo>
                  <a:lnTo>
                    <a:pt x="1408" y="373"/>
                  </a:lnTo>
                  <a:lnTo>
                    <a:pt x="1408" y="371"/>
                  </a:lnTo>
                  <a:lnTo>
                    <a:pt x="1406" y="371"/>
                  </a:lnTo>
                  <a:lnTo>
                    <a:pt x="1404" y="371"/>
                  </a:lnTo>
                  <a:lnTo>
                    <a:pt x="1402" y="371"/>
                  </a:lnTo>
                  <a:lnTo>
                    <a:pt x="1402" y="369"/>
                  </a:lnTo>
                  <a:lnTo>
                    <a:pt x="1400" y="369"/>
                  </a:lnTo>
                  <a:lnTo>
                    <a:pt x="1402" y="369"/>
                  </a:lnTo>
                  <a:lnTo>
                    <a:pt x="1402" y="368"/>
                  </a:lnTo>
                  <a:lnTo>
                    <a:pt x="1400" y="368"/>
                  </a:lnTo>
                  <a:lnTo>
                    <a:pt x="1400" y="366"/>
                  </a:lnTo>
                  <a:lnTo>
                    <a:pt x="1400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2" y="364"/>
                  </a:lnTo>
                  <a:lnTo>
                    <a:pt x="1404" y="364"/>
                  </a:lnTo>
                  <a:lnTo>
                    <a:pt x="1404" y="366"/>
                  </a:lnTo>
                  <a:lnTo>
                    <a:pt x="1404" y="364"/>
                  </a:lnTo>
                  <a:lnTo>
                    <a:pt x="1406" y="364"/>
                  </a:lnTo>
                  <a:lnTo>
                    <a:pt x="1408" y="364"/>
                  </a:lnTo>
                  <a:lnTo>
                    <a:pt x="1409" y="364"/>
                  </a:lnTo>
                  <a:lnTo>
                    <a:pt x="1409" y="366"/>
                  </a:lnTo>
                  <a:lnTo>
                    <a:pt x="1408" y="366"/>
                  </a:lnTo>
                  <a:lnTo>
                    <a:pt x="1408" y="368"/>
                  </a:lnTo>
                  <a:lnTo>
                    <a:pt x="1409" y="368"/>
                  </a:lnTo>
                  <a:lnTo>
                    <a:pt x="1411" y="368"/>
                  </a:lnTo>
                  <a:lnTo>
                    <a:pt x="1411" y="369"/>
                  </a:lnTo>
                  <a:lnTo>
                    <a:pt x="1411" y="368"/>
                  </a:lnTo>
                  <a:lnTo>
                    <a:pt x="1413" y="368"/>
                  </a:lnTo>
                  <a:lnTo>
                    <a:pt x="1413" y="369"/>
                  </a:lnTo>
                  <a:lnTo>
                    <a:pt x="1411" y="369"/>
                  </a:lnTo>
                  <a:lnTo>
                    <a:pt x="1411" y="371"/>
                  </a:lnTo>
                  <a:lnTo>
                    <a:pt x="1413" y="371"/>
                  </a:lnTo>
                  <a:lnTo>
                    <a:pt x="1415" y="371"/>
                  </a:lnTo>
                  <a:lnTo>
                    <a:pt x="1415" y="369"/>
                  </a:lnTo>
                  <a:lnTo>
                    <a:pt x="1415" y="371"/>
                  </a:lnTo>
                  <a:lnTo>
                    <a:pt x="1415" y="369"/>
                  </a:lnTo>
                  <a:lnTo>
                    <a:pt x="1415" y="371"/>
                  </a:lnTo>
                  <a:lnTo>
                    <a:pt x="1415" y="369"/>
                  </a:lnTo>
                  <a:lnTo>
                    <a:pt x="1417" y="369"/>
                  </a:lnTo>
                  <a:lnTo>
                    <a:pt x="1417" y="368"/>
                  </a:lnTo>
                  <a:lnTo>
                    <a:pt x="1415" y="368"/>
                  </a:lnTo>
                  <a:lnTo>
                    <a:pt x="1417" y="368"/>
                  </a:lnTo>
                  <a:lnTo>
                    <a:pt x="1417" y="369"/>
                  </a:lnTo>
                  <a:lnTo>
                    <a:pt x="1419" y="369"/>
                  </a:lnTo>
                  <a:lnTo>
                    <a:pt x="1419" y="371"/>
                  </a:lnTo>
                  <a:lnTo>
                    <a:pt x="1417" y="371"/>
                  </a:lnTo>
                  <a:lnTo>
                    <a:pt x="1419" y="371"/>
                  </a:lnTo>
                  <a:lnTo>
                    <a:pt x="1419" y="373"/>
                  </a:lnTo>
                  <a:lnTo>
                    <a:pt x="1421" y="373"/>
                  </a:lnTo>
                  <a:lnTo>
                    <a:pt x="1421" y="371"/>
                  </a:lnTo>
                  <a:lnTo>
                    <a:pt x="1422" y="371"/>
                  </a:lnTo>
                  <a:lnTo>
                    <a:pt x="1424" y="371"/>
                  </a:lnTo>
                  <a:lnTo>
                    <a:pt x="1424" y="369"/>
                  </a:lnTo>
                  <a:lnTo>
                    <a:pt x="1426" y="369"/>
                  </a:lnTo>
                  <a:lnTo>
                    <a:pt x="1426" y="368"/>
                  </a:lnTo>
                  <a:lnTo>
                    <a:pt x="1424" y="368"/>
                  </a:lnTo>
                  <a:lnTo>
                    <a:pt x="1424" y="366"/>
                  </a:lnTo>
                  <a:lnTo>
                    <a:pt x="1424" y="364"/>
                  </a:lnTo>
                  <a:lnTo>
                    <a:pt x="1422" y="364"/>
                  </a:lnTo>
                  <a:lnTo>
                    <a:pt x="1424" y="364"/>
                  </a:lnTo>
                  <a:lnTo>
                    <a:pt x="1422" y="364"/>
                  </a:lnTo>
                  <a:lnTo>
                    <a:pt x="1422" y="362"/>
                  </a:lnTo>
                  <a:lnTo>
                    <a:pt x="1422" y="360"/>
                  </a:lnTo>
                  <a:lnTo>
                    <a:pt x="1422" y="358"/>
                  </a:lnTo>
                  <a:lnTo>
                    <a:pt x="1422" y="356"/>
                  </a:lnTo>
                  <a:lnTo>
                    <a:pt x="1421" y="356"/>
                  </a:lnTo>
                  <a:lnTo>
                    <a:pt x="1421" y="355"/>
                  </a:lnTo>
                  <a:lnTo>
                    <a:pt x="1421" y="353"/>
                  </a:lnTo>
                  <a:lnTo>
                    <a:pt x="1421" y="355"/>
                  </a:lnTo>
                  <a:lnTo>
                    <a:pt x="1422" y="355"/>
                  </a:lnTo>
                  <a:lnTo>
                    <a:pt x="1422" y="353"/>
                  </a:lnTo>
                  <a:lnTo>
                    <a:pt x="1424" y="353"/>
                  </a:lnTo>
                  <a:lnTo>
                    <a:pt x="1424" y="351"/>
                  </a:lnTo>
                  <a:lnTo>
                    <a:pt x="1426" y="351"/>
                  </a:lnTo>
                  <a:lnTo>
                    <a:pt x="1426" y="349"/>
                  </a:lnTo>
                  <a:lnTo>
                    <a:pt x="1428" y="349"/>
                  </a:lnTo>
                  <a:close/>
                  <a:moveTo>
                    <a:pt x="1520" y="284"/>
                  </a:moveTo>
                  <a:lnTo>
                    <a:pt x="1520" y="283"/>
                  </a:lnTo>
                  <a:lnTo>
                    <a:pt x="1520" y="284"/>
                  </a:lnTo>
                  <a:close/>
                  <a:moveTo>
                    <a:pt x="1515" y="249"/>
                  </a:moveTo>
                  <a:lnTo>
                    <a:pt x="1513" y="249"/>
                  </a:lnTo>
                  <a:lnTo>
                    <a:pt x="1513" y="248"/>
                  </a:lnTo>
                  <a:lnTo>
                    <a:pt x="1515" y="248"/>
                  </a:lnTo>
                  <a:lnTo>
                    <a:pt x="1515" y="249"/>
                  </a:lnTo>
                  <a:close/>
                  <a:moveTo>
                    <a:pt x="1528" y="253"/>
                  </a:moveTo>
                  <a:lnTo>
                    <a:pt x="1526" y="255"/>
                  </a:lnTo>
                  <a:lnTo>
                    <a:pt x="1526" y="253"/>
                  </a:lnTo>
                  <a:lnTo>
                    <a:pt x="1524" y="255"/>
                  </a:lnTo>
                  <a:lnTo>
                    <a:pt x="1524" y="257"/>
                  </a:lnTo>
                  <a:lnTo>
                    <a:pt x="1522" y="259"/>
                  </a:lnTo>
                  <a:lnTo>
                    <a:pt x="1524" y="259"/>
                  </a:lnTo>
                  <a:lnTo>
                    <a:pt x="1524" y="260"/>
                  </a:lnTo>
                  <a:lnTo>
                    <a:pt x="1522" y="260"/>
                  </a:lnTo>
                  <a:lnTo>
                    <a:pt x="1522" y="262"/>
                  </a:lnTo>
                  <a:lnTo>
                    <a:pt x="1524" y="264"/>
                  </a:lnTo>
                  <a:lnTo>
                    <a:pt x="1524" y="266"/>
                  </a:lnTo>
                  <a:lnTo>
                    <a:pt x="1524" y="268"/>
                  </a:lnTo>
                  <a:lnTo>
                    <a:pt x="1522" y="268"/>
                  </a:lnTo>
                  <a:lnTo>
                    <a:pt x="1520" y="270"/>
                  </a:lnTo>
                  <a:lnTo>
                    <a:pt x="1518" y="272"/>
                  </a:lnTo>
                  <a:lnTo>
                    <a:pt x="1520" y="272"/>
                  </a:lnTo>
                  <a:lnTo>
                    <a:pt x="1520" y="273"/>
                  </a:lnTo>
                  <a:lnTo>
                    <a:pt x="1518" y="273"/>
                  </a:lnTo>
                  <a:lnTo>
                    <a:pt x="1518" y="275"/>
                  </a:lnTo>
                  <a:lnTo>
                    <a:pt x="1517" y="275"/>
                  </a:lnTo>
                  <a:lnTo>
                    <a:pt x="1517" y="277"/>
                  </a:lnTo>
                  <a:lnTo>
                    <a:pt x="1517" y="275"/>
                  </a:lnTo>
                  <a:lnTo>
                    <a:pt x="1515" y="273"/>
                  </a:lnTo>
                  <a:lnTo>
                    <a:pt x="1513" y="272"/>
                  </a:lnTo>
                  <a:lnTo>
                    <a:pt x="1511" y="272"/>
                  </a:lnTo>
                  <a:lnTo>
                    <a:pt x="1511" y="270"/>
                  </a:lnTo>
                  <a:lnTo>
                    <a:pt x="1511" y="268"/>
                  </a:lnTo>
                  <a:lnTo>
                    <a:pt x="1509" y="268"/>
                  </a:lnTo>
                  <a:lnTo>
                    <a:pt x="1509" y="266"/>
                  </a:lnTo>
                  <a:lnTo>
                    <a:pt x="1507" y="266"/>
                  </a:lnTo>
                  <a:lnTo>
                    <a:pt x="1507" y="264"/>
                  </a:lnTo>
                  <a:lnTo>
                    <a:pt x="1505" y="264"/>
                  </a:lnTo>
                  <a:lnTo>
                    <a:pt x="1504" y="264"/>
                  </a:lnTo>
                  <a:lnTo>
                    <a:pt x="1504" y="262"/>
                  </a:lnTo>
                  <a:lnTo>
                    <a:pt x="1505" y="262"/>
                  </a:lnTo>
                  <a:lnTo>
                    <a:pt x="1505" y="260"/>
                  </a:lnTo>
                  <a:lnTo>
                    <a:pt x="1507" y="260"/>
                  </a:lnTo>
                  <a:lnTo>
                    <a:pt x="1509" y="260"/>
                  </a:lnTo>
                  <a:lnTo>
                    <a:pt x="1509" y="262"/>
                  </a:lnTo>
                  <a:lnTo>
                    <a:pt x="1511" y="262"/>
                  </a:lnTo>
                  <a:lnTo>
                    <a:pt x="1511" y="264"/>
                  </a:lnTo>
                  <a:lnTo>
                    <a:pt x="1511" y="266"/>
                  </a:lnTo>
                  <a:lnTo>
                    <a:pt x="1513" y="266"/>
                  </a:lnTo>
                  <a:lnTo>
                    <a:pt x="1513" y="268"/>
                  </a:lnTo>
                  <a:lnTo>
                    <a:pt x="1515" y="268"/>
                  </a:lnTo>
                  <a:lnTo>
                    <a:pt x="1515" y="266"/>
                  </a:lnTo>
                  <a:lnTo>
                    <a:pt x="1515" y="264"/>
                  </a:lnTo>
                  <a:lnTo>
                    <a:pt x="1517" y="264"/>
                  </a:lnTo>
                  <a:lnTo>
                    <a:pt x="1518" y="260"/>
                  </a:lnTo>
                  <a:lnTo>
                    <a:pt x="1518" y="259"/>
                  </a:lnTo>
                  <a:lnTo>
                    <a:pt x="1520" y="259"/>
                  </a:lnTo>
                  <a:lnTo>
                    <a:pt x="1522" y="257"/>
                  </a:lnTo>
                  <a:lnTo>
                    <a:pt x="1522" y="255"/>
                  </a:lnTo>
                  <a:lnTo>
                    <a:pt x="1524" y="251"/>
                  </a:lnTo>
                  <a:lnTo>
                    <a:pt x="1524" y="249"/>
                  </a:lnTo>
                  <a:lnTo>
                    <a:pt x="1524" y="248"/>
                  </a:lnTo>
                  <a:lnTo>
                    <a:pt x="1524" y="246"/>
                  </a:lnTo>
                  <a:lnTo>
                    <a:pt x="1522" y="246"/>
                  </a:lnTo>
                  <a:lnTo>
                    <a:pt x="1524" y="244"/>
                  </a:lnTo>
                  <a:lnTo>
                    <a:pt x="1526" y="244"/>
                  </a:lnTo>
                  <a:lnTo>
                    <a:pt x="1528" y="246"/>
                  </a:lnTo>
                  <a:lnTo>
                    <a:pt x="1528" y="248"/>
                  </a:lnTo>
                  <a:lnTo>
                    <a:pt x="1529" y="248"/>
                  </a:lnTo>
                  <a:lnTo>
                    <a:pt x="1528" y="249"/>
                  </a:lnTo>
                  <a:lnTo>
                    <a:pt x="1528" y="251"/>
                  </a:lnTo>
                  <a:lnTo>
                    <a:pt x="1528" y="253"/>
                  </a:lnTo>
                  <a:close/>
                  <a:moveTo>
                    <a:pt x="1851" y="231"/>
                  </a:moveTo>
                  <a:lnTo>
                    <a:pt x="1849" y="231"/>
                  </a:lnTo>
                  <a:lnTo>
                    <a:pt x="1847" y="231"/>
                  </a:lnTo>
                  <a:lnTo>
                    <a:pt x="1845" y="231"/>
                  </a:lnTo>
                  <a:lnTo>
                    <a:pt x="1847" y="229"/>
                  </a:lnTo>
                  <a:lnTo>
                    <a:pt x="1847" y="227"/>
                  </a:lnTo>
                  <a:lnTo>
                    <a:pt x="1847" y="225"/>
                  </a:lnTo>
                  <a:lnTo>
                    <a:pt x="1849" y="225"/>
                  </a:lnTo>
                  <a:lnTo>
                    <a:pt x="1849" y="227"/>
                  </a:lnTo>
                  <a:lnTo>
                    <a:pt x="1851" y="227"/>
                  </a:lnTo>
                  <a:lnTo>
                    <a:pt x="1851" y="229"/>
                  </a:lnTo>
                  <a:lnTo>
                    <a:pt x="1851" y="231"/>
                  </a:lnTo>
                  <a:close/>
                  <a:moveTo>
                    <a:pt x="1544" y="218"/>
                  </a:moveTo>
                  <a:lnTo>
                    <a:pt x="1544" y="220"/>
                  </a:lnTo>
                  <a:lnTo>
                    <a:pt x="1546" y="220"/>
                  </a:lnTo>
                  <a:lnTo>
                    <a:pt x="1546" y="222"/>
                  </a:lnTo>
                  <a:lnTo>
                    <a:pt x="1544" y="222"/>
                  </a:lnTo>
                  <a:lnTo>
                    <a:pt x="1544" y="224"/>
                  </a:lnTo>
                  <a:lnTo>
                    <a:pt x="1542" y="224"/>
                  </a:lnTo>
                  <a:lnTo>
                    <a:pt x="1542" y="225"/>
                  </a:lnTo>
                  <a:lnTo>
                    <a:pt x="1541" y="225"/>
                  </a:lnTo>
                  <a:lnTo>
                    <a:pt x="1541" y="224"/>
                  </a:lnTo>
                  <a:lnTo>
                    <a:pt x="1541" y="222"/>
                  </a:lnTo>
                  <a:lnTo>
                    <a:pt x="1542" y="222"/>
                  </a:lnTo>
                  <a:lnTo>
                    <a:pt x="1541" y="222"/>
                  </a:lnTo>
                  <a:lnTo>
                    <a:pt x="1542" y="222"/>
                  </a:lnTo>
                  <a:lnTo>
                    <a:pt x="1542" y="220"/>
                  </a:lnTo>
                  <a:lnTo>
                    <a:pt x="1542" y="218"/>
                  </a:lnTo>
                  <a:lnTo>
                    <a:pt x="1542" y="220"/>
                  </a:lnTo>
                  <a:lnTo>
                    <a:pt x="1542" y="218"/>
                  </a:lnTo>
                  <a:lnTo>
                    <a:pt x="1544" y="218"/>
                  </a:lnTo>
                  <a:close/>
                  <a:moveTo>
                    <a:pt x="1814" y="201"/>
                  </a:moveTo>
                  <a:lnTo>
                    <a:pt x="1816" y="201"/>
                  </a:lnTo>
                  <a:lnTo>
                    <a:pt x="1816" y="203"/>
                  </a:lnTo>
                  <a:lnTo>
                    <a:pt x="1818" y="203"/>
                  </a:lnTo>
                  <a:lnTo>
                    <a:pt x="1818" y="205"/>
                  </a:lnTo>
                  <a:lnTo>
                    <a:pt x="1818" y="207"/>
                  </a:lnTo>
                  <a:lnTo>
                    <a:pt x="1818" y="209"/>
                  </a:lnTo>
                  <a:lnTo>
                    <a:pt x="1818" y="211"/>
                  </a:lnTo>
                  <a:lnTo>
                    <a:pt x="1818" y="212"/>
                  </a:lnTo>
                  <a:lnTo>
                    <a:pt x="1818" y="211"/>
                  </a:lnTo>
                  <a:lnTo>
                    <a:pt x="1818" y="209"/>
                  </a:lnTo>
                  <a:lnTo>
                    <a:pt x="1818" y="211"/>
                  </a:lnTo>
                  <a:lnTo>
                    <a:pt x="1818" y="209"/>
                  </a:lnTo>
                  <a:lnTo>
                    <a:pt x="1816" y="209"/>
                  </a:lnTo>
                  <a:lnTo>
                    <a:pt x="1816" y="207"/>
                  </a:lnTo>
                  <a:lnTo>
                    <a:pt x="1818" y="207"/>
                  </a:lnTo>
                  <a:lnTo>
                    <a:pt x="1816" y="207"/>
                  </a:lnTo>
                  <a:lnTo>
                    <a:pt x="1818" y="207"/>
                  </a:lnTo>
                  <a:lnTo>
                    <a:pt x="1818" y="205"/>
                  </a:lnTo>
                  <a:lnTo>
                    <a:pt x="1816" y="205"/>
                  </a:lnTo>
                  <a:lnTo>
                    <a:pt x="1816" y="203"/>
                  </a:lnTo>
                  <a:lnTo>
                    <a:pt x="1816" y="205"/>
                  </a:lnTo>
                  <a:lnTo>
                    <a:pt x="1816" y="203"/>
                  </a:lnTo>
                  <a:lnTo>
                    <a:pt x="1816" y="205"/>
                  </a:lnTo>
                  <a:lnTo>
                    <a:pt x="1814" y="205"/>
                  </a:lnTo>
                  <a:lnTo>
                    <a:pt x="1814" y="207"/>
                  </a:lnTo>
                  <a:lnTo>
                    <a:pt x="1812" y="207"/>
                  </a:lnTo>
                  <a:lnTo>
                    <a:pt x="1810" y="207"/>
                  </a:lnTo>
                  <a:lnTo>
                    <a:pt x="1810" y="205"/>
                  </a:lnTo>
                  <a:lnTo>
                    <a:pt x="1812" y="205"/>
                  </a:lnTo>
                  <a:lnTo>
                    <a:pt x="1812" y="203"/>
                  </a:lnTo>
                  <a:lnTo>
                    <a:pt x="1814" y="203"/>
                  </a:lnTo>
                  <a:lnTo>
                    <a:pt x="1814" y="201"/>
                  </a:lnTo>
                  <a:lnTo>
                    <a:pt x="1816" y="201"/>
                  </a:lnTo>
                  <a:lnTo>
                    <a:pt x="1814" y="201"/>
                  </a:lnTo>
                  <a:close/>
                  <a:moveTo>
                    <a:pt x="1792" y="187"/>
                  </a:moveTo>
                  <a:lnTo>
                    <a:pt x="1794" y="187"/>
                  </a:lnTo>
                  <a:lnTo>
                    <a:pt x="1795" y="187"/>
                  </a:lnTo>
                  <a:lnTo>
                    <a:pt x="1797" y="187"/>
                  </a:lnTo>
                  <a:lnTo>
                    <a:pt x="1797" y="188"/>
                  </a:lnTo>
                  <a:lnTo>
                    <a:pt x="1799" y="188"/>
                  </a:lnTo>
                  <a:lnTo>
                    <a:pt x="1799" y="190"/>
                  </a:lnTo>
                  <a:lnTo>
                    <a:pt x="1797" y="190"/>
                  </a:lnTo>
                  <a:lnTo>
                    <a:pt x="1797" y="192"/>
                  </a:lnTo>
                  <a:lnTo>
                    <a:pt x="1795" y="192"/>
                  </a:lnTo>
                  <a:lnTo>
                    <a:pt x="1795" y="190"/>
                  </a:lnTo>
                  <a:lnTo>
                    <a:pt x="1794" y="190"/>
                  </a:lnTo>
                  <a:lnTo>
                    <a:pt x="1794" y="188"/>
                  </a:lnTo>
                  <a:lnTo>
                    <a:pt x="1794" y="187"/>
                  </a:lnTo>
                  <a:lnTo>
                    <a:pt x="1792" y="187"/>
                  </a:lnTo>
                  <a:close/>
                  <a:moveTo>
                    <a:pt x="1799" y="181"/>
                  </a:moveTo>
                  <a:lnTo>
                    <a:pt x="1801" y="181"/>
                  </a:lnTo>
                  <a:lnTo>
                    <a:pt x="1801" y="183"/>
                  </a:lnTo>
                  <a:lnTo>
                    <a:pt x="1801" y="185"/>
                  </a:lnTo>
                  <a:lnTo>
                    <a:pt x="1801" y="187"/>
                  </a:lnTo>
                  <a:lnTo>
                    <a:pt x="1799" y="187"/>
                  </a:lnTo>
                  <a:lnTo>
                    <a:pt x="1797" y="187"/>
                  </a:lnTo>
                  <a:lnTo>
                    <a:pt x="1795" y="187"/>
                  </a:lnTo>
                  <a:lnTo>
                    <a:pt x="1794" y="187"/>
                  </a:lnTo>
                  <a:lnTo>
                    <a:pt x="1794" y="185"/>
                  </a:lnTo>
                  <a:lnTo>
                    <a:pt x="1794" y="183"/>
                  </a:lnTo>
                  <a:lnTo>
                    <a:pt x="1794" y="181"/>
                  </a:lnTo>
                  <a:lnTo>
                    <a:pt x="1794" y="183"/>
                  </a:lnTo>
                  <a:lnTo>
                    <a:pt x="1794" y="181"/>
                  </a:lnTo>
                  <a:lnTo>
                    <a:pt x="1794" y="183"/>
                  </a:lnTo>
                  <a:lnTo>
                    <a:pt x="1795" y="183"/>
                  </a:lnTo>
                  <a:lnTo>
                    <a:pt x="1795" y="181"/>
                  </a:lnTo>
                  <a:lnTo>
                    <a:pt x="1797" y="181"/>
                  </a:lnTo>
                  <a:lnTo>
                    <a:pt x="1797" y="183"/>
                  </a:lnTo>
                  <a:lnTo>
                    <a:pt x="1799" y="183"/>
                  </a:lnTo>
                  <a:lnTo>
                    <a:pt x="1799" y="185"/>
                  </a:lnTo>
                  <a:lnTo>
                    <a:pt x="1799" y="183"/>
                  </a:lnTo>
                  <a:lnTo>
                    <a:pt x="1799" y="181"/>
                  </a:lnTo>
                  <a:lnTo>
                    <a:pt x="1799" y="183"/>
                  </a:lnTo>
                  <a:lnTo>
                    <a:pt x="1799" y="181"/>
                  </a:lnTo>
                  <a:lnTo>
                    <a:pt x="1797" y="181"/>
                  </a:lnTo>
                  <a:lnTo>
                    <a:pt x="1799" y="181"/>
                  </a:lnTo>
                  <a:close/>
                  <a:moveTo>
                    <a:pt x="1590" y="172"/>
                  </a:moveTo>
                  <a:lnTo>
                    <a:pt x="1592" y="172"/>
                  </a:lnTo>
                  <a:lnTo>
                    <a:pt x="1592" y="174"/>
                  </a:lnTo>
                  <a:lnTo>
                    <a:pt x="1590" y="174"/>
                  </a:lnTo>
                  <a:lnTo>
                    <a:pt x="1589" y="174"/>
                  </a:lnTo>
                  <a:lnTo>
                    <a:pt x="1589" y="172"/>
                  </a:lnTo>
                  <a:lnTo>
                    <a:pt x="1590" y="172"/>
                  </a:lnTo>
                  <a:close/>
                  <a:moveTo>
                    <a:pt x="1539" y="139"/>
                  </a:moveTo>
                  <a:lnTo>
                    <a:pt x="1541" y="139"/>
                  </a:lnTo>
                  <a:lnTo>
                    <a:pt x="1541" y="140"/>
                  </a:lnTo>
                  <a:lnTo>
                    <a:pt x="1541" y="142"/>
                  </a:lnTo>
                  <a:lnTo>
                    <a:pt x="1539" y="142"/>
                  </a:lnTo>
                  <a:lnTo>
                    <a:pt x="1539" y="140"/>
                  </a:lnTo>
                  <a:lnTo>
                    <a:pt x="1539" y="139"/>
                  </a:lnTo>
                  <a:close/>
                  <a:moveTo>
                    <a:pt x="1784" y="126"/>
                  </a:moveTo>
                  <a:lnTo>
                    <a:pt x="1786" y="126"/>
                  </a:lnTo>
                  <a:lnTo>
                    <a:pt x="1786" y="127"/>
                  </a:lnTo>
                  <a:lnTo>
                    <a:pt x="1788" y="127"/>
                  </a:lnTo>
                  <a:lnTo>
                    <a:pt x="1788" y="129"/>
                  </a:lnTo>
                  <a:lnTo>
                    <a:pt x="1788" y="131"/>
                  </a:lnTo>
                  <a:lnTo>
                    <a:pt x="1786" y="131"/>
                  </a:lnTo>
                  <a:lnTo>
                    <a:pt x="1786" y="129"/>
                  </a:lnTo>
                  <a:lnTo>
                    <a:pt x="1784" y="129"/>
                  </a:lnTo>
                  <a:lnTo>
                    <a:pt x="1784" y="127"/>
                  </a:lnTo>
                  <a:lnTo>
                    <a:pt x="1783" y="127"/>
                  </a:lnTo>
                  <a:lnTo>
                    <a:pt x="1783" y="126"/>
                  </a:lnTo>
                  <a:lnTo>
                    <a:pt x="1784" y="126"/>
                  </a:lnTo>
                  <a:close/>
                  <a:moveTo>
                    <a:pt x="1548" y="120"/>
                  </a:moveTo>
                  <a:lnTo>
                    <a:pt x="1550" y="120"/>
                  </a:lnTo>
                  <a:lnTo>
                    <a:pt x="1552" y="120"/>
                  </a:lnTo>
                  <a:lnTo>
                    <a:pt x="1552" y="122"/>
                  </a:lnTo>
                  <a:lnTo>
                    <a:pt x="1552" y="124"/>
                  </a:lnTo>
                  <a:lnTo>
                    <a:pt x="1552" y="122"/>
                  </a:lnTo>
                  <a:lnTo>
                    <a:pt x="1552" y="124"/>
                  </a:lnTo>
                  <a:lnTo>
                    <a:pt x="1550" y="124"/>
                  </a:lnTo>
                  <a:lnTo>
                    <a:pt x="1548" y="124"/>
                  </a:lnTo>
                  <a:lnTo>
                    <a:pt x="1548" y="122"/>
                  </a:lnTo>
                  <a:lnTo>
                    <a:pt x="1548" y="120"/>
                  </a:lnTo>
                  <a:close/>
                  <a:moveTo>
                    <a:pt x="1627" y="87"/>
                  </a:moveTo>
                  <a:lnTo>
                    <a:pt x="1627" y="89"/>
                  </a:lnTo>
                  <a:lnTo>
                    <a:pt x="1626" y="89"/>
                  </a:lnTo>
                  <a:lnTo>
                    <a:pt x="1626" y="87"/>
                  </a:lnTo>
                  <a:lnTo>
                    <a:pt x="1627" y="87"/>
                  </a:lnTo>
                  <a:close/>
                  <a:moveTo>
                    <a:pt x="1635" y="78"/>
                  </a:moveTo>
                  <a:lnTo>
                    <a:pt x="1637" y="78"/>
                  </a:lnTo>
                  <a:lnTo>
                    <a:pt x="1637" y="79"/>
                  </a:lnTo>
                  <a:lnTo>
                    <a:pt x="1637" y="78"/>
                  </a:lnTo>
                  <a:lnTo>
                    <a:pt x="1637" y="79"/>
                  </a:lnTo>
                  <a:lnTo>
                    <a:pt x="1637" y="81"/>
                  </a:lnTo>
                  <a:lnTo>
                    <a:pt x="1637" y="83"/>
                  </a:lnTo>
                  <a:lnTo>
                    <a:pt x="1635" y="83"/>
                  </a:lnTo>
                  <a:lnTo>
                    <a:pt x="1635" y="85"/>
                  </a:lnTo>
                  <a:lnTo>
                    <a:pt x="1633" y="85"/>
                  </a:lnTo>
                  <a:lnTo>
                    <a:pt x="1633" y="83"/>
                  </a:lnTo>
                  <a:lnTo>
                    <a:pt x="1635" y="83"/>
                  </a:lnTo>
                  <a:lnTo>
                    <a:pt x="1635" y="81"/>
                  </a:lnTo>
                  <a:lnTo>
                    <a:pt x="1635" y="79"/>
                  </a:lnTo>
                  <a:lnTo>
                    <a:pt x="1633" y="79"/>
                  </a:lnTo>
                  <a:lnTo>
                    <a:pt x="1635" y="79"/>
                  </a:lnTo>
                  <a:lnTo>
                    <a:pt x="1635" y="78"/>
                  </a:lnTo>
                  <a:close/>
                  <a:moveTo>
                    <a:pt x="1738" y="61"/>
                  </a:moveTo>
                  <a:lnTo>
                    <a:pt x="1740" y="61"/>
                  </a:lnTo>
                  <a:lnTo>
                    <a:pt x="1742" y="61"/>
                  </a:lnTo>
                  <a:lnTo>
                    <a:pt x="1742" y="63"/>
                  </a:lnTo>
                  <a:lnTo>
                    <a:pt x="1742" y="65"/>
                  </a:lnTo>
                  <a:lnTo>
                    <a:pt x="1742" y="67"/>
                  </a:lnTo>
                  <a:lnTo>
                    <a:pt x="1742" y="68"/>
                  </a:lnTo>
                  <a:lnTo>
                    <a:pt x="1742" y="67"/>
                  </a:lnTo>
                  <a:lnTo>
                    <a:pt x="1740" y="67"/>
                  </a:lnTo>
                  <a:lnTo>
                    <a:pt x="1740" y="65"/>
                  </a:lnTo>
                  <a:lnTo>
                    <a:pt x="1738" y="65"/>
                  </a:lnTo>
                  <a:lnTo>
                    <a:pt x="1738" y="63"/>
                  </a:lnTo>
                  <a:lnTo>
                    <a:pt x="1736" y="63"/>
                  </a:lnTo>
                  <a:lnTo>
                    <a:pt x="1736" y="61"/>
                  </a:lnTo>
                  <a:lnTo>
                    <a:pt x="1738" y="61"/>
                  </a:lnTo>
                  <a:close/>
                  <a:moveTo>
                    <a:pt x="1734" y="50"/>
                  </a:moveTo>
                  <a:lnTo>
                    <a:pt x="1736" y="50"/>
                  </a:lnTo>
                  <a:lnTo>
                    <a:pt x="1736" y="52"/>
                  </a:lnTo>
                  <a:lnTo>
                    <a:pt x="1734" y="52"/>
                  </a:lnTo>
                  <a:lnTo>
                    <a:pt x="1736" y="52"/>
                  </a:lnTo>
                  <a:lnTo>
                    <a:pt x="1736" y="54"/>
                  </a:lnTo>
                  <a:lnTo>
                    <a:pt x="1734" y="54"/>
                  </a:lnTo>
                  <a:lnTo>
                    <a:pt x="1734" y="52"/>
                  </a:lnTo>
                  <a:lnTo>
                    <a:pt x="1733" y="52"/>
                  </a:lnTo>
                  <a:lnTo>
                    <a:pt x="1731" y="52"/>
                  </a:lnTo>
                  <a:lnTo>
                    <a:pt x="1733" y="52"/>
                  </a:lnTo>
                  <a:lnTo>
                    <a:pt x="1733" y="50"/>
                  </a:lnTo>
                  <a:lnTo>
                    <a:pt x="1734" y="50"/>
                  </a:lnTo>
                  <a:close/>
                  <a:moveTo>
                    <a:pt x="1646" y="44"/>
                  </a:moveTo>
                  <a:lnTo>
                    <a:pt x="1646" y="46"/>
                  </a:lnTo>
                  <a:lnTo>
                    <a:pt x="1648" y="46"/>
                  </a:lnTo>
                  <a:lnTo>
                    <a:pt x="1646" y="46"/>
                  </a:lnTo>
                  <a:lnTo>
                    <a:pt x="1646" y="48"/>
                  </a:lnTo>
                  <a:lnTo>
                    <a:pt x="1646" y="50"/>
                  </a:lnTo>
                  <a:lnTo>
                    <a:pt x="1644" y="50"/>
                  </a:lnTo>
                  <a:lnTo>
                    <a:pt x="1646" y="50"/>
                  </a:lnTo>
                  <a:lnTo>
                    <a:pt x="1646" y="48"/>
                  </a:lnTo>
                  <a:lnTo>
                    <a:pt x="1646" y="46"/>
                  </a:lnTo>
                  <a:lnTo>
                    <a:pt x="1646" y="44"/>
                  </a:lnTo>
                  <a:close/>
                  <a:moveTo>
                    <a:pt x="1701" y="0"/>
                  </a:moveTo>
                  <a:lnTo>
                    <a:pt x="1701" y="2"/>
                  </a:lnTo>
                  <a:lnTo>
                    <a:pt x="1703" y="2"/>
                  </a:lnTo>
                  <a:lnTo>
                    <a:pt x="1703" y="0"/>
                  </a:lnTo>
                  <a:lnTo>
                    <a:pt x="1705" y="0"/>
                  </a:lnTo>
                  <a:lnTo>
                    <a:pt x="1705" y="2"/>
                  </a:lnTo>
                  <a:lnTo>
                    <a:pt x="1705" y="0"/>
                  </a:lnTo>
                  <a:lnTo>
                    <a:pt x="1707" y="0"/>
                  </a:lnTo>
                  <a:lnTo>
                    <a:pt x="1707" y="2"/>
                  </a:lnTo>
                  <a:lnTo>
                    <a:pt x="1709" y="2"/>
                  </a:lnTo>
                  <a:lnTo>
                    <a:pt x="1709" y="4"/>
                  </a:lnTo>
                  <a:lnTo>
                    <a:pt x="1710" y="4"/>
                  </a:lnTo>
                  <a:lnTo>
                    <a:pt x="1710" y="6"/>
                  </a:lnTo>
                  <a:lnTo>
                    <a:pt x="1709" y="6"/>
                  </a:lnTo>
                  <a:lnTo>
                    <a:pt x="1707" y="6"/>
                  </a:lnTo>
                  <a:lnTo>
                    <a:pt x="1709" y="6"/>
                  </a:lnTo>
                  <a:lnTo>
                    <a:pt x="1709" y="7"/>
                  </a:lnTo>
                  <a:lnTo>
                    <a:pt x="1709" y="6"/>
                  </a:lnTo>
                  <a:lnTo>
                    <a:pt x="1710" y="6"/>
                  </a:lnTo>
                  <a:lnTo>
                    <a:pt x="1710" y="4"/>
                  </a:lnTo>
                  <a:lnTo>
                    <a:pt x="1712" y="4"/>
                  </a:lnTo>
                  <a:lnTo>
                    <a:pt x="1712" y="6"/>
                  </a:lnTo>
                  <a:lnTo>
                    <a:pt x="1714" y="6"/>
                  </a:lnTo>
                  <a:lnTo>
                    <a:pt x="1714" y="7"/>
                  </a:lnTo>
                  <a:lnTo>
                    <a:pt x="1716" y="7"/>
                  </a:lnTo>
                  <a:lnTo>
                    <a:pt x="1716" y="9"/>
                  </a:lnTo>
                  <a:lnTo>
                    <a:pt x="1716" y="11"/>
                  </a:lnTo>
                  <a:lnTo>
                    <a:pt x="1718" y="11"/>
                  </a:lnTo>
                  <a:lnTo>
                    <a:pt x="1718" y="13"/>
                  </a:lnTo>
                  <a:lnTo>
                    <a:pt x="1716" y="13"/>
                  </a:lnTo>
                  <a:lnTo>
                    <a:pt x="1714" y="13"/>
                  </a:lnTo>
                  <a:lnTo>
                    <a:pt x="1714" y="15"/>
                  </a:lnTo>
                  <a:lnTo>
                    <a:pt x="1716" y="15"/>
                  </a:lnTo>
                  <a:lnTo>
                    <a:pt x="1718" y="15"/>
                  </a:lnTo>
                  <a:lnTo>
                    <a:pt x="1720" y="15"/>
                  </a:lnTo>
                  <a:lnTo>
                    <a:pt x="1720" y="17"/>
                  </a:lnTo>
                  <a:lnTo>
                    <a:pt x="1720" y="19"/>
                  </a:lnTo>
                  <a:lnTo>
                    <a:pt x="1720" y="20"/>
                  </a:lnTo>
                  <a:lnTo>
                    <a:pt x="1720" y="22"/>
                  </a:lnTo>
                  <a:lnTo>
                    <a:pt x="1720" y="24"/>
                  </a:lnTo>
                  <a:lnTo>
                    <a:pt x="1718" y="24"/>
                  </a:lnTo>
                  <a:lnTo>
                    <a:pt x="1720" y="24"/>
                  </a:lnTo>
                  <a:lnTo>
                    <a:pt x="1722" y="24"/>
                  </a:lnTo>
                  <a:lnTo>
                    <a:pt x="1722" y="26"/>
                  </a:lnTo>
                  <a:lnTo>
                    <a:pt x="1723" y="26"/>
                  </a:lnTo>
                  <a:lnTo>
                    <a:pt x="1723" y="28"/>
                  </a:lnTo>
                  <a:lnTo>
                    <a:pt x="1723" y="30"/>
                  </a:lnTo>
                  <a:lnTo>
                    <a:pt x="1722" y="30"/>
                  </a:lnTo>
                  <a:lnTo>
                    <a:pt x="1720" y="30"/>
                  </a:lnTo>
                  <a:lnTo>
                    <a:pt x="1720" y="28"/>
                  </a:lnTo>
                  <a:lnTo>
                    <a:pt x="1718" y="28"/>
                  </a:lnTo>
                  <a:lnTo>
                    <a:pt x="1718" y="30"/>
                  </a:lnTo>
                  <a:lnTo>
                    <a:pt x="1716" y="30"/>
                  </a:lnTo>
                  <a:lnTo>
                    <a:pt x="1714" y="30"/>
                  </a:lnTo>
                  <a:lnTo>
                    <a:pt x="1716" y="30"/>
                  </a:lnTo>
                  <a:lnTo>
                    <a:pt x="1718" y="30"/>
                  </a:lnTo>
                  <a:lnTo>
                    <a:pt x="1718" y="28"/>
                  </a:lnTo>
                  <a:lnTo>
                    <a:pt x="1720" y="28"/>
                  </a:lnTo>
                  <a:lnTo>
                    <a:pt x="1720" y="30"/>
                  </a:lnTo>
                  <a:lnTo>
                    <a:pt x="1720" y="31"/>
                  </a:lnTo>
                  <a:lnTo>
                    <a:pt x="1722" y="31"/>
                  </a:lnTo>
                  <a:lnTo>
                    <a:pt x="1722" y="30"/>
                  </a:lnTo>
                  <a:lnTo>
                    <a:pt x="1722" y="31"/>
                  </a:lnTo>
                  <a:lnTo>
                    <a:pt x="1723" y="31"/>
                  </a:lnTo>
                  <a:lnTo>
                    <a:pt x="1723" y="30"/>
                  </a:lnTo>
                  <a:lnTo>
                    <a:pt x="1723" y="31"/>
                  </a:lnTo>
                  <a:lnTo>
                    <a:pt x="1725" y="31"/>
                  </a:lnTo>
                  <a:lnTo>
                    <a:pt x="1727" y="31"/>
                  </a:lnTo>
                  <a:lnTo>
                    <a:pt x="1727" y="33"/>
                  </a:lnTo>
                  <a:lnTo>
                    <a:pt x="1727" y="35"/>
                  </a:lnTo>
                  <a:lnTo>
                    <a:pt x="1727" y="33"/>
                  </a:lnTo>
                  <a:lnTo>
                    <a:pt x="1725" y="33"/>
                  </a:lnTo>
                  <a:lnTo>
                    <a:pt x="1725" y="35"/>
                  </a:lnTo>
                  <a:lnTo>
                    <a:pt x="1727" y="35"/>
                  </a:lnTo>
                  <a:lnTo>
                    <a:pt x="1727" y="37"/>
                  </a:lnTo>
                  <a:lnTo>
                    <a:pt x="1727" y="39"/>
                  </a:lnTo>
                  <a:lnTo>
                    <a:pt x="1729" y="39"/>
                  </a:lnTo>
                  <a:lnTo>
                    <a:pt x="1729" y="41"/>
                  </a:lnTo>
                  <a:lnTo>
                    <a:pt x="1731" y="41"/>
                  </a:lnTo>
                  <a:lnTo>
                    <a:pt x="1731" y="43"/>
                  </a:lnTo>
                  <a:lnTo>
                    <a:pt x="1733" y="43"/>
                  </a:lnTo>
                  <a:lnTo>
                    <a:pt x="1733" y="44"/>
                  </a:lnTo>
                  <a:lnTo>
                    <a:pt x="1731" y="44"/>
                  </a:lnTo>
                  <a:lnTo>
                    <a:pt x="1731" y="46"/>
                  </a:lnTo>
                  <a:lnTo>
                    <a:pt x="1729" y="46"/>
                  </a:lnTo>
                  <a:lnTo>
                    <a:pt x="1729" y="48"/>
                  </a:lnTo>
                  <a:lnTo>
                    <a:pt x="1727" y="48"/>
                  </a:lnTo>
                  <a:lnTo>
                    <a:pt x="1727" y="50"/>
                  </a:lnTo>
                  <a:lnTo>
                    <a:pt x="1727" y="52"/>
                  </a:lnTo>
                  <a:lnTo>
                    <a:pt x="1727" y="54"/>
                  </a:lnTo>
                  <a:lnTo>
                    <a:pt x="1729" y="54"/>
                  </a:lnTo>
                  <a:lnTo>
                    <a:pt x="1729" y="55"/>
                  </a:lnTo>
                  <a:lnTo>
                    <a:pt x="1731" y="55"/>
                  </a:lnTo>
                  <a:lnTo>
                    <a:pt x="1731" y="57"/>
                  </a:lnTo>
                  <a:lnTo>
                    <a:pt x="1731" y="59"/>
                  </a:lnTo>
                  <a:lnTo>
                    <a:pt x="1731" y="61"/>
                  </a:lnTo>
                  <a:lnTo>
                    <a:pt x="1731" y="63"/>
                  </a:lnTo>
                  <a:lnTo>
                    <a:pt x="1731" y="65"/>
                  </a:lnTo>
                  <a:lnTo>
                    <a:pt x="1733" y="65"/>
                  </a:lnTo>
                  <a:lnTo>
                    <a:pt x="1733" y="67"/>
                  </a:lnTo>
                  <a:lnTo>
                    <a:pt x="1733" y="68"/>
                  </a:lnTo>
                  <a:lnTo>
                    <a:pt x="1734" y="68"/>
                  </a:lnTo>
                  <a:lnTo>
                    <a:pt x="1734" y="70"/>
                  </a:lnTo>
                  <a:lnTo>
                    <a:pt x="1734" y="72"/>
                  </a:lnTo>
                  <a:lnTo>
                    <a:pt x="1736" y="72"/>
                  </a:lnTo>
                  <a:lnTo>
                    <a:pt x="1736" y="74"/>
                  </a:lnTo>
                  <a:lnTo>
                    <a:pt x="1734" y="74"/>
                  </a:lnTo>
                  <a:lnTo>
                    <a:pt x="1734" y="76"/>
                  </a:lnTo>
                  <a:lnTo>
                    <a:pt x="1736" y="76"/>
                  </a:lnTo>
                  <a:lnTo>
                    <a:pt x="1734" y="76"/>
                  </a:lnTo>
                  <a:lnTo>
                    <a:pt x="1734" y="74"/>
                  </a:lnTo>
                  <a:lnTo>
                    <a:pt x="1733" y="74"/>
                  </a:lnTo>
                  <a:lnTo>
                    <a:pt x="1731" y="74"/>
                  </a:lnTo>
                  <a:lnTo>
                    <a:pt x="1731" y="72"/>
                  </a:lnTo>
                  <a:lnTo>
                    <a:pt x="1731" y="70"/>
                  </a:lnTo>
                  <a:lnTo>
                    <a:pt x="1729" y="70"/>
                  </a:lnTo>
                  <a:lnTo>
                    <a:pt x="1729" y="68"/>
                  </a:lnTo>
                  <a:lnTo>
                    <a:pt x="1727" y="68"/>
                  </a:lnTo>
                  <a:lnTo>
                    <a:pt x="1727" y="67"/>
                  </a:lnTo>
                  <a:lnTo>
                    <a:pt x="1725" y="67"/>
                  </a:lnTo>
                  <a:lnTo>
                    <a:pt x="1725" y="65"/>
                  </a:lnTo>
                  <a:lnTo>
                    <a:pt x="1725" y="63"/>
                  </a:lnTo>
                  <a:lnTo>
                    <a:pt x="1725" y="61"/>
                  </a:lnTo>
                  <a:lnTo>
                    <a:pt x="1723" y="61"/>
                  </a:lnTo>
                  <a:lnTo>
                    <a:pt x="1722" y="61"/>
                  </a:lnTo>
                  <a:lnTo>
                    <a:pt x="1720" y="61"/>
                  </a:lnTo>
                  <a:lnTo>
                    <a:pt x="1720" y="59"/>
                  </a:lnTo>
                  <a:lnTo>
                    <a:pt x="1718" y="59"/>
                  </a:lnTo>
                  <a:lnTo>
                    <a:pt x="1718" y="61"/>
                  </a:lnTo>
                  <a:lnTo>
                    <a:pt x="1718" y="63"/>
                  </a:lnTo>
                  <a:lnTo>
                    <a:pt x="1716" y="63"/>
                  </a:lnTo>
                  <a:lnTo>
                    <a:pt x="1718" y="63"/>
                  </a:lnTo>
                  <a:lnTo>
                    <a:pt x="1718" y="65"/>
                  </a:lnTo>
                  <a:lnTo>
                    <a:pt x="1720" y="65"/>
                  </a:lnTo>
                  <a:lnTo>
                    <a:pt x="1720" y="67"/>
                  </a:lnTo>
                  <a:lnTo>
                    <a:pt x="1718" y="68"/>
                  </a:lnTo>
                  <a:lnTo>
                    <a:pt x="1716" y="72"/>
                  </a:lnTo>
                  <a:lnTo>
                    <a:pt x="1716" y="74"/>
                  </a:lnTo>
                  <a:lnTo>
                    <a:pt x="1714" y="74"/>
                  </a:lnTo>
                  <a:lnTo>
                    <a:pt x="1714" y="72"/>
                  </a:lnTo>
                  <a:lnTo>
                    <a:pt x="1714" y="70"/>
                  </a:lnTo>
                  <a:lnTo>
                    <a:pt x="1714" y="68"/>
                  </a:lnTo>
                  <a:lnTo>
                    <a:pt x="1712" y="68"/>
                  </a:lnTo>
                  <a:lnTo>
                    <a:pt x="1712" y="67"/>
                  </a:lnTo>
                  <a:lnTo>
                    <a:pt x="1710" y="67"/>
                  </a:lnTo>
                  <a:lnTo>
                    <a:pt x="1710" y="68"/>
                  </a:lnTo>
                  <a:lnTo>
                    <a:pt x="1709" y="68"/>
                  </a:lnTo>
                  <a:lnTo>
                    <a:pt x="1709" y="67"/>
                  </a:lnTo>
                  <a:lnTo>
                    <a:pt x="1709" y="65"/>
                  </a:lnTo>
                  <a:lnTo>
                    <a:pt x="1707" y="65"/>
                  </a:lnTo>
                  <a:lnTo>
                    <a:pt x="1705" y="65"/>
                  </a:lnTo>
                  <a:lnTo>
                    <a:pt x="1703" y="65"/>
                  </a:lnTo>
                  <a:lnTo>
                    <a:pt x="1705" y="65"/>
                  </a:lnTo>
                  <a:lnTo>
                    <a:pt x="1705" y="63"/>
                  </a:lnTo>
                  <a:lnTo>
                    <a:pt x="1705" y="65"/>
                  </a:lnTo>
                  <a:lnTo>
                    <a:pt x="1705" y="63"/>
                  </a:lnTo>
                  <a:lnTo>
                    <a:pt x="1705" y="61"/>
                  </a:lnTo>
                  <a:lnTo>
                    <a:pt x="1705" y="59"/>
                  </a:lnTo>
                  <a:lnTo>
                    <a:pt x="1703" y="59"/>
                  </a:lnTo>
                  <a:lnTo>
                    <a:pt x="1703" y="57"/>
                  </a:lnTo>
                  <a:lnTo>
                    <a:pt x="1703" y="55"/>
                  </a:lnTo>
                  <a:lnTo>
                    <a:pt x="1701" y="55"/>
                  </a:lnTo>
                  <a:lnTo>
                    <a:pt x="1699" y="55"/>
                  </a:lnTo>
                  <a:lnTo>
                    <a:pt x="1699" y="57"/>
                  </a:lnTo>
                  <a:lnTo>
                    <a:pt x="1698" y="59"/>
                  </a:lnTo>
                  <a:lnTo>
                    <a:pt x="1699" y="59"/>
                  </a:lnTo>
                  <a:lnTo>
                    <a:pt x="1698" y="59"/>
                  </a:lnTo>
                  <a:lnTo>
                    <a:pt x="1698" y="61"/>
                  </a:lnTo>
                  <a:lnTo>
                    <a:pt x="1696" y="61"/>
                  </a:lnTo>
                  <a:lnTo>
                    <a:pt x="1696" y="63"/>
                  </a:lnTo>
                  <a:lnTo>
                    <a:pt x="1694" y="65"/>
                  </a:lnTo>
                  <a:lnTo>
                    <a:pt x="1694" y="67"/>
                  </a:lnTo>
                  <a:lnTo>
                    <a:pt x="1696" y="67"/>
                  </a:lnTo>
                  <a:lnTo>
                    <a:pt x="1696" y="68"/>
                  </a:lnTo>
                  <a:lnTo>
                    <a:pt x="1698" y="68"/>
                  </a:lnTo>
                  <a:lnTo>
                    <a:pt x="1698" y="67"/>
                  </a:lnTo>
                  <a:lnTo>
                    <a:pt x="1699" y="67"/>
                  </a:lnTo>
                  <a:lnTo>
                    <a:pt x="1699" y="68"/>
                  </a:lnTo>
                  <a:lnTo>
                    <a:pt x="1699" y="70"/>
                  </a:lnTo>
                  <a:lnTo>
                    <a:pt x="1699" y="72"/>
                  </a:lnTo>
                  <a:lnTo>
                    <a:pt x="1698" y="72"/>
                  </a:lnTo>
                  <a:lnTo>
                    <a:pt x="1698" y="74"/>
                  </a:lnTo>
                  <a:lnTo>
                    <a:pt x="1696" y="74"/>
                  </a:lnTo>
                  <a:lnTo>
                    <a:pt x="1696" y="76"/>
                  </a:lnTo>
                  <a:lnTo>
                    <a:pt x="1694" y="76"/>
                  </a:lnTo>
                  <a:lnTo>
                    <a:pt x="1694" y="78"/>
                  </a:lnTo>
                  <a:lnTo>
                    <a:pt x="1692" y="78"/>
                  </a:lnTo>
                  <a:lnTo>
                    <a:pt x="1692" y="79"/>
                  </a:lnTo>
                  <a:lnTo>
                    <a:pt x="1694" y="79"/>
                  </a:lnTo>
                  <a:lnTo>
                    <a:pt x="1694" y="81"/>
                  </a:lnTo>
                  <a:lnTo>
                    <a:pt x="1694" y="79"/>
                  </a:lnTo>
                  <a:lnTo>
                    <a:pt x="1696" y="79"/>
                  </a:lnTo>
                  <a:lnTo>
                    <a:pt x="1698" y="79"/>
                  </a:lnTo>
                  <a:lnTo>
                    <a:pt x="1698" y="81"/>
                  </a:lnTo>
                  <a:lnTo>
                    <a:pt x="1699" y="81"/>
                  </a:lnTo>
                  <a:lnTo>
                    <a:pt x="1699" y="79"/>
                  </a:lnTo>
                  <a:lnTo>
                    <a:pt x="1701" y="79"/>
                  </a:lnTo>
                  <a:lnTo>
                    <a:pt x="1703" y="79"/>
                  </a:lnTo>
                  <a:lnTo>
                    <a:pt x="1701" y="79"/>
                  </a:lnTo>
                  <a:lnTo>
                    <a:pt x="1701" y="81"/>
                  </a:lnTo>
                  <a:lnTo>
                    <a:pt x="1703" y="81"/>
                  </a:lnTo>
                  <a:lnTo>
                    <a:pt x="1705" y="81"/>
                  </a:lnTo>
                  <a:lnTo>
                    <a:pt x="1707" y="81"/>
                  </a:lnTo>
                  <a:lnTo>
                    <a:pt x="1707" y="79"/>
                  </a:lnTo>
                  <a:lnTo>
                    <a:pt x="1709" y="79"/>
                  </a:lnTo>
                  <a:lnTo>
                    <a:pt x="1709" y="81"/>
                  </a:lnTo>
                  <a:lnTo>
                    <a:pt x="1710" y="81"/>
                  </a:lnTo>
                  <a:lnTo>
                    <a:pt x="1710" y="83"/>
                  </a:lnTo>
                  <a:lnTo>
                    <a:pt x="1710" y="85"/>
                  </a:lnTo>
                  <a:lnTo>
                    <a:pt x="1710" y="87"/>
                  </a:lnTo>
                  <a:lnTo>
                    <a:pt x="1710" y="85"/>
                  </a:lnTo>
                  <a:lnTo>
                    <a:pt x="1709" y="85"/>
                  </a:lnTo>
                  <a:lnTo>
                    <a:pt x="1709" y="87"/>
                  </a:lnTo>
                  <a:lnTo>
                    <a:pt x="1709" y="89"/>
                  </a:lnTo>
                  <a:lnTo>
                    <a:pt x="1707" y="91"/>
                  </a:lnTo>
                  <a:lnTo>
                    <a:pt x="1707" y="92"/>
                  </a:lnTo>
                  <a:lnTo>
                    <a:pt x="1705" y="92"/>
                  </a:lnTo>
                  <a:lnTo>
                    <a:pt x="1703" y="92"/>
                  </a:lnTo>
                  <a:lnTo>
                    <a:pt x="1703" y="94"/>
                  </a:lnTo>
                  <a:lnTo>
                    <a:pt x="1703" y="96"/>
                  </a:lnTo>
                  <a:lnTo>
                    <a:pt x="1701" y="96"/>
                  </a:lnTo>
                  <a:lnTo>
                    <a:pt x="1701" y="94"/>
                  </a:lnTo>
                  <a:lnTo>
                    <a:pt x="1699" y="94"/>
                  </a:lnTo>
                  <a:lnTo>
                    <a:pt x="1698" y="94"/>
                  </a:lnTo>
                  <a:lnTo>
                    <a:pt x="1698" y="92"/>
                  </a:lnTo>
                  <a:lnTo>
                    <a:pt x="1698" y="91"/>
                  </a:lnTo>
                  <a:lnTo>
                    <a:pt x="1696" y="91"/>
                  </a:lnTo>
                  <a:lnTo>
                    <a:pt x="1696" y="89"/>
                  </a:lnTo>
                  <a:lnTo>
                    <a:pt x="1696" y="87"/>
                  </a:lnTo>
                  <a:lnTo>
                    <a:pt x="1694" y="87"/>
                  </a:lnTo>
                  <a:lnTo>
                    <a:pt x="1694" y="85"/>
                  </a:lnTo>
                  <a:lnTo>
                    <a:pt x="1692" y="85"/>
                  </a:lnTo>
                  <a:lnTo>
                    <a:pt x="1692" y="83"/>
                  </a:lnTo>
                  <a:lnTo>
                    <a:pt x="1692" y="85"/>
                  </a:lnTo>
                  <a:lnTo>
                    <a:pt x="1690" y="85"/>
                  </a:lnTo>
                  <a:lnTo>
                    <a:pt x="1690" y="87"/>
                  </a:lnTo>
                  <a:lnTo>
                    <a:pt x="1690" y="89"/>
                  </a:lnTo>
                  <a:lnTo>
                    <a:pt x="1688" y="89"/>
                  </a:lnTo>
                  <a:lnTo>
                    <a:pt x="1688" y="91"/>
                  </a:lnTo>
                  <a:lnTo>
                    <a:pt x="1690" y="91"/>
                  </a:lnTo>
                  <a:lnTo>
                    <a:pt x="1690" y="92"/>
                  </a:lnTo>
                  <a:lnTo>
                    <a:pt x="1688" y="92"/>
                  </a:lnTo>
                  <a:lnTo>
                    <a:pt x="1688" y="94"/>
                  </a:lnTo>
                  <a:lnTo>
                    <a:pt x="1686" y="94"/>
                  </a:lnTo>
                  <a:lnTo>
                    <a:pt x="1688" y="94"/>
                  </a:lnTo>
                  <a:lnTo>
                    <a:pt x="1688" y="96"/>
                  </a:lnTo>
                  <a:lnTo>
                    <a:pt x="1686" y="96"/>
                  </a:lnTo>
                  <a:lnTo>
                    <a:pt x="1686" y="98"/>
                  </a:lnTo>
                  <a:lnTo>
                    <a:pt x="1686" y="100"/>
                  </a:lnTo>
                  <a:lnTo>
                    <a:pt x="1685" y="100"/>
                  </a:lnTo>
                  <a:lnTo>
                    <a:pt x="1686" y="100"/>
                  </a:lnTo>
                  <a:lnTo>
                    <a:pt x="1686" y="102"/>
                  </a:lnTo>
                  <a:lnTo>
                    <a:pt x="1686" y="100"/>
                  </a:lnTo>
                  <a:lnTo>
                    <a:pt x="1686" y="98"/>
                  </a:lnTo>
                  <a:lnTo>
                    <a:pt x="1686" y="100"/>
                  </a:lnTo>
                  <a:lnTo>
                    <a:pt x="1688" y="100"/>
                  </a:lnTo>
                  <a:lnTo>
                    <a:pt x="1688" y="98"/>
                  </a:lnTo>
                  <a:lnTo>
                    <a:pt x="1690" y="98"/>
                  </a:lnTo>
                  <a:lnTo>
                    <a:pt x="1690" y="100"/>
                  </a:lnTo>
                  <a:lnTo>
                    <a:pt x="1692" y="100"/>
                  </a:lnTo>
                  <a:lnTo>
                    <a:pt x="1692" y="102"/>
                  </a:lnTo>
                  <a:lnTo>
                    <a:pt x="1690" y="102"/>
                  </a:lnTo>
                  <a:lnTo>
                    <a:pt x="1692" y="102"/>
                  </a:lnTo>
                  <a:lnTo>
                    <a:pt x="1692" y="103"/>
                  </a:lnTo>
                  <a:lnTo>
                    <a:pt x="1690" y="103"/>
                  </a:lnTo>
                  <a:lnTo>
                    <a:pt x="1692" y="103"/>
                  </a:lnTo>
                  <a:lnTo>
                    <a:pt x="1694" y="103"/>
                  </a:lnTo>
                  <a:lnTo>
                    <a:pt x="1694" y="102"/>
                  </a:lnTo>
                  <a:lnTo>
                    <a:pt x="1696" y="102"/>
                  </a:lnTo>
                  <a:lnTo>
                    <a:pt x="1696" y="100"/>
                  </a:lnTo>
                  <a:lnTo>
                    <a:pt x="1696" y="98"/>
                  </a:lnTo>
                  <a:lnTo>
                    <a:pt x="1698" y="98"/>
                  </a:lnTo>
                  <a:lnTo>
                    <a:pt x="1699" y="98"/>
                  </a:lnTo>
                  <a:lnTo>
                    <a:pt x="1699" y="100"/>
                  </a:lnTo>
                  <a:lnTo>
                    <a:pt x="1699" y="98"/>
                  </a:lnTo>
                  <a:lnTo>
                    <a:pt x="1701" y="98"/>
                  </a:lnTo>
                  <a:lnTo>
                    <a:pt x="1703" y="98"/>
                  </a:lnTo>
                  <a:lnTo>
                    <a:pt x="1705" y="98"/>
                  </a:lnTo>
                  <a:lnTo>
                    <a:pt x="1707" y="98"/>
                  </a:lnTo>
                  <a:lnTo>
                    <a:pt x="1707" y="96"/>
                  </a:lnTo>
                  <a:lnTo>
                    <a:pt x="1709" y="96"/>
                  </a:lnTo>
                  <a:lnTo>
                    <a:pt x="1709" y="94"/>
                  </a:lnTo>
                  <a:lnTo>
                    <a:pt x="1709" y="92"/>
                  </a:lnTo>
                  <a:lnTo>
                    <a:pt x="1710" y="92"/>
                  </a:lnTo>
                  <a:lnTo>
                    <a:pt x="1712" y="92"/>
                  </a:lnTo>
                  <a:lnTo>
                    <a:pt x="1710" y="92"/>
                  </a:lnTo>
                  <a:lnTo>
                    <a:pt x="1710" y="91"/>
                  </a:lnTo>
                  <a:lnTo>
                    <a:pt x="1712" y="91"/>
                  </a:lnTo>
                  <a:lnTo>
                    <a:pt x="1710" y="91"/>
                  </a:lnTo>
                  <a:lnTo>
                    <a:pt x="1712" y="91"/>
                  </a:lnTo>
                  <a:lnTo>
                    <a:pt x="1712" y="89"/>
                  </a:lnTo>
                  <a:lnTo>
                    <a:pt x="1714" y="89"/>
                  </a:lnTo>
                  <a:lnTo>
                    <a:pt x="1716" y="89"/>
                  </a:lnTo>
                  <a:lnTo>
                    <a:pt x="1714" y="91"/>
                  </a:lnTo>
                  <a:lnTo>
                    <a:pt x="1716" y="91"/>
                  </a:lnTo>
                  <a:lnTo>
                    <a:pt x="1718" y="91"/>
                  </a:lnTo>
                  <a:lnTo>
                    <a:pt x="1718" y="92"/>
                  </a:lnTo>
                  <a:lnTo>
                    <a:pt x="1720" y="94"/>
                  </a:lnTo>
                  <a:lnTo>
                    <a:pt x="1720" y="96"/>
                  </a:lnTo>
                  <a:lnTo>
                    <a:pt x="1718" y="96"/>
                  </a:lnTo>
                  <a:lnTo>
                    <a:pt x="1718" y="98"/>
                  </a:lnTo>
                  <a:lnTo>
                    <a:pt x="1716" y="98"/>
                  </a:lnTo>
                  <a:lnTo>
                    <a:pt x="1716" y="100"/>
                  </a:lnTo>
                  <a:lnTo>
                    <a:pt x="1718" y="100"/>
                  </a:lnTo>
                  <a:lnTo>
                    <a:pt x="1718" y="102"/>
                  </a:lnTo>
                  <a:lnTo>
                    <a:pt x="1720" y="102"/>
                  </a:lnTo>
                  <a:lnTo>
                    <a:pt x="1720" y="100"/>
                  </a:lnTo>
                  <a:lnTo>
                    <a:pt x="1720" y="102"/>
                  </a:lnTo>
                  <a:lnTo>
                    <a:pt x="1722" y="102"/>
                  </a:lnTo>
                  <a:lnTo>
                    <a:pt x="1722" y="100"/>
                  </a:lnTo>
                  <a:lnTo>
                    <a:pt x="1722" y="102"/>
                  </a:lnTo>
                  <a:lnTo>
                    <a:pt x="1723" y="102"/>
                  </a:lnTo>
                  <a:lnTo>
                    <a:pt x="1725" y="102"/>
                  </a:lnTo>
                  <a:lnTo>
                    <a:pt x="1727" y="102"/>
                  </a:lnTo>
                  <a:lnTo>
                    <a:pt x="1727" y="100"/>
                  </a:lnTo>
                  <a:lnTo>
                    <a:pt x="1729" y="100"/>
                  </a:lnTo>
                  <a:lnTo>
                    <a:pt x="1729" y="98"/>
                  </a:lnTo>
                  <a:lnTo>
                    <a:pt x="1731" y="98"/>
                  </a:lnTo>
                  <a:lnTo>
                    <a:pt x="1731" y="96"/>
                  </a:lnTo>
                  <a:lnTo>
                    <a:pt x="1731" y="94"/>
                  </a:lnTo>
                  <a:lnTo>
                    <a:pt x="1731" y="92"/>
                  </a:lnTo>
                  <a:lnTo>
                    <a:pt x="1731" y="91"/>
                  </a:lnTo>
                  <a:lnTo>
                    <a:pt x="1729" y="91"/>
                  </a:lnTo>
                  <a:lnTo>
                    <a:pt x="1727" y="91"/>
                  </a:lnTo>
                  <a:lnTo>
                    <a:pt x="1727" y="89"/>
                  </a:lnTo>
                  <a:lnTo>
                    <a:pt x="1727" y="87"/>
                  </a:lnTo>
                  <a:lnTo>
                    <a:pt x="1727" y="85"/>
                  </a:lnTo>
                  <a:lnTo>
                    <a:pt x="1725" y="85"/>
                  </a:lnTo>
                  <a:lnTo>
                    <a:pt x="1727" y="85"/>
                  </a:lnTo>
                  <a:lnTo>
                    <a:pt x="1727" y="83"/>
                  </a:lnTo>
                  <a:lnTo>
                    <a:pt x="1727" y="81"/>
                  </a:lnTo>
                  <a:lnTo>
                    <a:pt x="1729" y="81"/>
                  </a:lnTo>
                  <a:lnTo>
                    <a:pt x="1729" y="79"/>
                  </a:lnTo>
                  <a:lnTo>
                    <a:pt x="1731" y="79"/>
                  </a:lnTo>
                  <a:lnTo>
                    <a:pt x="1731" y="78"/>
                  </a:lnTo>
                  <a:lnTo>
                    <a:pt x="1733" y="78"/>
                  </a:lnTo>
                  <a:lnTo>
                    <a:pt x="1733" y="79"/>
                  </a:lnTo>
                  <a:lnTo>
                    <a:pt x="1734" y="79"/>
                  </a:lnTo>
                  <a:lnTo>
                    <a:pt x="1736" y="79"/>
                  </a:lnTo>
                  <a:lnTo>
                    <a:pt x="1736" y="81"/>
                  </a:lnTo>
                  <a:lnTo>
                    <a:pt x="1738" y="81"/>
                  </a:lnTo>
                  <a:lnTo>
                    <a:pt x="1736" y="81"/>
                  </a:lnTo>
                  <a:lnTo>
                    <a:pt x="1738" y="81"/>
                  </a:lnTo>
                  <a:lnTo>
                    <a:pt x="1740" y="81"/>
                  </a:lnTo>
                  <a:lnTo>
                    <a:pt x="1738" y="81"/>
                  </a:lnTo>
                  <a:lnTo>
                    <a:pt x="1738" y="83"/>
                  </a:lnTo>
                  <a:lnTo>
                    <a:pt x="1740" y="83"/>
                  </a:lnTo>
                  <a:lnTo>
                    <a:pt x="1742" y="83"/>
                  </a:lnTo>
                  <a:lnTo>
                    <a:pt x="1742" y="85"/>
                  </a:lnTo>
                  <a:lnTo>
                    <a:pt x="1744" y="85"/>
                  </a:lnTo>
                  <a:lnTo>
                    <a:pt x="1744" y="87"/>
                  </a:lnTo>
                  <a:lnTo>
                    <a:pt x="1742" y="87"/>
                  </a:lnTo>
                  <a:lnTo>
                    <a:pt x="1742" y="89"/>
                  </a:lnTo>
                  <a:lnTo>
                    <a:pt x="1744" y="89"/>
                  </a:lnTo>
                  <a:lnTo>
                    <a:pt x="1742" y="89"/>
                  </a:lnTo>
                  <a:lnTo>
                    <a:pt x="1742" y="91"/>
                  </a:lnTo>
                  <a:lnTo>
                    <a:pt x="1744" y="91"/>
                  </a:lnTo>
                  <a:lnTo>
                    <a:pt x="1744" y="92"/>
                  </a:lnTo>
                  <a:lnTo>
                    <a:pt x="1744" y="94"/>
                  </a:lnTo>
                  <a:lnTo>
                    <a:pt x="1744" y="96"/>
                  </a:lnTo>
                  <a:lnTo>
                    <a:pt x="1746" y="96"/>
                  </a:lnTo>
                  <a:lnTo>
                    <a:pt x="1746" y="98"/>
                  </a:lnTo>
                  <a:lnTo>
                    <a:pt x="1746" y="96"/>
                  </a:lnTo>
                  <a:lnTo>
                    <a:pt x="1746" y="98"/>
                  </a:lnTo>
                  <a:lnTo>
                    <a:pt x="1747" y="98"/>
                  </a:lnTo>
                  <a:lnTo>
                    <a:pt x="1746" y="98"/>
                  </a:lnTo>
                  <a:lnTo>
                    <a:pt x="1747" y="98"/>
                  </a:lnTo>
                  <a:lnTo>
                    <a:pt x="1747" y="100"/>
                  </a:lnTo>
                  <a:lnTo>
                    <a:pt x="1747" y="102"/>
                  </a:lnTo>
                  <a:lnTo>
                    <a:pt x="1747" y="103"/>
                  </a:lnTo>
                  <a:lnTo>
                    <a:pt x="1747" y="105"/>
                  </a:lnTo>
                  <a:lnTo>
                    <a:pt x="1749" y="105"/>
                  </a:lnTo>
                  <a:lnTo>
                    <a:pt x="1751" y="105"/>
                  </a:lnTo>
                  <a:lnTo>
                    <a:pt x="1749" y="105"/>
                  </a:lnTo>
                  <a:lnTo>
                    <a:pt x="1749" y="107"/>
                  </a:lnTo>
                  <a:lnTo>
                    <a:pt x="1747" y="107"/>
                  </a:lnTo>
                  <a:lnTo>
                    <a:pt x="1746" y="107"/>
                  </a:lnTo>
                  <a:lnTo>
                    <a:pt x="1747" y="107"/>
                  </a:lnTo>
                  <a:lnTo>
                    <a:pt x="1749" y="107"/>
                  </a:lnTo>
                  <a:lnTo>
                    <a:pt x="1749" y="109"/>
                  </a:lnTo>
                  <a:lnTo>
                    <a:pt x="1749" y="111"/>
                  </a:lnTo>
                  <a:lnTo>
                    <a:pt x="1751" y="111"/>
                  </a:lnTo>
                  <a:lnTo>
                    <a:pt x="1751" y="109"/>
                  </a:lnTo>
                  <a:lnTo>
                    <a:pt x="1753" y="109"/>
                  </a:lnTo>
                  <a:lnTo>
                    <a:pt x="1753" y="111"/>
                  </a:lnTo>
                  <a:lnTo>
                    <a:pt x="1755" y="111"/>
                  </a:lnTo>
                  <a:lnTo>
                    <a:pt x="1755" y="113"/>
                  </a:lnTo>
                  <a:lnTo>
                    <a:pt x="1757" y="113"/>
                  </a:lnTo>
                  <a:lnTo>
                    <a:pt x="1757" y="115"/>
                  </a:lnTo>
                  <a:lnTo>
                    <a:pt x="1757" y="116"/>
                  </a:lnTo>
                  <a:lnTo>
                    <a:pt x="1755" y="116"/>
                  </a:lnTo>
                  <a:lnTo>
                    <a:pt x="1755" y="118"/>
                  </a:lnTo>
                  <a:lnTo>
                    <a:pt x="1755" y="120"/>
                  </a:lnTo>
                  <a:lnTo>
                    <a:pt x="1757" y="120"/>
                  </a:lnTo>
                  <a:lnTo>
                    <a:pt x="1757" y="122"/>
                  </a:lnTo>
                  <a:lnTo>
                    <a:pt x="1757" y="120"/>
                  </a:lnTo>
                  <a:lnTo>
                    <a:pt x="1758" y="120"/>
                  </a:lnTo>
                  <a:lnTo>
                    <a:pt x="1758" y="118"/>
                  </a:lnTo>
                  <a:lnTo>
                    <a:pt x="1758" y="116"/>
                  </a:lnTo>
                  <a:lnTo>
                    <a:pt x="1760" y="116"/>
                  </a:lnTo>
                  <a:lnTo>
                    <a:pt x="1760" y="115"/>
                  </a:lnTo>
                  <a:lnTo>
                    <a:pt x="1762" y="115"/>
                  </a:lnTo>
                  <a:lnTo>
                    <a:pt x="1764" y="115"/>
                  </a:lnTo>
                  <a:lnTo>
                    <a:pt x="1764" y="113"/>
                  </a:lnTo>
                  <a:lnTo>
                    <a:pt x="1766" y="113"/>
                  </a:lnTo>
                  <a:lnTo>
                    <a:pt x="1768" y="113"/>
                  </a:lnTo>
                  <a:lnTo>
                    <a:pt x="1771" y="113"/>
                  </a:lnTo>
                  <a:lnTo>
                    <a:pt x="1771" y="115"/>
                  </a:lnTo>
                  <a:lnTo>
                    <a:pt x="1773" y="115"/>
                  </a:lnTo>
                  <a:lnTo>
                    <a:pt x="1773" y="113"/>
                  </a:lnTo>
                  <a:lnTo>
                    <a:pt x="1773" y="115"/>
                  </a:lnTo>
                  <a:lnTo>
                    <a:pt x="1775" y="115"/>
                  </a:lnTo>
                  <a:lnTo>
                    <a:pt x="1775" y="116"/>
                  </a:lnTo>
                  <a:lnTo>
                    <a:pt x="1777" y="116"/>
                  </a:lnTo>
                  <a:lnTo>
                    <a:pt x="1777" y="118"/>
                  </a:lnTo>
                  <a:lnTo>
                    <a:pt x="1779" y="118"/>
                  </a:lnTo>
                  <a:lnTo>
                    <a:pt x="1779" y="120"/>
                  </a:lnTo>
                  <a:lnTo>
                    <a:pt x="1781" y="120"/>
                  </a:lnTo>
                  <a:lnTo>
                    <a:pt x="1781" y="122"/>
                  </a:lnTo>
                  <a:lnTo>
                    <a:pt x="1781" y="124"/>
                  </a:lnTo>
                  <a:lnTo>
                    <a:pt x="1783" y="124"/>
                  </a:lnTo>
                  <a:lnTo>
                    <a:pt x="1783" y="126"/>
                  </a:lnTo>
                  <a:lnTo>
                    <a:pt x="1781" y="126"/>
                  </a:lnTo>
                  <a:lnTo>
                    <a:pt x="1781" y="127"/>
                  </a:lnTo>
                  <a:lnTo>
                    <a:pt x="1781" y="129"/>
                  </a:lnTo>
                  <a:lnTo>
                    <a:pt x="1781" y="131"/>
                  </a:lnTo>
                  <a:lnTo>
                    <a:pt x="1783" y="131"/>
                  </a:lnTo>
                  <a:lnTo>
                    <a:pt x="1781" y="131"/>
                  </a:lnTo>
                  <a:lnTo>
                    <a:pt x="1783" y="131"/>
                  </a:lnTo>
                  <a:lnTo>
                    <a:pt x="1783" y="133"/>
                  </a:lnTo>
                  <a:lnTo>
                    <a:pt x="1781" y="133"/>
                  </a:lnTo>
                  <a:lnTo>
                    <a:pt x="1783" y="133"/>
                  </a:lnTo>
                  <a:lnTo>
                    <a:pt x="1781" y="133"/>
                  </a:lnTo>
                  <a:lnTo>
                    <a:pt x="1781" y="135"/>
                  </a:lnTo>
                  <a:lnTo>
                    <a:pt x="1779" y="135"/>
                  </a:lnTo>
                  <a:lnTo>
                    <a:pt x="1779" y="133"/>
                  </a:lnTo>
                  <a:lnTo>
                    <a:pt x="1779" y="131"/>
                  </a:lnTo>
                  <a:lnTo>
                    <a:pt x="1777" y="131"/>
                  </a:lnTo>
                  <a:lnTo>
                    <a:pt x="1775" y="131"/>
                  </a:lnTo>
                  <a:lnTo>
                    <a:pt x="1775" y="129"/>
                  </a:lnTo>
                  <a:lnTo>
                    <a:pt x="1775" y="127"/>
                  </a:lnTo>
                  <a:lnTo>
                    <a:pt x="1775" y="126"/>
                  </a:lnTo>
                  <a:lnTo>
                    <a:pt x="1773" y="126"/>
                  </a:lnTo>
                  <a:lnTo>
                    <a:pt x="1771" y="126"/>
                  </a:lnTo>
                  <a:lnTo>
                    <a:pt x="1771" y="127"/>
                  </a:lnTo>
                  <a:lnTo>
                    <a:pt x="1770" y="127"/>
                  </a:lnTo>
                  <a:lnTo>
                    <a:pt x="1770" y="129"/>
                  </a:lnTo>
                  <a:lnTo>
                    <a:pt x="1768" y="129"/>
                  </a:lnTo>
                  <a:lnTo>
                    <a:pt x="1768" y="131"/>
                  </a:lnTo>
                  <a:lnTo>
                    <a:pt x="1768" y="133"/>
                  </a:lnTo>
                  <a:lnTo>
                    <a:pt x="1766" y="133"/>
                  </a:lnTo>
                  <a:lnTo>
                    <a:pt x="1766" y="135"/>
                  </a:lnTo>
                  <a:lnTo>
                    <a:pt x="1768" y="135"/>
                  </a:lnTo>
                  <a:lnTo>
                    <a:pt x="1766" y="135"/>
                  </a:lnTo>
                  <a:lnTo>
                    <a:pt x="1766" y="137"/>
                  </a:lnTo>
                  <a:lnTo>
                    <a:pt x="1768" y="137"/>
                  </a:lnTo>
                  <a:lnTo>
                    <a:pt x="1770" y="137"/>
                  </a:lnTo>
                  <a:lnTo>
                    <a:pt x="1770" y="135"/>
                  </a:lnTo>
                  <a:lnTo>
                    <a:pt x="1771" y="135"/>
                  </a:lnTo>
                  <a:lnTo>
                    <a:pt x="1771" y="133"/>
                  </a:lnTo>
                  <a:lnTo>
                    <a:pt x="1773" y="133"/>
                  </a:lnTo>
                  <a:lnTo>
                    <a:pt x="1775" y="133"/>
                  </a:lnTo>
                  <a:lnTo>
                    <a:pt x="1777" y="133"/>
                  </a:lnTo>
                  <a:lnTo>
                    <a:pt x="1777" y="135"/>
                  </a:lnTo>
                  <a:lnTo>
                    <a:pt x="1779" y="135"/>
                  </a:lnTo>
                  <a:lnTo>
                    <a:pt x="1779" y="137"/>
                  </a:lnTo>
                  <a:lnTo>
                    <a:pt x="1777" y="137"/>
                  </a:lnTo>
                  <a:lnTo>
                    <a:pt x="1777" y="139"/>
                  </a:lnTo>
                  <a:lnTo>
                    <a:pt x="1777" y="140"/>
                  </a:lnTo>
                  <a:lnTo>
                    <a:pt x="1775" y="140"/>
                  </a:lnTo>
                  <a:lnTo>
                    <a:pt x="1777" y="140"/>
                  </a:lnTo>
                  <a:lnTo>
                    <a:pt x="1777" y="142"/>
                  </a:lnTo>
                  <a:lnTo>
                    <a:pt x="1775" y="142"/>
                  </a:lnTo>
                  <a:lnTo>
                    <a:pt x="1777" y="142"/>
                  </a:lnTo>
                  <a:lnTo>
                    <a:pt x="1777" y="144"/>
                  </a:lnTo>
                  <a:lnTo>
                    <a:pt x="1777" y="146"/>
                  </a:lnTo>
                  <a:lnTo>
                    <a:pt x="1779" y="146"/>
                  </a:lnTo>
                  <a:lnTo>
                    <a:pt x="1781" y="146"/>
                  </a:lnTo>
                  <a:lnTo>
                    <a:pt x="1781" y="148"/>
                  </a:lnTo>
                  <a:lnTo>
                    <a:pt x="1781" y="146"/>
                  </a:lnTo>
                  <a:lnTo>
                    <a:pt x="1783" y="146"/>
                  </a:lnTo>
                  <a:lnTo>
                    <a:pt x="1783" y="148"/>
                  </a:lnTo>
                  <a:lnTo>
                    <a:pt x="1783" y="146"/>
                  </a:lnTo>
                  <a:lnTo>
                    <a:pt x="1781" y="146"/>
                  </a:lnTo>
                  <a:lnTo>
                    <a:pt x="1783" y="146"/>
                  </a:lnTo>
                  <a:lnTo>
                    <a:pt x="1783" y="144"/>
                  </a:lnTo>
                  <a:lnTo>
                    <a:pt x="1784" y="144"/>
                  </a:lnTo>
                  <a:lnTo>
                    <a:pt x="1784" y="146"/>
                  </a:lnTo>
                  <a:lnTo>
                    <a:pt x="1786" y="146"/>
                  </a:lnTo>
                  <a:lnTo>
                    <a:pt x="1784" y="146"/>
                  </a:lnTo>
                  <a:lnTo>
                    <a:pt x="1784" y="144"/>
                  </a:lnTo>
                  <a:lnTo>
                    <a:pt x="1783" y="144"/>
                  </a:lnTo>
                  <a:lnTo>
                    <a:pt x="1781" y="144"/>
                  </a:lnTo>
                  <a:lnTo>
                    <a:pt x="1781" y="142"/>
                  </a:lnTo>
                  <a:lnTo>
                    <a:pt x="1779" y="142"/>
                  </a:lnTo>
                  <a:lnTo>
                    <a:pt x="1779" y="140"/>
                  </a:lnTo>
                  <a:lnTo>
                    <a:pt x="1781" y="140"/>
                  </a:lnTo>
                  <a:lnTo>
                    <a:pt x="1781" y="139"/>
                  </a:lnTo>
                  <a:lnTo>
                    <a:pt x="1783" y="140"/>
                  </a:lnTo>
                  <a:lnTo>
                    <a:pt x="1784" y="140"/>
                  </a:lnTo>
                  <a:lnTo>
                    <a:pt x="1784" y="142"/>
                  </a:lnTo>
                  <a:lnTo>
                    <a:pt x="1784" y="140"/>
                  </a:lnTo>
                  <a:lnTo>
                    <a:pt x="1786" y="140"/>
                  </a:lnTo>
                  <a:lnTo>
                    <a:pt x="1786" y="142"/>
                  </a:lnTo>
                  <a:lnTo>
                    <a:pt x="1788" y="142"/>
                  </a:lnTo>
                  <a:lnTo>
                    <a:pt x="1788" y="144"/>
                  </a:lnTo>
                  <a:lnTo>
                    <a:pt x="1788" y="146"/>
                  </a:lnTo>
                  <a:lnTo>
                    <a:pt x="1790" y="146"/>
                  </a:lnTo>
                  <a:lnTo>
                    <a:pt x="1788" y="146"/>
                  </a:lnTo>
                  <a:lnTo>
                    <a:pt x="1788" y="144"/>
                  </a:lnTo>
                  <a:lnTo>
                    <a:pt x="1788" y="142"/>
                  </a:lnTo>
                  <a:lnTo>
                    <a:pt x="1788" y="140"/>
                  </a:lnTo>
                  <a:lnTo>
                    <a:pt x="1788" y="139"/>
                  </a:lnTo>
                  <a:lnTo>
                    <a:pt x="1786" y="139"/>
                  </a:lnTo>
                  <a:lnTo>
                    <a:pt x="1786" y="137"/>
                  </a:lnTo>
                  <a:lnTo>
                    <a:pt x="1786" y="135"/>
                  </a:lnTo>
                  <a:lnTo>
                    <a:pt x="1786" y="133"/>
                  </a:lnTo>
                  <a:lnTo>
                    <a:pt x="1788" y="133"/>
                  </a:lnTo>
                  <a:lnTo>
                    <a:pt x="1788" y="135"/>
                  </a:lnTo>
                  <a:lnTo>
                    <a:pt x="1788" y="137"/>
                  </a:lnTo>
                  <a:lnTo>
                    <a:pt x="1790" y="137"/>
                  </a:lnTo>
                  <a:lnTo>
                    <a:pt x="1790" y="139"/>
                  </a:lnTo>
                  <a:lnTo>
                    <a:pt x="1790" y="140"/>
                  </a:lnTo>
                  <a:lnTo>
                    <a:pt x="1790" y="142"/>
                  </a:lnTo>
                  <a:lnTo>
                    <a:pt x="1790" y="144"/>
                  </a:lnTo>
                  <a:lnTo>
                    <a:pt x="1790" y="146"/>
                  </a:lnTo>
                  <a:lnTo>
                    <a:pt x="1792" y="146"/>
                  </a:lnTo>
                  <a:lnTo>
                    <a:pt x="1792" y="148"/>
                  </a:lnTo>
                  <a:lnTo>
                    <a:pt x="1792" y="150"/>
                  </a:lnTo>
                  <a:lnTo>
                    <a:pt x="1792" y="148"/>
                  </a:lnTo>
                  <a:lnTo>
                    <a:pt x="1794" y="150"/>
                  </a:lnTo>
                  <a:lnTo>
                    <a:pt x="1792" y="150"/>
                  </a:lnTo>
                  <a:lnTo>
                    <a:pt x="1794" y="150"/>
                  </a:lnTo>
                  <a:lnTo>
                    <a:pt x="1794" y="151"/>
                  </a:lnTo>
                  <a:lnTo>
                    <a:pt x="1794" y="153"/>
                  </a:lnTo>
                  <a:lnTo>
                    <a:pt x="1794" y="155"/>
                  </a:lnTo>
                  <a:lnTo>
                    <a:pt x="1794" y="157"/>
                  </a:lnTo>
                  <a:lnTo>
                    <a:pt x="1795" y="157"/>
                  </a:lnTo>
                  <a:lnTo>
                    <a:pt x="1795" y="159"/>
                  </a:lnTo>
                  <a:lnTo>
                    <a:pt x="1795" y="161"/>
                  </a:lnTo>
                  <a:lnTo>
                    <a:pt x="1795" y="163"/>
                  </a:lnTo>
                  <a:lnTo>
                    <a:pt x="1797" y="163"/>
                  </a:lnTo>
                  <a:lnTo>
                    <a:pt x="1797" y="164"/>
                  </a:lnTo>
                  <a:lnTo>
                    <a:pt x="1795" y="164"/>
                  </a:lnTo>
                  <a:lnTo>
                    <a:pt x="1795" y="166"/>
                  </a:lnTo>
                  <a:lnTo>
                    <a:pt x="1797" y="166"/>
                  </a:lnTo>
                  <a:lnTo>
                    <a:pt x="1795" y="166"/>
                  </a:lnTo>
                  <a:lnTo>
                    <a:pt x="1794" y="166"/>
                  </a:lnTo>
                  <a:lnTo>
                    <a:pt x="1792" y="166"/>
                  </a:lnTo>
                  <a:lnTo>
                    <a:pt x="1792" y="168"/>
                  </a:lnTo>
                  <a:lnTo>
                    <a:pt x="1792" y="166"/>
                  </a:lnTo>
                  <a:lnTo>
                    <a:pt x="1792" y="168"/>
                  </a:lnTo>
                  <a:lnTo>
                    <a:pt x="1792" y="166"/>
                  </a:lnTo>
                  <a:lnTo>
                    <a:pt x="1790" y="166"/>
                  </a:lnTo>
                  <a:lnTo>
                    <a:pt x="1788" y="166"/>
                  </a:lnTo>
                  <a:lnTo>
                    <a:pt x="1788" y="164"/>
                  </a:lnTo>
                  <a:lnTo>
                    <a:pt x="1788" y="163"/>
                  </a:lnTo>
                  <a:lnTo>
                    <a:pt x="1788" y="161"/>
                  </a:lnTo>
                  <a:lnTo>
                    <a:pt x="1788" y="159"/>
                  </a:lnTo>
                  <a:lnTo>
                    <a:pt x="1788" y="157"/>
                  </a:lnTo>
                  <a:lnTo>
                    <a:pt x="1788" y="155"/>
                  </a:lnTo>
                  <a:lnTo>
                    <a:pt x="1786" y="155"/>
                  </a:lnTo>
                  <a:lnTo>
                    <a:pt x="1786" y="153"/>
                  </a:lnTo>
                  <a:lnTo>
                    <a:pt x="1786" y="151"/>
                  </a:lnTo>
                  <a:lnTo>
                    <a:pt x="1786" y="150"/>
                  </a:lnTo>
                  <a:lnTo>
                    <a:pt x="1784" y="150"/>
                  </a:lnTo>
                  <a:lnTo>
                    <a:pt x="1784" y="151"/>
                  </a:lnTo>
                  <a:lnTo>
                    <a:pt x="1783" y="151"/>
                  </a:lnTo>
                  <a:lnTo>
                    <a:pt x="1784" y="151"/>
                  </a:lnTo>
                  <a:lnTo>
                    <a:pt x="1784" y="153"/>
                  </a:lnTo>
                  <a:lnTo>
                    <a:pt x="1784" y="155"/>
                  </a:lnTo>
                  <a:lnTo>
                    <a:pt x="1784" y="157"/>
                  </a:lnTo>
                  <a:lnTo>
                    <a:pt x="1784" y="159"/>
                  </a:lnTo>
                  <a:lnTo>
                    <a:pt x="1784" y="161"/>
                  </a:lnTo>
                  <a:lnTo>
                    <a:pt x="1784" y="163"/>
                  </a:lnTo>
                  <a:lnTo>
                    <a:pt x="1786" y="163"/>
                  </a:lnTo>
                  <a:lnTo>
                    <a:pt x="1786" y="164"/>
                  </a:lnTo>
                  <a:lnTo>
                    <a:pt x="1784" y="164"/>
                  </a:lnTo>
                  <a:lnTo>
                    <a:pt x="1784" y="166"/>
                  </a:lnTo>
                  <a:lnTo>
                    <a:pt x="1783" y="166"/>
                  </a:lnTo>
                  <a:lnTo>
                    <a:pt x="1784" y="166"/>
                  </a:lnTo>
                  <a:lnTo>
                    <a:pt x="1784" y="168"/>
                  </a:lnTo>
                  <a:lnTo>
                    <a:pt x="1783" y="168"/>
                  </a:lnTo>
                  <a:lnTo>
                    <a:pt x="1783" y="166"/>
                  </a:lnTo>
                  <a:lnTo>
                    <a:pt x="1783" y="168"/>
                  </a:lnTo>
                  <a:lnTo>
                    <a:pt x="1784" y="168"/>
                  </a:lnTo>
                  <a:lnTo>
                    <a:pt x="1786" y="170"/>
                  </a:lnTo>
                  <a:lnTo>
                    <a:pt x="1788" y="170"/>
                  </a:lnTo>
                  <a:lnTo>
                    <a:pt x="1788" y="172"/>
                  </a:lnTo>
                  <a:lnTo>
                    <a:pt x="1788" y="174"/>
                  </a:lnTo>
                  <a:lnTo>
                    <a:pt x="1788" y="176"/>
                  </a:lnTo>
                  <a:lnTo>
                    <a:pt x="1790" y="176"/>
                  </a:lnTo>
                  <a:lnTo>
                    <a:pt x="1788" y="176"/>
                  </a:lnTo>
                  <a:lnTo>
                    <a:pt x="1790" y="177"/>
                  </a:lnTo>
                  <a:lnTo>
                    <a:pt x="1788" y="177"/>
                  </a:lnTo>
                  <a:lnTo>
                    <a:pt x="1788" y="179"/>
                  </a:lnTo>
                  <a:lnTo>
                    <a:pt x="1790" y="179"/>
                  </a:lnTo>
                  <a:lnTo>
                    <a:pt x="1790" y="181"/>
                  </a:lnTo>
                  <a:lnTo>
                    <a:pt x="1788" y="181"/>
                  </a:lnTo>
                  <a:lnTo>
                    <a:pt x="1790" y="181"/>
                  </a:lnTo>
                  <a:lnTo>
                    <a:pt x="1788" y="181"/>
                  </a:lnTo>
                  <a:lnTo>
                    <a:pt x="1788" y="183"/>
                  </a:lnTo>
                  <a:lnTo>
                    <a:pt x="1790" y="183"/>
                  </a:lnTo>
                  <a:lnTo>
                    <a:pt x="1788" y="183"/>
                  </a:lnTo>
                  <a:lnTo>
                    <a:pt x="1788" y="185"/>
                  </a:lnTo>
                  <a:lnTo>
                    <a:pt x="1788" y="187"/>
                  </a:lnTo>
                  <a:lnTo>
                    <a:pt x="1786" y="187"/>
                  </a:lnTo>
                  <a:lnTo>
                    <a:pt x="1786" y="188"/>
                  </a:lnTo>
                  <a:lnTo>
                    <a:pt x="1784" y="188"/>
                  </a:lnTo>
                  <a:lnTo>
                    <a:pt x="1784" y="190"/>
                  </a:lnTo>
                  <a:lnTo>
                    <a:pt x="1784" y="192"/>
                  </a:lnTo>
                  <a:lnTo>
                    <a:pt x="1784" y="194"/>
                  </a:lnTo>
                  <a:lnTo>
                    <a:pt x="1784" y="196"/>
                  </a:lnTo>
                  <a:lnTo>
                    <a:pt x="1784" y="198"/>
                  </a:lnTo>
                  <a:lnTo>
                    <a:pt x="1786" y="198"/>
                  </a:lnTo>
                  <a:lnTo>
                    <a:pt x="1786" y="200"/>
                  </a:lnTo>
                  <a:lnTo>
                    <a:pt x="1786" y="198"/>
                  </a:lnTo>
                  <a:lnTo>
                    <a:pt x="1786" y="196"/>
                  </a:lnTo>
                  <a:lnTo>
                    <a:pt x="1788" y="196"/>
                  </a:lnTo>
                  <a:lnTo>
                    <a:pt x="1788" y="198"/>
                  </a:lnTo>
                  <a:lnTo>
                    <a:pt x="1788" y="200"/>
                  </a:lnTo>
                  <a:lnTo>
                    <a:pt x="1788" y="198"/>
                  </a:lnTo>
                  <a:lnTo>
                    <a:pt x="1790" y="198"/>
                  </a:lnTo>
                  <a:lnTo>
                    <a:pt x="1790" y="200"/>
                  </a:lnTo>
                  <a:lnTo>
                    <a:pt x="1788" y="200"/>
                  </a:lnTo>
                  <a:lnTo>
                    <a:pt x="1790" y="200"/>
                  </a:lnTo>
                  <a:lnTo>
                    <a:pt x="1790" y="201"/>
                  </a:lnTo>
                  <a:lnTo>
                    <a:pt x="1788" y="201"/>
                  </a:lnTo>
                  <a:lnTo>
                    <a:pt x="1790" y="201"/>
                  </a:lnTo>
                  <a:lnTo>
                    <a:pt x="1792" y="201"/>
                  </a:lnTo>
                  <a:lnTo>
                    <a:pt x="1794" y="201"/>
                  </a:lnTo>
                  <a:lnTo>
                    <a:pt x="1792" y="201"/>
                  </a:lnTo>
                  <a:lnTo>
                    <a:pt x="1792" y="200"/>
                  </a:lnTo>
                  <a:lnTo>
                    <a:pt x="1794" y="200"/>
                  </a:lnTo>
                  <a:lnTo>
                    <a:pt x="1794" y="198"/>
                  </a:lnTo>
                  <a:lnTo>
                    <a:pt x="1794" y="200"/>
                  </a:lnTo>
                  <a:lnTo>
                    <a:pt x="1792" y="200"/>
                  </a:lnTo>
                  <a:lnTo>
                    <a:pt x="1792" y="198"/>
                  </a:lnTo>
                  <a:lnTo>
                    <a:pt x="1794" y="198"/>
                  </a:lnTo>
                  <a:lnTo>
                    <a:pt x="1795" y="200"/>
                  </a:lnTo>
                  <a:lnTo>
                    <a:pt x="1797" y="200"/>
                  </a:lnTo>
                  <a:lnTo>
                    <a:pt x="1797" y="198"/>
                  </a:lnTo>
                  <a:lnTo>
                    <a:pt x="1799" y="198"/>
                  </a:lnTo>
                  <a:lnTo>
                    <a:pt x="1799" y="200"/>
                  </a:lnTo>
                  <a:lnTo>
                    <a:pt x="1801" y="200"/>
                  </a:lnTo>
                  <a:lnTo>
                    <a:pt x="1801" y="201"/>
                  </a:lnTo>
                  <a:lnTo>
                    <a:pt x="1803" y="201"/>
                  </a:lnTo>
                  <a:lnTo>
                    <a:pt x="1803" y="203"/>
                  </a:lnTo>
                  <a:lnTo>
                    <a:pt x="1805" y="205"/>
                  </a:lnTo>
                  <a:lnTo>
                    <a:pt x="1807" y="205"/>
                  </a:lnTo>
                  <a:lnTo>
                    <a:pt x="1807" y="207"/>
                  </a:lnTo>
                  <a:lnTo>
                    <a:pt x="1808" y="207"/>
                  </a:lnTo>
                  <a:lnTo>
                    <a:pt x="1808" y="209"/>
                  </a:lnTo>
                  <a:lnTo>
                    <a:pt x="1810" y="209"/>
                  </a:lnTo>
                  <a:lnTo>
                    <a:pt x="1810" y="211"/>
                  </a:lnTo>
                  <a:lnTo>
                    <a:pt x="1810" y="212"/>
                  </a:lnTo>
                  <a:lnTo>
                    <a:pt x="1810" y="214"/>
                  </a:lnTo>
                  <a:lnTo>
                    <a:pt x="1812" y="214"/>
                  </a:lnTo>
                  <a:lnTo>
                    <a:pt x="1812" y="216"/>
                  </a:lnTo>
                  <a:lnTo>
                    <a:pt x="1812" y="218"/>
                  </a:lnTo>
                  <a:lnTo>
                    <a:pt x="1814" y="218"/>
                  </a:lnTo>
                  <a:lnTo>
                    <a:pt x="1812" y="218"/>
                  </a:lnTo>
                  <a:lnTo>
                    <a:pt x="1812" y="220"/>
                  </a:lnTo>
                  <a:lnTo>
                    <a:pt x="1814" y="220"/>
                  </a:lnTo>
                  <a:lnTo>
                    <a:pt x="1812" y="220"/>
                  </a:lnTo>
                  <a:lnTo>
                    <a:pt x="1814" y="220"/>
                  </a:lnTo>
                  <a:lnTo>
                    <a:pt x="1814" y="222"/>
                  </a:lnTo>
                  <a:lnTo>
                    <a:pt x="1814" y="224"/>
                  </a:lnTo>
                  <a:lnTo>
                    <a:pt x="1816" y="224"/>
                  </a:lnTo>
                  <a:lnTo>
                    <a:pt x="1816" y="225"/>
                  </a:lnTo>
                  <a:lnTo>
                    <a:pt x="1816" y="227"/>
                  </a:lnTo>
                  <a:lnTo>
                    <a:pt x="1816" y="229"/>
                  </a:lnTo>
                  <a:lnTo>
                    <a:pt x="1818" y="229"/>
                  </a:lnTo>
                  <a:lnTo>
                    <a:pt x="1818" y="231"/>
                  </a:lnTo>
                  <a:lnTo>
                    <a:pt x="1818" y="233"/>
                  </a:lnTo>
                  <a:lnTo>
                    <a:pt x="1818" y="235"/>
                  </a:lnTo>
                  <a:lnTo>
                    <a:pt x="1816" y="235"/>
                  </a:lnTo>
                  <a:lnTo>
                    <a:pt x="1816" y="236"/>
                  </a:lnTo>
                  <a:lnTo>
                    <a:pt x="1814" y="236"/>
                  </a:lnTo>
                  <a:lnTo>
                    <a:pt x="1814" y="238"/>
                  </a:lnTo>
                  <a:lnTo>
                    <a:pt x="1812" y="240"/>
                  </a:lnTo>
                  <a:lnTo>
                    <a:pt x="1810" y="240"/>
                  </a:lnTo>
                  <a:lnTo>
                    <a:pt x="1810" y="242"/>
                  </a:lnTo>
                  <a:lnTo>
                    <a:pt x="1812" y="242"/>
                  </a:lnTo>
                  <a:lnTo>
                    <a:pt x="1810" y="242"/>
                  </a:lnTo>
                  <a:lnTo>
                    <a:pt x="1812" y="242"/>
                  </a:lnTo>
                  <a:lnTo>
                    <a:pt x="1812" y="244"/>
                  </a:lnTo>
                  <a:lnTo>
                    <a:pt x="1812" y="242"/>
                  </a:lnTo>
                  <a:lnTo>
                    <a:pt x="1814" y="242"/>
                  </a:lnTo>
                  <a:lnTo>
                    <a:pt x="1812" y="242"/>
                  </a:lnTo>
                  <a:lnTo>
                    <a:pt x="1812" y="240"/>
                  </a:lnTo>
                  <a:lnTo>
                    <a:pt x="1814" y="240"/>
                  </a:lnTo>
                  <a:lnTo>
                    <a:pt x="1816" y="240"/>
                  </a:lnTo>
                  <a:lnTo>
                    <a:pt x="1818" y="240"/>
                  </a:lnTo>
                  <a:lnTo>
                    <a:pt x="1818" y="242"/>
                  </a:lnTo>
                  <a:lnTo>
                    <a:pt x="1819" y="242"/>
                  </a:lnTo>
                  <a:lnTo>
                    <a:pt x="1821" y="242"/>
                  </a:lnTo>
                  <a:lnTo>
                    <a:pt x="1821" y="240"/>
                  </a:lnTo>
                  <a:lnTo>
                    <a:pt x="1821" y="238"/>
                  </a:lnTo>
                  <a:lnTo>
                    <a:pt x="1821" y="236"/>
                  </a:lnTo>
                  <a:lnTo>
                    <a:pt x="1819" y="236"/>
                  </a:lnTo>
                  <a:lnTo>
                    <a:pt x="1821" y="236"/>
                  </a:lnTo>
                  <a:lnTo>
                    <a:pt x="1823" y="236"/>
                  </a:lnTo>
                  <a:lnTo>
                    <a:pt x="1823" y="235"/>
                  </a:lnTo>
                  <a:lnTo>
                    <a:pt x="1825" y="235"/>
                  </a:lnTo>
                  <a:lnTo>
                    <a:pt x="1825" y="233"/>
                  </a:lnTo>
                  <a:lnTo>
                    <a:pt x="1825" y="231"/>
                  </a:lnTo>
                  <a:lnTo>
                    <a:pt x="1823" y="231"/>
                  </a:lnTo>
                  <a:lnTo>
                    <a:pt x="1823" y="229"/>
                  </a:lnTo>
                  <a:lnTo>
                    <a:pt x="1825" y="229"/>
                  </a:lnTo>
                  <a:lnTo>
                    <a:pt x="1825" y="227"/>
                  </a:lnTo>
                  <a:lnTo>
                    <a:pt x="1825" y="225"/>
                  </a:lnTo>
                  <a:lnTo>
                    <a:pt x="1827" y="225"/>
                  </a:lnTo>
                  <a:lnTo>
                    <a:pt x="1827" y="224"/>
                  </a:lnTo>
                  <a:lnTo>
                    <a:pt x="1827" y="222"/>
                  </a:lnTo>
                  <a:lnTo>
                    <a:pt x="1829" y="224"/>
                  </a:lnTo>
                  <a:lnTo>
                    <a:pt x="1829" y="222"/>
                  </a:lnTo>
                  <a:lnTo>
                    <a:pt x="1831" y="222"/>
                  </a:lnTo>
                  <a:lnTo>
                    <a:pt x="1831" y="220"/>
                  </a:lnTo>
                  <a:lnTo>
                    <a:pt x="1832" y="222"/>
                  </a:lnTo>
                  <a:lnTo>
                    <a:pt x="1831" y="222"/>
                  </a:lnTo>
                  <a:lnTo>
                    <a:pt x="1832" y="222"/>
                  </a:lnTo>
                  <a:lnTo>
                    <a:pt x="1831" y="222"/>
                  </a:lnTo>
                  <a:lnTo>
                    <a:pt x="1832" y="222"/>
                  </a:lnTo>
                  <a:lnTo>
                    <a:pt x="1832" y="224"/>
                  </a:lnTo>
                  <a:lnTo>
                    <a:pt x="1834" y="224"/>
                  </a:lnTo>
                  <a:lnTo>
                    <a:pt x="1834" y="222"/>
                  </a:lnTo>
                  <a:lnTo>
                    <a:pt x="1834" y="224"/>
                  </a:lnTo>
                  <a:lnTo>
                    <a:pt x="1836" y="224"/>
                  </a:lnTo>
                  <a:lnTo>
                    <a:pt x="1836" y="225"/>
                  </a:lnTo>
                  <a:lnTo>
                    <a:pt x="1834" y="225"/>
                  </a:lnTo>
                  <a:lnTo>
                    <a:pt x="1836" y="225"/>
                  </a:lnTo>
                  <a:lnTo>
                    <a:pt x="1834" y="225"/>
                  </a:lnTo>
                  <a:lnTo>
                    <a:pt x="1834" y="227"/>
                  </a:lnTo>
                  <a:lnTo>
                    <a:pt x="1832" y="229"/>
                  </a:lnTo>
                  <a:lnTo>
                    <a:pt x="1834" y="229"/>
                  </a:lnTo>
                  <a:lnTo>
                    <a:pt x="1834" y="231"/>
                  </a:lnTo>
                  <a:lnTo>
                    <a:pt x="1836" y="231"/>
                  </a:lnTo>
                  <a:lnTo>
                    <a:pt x="1838" y="231"/>
                  </a:lnTo>
                  <a:lnTo>
                    <a:pt x="1840" y="231"/>
                  </a:lnTo>
                  <a:lnTo>
                    <a:pt x="1842" y="231"/>
                  </a:lnTo>
                  <a:lnTo>
                    <a:pt x="1842" y="229"/>
                  </a:lnTo>
                  <a:lnTo>
                    <a:pt x="1843" y="229"/>
                  </a:lnTo>
                  <a:lnTo>
                    <a:pt x="1843" y="231"/>
                  </a:lnTo>
                  <a:lnTo>
                    <a:pt x="1842" y="231"/>
                  </a:lnTo>
                  <a:lnTo>
                    <a:pt x="1842" y="233"/>
                  </a:lnTo>
                  <a:lnTo>
                    <a:pt x="1843" y="233"/>
                  </a:lnTo>
                  <a:lnTo>
                    <a:pt x="1843" y="235"/>
                  </a:lnTo>
                  <a:lnTo>
                    <a:pt x="1845" y="235"/>
                  </a:lnTo>
                  <a:lnTo>
                    <a:pt x="1843" y="235"/>
                  </a:lnTo>
                  <a:lnTo>
                    <a:pt x="1845" y="236"/>
                  </a:lnTo>
                  <a:lnTo>
                    <a:pt x="1847" y="236"/>
                  </a:lnTo>
                  <a:lnTo>
                    <a:pt x="1847" y="238"/>
                  </a:lnTo>
                  <a:lnTo>
                    <a:pt x="1849" y="238"/>
                  </a:lnTo>
                  <a:lnTo>
                    <a:pt x="1849" y="240"/>
                  </a:lnTo>
                  <a:lnTo>
                    <a:pt x="1851" y="240"/>
                  </a:lnTo>
                  <a:lnTo>
                    <a:pt x="1853" y="240"/>
                  </a:lnTo>
                  <a:lnTo>
                    <a:pt x="1853" y="242"/>
                  </a:lnTo>
                  <a:lnTo>
                    <a:pt x="1851" y="242"/>
                  </a:lnTo>
                  <a:lnTo>
                    <a:pt x="1851" y="244"/>
                  </a:lnTo>
                  <a:lnTo>
                    <a:pt x="1849" y="246"/>
                  </a:lnTo>
                  <a:lnTo>
                    <a:pt x="1851" y="246"/>
                  </a:lnTo>
                  <a:lnTo>
                    <a:pt x="1851" y="248"/>
                  </a:lnTo>
                  <a:lnTo>
                    <a:pt x="1851" y="249"/>
                  </a:lnTo>
                  <a:lnTo>
                    <a:pt x="1851" y="251"/>
                  </a:lnTo>
                  <a:lnTo>
                    <a:pt x="1851" y="253"/>
                  </a:lnTo>
                  <a:lnTo>
                    <a:pt x="1853" y="253"/>
                  </a:lnTo>
                  <a:lnTo>
                    <a:pt x="1853" y="255"/>
                  </a:lnTo>
                  <a:lnTo>
                    <a:pt x="1855" y="255"/>
                  </a:lnTo>
                  <a:lnTo>
                    <a:pt x="1853" y="255"/>
                  </a:lnTo>
                  <a:lnTo>
                    <a:pt x="1855" y="255"/>
                  </a:lnTo>
                  <a:lnTo>
                    <a:pt x="1855" y="257"/>
                  </a:lnTo>
                  <a:lnTo>
                    <a:pt x="1853" y="257"/>
                  </a:lnTo>
                  <a:lnTo>
                    <a:pt x="1855" y="257"/>
                  </a:lnTo>
                  <a:lnTo>
                    <a:pt x="1855" y="259"/>
                  </a:lnTo>
                  <a:lnTo>
                    <a:pt x="1855" y="260"/>
                  </a:lnTo>
                  <a:lnTo>
                    <a:pt x="1856" y="262"/>
                  </a:lnTo>
                  <a:lnTo>
                    <a:pt x="1856" y="264"/>
                  </a:lnTo>
                  <a:lnTo>
                    <a:pt x="1858" y="264"/>
                  </a:lnTo>
                  <a:lnTo>
                    <a:pt x="1860" y="264"/>
                  </a:lnTo>
                  <a:lnTo>
                    <a:pt x="1860" y="266"/>
                  </a:lnTo>
                  <a:lnTo>
                    <a:pt x="1862" y="266"/>
                  </a:lnTo>
                  <a:lnTo>
                    <a:pt x="1862" y="264"/>
                  </a:lnTo>
                  <a:lnTo>
                    <a:pt x="1864" y="264"/>
                  </a:lnTo>
                  <a:lnTo>
                    <a:pt x="1864" y="262"/>
                  </a:lnTo>
                  <a:lnTo>
                    <a:pt x="1866" y="262"/>
                  </a:lnTo>
                  <a:lnTo>
                    <a:pt x="1867" y="262"/>
                  </a:lnTo>
                  <a:lnTo>
                    <a:pt x="1867" y="264"/>
                  </a:lnTo>
                  <a:lnTo>
                    <a:pt x="1869" y="264"/>
                  </a:lnTo>
                  <a:lnTo>
                    <a:pt x="1869" y="266"/>
                  </a:lnTo>
                  <a:lnTo>
                    <a:pt x="1871" y="266"/>
                  </a:lnTo>
                  <a:lnTo>
                    <a:pt x="1873" y="266"/>
                  </a:lnTo>
                  <a:lnTo>
                    <a:pt x="1873" y="268"/>
                  </a:lnTo>
                  <a:lnTo>
                    <a:pt x="1873" y="270"/>
                  </a:lnTo>
                  <a:lnTo>
                    <a:pt x="1871" y="270"/>
                  </a:lnTo>
                  <a:lnTo>
                    <a:pt x="1871" y="272"/>
                  </a:lnTo>
                  <a:lnTo>
                    <a:pt x="1871" y="270"/>
                  </a:lnTo>
                  <a:lnTo>
                    <a:pt x="1869" y="270"/>
                  </a:lnTo>
                  <a:lnTo>
                    <a:pt x="1867" y="270"/>
                  </a:lnTo>
                  <a:lnTo>
                    <a:pt x="1867" y="272"/>
                  </a:lnTo>
                  <a:lnTo>
                    <a:pt x="1866" y="272"/>
                  </a:lnTo>
                  <a:lnTo>
                    <a:pt x="1866" y="273"/>
                  </a:lnTo>
                  <a:lnTo>
                    <a:pt x="1866" y="275"/>
                  </a:lnTo>
                  <a:lnTo>
                    <a:pt x="1867" y="275"/>
                  </a:lnTo>
                  <a:lnTo>
                    <a:pt x="1867" y="277"/>
                  </a:lnTo>
                  <a:lnTo>
                    <a:pt x="1867" y="279"/>
                  </a:lnTo>
                  <a:lnTo>
                    <a:pt x="1867" y="281"/>
                  </a:lnTo>
                  <a:lnTo>
                    <a:pt x="1869" y="281"/>
                  </a:lnTo>
                  <a:lnTo>
                    <a:pt x="1869" y="283"/>
                  </a:lnTo>
                  <a:lnTo>
                    <a:pt x="1871" y="283"/>
                  </a:lnTo>
                  <a:lnTo>
                    <a:pt x="1873" y="283"/>
                  </a:lnTo>
                  <a:lnTo>
                    <a:pt x="1875" y="283"/>
                  </a:lnTo>
                  <a:lnTo>
                    <a:pt x="1875" y="281"/>
                  </a:lnTo>
                  <a:lnTo>
                    <a:pt x="1875" y="279"/>
                  </a:lnTo>
                  <a:lnTo>
                    <a:pt x="1875" y="277"/>
                  </a:lnTo>
                  <a:lnTo>
                    <a:pt x="1877" y="279"/>
                  </a:lnTo>
                  <a:lnTo>
                    <a:pt x="1877" y="281"/>
                  </a:lnTo>
                  <a:lnTo>
                    <a:pt x="1875" y="281"/>
                  </a:lnTo>
                  <a:lnTo>
                    <a:pt x="1875" y="283"/>
                  </a:lnTo>
                  <a:lnTo>
                    <a:pt x="1877" y="283"/>
                  </a:lnTo>
                  <a:lnTo>
                    <a:pt x="1879" y="283"/>
                  </a:lnTo>
                  <a:lnTo>
                    <a:pt x="1879" y="284"/>
                  </a:lnTo>
                  <a:lnTo>
                    <a:pt x="1879" y="286"/>
                  </a:lnTo>
                  <a:lnTo>
                    <a:pt x="1880" y="286"/>
                  </a:lnTo>
                  <a:lnTo>
                    <a:pt x="1880" y="288"/>
                  </a:lnTo>
                  <a:lnTo>
                    <a:pt x="1879" y="288"/>
                  </a:lnTo>
                  <a:lnTo>
                    <a:pt x="1879" y="290"/>
                  </a:lnTo>
                  <a:lnTo>
                    <a:pt x="1880" y="290"/>
                  </a:lnTo>
                  <a:lnTo>
                    <a:pt x="1880" y="292"/>
                  </a:lnTo>
                  <a:lnTo>
                    <a:pt x="1880" y="294"/>
                  </a:lnTo>
                  <a:lnTo>
                    <a:pt x="1880" y="296"/>
                  </a:lnTo>
                  <a:lnTo>
                    <a:pt x="1882" y="296"/>
                  </a:lnTo>
                  <a:lnTo>
                    <a:pt x="1882" y="297"/>
                  </a:lnTo>
                  <a:lnTo>
                    <a:pt x="1884" y="297"/>
                  </a:lnTo>
                  <a:lnTo>
                    <a:pt x="1884" y="299"/>
                  </a:lnTo>
                  <a:lnTo>
                    <a:pt x="1886" y="299"/>
                  </a:lnTo>
                  <a:lnTo>
                    <a:pt x="1886" y="301"/>
                  </a:lnTo>
                  <a:lnTo>
                    <a:pt x="1886" y="303"/>
                  </a:lnTo>
                  <a:lnTo>
                    <a:pt x="1888" y="303"/>
                  </a:lnTo>
                  <a:lnTo>
                    <a:pt x="1890" y="303"/>
                  </a:lnTo>
                  <a:lnTo>
                    <a:pt x="1890" y="305"/>
                  </a:lnTo>
                  <a:lnTo>
                    <a:pt x="1891" y="305"/>
                  </a:lnTo>
                  <a:lnTo>
                    <a:pt x="1891" y="307"/>
                  </a:lnTo>
                  <a:lnTo>
                    <a:pt x="1891" y="308"/>
                  </a:lnTo>
                  <a:lnTo>
                    <a:pt x="1891" y="310"/>
                  </a:lnTo>
                  <a:lnTo>
                    <a:pt x="1890" y="312"/>
                  </a:lnTo>
                  <a:lnTo>
                    <a:pt x="1891" y="312"/>
                  </a:lnTo>
                  <a:lnTo>
                    <a:pt x="1891" y="314"/>
                  </a:lnTo>
                  <a:lnTo>
                    <a:pt x="1891" y="316"/>
                  </a:lnTo>
                  <a:lnTo>
                    <a:pt x="1893" y="316"/>
                  </a:lnTo>
                  <a:lnTo>
                    <a:pt x="1893" y="318"/>
                  </a:lnTo>
                  <a:lnTo>
                    <a:pt x="1893" y="320"/>
                  </a:lnTo>
                  <a:lnTo>
                    <a:pt x="1891" y="321"/>
                  </a:lnTo>
                  <a:lnTo>
                    <a:pt x="1891" y="323"/>
                  </a:lnTo>
                  <a:lnTo>
                    <a:pt x="1891" y="325"/>
                  </a:lnTo>
                  <a:lnTo>
                    <a:pt x="1891" y="327"/>
                  </a:lnTo>
                  <a:lnTo>
                    <a:pt x="1891" y="329"/>
                  </a:lnTo>
                  <a:lnTo>
                    <a:pt x="1891" y="331"/>
                  </a:lnTo>
                  <a:lnTo>
                    <a:pt x="1891" y="332"/>
                  </a:lnTo>
                  <a:lnTo>
                    <a:pt x="1891" y="334"/>
                  </a:lnTo>
                  <a:lnTo>
                    <a:pt x="1891" y="336"/>
                  </a:lnTo>
                  <a:lnTo>
                    <a:pt x="1891" y="338"/>
                  </a:lnTo>
                  <a:lnTo>
                    <a:pt x="1890" y="338"/>
                  </a:lnTo>
                  <a:lnTo>
                    <a:pt x="1890" y="340"/>
                  </a:lnTo>
                  <a:lnTo>
                    <a:pt x="1890" y="342"/>
                  </a:lnTo>
                  <a:lnTo>
                    <a:pt x="1890" y="344"/>
                  </a:lnTo>
                  <a:lnTo>
                    <a:pt x="1890" y="345"/>
                  </a:lnTo>
                  <a:lnTo>
                    <a:pt x="1890" y="347"/>
                  </a:lnTo>
                  <a:lnTo>
                    <a:pt x="1890" y="349"/>
                  </a:lnTo>
                  <a:lnTo>
                    <a:pt x="1890" y="351"/>
                  </a:lnTo>
                  <a:lnTo>
                    <a:pt x="1891" y="351"/>
                  </a:lnTo>
                  <a:lnTo>
                    <a:pt x="1893" y="351"/>
                  </a:lnTo>
                  <a:lnTo>
                    <a:pt x="1893" y="353"/>
                  </a:lnTo>
                  <a:lnTo>
                    <a:pt x="1893" y="355"/>
                  </a:lnTo>
                  <a:lnTo>
                    <a:pt x="1895" y="355"/>
                  </a:lnTo>
                  <a:lnTo>
                    <a:pt x="1895" y="356"/>
                  </a:lnTo>
                  <a:lnTo>
                    <a:pt x="1895" y="358"/>
                  </a:lnTo>
                  <a:lnTo>
                    <a:pt x="1895" y="360"/>
                  </a:lnTo>
                  <a:lnTo>
                    <a:pt x="1897" y="360"/>
                  </a:lnTo>
                  <a:lnTo>
                    <a:pt x="1897" y="362"/>
                  </a:lnTo>
                  <a:lnTo>
                    <a:pt x="1897" y="364"/>
                  </a:lnTo>
                  <a:lnTo>
                    <a:pt x="1897" y="366"/>
                  </a:lnTo>
                  <a:lnTo>
                    <a:pt x="1899" y="366"/>
                  </a:lnTo>
                  <a:lnTo>
                    <a:pt x="1899" y="368"/>
                  </a:lnTo>
                  <a:lnTo>
                    <a:pt x="1899" y="369"/>
                  </a:lnTo>
                  <a:lnTo>
                    <a:pt x="1901" y="369"/>
                  </a:lnTo>
                  <a:lnTo>
                    <a:pt x="1901" y="371"/>
                  </a:lnTo>
                  <a:lnTo>
                    <a:pt x="1903" y="371"/>
                  </a:lnTo>
                  <a:lnTo>
                    <a:pt x="1903" y="373"/>
                  </a:lnTo>
                  <a:lnTo>
                    <a:pt x="1904" y="373"/>
                  </a:lnTo>
                  <a:lnTo>
                    <a:pt x="1904" y="375"/>
                  </a:lnTo>
                  <a:lnTo>
                    <a:pt x="1904" y="373"/>
                  </a:lnTo>
                  <a:lnTo>
                    <a:pt x="1904" y="375"/>
                  </a:lnTo>
                  <a:lnTo>
                    <a:pt x="1904" y="377"/>
                  </a:lnTo>
                  <a:lnTo>
                    <a:pt x="1906" y="377"/>
                  </a:lnTo>
                  <a:lnTo>
                    <a:pt x="1906" y="379"/>
                  </a:lnTo>
                  <a:lnTo>
                    <a:pt x="1904" y="379"/>
                  </a:lnTo>
                  <a:lnTo>
                    <a:pt x="1904" y="380"/>
                  </a:lnTo>
                  <a:lnTo>
                    <a:pt x="1903" y="380"/>
                  </a:lnTo>
                  <a:lnTo>
                    <a:pt x="1903" y="382"/>
                  </a:lnTo>
                  <a:lnTo>
                    <a:pt x="1904" y="382"/>
                  </a:lnTo>
                  <a:lnTo>
                    <a:pt x="1904" y="384"/>
                  </a:lnTo>
                  <a:lnTo>
                    <a:pt x="1904" y="386"/>
                  </a:lnTo>
                  <a:lnTo>
                    <a:pt x="1904" y="388"/>
                  </a:lnTo>
                  <a:lnTo>
                    <a:pt x="1904" y="390"/>
                  </a:lnTo>
                  <a:lnTo>
                    <a:pt x="1904" y="392"/>
                  </a:lnTo>
                  <a:lnTo>
                    <a:pt x="1904" y="393"/>
                  </a:lnTo>
                  <a:lnTo>
                    <a:pt x="1906" y="393"/>
                  </a:lnTo>
                  <a:lnTo>
                    <a:pt x="1906" y="395"/>
                  </a:lnTo>
                  <a:lnTo>
                    <a:pt x="1908" y="397"/>
                  </a:lnTo>
                  <a:lnTo>
                    <a:pt x="1910" y="397"/>
                  </a:lnTo>
                  <a:lnTo>
                    <a:pt x="1912" y="397"/>
                  </a:lnTo>
                  <a:lnTo>
                    <a:pt x="1910" y="397"/>
                  </a:lnTo>
                  <a:lnTo>
                    <a:pt x="1910" y="395"/>
                  </a:lnTo>
                  <a:lnTo>
                    <a:pt x="1912" y="395"/>
                  </a:lnTo>
                  <a:lnTo>
                    <a:pt x="1914" y="393"/>
                  </a:lnTo>
                  <a:lnTo>
                    <a:pt x="1915" y="392"/>
                  </a:lnTo>
                  <a:lnTo>
                    <a:pt x="1915" y="393"/>
                  </a:lnTo>
                  <a:lnTo>
                    <a:pt x="1917" y="393"/>
                  </a:lnTo>
                  <a:lnTo>
                    <a:pt x="1917" y="395"/>
                  </a:lnTo>
                  <a:lnTo>
                    <a:pt x="1917" y="397"/>
                  </a:lnTo>
                  <a:lnTo>
                    <a:pt x="1917" y="399"/>
                  </a:lnTo>
                  <a:lnTo>
                    <a:pt x="1919" y="401"/>
                  </a:lnTo>
                  <a:lnTo>
                    <a:pt x="1917" y="401"/>
                  </a:lnTo>
                  <a:lnTo>
                    <a:pt x="1919" y="401"/>
                  </a:lnTo>
                  <a:lnTo>
                    <a:pt x="1919" y="403"/>
                  </a:lnTo>
                  <a:lnTo>
                    <a:pt x="1917" y="403"/>
                  </a:lnTo>
                  <a:lnTo>
                    <a:pt x="1917" y="405"/>
                  </a:lnTo>
                  <a:lnTo>
                    <a:pt x="1917" y="406"/>
                  </a:lnTo>
                  <a:lnTo>
                    <a:pt x="1915" y="408"/>
                  </a:lnTo>
                  <a:lnTo>
                    <a:pt x="1915" y="410"/>
                  </a:lnTo>
                  <a:lnTo>
                    <a:pt x="1915" y="412"/>
                  </a:lnTo>
                  <a:lnTo>
                    <a:pt x="1914" y="412"/>
                  </a:lnTo>
                  <a:lnTo>
                    <a:pt x="1914" y="414"/>
                  </a:lnTo>
                  <a:lnTo>
                    <a:pt x="1914" y="416"/>
                  </a:lnTo>
                  <a:lnTo>
                    <a:pt x="1915" y="417"/>
                  </a:lnTo>
                  <a:lnTo>
                    <a:pt x="1915" y="419"/>
                  </a:lnTo>
                  <a:lnTo>
                    <a:pt x="1915" y="421"/>
                  </a:lnTo>
                  <a:lnTo>
                    <a:pt x="1917" y="421"/>
                  </a:lnTo>
                  <a:lnTo>
                    <a:pt x="1917" y="423"/>
                  </a:lnTo>
                  <a:lnTo>
                    <a:pt x="1917" y="425"/>
                  </a:lnTo>
                  <a:lnTo>
                    <a:pt x="1919" y="425"/>
                  </a:lnTo>
                  <a:lnTo>
                    <a:pt x="1919" y="427"/>
                  </a:lnTo>
                  <a:lnTo>
                    <a:pt x="1917" y="429"/>
                  </a:lnTo>
                  <a:lnTo>
                    <a:pt x="1917" y="430"/>
                  </a:lnTo>
                  <a:lnTo>
                    <a:pt x="1917" y="432"/>
                  </a:lnTo>
                  <a:lnTo>
                    <a:pt x="1917" y="434"/>
                  </a:lnTo>
                  <a:lnTo>
                    <a:pt x="1919" y="434"/>
                  </a:lnTo>
                  <a:lnTo>
                    <a:pt x="1919" y="436"/>
                  </a:lnTo>
                  <a:lnTo>
                    <a:pt x="1919" y="438"/>
                  </a:lnTo>
                  <a:lnTo>
                    <a:pt x="1919" y="440"/>
                  </a:lnTo>
                  <a:lnTo>
                    <a:pt x="1919" y="441"/>
                  </a:lnTo>
                  <a:lnTo>
                    <a:pt x="1921" y="441"/>
                  </a:lnTo>
                  <a:lnTo>
                    <a:pt x="1921" y="443"/>
                  </a:lnTo>
                  <a:lnTo>
                    <a:pt x="1923" y="443"/>
                  </a:lnTo>
                  <a:lnTo>
                    <a:pt x="1923" y="445"/>
                  </a:lnTo>
                  <a:lnTo>
                    <a:pt x="1925" y="445"/>
                  </a:lnTo>
                  <a:lnTo>
                    <a:pt x="1925" y="447"/>
                  </a:lnTo>
                  <a:lnTo>
                    <a:pt x="1927" y="447"/>
                  </a:lnTo>
                  <a:lnTo>
                    <a:pt x="1927" y="449"/>
                  </a:lnTo>
                  <a:lnTo>
                    <a:pt x="1928" y="449"/>
                  </a:lnTo>
                  <a:lnTo>
                    <a:pt x="1928" y="451"/>
                  </a:lnTo>
                  <a:lnTo>
                    <a:pt x="1928" y="453"/>
                  </a:lnTo>
                  <a:lnTo>
                    <a:pt x="1928" y="454"/>
                  </a:lnTo>
                  <a:lnTo>
                    <a:pt x="1928" y="456"/>
                  </a:lnTo>
                  <a:lnTo>
                    <a:pt x="1928" y="458"/>
                  </a:lnTo>
                  <a:lnTo>
                    <a:pt x="1928" y="460"/>
                  </a:lnTo>
                  <a:lnTo>
                    <a:pt x="1928" y="462"/>
                  </a:lnTo>
                  <a:lnTo>
                    <a:pt x="1928" y="464"/>
                  </a:lnTo>
                  <a:lnTo>
                    <a:pt x="1928" y="465"/>
                  </a:lnTo>
                  <a:lnTo>
                    <a:pt x="1930" y="465"/>
                  </a:lnTo>
                  <a:lnTo>
                    <a:pt x="1930" y="467"/>
                  </a:lnTo>
                  <a:lnTo>
                    <a:pt x="1932" y="467"/>
                  </a:lnTo>
                  <a:lnTo>
                    <a:pt x="1934" y="467"/>
                  </a:lnTo>
                  <a:lnTo>
                    <a:pt x="1934" y="465"/>
                  </a:lnTo>
                  <a:lnTo>
                    <a:pt x="1934" y="467"/>
                  </a:lnTo>
                  <a:lnTo>
                    <a:pt x="1934" y="469"/>
                  </a:lnTo>
                  <a:lnTo>
                    <a:pt x="1936" y="469"/>
                  </a:lnTo>
                  <a:lnTo>
                    <a:pt x="1936" y="471"/>
                  </a:lnTo>
                  <a:lnTo>
                    <a:pt x="1936" y="473"/>
                  </a:lnTo>
                  <a:lnTo>
                    <a:pt x="1936" y="475"/>
                  </a:lnTo>
                  <a:lnTo>
                    <a:pt x="1936" y="477"/>
                  </a:lnTo>
                  <a:lnTo>
                    <a:pt x="1936" y="478"/>
                  </a:lnTo>
                  <a:lnTo>
                    <a:pt x="1936" y="480"/>
                  </a:lnTo>
                  <a:lnTo>
                    <a:pt x="1936" y="482"/>
                  </a:lnTo>
                  <a:lnTo>
                    <a:pt x="1936" y="484"/>
                  </a:lnTo>
                  <a:lnTo>
                    <a:pt x="1936" y="486"/>
                  </a:lnTo>
                  <a:lnTo>
                    <a:pt x="1936" y="488"/>
                  </a:lnTo>
                  <a:lnTo>
                    <a:pt x="1938" y="489"/>
                  </a:lnTo>
                  <a:lnTo>
                    <a:pt x="1938" y="491"/>
                  </a:lnTo>
                  <a:lnTo>
                    <a:pt x="1939" y="493"/>
                  </a:lnTo>
                  <a:lnTo>
                    <a:pt x="1939" y="495"/>
                  </a:lnTo>
                  <a:lnTo>
                    <a:pt x="1941" y="495"/>
                  </a:lnTo>
                  <a:lnTo>
                    <a:pt x="1941" y="497"/>
                  </a:lnTo>
                  <a:lnTo>
                    <a:pt x="1943" y="499"/>
                  </a:lnTo>
                  <a:lnTo>
                    <a:pt x="1943" y="501"/>
                  </a:lnTo>
                  <a:lnTo>
                    <a:pt x="1943" y="502"/>
                  </a:lnTo>
                  <a:lnTo>
                    <a:pt x="1943" y="504"/>
                  </a:lnTo>
                  <a:lnTo>
                    <a:pt x="1945" y="504"/>
                  </a:lnTo>
                  <a:lnTo>
                    <a:pt x="1947" y="504"/>
                  </a:lnTo>
                  <a:lnTo>
                    <a:pt x="1947" y="506"/>
                  </a:lnTo>
                  <a:lnTo>
                    <a:pt x="1947" y="508"/>
                  </a:lnTo>
                  <a:lnTo>
                    <a:pt x="1949" y="508"/>
                  </a:lnTo>
                  <a:lnTo>
                    <a:pt x="1949" y="510"/>
                  </a:lnTo>
                  <a:lnTo>
                    <a:pt x="1949" y="512"/>
                  </a:lnTo>
                  <a:lnTo>
                    <a:pt x="1949" y="513"/>
                  </a:lnTo>
                  <a:lnTo>
                    <a:pt x="1949" y="515"/>
                  </a:lnTo>
                  <a:lnTo>
                    <a:pt x="1951" y="515"/>
                  </a:lnTo>
                  <a:lnTo>
                    <a:pt x="1951" y="517"/>
                  </a:lnTo>
                  <a:lnTo>
                    <a:pt x="1951" y="519"/>
                  </a:lnTo>
                  <a:lnTo>
                    <a:pt x="1951" y="521"/>
                  </a:lnTo>
                  <a:lnTo>
                    <a:pt x="1951" y="523"/>
                  </a:lnTo>
                  <a:lnTo>
                    <a:pt x="1951" y="525"/>
                  </a:lnTo>
                  <a:lnTo>
                    <a:pt x="1951" y="526"/>
                  </a:lnTo>
                  <a:lnTo>
                    <a:pt x="1951" y="528"/>
                  </a:lnTo>
                  <a:lnTo>
                    <a:pt x="1951" y="530"/>
                  </a:lnTo>
                  <a:lnTo>
                    <a:pt x="1951" y="532"/>
                  </a:lnTo>
                  <a:lnTo>
                    <a:pt x="1952" y="532"/>
                  </a:lnTo>
                  <a:lnTo>
                    <a:pt x="1951" y="534"/>
                  </a:lnTo>
                  <a:lnTo>
                    <a:pt x="1951" y="536"/>
                  </a:lnTo>
                  <a:lnTo>
                    <a:pt x="1951" y="537"/>
                  </a:lnTo>
                  <a:lnTo>
                    <a:pt x="1951" y="539"/>
                  </a:lnTo>
                  <a:lnTo>
                    <a:pt x="1951" y="541"/>
                  </a:lnTo>
                  <a:lnTo>
                    <a:pt x="1951" y="543"/>
                  </a:lnTo>
                  <a:lnTo>
                    <a:pt x="1951" y="545"/>
                  </a:lnTo>
                  <a:lnTo>
                    <a:pt x="1951" y="547"/>
                  </a:lnTo>
                  <a:lnTo>
                    <a:pt x="1951" y="549"/>
                  </a:lnTo>
                  <a:lnTo>
                    <a:pt x="1951" y="550"/>
                  </a:lnTo>
                  <a:lnTo>
                    <a:pt x="1951" y="552"/>
                  </a:lnTo>
                  <a:lnTo>
                    <a:pt x="1951" y="554"/>
                  </a:lnTo>
                  <a:lnTo>
                    <a:pt x="1951" y="556"/>
                  </a:lnTo>
                  <a:lnTo>
                    <a:pt x="1951" y="558"/>
                  </a:lnTo>
                  <a:lnTo>
                    <a:pt x="1951" y="560"/>
                  </a:lnTo>
                  <a:lnTo>
                    <a:pt x="1951" y="561"/>
                  </a:lnTo>
                  <a:lnTo>
                    <a:pt x="1951" y="563"/>
                  </a:lnTo>
                  <a:lnTo>
                    <a:pt x="1951" y="565"/>
                  </a:lnTo>
                  <a:lnTo>
                    <a:pt x="1949" y="567"/>
                  </a:lnTo>
                  <a:lnTo>
                    <a:pt x="1951" y="567"/>
                  </a:lnTo>
                  <a:lnTo>
                    <a:pt x="1949" y="567"/>
                  </a:lnTo>
                  <a:lnTo>
                    <a:pt x="1951" y="569"/>
                  </a:lnTo>
                  <a:lnTo>
                    <a:pt x="1951" y="571"/>
                  </a:lnTo>
                  <a:lnTo>
                    <a:pt x="1951" y="573"/>
                  </a:lnTo>
                  <a:lnTo>
                    <a:pt x="1951" y="574"/>
                  </a:lnTo>
                  <a:lnTo>
                    <a:pt x="1951" y="576"/>
                  </a:lnTo>
                  <a:lnTo>
                    <a:pt x="1951" y="578"/>
                  </a:lnTo>
                  <a:lnTo>
                    <a:pt x="1952" y="578"/>
                  </a:lnTo>
                  <a:lnTo>
                    <a:pt x="1952" y="580"/>
                  </a:lnTo>
                  <a:lnTo>
                    <a:pt x="1952" y="582"/>
                  </a:lnTo>
                  <a:lnTo>
                    <a:pt x="1952" y="584"/>
                  </a:lnTo>
                  <a:lnTo>
                    <a:pt x="1954" y="585"/>
                  </a:lnTo>
                  <a:lnTo>
                    <a:pt x="1954" y="587"/>
                  </a:lnTo>
                  <a:lnTo>
                    <a:pt x="1956" y="589"/>
                  </a:lnTo>
                  <a:lnTo>
                    <a:pt x="1958" y="589"/>
                  </a:lnTo>
                  <a:lnTo>
                    <a:pt x="1958" y="591"/>
                  </a:lnTo>
                  <a:lnTo>
                    <a:pt x="1958" y="593"/>
                  </a:lnTo>
                  <a:lnTo>
                    <a:pt x="1958" y="595"/>
                  </a:lnTo>
                  <a:lnTo>
                    <a:pt x="1958" y="597"/>
                  </a:lnTo>
                  <a:lnTo>
                    <a:pt x="1958" y="598"/>
                  </a:lnTo>
                  <a:lnTo>
                    <a:pt x="1956" y="600"/>
                  </a:lnTo>
                  <a:lnTo>
                    <a:pt x="1956" y="602"/>
                  </a:lnTo>
                  <a:lnTo>
                    <a:pt x="1956" y="604"/>
                  </a:lnTo>
                  <a:lnTo>
                    <a:pt x="1956" y="606"/>
                  </a:lnTo>
                  <a:lnTo>
                    <a:pt x="1956" y="608"/>
                  </a:lnTo>
                  <a:lnTo>
                    <a:pt x="1956" y="609"/>
                  </a:lnTo>
                  <a:lnTo>
                    <a:pt x="1956" y="611"/>
                  </a:lnTo>
                  <a:lnTo>
                    <a:pt x="1956" y="613"/>
                  </a:lnTo>
                  <a:lnTo>
                    <a:pt x="1956" y="615"/>
                  </a:lnTo>
                  <a:lnTo>
                    <a:pt x="1956" y="617"/>
                  </a:lnTo>
                  <a:lnTo>
                    <a:pt x="1954" y="617"/>
                  </a:lnTo>
                  <a:lnTo>
                    <a:pt x="1954" y="619"/>
                  </a:lnTo>
                  <a:lnTo>
                    <a:pt x="1954" y="621"/>
                  </a:lnTo>
                  <a:lnTo>
                    <a:pt x="1954" y="622"/>
                  </a:lnTo>
                  <a:lnTo>
                    <a:pt x="1952" y="622"/>
                  </a:lnTo>
                  <a:lnTo>
                    <a:pt x="1952" y="624"/>
                  </a:lnTo>
                  <a:lnTo>
                    <a:pt x="1952" y="626"/>
                  </a:lnTo>
                  <a:lnTo>
                    <a:pt x="1952" y="628"/>
                  </a:lnTo>
                  <a:lnTo>
                    <a:pt x="1952" y="630"/>
                  </a:lnTo>
                  <a:lnTo>
                    <a:pt x="1952" y="632"/>
                  </a:lnTo>
                  <a:lnTo>
                    <a:pt x="1952" y="633"/>
                  </a:lnTo>
                  <a:lnTo>
                    <a:pt x="1952" y="635"/>
                  </a:lnTo>
                  <a:lnTo>
                    <a:pt x="1952" y="637"/>
                  </a:lnTo>
                  <a:lnTo>
                    <a:pt x="1952" y="639"/>
                  </a:lnTo>
                  <a:lnTo>
                    <a:pt x="1952" y="641"/>
                  </a:lnTo>
                  <a:lnTo>
                    <a:pt x="1952" y="643"/>
                  </a:lnTo>
                  <a:lnTo>
                    <a:pt x="1954" y="645"/>
                  </a:lnTo>
                  <a:lnTo>
                    <a:pt x="1956" y="645"/>
                  </a:lnTo>
                  <a:lnTo>
                    <a:pt x="1956" y="646"/>
                  </a:lnTo>
                  <a:lnTo>
                    <a:pt x="1958" y="646"/>
                  </a:lnTo>
                  <a:lnTo>
                    <a:pt x="1958" y="648"/>
                  </a:lnTo>
                  <a:lnTo>
                    <a:pt x="1960" y="648"/>
                  </a:lnTo>
                  <a:lnTo>
                    <a:pt x="1960" y="650"/>
                  </a:lnTo>
                  <a:lnTo>
                    <a:pt x="1962" y="650"/>
                  </a:lnTo>
                  <a:lnTo>
                    <a:pt x="1964" y="650"/>
                  </a:lnTo>
                  <a:lnTo>
                    <a:pt x="1965" y="652"/>
                  </a:lnTo>
                  <a:lnTo>
                    <a:pt x="1965" y="654"/>
                  </a:lnTo>
                  <a:lnTo>
                    <a:pt x="1965" y="656"/>
                  </a:lnTo>
                  <a:lnTo>
                    <a:pt x="1967" y="656"/>
                  </a:lnTo>
                  <a:lnTo>
                    <a:pt x="1967" y="658"/>
                  </a:lnTo>
                  <a:lnTo>
                    <a:pt x="1967" y="659"/>
                  </a:lnTo>
                  <a:lnTo>
                    <a:pt x="1969" y="659"/>
                  </a:lnTo>
                  <a:lnTo>
                    <a:pt x="1969" y="661"/>
                  </a:lnTo>
                  <a:lnTo>
                    <a:pt x="1967" y="661"/>
                  </a:lnTo>
                  <a:lnTo>
                    <a:pt x="1967" y="663"/>
                  </a:lnTo>
                  <a:lnTo>
                    <a:pt x="1967" y="665"/>
                  </a:lnTo>
                  <a:lnTo>
                    <a:pt x="1967" y="667"/>
                  </a:lnTo>
                  <a:lnTo>
                    <a:pt x="1967" y="669"/>
                  </a:lnTo>
                  <a:lnTo>
                    <a:pt x="1967" y="670"/>
                  </a:lnTo>
                  <a:lnTo>
                    <a:pt x="1967" y="672"/>
                  </a:lnTo>
                  <a:lnTo>
                    <a:pt x="1967" y="674"/>
                  </a:lnTo>
                  <a:lnTo>
                    <a:pt x="1967" y="676"/>
                  </a:lnTo>
                  <a:lnTo>
                    <a:pt x="1965" y="676"/>
                  </a:lnTo>
                  <a:lnTo>
                    <a:pt x="1965" y="678"/>
                  </a:lnTo>
                  <a:lnTo>
                    <a:pt x="1965" y="680"/>
                  </a:lnTo>
                  <a:lnTo>
                    <a:pt x="1965" y="682"/>
                  </a:lnTo>
                  <a:lnTo>
                    <a:pt x="1964" y="682"/>
                  </a:lnTo>
                  <a:lnTo>
                    <a:pt x="1964" y="683"/>
                  </a:lnTo>
                  <a:lnTo>
                    <a:pt x="1964" y="685"/>
                  </a:lnTo>
                  <a:lnTo>
                    <a:pt x="1964" y="687"/>
                  </a:lnTo>
                  <a:lnTo>
                    <a:pt x="1962" y="689"/>
                  </a:lnTo>
                  <a:lnTo>
                    <a:pt x="1962" y="691"/>
                  </a:lnTo>
                  <a:lnTo>
                    <a:pt x="1962" y="693"/>
                  </a:lnTo>
                  <a:lnTo>
                    <a:pt x="1962" y="694"/>
                  </a:lnTo>
                  <a:lnTo>
                    <a:pt x="1962" y="696"/>
                  </a:lnTo>
                  <a:lnTo>
                    <a:pt x="1962" y="698"/>
                  </a:lnTo>
                  <a:lnTo>
                    <a:pt x="1962" y="700"/>
                  </a:lnTo>
                  <a:lnTo>
                    <a:pt x="1962" y="702"/>
                  </a:lnTo>
                  <a:lnTo>
                    <a:pt x="1962" y="704"/>
                  </a:lnTo>
                  <a:lnTo>
                    <a:pt x="1962" y="706"/>
                  </a:lnTo>
                  <a:lnTo>
                    <a:pt x="1962" y="707"/>
                  </a:lnTo>
                  <a:lnTo>
                    <a:pt x="1962" y="709"/>
                  </a:lnTo>
                  <a:lnTo>
                    <a:pt x="1962" y="711"/>
                  </a:lnTo>
                  <a:lnTo>
                    <a:pt x="1964" y="711"/>
                  </a:lnTo>
                  <a:lnTo>
                    <a:pt x="1964" y="713"/>
                  </a:lnTo>
                  <a:lnTo>
                    <a:pt x="1964" y="715"/>
                  </a:lnTo>
                  <a:lnTo>
                    <a:pt x="1964" y="717"/>
                  </a:lnTo>
                  <a:lnTo>
                    <a:pt x="1964" y="718"/>
                  </a:lnTo>
                  <a:lnTo>
                    <a:pt x="1965" y="718"/>
                  </a:lnTo>
                  <a:lnTo>
                    <a:pt x="1965" y="720"/>
                  </a:lnTo>
                  <a:lnTo>
                    <a:pt x="1964" y="720"/>
                  </a:lnTo>
                  <a:lnTo>
                    <a:pt x="1964" y="722"/>
                  </a:lnTo>
                  <a:lnTo>
                    <a:pt x="1964" y="724"/>
                  </a:lnTo>
                  <a:lnTo>
                    <a:pt x="1964" y="726"/>
                  </a:lnTo>
                  <a:lnTo>
                    <a:pt x="1964" y="728"/>
                  </a:lnTo>
                  <a:lnTo>
                    <a:pt x="1964" y="730"/>
                  </a:lnTo>
                  <a:lnTo>
                    <a:pt x="1964" y="731"/>
                  </a:lnTo>
                  <a:lnTo>
                    <a:pt x="1964" y="733"/>
                  </a:lnTo>
                  <a:lnTo>
                    <a:pt x="1964" y="735"/>
                  </a:lnTo>
                  <a:lnTo>
                    <a:pt x="1964" y="737"/>
                  </a:lnTo>
                  <a:lnTo>
                    <a:pt x="1964" y="739"/>
                  </a:lnTo>
                  <a:lnTo>
                    <a:pt x="1965" y="739"/>
                  </a:lnTo>
                  <a:lnTo>
                    <a:pt x="1965" y="741"/>
                  </a:lnTo>
                  <a:lnTo>
                    <a:pt x="1965" y="742"/>
                  </a:lnTo>
                  <a:lnTo>
                    <a:pt x="1965" y="744"/>
                  </a:lnTo>
                  <a:lnTo>
                    <a:pt x="1965" y="746"/>
                  </a:lnTo>
                  <a:lnTo>
                    <a:pt x="1965" y="748"/>
                  </a:lnTo>
                  <a:lnTo>
                    <a:pt x="1965" y="750"/>
                  </a:lnTo>
                  <a:lnTo>
                    <a:pt x="1967" y="750"/>
                  </a:lnTo>
                  <a:lnTo>
                    <a:pt x="1969" y="750"/>
                  </a:lnTo>
                  <a:lnTo>
                    <a:pt x="1969" y="752"/>
                  </a:lnTo>
                  <a:lnTo>
                    <a:pt x="1969" y="754"/>
                  </a:lnTo>
                  <a:lnTo>
                    <a:pt x="1971" y="754"/>
                  </a:lnTo>
                  <a:lnTo>
                    <a:pt x="1971" y="755"/>
                  </a:lnTo>
                  <a:lnTo>
                    <a:pt x="1971" y="757"/>
                  </a:lnTo>
                  <a:lnTo>
                    <a:pt x="1971" y="759"/>
                  </a:lnTo>
                  <a:lnTo>
                    <a:pt x="1971" y="761"/>
                  </a:lnTo>
                  <a:lnTo>
                    <a:pt x="1973" y="761"/>
                  </a:lnTo>
                  <a:lnTo>
                    <a:pt x="1973" y="763"/>
                  </a:lnTo>
                  <a:lnTo>
                    <a:pt x="1973" y="765"/>
                  </a:lnTo>
                  <a:lnTo>
                    <a:pt x="1973" y="766"/>
                  </a:lnTo>
                  <a:lnTo>
                    <a:pt x="1973" y="768"/>
                  </a:lnTo>
                  <a:lnTo>
                    <a:pt x="1973" y="770"/>
                  </a:lnTo>
                  <a:lnTo>
                    <a:pt x="1975" y="770"/>
                  </a:lnTo>
                  <a:lnTo>
                    <a:pt x="1975" y="772"/>
                  </a:lnTo>
                  <a:lnTo>
                    <a:pt x="1975" y="774"/>
                  </a:lnTo>
                  <a:lnTo>
                    <a:pt x="1975" y="776"/>
                  </a:lnTo>
                  <a:lnTo>
                    <a:pt x="1975" y="778"/>
                  </a:lnTo>
                  <a:lnTo>
                    <a:pt x="1975" y="779"/>
                  </a:lnTo>
                  <a:lnTo>
                    <a:pt x="1975" y="781"/>
                  </a:lnTo>
                  <a:lnTo>
                    <a:pt x="1975" y="783"/>
                  </a:lnTo>
                  <a:lnTo>
                    <a:pt x="1975" y="785"/>
                  </a:lnTo>
                  <a:lnTo>
                    <a:pt x="1975" y="787"/>
                  </a:lnTo>
                  <a:lnTo>
                    <a:pt x="1975" y="789"/>
                  </a:lnTo>
                  <a:lnTo>
                    <a:pt x="1975" y="790"/>
                  </a:lnTo>
                  <a:lnTo>
                    <a:pt x="1976" y="790"/>
                  </a:lnTo>
                  <a:lnTo>
                    <a:pt x="1976" y="792"/>
                  </a:lnTo>
                  <a:lnTo>
                    <a:pt x="1978" y="792"/>
                  </a:lnTo>
                  <a:lnTo>
                    <a:pt x="1980" y="794"/>
                  </a:lnTo>
                  <a:lnTo>
                    <a:pt x="1980" y="796"/>
                  </a:lnTo>
                  <a:lnTo>
                    <a:pt x="1980" y="798"/>
                  </a:lnTo>
                  <a:lnTo>
                    <a:pt x="1982" y="798"/>
                  </a:lnTo>
                  <a:lnTo>
                    <a:pt x="1982" y="800"/>
                  </a:lnTo>
                  <a:lnTo>
                    <a:pt x="1984" y="800"/>
                  </a:lnTo>
                  <a:lnTo>
                    <a:pt x="1984" y="802"/>
                  </a:lnTo>
                  <a:lnTo>
                    <a:pt x="1984" y="803"/>
                  </a:lnTo>
                  <a:lnTo>
                    <a:pt x="1984" y="805"/>
                  </a:lnTo>
                  <a:lnTo>
                    <a:pt x="1984" y="807"/>
                  </a:lnTo>
                  <a:lnTo>
                    <a:pt x="1986" y="807"/>
                  </a:lnTo>
                  <a:lnTo>
                    <a:pt x="1986" y="809"/>
                  </a:lnTo>
                  <a:lnTo>
                    <a:pt x="1986" y="811"/>
                  </a:lnTo>
                  <a:lnTo>
                    <a:pt x="1986" y="813"/>
                  </a:lnTo>
                  <a:lnTo>
                    <a:pt x="1986" y="814"/>
                  </a:lnTo>
                  <a:lnTo>
                    <a:pt x="1986" y="816"/>
                  </a:lnTo>
                  <a:lnTo>
                    <a:pt x="1986" y="818"/>
                  </a:lnTo>
                  <a:lnTo>
                    <a:pt x="1988" y="818"/>
                  </a:lnTo>
                  <a:lnTo>
                    <a:pt x="1988" y="820"/>
                  </a:lnTo>
                  <a:lnTo>
                    <a:pt x="1988" y="822"/>
                  </a:lnTo>
                  <a:lnTo>
                    <a:pt x="1989" y="822"/>
                  </a:lnTo>
                  <a:lnTo>
                    <a:pt x="1989" y="824"/>
                  </a:lnTo>
                  <a:lnTo>
                    <a:pt x="1991" y="824"/>
                  </a:lnTo>
                  <a:lnTo>
                    <a:pt x="1991" y="826"/>
                  </a:lnTo>
                  <a:lnTo>
                    <a:pt x="1991" y="827"/>
                  </a:lnTo>
                  <a:lnTo>
                    <a:pt x="1993" y="827"/>
                  </a:lnTo>
                  <a:lnTo>
                    <a:pt x="1993" y="829"/>
                  </a:lnTo>
                  <a:lnTo>
                    <a:pt x="1995" y="829"/>
                  </a:lnTo>
                  <a:lnTo>
                    <a:pt x="1995" y="831"/>
                  </a:lnTo>
                  <a:lnTo>
                    <a:pt x="1995" y="833"/>
                  </a:lnTo>
                  <a:lnTo>
                    <a:pt x="1995" y="835"/>
                  </a:lnTo>
                  <a:lnTo>
                    <a:pt x="1995" y="837"/>
                  </a:lnTo>
                  <a:lnTo>
                    <a:pt x="1995" y="838"/>
                  </a:lnTo>
                  <a:lnTo>
                    <a:pt x="1997" y="838"/>
                  </a:lnTo>
                  <a:lnTo>
                    <a:pt x="1997" y="840"/>
                  </a:lnTo>
                  <a:lnTo>
                    <a:pt x="1999" y="840"/>
                  </a:lnTo>
                  <a:lnTo>
                    <a:pt x="2000" y="840"/>
                  </a:lnTo>
                  <a:lnTo>
                    <a:pt x="2000" y="842"/>
                  </a:lnTo>
                  <a:lnTo>
                    <a:pt x="2002" y="842"/>
                  </a:lnTo>
                  <a:lnTo>
                    <a:pt x="2002" y="844"/>
                  </a:lnTo>
                  <a:lnTo>
                    <a:pt x="2002" y="846"/>
                  </a:lnTo>
                  <a:lnTo>
                    <a:pt x="2002" y="848"/>
                  </a:lnTo>
                  <a:lnTo>
                    <a:pt x="2002" y="850"/>
                  </a:lnTo>
                  <a:lnTo>
                    <a:pt x="2004" y="850"/>
                  </a:lnTo>
                  <a:lnTo>
                    <a:pt x="2004" y="851"/>
                  </a:lnTo>
                  <a:lnTo>
                    <a:pt x="2004" y="853"/>
                  </a:lnTo>
                  <a:lnTo>
                    <a:pt x="2004" y="855"/>
                  </a:lnTo>
                  <a:lnTo>
                    <a:pt x="2004" y="857"/>
                  </a:lnTo>
                  <a:lnTo>
                    <a:pt x="2006" y="857"/>
                  </a:lnTo>
                  <a:lnTo>
                    <a:pt x="2006" y="859"/>
                  </a:lnTo>
                  <a:lnTo>
                    <a:pt x="2006" y="861"/>
                  </a:lnTo>
                  <a:lnTo>
                    <a:pt x="2006" y="862"/>
                  </a:lnTo>
                  <a:lnTo>
                    <a:pt x="2006" y="864"/>
                  </a:lnTo>
                  <a:lnTo>
                    <a:pt x="2008" y="864"/>
                  </a:lnTo>
                  <a:lnTo>
                    <a:pt x="2008" y="866"/>
                  </a:lnTo>
                  <a:lnTo>
                    <a:pt x="2010" y="866"/>
                  </a:lnTo>
                  <a:lnTo>
                    <a:pt x="2010" y="868"/>
                  </a:lnTo>
                  <a:lnTo>
                    <a:pt x="2012" y="868"/>
                  </a:lnTo>
                  <a:lnTo>
                    <a:pt x="2012" y="870"/>
                  </a:lnTo>
                  <a:lnTo>
                    <a:pt x="2012" y="872"/>
                  </a:lnTo>
                  <a:lnTo>
                    <a:pt x="2013" y="872"/>
                  </a:lnTo>
                  <a:lnTo>
                    <a:pt x="2013" y="874"/>
                  </a:lnTo>
                  <a:lnTo>
                    <a:pt x="2015" y="874"/>
                  </a:lnTo>
                  <a:lnTo>
                    <a:pt x="2015" y="875"/>
                  </a:lnTo>
                  <a:lnTo>
                    <a:pt x="2015" y="877"/>
                  </a:lnTo>
                  <a:lnTo>
                    <a:pt x="2017" y="877"/>
                  </a:lnTo>
                  <a:lnTo>
                    <a:pt x="2017" y="879"/>
                  </a:lnTo>
                  <a:lnTo>
                    <a:pt x="2019" y="879"/>
                  </a:lnTo>
                  <a:lnTo>
                    <a:pt x="2019" y="881"/>
                  </a:lnTo>
                  <a:lnTo>
                    <a:pt x="2021" y="881"/>
                  </a:lnTo>
                  <a:lnTo>
                    <a:pt x="2021" y="883"/>
                  </a:lnTo>
                  <a:lnTo>
                    <a:pt x="2023" y="885"/>
                  </a:lnTo>
                  <a:lnTo>
                    <a:pt x="2024" y="887"/>
                  </a:lnTo>
                  <a:lnTo>
                    <a:pt x="2026" y="888"/>
                  </a:lnTo>
                  <a:lnTo>
                    <a:pt x="2028" y="890"/>
                  </a:lnTo>
                  <a:lnTo>
                    <a:pt x="2028" y="892"/>
                  </a:lnTo>
                  <a:lnTo>
                    <a:pt x="2030" y="892"/>
                  </a:lnTo>
                  <a:lnTo>
                    <a:pt x="2030" y="894"/>
                  </a:lnTo>
                  <a:lnTo>
                    <a:pt x="2032" y="894"/>
                  </a:lnTo>
                  <a:lnTo>
                    <a:pt x="2032" y="896"/>
                  </a:lnTo>
                  <a:lnTo>
                    <a:pt x="2034" y="896"/>
                  </a:lnTo>
                  <a:lnTo>
                    <a:pt x="2034" y="898"/>
                  </a:lnTo>
                  <a:lnTo>
                    <a:pt x="2034" y="899"/>
                  </a:lnTo>
                  <a:lnTo>
                    <a:pt x="2034" y="901"/>
                  </a:lnTo>
                  <a:lnTo>
                    <a:pt x="2034" y="903"/>
                  </a:lnTo>
                  <a:lnTo>
                    <a:pt x="2034" y="905"/>
                  </a:lnTo>
                  <a:lnTo>
                    <a:pt x="2034" y="907"/>
                  </a:lnTo>
                  <a:lnTo>
                    <a:pt x="2034" y="909"/>
                  </a:lnTo>
                  <a:lnTo>
                    <a:pt x="2036" y="909"/>
                  </a:lnTo>
                  <a:lnTo>
                    <a:pt x="2037" y="909"/>
                  </a:lnTo>
                  <a:lnTo>
                    <a:pt x="2037" y="911"/>
                  </a:lnTo>
                  <a:lnTo>
                    <a:pt x="2039" y="911"/>
                  </a:lnTo>
                  <a:lnTo>
                    <a:pt x="2041" y="911"/>
                  </a:lnTo>
                  <a:lnTo>
                    <a:pt x="2043" y="911"/>
                  </a:lnTo>
                  <a:lnTo>
                    <a:pt x="2043" y="912"/>
                  </a:lnTo>
                  <a:lnTo>
                    <a:pt x="2043" y="914"/>
                  </a:lnTo>
                  <a:lnTo>
                    <a:pt x="2043" y="916"/>
                  </a:lnTo>
                  <a:lnTo>
                    <a:pt x="2043" y="918"/>
                  </a:lnTo>
                  <a:lnTo>
                    <a:pt x="2041" y="918"/>
                  </a:lnTo>
                  <a:lnTo>
                    <a:pt x="2041" y="920"/>
                  </a:lnTo>
                  <a:lnTo>
                    <a:pt x="2041" y="922"/>
                  </a:lnTo>
                  <a:lnTo>
                    <a:pt x="2043" y="923"/>
                  </a:lnTo>
                  <a:lnTo>
                    <a:pt x="2043" y="925"/>
                  </a:lnTo>
                  <a:lnTo>
                    <a:pt x="2045" y="925"/>
                  </a:lnTo>
                  <a:lnTo>
                    <a:pt x="2047" y="925"/>
                  </a:lnTo>
                  <a:lnTo>
                    <a:pt x="2047" y="927"/>
                  </a:lnTo>
                  <a:lnTo>
                    <a:pt x="2047" y="929"/>
                  </a:lnTo>
                  <a:lnTo>
                    <a:pt x="2048" y="929"/>
                  </a:lnTo>
                  <a:lnTo>
                    <a:pt x="2047" y="929"/>
                  </a:lnTo>
                  <a:lnTo>
                    <a:pt x="2047" y="931"/>
                  </a:lnTo>
                  <a:lnTo>
                    <a:pt x="2045" y="931"/>
                  </a:lnTo>
                  <a:lnTo>
                    <a:pt x="2045" y="933"/>
                  </a:lnTo>
                  <a:lnTo>
                    <a:pt x="2043" y="933"/>
                  </a:lnTo>
                  <a:lnTo>
                    <a:pt x="2045" y="933"/>
                  </a:lnTo>
                  <a:lnTo>
                    <a:pt x="2045" y="935"/>
                  </a:lnTo>
                  <a:lnTo>
                    <a:pt x="2043" y="935"/>
                  </a:lnTo>
                  <a:lnTo>
                    <a:pt x="2045" y="935"/>
                  </a:lnTo>
                  <a:lnTo>
                    <a:pt x="2045" y="936"/>
                  </a:lnTo>
                  <a:lnTo>
                    <a:pt x="2045" y="938"/>
                  </a:lnTo>
                  <a:lnTo>
                    <a:pt x="2045" y="940"/>
                  </a:lnTo>
                  <a:lnTo>
                    <a:pt x="2045" y="942"/>
                  </a:lnTo>
                  <a:lnTo>
                    <a:pt x="2045" y="944"/>
                  </a:lnTo>
                  <a:lnTo>
                    <a:pt x="2047" y="944"/>
                  </a:lnTo>
                  <a:lnTo>
                    <a:pt x="2047" y="946"/>
                  </a:lnTo>
                  <a:lnTo>
                    <a:pt x="2047" y="947"/>
                  </a:lnTo>
                  <a:lnTo>
                    <a:pt x="2045" y="947"/>
                  </a:lnTo>
                  <a:lnTo>
                    <a:pt x="2045" y="949"/>
                  </a:lnTo>
                  <a:lnTo>
                    <a:pt x="2045" y="951"/>
                  </a:lnTo>
                  <a:lnTo>
                    <a:pt x="2045" y="953"/>
                  </a:lnTo>
                  <a:lnTo>
                    <a:pt x="2045" y="955"/>
                  </a:lnTo>
                  <a:lnTo>
                    <a:pt x="2043" y="957"/>
                  </a:lnTo>
                  <a:lnTo>
                    <a:pt x="2041" y="957"/>
                  </a:lnTo>
                  <a:lnTo>
                    <a:pt x="2043" y="959"/>
                  </a:lnTo>
                  <a:lnTo>
                    <a:pt x="2041" y="959"/>
                  </a:lnTo>
                  <a:lnTo>
                    <a:pt x="2041" y="960"/>
                  </a:lnTo>
                  <a:lnTo>
                    <a:pt x="2041" y="962"/>
                  </a:lnTo>
                  <a:lnTo>
                    <a:pt x="2041" y="964"/>
                  </a:lnTo>
                  <a:lnTo>
                    <a:pt x="2043" y="964"/>
                  </a:lnTo>
                  <a:lnTo>
                    <a:pt x="2043" y="966"/>
                  </a:lnTo>
                  <a:lnTo>
                    <a:pt x="2043" y="968"/>
                  </a:lnTo>
                  <a:lnTo>
                    <a:pt x="2041" y="968"/>
                  </a:lnTo>
                  <a:lnTo>
                    <a:pt x="2041" y="970"/>
                  </a:lnTo>
                  <a:lnTo>
                    <a:pt x="2039" y="970"/>
                  </a:lnTo>
                  <a:lnTo>
                    <a:pt x="2039" y="971"/>
                  </a:lnTo>
                  <a:lnTo>
                    <a:pt x="2041" y="971"/>
                  </a:lnTo>
                  <a:lnTo>
                    <a:pt x="2041" y="973"/>
                  </a:lnTo>
                  <a:lnTo>
                    <a:pt x="2039" y="973"/>
                  </a:lnTo>
                  <a:lnTo>
                    <a:pt x="2039" y="975"/>
                  </a:lnTo>
                  <a:lnTo>
                    <a:pt x="2037" y="975"/>
                  </a:lnTo>
                  <a:lnTo>
                    <a:pt x="2037" y="977"/>
                  </a:lnTo>
                  <a:lnTo>
                    <a:pt x="2039" y="977"/>
                  </a:lnTo>
                  <a:lnTo>
                    <a:pt x="2039" y="979"/>
                  </a:lnTo>
                  <a:lnTo>
                    <a:pt x="2041" y="979"/>
                  </a:lnTo>
                  <a:lnTo>
                    <a:pt x="2041" y="981"/>
                  </a:lnTo>
                  <a:lnTo>
                    <a:pt x="2041" y="983"/>
                  </a:lnTo>
                  <a:lnTo>
                    <a:pt x="2039" y="983"/>
                  </a:lnTo>
                  <a:lnTo>
                    <a:pt x="2039" y="984"/>
                  </a:lnTo>
                  <a:lnTo>
                    <a:pt x="2037" y="984"/>
                  </a:lnTo>
                  <a:lnTo>
                    <a:pt x="2036" y="984"/>
                  </a:lnTo>
                  <a:lnTo>
                    <a:pt x="2036" y="986"/>
                  </a:lnTo>
                  <a:lnTo>
                    <a:pt x="2036" y="988"/>
                  </a:lnTo>
                  <a:lnTo>
                    <a:pt x="2034" y="988"/>
                  </a:lnTo>
                  <a:lnTo>
                    <a:pt x="2036" y="988"/>
                  </a:lnTo>
                  <a:lnTo>
                    <a:pt x="2034" y="988"/>
                  </a:lnTo>
                  <a:lnTo>
                    <a:pt x="2034" y="990"/>
                  </a:lnTo>
                  <a:lnTo>
                    <a:pt x="2034" y="992"/>
                  </a:lnTo>
                  <a:lnTo>
                    <a:pt x="2034" y="994"/>
                  </a:lnTo>
                  <a:lnTo>
                    <a:pt x="2034" y="995"/>
                  </a:lnTo>
                  <a:lnTo>
                    <a:pt x="2036" y="995"/>
                  </a:lnTo>
                  <a:lnTo>
                    <a:pt x="2034" y="995"/>
                  </a:lnTo>
                  <a:lnTo>
                    <a:pt x="2034" y="997"/>
                  </a:lnTo>
                  <a:lnTo>
                    <a:pt x="2034" y="999"/>
                  </a:lnTo>
                  <a:lnTo>
                    <a:pt x="2034" y="1001"/>
                  </a:lnTo>
                  <a:lnTo>
                    <a:pt x="2032" y="1001"/>
                  </a:lnTo>
                  <a:lnTo>
                    <a:pt x="2032" y="1003"/>
                  </a:lnTo>
                  <a:lnTo>
                    <a:pt x="2030" y="1003"/>
                  </a:lnTo>
                  <a:lnTo>
                    <a:pt x="2030" y="1005"/>
                  </a:lnTo>
                  <a:lnTo>
                    <a:pt x="2032" y="1005"/>
                  </a:lnTo>
                  <a:lnTo>
                    <a:pt x="2032" y="1007"/>
                  </a:lnTo>
                  <a:lnTo>
                    <a:pt x="2032" y="1008"/>
                  </a:lnTo>
                  <a:lnTo>
                    <a:pt x="2032" y="1010"/>
                  </a:lnTo>
                  <a:lnTo>
                    <a:pt x="2030" y="1010"/>
                  </a:lnTo>
                  <a:lnTo>
                    <a:pt x="2030" y="1012"/>
                  </a:lnTo>
                  <a:lnTo>
                    <a:pt x="2030" y="1014"/>
                  </a:lnTo>
                  <a:lnTo>
                    <a:pt x="2028" y="1014"/>
                  </a:lnTo>
                  <a:lnTo>
                    <a:pt x="2028" y="1016"/>
                  </a:lnTo>
                  <a:lnTo>
                    <a:pt x="2028" y="1018"/>
                  </a:lnTo>
                  <a:lnTo>
                    <a:pt x="2026" y="1018"/>
                  </a:lnTo>
                  <a:lnTo>
                    <a:pt x="2024" y="1018"/>
                  </a:lnTo>
                  <a:lnTo>
                    <a:pt x="2024" y="1019"/>
                  </a:lnTo>
                  <a:lnTo>
                    <a:pt x="2024" y="1021"/>
                  </a:lnTo>
                  <a:lnTo>
                    <a:pt x="2024" y="1023"/>
                  </a:lnTo>
                  <a:lnTo>
                    <a:pt x="2024" y="1025"/>
                  </a:lnTo>
                  <a:lnTo>
                    <a:pt x="2023" y="1025"/>
                  </a:lnTo>
                  <a:lnTo>
                    <a:pt x="2023" y="1027"/>
                  </a:lnTo>
                  <a:lnTo>
                    <a:pt x="2024" y="1027"/>
                  </a:lnTo>
                  <a:lnTo>
                    <a:pt x="2024" y="1029"/>
                  </a:lnTo>
                  <a:lnTo>
                    <a:pt x="2023" y="1029"/>
                  </a:lnTo>
                  <a:lnTo>
                    <a:pt x="2023" y="1031"/>
                  </a:lnTo>
                  <a:lnTo>
                    <a:pt x="2023" y="1032"/>
                  </a:lnTo>
                  <a:lnTo>
                    <a:pt x="2021" y="1032"/>
                  </a:lnTo>
                  <a:lnTo>
                    <a:pt x="2021" y="1034"/>
                  </a:lnTo>
                  <a:lnTo>
                    <a:pt x="2019" y="1034"/>
                  </a:lnTo>
                  <a:lnTo>
                    <a:pt x="2019" y="1036"/>
                  </a:lnTo>
                  <a:lnTo>
                    <a:pt x="2019" y="1038"/>
                  </a:lnTo>
                  <a:lnTo>
                    <a:pt x="2017" y="1038"/>
                  </a:lnTo>
                  <a:lnTo>
                    <a:pt x="2017" y="1040"/>
                  </a:lnTo>
                  <a:lnTo>
                    <a:pt x="2017" y="1042"/>
                  </a:lnTo>
                  <a:lnTo>
                    <a:pt x="2017" y="1043"/>
                  </a:lnTo>
                  <a:lnTo>
                    <a:pt x="2015" y="1043"/>
                  </a:lnTo>
                  <a:lnTo>
                    <a:pt x="2015" y="1045"/>
                  </a:lnTo>
                  <a:lnTo>
                    <a:pt x="2013" y="1045"/>
                  </a:lnTo>
                  <a:lnTo>
                    <a:pt x="2013" y="1047"/>
                  </a:lnTo>
                  <a:lnTo>
                    <a:pt x="2013" y="1049"/>
                  </a:lnTo>
                  <a:lnTo>
                    <a:pt x="2013" y="1051"/>
                  </a:lnTo>
                  <a:lnTo>
                    <a:pt x="2013" y="1053"/>
                  </a:lnTo>
                  <a:lnTo>
                    <a:pt x="2012" y="1055"/>
                  </a:lnTo>
                  <a:lnTo>
                    <a:pt x="2012" y="1056"/>
                  </a:lnTo>
                  <a:lnTo>
                    <a:pt x="2010" y="1058"/>
                  </a:lnTo>
                  <a:lnTo>
                    <a:pt x="2010" y="1060"/>
                  </a:lnTo>
                  <a:lnTo>
                    <a:pt x="2008" y="1060"/>
                  </a:lnTo>
                  <a:lnTo>
                    <a:pt x="2008" y="1062"/>
                  </a:lnTo>
                  <a:lnTo>
                    <a:pt x="2008" y="1064"/>
                  </a:lnTo>
                  <a:lnTo>
                    <a:pt x="2008" y="1066"/>
                  </a:lnTo>
                  <a:lnTo>
                    <a:pt x="2006" y="1066"/>
                  </a:lnTo>
                  <a:lnTo>
                    <a:pt x="2006" y="1067"/>
                  </a:lnTo>
                  <a:lnTo>
                    <a:pt x="2006" y="1069"/>
                  </a:lnTo>
                  <a:lnTo>
                    <a:pt x="2004" y="1071"/>
                  </a:lnTo>
                  <a:lnTo>
                    <a:pt x="2004" y="1073"/>
                  </a:lnTo>
                  <a:lnTo>
                    <a:pt x="2002" y="1073"/>
                  </a:lnTo>
                  <a:lnTo>
                    <a:pt x="2002" y="1075"/>
                  </a:lnTo>
                  <a:lnTo>
                    <a:pt x="2002" y="1077"/>
                  </a:lnTo>
                  <a:lnTo>
                    <a:pt x="2002" y="1079"/>
                  </a:lnTo>
                  <a:lnTo>
                    <a:pt x="2002" y="1080"/>
                  </a:lnTo>
                  <a:lnTo>
                    <a:pt x="2002" y="1082"/>
                  </a:lnTo>
                  <a:lnTo>
                    <a:pt x="2004" y="1082"/>
                  </a:lnTo>
                  <a:lnTo>
                    <a:pt x="2006" y="1082"/>
                  </a:lnTo>
                  <a:lnTo>
                    <a:pt x="2006" y="1080"/>
                  </a:lnTo>
                  <a:lnTo>
                    <a:pt x="2004" y="1080"/>
                  </a:lnTo>
                  <a:lnTo>
                    <a:pt x="2006" y="1080"/>
                  </a:lnTo>
                  <a:lnTo>
                    <a:pt x="2008" y="1080"/>
                  </a:lnTo>
                  <a:lnTo>
                    <a:pt x="2008" y="1082"/>
                  </a:lnTo>
                  <a:lnTo>
                    <a:pt x="2006" y="1084"/>
                  </a:lnTo>
                  <a:lnTo>
                    <a:pt x="2004" y="1084"/>
                  </a:lnTo>
                  <a:lnTo>
                    <a:pt x="2004" y="1086"/>
                  </a:lnTo>
                  <a:lnTo>
                    <a:pt x="2002" y="1086"/>
                  </a:lnTo>
                  <a:lnTo>
                    <a:pt x="2000" y="1086"/>
                  </a:lnTo>
                  <a:lnTo>
                    <a:pt x="1999" y="1086"/>
                  </a:lnTo>
                  <a:lnTo>
                    <a:pt x="1999" y="1088"/>
                  </a:lnTo>
                  <a:lnTo>
                    <a:pt x="1997" y="1088"/>
                  </a:lnTo>
                  <a:lnTo>
                    <a:pt x="1997" y="1090"/>
                  </a:lnTo>
                  <a:lnTo>
                    <a:pt x="1995" y="1090"/>
                  </a:lnTo>
                  <a:lnTo>
                    <a:pt x="1995" y="1091"/>
                  </a:lnTo>
                  <a:lnTo>
                    <a:pt x="1995" y="1093"/>
                  </a:lnTo>
                  <a:lnTo>
                    <a:pt x="1995" y="1095"/>
                  </a:lnTo>
                  <a:lnTo>
                    <a:pt x="1997" y="1093"/>
                  </a:lnTo>
                  <a:lnTo>
                    <a:pt x="1997" y="1095"/>
                  </a:lnTo>
                  <a:lnTo>
                    <a:pt x="1997" y="1097"/>
                  </a:lnTo>
                  <a:lnTo>
                    <a:pt x="1995" y="1097"/>
                  </a:lnTo>
                  <a:lnTo>
                    <a:pt x="1995" y="1099"/>
                  </a:lnTo>
                  <a:lnTo>
                    <a:pt x="1993" y="1101"/>
                  </a:lnTo>
                  <a:lnTo>
                    <a:pt x="1993" y="1103"/>
                  </a:lnTo>
                  <a:lnTo>
                    <a:pt x="1991" y="1103"/>
                  </a:lnTo>
                  <a:lnTo>
                    <a:pt x="1991" y="1104"/>
                  </a:lnTo>
                  <a:lnTo>
                    <a:pt x="1991" y="1103"/>
                  </a:lnTo>
                  <a:lnTo>
                    <a:pt x="1989" y="1103"/>
                  </a:lnTo>
                  <a:lnTo>
                    <a:pt x="1988" y="1103"/>
                  </a:lnTo>
                  <a:lnTo>
                    <a:pt x="1986" y="1103"/>
                  </a:lnTo>
                  <a:lnTo>
                    <a:pt x="1986" y="1104"/>
                  </a:lnTo>
                  <a:lnTo>
                    <a:pt x="1984" y="1104"/>
                  </a:lnTo>
                  <a:lnTo>
                    <a:pt x="1984" y="1106"/>
                  </a:lnTo>
                  <a:lnTo>
                    <a:pt x="1982" y="1108"/>
                  </a:lnTo>
                  <a:lnTo>
                    <a:pt x="1980" y="1108"/>
                  </a:lnTo>
                  <a:lnTo>
                    <a:pt x="1980" y="1110"/>
                  </a:lnTo>
                  <a:lnTo>
                    <a:pt x="1980" y="1112"/>
                  </a:lnTo>
                  <a:lnTo>
                    <a:pt x="1982" y="1112"/>
                  </a:lnTo>
                  <a:lnTo>
                    <a:pt x="1982" y="1114"/>
                  </a:lnTo>
                  <a:lnTo>
                    <a:pt x="1980" y="1114"/>
                  </a:lnTo>
                  <a:lnTo>
                    <a:pt x="1980" y="1116"/>
                  </a:lnTo>
                  <a:lnTo>
                    <a:pt x="1978" y="1117"/>
                  </a:lnTo>
                  <a:lnTo>
                    <a:pt x="1978" y="1119"/>
                  </a:lnTo>
                  <a:lnTo>
                    <a:pt x="1976" y="1119"/>
                  </a:lnTo>
                  <a:lnTo>
                    <a:pt x="1975" y="1119"/>
                  </a:lnTo>
                  <a:lnTo>
                    <a:pt x="1975" y="1121"/>
                  </a:lnTo>
                  <a:lnTo>
                    <a:pt x="1973" y="1121"/>
                  </a:lnTo>
                  <a:lnTo>
                    <a:pt x="1975" y="1121"/>
                  </a:lnTo>
                  <a:lnTo>
                    <a:pt x="1975" y="1123"/>
                  </a:lnTo>
                  <a:lnTo>
                    <a:pt x="1976" y="1123"/>
                  </a:lnTo>
                  <a:lnTo>
                    <a:pt x="1976" y="1125"/>
                  </a:lnTo>
                  <a:lnTo>
                    <a:pt x="1976" y="1127"/>
                  </a:lnTo>
                  <a:lnTo>
                    <a:pt x="1978" y="1127"/>
                  </a:lnTo>
                  <a:lnTo>
                    <a:pt x="1976" y="1127"/>
                  </a:lnTo>
                  <a:lnTo>
                    <a:pt x="1976" y="1128"/>
                  </a:lnTo>
                  <a:lnTo>
                    <a:pt x="1975" y="1128"/>
                  </a:lnTo>
                  <a:lnTo>
                    <a:pt x="1975" y="1130"/>
                  </a:lnTo>
                  <a:lnTo>
                    <a:pt x="1973" y="1130"/>
                  </a:lnTo>
                  <a:lnTo>
                    <a:pt x="1971" y="1132"/>
                  </a:lnTo>
                  <a:lnTo>
                    <a:pt x="1971" y="1130"/>
                  </a:lnTo>
                  <a:lnTo>
                    <a:pt x="1969" y="1130"/>
                  </a:lnTo>
                  <a:lnTo>
                    <a:pt x="1967" y="1130"/>
                  </a:lnTo>
                  <a:lnTo>
                    <a:pt x="1965" y="1130"/>
                  </a:lnTo>
                  <a:lnTo>
                    <a:pt x="1964" y="1130"/>
                  </a:lnTo>
                  <a:lnTo>
                    <a:pt x="1962" y="1130"/>
                  </a:lnTo>
                  <a:lnTo>
                    <a:pt x="1960" y="1130"/>
                  </a:lnTo>
                  <a:lnTo>
                    <a:pt x="1960" y="1132"/>
                  </a:lnTo>
                  <a:lnTo>
                    <a:pt x="1958" y="1132"/>
                  </a:lnTo>
                  <a:lnTo>
                    <a:pt x="1958" y="1134"/>
                  </a:lnTo>
                  <a:lnTo>
                    <a:pt x="1956" y="1134"/>
                  </a:lnTo>
                  <a:lnTo>
                    <a:pt x="1956" y="1132"/>
                  </a:lnTo>
                  <a:lnTo>
                    <a:pt x="1956" y="1130"/>
                  </a:lnTo>
                  <a:lnTo>
                    <a:pt x="1956" y="1128"/>
                  </a:lnTo>
                  <a:lnTo>
                    <a:pt x="1954" y="1127"/>
                  </a:lnTo>
                  <a:lnTo>
                    <a:pt x="1952" y="1127"/>
                  </a:lnTo>
                  <a:lnTo>
                    <a:pt x="1952" y="1125"/>
                  </a:lnTo>
                  <a:lnTo>
                    <a:pt x="1952" y="1123"/>
                  </a:lnTo>
                  <a:lnTo>
                    <a:pt x="1952" y="1121"/>
                  </a:lnTo>
                  <a:lnTo>
                    <a:pt x="1952" y="1119"/>
                  </a:lnTo>
                  <a:lnTo>
                    <a:pt x="1952" y="1117"/>
                  </a:lnTo>
                  <a:lnTo>
                    <a:pt x="1951" y="1117"/>
                  </a:lnTo>
                  <a:lnTo>
                    <a:pt x="1949" y="1117"/>
                  </a:lnTo>
                  <a:lnTo>
                    <a:pt x="1947" y="1117"/>
                  </a:lnTo>
                  <a:lnTo>
                    <a:pt x="1945" y="1117"/>
                  </a:lnTo>
                  <a:lnTo>
                    <a:pt x="1945" y="1116"/>
                  </a:lnTo>
                  <a:lnTo>
                    <a:pt x="1943" y="1116"/>
                  </a:lnTo>
                  <a:lnTo>
                    <a:pt x="1943" y="1117"/>
                  </a:lnTo>
                  <a:lnTo>
                    <a:pt x="1943" y="1116"/>
                  </a:lnTo>
                  <a:lnTo>
                    <a:pt x="1941" y="1116"/>
                  </a:lnTo>
                  <a:lnTo>
                    <a:pt x="1939" y="1116"/>
                  </a:lnTo>
                  <a:lnTo>
                    <a:pt x="1938" y="1116"/>
                  </a:lnTo>
                  <a:lnTo>
                    <a:pt x="1938" y="1114"/>
                  </a:lnTo>
                  <a:lnTo>
                    <a:pt x="1936" y="1114"/>
                  </a:lnTo>
                  <a:lnTo>
                    <a:pt x="1934" y="1114"/>
                  </a:lnTo>
                  <a:lnTo>
                    <a:pt x="1934" y="1112"/>
                  </a:lnTo>
                  <a:lnTo>
                    <a:pt x="1934" y="1110"/>
                  </a:lnTo>
                  <a:lnTo>
                    <a:pt x="1932" y="1110"/>
                  </a:lnTo>
                  <a:lnTo>
                    <a:pt x="1932" y="1112"/>
                  </a:lnTo>
                  <a:lnTo>
                    <a:pt x="1932" y="1110"/>
                  </a:lnTo>
                  <a:lnTo>
                    <a:pt x="1930" y="1110"/>
                  </a:lnTo>
                  <a:lnTo>
                    <a:pt x="1930" y="1108"/>
                  </a:lnTo>
                  <a:lnTo>
                    <a:pt x="1928" y="1108"/>
                  </a:lnTo>
                  <a:lnTo>
                    <a:pt x="1927" y="1108"/>
                  </a:lnTo>
                  <a:lnTo>
                    <a:pt x="1927" y="1106"/>
                  </a:lnTo>
                  <a:lnTo>
                    <a:pt x="1925" y="1106"/>
                  </a:lnTo>
                  <a:lnTo>
                    <a:pt x="1925" y="1104"/>
                  </a:lnTo>
                  <a:lnTo>
                    <a:pt x="1925" y="1103"/>
                  </a:lnTo>
                  <a:lnTo>
                    <a:pt x="1923" y="1103"/>
                  </a:lnTo>
                  <a:lnTo>
                    <a:pt x="1923" y="1101"/>
                  </a:lnTo>
                  <a:lnTo>
                    <a:pt x="1921" y="1101"/>
                  </a:lnTo>
                  <a:lnTo>
                    <a:pt x="1921" y="1103"/>
                  </a:lnTo>
                  <a:lnTo>
                    <a:pt x="1921" y="1101"/>
                  </a:lnTo>
                  <a:lnTo>
                    <a:pt x="1921" y="1103"/>
                  </a:lnTo>
                  <a:lnTo>
                    <a:pt x="1919" y="1103"/>
                  </a:lnTo>
                  <a:lnTo>
                    <a:pt x="1919" y="1101"/>
                  </a:lnTo>
                  <a:lnTo>
                    <a:pt x="1917" y="1101"/>
                  </a:lnTo>
                  <a:lnTo>
                    <a:pt x="1917" y="1099"/>
                  </a:lnTo>
                  <a:lnTo>
                    <a:pt x="1917" y="1097"/>
                  </a:lnTo>
                  <a:lnTo>
                    <a:pt x="1917" y="1095"/>
                  </a:lnTo>
                  <a:lnTo>
                    <a:pt x="1919" y="1095"/>
                  </a:lnTo>
                  <a:lnTo>
                    <a:pt x="1917" y="1095"/>
                  </a:lnTo>
                  <a:lnTo>
                    <a:pt x="1917" y="1093"/>
                  </a:lnTo>
                  <a:lnTo>
                    <a:pt x="1917" y="1091"/>
                  </a:lnTo>
                  <a:lnTo>
                    <a:pt x="1917" y="1090"/>
                  </a:lnTo>
                  <a:lnTo>
                    <a:pt x="1915" y="1090"/>
                  </a:lnTo>
                  <a:lnTo>
                    <a:pt x="1915" y="1088"/>
                  </a:lnTo>
                  <a:lnTo>
                    <a:pt x="1915" y="1086"/>
                  </a:lnTo>
                  <a:lnTo>
                    <a:pt x="1915" y="1084"/>
                  </a:lnTo>
                  <a:lnTo>
                    <a:pt x="1915" y="1082"/>
                  </a:lnTo>
                  <a:lnTo>
                    <a:pt x="1917" y="1079"/>
                  </a:lnTo>
                  <a:lnTo>
                    <a:pt x="1917" y="1077"/>
                  </a:lnTo>
                  <a:lnTo>
                    <a:pt x="1917" y="1075"/>
                  </a:lnTo>
                  <a:lnTo>
                    <a:pt x="1915" y="1073"/>
                  </a:lnTo>
                  <a:lnTo>
                    <a:pt x="1914" y="1073"/>
                  </a:lnTo>
                  <a:lnTo>
                    <a:pt x="1914" y="1071"/>
                  </a:lnTo>
                  <a:lnTo>
                    <a:pt x="1912" y="1071"/>
                  </a:lnTo>
                  <a:lnTo>
                    <a:pt x="1912" y="1069"/>
                  </a:lnTo>
                  <a:lnTo>
                    <a:pt x="1910" y="1067"/>
                  </a:lnTo>
                  <a:lnTo>
                    <a:pt x="1908" y="1067"/>
                  </a:lnTo>
                  <a:lnTo>
                    <a:pt x="1908" y="1066"/>
                  </a:lnTo>
                  <a:lnTo>
                    <a:pt x="1906" y="1066"/>
                  </a:lnTo>
                  <a:lnTo>
                    <a:pt x="1904" y="1064"/>
                  </a:lnTo>
                  <a:lnTo>
                    <a:pt x="1903" y="1062"/>
                  </a:lnTo>
                  <a:lnTo>
                    <a:pt x="1901" y="1060"/>
                  </a:lnTo>
                  <a:lnTo>
                    <a:pt x="1899" y="1060"/>
                  </a:lnTo>
                  <a:lnTo>
                    <a:pt x="1899" y="1058"/>
                  </a:lnTo>
                  <a:lnTo>
                    <a:pt x="1901" y="1058"/>
                  </a:lnTo>
                  <a:lnTo>
                    <a:pt x="1901" y="1056"/>
                  </a:lnTo>
                  <a:lnTo>
                    <a:pt x="1901" y="1055"/>
                  </a:lnTo>
                  <a:lnTo>
                    <a:pt x="1901" y="1051"/>
                  </a:lnTo>
                  <a:lnTo>
                    <a:pt x="1899" y="1049"/>
                  </a:lnTo>
                  <a:lnTo>
                    <a:pt x="1899" y="1047"/>
                  </a:lnTo>
                  <a:lnTo>
                    <a:pt x="1899" y="1045"/>
                  </a:lnTo>
                  <a:lnTo>
                    <a:pt x="1899" y="1043"/>
                  </a:lnTo>
                  <a:lnTo>
                    <a:pt x="1899" y="1042"/>
                  </a:lnTo>
                  <a:lnTo>
                    <a:pt x="1901" y="1040"/>
                  </a:lnTo>
                  <a:lnTo>
                    <a:pt x="1901" y="1038"/>
                  </a:lnTo>
                  <a:lnTo>
                    <a:pt x="1901" y="1036"/>
                  </a:lnTo>
                  <a:lnTo>
                    <a:pt x="1901" y="1034"/>
                  </a:lnTo>
                  <a:lnTo>
                    <a:pt x="1903" y="1032"/>
                  </a:lnTo>
                  <a:lnTo>
                    <a:pt x="1903" y="1031"/>
                  </a:lnTo>
                  <a:lnTo>
                    <a:pt x="1901" y="1029"/>
                  </a:lnTo>
                  <a:lnTo>
                    <a:pt x="1901" y="1027"/>
                  </a:lnTo>
                  <a:lnTo>
                    <a:pt x="1903" y="1027"/>
                  </a:lnTo>
                  <a:lnTo>
                    <a:pt x="1903" y="1025"/>
                  </a:lnTo>
                  <a:lnTo>
                    <a:pt x="1903" y="1027"/>
                  </a:lnTo>
                  <a:lnTo>
                    <a:pt x="1901" y="1027"/>
                  </a:lnTo>
                  <a:lnTo>
                    <a:pt x="1899" y="1027"/>
                  </a:lnTo>
                  <a:lnTo>
                    <a:pt x="1897" y="1027"/>
                  </a:lnTo>
                  <a:lnTo>
                    <a:pt x="1897" y="1025"/>
                  </a:lnTo>
                  <a:lnTo>
                    <a:pt x="1895" y="1025"/>
                  </a:lnTo>
                  <a:lnTo>
                    <a:pt x="1893" y="1025"/>
                  </a:lnTo>
                  <a:lnTo>
                    <a:pt x="1891" y="1023"/>
                  </a:lnTo>
                  <a:lnTo>
                    <a:pt x="1890" y="1021"/>
                  </a:lnTo>
                  <a:lnTo>
                    <a:pt x="1890" y="1019"/>
                  </a:lnTo>
                  <a:lnTo>
                    <a:pt x="1888" y="1018"/>
                  </a:lnTo>
                  <a:lnTo>
                    <a:pt x="1886" y="1018"/>
                  </a:lnTo>
                  <a:lnTo>
                    <a:pt x="1884" y="1014"/>
                  </a:lnTo>
                  <a:lnTo>
                    <a:pt x="1882" y="1014"/>
                  </a:lnTo>
                  <a:lnTo>
                    <a:pt x="1880" y="1010"/>
                  </a:lnTo>
                  <a:lnTo>
                    <a:pt x="1880" y="1008"/>
                  </a:lnTo>
                  <a:lnTo>
                    <a:pt x="1882" y="1008"/>
                  </a:lnTo>
                  <a:lnTo>
                    <a:pt x="1882" y="1007"/>
                  </a:lnTo>
                  <a:lnTo>
                    <a:pt x="1882" y="1005"/>
                  </a:lnTo>
                  <a:lnTo>
                    <a:pt x="1882" y="1003"/>
                  </a:lnTo>
                  <a:lnTo>
                    <a:pt x="1882" y="1001"/>
                  </a:lnTo>
                  <a:lnTo>
                    <a:pt x="1882" y="999"/>
                  </a:lnTo>
                  <a:lnTo>
                    <a:pt x="1884" y="999"/>
                  </a:lnTo>
                  <a:lnTo>
                    <a:pt x="1884" y="997"/>
                  </a:lnTo>
                  <a:lnTo>
                    <a:pt x="1884" y="995"/>
                  </a:lnTo>
                  <a:lnTo>
                    <a:pt x="1886" y="994"/>
                  </a:lnTo>
                  <a:lnTo>
                    <a:pt x="1884" y="992"/>
                  </a:lnTo>
                  <a:lnTo>
                    <a:pt x="1882" y="988"/>
                  </a:lnTo>
                  <a:lnTo>
                    <a:pt x="1882" y="986"/>
                  </a:lnTo>
                  <a:lnTo>
                    <a:pt x="1882" y="984"/>
                  </a:lnTo>
                  <a:lnTo>
                    <a:pt x="1882" y="983"/>
                  </a:lnTo>
                  <a:lnTo>
                    <a:pt x="1884" y="979"/>
                  </a:lnTo>
                  <a:lnTo>
                    <a:pt x="1884" y="977"/>
                  </a:lnTo>
                  <a:lnTo>
                    <a:pt x="1884" y="975"/>
                  </a:lnTo>
                  <a:lnTo>
                    <a:pt x="1884" y="977"/>
                  </a:lnTo>
                  <a:lnTo>
                    <a:pt x="1884" y="975"/>
                  </a:lnTo>
                  <a:lnTo>
                    <a:pt x="1882" y="975"/>
                  </a:lnTo>
                  <a:lnTo>
                    <a:pt x="1877" y="973"/>
                  </a:lnTo>
                  <a:lnTo>
                    <a:pt x="1877" y="971"/>
                  </a:lnTo>
                  <a:lnTo>
                    <a:pt x="1875" y="973"/>
                  </a:lnTo>
                  <a:lnTo>
                    <a:pt x="1873" y="973"/>
                  </a:lnTo>
                  <a:lnTo>
                    <a:pt x="1873" y="971"/>
                  </a:lnTo>
                  <a:lnTo>
                    <a:pt x="1875" y="971"/>
                  </a:lnTo>
                  <a:lnTo>
                    <a:pt x="1875" y="970"/>
                  </a:lnTo>
                  <a:lnTo>
                    <a:pt x="1873" y="970"/>
                  </a:lnTo>
                  <a:lnTo>
                    <a:pt x="1871" y="973"/>
                  </a:lnTo>
                  <a:lnTo>
                    <a:pt x="1871" y="975"/>
                  </a:lnTo>
                  <a:lnTo>
                    <a:pt x="1871" y="977"/>
                  </a:lnTo>
                  <a:lnTo>
                    <a:pt x="1869" y="977"/>
                  </a:lnTo>
                  <a:lnTo>
                    <a:pt x="1867" y="977"/>
                  </a:lnTo>
                  <a:lnTo>
                    <a:pt x="1866" y="977"/>
                  </a:lnTo>
                  <a:lnTo>
                    <a:pt x="1864" y="977"/>
                  </a:lnTo>
                  <a:lnTo>
                    <a:pt x="1862" y="977"/>
                  </a:lnTo>
                  <a:lnTo>
                    <a:pt x="1860" y="977"/>
                  </a:lnTo>
                  <a:lnTo>
                    <a:pt x="1858" y="977"/>
                  </a:lnTo>
                  <a:lnTo>
                    <a:pt x="1856" y="977"/>
                  </a:lnTo>
                  <a:lnTo>
                    <a:pt x="1855" y="977"/>
                  </a:lnTo>
                  <a:lnTo>
                    <a:pt x="1855" y="975"/>
                  </a:lnTo>
                  <a:lnTo>
                    <a:pt x="1855" y="973"/>
                  </a:lnTo>
                  <a:lnTo>
                    <a:pt x="1853" y="975"/>
                  </a:lnTo>
                  <a:lnTo>
                    <a:pt x="1853" y="973"/>
                  </a:lnTo>
                  <a:lnTo>
                    <a:pt x="1851" y="973"/>
                  </a:lnTo>
                  <a:lnTo>
                    <a:pt x="1851" y="975"/>
                  </a:lnTo>
                  <a:lnTo>
                    <a:pt x="1853" y="975"/>
                  </a:lnTo>
                  <a:lnTo>
                    <a:pt x="1853" y="977"/>
                  </a:lnTo>
                  <a:lnTo>
                    <a:pt x="1851" y="977"/>
                  </a:lnTo>
                  <a:lnTo>
                    <a:pt x="1849" y="977"/>
                  </a:lnTo>
                  <a:lnTo>
                    <a:pt x="1847" y="979"/>
                  </a:lnTo>
                  <a:lnTo>
                    <a:pt x="1843" y="981"/>
                  </a:lnTo>
                  <a:lnTo>
                    <a:pt x="1842" y="981"/>
                  </a:lnTo>
                  <a:lnTo>
                    <a:pt x="1840" y="981"/>
                  </a:lnTo>
                  <a:lnTo>
                    <a:pt x="1842" y="981"/>
                  </a:lnTo>
                  <a:lnTo>
                    <a:pt x="1843" y="981"/>
                  </a:lnTo>
                  <a:lnTo>
                    <a:pt x="1845" y="979"/>
                  </a:lnTo>
                  <a:lnTo>
                    <a:pt x="1845" y="977"/>
                  </a:lnTo>
                  <a:lnTo>
                    <a:pt x="1843" y="977"/>
                  </a:lnTo>
                  <a:lnTo>
                    <a:pt x="1842" y="977"/>
                  </a:lnTo>
                  <a:lnTo>
                    <a:pt x="1840" y="979"/>
                  </a:lnTo>
                  <a:lnTo>
                    <a:pt x="1838" y="979"/>
                  </a:lnTo>
                  <a:lnTo>
                    <a:pt x="1836" y="979"/>
                  </a:lnTo>
                  <a:lnTo>
                    <a:pt x="1834" y="979"/>
                  </a:lnTo>
                  <a:lnTo>
                    <a:pt x="1832" y="979"/>
                  </a:lnTo>
                  <a:lnTo>
                    <a:pt x="1829" y="981"/>
                  </a:lnTo>
                  <a:lnTo>
                    <a:pt x="1827" y="983"/>
                  </a:lnTo>
                  <a:lnTo>
                    <a:pt x="1825" y="983"/>
                  </a:lnTo>
                  <a:lnTo>
                    <a:pt x="1821" y="986"/>
                  </a:lnTo>
                  <a:lnTo>
                    <a:pt x="1819" y="988"/>
                  </a:lnTo>
                  <a:lnTo>
                    <a:pt x="1818" y="990"/>
                  </a:lnTo>
                  <a:lnTo>
                    <a:pt x="1818" y="992"/>
                  </a:lnTo>
                  <a:lnTo>
                    <a:pt x="1814" y="994"/>
                  </a:lnTo>
                  <a:lnTo>
                    <a:pt x="1812" y="995"/>
                  </a:lnTo>
                  <a:lnTo>
                    <a:pt x="1810" y="999"/>
                  </a:lnTo>
                  <a:lnTo>
                    <a:pt x="1808" y="1003"/>
                  </a:lnTo>
                  <a:lnTo>
                    <a:pt x="1807" y="1003"/>
                  </a:lnTo>
                  <a:lnTo>
                    <a:pt x="1805" y="1008"/>
                  </a:lnTo>
                  <a:lnTo>
                    <a:pt x="1805" y="1010"/>
                  </a:lnTo>
                  <a:lnTo>
                    <a:pt x="1805" y="1012"/>
                  </a:lnTo>
                  <a:lnTo>
                    <a:pt x="1805" y="1014"/>
                  </a:lnTo>
                  <a:lnTo>
                    <a:pt x="1805" y="1018"/>
                  </a:lnTo>
                  <a:lnTo>
                    <a:pt x="1807" y="1019"/>
                  </a:lnTo>
                  <a:lnTo>
                    <a:pt x="1807" y="1021"/>
                  </a:lnTo>
                  <a:lnTo>
                    <a:pt x="1807" y="1023"/>
                  </a:lnTo>
                  <a:lnTo>
                    <a:pt x="1808" y="1023"/>
                  </a:lnTo>
                  <a:lnTo>
                    <a:pt x="1812" y="1023"/>
                  </a:lnTo>
                  <a:lnTo>
                    <a:pt x="1812" y="1025"/>
                  </a:lnTo>
                  <a:lnTo>
                    <a:pt x="1812" y="1027"/>
                  </a:lnTo>
                  <a:lnTo>
                    <a:pt x="1814" y="1029"/>
                  </a:lnTo>
                  <a:lnTo>
                    <a:pt x="1814" y="1031"/>
                  </a:lnTo>
                  <a:lnTo>
                    <a:pt x="1814" y="1032"/>
                  </a:lnTo>
                  <a:lnTo>
                    <a:pt x="1814" y="1036"/>
                  </a:lnTo>
                  <a:lnTo>
                    <a:pt x="1814" y="1038"/>
                  </a:lnTo>
                  <a:lnTo>
                    <a:pt x="1814" y="1040"/>
                  </a:lnTo>
                  <a:lnTo>
                    <a:pt x="1814" y="1042"/>
                  </a:lnTo>
                  <a:lnTo>
                    <a:pt x="1814" y="1043"/>
                  </a:lnTo>
                  <a:lnTo>
                    <a:pt x="1812" y="1045"/>
                  </a:lnTo>
                  <a:lnTo>
                    <a:pt x="1812" y="1047"/>
                  </a:lnTo>
                  <a:lnTo>
                    <a:pt x="1812" y="1049"/>
                  </a:lnTo>
                  <a:lnTo>
                    <a:pt x="1810" y="1047"/>
                  </a:lnTo>
                  <a:lnTo>
                    <a:pt x="1810" y="1049"/>
                  </a:lnTo>
                  <a:lnTo>
                    <a:pt x="1812" y="1049"/>
                  </a:lnTo>
                  <a:lnTo>
                    <a:pt x="1812" y="1051"/>
                  </a:lnTo>
                  <a:lnTo>
                    <a:pt x="1814" y="1051"/>
                  </a:lnTo>
                  <a:lnTo>
                    <a:pt x="1814" y="1053"/>
                  </a:lnTo>
                  <a:lnTo>
                    <a:pt x="1816" y="1055"/>
                  </a:lnTo>
                  <a:lnTo>
                    <a:pt x="1816" y="1056"/>
                  </a:lnTo>
                  <a:lnTo>
                    <a:pt x="1818" y="1058"/>
                  </a:lnTo>
                  <a:lnTo>
                    <a:pt x="1818" y="1060"/>
                  </a:lnTo>
                  <a:lnTo>
                    <a:pt x="1818" y="1062"/>
                  </a:lnTo>
                  <a:lnTo>
                    <a:pt x="1819" y="1064"/>
                  </a:lnTo>
                  <a:lnTo>
                    <a:pt x="1819" y="1066"/>
                  </a:lnTo>
                  <a:lnTo>
                    <a:pt x="1819" y="1067"/>
                  </a:lnTo>
                  <a:lnTo>
                    <a:pt x="1821" y="1069"/>
                  </a:lnTo>
                  <a:lnTo>
                    <a:pt x="1821" y="1071"/>
                  </a:lnTo>
                  <a:lnTo>
                    <a:pt x="1821" y="1073"/>
                  </a:lnTo>
                  <a:lnTo>
                    <a:pt x="1823" y="1073"/>
                  </a:lnTo>
                  <a:lnTo>
                    <a:pt x="1823" y="1075"/>
                  </a:lnTo>
                  <a:lnTo>
                    <a:pt x="1823" y="1077"/>
                  </a:lnTo>
                  <a:lnTo>
                    <a:pt x="1825" y="1079"/>
                  </a:lnTo>
                  <a:lnTo>
                    <a:pt x="1825" y="1080"/>
                  </a:lnTo>
                  <a:lnTo>
                    <a:pt x="1825" y="1082"/>
                  </a:lnTo>
                  <a:lnTo>
                    <a:pt x="1825" y="1084"/>
                  </a:lnTo>
                  <a:lnTo>
                    <a:pt x="1827" y="1086"/>
                  </a:lnTo>
                  <a:lnTo>
                    <a:pt x="1827" y="1088"/>
                  </a:lnTo>
                  <a:lnTo>
                    <a:pt x="1827" y="1090"/>
                  </a:lnTo>
                  <a:lnTo>
                    <a:pt x="1829" y="1090"/>
                  </a:lnTo>
                  <a:lnTo>
                    <a:pt x="1829" y="1091"/>
                  </a:lnTo>
                  <a:lnTo>
                    <a:pt x="1829" y="1097"/>
                  </a:lnTo>
                  <a:lnTo>
                    <a:pt x="1829" y="1099"/>
                  </a:lnTo>
                  <a:lnTo>
                    <a:pt x="1831" y="1101"/>
                  </a:lnTo>
                  <a:lnTo>
                    <a:pt x="1831" y="1103"/>
                  </a:lnTo>
                  <a:lnTo>
                    <a:pt x="1832" y="1103"/>
                  </a:lnTo>
                  <a:lnTo>
                    <a:pt x="1832" y="1104"/>
                  </a:lnTo>
                  <a:lnTo>
                    <a:pt x="1832" y="1106"/>
                  </a:lnTo>
                  <a:lnTo>
                    <a:pt x="1834" y="1106"/>
                  </a:lnTo>
                  <a:lnTo>
                    <a:pt x="1834" y="1104"/>
                  </a:lnTo>
                  <a:lnTo>
                    <a:pt x="1836" y="1104"/>
                  </a:lnTo>
                  <a:lnTo>
                    <a:pt x="1836" y="1106"/>
                  </a:lnTo>
                  <a:lnTo>
                    <a:pt x="1836" y="1108"/>
                  </a:lnTo>
                  <a:lnTo>
                    <a:pt x="1836" y="1110"/>
                  </a:lnTo>
                  <a:lnTo>
                    <a:pt x="1836" y="1112"/>
                  </a:lnTo>
                  <a:lnTo>
                    <a:pt x="1834" y="1112"/>
                  </a:lnTo>
                  <a:lnTo>
                    <a:pt x="1834" y="1114"/>
                  </a:lnTo>
                  <a:lnTo>
                    <a:pt x="1832" y="1114"/>
                  </a:lnTo>
                  <a:lnTo>
                    <a:pt x="1832" y="1116"/>
                  </a:lnTo>
                  <a:lnTo>
                    <a:pt x="1832" y="1117"/>
                  </a:lnTo>
                  <a:lnTo>
                    <a:pt x="1831" y="1117"/>
                  </a:lnTo>
                  <a:lnTo>
                    <a:pt x="1832" y="1117"/>
                  </a:lnTo>
                  <a:lnTo>
                    <a:pt x="1831" y="1117"/>
                  </a:lnTo>
                  <a:lnTo>
                    <a:pt x="1831" y="1119"/>
                  </a:lnTo>
                  <a:lnTo>
                    <a:pt x="1831" y="1121"/>
                  </a:lnTo>
                  <a:lnTo>
                    <a:pt x="1829" y="1121"/>
                  </a:lnTo>
                  <a:lnTo>
                    <a:pt x="1829" y="1123"/>
                  </a:lnTo>
                  <a:lnTo>
                    <a:pt x="1827" y="1123"/>
                  </a:lnTo>
                  <a:lnTo>
                    <a:pt x="1827" y="1125"/>
                  </a:lnTo>
                  <a:lnTo>
                    <a:pt x="1827" y="1127"/>
                  </a:lnTo>
                  <a:lnTo>
                    <a:pt x="1825" y="1127"/>
                  </a:lnTo>
                  <a:lnTo>
                    <a:pt x="1825" y="1128"/>
                  </a:lnTo>
                  <a:lnTo>
                    <a:pt x="1825" y="1130"/>
                  </a:lnTo>
                  <a:lnTo>
                    <a:pt x="1825" y="1132"/>
                  </a:lnTo>
                  <a:lnTo>
                    <a:pt x="1823" y="1132"/>
                  </a:lnTo>
                  <a:lnTo>
                    <a:pt x="1823" y="1134"/>
                  </a:lnTo>
                  <a:lnTo>
                    <a:pt x="1823" y="1136"/>
                  </a:lnTo>
                  <a:lnTo>
                    <a:pt x="1823" y="1138"/>
                  </a:lnTo>
                  <a:lnTo>
                    <a:pt x="1823" y="1140"/>
                  </a:lnTo>
                  <a:lnTo>
                    <a:pt x="1823" y="1141"/>
                  </a:lnTo>
                  <a:lnTo>
                    <a:pt x="1821" y="1141"/>
                  </a:lnTo>
                  <a:lnTo>
                    <a:pt x="1821" y="1143"/>
                  </a:lnTo>
                  <a:lnTo>
                    <a:pt x="1821" y="1145"/>
                  </a:lnTo>
                  <a:lnTo>
                    <a:pt x="1821" y="1147"/>
                  </a:lnTo>
                  <a:lnTo>
                    <a:pt x="1821" y="1149"/>
                  </a:lnTo>
                  <a:lnTo>
                    <a:pt x="1823" y="1149"/>
                  </a:lnTo>
                  <a:lnTo>
                    <a:pt x="1823" y="1151"/>
                  </a:lnTo>
                  <a:lnTo>
                    <a:pt x="1823" y="1152"/>
                  </a:lnTo>
                  <a:lnTo>
                    <a:pt x="1825" y="1154"/>
                  </a:lnTo>
                  <a:lnTo>
                    <a:pt x="1827" y="1154"/>
                  </a:lnTo>
                  <a:lnTo>
                    <a:pt x="1827" y="1156"/>
                  </a:lnTo>
                  <a:lnTo>
                    <a:pt x="1827" y="1158"/>
                  </a:lnTo>
                  <a:lnTo>
                    <a:pt x="1827" y="1160"/>
                  </a:lnTo>
                  <a:lnTo>
                    <a:pt x="1827" y="1162"/>
                  </a:lnTo>
                  <a:lnTo>
                    <a:pt x="1829" y="1164"/>
                  </a:lnTo>
                  <a:lnTo>
                    <a:pt x="1829" y="1165"/>
                  </a:lnTo>
                  <a:lnTo>
                    <a:pt x="1829" y="1167"/>
                  </a:lnTo>
                  <a:lnTo>
                    <a:pt x="1831" y="1169"/>
                  </a:lnTo>
                  <a:lnTo>
                    <a:pt x="1832" y="1171"/>
                  </a:lnTo>
                  <a:lnTo>
                    <a:pt x="1832" y="1173"/>
                  </a:lnTo>
                  <a:lnTo>
                    <a:pt x="1834" y="1173"/>
                  </a:lnTo>
                  <a:lnTo>
                    <a:pt x="1834" y="1175"/>
                  </a:lnTo>
                  <a:lnTo>
                    <a:pt x="1836" y="1175"/>
                  </a:lnTo>
                  <a:lnTo>
                    <a:pt x="1836" y="1176"/>
                  </a:lnTo>
                  <a:lnTo>
                    <a:pt x="1838" y="1176"/>
                  </a:lnTo>
                  <a:lnTo>
                    <a:pt x="1840" y="1176"/>
                  </a:lnTo>
                  <a:lnTo>
                    <a:pt x="1840" y="1178"/>
                  </a:lnTo>
                  <a:lnTo>
                    <a:pt x="1842" y="1178"/>
                  </a:lnTo>
                  <a:lnTo>
                    <a:pt x="1842" y="1180"/>
                  </a:lnTo>
                  <a:lnTo>
                    <a:pt x="1843" y="1180"/>
                  </a:lnTo>
                  <a:lnTo>
                    <a:pt x="1845" y="1180"/>
                  </a:lnTo>
                  <a:lnTo>
                    <a:pt x="1847" y="1180"/>
                  </a:lnTo>
                  <a:lnTo>
                    <a:pt x="1847" y="1178"/>
                  </a:lnTo>
                  <a:lnTo>
                    <a:pt x="1849" y="1178"/>
                  </a:lnTo>
                  <a:lnTo>
                    <a:pt x="1851" y="1178"/>
                  </a:lnTo>
                  <a:lnTo>
                    <a:pt x="1853" y="1178"/>
                  </a:lnTo>
                  <a:lnTo>
                    <a:pt x="1855" y="1178"/>
                  </a:lnTo>
                  <a:lnTo>
                    <a:pt x="1853" y="1178"/>
                  </a:lnTo>
                  <a:lnTo>
                    <a:pt x="1855" y="1178"/>
                  </a:lnTo>
                  <a:lnTo>
                    <a:pt x="1855" y="1176"/>
                  </a:lnTo>
                  <a:lnTo>
                    <a:pt x="1855" y="1178"/>
                  </a:lnTo>
                  <a:lnTo>
                    <a:pt x="1855" y="1176"/>
                  </a:lnTo>
                  <a:lnTo>
                    <a:pt x="1855" y="1178"/>
                  </a:lnTo>
                  <a:lnTo>
                    <a:pt x="1855" y="1176"/>
                  </a:lnTo>
                  <a:lnTo>
                    <a:pt x="1856" y="1176"/>
                  </a:lnTo>
                  <a:lnTo>
                    <a:pt x="1858" y="1176"/>
                  </a:lnTo>
                  <a:lnTo>
                    <a:pt x="1858" y="1178"/>
                  </a:lnTo>
                  <a:lnTo>
                    <a:pt x="1858" y="1180"/>
                  </a:lnTo>
                  <a:lnTo>
                    <a:pt x="1856" y="1180"/>
                  </a:lnTo>
                  <a:lnTo>
                    <a:pt x="1858" y="1180"/>
                  </a:lnTo>
                  <a:lnTo>
                    <a:pt x="1858" y="1182"/>
                  </a:lnTo>
                  <a:lnTo>
                    <a:pt x="1860" y="1182"/>
                  </a:lnTo>
                  <a:lnTo>
                    <a:pt x="1862" y="1182"/>
                  </a:lnTo>
                  <a:lnTo>
                    <a:pt x="1864" y="1182"/>
                  </a:lnTo>
                  <a:lnTo>
                    <a:pt x="1864" y="1184"/>
                  </a:lnTo>
                  <a:lnTo>
                    <a:pt x="1866" y="1184"/>
                  </a:lnTo>
                  <a:lnTo>
                    <a:pt x="1866" y="1186"/>
                  </a:lnTo>
                  <a:lnTo>
                    <a:pt x="1866" y="1188"/>
                  </a:lnTo>
                  <a:lnTo>
                    <a:pt x="1867" y="1188"/>
                  </a:lnTo>
                  <a:lnTo>
                    <a:pt x="1867" y="1189"/>
                  </a:lnTo>
                  <a:lnTo>
                    <a:pt x="1869" y="1189"/>
                  </a:lnTo>
                  <a:lnTo>
                    <a:pt x="1869" y="1188"/>
                  </a:lnTo>
                  <a:lnTo>
                    <a:pt x="1869" y="1189"/>
                  </a:lnTo>
                  <a:lnTo>
                    <a:pt x="1871" y="1189"/>
                  </a:lnTo>
                  <a:lnTo>
                    <a:pt x="1873" y="1189"/>
                  </a:lnTo>
                  <a:lnTo>
                    <a:pt x="1873" y="1191"/>
                  </a:lnTo>
                  <a:lnTo>
                    <a:pt x="1873" y="1193"/>
                  </a:lnTo>
                  <a:lnTo>
                    <a:pt x="1873" y="1195"/>
                  </a:lnTo>
                  <a:lnTo>
                    <a:pt x="1873" y="1197"/>
                  </a:lnTo>
                  <a:lnTo>
                    <a:pt x="1873" y="1199"/>
                  </a:lnTo>
                  <a:lnTo>
                    <a:pt x="1871" y="1199"/>
                  </a:lnTo>
                  <a:lnTo>
                    <a:pt x="1873" y="1199"/>
                  </a:lnTo>
                  <a:lnTo>
                    <a:pt x="1873" y="1200"/>
                  </a:lnTo>
                  <a:lnTo>
                    <a:pt x="1871" y="1200"/>
                  </a:lnTo>
                  <a:lnTo>
                    <a:pt x="1871" y="1199"/>
                  </a:lnTo>
                  <a:lnTo>
                    <a:pt x="1871" y="1200"/>
                  </a:lnTo>
                  <a:lnTo>
                    <a:pt x="1871" y="1202"/>
                  </a:lnTo>
                  <a:lnTo>
                    <a:pt x="1871" y="1204"/>
                  </a:lnTo>
                  <a:lnTo>
                    <a:pt x="1869" y="1204"/>
                  </a:lnTo>
                  <a:lnTo>
                    <a:pt x="1869" y="1202"/>
                  </a:lnTo>
                  <a:lnTo>
                    <a:pt x="1867" y="1202"/>
                  </a:lnTo>
                  <a:lnTo>
                    <a:pt x="1867" y="1204"/>
                  </a:lnTo>
                  <a:lnTo>
                    <a:pt x="1869" y="1204"/>
                  </a:lnTo>
                  <a:lnTo>
                    <a:pt x="1869" y="1206"/>
                  </a:lnTo>
                  <a:lnTo>
                    <a:pt x="1869" y="1208"/>
                  </a:lnTo>
                  <a:lnTo>
                    <a:pt x="1867" y="1208"/>
                  </a:lnTo>
                  <a:lnTo>
                    <a:pt x="1867" y="1210"/>
                  </a:lnTo>
                  <a:lnTo>
                    <a:pt x="1867" y="1212"/>
                  </a:lnTo>
                  <a:lnTo>
                    <a:pt x="1867" y="1213"/>
                  </a:lnTo>
                  <a:lnTo>
                    <a:pt x="1866" y="1213"/>
                  </a:lnTo>
                  <a:lnTo>
                    <a:pt x="1866" y="1215"/>
                  </a:lnTo>
                  <a:lnTo>
                    <a:pt x="1866" y="1217"/>
                  </a:lnTo>
                  <a:lnTo>
                    <a:pt x="1864" y="1217"/>
                  </a:lnTo>
                  <a:lnTo>
                    <a:pt x="1864" y="1219"/>
                  </a:lnTo>
                  <a:lnTo>
                    <a:pt x="1862" y="1219"/>
                  </a:lnTo>
                  <a:lnTo>
                    <a:pt x="1862" y="1221"/>
                  </a:lnTo>
                  <a:lnTo>
                    <a:pt x="1862" y="1223"/>
                  </a:lnTo>
                  <a:lnTo>
                    <a:pt x="1862" y="1224"/>
                  </a:lnTo>
                  <a:lnTo>
                    <a:pt x="1862" y="1226"/>
                  </a:lnTo>
                  <a:lnTo>
                    <a:pt x="1860" y="1226"/>
                  </a:lnTo>
                  <a:lnTo>
                    <a:pt x="1860" y="1228"/>
                  </a:lnTo>
                  <a:lnTo>
                    <a:pt x="1860" y="1230"/>
                  </a:lnTo>
                  <a:lnTo>
                    <a:pt x="1860" y="1232"/>
                  </a:lnTo>
                  <a:lnTo>
                    <a:pt x="1860" y="1234"/>
                  </a:lnTo>
                  <a:lnTo>
                    <a:pt x="1862" y="1234"/>
                  </a:lnTo>
                  <a:lnTo>
                    <a:pt x="1862" y="1236"/>
                  </a:lnTo>
                  <a:lnTo>
                    <a:pt x="1862" y="1237"/>
                  </a:lnTo>
                  <a:lnTo>
                    <a:pt x="1862" y="1239"/>
                  </a:lnTo>
                  <a:lnTo>
                    <a:pt x="1864" y="1239"/>
                  </a:lnTo>
                  <a:lnTo>
                    <a:pt x="1864" y="1241"/>
                  </a:lnTo>
                  <a:lnTo>
                    <a:pt x="1864" y="1243"/>
                  </a:lnTo>
                  <a:lnTo>
                    <a:pt x="1864" y="1245"/>
                  </a:lnTo>
                  <a:lnTo>
                    <a:pt x="1864" y="1247"/>
                  </a:lnTo>
                  <a:lnTo>
                    <a:pt x="1862" y="1247"/>
                  </a:lnTo>
                  <a:lnTo>
                    <a:pt x="1862" y="1248"/>
                  </a:lnTo>
                  <a:lnTo>
                    <a:pt x="1862" y="1250"/>
                  </a:lnTo>
                  <a:lnTo>
                    <a:pt x="1862" y="1252"/>
                  </a:lnTo>
                  <a:lnTo>
                    <a:pt x="1860" y="1252"/>
                  </a:lnTo>
                  <a:lnTo>
                    <a:pt x="1862" y="1252"/>
                  </a:lnTo>
                  <a:lnTo>
                    <a:pt x="1862" y="1254"/>
                  </a:lnTo>
                  <a:lnTo>
                    <a:pt x="1864" y="1254"/>
                  </a:lnTo>
                  <a:lnTo>
                    <a:pt x="1864" y="1256"/>
                  </a:lnTo>
                  <a:lnTo>
                    <a:pt x="1866" y="1256"/>
                  </a:lnTo>
                  <a:lnTo>
                    <a:pt x="1867" y="1256"/>
                  </a:lnTo>
                  <a:lnTo>
                    <a:pt x="1867" y="1254"/>
                  </a:lnTo>
                  <a:lnTo>
                    <a:pt x="1869" y="1254"/>
                  </a:lnTo>
                  <a:lnTo>
                    <a:pt x="1871" y="1254"/>
                  </a:lnTo>
                  <a:lnTo>
                    <a:pt x="1871" y="1256"/>
                  </a:lnTo>
                  <a:lnTo>
                    <a:pt x="1869" y="1256"/>
                  </a:lnTo>
                  <a:lnTo>
                    <a:pt x="1869" y="1258"/>
                  </a:lnTo>
                  <a:lnTo>
                    <a:pt x="1869" y="1260"/>
                  </a:lnTo>
                  <a:lnTo>
                    <a:pt x="1871" y="1260"/>
                  </a:lnTo>
                  <a:lnTo>
                    <a:pt x="1871" y="1261"/>
                  </a:lnTo>
                  <a:lnTo>
                    <a:pt x="1873" y="1261"/>
                  </a:lnTo>
                  <a:lnTo>
                    <a:pt x="1873" y="1263"/>
                  </a:lnTo>
                  <a:lnTo>
                    <a:pt x="1871" y="1263"/>
                  </a:lnTo>
                  <a:lnTo>
                    <a:pt x="1869" y="1263"/>
                  </a:lnTo>
                  <a:lnTo>
                    <a:pt x="1869" y="1265"/>
                  </a:lnTo>
                  <a:lnTo>
                    <a:pt x="1869" y="1267"/>
                  </a:lnTo>
                  <a:lnTo>
                    <a:pt x="1869" y="1269"/>
                  </a:lnTo>
                  <a:lnTo>
                    <a:pt x="1867" y="1269"/>
                  </a:lnTo>
                  <a:lnTo>
                    <a:pt x="1867" y="1271"/>
                  </a:lnTo>
                  <a:lnTo>
                    <a:pt x="1867" y="1272"/>
                  </a:lnTo>
                  <a:lnTo>
                    <a:pt x="1867" y="1274"/>
                  </a:lnTo>
                  <a:lnTo>
                    <a:pt x="1866" y="1274"/>
                  </a:lnTo>
                  <a:lnTo>
                    <a:pt x="1866" y="1276"/>
                  </a:lnTo>
                  <a:lnTo>
                    <a:pt x="1866" y="1278"/>
                  </a:lnTo>
                  <a:lnTo>
                    <a:pt x="1867" y="1278"/>
                  </a:lnTo>
                  <a:lnTo>
                    <a:pt x="1867" y="1280"/>
                  </a:lnTo>
                  <a:lnTo>
                    <a:pt x="1867" y="1282"/>
                  </a:lnTo>
                  <a:lnTo>
                    <a:pt x="1866" y="1282"/>
                  </a:lnTo>
                  <a:lnTo>
                    <a:pt x="1866" y="1284"/>
                  </a:lnTo>
                  <a:lnTo>
                    <a:pt x="1866" y="1285"/>
                  </a:lnTo>
                  <a:lnTo>
                    <a:pt x="1867" y="1285"/>
                  </a:lnTo>
                  <a:lnTo>
                    <a:pt x="1867" y="1287"/>
                  </a:lnTo>
                  <a:lnTo>
                    <a:pt x="1866" y="1289"/>
                  </a:lnTo>
                  <a:lnTo>
                    <a:pt x="1866" y="1291"/>
                  </a:lnTo>
                  <a:lnTo>
                    <a:pt x="1866" y="1293"/>
                  </a:lnTo>
                  <a:lnTo>
                    <a:pt x="1866" y="1295"/>
                  </a:lnTo>
                  <a:lnTo>
                    <a:pt x="1864" y="1295"/>
                  </a:lnTo>
                  <a:lnTo>
                    <a:pt x="1864" y="1296"/>
                  </a:lnTo>
                  <a:lnTo>
                    <a:pt x="1862" y="1296"/>
                  </a:lnTo>
                  <a:lnTo>
                    <a:pt x="1862" y="1298"/>
                  </a:lnTo>
                  <a:lnTo>
                    <a:pt x="1860" y="1298"/>
                  </a:lnTo>
                  <a:lnTo>
                    <a:pt x="1860" y="1300"/>
                  </a:lnTo>
                  <a:lnTo>
                    <a:pt x="1858" y="1300"/>
                  </a:lnTo>
                  <a:lnTo>
                    <a:pt x="1858" y="1302"/>
                  </a:lnTo>
                  <a:lnTo>
                    <a:pt x="1856" y="1302"/>
                  </a:lnTo>
                  <a:lnTo>
                    <a:pt x="1858" y="1302"/>
                  </a:lnTo>
                  <a:lnTo>
                    <a:pt x="1856" y="1302"/>
                  </a:lnTo>
                  <a:lnTo>
                    <a:pt x="1856" y="1304"/>
                  </a:lnTo>
                  <a:lnTo>
                    <a:pt x="1856" y="1306"/>
                  </a:lnTo>
                  <a:lnTo>
                    <a:pt x="1856" y="1308"/>
                  </a:lnTo>
                  <a:lnTo>
                    <a:pt x="1856" y="1309"/>
                  </a:lnTo>
                  <a:lnTo>
                    <a:pt x="1856" y="1311"/>
                  </a:lnTo>
                  <a:lnTo>
                    <a:pt x="1855" y="1311"/>
                  </a:lnTo>
                  <a:lnTo>
                    <a:pt x="1856" y="1311"/>
                  </a:lnTo>
                  <a:lnTo>
                    <a:pt x="1856" y="1313"/>
                  </a:lnTo>
                  <a:lnTo>
                    <a:pt x="1855" y="1313"/>
                  </a:lnTo>
                  <a:lnTo>
                    <a:pt x="1855" y="1315"/>
                  </a:lnTo>
                  <a:lnTo>
                    <a:pt x="1853" y="1315"/>
                  </a:lnTo>
                  <a:lnTo>
                    <a:pt x="1853" y="1317"/>
                  </a:lnTo>
                  <a:lnTo>
                    <a:pt x="1851" y="1317"/>
                  </a:lnTo>
                  <a:lnTo>
                    <a:pt x="1851" y="1319"/>
                  </a:lnTo>
                  <a:lnTo>
                    <a:pt x="1849" y="1320"/>
                  </a:lnTo>
                  <a:lnTo>
                    <a:pt x="1849" y="1322"/>
                  </a:lnTo>
                  <a:lnTo>
                    <a:pt x="1849" y="1324"/>
                  </a:lnTo>
                  <a:lnTo>
                    <a:pt x="1847" y="1324"/>
                  </a:lnTo>
                  <a:lnTo>
                    <a:pt x="1847" y="1326"/>
                  </a:lnTo>
                  <a:lnTo>
                    <a:pt x="1845" y="1326"/>
                  </a:lnTo>
                  <a:lnTo>
                    <a:pt x="1845" y="1328"/>
                  </a:lnTo>
                  <a:lnTo>
                    <a:pt x="1847" y="1328"/>
                  </a:lnTo>
                  <a:lnTo>
                    <a:pt x="1847" y="1330"/>
                  </a:lnTo>
                  <a:lnTo>
                    <a:pt x="1845" y="1330"/>
                  </a:lnTo>
                  <a:lnTo>
                    <a:pt x="1843" y="1330"/>
                  </a:lnTo>
                  <a:lnTo>
                    <a:pt x="1843" y="1332"/>
                  </a:lnTo>
                  <a:lnTo>
                    <a:pt x="1842" y="1332"/>
                  </a:lnTo>
                  <a:lnTo>
                    <a:pt x="1840" y="1332"/>
                  </a:lnTo>
                  <a:lnTo>
                    <a:pt x="1842" y="1332"/>
                  </a:lnTo>
                  <a:lnTo>
                    <a:pt x="1842" y="1330"/>
                  </a:lnTo>
                  <a:lnTo>
                    <a:pt x="1843" y="1330"/>
                  </a:lnTo>
                  <a:lnTo>
                    <a:pt x="1843" y="1328"/>
                  </a:lnTo>
                  <a:lnTo>
                    <a:pt x="1842" y="1328"/>
                  </a:lnTo>
                  <a:lnTo>
                    <a:pt x="1840" y="1328"/>
                  </a:lnTo>
                  <a:lnTo>
                    <a:pt x="1838" y="1328"/>
                  </a:lnTo>
                  <a:lnTo>
                    <a:pt x="1838" y="1330"/>
                  </a:lnTo>
                  <a:lnTo>
                    <a:pt x="1836" y="1330"/>
                  </a:lnTo>
                  <a:lnTo>
                    <a:pt x="1834" y="1330"/>
                  </a:lnTo>
                  <a:lnTo>
                    <a:pt x="1834" y="1332"/>
                  </a:lnTo>
                  <a:lnTo>
                    <a:pt x="1834" y="1333"/>
                  </a:lnTo>
                  <a:lnTo>
                    <a:pt x="1834" y="1335"/>
                  </a:lnTo>
                  <a:lnTo>
                    <a:pt x="1834" y="1337"/>
                  </a:lnTo>
                  <a:lnTo>
                    <a:pt x="1834" y="1339"/>
                  </a:lnTo>
                  <a:lnTo>
                    <a:pt x="1836" y="1339"/>
                  </a:lnTo>
                  <a:lnTo>
                    <a:pt x="1834" y="1339"/>
                  </a:lnTo>
                  <a:lnTo>
                    <a:pt x="1834" y="1341"/>
                  </a:lnTo>
                  <a:lnTo>
                    <a:pt x="1836" y="1343"/>
                  </a:lnTo>
                  <a:lnTo>
                    <a:pt x="1836" y="1345"/>
                  </a:lnTo>
                  <a:lnTo>
                    <a:pt x="1834" y="1345"/>
                  </a:lnTo>
                  <a:lnTo>
                    <a:pt x="1834" y="1346"/>
                  </a:lnTo>
                  <a:lnTo>
                    <a:pt x="1836" y="1346"/>
                  </a:lnTo>
                  <a:lnTo>
                    <a:pt x="1836" y="1348"/>
                  </a:lnTo>
                  <a:lnTo>
                    <a:pt x="1836" y="1350"/>
                  </a:lnTo>
                  <a:lnTo>
                    <a:pt x="1838" y="1350"/>
                  </a:lnTo>
                  <a:lnTo>
                    <a:pt x="1838" y="1352"/>
                  </a:lnTo>
                  <a:lnTo>
                    <a:pt x="1840" y="1352"/>
                  </a:lnTo>
                  <a:lnTo>
                    <a:pt x="1840" y="1354"/>
                  </a:lnTo>
                  <a:lnTo>
                    <a:pt x="1840" y="1356"/>
                  </a:lnTo>
                  <a:lnTo>
                    <a:pt x="1842" y="1356"/>
                  </a:lnTo>
                  <a:lnTo>
                    <a:pt x="1842" y="1357"/>
                  </a:lnTo>
                  <a:lnTo>
                    <a:pt x="1843" y="1357"/>
                  </a:lnTo>
                  <a:lnTo>
                    <a:pt x="1843" y="1359"/>
                  </a:lnTo>
                  <a:lnTo>
                    <a:pt x="1845" y="1361"/>
                  </a:lnTo>
                  <a:lnTo>
                    <a:pt x="1849" y="1363"/>
                  </a:lnTo>
                  <a:lnTo>
                    <a:pt x="1851" y="1367"/>
                  </a:lnTo>
                  <a:lnTo>
                    <a:pt x="1853" y="1367"/>
                  </a:lnTo>
                  <a:lnTo>
                    <a:pt x="1855" y="1369"/>
                  </a:lnTo>
                  <a:lnTo>
                    <a:pt x="1856" y="1369"/>
                  </a:lnTo>
                  <a:lnTo>
                    <a:pt x="1858" y="1369"/>
                  </a:lnTo>
                  <a:lnTo>
                    <a:pt x="1860" y="1369"/>
                  </a:lnTo>
                  <a:lnTo>
                    <a:pt x="1862" y="1370"/>
                  </a:lnTo>
                  <a:lnTo>
                    <a:pt x="1864" y="1370"/>
                  </a:lnTo>
                  <a:lnTo>
                    <a:pt x="1866" y="1369"/>
                  </a:lnTo>
                  <a:lnTo>
                    <a:pt x="1867" y="1369"/>
                  </a:lnTo>
                  <a:lnTo>
                    <a:pt x="1867" y="1370"/>
                  </a:lnTo>
                  <a:lnTo>
                    <a:pt x="1866" y="1370"/>
                  </a:lnTo>
                  <a:lnTo>
                    <a:pt x="1862" y="1370"/>
                  </a:lnTo>
                  <a:lnTo>
                    <a:pt x="1858" y="1372"/>
                  </a:lnTo>
                  <a:lnTo>
                    <a:pt x="1856" y="1372"/>
                  </a:lnTo>
                  <a:lnTo>
                    <a:pt x="1853" y="1374"/>
                  </a:lnTo>
                  <a:lnTo>
                    <a:pt x="1847" y="1374"/>
                  </a:lnTo>
                  <a:lnTo>
                    <a:pt x="1842" y="1374"/>
                  </a:lnTo>
                  <a:lnTo>
                    <a:pt x="1838" y="1376"/>
                  </a:lnTo>
                  <a:lnTo>
                    <a:pt x="1834" y="1376"/>
                  </a:lnTo>
                  <a:lnTo>
                    <a:pt x="1831" y="1376"/>
                  </a:lnTo>
                  <a:lnTo>
                    <a:pt x="1829" y="1378"/>
                  </a:lnTo>
                  <a:lnTo>
                    <a:pt x="1827" y="1378"/>
                  </a:lnTo>
                  <a:lnTo>
                    <a:pt x="1821" y="1378"/>
                  </a:lnTo>
                  <a:lnTo>
                    <a:pt x="1819" y="1380"/>
                  </a:lnTo>
                  <a:lnTo>
                    <a:pt x="1816" y="1380"/>
                  </a:lnTo>
                  <a:lnTo>
                    <a:pt x="1814" y="1381"/>
                  </a:lnTo>
                  <a:lnTo>
                    <a:pt x="1810" y="1381"/>
                  </a:lnTo>
                  <a:lnTo>
                    <a:pt x="1807" y="1383"/>
                  </a:lnTo>
                  <a:lnTo>
                    <a:pt x="1805" y="1385"/>
                  </a:lnTo>
                  <a:lnTo>
                    <a:pt x="1801" y="1387"/>
                  </a:lnTo>
                  <a:lnTo>
                    <a:pt x="1799" y="1387"/>
                  </a:lnTo>
                  <a:lnTo>
                    <a:pt x="1797" y="1389"/>
                  </a:lnTo>
                  <a:lnTo>
                    <a:pt x="1797" y="1391"/>
                  </a:lnTo>
                  <a:lnTo>
                    <a:pt x="1797" y="1393"/>
                  </a:lnTo>
                  <a:lnTo>
                    <a:pt x="1797" y="1394"/>
                  </a:lnTo>
                  <a:lnTo>
                    <a:pt x="1797" y="1396"/>
                  </a:lnTo>
                  <a:lnTo>
                    <a:pt x="1795" y="1398"/>
                  </a:lnTo>
                  <a:lnTo>
                    <a:pt x="1795" y="1400"/>
                  </a:lnTo>
                  <a:lnTo>
                    <a:pt x="1794" y="1402"/>
                  </a:lnTo>
                  <a:lnTo>
                    <a:pt x="1794" y="1404"/>
                  </a:lnTo>
                  <a:lnTo>
                    <a:pt x="1794" y="1405"/>
                  </a:lnTo>
                  <a:lnTo>
                    <a:pt x="1792" y="1407"/>
                  </a:lnTo>
                  <a:lnTo>
                    <a:pt x="1790" y="1409"/>
                  </a:lnTo>
                  <a:lnTo>
                    <a:pt x="1790" y="1411"/>
                  </a:lnTo>
                  <a:lnTo>
                    <a:pt x="1788" y="1411"/>
                  </a:lnTo>
                  <a:lnTo>
                    <a:pt x="1788" y="1413"/>
                  </a:lnTo>
                  <a:lnTo>
                    <a:pt x="1788" y="1415"/>
                  </a:lnTo>
                  <a:lnTo>
                    <a:pt x="1786" y="1415"/>
                  </a:lnTo>
                  <a:lnTo>
                    <a:pt x="1784" y="1417"/>
                  </a:lnTo>
                  <a:lnTo>
                    <a:pt x="1784" y="1418"/>
                  </a:lnTo>
                  <a:lnTo>
                    <a:pt x="1784" y="1420"/>
                  </a:lnTo>
                  <a:lnTo>
                    <a:pt x="1783" y="1422"/>
                  </a:lnTo>
                  <a:lnTo>
                    <a:pt x="1781" y="1424"/>
                  </a:lnTo>
                  <a:lnTo>
                    <a:pt x="1781" y="1426"/>
                  </a:lnTo>
                  <a:lnTo>
                    <a:pt x="1781" y="1428"/>
                  </a:lnTo>
                  <a:lnTo>
                    <a:pt x="1781" y="1429"/>
                  </a:lnTo>
                  <a:lnTo>
                    <a:pt x="1779" y="1431"/>
                  </a:lnTo>
                  <a:lnTo>
                    <a:pt x="1779" y="1433"/>
                  </a:lnTo>
                  <a:lnTo>
                    <a:pt x="1779" y="1435"/>
                  </a:lnTo>
                  <a:lnTo>
                    <a:pt x="1779" y="1437"/>
                  </a:lnTo>
                  <a:lnTo>
                    <a:pt x="1777" y="1437"/>
                  </a:lnTo>
                  <a:lnTo>
                    <a:pt x="1777" y="1439"/>
                  </a:lnTo>
                  <a:lnTo>
                    <a:pt x="1777" y="1441"/>
                  </a:lnTo>
                  <a:lnTo>
                    <a:pt x="1777" y="1442"/>
                  </a:lnTo>
                  <a:lnTo>
                    <a:pt x="1775" y="1442"/>
                  </a:lnTo>
                  <a:lnTo>
                    <a:pt x="1775" y="1444"/>
                  </a:lnTo>
                  <a:lnTo>
                    <a:pt x="1775" y="1446"/>
                  </a:lnTo>
                  <a:lnTo>
                    <a:pt x="1773" y="1446"/>
                  </a:lnTo>
                  <a:lnTo>
                    <a:pt x="1773" y="1448"/>
                  </a:lnTo>
                  <a:lnTo>
                    <a:pt x="1773" y="1450"/>
                  </a:lnTo>
                  <a:lnTo>
                    <a:pt x="1773" y="1452"/>
                  </a:lnTo>
                  <a:lnTo>
                    <a:pt x="1771" y="1452"/>
                  </a:lnTo>
                  <a:lnTo>
                    <a:pt x="1771" y="1453"/>
                  </a:lnTo>
                  <a:lnTo>
                    <a:pt x="1771" y="1455"/>
                  </a:lnTo>
                  <a:lnTo>
                    <a:pt x="1770" y="1455"/>
                  </a:lnTo>
                  <a:lnTo>
                    <a:pt x="1770" y="1457"/>
                  </a:lnTo>
                  <a:lnTo>
                    <a:pt x="1770" y="1459"/>
                  </a:lnTo>
                  <a:lnTo>
                    <a:pt x="1768" y="1459"/>
                  </a:lnTo>
                  <a:lnTo>
                    <a:pt x="1768" y="1461"/>
                  </a:lnTo>
                  <a:lnTo>
                    <a:pt x="1768" y="1463"/>
                  </a:lnTo>
                  <a:lnTo>
                    <a:pt x="1766" y="1463"/>
                  </a:lnTo>
                  <a:lnTo>
                    <a:pt x="1766" y="1465"/>
                  </a:lnTo>
                  <a:lnTo>
                    <a:pt x="1766" y="1466"/>
                  </a:lnTo>
                  <a:lnTo>
                    <a:pt x="1766" y="1468"/>
                  </a:lnTo>
                  <a:lnTo>
                    <a:pt x="1764" y="1468"/>
                  </a:lnTo>
                  <a:lnTo>
                    <a:pt x="1764" y="1470"/>
                  </a:lnTo>
                  <a:lnTo>
                    <a:pt x="1762" y="1472"/>
                  </a:lnTo>
                  <a:lnTo>
                    <a:pt x="1762" y="1474"/>
                  </a:lnTo>
                  <a:lnTo>
                    <a:pt x="1760" y="1474"/>
                  </a:lnTo>
                  <a:lnTo>
                    <a:pt x="1760" y="1476"/>
                  </a:lnTo>
                  <a:lnTo>
                    <a:pt x="1760" y="1477"/>
                  </a:lnTo>
                  <a:lnTo>
                    <a:pt x="1758" y="1477"/>
                  </a:lnTo>
                  <a:lnTo>
                    <a:pt x="1758" y="1479"/>
                  </a:lnTo>
                  <a:lnTo>
                    <a:pt x="1758" y="1481"/>
                  </a:lnTo>
                  <a:lnTo>
                    <a:pt x="1757" y="1481"/>
                  </a:lnTo>
                  <a:lnTo>
                    <a:pt x="1757" y="1483"/>
                  </a:lnTo>
                  <a:lnTo>
                    <a:pt x="1757" y="1485"/>
                  </a:lnTo>
                  <a:lnTo>
                    <a:pt x="1755" y="1485"/>
                  </a:lnTo>
                  <a:lnTo>
                    <a:pt x="1755" y="1487"/>
                  </a:lnTo>
                  <a:lnTo>
                    <a:pt x="1755" y="1489"/>
                  </a:lnTo>
                  <a:lnTo>
                    <a:pt x="1755" y="1490"/>
                  </a:lnTo>
                  <a:lnTo>
                    <a:pt x="1753" y="1490"/>
                  </a:lnTo>
                  <a:lnTo>
                    <a:pt x="1753" y="1492"/>
                  </a:lnTo>
                  <a:lnTo>
                    <a:pt x="1753" y="1494"/>
                  </a:lnTo>
                  <a:lnTo>
                    <a:pt x="1753" y="1496"/>
                  </a:lnTo>
                  <a:lnTo>
                    <a:pt x="1751" y="1496"/>
                  </a:lnTo>
                  <a:lnTo>
                    <a:pt x="1751" y="1498"/>
                  </a:lnTo>
                  <a:lnTo>
                    <a:pt x="1751" y="1500"/>
                  </a:lnTo>
                  <a:lnTo>
                    <a:pt x="1751" y="1501"/>
                  </a:lnTo>
                  <a:lnTo>
                    <a:pt x="1749" y="1501"/>
                  </a:lnTo>
                  <a:lnTo>
                    <a:pt x="1749" y="1503"/>
                  </a:lnTo>
                  <a:lnTo>
                    <a:pt x="1749" y="1505"/>
                  </a:lnTo>
                  <a:lnTo>
                    <a:pt x="1749" y="1507"/>
                  </a:lnTo>
                  <a:lnTo>
                    <a:pt x="1747" y="1507"/>
                  </a:lnTo>
                  <a:lnTo>
                    <a:pt x="1747" y="1509"/>
                  </a:lnTo>
                  <a:lnTo>
                    <a:pt x="1747" y="1511"/>
                  </a:lnTo>
                  <a:lnTo>
                    <a:pt x="1747" y="1513"/>
                  </a:lnTo>
                  <a:lnTo>
                    <a:pt x="1747" y="1514"/>
                  </a:lnTo>
                  <a:lnTo>
                    <a:pt x="1747" y="1516"/>
                  </a:lnTo>
                  <a:lnTo>
                    <a:pt x="1747" y="1518"/>
                  </a:lnTo>
                  <a:lnTo>
                    <a:pt x="1747" y="1520"/>
                  </a:lnTo>
                  <a:lnTo>
                    <a:pt x="1749" y="1520"/>
                  </a:lnTo>
                  <a:lnTo>
                    <a:pt x="1749" y="1522"/>
                  </a:lnTo>
                  <a:lnTo>
                    <a:pt x="1749" y="1520"/>
                  </a:lnTo>
                  <a:lnTo>
                    <a:pt x="1749" y="1522"/>
                  </a:lnTo>
                  <a:lnTo>
                    <a:pt x="1751" y="1522"/>
                  </a:lnTo>
                  <a:lnTo>
                    <a:pt x="1751" y="1524"/>
                  </a:lnTo>
                  <a:lnTo>
                    <a:pt x="1753" y="1524"/>
                  </a:lnTo>
                  <a:lnTo>
                    <a:pt x="1755" y="1524"/>
                  </a:lnTo>
                  <a:lnTo>
                    <a:pt x="1755" y="1525"/>
                  </a:lnTo>
                  <a:lnTo>
                    <a:pt x="1755" y="1527"/>
                  </a:lnTo>
                  <a:lnTo>
                    <a:pt x="1755" y="1529"/>
                  </a:lnTo>
                  <a:lnTo>
                    <a:pt x="1757" y="1529"/>
                  </a:lnTo>
                  <a:lnTo>
                    <a:pt x="1757" y="1531"/>
                  </a:lnTo>
                  <a:lnTo>
                    <a:pt x="1758" y="1529"/>
                  </a:lnTo>
                  <a:lnTo>
                    <a:pt x="1758" y="1531"/>
                  </a:lnTo>
                  <a:lnTo>
                    <a:pt x="1758" y="1533"/>
                  </a:lnTo>
                  <a:lnTo>
                    <a:pt x="1758" y="1535"/>
                  </a:lnTo>
                  <a:lnTo>
                    <a:pt x="1757" y="1537"/>
                  </a:lnTo>
                  <a:lnTo>
                    <a:pt x="1757" y="1538"/>
                  </a:lnTo>
                  <a:lnTo>
                    <a:pt x="1757" y="1540"/>
                  </a:lnTo>
                  <a:lnTo>
                    <a:pt x="1757" y="1542"/>
                  </a:lnTo>
                  <a:lnTo>
                    <a:pt x="1758" y="1542"/>
                  </a:lnTo>
                  <a:lnTo>
                    <a:pt x="1758" y="1544"/>
                  </a:lnTo>
                  <a:lnTo>
                    <a:pt x="1760" y="1546"/>
                  </a:lnTo>
                  <a:lnTo>
                    <a:pt x="1760" y="1548"/>
                  </a:lnTo>
                  <a:lnTo>
                    <a:pt x="1762" y="1548"/>
                  </a:lnTo>
                  <a:lnTo>
                    <a:pt x="1764" y="1548"/>
                  </a:lnTo>
                  <a:lnTo>
                    <a:pt x="1764" y="1549"/>
                  </a:lnTo>
                  <a:lnTo>
                    <a:pt x="1766" y="1549"/>
                  </a:lnTo>
                  <a:lnTo>
                    <a:pt x="1766" y="1551"/>
                  </a:lnTo>
                  <a:lnTo>
                    <a:pt x="1764" y="1551"/>
                  </a:lnTo>
                  <a:lnTo>
                    <a:pt x="1764" y="1553"/>
                  </a:lnTo>
                  <a:lnTo>
                    <a:pt x="1764" y="1555"/>
                  </a:lnTo>
                  <a:lnTo>
                    <a:pt x="1762" y="1555"/>
                  </a:lnTo>
                  <a:lnTo>
                    <a:pt x="1762" y="1557"/>
                  </a:lnTo>
                  <a:lnTo>
                    <a:pt x="1762" y="1559"/>
                  </a:lnTo>
                  <a:lnTo>
                    <a:pt x="1762" y="1561"/>
                  </a:lnTo>
                  <a:lnTo>
                    <a:pt x="1762" y="1562"/>
                  </a:lnTo>
                  <a:lnTo>
                    <a:pt x="1762" y="1564"/>
                  </a:lnTo>
                  <a:lnTo>
                    <a:pt x="1764" y="1564"/>
                  </a:lnTo>
                  <a:lnTo>
                    <a:pt x="1766" y="1564"/>
                  </a:lnTo>
                  <a:lnTo>
                    <a:pt x="1768" y="1564"/>
                  </a:lnTo>
                  <a:lnTo>
                    <a:pt x="1768" y="1566"/>
                  </a:lnTo>
                  <a:lnTo>
                    <a:pt x="1768" y="1568"/>
                  </a:lnTo>
                  <a:lnTo>
                    <a:pt x="1766" y="1568"/>
                  </a:lnTo>
                  <a:lnTo>
                    <a:pt x="1766" y="1570"/>
                  </a:lnTo>
                  <a:lnTo>
                    <a:pt x="1766" y="1572"/>
                  </a:lnTo>
                  <a:lnTo>
                    <a:pt x="1766" y="1573"/>
                  </a:lnTo>
                  <a:lnTo>
                    <a:pt x="1766" y="1575"/>
                  </a:lnTo>
                  <a:lnTo>
                    <a:pt x="1764" y="1575"/>
                  </a:lnTo>
                  <a:lnTo>
                    <a:pt x="1764" y="1577"/>
                  </a:lnTo>
                  <a:lnTo>
                    <a:pt x="1764" y="1579"/>
                  </a:lnTo>
                  <a:lnTo>
                    <a:pt x="1766" y="1579"/>
                  </a:lnTo>
                  <a:lnTo>
                    <a:pt x="1766" y="1581"/>
                  </a:lnTo>
                  <a:lnTo>
                    <a:pt x="1768" y="1583"/>
                  </a:lnTo>
                  <a:lnTo>
                    <a:pt x="1768" y="1585"/>
                  </a:lnTo>
                  <a:lnTo>
                    <a:pt x="1768" y="1586"/>
                  </a:lnTo>
                  <a:lnTo>
                    <a:pt x="1768" y="1588"/>
                  </a:lnTo>
                  <a:lnTo>
                    <a:pt x="1768" y="1590"/>
                  </a:lnTo>
                  <a:lnTo>
                    <a:pt x="1768" y="1592"/>
                  </a:lnTo>
                  <a:lnTo>
                    <a:pt x="1768" y="1594"/>
                  </a:lnTo>
                  <a:lnTo>
                    <a:pt x="1770" y="1594"/>
                  </a:lnTo>
                  <a:lnTo>
                    <a:pt x="1770" y="1596"/>
                  </a:lnTo>
                  <a:lnTo>
                    <a:pt x="1770" y="1598"/>
                  </a:lnTo>
                  <a:lnTo>
                    <a:pt x="1770" y="1599"/>
                  </a:lnTo>
                  <a:lnTo>
                    <a:pt x="1771" y="1599"/>
                  </a:lnTo>
                  <a:lnTo>
                    <a:pt x="1771" y="1601"/>
                  </a:lnTo>
                  <a:lnTo>
                    <a:pt x="1773" y="1601"/>
                  </a:lnTo>
                  <a:lnTo>
                    <a:pt x="1773" y="1603"/>
                  </a:lnTo>
                  <a:lnTo>
                    <a:pt x="1775" y="1603"/>
                  </a:lnTo>
                  <a:lnTo>
                    <a:pt x="1777" y="1603"/>
                  </a:lnTo>
                  <a:lnTo>
                    <a:pt x="1777" y="1605"/>
                  </a:lnTo>
                  <a:lnTo>
                    <a:pt x="1777" y="1607"/>
                  </a:lnTo>
                  <a:lnTo>
                    <a:pt x="1777" y="1609"/>
                  </a:lnTo>
                  <a:lnTo>
                    <a:pt x="1777" y="1610"/>
                  </a:lnTo>
                  <a:lnTo>
                    <a:pt x="1777" y="1612"/>
                  </a:lnTo>
                  <a:lnTo>
                    <a:pt x="1775" y="1612"/>
                  </a:lnTo>
                  <a:lnTo>
                    <a:pt x="1775" y="1614"/>
                  </a:lnTo>
                  <a:lnTo>
                    <a:pt x="1775" y="1616"/>
                  </a:lnTo>
                  <a:lnTo>
                    <a:pt x="1775" y="1618"/>
                  </a:lnTo>
                  <a:lnTo>
                    <a:pt x="1773" y="1618"/>
                  </a:lnTo>
                  <a:lnTo>
                    <a:pt x="1773" y="1620"/>
                  </a:lnTo>
                  <a:lnTo>
                    <a:pt x="1773" y="1622"/>
                  </a:lnTo>
                  <a:lnTo>
                    <a:pt x="1773" y="1623"/>
                  </a:lnTo>
                  <a:lnTo>
                    <a:pt x="1771" y="1623"/>
                  </a:lnTo>
                  <a:lnTo>
                    <a:pt x="1771" y="1625"/>
                  </a:lnTo>
                  <a:lnTo>
                    <a:pt x="1771" y="1627"/>
                  </a:lnTo>
                  <a:lnTo>
                    <a:pt x="1773" y="1627"/>
                  </a:lnTo>
                  <a:lnTo>
                    <a:pt x="1773" y="1629"/>
                  </a:lnTo>
                  <a:lnTo>
                    <a:pt x="1771" y="1629"/>
                  </a:lnTo>
                  <a:lnTo>
                    <a:pt x="1771" y="1631"/>
                  </a:lnTo>
                  <a:lnTo>
                    <a:pt x="1771" y="1633"/>
                  </a:lnTo>
                  <a:lnTo>
                    <a:pt x="1770" y="1633"/>
                  </a:lnTo>
                  <a:lnTo>
                    <a:pt x="1770" y="1634"/>
                  </a:lnTo>
                  <a:lnTo>
                    <a:pt x="1770" y="1636"/>
                  </a:lnTo>
                  <a:lnTo>
                    <a:pt x="1770" y="1638"/>
                  </a:lnTo>
                  <a:lnTo>
                    <a:pt x="1768" y="1640"/>
                  </a:lnTo>
                  <a:lnTo>
                    <a:pt x="1768" y="1642"/>
                  </a:lnTo>
                  <a:lnTo>
                    <a:pt x="1768" y="1644"/>
                  </a:lnTo>
                  <a:lnTo>
                    <a:pt x="1768" y="1646"/>
                  </a:lnTo>
                  <a:lnTo>
                    <a:pt x="1766" y="1646"/>
                  </a:lnTo>
                  <a:lnTo>
                    <a:pt x="1766" y="1647"/>
                  </a:lnTo>
                  <a:lnTo>
                    <a:pt x="1766" y="1649"/>
                  </a:lnTo>
                  <a:lnTo>
                    <a:pt x="1766" y="1651"/>
                  </a:lnTo>
                  <a:lnTo>
                    <a:pt x="1764" y="1651"/>
                  </a:lnTo>
                  <a:lnTo>
                    <a:pt x="1764" y="1653"/>
                  </a:lnTo>
                  <a:lnTo>
                    <a:pt x="1764" y="1655"/>
                  </a:lnTo>
                  <a:lnTo>
                    <a:pt x="1764" y="1657"/>
                  </a:lnTo>
                  <a:lnTo>
                    <a:pt x="1762" y="1657"/>
                  </a:lnTo>
                  <a:lnTo>
                    <a:pt x="1762" y="1658"/>
                  </a:lnTo>
                  <a:lnTo>
                    <a:pt x="1762" y="1660"/>
                  </a:lnTo>
                  <a:lnTo>
                    <a:pt x="1760" y="1662"/>
                  </a:lnTo>
                  <a:lnTo>
                    <a:pt x="1760" y="1664"/>
                  </a:lnTo>
                  <a:lnTo>
                    <a:pt x="1760" y="1666"/>
                  </a:lnTo>
                  <a:lnTo>
                    <a:pt x="1758" y="1668"/>
                  </a:lnTo>
                  <a:lnTo>
                    <a:pt x="1758" y="1670"/>
                  </a:lnTo>
                  <a:lnTo>
                    <a:pt x="1758" y="1671"/>
                  </a:lnTo>
                  <a:lnTo>
                    <a:pt x="1757" y="1671"/>
                  </a:lnTo>
                  <a:lnTo>
                    <a:pt x="1757" y="1673"/>
                  </a:lnTo>
                  <a:lnTo>
                    <a:pt x="1757" y="1675"/>
                  </a:lnTo>
                  <a:lnTo>
                    <a:pt x="1757" y="1677"/>
                  </a:lnTo>
                  <a:lnTo>
                    <a:pt x="1755" y="1679"/>
                  </a:lnTo>
                  <a:lnTo>
                    <a:pt x="1755" y="1681"/>
                  </a:lnTo>
                  <a:lnTo>
                    <a:pt x="1755" y="1682"/>
                  </a:lnTo>
                  <a:lnTo>
                    <a:pt x="1753" y="1682"/>
                  </a:lnTo>
                  <a:lnTo>
                    <a:pt x="1753" y="1684"/>
                  </a:lnTo>
                  <a:lnTo>
                    <a:pt x="1753" y="1686"/>
                  </a:lnTo>
                  <a:lnTo>
                    <a:pt x="1753" y="1688"/>
                  </a:lnTo>
                  <a:lnTo>
                    <a:pt x="1753" y="1690"/>
                  </a:lnTo>
                  <a:lnTo>
                    <a:pt x="1751" y="1690"/>
                  </a:lnTo>
                  <a:lnTo>
                    <a:pt x="1751" y="1692"/>
                  </a:lnTo>
                  <a:lnTo>
                    <a:pt x="1751" y="1694"/>
                  </a:lnTo>
                  <a:lnTo>
                    <a:pt x="1751" y="1695"/>
                  </a:lnTo>
                  <a:lnTo>
                    <a:pt x="1751" y="1697"/>
                  </a:lnTo>
                  <a:lnTo>
                    <a:pt x="1749" y="1697"/>
                  </a:lnTo>
                  <a:lnTo>
                    <a:pt x="1749" y="1699"/>
                  </a:lnTo>
                  <a:lnTo>
                    <a:pt x="1749" y="1701"/>
                  </a:lnTo>
                  <a:lnTo>
                    <a:pt x="1749" y="1703"/>
                  </a:lnTo>
                  <a:lnTo>
                    <a:pt x="1749" y="1705"/>
                  </a:lnTo>
                  <a:lnTo>
                    <a:pt x="1749" y="1706"/>
                  </a:lnTo>
                  <a:lnTo>
                    <a:pt x="1747" y="1706"/>
                  </a:lnTo>
                  <a:lnTo>
                    <a:pt x="1747" y="1708"/>
                  </a:lnTo>
                  <a:lnTo>
                    <a:pt x="1747" y="1710"/>
                  </a:lnTo>
                  <a:lnTo>
                    <a:pt x="1747" y="1712"/>
                  </a:lnTo>
                  <a:lnTo>
                    <a:pt x="1746" y="1712"/>
                  </a:lnTo>
                  <a:lnTo>
                    <a:pt x="1746" y="1714"/>
                  </a:lnTo>
                  <a:lnTo>
                    <a:pt x="1746" y="1716"/>
                  </a:lnTo>
                  <a:lnTo>
                    <a:pt x="1746" y="1718"/>
                  </a:lnTo>
                  <a:lnTo>
                    <a:pt x="1746" y="1719"/>
                  </a:lnTo>
                  <a:lnTo>
                    <a:pt x="1746" y="1721"/>
                  </a:lnTo>
                  <a:lnTo>
                    <a:pt x="1746" y="1723"/>
                  </a:lnTo>
                  <a:lnTo>
                    <a:pt x="1746" y="1725"/>
                  </a:lnTo>
                  <a:lnTo>
                    <a:pt x="1746" y="1727"/>
                  </a:lnTo>
                  <a:lnTo>
                    <a:pt x="1746" y="1729"/>
                  </a:lnTo>
                  <a:lnTo>
                    <a:pt x="1747" y="1729"/>
                  </a:lnTo>
                  <a:lnTo>
                    <a:pt x="1747" y="1730"/>
                  </a:lnTo>
                  <a:lnTo>
                    <a:pt x="1747" y="1732"/>
                  </a:lnTo>
                  <a:lnTo>
                    <a:pt x="1749" y="1732"/>
                  </a:lnTo>
                  <a:lnTo>
                    <a:pt x="1749" y="1734"/>
                  </a:lnTo>
                  <a:lnTo>
                    <a:pt x="1749" y="1736"/>
                  </a:lnTo>
                  <a:lnTo>
                    <a:pt x="1749" y="1738"/>
                  </a:lnTo>
                  <a:lnTo>
                    <a:pt x="1751" y="1738"/>
                  </a:lnTo>
                  <a:lnTo>
                    <a:pt x="1751" y="1740"/>
                  </a:lnTo>
                  <a:lnTo>
                    <a:pt x="1751" y="1738"/>
                  </a:lnTo>
                  <a:lnTo>
                    <a:pt x="1753" y="1738"/>
                  </a:lnTo>
                  <a:lnTo>
                    <a:pt x="1753" y="1736"/>
                  </a:lnTo>
                  <a:lnTo>
                    <a:pt x="1753" y="1738"/>
                  </a:lnTo>
                  <a:lnTo>
                    <a:pt x="1753" y="1740"/>
                  </a:lnTo>
                  <a:lnTo>
                    <a:pt x="1751" y="1740"/>
                  </a:lnTo>
                  <a:lnTo>
                    <a:pt x="1749" y="1740"/>
                  </a:lnTo>
                  <a:lnTo>
                    <a:pt x="1747" y="1740"/>
                  </a:lnTo>
                  <a:lnTo>
                    <a:pt x="1747" y="1742"/>
                  </a:lnTo>
                  <a:lnTo>
                    <a:pt x="1746" y="1742"/>
                  </a:lnTo>
                  <a:lnTo>
                    <a:pt x="1744" y="1743"/>
                  </a:lnTo>
                  <a:lnTo>
                    <a:pt x="1742" y="1743"/>
                  </a:lnTo>
                  <a:lnTo>
                    <a:pt x="1742" y="1745"/>
                  </a:lnTo>
                  <a:lnTo>
                    <a:pt x="1740" y="1747"/>
                  </a:lnTo>
                  <a:lnTo>
                    <a:pt x="1740" y="1749"/>
                  </a:lnTo>
                  <a:lnTo>
                    <a:pt x="1738" y="1749"/>
                  </a:lnTo>
                  <a:lnTo>
                    <a:pt x="1738" y="1751"/>
                  </a:lnTo>
                  <a:lnTo>
                    <a:pt x="1738" y="1753"/>
                  </a:lnTo>
                  <a:lnTo>
                    <a:pt x="1736" y="1753"/>
                  </a:lnTo>
                  <a:lnTo>
                    <a:pt x="1736" y="1754"/>
                  </a:lnTo>
                  <a:lnTo>
                    <a:pt x="1736" y="1756"/>
                  </a:lnTo>
                  <a:lnTo>
                    <a:pt x="1736" y="1758"/>
                  </a:lnTo>
                  <a:lnTo>
                    <a:pt x="1734" y="1758"/>
                  </a:lnTo>
                  <a:lnTo>
                    <a:pt x="1734" y="1760"/>
                  </a:lnTo>
                  <a:lnTo>
                    <a:pt x="1734" y="1762"/>
                  </a:lnTo>
                  <a:lnTo>
                    <a:pt x="1734" y="1764"/>
                  </a:lnTo>
                  <a:lnTo>
                    <a:pt x="1734" y="1766"/>
                  </a:lnTo>
                  <a:lnTo>
                    <a:pt x="1734" y="1767"/>
                  </a:lnTo>
                  <a:lnTo>
                    <a:pt x="1734" y="1769"/>
                  </a:lnTo>
                  <a:lnTo>
                    <a:pt x="1734" y="1771"/>
                  </a:lnTo>
                  <a:lnTo>
                    <a:pt x="1734" y="1773"/>
                  </a:lnTo>
                  <a:lnTo>
                    <a:pt x="1734" y="1775"/>
                  </a:lnTo>
                  <a:lnTo>
                    <a:pt x="1733" y="1775"/>
                  </a:lnTo>
                  <a:lnTo>
                    <a:pt x="1733" y="1777"/>
                  </a:lnTo>
                  <a:lnTo>
                    <a:pt x="1733" y="1778"/>
                  </a:lnTo>
                  <a:lnTo>
                    <a:pt x="1731" y="1778"/>
                  </a:lnTo>
                  <a:lnTo>
                    <a:pt x="1731" y="1780"/>
                  </a:lnTo>
                  <a:lnTo>
                    <a:pt x="1731" y="1782"/>
                  </a:lnTo>
                  <a:lnTo>
                    <a:pt x="1729" y="1782"/>
                  </a:lnTo>
                  <a:lnTo>
                    <a:pt x="1729" y="1784"/>
                  </a:lnTo>
                  <a:lnTo>
                    <a:pt x="1729" y="1786"/>
                  </a:lnTo>
                  <a:lnTo>
                    <a:pt x="1729" y="1788"/>
                  </a:lnTo>
                  <a:lnTo>
                    <a:pt x="1729" y="1790"/>
                  </a:lnTo>
                  <a:lnTo>
                    <a:pt x="1727" y="1790"/>
                  </a:lnTo>
                  <a:lnTo>
                    <a:pt x="1727" y="1791"/>
                  </a:lnTo>
                  <a:lnTo>
                    <a:pt x="1727" y="1793"/>
                  </a:lnTo>
                  <a:lnTo>
                    <a:pt x="1727" y="1795"/>
                  </a:lnTo>
                  <a:lnTo>
                    <a:pt x="1727" y="1797"/>
                  </a:lnTo>
                  <a:lnTo>
                    <a:pt x="1727" y="1799"/>
                  </a:lnTo>
                  <a:lnTo>
                    <a:pt x="1727" y="1801"/>
                  </a:lnTo>
                  <a:lnTo>
                    <a:pt x="1727" y="1802"/>
                  </a:lnTo>
                  <a:lnTo>
                    <a:pt x="1727" y="1804"/>
                  </a:lnTo>
                  <a:lnTo>
                    <a:pt x="1727" y="1806"/>
                  </a:lnTo>
                  <a:lnTo>
                    <a:pt x="1727" y="1808"/>
                  </a:lnTo>
                  <a:lnTo>
                    <a:pt x="1725" y="1808"/>
                  </a:lnTo>
                  <a:lnTo>
                    <a:pt x="1725" y="1810"/>
                  </a:lnTo>
                  <a:lnTo>
                    <a:pt x="1725" y="1812"/>
                  </a:lnTo>
                  <a:lnTo>
                    <a:pt x="1723" y="1812"/>
                  </a:lnTo>
                  <a:lnTo>
                    <a:pt x="1723" y="1814"/>
                  </a:lnTo>
                  <a:lnTo>
                    <a:pt x="1722" y="1815"/>
                  </a:lnTo>
                  <a:lnTo>
                    <a:pt x="1722" y="1817"/>
                  </a:lnTo>
                  <a:lnTo>
                    <a:pt x="1720" y="1817"/>
                  </a:lnTo>
                  <a:lnTo>
                    <a:pt x="1720" y="1819"/>
                  </a:lnTo>
                  <a:lnTo>
                    <a:pt x="1720" y="1821"/>
                  </a:lnTo>
                  <a:lnTo>
                    <a:pt x="1718" y="1821"/>
                  </a:lnTo>
                  <a:lnTo>
                    <a:pt x="1718" y="1823"/>
                  </a:lnTo>
                  <a:lnTo>
                    <a:pt x="1718" y="1825"/>
                  </a:lnTo>
                  <a:lnTo>
                    <a:pt x="1716" y="1825"/>
                  </a:lnTo>
                  <a:lnTo>
                    <a:pt x="1716" y="1827"/>
                  </a:lnTo>
                  <a:lnTo>
                    <a:pt x="1716" y="1828"/>
                  </a:lnTo>
                  <a:lnTo>
                    <a:pt x="1714" y="1828"/>
                  </a:lnTo>
                  <a:lnTo>
                    <a:pt x="1714" y="1830"/>
                  </a:lnTo>
                  <a:lnTo>
                    <a:pt x="1714" y="1832"/>
                  </a:lnTo>
                  <a:lnTo>
                    <a:pt x="1714" y="1834"/>
                  </a:lnTo>
                  <a:lnTo>
                    <a:pt x="1712" y="1836"/>
                  </a:lnTo>
                  <a:lnTo>
                    <a:pt x="1712" y="1838"/>
                  </a:lnTo>
                  <a:lnTo>
                    <a:pt x="1712" y="1839"/>
                  </a:lnTo>
                  <a:lnTo>
                    <a:pt x="1710" y="1839"/>
                  </a:lnTo>
                  <a:lnTo>
                    <a:pt x="1710" y="1841"/>
                  </a:lnTo>
                  <a:lnTo>
                    <a:pt x="1710" y="1843"/>
                  </a:lnTo>
                  <a:lnTo>
                    <a:pt x="1710" y="1845"/>
                  </a:lnTo>
                  <a:lnTo>
                    <a:pt x="1709" y="1845"/>
                  </a:lnTo>
                  <a:lnTo>
                    <a:pt x="1709" y="1847"/>
                  </a:lnTo>
                  <a:lnTo>
                    <a:pt x="1709" y="1849"/>
                  </a:lnTo>
                  <a:lnTo>
                    <a:pt x="1707" y="1851"/>
                  </a:lnTo>
                  <a:lnTo>
                    <a:pt x="1707" y="1852"/>
                  </a:lnTo>
                  <a:lnTo>
                    <a:pt x="1705" y="1854"/>
                  </a:lnTo>
                  <a:lnTo>
                    <a:pt x="1705" y="1856"/>
                  </a:lnTo>
                  <a:lnTo>
                    <a:pt x="1703" y="1858"/>
                  </a:lnTo>
                  <a:lnTo>
                    <a:pt x="1703" y="1860"/>
                  </a:lnTo>
                  <a:lnTo>
                    <a:pt x="1701" y="1862"/>
                  </a:lnTo>
                  <a:lnTo>
                    <a:pt x="1701" y="1863"/>
                  </a:lnTo>
                  <a:lnTo>
                    <a:pt x="1699" y="1865"/>
                  </a:lnTo>
                  <a:lnTo>
                    <a:pt x="1699" y="1867"/>
                  </a:lnTo>
                  <a:lnTo>
                    <a:pt x="1698" y="1867"/>
                  </a:lnTo>
                  <a:lnTo>
                    <a:pt x="1698" y="1869"/>
                  </a:lnTo>
                  <a:lnTo>
                    <a:pt x="1698" y="1871"/>
                  </a:lnTo>
                  <a:lnTo>
                    <a:pt x="1696" y="1873"/>
                  </a:lnTo>
                  <a:lnTo>
                    <a:pt x="1696" y="1875"/>
                  </a:lnTo>
                  <a:lnTo>
                    <a:pt x="1696" y="1876"/>
                  </a:lnTo>
                  <a:lnTo>
                    <a:pt x="1694" y="1876"/>
                  </a:lnTo>
                  <a:lnTo>
                    <a:pt x="1694" y="1878"/>
                  </a:lnTo>
                  <a:lnTo>
                    <a:pt x="1694" y="1880"/>
                  </a:lnTo>
                  <a:lnTo>
                    <a:pt x="1694" y="1882"/>
                  </a:lnTo>
                  <a:lnTo>
                    <a:pt x="1692" y="1882"/>
                  </a:lnTo>
                  <a:lnTo>
                    <a:pt x="1692" y="1884"/>
                  </a:lnTo>
                  <a:lnTo>
                    <a:pt x="1692" y="1886"/>
                  </a:lnTo>
                  <a:lnTo>
                    <a:pt x="1692" y="1887"/>
                  </a:lnTo>
                  <a:lnTo>
                    <a:pt x="1690" y="1887"/>
                  </a:lnTo>
                  <a:lnTo>
                    <a:pt x="1690" y="1889"/>
                  </a:lnTo>
                  <a:lnTo>
                    <a:pt x="1690" y="1891"/>
                  </a:lnTo>
                  <a:lnTo>
                    <a:pt x="1690" y="1893"/>
                  </a:lnTo>
                  <a:lnTo>
                    <a:pt x="1688" y="1893"/>
                  </a:lnTo>
                  <a:lnTo>
                    <a:pt x="1688" y="1895"/>
                  </a:lnTo>
                  <a:lnTo>
                    <a:pt x="1688" y="1897"/>
                  </a:lnTo>
                  <a:lnTo>
                    <a:pt x="1688" y="1899"/>
                  </a:lnTo>
                  <a:lnTo>
                    <a:pt x="1686" y="1899"/>
                  </a:lnTo>
                  <a:lnTo>
                    <a:pt x="1686" y="1900"/>
                  </a:lnTo>
                  <a:lnTo>
                    <a:pt x="1686" y="1902"/>
                  </a:lnTo>
                  <a:lnTo>
                    <a:pt x="1686" y="1904"/>
                  </a:lnTo>
                  <a:lnTo>
                    <a:pt x="1685" y="1904"/>
                  </a:lnTo>
                  <a:lnTo>
                    <a:pt x="1685" y="1906"/>
                  </a:lnTo>
                  <a:lnTo>
                    <a:pt x="1685" y="1908"/>
                  </a:lnTo>
                  <a:lnTo>
                    <a:pt x="1685" y="1910"/>
                  </a:lnTo>
                  <a:lnTo>
                    <a:pt x="1683" y="1910"/>
                  </a:lnTo>
                  <a:lnTo>
                    <a:pt x="1683" y="1911"/>
                  </a:lnTo>
                  <a:lnTo>
                    <a:pt x="1683" y="1913"/>
                  </a:lnTo>
                  <a:lnTo>
                    <a:pt x="1683" y="1915"/>
                  </a:lnTo>
                  <a:lnTo>
                    <a:pt x="1681" y="1915"/>
                  </a:lnTo>
                  <a:lnTo>
                    <a:pt x="1681" y="1917"/>
                  </a:lnTo>
                  <a:lnTo>
                    <a:pt x="1681" y="1919"/>
                  </a:lnTo>
                  <a:lnTo>
                    <a:pt x="1679" y="1921"/>
                  </a:lnTo>
                  <a:lnTo>
                    <a:pt x="1679" y="1923"/>
                  </a:lnTo>
                  <a:lnTo>
                    <a:pt x="1679" y="1924"/>
                  </a:lnTo>
                  <a:lnTo>
                    <a:pt x="1677" y="1924"/>
                  </a:lnTo>
                  <a:lnTo>
                    <a:pt x="1677" y="1926"/>
                  </a:lnTo>
                  <a:lnTo>
                    <a:pt x="1677" y="1928"/>
                  </a:lnTo>
                  <a:lnTo>
                    <a:pt x="1675" y="1928"/>
                  </a:lnTo>
                  <a:lnTo>
                    <a:pt x="1675" y="1930"/>
                  </a:lnTo>
                  <a:lnTo>
                    <a:pt x="1675" y="1932"/>
                  </a:lnTo>
                  <a:lnTo>
                    <a:pt x="1674" y="1934"/>
                  </a:lnTo>
                  <a:lnTo>
                    <a:pt x="1674" y="1935"/>
                  </a:lnTo>
                  <a:lnTo>
                    <a:pt x="1674" y="1937"/>
                  </a:lnTo>
                  <a:lnTo>
                    <a:pt x="1672" y="1937"/>
                  </a:lnTo>
                  <a:lnTo>
                    <a:pt x="1672" y="1939"/>
                  </a:lnTo>
                  <a:lnTo>
                    <a:pt x="1672" y="1941"/>
                  </a:lnTo>
                  <a:lnTo>
                    <a:pt x="1672" y="1943"/>
                  </a:lnTo>
                  <a:lnTo>
                    <a:pt x="1670" y="1943"/>
                  </a:lnTo>
                  <a:lnTo>
                    <a:pt x="1670" y="1945"/>
                  </a:lnTo>
                  <a:lnTo>
                    <a:pt x="1670" y="1947"/>
                  </a:lnTo>
                  <a:lnTo>
                    <a:pt x="1668" y="1948"/>
                  </a:lnTo>
                  <a:lnTo>
                    <a:pt x="1668" y="1950"/>
                  </a:lnTo>
                  <a:lnTo>
                    <a:pt x="1668" y="1952"/>
                  </a:lnTo>
                  <a:lnTo>
                    <a:pt x="1666" y="1952"/>
                  </a:lnTo>
                  <a:lnTo>
                    <a:pt x="1666" y="1954"/>
                  </a:lnTo>
                  <a:lnTo>
                    <a:pt x="1666" y="1956"/>
                  </a:lnTo>
                  <a:lnTo>
                    <a:pt x="1664" y="1958"/>
                  </a:lnTo>
                  <a:lnTo>
                    <a:pt x="1664" y="1959"/>
                  </a:lnTo>
                  <a:lnTo>
                    <a:pt x="1664" y="1961"/>
                  </a:lnTo>
                  <a:lnTo>
                    <a:pt x="1662" y="1961"/>
                  </a:lnTo>
                  <a:lnTo>
                    <a:pt x="1662" y="1963"/>
                  </a:lnTo>
                  <a:lnTo>
                    <a:pt x="1662" y="1965"/>
                  </a:lnTo>
                  <a:lnTo>
                    <a:pt x="1661" y="1967"/>
                  </a:lnTo>
                  <a:lnTo>
                    <a:pt x="1661" y="1969"/>
                  </a:lnTo>
                  <a:lnTo>
                    <a:pt x="1661" y="1971"/>
                  </a:lnTo>
                  <a:lnTo>
                    <a:pt x="1659" y="1972"/>
                  </a:lnTo>
                  <a:lnTo>
                    <a:pt x="1657" y="1974"/>
                  </a:lnTo>
                  <a:lnTo>
                    <a:pt x="1657" y="1976"/>
                  </a:lnTo>
                  <a:lnTo>
                    <a:pt x="1655" y="1978"/>
                  </a:lnTo>
                  <a:lnTo>
                    <a:pt x="1655" y="1980"/>
                  </a:lnTo>
                  <a:lnTo>
                    <a:pt x="1653" y="1980"/>
                  </a:lnTo>
                  <a:lnTo>
                    <a:pt x="1653" y="1982"/>
                  </a:lnTo>
                  <a:lnTo>
                    <a:pt x="1653" y="1983"/>
                  </a:lnTo>
                  <a:lnTo>
                    <a:pt x="1653" y="1985"/>
                  </a:lnTo>
                  <a:lnTo>
                    <a:pt x="1651" y="1985"/>
                  </a:lnTo>
                  <a:lnTo>
                    <a:pt x="1651" y="1987"/>
                  </a:lnTo>
                  <a:lnTo>
                    <a:pt x="1651" y="1989"/>
                  </a:lnTo>
                  <a:lnTo>
                    <a:pt x="1650" y="1991"/>
                  </a:lnTo>
                  <a:lnTo>
                    <a:pt x="1650" y="1993"/>
                  </a:lnTo>
                  <a:lnTo>
                    <a:pt x="1650" y="1995"/>
                  </a:lnTo>
                  <a:lnTo>
                    <a:pt x="1648" y="1995"/>
                  </a:lnTo>
                  <a:lnTo>
                    <a:pt x="1648" y="1996"/>
                  </a:lnTo>
                  <a:lnTo>
                    <a:pt x="1648" y="1998"/>
                  </a:lnTo>
                  <a:lnTo>
                    <a:pt x="1646" y="2000"/>
                  </a:lnTo>
                  <a:lnTo>
                    <a:pt x="1646" y="2002"/>
                  </a:lnTo>
                  <a:lnTo>
                    <a:pt x="1646" y="2004"/>
                  </a:lnTo>
                  <a:lnTo>
                    <a:pt x="1644" y="2004"/>
                  </a:lnTo>
                  <a:lnTo>
                    <a:pt x="1644" y="2006"/>
                  </a:lnTo>
                  <a:lnTo>
                    <a:pt x="1644" y="2007"/>
                  </a:lnTo>
                  <a:lnTo>
                    <a:pt x="1642" y="2007"/>
                  </a:lnTo>
                  <a:lnTo>
                    <a:pt x="1642" y="2009"/>
                  </a:lnTo>
                  <a:lnTo>
                    <a:pt x="1642" y="2011"/>
                  </a:lnTo>
                  <a:lnTo>
                    <a:pt x="1640" y="2011"/>
                  </a:lnTo>
                  <a:lnTo>
                    <a:pt x="1640" y="2013"/>
                  </a:lnTo>
                  <a:lnTo>
                    <a:pt x="1640" y="2015"/>
                  </a:lnTo>
                  <a:lnTo>
                    <a:pt x="1638" y="2017"/>
                  </a:lnTo>
                  <a:lnTo>
                    <a:pt x="1638" y="2019"/>
                  </a:lnTo>
                  <a:lnTo>
                    <a:pt x="1638" y="2020"/>
                  </a:lnTo>
                  <a:lnTo>
                    <a:pt x="1637" y="2020"/>
                  </a:lnTo>
                  <a:lnTo>
                    <a:pt x="1637" y="2022"/>
                  </a:lnTo>
                  <a:lnTo>
                    <a:pt x="1637" y="2024"/>
                  </a:lnTo>
                  <a:lnTo>
                    <a:pt x="1637" y="2026"/>
                  </a:lnTo>
                  <a:lnTo>
                    <a:pt x="1635" y="2026"/>
                  </a:lnTo>
                  <a:lnTo>
                    <a:pt x="1635" y="2028"/>
                  </a:lnTo>
                  <a:lnTo>
                    <a:pt x="1635" y="2030"/>
                  </a:lnTo>
                  <a:lnTo>
                    <a:pt x="1635" y="2031"/>
                  </a:lnTo>
                  <a:lnTo>
                    <a:pt x="1635" y="2033"/>
                  </a:lnTo>
                  <a:lnTo>
                    <a:pt x="1633" y="2033"/>
                  </a:lnTo>
                  <a:lnTo>
                    <a:pt x="1633" y="2035"/>
                  </a:lnTo>
                  <a:lnTo>
                    <a:pt x="1633" y="2037"/>
                  </a:lnTo>
                  <a:lnTo>
                    <a:pt x="1633" y="2039"/>
                  </a:lnTo>
                  <a:lnTo>
                    <a:pt x="1631" y="2039"/>
                  </a:lnTo>
                  <a:lnTo>
                    <a:pt x="1631" y="2041"/>
                  </a:lnTo>
                  <a:lnTo>
                    <a:pt x="1631" y="2043"/>
                  </a:lnTo>
                  <a:lnTo>
                    <a:pt x="1631" y="2044"/>
                  </a:lnTo>
                  <a:lnTo>
                    <a:pt x="1629" y="2046"/>
                  </a:lnTo>
                  <a:lnTo>
                    <a:pt x="1629" y="2048"/>
                  </a:lnTo>
                  <a:lnTo>
                    <a:pt x="1629" y="2050"/>
                  </a:lnTo>
                  <a:lnTo>
                    <a:pt x="1629" y="2052"/>
                  </a:lnTo>
                  <a:lnTo>
                    <a:pt x="1629" y="2054"/>
                  </a:lnTo>
                  <a:lnTo>
                    <a:pt x="1627" y="2056"/>
                  </a:lnTo>
                  <a:lnTo>
                    <a:pt x="1627" y="2057"/>
                  </a:lnTo>
                  <a:lnTo>
                    <a:pt x="1627" y="2059"/>
                  </a:lnTo>
                  <a:lnTo>
                    <a:pt x="1627" y="2061"/>
                  </a:lnTo>
                  <a:lnTo>
                    <a:pt x="1627" y="2063"/>
                  </a:lnTo>
                  <a:lnTo>
                    <a:pt x="1627" y="2065"/>
                  </a:lnTo>
                  <a:lnTo>
                    <a:pt x="1629" y="2067"/>
                  </a:lnTo>
                  <a:lnTo>
                    <a:pt x="1627" y="2067"/>
                  </a:lnTo>
                  <a:lnTo>
                    <a:pt x="1627" y="2068"/>
                  </a:lnTo>
                  <a:lnTo>
                    <a:pt x="1627" y="2070"/>
                  </a:lnTo>
                  <a:lnTo>
                    <a:pt x="1626" y="2072"/>
                  </a:lnTo>
                  <a:lnTo>
                    <a:pt x="1626" y="2074"/>
                  </a:lnTo>
                  <a:lnTo>
                    <a:pt x="1624" y="2074"/>
                  </a:lnTo>
                  <a:lnTo>
                    <a:pt x="1624" y="2076"/>
                  </a:lnTo>
                  <a:lnTo>
                    <a:pt x="1624" y="2078"/>
                  </a:lnTo>
                  <a:lnTo>
                    <a:pt x="1624" y="2080"/>
                  </a:lnTo>
                  <a:lnTo>
                    <a:pt x="1622" y="2080"/>
                  </a:lnTo>
                  <a:lnTo>
                    <a:pt x="1622" y="2081"/>
                  </a:lnTo>
                  <a:lnTo>
                    <a:pt x="1622" y="2083"/>
                  </a:lnTo>
                  <a:lnTo>
                    <a:pt x="1620" y="2083"/>
                  </a:lnTo>
                  <a:lnTo>
                    <a:pt x="1620" y="2085"/>
                  </a:lnTo>
                  <a:lnTo>
                    <a:pt x="1620" y="2087"/>
                  </a:lnTo>
                  <a:lnTo>
                    <a:pt x="1618" y="2089"/>
                  </a:lnTo>
                  <a:lnTo>
                    <a:pt x="1618" y="2091"/>
                  </a:lnTo>
                  <a:lnTo>
                    <a:pt x="1618" y="2092"/>
                  </a:lnTo>
                  <a:lnTo>
                    <a:pt x="1616" y="2094"/>
                  </a:lnTo>
                  <a:lnTo>
                    <a:pt x="1616" y="2096"/>
                  </a:lnTo>
                  <a:lnTo>
                    <a:pt x="1614" y="2096"/>
                  </a:lnTo>
                  <a:lnTo>
                    <a:pt x="1614" y="2098"/>
                  </a:lnTo>
                  <a:lnTo>
                    <a:pt x="1614" y="2100"/>
                  </a:lnTo>
                  <a:lnTo>
                    <a:pt x="1613" y="2102"/>
                  </a:lnTo>
                  <a:lnTo>
                    <a:pt x="1613" y="2104"/>
                  </a:lnTo>
                  <a:lnTo>
                    <a:pt x="1611" y="2105"/>
                  </a:lnTo>
                  <a:lnTo>
                    <a:pt x="1611" y="2107"/>
                  </a:lnTo>
                  <a:lnTo>
                    <a:pt x="1609" y="2109"/>
                  </a:lnTo>
                  <a:lnTo>
                    <a:pt x="1609" y="2111"/>
                  </a:lnTo>
                  <a:lnTo>
                    <a:pt x="1609" y="2113"/>
                  </a:lnTo>
                  <a:lnTo>
                    <a:pt x="1607" y="2115"/>
                  </a:lnTo>
                  <a:lnTo>
                    <a:pt x="1607" y="2116"/>
                  </a:lnTo>
                  <a:lnTo>
                    <a:pt x="1607" y="2118"/>
                  </a:lnTo>
                  <a:lnTo>
                    <a:pt x="1605" y="2120"/>
                  </a:lnTo>
                  <a:lnTo>
                    <a:pt x="1605" y="2122"/>
                  </a:lnTo>
                  <a:lnTo>
                    <a:pt x="1603" y="2124"/>
                  </a:lnTo>
                  <a:lnTo>
                    <a:pt x="1603" y="2126"/>
                  </a:lnTo>
                  <a:lnTo>
                    <a:pt x="1602" y="2128"/>
                  </a:lnTo>
                  <a:lnTo>
                    <a:pt x="1602" y="2129"/>
                  </a:lnTo>
                  <a:lnTo>
                    <a:pt x="1600" y="2129"/>
                  </a:lnTo>
                  <a:lnTo>
                    <a:pt x="1600" y="2131"/>
                  </a:lnTo>
                  <a:lnTo>
                    <a:pt x="1600" y="2133"/>
                  </a:lnTo>
                  <a:lnTo>
                    <a:pt x="1598" y="2135"/>
                  </a:lnTo>
                  <a:lnTo>
                    <a:pt x="1598" y="2137"/>
                  </a:lnTo>
                  <a:lnTo>
                    <a:pt x="1598" y="2139"/>
                  </a:lnTo>
                  <a:lnTo>
                    <a:pt x="1596" y="2140"/>
                  </a:lnTo>
                  <a:lnTo>
                    <a:pt x="1596" y="2142"/>
                  </a:lnTo>
                  <a:lnTo>
                    <a:pt x="1596" y="2144"/>
                  </a:lnTo>
                  <a:lnTo>
                    <a:pt x="1596" y="2146"/>
                  </a:lnTo>
                  <a:lnTo>
                    <a:pt x="1594" y="2148"/>
                  </a:lnTo>
                  <a:lnTo>
                    <a:pt x="1594" y="2150"/>
                  </a:lnTo>
                  <a:lnTo>
                    <a:pt x="1594" y="2152"/>
                  </a:lnTo>
                  <a:lnTo>
                    <a:pt x="1594" y="2153"/>
                  </a:lnTo>
                  <a:lnTo>
                    <a:pt x="1592" y="2153"/>
                  </a:lnTo>
                  <a:lnTo>
                    <a:pt x="1592" y="2155"/>
                  </a:lnTo>
                  <a:lnTo>
                    <a:pt x="1592" y="2157"/>
                  </a:lnTo>
                  <a:lnTo>
                    <a:pt x="1592" y="2159"/>
                  </a:lnTo>
                  <a:lnTo>
                    <a:pt x="1592" y="2161"/>
                  </a:lnTo>
                  <a:lnTo>
                    <a:pt x="1590" y="2166"/>
                  </a:lnTo>
                  <a:lnTo>
                    <a:pt x="1590" y="2168"/>
                  </a:lnTo>
                  <a:lnTo>
                    <a:pt x="1589" y="2170"/>
                  </a:lnTo>
                  <a:lnTo>
                    <a:pt x="1589" y="2174"/>
                  </a:lnTo>
                  <a:lnTo>
                    <a:pt x="1587" y="2177"/>
                  </a:lnTo>
                  <a:lnTo>
                    <a:pt x="1587" y="2181"/>
                  </a:lnTo>
                  <a:lnTo>
                    <a:pt x="1587" y="2185"/>
                  </a:lnTo>
                  <a:lnTo>
                    <a:pt x="1585" y="2188"/>
                  </a:lnTo>
                  <a:lnTo>
                    <a:pt x="1585" y="2192"/>
                  </a:lnTo>
                  <a:lnTo>
                    <a:pt x="1583" y="2196"/>
                  </a:lnTo>
                  <a:lnTo>
                    <a:pt x="1583" y="2198"/>
                  </a:lnTo>
                  <a:lnTo>
                    <a:pt x="1583" y="2201"/>
                  </a:lnTo>
                  <a:lnTo>
                    <a:pt x="1581" y="2212"/>
                  </a:lnTo>
                  <a:lnTo>
                    <a:pt x="1579" y="2218"/>
                  </a:lnTo>
                  <a:lnTo>
                    <a:pt x="1579" y="2220"/>
                  </a:lnTo>
                  <a:lnTo>
                    <a:pt x="1579" y="2224"/>
                  </a:lnTo>
                  <a:lnTo>
                    <a:pt x="1579" y="2227"/>
                  </a:lnTo>
                  <a:lnTo>
                    <a:pt x="1581" y="2227"/>
                  </a:lnTo>
                  <a:lnTo>
                    <a:pt x="1583" y="2229"/>
                  </a:lnTo>
                  <a:lnTo>
                    <a:pt x="1583" y="2231"/>
                  </a:lnTo>
                  <a:lnTo>
                    <a:pt x="1581" y="2235"/>
                  </a:lnTo>
                  <a:lnTo>
                    <a:pt x="1579" y="2236"/>
                  </a:lnTo>
                  <a:lnTo>
                    <a:pt x="1579" y="2238"/>
                  </a:lnTo>
                  <a:lnTo>
                    <a:pt x="1578" y="2238"/>
                  </a:lnTo>
                  <a:lnTo>
                    <a:pt x="1578" y="2240"/>
                  </a:lnTo>
                  <a:lnTo>
                    <a:pt x="1578" y="2242"/>
                  </a:lnTo>
                  <a:lnTo>
                    <a:pt x="1576" y="2242"/>
                  </a:lnTo>
                  <a:lnTo>
                    <a:pt x="1576" y="2244"/>
                  </a:lnTo>
                  <a:lnTo>
                    <a:pt x="1576" y="2246"/>
                  </a:lnTo>
                  <a:lnTo>
                    <a:pt x="1576" y="2248"/>
                  </a:lnTo>
                  <a:lnTo>
                    <a:pt x="1574" y="2248"/>
                  </a:lnTo>
                  <a:lnTo>
                    <a:pt x="1574" y="2249"/>
                  </a:lnTo>
                  <a:lnTo>
                    <a:pt x="1574" y="2251"/>
                  </a:lnTo>
                  <a:lnTo>
                    <a:pt x="1572" y="2253"/>
                  </a:lnTo>
                  <a:lnTo>
                    <a:pt x="1572" y="2255"/>
                  </a:lnTo>
                  <a:lnTo>
                    <a:pt x="1572" y="2257"/>
                  </a:lnTo>
                  <a:lnTo>
                    <a:pt x="1572" y="2259"/>
                  </a:lnTo>
                  <a:lnTo>
                    <a:pt x="1570" y="2260"/>
                  </a:lnTo>
                  <a:lnTo>
                    <a:pt x="1568" y="2262"/>
                  </a:lnTo>
                  <a:lnTo>
                    <a:pt x="1568" y="2264"/>
                  </a:lnTo>
                  <a:lnTo>
                    <a:pt x="1566" y="2266"/>
                  </a:lnTo>
                  <a:lnTo>
                    <a:pt x="1565" y="2268"/>
                  </a:lnTo>
                  <a:lnTo>
                    <a:pt x="1565" y="2270"/>
                  </a:lnTo>
                  <a:lnTo>
                    <a:pt x="1563" y="2272"/>
                  </a:lnTo>
                  <a:lnTo>
                    <a:pt x="1563" y="2275"/>
                  </a:lnTo>
                  <a:lnTo>
                    <a:pt x="1561" y="2277"/>
                  </a:lnTo>
                  <a:lnTo>
                    <a:pt x="1561" y="2281"/>
                  </a:lnTo>
                  <a:lnTo>
                    <a:pt x="1559" y="2283"/>
                  </a:lnTo>
                  <a:lnTo>
                    <a:pt x="1559" y="2284"/>
                  </a:lnTo>
                  <a:lnTo>
                    <a:pt x="1557" y="2286"/>
                  </a:lnTo>
                  <a:lnTo>
                    <a:pt x="1557" y="2290"/>
                  </a:lnTo>
                  <a:lnTo>
                    <a:pt x="1555" y="2292"/>
                  </a:lnTo>
                  <a:lnTo>
                    <a:pt x="1555" y="2294"/>
                  </a:lnTo>
                  <a:lnTo>
                    <a:pt x="1553" y="2296"/>
                  </a:lnTo>
                  <a:lnTo>
                    <a:pt x="1552" y="2297"/>
                  </a:lnTo>
                  <a:lnTo>
                    <a:pt x="1550" y="2299"/>
                  </a:lnTo>
                  <a:lnTo>
                    <a:pt x="1550" y="2301"/>
                  </a:lnTo>
                  <a:lnTo>
                    <a:pt x="1548" y="2305"/>
                  </a:lnTo>
                  <a:lnTo>
                    <a:pt x="1546" y="2307"/>
                  </a:lnTo>
                  <a:lnTo>
                    <a:pt x="1546" y="2309"/>
                  </a:lnTo>
                  <a:lnTo>
                    <a:pt x="1544" y="2312"/>
                  </a:lnTo>
                  <a:lnTo>
                    <a:pt x="1544" y="2314"/>
                  </a:lnTo>
                  <a:lnTo>
                    <a:pt x="1542" y="2316"/>
                  </a:lnTo>
                  <a:lnTo>
                    <a:pt x="1541" y="2320"/>
                  </a:lnTo>
                  <a:lnTo>
                    <a:pt x="1541" y="2323"/>
                  </a:lnTo>
                  <a:lnTo>
                    <a:pt x="1539" y="2327"/>
                  </a:lnTo>
                  <a:lnTo>
                    <a:pt x="1537" y="2331"/>
                  </a:lnTo>
                  <a:lnTo>
                    <a:pt x="1535" y="2334"/>
                  </a:lnTo>
                  <a:lnTo>
                    <a:pt x="1533" y="2336"/>
                  </a:lnTo>
                  <a:lnTo>
                    <a:pt x="1531" y="2340"/>
                  </a:lnTo>
                  <a:lnTo>
                    <a:pt x="1529" y="2344"/>
                  </a:lnTo>
                  <a:lnTo>
                    <a:pt x="1529" y="2345"/>
                  </a:lnTo>
                  <a:lnTo>
                    <a:pt x="1528" y="2349"/>
                  </a:lnTo>
                  <a:lnTo>
                    <a:pt x="1528" y="2351"/>
                  </a:lnTo>
                  <a:lnTo>
                    <a:pt x="1526" y="2357"/>
                  </a:lnTo>
                  <a:lnTo>
                    <a:pt x="1524" y="2358"/>
                  </a:lnTo>
                  <a:lnTo>
                    <a:pt x="1522" y="2362"/>
                  </a:lnTo>
                  <a:lnTo>
                    <a:pt x="1522" y="2364"/>
                  </a:lnTo>
                  <a:lnTo>
                    <a:pt x="1520" y="2366"/>
                  </a:lnTo>
                  <a:lnTo>
                    <a:pt x="1520" y="2368"/>
                  </a:lnTo>
                  <a:lnTo>
                    <a:pt x="1520" y="2369"/>
                  </a:lnTo>
                  <a:lnTo>
                    <a:pt x="1520" y="2371"/>
                  </a:lnTo>
                  <a:lnTo>
                    <a:pt x="1518" y="2373"/>
                  </a:lnTo>
                  <a:lnTo>
                    <a:pt x="1518" y="2375"/>
                  </a:lnTo>
                  <a:lnTo>
                    <a:pt x="1517" y="2377"/>
                  </a:lnTo>
                  <a:lnTo>
                    <a:pt x="1517" y="2381"/>
                  </a:lnTo>
                  <a:lnTo>
                    <a:pt x="1515" y="2384"/>
                  </a:lnTo>
                  <a:lnTo>
                    <a:pt x="1515" y="2386"/>
                  </a:lnTo>
                  <a:lnTo>
                    <a:pt x="1513" y="2390"/>
                  </a:lnTo>
                  <a:lnTo>
                    <a:pt x="1513" y="2393"/>
                  </a:lnTo>
                  <a:lnTo>
                    <a:pt x="1511" y="2395"/>
                  </a:lnTo>
                  <a:lnTo>
                    <a:pt x="1511" y="2399"/>
                  </a:lnTo>
                  <a:lnTo>
                    <a:pt x="1509" y="2401"/>
                  </a:lnTo>
                  <a:lnTo>
                    <a:pt x="1509" y="2405"/>
                  </a:lnTo>
                  <a:lnTo>
                    <a:pt x="1507" y="2406"/>
                  </a:lnTo>
                  <a:lnTo>
                    <a:pt x="1507" y="2408"/>
                  </a:lnTo>
                  <a:lnTo>
                    <a:pt x="1507" y="2410"/>
                  </a:lnTo>
                  <a:lnTo>
                    <a:pt x="1505" y="2414"/>
                  </a:lnTo>
                  <a:lnTo>
                    <a:pt x="1505" y="2416"/>
                  </a:lnTo>
                  <a:lnTo>
                    <a:pt x="1504" y="2417"/>
                  </a:lnTo>
                  <a:lnTo>
                    <a:pt x="1504" y="2419"/>
                  </a:lnTo>
                  <a:lnTo>
                    <a:pt x="1504" y="2421"/>
                  </a:lnTo>
                  <a:lnTo>
                    <a:pt x="1502" y="2423"/>
                  </a:lnTo>
                  <a:lnTo>
                    <a:pt x="1502" y="2425"/>
                  </a:lnTo>
                  <a:lnTo>
                    <a:pt x="1502" y="2427"/>
                  </a:lnTo>
                  <a:lnTo>
                    <a:pt x="1500" y="2429"/>
                  </a:lnTo>
                  <a:lnTo>
                    <a:pt x="1500" y="2430"/>
                  </a:lnTo>
                  <a:lnTo>
                    <a:pt x="1500" y="2432"/>
                  </a:lnTo>
                  <a:lnTo>
                    <a:pt x="1498" y="2434"/>
                  </a:lnTo>
                  <a:lnTo>
                    <a:pt x="1498" y="2436"/>
                  </a:lnTo>
                  <a:lnTo>
                    <a:pt x="1498" y="2438"/>
                  </a:lnTo>
                  <a:lnTo>
                    <a:pt x="1496" y="2441"/>
                  </a:lnTo>
                  <a:lnTo>
                    <a:pt x="1496" y="2443"/>
                  </a:lnTo>
                  <a:lnTo>
                    <a:pt x="1494" y="2445"/>
                  </a:lnTo>
                  <a:lnTo>
                    <a:pt x="1494" y="2447"/>
                  </a:lnTo>
                  <a:lnTo>
                    <a:pt x="1494" y="2449"/>
                  </a:lnTo>
                  <a:lnTo>
                    <a:pt x="1493" y="2451"/>
                  </a:lnTo>
                  <a:lnTo>
                    <a:pt x="1493" y="2453"/>
                  </a:lnTo>
                  <a:lnTo>
                    <a:pt x="1493" y="2456"/>
                  </a:lnTo>
                  <a:lnTo>
                    <a:pt x="1491" y="2458"/>
                  </a:lnTo>
                  <a:lnTo>
                    <a:pt x="1491" y="2462"/>
                  </a:lnTo>
                  <a:lnTo>
                    <a:pt x="1491" y="2464"/>
                  </a:lnTo>
                  <a:lnTo>
                    <a:pt x="1491" y="2465"/>
                  </a:lnTo>
                  <a:lnTo>
                    <a:pt x="1491" y="2467"/>
                  </a:lnTo>
                  <a:lnTo>
                    <a:pt x="1489" y="2469"/>
                  </a:lnTo>
                  <a:lnTo>
                    <a:pt x="1489" y="2471"/>
                  </a:lnTo>
                  <a:lnTo>
                    <a:pt x="1489" y="2473"/>
                  </a:lnTo>
                  <a:lnTo>
                    <a:pt x="1489" y="2475"/>
                  </a:lnTo>
                  <a:lnTo>
                    <a:pt x="1489" y="2477"/>
                  </a:lnTo>
                  <a:lnTo>
                    <a:pt x="1487" y="2477"/>
                  </a:lnTo>
                  <a:lnTo>
                    <a:pt x="1489" y="2478"/>
                  </a:lnTo>
                  <a:lnTo>
                    <a:pt x="1489" y="2480"/>
                  </a:lnTo>
                  <a:lnTo>
                    <a:pt x="1487" y="2482"/>
                  </a:lnTo>
                  <a:lnTo>
                    <a:pt x="1487" y="2484"/>
                  </a:lnTo>
                  <a:lnTo>
                    <a:pt x="1487" y="2486"/>
                  </a:lnTo>
                  <a:lnTo>
                    <a:pt x="1485" y="2488"/>
                  </a:lnTo>
                  <a:lnTo>
                    <a:pt x="1485" y="2489"/>
                  </a:lnTo>
                  <a:lnTo>
                    <a:pt x="1485" y="2491"/>
                  </a:lnTo>
                  <a:lnTo>
                    <a:pt x="1483" y="2495"/>
                  </a:lnTo>
                  <a:lnTo>
                    <a:pt x="1483" y="2497"/>
                  </a:lnTo>
                  <a:lnTo>
                    <a:pt x="1483" y="2499"/>
                  </a:lnTo>
                  <a:lnTo>
                    <a:pt x="1481" y="2501"/>
                  </a:lnTo>
                  <a:lnTo>
                    <a:pt x="1481" y="2502"/>
                  </a:lnTo>
                  <a:lnTo>
                    <a:pt x="1481" y="2504"/>
                  </a:lnTo>
                  <a:lnTo>
                    <a:pt x="1480" y="2506"/>
                  </a:lnTo>
                  <a:lnTo>
                    <a:pt x="1480" y="2508"/>
                  </a:lnTo>
                  <a:lnTo>
                    <a:pt x="1480" y="2510"/>
                  </a:lnTo>
                  <a:lnTo>
                    <a:pt x="1480" y="2512"/>
                  </a:lnTo>
                  <a:lnTo>
                    <a:pt x="1480" y="2513"/>
                  </a:lnTo>
                  <a:lnTo>
                    <a:pt x="1478" y="2515"/>
                  </a:lnTo>
                  <a:lnTo>
                    <a:pt x="1478" y="2517"/>
                  </a:lnTo>
                  <a:lnTo>
                    <a:pt x="1478" y="2519"/>
                  </a:lnTo>
                  <a:lnTo>
                    <a:pt x="1478" y="2523"/>
                  </a:lnTo>
                  <a:lnTo>
                    <a:pt x="1476" y="2525"/>
                  </a:lnTo>
                  <a:lnTo>
                    <a:pt x="1476" y="2526"/>
                  </a:lnTo>
                  <a:lnTo>
                    <a:pt x="1476" y="2528"/>
                  </a:lnTo>
                  <a:lnTo>
                    <a:pt x="1478" y="2528"/>
                  </a:lnTo>
                  <a:lnTo>
                    <a:pt x="1476" y="2530"/>
                  </a:lnTo>
                  <a:lnTo>
                    <a:pt x="1476" y="2532"/>
                  </a:lnTo>
                  <a:lnTo>
                    <a:pt x="1476" y="2534"/>
                  </a:lnTo>
                  <a:lnTo>
                    <a:pt x="1474" y="2538"/>
                  </a:lnTo>
                  <a:lnTo>
                    <a:pt x="1474" y="2539"/>
                  </a:lnTo>
                  <a:lnTo>
                    <a:pt x="1472" y="2541"/>
                  </a:lnTo>
                  <a:lnTo>
                    <a:pt x="1472" y="2543"/>
                  </a:lnTo>
                  <a:lnTo>
                    <a:pt x="1472" y="2545"/>
                  </a:lnTo>
                  <a:lnTo>
                    <a:pt x="1470" y="2545"/>
                  </a:lnTo>
                  <a:lnTo>
                    <a:pt x="1470" y="2547"/>
                  </a:lnTo>
                  <a:lnTo>
                    <a:pt x="1470" y="2549"/>
                  </a:lnTo>
                  <a:lnTo>
                    <a:pt x="1470" y="2550"/>
                  </a:lnTo>
                  <a:lnTo>
                    <a:pt x="1469" y="2552"/>
                  </a:lnTo>
                  <a:lnTo>
                    <a:pt x="1469" y="2554"/>
                  </a:lnTo>
                  <a:lnTo>
                    <a:pt x="1467" y="2556"/>
                  </a:lnTo>
                  <a:lnTo>
                    <a:pt x="1467" y="2558"/>
                  </a:lnTo>
                  <a:lnTo>
                    <a:pt x="1467" y="2560"/>
                  </a:lnTo>
                  <a:lnTo>
                    <a:pt x="1465" y="2562"/>
                  </a:lnTo>
                  <a:lnTo>
                    <a:pt x="1465" y="2563"/>
                  </a:lnTo>
                  <a:lnTo>
                    <a:pt x="1465" y="2565"/>
                  </a:lnTo>
                  <a:lnTo>
                    <a:pt x="1463" y="2567"/>
                  </a:lnTo>
                  <a:lnTo>
                    <a:pt x="1463" y="2571"/>
                  </a:lnTo>
                  <a:lnTo>
                    <a:pt x="1461" y="2573"/>
                  </a:lnTo>
                  <a:lnTo>
                    <a:pt x="1461" y="2574"/>
                  </a:lnTo>
                  <a:lnTo>
                    <a:pt x="1459" y="2576"/>
                  </a:lnTo>
                  <a:lnTo>
                    <a:pt x="1459" y="2578"/>
                  </a:lnTo>
                  <a:lnTo>
                    <a:pt x="1457" y="2580"/>
                  </a:lnTo>
                  <a:lnTo>
                    <a:pt x="1457" y="2582"/>
                  </a:lnTo>
                  <a:lnTo>
                    <a:pt x="1456" y="2584"/>
                  </a:lnTo>
                  <a:lnTo>
                    <a:pt x="1456" y="2586"/>
                  </a:lnTo>
                  <a:lnTo>
                    <a:pt x="1454" y="2587"/>
                  </a:lnTo>
                  <a:lnTo>
                    <a:pt x="1454" y="2589"/>
                  </a:lnTo>
                  <a:lnTo>
                    <a:pt x="1454" y="2591"/>
                  </a:lnTo>
                  <a:lnTo>
                    <a:pt x="1454" y="2593"/>
                  </a:lnTo>
                  <a:lnTo>
                    <a:pt x="1452" y="2593"/>
                  </a:lnTo>
                  <a:lnTo>
                    <a:pt x="1452" y="2595"/>
                  </a:lnTo>
                  <a:lnTo>
                    <a:pt x="1452" y="2597"/>
                  </a:lnTo>
                  <a:lnTo>
                    <a:pt x="1450" y="2598"/>
                  </a:lnTo>
                  <a:lnTo>
                    <a:pt x="1450" y="2600"/>
                  </a:lnTo>
                  <a:lnTo>
                    <a:pt x="1450" y="2602"/>
                  </a:lnTo>
                  <a:lnTo>
                    <a:pt x="1450" y="2604"/>
                  </a:lnTo>
                  <a:lnTo>
                    <a:pt x="1448" y="2604"/>
                  </a:lnTo>
                  <a:lnTo>
                    <a:pt x="1448" y="2606"/>
                  </a:lnTo>
                  <a:lnTo>
                    <a:pt x="1448" y="2608"/>
                  </a:lnTo>
                  <a:lnTo>
                    <a:pt x="1448" y="2610"/>
                  </a:lnTo>
                  <a:lnTo>
                    <a:pt x="1448" y="2611"/>
                  </a:lnTo>
                  <a:lnTo>
                    <a:pt x="1448" y="2613"/>
                  </a:lnTo>
                  <a:lnTo>
                    <a:pt x="1448" y="2615"/>
                  </a:lnTo>
                  <a:lnTo>
                    <a:pt x="1446" y="2617"/>
                  </a:lnTo>
                  <a:lnTo>
                    <a:pt x="1446" y="2619"/>
                  </a:lnTo>
                  <a:lnTo>
                    <a:pt x="1446" y="2621"/>
                  </a:lnTo>
                  <a:lnTo>
                    <a:pt x="1445" y="2622"/>
                  </a:lnTo>
                  <a:lnTo>
                    <a:pt x="1445" y="2624"/>
                  </a:lnTo>
                  <a:lnTo>
                    <a:pt x="1445" y="2626"/>
                  </a:lnTo>
                  <a:lnTo>
                    <a:pt x="1445" y="2628"/>
                  </a:lnTo>
                  <a:lnTo>
                    <a:pt x="1443" y="2630"/>
                  </a:lnTo>
                  <a:lnTo>
                    <a:pt x="1443" y="2632"/>
                  </a:lnTo>
                  <a:lnTo>
                    <a:pt x="1443" y="2634"/>
                  </a:lnTo>
                  <a:lnTo>
                    <a:pt x="1443" y="2635"/>
                  </a:lnTo>
                  <a:lnTo>
                    <a:pt x="1443" y="2637"/>
                  </a:lnTo>
                  <a:lnTo>
                    <a:pt x="1443" y="2639"/>
                  </a:lnTo>
                  <a:lnTo>
                    <a:pt x="1441" y="2639"/>
                  </a:lnTo>
                  <a:lnTo>
                    <a:pt x="1441" y="2641"/>
                  </a:lnTo>
                  <a:lnTo>
                    <a:pt x="1441" y="2643"/>
                  </a:lnTo>
                  <a:lnTo>
                    <a:pt x="1441" y="2645"/>
                  </a:lnTo>
                  <a:lnTo>
                    <a:pt x="1441" y="2646"/>
                  </a:lnTo>
                  <a:lnTo>
                    <a:pt x="1439" y="2646"/>
                  </a:lnTo>
                  <a:lnTo>
                    <a:pt x="1439" y="2648"/>
                  </a:lnTo>
                  <a:lnTo>
                    <a:pt x="1439" y="2650"/>
                  </a:lnTo>
                  <a:lnTo>
                    <a:pt x="1439" y="2652"/>
                  </a:lnTo>
                  <a:lnTo>
                    <a:pt x="1437" y="2652"/>
                  </a:lnTo>
                  <a:lnTo>
                    <a:pt x="1437" y="2654"/>
                  </a:lnTo>
                  <a:lnTo>
                    <a:pt x="1437" y="2656"/>
                  </a:lnTo>
                  <a:lnTo>
                    <a:pt x="1437" y="2658"/>
                  </a:lnTo>
                  <a:lnTo>
                    <a:pt x="1435" y="2658"/>
                  </a:lnTo>
                  <a:lnTo>
                    <a:pt x="1435" y="2659"/>
                  </a:lnTo>
                  <a:lnTo>
                    <a:pt x="1435" y="2661"/>
                  </a:lnTo>
                  <a:lnTo>
                    <a:pt x="1435" y="2663"/>
                  </a:lnTo>
                  <a:lnTo>
                    <a:pt x="1433" y="2663"/>
                  </a:lnTo>
                  <a:lnTo>
                    <a:pt x="1433" y="2665"/>
                  </a:lnTo>
                  <a:lnTo>
                    <a:pt x="1433" y="2667"/>
                  </a:lnTo>
                  <a:lnTo>
                    <a:pt x="1432" y="2669"/>
                  </a:lnTo>
                  <a:lnTo>
                    <a:pt x="1432" y="2670"/>
                  </a:lnTo>
                  <a:lnTo>
                    <a:pt x="1432" y="2672"/>
                  </a:lnTo>
                  <a:lnTo>
                    <a:pt x="1430" y="2674"/>
                  </a:lnTo>
                  <a:lnTo>
                    <a:pt x="1430" y="2676"/>
                  </a:lnTo>
                  <a:lnTo>
                    <a:pt x="1430" y="2678"/>
                  </a:lnTo>
                  <a:lnTo>
                    <a:pt x="1428" y="2678"/>
                  </a:lnTo>
                  <a:lnTo>
                    <a:pt x="1428" y="2680"/>
                  </a:lnTo>
                  <a:lnTo>
                    <a:pt x="1428" y="2682"/>
                  </a:lnTo>
                  <a:lnTo>
                    <a:pt x="1428" y="2683"/>
                  </a:lnTo>
                  <a:lnTo>
                    <a:pt x="1426" y="2683"/>
                  </a:lnTo>
                  <a:lnTo>
                    <a:pt x="1426" y="2685"/>
                  </a:lnTo>
                  <a:lnTo>
                    <a:pt x="1426" y="2687"/>
                  </a:lnTo>
                  <a:lnTo>
                    <a:pt x="1424" y="2689"/>
                  </a:lnTo>
                  <a:lnTo>
                    <a:pt x="1424" y="2691"/>
                  </a:lnTo>
                  <a:lnTo>
                    <a:pt x="1424" y="2693"/>
                  </a:lnTo>
                  <a:lnTo>
                    <a:pt x="1424" y="2694"/>
                  </a:lnTo>
                  <a:lnTo>
                    <a:pt x="1422" y="2694"/>
                  </a:lnTo>
                  <a:lnTo>
                    <a:pt x="1422" y="2696"/>
                  </a:lnTo>
                  <a:lnTo>
                    <a:pt x="1422" y="2698"/>
                  </a:lnTo>
                  <a:lnTo>
                    <a:pt x="1421" y="2698"/>
                  </a:lnTo>
                  <a:lnTo>
                    <a:pt x="1421" y="2700"/>
                  </a:lnTo>
                  <a:lnTo>
                    <a:pt x="1421" y="2702"/>
                  </a:lnTo>
                  <a:lnTo>
                    <a:pt x="1421" y="2704"/>
                  </a:lnTo>
                  <a:lnTo>
                    <a:pt x="1419" y="2706"/>
                  </a:lnTo>
                  <a:lnTo>
                    <a:pt x="1419" y="2707"/>
                  </a:lnTo>
                  <a:lnTo>
                    <a:pt x="1419" y="2709"/>
                  </a:lnTo>
                  <a:lnTo>
                    <a:pt x="1417" y="2711"/>
                  </a:lnTo>
                  <a:lnTo>
                    <a:pt x="1417" y="2713"/>
                  </a:lnTo>
                  <a:lnTo>
                    <a:pt x="1415" y="2715"/>
                  </a:lnTo>
                  <a:lnTo>
                    <a:pt x="1415" y="2717"/>
                  </a:lnTo>
                  <a:lnTo>
                    <a:pt x="1415" y="2718"/>
                  </a:lnTo>
                  <a:lnTo>
                    <a:pt x="1413" y="2718"/>
                  </a:lnTo>
                  <a:lnTo>
                    <a:pt x="1413" y="2720"/>
                  </a:lnTo>
                  <a:lnTo>
                    <a:pt x="1413" y="2722"/>
                  </a:lnTo>
                  <a:lnTo>
                    <a:pt x="1413" y="2724"/>
                  </a:lnTo>
                  <a:lnTo>
                    <a:pt x="1411" y="2724"/>
                  </a:lnTo>
                  <a:lnTo>
                    <a:pt x="1411" y="2726"/>
                  </a:lnTo>
                  <a:lnTo>
                    <a:pt x="1411" y="2728"/>
                  </a:lnTo>
                  <a:lnTo>
                    <a:pt x="1409" y="2730"/>
                  </a:lnTo>
                  <a:lnTo>
                    <a:pt x="1409" y="2731"/>
                  </a:lnTo>
                  <a:lnTo>
                    <a:pt x="1409" y="2733"/>
                  </a:lnTo>
                  <a:lnTo>
                    <a:pt x="1409" y="2735"/>
                  </a:lnTo>
                  <a:lnTo>
                    <a:pt x="1408" y="2735"/>
                  </a:lnTo>
                  <a:lnTo>
                    <a:pt x="1408" y="2737"/>
                  </a:lnTo>
                  <a:lnTo>
                    <a:pt x="1408" y="2739"/>
                  </a:lnTo>
                  <a:lnTo>
                    <a:pt x="1408" y="2741"/>
                  </a:lnTo>
                  <a:lnTo>
                    <a:pt x="1406" y="2742"/>
                  </a:lnTo>
                  <a:lnTo>
                    <a:pt x="1406" y="2744"/>
                  </a:lnTo>
                  <a:lnTo>
                    <a:pt x="1404" y="2746"/>
                  </a:lnTo>
                  <a:lnTo>
                    <a:pt x="1404" y="2748"/>
                  </a:lnTo>
                  <a:lnTo>
                    <a:pt x="1404" y="2750"/>
                  </a:lnTo>
                  <a:lnTo>
                    <a:pt x="1402" y="2752"/>
                  </a:lnTo>
                  <a:lnTo>
                    <a:pt x="1400" y="2754"/>
                  </a:lnTo>
                  <a:lnTo>
                    <a:pt x="1400" y="2755"/>
                  </a:lnTo>
                  <a:lnTo>
                    <a:pt x="1400" y="2757"/>
                  </a:lnTo>
                  <a:lnTo>
                    <a:pt x="1398" y="2759"/>
                  </a:lnTo>
                  <a:lnTo>
                    <a:pt x="1398" y="2761"/>
                  </a:lnTo>
                  <a:lnTo>
                    <a:pt x="1398" y="2763"/>
                  </a:lnTo>
                  <a:lnTo>
                    <a:pt x="1397" y="2765"/>
                  </a:lnTo>
                  <a:lnTo>
                    <a:pt x="1397" y="2767"/>
                  </a:lnTo>
                  <a:lnTo>
                    <a:pt x="1395" y="2768"/>
                  </a:lnTo>
                  <a:lnTo>
                    <a:pt x="1395" y="2770"/>
                  </a:lnTo>
                  <a:lnTo>
                    <a:pt x="1395" y="2772"/>
                  </a:lnTo>
                  <a:lnTo>
                    <a:pt x="1393" y="2774"/>
                  </a:lnTo>
                  <a:lnTo>
                    <a:pt x="1393" y="2776"/>
                  </a:lnTo>
                  <a:lnTo>
                    <a:pt x="1391" y="2778"/>
                  </a:lnTo>
                  <a:lnTo>
                    <a:pt x="1391" y="2779"/>
                  </a:lnTo>
                  <a:lnTo>
                    <a:pt x="1391" y="2781"/>
                  </a:lnTo>
                  <a:lnTo>
                    <a:pt x="1389" y="2783"/>
                  </a:lnTo>
                  <a:lnTo>
                    <a:pt x="1389" y="2785"/>
                  </a:lnTo>
                  <a:lnTo>
                    <a:pt x="1389" y="2787"/>
                  </a:lnTo>
                  <a:lnTo>
                    <a:pt x="1387" y="2789"/>
                  </a:lnTo>
                  <a:lnTo>
                    <a:pt x="1387" y="2791"/>
                  </a:lnTo>
                  <a:lnTo>
                    <a:pt x="1385" y="2792"/>
                  </a:lnTo>
                  <a:lnTo>
                    <a:pt x="1384" y="2794"/>
                  </a:lnTo>
                  <a:lnTo>
                    <a:pt x="1384" y="2796"/>
                  </a:lnTo>
                  <a:lnTo>
                    <a:pt x="1384" y="2798"/>
                  </a:lnTo>
                  <a:lnTo>
                    <a:pt x="1382" y="2800"/>
                  </a:lnTo>
                  <a:lnTo>
                    <a:pt x="1382" y="2802"/>
                  </a:lnTo>
                  <a:lnTo>
                    <a:pt x="1380" y="2802"/>
                  </a:lnTo>
                  <a:lnTo>
                    <a:pt x="1380" y="2803"/>
                  </a:lnTo>
                  <a:lnTo>
                    <a:pt x="1380" y="2805"/>
                  </a:lnTo>
                  <a:lnTo>
                    <a:pt x="1380" y="2807"/>
                  </a:lnTo>
                  <a:lnTo>
                    <a:pt x="1380" y="2809"/>
                  </a:lnTo>
                  <a:lnTo>
                    <a:pt x="1378" y="2809"/>
                  </a:lnTo>
                  <a:lnTo>
                    <a:pt x="1378" y="2811"/>
                  </a:lnTo>
                  <a:lnTo>
                    <a:pt x="1378" y="2813"/>
                  </a:lnTo>
                  <a:lnTo>
                    <a:pt x="1376" y="2815"/>
                  </a:lnTo>
                  <a:lnTo>
                    <a:pt x="1376" y="2816"/>
                  </a:lnTo>
                  <a:lnTo>
                    <a:pt x="1374" y="2818"/>
                  </a:lnTo>
                  <a:lnTo>
                    <a:pt x="1374" y="2820"/>
                  </a:lnTo>
                  <a:lnTo>
                    <a:pt x="1374" y="2822"/>
                  </a:lnTo>
                  <a:lnTo>
                    <a:pt x="1372" y="2822"/>
                  </a:lnTo>
                  <a:lnTo>
                    <a:pt x="1372" y="2824"/>
                  </a:lnTo>
                  <a:lnTo>
                    <a:pt x="1372" y="2826"/>
                  </a:lnTo>
                  <a:lnTo>
                    <a:pt x="1371" y="2826"/>
                  </a:lnTo>
                  <a:lnTo>
                    <a:pt x="1371" y="2827"/>
                  </a:lnTo>
                  <a:lnTo>
                    <a:pt x="1371" y="2829"/>
                  </a:lnTo>
                  <a:lnTo>
                    <a:pt x="1369" y="2831"/>
                  </a:lnTo>
                  <a:lnTo>
                    <a:pt x="1369" y="2833"/>
                  </a:lnTo>
                  <a:lnTo>
                    <a:pt x="1367" y="2835"/>
                  </a:lnTo>
                  <a:lnTo>
                    <a:pt x="1367" y="2837"/>
                  </a:lnTo>
                  <a:lnTo>
                    <a:pt x="1367" y="2839"/>
                  </a:lnTo>
                  <a:lnTo>
                    <a:pt x="1365" y="2839"/>
                  </a:lnTo>
                  <a:lnTo>
                    <a:pt x="1365" y="2840"/>
                  </a:lnTo>
                  <a:lnTo>
                    <a:pt x="1363" y="2842"/>
                  </a:lnTo>
                  <a:lnTo>
                    <a:pt x="1363" y="2844"/>
                  </a:lnTo>
                  <a:lnTo>
                    <a:pt x="1361" y="2846"/>
                  </a:lnTo>
                  <a:lnTo>
                    <a:pt x="1361" y="2848"/>
                  </a:lnTo>
                  <a:lnTo>
                    <a:pt x="1360" y="2848"/>
                  </a:lnTo>
                  <a:lnTo>
                    <a:pt x="1360" y="2850"/>
                  </a:lnTo>
                  <a:lnTo>
                    <a:pt x="1360" y="2851"/>
                  </a:lnTo>
                  <a:lnTo>
                    <a:pt x="1358" y="2851"/>
                  </a:lnTo>
                  <a:lnTo>
                    <a:pt x="1358" y="2853"/>
                  </a:lnTo>
                  <a:lnTo>
                    <a:pt x="1360" y="2853"/>
                  </a:lnTo>
                  <a:lnTo>
                    <a:pt x="1360" y="2855"/>
                  </a:lnTo>
                  <a:lnTo>
                    <a:pt x="1358" y="2855"/>
                  </a:lnTo>
                  <a:lnTo>
                    <a:pt x="1358" y="2857"/>
                  </a:lnTo>
                  <a:lnTo>
                    <a:pt x="1358" y="2859"/>
                  </a:lnTo>
                  <a:lnTo>
                    <a:pt x="1356" y="2859"/>
                  </a:lnTo>
                  <a:lnTo>
                    <a:pt x="1356" y="2861"/>
                  </a:lnTo>
                  <a:lnTo>
                    <a:pt x="1356" y="2863"/>
                  </a:lnTo>
                  <a:lnTo>
                    <a:pt x="1354" y="2863"/>
                  </a:lnTo>
                  <a:lnTo>
                    <a:pt x="1354" y="2864"/>
                  </a:lnTo>
                  <a:lnTo>
                    <a:pt x="1354" y="2866"/>
                  </a:lnTo>
                  <a:lnTo>
                    <a:pt x="1354" y="2868"/>
                  </a:lnTo>
                  <a:lnTo>
                    <a:pt x="1352" y="2868"/>
                  </a:lnTo>
                  <a:lnTo>
                    <a:pt x="1352" y="2870"/>
                  </a:lnTo>
                  <a:lnTo>
                    <a:pt x="1352" y="2872"/>
                  </a:lnTo>
                  <a:lnTo>
                    <a:pt x="1350" y="2872"/>
                  </a:lnTo>
                  <a:lnTo>
                    <a:pt x="1350" y="2874"/>
                  </a:lnTo>
                  <a:lnTo>
                    <a:pt x="1350" y="2875"/>
                  </a:lnTo>
                  <a:lnTo>
                    <a:pt x="1350" y="2877"/>
                  </a:lnTo>
                  <a:lnTo>
                    <a:pt x="1348" y="2877"/>
                  </a:lnTo>
                  <a:lnTo>
                    <a:pt x="1348" y="2879"/>
                  </a:lnTo>
                  <a:lnTo>
                    <a:pt x="1348" y="2881"/>
                  </a:lnTo>
                  <a:lnTo>
                    <a:pt x="1348" y="2883"/>
                  </a:lnTo>
                  <a:lnTo>
                    <a:pt x="1347" y="2883"/>
                  </a:lnTo>
                  <a:lnTo>
                    <a:pt x="1347" y="2885"/>
                  </a:lnTo>
                  <a:lnTo>
                    <a:pt x="1347" y="2887"/>
                  </a:lnTo>
                  <a:lnTo>
                    <a:pt x="1345" y="2887"/>
                  </a:lnTo>
                  <a:lnTo>
                    <a:pt x="1345" y="2888"/>
                  </a:lnTo>
                  <a:lnTo>
                    <a:pt x="1345" y="2890"/>
                  </a:lnTo>
                  <a:lnTo>
                    <a:pt x="1343" y="2890"/>
                  </a:lnTo>
                  <a:lnTo>
                    <a:pt x="1343" y="2892"/>
                  </a:lnTo>
                  <a:lnTo>
                    <a:pt x="1343" y="2894"/>
                  </a:lnTo>
                  <a:lnTo>
                    <a:pt x="1341" y="2894"/>
                  </a:lnTo>
                  <a:lnTo>
                    <a:pt x="1341" y="2896"/>
                  </a:lnTo>
                  <a:lnTo>
                    <a:pt x="1341" y="2898"/>
                  </a:lnTo>
                  <a:lnTo>
                    <a:pt x="1339" y="2898"/>
                  </a:lnTo>
                  <a:lnTo>
                    <a:pt x="1339" y="2899"/>
                  </a:lnTo>
                  <a:lnTo>
                    <a:pt x="1339" y="2901"/>
                  </a:lnTo>
                  <a:lnTo>
                    <a:pt x="1339" y="2903"/>
                  </a:lnTo>
                  <a:lnTo>
                    <a:pt x="1337" y="2903"/>
                  </a:lnTo>
                  <a:lnTo>
                    <a:pt x="1337" y="2905"/>
                  </a:lnTo>
                  <a:lnTo>
                    <a:pt x="1337" y="2907"/>
                  </a:lnTo>
                  <a:lnTo>
                    <a:pt x="1337" y="2909"/>
                  </a:lnTo>
                  <a:lnTo>
                    <a:pt x="1336" y="2911"/>
                  </a:lnTo>
                  <a:lnTo>
                    <a:pt x="1336" y="2912"/>
                  </a:lnTo>
                  <a:lnTo>
                    <a:pt x="1336" y="2914"/>
                  </a:lnTo>
                  <a:lnTo>
                    <a:pt x="1336" y="2916"/>
                  </a:lnTo>
                  <a:lnTo>
                    <a:pt x="1334" y="2916"/>
                  </a:lnTo>
                  <a:lnTo>
                    <a:pt x="1334" y="2918"/>
                  </a:lnTo>
                  <a:lnTo>
                    <a:pt x="1334" y="2920"/>
                  </a:lnTo>
                  <a:lnTo>
                    <a:pt x="1332" y="2922"/>
                  </a:lnTo>
                  <a:lnTo>
                    <a:pt x="1332" y="2923"/>
                  </a:lnTo>
                  <a:lnTo>
                    <a:pt x="1332" y="2925"/>
                  </a:lnTo>
                  <a:lnTo>
                    <a:pt x="1330" y="2925"/>
                  </a:lnTo>
                  <a:lnTo>
                    <a:pt x="1330" y="2927"/>
                  </a:lnTo>
                  <a:lnTo>
                    <a:pt x="1330" y="2929"/>
                  </a:lnTo>
                  <a:lnTo>
                    <a:pt x="1330" y="2931"/>
                  </a:lnTo>
                  <a:lnTo>
                    <a:pt x="1328" y="2931"/>
                  </a:lnTo>
                  <a:lnTo>
                    <a:pt x="1328" y="2933"/>
                  </a:lnTo>
                  <a:lnTo>
                    <a:pt x="1328" y="2935"/>
                  </a:lnTo>
                  <a:lnTo>
                    <a:pt x="1328" y="2936"/>
                  </a:lnTo>
                  <a:lnTo>
                    <a:pt x="1326" y="2936"/>
                  </a:lnTo>
                  <a:lnTo>
                    <a:pt x="1326" y="2938"/>
                  </a:lnTo>
                  <a:lnTo>
                    <a:pt x="1326" y="2940"/>
                  </a:lnTo>
                  <a:lnTo>
                    <a:pt x="1326" y="2942"/>
                  </a:lnTo>
                  <a:lnTo>
                    <a:pt x="1324" y="2942"/>
                  </a:lnTo>
                  <a:lnTo>
                    <a:pt x="1324" y="2944"/>
                  </a:lnTo>
                  <a:lnTo>
                    <a:pt x="1324" y="2946"/>
                  </a:lnTo>
                  <a:lnTo>
                    <a:pt x="1323" y="2946"/>
                  </a:lnTo>
                  <a:lnTo>
                    <a:pt x="1323" y="2947"/>
                  </a:lnTo>
                  <a:lnTo>
                    <a:pt x="1323" y="2949"/>
                  </a:lnTo>
                  <a:lnTo>
                    <a:pt x="1323" y="2951"/>
                  </a:lnTo>
                  <a:lnTo>
                    <a:pt x="1323" y="2953"/>
                  </a:lnTo>
                  <a:lnTo>
                    <a:pt x="1323" y="2955"/>
                  </a:lnTo>
                  <a:lnTo>
                    <a:pt x="1321" y="2955"/>
                  </a:lnTo>
                  <a:lnTo>
                    <a:pt x="1321" y="2957"/>
                  </a:lnTo>
                  <a:lnTo>
                    <a:pt x="1321" y="2959"/>
                  </a:lnTo>
                  <a:lnTo>
                    <a:pt x="1321" y="2960"/>
                  </a:lnTo>
                  <a:lnTo>
                    <a:pt x="1321" y="2962"/>
                  </a:lnTo>
                  <a:lnTo>
                    <a:pt x="1319" y="2962"/>
                  </a:lnTo>
                  <a:lnTo>
                    <a:pt x="1319" y="2964"/>
                  </a:lnTo>
                  <a:lnTo>
                    <a:pt x="1319" y="2966"/>
                  </a:lnTo>
                  <a:lnTo>
                    <a:pt x="1319" y="2968"/>
                  </a:lnTo>
                  <a:lnTo>
                    <a:pt x="1319" y="2970"/>
                  </a:lnTo>
                  <a:lnTo>
                    <a:pt x="1319" y="2971"/>
                  </a:lnTo>
                  <a:lnTo>
                    <a:pt x="1319" y="2973"/>
                  </a:lnTo>
                  <a:lnTo>
                    <a:pt x="1317" y="2975"/>
                  </a:lnTo>
                  <a:lnTo>
                    <a:pt x="1317" y="2977"/>
                  </a:lnTo>
                  <a:lnTo>
                    <a:pt x="1317" y="2979"/>
                  </a:lnTo>
                  <a:lnTo>
                    <a:pt x="1317" y="2981"/>
                  </a:lnTo>
                  <a:lnTo>
                    <a:pt x="1317" y="2983"/>
                  </a:lnTo>
                  <a:lnTo>
                    <a:pt x="1315" y="2984"/>
                  </a:lnTo>
                  <a:lnTo>
                    <a:pt x="1315" y="2986"/>
                  </a:lnTo>
                  <a:lnTo>
                    <a:pt x="1315" y="2988"/>
                  </a:lnTo>
                  <a:lnTo>
                    <a:pt x="1315" y="2990"/>
                  </a:lnTo>
                  <a:lnTo>
                    <a:pt x="1315" y="2992"/>
                  </a:lnTo>
                  <a:lnTo>
                    <a:pt x="1315" y="2994"/>
                  </a:lnTo>
                  <a:lnTo>
                    <a:pt x="1313" y="2994"/>
                  </a:lnTo>
                  <a:lnTo>
                    <a:pt x="1313" y="2995"/>
                  </a:lnTo>
                  <a:lnTo>
                    <a:pt x="1313" y="2997"/>
                  </a:lnTo>
                  <a:lnTo>
                    <a:pt x="1313" y="2999"/>
                  </a:lnTo>
                  <a:lnTo>
                    <a:pt x="1313" y="3001"/>
                  </a:lnTo>
                  <a:lnTo>
                    <a:pt x="1313" y="3003"/>
                  </a:lnTo>
                  <a:lnTo>
                    <a:pt x="1312" y="3003"/>
                  </a:lnTo>
                  <a:lnTo>
                    <a:pt x="1312" y="3005"/>
                  </a:lnTo>
                  <a:lnTo>
                    <a:pt x="1312" y="3007"/>
                  </a:lnTo>
                  <a:lnTo>
                    <a:pt x="1312" y="3008"/>
                  </a:lnTo>
                  <a:lnTo>
                    <a:pt x="1312" y="3010"/>
                  </a:lnTo>
                  <a:lnTo>
                    <a:pt x="1313" y="3010"/>
                  </a:lnTo>
                  <a:lnTo>
                    <a:pt x="1312" y="3012"/>
                  </a:lnTo>
                  <a:lnTo>
                    <a:pt x="1312" y="3014"/>
                  </a:lnTo>
                  <a:lnTo>
                    <a:pt x="1312" y="3016"/>
                  </a:lnTo>
                  <a:lnTo>
                    <a:pt x="1312" y="3018"/>
                  </a:lnTo>
                  <a:lnTo>
                    <a:pt x="1312" y="3020"/>
                  </a:lnTo>
                  <a:lnTo>
                    <a:pt x="1312" y="3021"/>
                  </a:lnTo>
                  <a:lnTo>
                    <a:pt x="1312" y="3023"/>
                  </a:lnTo>
                  <a:lnTo>
                    <a:pt x="1312" y="3025"/>
                  </a:lnTo>
                  <a:lnTo>
                    <a:pt x="1312" y="3027"/>
                  </a:lnTo>
                  <a:lnTo>
                    <a:pt x="1310" y="3027"/>
                  </a:lnTo>
                  <a:lnTo>
                    <a:pt x="1310" y="3029"/>
                  </a:lnTo>
                  <a:lnTo>
                    <a:pt x="1310" y="3031"/>
                  </a:lnTo>
                  <a:lnTo>
                    <a:pt x="1310" y="3032"/>
                  </a:lnTo>
                  <a:lnTo>
                    <a:pt x="1308" y="3032"/>
                  </a:lnTo>
                  <a:lnTo>
                    <a:pt x="1308" y="3034"/>
                  </a:lnTo>
                  <a:lnTo>
                    <a:pt x="1308" y="3036"/>
                  </a:lnTo>
                  <a:lnTo>
                    <a:pt x="1308" y="3038"/>
                  </a:lnTo>
                  <a:lnTo>
                    <a:pt x="1306" y="3038"/>
                  </a:lnTo>
                  <a:lnTo>
                    <a:pt x="1306" y="3040"/>
                  </a:lnTo>
                  <a:lnTo>
                    <a:pt x="1306" y="3042"/>
                  </a:lnTo>
                  <a:lnTo>
                    <a:pt x="1306" y="3044"/>
                  </a:lnTo>
                  <a:lnTo>
                    <a:pt x="1308" y="3044"/>
                  </a:lnTo>
                  <a:lnTo>
                    <a:pt x="1308" y="3045"/>
                  </a:lnTo>
                  <a:lnTo>
                    <a:pt x="1306" y="3045"/>
                  </a:lnTo>
                  <a:lnTo>
                    <a:pt x="1306" y="3047"/>
                  </a:lnTo>
                  <a:lnTo>
                    <a:pt x="1306" y="3049"/>
                  </a:lnTo>
                  <a:lnTo>
                    <a:pt x="1306" y="3051"/>
                  </a:lnTo>
                  <a:lnTo>
                    <a:pt x="1306" y="3053"/>
                  </a:lnTo>
                  <a:lnTo>
                    <a:pt x="1306" y="3055"/>
                  </a:lnTo>
                  <a:lnTo>
                    <a:pt x="1306" y="3056"/>
                  </a:lnTo>
                  <a:lnTo>
                    <a:pt x="1304" y="3056"/>
                  </a:lnTo>
                  <a:lnTo>
                    <a:pt x="1304" y="3058"/>
                  </a:lnTo>
                  <a:lnTo>
                    <a:pt x="1304" y="3060"/>
                  </a:lnTo>
                  <a:lnTo>
                    <a:pt x="1304" y="3062"/>
                  </a:lnTo>
                  <a:lnTo>
                    <a:pt x="1304" y="3064"/>
                  </a:lnTo>
                  <a:lnTo>
                    <a:pt x="1302" y="3064"/>
                  </a:lnTo>
                  <a:lnTo>
                    <a:pt x="1302" y="3066"/>
                  </a:lnTo>
                  <a:lnTo>
                    <a:pt x="1302" y="3068"/>
                  </a:lnTo>
                  <a:lnTo>
                    <a:pt x="1302" y="3069"/>
                  </a:lnTo>
                  <a:lnTo>
                    <a:pt x="1302" y="3071"/>
                  </a:lnTo>
                  <a:lnTo>
                    <a:pt x="1300" y="3071"/>
                  </a:lnTo>
                  <a:lnTo>
                    <a:pt x="1300" y="3073"/>
                  </a:lnTo>
                  <a:lnTo>
                    <a:pt x="1300" y="3075"/>
                  </a:lnTo>
                  <a:lnTo>
                    <a:pt x="1300" y="3077"/>
                  </a:lnTo>
                  <a:lnTo>
                    <a:pt x="1299" y="3077"/>
                  </a:lnTo>
                  <a:lnTo>
                    <a:pt x="1299" y="3079"/>
                  </a:lnTo>
                  <a:lnTo>
                    <a:pt x="1299" y="3080"/>
                  </a:lnTo>
                  <a:lnTo>
                    <a:pt x="1299" y="3082"/>
                  </a:lnTo>
                  <a:lnTo>
                    <a:pt x="1299" y="3084"/>
                  </a:lnTo>
                  <a:lnTo>
                    <a:pt x="1299" y="3086"/>
                  </a:lnTo>
                  <a:lnTo>
                    <a:pt x="1299" y="3088"/>
                  </a:lnTo>
                  <a:lnTo>
                    <a:pt x="1297" y="3088"/>
                  </a:lnTo>
                  <a:lnTo>
                    <a:pt x="1297" y="3090"/>
                  </a:lnTo>
                  <a:lnTo>
                    <a:pt x="1297" y="3092"/>
                  </a:lnTo>
                  <a:lnTo>
                    <a:pt x="1297" y="3093"/>
                  </a:lnTo>
                  <a:lnTo>
                    <a:pt x="1295" y="3093"/>
                  </a:lnTo>
                  <a:lnTo>
                    <a:pt x="1295" y="3095"/>
                  </a:lnTo>
                  <a:lnTo>
                    <a:pt x="1295" y="3097"/>
                  </a:lnTo>
                  <a:lnTo>
                    <a:pt x="1293" y="3097"/>
                  </a:lnTo>
                  <a:lnTo>
                    <a:pt x="1293" y="3099"/>
                  </a:lnTo>
                  <a:lnTo>
                    <a:pt x="1293" y="3101"/>
                  </a:lnTo>
                  <a:lnTo>
                    <a:pt x="1291" y="3103"/>
                  </a:lnTo>
                  <a:lnTo>
                    <a:pt x="1291" y="3104"/>
                  </a:lnTo>
                  <a:lnTo>
                    <a:pt x="1291" y="3106"/>
                  </a:lnTo>
                  <a:lnTo>
                    <a:pt x="1289" y="3106"/>
                  </a:lnTo>
                  <a:lnTo>
                    <a:pt x="1289" y="3108"/>
                  </a:lnTo>
                  <a:lnTo>
                    <a:pt x="1289" y="3110"/>
                  </a:lnTo>
                  <a:lnTo>
                    <a:pt x="1288" y="3110"/>
                  </a:lnTo>
                  <a:lnTo>
                    <a:pt x="1288" y="3112"/>
                  </a:lnTo>
                  <a:lnTo>
                    <a:pt x="1288" y="3114"/>
                  </a:lnTo>
                  <a:lnTo>
                    <a:pt x="1288" y="3116"/>
                  </a:lnTo>
                  <a:lnTo>
                    <a:pt x="1286" y="3116"/>
                  </a:lnTo>
                  <a:lnTo>
                    <a:pt x="1286" y="3117"/>
                  </a:lnTo>
                  <a:lnTo>
                    <a:pt x="1286" y="3119"/>
                  </a:lnTo>
                  <a:lnTo>
                    <a:pt x="1286" y="3121"/>
                  </a:lnTo>
                  <a:lnTo>
                    <a:pt x="1286" y="3123"/>
                  </a:lnTo>
                  <a:lnTo>
                    <a:pt x="1284" y="3123"/>
                  </a:lnTo>
                  <a:lnTo>
                    <a:pt x="1284" y="3125"/>
                  </a:lnTo>
                  <a:lnTo>
                    <a:pt x="1284" y="3127"/>
                  </a:lnTo>
                  <a:lnTo>
                    <a:pt x="1284" y="3128"/>
                  </a:lnTo>
                  <a:lnTo>
                    <a:pt x="1284" y="3130"/>
                  </a:lnTo>
                  <a:lnTo>
                    <a:pt x="1284" y="3132"/>
                  </a:lnTo>
                  <a:lnTo>
                    <a:pt x="1282" y="3134"/>
                  </a:lnTo>
                  <a:lnTo>
                    <a:pt x="1282" y="3136"/>
                  </a:lnTo>
                  <a:lnTo>
                    <a:pt x="1282" y="3138"/>
                  </a:lnTo>
                  <a:lnTo>
                    <a:pt x="1282" y="3140"/>
                  </a:lnTo>
                  <a:lnTo>
                    <a:pt x="1282" y="3141"/>
                  </a:lnTo>
                  <a:lnTo>
                    <a:pt x="1282" y="3143"/>
                  </a:lnTo>
                  <a:lnTo>
                    <a:pt x="1282" y="3145"/>
                  </a:lnTo>
                  <a:lnTo>
                    <a:pt x="1282" y="3147"/>
                  </a:lnTo>
                  <a:lnTo>
                    <a:pt x="1280" y="3147"/>
                  </a:lnTo>
                  <a:lnTo>
                    <a:pt x="1280" y="3149"/>
                  </a:lnTo>
                  <a:lnTo>
                    <a:pt x="1280" y="3151"/>
                  </a:lnTo>
                  <a:lnTo>
                    <a:pt x="1280" y="3152"/>
                  </a:lnTo>
                  <a:lnTo>
                    <a:pt x="1280" y="3154"/>
                  </a:lnTo>
                  <a:lnTo>
                    <a:pt x="1280" y="3156"/>
                  </a:lnTo>
                  <a:lnTo>
                    <a:pt x="1280" y="3158"/>
                  </a:lnTo>
                  <a:lnTo>
                    <a:pt x="1278" y="3158"/>
                  </a:lnTo>
                  <a:lnTo>
                    <a:pt x="1278" y="3160"/>
                  </a:lnTo>
                  <a:lnTo>
                    <a:pt x="1278" y="3162"/>
                  </a:lnTo>
                  <a:lnTo>
                    <a:pt x="1278" y="3164"/>
                  </a:lnTo>
                  <a:lnTo>
                    <a:pt x="1278" y="3165"/>
                  </a:lnTo>
                  <a:lnTo>
                    <a:pt x="1276" y="3165"/>
                  </a:lnTo>
                  <a:lnTo>
                    <a:pt x="1276" y="3167"/>
                  </a:lnTo>
                  <a:lnTo>
                    <a:pt x="1276" y="3169"/>
                  </a:lnTo>
                  <a:lnTo>
                    <a:pt x="1276" y="3171"/>
                  </a:lnTo>
                  <a:lnTo>
                    <a:pt x="1276" y="3173"/>
                  </a:lnTo>
                  <a:lnTo>
                    <a:pt x="1275" y="3173"/>
                  </a:lnTo>
                  <a:lnTo>
                    <a:pt x="1275" y="3175"/>
                  </a:lnTo>
                  <a:lnTo>
                    <a:pt x="1275" y="3176"/>
                  </a:lnTo>
                  <a:lnTo>
                    <a:pt x="1275" y="3178"/>
                  </a:lnTo>
                  <a:lnTo>
                    <a:pt x="1273" y="3178"/>
                  </a:lnTo>
                  <a:lnTo>
                    <a:pt x="1273" y="3180"/>
                  </a:lnTo>
                  <a:lnTo>
                    <a:pt x="1273" y="3182"/>
                  </a:lnTo>
                  <a:lnTo>
                    <a:pt x="1273" y="3184"/>
                  </a:lnTo>
                  <a:lnTo>
                    <a:pt x="1273" y="3186"/>
                  </a:lnTo>
                  <a:lnTo>
                    <a:pt x="1271" y="3186"/>
                  </a:lnTo>
                  <a:lnTo>
                    <a:pt x="1273" y="3186"/>
                  </a:lnTo>
                  <a:lnTo>
                    <a:pt x="1271" y="3186"/>
                  </a:lnTo>
                  <a:lnTo>
                    <a:pt x="1271" y="3188"/>
                  </a:lnTo>
                  <a:lnTo>
                    <a:pt x="1269" y="3188"/>
                  </a:lnTo>
                  <a:lnTo>
                    <a:pt x="1269" y="3189"/>
                  </a:lnTo>
                  <a:lnTo>
                    <a:pt x="1269" y="3191"/>
                  </a:lnTo>
                  <a:lnTo>
                    <a:pt x="1269" y="3193"/>
                  </a:lnTo>
                  <a:lnTo>
                    <a:pt x="1267" y="3193"/>
                  </a:lnTo>
                  <a:lnTo>
                    <a:pt x="1267" y="3195"/>
                  </a:lnTo>
                  <a:lnTo>
                    <a:pt x="1267" y="3197"/>
                  </a:lnTo>
                  <a:lnTo>
                    <a:pt x="1265" y="3199"/>
                  </a:lnTo>
                  <a:lnTo>
                    <a:pt x="1265" y="3200"/>
                  </a:lnTo>
                  <a:lnTo>
                    <a:pt x="1265" y="3202"/>
                  </a:lnTo>
                  <a:lnTo>
                    <a:pt x="1264" y="3202"/>
                  </a:lnTo>
                  <a:lnTo>
                    <a:pt x="1264" y="3204"/>
                  </a:lnTo>
                  <a:lnTo>
                    <a:pt x="1264" y="3206"/>
                  </a:lnTo>
                  <a:lnTo>
                    <a:pt x="1262" y="3206"/>
                  </a:lnTo>
                  <a:lnTo>
                    <a:pt x="1262" y="3208"/>
                  </a:lnTo>
                  <a:lnTo>
                    <a:pt x="1262" y="3210"/>
                  </a:lnTo>
                  <a:lnTo>
                    <a:pt x="1260" y="3210"/>
                  </a:lnTo>
                  <a:lnTo>
                    <a:pt x="1260" y="3212"/>
                  </a:lnTo>
                  <a:lnTo>
                    <a:pt x="1260" y="3213"/>
                  </a:lnTo>
                  <a:lnTo>
                    <a:pt x="1258" y="3213"/>
                  </a:lnTo>
                  <a:lnTo>
                    <a:pt x="1258" y="3215"/>
                  </a:lnTo>
                  <a:lnTo>
                    <a:pt x="1258" y="3217"/>
                  </a:lnTo>
                  <a:lnTo>
                    <a:pt x="1256" y="3217"/>
                  </a:lnTo>
                  <a:lnTo>
                    <a:pt x="1256" y="3219"/>
                  </a:lnTo>
                  <a:lnTo>
                    <a:pt x="1256" y="3221"/>
                  </a:lnTo>
                  <a:lnTo>
                    <a:pt x="1256" y="3223"/>
                  </a:lnTo>
                  <a:lnTo>
                    <a:pt x="1254" y="3223"/>
                  </a:lnTo>
                  <a:lnTo>
                    <a:pt x="1254" y="3224"/>
                  </a:lnTo>
                  <a:lnTo>
                    <a:pt x="1254" y="3226"/>
                  </a:lnTo>
                  <a:lnTo>
                    <a:pt x="1252" y="3226"/>
                  </a:lnTo>
                  <a:lnTo>
                    <a:pt x="1252" y="3228"/>
                  </a:lnTo>
                  <a:lnTo>
                    <a:pt x="1252" y="3230"/>
                  </a:lnTo>
                  <a:lnTo>
                    <a:pt x="1252" y="3232"/>
                  </a:lnTo>
                  <a:lnTo>
                    <a:pt x="1252" y="3234"/>
                  </a:lnTo>
                  <a:lnTo>
                    <a:pt x="1251" y="3234"/>
                  </a:lnTo>
                  <a:lnTo>
                    <a:pt x="1251" y="3236"/>
                  </a:lnTo>
                  <a:lnTo>
                    <a:pt x="1251" y="3237"/>
                  </a:lnTo>
                  <a:lnTo>
                    <a:pt x="1251" y="3239"/>
                  </a:lnTo>
                  <a:lnTo>
                    <a:pt x="1251" y="3241"/>
                  </a:lnTo>
                  <a:lnTo>
                    <a:pt x="1249" y="3241"/>
                  </a:lnTo>
                  <a:lnTo>
                    <a:pt x="1249" y="3243"/>
                  </a:lnTo>
                  <a:lnTo>
                    <a:pt x="1249" y="3245"/>
                  </a:lnTo>
                  <a:lnTo>
                    <a:pt x="1249" y="3247"/>
                  </a:lnTo>
                  <a:lnTo>
                    <a:pt x="1249" y="3249"/>
                  </a:lnTo>
                  <a:lnTo>
                    <a:pt x="1247" y="3249"/>
                  </a:lnTo>
                  <a:lnTo>
                    <a:pt x="1247" y="3250"/>
                  </a:lnTo>
                  <a:lnTo>
                    <a:pt x="1247" y="3252"/>
                  </a:lnTo>
                  <a:lnTo>
                    <a:pt x="1249" y="3252"/>
                  </a:lnTo>
                  <a:lnTo>
                    <a:pt x="1247" y="3252"/>
                  </a:lnTo>
                  <a:lnTo>
                    <a:pt x="1249" y="3252"/>
                  </a:lnTo>
                  <a:lnTo>
                    <a:pt x="1249" y="3254"/>
                  </a:lnTo>
                  <a:lnTo>
                    <a:pt x="1249" y="3256"/>
                  </a:lnTo>
                  <a:lnTo>
                    <a:pt x="1249" y="3258"/>
                  </a:lnTo>
                  <a:lnTo>
                    <a:pt x="1249" y="3260"/>
                  </a:lnTo>
                  <a:lnTo>
                    <a:pt x="1247" y="3260"/>
                  </a:lnTo>
                  <a:lnTo>
                    <a:pt x="1247" y="3261"/>
                  </a:lnTo>
                  <a:lnTo>
                    <a:pt x="1245" y="3263"/>
                  </a:lnTo>
                  <a:lnTo>
                    <a:pt x="1245" y="3265"/>
                  </a:lnTo>
                  <a:lnTo>
                    <a:pt x="1245" y="3267"/>
                  </a:lnTo>
                  <a:lnTo>
                    <a:pt x="1245" y="3269"/>
                  </a:lnTo>
                  <a:lnTo>
                    <a:pt x="1245" y="3271"/>
                  </a:lnTo>
                  <a:lnTo>
                    <a:pt x="1243" y="3271"/>
                  </a:lnTo>
                  <a:lnTo>
                    <a:pt x="1243" y="3273"/>
                  </a:lnTo>
                  <a:lnTo>
                    <a:pt x="1243" y="3274"/>
                  </a:lnTo>
                  <a:lnTo>
                    <a:pt x="1243" y="3276"/>
                  </a:lnTo>
                  <a:lnTo>
                    <a:pt x="1243" y="3278"/>
                  </a:lnTo>
                  <a:lnTo>
                    <a:pt x="1243" y="3280"/>
                  </a:lnTo>
                  <a:lnTo>
                    <a:pt x="1243" y="3282"/>
                  </a:lnTo>
                  <a:lnTo>
                    <a:pt x="1241" y="3282"/>
                  </a:lnTo>
                  <a:lnTo>
                    <a:pt x="1241" y="3284"/>
                  </a:lnTo>
                  <a:lnTo>
                    <a:pt x="1241" y="3285"/>
                  </a:lnTo>
                  <a:lnTo>
                    <a:pt x="1241" y="3287"/>
                  </a:lnTo>
                  <a:lnTo>
                    <a:pt x="1241" y="3289"/>
                  </a:lnTo>
                  <a:lnTo>
                    <a:pt x="1240" y="3291"/>
                  </a:lnTo>
                  <a:lnTo>
                    <a:pt x="1240" y="3293"/>
                  </a:lnTo>
                  <a:lnTo>
                    <a:pt x="1240" y="3295"/>
                  </a:lnTo>
                  <a:lnTo>
                    <a:pt x="1240" y="3297"/>
                  </a:lnTo>
                  <a:lnTo>
                    <a:pt x="1240" y="3298"/>
                  </a:lnTo>
                  <a:lnTo>
                    <a:pt x="1240" y="3300"/>
                  </a:lnTo>
                  <a:lnTo>
                    <a:pt x="1240" y="3302"/>
                  </a:lnTo>
                  <a:lnTo>
                    <a:pt x="1240" y="3304"/>
                  </a:lnTo>
                  <a:lnTo>
                    <a:pt x="1240" y="3306"/>
                  </a:lnTo>
                  <a:lnTo>
                    <a:pt x="1238" y="3306"/>
                  </a:lnTo>
                  <a:lnTo>
                    <a:pt x="1238" y="3308"/>
                  </a:lnTo>
                  <a:lnTo>
                    <a:pt x="1238" y="3309"/>
                  </a:lnTo>
                  <a:lnTo>
                    <a:pt x="1238" y="3311"/>
                  </a:lnTo>
                  <a:lnTo>
                    <a:pt x="1238" y="3313"/>
                  </a:lnTo>
                  <a:lnTo>
                    <a:pt x="1238" y="3315"/>
                  </a:lnTo>
                  <a:lnTo>
                    <a:pt x="1238" y="3317"/>
                  </a:lnTo>
                  <a:lnTo>
                    <a:pt x="1238" y="3319"/>
                  </a:lnTo>
                  <a:lnTo>
                    <a:pt x="1236" y="3319"/>
                  </a:lnTo>
                  <a:lnTo>
                    <a:pt x="1236" y="3321"/>
                  </a:lnTo>
                  <a:lnTo>
                    <a:pt x="1234" y="3321"/>
                  </a:lnTo>
                  <a:lnTo>
                    <a:pt x="1234" y="3322"/>
                  </a:lnTo>
                  <a:lnTo>
                    <a:pt x="1232" y="3324"/>
                  </a:lnTo>
                  <a:lnTo>
                    <a:pt x="1232" y="3326"/>
                  </a:lnTo>
                  <a:lnTo>
                    <a:pt x="1232" y="3328"/>
                  </a:lnTo>
                  <a:lnTo>
                    <a:pt x="1232" y="3330"/>
                  </a:lnTo>
                  <a:lnTo>
                    <a:pt x="1232" y="3332"/>
                  </a:lnTo>
                  <a:lnTo>
                    <a:pt x="1230" y="3332"/>
                  </a:lnTo>
                  <a:lnTo>
                    <a:pt x="1230" y="3333"/>
                  </a:lnTo>
                  <a:lnTo>
                    <a:pt x="1230" y="3335"/>
                  </a:lnTo>
                  <a:lnTo>
                    <a:pt x="1228" y="3335"/>
                  </a:lnTo>
                  <a:lnTo>
                    <a:pt x="1228" y="3337"/>
                  </a:lnTo>
                  <a:lnTo>
                    <a:pt x="1228" y="3339"/>
                  </a:lnTo>
                  <a:lnTo>
                    <a:pt x="1227" y="3339"/>
                  </a:lnTo>
                  <a:lnTo>
                    <a:pt x="1227" y="3341"/>
                  </a:lnTo>
                  <a:lnTo>
                    <a:pt x="1225" y="3343"/>
                  </a:lnTo>
                  <a:lnTo>
                    <a:pt x="1225" y="3345"/>
                  </a:lnTo>
                  <a:lnTo>
                    <a:pt x="1225" y="3346"/>
                  </a:lnTo>
                  <a:lnTo>
                    <a:pt x="1223" y="3346"/>
                  </a:lnTo>
                  <a:lnTo>
                    <a:pt x="1223" y="3348"/>
                  </a:lnTo>
                  <a:lnTo>
                    <a:pt x="1223" y="3350"/>
                  </a:lnTo>
                  <a:lnTo>
                    <a:pt x="1221" y="3350"/>
                  </a:lnTo>
                  <a:lnTo>
                    <a:pt x="1221" y="3352"/>
                  </a:lnTo>
                  <a:lnTo>
                    <a:pt x="1221" y="3354"/>
                  </a:lnTo>
                  <a:lnTo>
                    <a:pt x="1219" y="3354"/>
                  </a:lnTo>
                  <a:lnTo>
                    <a:pt x="1219" y="3356"/>
                  </a:lnTo>
                  <a:lnTo>
                    <a:pt x="1219" y="3357"/>
                  </a:lnTo>
                  <a:lnTo>
                    <a:pt x="1217" y="3359"/>
                  </a:lnTo>
                  <a:lnTo>
                    <a:pt x="1217" y="3361"/>
                  </a:lnTo>
                  <a:lnTo>
                    <a:pt x="1216" y="3361"/>
                  </a:lnTo>
                  <a:lnTo>
                    <a:pt x="1216" y="3363"/>
                  </a:lnTo>
                  <a:lnTo>
                    <a:pt x="1216" y="3365"/>
                  </a:lnTo>
                  <a:lnTo>
                    <a:pt x="1214" y="3367"/>
                  </a:lnTo>
                  <a:lnTo>
                    <a:pt x="1214" y="3369"/>
                  </a:lnTo>
                  <a:lnTo>
                    <a:pt x="1214" y="3370"/>
                  </a:lnTo>
                  <a:lnTo>
                    <a:pt x="1212" y="3370"/>
                  </a:lnTo>
                  <a:lnTo>
                    <a:pt x="1212" y="3372"/>
                  </a:lnTo>
                  <a:lnTo>
                    <a:pt x="1212" y="3374"/>
                  </a:lnTo>
                  <a:lnTo>
                    <a:pt x="1210" y="3374"/>
                  </a:lnTo>
                  <a:lnTo>
                    <a:pt x="1210" y="3376"/>
                  </a:lnTo>
                  <a:lnTo>
                    <a:pt x="1210" y="3378"/>
                  </a:lnTo>
                  <a:lnTo>
                    <a:pt x="1208" y="3378"/>
                  </a:lnTo>
                  <a:lnTo>
                    <a:pt x="1208" y="3380"/>
                  </a:lnTo>
                  <a:lnTo>
                    <a:pt x="1208" y="3381"/>
                  </a:lnTo>
                  <a:lnTo>
                    <a:pt x="1206" y="3381"/>
                  </a:lnTo>
                  <a:lnTo>
                    <a:pt x="1206" y="3383"/>
                  </a:lnTo>
                  <a:lnTo>
                    <a:pt x="1206" y="3385"/>
                  </a:lnTo>
                  <a:lnTo>
                    <a:pt x="1206" y="3387"/>
                  </a:lnTo>
                  <a:lnTo>
                    <a:pt x="1204" y="3387"/>
                  </a:lnTo>
                  <a:lnTo>
                    <a:pt x="1204" y="3389"/>
                  </a:lnTo>
                  <a:lnTo>
                    <a:pt x="1203" y="3389"/>
                  </a:lnTo>
                  <a:lnTo>
                    <a:pt x="1201" y="3389"/>
                  </a:lnTo>
                  <a:lnTo>
                    <a:pt x="1201" y="3391"/>
                  </a:lnTo>
                  <a:lnTo>
                    <a:pt x="1201" y="3393"/>
                  </a:lnTo>
                  <a:lnTo>
                    <a:pt x="1199" y="3393"/>
                  </a:lnTo>
                  <a:lnTo>
                    <a:pt x="1199" y="3394"/>
                  </a:lnTo>
                  <a:lnTo>
                    <a:pt x="1199" y="3396"/>
                  </a:lnTo>
                  <a:lnTo>
                    <a:pt x="1197" y="3396"/>
                  </a:lnTo>
                  <a:lnTo>
                    <a:pt x="1197" y="3398"/>
                  </a:lnTo>
                  <a:lnTo>
                    <a:pt x="1197" y="3400"/>
                  </a:lnTo>
                  <a:lnTo>
                    <a:pt x="1195" y="3400"/>
                  </a:lnTo>
                  <a:lnTo>
                    <a:pt x="1195" y="3402"/>
                  </a:lnTo>
                  <a:lnTo>
                    <a:pt x="1195" y="3404"/>
                  </a:lnTo>
                  <a:lnTo>
                    <a:pt x="1193" y="3404"/>
                  </a:lnTo>
                  <a:lnTo>
                    <a:pt x="1193" y="3405"/>
                  </a:lnTo>
                  <a:lnTo>
                    <a:pt x="1192" y="3405"/>
                  </a:lnTo>
                  <a:lnTo>
                    <a:pt x="1192" y="3407"/>
                  </a:lnTo>
                  <a:lnTo>
                    <a:pt x="1192" y="3409"/>
                  </a:lnTo>
                  <a:lnTo>
                    <a:pt x="1190" y="3409"/>
                  </a:lnTo>
                  <a:lnTo>
                    <a:pt x="1190" y="3411"/>
                  </a:lnTo>
                  <a:lnTo>
                    <a:pt x="1188" y="3411"/>
                  </a:lnTo>
                  <a:lnTo>
                    <a:pt x="1188" y="3413"/>
                  </a:lnTo>
                  <a:lnTo>
                    <a:pt x="1188" y="3415"/>
                  </a:lnTo>
                  <a:lnTo>
                    <a:pt x="1188" y="3417"/>
                  </a:lnTo>
                  <a:lnTo>
                    <a:pt x="1186" y="3417"/>
                  </a:lnTo>
                  <a:lnTo>
                    <a:pt x="1186" y="3418"/>
                  </a:lnTo>
                  <a:lnTo>
                    <a:pt x="1186" y="3420"/>
                  </a:lnTo>
                  <a:lnTo>
                    <a:pt x="1184" y="3420"/>
                  </a:lnTo>
                  <a:lnTo>
                    <a:pt x="1184" y="3422"/>
                  </a:lnTo>
                  <a:lnTo>
                    <a:pt x="1184" y="3424"/>
                  </a:lnTo>
                  <a:lnTo>
                    <a:pt x="1184" y="3426"/>
                  </a:lnTo>
                  <a:lnTo>
                    <a:pt x="1184" y="3428"/>
                  </a:lnTo>
                  <a:lnTo>
                    <a:pt x="1184" y="3429"/>
                  </a:lnTo>
                  <a:lnTo>
                    <a:pt x="1182" y="3429"/>
                  </a:lnTo>
                  <a:lnTo>
                    <a:pt x="1182" y="3431"/>
                  </a:lnTo>
                  <a:lnTo>
                    <a:pt x="1182" y="3433"/>
                  </a:lnTo>
                  <a:lnTo>
                    <a:pt x="1180" y="3435"/>
                  </a:lnTo>
                  <a:lnTo>
                    <a:pt x="1180" y="3437"/>
                  </a:lnTo>
                  <a:lnTo>
                    <a:pt x="1180" y="3439"/>
                  </a:lnTo>
                  <a:lnTo>
                    <a:pt x="1180" y="3441"/>
                  </a:lnTo>
                  <a:lnTo>
                    <a:pt x="1179" y="3441"/>
                  </a:lnTo>
                  <a:lnTo>
                    <a:pt x="1179" y="3442"/>
                  </a:lnTo>
                  <a:lnTo>
                    <a:pt x="1179" y="3444"/>
                  </a:lnTo>
                  <a:lnTo>
                    <a:pt x="1179" y="3446"/>
                  </a:lnTo>
                  <a:lnTo>
                    <a:pt x="1177" y="3446"/>
                  </a:lnTo>
                  <a:lnTo>
                    <a:pt x="1177" y="3448"/>
                  </a:lnTo>
                  <a:lnTo>
                    <a:pt x="1175" y="3448"/>
                  </a:lnTo>
                  <a:lnTo>
                    <a:pt x="1175" y="3450"/>
                  </a:lnTo>
                  <a:lnTo>
                    <a:pt x="1175" y="3452"/>
                  </a:lnTo>
                  <a:lnTo>
                    <a:pt x="1173" y="3452"/>
                  </a:lnTo>
                  <a:lnTo>
                    <a:pt x="1173" y="3453"/>
                  </a:lnTo>
                  <a:lnTo>
                    <a:pt x="1171" y="3453"/>
                  </a:lnTo>
                  <a:lnTo>
                    <a:pt x="1171" y="3455"/>
                  </a:lnTo>
                  <a:lnTo>
                    <a:pt x="1171" y="3457"/>
                  </a:lnTo>
                  <a:lnTo>
                    <a:pt x="1169" y="3457"/>
                  </a:lnTo>
                  <a:lnTo>
                    <a:pt x="1169" y="3459"/>
                  </a:lnTo>
                  <a:lnTo>
                    <a:pt x="1169" y="3461"/>
                  </a:lnTo>
                  <a:lnTo>
                    <a:pt x="1167" y="3463"/>
                  </a:lnTo>
                  <a:lnTo>
                    <a:pt x="1169" y="3465"/>
                  </a:lnTo>
                  <a:lnTo>
                    <a:pt x="1167" y="3465"/>
                  </a:lnTo>
                  <a:lnTo>
                    <a:pt x="1167" y="3466"/>
                  </a:lnTo>
                  <a:lnTo>
                    <a:pt x="1166" y="3468"/>
                  </a:lnTo>
                  <a:lnTo>
                    <a:pt x="1166" y="3470"/>
                  </a:lnTo>
                  <a:lnTo>
                    <a:pt x="1166" y="3472"/>
                  </a:lnTo>
                  <a:lnTo>
                    <a:pt x="1164" y="3472"/>
                  </a:lnTo>
                  <a:lnTo>
                    <a:pt x="1164" y="3474"/>
                  </a:lnTo>
                  <a:lnTo>
                    <a:pt x="1164" y="3476"/>
                  </a:lnTo>
                  <a:lnTo>
                    <a:pt x="1162" y="3478"/>
                  </a:lnTo>
                  <a:lnTo>
                    <a:pt x="1162" y="3479"/>
                  </a:lnTo>
                  <a:lnTo>
                    <a:pt x="1162" y="3481"/>
                  </a:lnTo>
                  <a:lnTo>
                    <a:pt x="1160" y="3481"/>
                  </a:lnTo>
                  <a:lnTo>
                    <a:pt x="1160" y="3483"/>
                  </a:lnTo>
                  <a:lnTo>
                    <a:pt x="1160" y="3485"/>
                  </a:lnTo>
                  <a:lnTo>
                    <a:pt x="1160" y="3487"/>
                  </a:lnTo>
                  <a:lnTo>
                    <a:pt x="1158" y="3489"/>
                  </a:lnTo>
                  <a:lnTo>
                    <a:pt x="1158" y="3490"/>
                  </a:lnTo>
                  <a:lnTo>
                    <a:pt x="1158" y="3492"/>
                  </a:lnTo>
                  <a:lnTo>
                    <a:pt x="1156" y="3494"/>
                  </a:lnTo>
                  <a:lnTo>
                    <a:pt x="1156" y="3496"/>
                  </a:lnTo>
                  <a:lnTo>
                    <a:pt x="1158" y="3496"/>
                  </a:lnTo>
                  <a:lnTo>
                    <a:pt x="1156" y="3496"/>
                  </a:lnTo>
                  <a:lnTo>
                    <a:pt x="1156" y="3498"/>
                  </a:lnTo>
                  <a:lnTo>
                    <a:pt x="1156" y="3500"/>
                  </a:lnTo>
                  <a:lnTo>
                    <a:pt x="1156" y="3502"/>
                  </a:lnTo>
                  <a:lnTo>
                    <a:pt x="1156" y="3503"/>
                  </a:lnTo>
                  <a:lnTo>
                    <a:pt x="1156" y="3505"/>
                  </a:lnTo>
                  <a:lnTo>
                    <a:pt x="1156" y="3507"/>
                  </a:lnTo>
                  <a:lnTo>
                    <a:pt x="1156" y="3509"/>
                  </a:lnTo>
                  <a:lnTo>
                    <a:pt x="1155" y="3509"/>
                  </a:lnTo>
                  <a:lnTo>
                    <a:pt x="1155" y="3511"/>
                  </a:lnTo>
                  <a:lnTo>
                    <a:pt x="1155" y="3513"/>
                  </a:lnTo>
                  <a:lnTo>
                    <a:pt x="1153" y="3514"/>
                  </a:lnTo>
                  <a:lnTo>
                    <a:pt x="1153" y="3516"/>
                  </a:lnTo>
                  <a:lnTo>
                    <a:pt x="1153" y="3518"/>
                  </a:lnTo>
                  <a:lnTo>
                    <a:pt x="1153" y="3520"/>
                  </a:lnTo>
                  <a:lnTo>
                    <a:pt x="1151" y="3520"/>
                  </a:lnTo>
                  <a:lnTo>
                    <a:pt x="1151" y="3522"/>
                  </a:lnTo>
                  <a:lnTo>
                    <a:pt x="1151" y="3524"/>
                  </a:lnTo>
                  <a:lnTo>
                    <a:pt x="1151" y="3526"/>
                  </a:lnTo>
                  <a:lnTo>
                    <a:pt x="1151" y="3527"/>
                  </a:lnTo>
                  <a:lnTo>
                    <a:pt x="1149" y="3527"/>
                  </a:lnTo>
                  <a:lnTo>
                    <a:pt x="1149" y="3529"/>
                  </a:lnTo>
                  <a:lnTo>
                    <a:pt x="1149" y="3531"/>
                  </a:lnTo>
                  <a:lnTo>
                    <a:pt x="1147" y="3531"/>
                  </a:lnTo>
                  <a:lnTo>
                    <a:pt x="1147" y="3533"/>
                  </a:lnTo>
                  <a:lnTo>
                    <a:pt x="1147" y="3535"/>
                  </a:lnTo>
                  <a:lnTo>
                    <a:pt x="1145" y="3535"/>
                  </a:lnTo>
                  <a:lnTo>
                    <a:pt x="1145" y="3537"/>
                  </a:lnTo>
                  <a:lnTo>
                    <a:pt x="1145" y="3538"/>
                  </a:lnTo>
                  <a:lnTo>
                    <a:pt x="1143" y="3538"/>
                  </a:lnTo>
                  <a:lnTo>
                    <a:pt x="1143" y="3540"/>
                  </a:lnTo>
                  <a:lnTo>
                    <a:pt x="1143" y="3542"/>
                  </a:lnTo>
                  <a:lnTo>
                    <a:pt x="1142" y="3542"/>
                  </a:lnTo>
                  <a:lnTo>
                    <a:pt x="1142" y="3544"/>
                  </a:lnTo>
                  <a:lnTo>
                    <a:pt x="1142" y="3546"/>
                  </a:lnTo>
                  <a:lnTo>
                    <a:pt x="1140" y="3546"/>
                  </a:lnTo>
                  <a:lnTo>
                    <a:pt x="1140" y="3548"/>
                  </a:lnTo>
                  <a:lnTo>
                    <a:pt x="1140" y="3550"/>
                  </a:lnTo>
                  <a:lnTo>
                    <a:pt x="1138" y="3550"/>
                  </a:lnTo>
                  <a:lnTo>
                    <a:pt x="1138" y="3551"/>
                  </a:lnTo>
                  <a:lnTo>
                    <a:pt x="1138" y="3553"/>
                  </a:lnTo>
                  <a:lnTo>
                    <a:pt x="1136" y="3555"/>
                  </a:lnTo>
                  <a:lnTo>
                    <a:pt x="1136" y="3557"/>
                  </a:lnTo>
                  <a:lnTo>
                    <a:pt x="1136" y="3559"/>
                  </a:lnTo>
                  <a:lnTo>
                    <a:pt x="1136" y="3561"/>
                  </a:lnTo>
                  <a:lnTo>
                    <a:pt x="1134" y="3561"/>
                  </a:lnTo>
                  <a:lnTo>
                    <a:pt x="1134" y="3562"/>
                  </a:lnTo>
                  <a:lnTo>
                    <a:pt x="1132" y="3564"/>
                  </a:lnTo>
                  <a:lnTo>
                    <a:pt x="1132" y="3566"/>
                  </a:lnTo>
                  <a:lnTo>
                    <a:pt x="1131" y="3566"/>
                  </a:lnTo>
                  <a:lnTo>
                    <a:pt x="1131" y="3568"/>
                  </a:lnTo>
                  <a:lnTo>
                    <a:pt x="1129" y="3568"/>
                  </a:lnTo>
                  <a:lnTo>
                    <a:pt x="1129" y="3570"/>
                  </a:lnTo>
                  <a:lnTo>
                    <a:pt x="1129" y="3572"/>
                  </a:lnTo>
                  <a:lnTo>
                    <a:pt x="1127" y="3572"/>
                  </a:lnTo>
                  <a:lnTo>
                    <a:pt x="1127" y="3574"/>
                  </a:lnTo>
                  <a:lnTo>
                    <a:pt x="1127" y="3575"/>
                  </a:lnTo>
                  <a:lnTo>
                    <a:pt x="1125" y="3575"/>
                  </a:lnTo>
                  <a:lnTo>
                    <a:pt x="1125" y="3577"/>
                  </a:lnTo>
                  <a:lnTo>
                    <a:pt x="1125" y="3579"/>
                  </a:lnTo>
                  <a:lnTo>
                    <a:pt x="1125" y="3581"/>
                  </a:lnTo>
                  <a:lnTo>
                    <a:pt x="1125" y="3583"/>
                  </a:lnTo>
                  <a:lnTo>
                    <a:pt x="1125" y="3585"/>
                  </a:lnTo>
                  <a:lnTo>
                    <a:pt x="1125" y="3586"/>
                  </a:lnTo>
                  <a:lnTo>
                    <a:pt x="1125" y="3588"/>
                  </a:lnTo>
                  <a:lnTo>
                    <a:pt x="1127" y="3588"/>
                  </a:lnTo>
                  <a:lnTo>
                    <a:pt x="1127" y="3590"/>
                  </a:lnTo>
                  <a:lnTo>
                    <a:pt x="1129" y="3590"/>
                  </a:lnTo>
                  <a:lnTo>
                    <a:pt x="1129" y="3592"/>
                  </a:lnTo>
                  <a:lnTo>
                    <a:pt x="1127" y="3592"/>
                  </a:lnTo>
                  <a:lnTo>
                    <a:pt x="1127" y="3594"/>
                  </a:lnTo>
                  <a:lnTo>
                    <a:pt x="1129" y="3594"/>
                  </a:lnTo>
                  <a:lnTo>
                    <a:pt x="1127" y="3594"/>
                  </a:lnTo>
                  <a:lnTo>
                    <a:pt x="1127" y="3596"/>
                  </a:lnTo>
                  <a:lnTo>
                    <a:pt x="1125" y="3596"/>
                  </a:lnTo>
                  <a:lnTo>
                    <a:pt x="1127" y="3596"/>
                  </a:lnTo>
                  <a:lnTo>
                    <a:pt x="1127" y="3598"/>
                  </a:lnTo>
                  <a:lnTo>
                    <a:pt x="1127" y="3596"/>
                  </a:lnTo>
                  <a:lnTo>
                    <a:pt x="1125" y="3596"/>
                  </a:lnTo>
                  <a:lnTo>
                    <a:pt x="1127" y="3596"/>
                  </a:lnTo>
                  <a:lnTo>
                    <a:pt x="1125" y="3596"/>
                  </a:lnTo>
                  <a:lnTo>
                    <a:pt x="1125" y="3598"/>
                  </a:lnTo>
                  <a:lnTo>
                    <a:pt x="1125" y="3596"/>
                  </a:lnTo>
                  <a:lnTo>
                    <a:pt x="1123" y="3596"/>
                  </a:lnTo>
                  <a:lnTo>
                    <a:pt x="1123" y="3598"/>
                  </a:lnTo>
                  <a:lnTo>
                    <a:pt x="1121" y="3598"/>
                  </a:lnTo>
                  <a:lnTo>
                    <a:pt x="1119" y="3598"/>
                  </a:lnTo>
                  <a:lnTo>
                    <a:pt x="1119" y="3599"/>
                  </a:lnTo>
                  <a:lnTo>
                    <a:pt x="1118" y="3599"/>
                  </a:lnTo>
                  <a:lnTo>
                    <a:pt x="1118" y="3601"/>
                  </a:lnTo>
                  <a:lnTo>
                    <a:pt x="1116" y="3601"/>
                  </a:lnTo>
                  <a:lnTo>
                    <a:pt x="1116" y="3603"/>
                  </a:lnTo>
                  <a:lnTo>
                    <a:pt x="1116" y="3605"/>
                  </a:lnTo>
                  <a:lnTo>
                    <a:pt x="1114" y="3605"/>
                  </a:lnTo>
                  <a:lnTo>
                    <a:pt x="1114" y="3607"/>
                  </a:lnTo>
                  <a:lnTo>
                    <a:pt x="1112" y="3607"/>
                  </a:lnTo>
                  <a:lnTo>
                    <a:pt x="1112" y="3609"/>
                  </a:lnTo>
                  <a:lnTo>
                    <a:pt x="1110" y="3610"/>
                  </a:lnTo>
                  <a:lnTo>
                    <a:pt x="1110" y="3612"/>
                  </a:lnTo>
                  <a:lnTo>
                    <a:pt x="1108" y="3612"/>
                  </a:lnTo>
                  <a:lnTo>
                    <a:pt x="1108" y="3614"/>
                  </a:lnTo>
                  <a:lnTo>
                    <a:pt x="1108" y="3616"/>
                  </a:lnTo>
                  <a:lnTo>
                    <a:pt x="1107" y="3616"/>
                  </a:lnTo>
                  <a:lnTo>
                    <a:pt x="1107" y="3618"/>
                  </a:lnTo>
                  <a:lnTo>
                    <a:pt x="1107" y="3620"/>
                  </a:lnTo>
                  <a:lnTo>
                    <a:pt x="1107" y="3622"/>
                  </a:lnTo>
                  <a:lnTo>
                    <a:pt x="1105" y="3623"/>
                  </a:lnTo>
                  <a:lnTo>
                    <a:pt x="1105" y="3625"/>
                  </a:lnTo>
                  <a:lnTo>
                    <a:pt x="1107" y="3625"/>
                  </a:lnTo>
                  <a:lnTo>
                    <a:pt x="1107" y="3627"/>
                  </a:lnTo>
                  <a:lnTo>
                    <a:pt x="1107" y="3629"/>
                  </a:lnTo>
                  <a:lnTo>
                    <a:pt x="1108" y="3629"/>
                  </a:lnTo>
                  <a:lnTo>
                    <a:pt x="1110" y="3629"/>
                  </a:lnTo>
                  <a:lnTo>
                    <a:pt x="1110" y="3631"/>
                  </a:lnTo>
                  <a:lnTo>
                    <a:pt x="1110" y="3633"/>
                  </a:lnTo>
                  <a:lnTo>
                    <a:pt x="1110" y="3634"/>
                  </a:lnTo>
                  <a:lnTo>
                    <a:pt x="1108" y="3634"/>
                  </a:lnTo>
                  <a:lnTo>
                    <a:pt x="1110" y="3634"/>
                  </a:lnTo>
                  <a:lnTo>
                    <a:pt x="1108" y="3634"/>
                  </a:lnTo>
                  <a:lnTo>
                    <a:pt x="1108" y="3636"/>
                  </a:lnTo>
                  <a:lnTo>
                    <a:pt x="1108" y="3634"/>
                  </a:lnTo>
                  <a:lnTo>
                    <a:pt x="1107" y="3634"/>
                  </a:lnTo>
                  <a:lnTo>
                    <a:pt x="1107" y="3636"/>
                  </a:lnTo>
                  <a:lnTo>
                    <a:pt x="1105" y="3636"/>
                  </a:lnTo>
                  <a:lnTo>
                    <a:pt x="1105" y="3638"/>
                  </a:lnTo>
                  <a:lnTo>
                    <a:pt x="1105" y="3636"/>
                  </a:lnTo>
                  <a:lnTo>
                    <a:pt x="1105" y="3638"/>
                  </a:lnTo>
                  <a:lnTo>
                    <a:pt x="1103" y="3638"/>
                  </a:lnTo>
                  <a:lnTo>
                    <a:pt x="1101" y="3638"/>
                  </a:lnTo>
                  <a:lnTo>
                    <a:pt x="1101" y="3640"/>
                  </a:lnTo>
                  <a:lnTo>
                    <a:pt x="1103" y="3642"/>
                  </a:lnTo>
                  <a:lnTo>
                    <a:pt x="1101" y="3642"/>
                  </a:lnTo>
                  <a:lnTo>
                    <a:pt x="1103" y="3642"/>
                  </a:lnTo>
                  <a:lnTo>
                    <a:pt x="1101" y="3644"/>
                  </a:lnTo>
                  <a:lnTo>
                    <a:pt x="1101" y="3642"/>
                  </a:lnTo>
                  <a:lnTo>
                    <a:pt x="1101" y="3644"/>
                  </a:lnTo>
                  <a:lnTo>
                    <a:pt x="1101" y="3646"/>
                  </a:lnTo>
                  <a:lnTo>
                    <a:pt x="1099" y="3646"/>
                  </a:lnTo>
                  <a:lnTo>
                    <a:pt x="1101" y="3646"/>
                  </a:lnTo>
                  <a:lnTo>
                    <a:pt x="1101" y="3647"/>
                  </a:lnTo>
                  <a:lnTo>
                    <a:pt x="1099" y="3647"/>
                  </a:lnTo>
                  <a:lnTo>
                    <a:pt x="1099" y="3649"/>
                  </a:lnTo>
                  <a:lnTo>
                    <a:pt x="1101" y="3649"/>
                  </a:lnTo>
                  <a:lnTo>
                    <a:pt x="1101" y="3651"/>
                  </a:lnTo>
                  <a:lnTo>
                    <a:pt x="1099" y="3651"/>
                  </a:lnTo>
                  <a:lnTo>
                    <a:pt x="1099" y="3653"/>
                  </a:lnTo>
                  <a:lnTo>
                    <a:pt x="1097" y="3653"/>
                  </a:lnTo>
                  <a:lnTo>
                    <a:pt x="1097" y="3651"/>
                  </a:lnTo>
                  <a:lnTo>
                    <a:pt x="1097" y="3649"/>
                  </a:lnTo>
                  <a:lnTo>
                    <a:pt x="1097" y="3647"/>
                  </a:lnTo>
                  <a:lnTo>
                    <a:pt x="1095" y="3647"/>
                  </a:lnTo>
                  <a:lnTo>
                    <a:pt x="1094" y="3647"/>
                  </a:lnTo>
                  <a:lnTo>
                    <a:pt x="1092" y="3647"/>
                  </a:lnTo>
                  <a:lnTo>
                    <a:pt x="1090" y="3647"/>
                  </a:lnTo>
                  <a:lnTo>
                    <a:pt x="1088" y="3647"/>
                  </a:lnTo>
                  <a:lnTo>
                    <a:pt x="1086" y="3647"/>
                  </a:lnTo>
                  <a:lnTo>
                    <a:pt x="1084" y="3647"/>
                  </a:lnTo>
                  <a:lnTo>
                    <a:pt x="1083" y="3647"/>
                  </a:lnTo>
                  <a:lnTo>
                    <a:pt x="1083" y="3649"/>
                  </a:lnTo>
                  <a:lnTo>
                    <a:pt x="1081" y="3649"/>
                  </a:lnTo>
                  <a:lnTo>
                    <a:pt x="1079" y="3649"/>
                  </a:lnTo>
                  <a:lnTo>
                    <a:pt x="1077" y="3651"/>
                  </a:lnTo>
                  <a:lnTo>
                    <a:pt x="1075" y="3651"/>
                  </a:lnTo>
                  <a:lnTo>
                    <a:pt x="1075" y="3653"/>
                  </a:lnTo>
                  <a:lnTo>
                    <a:pt x="1073" y="3653"/>
                  </a:lnTo>
                  <a:lnTo>
                    <a:pt x="1071" y="3655"/>
                  </a:lnTo>
                  <a:lnTo>
                    <a:pt x="1071" y="3657"/>
                  </a:lnTo>
                  <a:lnTo>
                    <a:pt x="1070" y="3657"/>
                  </a:lnTo>
                  <a:lnTo>
                    <a:pt x="1070" y="3658"/>
                  </a:lnTo>
                  <a:lnTo>
                    <a:pt x="1070" y="3660"/>
                  </a:lnTo>
                  <a:lnTo>
                    <a:pt x="1070" y="3662"/>
                  </a:lnTo>
                  <a:lnTo>
                    <a:pt x="1071" y="3662"/>
                  </a:lnTo>
                  <a:lnTo>
                    <a:pt x="1070" y="3662"/>
                  </a:lnTo>
                  <a:lnTo>
                    <a:pt x="1071" y="3662"/>
                  </a:lnTo>
                  <a:lnTo>
                    <a:pt x="1073" y="3662"/>
                  </a:lnTo>
                  <a:lnTo>
                    <a:pt x="1071" y="3662"/>
                  </a:lnTo>
                  <a:lnTo>
                    <a:pt x="1071" y="3664"/>
                  </a:lnTo>
                  <a:lnTo>
                    <a:pt x="1071" y="3666"/>
                  </a:lnTo>
                  <a:lnTo>
                    <a:pt x="1071" y="3668"/>
                  </a:lnTo>
                  <a:lnTo>
                    <a:pt x="1070" y="3668"/>
                  </a:lnTo>
                  <a:lnTo>
                    <a:pt x="1070" y="3666"/>
                  </a:lnTo>
                  <a:lnTo>
                    <a:pt x="1071" y="3666"/>
                  </a:lnTo>
                  <a:lnTo>
                    <a:pt x="1070" y="3666"/>
                  </a:lnTo>
                  <a:lnTo>
                    <a:pt x="1070" y="3664"/>
                  </a:lnTo>
                  <a:lnTo>
                    <a:pt x="1068" y="3664"/>
                  </a:lnTo>
                  <a:lnTo>
                    <a:pt x="1066" y="3664"/>
                  </a:lnTo>
                  <a:lnTo>
                    <a:pt x="1064" y="3666"/>
                  </a:lnTo>
                  <a:lnTo>
                    <a:pt x="1062" y="3666"/>
                  </a:lnTo>
                  <a:lnTo>
                    <a:pt x="1062" y="3668"/>
                  </a:lnTo>
                  <a:lnTo>
                    <a:pt x="1060" y="3668"/>
                  </a:lnTo>
                  <a:lnTo>
                    <a:pt x="1060" y="3670"/>
                  </a:lnTo>
                  <a:lnTo>
                    <a:pt x="1060" y="3671"/>
                  </a:lnTo>
                  <a:lnTo>
                    <a:pt x="1060" y="3673"/>
                  </a:lnTo>
                  <a:lnTo>
                    <a:pt x="1062" y="3673"/>
                  </a:lnTo>
                  <a:lnTo>
                    <a:pt x="1062" y="3675"/>
                  </a:lnTo>
                  <a:lnTo>
                    <a:pt x="1060" y="3675"/>
                  </a:lnTo>
                  <a:lnTo>
                    <a:pt x="1060" y="3677"/>
                  </a:lnTo>
                  <a:lnTo>
                    <a:pt x="1060" y="3675"/>
                  </a:lnTo>
                  <a:lnTo>
                    <a:pt x="1060" y="3677"/>
                  </a:lnTo>
                  <a:lnTo>
                    <a:pt x="1060" y="3675"/>
                  </a:lnTo>
                  <a:lnTo>
                    <a:pt x="1059" y="3675"/>
                  </a:lnTo>
                  <a:lnTo>
                    <a:pt x="1059" y="3673"/>
                  </a:lnTo>
                  <a:lnTo>
                    <a:pt x="1057" y="3673"/>
                  </a:lnTo>
                  <a:lnTo>
                    <a:pt x="1055" y="3673"/>
                  </a:lnTo>
                  <a:lnTo>
                    <a:pt x="1053" y="3673"/>
                  </a:lnTo>
                  <a:lnTo>
                    <a:pt x="1051" y="3673"/>
                  </a:lnTo>
                  <a:lnTo>
                    <a:pt x="1049" y="3673"/>
                  </a:lnTo>
                  <a:lnTo>
                    <a:pt x="1047" y="3673"/>
                  </a:lnTo>
                  <a:lnTo>
                    <a:pt x="1047" y="3675"/>
                  </a:lnTo>
                  <a:lnTo>
                    <a:pt x="1046" y="3675"/>
                  </a:lnTo>
                  <a:lnTo>
                    <a:pt x="1044" y="3675"/>
                  </a:lnTo>
                  <a:lnTo>
                    <a:pt x="1042" y="3675"/>
                  </a:lnTo>
                  <a:lnTo>
                    <a:pt x="1040" y="3677"/>
                  </a:lnTo>
                  <a:lnTo>
                    <a:pt x="1038" y="3677"/>
                  </a:lnTo>
                  <a:lnTo>
                    <a:pt x="1036" y="3677"/>
                  </a:lnTo>
                  <a:lnTo>
                    <a:pt x="1036" y="3679"/>
                  </a:lnTo>
                  <a:lnTo>
                    <a:pt x="1035" y="3679"/>
                  </a:lnTo>
                  <a:lnTo>
                    <a:pt x="1033" y="3679"/>
                  </a:lnTo>
                  <a:lnTo>
                    <a:pt x="1031" y="3681"/>
                  </a:lnTo>
                  <a:lnTo>
                    <a:pt x="1029" y="3681"/>
                  </a:lnTo>
                  <a:lnTo>
                    <a:pt x="1029" y="3682"/>
                  </a:lnTo>
                  <a:lnTo>
                    <a:pt x="1027" y="3682"/>
                  </a:lnTo>
                  <a:lnTo>
                    <a:pt x="1025" y="3682"/>
                  </a:lnTo>
                  <a:lnTo>
                    <a:pt x="1025" y="3684"/>
                  </a:lnTo>
                  <a:lnTo>
                    <a:pt x="1025" y="3686"/>
                  </a:lnTo>
                  <a:lnTo>
                    <a:pt x="1025" y="3688"/>
                  </a:lnTo>
                  <a:lnTo>
                    <a:pt x="1023" y="3688"/>
                  </a:lnTo>
                  <a:lnTo>
                    <a:pt x="1023" y="3690"/>
                  </a:lnTo>
                  <a:lnTo>
                    <a:pt x="1023" y="3688"/>
                  </a:lnTo>
                  <a:lnTo>
                    <a:pt x="1022" y="3688"/>
                  </a:lnTo>
                  <a:lnTo>
                    <a:pt x="1022" y="3690"/>
                  </a:lnTo>
                  <a:lnTo>
                    <a:pt x="1022" y="3688"/>
                  </a:lnTo>
                  <a:lnTo>
                    <a:pt x="1020" y="3688"/>
                  </a:lnTo>
                  <a:lnTo>
                    <a:pt x="1018" y="3688"/>
                  </a:lnTo>
                  <a:lnTo>
                    <a:pt x="1016" y="3688"/>
                  </a:lnTo>
                  <a:lnTo>
                    <a:pt x="1016" y="3690"/>
                  </a:lnTo>
                  <a:lnTo>
                    <a:pt x="1014" y="3690"/>
                  </a:lnTo>
                  <a:lnTo>
                    <a:pt x="1014" y="3692"/>
                  </a:lnTo>
                  <a:lnTo>
                    <a:pt x="1014" y="3694"/>
                  </a:lnTo>
                  <a:lnTo>
                    <a:pt x="1012" y="3694"/>
                  </a:lnTo>
                  <a:lnTo>
                    <a:pt x="1011" y="3694"/>
                  </a:lnTo>
                  <a:lnTo>
                    <a:pt x="1011" y="3695"/>
                  </a:lnTo>
                  <a:lnTo>
                    <a:pt x="1011" y="3697"/>
                  </a:lnTo>
                  <a:lnTo>
                    <a:pt x="1009" y="3697"/>
                  </a:lnTo>
                  <a:lnTo>
                    <a:pt x="1009" y="3699"/>
                  </a:lnTo>
                  <a:lnTo>
                    <a:pt x="1007" y="3699"/>
                  </a:lnTo>
                  <a:lnTo>
                    <a:pt x="1005" y="3699"/>
                  </a:lnTo>
                  <a:lnTo>
                    <a:pt x="1003" y="3699"/>
                  </a:lnTo>
                  <a:lnTo>
                    <a:pt x="1005" y="3697"/>
                  </a:lnTo>
                  <a:lnTo>
                    <a:pt x="1003" y="3697"/>
                  </a:lnTo>
                  <a:lnTo>
                    <a:pt x="1003" y="3695"/>
                  </a:lnTo>
                  <a:lnTo>
                    <a:pt x="1001" y="3695"/>
                  </a:lnTo>
                  <a:lnTo>
                    <a:pt x="999" y="3695"/>
                  </a:lnTo>
                  <a:lnTo>
                    <a:pt x="999" y="3697"/>
                  </a:lnTo>
                  <a:lnTo>
                    <a:pt x="999" y="3699"/>
                  </a:lnTo>
                  <a:lnTo>
                    <a:pt x="998" y="3699"/>
                  </a:lnTo>
                  <a:lnTo>
                    <a:pt x="999" y="3699"/>
                  </a:lnTo>
                  <a:lnTo>
                    <a:pt x="999" y="3701"/>
                  </a:lnTo>
                  <a:lnTo>
                    <a:pt x="1001" y="3701"/>
                  </a:lnTo>
                  <a:lnTo>
                    <a:pt x="999" y="3701"/>
                  </a:lnTo>
                  <a:lnTo>
                    <a:pt x="998" y="3701"/>
                  </a:lnTo>
                  <a:lnTo>
                    <a:pt x="998" y="3703"/>
                  </a:lnTo>
                  <a:lnTo>
                    <a:pt x="996" y="3703"/>
                  </a:lnTo>
                  <a:lnTo>
                    <a:pt x="996" y="3705"/>
                  </a:lnTo>
                  <a:lnTo>
                    <a:pt x="994" y="3705"/>
                  </a:lnTo>
                  <a:lnTo>
                    <a:pt x="992" y="3705"/>
                  </a:lnTo>
                  <a:lnTo>
                    <a:pt x="990" y="3705"/>
                  </a:lnTo>
                  <a:lnTo>
                    <a:pt x="988" y="3705"/>
                  </a:lnTo>
                  <a:lnTo>
                    <a:pt x="987" y="3705"/>
                  </a:lnTo>
                  <a:lnTo>
                    <a:pt x="985" y="3705"/>
                  </a:lnTo>
                  <a:lnTo>
                    <a:pt x="985" y="3706"/>
                  </a:lnTo>
                  <a:lnTo>
                    <a:pt x="983" y="3706"/>
                  </a:lnTo>
                  <a:lnTo>
                    <a:pt x="981" y="3706"/>
                  </a:lnTo>
                  <a:lnTo>
                    <a:pt x="979" y="3706"/>
                  </a:lnTo>
                  <a:lnTo>
                    <a:pt x="979" y="3708"/>
                  </a:lnTo>
                  <a:lnTo>
                    <a:pt x="977" y="3708"/>
                  </a:lnTo>
                  <a:lnTo>
                    <a:pt x="975" y="3708"/>
                  </a:lnTo>
                  <a:lnTo>
                    <a:pt x="975" y="3710"/>
                  </a:lnTo>
                  <a:lnTo>
                    <a:pt x="974" y="3710"/>
                  </a:lnTo>
                  <a:lnTo>
                    <a:pt x="972" y="3710"/>
                  </a:lnTo>
                  <a:lnTo>
                    <a:pt x="970" y="3710"/>
                  </a:lnTo>
                  <a:lnTo>
                    <a:pt x="968" y="3710"/>
                  </a:lnTo>
                  <a:lnTo>
                    <a:pt x="968" y="3708"/>
                  </a:lnTo>
                  <a:lnTo>
                    <a:pt x="968" y="3706"/>
                  </a:lnTo>
                  <a:lnTo>
                    <a:pt x="966" y="3706"/>
                  </a:lnTo>
                  <a:lnTo>
                    <a:pt x="964" y="3706"/>
                  </a:lnTo>
                  <a:lnTo>
                    <a:pt x="962" y="3706"/>
                  </a:lnTo>
                  <a:lnTo>
                    <a:pt x="961" y="3706"/>
                  </a:lnTo>
                  <a:lnTo>
                    <a:pt x="959" y="3706"/>
                  </a:lnTo>
                  <a:lnTo>
                    <a:pt x="957" y="3706"/>
                  </a:lnTo>
                  <a:lnTo>
                    <a:pt x="955" y="3706"/>
                  </a:lnTo>
                  <a:lnTo>
                    <a:pt x="953" y="3706"/>
                  </a:lnTo>
                  <a:lnTo>
                    <a:pt x="951" y="3706"/>
                  </a:lnTo>
                  <a:lnTo>
                    <a:pt x="950" y="3706"/>
                  </a:lnTo>
                  <a:lnTo>
                    <a:pt x="950" y="3705"/>
                  </a:lnTo>
                  <a:lnTo>
                    <a:pt x="948" y="3705"/>
                  </a:lnTo>
                  <a:lnTo>
                    <a:pt x="946" y="3705"/>
                  </a:lnTo>
                  <a:lnTo>
                    <a:pt x="944" y="3705"/>
                  </a:lnTo>
                  <a:lnTo>
                    <a:pt x="944" y="3703"/>
                  </a:lnTo>
                  <a:lnTo>
                    <a:pt x="942" y="3703"/>
                  </a:lnTo>
                  <a:lnTo>
                    <a:pt x="940" y="3703"/>
                  </a:lnTo>
                  <a:lnTo>
                    <a:pt x="938" y="3703"/>
                  </a:lnTo>
                  <a:lnTo>
                    <a:pt x="938" y="3701"/>
                  </a:lnTo>
                  <a:lnTo>
                    <a:pt x="937" y="3701"/>
                  </a:lnTo>
                  <a:lnTo>
                    <a:pt x="935" y="3701"/>
                  </a:lnTo>
                  <a:lnTo>
                    <a:pt x="933" y="3701"/>
                  </a:lnTo>
                  <a:lnTo>
                    <a:pt x="931" y="3701"/>
                  </a:lnTo>
                  <a:lnTo>
                    <a:pt x="929" y="3701"/>
                  </a:lnTo>
                  <a:lnTo>
                    <a:pt x="927" y="3701"/>
                  </a:lnTo>
                  <a:lnTo>
                    <a:pt x="926" y="3701"/>
                  </a:lnTo>
                  <a:lnTo>
                    <a:pt x="924" y="3701"/>
                  </a:lnTo>
                  <a:lnTo>
                    <a:pt x="922" y="3701"/>
                  </a:lnTo>
                  <a:lnTo>
                    <a:pt x="922" y="3703"/>
                  </a:lnTo>
                  <a:lnTo>
                    <a:pt x="920" y="3703"/>
                  </a:lnTo>
                  <a:lnTo>
                    <a:pt x="918" y="3703"/>
                  </a:lnTo>
                  <a:lnTo>
                    <a:pt x="916" y="3703"/>
                  </a:lnTo>
                  <a:lnTo>
                    <a:pt x="914" y="3703"/>
                  </a:lnTo>
                  <a:lnTo>
                    <a:pt x="913" y="3703"/>
                  </a:lnTo>
                  <a:lnTo>
                    <a:pt x="911" y="3703"/>
                  </a:lnTo>
                  <a:lnTo>
                    <a:pt x="909" y="3703"/>
                  </a:lnTo>
                  <a:lnTo>
                    <a:pt x="907" y="3703"/>
                  </a:lnTo>
                  <a:lnTo>
                    <a:pt x="905" y="3705"/>
                  </a:lnTo>
                  <a:lnTo>
                    <a:pt x="903" y="3705"/>
                  </a:lnTo>
                  <a:lnTo>
                    <a:pt x="902" y="3705"/>
                  </a:lnTo>
                  <a:lnTo>
                    <a:pt x="900" y="3705"/>
                  </a:lnTo>
                  <a:lnTo>
                    <a:pt x="898" y="3705"/>
                  </a:lnTo>
                  <a:lnTo>
                    <a:pt x="896" y="3705"/>
                  </a:lnTo>
                  <a:lnTo>
                    <a:pt x="894" y="3705"/>
                  </a:lnTo>
                  <a:lnTo>
                    <a:pt x="892" y="3705"/>
                  </a:lnTo>
                  <a:lnTo>
                    <a:pt x="892" y="3706"/>
                  </a:lnTo>
                  <a:lnTo>
                    <a:pt x="890" y="3706"/>
                  </a:lnTo>
                  <a:lnTo>
                    <a:pt x="889" y="3706"/>
                  </a:lnTo>
                  <a:lnTo>
                    <a:pt x="887" y="3706"/>
                  </a:lnTo>
                  <a:lnTo>
                    <a:pt x="885" y="3706"/>
                  </a:lnTo>
                  <a:lnTo>
                    <a:pt x="883" y="3706"/>
                  </a:lnTo>
                  <a:lnTo>
                    <a:pt x="883" y="3708"/>
                  </a:lnTo>
                  <a:lnTo>
                    <a:pt x="881" y="3708"/>
                  </a:lnTo>
                  <a:lnTo>
                    <a:pt x="879" y="3708"/>
                  </a:lnTo>
                  <a:lnTo>
                    <a:pt x="878" y="3708"/>
                  </a:lnTo>
                  <a:lnTo>
                    <a:pt x="876" y="3708"/>
                  </a:lnTo>
                  <a:lnTo>
                    <a:pt x="876" y="3710"/>
                  </a:lnTo>
                  <a:lnTo>
                    <a:pt x="874" y="3710"/>
                  </a:lnTo>
                  <a:lnTo>
                    <a:pt x="872" y="3710"/>
                  </a:lnTo>
                  <a:lnTo>
                    <a:pt x="870" y="3710"/>
                  </a:lnTo>
                  <a:lnTo>
                    <a:pt x="870" y="3712"/>
                  </a:lnTo>
                  <a:lnTo>
                    <a:pt x="868" y="3712"/>
                  </a:lnTo>
                  <a:lnTo>
                    <a:pt x="866" y="3712"/>
                  </a:lnTo>
                  <a:lnTo>
                    <a:pt x="865" y="3712"/>
                  </a:lnTo>
                  <a:lnTo>
                    <a:pt x="863" y="3712"/>
                  </a:lnTo>
                  <a:lnTo>
                    <a:pt x="863" y="3714"/>
                  </a:lnTo>
                  <a:lnTo>
                    <a:pt x="861" y="3714"/>
                  </a:lnTo>
                  <a:lnTo>
                    <a:pt x="859" y="3714"/>
                  </a:lnTo>
                  <a:lnTo>
                    <a:pt x="857" y="3714"/>
                  </a:lnTo>
                  <a:lnTo>
                    <a:pt x="857" y="3716"/>
                  </a:lnTo>
                  <a:lnTo>
                    <a:pt x="855" y="3716"/>
                  </a:lnTo>
                  <a:lnTo>
                    <a:pt x="854" y="3716"/>
                  </a:lnTo>
                  <a:lnTo>
                    <a:pt x="852" y="3716"/>
                  </a:lnTo>
                  <a:lnTo>
                    <a:pt x="852" y="3718"/>
                  </a:lnTo>
                  <a:lnTo>
                    <a:pt x="850" y="3718"/>
                  </a:lnTo>
                  <a:lnTo>
                    <a:pt x="848" y="3718"/>
                  </a:lnTo>
                  <a:lnTo>
                    <a:pt x="846" y="3718"/>
                  </a:lnTo>
                  <a:lnTo>
                    <a:pt x="846" y="3719"/>
                  </a:lnTo>
                  <a:lnTo>
                    <a:pt x="844" y="3719"/>
                  </a:lnTo>
                  <a:lnTo>
                    <a:pt x="842" y="3719"/>
                  </a:lnTo>
                  <a:lnTo>
                    <a:pt x="842" y="3721"/>
                  </a:lnTo>
                  <a:lnTo>
                    <a:pt x="841" y="3721"/>
                  </a:lnTo>
                  <a:lnTo>
                    <a:pt x="839" y="3721"/>
                  </a:lnTo>
                  <a:lnTo>
                    <a:pt x="837" y="3723"/>
                  </a:lnTo>
                  <a:lnTo>
                    <a:pt x="835" y="3723"/>
                  </a:lnTo>
                  <a:lnTo>
                    <a:pt x="833" y="3723"/>
                  </a:lnTo>
                  <a:lnTo>
                    <a:pt x="833" y="3725"/>
                  </a:lnTo>
                  <a:lnTo>
                    <a:pt x="831" y="3725"/>
                  </a:lnTo>
                  <a:lnTo>
                    <a:pt x="830" y="3725"/>
                  </a:lnTo>
                  <a:lnTo>
                    <a:pt x="828" y="3725"/>
                  </a:lnTo>
                  <a:lnTo>
                    <a:pt x="828" y="3727"/>
                  </a:lnTo>
                  <a:lnTo>
                    <a:pt x="826" y="3727"/>
                  </a:lnTo>
                  <a:lnTo>
                    <a:pt x="824" y="3727"/>
                  </a:lnTo>
                  <a:lnTo>
                    <a:pt x="822" y="3727"/>
                  </a:lnTo>
                  <a:lnTo>
                    <a:pt x="820" y="3729"/>
                  </a:lnTo>
                  <a:lnTo>
                    <a:pt x="818" y="3729"/>
                  </a:lnTo>
                  <a:lnTo>
                    <a:pt x="817" y="3729"/>
                  </a:lnTo>
                  <a:lnTo>
                    <a:pt x="815" y="3731"/>
                  </a:lnTo>
                  <a:lnTo>
                    <a:pt x="813" y="3731"/>
                  </a:lnTo>
                  <a:lnTo>
                    <a:pt x="811" y="3731"/>
                  </a:lnTo>
                  <a:lnTo>
                    <a:pt x="811" y="3732"/>
                  </a:lnTo>
                  <a:lnTo>
                    <a:pt x="809" y="3732"/>
                  </a:lnTo>
                  <a:lnTo>
                    <a:pt x="807" y="3732"/>
                  </a:lnTo>
                  <a:lnTo>
                    <a:pt x="807" y="3734"/>
                  </a:lnTo>
                  <a:lnTo>
                    <a:pt x="806" y="3734"/>
                  </a:lnTo>
                  <a:lnTo>
                    <a:pt x="804" y="3734"/>
                  </a:lnTo>
                  <a:lnTo>
                    <a:pt x="802" y="3734"/>
                  </a:lnTo>
                  <a:lnTo>
                    <a:pt x="802" y="3736"/>
                  </a:lnTo>
                  <a:lnTo>
                    <a:pt x="800" y="3736"/>
                  </a:lnTo>
                  <a:lnTo>
                    <a:pt x="798" y="3736"/>
                  </a:lnTo>
                  <a:lnTo>
                    <a:pt x="798" y="3738"/>
                  </a:lnTo>
                  <a:lnTo>
                    <a:pt x="796" y="3738"/>
                  </a:lnTo>
                  <a:lnTo>
                    <a:pt x="794" y="3738"/>
                  </a:lnTo>
                  <a:lnTo>
                    <a:pt x="794" y="3740"/>
                  </a:lnTo>
                  <a:lnTo>
                    <a:pt x="793" y="3740"/>
                  </a:lnTo>
                  <a:lnTo>
                    <a:pt x="791" y="3740"/>
                  </a:lnTo>
                  <a:lnTo>
                    <a:pt x="791" y="3742"/>
                  </a:lnTo>
                  <a:lnTo>
                    <a:pt x="789" y="3742"/>
                  </a:lnTo>
                  <a:lnTo>
                    <a:pt x="787" y="3742"/>
                  </a:lnTo>
                  <a:lnTo>
                    <a:pt x="787" y="3743"/>
                  </a:lnTo>
                  <a:lnTo>
                    <a:pt x="785" y="3743"/>
                  </a:lnTo>
                  <a:lnTo>
                    <a:pt x="783" y="3743"/>
                  </a:lnTo>
                  <a:lnTo>
                    <a:pt x="781" y="3743"/>
                  </a:lnTo>
                  <a:lnTo>
                    <a:pt x="781" y="3745"/>
                  </a:lnTo>
                  <a:lnTo>
                    <a:pt x="780" y="3745"/>
                  </a:lnTo>
                  <a:lnTo>
                    <a:pt x="778" y="3745"/>
                  </a:lnTo>
                  <a:lnTo>
                    <a:pt x="778" y="3747"/>
                  </a:lnTo>
                  <a:lnTo>
                    <a:pt x="776" y="3747"/>
                  </a:lnTo>
                  <a:lnTo>
                    <a:pt x="774" y="3747"/>
                  </a:lnTo>
                  <a:lnTo>
                    <a:pt x="774" y="3749"/>
                  </a:lnTo>
                  <a:lnTo>
                    <a:pt x="772" y="3749"/>
                  </a:lnTo>
                  <a:lnTo>
                    <a:pt x="770" y="3749"/>
                  </a:lnTo>
                  <a:lnTo>
                    <a:pt x="770" y="3751"/>
                  </a:lnTo>
                  <a:lnTo>
                    <a:pt x="769" y="3751"/>
                  </a:lnTo>
                  <a:lnTo>
                    <a:pt x="767" y="3751"/>
                  </a:lnTo>
                  <a:lnTo>
                    <a:pt x="767" y="3753"/>
                  </a:lnTo>
                  <a:lnTo>
                    <a:pt x="765" y="3753"/>
                  </a:lnTo>
                  <a:lnTo>
                    <a:pt x="763" y="3753"/>
                  </a:lnTo>
                  <a:lnTo>
                    <a:pt x="763" y="3755"/>
                  </a:lnTo>
                  <a:lnTo>
                    <a:pt x="761" y="3755"/>
                  </a:lnTo>
                  <a:lnTo>
                    <a:pt x="759" y="3755"/>
                  </a:lnTo>
                  <a:lnTo>
                    <a:pt x="759" y="3756"/>
                  </a:lnTo>
                  <a:lnTo>
                    <a:pt x="757" y="3756"/>
                  </a:lnTo>
                  <a:lnTo>
                    <a:pt x="756" y="3756"/>
                  </a:lnTo>
                  <a:lnTo>
                    <a:pt x="756" y="3758"/>
                  </a:lnTo>
                  <a:lnTo>
                    <a:pt x="754" y="3758"/>
                  </a:lnTo>
                  <a:lnTo>
                    <a:pt x="752" y="3760"/>
                  </a:lnTo>
                  <a:lnTo>
                    <a:pt x="750" y="3760"/>
                  </a:lnTo>
                  <a:lnTo>
                    <a:pt x="750" y="3762"/>
                  </a:lnTo>
                  <a:lnTo>
                    <a:pt x="748" y="3762"/>
                  </a:lnTo>
                  <a:lnTo>
                    <a:pt x="746" y="3762"/>
                  </a:lnTo>
                  <a:lnTo>
                    <a:pt x="746" y="3764"/>
                  </a:lnTo>
                  <a:lnTo>
                    <a:pt x="745" y="3764"/>
                  </a:lnTo>
                  <a:lnTo>
                    <a:pt x="745" y="3766"/>
                  </a:lnTo>
                  <a:lnTo>
                    <a:pt x="743" y="3766"/>
                  </a:lnTo>
                  <a:lnTo>
                    <a:pt x="743" y="3767"/>
                  </a:lnTo>
                  <a:lnTo>
                    <a:pt x="741" y="3767"/>
                  </a:lnTo>
                  <a:lnTo>
                    <a:pt x="739" y="3767"/>
                  </a:lnTo>
                  <a:lnTo>
                    <a:pt x="739" y="3769"/>
                  </a:lnTo>
                  <a:lnTo>
                    <a:pt x="737" y="3769"/>
                  </a:lnTo>
                  <a:lnTo>
                    <a:pt x="735" y="3769"/>
                  </a:lnTo>
                  <a:lnTo>
                    <a:pt x="735" y="3771"/>
                  </a:lnTo>
                  <a:lnTo>
                    <a:pt x="733" y="3771"/>
                  </a:lnTo>
                  <a:lnTo>
                    <a:pt x="732" y="3773"/>
                  </a:lnTo>
                  <a:lnTo>
                    <a:pt x="730" y="3773"/>
                  </a:lnTo>
                  <a:lnTo>
                    <a:pt x="730" y="3775"/>
                  </a:lnTo>
                  <a:lnTo>
                    <a:pt x="728" y="3775"/>
                  </a:lnTo>
                  <a:lnTo>
                    <a:pt x="726" y="3775"/>
                  </a:lnTo>
                  <a:lnTo>
                    <a:pt x="726" y="3777"/>
                  </a:lnTo>
                  <a:lnTo>
                    <a:pt x="724" y="3777"/>
                  </a:lnTo>
                  <a:lnTo>
                    <a:pt x="722" y="3777"/>
                  </a:lnTo>
                  <a:lnTo>
                    <a:pt x="722" y="3779"/>
                  </a:lnTo>
                  <a:lnTo>
                    <a:pt x="721" y="3779"/>
                  </a:lnTo>
                  <a:lnTo>
                    <a:pt x="721" y="3780"/>
                  </a:lnTo>
                  <a:lnTo>
                    <a:pt x="719" y="3780"/>
                  </a:lnTo>
                  <a:lnTo>
                    <a:pt x="717" y="3780"/>
                  </a:lnTo>
                  <a:lnTo>
                    <a:pt x="717" y="3782"/>
                  </a:lnTo>
                  <a:lnTo>
                    <a:pt x="715" y="3782"/>
                  </a:lnTo>
                  <a:lnTo>
                    <a:pt x="713" y="3782"/>
                  </a:lnTo>
                  <a:lnTo>
                    <a:pt x="713" y="3784"/>
                  </a:lnTo>
                  <a:lnTo>
                    <a:pt x="711" y="3784"/>
                  </a:lnTo>
                  <a:lnTo>
                    <a:pt x="711" y="3786"/>
                  </a:lnTo>
                  <a:lnTo>
                    <a:pt x="709" y="3786"/>
                  </a:lnTo>
                  <a:lnTo>
                    <a:pt x="709" y="3788"/>
                  </a:lnTo>
                  <a:lnTo>
                    <a:pt x="708" y="3788"/>
                  </a:lnTo>
                  <a:lnTo>
                    <a:pt x="708" y="3790"/>
                  </a:lnTo>
                  <a:lnTo>
                    <a:pt x="706" y="3790"/>
                  </a:lnTo>
                  <a:lnTo>
                    <a:pt x="706" y="3791"/>
                  </a:lnTo>
                  <a:lnTo>
                    <a:pt x="704" y="3791"/>
                  </a:lnTo>
                  <a:lnTo>
                    <a:pt x="704" y="3793"/>
                  </a:lnTo>
                  <a:lnTo>
                    <a:pt x="702" y="3793"/>
                  </a:lnTo>
                  <a:lnTo>
                    <a:pt x="702" y="3795"/>
                  </a:lnTo>
                  <a:lnTo>
                    <a:pt x="700" y="3795"/>
                  </a:lnTo>
                  <a:lnTo>
                    <a:pt x="700" y="3797"/>
                  </a:lnTo>
                  <a:lnTo>
                    <a:pt x="698" y="3797"/>
                  </a:lnTo>
                  <a:lnTo>
                    <a:pt x="697" y="3797"/>
                  </a:lnTo>
                  <a:lnTo>
                    <a:pt x="697" y="3799"/>
                  </a:lnTo>
                  <a:lnTo>
                    <a:pt x="695" y="3799"/>
                  </a:lnTo>
                  <a:lnTo>
                    <a:pt x="693" y="3799"/>
                  </a:lnTo>
                  <a:lnTo>
                    <a:pt x="693" y="3801"/>
                  </a:lnTo>
                  <a:lnTo>
                    <a:pt x="691" y="3801"/>
                  </a:lnTo>
                  <a:lnTo>
                    <a:pt x="689" y="3801"/>
                  </a:lnTo>
                  <a:lnTo>
                    <a:pt x="689" y="3803"/>
                  </a:lnTo>
                  <a:lnTo>
                    <a:pt x="687" y="3803"/>
                  </a:lnTo>
                  <a:lnTo>
                    <a:pt x="685" y="3804"/>
                  </a:lnTo>
                  <a:lnTo>
                    <a:pt x="684" y="3804"/>
                  </a:lnTo>
                  <a:lnTo>
                    <a:pt x="684" y="3806"/>
                  </a:lnTo>
                  <a:lnTo>
                    <a:pt x="684" y="3804"/>
                  </a:lnTo>
                  <a:lnTo>
                    <a:pt x="684" y="3806"/>
                  </a:lnTo>
                  <a:lnTo>
                    <a:pt x="682" y="3806"/>
                  </a:lnTo>
                  <a:lnTo>
                    <a:pt x="680" y="3806"/>
                  </a:lnTo>
                  <a:lnTo>
                    <a:pt x="680" y="3808"/>
                  </a:lnTo>
                  <a:lnTo>
                    <a:pt x="678" y="3808"/>
                  </a:lnTo>
                  <a:lnTo>
                    <a:pt x="676" y="3808"/>
                  </a:lnTo>
                  <a:lnTo>
                    <a:pt x="674" y="3808"/>
                  </a:lnTo>
                  <a:lnTo>
                    <a:pt x="673" y="3810"/>
                  </a:lnTo>
                  <a:lnTo>
                    <a:pt x="671" y="3810"/>
                  </a:lnTo>
                  <a:lnTo>
                    <a:pt x="671" y="3812"/>
                  </a:lnTo>
                  <a:lnTo>
                    <a:pt x="669" y="3812"/>
                  </a:lnTo>
                  <a:lnTo>
                    <a:pt x="667" y="3812"/>
                  </a:lnTo>
                  <a:lnTo>
                    <a:pt x="665" y="3812"/>
                  </a:lnTo>
                  <a:lnTo>
                    <a:pt x="663" y="3812"/>
                  </a:lnTo>
                  <a:lnTo>
                    <a:pt x="663" y="3814"/>
                  </a:lnTo>
                  <a:lnTo>
                    <a:pt x="661" y="3814"/>
                  </a:lnTo>
                  <a:lnTo>
                    <a:pt x="660" y="3814"/>
                  </a:lnTo>
                  <a:lnTo>
                    <a:pt x="658" y="3815"/>
                  </a:lnTo>
                  <a:lnTo>
                    <a:pt x="656" y="3815"/>
                  </a:lnTo>
                  <a:lnTo>
                    <a:pt x="654" y="3815"/>
                  </a:lnTo>
                  <a:lnTo>
                    <a:pt x="652" y="3815"/>
                  </a:lnTo>
                  <a:lnTo>
                    <a:pt x="650" y="3815"/>
                  </a:lnTo>
                  <a:lnTo>
                    <a:pt x="649" y="3815"/>
                  </a:lnTo>
                  <a:lnTo>
                    <a:pt x="647" y="3817"/>
                  </a:lnTo>
                  <a:lnTo>
                    <a:pt x="645" y="3817"/>
                  </a:lnTo>
                  <a:lnTo>
                    <a:pt x="643" y="3817"/>
                  </a:lnTo>
                  <a:lnTo>
                    <a:pt x="641" y="3817"/>
                  </a:lnTo>
                  <a:lnTo>
                    <a:pt x="639" y="3817"/>
                  </a:lnTo>
                  <a:lnTo>
                    <a:pt x="637" y="3817"/>
                  </a:lnTo>
                  <a:lnTo>
                    <a:pt x="636" y="3817"/>
                  </a:lnTo>
                  <a:lnTo>
                    <a:pt x="634" y="3817"/>
                  </a:lnTo>
                  <a:lnTo>
                    <a:pt x="632" y="3817"/>
                  </a:lnTo>
                  <a:lnTo>
                    <a:pt x="630" y="3817"/>
                  </a:lnTo>
                  <a:lnTo>
                    <a:pt x="628" y="3817"/>
                  </a:lnTo>
                  <a:lnTo>
                    <a:pt x="626" y="3817"/>
                  </a:lnTo>
                  <a:lnTo>
                    <a:pt x="625" y="3817"/>
                  </a:lnTo>
                  <a:lnTo>
                    <a:pt x="623" y="3817"/>
                  </a:lnTo>
                  <a:lnTo>
                    <a:pt x="621" y="3817"/>
                  </a:lnTo>
                  <a:lnTo>
                    <a:pt x="619" y="3817"/>
                  </a:lnTo>
                  <a:lnTo>
                    <a:pt x="617" y="3817"/>
                  </a:lnTo>
                  <a:lnTo>
                    <a:pt x="615" y="3817"/>
                  </a:lnTo>
                  <a:lnTo>
                    <a:pt x="613" y="3817"/>
                  </a:lnTo>
                  <a:lnTo>
                    <a:pt x="612" y="3817"/>
                  </a:lnTo>
                  <a:lnTo>
                    <a:pt x="610" y="3817"/>
                  </a:lnTo>
                  <a:lnTo>
                    <a:pt x="608" y="3817"/>
                  </a:lnTo>
                  <a:lnTo>
                    <a:pt x="606" y="3817"/>
                  </a:lnTo>
                  <a:lnTo>
                    <a:pt x="604" y="3817"/>
                  </a:lnTo>
                  <a:lnTo>
                    <a:pt x="602" y="3817"/>
                  </a:lnTo>
                  <a:lnTo>
                    <a:pt x="601" y="3817"/>
                  </a:lnTo>
                  <a:lnTo>
                    <a:pt x="599" y="3817"/>
                  </a:lnTo>
                  <a:lnTo>
                    <a:pt x="597" y="3817"/>
                  </a:lnTo>
                  <a:lnTo>
                    <a:pt x="595" y="3817"/>
                  </a:lnTo>
                  <a:lnTo>
                    <a:pt x="593" y="3817"/>
                  </a:lnTo>
                  <a:lnTo>
                    <a:pt x="593" y="3819"/>
                  </a:lnTo>
                  <a:lnTo>
                    <a:pt x="593" y="3817"/>
                  </a:lnTo>
                  <a:lnTo>
                    <a:pt x="593" y="3819"/>
                  </a:lnTo>
                  <a:lnTo>
                    <a:pt x="591" y="3819"/>
                  </a:lnTo>
                  <a:lnTo>
                    <a:pt x="591" y="3817"/>
                  </a:lnTo>
                  <a:lnTo>
                    <a:pt x="591" y="3819"/>
                  </a:lnTo>
                  <a:lnTo>
                    <a:pt x="591" y="3817"/>
                  </a:lnTo>
                  <a:lnTo>
                    <a:pt x="591" y="3819"/>
                  </a:lnTo>
                  <a:lnTo>
                    <a:pt x="589" y="3819"/>
                  </a:lnTo>
                  <a:lnTo>
                    <a:pt x="588" y="3819"/>
                  </a:lnTo>
                  <a:lnTo>
                    <a:pt x="586" y="3819"/>
                  </a:lnTo>
                  <a:lnTo>
                    <a:pt x="584" y="3819"/>
                  </a:lnTo>
                  <a:lnTo>
                    <a:pt x="582" y="3821"/>
                  </a:lnTo>
                  <a:lnTo>
                    <a:pt x="580" y="3821"/>
                  </a:lnTo>
                  <a:lnTo>
                    <a:pt x="578" y="3821"/>
                  </a:lnTo>
                  <a:lnTo>
                    <a:pt x="576" y="3821"/>
                  </a:lnTo>
                  <a:lnTo>
                    <a:pt x="575" y="3823"/>
                  </a:lnTo>
                  <a:lnTo>
                    <a:pt x="573" y="3823"/>
                  </a:lnTo>
                  <a:lnTo>
                    <a:pt x="571" y="3823"/>
                  </a:lnTo>
                  <a:lnTo>
                    <a:pt x="569" y="3823"/>
                  </a:lnTo>
                  <a:lnTo>
                    <a:pt x="567" y="3823"/>
                  </a:lnTo>
                  <a:lnTo>
                    <a:pt x="565" y="3823"/>
                  </a:lnTo>
                  <a:lnTo>
                    <a:pt x="565" y="3825"/>
                  </a:lnTo>
                  <a:lnTo>
                    <a:pt x="564" y="3825"/>
                  </a:lnTo>
                  <a:lnTo>
                    <a:pt x="562" y="3825"/>
                  </a:lnTo>
                  <a:lnTo>
                    <a:pt x="560" y="3825"/>
                  </a:lnTo>
                  <a:lnTo>
                    <a:pt x="558" y="3825"/>
                  </a:lnTo>
                  <a:lnTo>
                    <a:pt x="556" y="3825"/>
                  </a:lnTo>
                  <a:lnTo>
                    <a:pt x="556" y="3823"/>
                  </a:lnTo>
                  <a:lnTo>
                    <a:pt x="554" y="3823"/>
                  </a:lnTo>
                  <a:lnTo>
                    <a:pt x="552" y="3823"/>
                  </a:lnTo>
                  <a:lnTo>
                    <a:pt x="552" y="3821"/>
                  </a:lnTo>
                  <a:lnTo>
                    <a:pt x="551" y="3821"/>
                  </a:lnTo>
                  <a:lnTo>
                    <a:pt x="551" y="3819"/>
                  </a:lnTo>
                  <a:lnTo>
                    <a:pt x="549" y="3819"/>
                  </a:lnTo>
                  <a:lnTo>
                    <a:pt x="549" y="3817"/>
                  </a:lnTo>
                  <a:lnTo>
                    <a:pt x="549" y="3815"/>
                  </a:lnTo>
                  <a:lnTo>
                    <a:pt x="549" y="3814"/>
                  </a:lnTo>
                  <a:lnTo>
                    <a:pt x="549" y="3812"/>
                  </a:lnTo>
                  <a:lnTo>
                    <a:pt x="549" y="3810"/>
                  </a:lnTo>
                  <a:lnTo>
                    <a:pt x="549" y="3808"/>
                  </a:lnTo>
                  <a:lnTo>
                    <a:pt x="547" y="3808"/>
                  </a:lnTo>
                  <a:lnTo>
                    <a:pt x="547" y="3806"/>
                  </a:lnTo>
                  <a:lnTo>
                    <a:pt x="545" y="3806"/>
                  </a:lnTo>
                  <a:lnTo>
                    <a:pt x="545" y="3804"/>
                  </a:lnTo>
                  <a:lnTo>
                    <a:pt x="543" y="3804"/>
                  </a:lnTo>
                  <a:lnTo>
                    <a:pt x="541" y="3803"/>
                  </a:lnTo>
                  <a:lnTo>
                    <a:pt x="540" y="3803"/>
                  </a:lnTo>
                  <a:lnTo>
                    <a:pt x="540" y="3801"/>
                  </a:lnTo>
                  <a:lnTo>
                    <a:pt x="538" y="3801"/>
                  </a:lnTo>
                  <a:lnTo>
                    <a:pt x="536" y="3801"/>
                  </a:lnTo>
                  <a:lnTo>
                    <a:pt x="534" y="3801"/>
                  </a:lnTo>
                  <a:lnTo>
                    <a:pt x="534" y="3799"/>
                  </a:lnTo>
                  <a:lnTo>
                    <a:pt x="532" y="3799"/>
                  </a:lnTo>
                  <a:lnTo>
                    <a:pt x="530" y="3799"/>
                  </a:lnTo>
                  <a:lnTo>
                    <a:pt x="528" y="3797"/>
                  </a:lnTo>
                  <a:lnTo>
                    <a:pt x="527" y="3797"/>
                  </a:lnTo>
                  <a:lnTo>
                    <a:pt x="525" y="3797"/>
                  </a:lnTo>
                  <a:lnTo>
                    <a:pt x="525" y="3795"/>
                  </a:lnTo>
                  <a:lnTo>
                    <a:pt x="523" y="3795"/>
                  </a:lnTo>
                  <a:lnTo>
                    <a:pt x="521" y="3795"/>
                  </a:lnTo>
                  <a:lnTo>
                    <a:pt x="519" y="3795"/>
                  </a:lnTo>
                  <a:lnTo>
                    <a:pt x="517" y="3793"/>
                  </a:lnTo>
                  <a:lnTo>
                    <a:pt x="516" y="3793"/>
                  </a:lnTo>
                  <a:lnTo>
                    <a:pt x="514" y="3793"/>
                  </a:lnTo>
                  <a:lnTo>
                    <a:pt x="514" y="3791"/>
                  </a:lnTo>
                  <a:lnTo>
                    <a:pt x="512" y="3791"/>
                  </a:lnTo>
                  <a:lnTo>
                    <a:pt x="510" y="3791"/>
                  </a:lnTo>
                  <a:lnTo>
                    <a:pt x="510" y="3790"/>
                  </a:lnTo>
                  <a:lnTo>
                    <a:pt x="508" y="3790"/>
                  </a:lnTo>
                  <a:lnTo>
                    <a:pt x="506" y="3790"/>
                  </a:lnTo>
                  <a:lnTo>
                    <a:pt x="506" y="3788"/>
                  </a:lnTo>
                  <a:lnTo>
                    <a:pt x="504" y="3788"/>
                  </a:lnTo>
                  <a:lnTo>
                    <a:pt x="503" y="3788"/>
                  </a:lnTo>
                  <a:lnTo>
                    <a:pt x="503" y="3786"/>
                  </a:lnTo>
                  <a:lnTo>
                    <a:pt x="501" y="3786"/>
                  </a:lnTo>
                  <a:lnTo>
                    <a:pt x="501" y="3784"/>
                  </a:lnTo>
                  <a:lnTo>
                    <a:pt x="499" y="3784"/>
                  </a:lnTo>
                  <a:lnTo>
                    <a:pt x="499" y="3782"/>
                  </a:lnTo>
                  <a:lnTo>
                    <a:pt x="499" y="3780"/>
                  </a:lnTo>
                  <a:lnTo>
                    <a:pt x="497" y="3780"/>
                  </a:lnTo>
                  <a:lnTo>
                    <a:pt x="497" y="3779"/>
                  </a:lnTo>
                  <a:lnTo>
                    <a:pt x="495" y="3779"/>
                  </a:lnTo>
                  <a:lnTo>
                    <a:pt x="495" y="3777"/>
                  </a:lnTo>
                  <a:lnTo>
                    <a:pt x="495" y="3775"/>
                  </a:lnTo>
                  <a:lnTo>
                    <a:pt x="495" y="3773"/>
                  </a:lnTo>
                  <a:lnTo>
                    <a:pt x="493" y="3773"/>
                  </a:lnTo>
                  <a:lnTo>
                    <a:pt x="493" y="3771"/>
                  </a:lnTo>
                  <a:lnTo>
                    <a:pt x="492" y="3771"/>
                  </a:lnTo>
                  <a:lnTo>
                    <a:pt x="492" y="3769"/>
                  </a:lnTo>
                  <a:lnTo>
                    <a:pt x="490" y="3769"/>
                  </a:lnTo>
                  <a:lnTo>
                    <a:pt x="488" y="3767"/>
                  </a:lnTo>
                  <a:lnTo>
                    <a:pt x="486" y="3767"/>
                  </a:lnTo>
                  <a:lnTo>
                    <a:pt x="486" y="3766"/>
                  </a:lnTo>
                  <a:lnTo>
                    <a:pt x="484" y="3766"/>
                  </a:lnTo>
                  <a:lnTo>
                    <a:pt x="484" y="3764"/>
                  </a:lnTo>
                  <a:lnTo>
                    <a:pt x="482" y="3764"/>
                  </a:lnTo>
                  <a:lnTo>
                    <a:pt x="480" y="3764"/>
                  </a:lnTo>
                  <a:lnTo>
                    <a:pt x="480" y="3762"/>
                  </a:lnTo>
                  <a:lnTo>
                    <a:pt x="479" y="3762"/>
                  </a:lnTo>
                  <a:lnTo>
                    <a:pt x="477" y="3760"/>
                  </a:lnTo>
                  <a:lnTo>
                    <a:pt x="475" y="3760"/>
                  </a:lnTo>
                  <a:lnTo>
                    <a:pt x="475" y="3758"/>
                  </a:lnTo>
                  <a:lnTo>
                    <a:pt x="473" y="3758"/>
                  </a:lnTo>
                  <a:lnTo>
                    <a:pt x="471" y="3758"/>
                  </a:lnTo>
                  <a:lnTo>
                    <a:pt x="469" y="3756"/>
                  </a:lnTo>
                  <a:lnTo>
                    <a:pt x="468" y="3756"/>
                  </a:lnTo>
                  <a:lnTo>
                    <a:pt x="466" y="3756"/>
                  </a:lnTo>
                  <a:lnTo>
                    <a:pt x="466" y="3755"/>
                  </a:lnTo>
                  <a:lnTo>
                    <a:pt x="464" y="3755"/>
                  </a:lnTo>
                  <a:lnTo>
                    <a:pt x="462" y="3755"/>
                  </a:lnTo>
                  <a:lnTo>
                    <a:pt x="462" y="3753"/>
                  </a:lnTo>
                  <a:lnTo>
                    <a:pt x="460" y="3753"/>
                  </a:lnTo>
                  <a:lnTo>
                    <a:pt x="458" y="3751"/>
                  </a:lnTo>
                  <a:lnTo>
                    <a:pt x="456" y="3751"/>
                  </a:lnTo>
                  <a:lnTo>
                    <a:pt x="456" y="3749"/>
                  </a:lnTo>
                  <a:lnTo>
                    <a:pt x="455" y="3749"/>
                  </a:lnTo>
                  <a:lnTo>
                    <a:pt x="453" y="3749"/>
                  </a:lnTo>
                  <a:lnTo>
                    <a:pt x="451" y="3747"/>
                  </a:lnTo>
                  <a:lnTo>
                    <a:pt x="449" y="3747"/>
                  </a:lnTo>
                  <a:lnTo>
                    <a:pt x="447" y="3747"/>
                  </a:lnTo>
                  <a:lnTo>
                    <a:pt x="445" y="3747"/>
                  </a:lnTo>
                  <a:lnTo>
                    <a:pt x="445" y="3745"/>
                  </a:lnTo>
                  <a:lnTo>
                    <a:pt x="444" y="3745"/>
                  </a:lnTo>
                  <a:lnTo>
                    <a:pt x="442" y="3745"/>
                  </a:lnTo>
                  <a:lnTo>
                    <a:pt x="440" y="3745"/>
                  </a:lnTo>
                  <a:lnTo>
                    <a:pt x="438" y="3743"/>
                  </a:lnTo>
                  <a:lnTo>
                    <a:pt x="436" y="3743"/>
                  </a:lnTo>
                  <a:lnTo>
                    <a:pt x="434" y="3743"/>
                  </a:lnTo>
                  <a:lnTo>
                    <a:pt x="432" y="3743"/>
                  </a:lnTo>
                  <a:lnTo>
                    <a:pt x="432" y="3742"/>
                  </a:lnTo>
                  <a:lnTo>
                    <a:pt x="431" y="3742"/>
                  </a:lnTo>
                  <a:lnTo>
                    <a:pt x="429" y="3742"/>
                  </a:lnTo>
                  <a:lnTo>
                    <a:pt x="427" y="3742"/>
                  </a:lnTo>
                  <a:lnTo>
                    <a:pt x="425" y="3742"/>
                  </a:lnTo>
                  <a:lnTo>
                    <a:pt x="423" y="3742"/>
                  </a:lnTo>
                  <a:lnTo>
                    <a:pt x="421" y="3742"/>
                  </a:lnTo>
                  <a:lnTo>
                    <a:pt x="421" y="3740"/>
                  </a:lnTo>
                  <a:lnTo>
                    <a:pt x="420" y="3740"/>
                  </a:lnTo>
                  <a:lnTo>
                    <a:pt x="418" y="3740"/>
                  </a:lnTo>
                  <a:lnTo>
                    <a:pt x="416" y="3740"/>
                  </a:lnTo>
                  <a:lnTo>
                    <a:pt x="414" y="3740"/>
                  </a:lnTo>
                  <a:lnTo>
                    <a:pt x="412" y="3740"/>
                  </a:lnTo>
                  <a:lnTo>
                    <a:pt x="410" y="3740"/>
                  </a:lnTo>
                  <a:lnTo>
                    <a:pt x="408" y="3740"/>
                  </a:lnTo>
                  <a:lnTo>
                    <a:pt x="408" y="3738"/>
                  </a:lnTo>
                  <a:lnTo>
                    <a:pt x="407" y="3738"/>
                  </a:lnTo>
                  <a:lnTo>
                    <a:pt x="405" y="3738"/>
                  </a:lnTo>
                  <a:lnTo>
                    <a:pt x="403" y="3738"/>
                  </a:lnTo>
                  <a:lnTo>
                    <a:pt x="401" y="3738"/>
                  </a:lnTo>
                  <a:lnTo>
                    <a:pt x="399" y="3738"/>
                  </a:lnTo>
                  <a:lnTo>
                    <a:pt x="397" y="3738"/>
                  </a:lnTo>
                  <a:lnTo>
                    <a:pt x="395" y="3738"/>
                  </a:lnTo>
                  <a:lnTo>
                    <a:pt x="394" y="3738"/>
                  </a:lnTo>
                  <a:lnTo>
                    <a:pt x="392" y="3738"/>
                  </a:lnTo>
                  <a:lnTo>
                    <a:pt x="390" y="3738"/>
                  </a:lnTo>
                  <a:lnTo>
                    <a:pt x="388" y="3736"/>
                  </a:lnTo>
                  <a:lnTo>
                    <a:pt x="386" y="3736"/>
                  </a:lnTo>
                  <a:lnTo>
                    <a:pt x="384" y="3736"/>
                  </a:lnTo>
                  <a:lnTo>
                    <a:pt x="383" y="3736"/>
                  </a:lnTo>
                  <a:lnTo>
                    <a:pt x="381" y="3736"/>
                  </a:lnTo>
                  <a:lnTo>
                    <a:pt x="379" y="3736"/>
                  </a:lnTo>
                  <a:lnTo>
                    <a:pt x="377" y="3736"/>
                  </a:lnTo>
                  <a:lnTo>
                    <a:pt x="375" y="3736"/>
                  </a:lnTo>
                  <a:lnTo>
                    <a:pt x="373" y="3736"/>
                  </a:lnTo>
                  <a:lnTo>
                    <a:pt x="371" y="3736"/>
                  </a:lnTo>
                  <a:lnTo>
                    <a:pt x="371" y="3734"/>
                  </a:lnTo>
                  <a:lnTo>
                    <a:pt x="370" y="3734"/>
                  </a:lnTo>
                  <a:lnTo>
                    <a:pt x="368" y="3734"/>
                  </a:lnTo>
                  <a:lnTo>
                    <a:pt x="366" y="3734"/>
                  </a:lnTo>
                  <a:lnTo>
                    <a:pt x="366" y="3732"/>
                  </a:lnTo>
                  <a:lnTo>
                    <a:pt x="364" y="3732"/>
                  </a:lnTo>
                  <a:lnTo>
                    <a:pt x="362" y="3732"/>
                  </a:lnTo>
                  <a:lnTo>
                    <a:pt x="360" y="3732"/>
                  </a:lnTo>
                  <a:lnTo>
                    <a:pt x="359" y="3731"/>
                  </a:lnTo>
                  <a:lnTo>
                    <a:pt x="357" y="3731"/>
                  </a:lnTo>
                  <a:lnTo>
                    <a:pt x="355" y="3731"/>
                  </a:lnTo>
                  <a:lnTo>
                    <a:pt x="353" y="3731"/>
                  </a:lnTo>
                  <a:lnTo>
                    <a:pt x="351" y="3731"/>
                  </a:lnTo>
                  <a:lnTo>
                    <a:pt x="349" y="3731"/>
                  </a:lnTo>
                  <a:lnTo>
                    <a:pt x="347" y="3731"/>
                  </a:lnTo>
                  <a:lnTo>
                    <a:pt x="346" y="3731"/>
                  </a:lnTo>
                  <a:lnTo>
                    <a:pt x="344" y="3731"/>
                  </a:lnTo>
                  <a:lnTo>
                    <a:pt x="344" y="3729"/>
                  </a:lnTo>
                  <a:lnTo>
                    <a:pt x="342" y="3729"/>
                  </a:lnTo>
                  <a:lnTo>
                    <a:pt x="340" y="3729"/>
                  </a:lnTo>
                  <a:lnTo>
                    <a:pt x="338" y="3729"/>
                  </a:lnTo>
                  <a:lnTo>
                    <a:pt x="336" y="3729"/>
                  </a:lnTo>
                  <a:lnTo>
                    <a:pt x="335" y="3729"/>
                  </a:lnTo>
                  <a:lnTo>
                    <a:pt x="333" y="3729"/>
                  </a:lnTo>
                  <a:lnTo>
                    <a:pt x="331" y="3729"/>
                  </a:lnTo>
                  <a:lnTo>
                    <a:pt x="329" y="3729"/>
                  </a:lnTo>
                  <a:lnTo>
                    <a:pt x="331" y="3729"/>
                  </a:lnTo>
                  <a:lnTo>
                    <a:pt x="331" y="3727"/>
                  </a:lnTo>
                  <a:lnTo>
                    <a:pt x="333" y="3727"/>
                  </a:lnTo>
                  <a:lnTo>
                    <a:pt x="333" y="3725"/>
                  </a:lnTo>
                  <a:lnTo>
                    <a:pt x="333" y="3723"/>
                  </a:lnTo>
                  <a:lnTo>
                    <a:pt x="333" y="3721"/>
                  </a:lnTo>
                  <a:lnTo>
                    <a:pt x="331" y="3721"/>
                  </a:lnTo>
                  <a:lnTo>
                    <a:pt x="331" y="3719"/>
                  </a:lnTo>
                  <a:lnTo>
                    <a:pt x="331" y="3718"/>
                  </a:lnTo>
                  <a:lnTo>
                    <a:pt x="331" y="3716"/>
                  </a:lnTo>
                  <a:lnTo>
                    <a:pt x="329" y="3716"/>
                  </a:lnTo>
                  <a:lnTo>
                    <a:pt x="329" y="3714"/>
                  </a:lnTo>
                  <a:lnTo>
                    <a:pt x="329" y="3712"/>
                  </a:lnTo>
                  <a:lnTo>
                    <a:pt x="327" y="3712"/>
                  </a:lnTo>
                  <a:lnTo>
                    <a:pt x="327" y="3710"/>
                  </a:lnTo>
                  <a:lnTo>
                    <a:pt x="327" y="3708"/>
                  </a:lnTo>
                  <a:lnTo>
                    <a:pt x="325" y="3708"/>
                  </a:lnTo>
                  <a:lnTo>
                    <a:pt x="325" y="3706"/>
                  </a:lnTo>
                  <a:lnTo>
                    <a:pt x="323" y="3706"/>
                  </a:lnTo>
                  <a:lnTo>
                    <a:pt x="323" y="3705"/>
                  </a:lnTo>
                  <a:lnTo>
                    <a:pt x="322" y="3705"/>
                  </a:lnTo>
                  <a:lnTo>
                    <a:pt x="320" y="3703"/>
                  </a:lnTo>
                  <a:lnTo>
                    <a:pt x="318" y="3703"/>
                  </a:lnTo>
                  <a:lnTo>
                    <a:pt x="318" y="3701"/>
                  </a:lnTo>
                  <a:lnTo>
                    <a:pt x="316" y="3701"/>
                  </a:lnTo>
                  <a:lnTo>
                    <a:pt x="316" y="3699"/>
                  </a:lnTo>
                  <a:lnTo>
                    <a:pt x="314" y="3699"/>
                  </a:lnTo>
                  <a:lnTo>
                    <a:pt x="314" y="3697"/>
                  </a:lnTo>
                  <a:lnTo>
                    <a:pt x="312" y="3697"/>
                  </a:lnTo>
                  <a:lnTo>
                    <a:pt x="312" y="3695"/>
                  </a:lnTo>
                  <a:lnTo>
                    <a:pt x="311" y="3695"/>
                  </a:lnTo>
                  <a:lnTo>
                    <a:pt x="309" y="3695"/>
                  </a:lnTo>
                  <a:lnTo>
                    <a:pt x="309" y="3694"/>
                  </a:lnTo>
                  <a:lnTo>
                    <a:pt x="307" y="3694"/>
                  </a:lnTo>
                  <a:lnTo>
                    <a:pt x="307" y="3692"/>
                  </a:lnTo>
                  <a:lnTo>
                    <a:pt x="305" y="3692"/>
                  </a:lnTo>
                  <a:lnTo>
                    <a:pt x="303" y="3692"/>
                  </a:lnTo>
                  <a:lnTo>
                    <a:pt x="303" y="3690"/>
                  </a:lnTo>
                  <a:lnTo>
                    <a:pt x="301" y="3690"/>
                  </a:lnTo>
                  <a:lnTo>
                    <a:pt x="301" y="3688"/>
                  </a:lnTo>
                  <a:lnTo>
                    <a:pt x="299" y="3688"/>
                  </a:lnTo>
                  <a:lnTo>
                    <a:pt x="299" y="3686"/>
                  </a:lnTo>
                  <a:lnTo>
                    <a:pt x="298" y="3686"/>
                  </a:lnTo>
                  <a:lnTo>
                    <a:pt x="298" y="3684"/>
                  </a:lnTo>
                  <a:lnTo>
                    <a:pt x="296" y="3684"/>
                  </a:lnTo>
                  <a:lnTo>
                    <a:pt x="294" y="3684"/>
                  </a:lnTo>
                  <a:lnTo>
                    <a:pt x="294" y="3682"/>
                  </a:lnTo>
                  <a:lnTo>
                    <a:pt x="292" y="3682"/>
                  </a:lnTo>
                  <a:lnTo>
                    <a:pt x="292" y="3681"/>
                  </a:lnTo>
                  <a:lnTo>
                    <a:pt x="290" y="3681"/>
                  </a:lnTo>
                  <a:lnTo>
                    <a:pt x="290" y="3679"/>
                  </a:lnTo>
                  <a:lnTo>
                    <a:pt x="288" y="3679"/>
                  </a:lnTo>
                  <a:lnTo>
                    <a:pt x="287" y="3679"/>
                  </a:lnTo>
                  <a:lnTo>
                    <a:pt x="287" y="3677"/>
                  </a:lnTo>
                  <a:lnTo>
                    <a:pt x="285" y="3677"/>
                  </a:lnTo>
                  <a:lnTo>
                    <a:pt x="283" y="3677"/>
                  </a:lnTo>
                  <a:lnTo>
                    <a:pt x="283" y="3675"/>
                  </a:lnTo>
                  <a:lnTo>
                    <a:pt x="281" y="3675"/>
                  </a:lnTo>
                  <a:lnTo>
                    <a:pt x="279" y="3675"/>
                  </a:lnTo>
                  <a:lnTo>
                    <a:pt x="277" y="3675"/>
                  </a:lnTo>
                  <a:lnTo>
                    <a:pt x="275" y="3675"/>
                  </a:lnTo>
                  <a:lnTo>
                    <a:pt x="274" y="3673"/>
                  </a:lnTo>
                  <a:lnTo>
                    <a:pt x="272" y="3675"/>
                  </a:lnTo>
                  <a:lnTo>
                    <a:pt x="270" y="3675"/>
                  </a:lnTo>
                  <a:lnTo>
                    <a:pt x="268" y="3675"/>
                  </a:lnTo>
                  <a:lnTo>
                    <a:pt x="268" y="3677"/>
                  </a:lnTo>
                  <a:lnTo>
                    <a:pt x="266" y="3677"/>
                  </a:lnTo>
                  <a:lnTo>
                    <a:pt x="264" y="3677"/>
                  </a:lnTo>
                  <a:lnTo>
                    <a:pt x="263" y="3677"/>
                  </a:lnTo>
                  <a:lnTo>
                    <a:pt x="263" y="3675"/>
                  </a:lnTo>
                  <a:lnTo>
                    <a:pt x="261" y="3675"/>
                  </a:lnTo>
                  <a:lnTo>
                    <a:pt x="261" y="3677"/>
                  </a:lnTo>
                  <a:lnTo>
                    <a:pt x="259" y="3677"/>
                  </a:lnTo>
                  <a:lnTo>
                    <a:pt x="261" y="3677"/>
                  </a:lnTo>
                  <a:lnTo>
                    <a:pt x="263" y="3679"/>
                  </a:lnTo>
                  <a:lnTo>
                    <a:pt x="263" y="3681"/>
                  </a:lnTo>
                  <a:lnTo>
                    <a:pt x="264" y="3681"/>
                  </a:lnTo>
                  <a:lnTo>
                    <a:pt x="264" y="3682"/>
                  </a:lnTo>
                  <a:lnTo>
                    <a:pt x="263" y="3682"/>
                  </a:lnTo>
                  <a:lnTo>
                    <a:pt x="263" y="3681"/>
                  </a:lnTo>
                  <a:lnTo>
                    <a:pt x="261" y="3681"/>
                  </a:lnTo>
                  <a:lnTo>
                    <a:pt x="259" y="3681"/>
                  </a:lnTo>
                  <a:lnTo>
                    <a:pt x="259" y="3679"/>
                  </a:lnTo>
                  <a:lnTo>
                    <a:pt x="257" y="3677"/>
                  </a:lnTo>
                  <a:lnTo>
                    <a:pt x="255" y="3675"/>
                  </a:lnTo>
                  <a:lnTo>
                    <a:pt x="253" y="3673"/>
                  </a:lnTo>
                  <a:lnTo>
                    <a:pt x="251" y="3673"/>
                  </a:lnTo>
                  <a:lnTo>
                    <a:pt x="251" y="3671"/>
                  </a:lnTo>
                  <a:lnTo>
                    <a:pt x="250" y="3671"/>
                  </a:lnTo>
                  <a:lnTo>
                    <a:pt x="250" y="3670"/>
                  </a:lnTo>
                  <a:lnTo>
                    <a:pt x="248" y="3670"/>
                  </a:lnTo>
                  <a:lnTo>
                    <a:pt x="248" y="3668"/>
                  </a:lnTo>
                  <a:lnTo>
                    <a:pt x="248" y="3670"/>
                  </a:lnTo>
                  <a:lnTo>
                    <a:pt x="250" y="3670"/>
                  </a:lnTo>
                  <a:lnTo>
                    <a:pt x="251" y="3670"/>
                  </a:lnTo>
                  <a:lnTo>
                    <a:pt x="253" y="3670"/>
                  </a:lnTo>
                  <a:lnTo>
                    <a:pt x="253" y="3671"/>
                  </a:lnTo>
                  <a:lnTo>
                    <a:pt x="253" y="3670"/>
                  </a:lnTo>
                  <a:lnTo>
                    <a:pt x="251" y="3670"/>
                  </a:lnTo>
                  <a:lnTo>
                    <a:pt x="251" y="3668"/>
                  </a:lnTo>
                  <a:lnTo>
                    <a:pt x="250" y="3668"/>
                  </a:lnTo>
                  <a:lnTo>
                    <a:pt x="250" y="3666"/>
                  </a:lnTo>
                  <a:lnTo>
                    <a:pt x="250" y="3664"/>
                  </a:lnTo>
                  <a:lnTo>
                    <a:pt x="250" y="3662"/>
                  </a:lnTo>
                  <a:lnTo>
                    <a:pt x="250" y="3660"/>
                  </a:lnTo>
                  <a:lnTo>
                    <a:pt x="248" y="3660"/>
                  </a:lnTo>
                  <a:lnTo>
                    <a:pt x="248" y="3658"/>
                  </a:lnTo>
                  <a:lnTo>
                    <a:pt x="248" y="3657"/>
                  </a:lnTo>
                  <a:lnTo>
                    <a:pt x="246" y="3657"/>
                  </a:lnTo>
                  <a:lnTo>
                    <a:pt x="244" y="3657"/>
                  </a:lnTo>
                  <a:lnTo>
                    <a:pt x="242" y="3655"/>
                  </a:lnTo>
                  <a:lnTo>
                    <a:pt x="242" y="3657"/>
                  </a:lnTo>
                  <a:lnTo>
                    <a:pt x="240" y="3658"/>
                  </a:lnTo>
                  <a:lnTo>
                    <a:pt x="240" y="3660"/>
                  </a:lnTo>
                  <a:lnTo>
                    <a:pt x="239" y="3660"/>
                  </a:lnTo>
                  <a:lnTo>
                    <a:pt x="239" y="3658"/>
                  </a:lnTo>
                  <a:lnTo>
                    <a:pt x="237" y="3658"/>
                  </a:lnTo>
                  <a:lnTo>
                    <a:pt x="237" y="3657"/>
                  </a:lnTo>
                  <a:lnTo>
                    <a:pt x="237" y="3655"/>
                  </a:lnTo>
                  <a:lnTo>
                    <a:pt x="237" y="3653"/>
                  </a:lnTo>
                  <a:lnTo>
                    <a:pt x="239" y="3653"/>
                  </a:lnTo>
                  <a:lnTo>
                    <a:pt x="239" y="3651"/>
                  </a:lnTo>
                  <a:lnTo>
                    <a:pt x="237" y="3651"/>
                  </a:lnTo>
                  <a:lnTo>
                    <a:pt x="237" y="3649"/>
                  </a:lnTo>
                  <a:lnTo>
                    <a:pt x="239" y="3649"/>
                  </a:lnTo>
                  <a:lnTo>
                    <a:pt x="240" y="3649"/>
                  </a:lnTo>
                  <a:lnTo>
                    <a:pt x="240" y="3647"/>
                  </a:lnTo>
                  <a:lnTo>
                    <a:pt x="242" y="3647"/>
                  </a:lnTo>
                  <a:lnTo>
                    <a:pt x="242" y="3646"/>
                  </a:lnTo>
                  <a:lnTo>
                    <a:pt x="242" y="3644"/>
                  </a:lnTo>
                  <a:lnTo>
                    <a:pt x="240" y="3644"/>
                  </a:lnTo>
                  <a:lnTo>
                    <a:pt x="240" y="3642"/>
                  </a:lnTo>
                  <a:lnTo>
                    <a:pt x="240" y="3640"/>
                  </a:lnTo>
                  <a:lnTo>
                    <a:pt x="240" y="3638"/>
                  </a:lnTo>
                  <a:lnTo>
                    <a:pt x="240" y="3636"/>
                  </a:lnTo>
                  <a:lnTo>
                    <a:pt x="239" y="3636"/>
                  </a:lnTo>
                  <a:lnTo>
                    <a:pt x="239" y="3634"/>
                  </a:lnTo>
                  <a:lnTo>
                    <a:pt x="237" y="3633"/>
                  </a:lnTo>
                  <a:lnTo>
                    <a:pt x="237" y="3631"/>
                  </a:lnTo>
                  <a:lnTo>
                    <a:pt x="237" y="3629"/>
                  </a:lnTo>
                  <a:lnTo>
                    <a:pt x="237" y="3627"/>
                  </a:lnTo>
                  <a:lnTo>
                    <a:pt x="237" y="3625"/>
                  </a:lnTo>
                  <a:lnTo>
                    <a:pt x="239" y="3625"/>
                  </a:lnTo>
                  <a:lnTo>
                    <a:pt x="239" y="3623"/>
                  </a:lnTo>
                  <a:lnTo>
                    <a:pt x="237" y="3623"/>
                  </a:lnTo>
                  <a:lnTo>
                    <a:pt x="237" y="3622"/>
                  </a:lnTo>
                  <a:lnTo>
                    <a:pt x="237" y="3620"/>
                  </a:lnTo>
                  <a:lnTo>
                    <a:pt x="237" y="3618"/>
                  </a:lnTo>
                  <a:lnTo>
                    <a:pt x="235" y="3616"/>
                  </a:lnTo>
                  <a:lnTo>
                    <a:pt x="233" y="3614"/>
                  </a:lnTo>
                  <a:lnTo>
                    <a:pt x="231" y="3614"/>
                  </a:lnTo>
                  <a:lnTo>
                    <a:pt x="231" y="3612"/>
                  </a:lnTo>
                  <a:lnTo>
                    <a:pt x="229" y="3612"/>
                  </a:lnTo>
                  <a:lnTo>
                    <a:pt x="229" y="3610"/>
                  </a:lnTo>
                  <a:lnTo>
                    <a:pt x="227" y="3610"/>
                  </a:lnTo>
                  <a:lnTo>
                    <a:pt x="226" y="3609"/>
                  </a:lnTo>
                  <a:lnTo>
                    <a:pt x="224" y="3609"/>
                  </a:lnTo>
                  <a:lnTo>
                    <a:pt x="224" y="3607"/>
                  </a:lnTo>
                  <a:lnTo>
                    <a:pt x="222" y="3607"/>
                  </a:lnTo>
                  <a:lnTo>
                    <a:pt x="222" y="3605"/>
                  </a:lnTo>
                  <a:lnTo>
                    <a:pt x="220" y="3605"/>
                  </a:lnTo>
                  <a:lnTo>
                    <a:pt x="220" y="3603"/>
                  </a:lnTo>
                  <a:lnTo>
                    <a:pt x="220" y="3601"/>
                  </a:lnTo>
                  <a:lnTo>
                    <a:pt x="218" y="3601"/>
                  </a:lnTo>
                  <a:lnTo>
                    <a:pt x="218" y="3599"/>
                  </a:lnTo>
                  <a:lnTo>
                    <a:pt x="218" y="3598"/>
                  </a:lnTo>
                  <a:lnTo>
                    <a:pt x="218" y="3596"/>
                  </a:lnTo>
                  <a:lnTo>
                    <a:pt x="218" y="3594"/>
                  </a:lnTo>
                  <a:lnTo>
                    <a:pt x="218" y="3592"/>
                  </a:lnTo>
                  <a:lnTo>
                    <a:pt x="216" y="3592"/>
                  </a:lnTo>
                  <a:lnTo>
                    <a:pt x="216" y="3590"/>
                  </a:lnTo>
                  <a:lnTo>
                    <a:pt x="215" y="3590"/>
                  </a:lnTo>
                  <a:lnTo>
                    <a:pt x="215" y="3588"/>
                  </a:lnTo>
                  <a:lnTo>
                    <a:pt x="213" y="3588"/>
                  </a:lnTo>
                  <a:lnTo>
                    <a:pt x="213" y="3586"/>
                  </a:lnTo>
                  <a:lnTo>
                    <a:pt x="213" y="3585"/>
                  </a:lnTo>
                  <a:lnTo>
                    <a:pt x="211" y="3585"/>
                  </a:lnTo>
                  <a:lnTo>
                    <a:pt x="211" y="3583"/>
                  </a:lnTo>
                  <a:lnTo>
                    <a:pt x="209" y="3583"/>
                  </a:lnTo>
                  <a:lnTo>
                    <a:pt x="209" y="3581"/>
                  </a:lnTo>
                  <a:lnTo>
                    <a:pt x="209" y="3579"/>
                  </a:lnTo>
                  <a:lnTo>
                    <a:pt x="209" y="3577"/>
                  </a:lnTo>
                  <a:lnTo>
                    <a:pt x="209" y="3575"/>
                  </a:lnTo>
                  <a:lnTo>
                    <a:pt x="209" y="3574"/>
                  </a:lnTo>
                  <a:lnTo>
                    <a:pt x="211" y="3572"/>
                  </a:lnTo>
                  <a:lnTo>
                    <a:pt x="213" y="3572"/>
                  </a:lnTo>
                  <a:lnTo>
                    <a:pt x="213" y="3570"/>
                  </a:lnTo>
                  <a:lnTo>
                    <a:pt x="215" y="3570"/>
                  </a:lnTo>
                  <a:lnTo>
                    <a:pt x="215" y="3568"/>
                  </a:lnTo>
                  <a:lnTo>
                    <a:pt x="216" y="3568"/>
                  </a:lnTo>
                  <a:lnTo>
                    <a:pt x="216" y="3566"/>
                  </a:lnTo>
                  <a:lnTo>
                    <a:pt x="215" y="3564"/>
                  </a:lnTo>
                  <a:lnTo>
                    <a:pt x="215" y="3562"/>
                  </a:lnTo>
                  <a:lnTo>
                    <a:pt x="215" y="3561"/>
                  </a:lnTo>
                  <a:lnTo>
                    <a:pt x="213" y="3561"/>
                  </a:lnTo>
                  <a:lnTo>
                    <a:pt x="215" y="3561"/>
                  </a:lnTo>
                  <a:lnTo>
                    <a:pt x="215" y="3559"/>
                  </a:lnTo>
                  <a:lnTo>
                    <a:pt x="215" y="3557"/>
                  </a:lnTo>
                  <a:lnTo>
                    <a:pt x="215" y="3555"/>
                  </a:lnTo>
                  <a:lnTo>
                    <a:pt x="213" y="3553"/>
                  </a:lnTo>
                  <a:lnTo>
                    <a:pt x="213" y="3551"/>
                  </a:lnTo>
                  <a:lnTo>
                    <a:pt x="213" y="3550"/>
                  </a:lnTo>
                  <a:lnTo>
                    <a:pt x="211" y="3550"/>
                  </a:lnTo>
                  <a:lnTo>
                    <a:pt x="211" y="3548"/>
                  </a:lnTo>
                  <a:lnTo>
                    <a:pt x="209" y="3548"/>
                  </a:lnTo>
                  <a:lnTo>
                    <a:pt x="209" y="3546"/>
                  </a:lnTo>
                  <a:lnTo>
                    <a:pt x="209" y="3544"/>
                  </a:lnTo>
                  <a:lnTo>
                    <a:pt x="207" y="3544"/>
                  </a:lnTo>
                  <a:lnTo>
                    <a:pt x="207" y="3542"/>
                  </a:lnTo>
                  <a:lnTo>
                    <a:pt x="205" y="3542"/>
                  </a:lnTo>
                  <a:lnTo>
                    <a:pt x="205" y="3540"/>
                  </a:lnTo>
                  <a:lnTo>
                    <a:pt x="205" y="3538"/>
                  </a:lnTo>
                  <a:lnTo>
                    <a:pt x="203" y="3538"/>
                  </a:lnTo>
                  <a:lnTo>
                    <a:pt x="203" y="3537"/>
                  </a:lnTo>
                  <a:lnTo>
                    <a:pt x="202" y="3537"/>
                  </a:lnTo>
                  <a:lnTo>
                    <a:pt x="202" y="3535"/>
                  </a:lnTo>
                  <a:lnTo>
                    <a:pt x="200" y="3535"/>
                  </a:lnTo>
                  <a:lnTo>
                    <a:pt x="200" y="3533"/>
                  </a:lnTo>
                  <a:lnTo>
                    <a:pt x="198" y="3533"/>
                  </a:lnTo>
                  <a:lnTo>
                    <a:pt x="198" y="3531"/>
                  </a:lnTo>
                  <a:lnTo>
                    <a:pt x="196" y="3531"/>
                  </a:lnTo>
                  <a:lnTo>
                    <a:pt x="194" y="3531"/>
                  </a:lnTo>
                  <a:lnTo>
                    <a:pt x="194" y="3529"/>
                  </a:lnTo>
                  <a:lnTo>
                    <a:pt x="192" y="3529"/>
                  </a:lnTo>
                  <a:lnTo>
                    <a:pt x="192" y="3527"/>
                  </a:lnTo>
                  <a:lnTo>
                    <a:pt x="190" y="3527"/>
                  </a:lnTo>
                  <a:lnTo>
                    <a:pt x="190" y="3526"/>
                  </a:lnTo>
                  <a:lnTo>
                    <a:pt x="190" y="3524"/>
                  </a:lnTo>
                  <a:lnTo>
                    <a:pt x="189" y="3524"/>
                  </a:lnTo>
                  <a:lnTo>
                    <a:pt x="189" y="3522"/>
                  </a:lnTo>
                  <a:lnTo>
                    <a:pt x="187" y="3520"/>
                  </a:lnTo>
                  <a:lnTo>
                    <a:pt x="185" y="3520"/>
                  </a:lnTo>
                  <a:lnTo>
                    <a:pt x="185" y="3518"/>
                  </a:lnTo>
                  <a:lnTo>
                    <a:pt x="183" y="3518"/>
                  </a:lnTo>
                  <a:lnTo>
                    <a:pt x="183" y="3516"/>
                  </a:lnTo>
                  <a:lnTo>
                    <a:pt x="181" y="3516"/>
                  </a:lnTo>
                  <a:lnTo>
                    <a:pt x="181" y="3514"/>
                  </a:lnTo>
                  <a:lnTo>
                    <a:pt x="179" y="3514"/>
                  </a:lnTo>
                  <a:lnTo>
                    <a:pt x="178" y="3513"/>
                  </a:lnTo>
                  <a:lnTo>
                    <a:pt x="176" y="3513"/>
                  </a:lnTo>
                  <a:lnTo>
                    <a:pt x="176" y="3511"/>
                  </a:lnTo>
                  <a:lnTo>
                    <a:pt x="174" y="3511"/>
                  </a:lnTo>
                  <a:lnTo>
                    <a:pt x="172" y="3509"/>
                  </a:lnTo>
                  <a:lnTo>
                    <a:pt x="170" y="3509"/>
                  </a:lnTo>
                  <a:lnTo>
                    <a:pt x="168" y="3507"/>
                  </a:lnTo>
                  <a:lnTo>
                    <a:pt x="166" y="3507"/>
                  </a:lnTo>
                  <a:lnTo>
                    <a:pt x="165" y="3505"/>
                  </a:lnTo>
                  <a:lnTo>
                    <a:pt x="163" y="3505"/>
                  </a:lnTo>
                  <a:lnTo>
                    <a:pt x="163" y="3503"/>
                  </a:lnTo>
                  <a:lnTo>
                    <a:pt x="161" y="3503"/>
                  </a:lnTo>
                  <a:lnTo>
                    <a:pt x="161" y="3502"/>
                  </a:lnTo>
                  <a:lnTo>
                    <a:pt x="159" y="3502"/>
                  </a:lnTo>
                  <a:lnTo>
                    <a:pt x="159" y="3500"/>
                  </a:lnTo>
                  <a:lnTo>
                    <a:pt x="157" y="3500"/>
                  </a:lnTo>
                  <a:lnTo>
                    <a:pt x="157" y="3498"/>
                  </a:lnTo>
                  <a:lnTo>
                    <a:pt x="157" y="3496"/>
                  </a:lnTo>
                  <a:lnTo>
                    <a:pt x="155" y="3496"/>
                  </a:lnTo>
                  <a:lnTo>
                    <a:pt x="154" y="3494"/>
                  </a:lnTo>
                  <a:lnTo>
                    <a:pt x="152" y="3492"/>
                  </a:lnTo>
                  <a:lnTo>
                    <a:pt x="152" y="3490"/>
                  </a:lnTo>
                  <a:lnTo>
                    <a:pt x="150" y="3490"/>
                  </a:lnTo>
                  <a:lnTo>
                    <a:pt x="150" y="3489"/>
                  </a:lnTo>
                  <a:lnTo>
                    <a:pt x="148" y="3489"/>
                  </a:lnTo>
                  <a:lnTo>
                    <a:pt x="148" y="3487"/>
                  </a:lnTo>
                  <a:lnTo>
                    <a:pt x="146" y="3487"/>
                  </a:lnTo>
                  <a:lnTo>
                    <a:pt x="146" y="3485"/>
                  </a:lnTo>
                  <a:lnTo>
                    <a:pt x="146" y="3483"/>
                  </a:lnTo>
                  <a:lnTo>
                    <a:pt x="144" y="3483"/>
                  </a:lnTo>
                  <a:lnTo>
                    <a:pt x="144" y="3481"/>
                  </a:lnTo>
                  <a:lnTo>
                    <a:pt x="142" y="3481"/>
                  </a:lnTo>
                  <a:lnTo>
                    <a:pt x="142" y="3479"/>
                  </a:lnTo>
                  <a:lnTo>
                    <a:pt x="142" y="3478"/>
                  </a:lnTo>
                  <a:lnTo>
                    <a:pt x="142" y="3476"/>
                  </a:lnTo>
                  <a:lnTo>
                    <a:pt x="141" y="3476"/>
                  </a:lnTo>
                  <a:lnTo>
                    <a:pt x="141" y="3474"/>
                  </a:lnTo>
                  <a:lnTo>
                    <a:pt x="141" y="3472"/>
                  </a:lnTo>
                  <a:lnTo>
                    <a:pt x="141" y="3470"/>
                  </a:lnTo>
                  <a:lnTo>
                    <a:pt x="139" y="3470"/>
                  </a:lnTo>
                  <a:lnTo>
                    <a:pt x="139" y="3468"/>
                  </a:lnTo>
                  <a:lnTo>
                    <a:pt x="139" y="3466"/>
                  </a:lnTo>
                  <a:lnTo>
                    <a:pt x="139" y="3465"/>
                  </a:lnTo>
                  <a:lnTo>
                    <a:pt x="139" y="3463"/>
                  </a:lnTo>
                  <a:lnTo>
                    <a:pt x="139" y="3461"/>
                  </a:lnTo>
                  <a:lnTo>
                    <a:pt x="139" y="3459"/>
                  </a:lnTo>
                  <a:lnTo>
                    <a:pt x="139" y="3457"/>
                  </a:lnTo>
                  <a:lnTo>
                    <a:pt x="139" y="3455"/>
                  </a:lnTo>
                  <a:lnTo>
                    <a:pt x="139" y="3453"/>
                  </a:lnTo>
                  <a:lnTo>
                    <a:pt x="139" y="3452"/>
                  </a:lnTo>
                  <a:lnTo>
                    <a:pt x="139" y="3450"/>
                  </a:lnTo>
                  <a:lnTo>
                    <a:pt x="139" y="3448"/>
                  </a:lnTo>
                  <a:lnTo>
                    <a:pt x="137" y="3446"/>
                  </a:lnTo>
                  <a:lnTo>
                    <a:pt x="137" y="3444"/>
                  </a:lnTo>
                  <a:lnTo>
                    <a:pt x="137" y="3442"/>
                  </a:lnTo>
                  <a:lnTo>
                    <a:pt x="137" y="3441"/>
                  </a:lnTo>
                  <a:lnTo>
                    <a:pt x="137" y="3439"/>
                  </a:lnTo>
                  <a:lnTo>
                    <a:pt x="137" y="3437"/>
                  </a:lnTo>
                  <a:lnTo>
                    <a:pt x="137" y="3435"/>
                  </a:lnTo>
                  <a:lnTo>
                    <a:pt x="137" y="3431"/>
                  </a:lnTo>
                  <a:lnTo>
                    <a:pt x="137" y="3429"/>
                  </a:lnTo>
                  <a:lnTo>
                    <a:pt x="137" y="3428"/>
                  </a:lnTo>
                  <a:lnTo>
                    <a:pt x="137" y="3426"/>
                  </a:lnTo>
                  <a:lnTo>
                    <a:pt x="139" y="3424"/>
                  </a:lnTo>
                  <a:lnTo>
                    <a:pt x="139" y="3422"/>
                  </a:lnTo>
                  <a:lnTo>
                    <a:pt x="139" y="3420"/>
                  </a:lnTo>
                  <a:lnTo>
                    <a:pt x="137" y="3420"/>
                  </a:lnTo>
                  <a:lnTo>
                    <a:pt x="137" y="3418"/>
                  </a:lnTo>
                  <a:lnTo>
                    <a:pt x="137" y="3417"/>
                  </a:lnTo>
                  <a:lnTo>
                    <a:pt x="139" y="3417"/>
                  </a:lnTo>
                  <a:lnTo>
                    <a:pt x="139" y="3415"/>
                  </a:lnTo>
                  <a:lnTo>
                    <a:pt x="139" y="3413"/>
                  </a:lnTo>
                  <a:lnTo>
                    <a:pt x="139" y="3411"/>
                  </a:lnTo>
                  <a:lnTo>
                    <a:pt x="139" y="3407"/>
                  </a:lnTo>
                  <a:lnTo>
                    <a:pt x="139" y="3405"/>
                  </a:lnTo>
                  <a:lnTo>
                    <a:pt x="139" y="3404"/>
                  </a:lnTo>
                  <a:lnTo>
                    <a:pt x="139" y="3402"/>
                  </a:lnTo>
                  <a:lnTo>
                    <a:pt x="139" y="3398"/>
                  </a:lnTo>
                  <a:lnTo>
                    <a:pt x="141" y="3391"/>
                  </a:lnTo>
                  <a:lnTo>
                    <a:pt x="141" y="3389"/>
                  </a:lnTo>
                  <a:lnTo>
                    <a:pt x="141" y="3387"/>
                  </a:lnTo>
                  <a:lnTo>
                    <a:pt x="141" y="3385"/>
                  </a:lnTo>
                  <a:lnTo>
                    <a:pt x="141" y="3383"/>
                  </a:lnTo>
                  <a:lnTo>
                    <a:pt x="141" y="3381"/>
                  </a:lnTo>
                  <a:lnTo>
                    <a:pt x="139" y="3381"/>
                  </a:lnTo>
                  <a:lnTo>
                    <a:pt x="139" y="3380"/>
                  </a:lnTo>
                  <a:lnTo>
                    <a:pt x="139" y="3378"/>
                  </a:lnTo>
                  <a:lnTo>
                    <a:pt x="137" y="3378"/>
                  </a:lnTo>
                  <a:lnTo>
                    <a:pt x="137" y="3376"/>
                  </a:lnTo>
                  <a:lnTo>
                    <a:pt x="137" y="3374"/>
                  </a:lnTo>
                  <a:lnTo>
                    <a:pt x="137" y="3372"/>
                  </a:lnTo>
                  <a:lnTo>
                    <a:pt x="139" y="3372"/>
                  </a:lnTo>
                  <a:lnTo>
                    <a:pt x="139" y="3370"/>
                  </a:lnTo>
                  <a:lnTo>
                    <a:pt x="139" y="3369"/>
                  </a:lnTo>
                  <a:lnTo>
                    <a:pt x="137" y="3369"/>
                  </a:lnTo>
                  <a:lnTo>
                    <a:pt x="137" y="3367"/>
                  </a:lnTo>
                  <a:lnTo>
                    <a:pt x="137" y="3365"/>
                  </a:lnTo>
                  <a:lnTo>
                    <a:pt x="137" y="3363"/>
                  </a:lnTo>
                  <a:lnTo>
                    <a:pt x="137" y="3361"/>
                  </a:lnTo>
                  <a:lnTo>
                    <a:pt x="137" y="3359"/>
                  </a:lnTo>
                  <a:lnTo>
                    <a:pt x="137" y="3357"/>
                  </a:lnTo>
                  <a:lnTo>
                    <a:pt x="137" y="3356"/>
                  </a:lnTo>
                  <a:lnTo>
                    <a:pt x="137" y="3354"/>
                  </a:lnTo>
                  <a:lnTo>
                    <a:pt x="137" y="3352"/>
                  </a:lnTo>
                  <a:lnTo>
                    <a:pt x="137" y="3350"/>
                  </a:lnTo>
                  <a:lnTo>
                    <a:pt x="139" y="3350"/>
                  </a:lnTo>
                  <a:lnTo>
                    <a:pt x="139" y="3348"/>
                  </a:lnTo>
                  <a:lnTo>
                    <a:pt x="141" y="3348"/>
                  </a:lnTo>
                  <a:lnTo>
                    <a:pt x="141" y="3346"/>
                  </a:lnTo>
                  <a:lnTo>
                    <a:pt x="141" y="3345"/>
                  </a:lnTo>
                  <a:lnTo>
                    <a:pt x="139" y="3343"/>
                  </a:lnTo>
                  <a:lnTo>
                    <a:pt x="139" y="3341"/>
                  </a:lnTo>
                  <a:lnTo>
                    <a:pt x="139" y="3339"/>
                  </a:lnTo>
                  <a:lnTo>
                    <a:pt x="139" y="3337"/>
                  </a:lnTo>
                  <a:lnTo>
                    <a:pt x="137" y="3335"/>
                  </a:lnTo>
                  <a:lnTo>
                    <a:pt x="137" y="3333"/>
                  </a:lnTo>
                  <a:lnTo>
                    <a:pt x="135" y="3333"/>
                  </a:lnTo>
                  <a:lnTo>
                    <a:pt x="135" y="3332"/>
                  </a:lnTo>
                  <a:lnTo>
                    <a:pt x="133" y="3330"/>
                  </a:lnTo>
                  <a:lnTo>
                    <a:pt x="133" y="3328"/>
                  </a:lnTo>
                  <a:lnTo>
                    <a:pt x="135" y="3328"/>
                  </a:lnTo>
                  <a:lnTo>
                    <a:pt x="137" y="3326"/>
                  </a:lnTo>
                  <a:lnTo>
                    <a:pt x="137" y="3324"/>
                  </a:lnTo>
                  <a:lnTo>
                    <a:pt x="137" y="3322"/>
                  </a:lnTo>
                  <a:lnTo>
                    <a:pt x="137" y="3321"/>
                  </a:lnTo>
                  <a:lnTo>
                    <a:pt x="135" y="3321"/>
                  </a:lnTo>
                  <a:lnTo>
                    <a:pt x="135" y="3319"/>
                  </a:lnTo>
                  <a:lnTo>
                    <a:pt x="133" y="3319"/>
                  </a:lnTo>
                  <a:lnTo>
                    <a:pt x="133" y="3317"/>
                  </a:lnTo>
                  <a:lnTo>
                    <a:pt x="133" y="3315"/>
                  </a:lnTo>
                  <a:lnTo>
                    <a:pt x="131" y="3313"/>
                  </a:lnTo>
                  <a:lnTo>
                    <a:pt x="131" y="3311"/>
                  </a:lnTo>
                  <a:lnTo>
                    <a:pt x="131" y="3309"/>
                  </a:lnTo>
                  <a:lnTo>
                    <a:pt x="130" y="3308"/>
                  </a:lnTo>
                  <a:lnTo>
                    <a:pt x="130" y="3306"/>
                  </a:lnTo>
                  <a:lnTo>
                    <a:pt x="130" y="3304"/>
                  </a:lnTo>
                  <a:lnTo>
                    <a:pt x="131" y="3304"/>
                  </a:lnTo>
                  <a:lnTo>
                    <a:pt x="131" y="3306"/>
                  </a:lnTo>
                  <a:lnTo>
                    <a:pt x="133" y="3306"/>
                  </a:lnTo>
                  <a:lnTo>
                    <a:pt x="133" y="3304"/>
                  </a:lnTo>
                  <a:lnTo>
                    <a:pt x="131" y="3304"/>
                  </a:lnTo>
                  <a:lnTo>
                    <a:pt x="133" y="3304"/>
                  </a:lnTo>
                  <a:lnTo>
                    <a:pt x="133" y="3300"/>
                  </a:lnTo>
                  <a:lnTo>
                    <a:pt x="131" y="3298"/>
                  </a:lnTo>
                  <a:lnTo>
                    <a:pt x="131" y="3297"/>
                  </a:lnTo>
                  <a:lnTo>
                    <a:pt x="131" y="3295"/>
                  </a:lnTo>
                  <a:lnTo>
                    <a:pt x="133" y="3295"/>
                  </a:lnTo>
                  <a:lnTo>
                    <a:pt x="133" y="3293"/>
                  </a:lnTo>
                  <a:lnTo>
                    <a:pt x="133" y="3291"/>
                  </a:lnTo>
                  <a:lnTo>
                    <a:pt x="131" y="3291"/>
                  </a:lnTo>
                  <a:lnTo>
                    <a:pt x="131" y="3289"/>
                  </a:lnTo>
                  <a:lnTo>
                    <a:pt x="131" y="3287"/>
                  </a:lnTo>
                  <a:lnTo>
                    <a:pt x="133" y="3287"/>
                  </a:lnTo>
                  <a:lnTo>
                    <a:pt x="133" y="3285"/>
                  </a:lnTo>
                  <a:lnTo>
                    <a:pt x="133" y="3284"/>
                  </a:lnTo>
                  <a:lnTo>
                    <a:pt x="131" y="3282"/>
                  </a:lnTo>
                  <a:lnTo>
                    <a:pt x="130" y="3282"/>
                  </a:lnTo>
                  <a:lnTo>
                    <a:pt x="131" y="3280"/>
                  </a:lnTo>
                  <a:lnTo>
                    <a:pt x="133" y="3278"/>
                  </a:lnTo>
                  <a:lnTo>
                    <a:pt x="133" y="3276"/>
                  </a:lnTo>
                  <a:lnTo>
                    <a:pt x="133" y="3274"/>
                  </a:lnTo>
                  <a:lnTo>
                    <a:pt x="133" y="3273"/>
                  </a:lnTo>
                  <a:lnTo>
                    <a:pt x="133" y="3271"/>
                  </a:lnTo>
                  <a:lnTo>
                    <a:pt x="135" y="3271"/>
                  </a:lnTo>
                  <a:lnTo>
                    <a:pt x="135" y="3269"/>
                  </a:lnTo>
                  <a:lnTo>
                    <a:pt x="135" y="3267"/>
                  </a:lnTo>
                  <a:lnTo>
                    <a:pt x="137" y="3265"/>
                  </a:lnTo>
                  <a:lnTo>
                    <a:pt x="139" y="3265"/>
                  </a:lnTo>
                  <a:lnTo>
                    <a:pt x="139" y="3263"/>
                  </a:lnTo>
                  <a:lnTo>
                    <a:pt x="141" y="3263"/>
                  </a:lnTo>
                  <a:lnTo>
                    <a:pt x="142" y="3263"/>
                  </a:lnTo>
                  <a:lnTo>
                    <a:pt x="144" y="3261"/>
                  </a:lnTo>
                  <a:lnTo>
                    <a:pt x="146" y="3261"/>
                  </a:lnTo>
                  <a:lnTo>
                    <a:pt x="148" y="3261"/>
                  </a:lnTo>
                  <a:lnTo>
                    <a:pt x="150" y="3261"/>
                  </a:lnTo>
                  <a:lnTo>
                    <a:pt x="152" y="3261"/>
                  </a:lnTo>
                  <a:lnTo>
                    <a:pt x="154" y="3261"/>
                  </a:lnTo>
                  <a:lnTo>
                    <a:pt x="155" y="3261"/>
                  </a:lnTo>
                  <a:lnTo>
                    <a:pt x="155" y="3260"/>
                  </a:lnTo>
                  <a:lnTo>
                    <a:pt x="157" y="3258"/>
                  </a:lnTo>
                  <a:lnTo>
                    <a:pt x="159" y="3258"/>
                  </a:lnTo>
                  <a:lnTo>
                    <a:pt x="161" y="3256"/>
                  </a:lnTo>
                  <a:lnTo>
                    <a:pt x="163" y="3254"/>
                  </a:lnTo>
                  <a:lnTo>
                    <a:pt x="165" y="3254"/>
                  </a:lnTo>
                  <a:lnTo>
                    <a:pt x="165" y="3252"/>
                  </a:lnTo>
                  <a:lnTo>
                    <a:pt x="165" y="3250"/>
                  </a:lnTo>
                  <a:lnTo>
                    <a:pt x="163" y="3249"/>
                  </a:lnTo>
                  <a:lnTo>
                    <a:pt x="161" y="3249"/>
                  </a:lnTo>
                  <a:lnTo>
                    <a:pt x="161" y="3250"/>
                  </a:lnTo>
                  <a:lnTo>
                    <a:pt x="159" y="3249"/>
                  </a:lnTo>
                  <a:lnTo>
                    <a:pt x="161" y="3249"/>
                  </a:lnTo>
                  <a:lnTo>
                    <a:pt x="161" y="3247"/>
                  </a:lnTo>
                  <a:lnTo>
                    <a:pt x="161" y="3245"/>
                  </a:lnTo>
                  <a:lnTo>
                    <a:pt x="159" y="3245"/>
                  </a:lnTo>
                  <a:lnTo>
                    <a:pt x="159" y="3243"/>
                  </a:lnTo>
                  <a:lnTo>
                    <a:pt x="157" y="3241"/>
                  </a:lnTo>
                  <a:lnTo>
                    <a:pt x="157" y="3239"/>
                  </a:lnTo>
                  <a:lnTo>
                    <a:pt x="157" y="3237"/>
                  </a:lnTo>
                  <a:lnTo>
                    <a:pt x="157" y="3239"/>
                  </a:lnTo>
                  <a:lnTo>
                    <a:pt x="159" y="3241"/>
                  </a:lnTo>
                  <a:lnTo>
                    <a:pt x="159" y="3243"/>
                  </a:lnTo>
                  <a:lnTo>
                    <a:pt x="159" y="3245"/>
                  </a:lnTo>
                  <a:lnTo>
                    <a:pt x="161" y="3243"/>
                  </a:lnTo>
                  <a:lnTo>
                    <a:pt x="161" y="3241"/>
                  </a:lnTo>
                  <a:lnTo>
                    <a:pt x="163" y="3239"/>
                  </a:lnTo>
                  <a:lnTo>
                    <a:pt x="163" y="3237"/>
                  </a:lnTo>
                  <a:lnTo>
                    <a:pt x="165" y="3236"/>
                  </a:lnTo>
                  <a:lnTo>
                    <a:pt x="165" y="3234"/>
                  </a:lnTo>
                  <a:lnTo>
                    <a:pt x="165" y="3232"/>
                  </a:lnTo>
                  <a:lnTo>
                    <a:pt x="166" y="3232"/>
                  </a:lnTo>
                  <a:lnTo>
                    <a:pt x="166" y="3230"/>
                  </a:lnTo>
                  <a:lnTo>
                    <a:pt x="166" y="3228"/>
                  </a:lnTo>
                  <a:lnTo>
                    <a:pt x="165" y="3228"/>
                  </a:lnTo>
                  <a:lnTo>
                    <a:pt x="166" y="3226"/>
                  </a:lnTo>
                  <a:lnTo>
                    <a:pt x="165" y="3226"/>
                  </a:lnTo>
                  <a:lnTo>
                    <a:pt x="166" y="3224"/>
                  </a:lnTo>
                  <a:lnTo>
                    <a:pt x="166" y="3223"/>
                  </a:lnTo>
                  <a:lnTo>
                    <a:pt x="165" y="3221"/>
                  </a:lnTo>
                  <a:lnTo>
                    <a:pt x="165" y="3219"/>
                  </a:lnTo>
                  <a:lnTo>
                    <a:pt x="163" y="3219"/>
                  </a:lnTo>
                  <a:lnTo>
                    <a:pt x="163" y="3217"/>
                  </a:lnTo>
                  <a:lnTo>
                    <a:pt x="161" y="3217"/>
                  </a:lnTo>
                  <a:lnTo>
                    <a:pt x="161" y="3215"/>
                  </a:lnTo>
                  <a:lnTo>
                    <a:pt x="159" y="3215"/>
                  </a:lnTo>
                  <a:lnTo>
                    <a:pt x="157" y="3215"/>
                  </a:lnTo>
                  <a:lnTo>
                    <a:pt x="155" y="3213"/>
                  </a:lnTo>
                  <a:lnTo>
                    <a:pt x="155" y="3212"/>
                  </a:lnTo>
                  <a:lnTo>
                    <a:pt x="154" y="3212"/>
                  </a:lnTo>
                  <a:lnTo>
                    <a:pt x="154" y="3210"/>
                  </a:lnTo>
                  <a:lnTo>
                    <a:pt x="152" y="3208"/>
                  </a:lnTo>
                  <a:lnTo>
                    <a:pt x="152" y="3206"/>
                  </a:lnTo>
                  <a:lnTo>
                    <a:pt x="152" y="3204"/>
                  </a:lnTo>
                  <a:lnTo>
                    <a:pt x="152" y="3202"/>
                  </a:lnTo>
                  <a:lnTo>
                    <a:pt x="150" y="3200"/>
                  </a:lnTo>
                  <a:lnTo>
                    <a:pt x="150" y="3202"/>
                  </a:lnTo>
                  <a:lnTo>
                    <a:pt x="148" y="3200"/>
                  </a:lnTo>
                  <a:lnTo>
                    <a:pt x="146" y="3200"/>
                  </a:lnTo>
                  <a:lnTo>
                    <a:pt x="146" y="3202"/>
                  </a:lnTo>
                  <a:lnTo>
                    <a:pt x="144" y="3202"/>
                  </a:lnTo>
                  <a:lnTo>
                    <a:pt x="142" y="3202"/>
                  </a:lnTo>
                  <a:lnTo>
                    <a:pt x="142" y="3200"/>
                  </a:lnTo>
                  <a:lnTo>
                    <a:pt x="141" y="3200"/>
                  </a:lnTo>
                  <a:lnTo>
                    <a:pt x="141" y="3199"/>
                  </a:lnTo>
                  <a:lnTo>
                    <a:pt x="141" y="3197"/>
                  </a:lnTo>
                  <a:lnTo>
                    <a:pt x="139" y="3197"/>
                  </a:lnTo>
                  <a:lnTo>
                    <a:pt x="139" y="3195"/>
                  </a:lnTo>
                  <a:lnTo>
                    <a:pt x="137" y="3195"/>
                  </a:lnTo>
                  <a:lnTo>
                    <a:pt x="137" y="3193"/>
                  </a:lnTo>
                  <a:lnTo>
                    <a:pt x="135" y="3193"/>
                  </a:lnTo>
                  <a:lnTo>
                    <a:pt x="133" y="3193"/>
                  </a:lnTo>
                  <a:lnTo>
                    <a:pt x="131" y="3193"/>
                  </a:lnTo>
                  <a:lnTo>
                    <a:pt x="131" y="3191"/>
                  </a:lnTo>
                  <a:lnTo>
                    <a:pt x="130" y="3191"/>
                  </a:lnTo>
                  <a:lnTo>
                    <a:pt x="130" y="3193"/>
                  </a:lnTo>
                  <a:lnTo>
                    <a:pt x="131" y="3193"/>
                  </a:lnTo>
                  <a:lnTo>
                    <a:pt x="131" y="3195"/>
                  </a:lnTo>
                  <a:lnTo>
                    <a:pt x="131" y="3197"/>
                  </a:lnTo>
                  <a:lnTo>
                    <a:pt x="130" y="3195"/>
                  </a:lnTo>
                  <a:lnTo>
                    <a:pt x="130" y="3193"/>
                  </a:lnTo>
                  <a:lnTo>
                    <a:pt x="128" y="3193"/>
                  </a:lnTo>
                  <a:lnTo>
                    <a:pt x="128" y="3191"/>
                  </a:lnTo>
                  <a:lnTo>
                    <a:pt x="128" y="3189"/>
                  </a:lnTo>
                  <a:lnTo>
                    <a:pt x="128" y="3188"/>
                  </a:lnTo>
                  <a:lnTo>
                    <a:pt x="128" y="3186"/>
                  </a:lnTo>
                  <a:lnTo>
                    <a:pt x="126" y="3186"/>
                  </a:lnTo>
                  <a:lnTo>
                    <a:pt x="124" y="3184"/>
                  </a:lnTo>
                  <a:lnTo>
                    <a:pt x="124" y="3182"/>
                  </a:lnTo>
                  <a:lnTo>
                    <a:pt x="124" y="3180"/>
                  </a:lnTo>
                  <a:lnTo>
                    <a:pt x="124" y="3178"/>
                  </a:lnTo>
                  <a:lnTo>
                    <a:pt x="124" y="3176"/>
                  </a:lnTo>
                  <a:lnTo>
                    <a:pt x="124" y="3175"/>
                  </a:lnTo>
                  <a:lnTo>
                    <a:pt x="126" y="3175"/>
                  </a:lnTo>
                  <a:lnTo>
                    <a:pt x="124" y="3173"/>
                  </a:lnTo>
                  <a:lnTo>
                    <a:pt x="126" y="3173"/>
                  </a:lnTo>
                  <a:lnTo>
                    <a:pt x="124" y="3171"/>
                  </a:lnTo>
                  <a:lnTo>
                    <a:pt x="124" y="3169"/>
                  </a:lnTo>
                  <a:lnTo>
                    <a:pt x="126" y="3167"/>
                  </a:lnTo>
                  <a:lnTo>
                    <a:pt x="126" y="3165"/>
                  </a:lnTo>
                  <a:lnTo>
                    <a:pt x="126" y="3167"/>
                  </a:lnTo>
                  <a:lnTo>
                    <a:pt x="126" y="3169"/>
                  </a:lnTo>
                  <a:lnTo>
                    <a:pt x="126" y="3171"/>
                  </a:lnTo>
                  <a:lnTo>
                    <a:pt x="128" y="3171"/>
                  </a:lnTo>
                  <a:lnTo>
                    <a:pt x="128" y="3173"/>
                  </a:lnTo>
                  <a:lnTo>
                    <a:pt x="128" y="3175"/>
                  </a:lnTo>
                  <a:lnTo>
                    <a:pt x="130" y="3175"/>
                  </a:lnTo>
                  <a:lnTo>
                    <a:pt x="130" y="3173"/>
                  </a:lnTo>
                  <a:lnTo>
                    <a:pt x="130" y="3171"/>
                  </a:lnTo>
                  <a:lnTo>
                    <a:pt x="130" y="3169"/>
                  </a:lnTo>
                  <a:lnTo>
                    <a:pt x="130" y="3167"/>
                  </a:lnTo>
                  <a:lnTo>
                    <a:pt x="128" y="3167"/>
                  </a:lnTo>
                  <a:lnTo>
                    <a:pt x="128" y="3165"/>
                  </a:lnTo>
                  <a:lnTo>
                    <a:pt x="128" y="3164"/>
                  </a:lnTo>
                  <a:lnTo>
                    <a:pt x="126" y="3162"/>
                  </a:lnTo>
                  <a:lnTo>
                    <a:pt x="126" y="3160"/>
                  </a:lnTo>
                  <a:lnTo>
                    <a:pt x="126" y="3158"/>
                  </a:lnTo>
                  <a:lnTo>
                    <a:pt x="126" y="3156"/>
                  </a:lnTo>
                  <a:lnTo>
                    <a:pt x="126" y="3154"/>
                  </a:lnTo>
                  <a:lnTo>
                    <a:pt x="126" y="3152"/>
                  </a:lnTo>
                  <a:lnTo>
                    <a:pt x="126" y="3151"/>
                  </a:lnTo>
                  <a:lnTo>
                    <a:pt x="124" y="3149"/>
                  </a:lnTo>
                  <a:lnTo>
                    <a:pt x="124" y="3147"/>
                  </a:lnTo>
                  <a:lnTo>
                    <a:pt x="124" y="3145"/>
                  </a:lnTo>
                  <a:lnTo>
                    <a:pt x="124" y="3143"/>
                  </a:lnTo>
                  <a:lnTo>
                    <a:pt x="122" y="3143"/>
                  </a:lnTo>
                  <a:lnTo>
                    <a:pt x="122" y="3141"/>
                  </a:lnTo>
                  <a:lnTo>
                    <a:pt x="122" y="3140"/>
                  </a:lnTo>
                  <a:lnTo>
                    <a:pt x="122" y="3138"/>
                  </a:lnTo>
                  <a:lnTo>
                    <a:pt x="122" y="3136"/>
                  </a:lnTo>
                  <a:lnTo>
                    <a:pt x="122" y="3134"/>
                  </a:lnTo>
                  <a:lnTo>
                    <a:pt x="120" y="3132"/>
                  </a:lnTo>
                  <a:lnTo>
                    <a:pt x="120" y="3130"/>
                  </a:lnTo>
                  <a:lnTo>
                    <a:pt x="122" y="3130"/>
                  </a:lnTo>
                  <a:lnTo>
                    <a:pt x="122" y="3128"/>
                  </a:lnTo>
                  <a:lnTo>
                    <a:pt x="122" y="3127"/>
                  </a:lnTo>
                  <a:lnTo>
                    <a:pt x="122" y="3125"/>
                  </a:lnTo>
                  <a:lnTo>
                    <a:pt x="122" y="3123"/>
                  </a:lnTo>
                  <a:lnTo>
                    <a:pt x="120" y="3121"/>
                  </a:lnTo>
                  <a:lnTo>
                    <a:pt x="120" y="3119"/>
                  </a:lnTo>
                  <a:lnTo>
                    <a:pt x="118" y="3117"/>
                  </a:lnTo>
                  <a:lnTo>
                    <a:pt x="118" y="3116"/>
                  </a:lnTo>
                  <a:lnTo>
                    <a:pt x="118" y="3114"/>
                  </a:lnTo>
                  <a:lnTo>
                    <a:pt x="117" y="3114"/>
                  </a:lnTo>
                  <a:lnTo>
                    <a:pt x="117" y="3112"/>
                  </a:lnTo>
                  <a:lnTo>
                    <a:pt x="115" y="3112"/>
                  </a:lnTo>
                  <a:lnTo>
                    <a:pt x="115" y="3110"/>
                  </a:lnTo>
                  <a:lnTo>
                    <a:pt x="113" y="3110"/>
                  </a:lnTo>
                  <a:lnTo>
                    <a:pt x="111" y="3110"/>
                  </a:lnTo>
                  <a:lnTo>
                    <a:pt x="111" y="3108"/>
                  </a:lnTo>
                  <a:lnTo>
                    <a:pt x="109" y="3108"/>
                  </a:lnTo>
                  <a:lnTo>
                    <a:pt x="109" y="3106"/>
                  </a:lnTo>
                  <a:lnTo>
                    <a:pt x="107" y="3106"/>
                  </a:lnTo>
                  <a:lnTo>
                    <a:pt x="106" y="3106"/>
                  </a:lnTo>
                  <a:lnTo>
                    <a:pt x="106" y="3104"/>
                  </a:lnTo>
                  <a:lnTo>
                    <a:pt x="104" y="3104"/>
                  </a:lnTo>
                  <a:lnTo>
                    <a:pt x="102" y="3103"/>
                  </a:lnTo>
                  <a:lnTo>
                    <a:pt x="100" y="3101"/>
                  </a:lnTo>
                  <a:lnTo>
                    <a:pt x="98" y="3099"/>
                  </a:lnTo>
                  <a:lnTo>
                    <a:pt x="96" y="3099"/>
                  </a:lnTo>
                  <a:lnTo>
                    <a:pt x="96" y="3097"/>
                  </a:lnTo>
                  <a:lnTo>
                    <a:pt x="94" y="3097"/>
                  </a:lnTo>
                  <a:lnTo>
                    <a:pt x="93" y="3097"/>
                  </a:lnTo>
                  <a:lnTo>
                    <a:pt x="91" y="3097"/>
                  </a:lnTo>
                  <a:lnTo>
                    <a:pt x="89" y="3097"/>
                  </a:lnTo>
                  <a:lnTo>
                    <a:pt x="87" y="3095"/>
                  </a:lnTo>
                  <a:lnTo>
                    <a:pt x="87" y="3093"/>
                  </a:lnTo>
                  <a:lnTo>
                    <a:pt x="87" y="3092"/>
                  </a:lnTo>
                  <a:lnTo>
                    <a:pt x="87" y="3090"/>
                  </a:lnTo>
                  <a:lnTo>
                    <a:pt x="85" y="3090"/>
                  </a:lnTo>
                  <a:lnTo>
                    <a:pt x="83" y="3088"/>
                  </a:lnTo>
                  <a:lnTo>
                    <a:pt x="82" y="3088"/>
                  </a:lnTo>
                  <a:lnTo>
                    <a:pt x="82" y="3086"/>
                  </a:lnTo>
                  <a:lnTo>
                    <a:pt x="82" y="3084"/>
                  </a:lnTo>
                  <a:lnTo>
                    <a:pt x="80" y="3084"/>
                  </a:lnTo>
                  <a:lnTo>
                    <a:pt x="80" y="3082"/>
                  </a:lnTo>
                  <a:lnTo>
                    <a:pt x="78" y="3082"/>
                  </a:lnTo>
                  <a:lnTo>
                    <a:pt x="78" y="3080"/>
                  </a:lnTo>
                  <a:lnTo>
                    <a:pt x="78" y="3079"/>
                  </a:lnTo>
                  <a:lnTo>
                    <a:pt x="78" y="3077"/>
                  </a:lnTo>
                  <a:lnTo>
                    <a:pt x="76" y="3077"/>
                  </a:lnTo>
                  <a:lnTo>
                    <a:pt x="76" y="3075"/>
                  </a:lnTo>
                  <a:lnTo>
                    <a:pt x="74" y="3073"/>
                  </a:lnTo>
                  <a:lnTo>
                    <a:pt x="74" y="3071"/>
                  </a:lnTo>
                  <a:lnTo>
                    <a:pt x="72" y="3071"/>
                  </a:lnTo>
                  <a:lnTo>
                    <a:pt x="70" y="3069"/>
                  </a:lnTo>
                  <a:lnTo>
                    <a:pt x="69" y="3068"/>
                  </a:lnTo>
                  <a:lnTo>
                    <a:pt x="67" y="3066"/>
                  </a:lnTo>
                  <a:lnTo>
                    <a:pt x="65" y="3064"/>
                  </a:lnTo>
                  <a:lnTo>
                    <a:pt x="63" y="3062"/>
                  </a:lnTo>
                  <a:lnTo>
                    <a:pt x="61" y="3060"/>
                  </a:lnTo>
                  <a:lnTo>
                    <a:pt x="61" y="3058"/>
                  </a:lnTo>
                  <a:lnTo>
                    <a:pt x="59" y="3056"/>
                  </a:lnTo>
                  <a:lnTo>
                    <a:pt x="58" y="3055"/>
                  </a:lnTo>
                  <a:lnTo>
                    <a:pt x="56" y="3053"/>
                  </a:lnTo>
                  <a:lnTo>
                    <a:pt x="56" y="3051"/>
                  </a:lnTo>
                  <a:lnTo>
                    <a:pt x="56" y="3049"/>
                  </a:lnTo>
                  <a:lnTo>
                    <a:pt x="54" y="3049"/>
                  </a:lnTo>
                  <a:lnTo>
                    <a:pt x="54" y="3047"/>
                  </a:lnTo>
                  <a:lnTo>
                    <a:pt x="54" y="3045"/>
                  </a:lnTo>
                  <a:lnTo>
                    <a:pt x="52" y="3044"/>
                  </a:lnTo>
                  <a:lnTo>
                    <a:pt x="50" y="3042"/>
                  </a:lnTo>
                  <a:lnTo>
                    <a:pt x="52" y="3042"/>
                  </a:lnTo>
                  <a:lnTo>
                    <a:pt x="50" y="3040"/>
                  </a:lnTo>
                  <a:lnTo>
                    <a:pt x="50" y="3038"/>
                  </a:lnTo>
                  <a:lnTo>
                    <a:pt x="50" y="3036"/>
                  </a:lnTo>
                  <a:lnTo>
                    <a:pt x="50" y="3034"/>
                  </a:lnTo>
                  <a:lnTo>
                    <a:pt x="48" y="3032"/>
                  </a:lnTo>
                  <a:lnTo>
                    <a:pt x="50" y="3032"/>
                  </a:lnTo>
                  <a:lnTo>
                    <a:pt x="50" y="3031"/>
                  </a:lnTo>
                  <a:lnTo>
                    <a:pt x="50" y="3029"/>
                  </a:lnTo>
                  <a:lnTo>
                    <a:pt x="48" y="3029"/>
                  </a:lnTo>
                  <a:lnTo>
                    <a:pt x="50" y="3027"/>
                  </a:lnTo>
                  <a:lnTo>
                    <a:pt x="48" y="3027"/>
                  </a:lnTo>
                  <a:lnTo>
                    <a:pt x="48" y="3025"/>
                  </a:lnTo>
                  <a:lnTo>
                    <a:pt x="48" y="3023"/>
                  </a:lnTo>
                  <a:lnTo>
                    <a:pt x="48" y="3021"/>
                  </a:lnTo>
                  <a:lnTo>
                    <a:pt x="46" y="3021"/>
                  </a:lnTo>
                  <a:lnTo>
                    <a:pt x="46" y="3020"/>
                  </a:lnTo>
                  <a:lnTo>
                    <a:pt x="46" y="3018"/>
                  </a:lnTo>
                  <a:lnTo>
                    <a:pt x="46" y="3016"/>
                  </a:lnTo>
                  <a:lnTo>
                    <a:pt x="46" y="3014"/>
                  </a:lnTo>
                  <a:lnTo>
                    <a:pt x="46" y="3012"/>
                  </a:lnTo>
                  <a:lnTo>
                    <a:pt x="45" y="3012"/>
                  </a:lnTo>
                  <a:lnTo>
                    <a:pt x="45" y="3010"/>
                  </a:lnTo>
                  <a:lnTo>
                    <a:pt x="45" y="3008"/>
                  </a:lnTo>
                  <a:lnTo>
                    <a:pt x="45" y="3007"/>
                  </a:lnTo>
                  <a:lnTo>
                    <a:pt x="43" y="3005"/>
                  </a:lnTo>
                  <a:lnTo>
                    <a:pt x="43" y="3003"/>
                  </a:lnTo>
                  <a:lnTo>
                    <a:pt x="41" y="3003"/>
                  </a:lnTo>
                  <a:lnTo>
                    <a:pt x="41" y="3001"/>
                  </a:lnTo>
                  <a:lnTo>
                    <a:pt x="41" y="2999"/>
                  </a:lnTo>
                  <a:lnTo>
                    <a:pt x="41" y="2997"/>
                  </a:lnTo>
                  <a:lnTo>
                    <a:pt x="39" y="2997"/>
                  </a:lnTo>
                  <a:lnTo>
                    <a:pt x="39" y="2995"/>
                  </a:lnTo>
                  <a:lnTo>
                    <a:pt x="37" y="2995"/>
                  </a:lnTo>
                  <a:lnTo>
                    <a:pt x="37" y="2994"/>
                  </a:lnTo>
                  <a:lnTo>
                    <a:pt x="37" y="2992"/>
                  </a:lnTo>
                  <a:lnTo>
                    <a:pt x="37" y="2990"/>
                  </a:lnTo>
                  <a:lnTo>
                    <a:pt x="35" y="2988"/>
                  </a:lnTo>
                  <a:lnTo>
                    <a:pt x="35" y="2986"/>
                  </a:lnTo>
                  <a:lnTo>
                    <a:pt x="35" y="2984"/>
                  </a:lnTo>
                  <a:lnTo>
                    <a:pt x="34" y="2983"/>
                  </a:lnTo>
                  <a:lnTo>
                    <a:pt x="34" y="2981"/>
                  </a:lnTo>
                  <a:lnTo>
                    <a:pt x="34" y="2979"/>
                  </a:lnTo>
                  <a:lnTo>
                    <a:pt x="32" y="2977"/>
                  </a:lnTo>
                  <a:lnTo>
                    <a:pt x="32" y="2975"/>
                  </a:lnTo>
                  <a:lnTo>
                    <a:pt x="32" y="2973"/>
                  </a:lnTo>
                  <a:lnTo>
                    <a:pt x="32" y="2971"/>
                  </a:lnTo>
                  <a:lnTo>
                    <a:pt x="32" y="2970"/>
                  </a:lnTo>
                  <a:lnTo>
                    <a:pt x="32" y="2968"/>
                  </a:lnTo>
                  <a:lnTo>
                    <a:pt x="32" y="2966"/>
                  </a:lnTo>
                  <a:lnTo>
                    <a:pt x="32" y="2964"/>
                  </a:lnTo>
                  <a:lnTo>
                    <a:pt x="32" y="2962"/>
                  </a:lnTo>
                  <a:lnTo>
                    <a:pt x="32" y="2960"/>
                  </a:lnTo>
                  <a:lnTo>
                    <a:pt x="32" y="2959"/>
                  </a:lnTo>
                  <a:lnTo>
                    <a:pt x="32" y="2957"/>
                  </a:lnTo>
                  <a:lnTo>
                    <a:pt x="32" y="2955"/>
                  </a:lnTo>
                  <a:lnTo>
                    <a:pt x="32" y="2953"/>
                  </a:lnTo>
                  <a:lnTo>
                    <a:pt x="32" y="2951"/>
                  </a:lnTo>
                  <a:lnTo>
                    <a:pt x="30" y="2951"/>
                  </a:lnTo>
                  <a:lnTo>
                    <a:pt x="30" y="2949"/>
                  </a:lnTo>
                  <a:lnTo>
                    <a:pt x="28" y="2949"/>
                  </a:lnTo>
                  <a:lnTo>
                    <a:pt x="28" y="2947"/>
                  </a:lnTo>
                  <a:lnTo>
                    <a:pt x="28" y="2946"/>
                  </a:lnTo>
                  <a:lnTo>
                    <a:pt x="28" y="2944"/>
                  </a:lnTo>
                  <a:lnTo>
                    <a:pt x="28" y="2942"/>
                  </a:lnTo>
                  <a:lnTo>
                    <a:pt x="28" y="2940"/>
                  </a:lnTo>
                  <a:lnTo>
                    <a:pt x="26" y="2940"/>
                  </a:lnTo>
                  <a:lnTo>
                    <a:pt x="26" y="2938"/>
                  </a:lnTo>
                  <a:lnTo>
                    <a:pt x="28" y="2938"/>
                  </a:lnTo>
                  <a:lnTo>
                    <a:pt x="28" y="2936"/>
                  </a:lnTo>
                  <a:lnTo>
                    <a:pt x="26" y="2936"/>
                  </a:lnTo>
                  <a:lnTo>
                    <a:pt x="26" y="2935"/>
                  </a:lnTo>
                  <a:lnTo>
                    <a:pt x="26" y="2931"/>
                  </a:lnTo>
                  <a:lnTo>
                    <a:pt x="26" y="2927"/>
                  </a:lnTo>
                  <a:lnTo>
                    <a:pt x="26" y="2925"/>
                  </a:lnTo>
                  <a:lnTo>
                    <a:pt x="26" y="2923"/>
                  </a:lnTo>
                  <a:lnTo>
                    <a:pt x="24" y="2923"/>
                  </a:lnTo>
                  <a:lnTo>
                    <a:pt x="24" y="2922"/>
                  </a:lnTo>
                  <a:lnTo>
                    <a:pt x="24" y="2920"/>
                  </a:lnTo>
                  <a:lnTo>
                    <a:pt x="24" y="2918"/>
                  </a:lnTo>
                  <a:lnTo>
                    <a:pt x="22" y="2916"/>
                  </a:lnTo>
                  <a:lnTo>
                    <a:pt x="21" y="2916"/>
                  </a:lnTo>
                  <a:lnTo>
                    <a:pt x="21" y="2914"/>
                  </a:lnTo>
                  <a:lnTo>
                    <a:pt x="19" y="2912"/>
                  </a:lnTo>
                  <a:lnTo>
                    <a:pt x="19" y="2911"/>
                  </a:lnTo>
                  <a:lnTo>
                    <a:pt x="17" y="2909"/>
                  </a:lnTo>
                  <a:lnTo>
                    <a:pt x="17" y="2907"/>
                  </a:lnTo>
                  <a:lnTo>
                    <a:pt x="15" y="2905"/>
                  </a:lnTo>
                  <a:lnTo>
                    <a:pt x="15" y="2903"/>
                  </a:lnTo>
                  <a:lnTo>
                    <a:pt x="17" y="2901"/>
                  </a:lnTo>
                  <a:lnTo>
                    <a:pt x="15" y="2901"/>
                  </a:lnTo>
                  <a:lnTo>
                    <a:pt x="15" y="2899"/>
                  </a:lnTo>
                  <a:lnTo>
                    <a:pt x="15" y="2898"/>
                  </a:lnTo>
                  <a:lnTo>
                    <a:pt x="17" y="2898"/>
                  </a:lnTo>
                  <a:lnTo>
                    <a:pt x="19" y="2896"/>
                  </a:lnTo>
                  <a:lnTo>
                    <a:pt x="19" y="2894"/>
                  </a:lnTo>
                  <a:lnTo>
                    <a:pt x="19" y="2892"/>
                  </a:lnTo>
                  <a:lnTo>
                    <a:pt x="17" y="2892"/>
                  </a:lnTo>
                  <a:lnTo>
                    <a:pt x="17" y="2890"/>
                  </a:lnTo>
                  <a:lnTo>
                    <a:pt x="15" y="2890"/>
                  </a:lnTo>
                  <a:lnTo>
                    <a:pt x="13" y="2890"/>
                  </a:lnTo>
                  <a:lnTo>
                    <a:pt x="13" y="2888"/>
                  </a:lnTo>
                  <a:lnTo>
                    <a:pt x="15" y="2888"/>
                  </a:lnTo>
                  <a:lnTo>
                    <a:pt x="15" y="2887"/>
                  </a:lnTo>
                  <a:lnTo>
                    <a:pt x="13" y="2887"/>
                  </a:lnTo>
                  <a:lnTo>
                    <a:pt x="13" y="2885"/>
                  </a:lnTo>
                  <a:lnTo>
                    <a:pt x="15" y="2885"/>
                  </a:lnTo>
                  <a:lnTo>
                    <a:pt x="15" y="2883"/>
                  </a:lnTo>
                  <a:lnTo>
                    <a:pt x="15" y="2881"/>
                  </a:lnTo>
                  <a:lnTo>
                    <a:pt x="15" y="2879"/>
                  </a:lnTo>
                  <a:lnTo>
                    <a:pt x="15" y="2877"/>
                  </a:lnTo>
                  <a:lnTo>
                    <a:pt x="17" y="2877"/>
                  </a:lnTo>
                  <a:lnTo>
                    <a:pt x="17" y="2875"/>
                  </a:lnTo>
                  <a:lnTo>
                    <a:pt x="17" y="2874"/>
                  </a:lnTo>
                  <a:lnTo>
                    <a:pt x="15" y="2874"/>
                  </a:lnTo>
                  <a:lnTo>
                    <a:pt x="15" y="2872"/>
                  </a:lnTo>
                  <a:lnTo>
                    <a:pt x="15" y="2870"/>
                  </a:lnTo>
                  <a:lnTo>
                    <a:pt x="15" y="2868"/>
                  </a:lnTo>
                  <a:lnTo>
                    <a:pt x="15" y="2866"/>
                  </a:lnTo>
                  <a:lnTo>
                    <a:pt x="17" y="2864"/>
                  </a:lnTo>
                  <a:lnTo>
                    <a:pt x="15" y="2864"/>
                  </a:lnTo>
                  <a:lnTo>
                    <a:pt x="15" y="2863"/>
                  </a:lnTo>
                  <a:lnTo>
                    <a:pt x="15" y="2861"/>
                  </a:lnTo>
                  <a:lnTo>
                    <a:pt x="15" y="2859"/>
                  </a:lnTo>
                  <a:lnTo>
                    <a:pt x="17" y="2859"/>
                  </a:lnTo>
                  <a:lnTo>
                    <a:pt x="15" y="2859"/>
                  </a:lnTo>
                  <a:lnTo>
                    <a:pt x="15" y="2857"/>
                  </a:lnTo>
                  <a:lnTo>
                    <a:pt x="17" y="2857"/>
                  </a:lnTo>
                  <a:lnTo>
                    <a:pt x="17" y="2855"/>
                  </a:lnTo>
                  <a:lnTo>
                    <a:pt x="17" y="2853"/>
                  </a:lnTo>
                  <a:lnTo>
                    <a:pt x="17" y="2851"/>
                  </a:lnTo>
                  <a:lnTo>
                    <a:pt x="19" y="2851"/>
                  </a:lnTo>
                  <a:lnTo>
                    <a:pt x="19" y="2850"/>
                  </a:lnTo>
                  <a:lnTo>
                    <a:pt x="19" y="2848"/>
                  </a:lnTo>
                  <a:lnTo>
                    <a:pt x="21" y="2848"/>
                  </a:lnTo>
                  <a:lnTo>
                    <a:pt x="19" y="2848"/>
                  </a:lnTo>
                  <a:lnTo>
                    <a:pt x="21" y="2848"/>
                  </a:lnTo>
                  <a:lnTo>
                    <a:pt x="19" y="2846"/>
                  </a:lnTo>
                  <a:lnTo>
                    <a:pt x="19" y="2844"/>
                  </a:lnTo>
                  <a:lnTo>
                    <a:pt x="19" y="2842"/>
                  </a:lnTo>
                  <a:lnTo>
                    <a:pt x="17" y="2842"/>
                  </a:lnTo>
                  <a:lnTo>
                    <a:pt x="17" y="2840"/>
                  </a:lnTo>
                  <a:lnTo>
                    <a:pt x="19" y="2840"/>
                  </a:lnTo>
                  <a:lnTo>
                    <a:pt x="21" y="2840"/>
                  </a:lnTo>
                  <a:lnTo>
                    <a:pt x="21" y="2839"/>
                  </a:lnTo>
                  <a:lnTo>
                    <a:pt x="21" y="2837"/>
                  </a:lnTo>
                  <a:lnTo>
                    <a:pt x="19" y="2837"/>
                  </a:lnTo>
                  <a:lnTo>
                    <a:pt x="19" y="2839"/>
                  </a:lnTo>
                  <a:lnTo>
                    <a:pt x="19" y="2837"/>
                  </a:lnTo>
                  <a:lnTo>
                    <a:pt x="17" y="2837"/>
                  </a:lnTo>
                  <a:lnTo>
                    <a:pt x="17" y="2835"/>
                  </a:lnTo>
                  <a:lnTo>
                    <a:pt x="19" y="2833"/>
                  </a:lnTo>
                  <a:lnTo>
                    <a:pt x="19" y="2831"/>
                  </a:lnTo>
                  <a:lnTo>
                    <a:pt x="19" y="2829"/>
                  </a:lnTo>
                  <a:lnTo>
                    <a:pt x="19" y="2827"/>
                  </a:lnTo>
                  <a:lnTo>
                    <a:pt x="19" y="2826"/>
                  </a:lnTo>
                  <a:lnTo>
                    <a:pt x="21" y="2824"/>
                  </a:lnTo>
                  <a:lnTo>
                    <a:pt x="21" y="2822"/>
                  </a:lnTo>
                  <a:lnTo>
                    <a:pt x="22" y="2822"/>
                  </a:lnTo>
                  <a:lnTo>
                    <a:pt x="22" y="2820"/>
                  </a:lnTo>
                  <a:lnTo>
                    <a:pt x="22" y="2818"/>
                  </a:lnTo>
                  <a:lnTo>
                    <a:pt x="24" y="2818"/>
                  </a:lnTo>
                  <a:lnTo>
                    <a:pt x="24" y="2816"/>
                  </a:lnTo>
                  <a:lnTo>
                    <a:pt x="24" y="2815"/>
                  </a:lnTo>
                  <a:lnTo>
                    <a:pt x="26" y="2815"/>
                  </a:lnTo>
                  <a:lnTo>
                    <a:pt x="26" y="2813"/>
                  </a:lnTo>
                  <a:lnTo>
                    <a:pt x="26" y="2811"/>
                  </a:lnTo>
                  <a:lnTo>
                    <a:pt x="26" y="2809"/>
                  </a:lnTo>
                  <a:lnTo>
                    <a:pt x="24" y="2809"/>
                  </a:lnTo>
                  <a:lnTo>
                    <a:pt x="24" y="2807"/>
                  </a:lnTo>
                  <a:lnTo>
                    <a:pt x="26" y="2807"/>
                  </a:lnTo>
                  <a:lnTo>
                    <a:pt x="24" y="2807"/>
                  </a:lnTo>
                  <a:lnTo>
                    <a:pt x="24" y="2805"/>
                  </a:lnTo>
                  <a:lnTo>
                    <a:pt x="24" y="2803"/>
                  </a:lnTo>
                  <a:lnTo>
                    <a:pt x="24" y="2802"/>
                  </a:lnTo>
                  <a:lnTo>
                    <a:pt x="26" y="2802"/>
                  </a:lnTo>
                  <a:lnTo>
                    <a:pt x="26" y="2803"/>
                  </a:lnTo>
                  <a:lnTo>
                    <a:pt x="28" y="2803"/>
                  </a:lnTo>
                  <a:lnTo>
                    <a:pt x="30" y="2803"/>
                  </a:lnTo>
                  <a:lnTo>
                    <a:pt x="30" y="2805"/>
                  </a:lnTo>
                  <a:lnTo>
                    <a:pt x="30" y="2803"/>
                  </a:lnTo>
                  <a:lnTo>
                    <a:pt x="30" y="2802"/>
                  </a:lnTo>
                  <a:lnTo>
                    <a:pt x="32" y="2802"/>
                  </a:lnTo>
                  <a:lnTo>
                    <a:pt x="32" y="2800"/>
                  </a:lnTo>
                  <a:lnTo>
                    <a:pt x="32" y="2798"/>
                  </a:lnTo>
                  <a:lnTo>
                    <a:pt x="32" y="2796"/>
                  </a:lnTo>
                  <a:lnTo>
                    <a:pt x="32" y="2794"/>
                  </a:lnTo>
                  <a:lnTo>
                    <a:pt x="30" y="2792"/>
                  </a:lnTo>
                  <a:lnTo>
                    <a:pt x="30" y="2791"/>
                  </a:lnTo>
                  <a:lnTo>
                    <a:pt x="30" y="2789"/>
                  </a:lnTo>
                  <a:lnTo>
                    <a:pt x="30" y="2787"/>
                  </a:lnTo>
                  <a:lnTo>
                    <a:pt x="32" y="2787"/>
                  </a:lnTo>
                  <a:lnTo>
                    <a:pt x="32" y="2785"/>
                  </a:lnTo>
                  <a:lnTo>
                    <a:pt x="32" y="2783"/>
                  </a:lnTo>
                  <a:lnTo>
                    <a:pt x="34" y="2783"/>
                  </a:lnTo>
                  <a:lnTo>
                    <a:pt x="34" y="2785"/>
                  </a:lnTo>
                  <a:lnTo>
                    <a:pt x="34" y="2783"/>
                  </a:lnTo>
                  <a:lnTo>
                    <a:pt x="34" y="2781"/>
                  </a:lnTo>
                  <a:lnTo>
                    <a:pt x="35" y="2781"/>
                  </a:lnTo>
                  <a:lnTo>
                    <a:pt x="35" y="2779"/>
                  </a:lnTo>
                  <a:lnTo>
                    <a:pt x="35" y="2778"/>
                  </a:lnTo>
                  <a:lnTo>
                    <a:pt x="35" y="2776"/>
                  </a:lnTo>
                  <a:lnTo>
                    <a:pt x="37" y="2776"/>
                  </a:lnTo>
                  <a:lnTo>
                    <a:pt x="37" y="2778"/>
                  </a:lnTo>
                  <a:lnTo>
                    <a:pt x="37" y="2779"/>
                  </a:lnTo>
                  <a:lnTo>
                    <a:pt x="39" y="2779"/>
                  </a:lnTo>
                  <a:lnTo>
                    <a:pt x="39" y="2781"/>
                  </a:lnTo>
                  <a:lnTo>
                    <a:pt x="39" y="2783"/>
                  </a:lnTo>
                  <a:lnTo>
                    <a:pt x="39" y="2785"/>
                  </a:lnTo>
                  <a:lnTo>
                    <a:pt x="37" y="2785"/>
                  </a:lnTo>
                  <a:lnTo>
                    <a:pt x="39" y="2785"/>
                  </a:lnTo>
                  <a:lnTo>
                    <a:pt x="39" y="2787"/>
                  </a:lnTo>
                  <a:lnTo>
                    <a:pt x="39" y="2789"/>
                  </a:lnTo>
                  <a:lnTo>
                    <a:pt x="39" y="2791"/>
                  </a:lnTo>
                  <a:lnTo>
                    <a:pt x="41" y="2791"/>
                  </a:lnTo>
                  <a:lnTo>
                    <a:pt x="43" y="2789"/>
                  </a:lnTo>
                  <a:lnTo>
                    <a:pt x="45" y="2787"/>
                  </a:lnTo>
                  <a:lnTo>
                    <a:pt x="45" y="2789"/>
                  </a:lnTo>
                  <a:lnTo>
                    <a:pt x="46" y="2789"/>
                  </a:lnTo>
                  <a:lnTo>
                    <a:pt x="48" y="2787"/>
                  </a:lnTo>
                  <a:lnTo>
                    <a:pt x="48" y="2785"/>
                  </a:lnTo>
                  <a:lnTo>
                    <a:pt x="48" y="2783"/>
                  </a:lnTo>
                  <a:lnTo>
                    <a:pt x="46" y="2781"/>
                  </a:lnTo>
                  <a:lnTo>
                    <a:pt x="46" y="2779"/>
                  </a:lnTo>
                  <a:lnTo>
                    <a:pt x="45" y="2779"/>
                  </a:lnTo>
                  <a:lnTo>
                    <a:pt x="43" y="2779"/>
                  </a:lnTo>
                  <a:lnTo>
                    <a:pt x="43" y="2778"/>
                  </a:lnTo>
                  <a:lnTo>
                    <a:pt x="45" y="2776"/>
                  </a:lnTo>
                  <a:lnTo>
                    <a:pt x="45" y="2774"/>
                  </a:lnTo>
                  <a:lnTo>
                    <a:pt x="45" y="2772"/>
                  </a:lnTo>
                  <a:lnTo>
                    <a:pt x="45" y="2770"/>
                  </a:lnTo>
                  <a:lnTo>
                    <a:pt x="45" y="2768"/>
                  </a:lnTo>
                  <a:lnTo>
                    <a:pt x="45" y="2767"/>
                  </a:lnTo>
                  <a:lnTo>
                    <a:pt x="45" y="2765"/>
                  </a:lnTo>
                  <a:lnTo>
                    <a:pt x="45" y="2763"/>
                  </a:lnTo>
                  <a:lnTo>
                    <a:pt x="45" y="2761"/>
                  </a:lnTo>
                  <a:lnTo>
                    <a:pt x="45" y="2759"/>
                  </a:lnTo>
                  <a:lnTo>
                    <a:pt x="45" y="2757"/>
                  </a:lnTo>
                  <a:lnTo>
                    <a:pt x="45" y="2755"/>
                  </a:lnTo>
                  <a:lnTo>
                    <a:pt x="46" y="2754"/>
                  </a:lnTo>
                  <a:lnTo>
                    <a:pt x="46" y="2752"/>
                  </a:lnTo>
                  <a:lnTo>
                    <a:pt x="46" y="2750"/>
                  </a:lnTo>
                  <a:lnTo>
                    <a:pt x="48" y="2748"/>
                  </a:lnTo>
                  <a:lnTo>
                    <a:pt x="48" y="2746"/>
                  </a:lnTo>
                  <a:lnTo>
                    <a:pt x="48" y="2744"/>
                  </a:lnTo>
                  <a:lnTo>
                    <a:pt x="50" y="2744"/>
                  </a:lnTo>
                  <a:lnTo>
                    <a:pt x="50" y="2742"/>
                  </a:lnTo>
                  <a:lnTo>
                    <a:pt x="52" y="2742"/>
                  </a:lnTo>
                  <a:lnTo>
                    <a:pt x="54" y="2742"/>
                  </a:lnTo>
                  <a:lnTo>
                    <a:pt x="54" y="2741"/>
                  </a:lnTo>
                  <a:lnTo>
                    <a:pt x="56" y="2741"/>
                  </a:lnTo>
                  <a:lnTo>
                    <a:pt x="58" y="2739"/>
                  </a:lnTo>
                  <a:lnTo>
                    <a:pt x="59" y="2739"/>
                  </a:lnTo>
                  <a:lnTo>
                    <a:pt x="59" y="2737"/>
                  </a:lnTo>
                  <a:lnTo>
                    <a:pt x="61" y="2737"/>
                  </a:lnTo>
                  <a:lnTo>
                    <a:pt x="61" y="2735"/>
                  </a:lnTo>
                  <a:lnTo>
                    <a:pt x="63" y="2733"/>
                  </a:lnTo>
                  <a:lnTo>
                    <a:pt x="65" y="2731"/>
                  </a:lnTo>
                  <a:lnTo>
                    <a:pt x="65" y="2730"/>
                  </a:lnTo>
                  <a:lnTo>
                    <a:pt x="67" y="2730"/>
                  </a:lnTo>
                  <a:lnTo>
                    <a:pt x="67" y="2728"/>
                  </a:lnTo>
                  <a:lnTo>
                    <a:pt x="69" y="2726"/>
                  </a:lnTo>
                  <a:lnTo>
                    <a:pt x="69" y="2724"/>
                  </a:lnTo>
                  <a:lnTo>
                    <a:pt x="70" y="2724"/>
                  </a:lnTo>
                  <a:lnTo>
                    <a:pt x="70" y="2722"/>
                  </a:lnTo>
                  <a:lnTo>
                    <a:pt x="70" y="2720"/>
                  </a:lnTo>
                  <a:lnTo>
                    <a:pt x="72" y="2720"/>
                  </a:lnTo>
                  <a:lnTo>
                    <a:pt x="72" y="2718"/>
                  </a:lnTo>
                  <a:lnTo>
                    <a:pt x="72" y="2717"/>
                  </a:lnTo>
                  <a:lnTo>
                    <a:pt x="74" y="2717"/>
                  </a:lnTo>
                  <a:lnTo>
                    <a:pt x="74" y="2718"/>
                  </a:lnTo>
                  <a:lnTo>
                    <a:pt x="76" y="2718"/>
                  </a:lnTo>
                  <a:lnTo>
                    <a:pt x="78" y="2717"/>
                  </a:lnTo>
                  <a:lnTo>
                    <a:pt x="80" y="2717"/>
                  </a:lnTo>
                  <a:lnTo>
                    <a:pt x="80" y="2715"/>
                  </a:lnTo>
                  <a:lnTo>
                    <a:pt x="82" y="2715"/>
                  </a:lnTo>
                  <a:lnTo>
                    <a:pt x="82" y="2713"/>
                  </a:lnTo>
                  <a:lnTo>
                    <a:pt x="83" y="2711"/>
                  </a:lnTo>
                  <a:lnTo>
                    <a:pt x="83" y="2709"/>
                  </a:lnTo>
                  <a:lnTo>
                    <a:pt x="83" y="2707"/>
                  </a:lnTo>
                  <a:lnTo>
                    <a:pt x="85" y="2707"/>
                  </a:lnTo>
                  <a:lnTo>
                    <a:pt x="83" y="2706"/>
                  </a:lnTo>
                  <a:lnTo>
                    <a:pt x="83" y="2704"/>
                  </a:lnTo>
                  <a:lnTo>
                    <a:pt x="83" y="2702"/>
                  </a:lnTo>
                  <a:lnTo>
                    <a:pt x="83" y="2700"/>
                  </a:lnTo>
                  <a:lnTo>
                    <a:pt x="85" y="2700"/>
                  </a:lnTo>
                  <a:lnTo>
                    <a:pt x="83" y="2700"/>
                  </a:lnTo>
                  <a:lnTo>
                    <a:pt x="83" y="2698"/>
                  </a:lnTo>
                  <a:lnTo>
                    <a:pt x="83" y="2696"/>
                  </a:lnTo>
                  <a:lnTo>
                    <a:pt x="83" y="2694"/>
                  </a:lnTo>
                  <a:lnTo>
                    <a:pt x="82" y="2693"/>
                  </a:lnTo>
                  <a:lnTo>
                    <a:pt x="82" y="2691"/>
                  </a:lnTo>
                  <a:lnTo>
                    <a:pt x="82" y="2689"/>
                  </a:lnTo>
                  <a:lnTo>
                    <a:pt x="82" y="2687"/>
                  </a:lnTo>
                  <a:lnTo>
                    <a:pt x="80" y="2687"/>
                  </a:lnTo>
                  <a:lnTo>
                    <a:pt x="80" y="2685"/>
                  </a:lnTo>
                  <a:lnTo>
                    <a:pt x="80" y="2683"/>
                  </a:lnTo>
                  <a:lnTo>
                    <a:pt x="80" y="2682"/>
                  </a:lnTo>
                  <a:lnTo>
                    <a:pt x="80" y="2680"/>
                  </a:lnTo>
                  <a:lnTo>
                    <a:pt x="80" y="2678"/>
                  </a:lnTo>
                  <a:lnTo>
                    <a:pt x="82" y="2678"/>
                  </a:lnTo>
                  <a:lnTo>
                    <a:pt x="82" y="2676"/>
                  </a:lnTo>
                  <a:lnTo>
                    <a:pt x="80" y="2676"/>
                  </a:lnTo>
                  <a:lnTo>
                    <a:pt x="80" y="2674"/>
                  </a:lnTo>
                  <a:lnTo>
                    <a:pt x="82" y="2672"/>
                  </a:lnTo>
                  <a:lnTo>
                    <a:pt x="82" y="2670"/>
                  </a:lnTo>
                  <a:lnTo>
                    <a:pt x="83" y="2670"/>
                  </a:lnTo>
                  <a:lnTo>
                    <a:pt x="83" y="2669"/>
                  </a:lnTo>
                  <a:lnTo>
                    <a:pt x="82" y="2669"/>
                  </a:lnTo>
                  <a:lnTo>
                    <a:pt x="80" y="2669"/>
                  </a:lnTo>
                  <a:lnTo>
                    <a:pt x="80" y="2670"/>
                  </a:lnTo>
                  <a:lnTo>
                    <a:pt x="80" y="2669"/>
                  </a:lnTo>
                  <a:lnTo>
                    <a:pt x="80" y="2667"/>
                  </a:lnTo>
                  <a:lnTo>
                    <a:pt x="82" y="2665"/>
                  </a:lnTo>
                  <a:lnTo>
                    <a:pt x="82" y="2663"/>
                  </a:lnTo>
                  <a:lnTo>
                    <a:pt x="82" y="2661"/>
                  </a:lnTo>
                  <a:lnTo>
                    <a:pt x="82" y="2659"/>
                  </a:lnTo>
                  <a:lnTo>
                    <a:pt x="82" y="2658"/>
                  </a:lnTo>
                  <a:lnTo>
                    <a:pt x="82" y="2656"/>
                  </a:lnTo>
                  <a:lnTo>
                    <a:pt x="82" y="2654"/>
                  </a:lnTo>
                  <a:lnTo>
                    <a:pt x="82" y="2652"/>
                  </a:lnTo>
                  <a:lnTo>
                    <a:pt x="82" y="2650"/>
                  </a:lnTo>
                  <a:lnTo>
                    <a:pt x="82" y="2648"/>
                  </a:lnTo>
                  <a:lnTo>
                    <a:pt x="83" y="2648"/>
                  </a:lnTo>
                  <a:lnTo>
                    <a:pt x="83" y="2646"/>
                  </a:lnTo>
                  <a:lnTo>
                    <a:pt x="83" y="2645"/>
                  </a:lnTo>
                  <a:lnTo>
                    <a:pt x="83" y="2643"/>
                  </a:lnTo>
                  <a:lnTo>
                    <a:pt x="83" y="2641"/>
                  </a:lnTo>
                  <a:lnTo>
                    <a:pt x="83" y="2639"/>
                  </a:lnTo>
                  <a:lnTo>
                    <a:pt x="85" y="2639"/>
                  </a:lnTo>
                  <a:lnTo>
                    <a:pt x="87" y="2639"/>
                  </a:lnTo>
                  <a:lnTo>
                    <a:pt x="87" y="2637"/>
                  </a:lnTo>
                  <a:lnTo>
                    <a:pt x="87" y="2635"/>
                  </a:lnTo>
                  <a:lnTo>
                    <a:pt x="87" y="2634"/>
                  </a:lnTo>
                  <a:lnTo>
                    <a:pt x="89" y="2634"/>
                  </a:lnTo>
                  <a:lnTo>
                    <a:pt x="89" y="2632"/>
                  </a:lnTo>
                  <a:lnTo>
                    <a:pt x="89" y="2630"/>
                  </a:lnTo>
                  <a:lnTo>
                    <a:pt x="89" y="2628"/>
                  </a:lnTo>
                  <a:lnTo>
                    <a:pt x="89" y="2626"/>
                  </a:lnTo>
                  <a:lnTo>
                    <a:pt x="91" y="2626"/>
                  </a:lnTo>
                  <a:lnTo>
                    <a:pt x="91" y="2624"/>
                  </a:lnTo>
                  <a:lnTo>
                    <a:pt x="91" y="2622"/>
                  </a:lnTo>
                  <a:lnTo>
                    <a:pt x="93" y="2622"/>
                  </a:lnTo>
                  <a:lnTo>
                    <a:pt x="93" y="2624"/>
                  </a:lnTo>
                  <a:lnTo>
                    <a:pt x="93" y="2626"/>
                  </a:lnTo>
                  <a:lnTo>
                    <a:pt x="93" y="2628"/>
                  </a:lnTo>
                  <a:lnTo>
                    <a:pt x="94" y="2628"/>
                  </a:lnTo>
                  <a:lnTo>
                    <a:pt x="94" y="2626"/>
                  </a:lnTo>
                  <a:lnTo>
                    <a:pt x="94" y="2624"/>
                  </a:lnTo>
                  <a:lnTo>
                    <a:pt x="96" y="2624"/>
                  </a:lnTo>
                  <a:lnTo>
                    <a:pt x="96" y="2622"/>
                  </a:lnTo>
                  <a:lnTo>
                    <a:pt x="98" y="2622"/>
                  </a:lnTo>
                  <a:lnTo>
                    <a:pt x="98" y="2621"/>
                  </a:lnTo>
                  <a:lnTo>
                    <a:pt x="100" y="2621"/>
                  </a:lnTo>
                  <a:lnTo>
                    <a:pt x="102" y="2621"/>
                  </a:lnTo>
                  <a:lnTo>
                    <a:pt x="102" y="2619"/>
                  </a:lnTo>
                  <a:lnTo>
                    <a:pt x="104" y="2619"/>
                  </a:lnTo>
                  <a:lnTo>
                    <a:pt x="104" y="2617"/>
                  </a:lnTo>
                  <a:lnTo>
                    <a:pt x="106" y="2617"/>
                  </a:lnTo>
                  <a:lnTo>
                    <a:pt x="107" y="2617"/>
                  </a:lnTo>
                  <a:lnTo>
                    <a:pt x="109" y="2615"/>
                  </a:lnTo>
                  <a:lnTo>
                    <a:pt x="111" y="2613"/>
                  </a:lnTo>
                  <a:lnTo>
                    <a:pt x="113" y="2613"/>
                  </a:lnTo>
                  <a:lnTo>
                    <a:pt x="115" y="2613"/>
                  </a:lnTo>
                  <a:lnTo>
                    <a:pt x="115" y="2615"/>
                  </a:lnTo>
                  <a:lnTo>
                    <a:pt x="117" y="2615"/>
                  </a:lnTo>
                  <a:lnTo>
                    <a:pt x="118" y="2613"/>
                  </a:lnTo>
                  <a:lnTo>
                    <a:pt x="120" y="2613"/>
                  </a:lnTo>
                  <a:lnTo>
                    <a:pt x="122" y="2613"/>
                  </a:lnTo>
                  <a:lnTo>
                    <a:pt x="124" y="2613"/>
                  </a:lnTo>
                  <a:lnTo>
                    <a:pt x="126" y="2613"/>
                  </a:lnTo>
                  <a:lnTo>
                    <a:pt x="128" y="2613"/>
                  </a:lnTo>
                  <a:lnTo>
                    <a:pt x="128" y="2615"/>
                  </a:lnTo>
                  <a:lnTo>
                    <a:pt x="130" y="2615"/>
                  </a:lnTo>
                  <a:lnTo>
                    <a:pt x="130" y="2613"/>
                  </a:lnTo>
                  <a:lnTo>
                    <a:pt x="131" y="2613"/>
                  </a:lnTo>
                  <a:lnTo>
                    <a:pt x="131" y="2611"/>
                  </a:lnTo>
                  <a:lnTo>
                    <a:pt x="133" y="2611"/>
                  </a:lnTo>
                  <a:lnTo>
                    <a:pt x="135" y="2611"/>
                  </a:lnTo>
                  <a:lnTo>
                    <a:pt x="137" y="2611"/>
                  </a:lnTo>
                  <a:lnTo>
                    <a:pt x="139" y="2611"/>
                  </a:lnTo>
                  <a:lnTo>
                    <a:pt x="141" y="2611"/>
                  </a:lnTo>
                  <a:lnTo>
                    <a:pt x="142" y="2611"/>
                  </a:lnTo>
                  <a:lnTo>
                    <a:pt x="144" y="2611"/>
                  </a:lnTo>
                  <a:lnTo>
                    <a:pt x="146" y="2611"/>
                  </a:lnTo>
                  <a:lnTo>
                    <a:pt x="148" y="2613"/>
                  </a:lnTo>
                  <a:lnTo>
                    <a:pt x="150" y="2613"/>
                  </a:lnTo>
                  <a:lnTo>
                    <a:pt x="150" y="2615"/>
                  </a:lnTo>
                  <a:lnTo>
                    <a:pt x="152" y="2615"/>
                  </a:lnTo>
                  <a:lnTo>
                    <a:pt x="154" y="2615"/>
                  </a:lnTo>
                  <a:lnTo>
                    <a:pt x="155" y="2615"/>
                  </a:lnTo>
                  <a:lnTo>
                    <a:pt x="155" y="2613"/>
                  </a:lnTo>
                  <a:lnTo>
                    <a:pt x="157" y="2613"/>
                  </a:lnTo>
                  <a:lnTo>
                    <a:pt x="157" y="2611"/>
                  </a:lnTo>
                  <a:lnTo>
                    <a:pt x="159" y="2611"/>
                  </a:lnTo>
                  <a:lnTo>
                    <a:pt x="161" y="2611"/>
                  </a:lnTo>
                  <a:lnTo>
                    <a:pt x="163" y="2611"/>
                  </a:lnTo>
                  <a:lnTo>
                    <a:pt x="163" y="2610"/>
                  </a:lnTo>
                  <a:lnTo>
                    <a:pt x="165" y="2610"/>
                  </a:lnTo>
                  <a:lnTo>
                    <a:pt x="165" y="2608"/>
                  </a:lnTo>
                  <a:lnTo>
                    <a:pt x="166" y="2608"/>
                  </a:lnTo>
                  <a:lnTo>
                    <a:pt x="168" y="2608"/>
                  </a:lnTo>
                  <a:lnTo>
                    <a:pt x="168" y="2606"/>
                  </a:lnTo>
                  <a:lnTo>
                    <a:pt x="170" y="2604"/>
                  </a:lnTo>
                  <a:lnTo>
                    <a:pt x="172" y="2604"/>
                  </a:lnTo>
                  <a:lnTo>
                    <a:pt x="172" y="2602"/>
                  </a:lnTo>
                  <a:lnTo>
                    <a:pt x="174" y="2602"/>
                  </a:lnTo>
                  <a:lnTo>
                    <a:pt x="174" y="2600"/>
                  </a:lnTo>
                  <a:lnTo>
                    <a:pt x="176" y="2600"/>
                  </a:lnTo>
                  <a:lnTo>
                    <a:pt x="178" y="2597"/>
                  </a:lnTo>
                  <a:lnTo>
                    <a:pt x="178" y="2595"/>
                  </a:lnTo>
                  <a:lnTo>
                    <a:pt x="178" y="2593"/>
                  </a:lnTo>
                  <a:lnTo>
                    <a:pt x="179" y="2591"/>
                  </a:lnTo>
                  <a:lnTo>
                    <a:pt x="179" y="2589"/>
                  </a:lnTo>
                  <a:lnTo>
                    <a:pt x="179" y="2587"/>
                  </a:lnTo>
                  <a:lnTo>
                    <a:pt x="181" y="2587"/>
                  </a:lnTo>
                  <a:lnTo>
                    <a:pt x="181" y="2586"/>
                  </a:lnTo>
                  <a:lnTo>
                    <a:pt x="181" y="2584"/>
                  </a:lnTo>
                  <a:lnTo>
                    <a:pt x="181" y="2582"/>
                  </a:lnTo>
                  <a:lnTo>
                    <a:pt x="183" y="2582"/>
                  </a:lnTo>
                  <a:lnTo>
                    <a:pt x="183" y="2580"/>
                  </a:lnTo>
                  <a:lnTo>
                    <a:pt x="183" y="2578"/>
                  </a:lnTo>
                  <a:lnTo>
                    <a:pt x="185" y="2578"/>
                  </a:lnTo>
                  <a:lnTo>
                    <a:pt x="185" y="2576"/>
                  </a:lnTo>
                  <a:lnTo>
                    <a:pt x="187" y="2576"/>
                  </a:lnTo>
                  <a:lnTo>
                    <a:pt x="187" y="2574"/>
                  </a:lnTo>
                  <a:lnTo>
                    <a:pt x="187" y="2573"/>
                  </a:lnTo>
                  <a:lnTo>
                    <a:pt x="187" y="2571"/>
                  </a:lnTo>
                  <a:lnTo>
                    <a:pt x="187" y="2569"/>
                  </a:lnTo>
                  <a:lnTo>
                    <a:pt x="187" y="2567"/>
                  </a:lnTo>
                  <a:lnTo>
                    <a:pt x="187" y="2565"/>
                  </a:lnTo>
                  <a:lnTo>
                    <a:pt x="189" y="2565"/>
                  </a:lnTo>
                  <a:lnTo>
                    <a:pt x="189" y="2563"/>
                  </a:lnTo>
                  <a:lnTo>
                    <a:pt x="189" y="2562"/>
                  </a:lnTo>
                  <a:lnTo>
                    <a:pt x="190" y="2562"/>
                  </a:lnTo>
                  <a:lnTo>
                    <a:pt x="190" y="2560"/>
                  </a:lnTo>
                  <a:lnTo>
                    <a:pt x="190" y="2558"/>
                  </a:lnTo>
                  <a:lnTo>
                    <a:pt x="190" y="2556"/>
                  </a:lnTo>
                  <a:lnTo>
                    <a:pt x="190" y="2554"/>
                  </a:lnTo>
                  <a:lnTo>
                    <a:pt x="190" y="2552"/>
                  </a:lnTo>
                  <a:lnTo>
                    <a:pt x="192" y="2552"/>
                  </a:lnTo>
                  <a:lnTo>
                    <a:pt x="192" y="2550"/>
                  </a:lnTo>
                  <a:lnTo>
                    <a:pt x="190" y="2550"/>
                  </a:lnTo>
                  <a:lnTo>
                    <a:pt x="190" y="2549"/>
                  </a:lnTo>
                  <a:lnTo>
                    <a:pt x="192" y="2549"/>
                  </a:lnTo>
                  <a:lnTo>
                    <a:pt x="192" y="2547"/>
                  </a:lnTo>
                  <a:lnTo>
                    <a:pt x="192" y="2545"/>
                  </a:lnTo>
                  <a:lnTo>
                    <a:pt x="194" y="2545"/>
                  </a:lnTo>
                  <a:lnTo>
                    <a:pt x="194" y="2543"/>
                  </a:lnTo>
                  <a:lnTo>
                    <a:pt x="194" y="2541"/>
                  </a:lnTo>
                  <a:lnTo>
                    <a:pt x="194" y="2539"/>
                  </a:lnTo>
                  <a:lnTo>
                    <a:pt x="194" y="2538"/>
                  </a:lnTo>
                  <a:lnTo>
                    <a:pt x="194" y="2536"/>
                  </a:lnTo>
                  <a:lnTo>
                    <a:pt x="196" y="2536"/>
                  </a:lnTo>
                  <a:lnTo>
                    <a:pt x="196" y="2534"/>
                  </a:lnTo>
                  <a:lnTo>
                    <a:pt x="196" y="2532"/>
                  </a:lnTo>
                  <a:lnTo>
                    <a:pt x="196" y="2530"/>
                  </a:lnTo>
                  <a:lnTo>
                    <a:pt x="196" y="2528"/>
                  </a:lnTo>
                  <a:lnTo>
                    <a:pt x="196" y="2526"/>
                  </a:lnTo>
                  <a:lnTo>
                    <a:pt x="196" y="2525"/>
                  </a:lnTo>
                  <a:lnTo>
                    <a:pt x="196" y="2523"/>
                  </a:lnTo>
                  <a:lnTo>
                    <a:pt x="196" y="2521"/>
                  </a:lnTo>
                  <a:lnTo>
                    <a:pt x="196" y="2519"/>
                  </a:lnTo>
                  <a:lnTo>
                    <a:pt x="198" y="2519"/>
                  </a:lnTo>
                  <a:lnTo>
                    <a:pt x="198" y="2517"/>
                  </a:lnTo>
                  <a:lnTo>
                    <a:pt x="198" y="2515"/>
                  </a:lnTo>
                  <a:lnTo>
                    <a:pt x="198" y="2513"/>
                  </a:lnTo>
                  <a:lnTo>
                    <a:pt x="198" y="2512"/>
                  </a:lnTo>
                  <a:lnTo>
                    <a:pt x="198" y="2510"/>
                  </a:lnTo>
                  <a:lnTo>
                    <a:pt x="198" y="2508"/>
                  </a:lnTo>
                  <a:lnTo>
                    <a:pt x="200" y="2508"/>
                  </a:lnTo>
                  <a:lnTo>
                    <a:pt x="200" y="2506"/>
                  </a:lnTo>
                  <a:lnTo>
                    <a:pt x="200" y="2504"/>
                  </a:lnTo>
                  <a:lnTo>
                    <a:pt x="202" y="2504"/>
                  </a:lnTo>
                  <a:lnTo>
                    <a:pt x="202" y="2502"/>
                  </a:lnTo>
                  <a:lnTo>
                    <a:pt x="202" y="2501"/>
                  </a:lnTo>
                  <a:lnTo>
                    <a:pt x="203" y="2501"/>
                  </a:lnTo>
                  <a:lnTo>
                    <a:pt x="203" y="2499"/>
                  </a:lnTo>
                  <a:lnTo>
                    <a:pt x="203" y="2497"/>
                  </a:lnTo>
                  <a:lnTo>
                    <a:pt x="203" y="2495"/>
                  </a:lnTo>
                  <a:lnTo>
                    <a:pt x="205" y="2493"/>
                  </a:lnTo>
                  <a:lnTo>
                    <a:pt x="203" y="2493"/>
                  </a:lnTo>
                  <a:lnTo>
                    <a:pt x="203" y="2491"/>
                  </a:lnTo>
                  <a:lnTo>
                    <a:pt x="205" y="2491"/>
                  </a:lnTo>
                  <a:lnTo>
                    <a:pt x="207" y="2491"/>
                  </a:lnTo>
                  <a:lnTo>
                    <a:pt x="207" y="2489"/>
                  </a:lnTo>
                  <a:lnTo>
                    <a:pt x="205" y="2489"/>
                  </a:lnTo>
                  <a:lnTo>
                    <a:pt x="207" y="2489"/>
                  </a:lnTo>
                  <a:lnTo>
                    <a:pt x="207" y="2488"/>
                  </a:lnTo>
                  <a:lnTo>
                    <a:pt x="207" y="2486"/>
                  </a:lnTo>
                  <a:lnTo>
                    <a:pt x="209" y="2486"/>
                  </a:lnTo>
                  <a:lnTo>
                    <a:pt x="209" y="2484"/>
                  </a:lnTo>
                  <a:lnTo>
                    <a:pt x="211" y="2484"/>
                  </a:lnTo>
                  <a:lnTo>
                    <a:pt x="211" y="2482"/>
                  </a:lnTo>
                  <a:lnTo>
                    <a:pt x="211" y="2480"/>
                  </a:lnTo>
                  <a:lnTo>
                    <a:pt x="213" y="2480"/>
                  </a:lnTo>
                  <a:lnTo>
                    <a:pt x="213" y="2478"/>
                  </a:lnTo>
                  <a:lnTo>
                    <a:pt x="213" y="2477"/>
                  </a:lnTo>
                  <a:lnTo>
                    <a:pt x="215" y="2477"/>
                  </a:lnTo>
                  <a:lnTo>
                    <a:pt x="215" y="2475"/>
                  </a:lnTo>
                  <a:lnTo>
                    <a:pt x="216" y="2473"/>
                  </a:lnTo>
                  <a:lnTo>
                    <a:pt x="218" y="2473"/>
                  </a:lnTo>
                  <a:lnTo>
                    <a:pt x="218" y="2471"/>
                  </a:lnTo>
                  <a:lnTo>
                    <a:pt x="220" y="2471"/>
                  </a:lnTo>
                  <a:lnTo>
                    <a:pt x="220" y="2469"/>
                  </a:lnTo>
                  <a:lnTo>
                    <a:pt x="220" y="2467"/>
                  </a:lnTo>
                  <a:lnTo>
                    <a:pt x="222" y="2467"/>
                  </a:lnTo>
                  <a:lnTo>
                    <a:pt x="222" y="2465"/>
                  </a:lnTo>
                  <a:lnTo>
                    <a:pt x="222" y="2464"/>
                  </a:lnTo>
                  <a:lnTo>
                    <a:pt x="220" y="2464"/>
                  </a:lnTo>
                  <a:lnTo>
                    <a:pt x="220" y="2462"/>
                  </a:lnTo>
                  <a:lnTo>
                    <a:pt x="222" y="2462"/>
                  </a:lnTo>
                  <a:lnTo>
                    <a:pt x="224" y="2462"/>
                  </a:lnTo>
                  <a:lnTo>
                    <a:pt x="224" y="2460"/>
                  </a:lnTo>
                  <a:lnTo>
                    <a:pt x="226" y="2460"/>
                  </a:lnTo>
                  <a:lnTo>
                    <a:pt x="227" y="2460"/>
                  </a:lnTo>
                  <a:lnTo>
                    <a:pt x="229" y="2460"/>
                  </a:lnTo>
                  <a:lnTo>
                    <a:pt x="229" y="2458"/>
                  </a:lnTo>
                  <a:lnTo>
                    <a:pt x="231" y="2458"/>
                  </a:lnTo>
                  <a:lnTo>
                    <a:pt x="233" y="2458"/>
                  </a:lnTo>
                  <a:lnTo>
                    <a:pt x="235" y="2458"/>
                  </a:lnTo>
                  <a:lnTo>
                    <a:pt x="235" y="2456"/>
                  </a:lnTo>
                  <a:lnTo>
                    <a:pt x="237" y="2456"/>
                  </a:lnTo>
                  <a:lnTo>
                    <a:pt x="239" y="2456"/>
                  </a:lnTo>
                  <a:lnTo>
                    <a:pt x="240" y="2454"/>
                  </a:lnTo>
                  <a:lnTo>
                    <a:pt x="242" y="2454"/>
                  </a:lnTo>
                  <a:lnTo>
                    <a:pt x="242" y="2453"/>
                  </a:lnTo>
                  <a:lnTo>
                    <a:pt x="244" y="2451"/>
                  </a:lnTo>
                  <a:lnTo>
                    <a:pt x="244" y="2453"/>
                  </a:lnTo>
                  <a:lnTo>
                    <a:pt x="244" y="2451"/>
                  </a:lnTo>
                  <a:lnTo>
                    <a:pt x="246" y="2451"/>
                  </a:lnTo>
                  <a:lnTo>
                    <a:pt x="246" y="2449"/>
                  </a:lnTo>
                  <a:lnTo>
                    <a:pt x="246" y="2447"/>
                  </a:lnTo>
                  <a:lnTo>
                    <a:pt x="248" y="2447"/>
                  </a:lnTo>
                  <a:lnTo>
                    <a:pt x="248" y="2445"/>
                  </a:lnTo>
                  <a:lnTo>
                    <a:pt x="248" y="2443"/>
                  </a:lnTo>
                  <a:lnTo>
                    <a:pt x="250" y="2443"/>
                  </a:lnTo>
                  <a:lnTo>
                    <a:pt x="250" y="2441"/>
                  </a:lnTo>
                  <a:lnTo>
                    <a:pt x="250" y="2440"/>
                  </a:lnTo>
                  <a:lnTo>
                    <a:pt x="250" y="2438"/>
                  </a:lnTo>
                  <a:lnTo>
                    <a:pt x="250" y="2436"/>
                  </a:lnTo>
                  <a:lnTo>
                    <a:pt x="251" y="2436"/>
                  </a:lnTo>
                  <a:lnTo>
                    <a:pt x="250" y="2436"/>
                  </a:lnTo>
                  <a:lnTo>
                    <a:pt x="251" y="2436"/>
                  </a:lnTo>
                  <a:lnTo>
                    <a:pt x="251" y="2434"/>
                  </a:lnTo>
                  <a:lnTo>
                    <a:pt x="251" y="2432"/>
                  </a:lnTo>
                  <a:lnTo>
                    <a:pt x="253" y="2432"/>
                  </a:lnTo>
                  <a:lnTo>
                    <a:pt x="253" y="2430"/>
                  </a:lnTo>
                  <a:lnTo>
                    <a:pt x="253" y="2429"/>
                  </a:lnTo>
                  <a:lnTo>
                    <a:pt x="253" y="2427"/>
                  </a:lnTo>
                  <a:lnTo>
                    <a:pt x="255" y="2427"/>
                  </a:lnTo>
                  <a:lnTo>
                    <a:pt x="255" y="2425"/>
                  </a:lnTo>
                  <a:lnTo>
                    <a:pt x="255" y="2423"/>
                  </a:lnTo>
                  <a:lnTo>
                    <a:pt x="255" y="2421"/>
                  </a:lnTo>
                  <a:lnTo>
                    <a:pt x="255" y="2419"/>
                  </a:lnTo>
                  <a:lnTo>
                    <a:pt x="255" y="2417"/>
                  </a:lnTo>
                  <a:lnTo>
                    <a:pt x="255" y="2416"/>
                  </a:lnTo>
                  <a:lnTo>
                    <a:pt x="255" y="2414"/>
                  </a:lnTo>
                  <a:lnTo>
                    <a:pt x="257" y="2414"/>
                  </a:lnTo>
                  <a:lnTo>
                    <a:pt x="257" y="2412"/>
                  </a:lnTo>
                  <a:lnTo>
                    <a:pt x="257" y="2410"/>
                  </a:lnTo>
                  <a:lnTo>
                    <a:pt x="259" y="2410"/>
                  </a:lnTo>
                  <a:lnTo>
                    <a:pt x="259" y="2408"/>
                  </a:lnTo>
                  <a:lnTo>
                    <a:pt x="259" y="2406"/>
                  </a:lnTo>
                  <a:lnTo>
                    <a:pt x="261" y="2406"/>
                  </a:lnTo>
                  <a:lnTo>
                    <a:pt x="261" y="2405"/>
                  </a:lnTo>
                  <a:lnTo>
                    <a:pt x="261" y="2403"/>
                  </a:lnTo>
                  <a:lnTo>
                    <a:pt x="261" y="2401"/>
                  </a:lnTo>
                  <a:lnTo>
                    <a:pt x="261" y="2399"/>
                  </a:lnTo>
                  <a:lnTo>
                    <a:pt x="261" y="2397"/>
                  </a:lnTo>
                  <a:lnTo>
                    <a:pt x="261" y="2395"/>
                  </a:lnTo>
                  <a:lnTo>
                    <a:pt x="263" y="2395"/>
                  </a:lnTo>
                  <a:lnTo>
                    <a:pt x="263" y="2393"/>
                  </a:lnTo>
                  <a:lnTo>
                    <a:pt x="263" y="2392"/>
                  </a:lnTo>
                  <a:lnTo>
                    <a:pt x="263" y="2390"/>
                  </a:lnTo>
                  <a:lnTo>
                    <a:pt x="264" y="2390"/>
                  </a:lnTo>
                  <a:lnTo>
                    <a:pt x="266" y="2390"/>
                  </a:lnTo>
                  <a:lnTo>
                    <a:pt x="268" y="2390"/>
                  </a:lnTo>
                  <a:lnTo>
                    <a:pt x="270" y="2390"/>
                  </a:lnTo>
                  <a:lnTo>
                    <a:pt x="270" y="2392"/>
                  </a:lnTo>
                  <a:lnTo>
                    <a:pt x="270" y="2390"/>
                  </a:lnTo>
                  <a:lnTo>
                    <a:pt x="272" y="2390"/>
                  </a:lnTo>
                  <a:lnTo>
                    <a:pt x="272" y="2388"/>
                  </a:lnTo>
                  <a:lnTo>
                    <a:pt x="272" y="2386"/>
                  </a:lnTo>
                  <a:lnTo>
                    <a:pt x="272" y="2384"/>
                  </a:lnTo>
                  <a:lnTo>
                    <a:pt x="274" y="2384"/>
                  </a:lnTo>
                  <a:lnTo>
                    <a:pt x="274" y="2382"/>
                  </a:lnTo>
                  <a:lnTo>
                    <a:pt x="275" y="2382"/>
                  </a:lnTo>
                  <a:lnTo>
                    <a:pt x="275" y="2381"/>
                  </a:lnTo>
                  <a:lnTo>
                    <a:pt x="275" y="2379"/>
                  </a:lnTo>
                  <a:lnTo>
                    <a:pt x="277" y="2379"/>
                  </a:lnTo>
                  <a:lnTo>
                    <a:pt x="277" y="2377"/>
                  </a:lnTo>
                  <a:lnTo>
                    <a:pt x="279" y="2377"/>
                  </a:lnTo>
                  <a:lnTo>
                    <a:pt x="281" y="2377"/>
                  </a:lnTo>
                  <a:lnTo>
                    <a:pt x="281" y="2375"/>
                  </a:lnTo>
                  <a:lnTo>
                    <a:pt x="283" y="2375"/>
                  </a:lnTo>
                  <a:lnTo>
                    <a:pt x="285" y="2375"/>
                  </a:lnTo>
                  <a:lnTo>
                    <a:pt x="287" y="2375"/>
                  </a:lnTo>
                  <a:lnTo>
                    <a:pt x="287" y="2373"/>
                  </a:lnTo>
                  <a:lnTo>
                    <a:pt x="288" y="2373"/>
                  </a:lnTo>
                  <a:lnTo>
                    <a:pt x="288" y="2371"/>
                  </a:lnTo>
                  <a:lnTo>
                    <a:pt x="290" y="2371"/>
                  </a:lnTo>
                  <a:lnTo>
                    <a:pt x="290" y="2369"/>
                  </a:lnTo>
                  <a:lnTo>
                    <a:pt x="292" y="2369"/>
                  </a:lnTo>
                  <a:lnTo>
                    <a:pt x="294" y="2369"/>
                  </a:lnTo>
                  <a:lnTo>
                    <a:pt x="294" y="2368"/>
                  </a:lnTo>
                  <a:lnTo>
                    <a:pt x="296" y="2368"/>
                  </a:lnTo>
                  <a:lnTo>
                    <a:pt x="298" y="2368"/>
                  </a:lnTo>
                  <a:lnTo>
                    <a:pt x="298" y="2366"/>
                  </a:lnTo>
                  <a:lnTo>
                    <a:pt x="299" y="2366"/>
                  </a:lnTo>
                  <a:lnTo>
                    <a:pt x="299" y="2364"/>
                  </a:lnTo>
                  <a:lnTo>
                    <a:pt x="299" y="2362"/>
                  </a:lnTo>
                  <a:lnTo>
                    <a:pt x="301" y="2362"/>
                  </a:lnTo>
                  <a:lnTo>
                    <a:pt x="301" y="2364"/>
                  </a:lnTo>
                  <a:lnTo>
                    <a:pt x="301" y="2362"/>
                  </a:lnTo>
                  <a:lnTo>
                    <a:pt x="303" y="2362"/>
                  </a:lnTo>
                  <a:lnTo>
                    <a:pt x="301" y="2362"/>
                  </a:lnTo>
                  <a:lnTo>
                    <a:pt x="303" y="2360"/>
                  </a:lnTo>
                  <a:lnTo>
                    <a:pt x="301" y="2360"/>
                  </a:lnTo>
                  <a:lnTo>
                    <a:pt x="301" y="2362"/>
                  </a:lnTo>
                  <a:lnTo>
                    <a:pt x="299" y="2362"/>
                  </a:lnTo>
                  <a:lnTo>
                    <a:pt x="301" y="2360"/>
                  </a:lnTo>
                  <a:lnTo>
                    <a:pt x="299" y="2360"/>
                  </a:lnTo>
                  <a:lnTo>
                    <a:pt x="299" y="2362"/>
                  </a:lnTo>
                  <a:lnTo>
                    <a:pt x="299" y="2360"/>
                  </a:lnTo>
                  <a:lnTo>
                    <a:pt x="299" y="2358"/>
                  </a:lnTo>
                  <a:lnTo>
                    <a:pt x="301" y="2358"/>
                  </a:lnTo>
                  <a:lnTo>
                    <a:pt x="301" y="2357"/>
                  </a:lnTo>
                  <a:lnTo>
                    <a:pt x="301" y="2355"/>
                  </a:lnTo>
                  <a:lnTo>
                    <a:pt x="303" y="2355"/>
                  </a:lnTo>
                  <a:lnTo>
                    <a:pt x="303" y="2353"/>
                  </a:lnTo>
                  <a:lnTo>
                    <a:pt x="303" y="2351"/>
                  </a:lnTo>
                  <a:lnTo>
                    <a:pt x="303" y="2349"/>
                  </a:lnTo>
                  <a:lnTo>
                    <a:pt x="303" y="2347"/>
                  </a:lnTo>
                  <a:lnTo>
                    <a:pt x="303" y="2345"/>
                  </a:lnTo>
                  <a:lnTo>
                    <a:pt x="305" y="2345"/>
                  </a:lnTo>
                  <a:lnTo>
                    <a:pt x="303" y="2345"/>
                  </a:lnTo>
                  <a:lnTo>
                    <a:pt x="303" y="2344"/>
                  </a:lnTo>
                  <a:lnTo>
                    <a:pt x="303" y="2342"/>
                  </a:lnTo>
                  <a:lnTo>
                    <a:pt x="305" y="2342"/>
                  </a:lnTo>
                  <a:lnTo>
                    <a:pt x="305" y="2340"/>
                  </a:lnTo>
                  <a:lnTo>
                    <a:pt x="307" y="2338"/>
                  </a:lnTo>
                  <a:lnTo>
                    <a:pt x="307" y="2336"/>
                  </a:lnTo>
                  <a:lnTo>
                    <a:pt x="309" y="2336"/>
                  </a:lnTo>
                  <a:lnTo>
                    <a:pt x="309" y="2334"/>
                  </a:lnTo>
                  <a:lnTo>
                    <a:pt x="311" y="2334"/>
                  </a:lnTo>
                  <a:lnTo>
                    <a:pt x="311" y="2333"/>
                  </a:lnTo>
                  <a:lnTo>
                    <a:pt x="312" y="2333"/>
                  </a:lnTo>
                  <a:lnTo>
                    <a:pt x="312" y="2331"/>
                  </a:lnTo>
                  <a:lnTo>
                    <a:pt x="312" y="2329"/>
                  </a:lnTo>
                  <a:lnTo>
                    <a:pt x="314" y="2329"/>
                  </a:lnTo>
                  <a:lnTo>
                    <a:pt x="314" y="2327"/>
                  </a:lnTo>
                  <a:lnTo>
                    <a:pt x="314" y="2325"/>
                  </a:lnTo>
                  <a:lnTo>
                    <a:pt x="314" y="2323"/>
                  </a:lnTo>
                  <a:lnTo>
                    <a:pt x="314" y="2321"/>
                  </a:lnTo>
                  <a:lnTo>
                    <a:pt x="316" y="2321"/>
                  </a:lnTo>
                  <a:lnTo>
                    <a:pt x="318" y="2321"/>
                  </a:lnTo>
                  <a:lnTo>
                    <a:pt x="318" y="2320"/>
                  </a:lnTo>
                  <a:lnTo>
                    <a:pt x="320" y="2320"/>
                  </a:lnTo>
                  <a:lnTo>
                    <a:pt x="320" y="2318"/>
                  </a:lnTo>
                  <a:lnTo>
                    <a:pt x="320" y="2316"/>
                  </a:lnTo>
                  <a:lnTo>
                    <a:pt x="322" y="2316"/>
                  </a:lnTo>
                  <a:lnTo>
                    <a:pt x="322" y="2314"/>
                  </a:lnTo>
                  <a:lnTo>
                    <a:pt x="322" y="2312"/>
                  </a:lnTo>
                  <a:lnTo>
                    <a:pt x="322" y="2310"/>
                  </a:lnTo>
                  <a:lnTo>
                    <a:pt x="323" y="2310"/>
                  </a:lnTo>
                  <a:lnTo>
                    <a:pt x="323" y="2309"/>
                  </a:lnTo>
                  <a:lnTo>
                    <a:pt x="325" y="2309"/>
                  </a:lnTo>
                  <a:lnTo>
                    <a:pt x="325" y="2307"/>
                  </a:lnTo>
                  <a:lnTo>
                    <a:pt x="327" y="2307"/>
                  </a:lnTo>
                  <a:lnTo>
                    <a:pt x="327" y="2305"/>
                  </a:lnTo>
                  <a:lnTo>
                    <a:pt x="329" y="2305"/>
                  </a:lnTo>
                  <a:lnTo>
                    <a:pt x="329" y="2303"/>
                  </a:lnTo>
                  <a:lnTo>
                    <a:pt x="329" y="2301"/>
                  </a:lnTo>
                  <a:lnTo>
                    <a:pt x="331" y="2301"/>
                  </a:lnTo>
                  <a:lnTo>
                    <a:pt x="331" y="2299"/>
                  </a:lnTo>
                  <a:lnTo>
                    <a:pt x="331" y="2297"/>
                  </a:lnTo>
                  <a:lnTo>
                    <a:pt x="333" y="2297"/>
                  </a:lnTo>
                  <a:lnTo>
                    <a:pt x="333" y="2296"/>
                  </a:lnTo>
                  <a:lnTo>
                    <a:pt x="335" y="2296"/>
                  </a:lnTo>
                  <a:lnTo>
                    <a:pt x="335" y="2294"/>
                  </a:lnTo>
                  <a:lnTo>
                    <a:pt x="335" y="2292"/>
                  </a:lnTo>
                  <a:lnTo>
                    <a:pt x="335" y="2290"/>
                  </a:lnTo>
                  <a:lnTo>
                    <a:pt x="336" y="2290"/>
                  </a:lnTo>
                  <a:lnTo>
                    <a:pt x="338" y="2290"/>
                  </a:lnTo>
                  <a:lnTo>
                    <a:pt x="338" y="2288"/>
                  </a:lnTo>
                  <a:lnTo>
                    <a:pt x="336" y="2288"/>
                  </a:lnTo>
                  <a:lnTo>
                    <a:pt x="338" y="2288"/>
                  </a:lnTo>
                  <a:lnTo>
                    <a:pt x="338" y="2286"/>
                  </a:lnTo>
                  <a:lnTo>
                    <a:pt x="340" y="2286"/>
                  </a:lnTo>
                  <a:lnTo>
                    <a:pt x="340" y="2284"/>
                  </a:lnTo>
                  <a:lnTo>
                    <a:pt x="342" y="2284"/>
                  </a:lnTo>
                  <a:lnTo>
                    <a:pt x="342" y="2283"/>
                  </a:lnTo>
                  <a:lnTo>
                    <a:pt x="344" y="2283"/>
                  </a:lnTo>
                  <a:lnTo>
                    <a:pt x="344" y="2281"/>
                  </a:lnTo>
                  <a:lnTo>
                    <a:pt x="344" y="2283"/>
                  </a:lnTo>
                  <a:lnTo>
                    <a:pt x="344" y="2281"/>
                  </a:lnTo>
                  <a:lnTo>
                    <a:pt x="344" y="2279"/>
                  </a:lnTo>
                  <a:lnTo>
                    <a:pt x="346" y="2279"/>
                  </a:lnTo>
                  <a:lnTo>
                    <a:pt x="347" y="2279"/>
                  </a:lnTo>
                  <a:lnTo>
                    <a:pt x="347" y="2277"/>
                  </a:lnTo>
                  <a:lnTo>
                    <a:pt x="349" y="2277"/>
                  </a:lnTo>
                  <a:lnTo>
                    <a:pt x="349" y="2275"/>
                  </a:lnTo>
                  <a:lnTo>
                    <a:pt x="349" y="2273"/>
                  </a:lnTo>
                  <a:lnTo>
                    <a:pt x="351" y="2272"/>
                  </a:lnTo>
                  <a:lnTo>
                    <a:pt x="351" y="2270"/>
                  </a:lnTo>
                  <a:lnTo>
                    <a:pt x="353" y="2270"/>
                  </a:lnTo>
                  <a:lnTo>
                    <a:pt x="353" y="2268"/>
                  </a:lnTo>
                  <a:lnTo>
                    <a:pt x="351" y="2268"/>
                  </a:lnTo>
                  <a:lnTo>
                    <a:pt x="353" y="2268"/>
                  </a:lnTo>
                  <a:lnTo>
                    <a:pt x="353" y="2266"/>
                  </a:lnTo>
                  <a:lnTo>
                    <a:pt x="353" y="2268"/>
                  </a:lnTo>
                  <a:lnTo>
                    <a:pt x="355" y="2268"/>
                  </a:lnTo>
                  <a:lnTo>
                    <a:pt x="355" y="2266"/>
                  </a:lnTo>
                  <a:lnTo>
                    <a:pt x="355" y="2264"/>
                  </a:lnTo>
                  <a:lnTo>
                    <a:pt x="357" y="2264"/>
                  </a:lnTo>
                  <a:lnTo>
                    <a:pt x="357" y="2262"/>
                  </a:lnTo>
                  <a:lnTo>
                    <a:pt x="357" y="2260"/>
                  </a:lnTo>
                  <a:lnTo>
                    <a:pt x="359" y="2260"/>
                  </a:lnTo>
                  <a:lnTo>
                    <a:pt x="359" y="2259"/>
                  </a:lnTo>
                  <a:lnTo>
                    <a:pt x="359" y="2257"/>
                  </a:lnTo>
                  <a:lnTo>
                    <a:pt x="359" y="2255"/>
                  </a:lnTo>
                  <a:lnTo>
                    <a:pt x="360" y="2255"/>
                  </a:lnTo>
                  <a:lnTo>
                    <a:pt x="362" y="2253"/>
                  </a:lnTo>
                  <a:lnTo>
                    <a:pt x="364" y="2251"/>
                  </a:lnTo>
                  <a:lnTo>
                    <a:pt x="366" y="2251"/>
                  </a:lnTo>
                  <a:lnTo>
                    <a:pt x="366" y="2249"/>
                  </a:lnTo>
                  <a:lnTo>
                    <a:pt x="364" y="2248"/>
                  </a:lnTo>
                  <a:lnTo>
                    <a:pt x="366" y="2248"/>
                  </a:lnTo>
                  <a:lnTo>
                    <a:pt x="366" y="2246"/>
                  </a:lnTo>
                  <a:lnTo>
                    <a:pt x="364" y="2244"/>
                  </a:lnTo>
                  <a:lnTo>
                    <a:pt x="366" y="2244"/>
                  </a:lnTo>
                  <a:lnTo>
                    <a:pt x="368" y="2242"/>
                  </a:lnTo>
                  <a:lnTo>
                    <a:pt x="368" y="2240"/>
                  </a:lnTo>
                  <a:lnTo>
                    <a:pt x="368" y="2238"/>
                  </a:lnTo>
                  <a:lnTo>
                    <a:pt x="368" y="2236"/>
                  </a:lnTo>
                  <a:lnTo>
                    <a:pt x="366" y="2236"/>
                  </a:lnTo>
                  <a:lnTo>
                    <a:pt x="366" y="2235"/>
                  </a:lnTo>
                  <a:lnTo>
                    <a:pt x="366" y="2233"/>
                  </a:lnTo>
                  <a:lnTo>
                    <a:pt x="366" y="2231"/>
                  </a:lnTo>
                  <a:lnTo>
                    <a:pt x="366" y="2229"/>
                  </a:lnTo>
                  <a:lnTo>
                    <a:pt x="364" y="2229"/>
                  </a:lnTo>
                  <a:lnTo>
                    <a:pt x="364" y="2227"/>
                  </a:lnTo>
                  <a:lnTo>
                    <a:pt x="364" y="2225"/>
                  </a:lnTo>
                  <a:lnTo>
                    <a:pt x="364" y="2224"/>
                  </a:lnTo>
                  <a:lnTo>
                    <a:pt x="362" y="2224"/>
                  </a:lnTo>
                  <a:lnTo>
                    <a:pt x="362" y="2222"/>
                  </a:lnTo>
                  <a:lnTo>
                    <a:pt x="362" y="2220"/>
                  </a:lnTo>
                  <a:lnTo>
                    <a:pt x="364" y="2220"/>
                  </a:lnTo>
                  <a:lnTo>
                    <a:pt x="362" y="2220"/>
                  </a:lnTo>
                  <a:lnTo>
                    <a:pt x="362" y="2218"/>
                  </a:lnTo>
                  <a:lnTo>
                    <a:pt x="362" y="2216"/>
                  </a:lnTo>
                  <a:lnTo>
                    <a:pt x="360" y="2218"/>
                  </a:lnTo>
                  <a:lnTo>
                    <a:pt x="360" y="2220"/>
                  </a:lnTo>
                  <a:lnTo>
                    <a:pt x="359" y="2220"/>
                  </a:lnTo>
                  <a:lnTo>
                    <a:pt x="357" y="2220"/>
                  </a:lnTo>
                  <a:lnTo>
                    <a:pt x="357" y="2218"/>
                  </a:lnTo>
                  <a:lnTo>
                    <a:pt x="355" y="2218"/>
                  </a:lnTo>
                  <a:lnTo>
                    <a:pt x="355" y="2216"/>
                  </a:lnTo>
                  <a:lnTo>
                    <a:pt x="355" y="2214"/>
                  </a:lnTo>
                  <a:lnTo>
                    <a:pt x="355" y="2212"/>
                  </a:lnTo>
                  <a:lnTo>
                    <a:pt x="357" y="2212"/>
                  </a:lnTo>
                  <a:lnTo>
                    <a:pt x="357" y="2211"/>
                  </a:lnTo>
                  <a:lnTo>
                    <a:pt x="355" y="2211"/>
                  </a:lnTo>
                  <a:lnTo>
                    <a:pt x="353" y="2211"/>
                  </a:lnTo>
                  <a:lnTo>
                    <a:pt x="355" y="2211"/>
                  </a:lnTo>
                  <a:lnTo>
                    <a:pt x="355" y="2209"/>
                  </a:lnTo>
                  <a:lnTo>
                    <a:pt x="355" y="2207"/>
                  </a:lnTo>
                  <a:lnTo>
                    <a:pt x="353" y="2207"/>
                  </a:lnTo>
                  <a:lnTo>
                    <a:pt x="351" y="2209"/>
                  </a:lnTo>
                  <a:lnTo>
                    <a:pt x="349" y="2209"/>
                  </a:lnTo>
                  <a:lnTo>
                    <a:pt x="349" y="2211"/>
                  </a:lnTo>
                  <a:lnTo>
                    <a:pt x="347" y="2211"/>
                  </a:lnTo>
                  <a:lnTo>
                    <a:pt x="347" y="2212"/>
                  </a:lnTo>
                  <a:lnTo>
                    <a:pt x="346" y="2212"/>
                  </a:lnTo>
                  <a:lnTo>
                    <a:pt x="347" y="2211"/>
                  </a:lnTo>
                  <a:lnTo>
                    <a:pt x="347" y="2209"/>
                  </a:lnTo>
                  <a:lnTo>
                    <a:pt x="347" y="2211"/>
                  </a:lnTo>
                  <a:lnTo>
                    <a:pt x="346" y="2209"/>
                  </a:lnTo>
                  <a:lnTo>
                    <a:pt x="344" y="2209"/>
                  </a:lnTo>
                  <a:lnTo>
                    <a:pt x="344" y="2207"/>
                  </a:lnTo>
                  <a:lnTo>
                    <a:pt x="342" y="2205"/>
                  </a:lnTo>
                  <a:lnTo>
                    <a:pt x="342" y="2203"/>
                  </a:lnTo>
                  <a:lnTo>
                    <a:pt x="340" y="2201"/>
                  </a:lnTo>
                  <a:lnTo>
                    <a:pt x="340" y="2200"/>
                  </a:lnTo>
                  <a:lnTo>
                    <a:pt x="338" y="2198"/>
                  </a:lnTo>
                  <a:lnTo>
                    <a:pt x="338" y="2196"/>
                  </a:lnTo>
                  <a:lnTo>
                    <a:pt x="338" y="2194"/>
                  </a:lnTo>
                  <a:lnTo>
                    <a:pt x="338" y="2192"/>
                  </a:lnTo>
                  <a:lnTo>
                    <a:pt x="338" y="2190"/>
                  </a:lnTo>
                  <a:lnTo>
                    <a:pt x="338" y="2192"/>
                  </a:lnTo>
                  <a:lnTo>
                    <a:pt x="338" y="2190"/>
                  </a:lnTo>
                  <a:lnTo>
                    <a:pt x="340" y="2190"/>
                  </a:lnTo>
                  <a:lnTo>
                    <a:pt x="340" y="2188"/>
                  </a:lnTo>
                  <a:lnTo>
                    <a:pt x="342" y="2187"/>
                  </a:lnTo>
                  <a:lnTo>
                    <a:pt x="344" y="2185"/>
                  </a:lnTo>
                  <a:lnTo>
                    <a:pt x="344" y="2183"/>
                  </a:lnTo>
                  <a:lnTo>
                    <a:pt x="346" y="2181"/>
                  </a:lnTo>
                  <a:lnTo>
                    <a:pt x="346" y="2179"/>
                  </a:lnTo>
                  <a:lnTo>
                    <a:pt x="347" y="2179"/>
                  </a:lnTo>
                  <a:lnTo>
                    <a:pt x="346" y="2179"/>
                  </a:lnTo>
                  <a:lnTo>
                    <a:pt x="347" y="2179"/>
                  </a:lnTo>
                  <a:lnTo>
                    <a:pt x="347" y="2181"/>
                  </a:lnTo>
                  <a:lnTo>
                    <a:pt x="347" y="2179"/>
                  </a:lnTo>
                  <a:lnTo>
                    <a:pt x="349" y="2177"/>
                  </a:lnTo>
                  <a:lnTo>
                    <a:pt x="349" y="2176"/>
                  </a:lnTo>
                  <a:lnTo>
                    <a:pt x="349" y="2174"/>
                  </a:lnTo>
                  <a:lnTo>
                    <a:pt x="349" y="2172"/>
                  </a:lnTo>
                  <a:lnTo>
                    <a:pt x="347" y="2170"/>
                  </a:lnTo>
                  <a:lnTo>
                    <a:pt x="347" y="2168"/>
                  </a:lnTo>
                  <a:lnTo>
                    <a:pt x="349" y="2168"/>
                  </a:lnTo>
                  <a:lnTo>
                    <a:pt x="347" y="2166"/>
                  </a:lnTo>
                  <a:lnTo>
                    <a:pt x="349" y="2166"/>
                  </a:lnTo>
                  <a:lnTo>
                    <a:pt x="347" y="2166"/>
                  </a:lnTo>
                  <a:lnTo>
                    <a:pt x="349" y="2164"/>
                  </a:lnTo>
                  <a:lnTo>
                    <a:pt x="349" y="2163"/>
                  </a:lnTo>
                  <a:lnTo>
                    <a:pt x="351" y="2163"/>
                  </a:lnTo>
                  <a:lnTo>
                    <a:pt x="351" y="2161"/>
                  </a:lnTo>
                  <a:lnTo>
                    <a:pt x="349" y="2161"/>
                  </a:lnTo>
                  <a:lnTo>
                    <a:pt x="349" y="2159"/>
                  </a:lnTo>
                  <a:lnTo>
                    <a:pt x="347" y="2159"/>
                  </a:lnTo>
                  <a:lnTo>
                    <a:pt x="346" y="2159"/>
                  </a:lnTo>
                  <a:lnTo>
                    <a:pt x="347" y="2159"/>
                  </a:lnTo>
                  <a:lnTo>
                    <a:pt x="347" y="2157"/>
                  </a:lnTo>
                  <a:lnTo>
                    <a:pt x="346" y="2157"/>
                  </a:lnTo>
                  <a:lnTo>
                    <a:pt x="346" y="2155"/>
                  </a:lnTo>
                  <a:lnTo>
                    <a:pt x="347" y="2155"/>
                  </a:lnTo>
                  <a:lnTo>
                    <a:pt x="347" y="2153"/>
                  </a:lnTo>
                  <a:lnTo>
                    <a:pt x="349" y="2155"/>
                  </a:lnTo>
                  <a:lnTo>
                    <a:pt x="349" y="2153"/>
                  </a:lnTo>
                  <a:lnTo>
                    <a:pt x="349" y="2155"/>
                  </a:lnTo>
                  <a:lnTo>
                    <a:pt x="351" y="2153"/>
                  </a:lnTo>
                  <a:lnTo>
                    <a:pt x="349" y="2153"/>
                  </a:lnTo>
                  <a:lnTo>
                    <a:pt x="349" y="2152"/>
                  </a:lnTo>
                  <a:lnTo>
                    <a:pt x="349" y="2150"/>
                  </a:lnTo>
                  <a:lnTo>
                    <a:pt x="349" y="2148"/>
                  </a:lnTo>
                  <a:lnTo>
                    <a:pt x="349" y="2146"/>
                  </a:lnTo>
                  <a:lnTo>
                    <a:pt x="349" y="2144"/>
                  </a:lnTo>
                  <a:lnTo>
                    <a:pt x="351" y="2144"/>
                  </a:lnTo>
                  <a:lnTo>
                    <a:pt x="351" y="2142"/>
                  </a:lnTo>
                  <a:lnTo>
                    <a:pt x="353" y="2142"/>
                  </a:lnTo>
                  <a:lnTo>
                    <a:pt x="353" y="2140"/>
                  </a:lnTo>
                  <a:lnTo>
                    <a:pt x="353" y="2139"/>
                  </a:lnTo>
                  <a:lnTo>
                    <a:pt x="355" y="2139"/>
                  </a:lnTo>
                  <a:lnTo>
                    <a:pt x="355" y="2137"/>
                  </a:lnTo>
                  <a:lnTo>
                    <a:pt x="355" y="2135"/>
                  </a:lnTo>
                  <a:lnTo>
                    <a:pt x="357" y="2133"/>
                  </a:lnTo>
                  <a:lnTo>
                    <a:pt x="357" y="2131"/>
                  </a:lnTo>
                  <a:lnTo>
                    <a:pt x="357" y="2129"/>
                  </a:lnTo>
                  <a:lnTo>
                    <a:pt x="357" y="2128"/>
                  </a:lnTo>
                  <a:lnTo>
                    <a:pt x="359" y="2129"/>
                  </a:lnTo>
                  <a:lnTo>
                    <a:pt x="359" y="2128"/>
                  </a:lnTo>
                  <a:lnTo>
                    <a:pt x="359" y="2126"/>
                  </a:lnTo>
                  <a:lnTo>
                    <a:pt x="359" y="2124"/>
                  </a:lnTo>
                  <a:lnTo>
                    <a:pt x="360" y="2126"/>
                  </a:lnTo>
                  <a:lnTo>
                    <a:pt x="360" y="2128"/>
                  </a:lnTo>
                  <a:lnTo>
                    <a:pt x="362" y="2129"/>
                  </a:lnTo>
                  <a:lnTo>
                    <a:pt x="364" y="2129"/>
                  </a:lnTo>
                  <a:lnTo>
                    <a:pt x="364" y="2128"/>
                  </a:lnTo>
                  <a:lnTo>
                    <a:pt x="364" y="2126"/>
                  </a:lnTo>
                  <a:lnTo>
                    <a:pt x="366" y="2126"/>
                  </a:lnTo>
                  <a:lnTo>
                    <a:pt x="366" y="2124"/>
                  </a:lnTo>
                  <a:lnTo>
                    <a:pt x="364" y="2124"/>
                  </a:lnTo>
                  <a:lnTo>
                    <a:pt x="364" y="2122"/>
                  </a:lnTo>
                  <a:lnTo>
                    <a:pt x="362" y="2122"/>
                  </a:lnTo>
                  <a:lnTo>
                    <a:pt x="364" y="2122"/>
                  </a:lnTo>
                  <a:lnTo>
                    <a:pt x="364" y="2124"/>
                  </a:lnTo>
                  <a:lnTo>
                    <a:pt x="362" y="2124"/>
                  </a:lnTo>
                  <a:lnTo>
                    <a:pt x="362" y="2122"/>
                  </a:lnTo>
                  <a:lnTo>
                    <a:pt x="360" y="2122"/>
                  </a:lnTo>
                  <a:lnTo>
                    <a:pt x="360" y="2120"/>
                  </a:lnTo>
                  <a:lnTo>
                    <a:pt x="362" y="2120"/>
                  </a:lnTo>
                  <a:lnTo>
                    <a:pt x="362" y="2118"/>
                  </a:lnTo>
                  <a:lnTo>
                    <a:pt x="362" y="2116"/>
                  </a:lnTo>
                  <a:lnTo>
                    <a:pt x="362" y="2115"/>
                  </a:lnTo>
                  <a:lnTo>
                    <a:pt x="362" y="2113"/>
                  </a:lnTo>
                  <a:lnTo>
                    <a:pt x="362" y="2111"/>
                  </a:lnTo>
                  <a:lnTo>
                    <a:pt x="362" y="2109"/>
                  </a:lnTo>
                  <a:lnTo>
                    <a:pt x="362" y="2107"/>
                  </a:lnTo>
                  <a:lnTo>
                    <a:pt x="362" y="2105"/>
                  </a:lnTo>
                  <a:lnTo>
                    <a:pt x="362" y="2104"/>
                  </a:lnTo>
                  <a:lnTo>
                    <a:pt x="362" y="2102"/>
                  </a:lnTo>
                  <a:lnTo>
                    <a:pt x="362" y="2100"/>
                  </a:lnTo>
                  <a:lnTo>
                    <a:pt x="362" y="2098"/>
                  </a:lnTo>
                  <a:lnTo>
                    <a:pt x="360" y="2098"/>
                  </a:lnTo>
                  <a:lnTo>
                    <a:pt x="360" y="2096"/>
                  </a:lnTo>
                  <a:lnTo>
                    <a:pt x="360" y="2094"/>
                  </a:lnTo>
                  <a:lnTo>
                    <a:pt x="359" y="2092"/>
                  </a:lnTo>
                  <a:lnTo>
                    <a:pt x="359" y="2091"/>
                  </a:lnTo>
                  <a:lnTo>
                    <a:pt x="357" y="2089"/>
                  </a:lnTo>
                  <a:lnTo>
                    <a:pt x="357" y="2087"/>
                  </a:lnTo>
                  <a:lnTo>
                    <a:pt x="355" y="2087"/>
                  </a:lnTo>
                  <a:lnTo>
                    <a:pt x="355" y="2085"/>
                  </a:lnTo>
                  <a:lnTo>
                    <a:pt x="355" y="2083"/>
                  </a:lnTo>
                  <a:lnTo>
                    <a:pt x="353" y="2083"/>
                  </a:lnTo>
                  <a:lnTo>
                    <a:pt x="353" y="2081"/>
                  </a:lnTo>
                  <a:lnTo>
                    <a:pt x="351" y="2080"/>
                  </a:lnTo>
                  <a:lnTo>
                    <a:pt x="351" y="2078"/>
                  </a:lnTo>
                  <a:lnTo>
                    <a:pt x="349" y="2078"/>
                  </a:lnTo>
                  <a:lnTo>
                    <a:pt x="349" y="2076"/>
                  </a:lnTo>
                  <a:lnTo>
                    <a:pt x="347" y="2074"/>
                  </a:lnTo>
                  <a:lnTo>
                    <a:pt x="346" y="2072"/>
                  </a:lnTo>
                  <a:lnTo>
                    <a:pt x="346" y="2070"/>
                  </a:lnTo>
                  <a:lnTo>
                    <a:pt x="344" y="2070"/>
                  </a:lnTo>
                  <a:lnTo>
                    <a:pt x="344" y="2068"/>
                  </a:lnTo>
                  <a:lnTo>
                    <a:pt x="344" y="2067"/>
                  </a:lnTo>
                  <a:lnTo>
                    <a:pt x="342" y="2067"/>
                  </a:lnTo>
                  <a:lnTo>
                    <a:pt x="342" y="2065"/>
                  </a:lnTo>
                  <a:lnTo>
                    <a:pt x="340" y="2065"/>
                  </a:lnTo>
                  <a:lnTo>
                    <a:pt x="338" y="2065"/>
                  </a:lnTo>
                  <a:lnTo>
                    <a:pt x="336" y="2065"/>
                  </a:lnTo>
                  <a:lnTo>
                    <a:pt x="335" y="2063"/>
                  </a:lnTo>
                  <a:lnTo>
                    <a:pt x="335" y="2061"/>
                  </a:lnTo>
                  <a:lnTo>
                    <a:pt x="333" y="2061"/>
                  </a:lnTo>
                  <a:lnTo>
                    <a:pt x="333" y="2059"/>
                  </a:lnTo>
                  <a:lnTo>
                    <a:pt x="333" y="2057"/>
                  </a:lnTo>
                  <a:lnTo>
                    <a:pt x="333" y="2056"/>
                  </a:lnTo>
                  <a:lnTo>
                    <a:pt x="333" y="2054"/>
                  </a:lnTo>
                  <a:lnTo>
                    <a:pt x="333" y="2052"/>
                  </a:lnTo>
                  <a:lnTo>
                    <a:pt x="331" y="2052"/>
                  </a:lnTo>
                  <a:lnTo>
                    <a:pt x="331" y="2050"/>
                  </a:lnTo>
                  <a:lnTo>
                    <a:pt x="329" y="2050"/>
                  </a:lnTo>
                  <a:lnTo>
                    <a:pt x="329" y="2048"/>
                  </a:lnTo>
                  <a:lnTo>
                    <a:pt x="329" y="2046"/>
                  </a:lnTo>
                  <a:lnTo>
                    <a:pt x="327" y="2046"/>
                  </a:lnTo>
                  <a:lnTo>
                    <a:pt x="327" y="2044"/>
                  </a:lnTo>
                  <a:lnTo>
                    <a:pt x="325" y="2043"/>
                  </a:lnTo>
                  <a:lnTo>
                    <a:pt x="325" y="2041"/>
                  </a:lnTo>
                  <a:lnTo>
                    <a:pt x="323" y="2041"/>
                  </a:lnTo>
                  <a:lnTo>
                    <a:pt x="323" y="2039"/>
                  </a:lnTo>
                  <a:lnTo>
                    <a:pt x="322" y="2039"/>
                  </a:lnTo>
                  <a:lnTo>
                    <a:pt x="322" y="2037"/>
                  </a:lnTo>
                  <a:lnTo>
                    <a:pt x="320" y="2035"/>
                  </a:lnTo>
                  <a:lnTo>
                    <a:pt x="318" y="2033"/>
                  </a:lnTo>
                  <a:lnTo>
                    <a:pt x="318" y="2031"/>
                  </a:lnTo>
                  <a:lnTo>
                    <a:pt x="316" y="2031"/>
                  </a:lnTo>
                  <a:lnTo>
                    <a:pt x="316" y="2030"/>
                  </a:lnTo>
                  <a:lnTo>
                    <a:pt x="314" y="2030"/>
                  </a:lnTo>
                  <a:lnTo>
                    <a:pt x="314" y="2028"/>
                  </a:lnTo>
                  <a:lnTo>
                    <a:pt x="312" y="2026"/>
                  </a:lnTo>
                  <a:lnTo>
                    <a:pt x="312" y="2024"/>
                  </a:lnTo>
                  <a:lnTo>
                    <a:pt x="311" y="2024"/>
                  </a:lnTo>
                  <a:lnTo>
                    <a:pt x="311" y="2022"/>
                  </a:lnTo>
                  <a:lnTo>
                    <a:pt x="309" y="2020"/>
                  </a:lnTo>
                  <a:lnTo>
                    <a:pt x="309" y="2019"/>
                  </a:lnTo>
                  <a:lnTo>
                    <a:pt x="307" y="2019"/>
                  </a:lnTo>
                  <a:lnTo>
                    <a:pt x="307" y="2017"/>
                  </a:lnTo>
                  <a:lnTo>
                    <a:pt x="309" y="2017"/>
                  </a:lnTo>
                  <a:lnTo>
                    <a:pt x="311" y="2017"/>
                  </a:lnTo>
                  <a:lnTo>
                    <a:pt x="311" y="2015"/>
                  </a:lnTo>
                  <a:lnTo>
                    <a:pt x="309" y="2015"/>
                  </a:lnTo>
                  <a:lnTo>
                    <a:pt x="309" y="2013"/>
                  </a:lnTo>
                  <a:lnTo>
                    <a:pt x="311" y="2011"/>
                  </a:lnTo>
                  <a:lnTo>
                    <a:pt x="309" y="2011"/>
                  </a:lnTo>
                  <a:lnTo>
                    <a:pt x="309" y="2009"/>
                  </a:lnTo>
                  <a:lnTo>
                    <a:pt x="311" y="2007"/>
                  </a:lnTo>
                  <a:lnTo>
                    <a:pt x="311" y="2006"/>
                  </a:lnTo>
                  <a:lnTo>
                    <a:pt x="312" y="2006"/>
                  </a:lnTo>
                  <a:lnTo>
                    <a:pt x="311" y="2006"/>
                  </a:lnTo>
                  <a:lnTo>
                    <a:pt x="311" y="2007"/>
                  </a:lnTo>
                  <a:lnTo>
                    <a:pt x="309" y="2007"/>
                  </a:lnTo>
                  <a:lnTo>
                    <a:pt x="307" y="2009"/>
                  </a:lnTo>
                  <a:lnTo>
                    <a:pt x="307" y="2011"/>
                  </a:lnTo>
                  <a:lnTo>
                    <a:pt x="309" y="2013"/>
                  </a:lnTo>
                  <a:lnTo>
                    <a:pt x="309" y="2015"/>
                  </a:lnTo>
                  <a:lnTo>
                    <a:pt x="307" y="2015"/>
                  </a:lnTo>
                  <a:lnTo>
                    <a:pt x="305" y="2015"/>
                  </a:lnTo>
                  <a:lnTo>
                    <a:pt x="307" y="2015"/>
                  </a:lnTo>
                  <a:lnTo>
                    <a:pt x="307" y="2013"/>
                  </a:lnTo>
                  <a:lnTo>
                    <a:pt x="305" y="2011"/>
                  </a:lnTo>
                  <a:lnTo>
                    <a:pt x="305" y="2007"/>
                  </a:lnTo>
                  <a:lnTo>
                    <a:pt x="303" y="2006"/>
                  </a:lnTo>
                  <a:lnTo>
                    <a:pt x="301" y="2004"/>
                  </a:lnTo>
                  <a:lnTo>
                    <a:pt x="301" y="2002"/>
                  </a:lnTo>
                  <a:lnTo>
                    <a:pt x="301" y="2000"/>
                  </a:lnTo>
                  <a:lnTo>
                    <a:pt x="303" y="2000"/>
                  </a:lnTo>
                  <a:lnTo>
                    <a:pt x="303" y="2002"/>
                  </a:lnTo>
                  <a:lnTo>
                    <a:pt x="305" y="2004"/>
                  </a:lnTo>
                  <a:lnTo>
                    <a:pt x="307" y="2004"/>
                  </a:lnTo>
                  <a:lnTo>
                    <a:pt x="307" y="2002"/>
                  </a:lnTo>
                  <a:lnTo>
                    <a:pt x="305" y="2002"/>
                  </a:lnTo>
                  <a:lnTo>
                    <a:pt x="305" y="2000"/>
                  </a:lnTo>
                  <a:lnTo>
                    <a:pt x="303" y="2000"/>
                  </a:lnTo>
                  <a:lnTo>
                    <a:pt x="301" y="2000"/>
                  </a:lnTo>
                  <a:lnTo>
                    <a:pt x="299" y="2000"/>
                  </a:lnTo>
                  <a:lnTo>
                    <a:pt x="298" y="1995"/>
                  </a:lnTo>
                  <a:lnTo>
                    <a:pt x="296" y="1993"/>
                  </a:lnTo>
                  <a:lnTo>
                    <a:pt x="298" y="1995"/>
                  </a:lnTo>
                  <a:lnTo>
                    <a:pt x="299" y="1995"/>
                  </a:lnTo>
                  <a:lnTo>
                    <a:pt x="301" y="1995"/>
                  </a:lnTo>
                  <a:lnTo>
                    <a:pt x="303" y="1993"/>
                  </a:lnTo>
                  <a:lnTo>
                    <a:pt x="303" y="1991"/>
                  </a:lnTo>
                  <a:lnTo>
                    <a:pt x="305" y="1991"/>
                  </a:lnTo>
                  <a:lnTo>
                    <a:pt x="303" y="1991"/>
                  </a:lnTo>
                  <a:lnTo>
                    <a:pt x="301" y="1991"/>
                  </a:lnTo>
                  <a:lnTo>
                    <a:pt x="299" y="1993"/>
                  </a:lnTo>
                  <a:lnTo>
                    <a:pt x="299" y="1991"/>
                  </a:lnTo>
                  <a:lnTo>
                    <a:pt x="298" y="1991"/>
                  </a:lnTo>
                  <a:lnTo>
                    <a:pt x="298" y="1993"/>
                  </a:lnTo>
                  <a:lnTo>
                    <a:pt x="298" y="1991"/>
                  </a:lnTo>
                  <a:lnTo>
                    <a:pt x="296" y="1991"/>
                  </a:lnTo>
                  <a:lnTo>
                    <a:pt x="296" y="1989"/>
                  </a:lnTo>
                  <a:lnTo>
                    <a:pt x="298" y="1985"/>
                  </a:lnTo>
                  <a:lnTo>
                    <a:pt x="298" y="1983"/>
                  </a:lnTo>
                  <a:lnTo>
                    <a:pt x="298" y="1982"/>
                  </a:lnTo>
                  <a:lnTo>
                    <a:pt x="298" y="1980"/>
                  </a:lnTo>
                  <a:lnTo>
                    <a:pt x="298" y="1976"/>
                  </a:lnTo>
                  <a:lnTo>
                    <a:pt x="298" y="1974"/>
                  </a:lnTo>
                  <a:lnTo>
                    <a:pt x="298" y="1972"/>
                  </a:lnTo>
                  <a:lnTo>
                    <a:pt x="298" y="1969"/>
                  </a:lnTo>
                  <a:lnTo>
                    <a:pt x="298" y="1965"/>
                  </a:lnTo>
                  <a:lnTo>
                    <a:pt x="298" y="1961"/>
                  </a:lnTo>
                  <a:lnTo>
                    <a:pt x="298" y="1958"/>
                  </a:lnTo>
                  <a:lnTo>
                    <a:pt x="298" y="1961"/>
                  </a:lnTo>
                  <a:lnTo>
                    <a:pt x="299" y="1961"/>
                  </a:lnTo>
                  <a:lnTo>
                    <a:pt x="299" y="1963"/>
                  </a:lnTo>
                  <a:lnTo>
                    <a:pt x="298" y="1965"/>
                  </a:lnTo>
                  <a:lnTo>
                    <a:pt x="299" y="1967"/>
                  </a:lnTo>
                  <a:lnTo>
                    <a:pt x="299" y="1969"/>
                  </a:lnTo>
                  <a:lnTo>
                    <a:pt x="299" y="1971"/>
                  </a:lnTo>
                  <a:lnTo>
                    <a:pt x="301" y="1969"/>
                  </a:lnTo>
                  <a:lnTo>
                    <a:pt x="299" y="1967"/>
                  </a:lnTo>
                  <a:lnTo>
                    <a:pt x="299" y="1965"/>
                  </a:lnTo>
                  <a:lnTo>
                    <a:pt x="301" y="1967"/>
                  </a:lnTo>
                  <a:lnTo>
                    <a:pt x="303" y="1967"/>
                  </a:lnTo>
                  <a:lnTo>
                    <a:pt x="303" y="1965"/>
                  </a:lnTo>
                  <a:lnTo>
                    <a:pt x="301" y="1965"/>
                  </a:lnTo>
                  <a:lnTo>
                    <a:pt x="301" y="1963"/>
                  </a:lnTo>
                  <a:lnTo>
                    <a:pt x="303" y="1963"/>
                  </a:lnTo>
                  <a:lnTo>
                    <a:pt x="305" y="1965"/>
                  </a:lnTo>
                  <a:lnTo>
                    <a:pt x="307" y="1965"/>
                  </a:lnTo>
                  <a:lnTo>
                    <a:pt x="307" y="1967"/>
                  </a:lnTo>
                  <a:lnTo>
                    <a:pt x="309" y="1967"/>
                  </a:lnTo>
                  <a:lnTo>
                    <a:pt x="307" y="1965"/>
                  </a:lnTo>
                  <a:lnTo>
                    <a:pt x="307" y="1963"/>
                  </a:lnTo>
                  <a:lnTo>
                    <a:pt x="305" y="1963"/>
                  </a:lnTo>
                  <a:lnTo>
                    <a:pt x="303" y="1963"/>
                  </a:lnTo>
                  <a:lnTo>
                    <a:pt x="301" y="1961"/>
                  </a:lnTo>
                  <a:lnTo>
                    <a:pt x="299" y="1959"/>
                  </a:lnTo>
                  <a:lnTo>
                    <a:pt x="299" y="1958"/>
                  </a:lnTo>
                  <a:lnTo>
                    <a:pt x="299" y="1956"/>
                  </a:lnTo>
                  <a:lnTo>
                    <a:pt x="299" y="1954"/>
                  </a:lnTo>
                  <a:lnTo>
                    <a:pt x="299" y="1952"/>
                  </a:lnTo>
                  <a:lnTo>
                    <a:pt x="299" y="1950"/>
                  </a:lnTo>
                  <a:lnTo>
                    <a:pt x="299" y="1947"/>
                  </a:lnTo>
                  <a:lnTo>
                    <a:pt x="301" y="1947"/>
                  </a:lnTo>
                  <a:lnTo>
                    <a:pt x="303" y="1947"/>
                  </a:lnTo>
                  <a:lnTo>
                    <a:pt x="301" y="1947"/>
                  </a:lnTo>
                  <a:lnTo>
                    <a:pt x="301" y="1945"/>
                  </a:lnTo>
                  <a:lnTo>
                    <a:pt x="299" y="1945"/>
                  </a:lnTo>
                  <a:lnTo>
                    <a:pt x="299" y="1943"/>
                  </a:lnTo>
                  <a:lnTo>
                    <a:pt x="299" y="1941"/>
                  </a:lnTo>
                  <a:lnTo>
                    <a:pt x="299" y="1939"/>
                  </a:lnTo>
                  <a:lnTo>
                    <a:pt x="299" y="1937"/>
                  </a:lnTo>
                  <a:lnTo>
                    <a:pt x="301" y="1937"/>
                  </a:lnTo>
                  <a:lnTo>
                    <a:pt x="303" y="1937"/>
                  </a:lnTo>
                  <a:lnTo>
                    <a:pt x="305" y="1934"/>
                  </a:lnTo>
                  <a:lnTo>
                    <a:pt x="305" y="1930"/>
                  </a:lnTo>
                  <a:lnTo>
                    <a:pt x="305" y="1926"/>
                  </a:lnTo>
                  <a:lnTo>
                    <a:pt x="303" y="1923"/>
                  </a:lnTo>
                  <a:lnTo>
                    <a:pt x="303" y="1921"/>
                  </a:lnTo>
                  <a:lnTo>
                    <a:pt x="303" y="1919"/>
                  </a:lnTo>
                  <a:lnTo>
                    <a:pt x="303" y="1915"/>
                  </a:lnTo>
                  <a:lnTo>
                    <a:pt x="301" y="1913"/>
                  </a:lnTo>
                  <a:lnTo>
                    <a:pt x="299" y="1911"/>
                  </a:lnTo>
                  <a:lnTo>
                    <a:pt x="298" y="1906"/>
                  </a:lnTo>
                  <a:lnTo>
                    <a:pt x="298" y="1902"/>
                  </a:lnTo>
                  <a:lnTo>
                    <a:pt x="296" y="1899"/>
                  </a:lnTo>
                  <a:lnTo>
                    <a:pt x="292" y="1893"/>
                  </a:lnTo>
                  <a:lnTo>
                    <a:pt x="290" y="1889"/>
                  </a:lnTo>
                  <a:lnTo>
                    <a:pt x="290" y="1887"/>
                  </a:lnTo>
                  <a:lnTo>
                    <a:pt x="292" y="1887"/>
                  </a:lnTo>
                  <a:lnTo>
                    <a:pt x="294" y="1889"/>
                  </a:lnTo>
                  <a:lnTo>
                    <a:pt x="296" y="1891"/>
                  </a:lnTo>
                  <a:lnTo>
                    <a:pt x="296" y="1893"/>
                  </a:lnTo>
                  <a:lnTo>
                    <a:pt x="296" y="1895"/>
                  </a:lnTo>
                  <a:lnTo>
                    <a:pt x="298" y="1897"/>
                  </a:lnTo>
                  <a:lnTo>
                    <a:pt x="298" y="1895"/>
                  </a:lnTo>
                  <a:lnTo>
                    <a:pt x="303" y="1897"/>
                  </a:lnTo>
                  <a:lnTo>
                    <a:pt x="305" y="1899"/>
                  </a:lnTo>
                  <a:lnTo>
                    <a:pt x="305" y="1900"/>
                  </a:lnTo>
                  <a:lnTo>
                    <a:pt x="305" y="1902"/>
                  </a:lnTo>
                  <a:lnTo>
                    <a:pt x="307" y="1900"/>
                  </a:lnTo>
                  <a:lnTo>
                    <a:pt x="305" y="1899"/>
                  </a:lnTo>
                  <a:lnTo>
                    <a:pt x="305" y="1897"/>
                  </a:lnTo>
                  <a:lnTo>
                    <a:pt x="303" y="1895"/>
                  </a:lnTo>
                  <a:lnTo>
                    <a:pt x="301" y="1895"/>
                  </a:lnTo>
                  <a:lnTo>
                    <a:pt x="299" y="1895"/>
                  </a:lnTo>
                  <a:lnTo>
                    <a:pt x="298" y="1895"/>
                  </a:lnTo>
                  <a:lnTo>
                    <a:pt x="298" y="1893"/>
                  </a:lnTo>
                  <a:lnTo>
                    <a:pt x="296" y="1893"/>
                  </a:lnTo>
                  <a:lnTo>
                    <a:pt x="296" y="1891"/>
                  </a:lnTo>
                  <a:lnTo>
                    <a:pt x="296" y="1889"/>
                  </a:lnTo>
                  <a:lnTo>
                    <a:pt x="294" y="1887"/>
                  </a:lnTo>
                  <a:lnTo>
                    <a:pt x="294" y="1886"/>
                  </a:lnTo>
                  <a:lnTo>
                    <a:pt x="292" y="1886"/>
                  </a:lnTo>
                  <a:lnTo>
                    <a:pt x="292" y="1884"/>
                  </a:lnTo>
                  <a:lnTo>
                    <a:pt x="292" y="1886"/>
                  </a:lnTo>
                  <a:lnTo>
                    <a:pt x="290" y="1887"/>
                  </a:lnTo>
                  <a:lnTo>
                    <a:pt x="290" y="1886"/>
                  </a:lnTo>
                  <a:lnTo>
                    <a:pt x="288" y="1884"/>
                  </a:lnTo>
                  <a:lnTo>
                    <a:pt x="288" y="1882"/>
                  </a:lnTo>
                  <a:lnTo>
                    <a:pt x="287" y="1880"/>
                  </a:lnTo>
                  <a:lnTo>
                    <a:pt x="285" y="1878"/>
                  </a:lnTo>
                  <a:lnTo>
                    <a:pt x="285" y="1875"/>
                  </a:lnTo>
                  <a:lnTo>
                    <a:pt x="283" y="1875"/>
                  </a:lnTo>
                  <a:lnTo>
                    <a:pt x="283" y="1873"/>
                  </a:lnTo>
                  <a:lnTo>
                    <a:pt x="279" y="1867"/>
                  </a:lnTo>
                  <a:lnTo>
                    <a:pt x="275" y="1862"/>
                  </a:lnTo>
                  <a:lnTo>
                    <a:pt x="277" y="1860"/>
                  </a:lnTo>
                  <a:lnTo>
                    <a:pt x="277" y="1858"/>
                  </a:lnTo>
                  <a:lnTo>
                    <a:pt x="277" y="1856"/>
                  </a:lnTo>
                  <a:lnTo>
                    <a:pt x="275" y="1854"/>
                  </a:lnTo>
                  <a:lnTo>
                    <a:pt x="274" y="1852"/>
                  </a:lnTo>
                  <a:lnTo>
                    <a:pt x="272" y="1849"/>
                  </a:lnTo>
                  <a:lnTo>
                    <a:pt x="270" y="1847"/>
                  </a:lnTo>
                  <a:lnTo>
                    <a:pt x="272" y="1847"/>
                  </a:lnTo>
                  <a:lnTo>
                    <a:pt x="272" y="1845"/>
                  </a:lnTo>
                  <a:lnTo>
                    <a:pt x="270" y="1843"/>
                  </a:lnTo>
                  <a:lnTo>
                    <a:pt x="270" y="1841"/>
                  </a:lnTo>
                  <a:lnTo>
                    <a:pt x="268" y="1841"/>
                  </a:lnTo>
                  <a:lnTo>
                    <a:pt x="268" y="1843"/>
                  </a:lnTo>
                  <a:lnTo>
                    <a:pt x="270" y="1843"/>
                  </a:lnTo>
                  <a:lnTo>
                    <a:pt x="272" y="1845"/>
                  </a:lnTo>
                  <a:lnTo>
                    <a:pt x="270" y="1845"/>
                  </a:lnTo>
                  <a:lnTo>
                    <a:pt x="268" y="1841"/>
                  </a:lnTo>
                  <a:lnTo>
                    <a:pt x="264" y="1839"/>
                  </a:lnTo>
                  <a:lnTo>
                    <a:pt x="264" y="1838"/>
                  </a:lnTo>
                  <a:lnTo>
                    <a:pt x="264" y="1836"/>
                  </a:lnTo>
                  <a:lnTo>
                    <a:pt x="264" y="1834"/>
                  </a:lnTo>
                  <a:lnTo>
                    <a:pt x="263" y="1832"/>
                  </a:lnTo>
                  <a:lnTo>
                    <a:pt x="261" y="1830"/>
                  </a:lnTo>
                  <a:lnTo>
                    <a:pt x="257" y="1827"/>
                  </a:lnTo>
                  <a:lnTo>
                    <a:pt x="251" y="1821"/>
                  </a:lnTo>
                  <a:lnTo>
                    <a:pt x="248" y="1815"/>
                  </a:lnTo>
                  <a:lnTo>
                    <a:pt x="248" y="1814"/>
                  </a:lnTo>
                  <a:lnTo>
                    <a:pt x="246" y="1814"/>
                  </a:lnTo>
                  <a:lnTo>
                    <a:pt x="248" y="1812"/>
                  </a:lnTo>
                  <a:lnTo>
                    <a:pt x="246" y="1812"/>
                  </a:lnTo>
                  <a:lnTo>
                    <a:pt x="246" y="1810"/>
                  </a:lnTo>
                  <a:lnTo>
                    <a:pt x="244" y="1808"/>
                  </a:lnTo>
                  <a:lnTo>
                    <a:pt x="242" y="1804"/>
                  </a:lnTo>
                  <a:lnTo>
                    <a:pt x="244" y="1804"/>
                  </a:lnTo>
                  <a:lnTo>
                    <a:pt x="246" y="1806"/>
                  </a:lnTo>
                  <a:lnTo>
                    <a:pt x="246" y="1808"/>
                  </a:lnTo>
                  <a:lnTo>
                    <a:pt x="248" y="1806"/>
                  </a:lnTo>
                  <a:lnTo>
                    <a:pt x="248" y="1804"/>
                  </a:lnTo>
                  <a:lnTo>
                    <a:pt x="248" y="1806"/>
                  </a:lnTo>
                  <a:lnTo>
                    <a:pt x="246" y="1806"/>
                  </a:lnTo>
                  <a:lnTo>
                    <a:pt x="246" y="1804"/>
                  </a:lnTo>
                  <a:lnTo>
                    <a:pt x="244" y="1804"/>
                  </a:lnTo>
                  <a:lnTo>
                    <a:pt x="244" y="1801"/>
                  </a:lnTo>
                  <a:lnTo>
                    <a:pt x="244" y="1797"/>
                  </a:lnTo>
                  <a:lnTo>
                    <a:pt x="246" y="1797"/>
                  </a:lnTo>
                  <a:lnTo>
                    <a:pt x="246" y="1799"/>
                  </a:lnTo>
                  <a:lnTo>
                    <a:pt x="248" y="1799"/>
                  </a:lnTo>
                  <a:lnTo>
                    <a:pt x="246" y="1799"/>
                  </a:lnTo>
                  <a:lnTo>
                    <a:pt x="246" y="1797"/>
                  </a:lnTo>
                  <a:lnTo>
                    <a:pt x="244" y="1797"/>
                  </a:lnTo>
                  <a:lnTo>
                    <a:pt x="244" y="1795"/>
                  </a:lnTo>
                  <a:lnTo>
                    <a:pt x="244" y="1793"/>
                  </a:lnTo>
                  <a:lnTo>
                    <a:pt x="246" y="1793"/>
                  </a:lnTo>
                  <a:lnTo>
                    <a:pt x="246" y="1791"/>
                  </a:lnTo>
                  <a:lnTo>
                    <a:pt x="246" y="1790"/>
                  </a:lnTo>
                  <a:lnTo>
                    <a:pt x="246" y="1788"/>
                  </a:lnTo>
                  <a:lnTo>
                    <a:pt x="246" y="1786"/>
                  </a:lnTo>
                  <a:lnTo>
                    <a:pt x="246" y="1778"/>
                  </a:lnTo>
                  <a:lnTo>
                    <a:pt x="246" y="1777"/>
                  </a:lnTo>
                  <a:lnTo>
                    <a:pt x="246" y="1775"/>
                  </a:lnTo>
                  <a:lnTo>
                    <a:pt x="246" y="1773"/>
                  </a:lnTo>
                  <a:lnTo>
                    <a:pt x="246" y="1771"/>
                  </a:lnTo>
                  <a:lnTo>
                    <a:pt x="246" y="1766"/>
                  </a:lnTo>
                  <a:lnTo>
                    <a:pt x="246" y="1762"/>
                  </a:lnTo>
                  <a:lnTo>
                    <a:pt x="248" y="1764"/>
                  </a:lnTo>
                  <a:lnTo>
                    <a:pt x="250" y="1764"/>
                  </a:lnTo>
                  <a:lnTo>
                    <a:pt x="250" y="1766"/>
                  </a:lnTo>
                  <a:lnTo>
                    <a:pt x="251" y="1766"/>
                  </a:lnTo>
                  <a:lnTo>
                    <a:pt x="251" y="1764"/>
                  </a:lnTo>
                  <a:lnTo>
                    <a:pt x="250" y="1764"/>
                  </a:lnTo>
                  <a:lnTo>
                    <a:pt x="250" y="1762"/>
                  </a:lnTo>
                  <a:lnTo>
                    <a:pt x="248" y="1762"/>
                  </a:lnTo>
                  <a:lnTo>
                    <a:pt x="248" y="1760"/>
                  </a:lnTo>
                  <a:lnTo>
                    <a:pt x="246" y="1760"/>
                  </a:lnTo>
                  <a:lnTo>
                    <a:pt x="246" y="1758"/>
                  </a:lnTo>
                  <a:lnTo>
                    <a:pt x="246" y="1754"/>
                  </a:lnTo>
                  <a:lnTo>
                    <a:pt x="244" y="1753"/>
                  </a:lnTo>
                  <a:lnTo>
                    <a:pt x="244" y="1751"/>
                  </a:lnTo>
                  <a:lnTo>
                    <a:pt x="244" y="1749"/>
                  </a:lnTo>
                  <a:lnTo>
                    <a:pt x="244" y="1747"/>
                  </a:lnTo>
                  <a:lnTo>
                    <a:pt x="244" y="1745"/>
                  </a:lnTo>
                  <a:lnTo>
                    <a:pt x="242" y="1743"/>
                  </a:lnTo>
                  <a:lnTo>
                    <a:pt x="242" y="1740"/>
                  </a:lnTo>
                  <a:lnTo>
                    <a:pt x="244" y="1740"/>
                  </a:lnTo>
                  <a:lnTo>
                    <a:pt x="244" y="1738"/>
                  </a:lnTo>
                  <a:lnTo>
                    <a:pt x="246" y="1738"/>
                  </a:lnTo>
                  <a:lnTo>
                    <a:pt x="248" y="1740"/>
                  </a:lnTo>
                  <a:lnTo>
                    <a:pt x="248" y="1738"/>
                  </a:lnTo>
                  <a:lnTo>
                    <a:pt x="250" y="1736"/>
                  </a:lnTo>
                  <a:lnTo>
                    <a:pt x="248" y="1736"/>
                  </a:lnTo>
                  <a:lnTo>
                    <a:pt x="248" y="1738"/>
                  </a:lnTo>
                  <a:lnTo>
                    <a:pt x="246" y="1738"/>
                  </a:lnTo>
                  <a:lnTo>
                    <a:pt x="244" y="1738"/>
                  </a:lnTo>
                  <a:lnTo>
                    <a:pt x="242" y="1738"/>
                  </a:lnTo>
                  <a:lnTo>
                    <a:pt x="240" y="1738"/>
                  </a:lnTo>
                  <a:lnTo>
                    <a:pt x="240" y="1734"/>
                  </a:lnTo>
                  <a:lnTo>
                    <a:pt x="240" y="1732"/>
                  </a:lnTo>
                  <a:lnTo>
                    <a:pt x="239" y="1729"/>
                  </a:lnTo>
                  <a:lnTo>
                    <a:pt x="237" y="1727"/>
                  </a:lnTo>
                  <a:lnTo>
                    <a:pt x="237" y="1725"/>
                  </a:lnTo>
                  <a:lnTo>
                    <a:pt x="237" y="1723"/>
                  </a:lnTo>
                  <a:lnTo>
                    <a:pt x="239" y="1725"/>
                  </a:lnTo>
                  <a:lnTo>
                    <a:pt x="239" y="1727"/>
                  </a:lnTo>
                  <a:lnTo>
                    <a:pt x="239" y="1729"/>
                  </a:lnTo>
                  <a:lnTo>
                    <a:pt x="240" y="1730"/>
                  </a:lnTo>
                  <a:lnTo>
                    <a:pt x="242" y="1730"/>
                  </a:lnTo>
                  <a:lnTo>
                    <a:pt x="242" y="1729"/>
                  </a:lnTo>
                  <a:lnTo>
                    <a:pt x="240" y="1729"/>
                  </a:lnTo>
                  <a:lnTo>
                    <a:pt x="240" y="1727"/>
                  </a:lnTo>
                  <a:lnTo>
                    <a:pt x="240" y="1725"/>
                  </a:lnTo>
                  <a:lnTo>
                    <a:pt x="239" y="1725"/>
                  </a:lnTo>
                  <a:lnTo>
                    <a:pt x="239" y="1723"/>
                  </a:lnTo>
                  <a:lnTo>
                    <a:pt x="237" y="1721"/>
                  </a:lnTo>
                  <a:lnTo>
                    <a:pt x="237" y="1719"/>
                  </a:lnTo>
                  <a:lnTo>
                    <a:pt x="237" y="1718"/>
                  </a:lnTo>
                  <a:lnTo>
                    <a:pt x="239" y="1718"/>
                  </a:lnTo>
                  <a:lnTo>
                    <a:pt x="239" y="1716"/>
                  </a:lnTo>
                  <a:lnTo>
                    <a:pt x="237" y="1716"/>
                  </a:lnTo>
                  <a:lnTo>
                    <a:pt x="237" y="1714"/>
                  </a:lnTo>
                  <a:lnTo>
                    <a:pt x="237" y="1710"/>
                  </a:lnTo>
                  <a:lnTo>
                    <a:pt x="237" y="1708"/>
                  </a:lnTo>
                  <a:lnTo>
                    <a:pt x="235" y="1705"/>
                  </a:lnTo>
                  <a:lnTo>
                    <a:pt x="235" y="1701"/>
                  </a:lnTo>
                  <a:lnTo>
                    <a:pt x="235" y="1699"/>
                  </a:lnTo>
                  <a:lnTo>
                    <a:pt x="235" y="1697"/>
                  </a:lnTo>
                  <a:lnTo>
                    <a:pt x="235" y="1694"/>
                  </a:lnTo>
                  <a:lnTo>
                    <a:pt x="235" y="1692"/>
                  </a:lnTo>
                  <a:lnTo>
                    <a:pt x="235" y="1690"/>
                  </a:lnTo>
                  <a:lnTo>
                    <a:pt x="235" y="1684"/>
                  </a:lnTo>
                  <a:lnTo>
                    <a:pt x="235" y="1682"/>
                  </a:lnTo>
                  <a:lnTo>
                    <a:pt x="235" y="1681"/>
                  </a:lnTo>
                  <a:lnTo>
                    <a:pt x="235" y="1677"/>
                  </a:lnTo>
                  <a:lnTo>
                    <a:pt x="235" y="1675"/>
                  </a:lnTo>
                  <a:lnTo>
                    <a:pt x="235" y="1677"/>
                  </a:lnTo>
                  <a:lnTo>
                    <a:pt x="235" y="1679"/>
                  </a:lnTo>
                  <a:lnTo>
                    <a:pt x="235" y="1681"/>
                  </a:lnTo>
                  <a:lnTo>
                    <a:pt x="235" y="1682"/>
                  </a:lnTo>
                  <a:lnTo>
                    <a:pt x="235" y="1684"/>
                  </a:lnTo>
                  <a:lnTo>
                    <a:pt x="237" y="1682"/>
                  </a:lnTo>
                  <a:lnTo>
                    <a:pt x="237" y="1681"/>
                  </a:lnTo>
                  <a:lnTo>
                    <a:pt x="237" y="1679"/>
                  </a:lnTo>
                  <a:lnTo>
                    <a:pt x="237" y="1675"/>
                  </a:lnTo>
                  <a:lnTo>
                    <a:pt x="235" y="1671"/>
                  </a:lnTo>
                  <a:lnTo>
                    <a:pt x="235" y="1670"/>
                  </a:lnTo>
                  <a:lnTo>
                    <a:pt x="235" y="1668"/>
                  </a:lnTo>
                  <a:lnTo>
                    <a:pt x="237" y="1668"/>
                  </a:lnTo>
                  <a:lnTo>
                    <a:pt x="237" y="1666"/>
                  </a:lnTo>
                  <a:lnTo>
                    <a:pt x="239" y="1666"/>
                  </a:lnTo>
                  <a:lnTo>
                    <a:pt x="240" y="1668"/>
                  </a:lnTo>
                  <a:lnTo>
                    <a:pt x="240" y="1666"/>
                  </a:lnTo>
                  <a:lnTo>
                    <a:pt x="237" y="1666"/>
                  </a:lnTo>
                  <a:lnTo>
                    <a:pt x="237" y="1664"/>
                  </a:lnTo>
                  <a:lnTo>
                    <a:pt x="237" y="1662"/>
                  </a:lnTo>
                  <a:lnTo>
                    <a:pt x="237" y="1660"/>
                  </a:lnTo>
                  <a:lnTo>
                    <a:pt x="237" y="1658"/>
                  </a:lnTo>
                  <a:lnTo>
                    <a:pt x="239" y="1657"/>
                  </a:lnTo>
                  <a:lnTo>
                    <a:pt x="240" y="1657"/>
                  </a:lnTo>
                  <a:lnTo>
                    <a:pt x="240" y="1655"/>
                  </a:lnTo>
                  <a:lnTo>
                    <a:pt x="242" y="1653"/>
                  </a:lnTo>
                  <a:lnTo>
                    <a:pt x="242" y="1651"/>
                  </a:lnTo>
                  <a:lnTo>
                    <a:pt x="242" y="1649"/>
                  </a:lnTo>
                  <a:lnTo>
                    <a:pt x="242" y="1647"/>
                  </a:lnTo>
                  <a:lnTo>
                    <a:pt x="242" y="1646"/>
                  </a:lnTo>
                  <a:lnTo>
                    <a:pt x="242" y="1644"/>
                  </a:lnTo>
                  <a:lnTo>
                    <a:pt x="242" y="1642"/>
                  </a:lnTo>
                  <a:lnTo>
                    <a:pt x="242" y="1640"/>
                  </a:lnTo>
                  <a:lnTo>
                    <a:pt x="242" y="1638"/>
                  </a:lnTo>
                  <a:lnTo>
                    <a:pt x="242" y="1636"/>
                  </a:lnTo>
                  <a:lnTo>
                    <a:pt x="240" y="1634"/>
                  </a:lnTo>
                  <a:lnTo>
                    <a:pt x="240" y="1633"/>
                  </a:lnTo>
                  <a:lnTo>
                    <a:pt x="240" y="1631"/>
                  </a:lnTo>
                  <a:lnTo>
                    <a:pt x="239" y="1631"/>
                  </a:lnTo>
                  <a:lnTo>
                    <a:pt x="239" y="1629"/>
                  </a:lnTo>
                  <a:lnTo>
                    <a:pt x="237" y="1627"/>
                  </a:lnTo>
                  <a:lnTo>
                    <a:pt x="235" y="1625"/>
                  </a:lnTo>
                  <a:lnTo>
                    <a:pt x="233" y="1623"/>
                  </a:lnTo>
                  <a:lnTo>
                    <a:pt x="233" y="1622"/>
                  </a:lnTo>
                  <a:lnTo>
                    <a:pt x="231" y="1622"/>
                  </a:lnTo>
                  <a:lnTo>
                    <a:pt x="229" y="1622"/>
                  </a:lnTo>
                  <a:lnTo>
                    <a:pt x="227" y="1622"/>
                  </a:lnTo>
                  <a:lnTo>
                    <a:pt x="224" y="1622"/>
                  </a:lnTo>
                  <a:lnTo>
                    <a:pt x="224" y="1620"/>
                  </a:lnTo>
                  <a:lnTo>
                    <a:pt x="222" y="1620"/>
                  </a:lnTo>
                  <a:lnTo>
                    <a:pt x="220" y="1618"/>
                  </a:lnTo>
                  <a:lnTo>
                    <a:pt x="220" y="1616"/>
                  </a:lnTo>
                  <a:lnTo>
                    <a:pt x="218" y="1614"/>
                  </a:lnTo>
                  <a:lnTo>
                    <a:pt x="218" y="1612"/>
                  </a:lnTo>
                  <a:lnTo>
                    <a:pt x="218" y="1610"/>
                  </a:lnTo>
                  <a:lnTo>
                    <a:pt x="220" y="1610"/>
                  </a:lnTo>
                  <a:lnTo>
                    <a:pt x="220" y="1609"/>
                  </a:lnTo>
                  <a:lnTo>
                    <a:pt x="218" y="1609"/>
                  </a:lnTo>
                  <a:lnTo>
                    <a:pt x="218" y="1607"/>
                  </a:lnTo>
                  <a:lnTo>
                    <a:pt x="218" y="1605"/>
                  </a:lnTo>
                  <a:lnTo>
                    <a:pt x="218" y="1603"/>
                  </a:lnTo>
                  <a:lnTo>
                    <a:pt x="218" y="1599"/>
                  </a:lnTo>
                  <a:lnTo>
                    <a:pt x="218" y="1598"/>
                  </a:lnTo>
                  <a:lnTo>
                    <a:pt x="218" y="1596"/>
                  </a:lnTo>
                  <a:lnTo>
                    <a:pt x="218" y="1594"/>
                  </a:lnTo>
                  <a:lnTo>
                    <a:pt x="216" y="1592"/>
                  </a:lnTo>
                  <a:lnTo>
                    <a:pt x="216" y="1590"/>
                  </a:lnTo>
                  <a:lnTo>
                    <a:pt x="215" y="1588"/>
                  </a:lnTo>
                  <a:lnTo>
                    <a:pt x="215" y="1586"/>
                  </a:lnTo>
                  <a:lnTo>
                    <a:pt x="215" y="1585"/>
                  </a:lnTo>
                  <a:lnTo>
                    <a:pt x="215" y="1583"/>
                  </a:lnTo>
                  <a:lnTo>
                    <a:pt x="215" y="1579"/>
                  </a:lnTo>
                  <a:lnTo>
                    <a:pt x="213" y="1579"/>
                  </a:lnTo>
                  <a:lnTo>
                    <a:pt x="213" y="1577"/>
                  </a:lnTo>
                  <a:lnTo>
                    <a:pt x="213" y="1575"/>
                  </a:lnTo>
                  <a:lnTo>
                    <a:pt x="213" y="1573"/>
                  </a:lnTo>
                  <a:lnTo>
                    <a:pt x="213" y="1572"/>
                  </a:lnTo>
                  <a:lnTo>
                    <a:pt x="213" y="1570"/>
                  </a:lnTo>
                  <a:lnTo>
                    <a:pt x="213" y="1568"/>
                  </a:lnTo>
                  <a:lnTo>
                    <a:pt x="213" y="1566"/>
                  </a:lnTo>
                  <a:lnTo>
                    <a:pt x="213" y="1564"/>
                  </a:lnTo>
                  <a:lnTo>
                    <a:pt x="213" y="1562"/>
                  </a:lnTo>
                  <a:lnTo>
                    <a:pt x="213" y="1561"/>
                  </a:lnTo>
                  <a:lnTo>
                    <a:pt x="213" y="1557"/>
                  </a:lnTo>
                  <a:lnTo>
                    <a:pt x="213" y="1555"/>
                  </a:lnTo>
                  <a:lnTo>
                    <a:pt x="215" y="1557"/>
                  </a:lnTo>
                  <a:lnTo>
                    <a:pt x="216" y="1559"/>
                  </a:lnTo>
                  <a:lnTo>
                    <a:pt x="218" y="1559"/>
                  </a:lnTo>
                  <a:lnTo>
                    <a:pt x="218" y="1561"/>
                  </a:lnTo>
                  <a:lnTo>
                    <a:pt x="216" y="1562"/>
                  </a:lnTo>
                  <a:lnTo>
                    <a:pt x="216" y="1564"/>
                  </a:lnTo>
                  <a:lnTo>
                    <a:pt x="218" y="1564"/>
                  </a:lnTo>
                  <a:lnTo>
                    <a:pt x="218" y="1566"/>
                  </a:lnTo>
                  <a:lnTo>
                    <a:pt x="220" y="1566"/>
                  </a:lnTo>
                  <a:lnTo>
                    <a:pt x="220" y="1568"/>
                  </a:lnTo>
                  <a:lnTo>
                    <a:pt x="220" y="1570"/>
                  </a:lnTo>
                  <a:lnTo>
                    <a:pt x="222" y="1570"/>
                  </a:lnTo>
                  <a:lnTo>
                    <a:pt x="224" y="1570"/>
                  </a:lnTo>
                  <a:lnTo>
                    <a:pt x="224" y="1572"/>
                  </a:lnTo>
                  <a:lnTo>
                    <a:pt x="224" y="1573"/>
                  </a:lnTo>
                  <a:lnTo>
                    <a:pt x="224" y="1572"/>
                  </a:lnTo>
                  <a:lnTo>
                    <a:pt x="226" y="1572"/>
                  </a:lnTo>
                  <a:lnTo>
                    <a:pt x="226" y="1570"/>
                  </a:lnTo>
                  <a:lnTo>
                    <a:pt x="224" y="1572"/>
                  </a:lnTo>
                  <a:lnTo>
                    <a:pt x="226" y="1570"/>
                  </a:lnTo>
                  <a:lnTo>
                    <a:pt x="224" y="1570"/>
                  </a:lnTo>
                  <a:lnTo>
                    <a:pt x="222" y="1570"/>
                  </a:lnTo>
                  <a:lnTo>
                    <a:pt x="220" y="1568"/>
                  </a:lnTo>
                  <a:lnTo>
                    <a:pt x="222" y="1566"/>
                  </a:lnTo>
                  <a:lnTo>
                    <a:pt x="222" y="1564"/>
                  </a:lnTo>
                  <a:lnTo>
                    <a:pt x="220" y="1564"/>
                  </a:lnTo>
                  <a:lnTo>
                    <a:pt x="218" y="1564"/>
                  </a:lnTo>
                  <a:lnTo>
                    <a:pt x="218" y="1562"/>
                  </a:lnTo>
                  <a:lnTo>
                    <a:pt x="218" y="1561"/>
                  </a:lnTo>
                  <a:lnTo>
                    <a:pt x="218" y="1559"/>
                  </a:lnTo>
                  <a:lnTo>
                    <a:pt x="216" y="1557"/>
                  </a:lnTo>
                  <a:lnTo>
                    <a:pt x="216" y="1555"/>
                  </a:lnTo>
                  <a:lnTo>
                    <a:pt x="215" y="1555"/>
                  </a:lnTo>
                  <a:lnTo>
                    <a:pt x="213" y="1553"/>
                  </a:lnTo>
                  <a:lnTo>
                    <a:pt x="215" y="1551"/>
                  </a:lnTo>
                  <a:lnTo>
                    <a:pt x="215" y="1549"/>
                  </a:lnTo>
                  <a:lnTo>
                    <a:pt x="216" y="1546"/>
                  </a:lnTo>
                  <a:lnTo>
                    <a:pt x="216" y="1544"/>
                  </a:lnTo>
                  <a:lnTo>
                    <a:pt x="216" y="1542"/>
                  </a:lnTo>
                  <a:lnTo>
                    <a:pt x="218" y="1542"/>
                  </a:lnTo>
                  <a:lnTo>
                    <a:pt x="218" y="1538"/>
                  </a:lnTo>
                  <a:lnTo>
                    <a:pt x="220" y="1537"/>
                  </a:lnTo>
                  <a:lnTo>
                    <a:pt x="224" y="1529"/>
                  </a:lnTo>
                  <a:lnTo>
                    <a:pt x="226" y="1527"/>
                  </a:lnTo>
                  <a:lnTo>
                    <a:pt x="226" y="1529"/>
                  </a:lnTo>
                  <a:lnTo>
                    <a:pt x="227" y="1527"/>
                  </a:lnTo>
                  <a:lnTo>
                    <a:pt x="227" y="1525"/>
                  </a:lnTo>
                  <a:lnTo>
                    <a:pt x="227" y="1524"/>
                  </a:lnTo>
                  <a:lnTo>
                    <a:pt x="229" y="1520"/>
                  </a:lnTo>
                  <a:lnTo>
                    <a:pt x="229" y="1518"/>
                  </a:lnTo>
                  <a:lnTo>
                    <a:pt x="231" y="1514"/>
                  </a:lnTo>
                  <a:lnTo>
                    <a:pt x="231" y="1513"/>
                  </a:lnTo>
                  <a:lnTo>
                    <a:pt x="233" y="1511"/>
                  </a:lnTo>
                  <a:lnTo>
                    <a:pt x="235" y="1511"/>
                  </a:lnTo>
                  <a:lnTo>
                    <a:pt x="235" y="1513"/>
                  </a:lnTo>
                  <a:lnTo>
                    <a:pt x="237" y="1513"/>
                  </a:lnTo>
                  <a:lnTo>
                    <a:pt x="237" y="1514"/>
                  </a:lnTo>
                  <a:lnTo>
                    <a:pt x="237" y="1516"/>
                  </a:lnTo>
                  <a:lnTo>
                    <a:pt x="237" y="1514"/>
                  </a:lnTo>
                  <a:lnTo>
                    <a:pt x="240" y="1514"/>
                  </a:lnTo>
                  <a:lnTo>
                    <a:pt x="240" y="1513"/>
                  </a:lnTo>
                  <a:lnTo>
                    <a:pt x="240" y="1509"/>
                  </a:lnTo>
                  <a:lnTo>
                    <a:pt x="242" y="1509"/>
                  </a:lnTo>
                  <a:lnTo>
                    <a:pt x="242" y="1507"/>
                  </a:lnTo>
                  <a:lnTo>
                    <a:pt x="240" y="1507"/>
                  </a:lnTo>
                  <a:lnTo>
                    <a:pt x="240" y="1509"/>
                  </a:lnTo>
                  <a:lnTo>
                    <a:pt x="240" y="1511"/>
                  </a:lnTo>
                  <a:lnTo>
                    <a:pt x="240" y="1513"/>
                  </a:lnTo>
                  <a:lnTo>
                    <a:pt x="239" y="1513"/>
                  </a:lnTo>
                  <a:lnTo>
                    <a:pt x="239" y="1514"/>
                  </a:lnTo>
                  <a:lnTo>
                    <a:pt x="239" y="1513"/>
                  </a:lnTo>
                  <a:lnTo>
                    <a:pt x="237" y="1513"/>
                  </a:lnTo>
                  <a:lnTo>
                    <a:pt x="237" y="1511"/>
                  </a:lnTo>
                  <a:lnTo>
                    <a:pt x="237" y="1507"/>
                  </a:lnTo>
                  <a:lnTo>
                    <a:pt x="237" y="1505"/>
                  </a:lnTo>
                  <a:lnTo>
                    <a:pt x="239" y="1503"/>
                  </a:lnTo>
                  <a:lnTo>
                    <a:pt x="240" y="1501"/>
                  </a:lnTo>
                  <a:lnTo>
                    <a:pt x="242" y="1500"/>
                  </a:lnTo>
                  <a:lnTo>
                    <a:pt x="244" y="1498"/>
                  </a:lnTo>
                  <a:lnTo>
                    <a:pt x="244" y="1496"/>
                  </a:lnTo>
                  <a:lnTo>
                    <a:pt x="246" y="1494"/>
                  </a:lnTo>
                  <a:lnTo>
                    <a:pt x="248" y="1490"/>
                  </a:lnTo>
                  <a:lnTo>
                    <a:pt x="251" y="1487"/>
                  </a:lnTo>
                  <a:lnTo>
                    <a:pt x="251" y="1485"/>
                  </a:lnTo>
                  <a:lnTo>
                    <a:pt x="251" y="1487"/>
                  </a:lnTo>
                  <a:lnTo>
                    <a:pt x="250" y="1489"/>
                  </a:lnTo>
                  <a:lnTo>
                    <a:pt x="250" y="1490"/>
                  </a:lnTo>
                  <a:lnTo>
                    <a:pt x="251" y="1489"/>
                  </a:lnTo>
                  <a:lnTo>
                    <a:pt x="253" y="1485"/>
                  </a:lnTo>
                  <a:lnTo>
                    <a:pt x="255" y="1483"/>
                  </a:lnTo>
                  <a:lnTo>
                    <a:pt x="255" y="1481"/>
                  </a:lnTo>
                  <a:lnTo>
                    <a:pt x="257" y="1479"/>
                  </a:lnTo>
                  <a:lnTo>
                    <a:pt x="257" y="1477"/>
                  </a:lnTo>
                  <a:lnTo>
                    <a:pt x="259" y="1476"/>
                  </a:lnTo>
                  <a:lnTo>
                    <a:pt x="259" y="1474"/>
                  </a:lnTo>
                  <a:lnTo>
                    <a:pt x="259" y="1472"/>
                  </a:lnTo>
                  <a:lnTo>
                    <a:pt x="259" y="1468"/>
                  </a:lnTo>
                  <a:lnTo>
                    <a:pt x="259" y="1466"/>
                  </a:lnTo>
                  <a:lnTo>
                    <a:pt x="261" y="1466"/>
                  </a:lnTo>
                  <a:lnTo>
                    <a:pt x="261" y="1465"/>
                  </a:lnTo>
                  <a:lnTo>
                    <a:pt x="263" y="1465"/>
                  </a:lnTo>
                  <a:lnTo>
                    <a:pt x="263" y="1463"/>
                  </a:lnTo>
                  <a:lnTo>
                    <a:pt x="264" y="1465"/>
                  </a:lnTo>
                  <a:lnTo>
                    <a:pt x="264" y="1466"/>
                  </a:lnTo>
                  <a:lnTo>
                    <a:pt x="264" y="1465"/>
                  </a:lnTo>
                  <a:lnTo>
                    <a:pt x="264" y="1463"/>
                  </a:lnTo>
                  <a:lnTo>
                    <a:pt x="264" y="1461"/>
                  </a:lnTo>
                  <a:lnTo>
                    <a:pt x="263" y="1463"/>
                  </a:lnTo>
                  <a:lnTo>
                    <a:pt x="261" y="1463"/>
                  </a:lnTo>
                  <a:lnTo>
                    <a:pt x="261" y="1465"/>
                  </a:lnTo>
                  <a:lnTo>
                    <a:pt x="259" y="1465"/>
                  </a:lnTo>
                  <a:lnTo>
                    <a:pt x="259" y="1466"/>
                  </a:lnTo>
                  <a:lnTo>
                    <a:pt x="259" y="1465"/>
                  </a:lnTo>
                  <a:lnTo>
                    <a:pt x="259" y="1463"/>
                  </a:lnTo>
                  <a:lnTo>
                    <a:pt x="259" y="1461"/>
                  </a:lnTo>
                  <a:lnTo>
                    <a:pt x="259" y="1459"/>
                  </a:lnTo>
                  <a:lnTo>
                    <a:pt x="261" y="1459"/>
                  </a:lnTo>
                  <a:lnTo>
                    <a:pt x="261" y="1457"/>
                  </a:lnTo>
                  <a:lnTo>
                    <a:pt x="263" y="1457"/>
                  </a:lnTo>
                  <a:lnTo>
                    <a:pt x="264" y="1457"/>
                  </a:lnTo>
                  <a:lnTo>
                    <a:pt x="264" y="1455"/>
                  </a:lnTo>
                  <a:lnTo>
                    <a:pt x="266" y="1455"/>
                  </a:lnTo>
                  <a:lnTo>
                    <a:pt x="264" y="1455"/>
                  </a:lnTo>
                  <a:lnTo>
                    <a:pt x="264" y="1453"/>
                  </a:lnTo>
                  <a:lnTo>
                    <a:pt x="266" y="1453"/>
                  </a:lnTo>
                  <a:lnTo>
                    <a:pt x="266" y="1452"/>
                  </a:lnTo>
                  <a:lnTo>
                    <a:pt x="266" y="1450"/>
                  </a:lnTo>
                  <a:lnTo>
                    <a:pt x="268" y="1448"/>
                  </a:lnTo>
                  <a:lnTo>
                    <a:pt x="268" y="1446"/>
                  </a:lnTo>
                  <a:lnTo>
                    <a:pt x="270" y="1444"/>
                  </a:lnTo>
                  <a:lnTo>
                    <a:pt x="272" y="1442"/>
                  </a:lnTo>
                  <a:lnTo>
                    <a:pt x="272" y="1441"/>
                  </a:lnTo>
                  <a:lnTo>
                    <a:pt x="274" y="1441"/>
                  </a:lnTo>
                  <a:lnTo>
                    <a:pt x="272" y="1441"/>
                  </a:lnTo>
                  <a:lnTo>
                    <a:pt x="272" y="1442"/>
                  </a:lnTo>
                  <a:lnTo>
                    <a:pt x="272" y="1444"/>
                  </a:lnTo>
                  <a:lnTo>
                    <a:pt x="274" y="1444"/>
                  </a:lnTo>
                  <a:lnTo>
                    <a:pt x="275" y="1444"/>
                  </a:lnTo>
                  <a:lnTo>
                    <a:pt x="275" y="1442"/>
                  </a:lnTo>
                  <a:lnTo>
                    <a:pt x="277" y="1442"/>
                  </a:lnTo>
                  <a:lnTo>
                    <a:pt x="277" y="1441"/>
                  </a:lnTo>
                  <a:lnTo>
                    <a:pt x="279" y="1439"/>
                  </a:lnTo>
                  <a:lnTo>
                    <a:pt x="281" y="1437"/>
                  </a:lnTo>
                  <a:lnTo>
                    <a:pt x="281" y="1435"/>
                  </a:lnTo>
                  <a:lnTo>
                    <a:pt x="283" y="1435"/>
                  </a:lnTo>
                  <a:lnTo>
                    <a:pt x="283" y="1433"/>
                  </a:lnTo>
                  <a:lnTo>
                    <a:pt x="285" y="1431"/>
                  </a:lnTo>
                  <a:lnTo>
                    <a:pt x="285" y="1429"/>
                  </a:lnTo>
                  <a:lnTo>
                    <a:pt x="287" y="1428"/>
                  </a:lnTo>
                  <a:lnTo>
                    <a:pt x="287" y="1426"/>
                  </a:lnTo>
                  <a:lnTo>
                    <a:pt x="288" y="1424"/>
                  </a:lnTo>
                  <a:lnTo>
                    <a:pt x="290" y="1424"/>
                  </a:lnTo>
                  <a:lnTo>
                    <a:pt x="292" y="1422"/>
                  </a:lnTo>
                  <a:lnTo>
                    <a:pt x="292" y="1420"/>
                  </a:lnTo>
                  <a:lnTo>
                    <a:pt x="294" y="1418"/>
                  </a:lnTo>
                  <a:lnTo>
                    <a:pt x="294" y="1417"/>
                  </a:lnTo>
                  <a:lnTo>
                    <a:pt x="296" y="1415"/>
                  </a:lnTo>
                  <a:lnTo>
                    <a:pt x="296" y="1413"/>
                  </a:lnTo>
                  <a:lnTo>
                    <a:pt x="298" y="1411"/>
                  </a:lnTo>
                  <a:lnTo>
                    <a:pt x="298" y="1409"/>
                  </a:lnTo>
                  <a:lnTo>
                    <a:pt x="299" y="1407"/>
                  </a:lnTo>
                  <a:lnTo>
                    <a:pt x="299" y="1405"/>
                  </a:lnTo>
                  <a:lnTo>
                    <a:pt x="301" y="1405"/>
                  </a:lnTo>
                  <a:lnTo>
                    <a:pt x="301" y="1404"/>
                  </a:lnTo>
                  <a:lnTo>
                    <a:pt x="301" y="1402"/>
                  </a:lnTo>
                  <a:lnTo>
                    <a:pt x="303" y="1400"/>
                  </a:lnTo>
                  <a:lnTo>
                    <a:pt x="305" y="1400"/>
                  </a:lnTo>
                  <a:lnTo>
                    <a:pt x="305" y="1398"/>
                  </a:lnTo>
                  <a:lnTo>
                    <a:pt x="307" y="1398"/>
                  </a:lnTo>
                  <a:lnTo>
                    <a:pt x="307" y="1396"/>
                  </a:lnTo>
                  <a:lnTo>
                    <a:pt x="307" y="1394"/>
                  </a:lnTo>
                  <a:lnTo>
                    <a:pt x="309" y="1393"/>
                  </a:lnTo>
                  <a:lnTo>
                    <a:pt x="311" y="1391"/>
                  </a:lnTo>
                  <a:lnTo>
                    <a:pt x="311" y="1389"/>
                  </a:lnTo>
                  <a:lnTo>
                    <a:pt x="311" y="1387"/>
                  </a:lnTo>
                  <a:lnTo>
                    <a:pt x="312" y="1385"/>
                  </a:lnTo>
                  <a:lnTo>
                    <a:pt x="312" y="1383"/>
                  </a:lnTo>
                  <a:lnTo>
                    <a:pt x="314" y="1383"/>
                  </a:lnTo>
                  <a:lnTo>
                    <a:pt x="314" y="1381"/>
                  </a:lnTo>
                  <a:lnTo>
                    <a:pt x="314" y="1380"/>
                  </a:lnTo>
                  <a:lnTo>
                    <a:pt x="316" y="1378"/>
                  </a:lnTo>
                  <a:lnTo>
                    <a:pt x="318" y="1378"/>
                  </a:lnTo>
                  <a:lnTo>
                    <a:pt x="318" y="1376"/>
                  </a:lnTo>
                  <a:lnTo>
                    <a:pt x="318" y="1374"/>
                  </a:lnTo>
                  <a:lnTo>
                    <a:pt x="320" y="1374"/>
                  </a:lnTo>
                  <a:lnTo>
                    <a:pt x="320" y="1372"/>
                  </a:lnTo>
                  <a:lnTo>
                    <a:pt x="320" y="1370"/>
                  </a:lnTo>
                  <a:lnTo>
                    <a:pt x="322" y="1370"/>
                  </a:lnTo>
                  <a:lnTo>
                    <a:pt x="323" y="1369"/>
                  </a:lnTo>
                  <a:lnTo>
                    <a:pt x="325" y="1367"/>
                  </a:lnTo>
                  <a:lnTo>
                    <a:pt x="325" y="1365"/>
                  </a:lnTo>
                  <a:lnTo>
                    <a:pt x="327" y="1363"/>
                  </a:lnTo>
                  <a:lnTo>
                    <a:pt x="327" y="1361"/>
                  </a:lnTo>
                  <a:lnTo>
                    <a:pt x="327" y="1359"/>
                  </a:lnTo>
                  <a:lnTo>
                    <a:pt x="329" y="1356"/>
                  </a:lnTo>
                  <a:lnTo>
                    <a:pt x="329" y="1354"/>
                  </a:lnTo>
                  <a:lnTo>
                    <a:pt x="331" y="1354"/>
                  </a:lnTo>
                  <a:lnTo>
                    <a:pt x="331" y="1356"/>
                  </a:lnTo>
                  <a:lnTo>
                    <a:pt x="329" y="1356"/>
                  </a:lnTo>
                  <a:lnTo>
                    <a:pt x="331" y="1356"/>
                  </a:lnTo>
                  <a:lnTo>
                    <a:pt x="333" y="1356"/>
                  </a:lnTo>
                  <a:lnTo>
                    <a:pt x="333" y="1354"/>
                  </a:lnTo>
                  <a:lnTo>
                    <a:pt x="335" y="1354"/>
                  </a:lnTo>
                  <a:lnTo>
                    <a:pt x="335" y="1352"/>
                  </a:lnTo>
                  <a:lnTo>
                    <a:pt x="336" y="1352"/>
                  </a:lnTo>
                  <a:lnTo>
                    <a:pt x="336" y="1350"/>
                  </a:lnTo>
                  <a:lnTo>
                    <a:pt x="338" y="1350"/>
                  </a:lnTo>
                  <a:lnTo>
                    <a:pt x="338" y="1348"/>
                  </a:lnTo>
                  <a:lnTo>
                    <a:pt x="338" y="1346"/>
                  </a:lnTo>
                  <a:lnTo>
                    <a:pt x="338" y="1345"/>
                  </a:lnTo>
                  <a:lnTo>
                    <a:pt x="340" y="1345"/>
                  </a:lnTo>
                  <a:lnTo>
                    <a:pt x="340" y="1343"/>
                  </a:lnTo>
                  <a:lnTo>
                    <a:pt x="342" y="1343"/>
                  </a:lnTo>
                  <a:lnTo>
                    <a:pt x="342" y="1341"/>
                  </a:lnTo>
                  <a:lnTo>
                    <a:pt x="344" y="1341"/>
                  </a:lnTo>
                  <a:lnTo>
                    <a:pt x="344" y="1339"/>
                  </a:lnTo>
                  <a:lnTo>
                    <a:pt x="346" y="1339"/>
                  </a:lnTo>
                  <a:lnTo>
                    <a:pt x="346" y="1337"/>
                  </a:lnTo>
                  <a:lnTo>
                    <a:pt x="347" y="1337"/>
                  </a:lnTo>
                  <a:lnTo>
                    <a:pt x="347" y="1335"/>
                  </a:lnTo>
                  <a:lnTo>
                    <a:pt x="347" y="1337"/>
                  </a:lnTo>
                  <a:lnTo>
                    <a:pt x="349" y="1335"/>
                  </a:lnTo>
                  <a:lnTo>
                    <a:pt x="351" y="1335"/>
                  </a:lnTo>
                  <a:lnTo>
                    <a:pt x="351" y="1333"/>
                  </a:lnTo>
                  <a:lnTo>
                    <a:pt x="351" y="1332"/>
                  </a:lnTo>
                  <a:lnTo>
                    <a:pt x="353" y="1332"/>
                  </a:lnTo>
                  <a:lnTo>
                    <a:pt x="351" y="1332"/>
                  </a:lnTo>
                  <a:lnTo>
                    <a:pt x="353" y="1332"/>
                  </a:lnTo>
                  <a:lnTo>
                    <a:pt x="353" y="1330"/>
                  </a:lnTo>
                  <a:lnTo>
                    <a:pt x="351" y="1330"/>
                  </a:lnTo>
                  <a:lnTo>
                    <a:pt x="353" y="1330"/>
                  </a:lnTo>
                  <a:lnTo>
                    <a:pt x="353" y="1328"/>
                  </a:lnTo>
                  <a:lnTo>
                    <a:pt x="353" y="1326"/>
                  </a:lnTo>
                  <a:lnTo>
                    <a:pt x="353" y="1324"/>
                  </a:lnTo>
                  <a:lnTo>
                    <a:pt x="353" y="1322"/>
                  </a:lnTo>
                  <a:lnTo>
                    <a:pt x="355" y="1322"/>
                  </a:lnTo>
                  <a:lnTo>
                    <a:pt x="355" y="1320"/>
                  </a:lnTo>
                  <a:lnTo>
                    <a:pt x="355" y="1319"/>
                  </a:lnTo>
                  <a:lnTo>
                    <a:pt x="353" y="1319"/>
                  </a:lnTo>
                  <a:lnTo>
                    <a:pt x="353" y="1317"/>
                  </a:lnTo>
                  <a:lnTo>
                    <a:pt x="353" y="1315"/>
                  </a:lnTo>
                  <a:lnTo>
                    <a:pt x="353" y="1313"/>
                  </a:lnTo>
                  <a:lnTo>
                    <a:pt x="353" y="1311"/>
                  </a:lnTo>
                  <a:lnTo>
                    <a:pt x="351" y="1311"/>
                  </a:lnTo>
                  <a:lnTo>
                    <a:pt x="351" y="1309"/>
                  </a:lnTo>
                  <a:lnTo>
                    <a:pt x="351" y="1308"/>
                  </a:lnTo>
                  <a:lnTo>
                    <a:pt x="351" y="1306"/>
                  </a:lnTo>
                  <a:lnTo>
                    <a:pt x="349" y="1306"/>
                  </a:lnTo>
                  <a:lnTo>
                    <a:pt x="349" y="1304"/>
                  </a:lnTo>
                  <a:lnTo>
                    <a:pt x="349" y="1302"/>
                  </a:lnTo>
                  <a:lnTo>
                    <a:pt x="347" y="1302"/>
                  </a:lnTo>
                  <a:lnTo>
                    <a:pt x="347" y="1300"/>
                  </a:lnTo>
                  <a:lnTo>
                    <a:pt x="347" y="1298"/>
                  </a:lnTo>
                  <a:lnTo>
                    <a:pt x="346" y="1298"/>
                  </a:lnTo>
                  <a:lnTo>
                    <a:pt x="346" y="1296"/>
                  </a:lnTo>
                  <a:lnTo>
                    <a:pt x="346" y="1295"/>
                  </a:lnTo>
                  <a:lnTo>
                    <a:pt x="346" y="1293"/>
                  </a:lnTo>
                  <a:lnTo>
                    <a:pt x="346" y="1291"/>
                  </a:lnTo>
                  <a:lnTo>
                    <a:pt x="347" y="1291"/>
                  </a:lnTo>
                  <a:lnTo>
                    <a:pt x="347" y="1289"/>
                  </a:lnTo>
                  <a:lnTo>
                    <a:pt x="347" y="1287"/>
                  </a:lnTo>
                  <a:lnTo>
                    <a:pt x="349" y="1287"/>
                  </a:lnTo>
                  <a:lnTo>
                    <a:pt x="349" y="1285"/>
                  </a:lnTo>
                  <a:lnTo>
                    <a:pt x="349" y="1287"/>
                  </a:lnTo>
                  <a:lnTo>
                    <a:pt x="351" y="1287"/>
                  </a:lnTo>
                  <a:lnTo>
                    <a:pt x="351" y="1289"/>
                  </a:lnTo>
                  <a:lnTo>
                    <a:pt x="349" y="1289"/>
                  </a:lnTo>
                  <a:lnTo>
                    <a:pt x="349" y="1291"/>
                  </a:lnTo>
                  <a:lnTo>
                    <a:pt x="349" y="1293"/>
                  </a:lnTo>
                  <a:lnTo>
                    <a:pt x="349" y="1295"/>
                  </a:lnTo>
                  <a:lnTo>
                    <a:pt x="351" y="1295"/>
                  </a:lnTo>
                  <a:lnTo>
                    <a:pt x="351" y="1293"/>
                  </a:lnTo>
                  <a:lnTo>
                    <a:pt x="351" y="1291"/>
                  </a:lnTo>
                  <a:lnTo>
                    <a:pt x="353" y="1291"/>
                  </a:lnTo>
                  <a:lnTo>
                    <a:pt x="355" y="1291"/>
                  </a:lnTo>
                  <a:lnTo>
                    <a:pt x="355" y="1289"/>
                  </a:lnTo>
                  <a:lnTo>
                    <a:pt x="357" y="1289"/>
                  </a:lnTo>
                  <a:lnTo>
                    <a:pt x="359" y="1289"/>
                  </a:lnTo>
                  <a:lnTo>
                    <a:pt x="359" y="1287"/>
                  </a:lnTo>
                  <a:lnTo>
                    <a:pt x="360" y="1287"/>
                  </a:lnTo>
                  <a:lnTo>
                    <a:pt x="360" y="1285"/>
                  </a:lnTo>
                  <a:lnTo>
                    <a:pt x="360" y="1284"/>
                  </a:lnTo>
                  <a:lnTo>
                    <a:pt x="360" y="1282"/>
                  </a:lnTo>
                  <a:lnTo>
                    <a:pt x="360" y="1280"/>
                  </a:lnTo>
                  <a:lnTo>
                    <a:pt x="362" y="1278"/>
                  </a:lnTo>
                  <a:lnTo>
                    <a:pt x="362" y="1276"/>
                  </a:lnTo>
                  <a:lnTo>
                    <a:pt x="362" y="1274"/>
                  </a:lnTo>
                  <a:lnTo>
                    <a:pt x="362" y="1272"/>
                  </a:lnTo>
                  <a:lnTo>
                    <a:pt x="362" y="1271"/>
                  </a:lnTo>
                  <a:lnTo>
                    <a:pt x="362" y="1269"/>
                  </a:lnTo>
                  <a:lnTo>
                    <a:pt x="360" y="1269"/>
                  </a:lnTo>
                  <a:lnTo>
                    <a:pt x="360" y="1267"/>
                  </a:lnTo>
                  <a:lnTo>
                    <a:pt x="360" y="1265"/>
                  </a:lnTo>
                  <a:lnTo>
                    <a:pt x="359" y="1265"/>
                  </a:lnTo>
                  <a:lnTo>
                    <a:pt x="359" y="1263"/>
                  </a:lnTo>
                  <a:lnTo>
                    <a:pt x="357" y="1263"/>
                  </a:lnTo>
                  <a:lnTo>
                    <a:pt x="357" y="1261"/>
                  </a:lnTo>
                  <a:lnTo>
                    <a:pt x="357" y="1260"/>
                  </a:lnTo>
                  <a:lnTo>
                    <a:pt x="355" y="1258"/>
                  </a:lnTo>
                  <a:lnTo>
                    <a:pt x="355" y="1256"/>
                  </a:lnTo>
                  <a:lnTo>
                    <a:pt x="355" y="1258"/>
                  </a:lnTo>
                  <a:lnTo>
                    <a:pt x="355" y="1256"/>
                  </a:lnTo>
                  <a:lnTo>
                    <a:pt x="355" y="1254"/>
                  </a:lnTo>
                  <a:lnTo>
                    <a:pt x="353" y="1254"/>
                  </a:lnTo>
                  <a:lnTo>
                    <a:pt x="355" y="1254"/>
                  </a:lnTo>
                  <a:lnTo>
                    <a:pt x="353" y="1254"/>
                  </a:lnTo>
                  <a:lnTo>
                    <a:pt x="353" y="1252"/>
                  </a:lnTo>
                  <a:lnTo>
                    <a:pt x="353" y="1250"/>
                  </a:lnTo>
                  <a:lnTo>
                    <a:pt x="351" y="1250"/>
                  </a:lnTo>
                  <a:lnTo>
                    <a:pt x="351" y="1248"/>
                  </a:lnTo>
                  <a:lnTo>
                    <a:pt x="351" y="1247"/>
                  </a:lnTo>
                  <a:lnTo>
                    <a:pt x="351" y="1245"/>
                  </a:lnTo>
                  <a:lnTo>
                    <a:pt x="349" y="1245"/>
                  </a:lnTo>
                  <a:lnTo>
                    <a:pt x="349" y="1243"/>
                  </a:lnTo>
                  <a:lnTo>
                    <a:pt x="349" y="1241"/>
                  </a:lnTo>
                  <a:lnTo>
                    <a:pt x="347" y="1241"/>
                  </a:lnTo>
                  <a:lnTo>
                    <a:pt x="347" y="1239"/>
                  </a:lnTo>
                  <a:lnTo>
                    <a:pt x="346" y="1239"/>
                  </a:lnTo>
                  <a:lnTo>
                    <a:pt x="346" y="1237"/>
                  </a:lnTo>
                  <a:lnTo>
                    <a:pt x="344" y="1236"/>
                  </a:lnTo>
                  <a:lnTo>
                    <a:pt x="344" y="1234"/>
                  </a:lnTo>
                  <a:lnTo>
                    <a:pt x="344" y="1232"/>
                  </a:lnTo>
                  <a:lnTo>
                    <a:pt x="344" y="1230"/>
                  </a:lnTo>
                  <a:lnTo>
                    <a:pt x="344" y="1228"/>
                  </a:lnTo>
                  <a:lnTo>
                    <a:pt x="346" y="1228"/>
                  </a:lnTo>
                  <a:lnTo>
                    <a:pt x="346" y="1226"/>
                  </a:lnTo>
                  <a:lnTo>
                    <a:pt x="344" y="1226"/>
                  </a:lnTo>
                  <a:lnTo>
                    <a:pt x="344" y="1224"/>
                  </a:lnTo>
                  <a:lnTo>
                    <a:pt x="346" y="1223"/>
                  </a:lnTo>
                  <a:lnTo>
                    <a:pt x="346" y="1221"/>
                  </a:lnTo>
                  <a:lnTo>
                    <a:pt x="346" y="1219"/>
                  </a:lnTo>
                  <a:lnTo>
                    <a:pt x="347" y="1219"/>
                  </a:lnTo>
                  <a:lnTo>
                    <a:pt x="349" y="1219"/>
                  </a:lnTo>
                  <a:lnTo>
                    <a:pt x="349" y="1217"/>
                  </a:lnTo>
                  <a:lnTo>
                    <a:pt x="351" y="1217"/>
                  </a:lnTo>
                  <a:lnTo>
                    <a:pt x="351" y="1215"/>
                  </a:lnTo>
                  <a:lnTo>
                    <a:pt x="351" y="1213"/>
                  </a:lnTo>
                  <a:lnTo>
                    <a:pt x="353" y="1213"/>
                  </a:lnTo>
                  <a:lnTo>
                    <a:pt x="353" y="1212"/>
                  </a:lnTo>
                  <a:lnTo>
                    <a:pt x="353" y="1210"/>
                  </a:lnTo>
                  <a:lnTo>
                    <a:pt x="353" y="1208"/>
                  </a:lnTo>
                  <a:lnTo>
                    <a:pt x="355" y="1206"/>
                  </a:lnTo>
                  <a:lnTo>
                    <a:pt x="355" y="1204"/>
                  </a:lnTo>
                  <a:lnTo>
                    <a:pt x="355" y="1202"/>
                  </a:lnTo>
                  <a:lnTo>
                    <a:pt x="353" y="1202"/>
                  </a:lnTo>
                  <a:lnTo>
                    <a:pt x="353" y="1200"/>
                  </a:lnTo>
                  <a:lnTo>
                    <a:pt x="355" y="1200"/>
                  </a:lnTo>
                  <a:lnTo>
                    <a:pt x="355" y="1199"/>
                  </a:lnTo>
                  <a:lnTo>
                    <a:pt x="357" y="1199"/>
                  </a:lnTo>
                  <a:lnTo>
                    <a:pt x="357" y="1197"/>
                  </a:lnTo>
                  <a:lnTo>
                    <a:pt x="355" y="1197"/>
                  </a:lnTo>
                  <a:lnTo>
                    <a:pt x="357" y="1197"/>
                  </a:lnTo>
                  <a:lnTo>
                    <a:pt x="357" y="1195"/>
                  </a:lnTo>
                  <a:lnTo>
                    <a:pt x="355" y="1195"/>
                  </a:lnTo>
                  <a:lnTo>
                    <a:pt x="355" y="1193"/>
                  </a:lnTo>
                  <a:lnTo>
                    <a:pt x="355" y="1191"/>
                  </a:lnTo>
                  <a:lnTo>
                    <a:pt x="355" y="1189"/>
                  </a:lnTo>
                  <a:lnTo>
                    <a:pt x="355" y="1188"/>
                  </a:lnTo>
                  <a:lnTo>
                    <a:pt x="357" y="1188"/>
                  </a:lnTo>
                  <a:lnTo>
                    <a:pt x="359" y="1188"/>
                  </a:lnTo>
                  <a:lnTo>
                    <a:pt x="359" y="1186"/>
                  </a:lnTo>
                  <a:lnTo>
                    <a:pt x="359" y="1188"/>
                  </a:lnTo>
                  <a:lnTo>
                    <a:pt x="360" y="1188"/>
                  </a:lnTo>
                  <a:lnTo>
                    <a:pt x="360" y="1186"/>
                  </a:lnTo>
                  <a:lnTo>
                    <a:pt x="359" y="1186"/>
                  </a:lnTo>
                  <a:lnTo>
                    <a:pt x="360" y="1186"/>
                  </a:lnTo>
                  <a:lnTo>
                    <a:pt x="362" y="1186"/>
                  </a:lnTo>
                  <a:lnTo>
                    <a:pt x="364" y="1186"/>
                  </a:lnTo>
                  <a:lnTo>
                    <a:pt x="366" y="1184"/>
                  </a:lnTo>
                  <a:lnTo>
                    <a:pt x="368" y="1184"/>
                  </a:lnTo>
                  <a:lnTo>
                    <a:pt x="370" y="1186"/>
                  </a:lnTo>
                  <a:lnTo>
                    <a:pt x="370" y="1184"/>
                  </a:lnTo>
                  <a:lnTo>
                    <a:pt x="371" y="1186"/>
                  </a:lnTo>
                  <a:lnTo>
                    <a:pt x="373" y="1186"/>
                  </a:lnTo>
                  <a:lnTo>
                    <a:pt x="375" y="1186"/>
                  </a:lnTo>
                  <a:lnTo>
                    <a:pt x="377" y="1186"/>
                  </a:lnTo>
                  <a:lnTo>
                    <a:pt x="379" y="1186"/>
                  </a:lnTo>
                  <a:lnTo>
                    <a:pt x="381" y="1186"/>
                  </a:lnTo>
                  <a:lnTo>
                    <a:pt x="383" y="1186"/>
                  </a:lnTo>
                  <a:lnTo>
                    <a:pt x="384" y="1186"/>
                  </a:lnTo>
                  <a:lnTo>
                    <a:pt x="386" y="1188"/>
                  </a:lnTo>
                  <a:lnTo>
                    <a:pt x="388" y="1188"/>
                  </a:lnTo>
                  <a:lnTo>
                    <a:pt x="390" y="1188"/>
                  </a:lnTo>
                  <a:lnTo>
                    <a:pt x="392" y="1188"/>
                  </a:lnTo>
                  <a:lnTo>
                    <a:pt x="394" y="1188"/>
                  </a:lnTo>
                  <a:lnTo>
                    <a:pt x="395" y="1188"/>
                  </a:lnTo>
                  <a:lnTo>
                    <a:pt x="397" y="1188"/>
                  </a:lnTo>
                  <a:lnTo>
                    <a:pt x="399" y="1188"/>
                  </a:lnTo>
                  <a:lnTo>
                    <a:pt x="401" y="1188"/>
                  </a:lnTo>
                  <a:lnTo>
                    <a:pt x="403" y="1188"/>
                  </a:lnTo>
                  <a:lnTo>
                    <a:pt x="405" y="1188"/>
                  </a:lnTo>
                  <a:lnTo>
                    <a:pt x="407" y="1189"/>
                  </a:lnTo>
                  <a:lnTo>
                    <a:pt x="408" y="1189"/>
                  </a:lnTo>
                  <a:lnTo>
                    <a:pt x="410" y="1189"/>
                  </a:lnTo>
                  <a:lnTo>
                    <a:pt x="412" y="1189"/>
                  </a:lnTo>
                  <a:lnTo>
                    <a:pt x="414" y="1189"/>
                  </a:lnTo>
                  <a:lnTo>
                    <a:pt x="414" y="1191"/>
                  </a:lnTo>
                  <a:lnTo>
                    <a:pt x="414" y="1189"/>
                  </a:lnTo>
                  <a:lnTo>
                    <a:pt x="416" y="1189"/>
                  </a:lnTo>
                  <a:lnTo>
                    <a:pt x="418" y="1189"/>
                  </a:lnTo>
                  <a:lnTo>
                    <a:pt x="420" y="1189"/>
                  </a:lnTo>
                  <a:lnTo>
                    <a:pt x="421" y="1189"/>
                  </a:lnTo>
                  <a:lnTo>
                    <a:pt x="423" y="1189"/>
                  </a:lnTo>
                  <a:lnTo>
                    <a:pt x="425" y="1189"/>
                  </a:lnTo>
                  <a:lnTo>
                    <a:pt x="425" y="1191"/>
                  </a:lnTo>
                  <a:lnTo>
                    <a:pt x="427" y="1191"/>
                  </a:lnTo>
                  <a:lnTo>
                    <a:pt x="429" y="1191"/>
                  </a:lnTo>
                  <a:lnTo>
                    <a:pt x="431" y="1191"/>
                  </a:lnTo>
                  <a:lnTo>
                    <a:pt x="432" y="1191"/>
                  </a:lnTo>
                  <a:lnTo>
                    <a:pt x="434" y="1191"/>
                  </a:lnTo>
                  <a:lnTo>
                    <a:pt x="436" y="1191"/>
                  </a:lnTo>
                  <a:lnTo>
                    <a:pt x="438" y="1191"/>
                  </a:lnTo>
                  <a:lnTo>
                    <a:pt x="440" y="1191"/>
                  </a:lnTo>
                  <a:lnTo>
                    <a:pt x="442" y="1191"/>
                  </a:lnTo>
                  <a:lnTo>
                    <a:pt x="444" y="1191"/>
                  </a:lnTo>
                  <a:lnTo>
                    <a:pt x="445" y="1191"/>
                  </a:lnTo>
                  <a:lnTo>
                    <a:pt x="447" y="1191"/>
                  </a:lnTo>
                  <a:lnTo>
                    <a:pt x="447" y="1189"/>
                  </a:lnTo>
                  <a:lnTo>
                    <a:pt x="449" y="1189"/>
                  </a:lnTo>
                  <a:lnTo>
                    <a:pt x="451" y="1189"/>
                  </a:lnTo>
                  <a:lnTo>
                    <a:pt x="451" y="1191"/>
                  </a:lnTo>
                  <a:lnTo>
                    <a:pt x="453" y="1191"/>
                  </a:lnTo>
                  <a:lnTo>
                    <a:pt x="455" y="1191"/>
                  </a:lnTo>
                  <a:lnTo>
                    <a:pt x="455" y="1193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5" y="1195"/>
                  </a:lnTo>
                  <a:lnTo>
                    <a:pt x="455" y="1197"/>
                  </a:lnTo>
                  <a:lnTo>
                    <a:pt x="453" y="1197"/>
                  </a:lnTo>
                  <a:lnTo>
                    <a:pt x="455" y="1197"/>
                  </a:lnTo>
                  <a:lnTo>
                    <a:pt x="456" y="1197"/>
                  </a:lnTo>
                  <a:lnTo>
                    <a:pt x="456" y="1199"/>
                  </a:lnTo>
                  <a:lnTo>
                    <a:pt x="456" y="1197"/>
                  </a:lnTo>
                  <a:lnTo>
                    <a:pt x="456" y="1199"/>
                  </a:lnTo>
                  <a:lnTo>
                    <a:pt x="458" y="1199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0" y="1199"/>
                  </a:lnTo>
                  <a:lnTo>
                    <a:pt x="460" y="1197"/>
                  </a:lnTo>
                  <a:lnTo>
                    <a:pt x="462" y="1197"/>
                  </a:lnTo>
                  <a:lnTo>
                    <a:pt x="462" y="1195"/>
                  </a:lnTo>
                  <a:lnTo>
                    <a:pt x="464" y="1195"/>
                  </a:lnTo>
                  <a:lnTo>
                    <a:pt x="466" y="1195"/>
                  </a:lnTo>
                  <a:lnTo>
                    <a:pt x="464" y="1195"/>
                  </a:lnTo>
                  <a:lnTo>
                    <a:pt x="466" y="1195"/>
                  </a:lnTo>
                  <a:lnTo>
                    <a:pt x="468" y="1195"/>
                  </a:lnTo>
                  <a:lnTo>
                    <a:pt x="466" y="1195"/>
                  </a:lnTo>
                  <a:lnTo>
                    <a:pt x="468" y="1195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3" y="1193"/>
                  </a:lnTo>
                  <a:lnTo>
                    <a:pt x="475" y="1193"/>
                  </a:lnTo>
                  <a:lnTo>
                    <a:pt x="475" y="1191"/>
                  </a:lnTo>
                  <a:lnTo>
                    <a:pt x="475" y="1189"/>
                  </a:lnTo>
                  <a:lnTo>
                    <a:pt x="477" y="1189"/>
                  </a:lnTo>
                  <a:lnTo>
                    <a:pt x="477" y="1188"/>
                  </a:lnTo>
                  <a:lnTo>
                    <a:pt x="479" y="1188"/>
                  </a:lnTo>
                  <a:lnTo>
                    <a:pt x="479" y="1186"/>
                  </a:lnTo>
                  <a:lnTo>
                    <a:pt x="480" y="1186"/>
                  </a:lnTo>
                  <a:lnTo>
                    <a:pt x="482" y="1186"/>
                  </a:lnTo>
                  <a:lnTo>
                    <a:pt x="482" y="1184"/>
                  </a:lnTo>
                  <a:lnTo>
                    <a:pt x="484" y="1184"/>
                  </a:lnTo>
                  <a:lnTo>
                    <a:pt x="486" y="1182"/>
                  </a:lnTo>
                  <a:lnTo>
                    <a:pt x="488" y="1182"/>
                  </a:lnTo>
                  <a:lnTo>
                    <a:pt x="490" y="1182"/>
                  </a:lnTo>
                  <a:lnTo>
                    <a:pt x="492" y="1180"/>
                  </a:lnTo>
                  <a:lnTo>
                    <a:pt x="495" y="1182"/>
                  </a:lnTo>
                  <a:lnTo>
                    <a:pt x="497" y="1182"/>
                  </a:lnTo>
                  <a:lnTo>
                    <a:pt x="497" y="1180"/>
                  </a:lnTo>
                  <a:lnTo>
                    <a:pt x="499" y="1180"/>
                  </a:lnTo>
                  <a:lnTo>
                    <a:pt x="499" y="1178"/>
                  </a:lnTo>
                  <a:lnTo>
                    <a:pt x="501" y="1178"/>
                  </a:lnTo>
                  <a:lnTo>
                    <a:pt x="501" y="1176"/>
                  </a:lnTo>
                  <a:lnTo>
                    <a:pt x="503" y="1176"/>
                  </a:lnTo>
                  <a:lnTo>
                    <a:pt x="504" y="1175"/>
                  </a:lnTo>
                  <a:lnTo>
                    <a:pt x="506" y="1175"/>
                  </a:lnTo>
                  <a:lnTo>
                    <a:pt x="508" y="1175"/>
                  </a:lnTo>
                  <a:lnTo>
                    <a:pt x="508" y="1173"/>
                  </a:lnTo>
                  <a:lnTo>
                    <a:pt x="510" y="1173"/>
                  </a:lnTo>
                  <a:lnTo>
                    <a:pt x="510" y="1171"/>
                  </a:lnTo>
                  <a:lnTo>
                    <a:pt x="512" y="1171"/>
                  </a:lnTo>
                  <a:lnTo>
                    <a:pt x="514" y="1169"/>
                  </a:lnTo>
                  <a:lnTo>
                    <a:pt x="516" y="1169"/>
                  </a:lnTo>
                  <a:lnTo>
                    <a:pt x="516" y="1167"/>
                  </a:lnTo>
                  <a:lnTo>
                    <a:pt x="517" y="1167"/>
                  </a:lnTo>
                  <a:lnTo>
                    <a:pt x="517" y="1165"/>
                  </a:lnTo>
                  <a:lnTo>
                    <a:pt x="519" y="1165"/>
                  </a:lnTo>
                  <a:lnTo>
                    <a:pt x="521" y="1164"/>
                  </a:lnTo>
                  <a:lnTo>
                    <a:pt x="523" y="1162"/>
                  </a:lnTo>
                  <a:lnTo>
                    <a:pt x="525" y="1162"/>
                  </a:lnTo>
                  <a:lnTo>
                    <a:pt x="525" y="1160"/>
                  </a:lnTo>
                  <a:lnTo>
                    <a:pt x="527" y="1160"/>
                  </a:lnTo>
                  <a:lnTo>
                    <a:pt x="527" y="1158"/>
                  </a:lnTo>
                  <a:lnTo>
                    <a:pt x="528" y="1158"/>
                  </a:lnTo>
                  <a:lnTo>
                    <a:pt x="528" y="1156"/>
                  </a:lnTo>
                  <a:lnTo>
                    <a:pt x="530" y="1156"/>
                  </a:lnTo>
                  <a:lnTo>
                    <a:pt x="530" y="1154"/>
                  </a:lnTo>
                  <a:lnTo>
                    <a:pt x="532" y="1154"/>
                  </a:lnTo>
                  <a:lnTo>
                    <a:pt x="532" y="1152"/>
                  </a:lnTo>
                  <a:lnTo>
                    <a:pt x="534" y="1151"/>
                  </a:lnTo>
                  <a:lnTo>
                    <a:pt x="534" y="1149"/>
                  </a:lnTo>
                  <a:lnTo>
                    <a:pt x="536" y="1149"/>
                  </a:lnTo>
                  <a:lnTo>
                    <a:pt x="536" y="1147"/>
                  </a:lnTo>
                  <a:lnTo>
                    <a:pt x="538" y="1147"/>
                  </a:lnTo>
                  <a:lnTo>
                    <a:pt x="540" y="1145"/>
                  </a:lnTo>
                  <a:lnTo>
                    <a:pt x="541" y="1143"/>
                  </a:lnTo>
                  <a:lnTo>
                    <a:pt x="541" y="1141"/>
                  </a:lnTo>
                  <a:lnTo>
                    <a:pt x="543" y="1141"/>
                  </a:lnTo>
                  <a:lnTo>
                    <a:pt x="543" y="1140"/>
                  </a:lnTo>
                  <a:lnTo>
                    <a:pt x="545" y="1140"/>
                  </a:lnTo>
                  <a:lnTo>
                    <a:pt x="547" y="1138"/>
                  </a:lnTo>
                  <a:lnTo>
                    <a:pt x="549" y="1136"/>
                  </a:lnTo>
                  <a:lnTo>
                    <a:pt x="551" y="1134"/>
                  </a:lnTo>
                  <a:lnTo>
                    <a:pt x="551" y="1136"/>
                  </a:lnTo>
                  <a:lnTo>
                    <a:pt x="549" y="1136"/>
                  </a:lnTo>
                  <a:lnTo>
                    <a:pt x="549" y="1138"/>
                  </a:lnTo>
                  <a:lnTo>
                    <a:pt x="549" y="1136"/>
                  </a:lnTo>
                  <a:lnTo>
                    <a:pt x="549" y="1138"/>
                  </a:lnTo>
                  <a:lnTo>
                    <a:pt x="549" y="1140"/>
                  </a:lnTo>
                  <a:lnTo>
                    <a:pt x="551" y="1140"/>
                  </a:lnTo>
                  <a:lnTo>
                    <a:pt x="551" y="1138"/>
                  </a:lnTo>
                  <a:lnTo>
                    <a:pt x="551" y="1136"/>
                  </a:lnTo>
                  <a:lnTo>
                    <a:pt x="551" y="1134"/>
                  </a:lnTo>
                  <a:lnTo>
                    <a:pt x="552" y="1134"/>
                  </a:lnTo>
                  <a:lnTo>
                    <a:pt x="554" y="1134"/>
                  </a:lnTo>
                  <a:lnTo>
                    <a:pt x="554" y="1132"/>
                  </a:lnTo>
                  <a:lnTo>
                    <a:pt x="556" y="1132"/>
                  </a:lnTo>
                  <a:lnTo>
                    <a:pt x="558" y="1132"/>
                  </a:lnTo>
                  <a:lnTo>
                    <a:pt x="558" y="1130"/>
                  </a:lnTo>
                  <a:lnTo>
                    <a:pt x="560" y="1130"/>
                  </a:lnTo>
                  <a:lnTo>
                    <a:pt x="560" y="1128"/>
                  </a:lnTo>
                  <a:lnTo>
                    <a:pt x="562" y="1128"/>
                  </a:lnTo>
                  <a:lnTo>
                    <a:pt x="564" y="1128"/>
                  </a:lnTo>
                  <a:lnTo>
                    <a:pt x="564" y="1127"/>
                  </a:lnTo>
                  <a:lnTo>
                    <a:pt x="565" y="1125"/>
                  </a:lnTo>
                  <a:lnTo>
                    <a:pt x="567" y="1125"/>
                  </a:lnTo>
                  <a:lnTo>
                    <a:pt x="567" y="1123"/>
                  </a:lnTo>
                  <a:lnTo>
                    <a:pt x="569" y="1123"/>
                  </a:lnTo>
                  <a:lnTo>
                    <a:pt x="569" y="1121"/>
                  </a:lnTo>
                  <a:lnTo>
                    <a:pt x="571" y="1121"/>
                  </a:lnTo>
                  <a:lnTo>
                    <a:pt x="573" y="1119"/>
                  </a:lnTo>
                  <a:lnTo>
                    <a:pt x="575" y="1119"/>
                  </a:lnTo>
                  <a:lnTo>
                    <a:pt x="576" y="1119"/>
                  </a:lnTo>
                  <a:lnTo>
                    <a:pt x="578" y="1119"/>
                  </a:lnTo>
                  <a:lnTo>
                    <a:pt x="578" y="1117"/>
                  </a:lnTo>
                  <a:lnTo>
                    <a:pt x="580" y="1117"/>
                  </a:lnTo>
                  <a:lnTo>
                    <a:pt x="580" y="1116"/>
                  </a:lnTo>
                  <a:lnTo>
                    <a:pt x="582" y="1116"/>
                  </a:lnTo>
                  <a:lnTo>
                    <a:pt x="584" y="1116"/>
                  </a:lnTo>
                  <a:lnTo>
                    <a:pt x="586" y="1116"/>
                  </a:lnTo>
                  <a:lnTo>
                    <a:pt x="588" y="1116"/>
                  </a:lnTo>
                  <a:lnTo>
                    <a:pt x="588" y="1117"/>
                  </a:lnTo>
                  <a:lnTo>
                    <a:pt x="586" y="1117"/>
                  </a:lnTo>
                  <a:lnTo>
                    <a:pt x="586" y="1119"/>
                  </a:lnTo>
                  <a:lnTo>
                    <a:pt x="586" y="1121"/>
                  </a:lnTo>
                  <a:lnTo>
                    <a:pt x="586" y="1123"/>
                  </a:lnTo>
                  <a:lnTo>
                    <a:pt x="586" y="1125"/>
                  </a:lnTo>
                  <a:lnTo>
                    <a:pt x="586" y="1127"/>
                  </a:lnTo>
                  <a:lnTo>
                    <a:pt x="586" y="1128"/>
                  </a:lnTo>
                  <a:lnTo>
                    <a:pt x="588" y="1130"/>
                  </a:lnTo>
                  <a:lnTo>
                    <a:pt x="588" y="1132"/>
                  </a:lnTo>
                  <a:lnTo>
                    <a:pt x="588" y="1134"/>
                  </a:lnTo>
                  <a:lnTo>
                    <a:pt x="588" y="1136"/>
                  </a:lnTo>
                  <a:lnTo>
                    <a:pt x="588" y="1138"/>
                  </a:lnTo>
                  <a:lnTo>
                    <a:pt x="588" y="1140"/>
                  </a:lnTo>
                  <a:lnTo>
                    <a:pt x="589" y="1140"/>
                  </a:lnTo>
                  <a:lnTo>
                    <a:pt x="591" y="1141"/>
                  </a:lnTo>
                  <a:lnTo>
                    <a:pt x="593" y="1141"/>
                  </a:lnTo>
                  <a:lnTo>
                    <a:pt x="593" y="1143"/>
                  </a:lnTo>
                  <a:lnTo>
                    <a:pt x="593" y="1145"/>
                  </a:lnTo>
                  <a:lnTo>
                    <a:pt x="595" y="1145"/>
                  </a:lnTo>
                  <a:lnTo>
                    <a:pt x="593" y="1147"/>
                  </a:lnTo>
                  <a:lnTo>
                    <a:pt x="593" y="1149"/>
                  </a:lnTo>
                  <a:lnTo>
                    <a:pt x="593" y="1151"/>
                  </a:lnTo>
                  <a:lnTo>
                    <a:pt x="591" y="1151"/>
                  </a:lnTo>
                  <a:lnTo>
                    <a:pt x="591" y="1149"/>
                  </a:lnTo>
                  <a:lnTo>
                    <a:pt x="589" y="1149"/>
                  </a:lnTo>
                  <a:lnTo>
                    <a:pt x="589" y="1151"/>
                  </a:lnTo>
                  <a:lnTo>
                    <a:pt x="591" y="1151"/>
                  </a:lnTo>
                  <a:lnTo>
                    <a:pt x="589" y="1151"/>
                  </a:lnTo>
                  <a:lnTo>
                    <a:pt x="589" y="1152"/>
                  </a:lnTo>
                  <a:lnTo>
                    <a:pt x="589" y="1154"/>
                  </a:lnTo>
                  <a:lnTo>
                    <a:pt x="589" y="1156"/>
                  </a:lnTo>
                  <a:lnTo>
                    <a:pt x="591" y="1156"/>
                  </a:lnTo>
                  <a:lnTo>
                    <a:pt x="591" y="1158"/>
                  </a:lnTo>
                  <a:lnTo>
                    <a:pt x="589" y="1158"/>
                  </a:lnTo>
                  <a:lnTo>
                    <a:pt x="589" y="1160"/>
                  </a:lnTo>
                  <a:lnTo>
                    <a:pt x="588" y="1160"/>
                  </a:lnTo>
                  <a:lnTo>
                    <a:pt x="589" y="1160"/>
                  </a:lnTo>
                  <a:lnTo>
                    <a:pt x="589" y="1162"/>
                  </a:lnTo>
                  <a:lnTo>
                    <a:pt x="588" y="1162"/>
                  </a:lnTo>
                  <a:lnTo>
                    <a:pt x="588" y="1164"/>
                  </a:lnTo>
                  <a:lnTo>
                    <a:pt x="588" y="1165"/>
                  </a:lnTo>
                  <a:lnTo>
                    <a:pt x="589" y="1165"/>
                  </a:lnTo>
                  <a:lnTo>
                    <a:pt x="589" y="1167"/>
                  </a:lnTo>
                  <a:lnTo>
                    <a:pt x="591" y="1167"/>
                  </a:lnTo>
                  <a:lnTo>
                    <a:pt x="591" y="1165"/>
                  </a:lnTo>
                  <a:lnTo>
                    <a:pt x="591" y="1167"/>
                  </a:lnTo>
                  <a:lnTo>
                    <a:pt x="591" y="1169"/>
                  </a:lnTo>
                  <a:lnTo>
                    <a:pt x="593" y="1169"/>
                  </a:lnTo>
                  <a:lnTo>
                    <a:pt x="593" y="1167"/>
                  </a:lnTo>
                  <a:lnTo>
                    <a:pt x="593" y="1169"/>
                  </a:lnTo>
                  <a:lnTo>
                    <a:pt x="593" y="1171"/>
                  </a:lnTo>
                  <a:lnTo>
                    <a:pt x="593" y="1169"/>
                  </a:lnTo>
                  <a:lnTo>
                    <a:pt x="593" y="1171"/>
                  </a:lnTo>
                  <a:lnTo>
                    <a:pt x="593" y="1169"/>
                  </a:lnTo>
                  <a:lnTo>
                    <a:pt x="595" y="1169"/>
                  </a:lnTo>
                  <a:lnTo>
                    <a:pt x="595" y="1167"/>
                  </a:lnTo>
                  <a:lnTo>
                    <a:pt x="597" y="1167"/>
                  </a:lnTo>
                  <a:lnTo>
                    <a:pt x="599" y="1167"/>
                  </a:lnTo>
                  <a:lnTo>
                    <a:pt x="599" y="1165"/>
                  </a:lnTo>
                  <a:lnTo>
                    <a:pt x="601" y="1165"/>
                  </a:lnTo>
                  <a:lnTo>
                    <a:pt x="602" y="1164"/>
                  </a:lnTo>
                  <a:lnTo>
                    <a:pt x="601" y="1162"/>
                  </a:lnTo>
                  <a:lnTo>
                    <a:pt x="602" y="1162"/>
                  </a:lnTo>
                  <a:lnTo>
                    <a:pt x="604" y="1162"/>
                  </a:lnTo>
                  <a:lnTo>
                    <a:pt x="604" y="1160"/>
                  </a:lnTo>
                  <a:lnTo>
                    <a:pt x="606" y="1160"/>
                  </a:lnTo>
                  <a:lnTo>
                    <a:pt x="606" y="1158"/>
                  </a:lnTo>
                  <a:lnTo>
                    <a:pt x="606" y="1156"/>
                  </a:lnTo>
                  <a:lnTo>
                    <a:pt x="608" y="1156"/>
                  </a:lnTo>
                  <a:lnTo>
                    <a:pt x="610" y="1156"/>
                  </a:lnTo>
                  <a:lnTo>
                    <a:pt x="612" y="1156"/>
                  </a:lnTo>
                  <a:lnTo>
                    <a:pt x="613" y="1156"/>
                  </a:lnTo>
                  <a:lnTo>
                    <a:pt x="613" y="1154"/>
                  </a:lnTo>
                  <a:lnTo>
                    <a:pt x="615" y="1154"/>
                  </a:lnTo>
                  <a:lnTo>
                    <a:pt x="617" y="1154"/>
                  </a:lnTo>
                  <a:lnTo>
                    <a:pt x="619" y="1152"/>
                  </a:lnTo>
                  <a:lnTo>
                    <a:pt x="619" y="1151"/>
                  </a:lnTo>
                  <a:lnTo>
                    <a:pt x="619" y="1149"/>
                  </a:lnTo>
                  <a:lnTo>
                    <a:pt x="621" y="1149"/>
                  </a:lnTo>
                  <a:lnTo>
                    <a:pt x="621" y="1147"/>
                  </a:lnTo>
                  <a:lnTo>
                    <a:pt x="621" y="1145"/>
                  </a:lnTo>
                  <a:lnTo>
                    <a:pt x="623" y="1145"/>
                  </a:lnTo>
                  <a:lnTo>
                    <a:pt x="625" y="1145"/>
                  </a:lnTo>
                  <a:lnTo>
                    <a:pt x="626" y="1145"/>
                  </a:lnTo>
                  <a:lnTo>
                    <a:pt x="626" y="1143"/>
                  </a:lnTo>
                  <a:lnTo>
                    <a:pt x="625" y="1143"/>
                  </a:lnTo>
                  <a:lnTo>
                    <a:pt x="625" y="1145"/>
                  </a:lnTo>
                  <a:lnTo>
                    <a:pt x="623" y="1145"/>
                  </a:lnTo>
                  <a:lnTo>
                    <a:pt x="623" y="1143"/>
                  </a:lnTo>
                  <a:lnTo>
                    <a:pt x="625" y="1143"/>
                  </a:lnTo>
                  <a:lnTo>
                    <a:pt x="625" y="1141"/>
                  </a:lnTo>
                  <a:lnTo>
                    <a:pt x="623" y="1143"/>
                  </a:lnTo>
                  <a:lnTo>
                    <a:pt x="621" y="1143"/>
                  </a:lnTo>
                  <a:lnTo>
                    <a:pt x="621" y="1141"/>
                  </a:lnTo>
                  <a:lnTo>
                    <a:pt x="623" y="1141"/>
                  </a:lnTo>
                  <a:lnTo>
                    <a:pt x="623" y="1140"/>
                  </a:lnTo>
                  <a:lnTo>
                    <a:pt x="621" y="1140"/>
                  </a:lnTo>
                  <a:lnTo>
                    <a:pt x="621" y="1141"/>
                  </a:lnTo>
                  <a:lnTo>
                    <a:pt x="621" y="1140"/>
                  </a:lnTo>
                  <a:lnTo>
                    <a:pt x="621" y="1141"/>
                  </a:lnTo>
                  <a:lnTo>
                    <a:pt x="621" y="1143"/>
                  </a:lnTo>
                  <a:lnTo>
                    <a:pt x="621" y="1141"/>
                  </a:lnTo>
                  <a:lnTo>
                    <a:pt x="619" y="1141"/>
                  </a:lnTo>
                  <a:lnTo>
                    <a:pt x="621" y="1140"/>
                  </a:lnTo>
                  <a:lnTo>
                    <a:pt x="621" y="1138"/>
                  </a:lnTo>
                  <a:lnTo>
                    <a:pt x="619" y="1140"/>
                  </a:lnTo>
                  <a:lnTo>
                    <a:pt x="619" y="1141"/>
                  </a:lnTo>
                  <a:lnTo>
                    <a:pt x="617" y="1141"/>
                  </a:lnTo>
                  <a:lnTo>
                    <a:pt x="617" y="1143"/>
                  </a:lnTo>
                  <a:lnTo>
                    <a:pt x="619" y="1143"/>
                  </a:lnTo>
                  <a:lnTo>
                    <a:pt x="619" y="1145"/>
                  </a:lnTo>
                  <a:lnTo>
                    <a:pt x="617" y="1145"/>
                  </a:lnTo>
                  <a:lnTo>
                    <a:pt x="617" y="1147"/>
                  </a:lnTo>
                  <a:lnTo>
                    <a:pt x="617" y="1145"/>
                  </a:lnTo>
                  <a:lnTo>
                    <a:pt x="615" y="1145"/>
                  </a:lnTo>
                  <a:lnTo>
                    <a:pt x="615" y="1143"/>
                  </a:lnTo>
                  <a:lnTo>
                    <a:pt x="613" y="1143"/>
                  </a:lnTo>
                  <a:lnTo>
                    <a:pt x="613" y="1141"/>
                  </a:lnTo>
                  <a:lnTo>
                    <a:pt x="613" y="1140"/>
                  </a:lnTo>
                  <a:lnTo>
                    <a:pt x="613" y="1138"/>
                  </a:lnTo>
                  <a:lnTo>
                    <a:pt x="613" y="1136"/>
                  </a:lnTo>
                  <a:lnTo>
                    <a:pt x="612" y="1136"/>
                  </a:lnTo>
                  <a:lnTo>
                    <a:pt x="612" y="1134"/>
                  </a:lnTo>
                  <a:lnTo>
                    <a:pt x="610" y="1134"/>
                  </a:lnTo>
                  <a:lnTo>
                    <a:pt x="608" y="1134"/>
                  </a:lnTo>
                  <a:lnTo>
                    <a:pt x="610" y="1134"/>
                  </a:lnTo>
                  <a:lnTo>
                    <a:pt x="610" y="1132"/>
                  </a:lnTo>
                  <a:lnTo>
                    <a:pt x="608" y="1130"/>
                  </a:lnTo>
                  <a:lnTo>
                    <a:pt x="610" y="1130"/>
                  </a:lnTo>
                  <a:lnTo>
                    <a:pt x="610" y="1128"/>
                  </a:lnTo>
                  <a:lnTo>
                    <a:pt x="612" y="1130"/>
                  </a:lnTo>
                  <a:lnTo>
                    <a:pt x="612" y="1128"/>
                  </a:lnTo>
                  <a:lnTo>
                    <a:pt x="613" y="1128"/>
                  </a:lnTo>
                  <a:lnTo>
                    <a:pt x="613" y="1130"/>
                  </a:lnTo>
                  <a:lnTo>
                    <a:pt x="615" y="1130"/>
                  </a:lnTo>
                  <a:lnTo>
                    <a:pt x="617" y="1128"/>
                  </a:lnTo>
                  <a:lnTo>
                    <a:pt x="619" y="1128"/>
                  </a:lnTo>
                  <a:lnTo>
                    <a:pt x="621" y="1128"/>
                  </a:lnTo>
                  <a:lnTo>
                    <a:pt x="623" y="1128"/>
                  </a:lnTo>
                  <a:lnTo>
                    <a:pt x="625" y="1128"/>
                  </a:lnTo>
                  <a:lnTo>
                    <a:pt x="626" y="1130"/>
                  </a:lnTo>
                  <a:lnTo>
                    <a:pt x="628" y="1130"/>
                  </a:lnTo>
                  <a:lnTo>
                    <a:pt x="630" y="1130"/>
                  </a:lnTo>
                  <a:lnTo>
                    <a:pt x="632" y="1128"/>
                  </a:lnTo>
                  <a:lnTo>
                    <a:pt x="634" y="1128"/>
                  </a:lnTo>
                  <a:lnTo>
                    <a:pt x="636" y="1128"/>
                  </a:lnTo>
                  <a:lnTo>
                    <a:pt x="637" y="1127"/>
                  </a:lnTo>
                  <a:lnTo>
                    <a:pt x="639" y="1127"/>
                  </a:lnTo>
                  <a:lnTo>
                    <a:pt x="641" y="1127"/>
                  </a:lnTo>
                  <a:lnTo>
                    <a:pt x="643" y="1127"/>
                  </a:lnTo>
                  <a:lnTo>
                    <a:pt x="645" y="1125"/>
                  </a:lnTo>
                  <a:lnTo>
                    <a:pt x="647" y="1125"/>
                  </a:lnTo>
                  <a:lnTo>
                    <a:pt x="649" y="1125"/>
                  </a:lnTo>
                  <a:lnTo>
                    <a:pt x="650" y="1125"/>
                  </a:lnTo>
                  <a:lnTo>
                    <a:pt x="652" y="1125"/>
                  </a:lnTo>
                  <a:lnTo>
                    <a:pt x="654" y="1123"/>
                  </a:lnTo>
                  <a:lnTo>
                    <a:pt x="656" y="1123"/>
                  </a:lnTo>
                  <a:lnTo>
                    <a:pt x="658" y="1123"/>
                  </a:lnTo>
                  <a:lnTo>
                    <a:pt x="658" y="1121"/>
                  </a:lnTo>
                  <a:lnTo>
                    <a:pt x="660" y="1121"/>
                  </a:lnTo>
                  <a:lnTo>
                    <a:pt x="661" y="1121"/>
                  </a:lnTo>
                  <a:lnTo>
                    <a:pt x="663" y="1121"/>
                  </a:lnTo>
                  <a:lnTo>
                    <a:pt x="665" y="1121"/>
                  </a:lnTo>
                  <a:lnTo>
                    <a:pt x="667" y="1121"/>
                  </a:lnTo>
                  <a:lnTo>
                    <a:pt x="669" y="1119"/>
                  </a:lnTo>
                  <a:lnTo>
                    <a:pt x="669" y="1121"/>
                  </a:lnTo>
                  <a:lnTo>
                    <a:pt x="667" y="1121"/>
                  </a:lnTo>
                  <a:lnTo>
                    <a:pt x="669" y="1121"/>
                  </a:lnTo>
                  <a:lnTo>
                    <a:pt x="671" y="1121"/>
                  </a:lnTo>
                  <a:lnTo>
                    <a:pt x="669" y="1123"/>
                  </a:lnTo>
                  <a:lnTo>
                    <a:pt x="669" y="1125"/>
                  </a:lnTo>
                  <a:lnTo>
                    <a:pt x="669" y="1127"/>
                  </a:lnTo>
                  <a:lnTo>
                    <a:pt x="669" y="1128"/>
                  </a:lnTo>
                  <a:lnTo>
                    <a:pt x="671" y="1128"/>
                  </a:lnTo>
                  <a:lnTo>
                    <a:pt x="671" y="1130"/>
                  </a:lnTo>
                  <a:lnTo>
                    <a:pt x="673" y="1130"/>
                  </a:lnTo>
                  <a:lnTo>
                    <a:pt x="673" y="1132"/>
                  </a:lnTo>
                  <a:lnTo>
                    <a:pt x="674" y="1132"/>
                  </a:lnTo>
                  <a:lnTo>
                    <a:pt x="673" y="1134"/>
                  </a:lnTo>
                  <a:lnTo>
                    <a:pt x="674" y="1134"/>
                  </a:lnTo>
                  <a:lnTo>
                    <a:pt x="673" y="1136"/>
                  </a:lnTo>
                  <a:lnTo>
                    <a:pt x="673" y="1138"/>
                  </a:lnTo>
                  <a:lnTo>
                    <a:pt x="671" y="1138"/>
                  </a:lnTo>
                  <a:lnTo>
                    <a:pt x="671" y="1140"/>
                  </a:lnTo>
                  <a:lnTo>
                    <a:pt x="669" y="1140"/>
                  </a:lnTo>
                  <a:lnTo>
                    <a:pt x="669" y="1141"/>
                  </a:lnTo>
                  <a:lnTo>
                    <a:pt x="667" y="1143"/>
                  </a:lnTo>
                  <a:lnTo>
                    <a:pt x="665" y="1143"/>
                  </a:lnTo>
                  <a:lnTo>
                    <a:pt x="665" y="1145"/>
                  </a:lnTo>
                  <a:lnTo>
                    <a:pt x="665" y="1147"/>
                  </a:lnTo>
                  <a:lnTo>
                    <a:pt x="663" y="1147"/>
                  </a:lnTo>
                  <a:lnTo>
                    <a:pt x="665" y="1147"/>
                  </a:lnTo>
                  <a:lnTo>
                    <a:pt x="667" y="1147"/>
                  </a:lnTo>
                  <a:lnTo>
                    <a:pt x="667" y="1145"/>
                  </a:lnTo>
                  <a:lnTo>
                    <a:pt x="669" y="1145"/>
                  </a:lnTo>
                  <a:lnTo>
                    <a:pt x="669" y="1147"/>
                  </a:lnTo>
                  <a:lnTo>
                    <a:pt x="667" y="1147"/>
                  </a:lnTo>
                  <a:lnTo>
                    <a:pt x="669" y="1147"/>
                  </a:lnTo>
                  <a:lnTo>
                    <a:pt x="671" y="1147"/>
                  </a:lnTo>
                  <a:lnTo>
                    <a:pt x="673" y="1147"/>
                  </a:lnTo>
                  <a:lnTo>
                    <a:pt x="673" y="1145"/>
                  </a:lnTo>
                  <a:lnTo>
                    <a:pt x="673" y="1143"/>
                  </a:lnTo>
                  <a:lnTo>
                    <a:pt x="673" y="1141"/>
                  </a:lnTo>
                  <a:lnTo>
                    <a:pt x="674" y="1141"/>
                  </a:lnTo>
                  <a:lnTo>
                    <a:pt x="676" y="1141"/>
                  </a:lnTo>
                  <a:lnTo>
                    <a:pt x="678" y="1141"/>
                  </a:lnTo>
                  <a:lnTo>
                    <a:pt x="678" y="1143"/>
                  </a:lnTo>
                  <a:lnTo>
                    <a:pt x="678" y="1145"/>
                  </a:lnTo>
                  <a:lnTo>
                    <a:pt x="676" y="1145"/>
                  </a:lnTo>
                  <a:lnTo>
                    <a:pt x="676" y="1147"/>
                  </a:lnTo>
                  <a:lnTo>
                    <a:pt x="676" y="1149"/>
                  </a:lnTo>
                  <a:lnTo>
                    <a:pt x="676" y="1147"/>
                  </a:lnTo>
                  <a:lnTo>
                    <a:pt x="676" y="1149"/>
                  </a:lnTo>
                  <a:lnTo>
                    <a:pt x="676" y="1151"/>
                  </a:lnTo>
                  <a:lnTo>
                    <a:pt x="676" y="1149"/>
                  </a:lnTo>
                  <a:lnTo>
                    <a:pt x="678" y="1147"/>
                  </a:lnTo>
                  <a:lnTo>
                    <a:pt x="678" y="1145"/>
                  </a:lnTo>
                  <a:lnTo>
                    <a:pt x="678" y="1143"/>
                  </a:lnTo>
                  <a:lnTo>
                    <a:pt x="678" y="1141"/>
                  </a:lnTo>
                  <a:lnTo>
                    <a:pt x="678" y="1140"/>
                  </a:lnTo>
                  <a:lnTo>
                    <a:pt x="676" y="1138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80" y="1128"/>
                  </a:lnTo>
                  <a:lnTo>
                    <a:pt x="680" y="1127"/>
                  </a:lnTo>
                  <a:lnTo>
                    <a:pt x="682" y="1127"/>
                  </a:lnTo>
                  <a:lnTo>
                    <a:pt x="680" y="1125"/>
                  </a:lnTo>
                  <a:lnTo>
                    <a:pt x="682" y="1123"/>
                  </a:lnTo>
                  <a:lnTo>
                    <a:pt x="682" y="1125"/>
                  </a:lnTo>
                  <a:lnTo>
                    <a:pt x="684" y="1125"/>
                  </a:lnTo>
                  <a:lnTo>
                    <a:pt x="685" y="1125"/>
                  </a:lnTo>
                  <a:lnTo>
                    <a:pt x="687" y="1125"/>
                  </a:lnTo>
                  <a:lnTo>
                    <a:pt x="689" y="1125"/>
                  </a:lnTo>
                  <a:lnTo>
                    <a:pt x="689" y="1123"/>
                  </a:lnTo>
                  <a:lnTo>
                    <a:pt x="687" y="1123"/>
                  </a:lnTo>
                  <a:lnTo>
                    <a:pt x="685" y="1123"/>
                  </a:lnTo>
                  <a:lnTo>
                    <a:pt x="685" y="1119"/>
                  </a:lnTo>
                  <a:lnTo>
                    <a:pt x="685" y="1117"/>
                  </a:lnTo>
                  <a:lnTo>
                    <a:pt x="685" y="1116"/>
                  </a:lnTo>
                  <a:lnTo>
                    <a:pt x="685" y="1114"/>
                  </a:lnTo>
                  <a:lnTo>
                    <a:pt x="687" y="1112"/>
                  </a:lnTo>
                  <a:lnTo>
                    <a:pt x="689" y="1112"/>
                  </a:lnTo>
                  <a:lnTo>
                    <a:pt x="689" y="1110"/>
                  </a:lnTo>
                  <a:lnTo>
                    <a:pt x="689" y="1108"/>
                  </a:lnTo>
                  <a:lnTo>
                    <a:pt x="689" y="1104"/>
                  </a:lnTo>
                  <a:lnTo>
                    <a:pt x="689" y="1103"/>
                  </a:lnTo>
                  <a:lnTo>
                    <a:pt x="689" y="1101"/>
                  </a:lnTo>
                  <a:lnTo>
                    <a:pt x="689" y="1099"/>
                  </a:lnTo>
                  <a:lnTo>
                    <a:pt x="687" y="1099"/>
                  </a:lnTo>
                  <a:lnTo>
                    <a:pt x="687" y="1101"/>
                  </a:lnTo>
                  <a:lnTo>
                    <a:pt x="687" y="1099"/>
                  </a:lnTo>
                  <a:lnTo>
                    <a:pt x="687" y="1101"/>
                  </a:lnTo>
                  <a:lnTo>
                    <a:pt x="685" y="1101"/>
                  </a:lnTo>
                  <a:lnTo>
                    <a:pt x="685" y="1099"/>
                  </a:lnTo>
                  <a:lnTo>
                    <a:pt x="684" y="1097"/>
                  </a:lnTo>
                  <a:lnTo>
                    <a:pt x="684" y="1095"/>
                  </a:lnTo>
                  <a:lnTo>
                    <a:pt x="684" y="1093"/>
                  </a:lnTo>
                  <a:lnTo>
                    <a:pt x="682" y="1093"/>
                  </a:lnTo>
                  <a:lnTo>
                    <a:pt x="682" y="1095"/>
                  </a:lnTo>
                  <a:lnTo>
                    <a:pt x="680" y="1093"/>
                  </a:lnTo>
                  <a:lnTo>
                    <a:pt x="682" y="1093"/>
                  </a:lnTo>
                  <a:lnTo>
                    <a:pt x="682" y="1091"/>
                  </a:lnTo>
                  <a:lnTo>
                    <a:pt x="684" y="1090"/>
                  </a:lnTo>
                  <a:lnTo>
                    <a:pt x="685" y="1090"/>
                  </a:lnTo>
                  <a:lnTo>
                    <a:pt x="685" y="1088"/>
                  </a:lnTo>
                  <a:lnTo>
                    <a:pt x="687" y="1088"/>
                  </a:lnTo>
                  <a:lnTo>
                    <a:pt x="689" y="1088"/>
                  </a:lnTo>
                  <a:lnTo>
                    <a:pt x="691" y="1088"/>
                  </a:lnTo>
                  <a:lnTo>
                    <a:pt x="691" y="1086"/>
                  </a:lnTo>
                  <a:lnTo>
                    <a:pt x="689" y="1086"/>
                  </a:lnTo>
                  <a:lnTo>
                    <a:pt x="687" y="1088"/>
                  </a:lnTo>
                  <a:lnTo>
                    <a:pt x="685" y="1088"/>
                  </a:lnTo>
                  <a:lnTo>
                    <a:pt x="684" y="1088"/>
                  </a:lnTo>
                  <a:lnTo>
                    <a:pt x="685" y="1088"/>
                  </a:lnTo>
                  <a:lnTo>
                    <a:pt x="691" y="1084"/>
                  </a:lnTo>
                  <a:lnTo>
                    <a:pt x="693" y="1082"/>
                  </a:lnTo>
                  <a:lnTo>
                    <a:pt x="695" y="1080"/>
                  </a:lnTo>
                  <a:lnTo>
                    <a:pt x="695" y="1079"/>
                  </a:lnTo>
                  <a:lnTo>
                    <a:pt x="697" y="1077"/>
                  </a:lnTo>
                  <a:lnTo>
                    <a:pt x="698" y="1077"/>
                  </a:lnTo>
                  <a:lnTo>
                    <a:pt x="700" y="1075"/>
                  </a:lnTo>
                  <a:lnTo>
                    <a:pt x="700" y="1073"/>
                  </a:lnTo>
                  <a:lnTo>
                    <a:pt x="698" y="1071"/>
                  </a:lnTo>
                  <a:lnTo>
                    <a:pt x="698" y="1069"/>
                  </a:lnTo>
                  <a:lnTo>
                    <a:pt x="700" y="1071"/>
                  </a:lnTo>
                  <a:lnTo>
                    <a:pt x="702" y="1071"/>
                  </a:lnTo>
                  <a:lnTo>
                    <a:pt x="704" y="1073"/>
                  </a:lnTo>
                  <a:lnTo>
                    <a:pt x="704" y="1075"/>
                  </a:lnTo>
                  <a:lnTo>
                    <a:pt x="706" y="1075"/>
                  </a:lnTo>
                  <a:lnTo>
                    <a:pt x="708" y="1075"/>
                  </a:lnTo>
                  <a:lnTo>
                    <a:pt x="711" y="1075"/>
                  </a:lnTo>
                  <a:lnTo>
                    <a:pt x="715" y="1077"/>
                  </a:lnTo>
                  <a:lnTo>
                    <a:pt x="719" y="1077"/>
                  </a:lnTo>
                  <a:lnTo>
                    <a:pt x="724" y="1077"/>
                  </a:lnTo>
                  <a:lnTo>
                    <a:pt x="726" y="1079"/>
                  </a:lnTo>
                  <a:lnTo>
                    <a:pt x="724" y="1079"/>
                  </a:lnTo>
                  <a:lnTo>
                    <a:pt x="722" y="1079"/>
                  </a:lnTo>
                  <a:lnTo>
                    <a:pt x="721" y="1079"/>
                  </a:lnTo>
                  <a:lnTo>
                    <a:pt x="717" y="1080"/>
                  </a:lnTo>
                  <a:lnTo>
                    <a:pt x="715" y="1082"/>
                  </a:lnTo>
                  <a:lnTo>
                    <a:pt x="713" y="1082"/>
                  </a:lnTo>
                  <a:lnTo>
                    <a:pt x="711" y="1082"/>
                  </a:lnTo>
                  <a:lnTo>
                    <a:pt x="713" y="1082"/>
                  </a:lnTo>
                  <a:lnTo>
                    <a:pt x="715" y="1082"/>
                  </a:lnTo>
                  <a:lnTo>
                    <a:pt x="715" y="1084"/>
                  </a:lnTo>
                  <a:lnTo>
                    <a:pt x="717" y="1086"/>
                  </a:lnTo>
                  <a:lnTo>
                    <a:pt x="717" y="1084"/>
                  </a:lnTo>
                  <a:lnTo>
                    <a:pt x="715" y="1082"/>
                  </a:lnTo>
                  <a:lnTo>
                    <a:pt x="717" y="1080"/>
                  </a:lnTo>
                  <a:lnTo>
                    <a:pt x="719" y="1080"/>
                  </a:lnTo>
                  <a:lnTo>
                    <a:pt x="719" y="1082"/>
                  </a:lnTo>
                  <a:lnTo>
                    <a:pt x="721" y="1080"/>
                  </a:lnTo>
                  <a:lnTo>
                    <a:pt x="722" y="1079"/>
                  </a:lnTo>
                  <a:lnTo>
                    <a:pt x="724" y="1080"/>
                  </a:lnTo>
                  <a:lnTo>
                    <a:pt x="726" y="1080"/>
                  </a:lnTo>
                  <a:lnTo>
                    <a:pt x="726" y="1082"/>
                  </a:lnTo>
                  <a:lnTo>
                    <a:pt x="728" y="1084"/>
                  </a:lnTo>
                  <a:lnTo>
                    <a:pt x="728" y="1086"/>
                  </a:lnTo>
                  <a:lnTo>
                    <a:pt x="728" y="1091"/>
                  </a:lnTo>
                  <a:lnTo>
                    <a:pt x="728" y="1093"/>
                  </a:lnTo>
                  <a:lnTo>
                    <a:pt x="730" y="1095"/>
                  </a:lnTo>
                  <a:lnTo>
                    <a:pt x="732" y="1095"/>
                  </a:lnTo>
                  <a:lnTo>
                    <a:pt x="732" y="1093"/>
                  </a:lnTo>
                  <a:lnTo>
                    <a:pt x="730" y="1093"/>
                  </a:lnTo>
                  <a:lnTo>
                    <a:pt x="728" y="1091"/>
                  </a:lnTo>
                  <a:lnTo>
                    <a:pt x="728" y="1090"/>
                  </a:lnTo>
                  <a:lnTo>
                    <a:pt x="730" y="1086"/>
                  </a:lnTo>
                  <a:lnTo>
                    <a:pt x="730" y="1084"/>
                  </a:lnTo>
                  <a:lnTo>
                    <a:pt x="728" y="1082"/>
                  </a:lnTo>
                  <a:lnTo>
                    <a:pt x="728" y="1080"/>
                  </a:lnTo>
                  <a:lnTo>
                    <a:pt x="730" y="1080"/>
                  </a:lnTo>
                  <a:lnTo>
                    <a:pt x="732" y="1080"/>
                  </a:lnTo>
                  <a:lnTo>
                    <a:pt x="733" y="1082"/>
                  </a:lnTo>
                  <a:lnTo>
                    <a:pt x="735" y="1082"/>
                  </a:lnTo>
                  <a:lnTo>
                    <a:pt x="737" y="1086"/>
                  </a:lnTo>
                  <a:lnTo>
                    <a:pt x="737" y="1084"/>
                  </a:lnTo>
                  <a:lnTo>
                    <a:pt x="735" y="1082"/>
                  </a:lnTo>
                  <a:lnTo>
                    <a:pt x="739" y="1080"/>
                  </a:lnTo>
                  <a:lnTo>
                    <a:pt x="741" y="1080"/>
                  </a:lnTo>
                  <a:lnTo>
                    <a:pt x="743" y="1080"/>
                  </a:lnTo>
                  <a:lnTo>
                    <a:pt x="745" y="1080"/>
                  </a:lnTo>
                  <a:lnTo>
                    <a:pt x="745" y="1079"/>
                  </a:lnTo>
                  <a:lnTo>
                    <a:pt x="746" y="1077"/>
                  </a:lnTo>
                  <a:lnTo>
                    <a:pt x="748" y="1075"/>
                  </a:lnTo>
                  <a:lnTo>
                    <a:pt x="748" y="1077"/>
                  </a:lnTo>
                  <a:lnTo>
                    <a:pt x="750" y="1077"/>
                  </a:lnTo>
                  <a:lnTo>
                    <a:pt x="750" y="1079"/>
                  </a:lnTo>
                  <a:lnTo>
                    <a:pt x="750" y="1080"/>
                  </a:lnTo>
                  <a:lnTo>
                    <a:pt x="752" y="1080"/>
                  </a:lnTo>
                  <a:lnTo>
                    <a:pt x="754" y="1080"/>
                  </a:lnTo>
                  <a:lnTo>
                    <a:pt x="752" y="1079"/>
                  </a:lnTo>
                  <a:lnTo>
                    <a:pt x="750" y="1079"/>
                  </a:lnTo>
                  <a:lnTo>
                    <a:pt x="750" y="1075"/>
                  </a:lnTo>
                  <a:lnTo>
                    <a:pt x="752" y="1075"/>
                  </a:lnTo>
                  <a:lnTo>
                    <a:pt x="752" y="1073"/>
                  </a:lnTo>
                  <a:lnTo>
                    <a:pt x="754" y="1073"/>
                  </a:lnTo>
                  <a:lnTo>
                    <a:pt x="754" y="1071"/>
                  </a:lnTo>
                  <a:lnTo>
                    <a:pt x="756" y="1071"/>
                  </a:lnTo>
                  <a:lnTo>
                    <a:pt x="757" y="1071"/>
                  </a:lnTo>
                  <a:lnTo>
                    <a:pt x="757" y="1069"/>
                  </a:lnTo>
                  <a:lnTo>
                    <a:pt x="759" y="1067"/>
                  </a:lnTo>
                  <a:lnTo>
                    <a:pt x="761" y="1067"/>
                  </a:lnTo>
                  <a:lnTo>
                    <a:pt x="761" y="1069"/>
                  </a:lnTo>
                  <a:lnTo>
                    <a:pt x="761" y="1071"/>
                  </a:lnTo>
                  <a:lnTo>
                    <a:pt x="763" y="1069"/>
                  </a:lnTo>
                  <a:lnTo>
                    <a:pt x="765" y="1069"/>
                  </a:lnTo>
                  <a:lnTo>
                    <a:pt x="767" y="1069"/>
                  </a:lnTo>
                  <a:lnTo>
                    <a:pt x="767" y="1071"/>
                  </a:lnTo>
                  <a:lnTo>
                    <a:pt x="765" y="1073"/>
                  </a:lnTo>
                  <a:lnTo>
                    <a:pt x="767" y="1073"/>
                  </a:lnTo>
                  <a:lnTo>
                    <a:pt x="767" y="1071"/>
                  </a:lnTo>
                  <a:lnTo>
                    <a:pt x="770" y="1071"/>
                  </a:lnTo>
                  <a:lnTo>
                    <a:pt x="772" y="1073"/>
                  </a:lnTo>
                  <a:lnTo>
                    <a:pt x="776" y="1073"/>
                  </a:lnTo>
                  <a:lnTo>
                    <a:pt x="778" y="1075"/>
                  </a:lnTo>
                  <a:lnTo>
                    <a:pt x="785" y="1073"/>
                  </a:lnTo>
                  <a:lnTo>
                    <a:pt x="793" y="1069"/>
                  </a:lnTo>
                  <a:lnTo>
                    <a:pt x="798" y="1066"/>
                  </a:lnTo>
                  <a:lnTo>
                    <a:pt x="804" y="1064"/>
                  </a:lnTo>
                  <a:lnTo>
                    <a:pt x="813" y="1060"/>
                  </a:lnTo>
                  <a:lnTo>
                    <a:pt x="815" y="1058"/>
                  </a:lnTo>
                  <a:lnTo>
                    <a:pt x="817" y="1058"/>
                  </a:lnTo>
                  <a:lnTo>
                    <a:pt x="817" y="1056"/>
                  </a:lnTo>
                  <a:lnTo>
                    <a:pt x="818" y="1056"/>
                  </a:lnTo>
                  <a:lnTo>
                    <a:pt x="820" y="1055"/>
                  </a:lnTo>
                  <a:lnTo>
                    <a:pt x="826" y="1053"/>
                  </a:lnTo>
                  <a:lnTo>
                    <a:pt x="831" y="1053"/>
                  </a:lnTo>
                  <a:lnTo>
                    <a:pt x="837" y="1053"/>
                  </a:lnTo>
                  <a:lnTo>
                    <a:pt x="839" y="1051"/>
                  </a:lnTo>
                  <a:lnTo>
                    <a:pt x="842" y="1051"/>
                  </a:lnTo>
                  <a:lnTo>
                    <a:pt x="844" y="1053"/>
                  </a:lnTo>
                  <a:lnTo>
                    <a:pt x="846" y="1053"/>
                  </a:lnTo>
                  <a:lnTo>
                    <a:pt x="848" y="1053"/>
                  </a:lnTo>
                  <a:lnTo>
                    <a:pt x="850" y="1053"/>
                  </a:lnTo>
                  <a:lnTo>
                    <a:pt x="852" y="1053"/>
                  </a:lnTo>
                  <a:lnTo>
                    <a:pt x="866" y="1051"/>
                  </a:lnTo>
                  <a:lnTo>
                    <a:pt x="866" y="1053"/>
                  </a:lnTo>
                  <a:lnTo>
                    <a:pt x="866" y="1055"/>
                  </a:lnTo>
                  <a:lnTo>
                    <a:pt x="866" y="1056"/>
                  </a:lnTo>
                  <a:lnTo>
                    <a:pt x="866" y="1058"/>
                  </a:lnTo>
                  <a:lnTo>
                    <a:pt x="866" y="1060"/>
                  </a:lnTo>
                  <a:lnTo>
                    <a:pt x="866" y="1062"/>
                  </a:lnTo>
                  <a:lnTo>
                    <a:pt x="866" y="1064"/>
                  </a:lnTo>
                  <a:lnTo>
                    <a:pt x="866" y="1066"/>
                  </a:lnTo>
                  <a:lnTo>
                    <a:pt x="866" y="1067"/>
                  </a:lnTo>
                  <a:lnTo>
                    <a:pt x="866" y="1069"/>
                  </a:lnTo>
                  <a:lnTo>
                    <a:pt x="866" y="1071"/>
                  </a:lnTo>
                  <a:lnTo>
                    <a:pt x="866" y="1073"/>
                  </a:lnTo>
                  <a:lnTo>
                    <a:pt x="866" y="1075"/>
                  </a:lnTo>
                  <a:lnTo>
                    <a:pt x="866" y="1077"/>
                  </a:lnTo>
                  <a:lnTo>
                    <a:pt x="866" y="1079"/>
                  </a:lnTo>
                  <a:lnTo>
                    <a:pt x="866" y="1080"/>
                  </a:lnTo>
                  <a:lnTo>
                    <a:pt x="868" y="1080"/>
                  </a:lnTo>
                  <a:lnTo>
                    <a:pt x="868" y="1082"/>
                  </a:lnTo>
                  <a:lnTo>
                    <a:pt x="868" y="1084"/>
                  </a:lnTo>
                  <a:lnTo>
                    <a:pt x="868" y="1086"/>
                  </a:lnTo>
                  <a:lnTo>
                    <a:pt x="870" y="1086"/>
                  </a:lnTo>
                  <a:lnTo>
                    <a:pt x="870" y="1088"/>
                  </a:lnTo>
                  <a:lnTo>
                    <a:pt x="870" y="1090"/>
                  </a:lnTo>
                  <a:lnTo>
                    <a:pt x="870" y="1091"/>
                  </a:lnTo>
                  <a:lnTo>
                    <a:pt x="870" y="1093"/>
                  </a:lnTo>
                  <a:lnTo>
                    <a:pt x="872" y="1095"/>
                  </a:lnTo>
                  <a:lnTo>
                    <a:pt x="872" y="1097"/>
                  </a:lnTo>
                  <a:lnTo>
                    <a:pt x="872" y="1099"/>
                  </a:lnTo>
                  <a:lnTo>
                    <a:pt x="872" y="1101"/>
                  </a:lnTo>
                  <a:lnTo>
                    <a:pt x="874" y="1101"/>
                  </a:lnTo>
                  <a:lnTo>
                    <a:pt x="874" y="1103"/>
                  </a:lnTo>
                  <a:lnTo>
                    <a:pt x="874" y="1104"/>
                  </a:lnTo>
                  <a:lnTo>
                    <a:pt x="876" y="1104"/>
                  </a:lnTo>
                  <a:lnTo>
                    <a:pt x="876" y="1106"/>
                  </a:lnTo>
                  <a:lnTo>
                    <a:pt x="876" y="1108"/>
                  </a:lnTo>
                  <a:lnTo>
                    <a:pt x="878" y="1108"/>
                  </a:lnTo>
                  <a:lnTo>
                    <a:pt x="878" y="1110"/>
                  </a:lnTo>
                  <a:lnTo>
                    <a:pt x="879" y="1110"/>
                  </a:lnTo>
                  <a:lnTo>
                    <a:pt x="879" y="1112"/>
                  </a:lnTo>
                  <a:lnTo>
                    <a:pt x="881" y="1112"/>
                  </a:lnTo>
                  <a:lnTo>
                    <a:pt x="881" y="1114"/>
                  </a:lnTo>
                  <a:lnTo>
                    <a:pt x="883" y="1114"/>
                  </a:lnTo>
                  <a:lnTo>
                    <a:pt x="883" y="1116"/>
                  </a:lnTo>
                  <a:lnTo>
                    <a:pt x="885" y="1116"/>
                  </a:lnTo>
                  <a:lnTo>
                    <a:pt x="885" y="1114"/>
                  </a:lnTo>
                  <a:lnTo>
                    <a:pt x="883" y="1114"/>
                  </a:lnTo>
                  <a:lnTo>
                    <a:pt x="883" y="1112"/>
                  </a:lnTo>
                  <a:lnTo>
                    <a:pt x="885" y="1112"/>
                  </a:lnTo>
                  <a:lnTo>
                    <a:pt x="887" y="1114"/>
                  </a:lnTo>
                  <a:lnTo>
                    <a:pt x="889" y="1114"/>
                  </a:lnTo>
                  <a:lnTo>
                    <a:pt x="890" y="1112"/>
                  </a:lnTo>
                  <a:lnTo>
                    <a:pt x="890" y="1110"/>
                  </a:lnTo>
                  <a:lnTo>
                    <a:pt x="892" y="1108"/>
                  </a:lnTo>
                  <a:lnTo>
                    <a:pt x="890" y="1106"/>
                  </a:lnTo>
                  <a:lnTo>
                    <a:pt x="890" y="1104"/>
                  </a:lnTo>
                  <a:lnTo>
                    <a:pt x="892" y="1104"/>
                  </a:lnTo>
                  <a:lnTo>
                    <a:pt x="894" y="1104"/>
                  </a:lnTo>
                  <a:lnTo>
                    <a:pt x="896" y="1104"/>
                  </a:lnTo>
                  <a:lnTo>
                    <a:pt x="898" y="1104"/>
                  </a:lnTo>
                  <a:lnTo>
                    <a:pt x="900" y="1104"/>
                  </a:lnTo>
                  <a:lnTo>
                    <a:pt x="900" y="1103"/>
                  </a:lnTo>
                  <a:lnTo>
                    <a:pt x="902" y="1101"/>
                  </a:lnTo>
                  <a:lnTo>
                    <a:pt x="902" y="1099"/>
                  </a:lnTo>
                  <a:lnTo>
                    <a:pt x="903" y="1097"/>
                  </a:lnTo>
                  <a:lnTo>
                    <a:pt x="903" y="1093"/>
                  </a:lnTo>
                  <a:lnTo>
                    <a:pt x="902" y="1093"/>
                  </a:lnTo>
                  <a:lnTo>
                    <a:pt x="902" y="1091"/>
                  </a:lnTo>
                  <a:lnTo>
                    <a:pt x="900" y="1091"/>
                  </a:lnTo>
                  <a:lnTo>
                    <a:pt x="900" y="1090"/>
                  </a:lnTo>
                  <a:lnTo>
                    <a:pt x="898" y="1090"/>
                  </a:lnTo>
                  <a:lnTo>
                    <a:pt x="896" y="1088"/>
                  </a:lnTo>
                  <a:lnTo>
                    <a:pt x="894" y="1088"/>
                  </a:lnTo>
                  <a:lnTo>
                    <a:pt x="892" y="1088"/>
                  </a:lnTo>
                  <a:lnTo>
                    <a:pt x="890" y="1088"/>
                  </a:lnTo>
                  <a:lnTo>
                    <a:pt x="890" y="1086"/>
                  </a:lnTo>
                  <a:lnTo>
                    <a:pt x="889" y="1086"/>
                  </a:lnTo>
                  <a:lnTo>
                    <a:pt x="887" y="1086"/>
                  </a:lnTo>
                  <a:lnTo>
                    <a:pt x="887" y="1088"/>
                  </a:lnTo>
                  <a:lnTo>
                    <a:pt x="885" y="1088"/>
                  </a:lnTo>
                  <a:lnTo>
                    <a:pt x="883" y="1088"/>
                  </a:lnTo>
                  <a:lnTo>
                    <a:pt x="881" y="1088"/>
                  </a:lnTo>
                  <a:lnTo>
                    <a:pt x="879" y="1088"/>
                  </a:lnTo>
                  <a:lnTo>
                    <a:pt x="878" y="1088"/>
                  </a:lnTo>
                  <a:lnTo>
                    <a:pt x="878" y="1086"/>
                  </a:lnTo>
                  <a:lnTo>
                    <a:pt x="876" y="1086"/>
                  </a:lnTo>
                  <a:lnTo>
                    <a:pt x="876" y="1084"/>
                  </a:lnTo>
                  <a:lnTo>
                    <a:pt x="876" y="1082"/>
                  </a:lnTo>
                  <a:lnTo>
                    <a:pt x="876" y="1080"/>
                  </a:lnTo>
                  <a:lnTo>
                    <a:pt x="878" y="1080"/>
                  </a:lnTo>
                  <a:lnTo>
                    <a:pt x="879" y="1080"/>
                  </a:lnTo>
                  <a:lnTo>
                    <a:pt x="879" y="1079"/>
                  </a:lnTo>
                  <a:lnTo>
                    <a:pt x="881" y="1079"/>
                  </a:lnTo>
                  <a:lnTo>
                    <a:pt x="883" y="1079"/>
                  </a:lnTo>
                  <a:lnTo>
                    <a:pt x="883" y="1077"/>
                  </a:lnTo>
                  <a:lnTo>
                    <a:pt x="885" y="1077"/>
                  </a:lnTo>
                  <a:lnTo>
                    <a:pt x="885" y="1075"/>
                  </a:lnTo>
                  <a:lnTo>
                    <a:pt x="887" y="1075"/>
                  </a:lnTo>
                  <a:lnTo>
                    <a:pt x="887" y="1073"/>
                  </a:lnTo>
                  <a:lnTo>
                    <a:pt x="887" y="1071"/>
                  </a:lnTo>
                  <a:lnTo>
                    <a:pt x="889" y="1071"/>
                  </a:lnTo>
                  <a:lnTo>
                    <a:pt x="890" y="1071"/>
                  </a:lnTo>
                  <a:lnTo>
                    <a:pt x="890" y="1069"/>
                  </a:lnTo>
                  <a:lnTo>
                    <a:pt x="890" y="1071"/>
                  </a:lnTo>
                  <a:lnTo>
                    <a:pt x="890" y="1069"/>
                  </a:lnTo>
                  <a:lnTo>
                    <a:pt x="890" y="1067"/>
                  </a:lnTo>
                  <a:lnTo>
                    <a:pt x="890" y="1066"/>
                  </a:lnTo>
                  <a:lnTo>
                    <a:pt x="892" y="1066"/>
                  </a:lnTo>
                  <a:lnTo>
                    <a:pt x="892" y="1064"/>
                  </a:lnTo>
                  <a:lnTo>
                    <a:pt x="890" y="1062"/>
                  </a:lnTo>
                  <a:lnTo>
                    <a:pt x="892" y="1062"/>
                  </a:lnTo>
                  <a:lnTo>
                    <a:pt x="892" y="1060"/>
                  </a:lnTo>
                  <a:lnTo>
                    <a:pt x="894" y="1060"/>
                  </a:lnTo>
                  <a:lnTo>
                    <a:pt x="894" y="1058"/>
                  </a:lnTo>
                  <a:lnTo>
                    <a:pt x="892" y="1058"/>
                  </a:lnTo>
                  <a:lnTo>
                    <a:pt x="890" y="1058"/>
                  </a:lnTo>
                  <a:lnTo>
                    <a:pt x="889" y="1058"/>
                  </a:lnTo>
                  <a:lnTo>
                    <a:pt x="887" y="1058"/>
                  </a:lnTo>
                  <a:lnTo>
                    <a:pt x="885" y="1058"/>
                  </a:lnTo>
                  <a:lnTo>
                    <a:pt x="883" y="1058"/>
                  </a:lnTo>
                  <a:lnTo>
                    <a:pt x="881" y="1058"/>
                  </a:lnTo>
                  <a:lnTo>
                    <a:pt x="879" y="1058"/>
                  </a:lnTo>
                  <a:lnTo>
                    <a:pt x="878" y="1058"/>
                  </a:lnTo>
                  <a:lnTo>
                    <a:pt x="878" y="1056"/>
                  </a:lnTo>
                  <a:lnTo>
                    <a:pt x="876" y="1056"/>
                  </a:lnTo>
                  <a:lnTo>
                    <a:pt x="876" y="1055"/>
                  </a:lnTo>
                  <a:lnTo>
                    <a:pt x="876" y="1053"/>
                  </a:lnTo>
                  <a:lnTo>
                    <a:pt x="878" y="1053"/>
                  </a:lnTo>
                  <a:lnTo>
                    <a:pt x="878" y="1051"/>
                  </a:lnTo>
                  <a:lnTo>
                    <a:pt x="879" y="1051"/>
                  </a:lnTo>
                  <a:lnTo>
                    <a:pt x="879" y="1049"/>
                  </a:lnTo>
                  <a:lnTo>
                    <a:pt x="879" y="1047"/>
                  </a:lnTo>
                  <a:lnTo>
                    <a:pt x="881" y="1047"/>
                  </a:lnTo>
                  <a:lnTo>
                    <a:pt x="881" y="1045"/>
                  </a:lnTo>
                  <a:lnTo>
                    <a:pt x="881" y="1043"/>
                  </a:lnTo>
                  <a:lnTo>
                    <a:pt x="881" y="1042"/>
                  </a:lnTo>
                  <a:lnTo>
                    <a:pt x="883" y="1042"/>
                  </a:lnTo>
                  <a:lnTo>
                    <a:pt x="883" y="1040"/>
                  </a:lnTo>
                  <a:lnTo>
                    <a:pt x="883" y="1038"/>
                  </a:lnTo>
                  <a:lnTo>
                    <a:pt x="885" y="1038"/>
                  </a:lnTo>
                  <a:lnTo>
                    <a:pt x="885" y="1036"/>
                  </a:lnTo>
                  <a:lnTo>
                    <a:pt x="887" y="1036"/>
                  </a:lnTo>
                  <a:lnTo>
                    <a:pt x="887" y="1034"/>
                  </a:lnTo>
                  <a:lnTo>
                    <a:pt x="887" y="1032"/>
                  </a:lnTo>
                  <a:lnTo>
                    <a:pt x="889" y="1032"/>
                  </a:lnTo>
                  <a:lnTo>
                    <a:pt x="889" y="1031"/>
                  </a:lnTo>
                  <a:lnTo>
                    <a:pt x="890" y="1031"/>
                  </a:lnTo>
                  <a:lnTo>
                    <a:pt x="890" y="1029"/>
                  </a:lnTo>
                  <a:lnTo>
                    <a:pt x="892" y="1029"/>
                  </a:lnTo>
                  <a:lnTo>
                    <a:pt x="892" y="1027"/>
                  </a:lnTo>
                  <a:lnTo>
                    <a:pt x="894" y="1025"/>
                  </a:lnTo>
                  <a:lnTo>
                    <a:pt x="896" y="1023"/>
                  </a:lnTo>
                  <a:lnTo>
                    <a:pt x="898" y="1023"/>
                  </a:lnTo>
                  <a:lnTo>
                    <a:pt x="898" y="1021"/>
                  </a:lnTo>
                  <a:lnTo>
                    <a:pt x="900" y="1021"/>
                  </a:lnTo>
                  <a:lnTo>
                    <a:pt x="900" y="1019"/>
                  </a:lnTo>
                  <a:lnTo>
                    <a:pt x="902" y="1019"/>
                  </a:lnTo>
                  <a:lnTo>
                    <a:pt x="902" y="1018"/>
                  </a:lnTo>
                  <a:lnTo>
                    <a:pt x="903" y="1018"/>
                  </a:lnTo>
                  <a:lnTo>
                    <a:pt x="903" y="1016"/>
                  </a:lnTo>
                  <a:lnTo>
                    <a:pt x="905" y="1016"/>
                  </a:lnTo>
                  <a:lnTo>
                    <a:pt x="905" y="1014"/>
                  </a:lnTo>
                  <a:lnTo>
                    <a:pt x="907" y="1014"/>
                  </a:lnTo>
                  <a:lnTo>
                    <a:pt x="909" y="1014"/>
                  </a:lnTo>
                  <a:lnTo>
                    <a:pt x="909" y="1012"/>
                  </a:lnTo>
                  <a:lnTo>
                    <a:pt x="911" y="1012"/>
                  </a:lnTo>
                  <a:lnTo>
                    <a:pt x="911" y="1010"/>
                  </a:lnTo>
                  <a:lnTo>
                    <a:pt x="913" y="1010"/>
                  </a:lnTo>
                  <a:lnTo>
                    <a:pt x="913" y="1008"/>
                  </a:lnTo>
                  <a:lnTo>
                    <a:pt x="914" y="1008"/>
                  </a:lnTo>
                  <a:lnTo>
                    <a:pt x="914" y="1007"/>
                  </a:lnTo>
                  <a:lnTo>
                    <a:pt x="916" y="1007"/>
                  </a:lnTo>
                  <a:lnTo>
                    <a:pt x="916" y="1005"/>
                  </a:lnTo>
                  <a:lnTo>
                    <a:pt x="916" y="1003"/>
                  </a:lnTo>
                  <a:lnTo>
                    <a:pt x="918" y="1003"/>
                  </a:lnTo>
                  <a:lnTo>
                    <a:pt x="918" y="1001"/>
                  </a:lnTo>
                  <a:lnTo>
                    <a:pt x="918" y="999"/>
                  </a:lnTo>
                  <a:lnTo>
                    <a:pt x="920" y="999"/>
                  </a:lnTo>
                  <a:lnTo>
                    <a:pt x="920" y="997"/>
                  </a:lnTo>
                  <a:lnTo>
                    <a:pt x="922" y="997"/>
                  </a:lnTo>
                  <a:lnTo>
                    <a:pt x="924" y="997"/>
                  </a:lnTo>
                  <a:lnTo>
                    <a:pt x="924" y="995"/>
                  </a:lnTo>
                  <a:lnTo>
                    <a:pt x="926" y="995"/>
                  </a:lnTo>
                  <a:lnTo>
                    <a:pt x="927" y="995"/>
                  </a:lnTo>
                  <a:lnTo>
                    <a:pt x="929" y="995"/>
                  </a:lnTo>
                  <a:lnTo>
                    <a:pt x="931" y="995"/>
                  </a:lnTo>
                  <a:lnTo>
                    <a:pt x="931" y="994"/>
                  </a:lnTo>
                  <a:lnTo>
                    <a:pt x="933" y="994"/>
                  </a:lnTo>
                  <a:lnTo>
                    <a:pt x="935" y="994"/>
                  </a:lnTo>
                  <a:lnTo>
                    <a:pt x="937" y="994"/>
                  </a:lnTo>
                  <a:lnTo>
                    <a:pt x="937" y="992"/>
                  </a:lnTo>
                  <a:lnTo>
                    <a:pt x="938" y="992"/>
                  </a:lnTo>
                  <a:lnTo>
                    <a:pt x="940" y="992"/>
                  </a:lnTo>
                  <a:lnTo>
                    <a:pt x="940" y="990"/>
                  </a:lnTo>
                  <a:lnTo>
                    <a:pt x="942" y="990"/>
                  </a:lnTo>
                  <a:lnTo>
                    <a:pt x="944" y="990"/>
                  </a:lnTo>
                  <a:lnTo>
                    <a:pt x="944" y="988"/>
                  </a:lnTo>
                  <a:lnTo>
                    <a:pt x="946" y="988"/>
                  </a:lnTo>
                  <a:lnTo>
                    <a:pt x="946" y="986"/>
                  </a:lnTo>
                  <a:lnTo>
                    <a:pt x="948" y="986"/>
                  </a:lnTo>
                  <a:lnTo>
                    <a:pt x="948" y="984"/>
                  </a:lnTo>
                  <a:lnTo>
                    <a:pt x="950" y="984"/>
                  </a:lnTo>
                  <a:lnTo>
                    <a:pt x="950" y="983"/>
                  </a:lnTo>
                  <a:lnTo>
                    <a:pt x="951" y="983"/>
                  </a:lnTo>
                  <a:lnTo>
                    <a:pt x="953" y="983"/>
                  </a:lnTo>
                  <a:lnTo>
                    <a:pt x="953" y="981"/>
                  </a:lnTo>
                  <a:lnTo>
                    <a:pt x="955" y="981"/>
                  </a:lnTo>
                  <a:lnTo>
                    <a:pt x="957" y="981"/>
                  </a:lnTo>
                  <a:lnTo>
                    <a:pt x="957" y="979"/>
                  </a:lnTo>
                  <a:lnTo>
                    <a:pt x="959" y="979"/>
                  </a:lnTo>
                  <a:lnTo>
                    <a:pt x="961" y="979"/>
                  </a:lnTo>
                  <a:lnTo>
                    <a:pt x="961" y="977"/>
                  </a:lnTo>
                  <a:lnTo>
                    <a:pt x="962" y="977"/>
                  </a:lnTo>
                  <a:lnTo>
                    <a:pt x="962" y="975"/>
                  </a:lnTo>
                  <a:lnTo>
                    <a:pt x="964" y="975"/>
                  </a:lnTo>
                  <a:lnTo>
                    <a:pt x="964" y="973"/>
                  </a:lnTo>
                  <a:lnTo>
                    <a:pt x="966" y="973"/>
                  </a:lnTo>
                  <a:lnTo>
                    <a:pt x="966" y="971"/>
                  </a:lnTo>
                  <a:lnTo>
                    <a:pt x="968" y="971"/>
                  </a:lnTo>
                  <a:lnTo>
                    <a:pt x="968" y="970"/>
                  </a:lnTo>
                  <a:lnTo>
                    <a:pt x="968" y="968"/>
                  </a:lnTo>
                  <a:lnTo>
                    <a:pt x="970" y="968"/>
                  </a:lnTo>
                  <a:lnTo>
                    <a:pt x="972" y="968"/>
                  </a:lnTo>
                  <a:lnTo>
                    <a:pt x="972" y="966"/>
                  </a:lnTo>
                  <a:lnTo>
                    <a:pt x="974" y="966"/>
                  </a:lnTo>
                  <a:lnTo>
                    <a:pt x="974" y="964"/>
                  </a:lnTo>
                  <a:lnTo>
                    <a:pt x="975" y="964"/>
                  </a:lnTo>
                  <a:lnTo>
                    <a:pt x="977" y="962"/>
                  </a:lnTo>
                  <a:lnTo>
                    <a:pt x="979" y="962"/>
                  </a:lnTo>
                  <a:lnTo>
                    <a:pt x="979" y="960"/>
                  </a:lnTo>
                  <a:lnTo>
                    <a:pt x="981" y="960"/>
                  </a:lnTo>
                  <a:lnTo>
                    <a:pt x="983" y="960"/>
                  </a:lnTo>
                  <a:lnTo>
                    <a:pt x="983" y="959"/>
                  </a:lnTo>
                  <a:lnTo>
                    <a:pt x="985" y="959"/>
                  </a:lnTo>
                  <a:lnTo>
                    <a:pt x="987" y="957"/>
                  </a:lnTo>
                  <a:lnTo>
                    <a:pt x="988" y="955"/>
                  </a:lnTo>
                  <a:lnTo>
                    <a:pt x="990" y="955"/>
                  </a:lnTo>
                  <a:lnTo>
                    <a:pt x="990" y="953"/>
                  </a:lnTo>
                  <a:lnTo>
                    <a:pt x="992" y="953"/>
                  </a:lnTo>
                  <a:lnTo>
                    <a:pt x="992" y="951"/>
                  </a:lnTo>
                  <a:lnTo>
                    <a:pt x="994" y="951"/>
                  </a:lnTo>
                  <a:lnTo>
                    <a:pt x="996" y="951"/>
                  </a:lnTo>
                  <a:lnTo>
                    <a:pt x="996" y="949"/>
                  </a:lnTo>
                  <a:lnTo>
                    <a:pt x="998" y="949"/>
                  </a:lnTo>
                  <a:lnTo>
                    <a:pt x="998" y="947"/>
                  </a:lnTo>
                  <a:lnTo>
                    <a:pt x="999" y="947"/>
                  </a:lnTo>
                  <a:lnTo>
                    <a:pt x="999" y="946"/>
                  </a:lnTo>
                  <a:lnTo>
                    <a:pt x="1001" y="946"/>
                  </a:lnTo>
                  <a:lnTo>
                    <a:pt x="1001" y="944"/>
                  </a:lnTo>
                  <a:lnTo>
                    <a:pt x="1003" y="944"/>
                  </a:lnTo>
                  <a:lnTo>
                    <a:pt x="1003" y="942"/>
                  </a:lnTo>
                  <a:lnTo>
                    <a:pt x="1005" y="942"/>
                  </a:lnTo>
                  <a:lnTo>
                    <a:pt x="1005" y="940"/>
                  </a:lnTo>
                  <a:lnTo>
                    <a:pt x="1007" y="940"/>
                  </a:lnTo>
                  <a:lnTo>
                    <a:pt x="1007" y="938"/>
                  </a:lnTo>
                  <a:lnTo>
                    <a:pt x="1009" y="938"/>
                  </a:lnTo>
                  <a:lnTo>
                    <a:pt x="1011" y="938"/>
                  </a:lnTo>
                  <a:lnTo>
                    <a:pt x="1011" y="936"/>
                  </a:lnTo>
                  <a:lnTo>
                    <a:pt x="1012" y="936"/>
                  </a:lnTo>
                  <a:lnTo>
                    <a:pt x="1014" y="935"/>
                  </a:lnTo>
                  <a:lnTo>
                    <a:pt x="1016" y="935"/>
                  </a:lnTo>
                  <a:lnTo>
                    <a:pt x="1018" y="933"/>
                  </a:lnTo>
                  <a:lnTo>
                    <a:pt x="1018" y="931"/>
                  </a:lnTo>
                  <a:lnTo>
                    <a:pt x="1020" y="931"/>
                  </a:lnTo>
                  <a:lnTo>
                    <a:pt x="1022" y="929"/>
                  </a:lnTo>
                  <a:lnTo>
                    <a:pt x="1023" y="929"/>
                  </a:lnTo>
                  <a:lnTo>
                    <a:pt x="1023" y="927"/>
                  </a:lnTo>
                  <a:lnTo>
                    <a:pt x="1025" y="927"/>
                  </a:lnTo>
                  <a:lnTo>
                    <a:pt x="1027" y="927"/>
                  </a:lnTo>
                  <a:lnTo>
                    <a:pt x="1027" y="925"/>
                  </a:lnTo>
                  <a:lnTo>
                    <a:pt x="1029" y="925"/>
                  </a:lnTo>
                  <a:lnTo>
                    <a:pt x="1029" y="923"/>
                  </a:lnTo>
                  <a:lnTo>
                    <a:pt x="1031" y="923"/>
                  </a:lnTo>
                  <a:lnTo>
                    <a:pt x="1033" y="922"/>
                  </a:lnTo>
                  <a:lnTo>
                    <a:pt x="1033" y="920"/>
                  </a:lnTo>
                  <a:lnTo>
                    <a:pt x="1035" y="920"/>
                  </a:lnTo>
                  <a:lnTo>
                    <a:pt x="1036" y="918"/>
                  </a:lnTo>
                  <a:lnTo>
                    <a:pt x="1038" y="918"/>
                  </a:lnTo>
                  <a:lnTo>
                    <a:pt x="1038" y="916"/>
                  </a:lnTo>
                  <a:lnTo>
                    <a:pt x="1040" y="916"/>
                  </a:lnTo>
                  <a:lnTo>
                    <a:pt x="1042" y="916"/>
                  </a:lnTo>
                  <a:lnTo>
                    <a:pt x="1044" y="916"/>
                  </a:lnTo>
                  <a:lnTo>
                    <a:pt x="1044" y="914"/>
                  </a:lnTo>
                  <a:lnTo>
                    <a:pt x="1046" y="914"/>
                  </a:lnTo>
                  <a:lnTo>
                    <a:pt x="1047" y="914"/>
                  </a:lnTo>
                  <a:lnTo>
                    <a:pt x="1047" y="912"/>
                  </a:lnTo>
                  <a:lnTo>
                    <a:pt x="1049" y="912"/>
                  </a:lnTo>
                  <a:lnTo>
                    <a:pt x="1051" y="912"/>
                  </a:lnTo>
                  <a:lnTo>
                    <a:pt x="1053" y="912"/>
                  </a:lnTo>
                  <a:lnTo>
                    <a:pt x="1053" y="911"/>
                  </a:lnTo>
                  <a:lnTo>
                    <a:pt x="1055" y="911"/>
                  </a:lnTo>
                  <a:lnTo>
                    <a:pt x="1057" y="911"/>
                  </a:lnTo>
                  <a:lnTo>
                    <a:pt x="1059" y="911"/>
                  </a:lnTo>
                  <a:lnTo>
                    <a:pt x="1060" y="911"/>
                  </a:lnTo>
                  <a:lnTo>
                    <a:pt x="1060" y="912"/>
                  </a:lnTo>
                  <a:lnTo>
                    <a:pt x="1060" y="914"/>
                  </a:lnTo>
                  <a:lnTo>
                    <a:pt x="1060" y="916"/>
                  </a:lnTo>
                  <a:lnTo>
                    <a:pt x="1062" y="916"/>
                  </a:lnTo>
                  <a:lnTo>
                    <a:pt x="1062" y="918"/>
                  </a:lnTo>
                  <a:lnTo>
                    <a:pt x="1060" y="920"/>
                  </a:lnTo>
                  <a:lnTo>
                    <a:pt x="1060" y="922"/>
                  </a:lnTo>
                  <a:lnTo>
                    <a:pt x="1060" y="923"/>
                  </a:lnTo>
                  <a:lnTo>
                    <a:pt x="1060" y="925"/>
                  </a:lnTo>
                  <a:lnTo>
                    <a:pt x="1060" y="927"/>
                  </a:lnTo>
                  <a:lnTo>
                    <a:pt x="1060" y="929"/>
                  </a:lnTo>
                  <a:lnTo>
                    <a:pt x="1062" y="929"/>
                  </a:lnTo>
                  <a:lnTo>
                    <a:pt x="1062" y="931"/>
                  </a:lnTo>
                  <a:lnTo>
                    <a:pt x="1062" y="933"/>
                  </a:lnTo>
                  <a:lnTo>
                    <a:pt x="1060" y="933"/>
                  </a:lnTo>
                  <a:lnTo>
                    <a:pt x="1062" y="933"/>
                  </a:lnTo>
                  <a:lnTo>
                    <a:pt x="1062" y="935"/>
                  </a:lnTo>
                  <a:lnTo>
                    <a:pt x="1064" y="935"/>
                  </a:lnTo>
                  <a:lnTo>
                    <a:pt x="1064" y="936"/>
                  </a:lnTo>
                  <a:lnTo>
                    <a:pt x="1066" y="936"/>
                  </a:lnTo>
                  <a:lnTo>
                    <a:pt x="1068" y="936"/>
                  </a:lnTo>
                  <a:lnTo>
                    <a:pt x="1068" y="938"/>
                  </a:lnTo>
                  <a:lnTo>
                    <a:pt x="1070" y="938"/>
                  </a:lnTo>
                  <a:lnTo>
                    <a:pt x="1071" y="938"/>
                  </a:lnTo>
                  <a:lnTo>
                    <a:pt x="1071" y="940"/>
                  </a:lnTo>
                  <a:lnTo>
                    <a:pt x="1073" y="940"/>
                  </a:lnTo>
                  <a:lnTo>
                    <a:pt x="1075" y="942"/>
                  </a:lnTo>
                  <a:lnTo>
                    <a:pt x="1075" y="940"/>
                  </a:lnTo>
                  <a:lnTo>
                    <a:pt x="1077" y="942"/>
                  </a:lnTo>
                  <a:lnTo>
                    <a:pt x="1079" y="942"/>
                  </a:lnTo>
                  <a:lnTo>
                    <a:pt x="1081" y="942"/>
                  </a:lnTo>
                  <a:lnTo>
                    <a:pt x="1083" y="942"/>
                  </a:lnTo>
                  <a:lnTo>
                    <a:pt x="1084" y="942"/>
                  </a:lnTo>
                  <a:lnTo>
                    <a:pt x="1084" y="944"/>
                  </a:lnTo>
                  <a:lnTo>
                    <a:pt x="1086" y="946"/>
                  </a:lnTo>
                  <a:lnTo>
                    <a:pt x="1086" y="947"/>
                  </a:lnTo>
                  <a:lnTo>
                    <a:pt x="1086" y="949"/>
                  </a:lnTo>
                  <a:lnTo>
                    <a:pt x="1088" y="949"/>
                  </a:lnTo>
                  <a:lnTo>
                    <a:pt x="1090" y="949"/>
                  </a:lnTo>
                  <a:lnTo>
                    <a:pt x="1092" y="947"/>
                  </a:lnTo>
                  <a:lnTo>
                    <a:pt x="1092" y="949"/>
                  </a:lnTo>
                  <a:lnTo>
                    <a:pt x="1092" y="951"/>
                  </a:lnTo>
                  <a:lnTo>
                    <a:pt x="1090" y="951"/>
                  </a:lnTo>
                  <a:lnTo>
                    <a:pt x="1090" y="953"/>
                  </a:lnTo>
                  <a:lnTo>
                    <a:pt x="1088" y="953"/>
                  </a:lnTo>
                  <a:lnTo>
                    <a:pt x="1088" y="955"/>
                  </a:lnTo>
                  <a:lnTo>
                    <a:pt x="1086" y="955"/>
                  </a:lnTo>
                  <a:lnTo>
                    <a:pt x="1086" y="957"/>
                  </a:lnTo>
                  <a:lnTo>
                    <a:pt x="1084" y="957"/>
                  </a:lnTo>
                  <a:lnTo>
                    <a:pt x="1084" y="959"/>
                  </a:lnTo>
                  <a:lnTo>
                    <a:pt x="1083" y="959"/>
                  </a:lnTo>
                  <a:lnTo>
                    <a:pt x="1083" y="960"/>
                  </a:lnTo>
                  <a:lnTo>
                    <a:pt x="1081" y="960"/>
                  </a:lnTo>
                  <a:lnTo>
                    <a:pt x="1081" y="962"/>
                  </a:lnTo>
                  <a:lnTo>
                    <a:pt x="1079" y="964"/>
                  </a:lnTo>
                  <a:lnTo>
                    <a:pt x="1077" y="964"/>
                  </a:lnTo>
                  <a:lnTo>
                    <a:pt x="1077" y="966"/>
                  </a:lnTo>
                  <a:lnTo>
                    <a:pt x="1075" y="966"/>
                  </a:lnTo>
                  <a:lnTo>
                    <a:pt x="1073" y="966"/>
                  </a:lnTo>
                  <a:lnTo>
                    <a:pt x="1073" y="968"/>
                  </a:lnTo>
                  <a:lnTo>
                    <a:pt x="1071" y="968"/>
                  </a:lnTo>
                  <a:lnTo>
                    <a:pt x="1070" y="968"/>
                  </a:lnTo>
                  <a:lnTo>
                    <a:pt x="1070" y="970"/>
                  </a:lnTo>
                  <a:lnTo>
                    <a:pt x="1071" y="970"/>
                  </a:lnTo>
                  <a:lnTo>
                    <a:pt x="1071" y="968"/>
                  </a:lnTo>
                  <a:lnTo>
                    <a:pt x="1071" y="970"/>
                  </a:lnTo>
                  <a:lnTo>
                    <a:pt x="1070" y="970"/>
                  </a:lnTo>
                  <a:lnTo>
                    <a:pt x="1070" y="971"/>
                  </a:lnTo>
                  <a:lnTo>
                    <a:pt x="1070" y="973"/>
                  </a:lnTo>
                  <a:lnTo>
                    <a:pt x="1068" y="973"/>
                  </a:lnTo>
                  <a:lnTo>
                    <a:pt x="1068" y="975"/>
                  </a:lnTo>
                  <a:lnTo>
                    <a:pt x="1068" y="977"/>
                  </a:lnTo>
                  <a:lnTo>
                    <a:pt x="1066" y="977"/>
                  </a:lnTo>
                  <a:lnTo>
                    <a:pt x="1066" y="979"/>
                  </a:lnTo>
                  <a:lnTo>
                    <a:pt x="1066" y="981"/>
                  </a:lnTo>
                  <a:lnTo>
                    <a:pt x="1064" y="981"/>
                  </a:lnTo>
                  <a:lnTo>
                    <a:pt x="1064" y="983"/>
                  </a:lnTo>
                  <a:lnTo>
                    <a:pt x="1064" y="984"/>
                  </a:lnTo>
                  <a:lnTo>
                    <a:pt x="1062" y="984"/>
                  </a:lnTo>
                  <a:lnTo>
                    <a:pt x="1062" y="986"/>
                  </a:lnTo>
                  <a:lnTo>
                    <a:pt x="1062" y="988"/>
                  </a:lnTo>
                  <a:lnTo>
                    <a:pt x="1062" y="990"/>
                  </a:lnTo>
                  <a:lnTo>
                    <a:pt x="1064" y="992"/>
                  </a:lnTo>
                  <a:lnTo>
                    <a:pt x="1066" y="994"/>
                  </a:lnTo>
                  <a:lnTo>
                    <a:pt x="1068" y="994"/>
                  </a:lnTo>
                  <a:lnTo>
                    <a:pt x="1068" y="992"/>
                  </a:lnTo>
                  <a:lnTo>
                    <a:pt x="1070" y="992"/>
                  </a:lnTo>
                  <a:lnTo>
                    <a:pt x="1070" y="994"/>
                  </a:lnTo>
                  <a:lnTo>
                    <a:pt x="1071" y="994"/>
                  </a:lnTo>
                  <a:lnTo>
                    <a:pt x="1073" y="994"/>
                  </a:lnTo>
                  <a:lnTo>
                    <a:pt x="1075" y="994"/>
                  </a:lnTo>
                  <a:lnTo>
                    <a:pt x="1077" y="994"/>
                  </a:lnTo>
                  <a:lnTo>
                    <a:pt x="1077" y="992"/>
                  </a:lnTo>
                  <a:lnTo>
                    <a:pt x="1079" y="992"/>
                  </a:lnTo>
                  <a:lnTo>
                    <a:pt x="1079" y="994"/>
                  </a:lnTo>
                  <a:lnTo>
                    <a:pt x="1081" y="994"/>
                  </a:lnTo>
                  <a:lnTo>
                    <a:pt x="1081" y="992"/>
                  </a:lnTo>
                  <a:lnTo>
                    <a:pt x="1083" y="992"/>
                  </a:lnTo>
                  <a:lnTo>
                    <a:pt x="1083" y="990"/>
                  </a:lnTo>
                  <a:lnTo>
                    <a:pt x="1084" y="990"/>
                  </a:lnTo>
                  <a:lnTo>
                    <a:pt x="1086" y="990"/>
                  </a:lnTo>
                  <a:lnTo>
                    <a:pt x="1088" y="990"/>
                  </a:lnTo>
                  <a:lnTo>
                    <a:pt x="1088" y="988"/>
                  </a:lnTo>
                  <a:lnTo>
                    <a:pt x="1088" y="990"/>
                  </a:lnTo>
                  <a:lnTo>
                    <a:pt x="1090" y="990"/>
                  </a:lnTo>
                  <a:lnTo>
                    <a:pt x="1090" y="988"/>
                  </a:lnTo>
                  <a:lnTo>
                    <a:pt x="1092" y="988"/>
                  </a:lnTo>
                  <a:lnTo>
                    <a:pt x="1094" y="988"/>
                  </a:lnTo>
                  <a:lnTo>
                    <a:pt x="1095" y="988"/>
                  </a:lnTo>
                  <a:lnTo>
                    <a:pt x="1097" y="988"/>
                  </a:lnTo>
                  <a:lnTo>
                    <a:pt x="1097" y="986"/>
                  </a:lnTo>
                  <a:lnTo>
                    <a:pt x="1097" y="984"/>
                  </a:lnTo>
                  <a:lnTo>
                    <a:pt x="1099" y="984"/>
                  </a:lnTo>
                  <a:lnTo>
                    <a:pt x="1101" y="984"/>
                  </a:lnTo>
                  <a:lnTo>
                    <a:pt x="1101" y="983"/>
                  </a:lnTo>
                  <a:lnTo>
                    <a:pt x="1101" y="981"/>
                  </a:lnTo>
                  <a:lnTo>
                    <a:pt x="1103" y="981"/>
                  </a:lnTo>
                  <a:lnTo>
                    <a:pt x="1105" y="981"/>
                  </a:lnTo>
                  <a:lnTo>
                    <a:pt x="1107" y="981"/>
                  </a:lnTo>
                  <a:lnTo>
                    <a:pt x="1108" y="981"/>
                  </a:lnTo>
                  <a:lnTo>
                    <a:pt x="1108" y="983"/>
                  </a:lnTo>
                  <a:lnTo>
                    <a:pt x="1108" y="981"/>
                  </a:lnTo>
                  <a:lnTo>
                    <a:pt x="1110" y="981"/>
                  </a:lnTo>
                  <a:lnTo>
                    <a:pt x="1110" y="983"/>
                  </a:lnTo>
                  <a:lnTo>
                    <a:pt x="1110" y="981"/>
                  </a:lnTo>
                  <a:lnTo>
                    <a:pt x="1108" y="979"/>
                  </a:lnTo>
                  <a:lnTo>
                    <a:pt x="1108" y="977"/>
                  </a:lnTo>
                  <a:lnTo>
                    <a:pt x="1107" y="975"/>
                  </a:lnTo>
                  <a:lnTo>
                    <a:pt x="1107" y="973"/>
                  </a:lnTo>
                  <a:lnTo>
                    <a:pt x="1105" y="971"/>
                  </a:lnTo>
                  <a:lnTo>
                    <a:pt x="1107" y="971"/>
                  </a:lnTo>
                  <a:lnTo>
                    <a:pt x="1108" y="971"/>
                  </a:lnTo>
                  <a:lnTo>
                    <a:pt x="1110" y="971"/>
                  </a:lnTo>
                  <a:lnTo>
                    <a:pt x="1112" y="971"/>
                  </a:lnTo>
                  <a:lnTo>
                    <a:pt x="1114" y="971"/>
                  </a:lnTo>
                  <a:lnTo>
                    <a:pt x="1114" y="973"/>
                  </a:lnTo>
                  <a:lnTo>
                    <a:pt x="1116" y="973"/>
                  </a:lnTo>
                  <a:lnTo>
                    <a:pt x="1118" y="973"/>
                  </a:lnTo>
                  <a:lnTo>
                    <a:pt x="1119" y="973"/>
                  </a:lnTo>
                  <a:lnTo>
                    <a:pt x="1119" y="971"/>
                  </a:lnTo>
                  <a:lnTo>
                    <a:pt x="1119" y="970"/>
                  </a:lnTo>
                  <a:lnTo>
                    <a:pt x="1119" y="968"/>
                  </a:lnTo>
                  <a:lnTo>
                    <a:pt x="1119" y="966"/>
                  </a:lnTo>
                  <a:lnTo>
                    <a:pt x="1119" y="964"/>
                  </a:lnTo>
                  <a:lnTo>
                    <a:pt x="1118" y="962"/>
                  </a:lnTo>
                  <a:lnTo>
                    <a:pt x="1116" y="960"/>
                  </a:lnTo>
                  <a:lnTo>
                    <a:pt x="1116" y="959"/>
                  </a:lnTo>
                  <a:lnTo>
                    <a:pt x="1114" y="957"/>
                  </a:lnTo>
                  <a:lnTo>
                    <a:pt x="1112" y="957"/>
                  </a:lnTo>
                  <a:lnTo>
                    <a:pt x="1112" y="955"/>
                  </a:lnTo>
                  <a:lnTo>
                    <a:pt x="1112" y="953"/>
                  </a:lnTo>
                  <a:lnTo>
                    <a:pt x="1112" y="951"/>
                  </a:lnTo>
                  <a:lnTo>
                    <a:pt x="1112" y="949"/>
                  </a:lnTo>
                  <a:lnTo>
                    <a:pt x="1112" y="944"/>
                  </a:lnTo>
                  <a:lnTo>
                    <a:pt x="1112" y="942"/>
                  </a:lnTo>
                  <a:lnTo>
                    <a:pt x="1114" y="940"/>
                  </a:lnTo>
                  <a:lnTo>
                    <a:pt x="1114" y="938"/>
                  </a:lnTo>
                  <a:lnTo>
                    <a:pt x="1114" y="936"/>
                  </a:lnTo>
                  <a:lnTo>
                    <a:pt x="1114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36"/>
                  </a:lnTo>
                  <a:lnTo>
                    <a:pt x="1110" y="938"/>
                  </a:lnTo>
                  <a:lnTo>
                    <a:pt x="1108" y="938"/>
                  </a:lnTo>
                  <a:lnTo>
                    <a:pt x="1107" y="938"/>
                  </a:lnTo>
                  <a:lnTo>
                    <a:pt x="1107" y="940"/>
                  </a:lnTo>
                  <a:lnTo>
                    <a:pt x="1105" y="940"/>
                  </a:lnTo>
                  <a:lnTo>
                    <a:pt x="1103" y="942"/>
                  </a:lnTo>
                  <a:lnTo>
                    <a:pt x="1101" y="942"/>
                  </a:lnTo>
                  <a:lnTo>
                    <a:pt x="1099" y="942"/>
                  </a:lnTo>
                  <a:lnTo>
                    <a:pt x="1097" y="942"/>
                  </a:lnTo>
                  <a:lnTo>
                    <a:pt x="1095" y="940"/>
                  </a:lnTo>
                  <a:lnTo>
                    <a:pt x="1097" y="940"/>
                  </a:lnTo>
                  <a:lnTo>
                    <a:pt x="1099" y="938"/>
                  </a:lnTo>
                  <a:lnTo>
                    <a:pt x="1099" y="936"/>
                  </a:lnTo>
                  <a:lnTo>
                    <a:pt x="1097" y="936"/>
                  </a:lnTo>
                  <a:lnTo>
                    <a:pt x="1097" y="935"/>
                  </a:lnTo>
                  <a:lnTo>
                    <a:pt x="1097" y="933"/>
                  </a:lnTo>
                  <a:lnTo>
                    <a:pt x="1099" y="933"/>
                  </a:lnTo>
                  <a:lnTo>
                    <a:pt x="1101" y="933"/>
                  </a:lnTo>
                  <a:lnTo>
                    <a:pt x="1099" y="933"/>
                  </a:lnTo>
                  <a:lnTo>
                    <a:pt x="1101" y="931"/>
                  </a:lnTo>
                  <a:lnTo>
                    <a:pt x="1101" y="929"/>
                  </a:lnTo>
                  <a:lnTo>
                    <a:pt x="1101" y="927"/>
                  </a:lnTo>
                  <a:lnTo>
                    <a:pt x="1099" y="929"/>
                  </a:lnTo>
                  <a:lnTo>
                    <a:pt x="1097" y="929"/>
                  </a:lnTo>
                  <a:lnTo>
                    <a:pt x="1097" y="931"/>
                  </a:lnTo>
                  <a:lnTo>
                    <a:pt x="1095" y="931"/>
                  </a:lnTo>
                  <a:lnTo>
                    <a:pt x="1092" y="931"/>
                  </a:lnTo>
                  <a:lnTo>
                    <a:pt x="1090" y="927"/>
                  </a:lnTo>
                  <a:lnTo>
                    <a:pt x="1092" y="925"/>
                  </a:lnTo>
                  <a:lnTo>
                    <a:pt x="1092" y="923"/>
                  </a:lnTo>
                  <a:lnTo>
                    <a:pt x="1090" y="923"/>
                  </a:lnTo>
                  <a:lnTo>
                    <a:pt x="1090" y="922"/>
                  </a:lnTo>
                  <a:lnTo>
                    <a:pt x="1086" y="920"/>
                  </a:lnTo>
                  <a:lnTo>
                    <a:pt x="1084" y="920"/>
                  </a:lnTo>
                  <a:lnTo>
                    <a:pt x="1084" y="918"/>
                  </a:lnTo>
                  <a:lnTo>
                    <a:pt x="1084" y="916"/>
                  </a:lnTo>
                  <a:lnTo>
                    <a:pt x="1083" y="916"/>
                  </a:lnTo>
                  <a:lnTo>
                    <a:pt x="1084" y="914"/>
                  </a:lnTo>
                  <a:lnTo>
                    <a:pt x="1084" y="912"/>
                  </a:lnTo>
                  <a:lnTo>
                    <a:pt x="1084" y="911"/>
                  </a:lnTo>
                  <a:lnTo>
                    <a:pt x="1084" y="909"/>
                  </a:lnTo>
                  <a:lnTo>
                    <a:pt x="1084" y="907"/>
                  </a:lnTo>
                  <a:lnTo>
                    <a:pt x="1086" y="905"/>
                  </a:lnTo>
                  <a:lnTo>
                    <a:pt x="1086" y="903"/>
                  </a:lnTo>
                  <a:lnTo>
                    <a:pt x="1088" y="903"/>
                  </a:lnTo>
                  <a:lnTo>
                    <a:pt x="1090" y="901"/>
                  </a:lnTo>
                  <a:lnTo>
                    <a:pt x="1092" y="896"/>
                  </a:lnTo>
                  <a:lnTo>
                    <a:pt x="1094" y="896"/>
                  </a:lnTo>
                  <a:lnTo>
                    <a:pt x="1094" y="894"/>
                  </a:lnTo>
                  <a:lnTo>
                    <a:pt x="1094" y="892"/>
                  </a:lnTo>
                  <a:lnTo>
                    <a:pt x="1095" y="892"/>
                  </a:lnTo>
                  <a:lnTo>
                    <a:pt x="1097" y="890"/>
                  </a:lnTo>
                  <a:lnTo>
                    <a:pt x="1099" y="888"/>
                  </a:lnTo>
                  <a:lnTo>
                    <a:pt x="1099" y="887"/>
                  </a:lnTo>
                  <a:lnTo>
                    <a:pt x="1101" y="885"/>
                  </a:lnTo>
                  <a:lnTo>
                    <a:pt x="1103" y="883"/>
                  </a:lnTo>
                  <a:lnTo>
                    <a:pt x="1105" y="885"/>
                  </a:lnTo>
                  <a:lnTo>
                    <a:pt x="1107" y="885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6" y="879"/>
                  </a:lnTo>
                  <a:lnTo>
                    <a:pt x="1118" y="877"/>
                  </a:lnTo>
                  <a:lnTo>
                    <a:pt x="1119" y="875"/>
                  </a:lnTo>
                  <a:lnTo>
                    <a:pt x="1121" y="875"/>
                  </a:lnTo>
                  <a:lnTo>
                    <a:pt x="1123" y="874"/>
                  </a:lnTo>
                  <a:lnTo>
                    <a:pt x="1125" y="872"/>
                  </a:lnTo>
                  <a:lnTo>
                    <a:pt x="1127" y="870"/>
                  </a:lnTo>
                  <a:lnTo>
                    <a:pt x="1127" y="872"/>
                  </a:lnTo>
                  <a:lnTo>
                    <a:pt x="1129" y="874"/>
                  </a:lnTo>
                  <a:lnTo>
                    <a:pt x="1129" y="872"/>
                  </a:lnTo>
                  <a:lnTo>
                    <a:pt x="1129" y="874"/>
                  </a:lnTo>
                  <a:lnTo>
                    <a:pt x="1131" y="874"/>
                  </a:lnTo>
                  <a:lnTo>
                    <a:pt x="1132" y="874"/>
                  </a:lnTo>
                  <a:lnTo>
                    <a:pt x="1131" y="874"/>
                  </a:lnTo>
                  <a:lnTo>
                    <a:pt x="1129" y="872"/>
                  </a:lnTo>
                  <a:lnTo>
                    <a:pt x="1127" y="870"/>
                  </a:lnTo>
                  <a:lnTo>
                    <a:pt x="1131" y="866"/>
                  </a:lnTo>
                  <a:lnTo>
                    <a:pt x="1132" y="861"/>
                  </a:lnTo>
                  <a:lnTo>
                    <a:pt x="1134" y="861"/>
                  </a:lnTo>
                  <a:lnTo>
                    <a:pt x="1134" y="859"/>
                  </a:lnTo>
                  <a:lnTo>
                    <a:pt x="1132" y="855"/>
                  </a:lnTo>
                  <a:lnTo>
                    <a:pt x="1134" y="855"/>
                  </a:lnTo>
                  <a:lnTo>
                    <a:pt x="1132" y="853"/>
                  </a:lnTo>
                  <a:lnTo>
                    <a:pt x="1131" y="855"/>
                  </a:lnTo>
                  <a:lnTo>
                    <a:pt x="1131" y="853"/>
                  </a:lnTo>
                  <a:lnTo>
                    <a:pt x="1132" y="853"/>
                  </a:lnTo>
                  <a:lnTo>
                    <a:pt x="1134" y="851"/>
                  </a:lnTo>
                  <a:lnTo>
                    <a:pt x="1136" y="851"/>
                  </a:lnTo>
                  <a:lnTo>
                    <a:pt x="1138" y="850"/>
                  </a:lnTo>
                  <a:lnTo>
                    <a:pt x="1138" y="853"/>
                  </a:lnTo>
                  <a:lnTo>
                    <a:pt x="1140" y="853"/>
                  </a:lnTo>
                  <a:lnTo>
                    <a:pt x="1142" y="853"/>
                  </a:lnTo>
                  <a:lnTo>
                    <a:pt x="1143" y="853"/>
                  </a:lnTo>
                  <a:lnTo>
                    <a:pt x="1143" y="855"/>
                  </a:lnTo>
                  <a:lnTo>
                    <a:pt x="1145" y="855"/>
                  </a:lnTo>
                  <a:lnTo>
                    <a:pt x="1149" y="855"/>
                  </a:lnTo>
                  <a:lnTo>
                    <a:pt x="1147" y="855"/>
                  </a:lnTo>
                  <a:lnTo>
                    <a:pt x="1145" y="855"/>
                  </a:lnTo>
                  <a:lnTo>
                    <a:pt x="1143" y="853"/>
                  </a:lnTo>
                  <a:lnTo>
                    <a:pt x="1142" y="851"/>
                  </a:lnTo>
                  <a:lnTo>
                    <a:pt x="1140" y="851"/>
                  </a:lnTo>
                  <a:lnTo>
                    <a:pt x="1140" y="850"/>
                  </a:lnTo>
                  <a:lnTo>
                    <a:pt x="1142" y="850"/>
                  </a:lnTo>
                  <a:lnTo>
                    <a:pt x="1143" y="850"/>
                  </a:lnTo>
                  <a:lnTo>
                    <a:pt x="1145" y="850"/>
                  </a:lnTo>
                  <a:lnTo>
                    <a:pt x="1145" y="848"/>
                  </a:lnTo>
                  <a:lnTo>
                    <a:pt x="1143" y="848"/>
                  </a:lnTo>
                  <a:lnTo>
                    <a:pt x="1145" y="846"/>
                  </a:lnTo>
                  <a:lnTo>
                    <a:pt x="1145" y="844"/>
                  </a:lnTo>
                  <a:lnTo>
                    <a:pt x="1145" y="842"/>
                  </a:lnTo>
                  <a:lnTo>
                    <a:pt x="1147" y="840"/>
                  </a:lnTo>
                  <a:lnTo>
                    <a:pt x="1149" y="838"/>
                  </a:lnTo>
                  <a:lnTo>
                    <a:pt x="1151" y="838"/>
                  </a:lnTo>
                  <a:lnTo>
                    <a:pt x="1151" y="837"/>
                  </a:lnTo>
                  <a:lnTo>
                    <a:pt x="1153" y="835"/>
                  </a:lnTo>
                  <a:lnTo>
                    <a:pt x="1155" y="835"/>
                  </a:lnTo>
                  <a:lnTo>
                    <a:pt x="1156" y="835"/>
                  </a:lnTo>
                  <a:lnTo>
                    <a:pt x="1158" y="833"/>
                  </a:lnTo>
                  <a:lnTo>
                    <a:pt x="1160" y="833"/>
                  </a:lnTo>
                  <a:lnTo>
                    <a:pt x="1160" y="831"/>
                  </a:lnTo>
                  <a:lnTo>
                    <a:pt x="1162" y="831"/>
                  </a:lnTo>
                  <a:lnTo>
                    <a:pt x="1164" y="831"/>
                  </a:lnTo>
                  <a:lnTo>
                    <a:pt x="1166" y="831"/>
                  </a:lnTo>
                  <a:lnTo>
                    <a:pt x="1164" y="833"/>
                  </a:lnTo>
                  <a:lnTo>
                    <a:pt x="1164" y="835"/>
                  </a:lnTo>
                  <a:lnTo>
                    <a:pt x="1164" y="833"/>
                  </a:lnTo>
                  <a:lnTo>
                    <a:pt x="1166" y="833"/>
                  </a:lnTo>
                  <a:lnTo>
                    <a:pt x="1166" y="831"/>
                  </a:lnTo>
                  <a:lnTo>
                    <a:pt x="1166" y="829"/>
                  </a:lnTo>
                  <a:lnTo>
                    <a:pt x="1167" y="829"/>
                  </a:lnTo>
                  <a:lnTo>
                    <a:pt x="1167" y="827"/>
                  </a:lnTo>
                  <a:lnTo>
                    <a:pt x="1167" y="829"/>
                  </a:lnTo>
                  <a:lnTo>
                    <a:pt x="1169" y="829"/>
                  </a:lnTo>
                  <a:lnTo>
                    <a:pt x="1167" y="829"/>
                  </a:lnTo>
                  <a:lnTo>
                    <a:pt x="1167" y="831"/>
                  </a:lnTo>
                  <a:lnTo>
                    <a:pt x="1169" y="831"/>
                  </a:lnTo>
                  <a:lnTo>
                    <a:pt x="1171" y="831"/>
                  </a:lnTo>
                  <a:lnTo>
                    <a:pt x="1173" y="831"/>
                  </a:lnTo>
                  <a:lnTo>
                    <a:pt x="1173" y="829"/>
                  </a:lnTo>
                  <a:lnTo>
                    <a:pt x="1175" y="829"/>
                  </a:lnTo>
                  <a:lnTo>
                    <a:pt x="1175" y="831"/>
                  </a:lnTo>
                  <a:lnTo>
                    <a:pt x="1175" y="829"/>
                  </a:lnTo>
                  <a:lnTo>
                    <a:pt x="1175" y="827"/>
                  </a:lnTo>
                  <a:lnTo>
                    <a:pt x="1177" y="827"/>
                  </a:lnTo>
                  <a:lnTo>
                    <a:pt x="1175" y="827"/>
                  </a:lnTo>
                  <a:lnTo>
                    <a:pt x="1173" y="827"/>
                  </a:lnTo>
                  <a:lnTo>
                    <a:pt x="1173" y="826"/>
                  </a:lnTo>
                  <a:lnTo>
                    <a:pt x="1175" y="826"/>
                  </a:lnTo>
                  <a:lnTo>
                    <a:pt x="1179" y="824"/>
                  </a:lnTo>
                  <a:lnTo>
                    <a:pt x="1179" y="822"/>
                  </a:lnTo>
                  <a:lnTo>
                    <a:pt x="1177" y="822"/>
                  </a:lnTo>
                  <a:lnTo>
                    <a:pt x="1177" y="820"/>
                  </a:lnTo>
                  <a:lnTo>
                    <a:pt x="1179" y="820"/>
                  </a:lnTo>
                  <a:lnTo>
                    <a:pt x="1180" y="820"/>
                  </a:lnTo>
                  <a:lnTo>
                    <a:pt x="1180" y="818"/>
                  </a:lnTo>
                  <a:lnTo>
                    <a:pt x="1180" y="816"/>
                  </a:lnTo>
                  <a:lnTo>
                    <a:pt x="1179" y="816"/>
                  </a:lnTo>
                  <a:lnTo>
                    <a:pt x="1177" y="816"/>
                  </a:lnTo>
                  <a:lnTo>
                    <a:pt x="1175" y="816"/>
                  </a:lnTo>
                  <a:lnTo>
                    <a:pt x="1175" y="814"/>
                  </a:lnTo>
                  <a:lnTo>
                    <a:pt x="1173" y="814"/>
                  </a:lnTo>
                  <a:lnTo>
                    <a:pt x="1171" y="813"/>
                  </a:lnTo>
                  <a:lnTo>
                    <a:pt x="1169" y="814"/>
                  </a:lnTo>
                  <a:lnTo>
                    <a:pt x="1167" y="814"/>
                  </a:lnTo>
                  <a:lnTo>
                    <a:pt x="1167" y="816"/>
                  </a:lnTo>
                  <a:lnTo>
                    <a:pt x="1167" y="818"/>
                  </a:lnTo>
                  <a:lnTo>
                    <a:pt x="1167" y="820"/>
                  </a:lnTo>
                  <a:lnTo>
                    <a:pt x="1167" y="822"/>
                  </a:lnTo>
                  <a:lnTo>
                    <a:pt x="1167" y="824"/>
                  </a:lnTo>
                  <a:lnTo>
                    <a:pt x="1166" y="824"/>
                  </a:lnTo>
                  <a:lnTo>
                    <a:pt x="1166" y="822"/>
                  </a:lnTo>
                  <a:lnTo>
                    <a:pt x="1164" y="822"/>
                  </a:lnTo>
                  <a:lnTo>
                    <a:pt x="1164" y="824"/>
                  </a:lnTo>
                  <a:lnTo>
                    <a:pt x="1164" y="822"/>
                  </a:lnTo>
                  <a:lnTo>
                    <a:pt x="1162" y="822"/>
                  </a:lnTo>
                  <a:lnTo>
                    <a:pt x="1160" y="822"/>
                  </a:lnTo>
                  <a:lnTo>
                    <a:pt x="1158" y="822"/>
                  </a:lnTo>
                  <a:lnTo>
                    <a:pt x="1156" y="824"/>
                  </a:lnTo>
                  <a:lnTo>
                    <a:pt x="1155" y="822"/>
                  </a:lnTo>
                  <a:lnTo>
                    <a:pt x="1153" y="818"/>
                  </a:lnTo>
                  <a:lnTo>
                    <a:pt x="1153" y="816"/>
                  </a:lnTo>
                  <a:lnTo>
                    <a:pt x="1151" y="816"/>
                  </a:lnTo>
                  <a:lnTo>
                    <a:pt x="1151" y="814"/>
                  </a:lnTo>
                  <a:lnTo>
                    <a:pt x="1153" y="813"/>
                  </a:lnTo>
                  <a:lnTo>
                    <a:pt x="1156" y="809"/>
                  </a:lnTo>
                  <a:lnTo>
                    <a:pt x="1158" y="803"/>
                  </a:lnTo>
                  <a:lnTo>
                    <a:pt x="1160" y="802"/>
                  </a:lnTo>
                  <a:lnTo>
                    <a:pt x="1162" y="800"/>
                  </a:lnTo>
                  <a:lnTo>
                    <a:pt x="1167" y="794"/>
                  </a:lnTo>
                  <a:lnTo>
                    <a:pt x="1167" y="792"/>
                  </a:lnTo>
                  <a:lnTo>
                    <a:pt x="1171" y="789"/>
                  </a:lnTo>
                  <a:lnTo>
                    <a:pt x="1173" y="785"/>
                  </a:lnTo>
                  <a:lnTo>
                    <a:pt x="1175" y="785"/>
                  </a:lnTo>
                  <a:lnTo>
                    <a:pt x="1179" y="781"/>
                  </a:lnTo>
                  <a:lnTo>
                    <a:pt x="1180" y="779"/>
                  </a:lnTo>
                  <a:lnTo>
                    <a:pt x="1184" y="776"/>
                  </a:lnTo>
                  <a:lnTo>
                    <a:pt x="1186" y="774"/>
                  </a:lnTo>
                  <a:lnTo>
                    <a:pt x="1188" y="772"/>
                  </a:lnTo>
                  <a:lnTo>
                    <a:pt x="1190" y="772"/>
                  </a:lnTo>
                  <a:lnTo>
                    <a:pt x="1188" y="774"/>
                  </a:lnTo>
                  <a:lnTo>
                    <a:pt x="1190" y="774"/>
                  </a:lnTo>
                  <a:lnTo>
                    <a:pt x="1192" y="774"/>
                  </a:lnTo>
                  <a:lnTo>
                    <a:pt x="1192" y="776"/>
                  </a:lnTo>
                  <a:lnTo>
                    <a:pt x="1192" y="774"/>
                  </a:lnTo>
                  <a:lnTo>
                    <a:pt x="1190" y="774"/>
                  </a:lnTo>
                  <a:lnTo>
                    <a:pt x="1190" y="772"/>
                  </a:lnTo>
                  <a:lnTo>
                    <a:pt x="1192" y="768"/>
                  </a:lnTo>
                  <a:lnTo>
                    <a:pt x="1195" y="766"/>
                  </a:lnTo>
                  <a:lnTo>
                    <a:pt x="1199" y="763"/>
                  </a:lnTo>
                  <a:lnTo>
                    <a:pt x="1201" y="763"/>
                  </a:lnTo>
                  <a:lnTo>
                    <a:pt x="1203" y="763"/>
                  </a:lnTo>
                  <a:lnTo>
                    <a:pt x="1203" y="766"/>
                  </a:lnTo>
                  <a:lnTo>
                    <a:pt x="1203" y="768"/>
                  </a:lnTo>
                  <a:lnTo>
                    <a:pt x="1204" y="772"/>
                  </a:lnTo>
                  <a:lnTo>
                    <a:pt x="1206" y="772"/>
                  </a:lnTo>
                  <a:lnTo>
                    <a:pt x="1208" y="774"/>
                  </a:lnTo>
                  <a:lnTo>
                    <a:pt x="1210" y="776"/>
                  </a:lnTo>
                  <a:lnTo>
                    <a:pt x="1212" y="776"/>
                  </a:lnTo>
                  <a:lnTo>
                    <a:pt x="1210" y="778"/>
                  </a:lnTo>
                  <a:lnTo>
                    <a:pt x="1208" y="779"/>
                  </a:lnTo>
                  <a:lnTo>
                    <a:pt x="1208" y="781"/>
                  </a:lnTo>
                  <a:lnTo>
                    <a:pt x="1206" y="785"/>
                  </a:lnTo>
                  <a:lnTo>
                    <a:pt x="1204" y="785"/>
                  </a:lnTo>
                  <a:lnTo>
                    <a:pt x="1204" y="783"/>
                  </a:lnTo>
                  <a:lnTo>
                    <a:pt x="1204" y="781"/>
                  </a:lnTo>
                  <a:lnTo>
                    <a:pt x="1204" y="783"/>
                  </a:lnTo>
                  <a:lnTo>
                    <a:pt x="1204" y="785"/>
                  </a:lnTo>
                  <a:lnTo>
                    <a:pt x="1206" y="785"/>
                  </a:lnTo>
                  <a:lnTo>
                    <a:pt x="1208" y="785"/>
                  </a:lnTo>
                  <a:lnTo>
                    <a:pt x="1206" y="787"/>
                  </a:lnTo>
                  <a:lnTo>
                    <a:pt x="1206" y="789"/>
                  </a:lnTo>
                  <a:lnTo>
                    <a:pt x="1206" y="790"/>
                  </a:lnTo>
                  <a:lnTo>
                    <a:pt x="1208" y="790"/>
                  </a:lnTo>
                  <a:lnTo>
                    <a:pt x="1208" y="792"/>
                  </a:lnTo>
                  <a:lnTo>
                    <a:pt x="1208" y="794"/>
                  </a:lnTo>
                  <a:lnTo>
                    <a:pt x="1210" y="794"/>
                  </a:lnTo>
                  <a:lnTo>
                    <a:pt x="1210" y="796"/>
                  </a:lnTo>
                  <a:lnTo>
                    <a:pt x="1212" y="796"/>
                  </a:lnTo>
                  <a:lnTo>
                    <a:pt x="1212" y="798"/>
                  </a:lnTo>
                  <a:lnTo>
                    <a:pt x="1210" y="798"/>
                  </a:lnTo>
                  <a:lnTo>
                    <a:pt x="1210" y="800"/>
                  </a:lnTo>
                  <a:lnTo>
                    <a:pt x="1208" y="800"/>
                  </a:lnTo>
                  <a:lnTo>
                    <a:pt x="1208" y="802"/>
                  </a:lnTo>
                  <a:lnTo>
                    <a:pt x="1210" y="802"/>
                  </a:lnTo>
                  <a:lnTo>
                    <a:pt x="1212" y="802"/>
                  </a:lnTo>
                  <a:lnTo>
                    <a:pt x="1214" y="802"/>
                  </a:lnTo>
                  <a:lnTo>
                    <a:pt x="1216" y="800"/>
                  </a:lnTo>
                  <a:lnTo>
                    <a:pt x="1216" y="802"/>
                  </a:lnTo>
                  <a:lnTo>
                    <a:pt x="1216" y="803"/>
                  </a:lnTo>
                  <a:lnTo>
                    <a:pt x="1214" y="807"/>
                  </a:lnTo>
                  <a:lnTo>
                    <a:pt x="1212" y="811"/>
                  </a:lnTo>
                  <a:lnTo>
                    <a:pt x="1212" y="813"/>
                  </a:lnTo>
                  <a:lnTo>
                    <a:pt x="1210" y="814"/>
                  </a:lnTo>
                  <a:lnTo>
                    <a:pt x="1208" y="816"/>
                  </a:lnTo>
                  <a:lnTo>
                    <a:pt x="1206" y="820"/>
                  </a:lnTo>
                  <a:lnTo>
                    <a:pt x="1206" y="822"/>
                  </a:lnTo>
                  <a:lnTo>
                    <a:pt x="1204" y="822"/>
                  </a:lnTo>
                  <a:lnTo>
                    <a:pt x="1204" y="824"/>
                  </a:lnTo>
                  <a:lnTo>
                    <a:pt x="1199" y="829"/>
                  </a:lnTo>
                  <a:lnTo>
                    <a:pt x="1197" y="831"/>
                  </a:lnTo>
                  <a:lnTo>
                    <a:pt x="1195" y="833"/>
                  </a:lnTo>
                  <a:lnTo>
                    <a:pt x="1193" y="835"/>
                  </a:lnTo>
                  <a:lnTo>
                    <a:pt x="1192" y="840"/>
                  </a:lnTo>
                  <a:lnTo>
                    <a:pt x="1186" y="846"/>
                  </a:lnTo>
                  <a:lnTo>
                    <a:pt x="1184" y="848"/>
                  </a:lnTo>
                  <a:lnTo>
                    <a:pt x="1184" y="850"/>
                  </a:lnTo>
                  <a:lnTo>
                    <a:pt x="1184" y="853"/>
                  </a:lnTo>
                  <a:lnTo>
                    <a:pt x="1186" y="853"/>
                  </a:lnTo>
                  <a:lnTo>
                    <a:pt x="1186" y="855"/>
                  </a:lnTo>
                  <a:lnTo>
                    <a:pt x="1186" y="857"/>
                  </a:lnTo>
                  <a:lnTo>
                    <a:pt x="1188" y="859"/>
                  </a:lnTo>
                  <a:lnTo>
                    <a:pt x="1188" y="862"/>
                  </a:lnTo>
                  <a:lnTo>
                    <a:pt x="1188" y="864"/>
                  </a:lnTo>
                  <a:lnTo>
                    <a:pt x="1186" y="866"/>
                  </a:lnTo>
                  <a:lnTo>
                    <a:pt x="1184" y="870"/>
                  </a:lnTo>
                  <a:lnTo>
                    <a:pt x="1184" y="872"/>
                  </a:lnTo>
                  <a:lnTo>
                    <a:pt x="1184" y="874"/>
                  </a:lnTo>
                  <a:lnTo>
                    <a:pt x="1184" y="877"/>
                  </a:lnTo>
                  <a:lnTo>
                    <a:pt x="1184" y="879"/>
                  </a:lnTo>
                  <a:lnTo>
                    <a:pt x="1184" y="881"/>
                  </a:lnTo>
                  <a:lnTo>
                    <a:pt x="1182" y="883"/>
                  </a:lnTo>
                  <a:lnTo>
                    <a:pt x="1184" y="885"/>
                  </a:lnTo>
                  <a:lnTo>
                    <a:pt x="1184" y="887"/>
                  </a:lnTo>
                  <a:lnTo>
                    <a:pt x="1186" y="887"/>
                  </a:lnTo>
                  <a:lnTo>
                    <a:pt x="1188" y="887"/>
                  </a:lnTo>
                  <a:lnTo>
                    <a:pt x="1190" y="888"/>
                  </a:lnTo>
                  <a:lnTo>
                    <a:pt x="1192" y="888"/>
                  </a:lnTo>
                  <a:lnTo>
                    <a:pt x="1193" y="885"/>
                  </a:lnTo>
                  <a:lnTo>
                    <a:pt x="1193" y="887"/>
                  </a:lnTo>
                  <a:lnTo>
                    <a:pt x="1193" y="888"/>
                  </a:lnTo>
                  <a:lnTo>
                    <a:pt x="1192" y="892"/>
                  </a:lnTo>
                  <a:lnTo>
                    <a:pt x="1193" y="892"/>
                  </a:lnTo>
                  <a:lnTo>
                    <a:pt x="1193" y="888"/>
                  </a:lnTo>
                  <a:lnTo>
                    <a:pt x="1195" y="887"/>
                  </a:lnTo>
                  <a:lnTo>
                    <a:pt x="1197" y="887"/>
                  </a:lnTo>
                  <a:lnTo>
                    <a:pt x="1197" y="885"/>
                  </a:lnTo>
                  <a:lnTo>
                    <a:pt x="1199" y="885"/>
                  </a:lnTo>
                  <a:lnTo>
                    <a:pt x="1197" y="883"/>
                  </a:lnTo>
                  <a:lnTo>
                    <a:pt x="1199" y="883"/>
                  </a:lnTo>
                  <a:lnTo>
                    <a:pt x="1201" y="883"/>
                  </a:lnTo>
                  <a:lnTo>
                    <a:pt x="1203" y="881"/>
                  </a:lnTo>
                  <a:lnTo>
                    <a:pt x="1206" y="879"/>
                  </a:lnTo>
                  <a:lnTo>
                    <a:pt x="1208" y="879"/>
                  </a:lnTo>
                  <a:lnTo>
                    <a:pt x="1208" y="877"/>
                  </a:lnTo>
                  <a:lnTo>
                    <a:pt x="1210" y="877"/>
                  </a:lnTo>
                  <a:lnTo>
                    <a:pt x="1210" y="875"/>
                  </a:lnTo>
                  <a:lnTo>
                    <a:pt x="1212" y="875"/>
                  </a:lnTo>
                  <a:lnTo>
                    <a:pt x="1210" y="875"/>
                  </a:lnTo>
                  <a:lnTo>
                    <a:pt x="1208" y="875"/>
                  </a:lnTo>
                  <a:lnTo>
                    <a:pt x="1206" y="875"/>
                  </a:lnTo>
                  <a:lnTo>
                    <a:pt x="1206" y="874"/>
                  </a:lnTo>
                  <a:lnTo>
                    <a:pt x="1208" y="874"/>
                  </a:lnTo>
                  <a:lnTo>
                    <a:pt x="1210" y="870"/>
                  </a:lnTo>
                  <a:lnTo>
                    <a:pt x="1210" y="868"/>
                  </a:lnTo>
                  <a:lnTo>
                    <a:pt x="1210" y="866"/>
                  </a:lnTo>
                  <a:lnTo>
                    <a:pt x="1210" y="864"/>
                  </a:lnTo>
                  <a:lnTo>
                    <a:pt x="1212" y="862"/>
                  </a:lnTo>
                  <a:lnTo>
                    <a:pt x="1214" y="861"/>
                  </a:lnTo>
                  <a:lnTo>
                    <a:pt x="1214" y="859"/>
                  </a:lnTo>
                  <a:lnTo>
                    <a:pt x="1217" y="857"/>
                  </a:lnTo>
                  <a:lnTo>
                    <a:pt x="1217" y="855"/>
                  </a:lnTo>
                  <a:lnTo>
                    <a:pt x="1219" y="853"/>
                  </a:lnTo>
                  <a:lnTo>
                    <a:pt x="1221" y="851"/>
                  </a:lnTo>
                  <a:lnTo>
                    <a:pt x="1223" y="851"/>
                  </a:lnTo>
                  <a:lnTo>
                    <a:pt x="1225" y="850"/>
                  </a:lnTo>
                  <a:lnTo>
                    <a:pt x="1225" y="853"/>
                  </a:lnTo>
                  <a:lnTo>
                    <a:pt x="1225" y="855"/>
                  </a:lnTo>
                  <a:lnTo>
                    <a:pt x="1225" y="857"/>
                  </a:lnTo>
                  <a:lnTo>
                    <a:pt x="1223" y="857"/>
                  </a:lnTo>
                  <a:lnTo>
                    <a:pt x="1221" y="859"/>
                  </a:lnTo>
                  <a:lnTo>
                    <a:pt x="1219" y="861"/>
                  </a:lnTo>
                  <a:lnTo>
                    <a:pt x="1219" y="862"/>
                  </a:lnTo>
                  <a:lnTo>
                    <a:pt x="1221" y="861"/>
                  </a:lnTo>
                  <a:lnTo>
                    <a:pt x="1223" y="861"/>
                  </a:lnTo>
                  <a:lnTo>
                    <a:pt x="1223" y="859"/>
                  </a:lnTo>
                  <a:lnTo>
                    <a:pt x="1225" y="859"/>
                  </a:lnTo>
                  <a:lnTo>
                    <a:pt x="1225" y="857"/>
                  </a:lnTo>
                  <a:lnTo>
                    <a:pt x="1227" y="857"/>
                  </a:lnTo>
                  <a:lnTo>
                    <a:pt x="1227" y="855"/>
                  </a:lnTo>
                  <a:lnTo>
                    <a:pt x="1227" y="853"/>
                  </a:lnTo>
                  <a:lnTo>
                    <a:pt x="1228" y="851"/>
                  </a:lnTo>
                  <a:lnTo>
                    <a:pt x="1228" y="850"/>
                  </a:lnTo>
                  <a:lnTo>
                    <a:pt x="1228" y="848"/>
                  </a:lnTo>
                  <a:lnTo>
                    <a:pt x="1228" y="846"/>
                  </a:lnTo>
                  <a:lnTo>
                    <a:pt x="1227" y="844"/>
                  </a:lnTo>
                  <a:lnTo>
                    <a:pt x="1225" y="842"/>
                  </a:lnTo>
                  <a:lnTo>
                    <a:pt x="1227" y="842"/>
                  </a:lnTo>
                  <a:lnTo>
                    <a:pt x="1227" y="840"/>
                  </a:lnTo>
                  <a:lnTo>
                    <a:pt x="1228" y="838"/>
                  </a:lnTo>
                  <a:lnTo>
                    <a:pt x="1230" y="837"/>
                  </a:lnTo>
                  <a:lnTo>
                    <a:pt x="1232" y="837"/>
                  </a:lnTo>
                  <a:lnTo>
                    <a:pt x="1232" y="835"/>
                  </a:lnTo>
                  <a:lnTo>
                    <a:pt x="1234" y="833"/>
                  </a:lnTo>
                  <a:lnTo>
                    <a:pt x="1234" y="831"/>
                  </a:lnTo>
                  <a:lnTo>
                    <a:pt x="1234" y="829"/>
                  </a:lnTo>
                  <a:lnTo>
                    <a:pt x="1236" y="829"/>
                  </a:lnTo>
                  <a:lnTo>
                    <a:pt x="1236" y="827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8" y="822"/>
                  </a:lnTo>
                  <a:lnTo>
                    <a:pt x="1238" y="820"/>
                  </a:lnTo>
                  <a:lnTo>
                    <a:pt x="1240" y="820"/>
                  </a:lnTo>
                  <a:lnTo>
                    <a:pt x="1241" y="818"/>
                  </a:lnTo>
                  <a:lnTo>
                    <a:pt x="1241" y="816"/>
                  </a:lnTo>
                  <a:lnTo>
                    <a:pt x="1243" y="814"/>
                  </a:lnTo>
                  <a:lnTo>
                    <a:pt x="1243" y="811"/>
                  </a:lnTo>
                  <a:lnTo>
                    <a:pt x="1243" y="809"/>
                  </a:lnTo>
                  <a:lnTo>
                    <a:pt x="1245" y="809"/>
                  </a:lnTo>
                  <a:lnTo>
                    <a:pt x="1247" y="809"/>
                  </a:lnTo>
                  <a:lnTo>
                    <a:pt x="1247" y="807"/>
                  </a:lnTo>
                  <a:lnTo>
                    <a:pt x="1249" y="807"/>
                  </a:lnTo>
                  <a:lnTo>
                    <a:pt x="1251" y="803"/>
                  </a:lnTo>
                  <a:lnTo>
                    <a:pt x="1251" y="802"/>
                  </a:lnTo>
                  <a:lnTo>
                    <a:pt x="1251" y="800"/>
                  </a:lnTo>
                  <a:lnTo>
                    <a:pt x="1249" y="800"/>
                  </a:lnTo>
                  <a:lnTo>
                    <a:pt x="1249" y="798"/>
                  </a:lnTo>
                  <a:lnTo>
                    <a:pt x="1249" y="796"/>
                  </a:lnTo>
                  <a:lnTo>
                    <a:pt x="1251" y="794"/>
                  </a:lnTo>
                  <a:lnTo>
                    <a:pt x="1252" y="792"/>
                  </a:lnTo>
                  <a:lnTo>
                    <a:pt x="1252" y="790"/>
                  </a:lnTo>
                  <a:lnTo>
                    <a:pt x="1252" y="789"/>
                  </a:lnTo>
                  <a:lnTo>
                    <a:pt x="1254" y="787"/>
                  </a:lnTo>
                  <a:lnTo>
                    <a:pt x="1256" y="787"/>
                  </a:lnTo>
                  <a:lnTo>
                    <a:pt x="1258" y="785"/>
                  </a:lnTo>
                  <a:lnTo>
                    <a:pt x="1262" y="781"/>
                  </a:lnTo>
                  <a:lnTo>
                    <a:pt x="1264" y="778"/>
                  </a:lnTo>
                  <a:lnTo>
                    <a:pt x="1264" y="776"/>
                  </a:lnTo>
                  <a:lnTo>
                    <a:pt x="1262" y="776"/>
                  </a:lnTo>
                  <a:lnTo>
                    <a:pt x="1262" y="774"/>
                  </a:lnTo>
                  <a:lnTo>
                    <a:pt x="1265" y="772"/>
                  </a:lnTo>
                  <a:lnTo>
                    <a:pt x="1265" y="768"/>
                  </a:lnTo>
                  <a:lnTo>
                    <a:pt x="1267" y="768"/>
                  </a:lnTo>
                  <a:lnTo>
                    <a:pt x="1267" y="770"/>
                  </a:lnTo>
                  <a:lnTo>
                    <a:pt x="1269" y="770"/>
                  </a:lnTo>
                  <a:lnTo>
                    <a:pt x="1271" y="770"/>
                  </a:lnTo>
                  <a:lnTo>
                    <a:pt x="1271" y="768"/>
                  </a:lnTo>
                  <a:lnTo>
                    <a:pt x="1273" y="766"/>
                  </a:lnTo>
                  <a:lnTo>
                    <a:pt x="1275" y="763"/>
                  </a:lnTo>
                  <a:lnTo>
                    <a:pt x="1276" y="763"/>
                  </a:lnTo>
                  <a:lnTo>
                    <a:pt x="1276" y="761"/>
                  </a:lnTo>
                  <a:lnTo>
                    <a:pt x="1276" y="759"/>
                  </a:lnTo>
                  <a:lnTo>
                    <a:pt x="1276" y="757"/>
                  </a:lnTo>
                  <a:lnTo>
                    <a:pt x="1276" y="755"/>
                  </a:lnTo>
                  <a:lnTo>
                    <a:pt x="1278" y="755"/>
                  </a:lnTo>
                  <a:lnTo>
                    <a:pt x="1280" y="754"/>
                  </a:lnTo>
                  <a:lnTo>
                    <a:pt x="1280" y="752"/>
                  </a:lnTo>
                  <a:lnTo>
                    <a:pt x="1280" y="750"/>
                  </a:lnTo>
                  <a:lnTo>
                    <a:pt x="1280" y="748"/>
                  </a:lnTo>
                  <a:lnTo>
                    <a:pt x="1278" y="746"/>
                  </a:lnTo>
                  <a:lnTo>
                    <a:pt x="1276" y="746"/>
                  </a:lnTo>
                  <a:lnTo>
                    <a:pt x="1276" y="744"/>
                  </a:lnTo>
                  <a:lnTo>
                    <a:pt x="1276" y="742"/>
                  </a:lnTo>
                  <a:lnTo>
                    <a:pt x="1276" y="741"/>
                  </a:lnTo>
                  <a:lnTo>
                    <a:pt x="1276" y="739"/>
                  </a:lnTo>
                  <a:lnTo>
                    <a:pt x="1275" y="739"/>
                  </a:lnTo>
                  <a:lnTo>
                    <a:pt x="1275" y="737"/>
                  </a:lnTo>
                  <a:lnTo>
                    <a:pt x="1276" y="737"/>
                  </a:lnTo>
                  <a:lnTo>
                    <a:pt x="1275" y="735"/>
                  </a:lnTo>
                  <a:lnTo>
                    <a:pt x="1273" y="733"/>
                  </a:lnTo>
                  <a:lnTo>
                    <a:pt x="1273" y="731"/>
                  </a:lnTo>
                  <a:lnTo>
                    <a:pt x="1273" y="730"/>
                  </a:lnTo>
                  <a:lnTo>
                    <a:pt x="1275" y="730"/>
                  </a:lnTo>
                  <a:lnTo>
                    <a:pt x="1275" y="728"/>
                  </a:lnTo>
                  <a:lnTo>
                    <a:pt x="1276" y="726"/>
                  </a:lnTo>
                  <a:lnTo>
                    <a:pt x="1276" y="724"/>
                  </a:lnTo>
                  <a:lnTo>
                    <a:pt x="1276" y="720"/>
                  </a:lnTo>
                  <a:lnTo>
                    <a:pt x="1278" y="720"/>
                  </a:lnTo>
                  <a:lnTo>
                    <a:pt x="1276" y="720"/>
                  </a:lnTo>
                  <a:lnTo>
                    <a:pt x="1276" y="718"/>
                  </a:lnTo>
                  <a:lnTo>
                    <a:pt x="1275" y="718"/>
                  </a:lnTo>
                  <a:lnTo>
                    <a:pt x="1273" y="715"/>
                  </a:lnTo>
                  <a:lnTo>
                    <a:pt x="1273" y="713"/>
                  </a:lnTo>
                  <a:lnTo>
                    <a:pt x="1271" y="713"/>
                  </a:lnTo>
                  <a:lnTo>
                    <a:pt x="1273" y="713"/>
                  </a:lnTo>
                  <a:lnTo>
                    <a:pt x="1273" y="711"/>
                  </a:lnTo>
                  <a:lnTo>
                    <a:pt x="1271" y="711"/>
                  </a:lnTo>
                  <a:lnTo>
                    <a:pt x="1269" y="709"/>
                  </a:lnTo>
                  <a:lnTo>
                    <a:pt x="1271" y="707"/>
                  </a:lnTo>
                  <a:lnTo>
                    <a:pt x="1271" y="706"/>
                  </a:lnTo>
                  <a:lnTo>
                    <a:pt x="1269" y="704"/>
                  </a:lnTo>
                  <a:lnTo>
                    <a:pt x="1267" y="704"/>
                  </a:lnTo>
                  <a:lnTo>
                    <a:pt x="1267" y="702"/>
                  </a:lnTo>
                  <a:lnTo>
                    <a:pt x="1269" y="702"/>
                  </a:lnTo>
                  <a:lnTo>
                    <a:pt x="1269" y="700"/>
                  </a:lnTo>
                  <a:lnTo>
                    <a:pt x="1267" y="700"/>
                  </a:lnTo>
                  <a:lnTo>
                    <a:pt x="1265" y="698"/>
                  </a:lnTo>
                  <a:lnTo>
                    <a:pt x="1265" y="696"/>
                  </a:lnTo>
                  <a:lnTo>
                    <a:pt x="1267" y="694"/>
                  </a:lnTo>
                  <a:lnTo>
                    <a:pt x="1267" y="693"/>
                  </a:lnTo>
                  <a:lnTo>
                    <a:pt x="1267" y="691"/>
                  </a:lnTo>
                  <a:lnTo>
                    <a:pt x="1267" y="689"/>
                  </a:lnTo>
                  <a:lnTo>
                    <a:pt x="1267" y="687"/>
                  </a:lnTo>
                  <a:lnTo>
                    <a:pt x="1267" y="685"/>
                  </a:lnTo>
                  <a:lnTo>
                    <a:pt x="1269" y="683"/>
                  </a:lnTo>
                  <a:lnTo>
                    <a:pt x="1269" y="682"/>
                  </a:lnTo>
                  <a:lnTo>
                    <a:pt x="1271" y="676"/>
                  </a:lnTo>
                  <a:lnTo>
                    <a:pt x="1271" y="674"/>
                  </a:lnTo>
                  <a:lnTo>
                    <a:pt x="1273" y="672"/>
                  </a:lnTo>
                  <a:lnTo>
                    <a:pt x="1273" y="670"/>
                  </a:lnTo>
                  <a:lnTo>
                    <a:pt x="1275" y="669"/>
                  </a:lnTo>
                  <a:lnTo>
                    <a:pt x="1276" y="667"/>
                  </a:lnTo>
                  <a:lnTo>
                    <a:pt x="1278" y="667"/>
                  </a:lnTo>
                  <a:lnTo>
                    <a:pt x="1278" y="665"/>
                  </a:lnTo>
                  <a:lnTo>
                    <a:pt x="1280" y="665"/>
                  </a:lnTo>
                  <a:lnTo>
                    <a:pt x="1282" y="665"/>
                  </a:lnTo>
                  <a:lnTo>
                    <a:pt x="1282" y="663"/>
                  </a:lnTo>
                  <a:lnTo>
                    <a:pt x="1284" y="661"/>
                  </a:lnTo>
                  <a:lnTo>
                    <a:pt x="1286" y="659"/>
                  </a:lnTo>
                  <a:lnTo>
                    <a:pt x="1288" y="659"/>
                  </a:lnTo>
                  <a:lnTo>
                    <a:pt x="1289" y="658"/>
                  </a:lnTo>
                  <a:lnTo>
                    <a:pt x="1289" y="656"/>
                  </a:lnTo>
                  <a:lnTo>
                    <a:pt x="1289" y="654"/>
                  </a:lnTo>
                  <a:lnTo>
                    <a:pt x="1288" y="654"/>
                  </a:lnTo>
                  <a:lnTo>
                    <a:pt x="1288" y="652"/>
                  </a:lnTo>
                  <a:lnTo>
                    <a:pt x="1288" y="650"/>
                  </a:lnTo>
                  <a:lnTo>
                    <a:pt x="1288" y="648"/>
                  </a:lnTo>
                  <a:lnTo>
                    <a:pt x="1288" y="646"/>
                  </a:lnTo>
                  <a:lnTo>
                    <a:pt x="1286" y="646"/>
                  </a:lnTo>
                  <a:lnTo>
                    <a:pt x="1286" y="645"/>
                  </a:lnTo>
                  <a:lnTo>
                    <a:pt x="1286" y="643"/>
                  </a:lnTo>
                  <a:lnTo>
                    <a:pt x="1288" y="643"/>
                  </a:lnTo>
                  <a:lnTo>
                    <a:pt x="1288" y="645"/>
                  </a:lnTo>
                  <a:lnTo>
                    <a:pt x="1289" y="643"/>
                  </a:lnTo>
                  <a:lnTo>
                    <a:pt x="1289" y="641"/>
                  </a:lnTo>
                  <a:lnTo>
                    <a:pt x="1291" y="639"/>
                  </a:lnTo>
                  <a:lnTo>
                    <a:pt x="1291" y="641"/>
                  </a:lnTo>
                  <a:lnTo>
                    <a:pt x="1293" y="641"/>
                  </a:lnTo>
                  <a:lnTo>
                    <a:pt x="1295" y="641"/>
                  </a:lnTo>
                  <a:lnTo>
                    <a:pt x="1295" y="639"/>
                  </a:lnTo>
                  <a:lnTo>
                    <a:pt x="1295" y="637"/>
                  </a:lnTo>
                  <a:lnTo>
                    <a:pt x="1295" y="635"/>
                  </a:lnTo>
                  <a:lnTo>
                    <a:pt x="1297" y="635"/>
                  </a:lnTo>
                  <a:lnTo>
                    <a:pt x="1299" y="637"/>
                  </a:lnTo>
                  <a:lnTo>
                    <a:pt x="1300" y="639"/>
                  </a:lnTo>
                  <a:lnTo>
                    <a:pt x="1302" y="639"/>
                  </a:lnTo>
                  <a:lnTo>
                    <a:pt x="1302" y="641"/>
                  </a:lnTo>
                  <a:lnTo>
                    <a:pt x="1304" y="643"/>
                  </a:lnTo>
                  <a:lnTo>
                    <a:pt x="1306" y="645"/>
                  </a:lnTo>
                  <a:lnTo>
                    <a:pt x="1308" y="645"/>
                  </a:lnTo>
                  <a:lnTo>
                    <a:pt x="1308" y="646"/>
                  </a:lnTo>
                  <a:lnTo>
                    <a:pt x="1310" y="646"/>
                  </a:lnTo>
                  <a:lnTo>
                    <a:pt x="1315" y="648"/>
                  </a:lnTo>
                  <a:lnTo>
                    <a:pt x="1317" y="648"/>
                  </a:lnTo>
                  <a:lnTo>
                    <a:pt x="1319" y="646"/>
                  </a:lnTo>
                  <a:lnTo>
                    <a:pt x="1319" y="645"/>
                  </a:lnTo>
                  <a:lnTo>
                    <a:pt x="1321" y="645"/>
                  </a:lnTo>
                  <a:lnTo>
                    <a:pt x="1323" y="643"/>
                  </a:lnTo>
                  <a:lnTo>
                    <a:pt x="1324" y="643"/>
                  </a:lnTo>
                  <a:lnTo>
                    <a:pt x="1324" y="641"/>
                  </a:lnTo>
                  <a:lnTo>
                    <a:pt x="1324" y="645"/>
                  </a:lnTo>
                  <a:lnTo>
                    <a:pt x="1326" y="645"/>
                  </a:lnTo>
                  <a:lnTo>
                    <a:pt x="1328" y="646"/>
                  </a:lnTo>
                  <a:lnTo>
                    <a:pt x="1330" y="646"/>
                  </a:lnTo>
                  <a:lnTo>
                    <a:pt x="1332" y="645"/>
                  </a:lnTo>
                  <a:lnTo>
                    <a:pt x="1334" y="643"/>
                  </a:lnTo>
                  <a:lnTo>
                    <a:pt x="1334" y="641"/>
                  </a:lnTo>
                  <a:lnTo>
                    <a:pt x="1334" y="639"/>
                  </a:lnTo>
                  <a:lnTo>
                    <a:pt x="1334" y="637"/>
                  </a:lnTo>
                  <a:lnTo>
                    <a:pt x="1336" y="635"/>
                  </a:lnTo>
                  <a:lnTo>
                    <a:pt x="1336" y="633"/>
                  </a:lnTo>
                  <a:lnTo>
                    <a:pt x="1336" y="630"/>
                  </a:lnTo>
                  <a:lnTo>
                    <a:pt x="1336" y="628"/>
                  </a:lnTo>
                  <a:lnTo>
                    <a:pt x="1337" y="626"/>
                  </a:lnTo>
                  <a:lnTo>
                    <a:pt x="1337" y="624"/>
                  </a:lnTo>
                  <a:lnTo>
                    <a:pt x="1337" y="622"/>
                  </a:lnTo>
                  <a:lnTo>
                    <a:pt x="1337" y="621"/>
                  </a:lnTo>
                  <a:lnTo>
                    <a:pt x="1334" y="617"/>
                  </a:lnTo>
                  <a:lnTo>
                    <a:pt x="1334" y="615"/>
                  </a:lnTo>
                  <a:lnTo>
                    <a:pt x="1332" y="613"/>
                  </a:lnTo>
                  <a:lnTo>
                    <a:pt x="1332" y="611"/>
                  </a:lnTo>
                  <a:lnTo>
                    <a:pt x="1328" y="609"/>
                  </a:lnTo>
                  <a:lnTo>
                    <a:pt x="1326" y="608"/>
                  </a:lnTo>
                  <a:lnTo>
                    <a:pt x="1324" y="608"/>
                  </a:lnTo>
                  <a:lnTo>
                    <a:pt x="1324" y="606"/>
                  </a:lnTo>
                  <a:lnTo>
                    <a:pt x="1326" y="606"/>
                  </a:lnTo>
                  <a:lnTo>
                    <a:pt x="1326" y="604"/>
                  </a:lnTo>
                  <a:lnTo>
                    <a:pt x="1326" y="602"/>
                  </a:lnTo>
                  <a:lnTo>
                    <a:pt x="1328" y="600"/>
                  </a:lnTo>
                  <a:lnTo>
                    <a:pt x="1326" y="600"/>
                  </a:lnTo>
                  <a:lnTo>
                    <a:pt x="1324" y="602"/>
                  </a:lnTo>
                  <a:lnTo>
                    <a:pt x="1323" y="602"/>
                  </a:lnTo>
                  <a:lnTo>
                    <a:pt x="1321" y="602"/>
                  </a:lnTo>
                  <a:lnTo>
                    <a:pt x="1321" y="600"/>
                  </a:lnTo>
                  <a:lnTo>
                    <a:pt x="1323" y="600"/>
                  </a:lnTo>
                  <a:lnTo>
                    <a:pt x="1326" y="598"/>
                  </a:lnTo>
                  <a:lnTo>
                    <a:pt x="1328" y="600"/>
                  </a:lnTo>
                  <a:lnTo>
                    <a:pt x="1330" y="602"/>
                  </a:lnTo>
                  <a:lnTo>
                    <a:pt x="1334" y="602"/>
                  </a:lnTo>
                  <a:lnTo>
                    <a:pt x="1337" y="606"/>
                  </a:lnTo>
                  <a:lnTo>
                    <a:pt x="1341" y="608"/>
                  </a:lnTo>
                  <a:lnTo>
                    <a:pt x="1341" y="609"/>
                  </a:lnTo>
                  <a:lnTo>
                    <a:pt x="1339" y="609"/>
                  </a:lnTo>
                  <a:lnTo>
                    <a:pt x="1339" y="608"/>
                  </a:lnTo>
                  <a:lnTo>
                    <a:pt x="1337" y="608"/>
                  </a:lnTo>
                  <a:lnTo>
                    <a:pt x="1339" y="609"/>
                  </a:lnTo>
                  <a:lnTo>
                    <a:pt x="1337" y="609"/>
                  </a:lnTo>
                  <a:lnTo>
                    <a:pt x="1337" y="611"/>
                  </a:lnTo>
                  <a:lnTo>
                    <a:pt x="1339" y="613"/>
                  </a:lnTo>
                  <a:lnTo>
                    <a:pt x="1339" y="615"/>
                  </a:lnTo>
                  <a:lnTo>
                    <a:pt x="1339" y="611"/>
                  </a:lnTo>
                  <a:lnTo>
                    <a:pt x="1339" y="609"/>
                  </a:lnTo>
                  <a:lnTo>
                    <a:pt x="1341" y="609"/>
                  </a:lnTo>
                  <a:lnTo>
                    <a:pt x="1343" y="609"/>
                  </a:lnTo>
                  <a:lnTo>
                    <a:pt x="1345" y="609"/>
                  </a:lnTo>
                  <a:lnTo>
                    <a:pt x="1347" y="609"/>
                  </a:lnTo>
                  <a:lnTo>
                    <a:pt x="1348" y="609"/>
                  </a:lnTo>
                  <a:lnTo>
                    <a:pt x="1350" y="609"/>
                  </a:lnTo>
                  <a:lnTo>
                    <a:pt x="1350" y="611"/>
                  </a:lnTo>
                  <a:lnTo>
                    <a:pt x="1352" y="611"/>
                  </a:lnTo>
                  <a:lnTo>
                    <a:pt x="1350" y="613"/>
                  </a:lnTo>
                  <a:lnTo>
                    <a:pt x="1352" y="615"/>
                  </a:lnTo>
                  <a:lnTo>
                    <a:pt x="1352" y="617"/>
                  </a:lnTo>
                  <a:lnTo>
                    <a:pt x="1352" y="619"/>
                  </a:lnTo>
                  <a:lnTo>
                    <a:pt x="1352" y="621"/>
                  </a:lnTo>
                  <a:lnTo>
                    <a:pt x="1350" y="622"/>
                  </a:lnTo>
                  <a:lnTo>
                    <a:pt x="1347" y="632"/>
                  </a:lnTo>
                  <a:lnTo>
                    <a:pt x="1347" y="633"/>
                  </a:lnTo>
                  <a:lnTo>
                    <a:pt x="1345" y="635"/>
                  </a:lnTo>
                  <a:lnTo>
                    <a:pt x="1345" y="639"/>
                  </a:lnTo>
                  <a:lnTo>
                    <a:pt x="1345" y="643"/>
                  </a:lnTo>
                  <a:lnTo>
                    <a:pt x="1345" y="645"/>
                  </a:lnTo>
                  <a:lnTo>
                    <a:pt x="1345" y="646"/>
                  </a:lnTo>
                  <a:lnTo>
                    <a:pt x="1343" y="646"/>
                  </a:lnTo>
                  <a:lnTo>
                    <a:pt x="1343" y="648"/>
                  </a:lnTo>
                  <a:lnTo>
                    <a:pt x="1341" y="650"/>
                  </a:lnTo>
                  <a:lnTo>
                    <a:pt x="1343" y="650"/>
                  </a:lnTo>
                  <a:lnTo>
                    <a:pt x="1343" y="654"/>
                  </a:lnTo>
                  <a:lnTo>
                    <a:pt x="1341" y="654"/>
                  </a:lnTo>
                  <a:lnTo>
                    <a:pt x="1343" y="654"/>
                  </a:lnTo>
                  <a:lnTo>
                    <a:pt x="1343" y="656"/>
                  </a:lnTo>
                  <a:lnTo>
                    <a:pt x="1343" y="658"/>
                  </a:lnTo>
                  <a:lnTo>
                    <a:pt x="1341" y="658"/>
                  </a:lnTo>
                  <a:lnTo>
                    <a:pt x="1341" y="659"/>
                  </a:lnTo>
                  <a:lnTo>
                    <a:pt x="1339" y="659"/>
                  </a:lnTo>
                  <a:lnTo>
                    <a:pt x="1341" y="661"/>
                  </a:lnTo>
                  <a:lnTo>
                    <a:pt x="1341" y="663"/>
                  </a:lnTo>
                  <a:lnTo>
                    <a:pt x="1343" y="663"/>
                  </a:lnTo>
                  <a:lnTo>
                    <a:pt x="1343" y="665"/>
                  </a:lnTo>
                  <a:lnTo>
                    <a:pt x="1343" y="667"/>
                  </a:lnTo>
                  <a:lnTo>
                    <a:pt x="1345" y="667"/>
                  </a:lnTo>
                  <a:lnTo>
                    <a:pt x="1347" y="667"/>
                  </a:lnTo>
                  <a:lnTo>
                    <a:pt x="1347" y="669"/>
                  </a:lnTo>
                  <a:lnTo>
                    <a:pt x="1347" y="672"/>
                  </a:lnTo>
                  <a:lnTo>
                    <a:pt x="1347" y="674"/>
                  </a:lnTo>
                  <a:lnTo>
                    <a:pt x="1347" y="676"/>
                  </a:lnTo>
                  <a:lnTo>
                    <a:pt x="1345" y="676"/>
                  </a:lnTo>
                  <a:lnTo>
                    <a:pt x="1345" y="678"/>
                  </a:lnTo>
                  <a:lnTo>
                    <a:pt x="1345" y="680"/>
                  </a:lnTo>
                  <a:lnTo>
                    <a:pt x="1347" y="680"/>
                  </a:lnTo>
                  <a:lnTo>
                    <a:pt x="1347" y="682"/>
                  </a:lnTo>
                  <a:lnTo>
                    <a:pt x="1348" y="682"/>
                  </a:lnTo>
                  <a:lnTo>
                    <a:pt x="1348" y="687"/>
                  </a:lnTo>
                  <a:lnTo>
                    <a:pt x="1350" y="687"/>
                  </a:lnTo>
                  <a:lnTo>
                    <a:pt x="1350" y="689"/>
                  </a:lnTo>
                  <a:lnTo>
                    <a:pt x="1350" y="687"/>
                  </a:lnTo>
                  <a:lnTo>
                    <a:pt x="1348" y="685"/>
                  </a:lnTo>
                  <a:lnTo>
                    <a:pt x="1348" y="683"/>
                  </a:lnTo>
                  <a:lnTo>
                    <a:pt x="1348" y="682"/>
                  </a:lnTo>
                  <a:lnTo>
                    <a:pt x="1347" y="680"/>
                  </a:lnTo>
                  <a:lnTo>
                    <a:pt x="1347" y="678"/>
                  </a:lnTo>
                  <a:lnTo>
                    <a:pt x="1350" y="678"/>
                  </a:lnTo>
                  <a:lnTo>
                    <a:pt x="1350" y="680"/>
                  </a:lnTo>
                  <a:lnTo>
                    <a:pt x="1352" y="680"/>
                  </a:lnTo>
                  <a:lnTo>
                    <a:pt x="1354" y="682"/>
                  </a:lnTo>
                  <a:lnTo>
                    <a:pt x="1354" y="683"/>
                  </a:lnTo>
                  <a:lnTo>
                    <a:pt x="1356" y="683"/>
                  </a:lnTo>
                  <a:lnTo>
                    <a:pt x="1354" y="682"/>
                  </a:lnTo>
                  <a:lnTo>
                    <a:pt x="1354" y="680"/>
                  </a:lnTo>
                  <a:lnTo>
                    <a:pt x="1352" y="680"/>
                  </a:lnTo>
                  <a:lnTo>
                    <a:pt x="1350" y="678"/>
                  </a:lnTo>
                  <a:lnTo>
                    <a:pt x="1348" y="678"/>
                  </a:lnTo>
                  <a:lnTo>
                    <a:pt x="1347" y="678"/>
                  </a:lnTo>
                  <a:lnTo>
                    <a:pt x="1347" y="676"/>
                  </a:lnTo>
                  <a:lnTo>
                    <a:pt x="1348" y="674"/>
                  </a:lnTo>
                  <a:lnTo>
                    <a:pt x="1348" y="676"/>
                  </a:lnTo>
                  <a:lnTo>
                    <a:pt x="1350" y="676"/>
                  </a:lnTo>
                  <a:lnTo>
                    <a:pt x="1348" y="676"/>
                  </a:lnTo>
                  <a:lnTo>
                    <a:pt x="1348" y="674"/>
                  </a:lnTo>
                  <a:lnTo>
                    <a:pt x="1350" y="672"/>
                  </a:lnTo>
                  <a:lnTo>
                    <a:pt x="1350" y="670"/>
                  </a:lnTo>
                  <a:lnTo>
                    <a:pt x="1352" y="670"/>
                  </a:lnTo>
                  <a:lnTo>
                    <a:pt x="1350" y="670"/>
                  </a:lnTo>
                  <a:lnTo>
                    <a:pt x="1350" y="669"/>
                  </a:lnTo>
                  <a:lnTo>
                    <a:pt x="1350" y="667"/>
                  </a:lnTo>
                  <a:lnTo>
                    <a:pt x="1350" y="669"/>
                  </a:lnTo>
                  <a:lnTo>
                    <a:pt x="1352" y="669"/>
                  </a:lnTo>
                  <a:lnTo>
                    <a:pt x="1354" y="669"/>
                  </a:lnTo>
                  <a:lnTo>
                    <a:pt x="1352" y="669"/>
                  </a:lnTo>
                  <a:lnTo>
                    <a:pt x="1352" y="667"/>
                  </a:lnTo>
                  <a:lnTo>
                    <a:pt x="1352" y="665"/>
                  </a:lnTo>
                  <a:lnTo>
                    <a:pt x="1350" y="661"/>
                  </a:lnTo>
                  <a:lnTo>
                    <a:pt x="1348" y="659"/>
                  </a:lnTo>
                  <a:lnTo>
                    <a:pt x="1348" y="658"/>
                  </a:lnTo>
                  <a:lnTo>
                    <a:pt x="1350" y="656"/>
                  </a:lnTo>
                  <a:lnTo>
                    <a:pt x="1350" y="654"/>
                  </a:lnTo>
                  <a:lnTo>
                    <a:pt x="1352" y="654"/>
                  </a:lnTo>
                  <a:lnTo>
                    <a:pt x="1352" y="656"/>
                  </a:lnTo>
                  <a:lnTo>
                    <a:pt x="1354" y="658"/>
                  </a:lnTo>
                  <a:lnTo>
                    <a:pt x="1354" y="659"/>
                  </a:lnTo>
                  <a:lnTo>
                    <a:pt x="1352" y="659"/>
                  </a:lnTo>
                  <a:lnTo>
                    <a:pt x="1350" y="659"/>
                  </a:lnTo>
                  <a:lnTo>
                    <a:pt x="1352" y="661"/>
                  </a:lnTo>
                  <a:lnTo>
                    <a:pt x="1354" y="661"/>
                  </a:lnTo>
                  <a:lnTo>
                    <a:pt x="1356" y="663"/>
                  </a:lnTo>
                  <a:lnTo>
                    <a:pt x="1356" y="665"/>
                  </a:lnTo>
                  <a:lnTo>
                    <a:pt x="1356" y="663"/>
                  </a:lnTo>
                  <a:lnTo>
                    <a:pt x="1358" y="663"/>
                  </a:lnTo>
                  <a:lnTo>
                    <a:pt x="1360" y="661"/>
                  </a:lnTo>
                  <a:lnTo>
                    <a:pt x="1358" y="661"/>
                  </a:lnTo>
                  <a:lnTo>
                    <a:pt x="1356" y="661"/>
                  </a:lnTo>
                  <a:lnTo>
                    <a:pt x="1354" y="659"/>
                  </a:lnTo>
                  <a:lnTo>
                    <a:pt x="1354" y="658"/>
                  </a:lnTo>
                  <a:lnTo>
                    <a:pt x="1354" y="656"/>
                  </a:lnTo>
                  <a:lnTo>
                    <a:pt x="1352" y="656"/>
                  </a:lnTo>
                  <a:lnTo>
                    <a:pt x="1352" y="654"/>
                  </a:lnTo>
                  <a:lnTo>
                    <a:pt x="1354" y="654"/>
                  </a:lnTo>
                  <a:lnTo>
                    <a:pt x="1356" y="656"/>
                  </a:lnTo>
                  <a:lnTo>
                    <a:pt x="1358" y="656"/>
                  </a:lnTo>
                  <a:lnTo>
                    <a:pt x="1360" y="656"/>
                  </a:lnTo>
                  <a:lnTo>
                    <a:pt x="1360" y="654"/>
                  </a:lnTo>
                  <a:lnTo>
                    <a:pt x="1361" y="656"/>
                  </a:lnTo>
                  <a:lnTo>
                    <a:pt x="1361" y="658"/>
                  </a:lnTo>
                  <a:lnTo>
                    <a:pt x="1361" y="656"/>
                  </a:lnTo>
                  <a:lnTo>
                    <a:pt x="1361" y="654"/>
                  </a:lnTo>
                  <a:lnTo>
                    <a:pt x="1360" y="654"/>
                  </a:lnTo>
                  <a:lnTo>
                    <a:pt x="1358" y="654"/>
                  </a:lnTo>
                  <a:lnTo>
                    <a:pt x="1356" y="654"/>
                  </a:lnTo>
                  <a:lnTo>
                    <a:pt x="1354" y="654"/>
                  </a:lnTo>
                  <a:lnTo>
                    <a:pt x="1356" y="652"/>
                  </a:lnTo>
                  <a:lnTo>
                    <a:pt x="1358" y="652"/>
                  </a:lnTo>
                  <a:lnTo>
                    <a:pt x="1360" y="652"/>
                  </a:lnTo>
                  <a:lnTo>
                    <a:pt x="1360" y="650"/>
                  </a:lnTo>
                  <a:lnTo>
                    <a:pt x="1361" y="650"/>
                  </a:lnTo>
                  <a:lnTo>
                    <a:pt x="1361" y="648"/>
                  </a:lnTo>
                  <a:lnTo>
                    <a:pt x="1363" y="648"/>
                  </a:lnTo>
                  <a:lnTo>
                    <a:pt x="1361" y="648"/>
                  </a:lnTo>
                  <a:lnTo>
                    <a:pt x="1360" y="648"/>
                  </a:lnTo>
                  <a:lnTo>
                    <a:pt x="1360" y="646"/>
                  </a:lnTo>
                  <a:lnTo>
                    <a:pt x="1358" y="646"/>
                  </a:lnTo>
                  <a:lnTo>
                    <a:pt x="1358" y="645"/>
                  </a:lnTo>
                  <a:lnTo>
                    <a:pt x="1356" y="645"/>
                  </a:lnTo>
                  <a:lnTo>
                    <a:pt x="1358" y="645"/>
                  </a:lnTo>
                  <a:lnTo>
                    <a:pt x="1358" y="643"/>
                  </a:lnTo>
                  <a:lnTo>
                    <a:pt x="1356" y="643"/>
                  </a:lnTo>
                  <a:lnTo>
                    <a:pt x="1356" y="641"/>
                  </a:lnTo>
                  <a:lnTo>
                    <a:pt x="1358" y="641"/>
                  </a:lnTo>
                  <a:lnTo>
                    <a:pt x="1358" y="639"/>
                  </a:lnTo>
                  <a:lnTo>
                    <a:pt x="1358" y="637"/>
                  </a:lnTo>
                  <a:lnTo>
                    <a:pt x="1358" y="635"/>
                  </a:lnTo>
                  <a:lnTo>
                    <a:pt x="1356" y="635"/>
                  </a:lnTo>
                  <a:lnTo>
                    <a:pt x="1354" y="635"/>
                  </a:lnTo>
                  <a:lnTo>
                    <a:pt x="1352" y="635"/>
                  </a:lnTo>
                  <a:lnTo>
                    <a:pt x="1352" y="633"/>
                  </a:lnTo>
                  <a:lnTo>
                    <a:pt x="1354" y="632"/>
                  </a:lnTo>
                  <a:lnTo>
                    <a:pt x="1354" y="633"/>
                  </a:lnTo>
                  <a:lnTo>
                    <a:pt x="1356" y="633"/>
                  </a:lnTo>
                  <a:lnTo>
                    <a:pt x="1358" y="632"/>
                  </a:lnTo>
                  <a:lnTo>
                    <a:pt x="1358" y="633"/>
                  </a:lnTo>
                  <a:lnTo>
                    <a:pt x="1358" y="635"/>
                  </a:lnTo>
                  <a:lnTo>
                    <a:pt x="1360" y="635"/>
                  </a:lnTo>
                  <a:lnTo>
                    <a:pt x="1358" y="633"/>
                  </a:lnTo>
                  <a:lnTo>
                    <a:pt x="1360" y="632"/>
                  </a:lnTo>
                  <a:lnTo>
                    <a:pt x="1358" y="632"/>
                  </a:lnTo>
                  <a:lnTo>
                    <a:pt x="1356" y="633"/>
                  </a:lnTo>
                  <a:lnTo>
                    <a:pt x="1356" y="632"/>
                  </a:lnTo>
                  <a:lnTo>
                    <a:pt x="1356" y="630"/>
                  </a:lnTo>
                  <a:lnTo>
                    <a:pt x="1356" y="628"/>
                  </a:lnTo>
                  <a:lnTo>
                    <a:pt x="1358" y="626"/>
                  </a:lnTo>
                  <a:lnTo>
                    <a:pt x="1360" y="626"/>
                  </a:lnTo>
                  <a:lnTo>
                    <a:pt x="1360" y="628"/>
                  </a:lnTo>
                  <a:lnTo>
                    <a:pt x="1361" y="628"/>
                  </a:lnTo>
                  <a:lnTo>
                    <a:pt x="1363" y="628"/>
                  </a:lnTo>
                  <a:lnTo>
                    <a:pt x="1363" y="630"/>
                  </a:lnTo>
                  <a:lnTo>
                    <a:pt x="1361" y="630"/>
                  </a:lnTo>
                  <a:lnTo>
                    <a:pt x="1360" y="632"/>
                  </a:lnTo>
                  <a:lnTo>
                    <a:pt x="1361" y="630"/>
                  </a:lnTo>
                  <a:lnTo>
                    <a:pt x="1363" y="630"/>
                  </a:lnTo>
                  <a:lnTo>
                    <a:pt x="1363" y="628"/>
                  </a:lnTo>
                  <a:lnTo>
                    <a:pt x="1361" y="626"/>
                  </a:lnTo>
                  <a:lnTo>
                    <a:pt x="1360" y="626"/>
                  </a:lnTo>
                  <a:lnTo>
                    <a:pt x="1360" y="624"/>
                  </a:lnTo>
                  <a:lnTo>
                    <a:pt x="1361" y="624"/>
                  </a:lnTo>
                  <a:lnTo>
                    <a:pt x="1363" y="624"/>
                  </a:lnTo>
                  <a:lnTo>
                    <a:pt x="1365" y="626"/>
                  </a:lnTo>
                  <a:lnTo>
                    <a:pt x="1369" y="626"/>
                  </a:lnTo>
                  <a:lnTo>
                    <a:pt x="1369" y="624"/>
                  </a:lnTo>
                  <a:lnTo>
                    <a:pt x="1369" y="622"/>
                  </a:lnTo>
                  <a:lnTo>
                    <a:pt x="1369" y="624"/>
                  </a:lnTo>
                  <a:lnTo>
                    <a:pt x="1367" y="624"/>
                  </a:lnTo>
                  <a:lnTo>
                    <a:pt x="1365" y="624"/>
                  </a:lnTo>
                  <a:lnTo>
                    <a:pt x="1363" y="621"/>
                  </a:lnTo>
                  <a:lnTo>
                    <a:pt x="1363" y="619"/>
                  </a:lnTo>
                  <a:lnTo>
                    <a:pt x="1363" y="617"/>
                  </a:lnTo>
                  <a:lnTo>
                    <a:pt x="1363" y="615"/>
                  </a:lnTo>
                  <a:lnTo>
                    <a:pt x="1363" y="613"/>
                  </a:lnTo>
                  <a:lnTo>
                    <a:pt x="1365" y="613"/>
                  </a:lnTo>
                  <a:lnTo>
                    <a:pt x="1363" y="613"/>
                  </a:lnTo>
                  <a:lnTo>
                    <a:pt x="1363" y="611"/>
                  </a:lnTo>
                  <a:lnTo>
                    <a:pt x="1363" y="609"/>
                  </a:lnTo>
                  <a:lnTo>
                    <a:pt x="1365" y="608"/>
                  </a:lnTo>
                  <a:lnTo>
                    <a:pt x="1365" y="606"/>
                  </a:lnTo>
                  <a:lnTo>
                    <a:pt x="1365" y="604"/>
                  </a:lnTo>
                  <a:lnTo>
                    <a:pt x="1363" y="604"/>
                  </a:lnTo>
                  <a:lnTo>
                    <a:pt x="1363" y="602"/>
                  </a:lnTo>
                  <a:lnTo>
                    <a:pt x="1361" y="602"/>
                  </a:lnTo>
                  <a:lnTo>
                    <a:pt x="1360" y="602"/>
                  </a:lnTo>
                  <a:lnTo>
                    <a:pt x="1358" y="602"/>
                  </a:lnTo>
                  <a:lnTo>
                    <a:pt x="1356" y="604"/>
                  </a:lnTo>
                  <a:lnTo>
                    <a:pt x="1356" y="595"/>
                  </a:lnTo>
                  <a:lnTo>
                    <a:pt x="1358" y="593"/>
                  </a:lnTo>
                  <a:lnTo>
                    <a:pt x="1356" y="593"/>
                  </a:lnTo>
                  <a:lnTo>
                    <a:pt x="1354" y="593"/>
                  </a:lnTo>
                  <a:lnTo>
                    <a:pt x="1352" y="593"/>
                  </a:lnTo>
                  <a:lnTo>
                    <a:pt x="1350" y="591"/>
                  </a:lnTo>
                  <a:lnTo>
                    <a:pt x="1348" y="591"/>
                  </a:lnTo>
                  <a:lnTo>
                    <a:pt x="1347" y="589"/>
                  </a:lnTo>
                  <a:lnTo>
                    <a:pt x="1345" y="589"/>
                  </a:lnTo>
                  <a:lnTo>
                    <a:pt x="1343" y="587"/>
                  </a:lnTo>
                  <a:lnTo>
                    <a:pt x="1341" y="585"/>
                  </a:lnTo>
                  <a:lnTo>
                    <a:pt x="1341" y="584"/>
                  </a:lnTo>
                  <a:lnTo>
                    <a:pt x="1339" y="582"/>
                  </a:lnTo>
                  <a:lnTo>
                    <a:pt x="1337" y="582"/>
                  </a:lnTo>
                  <a:lnTo>
                    <a:pt x="1336" y="580"/>
                  </a:lnTo>
                  <a:lnTo>
                    <a:pt x="1334" y="580"/>
                  </a:lnTo>
                  <a:lnTo>
                    <a:pt x="1332" y="580"/>
                  </a:lnTo>
                  <a:lnTo>
                    <a:pt x="1332" y="578"/>
                  </a:lnTo>
                  <a:lnTo>
                    <a:pt x="1330" y="578"/>
                  </a:lnTo>
                  <a:lnTo>
                    <a:pt x="1330" y="576"/>
                  </a:lnTo>
                  <a:lnTo>
                    <a:pt x="1330" y="574"/>
                  </a:lnTo>
                  <a:lnTo>
                    <a:pt x="1332" y="574"/>
                  </a:lnTo>
                  <a:lnTo>
                    <a:pt x="1334" y="574"/>
                  </a:lnTo>
                  <a:lnTo>
                    <a:pt x="1336" y="574"/>
                  </a:lnTo>
                  <a:lnTo>
                    <a:pt x="1337" y="574"/>
                  </a:lnTo>
                  <a:lnTo>
                    <a:pt x="1339" y="574"/>
                  </a:lnTo>
                  <a:lnTo>
                    <a:pt x="1341" y="574"/>
                  </a:lnTo>
                  <a:lnTo>
                    <a:pt x="1343" y="574"/>
                  </a:lnTo>
                  <a:lnTo>
                    <a:pt x="1345" y="574"/>
                  </a:lnTo>
                  <a:lnTo>
                    <a:pt x="1345" y="573"/>
                  </a:lnTo>
                  <a:lnTo>
                    <a:pt x="1347" y="573"/>
                  </a:lnTo>
                  <a:lnTo>
                    <a:pt x="1348" y="573"/>
                  </a:lnTo>
                  <a:lnTo>
                    <a:pt x="1348" y="569"/>
                  </a:lnTo>
                  <a:lnTo>
                    <a:pt x="1350" y="569"/>
                  </a:lnTo>
                  <a:lnTo>
                    <a:pt x="1352" y="571"/>
                  </a:lnTo>
                  <a:lnTo>
                    <a:pt x="1352" y="573"/>
                  </a:lnTo>
                  <a:lnTo>
                    <a:pt x="1354" y="573"/>
                  </a:lnTo>
                  <a:lnTo>
                    <a:pt x="1352" y="569"/>
                  </a:lnTo>
                  <a:lnTo>
                    <a:pt x="1352" y="567"/>
                  </a:lnTo>
                  <a:lnTo>
                    <a:pt x="1352" y="569"/>
                  </a:lnTo>
                  <a:lnTo>
                    <a:pt x="1354" y="569"/>
                  </a:lnTo>
                  <a:lnTo>
                    <a:pt x="1354" y="567"/>
                  </a:lnTo>
                  <a:lnTo>
                    <a:pt x="1356" y="567"/>
                  </a:lnTo>
                  <a:lnTo>
                    <a:pt x="1358" y="569"/>
                  </a:lnTo>
                  <a:lnTo>
                    <a:pt x="1356" y="567"/>
                  </a:lnTo>
                  <a:lnTo>
                    <a:pt x="1358" y="567"/>
                  </a:lnTo>
                  <a:lnTo>
                    <a:pt x="1360" y="567"/>
                  </a:lnTo>
                  <a:lnTo>
                    <a:pt x="1358" y="567"/>
                  </a:lnTo>
                  <a:lnTo>
                    <a:pt x="1356" y="565"/>
                  </a:lnTo>
                  <a:lnTo>
                    <a:pt x="1354" y="563"/>
                  </a:lnTo>
                  <a:lnTo>
                    <a:pt x="1356" y="561"/>
                  </a:lnTo>
                  <a:lnTo>
                    <a:pt x="1354" y="561"/>
                  </a:lnTo>
                  <a:lnTo>
                    <a:pt x="1352" y="561"/>
                  </a:lnTo>
                  <a:lnTo>
                    <a:pt x="1354" y="560"/>
                  </a:lnTo>
                  <a:lnTo>
                    <a:pt x="1356" y="560"/>
                  </a:lnTo>
                  <a:lnTo>
                    <a:pt x="1358" y="560"/>
                  </a:lnTo>
                  <a:lnTo>
                    <a:pt x="1356" y="560"/>
                  </a:lnTo>
                  <a:lnTo>
                    <a:pt x="1356" y="558"/>
                  </a:lnTo>
                  <a:lnTo>
                    <a:pt x="1354" y="558"/>
                  </a:lnTo>
                  <a:lnTo>
                    <a:pt x="1350" y="561"/>
                  </a:lnTo>
                  <a:lnTo>
                    <a:pt x="1348" y="561"/>
                  </a:lnTo>
                  <a:lnTo>
                    <a:pt x="1348" y="560"/>
                  </a:lnTo>
                  <a:lnTo>
                    <a:pt x="1347" y="560"/>
                  </a:lnTo>
                  <a:lnTo>
                    <a:pt x="1347" y="556"/>
                  </a:lnTo>
                  <a:lnTo>
                    <a:pt x="1348" y="554"/>
                  </a:lnTo>
                  <a:lnTo>
                    <a:pt x="1350" y="554"/>
                  </a:lnTo>
                  <a:lnTo>
                    <a:pt x="1352" y="554"/>
                  </a:lnTo>
                  <a:lnTo>
                    <a:pt x="1352" y="552"/>
                  </a:lnTo>
                  <a:lnTo>
                    <a:pt x="1354" y="552"/>
                  </a:lnTo>
                  <a:lnTo>
                    <a:pt x="1354" y="550"/>
                  </a:lnTo>
                  <a:lnTo>
                    <a:pt x="1352" y="552"/>
                  </a:lnTo>
                  <a:lnTo>
                    <a:pt x="1350" y="552"/>
                  </a:lnTo>
                  <a:lnTo>
                    <a:pt x="1348" y="552"/>
                  </a:lnTo>
                  <a:lnTo>
                    <a:pt x="1348" y="554"/>
                  </a:lnTo>
                  <a:lnTo>
                    <a:pt x="1345" y="554"/>
                  </a:lnTo>
                  <a:lnTo>
                    <a:pt x="1345" y="556"/>
                  </a:lnTo>
                  <a:lnTo>
                    <a:pt x="1343" y="556"/>
                  </a:lnTo>
                  <a:lnTo>
                    <a:pt x="1341" y="556"/>
                  </a:lnTo>
                  <a:lnTo>
                    <a:pt x="1339" y="556"/>
                  </a:lnTo>
                  <a:lnTo>
                    <a:pt x="1339" y="554"/>
                  </a:lnTo>
                  <a:lnTo>
                    <a:pt x="1339" y="552"/>
                  </a:lnTo>
                  <a:lnTo>
                    <a:pt x="1337" y="552"/>
                  </a:lnTo>
                  <a:lnTo>
                    <a:pt x="1336" y="552"/>
                  </a:lnTo>
                  <a:lnTo>
                    <a:pt x="1337" y="552"/>
                  </a:lnTo>
                  <a:lnTo>
                    <a:pt x="1339" y="554"/>
                  </a:lnTo>
                  <a:lnTo>
                    <a:pt x="1337" y="554"/>
                  </a:lnTo>
                  <a:lnTo>
                    <a:pt x="1334" y="552"/>
                  </a:lnTo>
                  <a:lnTo>
                    <a:pt x="1328" y="550"/>
                  </a:lnTo>
                  <a:lnTo>
                    <a:pt x="1326" y="549"/>
                  </a:lnTo>
                  <a:lnTo>
                    <a:pt x="1323" y="547"/>
                  </a:lnTo>
                  <a:lnTo>
                    <a:pt x="1321" y="545"/>
                  </a:lnTo>
                  <a:lnTo>
                    <a:pt x="1321" y="543"/>
                  </a:lnTo>
                  <a:lnTo>
                    <a:pt x="1321" y="539"/>
                  </a:lnTo>
                  <a:lnTo>
                    <a:pt x="1319" y="537"/>
                  </a:lnTo>
                  <a:lnTo>
                    <a:pt x="1319" y="534"/>
                  </a:lnTo>
                  <a:lnTo>
                    <a:pt x="1319" y="532"/>
                  </a:lnTo>
                  <a:lnTo>
                    <a:pt x="1319" y="530"/>
                  </a:lnTo>
                  <a:lnTo>
                    <a:pt x="1317" y="528"/>
                  </a:lnTo>
                  <a:lnTo>
                    <a:pt x="1317" y="526"/>
                  </a:lnTo>
                  <a:lnTo>
                    <a:pt x="1317" y="523"/>
                  </a:lnTo>
                  <a:lnTo>
                    <a:pt x="1317" y="521"/>
                  </a:lnTo>
                  <a:lnTo>
                    <a:pt x="1319" y="523"/>
                  </a:lnTo>
                  <a:lnTo>
                    <a:pt x="1321" y="523"/>
                  </a:lnTo>
                  <a:lnTo>
                    <a:pt x="1321" y="521"/>
                  </a:lnTo>
                  <a:lnTo>
                    <a:pt x="1319" y="523"/>
                  </a:lnTo>
                  <a:lnTo>
                    <a:pt x="1319" y="521"/>
                  </a:lnTo>
                  <a:lnTo>
                    <a:pt x="1317" y="521"/>
                  </a:lnTo>
                  <a:lnTo>
                    <a:pt x="1315" y="519"/>
                  </a:lnTo>
                  <a:lnTo>
                    <a:pt x="1315" y="517"/>
                  </a:lnTo>
                  <a:lnTo>
                    <a:pt x="1313" y="515"/>
                  </a:lnTo>
                  <a:lnTo>
                    <a:pt x="1313" y="513"/>
                  </a:lnTo>
                  <a:lnTo>
                    <a:pt x="1313" y="512"/>
                  </a:lnTo>
                  <a:lnTo>
                    <a:pt x="1312" y="510"/>
                  </a:lnTo>
                  <a:lnTo>
                    <a:pt x="1312" y="508"/>
                  </a:lnTo>
                  <a:lnTo>
                    <a:pt x="1313" y="506"/>
                  </a:lnTo>
                  <a:lnTo>
                    <a:pt x="1315" y="504"/>
                  </a:lnTo>
                  <a:lnTo>
                    <a:pt x="1315" y="502"/>
                  </a:lnTo>
                  <a:lnTo>
                    <a:pt x="1317" y="501"/>
                  </a:lnTo>
                  <a:lnTo>
                    <a:pt x="1317" y="497"/>
                  </a:lnTo>
                  <a:lnTo>
                    <a:pt x="1317" y="495"/>
                  </a:lnTo>
                  <a:lnTo>
                    <a:pt x="1319" y="495"/>
                  </a:lnTo>
                  <a:lnTo>
                    <a:pt x="1321" y="495"/>
                  </a:lnTo>
                  <a:lnTo>
                    <a:pt x="1323" y="495"/>
                  </a:lnTo>
                  <a:lnTo>
                    <a:pt x="1324" y="495"/>
                  </a:lnTo>
                  <a:lnTo>
                    <a:pt x="1326" y="497"/>
                  </a:lnTo>
                  <a:lnTo>
                    <a:pt x="1328" y="497"/>
                  </a:lnTo>
                  <a:lnTo>
                    <a:pt x="1328" y="495"/>
                  </a:lnTo>
                  <a:lnTo>
                    <a:pt x="1330" y="493"/>
                  </a:lnTo>
                  <a:lnTo>
                    <a:pt x="1330" y="491"/>
                  </a:lnTo>
                  <a:lnTo>
                    <a:pt x="1330" y="489"/>
                  </a:lnTo>
                  <a:lnTo>
                    <a:pt x="1332" y="489"/>
                  </a:lnTo>
                  <a:lnTo>
                    <a:pt x="1332" y="488"/>
                  </a:lnTo>
                  <a:lnTo>
                    <a:pt x="1330" y="488"/>
                  </a:lnTo>
                  <a:lnTo>
                    <a:pt x="1330" y="486"/>
                  </a:lnTo>
                  <a:lnTo>
                    <a:pt x="1332" y="484"/>
                  </a:lnTo>
                  <a:lnTo>
                    <a:pt x="1330" y="486"/>
                  </a:lnTo>
                  <a:lnTo>
                    <a:pt x="1330" y="488"/>
                  </a:lnTo>
                  <a:lnTo>
                    <a:pt x="1330" y="489"/>
                  </a:lnTo>
                  <a:lnTo>
                    <a:pt x="1328" y="491"/>
                  </a:lnTo>
                  <a:lnTo>
                    <a:pt x="1328" y="493"/>
                  </a:lnTo>
                  <a:lnTo>
                    <a:pt x="1326" y="493"/>
                  </a:lnTo>
                  <a:lnTo>
                    <a:pt x="1324" y="491"/>
                  </a:lnTo>
                  <a:lnTo>
                    <a:pt x="1324" y="493"/>
                  </a:lnTo>
                  <a:lnTo>
                    <a:pt x="1323" y="493"/>
                  </a:lnTo>
                  <a:lnTo>
                    <a:pt x="1319" y="493"/>
                  </a:lnTo>
                  <a:lnTo>
                    <a:pt x="1319" y="491"/>
                  </a:lnTo>
                  <a:lnTo>
                    <a:pt x="1317" y="491"/>
                  </a:lnTo>
                  <a:lnTo>
                    <a:pt x="1317" y="489"/>
                  </a:lnTo>
                  <a:lnTo>
                    <a:pt x="1319" y="488"/>
                  </a:lnTo>
                  <a:lnTo>
                    <a:pt x="1319" y="480"/>
                  </a:lnTo>
                  <a:lnTo>
                    <a:pt x="1321" y="473"/>
                  </a:lnTo>
                  <a:lnTo>
                    <a:pt x="1321" y="467"/>
                  </a:lnTo>
                  <a:lnTo>
                    <a:pt x="1321" y="465"/>
                  </a:lnTo>
                  <a:lnTo>
                    <a:pt x="1321" y="464"/>
                  </a:lnTo>
                  <a:lnTo>
                    <a:pt x="1323" y="462"/>
                  </a:lnTo>
                  <a:lnTo>
                    <a:pt x="1323" y="460"/>
                  </a:lnTo>
                  <a:lnTo>
                    <a:pt x="1326" y="458"/>
                  </a:lnTo>
                  <a:lnTo>
                    <a:pt x="1328" y="458"/>
                  </a:lnTo>
                  <a:lnTo>
                    <a:pt x="1328" y="460"/>
                  </a:lnTo>
                  <a:lnTo>
                    <a:pt x="1330" y="460"/>
                  </a:lnTo>
                  <a:lnTo>
                    <a:pt x="1332" y="462"/>
                  </a:lnTo>
                  <a:lnTo>
                    <a:pt x="1334" y="462"/>
                  </a:lnTo>
                  <a:lnTo>
                    <a:pt x="1337" y="460"/>
                  </a:lnTo>
                  <a:lnTo>
                    <a:pt x="1336" y="460"/>
                  </a:lnTo>
                  <a:lnTo>
                    <a:pt x="1336" y="462"/>
                  </a:lnTo>
                  <a:lnTo>
                    <a:pt x="1337" y="462"/>
                  </a:lnTo>
                  <a:lnTo>
                    <a:pt x="1339" y="462"/>
                  </a:lnTo>
                  <a:lnTo>
                    <a:pt x="1339" y="464"/>
                  </a:lnTo>
                  <a:lnTo>
                    <a:pt x="1339" y="465"/>
                  </a:lnTo>
                  <a:lnTo>
                    <a:pt x="1341" y="465"/>
                  </a:lnTo>
                  <a:lnTo>
                    <a:pt x="1343" y="465"/>
                  </a:lnTo>
                  <a:lnTo>
                    <a:pt x="1343" y="467"/>
                  </a:lnTo>
                  <a:lnTo>
                    <a:pt x="1345" y="467"/>
                  </a:lnTo>
                  <a:lnTo>
                    <a:pt x="1343" y="465"/>
                  </a:lnTo>
                  <a:lnTo>
                    <a:pt x="1343" y="464"/>
                  </a:lnTo>
                  <a:lnTo>
                    <a:pt x="1341" y="464"/>
                  </a:lnTo>
                  <a:lnTo>
                    <a:pt x="1343" y="460"/>
                  </a:lnTo>
                  <a:lnTo>
                    <a:pt x="1345" y="462"/>
                  </a:lnTo>
                  <a:lnTo>
                    <a:pt x="1345" y="460"/>
                  </a:lnTo>
                  <a:lnTo>
                    <a:pt x="1343" y="460"/>
                  </a:lnTo>
                  <a:lnTo>
                    <a:pt x="1341" y="460"/>
                  </a:lnTo>
                  <a:lnTo>
                    <a:pt x="1339" y="460"/>
                  </a:lnTo>
                  <a:lnTo>
                    <a:pt x="1339" y="458"/>
                  </a:lnTo>
                  <a:lnTo>
                    <a:pt x="1339" y="456"/>
                  </a:lnTo>
                  <a:lnTo>
                    <a:pt x="1339" y="454"/>
                  </a:lnTo>
                  <a:lnTo>
                    <a:pt x="1337" y="454"/>
                  </a:lnTo>
                  <a:lnTo>
                    <a:pt x="1336" y="454"/>
                  </a:lnTo>
                  <a:lnTo>
                    <a:pt x="1337" y="454"/>
                  </a:lnTo>
                  <a:lnTo>
                    <a:pt x="1337" y="453"/>
                  </a:lnTo>
                  <a:lnTo>
                    <a:pt x="1339" y="449"/>
                  </a:lnTo>
                  <a:lnTo>
                    <a:pt x="1341" y="449"/>
                  </a:lnTo>
                  <a:lnTo>
                    <a:pt x="1339" y="447"/>
                  </a:lnTo>
                  <a:lnTo>
                    <a:pt x="1339" y="445"/>
                  </a:lnTo>
                  <a:lnTo>
                    <a:pt x="1341" y="441"/>
                  </a:lnTo>
                  <a:lnTo>
                    <a:pt x="1343" y="441"/>
                  </a:lnTo>
                  <a:lnTo>
                    <a:pt x="1343" y="440"/>
                  </a:lnTo>
                  <a:lnTo>
                    <a:pt x="1343" y="436"/>
                  </a:lnTo>
                  <a:lnTo>
                    <a:pt x="1345" y="436"/>
                  </a:lnTo>
                  <a:lnTo>
                    <a:pt x="1345" y="434"/>
                  </a:lnTo>
                  <a:lnTo>
                    <a:pt x="1345" y="438"/>
                  </a:lnTo>
                  <a:lnTo>
                    <a:pt x="1347" y="438"/>
                  </a:lnTo>
                  <a:lnTo>
                    <a:pt x="1348" y="440"/>
                  </a:lnTo>
                  <a:lnTo>
                    <a:pt x="1350" y="440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3"/>
                  </a:lnTo>
                  <a:lnTo>
                    <a:pt x="1350" y="445"/>
                  </a:lnTo>
                  <a:lnTo>
                    <a:pt x="1348" y="445"/>
                  </a:lnTo>
                  <a:lnTo>
                    <a:pt x="1347" y="445"/>
                  </a:lnTo>
                  <a:lnTo>
                    <a:pt x="1347" y="447"/>
                  </a:lnTo>
                  <a:lnTo>
                    <a:pt x="1345" y="447"/>
                  </a:lnTo>
                  <a:lnTo>
                    <a:pt x="1345" y="449"/>
                  </a:lnTo>
                  <a:lnTo>
                    <a:pt x="1345" y="451"/>
                  </a:lnTo>
                  <a:lnTo>
                    <a:pt x="1347" y="451"/>
                  </a:lnTo>
                  <a:lnTo>
                    <a:pt x="1347" y="453"/>
                  </a:lnTo>
                  <a:lnTo>
                    <a:pt x="1347" y="454"/>
                  </a:lnTo>
                  <a:lnTo>
                    <a:pt x="1348" y="454"/>
                  </a:lnTo>
                  <a:lnTo>
                    <a:pt x="1348" y="453"/>
                  </a:lnTo>
                  <a:lnTo>
                    <a:pt x="1348" y="451"/>
                  </a:lnTo>
                  <a:lnTo>
                    <a:pt x="1350" y="453"/>
                  </a:lnTo>
                  <a:lnTo>
                    <a:pt x="1350" y="451"/>
                  </a:lnTo>
                  <a:lnTo>
                    <a:pt x="1352" y="449"/>
                  </a:lnTo>
                  <a:lnTo>
                    <a:pt x="1352" y="451"/>
                  </a:lnTo>
                  <a:lnTo>
                    <a:pt x="1352" y="453"/>
                  </a:lnTo>
                  <a:lnTo>
                    <a:pt x="1350" y="454"/>
                  </a:lnTo>
                  <a:lnTo>
                    <a:pt x="1352" y="454"/>
                  </a:lnTo>
                  <a:lnTo>
                    <a:pt x="1352" y="456"/>
                  </a:lnTo>
                  <a:lnTo>
                    <a:pt x="1350" y="456"/>
                  </a:lnTo>
                  <a:lnTo>
                    <a:pt x="1350" y="458"/>
                  </a:lnTo>
                  <a:lnTo>
                    <a:pt x="1348" y="458"/>
                  </a:lnTo>
                  <a:lnTo>
                    <a:pt x="1350" y="458"/>
                  </a:lnTo>
                  <a:lnTo>
                    <a:pt x="1350" y="460"/>
                  </a:lnTo>
                  <a:lnTo>
                    <a:pt x="1350" y="458"/>
                  </a:lnTo>
                  <a:lnTo>
                    <a:pt x="1352" y="458"/>
                  </a:lnTo>
                  <a:lnTo>
                    <a:pt x="1352" y="456"/>
                  </a:lnTo>
                  <a:lnTo>
                    <a:pt x="1354" y="456"/>
                  </a:lnTo>
                  <a:lnTo>
                    <a:pt x="1354" y="458"/>
                  </a:lnTo>
                  <a:lnTo>
                    <a:pt x="1356" y="458"/>
                  </a:lnTo>
                  <a:lnTo>
                    <a:pt x="1356" y="456"/>
                  </a:lnTo>
                  <a:lnTo>
                    <a:pt x="1358" y="458"/>
                  </a:lnTo>
                  <a:lnTo>
                    <a:pt x="1358" y="456"/>
                  </a:lnTo>
                  <a:lnTo>
                    <a:pt x="1360" y="456"/>
                  </a:lnTo>
                  <a:lnTo>
                    <a:pt x="1360" y="454"/>
                  </a:lnTo>
                  <a:lnTo>
                    <a:pt x="1358" y="454"/>
                  </a:lnTo>
                  <a:lnTo>
                    <a:pt x="1358" y="453"/>
                  </a:lnTo>
                  <a:lnTo>
                    <a:pt x="1356" y="453"/>
                  </a:lnTo>
                  <a:lnTo>
                    <a:pt x="1356" y="451"/>
                  </a:lnTo>
                  <a:lnTo>
                    <a:pt x="1358" y="453"/>
                  </a:lnTo>
                  <a:lnTo>
                    <a:pt x="1360" y="453"/>
                  </a:lnTo>
                  <a:lnTo>
                    <a:pt x="1361" y="453"/>
                  </a:lnTo>
                  <a:lnTo>
                    <a:pt x="1360" y="451"/>
                  </a:lnTo>
                  <a:lnTo>
                    <a:pt x="1361" y="451"/>
                  </a:lnTo>
                  <a:lnTo>
                    <a:pt x="1361" y="453"/>
                  </a:lnTo>
                  <a:lnTo>
                    <a:pt x="1363" y="453"/>
                  </a:lnTo>
                  <a:lnTo>
                    <a:pt x="1363" y="451"/>
                  </a:lnTo>
                  <a:lnTo>
                    <a:pt x="1365" y="453"/>
                  </a:lnTo>
                  <a:lnTo>
                    <a:pt x="1367" y="453"/>
                  </a:lnTo>
                  <a:lnTo>
                    <a:pt x="1367" y="451"/>
                  </a:lnTo>
                  <a:lnTo>
                    <a:pt x="1365" y="451"/>
                  </a:lnTo>
                  <a:lnTo>
                    <a:pt x="1363" y="449"/>
                  </a:lnTo>
                  <a:lnTo>
                    <a:pt x="1365" y="447"/>
                  </a:lnTo>
                  <a:lnTo>
                    <a:pt x="1363" y="447"/>
                  </a:lnTo>
                  <a:lnTo>
                    <a:pt x="1363" y="445"/>
                  </a:lnTo>
                  <a:lnTo>
                    <a:pt x="1361" y="445"/>
                  </a:lnTo>
                  <a:lnTo>
                    <a:pt x="1360" y="445"/>
                  </a:lnTo>
                  <a:lnTo>
                    <a:pt x="1358" y="443"/>
                  </a:lnTo>
                  <a:lnTo>
                    <a:pt x="1356" y="443"/>
                  </a:lnTo>
                  <a:lnTo>
                    <a:pt x="1356" y="441"/>
                  </a:lnTo>
                  <a:lnTo>
                    <a:pt x="1358" y="441"/>
                  </a:lnTo>
                  <a:lnTo>
                    <a:pt x="1360" y="441"/>
                  </a:lnTo>
                  <a:lnTo>
                    <a:pt x="1361" y="441"/>
                  </a:lnTo>
                  <a:lnTo>
                    <a:pt x="1363" y="440"/>
                  </a:lnTo>
                  <a:lnTo>
                    <a:pt x="1363" y="441"/>
                  </a:lnTo>
                  <a:lnTo>
                    <a:pt x="1365" y="441"/>
                  </a:lnTo>
                  <a:lnTo>
                    <a:pt x="1367" y="441"/>
                  </a:lnTo>
                  <a:lnTo>
                    <a:pt x="1369" y="441"/>
                  </a:lnTo>
                  <a:lnTo>
                    <a:pt x="1371" y="441"/>
                  </a:lnTo>
                  <a:lnTo>
                    <a:pt x="1371" y="443"/>
                  </a:lnTo>
                  <a:lnTo>
                    <a:pt x="1371" y="445"/>
                  </a:lnTo>
                  <a:lnTo>
                    <a:pt x="1371" y="449"/>
                  </a:lnTo>
                  <a:lnTo>
                    <a:pt x="1372" y="449"/>
                  </a:lnTo>
                  <a:lnTo>
                    <a:pt x="1372" y="451"/>
                  </a:lnTo>
                  <a:lnTo>
                    <a:pt x="1374" y="451"/>
                  </a:lnTo>
                  <a:lnTo>
                    <a:pt x="1374" y="453"/>
                  </a:lnTo>
                  <a:lnTo>
                    <a:pt x="1374" y="454"/>
                  </a:lnTo>
                  <a:lnTo>
                    <a:pt x="1376" y="454"/>
                  </a:lnTo>
                  <a:lnTo>
                    <a:pt x="1376" y="456"/>
                  </a:lnTo>
                  <a:lnTo>
                    <a:pt x="1374" y="456"/>
                  </a:lnTo>
                  <a:lnTo>
                    <a:pt x="1372" y="454"/>
                  </a:lnTo>
                  <a:lnTo>
                    <a:pt x="1372" y="456"/>
                  </a:lnTo>
                  <a:lnTo>
                    <a:pt x="1374" y="456"/>
                  </a:lnTo>
                  <a:lnTo>
                    <a:pt x="1374" y="458"/>
                  </a:lnTo>
                  <a:lnTo>
                    <a:pt x="1374" y="460"/>
                  </a:lnTo>
                  <a:lnTo>
                    <a:pt x="1374" y="458"/>
                  </a:lnTo>
                  <a:lnTo>
                    <a:pt x="1376" y="458"/>
                  </a:lnTo>
                  <a:lnTo>
                    <a:pt x="1376" y="456"/>
                  </a:lnTo>
                  <a:lnTo>
                    <a:pt x="1378" y="458"/>
                  </a:lnTo>
                  <a:lnTo>
                    <a:pt x="1378" y="460"/>
                  </a:lnTo>
                  <a:lnTo>
                    <a:pt x="1376" y="460"/>
                  </a:lnTo>
                  <a:lnTo>
                    <a:pt x="1376" y="464"/>
                  </a:lnTo>
                  <a:lnTo>
                    <a:pt x="1374" y="464"/>
                  </a:lnTo>
                  <a:lnTo>
                    <a:pt x="1374" y="465"/>
                  </a:lnTo>
                  <a:lnTo>
                    <a:pt x="1372" y="465"/>
                  </a:lnTo>
                  <a:lnTo>
                    <a:pt x="1372" y="467"/>
                  </a:lnTo>
                  <a:lnTo>
                    <a:pt x="1372" y="469"/>
                  </a:lnTo>
                  <a:lnTo>
                    <a:pt x="1372" y="471"/>
                  </a:lnTo>
                  <a:lnTo>
                    <a:pt x="1372" y="467"/>
                  </a:lnTo>
                  <a:lnTo>
                    <a:pt x="1374" y="465"/>
                  </a:lnTo>
                  <a:lnTo>
                    <a:pt x="1376" y="465"/>
                  </a:lnTo>
                  <a:lnTo>
                    <a:pt x="1378" y="465"/>
                  </a:lnTo>
                  <a:lnTo>
                    <a:pt x="1378" y="464"/>
                  </a:lnTo>
                  <a:lnTo>
                    <a:pt x="1378" y="462"/>
                  </a:lnTo>
                  <a:lnTo>
                    <a:pt x="1380" y="462"/>
                  </a:lnTo>
                  <a:lnTo>
                    <a:pt x="1380" y="460"/>
                  </a:lnTo>
                  <a:lnTo>
                    <a:pt x="1382" y="460"/>
                  </a:lnTo>
                  <a:lnTo>
                    <a:pt x="1382" y="458"/>
                  </a:lnTo>
                  <a:lnTo>
                    <a:pt x="1384" y="458"/>
                  </a:lnTo>
                  <a:lnTo>
                    <a:pt x="1384" y="460"/>
                  </a:lnTo>
                  <a:lnTo>
                    <a:pt x="1384" y="462"/>
                  </a:lnTo>
                  <a:lnTo>
                    <a:pt x="1385" y="462"/>
                  </a:lnTo>
                  <a:lnTo>
                    <a:pt x="1387" y="462"/>
                  </a:lnTo>
                  <a:lnTo>
                    <a:pt x="1389" y="462"/>
                  </a:lnTo>
                  <a:lnTo>
                    <a:pt x="1391" y="462"/>
                  </a:lnTo>
                  <a:lnTo>
                    <a:pt x="1393" y="462"/>
                  </a:lnTo>
                  <a:lnTo>
                    <a:pt x="1393" y="464"/>
                  </a:lnTo>
                  <a:lnTo>
                    <a:pt x="1391" y="464"/>
                  </a:lnTo>
                  <a:lnTo>
                    <a:pt x="1391" y="465"/>
                  </a:lnTo>
                  <a:lnTo>
                    <a:pt x="1391" y="467"/>
                  </a:lnTo>
                  <a:lnTo>
                    <a:pt x="1391" y="469"/>
                  </a:lnTo>
                  <a:lnTo>
                    <a:pt x="1391" y="471"/>
                  </a:lnTo>
                  <a:lnTo>
                    <a:pt x="1393" y="471"/>
                  </a:lnTo>
                  <a:lnTo>
                    <a:pt x="1395" y="469"/>
                  </a:lnTo>
                  <a:lnTo>
                    <a:pt x="1395" y="471"/>
                  </a:lnTo>
                  <a:lnTo>
                    <a:pt x="1395" y="473"/>
                  </a:lnTo>
                  <a:lnTo>
                    <a:pt x="1395" y="475"/>
                  </a:lnTo>
                  <a:lnTo>
                    <a:pt x="1393" y="477"/>
                  </a:lnTo>
                  <a:lnTo>
                    <a:pt x="1393" y="478"/>
                  </a:lnTo>
                  <a:lnTo>
                    <a:pt x="1393" y="480"/>
                  </a:lnTo>
                  <a:lnTo>
                    <a:pt x="1395" y="480"/>
                  </a:lnTo>
                  <a:lnTo>
                    <a:pt x="1397" y="480"/>
                  </a:lnTo>
                  <a:lnTo>
                    <a:pt x="1397" y="482"/>
                  </a:lnTo>
                  <a:lnTo>
                    <a:pt x="1397" y="484"/>
                  </a:lnTo>
                  <a:lnTo>
                    <a:pt x="1398" y="484"/>
                  </a:lnTo>
                  <a:lnTo>
                    <a:pt x="1398" y="486"/>
                  </a:lnTo>
                  <a:lnTo>
                    <a:pt x="1398" y="488"/>
                  </a:lnTo>
                  <a:lnTo>
                    <a:pt x="1397" y="488"/>
                  </a:lnTo>
                  <a:lnTo>
                    <a:pt x="1397" y="489"/>
                  </a:lnTo>
                  <a:lnTo>
                    <a:pt x="1398" y="489"/>
                  </a:lnTo>
                  <a:lnTo>
                    <a:pt x="1398" y="491"/>
                  </a:lnTo>
                  <a:lnTo>
                    <a:pt x="1398" y="493"/>
                  </a:lnTo>
                  <a:lnTo>
                    <a:pt x="1397" y="495"/>
                  </a:lnTo>
                  <a:lnTo>
                    <a:pt x="1397" y="497"/>
                  </a:lnTo>
                  <a:lnTo>
                    <a:pt x="1398" y="497"/>
                  </a:lnTo>
                  <a:lnTo>
                    <a:pt x="1400" y="497"/>
                  </a:lnTo>
                  <a:lnTo>
                    <a:pt x="1400" y="499"/>
                  </a:lnTo>
                  <a:lnTo>
                    <a:pt x="1402" y="499"/>
                  </a:lnTo>
                  <a:lnTo>
                    <a:pt x="1402" y="497"/>
                  </a:lnTo>
                  <a:lnTo>
                    <a:pt x="1402" y="499"/>
                  </a:lnTo>
                  <a:lnTo>
                    <a:pt x="1404" y="499"/>
                  </a:lnTo>
                  <a:lnTo>
                    <a:pt x="1402" y="501"/>
                  </a:lnTo>
                  <a:lnTo>
                    <a:pt x="1402" y="502"/>
                  </a:lnTo>
                  <a:lnTo>
                    <a:pt x="1402" y="501"/>
                  </a:lnTo>
                  <a:lnTo>
                    <a:pt x="1400" y="501"/>
                  </a:lnTo>
                  <a:lnTo>
                    <a:pt x="1400" y="502"/>
                  </a:lnTo>
                  <a:lnTo>
                    <a:pt x="1398" y="502"/>
                  </a:lnTo>
                  <a:lnTo>
                    <a:pt x="1398" y="501"/>
                  </a:lnTo>
                  <a:lnTo>
                    <a:pt x="1398" y="502"/>
                  </a:lnTo>
                  <a:lnTo>
                    <a:pt x="1398" y="504"/>
                  </a:lnTo>
                  <a:lnTo>
                    <a:pt x="1398" y="506"/>
                  </a:lnTo>
                  <a:lnTo>
                    <a:pt x="1400" y="506"/>
                  </a:lnTo>
                  <a:lnTo>
                    <a:pt x="1400" y="508"/>
                  </a:lnTo>
                  <a:lnTo>
                    <a:pt x="1402" y="508"/>
                  </a:lnTo>
                  <a:lnTo>
                    <a:pt x="1404" y="508"/>
                  </a:lnTo>
                  <a:lnTo>
                    <a:pt x="1404" y="510"/>
                  </a:lnTo>
                  <a:lnTo>
                    <a:pt x="1406" y="510"/>
                  </a:lnTo>
                  <a:lnTo>
                    <a:pt x="1408" y="512"/>
                  </a:lnTo>
                  <a:lnTo>
                    <a:pt x="1409" y="512"/>
                  </a:lnTo>
                  <a:lnTo>
                    <a:pt x="1409" y="513"/>
                  </a:lnTo>
                  <a:lnTo>
                    <a:pt x="1411" y="513"/>
                  </a:lnTo>
                  <a:lnTo>
                    <a:pt x="1411" y="515"/>
                  </a:lnTo>
                  <a:lnTo>
                    <a:pt x="1411" y="517"/>
                  </a:lnTo>
                  <a:lnTo>
                    <a:pt x="1413" y="519"/>
                  </a:lnTo>
                  <a:lnTo>
                    <a:pt x="1415" y="521"/>
                  </a:lnTo>
                  <a:lnTo>
                    <a:pt x="1417" y="521"/>
                  </a:lnTo>
                  <a:lnTo>
                    <a:pt x="1419" y="523"/>
                  </a:lnTo>
                  <a:lnTo>
                    <a:pt x="1421" y="523"/>
                  </a:lnTo>
                  <a:lnTo>
                    <a:pt x="1421" y="521"/>
                  </a:lnTo>
                  <a:lnTo>
                    <a:pt x="1422" y="521"/>
                  </a:lnTo>
                  <a:lnTo>
                    <a:pt x="1422" y="523"/>
                  </a:lnTo>
                  <a:lnTo>
                    <a:pt x="1424" y="523"/>
                  </a:lnTo>
                  <a:lnTo>
                    <a:pt x="1426" y="525"/>
                  </a:lnTo>
                  <a:lnTo>
                    <a:pt x="1426" y="523"/>
                  </a:lnTo>
                  <a:lnTo>
                    <a:pt x="1426" y="521"/>
                  </a:lnTo>
                  <a:lnTo>
                    <a:pt x="1428" y="521"/>
                  </a:lnTo>
                  <a:lnTo>
                    <a:pt x="1430" y="521"/>
                  </a:lnTo>
                  <a:lnTo>
                    <a:pt x="1432" y="521"/>
                  </a:lnTo>
                  <a:lnTo>
                    <a:pt x="1433" y="519"/>
                  </a:lnTo>
                  <a:lnTo>
                    <a:pt x="1435" y="519"/>
                  </a:lnTo>
                  <a:lnTo>
                    <a:pt x="1437" y="517"/>
                  </a:lnTo>
                  <a:lnTo>
                    <a:pt x="1437" y="515"/>
                  </a:lnTo>
                  <a:lnTo>
                    <a:pt x="1439" y="517"/>
                  </a:lnTo>
                  <a:lnTo>
                    <a:pt x="1439" y="515"/>
                  </a:lnTo>
                  <a:lnTo>
                    <a:pt x="1439" y="513"/>
                  </a:lnTo>
                  <a:lnTo>
                    <a:pt x="1441" y="515"/>
                  </a:lnTo>
                  <a:lnTo>
                    <a:pt x="1443" y="515"/>
                  </a:lnTo>
                  <a:lnTo>
                    <a:pt x="1443" y="513"/>
                  </a:lnTo>
                  <a:lnTo>
                    <a:pt x="1445" y="513"/>
                  </a:lnTo>
                  <a:lnTo>
                    <a:pt x="1443" y="513"/>
                  </a:lnTo>
                  <a:lnTo>
                    <a:pt x="1441" y="515"/>
                  </a:lnTo>
                  <a:lnTo>
                    <a:pt x="1441" y="513"/>
                  </a:lnTo>
                  <a:lnTo>
                    <a:pt x="1439" y="512"/>
                  </a:lnTo>
                  <a:lnTo>
                    <a:pt x="1441" y="512"/>
                  </a:lnTo>
                  <a:lnTo>
                    <a:pt x="1443" y="510"/>
                  </a:lnTo>
                  <a:lnTo>
                    <a:pt x="1445" y="510"/>
                  </a:lnTo>
                  <a:lnTo>
                    <a:pt x="1446" y="510"/>
                  </a:lnTo>
                  <a:lnTo>
                    <a:pt x="1445" y="510"/>
                  </a:lnTo>
                  <a:lnTo>
                    <a:pt x="1445" y="508"/>
                  </a:lnTo>
                  <a:lnTo>
                    <a:pt x="1446" y="508"/>
                  </a:lnTo>
                  <a:lnTo>
                    <a:pt x="1448" y="506"/>
                  </a:lnTo>
                  <a:lnTo>
                    <a:pt x="1448" y="504"/>
                  </a:lnTo>
                  <a:lnTo>
                    <a:pt x="1448" y="502"/>
                  </a:lnTo>
                  <a:lnTo>
                    <a:pt x="1446" y="502"/>
                  </a:lnTo>
                  <a:lnTo>
                    <a:pt x="1445" y="501"/>
                  </a:lnTo>
                  <a:lnTo>
                    <a:pt x="1441" y="501"/>
                  </a:lnTo>
                  <a:lnTo>
                    <a:pt x="1439" y="501"/>
                  </a:lnTo>
                  <a:lnTo>
                    <a:pt x="1439" y="499"/>
                  </a:lnTo>
                  <a:lnTo>
                    <a:pt x="1441" y="499"/>
                  </a:lnTo>
                  <a:lnTo>
                    <a:pt x="1441" y="497"/>
                  </a:lnTo>
                  <a:lnTo>
                    <a:pt x="1439" y="497"/>
                  </a:lnTo>
                  <a:lnTo>
                    <a:pt x="1441" y="497"/>
                  </a:lnTo>
                  <a:lnTo>
                    <a:pt x="1443" y="497"/>
                  </a:lnTo>
                  <a:lnTo>
                    <a:pt x="1443" y="499"/>
                  </a:lnTo>
                  <a:lnTo>
                    <a:pt x="1443" y="497"/>
                  </a:lnTo>
                  <a:lnTo>
                    <a:pt x="1445" y="499"/>
                  </a:lnTo>
                  <a:lnTo>
                    <a:pt x="1445" y="497"/>
                  </a:lnTo>
                  <a:lnTo>
                    <a:pt x="1443" y="497"/>
                  </a:lnTo>
                  <a:lnTo>
                    <a:pt x="1443" y="495"/>
                  </a:lnTo>
                  <a:lnTo>
                    <a:pt x="1441" y="495"/>
                  </a:lnTo>
                  <a:lnTo>
                    <a:pt x="1441" y="493"/>
                  </a:lnTo>
                  <a:lnTo>
                    <a:pt x="1441" y="491"/>
                  </a:lnTo>
                  <a:lnTo>
                    <a:pt x="1443" y="491"/>
                  </a:lnTo>
                  <a:lnTo>
                    <a:pt x="1445" y="491"/>
                  </a:lnTo>
                  <a:lnTo>
                    <a:pt x="1443" y="491"/>
                  </a:lnTo>
                  <a:lnTo>
                    <a:pt x="1441" y="491"/>
                  </a:lnTo>
                  <a:lnTo>
                    <a:pt x="1441" y="489"/>
                  </a:lnTo>
                  <a:lnTo>
                    <a:pt x="1443" y="489"/>
                  </a:lnTo>
                  <a:lnTo>
                    <a:pt x="1441" y="489"/>
                  </a:lnTo>
                  <a:lnTo>
                    <a:pt x="1441" y="488"/>
                  </a:lnTo>
                  <a:lnTo>
                    <a:pt x="1443" y="488"/>
                  </a:lnTo>
                  <a:lnTo>
                    <a:pt x="1441" y="488"/>
                  </a:lnTo>
                  <a:lnTo>
                    <a:pt x="1441" y="486"/>
                  </a:lnTo>
                  <a:lnTo>
                    <a:pt x="1441" y="488"/>
                  </a:lnTo>
                  <a:lnTo>
                    <a:pt x="1441" y="486"/>
                  </a:lnTo>
                  <a:lnTo>
                    <a:pt x="1441" y="484"/>
                  </a:lnTo>
                  <a:lnTo>
                    <a:pt x="1443" y="484"/>
                  </a:lnTo>
                  <a:lnTo>
                    <a:pt x="1445" y="484"/>
                  </a:lnTo>
                  <a:lnTo>
                    <a:pt x="1445" y="482"/>
                  </a:lnTo>
                  <a:lnTo>
                    <a:pt x="1443" y="482"/>
                  </a:lnTo>
                  <a:lnTo>
                    <a:pt x="1443" y="480"/>
                  </a:lnTo>
                  <a:lnTo>
                    <a:pt x="1443" y="478"/>
                  </a:lnTo>
                  <a:lnTo>
                    <a:pt x="1445" y="478"/>
                  </a:lnTo>
                  <a:lnTo>
                    <a:pt x="1443" y="478"/>
                  </a:lnTo>
                  <a:lnTo>
                    <a:pt x="1443" y="477"/>
                  </a:lnTo>
                  <a:lnTo>
                    <a:pt x="1443" y="478"/>
                  </a:lnTo>
                  <a:lnTo>
                    <a:pt x="1441" y="478"/>
                  </a:lnTo>
                  <a:lnTo>
                    <a:pt x="1443" y="478"/>
                  </a:lnTo>
                  <a:lnTo>
                    <a:pt x="1443" y="477"/>
                  </a:lnTo>
                  <a:lnTo>
                    <a:pt x="1443" y="475"/>
                  </a:lnTo>
                  <a:lnTo>
                    <a:pt x="1445" y="475"/>
                  </a:lnTo>
                  <a:lnTo>
                    <a:pt x="1445" y="473"/>
                  </a:lnTo>
                  <a:lnTo>
                    <a:pt x="1446" y="473"/>
                  </a:lnTo>
                  <a:lnTo>
                    <a:pt x="1448" y="473"/>
                  </a:lnTo>
                  <a:lnTo>
                    <a:pt x="1446" y="473"/>
                  </a:lnTo>
                  <a:lnTo>
                    <a:pt x="1445" y="473"/>
                  </a:lnTo>
                  <a:lnTo>
                    <a:pt x="1443" y="471"/>
                  </a:lnTo>
                  <a:lnTo>
                    <a:pt x="1443" y="469"/>
                  </a:lnTo>
                  <a:lnTo>
                    <a:pt x="1445" y="467"/>
                  </a:lnTo>
                  <a:lnTo>
                    <a:pt x="1446" y="467"/>
                  </a:lnTo>
                  <a:lnTo>
                    <a:pt x="1446" y="469"/>
                  </a:lnTo>
                  <a:lnTo>
                    <a:pt x="1448" y="471"/>
                  </a:lnTo>
                  <a:lnTo>
                    <a:pt x="1446" y="469"/>
                  </a:lnTo>
                  <a:lnTo>
                    <a:pt x="1446" y="467"/>
                  </a:lnTo>
                  <a:lnTo>
                    <a:pt x="1448" y="467"/>
                  </a:lnTo>
                  <a:lnTo>
                    <a:pt x="1448" y="469"/>
                  </a:lnTo>
                  <a:lnTo>
                    <a:pt x="1450" y="469"/>
                  </a:lnTo>
                  <a:lnTo>
                    <a:pt x="1450" y="467"/>
                  </a:lnTo>
                  <a:lnTo>
                    <a:pt x="1450" y="469"/>
                  </a:lnTo>
                  <a:lnTo>
                    <a:pt x="1452" y="469"/>
                  </a:lnTo>
                  <a:lnTo>
                    <a:pt x="1454" y="469"/>
                  </a:lnTo>
                  <a:lnTo>
                    <a:pt x="1452" y="469"/>
                  </a:lnTo>
                  <a:lnTo>
                    <a:pt x="1450" y="469"/>
                  </a:lnTo>
                  <a:lnTo>
                    <a:pt x="1450" y="467"/>
                  </a:lnTo>
                  <a:lnTo>
                    <a:pt x="1450" y="465"/>
                  </a:lnTo>
                  <a:lnTo>
                    <a:pt x="1450" y="464"/>
                  </a:lnTo>
                  <a:lnTo>
                    <a:pt x="1448" y="464"/>
                  </a:lnTo>
                  <a:lnTo>
                    <a:pt x="1448" y="462"/>
                  </a:lnTo>
                  <a:lnTo>
                    <a:pt x="1450" y="462"/>
                  </a:lnTo>
                  <a:lnTo>
                    <a:pt x="1450" y="464"/>
                  </a:lnTo>
                  <a:lnTo>
                    <a:pt x="1452" y="464"/>
                  </a:lnTo>
                  <a:lnTo>
                    <a:pt x="1454" y="465"/>
                  </a:lnTo>
                  <a:lnTo>
                    <a:pt x="1454" y="464"/>
                  </a:lnTo>
                  <a:lnTo>
                    <a:pt x="1452" y="464"/>
                  </a:lnTo>
                  <a:lnTo>
                    <a:pt x="1450" y="464"/>
                  </a:lnTo>
                  <a:lnTo>
                    <a:pt x="1452" y="462"/>
                  </a:lnTo>
                  <a:lnTo>
                    <a:pt x="1450" y="462"/>
                  </a:lnTo>
                  <a:lnTo>
                    <a:pt x="1448" y="460"/>
                  </a:lnTo>
                  <a:lnTo>
                    <a:pt x="1446" y="460"/>
                  </a:lnTo>
                  <a:lnTo>
                    <a:pt x="1446" y="458"/>
                  </a:lnTo>
                  <a:lnTo>
                    <a:pt x="1445" y="458"/>
                  </a:lnTo>
                  <a:lnTo>
                    <a:pt x="1445" y="456"/>
                  </a:lnTo>
                  <a:lnTo>
                    <a:pt x="1443" y="456"/>
                  </a:lnTo>
                  <a:lnTo>
                    <a:pt x="1443" y="454"/>
                  </a:lnTo>
                  <a:lnTo>
                    <a:pt x="1443" y="453"/>
                  </a:lnTo>
                  <a:lnTo>
                    <a:pt x="1443" y="451"/>
                  </a:lnTo>
                  <a:lnTo>
                    <a:pt x="1443" y="449"/>
                  </a:lnTo>
                  <a:lnTo>
                    <a:pt x="1445" y="449"/>
                  </a:lnTo>
                  <a:lnTo>
                    <a:pt x="1445" y="447"/>
                  </a:lnTo>
                  <a:lnTo>
                    <a:pt x="1446" y="447"/>
                  </a:lnTo>
                  <a:lnTo>
                    <a:pt x="1448" y="447"/>
                  </a:lnTo>
                  <a:lnTo>
                    <a:pt x="1448" y="445"/>
                  </a:lnTo>
                  <a:lnTo>
                    <a:pt x="1450" y="445"/>
                  </a:lnTo>
                  <a:lnTo>
                    <a:pt x="1450" y="443"/>
                  </a:lnTo>
                  <a:lnTo>
                    <a:pt x="1452" y="443"/>
                  </a:lnTo>
                  <a:lnTo>
                    <a:pt x="1452" y="445"/>
                  </a:lnTo>
                  <a:lnTo>
                    <a:pt x="1452" y="447"/>
                  </a:lnTo>
                  <a:lnTo>
                    <a:pt x="1454" y="447"/>
                  </a:lnTo>
                  <a:lnTo>
                    <a:pt x="1454" y="449"/>
                  </a:lnTo>
                  <a:lnTo>
                    <a:pt x="1456" y="449"/>
                  </a:lnTo>
                  <a:lnTo>
                    <a:pt x="1456" y="451"/>
                  </a:lnTo>
                  <a:lnTo>
                    <a:pt x="1454" y="451"/>
                  </a:lnTo>
                  <a:lnTo>
                    <a:pt x="1454" y="453"/>
                  </a:lnTo>
                  <a:lnTo>
                    <a:pt x="1456" y="453"/>
                  </a:lnTo>
                  <a:lnTo>
                    <a:pt x="1456" y="451"/>
                  </a:lnTo>
                  <a:lnTo>
                    <a:pt x="1456" y="453"/>
                  </a:lnTo>
                  <a:lnTo>
                    <a:pt x="1456" y="454"/>
                  </a:lnTo>
                  <a:lnTo>
                    <a:pt x="1457" y="454"/>
                  </a:lnTo>
                  <a:lnTo>
                    <a:pt x="1457" y="453"/>
                  </a:lnTo>
                  <a:lnTo>
                    <a:pt x="1457" y="454"/>
                  </a:lnTo>
                  <a:lnTo>
                    <a:pt x="1457" y="456"/>
                  </a:lnTo>
                  <a:lnTo>
                    <a:pt x="1456" y="456"/>
                  </a:lnTo>
                  <a:lnTo>
                    <a:pt x="1456" y="458"/>
                  </a:lnTo>
                  <a:lnTo>
                    <a:pt x="1456" y="456"/>
                  </a:lnTo>
                  <a:lnTo>
                    <a:pt x="1456" y="458"/>
                  </a:lnTo>
                  <a:lnTo>
                    <a:pt x="1456" y="460"/>
                  </a:lnTo>
                  <a:lnTo>
                    <a:pt x="1456" y="458"/>
                  </a:lnTo>
                  <a:lnTo>
                    <a:pt x="1456" y="460"/>
                  </a:lnTo>
                  <a:lnTo>
                    <a:pt x="1457" y="460"/>
                  </a:lnTo>
                  <a:lnTo>
                    <a:pt x="1456" y="460"/>
                  </a:lnTo>
                  <a:lnTo>
                    <a:pt x="1454" y="460"/>
                  </a:lnTo>
                  <a:lnTo>
                    <a:pt x="1454" y="462"/>
                  </a:lnTo>
                  <a:lnTo>
                    <a:pt x="1456" y="460"/>
                  </a:lnTo>
                  <a:lnTo>
                    <a:pt x="1456" y="462"/>
                  </a:lnTo>
                  <a:lnTo>
                    <a:pt x="1456" y="460"/>
                  </a:lnTo>
                  <a:lnTo>
                    <a:pt x="1457" y="460"/>
                  </a:lnTo>
                  <a:lnTo>
                    <a:pt x="1459" y="460"/>
                  </a:lnTo>
                  <a:lnTo>
                    <a:pt x="1457" y="460"/>
                  </a:lnTo>
                  <a:lnTo>
                    <a:pt x="1459" y="460"/>
                  </a:lnTo>
                  <a:lnTo>
                    <a:pt x="1459" y="458"/>
                  </a:lnTo>
                  <a:lnTo>
                    <a:pt x="1461" y="460"/>
                  </a:lnTo>
                  <a:lnTo>
                    <a:pt x="1461" y="458"/>
                  </a:lnTo>
                  <a:lnTo>
                    <a:pt x="1459" y="458"/>
                  </a:lnTo>
                  <a:lnTo>
                    <a:pt x="1457" y="458"/>
                  </a:lnTo>
                  <a:lnTo>
                    <a:pt x="1457" y="460"/>
                  </a:lnTo>
                  <a:lnTo>
                    <a:pt x="1457" y="458"/>
                  </a:lnTo>
                  <a:lnTo>
                    <a:pt x="1457" y="456"/>
                  </a:lnTo>
                  <a:lnTo>
                    <a:pt x="1459" y="456"/>
                  </a:lnTo>
                  <a:lnTo>
                    <a:pt x="1459" y="454"/>
                  </a:lnTo>
                  <a:lnTo>
                    <a:pt x="1461" y="456"/>
                  </a:lnTo>
                  <a:lnTo>
                    <a:pt x="1463" y="456"/>
                  </a:lnTo>
                  <a:lnTo>
                    <a:pt x="1461" y="456"/>
                  </a:lnTo>
                  <a:lnTo>
                    <a:pt x="1461" y="454"/>
                  </a:lnTo>
                  <a:lnTo>
                    <a:pt x="1459" y="453"/>
                  </a:lnTo>
                  <a:lnTo>
                    <a:pt x="1457" y="451"/>
                  </a:lnTo>
                  <a:lnTo>
                    <a:pt x="1459" y="451"/>
                  </a:lnTo>
                  <a:lnTo>
                    <a:pt x="1461" y="451"/>
                  </a:lnTo>
                  <a:lnTo>
                    <a:pt x="1459" y="451"/>
                  </a:lnTo>
                  <a:lnTo>
                    <a:pt x="1459" y="449"/>
                  </a:lnTo>
                  <a:lnTo>
                    <a:pt x="1461" y="449"/>
                  </a:lnTo>
                  <a:lnTo>
                    <a:pt x="1463" y="449"/>
                  </a:lnTo>
                  <a:lnTo>
                    <a:pt x="1465" y="449"/>
                  </a:lnTo>
                  <a:lnTo>
                    <a:pt x="1463" y="451"/>
                  </a:lnTo>
                  <a:lnTo>
                    <a:pt x="1465" y="451"/>
                  </a:lnTo>
                  <a:lnTo>
                    <a:pt x="1467" y="451"/>
                  </a:lnTo>
                  <a:lnTo>
                    <a:pt x="1467" y="453"/>
                  </a:lnTo>
                  <a:lnTo>
                    <a:pt x="1467" y="451"/>
                  </a:lnTo>
                  <a:lnTo>
                    <a:pt x="1465" y="451"/>
                  </a:lnTo>
                  <a:lnTo>
                    <a:pt x="1465" y="449"/>
                  </a:lnTo>
                  <a:lnTo>
                    <a:pt x="1465" y="447"/>
                  </a:lnTo>
                  <a:lnTo>
                    <a:pt x="1463" y="447"/>
                  </a:lnTo>
                  <a:lnTo>
                    <a:pt x="1461" y="447"/>
                  </a:lnTo>
                  <a:lnTo>
                    <a:pt x="1461" y="445"/>
                  </a:lnTo>
                  <a:lnTo>
                    <a:pt x="1463" y="445"/>
                  </a:lnTo>
                  <a:lnTo>
                    <a:pt x="1465" y="443"/>
                  </a:lnTo>
                  <a:lnTo>
                    <a:pt x="1467" y="443"/>
                  </a:lnTo>
                  <a:lnTo>
                    <a:pt x="1467" y="441"/>
                  </a:lnTo>
                  <a:lnTo>
                    <a:pt x="1467" y="443"/>
                  </a:lnTo>
                  <a:lnTo>
                    <a:pt x="1469" y="441"/>
                  </a:lnTo>
                  <a:lnTo>
                    <a:pt x="1470" y="441"/>
                  </a:lnTo>
                  <a:lnTo>
                    <a:pt x="1470" y="443"/>
                  </a:lnTo>
                  <a:lnTo>
                    <a:pt x="1472" y="443"/>
                  </a:lnTo>
                  <a:lnTo>
                    <a:pt x="1472" y="445"/>
                  </a:lnTo>
                  <a:lnTo>
                    <a:pt x="1472" y="443"/>
                  </a:lnTo>
                  <a:lnTo>
                    <a:pt x="1474" y="445"/>
                  </a:lnTo>
                  <a:lnTo>
                    <a:pt x="1474" y="447"/>
                  </a:lnTo>
                  <a:lnTo>
                    <a:pt x="1476" y="447"/>
                  </a:lnTo>
                  <a:lnTo>
                    <a:pt x="1474" y="449"/>
                  </a:lnTo>
                  <a:lnTo>
                    <a:pt x="1476" y="449"/>
                  </a:lnTo>
                  <a:lnTo>
                    <a:pt x="1476" y="451"/>
                  </a:lnTo>
                  <a:lnTo>
                    <a:pt x="1476" y="453"/>
                  </a:lnTo>
                  <a:lnTo>
                    <a:pt x="1476" y="454"/>
                  </a:lnTo>
                  <a:lnTo>
                    <a:pt x="1474" y="454"/>
                  </a:lnTo>
                  <a:lnTo>
                    <a:pt x="1476" y="454"/>
                  </a:lnTo>
                  <a:lnTo>
                    <a:pt x="1476" y="456"/>
                  </a:lnTo>
                  <a:lnTo>
                    <a:pt x="1476" y="454"/>
                  </a:lnTo>
                  <a:lnTo>
                    <a:pt x="1476" y="453"/>
                  </a:lnTo>
                  <a:lnTo>
                    <a:pt x="1476" y="451"/>
                  </a:lnTo>
                  <a:lnTo>
                    <a:pt x="1478" y="451"/>
                  </a:lnTo>
                  <a:lnTo>
                    <a:pt x="1478" y="453"/>
                  </a:lnTo>
                  <a:lnTo>
                    <a:pt x="1480" y="451"/>
                  </a:lnTo>
                  <a:lnTo>
                    <a:pt x="1480" y="449"/>
                  </a:lnTo>
                  <a:lnTo>
                    <a:pt x="1478" y="447"/>
                  </a:lnTo>
                  <a:lnTo>
                    <a:pt x="1476" y="449"/>
                  </a:lnTo>
                  <a:lnTo>
                    <a:pt x="1476" y="447"/>
                  </a:lnTo>
                  <a:lnTo>
                    <a:pt x="1476" y="445"/>
                  </a:lnTo>
                  <a:lnTo>
                    <a:pt x="1476" y="447"/>
                  </a:lnTo>
                  <a:lnTo>
                    <a:pt x="1478" y="447"/>
                  </a:lnTo>
                  <a:lnTo>
                    <a:pt x="1478" y="445"/>
                  </a:lnTo>
                  <a:lnTo>
                    <a:pt x="1478" y="443"/>
                  </a:lnTo>
                  <a:lnTo>
                    <a:pt x="1476" y="441"/>
                  </a:lnTo>
                  <a:lnTo>
                    <a:pt x="1474" y="441"/>
                  </a:lnTo>
                  <a:lnTo>
                    <a:pt x="1474" y="440"/>
                  </a:lnTo>
                  <a:lnTo>
                    <a:pt x="1472" y="440"/>
                  </a:lnTo>
                  <a:lnTo>
                    <a:pt x="1474" y="440"/>
                  </a:lnTo>
                  <a:lnTo>
                    <a:pt x="1476" y="440"/>
                  </a:lnTo>
                  <a:lnTo>
                    <a:pt x="1478" y="441"/>
                  </a:lnTo>
                  <a:lnTo>
                    <a:pt x="1480" y="441"/>
                  </a:lnTo>
                  <a:lnTo>
                    <a:pt x="1480" y="440"/>
                  </a:lnTo>
                  <a:lnTo>
                    <a:pt x="1480" y="441"/>
                  </a:lnTo>
                  <a:lnTo>
                    <a:pt x="1480" y="443"/>
                  </a:lnTo>
                  <a:lnTo>
                    <a:pt x="1480" y="445"/>
                  </a:lnTo>
                  <a:lnTo>
                    <a:pt x="1481" y="445"/>
                  </a:lnTo>
                  <a:lnTo>
                    <a:pt x="1481" y="447"/>
                  </a:lnTo>
                  <a:lnTo>
                    <a:pt x="1481" y="445"/>
                  </a:lnTo>
                  <a:lnTo>
                    <a:pt x="1480" y="443"/>
                  </a:lnTo>
                  <a:lnTo>
                    <a:pt x="1480" y="441"/>
                  </a:lnTo>
                  <a:lnTo>
                    <a:pt x="1481" y="441"/>
                  </a:lnTo>
                  <a:lnTo>
                    <a:pt x="1481" y="440"/>
                  </a:lnTo>
                  <a:lnTo>
                    <a:pt x="1483" y="440"/>
                  </a:lnTo>
                  <a:lnTo>
                    <a:pt x="1483" y="441"/>
                  </a:lnTo>
                  <a:lnTo>
                    <a:pt x="1485" y="441"/>
                  </a:lnTo>
                  <a:lnTo>
                    <a:pt x="1487" y="441"/>
                  </a:lnTo>
                  <a:lnTo>
                    <a:pt x="1487" y="443"/>
                  </a:lnTo>
                  <a:lnTo>
                    <a:pt x="1485" y="443"/>
                  </a:lnTo>
                  <a:lnTo>
                    <a:pt x="1487" y="443"/>
                  </a:lnTo>
                  <a:lnTo>
                    <a:pt x="1489" y="443"/>
                  </a:lnTo>
                  <a:lnTo>
                    <a:pt x="1489" y="441"/>
                  </a:lnTo>
                  <a:lnTo>
                    <a:pt x="1487" y="441"/>
                  </a:lnTo>
                  <a:lnTo>
                    <a:pt x="1487" y="440"/>
                  </a:lnTo>
                  <a:lnTo>
                    <a:pt x="1487" y="438"/>
                  </a:lnTo>
                  <a:lnTo>
                    <a:pt x="1489" y="440"/>
                  </a:lnTo>
                  <a:lnTo>
                    <a:pt x="1491" y="440"/>
                  </a:lnTo>
                  <a:lnTo>
                    <a:pt x="1493" y="440"/>
                  </a:lnTo>
                  <a:lnTo>
                    <a:pt x="1493" y="438"/>
                  </a:lnTo>
                  <a:lnTo>
                    <a:pt x="1494" y="440"/>
                  </a:lnTo>
                  <a:lnTo>
                    <a:pt x="1493" y="441"/>
                  </a:lnTo>
                  <a:lnTo>
                    <a:pt x="1491" y="443"/>
                  </a:lnTo>
                  <a:lnTo>
                    <a:pt x="1489" y="445"/>
                  </a:lnTo>
                  <a:lnTo>
                    <a:pt x="1489" y="447"/>
                  </a:lnTo>
                  <a:lnTo>
                    <a:pt x="1489" y="449"/>
                  </a:lnTo>
                  <a:lnTo>
                    <a:pt x="1489" y="451"/>
                  </a:lnTo>
                  <a:lnTo>
                    <a:pt x="1489" y="453"/>
                  </a:lnTo>
                  <a:lnTo>
                    <a:pt x="1491" y="453"/>
                  </a:lnTo>
                  <a:lnTo>
                    <a:pt x="1491" y="454"/>
                  </a:lnTo>
                  <a:lnTo>
                    <a:pt x="1491" y="453"/>
                  </a:lnTo>
                  <a:lnTo>
                    <a:pt x="1489" y="453"/>
                  </a:lnTo>
                  <a:lnTo>
                    <a:pt x="1489" y="451"/>
                  </a:lnTo>
                  <a:lnTo>
                    <a:pt x="1489" y="449"/>
                  </a:lnTo>
                  <a:lnTo>
                    <a:pt x="1491" y="449"/>
                  </a:lnTo>
                  <a:lnTo>
                    <a:pt x="1491" y="447"/>
                  </a:lnTo>
                  <a:lnTo>
                    <a:pt x="1493" y="447"/>
                  </a:lnTo>
                  <a:lnTo>
                    <a:pt x="1493" y="449"/>
                  </a:lnTo>
                  <a:lnTo>
                    <a:pt x="1493" y="447"/>
                  </a:lnTo>
                  <a:lnTo>
                    <a:pt x="1491" y="447"/>
                  </a:lnTo>
                  <a:lnTo>
                    <a:pt x="1491" y="445"/>
                  </a:lnTo>
                  <a:lnTo>
                    <a:pt x="1493" y="445"/>
                  </a:lnTo>
                  <a:lnTo>
                    <a:pt x="1494" y="443"/>
                  </a:lnTo>
                  <a:lnTo>
                    <a:pt x="1494" y="445"/>
                  </a:lnTo>
                  <a:lnTo>
                    <a:pt x="1496" y="445"/>
                  </a:lnTo>
                  <a:lnTo>
                    <a:pt x="1496" y="447"/>
                  </a:lnTo>
                  <a:lnTo>
                    <a:pt x="1496" y="449"/>
                  </a:lnTo>
                  <a:lnTo>
                    <a:pt x="1494" y="449"/>
                  </a:lnTo>
                  <a:lnTo>
                    <a:pt x="1494" y="451"/>
                  </a:lnTo>
                  <a:lnTo>
                    <a:pt x="1496" y="449"/>
                  </a:lnTo>
                  <a:lnTo>
                    <a:pt x="1498" y="449"/>
                  </a:lnTo>
                  <a:lnTo>
                    <a:pt x="1498" y="447"/>
                  </a:lnTo>
                  <a:lnTo>
                    <a:pt x="1498" y="445"/>
                  </a:lnTo>
                  <a:lnTo>
                    <a:pt x="1496" y="445"/>
                  </a:lnTo>
                  <a:lnTo>
                    <a:pt x="1496" y="443"/>
                  </a:lnTo>
                  <a:lnTo>
                    <a:pt x="1498" y="443"/>
                  </a:lnTo>
                  <a:lnTo>
                    <a:pt x="1498" y="445"/>
                  </a:lnTo>
                  <a:lnTo>
                    <a:pt x="1500" y="443"/>
                  </a:lnTo>
                  <a:lnTo>
                    <a:pt x="1500" y="445"/>
                  </a:lnTo>
                  <a:lnTo>
                    <a:pt x="1500" y="447"/>
                  </a:lnTo>
                  <a:lnTo>
                    <a:pt x="1502" y="447"/>
                  </a:lnTo>
                  <a:lnTo>
                    <a:pt x="1500" y="445"/>
                  </a:lnTo>
                  <a:lnTo>
                    <a:pt x="1500" y="443"/>
                  </a:lnTo>
                  <a:lnTo>
                    <a:pt x="1498" y="443"/>
                  </a:lnTo>
                  <a:lnTo>
                    <a:pt x="1500" y="443"/>
                  </a:lnTo>
                  <a:lnTo>
                    <a:pt x="1504" y="443"/>
                  </a:lnTo>
                  <a:lnTo>
                    <a:pt x="1505" y="441"/>
                  </a:lnTo>
                  <a:lnTo>
                    <a:pt x="1505" y="440"/>
                  </a:lnTo>
                  <a:lnTo>
                    <a:pt x="1505" y="438"/>
                  </a:lnTo>
                  <a:lnTo>
                    <a:pt x="1505" y="440"/>
                  </a:lnTo>
                  <a:lnTo>
                    <a:pt x="1505" y="438"/>
                  </a:lnTo>
                  <a:lnTo>
                    <a:pt x="1505" y="440"/>
                  </a:lnTo>
                  <a:lnTo>
                    <a:pt x="1504" y="440"/>
                  </a:lnTo>
                  <a:lnTo>
                    <a:pt x="1504" y="441"/>
                  </a:lnTo>
                  <a:lnTo>
                    <a:pt x="1502" y="441"/>
                  </a:lnTo>
                  <a:lnTo>
                    <a:pt x="1500" y="441"/>
                  </a:lnTo>
                  <a:lnTo>
                    <a:pt x="1498" y="441"/>
                  </a:lnTo>
                  <a:lnTo>
                    <a:pt x="1498" y="440"/>
                  </a:lnTo>
                  <a:lnTo>
                    <a:pt x="1496" y="438"/>
                  </a:lnTo>
                  <a:lnTo>
                    <a:pt x="1496" y="436"/>
                  </a:lnTo>
                  <a:lnTo>
                    <a:pt x="1496" y="434"/>
                  </a:lnTo>
                  <a:lnTo>
                    <a:pt x="1496" y="432"/>
                  </a:lnTo>
                  <a:lnTo>
                    <a:pt x="1494" y="432"/>
                  </a:lnTo>
                  <a:lnTo>
                    <a:pt x="1494" y="430"/>
                  </a:lnTo>
                  <a:lnTo>
                    <a:pt x="1494" y="429"/>
                  </a:lnTo>
                  <a:lnTo>
                    <a:pt x="1494" y="427"/>
                  </a:lnTo>
                  <a:lnTo>
                    <a:pt x="1493" y="425"/>
                  </a:lnTo>
                  <a:lnTo>
                    <a:pt x="1491" y="423"/>
                  </a:lnTo>
                  <a:lnTo>
                    <a:pt x="1491" y="421"/>
                  </a:lnTo>
                  <a:lnTo>
                    <a:pt x="1489" y="419"/>
                  </a:lnTo>
                  <a:lnTo>
                    <a:pt x="1489" y="417"/>
                  </a:lnTo>
                  <a:lnTo>
                    <a:pt x="1487" y="417"/>
                  </a:lnTo>
                  <a:lnTo>
                    <a:pt x="1487" y="416"/>
                  </a:lnTo>
                  <a:lnTo>
                    <a:pt x="1485" y="416"/>
                  </a:lnTo>
                  <a:lnTo>
                    <a:pt x="1485" y="414"/>
                  </a:lnTo>
                  <a:lnTo>
                    <a:pt x="1485" y="412"/>
                  </a:lnTo>
                  <a:lnTo>
                    <a:pt x="1485" y="410"/>
                  </a:lnTo>
                  <a:lnTo>
                    <a:pt x="1485" y="408"/>
                  </a:lnTo>
                  <a:lnTo>
                    <a:pt x="1483" y="406"/>
                  </a:lnTo>
                  <a:lnTo>
                    <a:pt x="1483" y="405"/>
                  </a:lnTo>
                  <a:lnTo>
                    <a:pt x="1483" y="403"/>
                  </a:lnTo>
                  <a:lnTo>
                    <a:pt x="1483" y="401"/>
                  </a:lnTo>
                  <a:lnTo>
                    <a:pt x="1483" y="399"/>
                  </a:lnTo>
                  <a:lnTo>
                    <a:pt x="1483" y="397"/>
                  </a:lnTo>
                  <a:lnTo>
                    <a:pt x="1485" y="397"/>
                  </a:lnTo>
                  <a:lnTo>
                    <a:pt x="1485" y="399"/>
                  </a:lnTo>
                  <a:lnTo>
                    <a:pt x="1487" y="397"/>
                  </a:lnTo>
                  <a:lnTo>
                    <a:pt x="1489" y="399"/>
                  </a:lnTo>
                  <a:lnTo>
                    <a:pt x="1491" y="399"/>
                  </a:lnTo>
                  <a:lnTo>
                    <a:pt x="1491" y="401"/>
                  </a:lnTo>
                  <a:lnTo>
                    <a:pt x="1493" y="403"/>
                  </a:lnTo>
                  <a:lnTo>
                    <a:pt x="1494" y="405"/>
                  </a:lnTo>
                  <a:lnTo>
                    <a:pt x="1494" y="406"/>
                  </a:lnTo>
                  <a:lnTo>
                    <a:pt x="1494" y="408"/>
                  </a:lnTo>
                  <a:lnTo>
                    <a:pt x="1496" y="408"/>
                  </a:lnTo>
                  <a:lnTo>
                    <a:pt x="1498" y="410"/>
                  </a:lnTo>
                  <a:lnTo>
                    <a:pt x="1498" y="412"/>
                  </a:lnTo>
                  <a:lnTo>
                    <a:pt x="1500" y="412"/>
                  </a:lnTo>
                  <a:lnTo>
                    <a:pt x="1500" y="414"/>
                  </a:lnTo>
                  <a:lnTo>
                    <a:pt x="1502" y="414"/>
                  </a:lnTo>
                  <a:lnTo>
                    <a:pt x="1502" y="416"/>
                  </a:lnTo>
                  <a:lnTo>
                    <a:pt x="1505" y="416"/>
                  </a:lnTo>
                  <a:lnTo>
                    <a:pt x="1509" y="417"/>
                  </a:lnTo>
                  <a:lnTo>
                    <a:pt x="1511" y="419"/>
                  </a:lnTo>
                  <a:lnTo>
                    <a:pt x="1515" y="419"/>
                  </a:lnTo>
                  <a:lnTo>
                    <a:pt x="1515" y="421"/>
                  </a:lnTo>
                  <a:lnTo>
                    <a:pt x="1517" y="421"/>
                  </a:lnTo>
                  <a:lnTo>
                    <a:pt x="1517" y="423"/>
                  </a:lnTo>
                  <a:lnTo>
                    <a:pt x="1518" y="425"/>
                  </a:lnTo>
                  <a:lnTo>
                    <a:pt x="1518" y="423"/>
                  </a:lnTo>
                  <a:lnTo>
                    <a:pt x="1517" y="423"/>
                  </a:lnTo>
                  <a:lnTo>
                    <a:pt x="1517" y="421"/>
                  </a:lnTo>
                  <a:lnTo>
                    <a:pt x="1518" y="421"/>
                  </a:lnTo>
                  <a:lnTo>
                    <a:pt x="1522" y="419"/>
                  </a:lnTo>
                  <a:lnTo>
                    <a:pt x="1524" y="419"/>
                  </a:lnTo>
                  <a:lnTo>
                    <a:pt x="1526" y="419"/>
                  </a:lnTo>
                  <a:lnTo>
                    <a:pt x="1529" y="421"/>
                  </a:lnTo>
                  <a:lnTo>
                    <a:pt x="1531" y="419"/>
                  </a:lnTo>
                  <a:lnTo>
                    <a:pt x="1533" y="419"/>
                  </a:lnTo>
                  <a:lnTo>
                    <a:pt x="1533" y="421"/>
                  </a:lnTo>
                  <a:lnTo>
                    <a:pt x="1535" y="421"/>
                  </a:lnTo>
                  <a:lnTo>
                    <a:pt x="1533" y="423"/>
                  </a:lnTo>
                  <a:lnTo>
                    <a:pt x="1531" y="423"/>
                  </a:lnTo>
                  <a:lnTo>
                    <a:pt x="1531" y="425"/>
                  </a:lnTo>
                  <a:lnTo>
                    <a:pt x="1531" y="427"/>
                  </a:lnTo>
                  <a:lnTo>
                    <a:pt x="1531" y="429"/>
                  </a:lnTo>
                  <a:lnTo>
                    <a:pt x="1533" y="429"/>
                  </a:lnTo>
                  <a:lnTo>
                    <a:pt x="1533" y="427"/>
                  </a:lnTo>
                  <a:lnTo>
                    <a:pt x="1535" y="427"/>
                  </a:lnTo>
                  <a:lnTo>
                    <a:pt x="1537" y="427"/>
                  </a:lnTo>
                  <a:lnTo>
                    <a:pt x="1537" y="429"/>
                  </a:lnTo>
                  <a:lnTo>
                    <a:pt x="1539" y="430"/>
                  </a:lnTo>
                  <a:lnTo>
                    <a:pt x="1539" y="429"/>
                  </a:lnTo>
                  <a:lnTo>
                    <a:pt x="1539" y="430"/>
                  </a:lnTo>
                  <a:lnTo>
                    <a:pt x="1541" y="430"/>
                  </a:lnTo>
                  <a:lnTo>
                    <a:pt x="1541" y="432"/>
                  </a:lnTo>
                  <a:lnTo>
                    <a:pt x="1541" y="434"/>
                  </a:lnTo>
                  <a:lnTo>
                    <a:pt x="1541" y="432"/>
                  </a:lnTo>
                  <a:lnTo>
                    <a:pt x="1541" y="430"/>
                  </a:lnTo>
                  <a:lnTo>
                    <a:pt x="1541" y="429"/>
                  </a:lnTo>
                  <a:lnTo>
                    <a:pt x="1539" y="429"/>
                  </a:lnTo>
                  <a:lnTo>
                    <a:pt x="1537" y="429"/>
                  </a:lnTo>
                  <a:lnTo>
                    <a:pt x="1539" y="427"/>
                  </a:lnTo>
                  <a:lnTo>
                    <a:pt x="1537" y="427"/>
                  </a:lnTo>
                  <a:lnTo>
                    <a:pt x="1535" y="427"/>
                  </a:lnTo>
                  <a:lnTo>
                    <a:pt x="1533" y="427"/>
                  </a:lnTo>
                  <a:lnTo>
                    <a:pt x="1531" y="427"/>
                  </a:lnTo>
                  <a:lnTo>
                    <a:pt x="1531" y="425"/>
                  </a:lnTo>
                  <a:lnTo>
                    <a:pt x="1533" y="425"/>
                  </a:lnTo>
                  <a:lnTo>
                    <a:pt x="1533" y="423"/>
                  </a:lnTo>
                  <a:lnTo>
                    <a:pt x="1535" y="423"/>
                  </a:lnTo>
                  <a:lnTo>
                    <a:pt x="1535" y="421"/>
                  </a:lnTo>
                  <a:lnTo>
                    <a:pt x="1535" y="419"/>
                  </a:lnTo>
                  <a:lnTo>
                    <a:pt x="1537" y="419"/>
                  </a:lnTo>
                  <a:lnTo>
                    <a:pt x="1537" y="421"/>
                  </a:lnTo>
                  <a:lnTo>
                    <a:pt x="1539" y="421"/>
                  </a:lnTo>
                  <a:lnTo>
                    <a:pt x="1537" y="421"/>
                  </a:lnTo>
                  <a:lnTo>
                    <a:pt x="1537" y="419"/>
                  </a:lnTo>
                  <a:lnTo>
                    <a:pt x="1539" y="417"/>
                  </a:lnTo>
                  <a:lnTo>
                    <a:pt x="1541" y="419"/>
                  </a:lnTo>
                  <a:lnTo>
                    <a:pt x="1546" y="417"/>
                  </a:lnTo>
                  <a:lnTo>
                    <a:pt x="1548" y="417"/>
                  </a:lnTo>
                  <a:lnTo>
                    <a:pt x="1550" y="414"/>
                  </a:lnTo>
                  <a:lnTo>
                    <a:pt x="1552" y="414"/>
                  </a:lnTo>
                  <a:lnTo>
                    <a:pt x="1555" y="412"/>
                  </a:lnTo>
                  <a:lnTo>
                    <a:pt x="1555" y="414"/>
                  </a:lnTo>
                  <a:lnTo>
                    <a:pt x="1555" y="416"/>
                  </a:lnTo>
                  <a:lnTo>
                    <a:pt x="1557" y="416"/>
                  </a:lnTo>
                  <a:lnTo>
                    <a:pt x="1559" y="416"/>
                  </a:lnTo>
                  <a:lnTo>
                    <a:pt x="1559" y="414"/>
                  </a:lnTo>
                  <a:lnTo>
                    <a:pt x="1557" y="414"/>
                  </a:lnTo>
                  <a:lnTo>
                    <a:pt x="1557" y="412"/>
                  </a:lnTo>
                  <a:lnTo>
                    <a:pt x="1559" y="412"/>
                  </a:lnTo>
                  <a:lnTo>
                    <a:pt x="1559" y="410"/>
                  </a:lnTo>
                  <a:lnTo>
                    <a:pt x="1561" y="410"/>
                  </a:lnTo>
                  <a:lnTo>
                    <a:pt x="1561" y="408"/>
                  </a:lnTo>
                  <a:lnTo>
                    <a:pt x="1563" y="408"/>
                  </a:lnTo>
                  <a:lnTo>
                    <a:pt x="1565" y="410"/>
                  </a:lnTo>
                  <a:lnTo>
                    <a:pt x="1565" y="412"/>
                  </a:lnTo>
                  <a:lnTo>
                    <a:pt x="1566" y="412"/>
                  </a:lnTo>
                  <a:lnTo>
                    <a:pt x="1565" y="412"/>
                  </a:lnTo>
                  <a:lnTo>
                    <a:pt x="1565" y="410"/>
                  </a:lnTo>
                  <a:lnTo>
                    <a:pt x="1566" y="410"/>
                  </a:lnTo>
                  <a:lnTo>
                    <a:pt x="1565" y="408"/>
                  </a:lnTo>
                  <a:lnTo>
                    <a:pt x="1565" y="406"/>
                  </a:lnTo>
                  <a:lnTo>
                    <a:pt x="1566" y="405"/>
                  </a:lnTo>
                  <a:lnTo>
                    <a:pt x="1568" y="403"/>
                  </a:lnTo>
                  <a:lnTo>
                    <a:pt x="1570" y="401"/>
                  </a:lnTo>
                  <a:lnTo>
                    <a:pt x="1572" y="399"/>
                  </a:lnTo>
                  <a:lnTo>
                    <a:pt x="1574" y="399"/>
                  </a:lnTo>
                  <a:lnTo>
                    <a:pt x="1576" y="399"/>
                  </a:lnTo>
                  <a:lnTo>
                    <a:pt x="1578" y="397"/>
                  </a:lnTo>
                  <a:lnTo>
                    <a:pt x="1578" y="399"/>
                  </a:lnTo>
                  <a:lnTo>
                    <a:pt x="1579" y="399"/>
                  </a:lnTo>
                  <a:lnTo>
                    <a:pt x="1579" y="401"/>
                  </a:lnTo>
                  <a:lnTo>
                    <a:pt x="1579" y="399"/>
                  </a:lnTo>
                  <a:lnTo>
                    <a:pt x="1578" y="397"/>
                  </a:lnTo>
                  <a:lnTo>
                    <a:pt x="1576" y="397"/>
                  </a:lnTo>
                  <a:lnTo>
                    <a:pt x="1576" y="395"/>
                  </a:lnTo>
                  <a:lnTo>
                    <a:pt x="1574" y="393"/>
                  </a:lnTo>
                  <a:lnTo>
                    <a:pt x="1576" y="392"/>
                  </a:lnTo>
                  <a:lnTo>
                    <a:pt x="1574" y="392"/>
                  </a:lnTo>
                  <a:lnTo>
                    <a:pt x="1574" y="393"/>
                  </a:lnTo>
                  <a:lnTo>
                    <a:pt x="1574" y="395"/>
                  </a:lnTo>
                  <a:lnTo>
                    <a:pt x="1572" y="395"/>
                  </a:lnTo>
                  <a:lnTo>
                    <a:pt x="1570" y="393"/>
                  </a:lnTo>
                  <a:lnTo>
                    <a:pt x="1570" y="392"/>
                  </a:lnTo>
                  <a:lnTo>
                    <a:pt x="1570" y="390"/>
                  </a:lnTo>
                  <a:lnTo>
                    <a:pt x="1574" y="390"/>
                  </a:lnTo>
                  <a:lnTo>
                    <a:pt x="1574" y="388"/>
                  </a:lnTo>
                  <a:lnTo>
                    <a:pt x="1572" y="388"/>
                  </a:lnTo>
                  <a:lnTo>
                    <a:pt x="1572" y="390"/>
                  </a:lnTo>
                  <a:lnTo>
                    <a:pt x="1570" y="388"/>
                  </a:lnTo>
                  <a:lnTo>
                    <a:pt x="1570" y="386"/>
                  </a:lnTo>
                  <a:lnTo>
                    <a:pt x="1572" y="384"/>
                  </a:lnTo>
                  <a:lnTo>
                    <a:pt x="1572" y="382"/>
                  </a:lnTo>
                  <a:lnTo>
                    <a:pt x="1574" y="382"/>
                  </a:lnTo>
                  <a:lnTo>
                    <a:pt x="1574" y="380"/>
                  </a:lnTo>
                  <a:lnTo>
                    <a:pt x="1576" y="382"/>
                  </a:lnTo>
                  <a:lnTo>
                    <a:pt x="1576" y="380"/>
                  </a:lnTo>
                  <a:lnTo>
                    <a:pt x="1574" y="380"/>
                  </a:lnTo>
                  <a:lnTo>
                    <a:pt x="1574" y="379"/>
                  </a:lnTo>
                  <a:lnTo>
                    <a:pt x="1576" y="379"/>
                  </a:lnTo>
                  <a:lnTo>
                    <a:pt x="1574" y="379"/>
                  </a:lnTo>
                  <a:lnTo>
                    <a:pt x="1574" y="377"/>
                  </a:lnTo>
                  <a:lnTo>
                    <a:pt x="1576" y="375"/>
                  </a:lnTo>
                  <a:lnTo>
                    <a:pt x="1578" y="377"/>
                  </a:lnTo>
                  <a:lnTo>
                    <a:pt x="1578" y="375"/>
                  </a:lnTo>
                  <a:lnTo>
                    <a:pt x="1576" y="375"/>
                  </a:lnTo>
                  <a:lnTo>
                    <a:pt x="1578" y="373"/>
                  </a:lnTo>
                  <a:lnTo>
                    <a:pt x="1579" y="373"/>
                  </a:lnTo>
                  <a:lnTo>
                    <a:pt x="1581" y="373"/>
                  </a:lnTo>
                  <a:lnTo>
                    <a:pt x="1579" y="371"/>
                  </a:lnTo>
                  <a:lnTo>
                    <a:pt x="1579" y="369"/>
                  </a:lnTo>
                  <a:lnTo>
                    <a:pt x="1581" y="369"/>
                  </a:lnTo>
                  <a:lnTo>
                    <a:pt x="1583" y="371"/>
                  </a:lnTo>
                  <a:lnTo>
                    <a:pt x="1585" y="371"/>
                  </a:lnTo>
                  <a:lnTo>
                    <a:pt x="1587" y="371"/>
                  </a:lnTo>
                  <a:lnTo>
                    <a:pt x="1587" y="373"/>
                  </a:lnTo>
                  <a:lnTo>
                    <a:pt x="1587" y="371"/>
                  </a:lnTo>
                  <a:lnTo>
                    <a:pt x="1587" y="369"/>
                  </a:lnTo>
                  <a:lnTo>
                    <a:pt x="1589" y="371"/>
                  </a:lnTo>
                  <a:lnTo>
                    <a:pt x="1590" y="371"/>
                  </a:lnTo>
                  <a:lnTo>
                    <a:pt x="1592" y="369"/>
                  </a:lnTo>
                  <a:lnTo>
                    <a:pt x="1594" y="369"/>
                  </a:lnTo>
                  <a:lnTo>
                    <a:pt x="1594" y="368"/>
                  </a:lnTo>
                  <a:lnTo>
                    <a:pt x="1596" y="368"/>
                  </a:lnTo>
                  <a:lnTo>
                    <a:pt x="1594" y="368"/>
                  </a:lnTo>
                  <a:lnTo>
                    <a:pt x="1592" y="369"/>
                  </a:lnTo>
                  <a:lnTo>
                    <a:pt x="1590" y="369"/>
                  </a:lnTo>
                  <a:lnTo>
                    <a:pt x="1589" y="369"/>
                  </a:lnTo>
                  <a:lnTo>
                    <a:pt x="1587" y="369"/>
                  </a:lnTo>
                  <a:lnTo>
                    <a:pt x="1585" y="369"/>
                  </a:lnTo>
                  <a:lnTo>
                    <a:pt x="1583" y="368"/>
                  </a:lnTo>
                  <a:lnTo>
                    <a:pt x="1583" y="366"/>
                  </a:lnTo>
                  <a:lnTo>
                    <a:pt x="1581" y="364"/>
                  </a:lnTo>
                  <a:lnTo>
                    <a:pt x="1583" y="364"/>
                  </a:lnTo>
                  <a:lnTo>
                    <a:pt x="1583" y="366"/>
                  </a:lnTo>
                  <a:lnTo>
                    <a:pt x="1585" y="366"/>
                  </a:lnTo>
                  <a:lnTo>
                    <a:pt x="1585" y="364"/>
                  </a:lnTo>
                  <a:lnTo>
                    <a:pt x="1583" y="364"/>
                  </a:lnTo>
                  <a:lnTo>
                    <a:pt x="1581" y="364"/>
                  </a:lnTo>
                  <a:lnTo>
                    <a:pt x="1581" y="366"/>
                  </a:lnTo>
                  <a:lnTo>
                    <a:pt x="1579" y="366"/>
                  </a:lnTo>
                  <a:lnTo>
                    <a:pt x="1579" y="364"/>
                  </a:lnTo>
                  <a:lnTo>
                    <a:pt x="1578" y="364"/>
                  </a:lnTo>
                  <a:lnTo>
                    <a:pt x="1578" y="362"/>
                  </a:lnTo>
                  <a:lnTo>
                    <a:pt x="1579" y="360"/>
                  </a:lnTo>
                  <a:lnTo>
                    <a:pt x="1581" y="360"/>
                  </a:lnTo>
                  <a:lnTo>
                    <a:pt x="1581" y="358"/>
                  </a:lnTo>
                  <a:lnTo>
                    <a:pt x="1583" y="360"/>
                  </a:lnTo>
                  <a:lnTo>
                    <a:pt x="1583" y="358"/>
                  </a:lnTo>
                  <a:lnTo>
                    <a:pt x="1581" y="358"/>
                  </a:lnTo>
                  <a:lnTo>
                    <a:pt x="1579" y="358"/>
                  </a:lnTo>
                  <a:lnTo>
                    <a:pt x="1579" y="360"/>
                  </a:lnTo>
                  <a:lnTo>
                    <a:pt x="1578" y="360"/>
                  </a:lnTo>
                  <a:lnTo>
                    <a:pt x="1578" y="358"/>
                  </a:lnTo>
                  <a:lnTo>
                    <a:pt x="1576" y="358"/>
                  </a:lnTo>
                  <a:lnTo>
                    <a:pt x="1576" y="356"/>
                  </a:lnTo>
                  <a:lnTo>
                    <a:pt x="1578" y="356"/>
                  </a:lnTo>
                  <a:lnTo>
                    <a:pt x="1576" y="355"/>
                  </a:lnTo>
                  <a:lnTo>
                    <a:pt x="1578" y="355"/>
                  </a:lnTo>
                  <a:lnTo>
                    <a:pt x="1579" y="355"/>
                  </a:lnTo>
                  <a:lnTo>
                    <a:pt x="1579" y="353"/>
                  </a:lnTo>
                  <a:lnTo>
                    <a:pt x="1578" y="353"/>
                  </a:lnTo>
                  <a:lnTo>
                    <a:pt x="1576" y="353"/>
                  </a:lnTo>
                  <a:lnTo>
                    <a:pt x="1576" y="351"/>
                  </a:lnTo>
                  <a:lnTo>
                    <a:pt x="1576" y="349"/>
                  </a:lnTo>
                  <a:lnTo>
                    <a:pt x="1576" y="345"/>
                  </a:lnTo>
                  <a:lnTo>
                    <a:pt x="1578" y="345"/>
                  </a:lnTo>
                  <a:lnTo>
                    <a:pt x="1579" y="345"/>
                  </a:lnTo>
                  <a:lnTo>
                    <a:pt x="1578" y="345"/>
                  </a:lnTo>
                  <a:lnTo>
                    <a:pt x="1578" y="344"/>
                  </a:lnTo>
                  <a:lnTo>
                    <a:pt x="1576" y="342"/>
                  </a:lnTo>
                  <a:lnTo>
                    <a:pt x="1576" y="340"/>
                  </a:lnTo>
                  <a:lnTo>
                    <a:pt x="1578" y="340"/>
                  </a:lnTo>
                  <a:lnTo>
                    <a:pt x="1578" y="342"/>
                  </a:lnTo>
                  <a:lnTo>
                    <a:pt x="1579" y="342"/>
                  </a:lnTo>
                  <a:lnTo>
                    <a:pt x="1581" y="342"/>
                  </a:lnTo>
                  <a:lnTo>
                    <a:pt x="1583" y="342"/>
                  </a:lnTo>
                  <a:lnTo>
                    <a:pt x="1581" y="340"/>
                  </a:lnTo>
                  <a:lnTo>
                    <a:pt x="1579" y="342"/>
                  </a:lnTo>
                  <a:lnTo>
                    <a:pt x="1579" y="340"/>
                  </a:lnTo>
                  <a:lnTo>
                    <a:pt x="1578" y="338"/>
                  </a:lnTo>
                  <a:lnTo>
                    <a:pt x="1578" y="336"/>
                  </a:lnTo>
                  <a:lnTo>
                    <a:pt x="1578" y="334"/>
                  </a:lnTo>
                  <a:lnTo>
                    <a:pt x="1579" y="336"/>
                  </a:lnTo>
                  <a:lnTo>
                    <a:pt x="1581" y="336"/>
                  </a:lnTo>
                  <a:lnTo>
                    <a:pt x="1583" y="336"/>
                  </a:lnTo>
                  <a:lnTo>
                    <a:pt x="1583" y="334"/>
                  </a:lnTo>
                  <a:lnTo>
                    <a:pt x="1581" y="334"/>
                  </a:lnTo>
                  <a:lnTo>
                    <a:pt x="1579" y="334"/>
                  </a:lnTo>
                  <a:lnTo>
                    <a:pt x="1578" y="332"/>
                  </a:lnTo>
                  <a:lnTo>
                    <a:pt x="1578" y="331"/>
                  </a:lnTo>
                  <a:lnTo>
                    <a:pt x="1578" y="329"/>
                  </a:lnTo>
                  <a:lnTo>
                    <a:pt x="1579" y="329"/>
                  </a:lnTo>
                  <a:lnTo>
                    <a:pt x="1581" y="329"/>
                  </a:lnTo>
                  <a:lnTo>
                    <a:pt x="1583" y="329"/>
                  </a:lnTo>
                  <a:lnTo>
                    <a:pt x="1583" y="327"/>
                  </a:lnTo>
                  <a:lnTo>
                    <a:pt x="1581" y="327"/>
                  </a:lnTo>
                  <a:lnTo>
                    <a:pt x="1581" y="329"/>
                  </a:lnTo>
                  <a:lnTo>
                    <a:pt x="1579" y="327"/>
                  </a:lnTo>
                  <a:lnTo>
                    <a:pt x="1581" y="325"/>
                  </a:lnTo>
                  <a:lnTo>
                    <a:pt x="1581" y="323"/>
                  </a:lnTo>
                  <a:lnTo>
                    <a:pt x="1583" y="323"/>
                  </a:lnTo>
                  <a:lnTo>
                    <a:pt x="1581" y="323"/>
                  </a:lnTo>
                  <a:lnTo>
                    <a:pt x="1581" y="321"/>
                  </a:lnTo>
                  <a:lnTo>
                    <a:pt x="1583" y="321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5" y="321"/>
                  </a:lnTo>
                  <a:lnTo>
                    <a:pt x="1587" y="323"/>
                  </a:lnTo>
                  <a:lnTo>
                    <a:pt x="1587" y="321"/>
                  </a:lnTo>
                  <a:lnTo>
                    <a:pt x="1585" y="321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87" y="320"/>
                  </a:lnTo>
                  <a:lnTo>
                    <a:pt x="1585" y="320"/>
                  </a:lnTo>
                  <a:lnTo>
                    <a:pt x="1585" y="318"/>
                  </a:lnTo>
                  <a:lnTo>
                    <a:pt x="1583" y="318"/>
                  </a:lnTo>
                  <a:lnTo>
                    <a:pt x="1585" y="318"/>
                  </a:lnTo>
                  <a:lnTo>
                    <a:pt x="1585" y="314"/>
                  </a:lnTo>
                  <a:lnTo>
                    <a:pt x="1587" y="314"/>
                  </a:lnTo>
                  <a:lnTo>
                    <a:pt x="1589" y="312"/>
                  </a:lnTo>
                  <a:lnTo>
                    <a:pt x="1587" y="310"/>
                  </a:lnTo>
                  <a:lnTo>
                    <a:pt x="1589" y="310"/>
                  </a:lnTo>
                  <a:lnTo>
                    <a:pt x="1589" y="308"/>
                  </a:lnTo>
                  <a:lnTo>
                    <a:pt x="1590" y="307"/>
                  </a:lnTo>
                  <a:lnTo>
                    <a:pt x="1592" y="307"/>
                  </a:lnTo>
                  <a:lnTo>
                    <a:pt x="1590" y="307"/>
                  </a:lnTo>
                  <a:lnTo>
                    <a:pt x="1590" y="308"/>
                  </a:lnTo>
                  <a:lnTo>
                    <a:pt x="1592" y="308"/>
                  </a:lnTo>
                  <a:lnTo>
                    <a:pt x="1592" y="307"/>
                  </a:lnTo>
                  <a:lnTo>
                    <a:pt x="1592" y="305"/>
                  </a:lnTo>
                  <a:lnTo>
                    <a:pt x="1592" y="307"/>
                  </a:lnTo>
                  <a:lnTo>
                    <a:pt x="1594" y="307"/>
                  </a:lnTo>
                  <a:lnTo>
                    <a:pt x="1596" y="308"/>
                  </a:lnTo>
                  <a:lnTo>
                    <a:pt x="1594" y="307"/>
                  </a:lnTo>
                  <a:lnTo>
                    <a:pt x="1594" y="305"/>
                  </a:lnTo>
                  <a:lnTo>
                    <a:pt x="1594" y="303"/>
                  </a:lnTo>
                  <a:lnTo>
                    <a:pt x="1596" y="303"/>
                  </a:lnTo>
                  <a:lnTo>
                    <a:pt x="1596" y="305"/>
                  </a:lnTo>
                  <a:lnTo>
                    <a:pt x="1598" y="305"/>
                  </a:lnTo>
                  <a:lnTo>
                    <a:pt x="1598" y="303"/>
                  </a:lnTo>
                  <a:lnTo>
                    <a:pt x="1596" y="303"/>
                  </a:lnTo>
                  <a:lnTo>
                    <a:pt x="1596" y="301"/>
                  </a:lnTo>
                  <a:lnTo>
                    <a:pt x="1596" y="299"/>
                  </a:lnTo>
                  <a:lnTo>
                    <a:pt x="1598" y="301"/>
                  </a:lnTo>
                  <a:lnTo>
                    <a:pt x="1600" y="303"/>
                  </a:lnTo>
                  <a:lnTo>
                    <a:pt x="1600" y="305"/>
                  </a:lnTo>
                  <a:lnTo>
                    <a:pt x="1600" y="303"/>
                  </a:lnTo>
                  <a:lnTo>
                    <a:pt x="1598" y="301"/>
                  </a:lnTo>
                  <a:lnTo>
                    <a:pt x="1600" y="301"/>
                  </a:lnTo>
                  <a:lnTo>
                    <a:pt x="1602" y="301"/>
                  </a:lnTo>
                  <a:lnTo>
                    <a:pt x="1600" y="301"/>
                  </a:lnTo>
                  <a:lnTo>
                    <a:pt x="1598" y="299"/>
                  </a:lnTo>
                  <a:lnTo>
                    <a:pt x="1598" y="297"/>
                  </a:lnTo>
                  <a:lnTo>
                    <a:pt x="1598" y="296"/>
                  </a:lnTo>
                  <a:lnTo>
                    <a:pt x="1600" y="296"/>
                  </a:lnTo>
                  <a:lnTo>
                    <a:pt x="1600" y="294"/>
                  </a:lnTo>
                  <a:lnTo>
                    <a:pt x="1602" y="294"/>
                  </a:lnTo>
                  <a:lnTo>
                    <a:pt x="1602" y="296"/>
                  </a:lnTo>
                  <a:lnTo>
                    <a:pt x="1602" y="297"/>
                  </a:lnTo>
                  <a:lnTo>
                    <a:pt x="1603" y="297"/>
                  </a:lnTo>
                  <a:lnTo>
                    <a:pt x="1605" y="297"/>
                  </a:lnTo>
                  <a:lnTo>
                    <a:pt x="1603" y="297"/>
                  </a:lnTo>
                  <a:lnTo>
                    <a:pt x="1602" y="297"/>
                  </a:lnTo>
                  <a:lnTo>
                    <a:pt x="1602" y="296"/>
                  </a:lnTo>
                  <a:lnTo>
                    <a:pt x="1603" y="296"/>
                  </a:lnTo>
                  <a:lnTo>
                    <a:pt x="1605" y="296"/>
                  </a:lnTo>
                  <a:lnTo>
                    <a:pt x="1603" y="294"/>
                  </a:lnTo>
                  <a:lnTo>
                    <a:pt x="1602" y="294"/>
                  </a:lnTo>
                  <a:lnTo>
                    <a:pt x="1602" y="292"/>
                  </a:lnTo>
                  <a:lnTo>
                    <a:pt x="1602" y="290"/>
                  </a:lnTo>
                  <a:lnTo>
                    <a:pt x="1603" y="288"/>
                  </a:lnTo>
                  <a:lnTo>
                    <a:pt x="1603" y="286"/>
                  </a:lnTo>
                  <a:lnTo>
                    <a:pt x="1605" y="286"/>
                  </a:lnTo>
                  <a:lnTo>
                    <a:pt x="1605" y="288"/>
                  </a:lnTo>
                  <a:lnTo>
                    <a:pt x="1605" y="290"/>
                  </a:lnTo>
                  <a:lnTo>
                    <a:pt x="1607" y="292"/>
                  </a:lnTo>
                  <a:lnTo>
                    <a:pt x="1607" y="294"/>
                  </a:lnTo>
                  <a:lnTo>
                    <a:pt x="1609" y="294"/>
                  </a:lnTo>
                  <a:lnTo>
                    <a:pt x="1607" y="292"/>
                  </a:lnTo>
                  <a:lnTo>
                    <a:pt x="1607" y="290"/>
                  </a:lnTo>
                  <a:lnTo>
                    <a:pt x="1605" y="290"/>
                  </a:lnTo>
                  <a:lnTo>
                    <a:pt x="1607" y="288"/>
                  </a:lnTo>
                  <a:lnTo>
                    <a:pt x="1607" y="286"/>
                  </a:lnTo>
                  <a:lnTo>
                    <a:pt x="1609" y="286"/>
                  </a:lnTo>
                  <a:lnTo>
                    <a:pt x="1611" y="286"/>
                  </a:lnTo>
                  <a:lnTo>
                    <a:pt x="1613" y="286"/>
                  </a:lnTo>
                  <a:lnTo>
                    <a:pt x="1614" y="286"/>
                  </a:lnTo>
                  <a:lnTo>
                    <a:pt x="1613" y="286"/>
                  </a:lnTo>
                  <a:lnTo>
                    <a:pt x="1611" y="284"/>
                  </a:lnTo>
                  <a:lnTo>
                    <a:pt x="1609" y="286"/>
                  </a:lnTo>
                  <a:lnTo>
                    <a:pt x="1607" y="286"/>
                  </a:lnTo>
                  <a:lnTo>
                    <a:pt x="1607" y="284"/>
                  </a:lnTo>
                  <a:lnTo>
                    <a:pt x="1605" y="283"/>
                  </a:lnTo>
                  <a:lnTo>
                    <a:pt x="1607" y="283"/>
                  </a:lnTo>
                  <a:lnTo>
                    <a:pt x="1607" y="281"/>
                  </a:lnTo>
                  <a:lnTo>
                    <a:pt x="1607" y="279"/>
                  </a:lnTo>
                  <a:lnTo>
                    <a:pt x="1607" y="277"/>
                  </a:lnTo>
                  <a:lnTo>
                    <a:pt x="1609" y="279"/>
                  </a:lnTo>
                  <a:lnTo>
                    <a:pt x="1611" y="279"/>
                  </a:lnTo>
                  <a:lnTo>
                    <a:pt x="1613" y="281"/>
                  </a:lnTo>
                  <a:lnTo>
                    <a:pt x="1613" y="279"/>
                  </a:lnTo>
                  <a:lnTo>
                    <a:pt x="1611" y="279"/>
                  </a:lnTo>
                  <a:lnTo>
                    <a:pt x="1609" y="279"/>
                  </a:lnTo>
                  <a:lnTo>
                    <a:pt x="1609" y="277"/>
                  </a:lnTo>
                  <a:lnTo>
                    <a:pt x="1609" y="275"/>
                  </a:lnTo>
                  <a:lnTo>
                    <a:pt x="1613" y="277"/>
                  </a:lnTo>
                  <a:lnTo>
                    <a:pt x="1614" y="275"/>
                  </a:lnTo>
                  <a:lnTo>
                    <a:pt x="1616" y="275"/>
                  </a:lnTo>
                  <a:lnTo>
                    <a:pt x="1616" y="277"/>
                  </a:lnTo>
                  <a:lnTo>
                    <a:pt x="1616" y="275"/>
                  </a:lnTo>
                  <a:lnTo>
                    <a:pt x="1614" y="275"/>
                  </a:lnTo>
                  <a:lnTo>
                    <a:pt x="1613" y="275"/>
                  </a:lnTo>
                  <a:lnTo>
                    <a:pt x="1613" y="273"/>
                  </a:lnTo>
                  <a:lnTo>
                    <a:pt x="1611" y="273"/>
                  </a:lnTo>
                  <a:lnTo>
                    <a:pt x="1611" y="272"/>
                  </a:lnTo>
                  <a:lnTo>
                    <a:pt x="1611" y="270"/>
                  </a:lnTo>
                  <a:lnTo>
                    <a:pt x="1613" y="270"/>
                  </a:lnTo>
                  <a:lnTo>
                    <a:pt x="1613" y="266"/>
                  </a:lnTo>
                  <a:lnTo>
                    <a:pt x="1614" y="264"/>
                  </a:lnTo>
                  <a:lnTo>
                    <a:pt x="1614" y="262"/>
                  </a:lnTo>
                  <a:lnTo>
                    <a:pt x="1618" y="264"/>
                  </a:lnTo>
                  <a:lnTo>
                    <a:pt x="1620" y="264"/>
                  </a:lnTo>
                  <a:lnTo>
                    <a:pt x="1622" y="264"/>
                  </a:lnTo>
                  <a:lnTo>
                    <a:pt x="1624" y="264"/>
                  </a:lnTo>
                  <a:lnTo>
                    <a:pt x="1622" y="264"/>
                  </a:lnTo>
                  <a:lnTo>
                    <a:pt x="1622" y="262"/>
                  </a:lnTo>
                  <a:lnTo>
                    <a:pt x="1620" y="262"/>
                  </a:lnTo>
                  <a:lnTo>
                    <a:pt x="1618" y="262"/>
                  </a:lnTo>
                  <a:lnTo>
                    <a:pt x="1616" y="262"/>
                  </a:lnTo>
                  <a:lnTo>
                    <a:pt x="1616" y="260"/>
                  </a:lnTo>
                  <a:lnTo>
                    <a:pt x="1614" y="259"/>
                  </a:lnTo>
                  <a:lnTo>
                    <a:pt x="1614" y="257"/>
                  </a:lnTo>
                  <a:lnTo>
                    <a:pt x="1616" y="255"/>
                  </a:lnTo>
                  <a:lnTo>
                    <a:pt x="1616" y="251"/>
                  </a:lnTo>
                  <a:lnTo>
                    <a:pt x="1616" y="248"/>
                  </a:lnTo>
                  <a:lnTo>
                    <a:pt x="1618" y="246"/>
                  </a:lnTo>
                  <a:lnTo>
                    <a:pt x="1616" y="244"/>
                  </a:lnTo>
                  <a:lnTo>
                    <a:pt x="1614" y="242"/>
                  </a:lnTo>
                  <a:lnTo>
                    <a:pt x="1613" y="240"/>
                  </a:lnTo>
                  <a:lnTo>
                    <a:pt x="1613" y="238"/>
                  </a:lnTo>
                  <a:lnTo>
                    <a:pt x="1613" y="236"/>
                  </a:lnTo>
                  <a:lnTo>
                    <a:pt x="1611" y="236"/>
                  </a:lnTo>
                  <a:lnTo>
                    <a:pt x="1611" y="235"/>
                  </a:lnTo>
                  <a:lnTo>
                    <a:pt x="1611" y="233"/>
                  </a:lnTo>
                  <a:lnTo>
                    <a:pt x="1609" y="233"/>
                  </a:lnTo>
                  <a:lnTo>
                    <a:pt x="1607" y="231"/>
                  </a:lnTo>
                  <a:lnTo>
                    <a:pt x="1605" y="231"/>
                  </a:lnTo>
                  <a:lnTo>
                    <a:pt x="1605" y="229"/>
                  </a:lnTo>
                  <a:lnTo>
                    <a:pt x="1603" y="229"/>
                  </a:lnTo>
                  <a:lnTo>
                    <a:pt x="1603" y="227"/>
                  </a:lnTo>
                  <a:lnTo>
                    <a:pt x="1605" y="227"/>
                  </a:lnTo>
                  <a:lnTo>
                    <a:pt x="1603" y="227"/>
                  </a:lnTo>
                  <a:lnTo>
                    <a:pt x="1605" y="224"/>
                  </a:lnTo>
                  <a:lnTo>
                    <a:pt x="1605" y="222"/>
                  </a:lnTo>
                  <a:lnTo>
                    <a:pt x="1603" y="222"/>
                  </a:lnTo>
                  <a:lnTo>
                    <a:pt x="1603" y="218"/>
                  </a:lnTo>
                  <a:lnTo>
                    <a:pt x="1603" y="216"/>
                  </a:lnTo>
                  <a:lnTo>
                    <a:pt x="1603" y="214"/>
                  </a:lnTo>
                  <a:lnTo>
                    <a:pt x="1603" y="212"/>
                  </a:lnTo>
                  <a:lnTo>
                    <a:pt x="1602" y="211"/>
                  </a:lnTo>
                  <a:lnTo>
                    <a:pt x="1602" y="209"/>
                  </a:lnTo>
                  <a:lnTo>
                    <a:pt x="1603" y="209"/>
                  </a:lnTo>
                  <a:lnTo>
                    <a:pt x="1603" y="207"/>
                  </a:lnTo>
                  <a:lnTo>
                    <a:pt x="1603" y="205"/>
                  </a:lnTo>
                  <a:lnTo>
                    <a:pt x="1603" y="203"/>
                  </a:lnTo>
                  <a:lnTo>
                    <a:pt x="1602" y="203"/>
                  </a:lnTo>
                  <a:lnTo>
                    <a:pt x="1600" y="201"/>
                  </a:lnTo>
                  <a:lnTo>
                    <a:pt x="1598" y="200"/>
                  </a:lnTo>
                  <a:lnTo>
                    <a:pt x="1596" y="200"/>
                  </a:lnTo>
                  <a:lnTo>
                    <a:pt x="1594" y="200"/>
                  </a:lnTo>
                  <a:lnTo>
                    <a:pt x="1592" y="201"/>
                  </a:lnTo>
                  <a:lnTo>
                    <a:pt x="1590" y="201"/>
                  </a:lnTo>
                  <a:lnTo>
                    <a:pt x="1592" y="200"/>
                  </a:lnTo>
                  <a:lnTo>
                    <a:pt x="1592" y="198"/>
                  </a:lnTo>
                  <a:lnTo>
                    <a:pt x="1592" y="196"/>
                  </a:lnTo>
                  <a:lnTo>
                    <a:pt x="1590" y="196"/>
                  </a:lnTo>
                  <a:lnTo>
                    <a:pt x="1590" y="194"/>
                  </a:lnTo>
                  <a:lnTo>
                    <a:pt x="1592" y="194"/>
                  </a:lnTo>
                  <a:lnTo>
                    <a:pt x="1594" y="192"/>
                  </a:lnTo>
                  <a:lnTo>
                    <a:pt x="1594" y="190"/>
                  </a:lnTo>
                  <a:lnTo>
                    <a:pt x="1594" y="188"/>
                  </a:lnTo>
                  <a:lnTo>
                    <a:pt x="1596" y="187"/>
                  </a:lnTo>
                  <a:lnTo>
                    <a:pt x="1596" y="185"/>
                  </a:lnTo>
                  <a:lnTo>
                    <a:pt x="1594" y="187"/>
                  </a:lnTo>
                  <a:lnTo>
                    <a:pt x="1592" y="187"/>
                  </a:lnTo>
                  <a:lnTo>
                    <a:pt x="1592" y="188"/>
                  </a:lnTo>
                  <a:lnTo>
                    <a:pt x="1590" y="188"/>
                  </a:lnTo>
                  <a:lnTo>
                    <a:pt x="1590" y="187"/>
                  </a:lnTo>
                  <a:lnTo>
                    <a:pt x="1592" y="183"/>
                  </a:lnTo>
                  <a:lnTo>
                    <a:pt x="1592" y="181"/>
                  </a:lnTo>
                  <a:lnTo>
                    <a:pt x="1594" y="181"/>
                  </a:lnTo>
                  <a:lnTo>
                    <a:pt x="1594" y="179"/>
                  </a:lnTo>
                  <a:lnTo>
                    <a:pt x="1594" y="177"/>
                  </a:lnTo>
                  <a:lnTo>
                    <a:pt x="1594" y="176"/>
                  </a:lnTo>
                  <a:lnTo>
                    <a:pt x="1596" y="176"/>
                  </a:lnTo>
                  <a:lnTo>
                    <a:pt x="1596" y="174"/>
                  </a:lnTo>
                  <a:lnTo>
                    <a:pt x="1598" y="174"/>
                  </a:lnTo>
                  <a:lnTo>
                    <a:pt x="1600" y="174"/>
                  </a:lnTo>
                  <a:lnTo>
                    <a:pt x="1600" y="172"/>
                  </a:lnTo>
                  <a:lnTo>
                    <a:pt x="1600" y="170"/>
                  </a:lnTo>
                  <a:lnTo>
                    <a:pt x="1600" y="168"/>
                  </a:lnTo>
                  <a:lnTo>
                    <a:pt x="1598" y="168"/>
                  </a:lnTo>
                  <a:lnTo>
                    <a:pt x="1598" y="166"/>
                  </a:lnTo>
                  <a:lnTo>
                    <a:pt x="1600" y="166"/>
                  </a:lnTo>
                  <a:lnTo>
                    <a:pt x="1600" y="168"/>
                  </a:lnTo>
                  <a:lnTo>
                    <a:pt x="1600" y="166"/>
                  </a:lnTo>
                  <a:lnTo>
                    <a:pt x="1602" y="166"/>
                  </a:lnTo>
                  <a:lnTo>
                    <a:pt x="1600" y="166"/>
                  </a:lnTo>
                  <a:lnTo>
                    <a:pt x="1600" y="164"/>
                  </a:lnTo>
                  <a:lnTo>
                    <a:pt x="1600" y="166"/>
                  </a:lnTo>
                  <a:lnTo>
                    <a:pt x="1598" y="166"/>
                  </a:lnTo>
                  <a:lnTo>
                    <a:pt x="1596" y="166"/>
                  </a:lnTo>
                  <a:lnTo>
                    <a:pt x="1596" y="168"/>
                  </a:lnTo>
                  <a:lnTo>
                    <a:pt x="1594" y="168"/>
                  </a:lnTo>
                  <a:lnTo>
                    <a:pt x="1594" y="166"/>
                  </a:lnTo>
                  <a:lnTo>
                    <a:pt x="1594" y="168"/>
                  </a:lnTo>
                  <a:lnTo>
                    <a:pt x="1594" y="166"/>
                  </a:lnTo>
                  <a:lnTo>
                    <a:pt x="1592" y="166"/>
                  </a:lnTo>
                  <a:lnTo>
                    <a:pt x="1592" y="168"/>
                  </a:lnTo>
                  <a:lnTo>
                    <a:pt x="1590" y="168"/>
                  </a:lnTo>
                  <a:lnTo>
                    <a:pt x="1590" y="170"/>
                  </a:lnTo>
                  <a:lnTo>
                    <a:pt x="1589" y="170"/>
                  </a:lnTo>
                  <a:lnTo>
                    <a:pt x="1587" y="170"/>
                  </a:lnTo>
                  <a:lnTo>
                    <a:pt x="1585" y="170"/>
                  </a:lnTo>
                  <a:lnTo>
                    <a:pt x="1585" y="172"/>
                  </a:lnTo>
                  <a:lnTo>
                    <a:pt x="1585" y="174"/>
                  </a:lnTo>
                  <a:lnTo>
                    <a:pt x="1587" y="174"/>
                  </a:lnTo>
                  <a:lnTo>
                    <a:pt x="1585" y="174"/>
                  </a:lnTo>
                  <a:lnTo>
                    <a:pt x="1583" y="174"/>
                  </a:lnTo>
                  <a:lnTo>
                    <a:pt x="1583" y="172"/>
                  </a:lnTo>
                  <a:lnTo>
                    <a:pt x="1581" y="172"/>
                  </a:lnTo>
                  <a:lnTo>
                    <a:pt x="1581" y="170"/>
                  </a:lnTo>
                  <a:lnTo>
                    <a:pt x="1583" y="170"/>
                  </a:lnTo>
                  <a:lnTo>
                    <a:pt x="1583" y="168"/>
                  </a:lnTo>
                  <a:lnTo>
                    <a:pt x="1583" y="166"/>
                  </a:lnTo>
                  <a:lnTo>
                    <a:pt x="1583" y="164"/>
                  </a:lnTo>
                  <a:lnTo>
                    <a:pt x="1583" y="163"/>
                  </a:lnTo>
                  <a:lnTo>
                    <a:pt x="1581" y="163"/>
                  </a:lnTo>
                  <a:lnTo>
                    <a:pt x="1583" y="163"/>
                  </a:lnTo>
                  <a:lnTo>
                    <a:pt x="1585" y="163"/>
                  </a:lnTo>
                  <a:lnTo>
                    <a:pt x="1583" y="163"/>
                  </a:lnTo>
                  <a:lnTo>
                    <a:pt x="1581" y="163"/>
                  </a:lnTo>
                  <a:lnTo>
                    <a:pt x="1581" y="161"/>
                  </a:lnTo>
                  <a:lnTo>
                    <a:pt x="1579" y="159"/>
                  </a:lnTo>
                  <a:lnTo>
                    <a:pt x="1578" y="159"/>
                  </a:lnTo>
                  <a:lnTo>
                    <a:pt x="1578" y="157"/>
                  </a:lnTo>
                  <a:lnTo>
                    <a:pt x="1578" y="155"/>
                  </a:lnTo>
                  <a:lnTo>
                    <a:pt x="1576" y="155"/>
                  </a:lnTo>
                  <a:lnTo>
                    <a:pt x="1576" y="153"/>
                  </a:lnTo>
                  <a:lnTo>
                    <a:pt x="1578" y="155"/>
                  </a:lnTo>
                  <a:lnTo>
                    <a:pt x="1578" y="153"/>
                  </a:lnTo>
                  <a:lnTo>
                    <a:pt x="1576" y="153"/>
                  </a:lnTo>
                  <a:lnTo>
                    <a:pt x="1578" y="153"/>
                  </a:lnTo>
                  <a:lnTo>
                    <a:pt x="1576" y="153"/>
                  </a:lnTo>
                  <a:lnTo>
                    <a:pt x="1574" y="153"/>
                  </a:lnTo>
                  <a:lnTo>
                    <a:pt x="1572" y="153"/>
                  </a:lnTo>
                  <a:lnTo>
                    <a:pt x="1570" y="153"/>
                  </a:lnTo>
                  <a:lnTo>
                    <a:pt x="1572" y="153"/>
                  </a:lnTo>
                  <a:lnTo>
                    <a:pt x="1572" y="151"/>
                  </a:lnTo>
                  <a:lnTo>
                    <a:pt x="1572" y="150"/>
                  </a:lnTo>
                  <a:lnTo>
                    <a:pt x="1570" y="150"/>
                  </a:lnTo>
                  <a:lnTo>
                    <a:pt x="1570" y="148"/>
                  </a:lnTo>
                  <a:lnTo>
                    <a:pt x="1568" y="148"/>
                  </a:lnTo>
                  <a:lnTo>
                    <a:pt x="1568" y="150"/>
                  </a:lnTo>
                  <a:lnTo>
                    <a:pt x="1568" y="148"/>
                  </a:lnTo>
                  <a:lnTo>
                    <a:pt x="1568" y="146"/>
                  </a:lnTo>
                  <a:lnTo>
                    <a:pt x="1570" y="146"/>
                  </a:lnTo>
                  <a:lnTo>
                    <a:pt x="1570" y="144"/>
                  </a:lnTo>
                  <a:lnTo>
                    <a:pt x="1570" y="142"/>
                  </a:lnTo>
                  <a:lnTo>
                    <a:pt x="1570" y="144"/>
                  </a:lnTo>
                  <a:lnTo>
                    <a:pt x="1568" y="144"/>
                  </a:lnTo>
                  <a:lnTo>
                    <a:pt x="1570" y="144"/>
                  </a:lnTo>
                  <a:lnTo>
                    <a:pt x="1568" y="144"/>
                  </a:lnTo>
                  <a:lnTo>
                    <a:pt x="1568" y="142"/>
                  </a:lnTo>
                  <a:lnTo>
                    <a:pt x="1570" y="142"/>
                  </a:lnTo>
                  <a:lnTo>
                    <a:pt x="1568" y="142"/>
                  </a:lnTo>
                  <a:lnTo>
                    <a:pt x="1568" y="140"/>
                  </a:lnTo>
                  <a:lnTo>
                    <a:pt x="1568" y="139"/>
                  </a:lnTo>
                  <a:lnTo>
                    <a:pt x="1568" y="137"/>
                  </a:lnTo>
                  <a:lnTo>
                    <a:pt x="1568" y="135"/>
                  </a:lnTo>
                  <a:lnTo>
                    <a:pt x="1568" y="137"/>
                  </a:lnTo>
                  <a:lnTo>
                    <a:pt x="1566" y="137"/>
                  </a:lnTo>
                  <a:lnTo>
                    <a:pt x="1565" y="137"/>
                  </a:lnTo>
                  <a:lnTo>
                    <a:pt x="1565" y="139"/>
                  </a:lnTo>
                  <a:lnTo>
                    <a:pt x="1565" y="140"/>
                  </a:lnTo>
                  <a:lnTo>
                    <a:pt x="1566" y="140"/>
                  </a:lnTo>
                  <a:lnTo>
                    <a:pt x="1565" y="140"/>
                  </a:lnTo>
                  <a:lnTo>
                    <a:pt x="1565" y="142"/>
                  </a:lnTo>
                  <a:lnTo>
                    <a:pt x="1566" y="142"/>
                  </a:lnTo>
                  <a:lnTo>
                    <a:pt x="1566" y="144"/>
                  </a:lnTo>
                  <a:lnTo>
                    <a:pt x="1565" y="144"/>
                  </a:lnTo>
                  <a:lnTo>
                    <a:pt x="1563" y="144"/>
                  </a:lnTo>
                  <a:lnTo>
                    <a:pt x="1563" y="142"/>
                  </a:lnTo>
                  <a:lnTo>
                    <a:pt x="1561" y="142"/>
                  </a:lnTo>
                  <a:lnTo>
                    <a:pt x="1561" y="140"/>
                  </a:lnTo>
                  <a:lnTo>
                    <a:pt x="1559" y="140"/>
                  </a:lnTo>
                  <a:lnTo>
                    <a:pt x="1559" y="139"/>
                  </a:lnTo>
                  <a:lnTo>
                    <a:pt x="1557" y="139"/>
                  </a:lnTo>
                  <a:lnTo>
                    <a:pt x="1555" y="139"/>
                  </a:lnTo>
                  <a:lnTo>
                    <a:pt x="1555" y="140"/>
                  </a:lnTo>
                  <a:lnTo>
                    <a:pt x="1553" y="140"/>
                  </a:lnTo>
                  <a:lnTo>
                    <a:pt x="1553" y="139"/>
                  </a:lnTo>
                  <a:lnTo>
                    <a:pt x="1553" y="137"/>
                  </a:lnTo>
                  <a:lnTo>
                    <a:pt x="1555" y="137"/>
                  </a:lnTo>
                  <a:lnTo>
                    <a:pt x="1557" y="137"/>
                  </a:lnTo>
                  <a:lnTo>
                    <a:pt x="1557" y="135"/>
                  </a:lnTo>
                  <a:lnTo>
                    <a:pt x="1559" y="135"/>
                  </a:lnTo>
                  <a:lnTo>
                    <a:pt x="1561" y="135"/>
                  </a:lnTo>
                  <a:lnTo>
                    <a:pt x="1561" y="133"/>
                  </a:lnTo>
                  <a:lnTo>
                    <a:pt x="1559" y="133"/>
                  </a:lnTo>
                  <a:lnTo>
                    <a:pt x="1559" y="131"/>
                  </a:lnTo>
                  <a:lnTo>
                    <a:pt x="1559" y="129"/>
                  </a:lnTo>
                  <a:lnTo>
                    <a:pt x="1561" y="129"/>
                  </a:lnTo>
                  <a:lnTo>
                    <a:pt x="1561" y="127"/>
                  </a:lnTo>
                  <a:lnTo>
                    <a:pt x="1559" y="127"/>
                  </a:lnTo>
                  <a:lnTo>
                    <a:pt x="1561" y="127"/>
                  </a:lnTo>
                  <a:lnTo>
                    <a:pt x="1563" y="127"/>
                  </a:lnTo>
                  <a:lnTo>
                    <a:pt x="1563" y="126"/>
                  </a:lnTo>
                  <a:lnTo>
                    <a:pt x="1565" y="126"/>
                  </a:lnTo>
                  <a:lnTo>
                    <a:pt x="1565" y="124"/>
                  </a:lnTo>
                  <a:lnTo>
                    <a:pt x="1566" y="124"/>
                  </a:lnTo>
                  <a:lnTo>
                    <a:pt x="1565" y="124"/>
                  </a:lnTo>
                  <a:lnTo>
                    <a:pt x="1565" y="126"/>
                  </a:lnTo>
                  <a:lnTo>
                    <a:pt x="1566" y="126"/>
                  </a:lnTo>
                  <a:lnTo>
                    <a:pt x="1568" y="126"/>
                  </a:lnTo>
                  <a:lnTo>
                    <a:pt x="1568" y="127"/>
                  </a:lnTo>
                  <a:lnTo>
                    <a:pt x="1570" y="127"/>
                  </a:lnTo>
                  <a:lnTo>
                    <a:pt x="1570" y="129"/>
                  </a:lnTo>
                  <a:lnTo>
                    <a:pt x="1572" y="129"/>
                  </a:lnTo>
                  <a:lnTo>
                    <a:pt x="1574" y="129"/>
                  </a:lnTo>
                  <a:lnTo>
                    <a:pt x="1576" y="129"/>
                  </a:lnTo>
                  <a:lnTo>
                    <a:pt x="1576" y="127"/>
                  </a:lnTo>
                  <a:lnTo>
                    <a:pt x="1576" y="129"/>
                  </a:lnTo>
                  <a:lnTo>
                    <a:pt x="1576" y="127"/>
                  </a:lnTo>
                  <a:lnTo>
                    <a:pt x="1578" y="127"/>
                  </a:lnTo>
                  <a:lnTo>
                    <a:pt x="1578" y="129"/>
                  </a:lnTo>
                  <a:lnTo>
                    <a:pt x="1579" y="129"/>
                  </a:lnTo>
                  <a:lnTo>
                    <a:pt x="1581" y="129"/>
                  </a:lnTo>
                  <a:lnTo>
                    <a:pt x="1583" y="129"/>
                  </a:lnTo>
                  <a:lnTo>
                    <a:pt x="1585" y="129"/>
                  </a:lnTo>
                  <a:lnTo>
                    <a:pt x="1587" y="129"/>
                  </a:lnTo>
                  <a:lnTo>
                    <a:pt x="1587" y="131"/>
                  </a:lnTo>
                  <a:lnTo>
                    <a:pt x="1589" y="131"/>
                  </a:lnTo>
                  <a:lnTo>
                    <a:pt x="1590" y="131"/>
                  </a:lnTo>
                  <a:lnTo>
                    <a:pt x="1590" y="133"/>
                  </a:lnTo>
                  <a:lnTo>
                    <a:pt x="1590" y="131"/>
                  </a:lnTo>
                  <a:lnTo>
                    <a:pt x="1590" y="133"/>
                  </a:lnTo>
                  <a:lnTo>
                    <a:pt x="1590" y="131"/>
                  </a:lnTo>
                  <a:lnTo>
                    <a:pt x="1590" y="133"/>
                  </a:lnTo>
                  <a:lnTo>
                    <a:pt x="1590" y="131"/>
                  </a:lnTo>
                  <a:lnTo>
                    <a:pt x="1592" y="131"/>
                  </a:lnTo>
                  <a:lnTo>
                    <a:pt x="1592" y="133"/>
                  </a:lnTo>
                  <a:lnTo>
                    <a:pt x="1592" y="135"/>
                  </a:lnTo>
                  <a:lnTo>
                    <a:pt x="1594" y="135"/>
                  </a:lnTo>
                  <a:lnTo>
                    <a:pt x="1594" y="137"/>
                  </a:lnTo>
                  <a:lnTo>
                    <a:pt x="1594" y="139"/>
                  </a:lnTo>
                  <a:lnTo>
                    <a:pt x="1594" y="140"/>
                  </a:lnTo>
                  <a:lnTo>
                    <a:pt x="1594" y="139"/>
                  </a:lnTo>
                  <a:lnTo>
                    <a:pt x="1592" y="139"/>
                  </a:lnTo>
                  <a:lnTo>
                    <a:pt x="1592" y="140"/>
                  </a:lnTo>
                  <a:lnTo>
                    <a:pt x="1594" y="140"/>
                  </a:lnTo>
                  <a:lnTo>
                    <a:pt x="1596" y="140"/>
                  </a:lnTo>
                  <a:lnTo>
                    <a:pt x="1596" y="142"/>
                  </a:lnTo>
                  <a:lnTo>
                    <a:pt x="1598" y="142"/>
                  </a:lnTo>
                  <a:lnTo>
                    <a:pt x="1598" y="144"/>
                  </a:lnTo>
                  <a:lnTo>
                    <a:pt x="1600" y="144"/>
                  </a:lnTo>
                  <a:lnTo>
                    <a:pt x="1600" y="146"/>
                  </a:lnTo>
                  <a:lnTo>
                    <a:pt x="1602" y="146"/>
                  </a:lnTo>
                  <a:lnTo>
                    <a:pt x="1602" y="148"/>
                  </a:lnTo>
                  <a:lnTo>
                    <a:pt x="1602" y="150"/>
                  </a:lnTo>
                  <a:lnTo>
                    <a:pt x="1602" y="151"/>
                  </a:lnTo>
                  <a:lnTo>
                    <a:pt x="1603" y="151"/>
                  </a:lnTo>
                  <a:lnTo>
                    <a:pt x="1603" y="153"/>
                  </a:lnTo>
                  <a:lnTo>
                    <a:pt x="1603" y="155"/>
                  </a:lnTo>
                  <a:lnTo>
                    <a:pt x="1603" y="157"/>
                  </a:lnTo>
                  <a:lnTo>
                    <a:pt x="1602" y="157"/>
                  </a:lnTo>
                  <a:lnTo>
                    <a:pt x="1602" y="155"/>
                  </a:lnTo>
                  <a:lnTo>
                    <a:pt x="1602" y="157"/>
                  </a:lnTo>
                  <a:lnTo>
                    <a:pt x="1602" y="159"/>
                  </a:lnTo>
                  <a:lnTo>
                    <a:pt x="1602" y="157"/>
                  </a:lnTo>
                  <a:lnTo>
                    <a:pt x="1603" y="157"/>
                  </a:lnTo>
                  <a:lnTo>
                    <a:pt x="1605" y="157"/>
                  </a:lnTo>
                  <a:lnTo>
                    <a:pt x="1607" y="157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7" y="155"/>
                  </a:lnTo>
                  <a:lnTo>
                    <a:pt x="1607" y="153"/>
                  </a:lnTo>
                  <a:lnTo>
                    <a:pt x="1607" y="151"/>
                  </a:lnTo>
                  <a:lnTo>
                    <a:pt x="1609" y="151"/>
                  </a:lnTo>
                  <a:lnTo>
                    <a:pt x="1611" y="151"/>
                  </a:lnTo>
                  <a:lnTo>
                    <a:pt x="1611" y="153"/>
                  </a:lnTo>
                  <a:lnTo>
                    <a:pt x="1611" y="155"/>
                  </a:lnTo>
                  <a:lnTo>
                    <a:pt x="1611" y="153"/>
                  </a:lnTo>
                  <a:lnTo>
                    <a:pt x="1613" y="153"/>
                  </a:lnTo>
                  <a:lnTo>
                    <a:pt x="1614" y="153"/>
                  </a:lnTo>
                  <a:lnTo>
                    <a:pt x="1614" y="151"/>
                  </a:lnTo>
                  <a:lnTo>
                    <a:pt x="1616" y="151"/>
                  </a:lnTo>
                  <a:lnTo>
                    <a:pt x="1616" y="150"/>
                  </a:lnTo>
                  <a:lnTo>
                    <a:pt x="1614" y="150"/>
                  </a:lnTo>
                  <a:lnTo>
                    <a:pt x="1614" y="148"/>
                  </a:lnTo>
                  <a:lnTo>
                    <a:pt x="1614" y="146"/>
                  </a:lnTo>
                  <a:lnTo>
                    <a:pt x="1616" y="146"/>
                  </a:lnTo>
                  <a:lnTo>
                    <a:pt x="1616" y="144"/>
                  </a:lnTo>
                  <a:lnTo>
                    <a:pt x="1616" y="142"/>
                  </a:lnTo>
                  <a:lnTo>
                    <a:pt x="1616" y="140"/>
                  </a:lnTo>
                  <a:lnTo>
                    <a:pt x="1618" y="140"/>
                  </a:lnTo>
                  <a:lnTo>
                    <a:pt x="1618" y="139"/>
                  </a:lnTo>
                  <a:lnTo>
                    <a:pt x="1618" y="137"/>
                  </a:lnTo>
                  <a:lnTo>
                    <a:pt x="1618" y="135"/>
                  </a:lnTo>
                  <a:lnTo>
                    <a:pt x="1618" y="133"/>
                  </a:lnTo>
                  <a:lnTo>
                    <a:pt x="1618" y="131"/>
                  </a:lnTo>
                  <a:lnTo>
                    <a:pt x="1618" y="129"/>
                  </a:lnTo>
                  <a:lnTo>
                    <a:pt x="1620" y="129"/>
                  </a:lnTo>
                  <a:lnTo>
                    <a:pt x="1620" y="127"/>
                  </a:lnTo>
                  <a:lnTo>
                    <a:pt x="1622" y="127"/>
                  </a:lnTo>
                  <a:lnTo>
                    <a:pt x="1622" y="126"/>
                  </a:lnTo>
                  <a:lnTo>
                    <a:pt x="1622" y="124"/>
                  </a:lnTo>
                  <a:lnTo>
                    <a:pt x="1622" y="122"/>
                  </a:lnTo>
                  <a:lnTo>
                    <a:pt x="1622" y="120"/>
                  </a:lnTo>
                  <a:lnTo>
                    <a:pt x="1624" y="120"/>
                  </a:lnTo>
                  <a:lnTo>
                    <a:pt x="1624" y="122"/>
                  </a:lnTo>
                  <a:lnTo>
                    <a:pt x="1626" y="122"/>
                  </a:lnTo>
                  <a:lnTo>
                    <a:pt x="1624" y="122"/>
                  </a:lnTo>
                  <a:lnTo>
                    <a:pt x="1624" y="120"/>
                  </a:lnTo>
                  <a:lnTo>
                    <a:pt x="1622" y="120"/>
                  </a:lnTo>
                  <a:lnTo>
                    <a:pt x="1624" y="120"/>
                  </a:lnTo>
                  <a:lnTo>
                    <a:pt x="1624" y="118"/>
                  </a:lnTo>
                  <a:lnTo>
                    <a:pt x="1624" y="120"/>
                  </a:lnTo>
                  <a:lnTo>
                    <a:pt x="1622" y="120"/>
                  </a:lnTo>
                  <a:lnTo>
                    <a:pt x="1620" y="120"/>
                  </a:lnTo>
                  <a:lnTo>
                    <a:pt x="1620" y="118"/>
                  </a:lnTo>
                  <a:lnTo>
                    <a:pt x="1618" y="118"/>
                  </a:lnTo>
                  <a:lnTo>
                    <a:pt x="1620" y="118"/>
                  </a:lnTo>
                  <a:lnTo>
                    <a:pt x="1620" y="116"/>
                  </a:lnTo>
                  <a:lnTo>
                    <a:pt x="1620" y="115"/>
                  </a:lnTo>
                  <a:lnTo>
                    <a:pt x="1622" y="115"/>
                  </a:lnTo>
                  <a:lnTo>
                    <a:pt x="1624" y="115"/>
                  </a:lnTo>
                  <a:lnTo>
                    <a:pt x="1624" y="113"/>
                  </a:lnTo>
                  <a:lnTo>
                    <a:pt x="1622" y="113"/>
                  </a:lnTo>
                  <a:lnTo>
                    <a:pt x="1624" y="111"/>
                  </a:lnTo>
                  <a:lnTo>
                    <a:pt x="1624" y="109"/>
                  </a:lnTo>
                  <a:lnTo>
                    <a:pt x="1626" y="109"/>
                  </a:lnTo>
                  <a:lnTo>
                    <a:pt x="1627" y="109"/>
                  </a:lnTo>
                  <a:lnTo>
                    <a:pt x="1627" y="107"/>
                  </a:lnTo>
                  <a:lnTo>
                    <a:pt x="1629" y="107"/>
                  </a:lnTo>
                  <a:lnTo>
                    <a:pt x="1629" y="109"/>
                  </a:lnTo>
                  <a:lnTo>
                    <a:pt x="1631" y="109"/>
                  </a:lnTo>
                  <a:lnTo>
                    <a:pt x="1631" y="107"/>
                  </a:lnTo>
                  <a:lnTo>
                    <a:pt x="1631" y="105"/>
                  </a:lnTo>
                  <a:lnTo>
                    <a:pt x="1633" y="105"/>
                  </a:lnTo>
                  <a:lnTo>
                    <a:pt x="1633" y="107"/>
                  </a:lnTo>
                  <a:lnTo>
                    <a:pt x="1633" y="109"/>
                  </a:lnTo>
                  <a:lnTo>
                    <a:pt x="1635" y="109"/>
                  </a:lnTo>
                  <a:lnTo>
                    <a:pt x="1635" y="107"/>
                  </a:lnTo>
                  <a:lnTo>
                    <a:pt x="1637" y="107"/>
                  </a:lnTo>
                  <a:lnTo>
                    <a:pt x="1637" y="105"/>
                  </a:lnTo>
                  <a:lnTo>
                    <a:pt x="1637" y="103"/>
                  </a:lnTo>
                  <a:lnTo>
                    <a:pt x="1635" y="103"/>
                  </a:lnTo>
                  <a:lnTo>
                    <a:pt x="1635" y="102"/>
                  </a:lnTo>
                  <a:lnTo>
                    <a:pt x="1637" y="102"/>
                  </a:lnTo>
                  <a:lnTo>
                    <a:pt x="1637" y="100"/>
                  </a:lnTo>
                  <a:lnTo>
                    <a:pt x="1638" y="100"/>
                  </a:lnTo>
                  <a:lnTo>
                    <a:pt x="1640" y="100"/>
                  </a:lnTo>
                  <a:lnTo>
                    <a:pt x="1640" y="102"/>
                  </a:lnTo>
                  <a:lnTo>
                    <a:pt x="1642" y="102"/>
                  </a:lnTo>
                  <a:lnTo>
                    <a:pt x="1642" y="100"/>
                  </a:lnTo>
                  <a:lnTo>
                    <a:pt x="1644" y="100"/>
                  </a:lnTo>
                  <a:lnTo>
                    <a:pt x="1644" y="98"/>
                  </a:lnTo>
                  <a:lnTo>
                    <a:pt x="1644" y="96"/>
                  </a:lnTo>
                  <a:lnTo>
                    <a:pt x="1646" y="96"/>
                  </a:lnTo>
                  <a:lnTo>
                    <a:pt x="1646" y="98"/>
                  </a:lnTo>
                  <a:lnTo>
                    <a:pt x="1646" y="96"/>
                  </a:lnTo>
                  <a:lnTo>
                    <a:pt x="1648" y="96"/>
                  </a:lnTo>
                  <a:lnTo>
                    <a:pt x="1650" y="96"/>
                  </a:lnTo>
                  <a:lnTo>
                    <a:pt x="1648" y="96"/>
                  </a:lnTo>
                  <a:lnTo>
                    <a:pt x="1648" y="98"/>
                  </a:lnTo>
                  <a:lnTo>
                    <a:pt x="1648" y="100"/>
                  </a:lnTo>
                  <a:lnTo>
                    <a:pt x="1648" y="102"/>
                  </a:lnTo>
                  <a:lnTo>
                    <a:pt x="1650" y="102"/>
                  </a:lnTo>
                  <a:lnTo>
                    <a:pt x="1650" y="100"/>
                  </a:lnTo>
                  <a:lnTo>
                    <a:pt x="1651" y="100"/>
                  </a:lnTo>
                  <a:lnTo>
                    <a:pt x="1653" y="100"/>
                  </a:lnTo>
                  <a:lnTo>
                    <a:pt x="1655" y="100"/>
                  </a:lnTo>
                  <a:lnTo>
                    <a:pt x="1655" y="98"/>
                  </a:lnTo>
                  <a:lnTo>
                    <a:pt x="1655" y="96"/>
                  </a:lnTo>
                  <a:lnTo>
                    <a:pt x="1657" y="96"/>
                  </a:lnTo>
                  <a:lnTo>
                    <a:pt x="1657" y="94"/>
                  </a:lnTo>
                  <a:lnTo>
                    <a:pt x="1657" y="92"/>
                  </a:lnTo>
                  <a:lnTo>
                    <a:pt x="1655" y="92"/>
                  </a:lnTo>
                  <a:lnTo>
                    <a:pt x="1655" y="91"/>
                  </a:lnTo>
                  <a:lnTo>
                    <a:pt x="1655" y="89"/>
                  </a:lnTo>
                  <a:lnTo>
                    <a:pt x="1657" y="89"/>
                  </a:lnTo>
                  <a:lnTo>
                    <a:pt x="1657" y="87"/>
                  </a:lnTo>
                  <a:lnTo>
                    <a:pt x="1657" y="85"/>
                  </a:lnTo>
                  <a:lnTo>
                    <a:pt x="1657" y="87"/>
                  </a:lnTo>
                  <a:lnTo>
                    <a:pt x="1659" y="87"/>
                  </a:lnTo>
                  <a:lnTo>
                    <a:pt x="1659" y="89"/>
                  </a:lnTo>
                  <a:lnTo>
                    <a:pt x="1661" y="89"/>
                  </a:lnTo>
                  <a:lnTo>
                    <a:pt x="1661" y="87"/>
                  </a:lnTo>
                  <a:lnTo>
                    <a:pt x="1662" y="87"/>
                  </a:lnTo>
                  <a:lnTo>
                    <a:pt x="1662" y="85"/>
                  </a:lnTo>
                  <a:lnTo>
                    <a:pt x="1664" y="85"/>
                  </a:lnTo>
                  <a:lnTo>
                    <a:pt x="1664" y="83"/>
                  </a:lnTo>
                  <a:lnTo>
                    <a:pt x="1664" y="85"/>
                  </a:lnTo>
                  <a:lnTo>
                    <a:pt x="1664" y="87"/>
                  </a:lnTo>
                  <a:lnTo>
                    <a:pt x="1664" y="89"/>
                  </a:lnTo>
                  <a:lnTo>
                    <a:pt x="1666" y="89"/>
                  </a:lnTo>
                  <a:lnTo>
                    <a:pt x="1666" y="87"/>
                  </a:lnTo>
                  <a:lnTo>
                    <a:pt x="1668" y="87"/>
                  </a:lnTo>
                  <a:lnTo>
                    <a:pt x="1668" y="89"/>
                  </a:lnTo>
                  <a:lnTo>
                    <a:pt x="1668" y="91"/>
                  </a:lnTo>
                  <a:lnTo>
                    <a:pt x="1668" y="89"/>
                  </a:lnTo>
                  <a:lnTo>
                    <a:pt x="1670" y="89"/>
                  </a:lnTo>
                  <a:lnTo>
                    <a:pt x="1670" y="91"/>
                  </a:lnTo>
                  <a:lnTo>
                    <a:pt x="1672" y="91"/>
                  </a:lnTo>
                  <a:lnTo>
                    <a:pt x="1670" y="91"/>
                  </a:lnTo>
                  <a:lnTo>
                    <a:pt x="1670" y="89"/>
                  </a:lnTo>
                  <a:lnTo>
                    <a:pt x="1672" y="89"/>
                  </a:lnTo>
                  <a:lnTo>
                    <a:pt x="1672" y="87"/>
                  </a:lnTo>
                  <a:lnTo>
                    <a:pt x="1674" y="87"/>
                  </a:lnTo>
                  <a:lnTo>
                    <a:pt x="1674" y="85"/>
                  </a:lnTo>
                  <a:lnTo>
                    <a:pt x="1674" y="83"/>
                  </a:lnTo>
                  <a:lnTo>
                    <a:pt x="1675" y="83"/>
                  </a:lnTo>
                  <a:lnTo>
                    <a:pt x="1675" y="81"/>
                  </a:lnTo>
                  <a:lnTo>
                    <a:pt x="1675" y="79"/>
                  </a:lnTo>
                  <a:lnTo>
                    <a:pt x="1675" y="78"/>
                  </a:lnTo>
                  <a:lnTo>
                    <a:pt x="1674" y="78"/>
                  </a:lnTo>
                  <a:lnTo>
                    <a:pt x="1674" y="76"/>
                  </a:lnTo>
                  <a:lnTo>
                    <a:pt x="1672" y="76"/>
                  </a:lnTo>
                  <a:lnTo>
                    <a:pt x="1672" y="74"/>
                  </a:lnTo>
                  <a:lnTo>
                    <a:pt x="1672" y="72"/>
                  </a:lnTo>
                  <a:lnTo>
                    <a:pt x="1674" y="72"/>
                  </a:lnTo>
                  <a:lnTo>
                    <a:pt x="1674" y="70"/>
                  </a:lnTo>
                  <a:lnTo>
                    <a:pt x="1674" y="68"/>
                  </a:lnTo>
                  <a:lnTo>
                    <a:pt x="1672" y="68"/>
                  </a:lnTo>
                  <a:lnTo>
                    <a:pt x="1674" y="68"/>
                  </a:lnTo>
                  <a:lnTo>
                    <a:pt x="1674" y="70"/>
                  </a:lnTo>
                  <a:lnTo>
                    <a:pt x="1674" y="68"/>
                  </a:lnTo>
                  <a:lnTo>
                    <a:pt x="1675" y="68"/>
                  </a:lnTo>
                  <a:lnTo>
                    <a:pt x="1675" y="70"/>
                  </a:lnTo>
                  <a:lnTo>
                    <a:pt x="1675" y="68"/>
                  </a:lnTo>
                  <a:lnTo>
                    <a:pt x="1675" y="67"/>
                  </a:lnTo>
                  <a:lnTo>
                    <a:pt x="1675" y="65"/>
                  </a:lnTo>
                  <a:lnTo>
                    <a:pt x="1675" y="63"/>
                  </a:lnTo>
                  <a:lnTo>
                    <a:pt x="1677" y="63"/>
                  </a:lnTo>
                  <a:lnTo>
                    <a:pt x="1679" y="63"/>
                  </a:lnTo>
                  <a:lnTo>
                    <a:pt x="1679" y="61"/>
                  </a:lnTo>
                  <a:lnTo>
                    <a:pt x="1679" y="59"/>
                  </a:lnTo>
                  <a:lnTo>
                    <a:pt x="1679" y="57"/>
                  </a:lnTo>
                  <a:lnTo>
                    <a:pt x="1681" y="57"/>
                  </a:lnTo>
                  <a:lnTo>
                    <a:pt x="1681" y="59"/>
                  </a:lnTo>
                  <a:lnTo>
                    <a:pt x="1681" y="61"/>
                  </a:lnTo>
                  <a:lnTo>
                    <a:pt x="1681" y="63"/>
                  </a:lnTo>
                  <a:lnTo>
                    <a:pt x="1683" y="63"/>
                  </a:lnTo>
                  <a:lnTo>
                    <a:pt x="1685" y="63"/>
                  </a:lnTo>
                  <a:lnTo>
                    <a:pt x="1683" y="63"/>
                  </a:lnTo>
                  <a:lnTo>
                    <a:pt x="1683" y="61"/>
                  </a:lnTo>
                  <a:lnTo>
                    <a:pt x="1685" y="61"/>
                  </a:lnTo>
                  <a:lnTo>
                    <a:pt x="1686" y="61"/>
                  </a:lnTo>
                  <a:lnTo>
                    <a:pt x="1685" y="61"/>
                  </a:lnTo>
                  <a:lnTo>
                    <a:pt x="1685" y="59"/>
                  </a:lnTo>
                  <a:lnTo>
                    <a:pt x="1685" y="57"/>
                  </a:lnTo>
                  <a:lnTo>
                    <a:pt x="1685" y="55"/>
                  </a:lnTo>
                  <a:lnTo>
                    <a:pt x="1686" y="55"/>
                  </a:lnTo>
                  <a:lnTo>
                    <a:pt x="1685" y="55"/>
                  </a:lnTo>
                  <a:lnTo>
                    <a:pt x="1686" y="55"/>
                  </a:lnTo>
                  <a:lnTo>
                    <a:pt x="1686" y="54"/>
                  </a:lnTo>
                  <a:lnTo>
                    <a:pt x="1685" y="54"/>
                  </a:lnTo>
                  <a:lnTo>
                    <a:pt x="1683" y="54"/>
                  </a:lnTo>
                  <a:lnTo>
                    <a:pt x="1683" y="52"/>
                  </a:lnTo>
                  <a:lnTo>
                    <a:pt x="1681" y="52"/>
                  </a:lnTo>
                  <a:lnTo>
                    <a:pt x="1681" y="50"/>
                  </a:lnTo>
                  <a:lnTo>
                    <a:pt x="1679" y="50"/>
                  </a:lnTo>
                  <a:lnTo>
                    <a:pt x="1679" y="48"/>
                  </a:lnTo>
                  <a:lnTo>
                    <a:pt x="1679" y="50"/>
                  </a:lnTo>
                  <a:lnTo>
                    <a:pt x="1677" y="52"/>
                  </a:lnTo>
                  <a:lnTo>
                    <a:pt x="1677" y="54"/>
                  </a:lnTo>
                  <a:lnTo>
                    <a:pt x="1675" y="54"/>
                  </a:lnTo>
                  <a:lnTo>
                    <a:pt x="1674" y="54"/>
                  </a:lnTo>
                  <a:lnTo>
                    <a:pt x="1674" y="52"/>
                  </a:lnTo>
                  <a:lnTo>
                    <a:pt x="1674" y="50"/>
                  </a:lnTo>
                  <a:lnTo>
                    <a:pt x="1675" y="50"/>
                  </a:lnTo>
                  <a:lnTo>
                    <a:pt x="1677" y="50"/>
                  </a:lnTo>
                  <a:lnTo>
                    <a:pt x="1677" y="48"/>
                  </a:lnTo>
                  <a:lnTo>
                    <a:pt x="1675" y="48"/>
                  </a:lnTo>
                  <a:lnTo>
                    <a:pt x="1675" y="46"/>
                  </a:lnTo>
                  <a:lnTo>
                    <a:pt x="1675" y="48"/>
                  </a:lnTo>
                  <a:lnTo>
                    <a:pt x="1674" y="48"/>
                  </a:lnTo>
                  <a:lnTo>
                    <a:pt x="1674" y="46"/>
                  </a:lnTo>
                  <a:lnTo>
                    <a:pt x="1674" y="44"/>
                  </a:lnTo>
                  <a:lnTo>
                    <a:pt x="1672" y="44"/>
                  </a:lnTo>
                  <a:lnTo>
                    <a:pt x="1672" y="43"/>
                  </a:lnTo>
                  <a:lnTo>
                    <a:pt x="1670" y="43"/>
                  </a:lnTo>
                  <a:lnTo>
                    <a:pt x="1670" y="44"/>
                  </a:lnTo>
                  <a:lnTo>
                    <a:pt x="1670" y="43"/>
                  </a:lnTo>
                  <a:lnTo>
                    <a:pt x="1670" y="44"/>
                  </a:lnTo>
                  <a:lnTo>
                    <a:pt x="1668" y="44"/>
                  </a:lnTo>
                  <a:lnTo>
                    <a:pt x="1666" y="44"/>
                  </a:lnTo>
                  <a:lnTo>
                    <a:pt x="1666" y="46"/>
                  </a:lnTo>
                  <a:lnTo>
                    <a:pt x="1664" y="46"/>
                  </a:lnTo>
                  <a:lnTo>
                    <a:pt x="1664" y="44"/>
                  </a:lnTo>
                  <a:lnTo>
                    <a:pt x="1664" y="46"/>
                  </a:lnTo>
                  <a:lnTo>
                    <a:pt x="1662" y="46"/>
                  </a:lnTo>
                  <a:lnTo>
                    <a:pt x="1662" y="44"/>
                  </a:lnTo>
                  <a:lnTo>
                    <a:pt x="1661" y="44"/>
                  </a:lnTo>
                  <a:lnTo>
                    <a:pt x="1659" y="44"/>
                  </a:lnTo>
                  <a:lnTo>
                    <a:pt x="1659" y="46"/>
                  </a:lnTo>
                  <a:lnTo>
                    <a:pt x="1657" y="44"/>
                  </a:lnTo>
                  <a:lnTo>
                    <a:pt x="1657" y="46"/>
                  </a:lnTo>
                  <a:lnTo>
                    <a:pt x="1657" y="44"/>
                  </a:lnTo>
                  <a:lnTo>
                    <a:pt x="1657" y="46"/>
                  </a:lnTo>
                  <a:lnTo>
                    <a:pt x="1657" y="44"/>
                  </a:lnTo>
                  <a:lnTo>
                    <a:pt x="1655" y="44"/>
                  </a:lnTo>
                  <a:lnTo>
                    <a:pt x="1657" y="43"/>
                  </a:lnTo>
                  <a:lnTo>
                    <a:pt x="1657" y="41"/>
                  </a:lnTo>
                  <a:lnTo>
                    <a:pt x="1659" y="41"/>
                  </a:lnTo>
                  <a:lnTo>
                    <a:pt x="1661" y="41"/>
                  </a:lnTo>
                  <a:lnTo>
                    <a:pt x="1661" y="39"/>
                  </a:lnTo>
                  <a:lnTo>
                    <a:pt x="1662" y="39"/>
                  </a:lnTo>
                  <a:lnTo>
                    <a:pt x="1662" y="37"/>
                  </a:lnTo>
                  <a:lnTo>
                    <a:pt x="1664" y="37"/>
                  </a:lnTo>
                  <a:lnTo>
                    <a:pt x="1666" y="37"/>
                  </a:lnTo>
                  <a:lnTo>
                    <a:pt x="1668" y="37"/>
                  </a:lnTo>
                  <a:lnTo>
                    <a:pt x="1670" y="37"/>
                  </a:lnTo>
                  <a:lnTo>
                    <a:pt x="1672" y="37"/>
                  </a:lnTo>
                  <a:lnTo>
                    <a:pt x="1672" y="39"/>
                  </a:lnTo>
                  <a:lnTo>
                    <a:pt x="1672" y="37"/>
                  </a:lnTo>
                  <a:lnTo>
                    <a:pt x="1672" y="39"/>
                  </a:lnTo>
                  <a:lnTo>
                    <a:pt x="1672" y="37"/>
                  </a:lnTo>
                  <a:lnTo>
                    <a:pt x="1674" y="37"/>
                  </a:lnTo>
                  <a:lnTo>
                    <a:pt x="1672" y="37"/>
                  </a:lnTo>
                  <a:lnTo>
                    <a:pt x="1670" y="37"/>
                  </a:lnTo>
                  <a:lnTo>
                    <a:pt x="1670" y="35"/>
                  </a:lnTo>
                  <a:lnTo>
                    <a:pt x="1672" y="35"/>
                  </a:lnTo>
                  <a:lnTo>
                    <a:pt x="1672" y="33"/>
                  </a:lnTo>
                  <a:lnTo>
                    <a:pt x="1672" y="31"/>
                  </a:lnTo>
                  <a:lnTo>
                    <a:pt x="1674" y="31"/>
                  </a:lnTo>
                  <a:lnTo>
                    <a:pt x="1674" y="30"/>
                  </a:lnTo>
                  <a:lnTo>
                    <a:pt x="1674" y="31"/>
                  </a:lnTo>
                  <a:lnTo>
                    <a:pt x="1675" y="31"/>
                  </a:lnTo>
                  <a:lnTo>
                    <a:pt x="1674" y="31"/>
                  </a:lnTo>
                  <a:lnTo>
                    <a:pt x="1674" y="33"/>
                  </a:lnTo>
                  <a:lnTo>
                    <a:pt x="1675" y="33"/>
                  </a:lnTo>
                  <a:lnTo>
                    <a:pt x="1675" y="31"/>
                  </a:lnTo>
                  <a:lnTo>
                    <a:pt x="1675" y="33"/>
                  </a:lnTo>
                  <a:lnTo>
                    <a:pt x="1677" y="33"/>
                  </a:lnTo>
                  <a:lnTo>
                    <a:pt x="1677" y="35"/>
                  </a:lnTo>
                  <a:lnTo>
                    <a:pt x="1679" y="35"/>
                  </a:lnTo>
                  <a:lnTo>
                    <a:pt x="1679" y="37"/>
                  </a:lnTo>
                  <a:lnTo>
                    <a:pt x="1679" y="39"/>
                  </a:lnTo>
                  <a:lnTo>
                    <a:pt x="1681" y="39"/>
                  </a:lnTo>
                  <a:lnTo>
                    <a:pt x="1681" y="41"/>
                  </a:lnTo>
                  <a:lnTo>
                    <a:pt x="1683" y="41"/>
                  </a:lnTo>
                  <a:lnTo>
                    <a:pt x="1685" y="43"/>
                  </a:lnTo>
                  <a:lnTo>
                    <a:pt x="1685" y="44"/>
                  </a:lnTo>
                  <a:lnTo>
                    <a:pt x="1685" y="46"/>
                  </a:lnTo>
                  <a:lnTo>
                    <a:pt x="1686" y="46"/>
                  </a:lnTo>
                  <a:lnTo>
                    <a:pt x="1686" y="44"/>
                  </a:lnTo>
                  <a:lnTo>
                    <a:pt x="1686" y="43"/>
                  </a:lnTo>
                  <a:lnTo>
                    <a:pt x="1688" y="43"/>
                  </a:lnTo>
                  <a:lnTo>
                    <a:pt x="1688" y="41"/>
                  </a:lnTo>
                  <a:lnTo>
                    <a:pt x="1690" y="41"/>
                  </a:lnTo>
                  <a:lnTo>
                    <a:pt x="1690" y="43"/>
                  </a:lnTo>
                  <a:lnTo>
                    <a:pt x="1690" y="44"/>
                  </a:lnTo>
                  <a:lnTo>
                    <a:pt x="1690" y="46"/>
                  </a:lnTo>
                  <a:lnTo>
                    <a:pt x="1692" y="46"/>
                  </a:lnTo>
                  <a:lnTo>
                    <a:pt x="1694" y="46"/>
                  </a:lnTo>
                  <a:lnTo>
                    <a:pt x="1694" y="44"/>
                  </a:lnTo>
                  <a:lnTo>
                    <a:pt x="1694" y="43"/>
                  </a:lnTo>
                  <a:lnTo>
                    <a:pt x="1692" y="43"/>
                  </a:lnTo>
                  <a:lnTo>
                    <a:pt x="1692" y="44"/>
                  </a:lnTo>
                  <a:lnTo>
                    <a:pt x="1692" y="43"/>
                  </a:lnTo>
                  <a:lnTo>
                    <a:pt x="1692" y="41"/>
                  </a:lnTo>
                  <a:lnTo>
                    <a:pt x="1692" y="39"/>
                  </a:lnTo>
                  <a:lnTo>
                    <a:pt x="1692" y="37"/>
                  </a:lnTo>
                  <a:lnTo>
                    <a:pt x="1690" y="37"/>
                  </a:lnTo>
                  <a:lnTo>
                    <a:pt x="1690" y="39"/>
                  </a:lnTo>
                  <a:lnTo>
                    <a:pt x="1688" y="39"/>
                  </a:lnTo>
                  <a:lnTo>
                    <a:pt x="1688" y="37"/>
                  </a:lnTo>
                  <a:lnTo>
                    <a:pt x="1690" y="37"/>
                  </a:lnTo>
                  <a:lnTo>
                    <a:pt x="1690" y="35"/>
                  </a:lnTo>
                  <a:lnTo>
                    <a:pt x="1688" y="35"/>
                  </a:lnTo>
                  <a:lnTo>
                    <a:pt x="1686" y="35"/>
                  </a:lnTo>
                  <a:lnTo>
                    <a:pt x="1686" y="33"/>
                  </a:lnTo>
                  <a:lnTo>
                    <a:pt x="1686" y="31"/>
                  </a:lnTo>
                  <a:lnTo>
                    <a:pt x="1688" y="31"/>
                  </a:lnTo>
                  <a:lnTo>
                    <a:pt x="1686" y="31"/>
                  </a:lnTo>
                  <a:lnTo>
                    <a:pt x="1686" y="30"/>
                  </a:lnTo>
                  <a:lnTo>
                    <a:pt x="1688" y="30"/>
                  </a:lnTo>
                  <a:lnTo>
                    <a:pt x="1686" y="30"/>
                  </a:lnTo>
                  <a:lnTo>
                    <a:pt x="1686" y="28"/>
                  </a:lnTo>
                  <a:lnTo>
                    <a:pt x="1688" y="28"/>
                  </a:lnTo>
                  <a:lnTo>
                    <a:pt x="1688" y="26"/>
                  </a:lnTo>
                  <a:lnTo>
                    <a:pt x="1686" y="26"/>
                  </a:lnTo>
                  <a:lnTo>
                    <a:pt x="1685" y="26"/>
                  </a:lnTo>
                  <a:lnTo>
                    <a:pt x="1685" y="28"/>
                  </a:lnTo>
                  <a:lnTo>
                    <a:pt x="1683" y="28"/>
                  </a:lnTo>
                  <a:lnTo>
                    <a:pt x="1683" y="26"/>
                  </a:lnTo>
                  <a:lnTo>
                    <a:pt x="1683" y="28"/>
                  </a:lnTo>
                  <a:lnTo>
                    <a:pt x="1681" y="28"/>
                  </a:lnTo>
                  <a:lnTo>
                    <a:pt x="1679" y="28"/>
                  </a:lnTo>
                  <a:lnTo>
                    <a:pt x="1677" y="28"/>
                  </a:lnTo>
                  <a:lnTo>
                    <a:pt x="1679" y="28"/>
                  </a:lnTo>
                  <a:lnTo>
                    <a:pt x="1679" y="26"/>
                  </a:lnTo>
                  <a:lnTo>
                    <a:pt x="1677" y="26"/>
                  </a:lnTo>
                  <a:lnTo>
                    <a:pt x="1679" y="24"/>
                  </a:lnTo>
                  <a:lnTo>
                    <a:pt x="1679" y="26"/>
                  </a:lnTo>
                  <a:lnTo>
                    <a:pt x="1679" y="24"/>
                  </a:lnTo>
                  <a:lnTo>
                    <a:pt x="1679" y="26"/>
                  </a:lnTo>
                  <a:lnTo>
                    <a:pt x="1679" y="24"/>
                  </a:lnTo>
                  <a:lnTo>
                    <a:pt x="1681" y="24"/>
                  </a:lnTo>
                  <a:lnTo>
                    <a:pt x="1681" y="26"/>
                  </a:lnTo>
                  <a:lnTo>
                    <a:pt x="1681" y="24"/>
                  </a:lnTo>
                  <a:lnTo>
                    <a:pt x="1681" y="26"/>
                  </a:lnTo>
                  <a:lnTo>
                    <a:pt x="1681" y="24"/>
                  </a:lnTo>
                  <a:lnTo>
                    <a:pt x="1683" y="24"/>
                  </a:lnTo>
                  <a:lnTo>
                    <a:pt x="1683" y="22"/>
                  </a:lnTo>
                  <a:lnTo>
                    <a:pt x="1683" y="20"/>
                  </a:lnTo>
                  <a:lnTo>
                    <a:pt x="1681" y="20"/>
                  </a:lnTo>
                  <a:lnTo>
                    <a:pt x="1683" y="20"/>
                  </a:lnTo>
                  <a:lnTo>
                    <a:pt x="1683" y="19"/>
                  </a:lnTo>
                  <a:lnTo>
                    <a:pt x="1683" y="17"/>
                  </a:lnTo>
                  <a:lnTo>
                    <a:pt x="1685" y="17"/>
                  </a:lnTo>
                  <a:lnTo>
                    <a:pt x="1685" y="19"/>
                  </a:lnTo>
                  <a:lnTo>
                    <a:pt x="1685" y="20"/>
                  </a:lnTo>
                  <a:lnTo>
                    <a:pt x="1685" y="22"/>
                  </a:lnTo>
                  <a:lnTo>
                    <a:pt x="1683" y="22"/>
                  </a:lnTo>
                  <a:lnTo>
                    <a:pt x="1685" y="22"/>
                  </a:lnTo>
                  <a:lnTo>
                    <a:pt x="1685" y="20"/>
                  </a:lnTo>
                  <a:lnTo>
                    <a:pt x="1685" y="22"/>
                  </a:lnTo>
                  <a:lnTo>
                    <a:pt x="1686" y="22"/>
                  </a:lnTo>
                  <a:lnTo>
                    <a:pt x="1688" y="22"/>
                  </a:lnTo>
                  <a:lnTo>
                    <a:pt x="1690" y="22"/>
                  </a:lnTo>
                  <a:lnTo>
                    <a:pt x="1688" y="22"/>
                  </a:lnTo>
                  <a:lnTo>
                    <a:pt x="1688" y="20"/>
                  </a:lnTo>
                  <a:lnTo>
                    <a:pt x="1690" y="20"/>
                  </a:lnTo>
                  <a:lnTo>
                    <a:pt x="1690" y="22"/>
                  </a:lnTo>
                  <a:lnTo>
                    <a:pt x="1690" y="20"/>
                  </a:lnTo>
                  <a:lnTo>
                    <a:pt x="1690" y="22"/>
                  </a:lnTo>
                  <a:lnTo>
                    <a:pt x="1692" y="22"/>
                  </a:lnTo>
                  <a:lnTo>
                    <a:pt x="1692" y="20"/>
                  </a:lnTo>
                  <a:lnTo>
                    <a:pt x="1690" y="20"/>
                  </a:lnTo>
                  <a:lnTo>
                    <a:pt x="1692" y="20"/>
                  </a:lnTo>
                  <a:lnTo>
                    <a:pt x="1690" y="20"/>
                  </a:lnTo>
                  <a:lnTo>
                    <a:pt x="1690" y="19"/>
                  </a:lnTo>
                  <a:lnTo>
                    <a:pt x="1688" y="19"/>
                  </a:lnTo>
                  <a:lnTo>
                    <a:pt x="1686" y="19"/>
                  </a:lnTo>
                  <a:lnTo>
                    <a:pt x="1686" y="17"/>
                  </a:lnTo>
                  <a:lnTo>
                    <a:pt x="1686" y="19"/>
                  </a:lnTo>
                  <a:lnTo>
                    <a:pt x="1686" y="17"/>
                  </a:lnTo>
                  <a:lnTo>
                    <a:pt x="1685" y="17"/>
                  </a:lnTo>
                  <a:lnTo>
                    <a:pt x="1685" y="15"/>
                  </a:lnTo>
                  <a:lnTo>
                    <a:pt x="1686" y="15"/>
                  </a:lnTo>
                  <a:lnTo>
                    <a:pt x="1686" y="13"/>
                  </a:lnTo>
                  <a:lnTo>
                    <a:pt x="1688" y="13"/>
                  </a:lnTo>
                  <a:lnTo>
                    <a:pt x="1688" y="15"/>
                  </a:lnTo>
                  <a:lnTo>
                    <a:pt x="1690" y="15"/>
                  </a:lnTo>
                  <a:lnTo>
                    <a:pt x="1690" y="17"/>
                  </a:lnTo>
                  <a:lnTo>
                    <a:pt x="1692" y="17"/>
                  </a:lnTo>
                  <a:lnTo>
                    <a:pt x="1692" y="19"/>
                  </a:lnTo>
                  <a:lnTo>
                    <a:pt x="1692" y="20"/>
                  </a:lnTo>
                  <a:lnTo>
                    <a:pt x="1694" y="20"/>
                  </a:lnTo>
                  <a:lnTo>
                    <a:pt x="1694" y="19"/>
                  </a:lnTo>
                  <a:lnTo>
                    <a:pt x="1696" y="19"/>
                  </a:lnTo>
                  <a:lnTo>
                    <a:pt x="1694" y="19"/>
                  </a:lnTo>
                  <a:lnTo>
                    <a:pt x="1696" y="19"/>
                  </a:lnTo>
                  <a:lnTo>
                    <a:pt x="1696" y="17"/>
                  </a:lnTo>
                  <a:lnTo>
                    <a:pt x="1696" y="15"/>
                  </a:lnTo>
                  <a:lnTo>
                    <a:pt x="1698" y="15"/>
                  </a:lnTo>
                  <a:lnTo>
                    <a:pt x="1696" y="15"/>
                  </a:lnTo>
                  <a:lnTo>
                    <a:pt x="1698" y="15"/>
                  </a:lnTo>
                  <a:lnTo>
                    <a:pt x="1698" y="13"/>
                  </a:lnTo>
                  <a:lnTo>
                    <a:pt x="1696" y="13"/>
                  </a:lnTo>
                  <a:lnTo>
                    <a:pt x="1696" y="11"/>
                  </a:lnTo>
                  <a:lnTo>
                    <a:pt x="1694" y="11"/>
                  </a:lnTo>
                  <a:lnTo>
                    <a:pt x="1694" y="13"/>
                  </a:lnTo>
                  <a:lnTo>
                    <a:pt x="1692" y="13"/>
                  </a:lnTo>
                  <a:lnTo>
                    <a:pt x="1690" y="13"/>
                  </a:lnTo>
                  <a:lnTo>
                    <a:pt x="1690" y="11"/>
                  </a:lnTo>
                  <a:lnTo>
                    <a:pt x="1690" y="9"/>
                  </a:lnTo>
                  <a:lnTo>
                    <a:pt x="1692" y="9"/>
                  </a:lnTo>
                  <a:lnTo>
                    <a:pt x="1692" y="7"/>
                  </a:lnTo>
                  <a:lnTo>
                    <a:pt x="1694" y="7"/>
                  </a:lnTo>
                  <a:lnTo>
                    <a:pt x="1694" y="6"/>
                  </a:lnTo>
                  <a:lnTo>
                    <a:pt x="1696" y="6"/>
                  </a:lnTo>
                  <a:lnTo>
                    <a:pt x="1698" y="6"/>
                  </a:lnTo>
                  <a:lnTo>
                    <a:pt x="1698" y="4"/>
                  </a:lnTo>
                  <a:lnTo>
                    <a:pt x="1699" y="4"/>
                  </a:lnTo>
                  <a:lnTo>
                    <a:pt x="1699" y="2"/>
                  </a:lnTo>
                  <a:lnTo>
                    <a:pt x="1701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close/>
                  <a:moveTo>
                    <a:pt x="1908" y="953"/>
                  </a:moveTo>
                  <a:lnTo>
                    <a:pt x="1910" y="953"/>
                  </a:lnTo>
                  <a:lnTo>
                    <a:pt x="1908" y="953"/>
                  </a:lnTo>
                  <a:close/>
                  <a:moveTo>
                    <a:pt x="1203" y="1819"/>
                  </a:moveTo>
                  <a:lnTo>
                    <a:pt x="1203" y="1821"/>
                  </a:lnTo>
                  <a:lnTo>
                    <a:pt x="1201" y="1821"/>
                  </a:lnTo>
                  <a:lnTo>
                    <a:pt x="1199" y="1821"/>
                  </a:lnTo>
                  <a:lnTo>
                    <a:pt x="1197" y="1821"/>
                  </a:lnTo>
                  <a:lnTo>
                    <a:pt x="1195" y="1821"/>
                  </a:lnTo>
                  <a:lnTo>
                    <a:pt x="1192" y="1823"/>
                  </a:lnTo>
                  <a:lnTo>
                    <a:pt x="1190" y="1823"/>
                  </a:lnTo>
                  <a:lnTo>
                    <a:pt x="1188" y="1823"/>
                  </a:lnTo>
                  <a:lnTo>
                    <a:pt x="1188" y="1821"/>
                  </a:lnTo>
                  <a:lnTo>
                    <a:pt x="1188" y="1819"/>
                  </a:lnTo>
                  <a:lnTo>
                    <a:pt x="1186" y="1821"/>
                  </a:lnTo>
                  <a:lnTo>
                    <a:pt x="1186" y="1819"/>
                  </a:lnTo>
                  <a:lnTo>
                    <a:pt x="1184" y="1819"/>
                  </a:lnTo>
                  <a:lnTo>
                    <a:pt x="1184" y="1821"/>
                  </a:lnTo>
                  <a:lnTo>
                    <a:pt x="1182" y="1821"/>
                  </a:lnTo>
                  <a:lnTo>
                    <a:pt x="1182" y="1823"/>
                  </a:lnTo>
                  <a:lnTo>
                    <a:pt x="1182" y="1825"/>
                  </a:lnTo>
                  <a:lnTo>
                    <a:pt x="1182" y="1827"/>
                  </a:lnTo>
                  <a:lnTo>
                    <a:pt x="1182" y="1828"/>
                  </a:lnTo>
                  <a:lnTo>
                    <a:pt x="1180" y="1828"/>
                  </a:lnTo>
                  <a:lnTo>
                    <a:pt x="1179" y="1828"/>
                  </a:lnTo>
                  <a:lnTo>
                    <a:pt x="1177" y="1830"/>
                  </a:lnTo>
                  <a:lnTo>
                    <a:pt x="1175" y="1832"/>
                  </a:lnTo>
                  <a:lnTo>
                    <a:pt x="1173" y="1834"/>
                  </a:lnTo>
                  <a:lnTo>
                    <a:pt x="1171" y="1834"/>
                  </a:lnTo>
                  <a:lnTo>
                    <a:pt x="1169" y="1834"/>
                  </a:lnTo>
                  <a:lnTo>
                    <a:pt x="1169" y="1836"/>
                  </a:lnTo>
                  <a:lnTo>
                    <a:pt x="1169" y="1838"/>
                  </a:lnTo>
                  <a:lnTo>
                    <a:pt x="1171" y="1838"/>
                  </a:lnTo>
                  <a:lnTo>
                    <a:pt x="1171" y="1839"/>
                  </a:lnTo>
                  <a:lnTo>
                    <a:pt x="1169" y="1839"/>
                  </a:lnTo>
                  <a:lnTo>
                    <a:pt x="1167" y="1841"/>
                  </a:lnTo>
                  <a:lnTo>
                    <a:pt x="1167" y="1843"/>
                  </a:lnTo>
                  <a:lnTo>
                    <a:pt x="1166" y="1845"/>
                  </a:lnTo>
                  <a:lnTo>
                    <a:pt x="1166" y="1847"/>
                  </a:lnTo>
                  <a:lnTo>
                    <a:pt x="1166" y="1849"/>
                  </a:lnTo>
                  <a:lnTo>
                    <a:pt x="1164" y="1849"/>
                  </a:lnTo>
                  <a:lnTo>
                    <a:pt x="1162" y="1849"/>
                  </a:lnTo>
                  <a:lnTo>
                    <a:pt x="1162" y="1851"/>
                  </a:lnTo>
                  <a:lnTo>
                    <a:pt x="1160" y="1851"/>
                  </a:lnTo>
                  <a:lnTo>
                    <a:pt x="1160" y="1852"/>
                  </a:lnTo>
                  <a:lnTo>
                    <a:pt x="1158" y="1852"/>
                  </a:lnTo>
                  <a:lnTo>
                    <a:pt x="1158" y="1854"/>
                  </a:lnTo>
                  <a:lnTo>
                    <a:pt x="1158" y="1856"/>
                  </a:lnTo>
                  <a:lnTo>
                    <a:pt x="1156" y="1856"/>
                  </a:lnTo>
                  <a:lnTo>
                    <a:pt x="1156" y="1858"/>
                  </a:lnTo>
                  <a:lnTo>
                    <a:pt x="1155" y="1858"/>
                  </a:lnTo>
                  <a:lnTo>
                    <a:pt x="1155" y="1860"/>
                  </a:lnTo>
                  <a:lnTo>
                    <a:pt x="1155" y="1862"/>
                  </a:lnTo>
                  <a:lnTo>
                    <a:pt x="1156" y="1862"/>
                  </a:lnTo>
                  <a:lnTo>
                    <a:pt x="1156" y="1863"/>
                  </a:lnTo>
                  <a:lnTo>
                    <a:pt x="1155" y="1863"/>
                  </a:lnTo>
                  <a:lnTo>
                    <a:pt x="1155" y="1865"/>
                  </a:lnTo>
                  <a:lnTo>
                    <a:pt x="1155" y="1867"/>
                  </a:lnTo>
                  <a:lnTo>
                    <a:pt x="1153" y="1869"/>
                  </a:lnTo>
                  <a:lnTo>
                    <a:pt x="1153" y="1871"/>
                  </a:lnTo>
                  <a:lnTo>
                    <a:pt x="1153" y="1873"/>
                  </a:lnTo>
                  <a:lnTo>
                    <a:pt x="1153" y="1875"/>
                  </a:lnTo>
                  <a:lnTo>
                    <a:pt x="1151" y="1875"/>
                  </a:lnTo>
                  <a:lnTo>
                    <a:pt x="1151" y="1876"/>
                  </a:lnTo>
                  <a:lnTo>
                    <a:pt x="1151" y="1878"/>
                  </a:lnTo>
                  <a:lnTo>
                    <a:pt x="1153" y="1878"/>
                  </a:lnTo>
                  <a:lnTo>
                    <a:pt x="1153" y="1880"/>
                  </a:lnTo>
                  <a:lnTo>
                    <a:pt x="1155" y="1880"/>
                  </a:lnTo>
                  <a:lnTo>
                    <a:pt x="1153" y="1880"/>
                  </a:lnTo>
                  <a:lnTo>
                    <a:pt x="1151" y="1880"/>
                  </a:lnTo>
                  <a:lnTo>
                    <a:pt x="1149" y="1880"/>
                  </a:lnTo>
                  <a:lnTo>
                    <a:pt x="1149" y="1878"/>
                  </a:lnTo>
                  <a:lnTo>
                    <a:pt x="1147" y="1878"/>
                  </a:lnTo>
                  <a:lnTo>
                    <a:pt x="1147" y="1876"/>
                  </a:lnTo>
                  <a:lnTo>
                    <a:pt x="1145" y="1876"/>
                  </a:lnTo>
                  <a:lnTo>
                    <a:pt x="1143" y="1876"/>
                  </a:lnTo>
                  <a:lnTo>
                    <a:pt x="1143" y="1878"/>
                  </a:lnTo>
                  <a:lnTo>
                    <a:pt x="1142" y="1878"/>
                  </a:lnTo>
                  <a:lnTo>
                    <a:pt x="1142" y="1880"/>
                  </a:lnTo>
                  <a:lnTo>
                    <a:pt x="1142" y="1882"/>
                  </a:lnTo>
                  <a:lnTo>
                    <a:pt x="1140" y="1884"/>
                  </a:lnTo>
                  <a:lnTo>
                    <a:pt x="1140" y="1886"/>
                  </a:lnTo>
                  <a:lnTo>
                    <a:pt x="1140" y="1887"/>
                  </a:lnTo>
                  <a:lnTo>
                    <a:pt x="1142" y="1887"/>
                  </a:lnTo>
                  <a:lnTo>
                    <a:pt x="1142" y="1889"/>
                  </a:lnTo>
                  <a:lnTo>
                    <a:pt x="1140" y="1889"/>
                  </a:lnTo>
                  <a:lnTo>
                    <a:pt x="1140" y="1891"/>
                  </a:lnTo>
                  <a:lnTo>
                    <a:pt x="1142" y="1891"/>
                  </a:lnTo>
                  <a:lnTo>
                    <a:pt x="1142" y="1893"/>
                  </a:lnTo>
                  <a:lnTo>
                    <a:pt x="1142" y="1895"/>
                  </a:lnTo>
                  <a:lnTo>
                    <a:pt x="1140" y="1897"/>
                  </a:lnTo>
                  <a:lnTo>
                    <a:pt x="1140" y="1899"/>
                  </a:lnTo>
                  <a:lnTo>
                    <a:pt x="1138" y="1899"/>
                  </a:lnTo>
                  <a:lnTo>
                    <a:pt x="1136" y="1899"/>
                  </a:lnTo>
                  <a:lnTo>
                    <a:pt x="1134" y="1899"/>
                  </a:lnTo>
                  <a:lnTo>
                    <a:pt x="1134" y="1897"/>
                  </a:lnTo>
                  <a:lnTo>
                    <a:pt x="1132" y="1897"/>
                  </a:lnTo>
                  <a:lnTo>
                    <a:pt x="1131" y="1897"/>
                  </a:lnTo>
                  <a:lnTo>
                    <a:pt x="1129" y="1897"/>
                  </a:lnTo>
                  <a:lnTo>
                    <a:pt x="1127" y="1897"/>
                  </a:lnTo>
                  <a:lnTo>
                    <a:pt x="1127" y="1899"/>
                  </a:lnTo>
                  <a:lnTo>
                    <a:pt x="1125" y="1899"/>
                  </a:lnTo>
                  <a:lnTo>
                    <a:pt x="1125" y="1900"/>
                  </a:lnTo>
                  <a:lnTo>
                    <a:pt x="1123" y="1900"/>
                  </a:lnTo>
                  <a:lnTo>
                    <a:pt x="1123" y="1902"/>
                  </a:lnTo>
                  <a:lnTo>
                    <a:pt x="1123" y="1904"/>
                  </a:lnTo>
                  <a:lnTo>
                    <a:pt x="1121" y="1904"/>
                  </a:lnTo>
                  <a:lnTo>
                    <a:pt x="1119" y="1904"/>
                  </a:lnTo>
                  <a:lnTo>
                    <a:pt x="1119" y="1906"/>
                  </a:lnTo>
                  <a:lnTo>
                    <a:pt x="1118" y="1906"/>
                  </a:lnTo>
                  <a:lnTo>
                    <a:pt x="1116" y="1906"/>
                  </a:lnTo>
                  <a:lnTo>
                    <a:pt x="1114" y="1906"/>
                  </a:lnTo>
                  <a:lnTo>
                    <a:pt x="1112" y="1906"/>
                  </a:lnTo>
                  <a:lnTo>
                    <a:pt x="1110" y="1906"/>
                  </a:lnTo>
                  <a:lnTo>
                    <a:pt x="1112" y="1906"/>
                  </a:lnTo>
                  <a:lnTo>
                    <a:pt x="1112" y="1904"/>
                  </a:lnTo>
                  <a:lnTo>
                    <a:pt x="1110" y="1904"/>
                  </a:lnTo>
                  <a:lnTo>
                    <a:pt x="1110" y="1902"/>
                  </a:lnTo>
                  <a:lnTo>
                    <a:pt x="1110" y="1900"/>
                  </a:lnTo>
                  <a:lnTo>
                    <a:pt x="1110" y="1899"/>
                  </a:lnTo>
                  <a:lnTo>
                    <a:pt x="1110" y="1897"/>
                  </a:lnTo>
                  <a:lnTo>
                    <a:pt x="1108" y="1899"/>
                  </a:lnTo>
                  <a:lnTo>
                    <a:pt x="1107" y="1899"/>
                  </a:lnTo>
                  <a:lnTo>
                    <a:pt x="1105" y="1899"/>
                  </a:lnTo>
                  <a:lnTo>
                    <a:pt x="1103" y="1899"/>
                  </a:lnTo>
                  <a:lnTo>
                    <a:pt x="1103" y="1897"/>
                  </a:lnTo>
                  <a:lnTo>
                    <a:pt x="1101" y="1897"/>
                  </a:lnTo>
                  <a:lnTo>
                    <a:pt x="1099" y="1897"/>
                  </a:lnTo>
                  <a:lnTo>
                    <a:pt x="1099" y="1895"/>
                  </a:lnTo>
                  <a:lnTo>
                    <a:pt x="1097" y="1895"/>
                  </a:lnTo>
                  <a:lnTo>
                    <a:pt x="1097" y="1897"/>
                  </a:lnTo>
                  <a:lnTo>
                    <a:pt x="1095" y="1897"/>
                  </a:lnTo>
                  <a:lnTo>
                    <a:pt x="1095" y="1899"/>
                  </a:lnTo>
                  <a:lnTo>
                    <a:pt x="1094" y="1899"/>
                  </a:lnTo>
                  <a:lnTo>
                    <a:pt x="1092" y="1899"/>
                  </a:lnTo>
                  <a:lnTo>
                    <a:pt x="1092" y="1900"/>
                  </a:lnTo>
                  <a:lnTo>
                    <a:pt x="1092" y="1899"/>
                  </a:lnTo>
                  <a:lnTo>
                    <a:pt x="1090" y="1899"/>
                  </a:lnTo>
                  <a:lnTo>
                    <a:pt x="1088" y="1899"/>
                  </a:lnTo>
                  <a:lnTo>
                    <a:pt x="1086" y="1899"/>
                  </a:lnTo>
                  <a:lnTo>
                    <a:pt x="1084" y="1899"/>
                  </a:lnTo>
                  <a:lnTo>
                    <a:pt x="1083" y="1899"/>
                  </a:lnTo>
                  <a:lnTo>
                    <a:pt x="1081" y="1899"/>
                  </a:lnTo>
                  <a:lnTo>
                    <a:pt x="1081" y="1900"/>
                  </a:lnTo>
                  <a:lnTo>
                    <a:pt x="1079" y="1900"/>
                  </a:lnTo>
                  <a:lnTo>
                    <a:pt x="1079" y="1899"/>
                  </a:lnTo>
                  <a:lnTo>
                    <a:pt x="1077" y="1899"/>
                  </a:lnTo>
                  <a:lnTo>
                    <a:pt x="1075" y="1899"/>
                  </a:lnTo>
                  <a:lnTo>
                    <a:pt x="1073" y="1899"/>
                  </a:lnTo>
                  <a:lnTo>
                    <a:pt x="1071" y="1899"/>
                  </a:lnTo>
                  <a:lnTo>
                    <a:pt x="1070" y="1899"/>
                  </a:lnTo>
                  <a:lnTo>
                    <a:pt x="1070" y="1900"/>
                  </a:lnTo>
                  <a:lnTo>
                    <a:pt x="1070" y="1902"/>
                  </a:lnTo>
                  <a:lnTo>
                    <a:pt x="1068" y="1902"/>
                  </a:lnTo>
                  <a:lnTo>
                    <a:pt x="1066" y="1902"/>
                  </a:lnTo>
                  <a:lnTo>
                    <a:pt x="1066" y="1900"/>
                  </a:lnTo>
                  <a:lnTo>
                    <a:pt x="1066" y="1899"/>
                  </a:lnTo>
                  <a:lnTo>
                    <a:pt x="1068" y="1899"/>
                  </a:lnTo>
                  <a:lnTo>
                    <a:pt x="1068" y="1897"/>
                  </a:lnTo>
                  <a:lnTo>
                    <a:pt x="1066" y="1897"/>
                  </a:lnTo>
                  <a:lnTo>
                    <a:pt x="1066" y="1895"/>
                  </a:lnTo>
                  <a:lnTo>
                    <a:pt x="1064" y="1895"/>
                  </a:lnTo>
                  <a:lnTo>
                    <a:pt x="1064" y="1893"/>
                  </a:lnTo>
                  <a:lnTo>
                    <a:pt x="1062" y="1893"/>
                  </a:lnTo>
                  <a:lnTo>
                    <a:pt x="1062" y="1895"/>
                  </a:lnTo>
                  <a:lnTo>
                    <a:pt x="1062" y="1897"/>
                  </a:lnTo>
                  <a:lnTo>
                    <a:pt x="1060" y="1897"/>
                  </a:lnTo>
                  <a:lnTo>
                    <a:pt x="1060" y="1899"/>
                  </a:lnTo>
                  <a:lnTo>
                    <a:pt x="1059" y="1900"/>
                  </a:lnTo>
                  <a:lnTo>
                    <a:pt x="1057" y="1900"/>
                  </a:lnTo>
                  <a:lnTo>
                    <a:pt x="1057" y="1899"/>
                  </a:lnTo>
                  <a:lnTo>
                    <a:pt x="1055" y="1899"/>
                  </a:lnTo>
                  <a:lnTo>
                    <a:pt x="1053" y="1899"/>
                  </a:lnTo>
                  <a:lnTo>
                    <a:pt x="1051" y="1899"/>
                  </a:lnTo>
                  <a:lnTo>
                    <a:pt x="1051" y="1900"/>
                  </a:lnTo>
                  <a:lnTo>
                    <a:pt x="1049" y="1902"/>
                  </a:lnTo>
                  <a:lnTo>
                    <a:pt x="1047" y="1900"/>
                  </a:lnTo>
                  <a:lnTo>
                    <a:pt x="1046" y="1900"/>
                  </a:lnTo>
                  <a:lnTo>
                    <a:pt x="1046" y="1899"/>
                  </a:lnTo>
                  <a:lnTo>
                    <a:pt x="1044" y="1899"/>
                  </a:lnTo>
                  <a:lnTo>
                    <a:pt x="1044" y="1897"/>
                  </a:lnTo>
                  <a:lnTo>
                    <a:pt x="1042" y="1897"/>
                  </a:lnTo>
                  <a:lnTo>
                    <a:pt x="1042" y="1895"/>
                  </a:lnTo>
                  <a:lnTo>
                    <a:pt x="1042" y="1893"/>
                  </a:lnTo>
                  <a:lnTo>
                    <a:pt x="1040" y="1893"/>
                  </a:lnTo>
                  <a:lnTo>
                    <a:pt x="1038" y="1893"/>
                  </a:lnTo>
                  <a:lnTo>
                    <a:pt x="1038" y="1891"/>
                  </a:lnTo>
                  <a:lnTo>
                    <a:pt x="1038" y="1889"/>
                  </a:lnTo>
                  <a:lnTo>
                    <a:pt x="1036" y="1889"/>
                  </a:lnTo>
                  <a:lnTo>
                    <a:pt x="1035" y="1889"/>
                  </a:lnTo>
                  <a:lnTo>
                    <a:pt x="1033" y="1889"/>
                  </a:lnTo>
                  <a:lnTo>
                    <a:pt x="1033" y="1887"/>
                  </a:lnTo>
                  <a:lnTo>
                    <a:pt x="1033" y="1889"/>
                  </a:lnTo>
                  <a:lnTo>
                    <a:pt x="1031" y="1889"/>
                  </a:lnTo>
                  <a:lnTo>
                    <a:pt x="1029" y="1889"/>
                  </a:lnTo>
                  <a:lnTo>
                    <a:pt x="1029" y="1891"/>
                  </a:lnTo>
                  <a:lnTo>
                    <a:pt x="1027" y="1891"/>
                  </a:lnTo>
                  <a:lnTo>
                    <a:pt x="1025" y="1891"/>
                  </a:lnTo>
                  <a:lnTo>
                    <a:pt x="1023" y="1891"/>
                  </a:lnTo>
                  <a:lnTo>
                    <a:pt x="1022" y="1891"/>
                  </a:lnTo>
                  <a:lnTo>
                    <a:pt x="1020" y="1891"/>
                  </a:lnTo>
                  <a:lnTo>
                    <a:pt x="1020" y="1893"/>
                  </a:lnTo>
                  <a:lnTo>
                    <a:pt x="1018" y="1893"/>
                  </a:lnTo>
                  <a:lnTo>
                    <a:pt x="1016" y="1895"/>
                  </a:lnTo>
                  <a:lnTo>
                    <a:pt x="1014" y="1895"/>
                  </a:lnTo>
                  <a:lnTo>
                    <a:pt x="1012" y="1895"/>
                  </a:lnTo>
                  <a:lnTo>
                    <a:pt x="1011" y="1895"/>
                  </a:lnTo>
                  <a:lnTo>
                    <a:pt x="1009" y="1893"/>
                  </a:lnTo>
                  <a:lnTo>
                    <a:pt x="1007" y="1893"/>
                  </a:lnTo>
                  <a:lnTo>
                    <a:pt x="1007" y="1891"/>
                  </a:lnTo>
                  <a:lnTo>
                    <a:pt x="1005" y="1891"/>
                  </a:lnTo>
                  <a:lnTo>
                    <a:pt x="1005" y="1889"/>
                  </a:lnTo>
                  <a:lnTo>
                    <a:pt x="1003" y="1889"/>
                  </a:lnTo>
                  <a:lnTo>
                    <a:pt x="1001" y="1889"/>
                  </a:lnTo>
                  <a:lnTo>
                    <a:pt x="1001" y="1887"/>
                  </a:lnTo>
                  <a:lnTo>
                    <a:pt x="999" y="1887"/>
                  </a:lnTo>
                  <a:lnTo>
                    <a:pt x="998" y="1887"/>
                  </a:lnTo>
                  <a:lnTo>
                    <a:pt x="998" y="1886"/>
                  </a:lnTo>
                  <a:lnTo>
                    <a:pt x="996" y="1884"/>
                  </a:lnTo>
                  <a:lnTo>
                    <a:pt x="996" y="1882"/>
                  </a:lnTo>
                  <a:lnTo>
                    <a:pt x="994" y="1882"/>
                  </a:lnTo>
                  <a:lnTo>
                    <a:pt x="994" y="1880"/>
                  </a:lnTo>
                  <a:lnTo>
                    <a:pt x="992" y="1880"/>
                  </a:lnTo>
                  <a:lnTo>
                    <a:pt x="990" y="1880"/>
                  </a:lnTo>
                  <a:lnTo>
                    <a:pt x="990" y="1882"/>
                  </a:lnTo>
                  <a:lnTo>
                    <a:pt x="988" y="1882"/>
                  </a:lnTo>
                  <a:lnTo>
                    <a:pt x="988" y="1880"/>
                  </a:lnTo>
                  <a:lnTo>
                    <a:pt x="987" y="1880"/>
                  </a:lnTo>
                  <a:lnTo>
                    <a:pt x="985" y="1880"/>
                  </a:lnTo>
                  <a:lnTo>
                    <a:pt x="985" y="1882"/>
                  </a:lnTo>
                  <a:lnTo>
                    <a:pt x="983" y="1882"/>
                  </a:lnTo>
                  <a:lnTo>
                    <a:pt x="983" y="1880"/>
                  </a:lnTo>
                  <a:lnTo>
                    <a:pt x="981" y="1880"/>
                  </a:lnTo>
                  <a:lnTo>
                    <a:pt x="979" y="1880"/>
                  </a:lnTo>
                  <a:lnTo>
                    <a:pt x="979" y="1882"/>
                  </a:lnTo>
                  <a:lnTo>
                    <a:pt x="977" y="1882"/>
                  </a:lnTo>
                  <a:lnTo>
                    <a:pt x="975" y="1882"/>
                  </a:lnTo>
                  <a:lnTo>
                    <a:pt x="974" y="1882"/>
                  </a:lnTo>
                  <a:lnTo>
                    <a:pt x="974" y="1884"/>
                  </a:lnTo>
                  <a:lnTo>
                    <a:pt x="972" y="1884"/>
                  </a:lnTo>
                  <a:lnTo>
                    <a:pt x="970" y="1884"/>
                  </a:lnTo>
                  <a:lnTo>
                    <a:pt x="968" y="1884"/>
                  </a:lnTo>
                  <a:lnTo>
                    <a:pt x="968" y="1886"/>
                  </a:lnTo>
                  <a:lnTo>
                    <a:pt x="966" y="1886"/>
                  </a:lnTo>
                  <a:lnTo>
                    <a:pt x="966" y="1884"/>
                  </a:lnTo>
                  <a:lnTo>
                    <a:pt x="964" y="1884"/>
                  </a:lnTo>
                  <a:lnTo>
                    <a:pt x="962" y="1884"/>
                  </a:lnTo>
                  <a:lnTo>
                    <a:pt x="962" y="1886"/>
                  </a:lnTo>
                  <a:lnTo>
                    <a:pt x="961" y="1886"/>
                  </a:lnTo>
                  <a:lnTo>
                    <a:pt x="961" y="1884"/>
                  </a:lnTo>
                  <a:lnTo>
                    <a:pt x="959" y="1884"/>
                  </a:lnTo>
                  <a:lnTo>
                    <a:pt x="957" y="1884"/>
                  </a:lnTo>
                  <a:lnTo>
                    <a:pt x="955" y="1884"/>
                  </a:lnTo>
                  <a:lnTo>
                    <a:pt x="955" y="1886"/>
                  </a:lnTo>
                  <a:lnTo>
                    <a:pt x="953" y="1886"/>
                  </a:lnTo>
                  <a:lnTo>
                    <a:pt x="951" y="1884"/>
                  </a:lnTo>
                  <a:lnTo>
                    <a:pt x="950" y="1884"/>
                  </a:lnTo>
                  <a:lnTo>
                    <a:pt x="948" y="1884"/>
                  </a:lnTo>
                  <a:lnTo>
                    <a:pt x="946" y="1884"/>
                  </a:lnTo>
                  <a:lnTo>
                    <a:pt x="944" y="1884"/>
                  </a:lnTo>
                  <a:lnTo>
                    <a:pt x="944" y="1882"/>
                  </a:lnTo>
                  <a:lnTo>
                    <a:pt x="944" y="1880"/>
                  </a:lnTo>
                  <a:lnTo>
                    <a:pt x="944" y="1878"/>
                  </a:lnTo>
                  <a:lnTo>
                    <a:pt x="942" y="1878"/>
                  </a:lnTo>
                  <a:lnTo>
                    <a:pt x="940" y="1878"/>
                  </a:lnTo>
                  <a:lnTo>
                    <a:pt x="938" y="1878"/>
                  </a:lnTo>
                  <a:lnTo>
                    <a:pt x="937" y="1878"/>
                  </a:lnTo>
                  <a:lnTo>
                    <a:pt x="937" y="1876"/>
                  </a:lnTo>
                  <a:lnTo>
                    <a:pt x="935" y="1876"/>
                  </a:lnTo>
                  <a:lnTo>
                    <a:pt x="933" y="1876"/>
                  </a:lnTo>
                  <a:lnTo>
                    <a:pt x="933" y="1875"/>
                  </a:lnTo>
                  <a:lnTo>
                    <a:pt x="931" y="1875"/>
                  </a:lnTo>
                  <a:lnTo>
                    <a:pt x="933" y="1876"/>
                  </a:lnTo>
                  <a:lnTo>
                    <a:pt x="933" y="1878"/>
                  </a:lnTo>
                  <a:lnTo>
                    <a:pt x="935" y="1878"/>
                  </a:lnTo>
                  <a:lnTo>
                    <a:pt x="937" y="1878"/>
                  </a:lnTo>
                  <a:lnTo>
                    <a:pt x="937" y="1880"/>
                  </a:lnTo>
                  <a:lnTo>
                    <a:pt x="938" y="1880"/>
                  </a:lnTo>
                  <a:lnTo>
                    <a:pt x="938" y="1882"/>
                  </a:lnTo>
                  <a:lnTo>
                    <a:pt x="940" y="1882"/>
                  </a:lnTo>
                  <a:lnTo>
                    <a:pt x="940" y="1884"/>
                  </a:lnTo>
                  <a:lnTo>
                    <a:pt x="940" y="1886"/>
                  </a:lnTo>
                  <a:lnTo>
                    <a:pt x="940" y="1887"/>
                  </a:lnTo>
                  <a:lnTo>
                    <a:pt x="940" y="1889"/>
                  </a:lnTo>
                  <a:lnTo>
                    <a:pt x="940" y="1891"/>
                  </a:lnTo>
                  <a:lnTo>
                    <a:pt x="940" y="1893"/>
                  </a:lnTo>
                  <a:lnTo>
                    <a:pt x="942" y="1893"/>
                  </a:lnTo>
                  <a:lnTo>
                    <a:pt x="940" y="1893"/>
                  </a:lnTo>
                  <a:lnTo>
                    <a:pt x="940" y="1895"/>
                  </a:lnTo>
                  <a:lnTo>
                    <a:pt x="940" y="1897"/>
                  </a:lnTo>
                  <a:lnTo>
                    <a:pt x="940" y="1899"/>
                  </a:lnTo>
                  <a:lnTo>
                    <a:pt x="940" y="1900"/>
                  </a:lnTo>
                  <a:lnTo>
                    <a:pt x="940" y="1902"/>
                  </a:lnTo>
                  <a:lnTo>
                    <a:pt x="938" y="1902"/>
                  </a:lnTo>
                  <a:lnTo>
                    <a:pt x="938" y="1904"/>
                  </a:lnTo>
                  <a:lnTo>
                    <a:pt x="938" y="1906"/>
                  </a:lnTo>
                  <a:lnTo>
                    <a:pt x="940" y="1906"/>
                  </a:lnTo>
                  <a:lnTo>
                    <a:pt x="940" y="1908"/>
                  </a:lnTo>
                  <a:lnTo>
                    <a:pt x="940" y="1910"/>
                  </a:lnTo>
                  <a:lnTo>
                    <a:pt x="940" y="1911"/>
                  </a:lnTo>
                  <a:lnTo>
                    <a:pt x="942" y="1911"/>
                  </a:lnTo>
                  <a:lnTo>
                    <a:pt x="942" y="1913"/>
                  </a:lnTo>
                  <a:lnTo>
                    <a:pt x="944" y="1913"/>
                  </a:lnTo>
                  <a:lnTo>
                    <a:pt x="946" y="1913"/>
                  </a:lnTo>
                  <a:lnTo>
                    <a:pt x="948" y="1913"/>
                  </a:lnTo>
                  <a:lnTo>
                    <a:pt x="948" y="1915"/>
                  </a:lnTo>
                  <a:lnTo>
                    <a:pt x="948" y="1917"/>
                  </a:lnTo>
                  <a:lnTo>
                    <a:pt x="950" y="1917"/>
                  </a:lnTo>
                  <a:lnTo>
                    <a:pt x="950" y="1919"/>
                  </a:lnTo>
                  <a:lnTo>
                    <a:pt x="950" y="1921"/>
                  </a:lnTo>
                  <a:lnTo>
                    <a:pt x="950" y="1923"/>
                  </a:lnTo>
                  <a:lnTo>
                    <a:pt x="950" y="1924"/>
                  </a:lnTo>
                  <a:lnTo>
                    <a:pt x="951" y="1924"/>
                  </a:lnTo>
                  <a:lnTo>
                    <a:pt x="951" y="1926"/>
                  </a:lnTo>
                  <a:lnTo>
                    <a:pt x="950" y="1926"/>
                  </a:lnTo>
                  <a:lnTo>
                    <a:pt x="948" y="1928"/>
                  </a:lnTo>
                  <a:lnTo>
                    <a:pt x="950" y="1928"/>
                  </a:lnTo>
                  <a:lnTo>
                    <a:pt x="950" y="1930"/>
                  </a:lnTo>
                  <a:lnTo>
                    <a:pt x="948" y="1930"/>
                  </a:lnTo>
                  <a:lnTo>
                    <a:pt x="948" y="1932"/>
                  </a:lnTo>
                  <a:lnTo>
                    <a:pt x="950" y="1932"/>
                  </a:lnTo>
                  <a:lnTo>
                    <a:pt x="948" y="1932"/>
                  </a:lnTo>
                  <a:lnTo>
                    <a:pt x="948" y="1934"/>
                  </a:lnTo>
                  <a:lnTo>
                    <a:pt x="946" y="1934"/>
                  </a:lnTo>
                  <a:lnTo>
                    <a:pt x="946" y="1935"/>
                  </a:lnTo>
                  <a:lnTo>
                    <a:pt x="946" y="1937"/>
                  </a:lnTo>
                  <a:lnTo>
                    <a:pt x="946" y="1939"/>
                  </a:lnTo>
                  <a:lnTo>
                    <a:pt x="948" y="1939"/>
                  </a:lnTo>
                  <a:lnTo>
                    <a:pt x="946" y="1939"/>
                  </a:lnTo>
                  <a:lnTo>
                    <a:pt x="948" y="1941"/>
                  </a:lnTo>
                  <a:lnTo>
                    <a:pt x="948" y="1943"/>
                  </a:lnTo>
                  <a:lnTo>
                    <a:pt x="946" y="1943"/>
                  </a:lnTo>
                  <a:lnTo>
                    <a:pt x="946" y="1945"/>
                  </a:lnTo>
                  <a:lnTo>
                    <a:pt x="944" y="1945"/>
                  </a:lnTo>
                  <a:lnTo>
                    <a:pt x="944" y="1947"/>
                  </a:lnTo>
                  <a:lnTo>
                    <a:pt x="944" y="1948"/>
                  </a:lnTo>
                  <a:lnTo>
                    <a:pt x="942" y="1948"/>
                  </a:lnTo>
                  <a:lnTo>
                    <a:pt x="942" y="1950"/>
                  </a:lnTo>
                  <a:lnTo>
                    <a:pt x="942" y="1952"/>
                  </a:lnTo>
                  <a:lnTo>
                    <a:pt x="942" y="1954"/>
                  </a:lnTo>
                  <a:lnTo>
                    <a:pt x="940" y="1954"/>
                  </a:lnTo>
                  <a:lnTo>
                    <a:pt x="940" y="1956"/>
                  </a:lnTo>
                  <a:lnTo>
                    <a:pt x="938" y="1956"/>
                  </a:lnTo>
                  <a:lnTo>
                    <a:pt x="938" y="1958"/>
                  </a:lnTo>
                  <a:lnTo>
                    <a:pt x="937" y="1958"/>
                  </a:lnTo>
                  <a:lnTo>
                    <a:pt x="937" y="1959"/>
                  </a:lnTo>
                  <a:lnTo>
                    <a:pt x="935" y="1959"/>
                  </a:lnTo>
                  <a:lnTo>
                    <a:pt x="935" y="1961"/>
                  </a:lnTo>
                  <a:lnTo>
                    <a:pt x="937" y="1961"/>
                  </a:lnTo>
                  <a:lnTo>
                    <a:pt x="937" y="1963"/>
                  </a:lnTo>
                  <a:lnTo>
                    <a:pt x="938" y="1963"/>
                  </a:lnTo>
                  <a:lnTo>
                    <a:pt x="938" y="1965"/>
                  </a:lnTo>
                  <a:lnTo>
                    <a:pt x="937" y="1965"/>
                  </a:lnTo>
                  <a:lnTo>
                    <a:pt x="935" y="1965"/>
                  </a:lnTo>
                  <a:lnTo>
                    <a:pt x="935" y="1967"/>
                  </a:lnTo>
                  <a:lnTo>
                    <a:pt x="933" y="1965"/>
                  </a:lnTo>
                  <a:lnTo>
                    <a:pt x="933" y="1963"/>
                  </a:lnTo>
                  <a:lnTo>
                    <a:pt x="931" y="1963"/>
                  </a:lnTo>
                  <a:lnTo>
                    <a:pt x="931" y="1961"/>
                  </a:lnTo>
                  <a:lnTo>
                    <a:pt x="929" y="1961"/>
                  </a:lnTo>
                  <a:lnTo>
                    <a:pt x="927" y="1961"/>
                  </a:lnTo>
                  <a:lnTo>
                    <a:pt x="929" y="1961"/>
                  </a:lnTo>
                  <a:lnTo>
                    <a:pt x="929" y="1963"/>
                  </a:lnTo>
                  <a:lnTo>
                    <a:pt x="929" y="1965"/>
                  </a:lnTo>
                  <a:lnTo>
                    <a:pt x="929" y="1967"/>
                  </a:lnTo>
                  <a:lnTo>
                    <a:pt x="927" y="1967"/>
                  </a:lnTo>
                  <a:lnTo>
                    <a:pt x="927" y="1969"/>
                  </a:lnTo>
                  <a:lnTo>
                    <a:pt x="929" y="1969"/>
                  </a:lnTo>
                  <a:lnTo>
                    <a:pt x="929" y="1971"/>
                  </a:lnTo>
                  <a:lnTo>
                    <a:pt x="931" y="1971"/>
                  </a:lnTo>
                  <a:lnTo>
                    <a:pt x="933" y="1971"/>
                  </a:lnTo>
                  <a:lnTo>
                    <a:pt x="933" y="1972"/>
                  </a:lnTo>
                  <a:lnTo>
                    <a:pt x="931" y="1972"/>
                  </a:lnTo>
                  <a:lnTo>
                    <a:pt x="933" y="1972"/>
                  </a:lnTo>
                  <a:lnTo>
                    <a:pt x="935" y="1972"/>
                  </a:lnTo>
                  <a:lnTo>
                    <a:pt x="935" y="1974"/>
                  </a:lnTo>
                  <a:lnTo>
                    <a:pt x="937" y="1974"/>
                  </a:lnTo>
                  <a:lnTo>
                    <a:pt x="938" y="1974"/>
                  </a:lnTo>
                  <a:lnTo>
                    <a:pt x="940" y="1974"/>
                  </a:lnTo>
                  <a:lnTo>
                    <a:pt x="940" y="1972"/>
                  </a:lnTo>
                  <a:lnTo>
                    <a:pt x="942" y="1972"/>
                  </a:lnTo>
                  <a:lnTo>
                    <a:pt x="942" y="1974"/>
                  </a:lnTo>
                  <a:lnTo>
                    <a:pt x="944" y="1974"/>
                  </a:lnTo>
                  <a:lnTo>
                    <a:pt x="946" y="1974"/>
                  </a:lnTo>
                  <a:lnTo>
                    <a:pt x="946" y="1976"/>
                  </a:lnTo>
                  <a:lnTo>
                    <a:pt x="946" y="1978"/>
                  </a:lnTo>
                  <a:lnTo>
                    <a:pt x="948" y="1980"/>
                  </a:lnTo>
                  <a:lnTo>
                    <a:pt x="950" y="1982"/>
                  </a:lnTo>
                  <a:lnTo>
                    <a:pt x="950" y="1983"/>
                  </a:lnTo>
                  <a:lnTo>
                    <a:pt x="950" y="1982"/>
                  </a:lnTo>
                  <a:lnTo>
                    <a:pt x="951" y="1982"/>
                  </a:lnTo>
                  <a:lnTo>
                    <a:pt x="953" y="1982"/>
                  </a:lnTo>
                  <a:lnTo>
                    <a:pt x="953" y="1980"/>
                  </a:lnTo>
                  <a:lnTo>
                    <a:pt x="955" y="1980"/>
                  </a:lnTo>
                  <a:lnTo>
                    <a:pt x="955" y="1982"/>
                  </a:lnTo>
                  <a:lnTo>
                    <a:pt x="955" y="1980"/>
                  </a:lnTo>
                  <a:lnTo>
                    <a:pt x="957" y="1980"/>
                  </a:lnTo>
                  <a:lnTo>
                    <a:pt x="957" y="1982"/>
                  </a:lnTo>
                  <a:lnTo>
                    <a:pt x="959" y="1982"/>
                  </a:lnTo>
                  <a:lnTo>
                    <a:pt x="959" y="1980"/>
                  </a:lnTo>
                  <a:lnTo>
                    <a:pt x="961" y="1980"/>
                  </a:lnTo>
                  <a:lnTo>
                    <a:pt x="962" y="1980"/>
                  </a:lnTo>
                  <a:lnTo>
                    <a:pt x="964" y="1980"/>
                  </a:lnTo>
                  <a:lnTo>
                    <a:pt x="966" y="1980"/>
                  </a:lnTo>
                  <a:lnTo>
                    <a:pt x="968" y="1978"/>
                  </a:lnTo>
                  <a:lnTo>
                    <a:pt x="968" y="1980"/>
                  </a:lnTo>
                  <a:lnTo>
                    <a:pt x="970" y="1980"/>
                  </a:lnTo>
                  <a:lnTo>
                    <a:pt x="972" y="1980"/>
                  </a:lnTo>
                  <a:lnTo>
                    <a:pt x="972" y="1978"/>
                  </a:lnTo>
                  <a:lnTo>
                    <a:pt x="974" y="1978"/>
                  </a:lnTo>
                  <a:lnTo>
                    <a:pt x="975" y="1978"/>
                  </a:lnTo>
                  <a:lnTo>
                    <a:pt x="977" y="1978"/>
                  </a:lnTo>
                  <a:lnTo>
                    <a:pt x="977" y="1976"/>
                  </a:lnTo>
                  <a:lnTo>
                    <a:pt x="979" y="1976"/>
                  </a:lnTo>
                  <a:lnTo>
                    <a:pt x="979" y="1978"/>
                  </a:lnTo>
                  <a:lnTo>
                    <a:pt x="979" y="1980"/>
                  </a:lnTo>
                  <a:lnTo>
                    <a:pt x="981" y="1980"/>
                  </a:lnTo>
                  <a:lnTo>
                    <a:pt x="981" y="1982"/>
                  </a:lnTo>
                  <a:lnTo>
                    <a:pt x="983" y="1982"/>
                  </a:lnTo>
                  <a:lnTo>
                    <a:pt x="985" y="1982"/>
                  </a:lnTo>
                  <a:lnTo>
                    <a:pt x="985" y="1983"/>
                  </a:lnTo>
                  <a:lnTo>
                    <a:pt x="987" y="1983"/>
                  </a:lnTo>
                  <a:lnTo>
                    <a:pt x="988" y="1983"/>
                  </a:lnTo>
                  <a:lnTo>
                    <a:pt x="990" y="1982"/>
                  </a:lnTo>
                  <a:lnTo>
                    <a:pt x="992" y="1982"/>
                  </a:lnTo>
                  <a:lnTo>
                    <a:pt x="994" y="1982"/>
                  </a:lnTo>
                  <a:lnTo>
                    <a:pt x="996" y="1982"/>
                  </a:lnTo>
                  <a:lnTo>
                    <a:pt x="998" y="1982"/>
                  </a:lnTo>
                  <a:lnTo>
                    <a:pt x="998" y="1983"/>
                  </a:lnTo>
                  <a:lnTo>
                    <a:pt x="999" y="1983"/>
                  </a:lnTo>
                  <a:lnTo>
                    <a:pt x="999" y="1985"/>
                  </a:lnTo>
                  <a:lnTo>
                    <a:pt x="1001" y="1985"/>
                  </a:lnTo>
                  <a:lnTo>
                    <a:pt x="1001" y="1983"/>
                  </a:lnTo>
                  <a:lnTo>
                    <a:pt x="1003" y="1983"/>
                  </a:lnTo>
                  <a:lnTo>
                    <a:pt x="1005" y="1983"/>
                  </a:lnTo>
                  <a:lnTo>
                    <a:pt x="1005" y="1985"/>
                  </a:lnTo>
                  <a:lnTo>
                    <a:pt x="1007" y="1985"/>
                  </a:lnTo>
                  <a:lnTo>
                    <a:pt x="1009" y="1985"/>
                  </a:lnTo>
                  <a:lnTo>
                    <a:pt x="1009" y="1987"/>
                  </a:lnTo>
                  <a:lnTo>
                    <a:pt x="1009" y="1989"/>
                  </a:lnTo>
                  <a:lnTo>
                    <a:pt x="1007" y="1989"/>
                  </a:lnTo>
                  <a:lnTo>
                    <a:pt x="1009" y="1989"/>
                  </a:lnTo>
                  <a:lnTo>
                    <a:pt x="1009" y="1991"/>
                  </a:lnTo>
                  <a:lnTo>
                    <a:pt x="1009" y="1993"/>
                  </a:lnTo>
                  <a:lnTo>
                    <a:pt x="1011" y="1993"/>
                  </a:lnTo>
                  <a:lnTo>
                    <a:pt x="1011" y="1995"/>
                  </a:lnTo>
                  <a:lnTo>
                    <a:pt x="1011" y="1996"/>
                  </a:lnTo>
                  <a:lnTo>
                    <a:pt x="1011" y="1998"/>
                  </a:lnTo>
                  <a:lnTo>
                    <a:pt x="1012" y="1998"/>
                  </a:lnTo>
                  <a:lnTo>
                    <a:pt x="1012" y="2000"/>
                  </a:lnTo>
                  <a:lnTo>
                    <a:pt x="1012" y="2002"/>
                  </a:lnTo>
                  <a:lnTo>
                    <a:pt x="1012" y="2004"/>
                  </a:lnTo>
                  <a:lnTo>
                    <a:pt x="1012" y="2006"/>
                  </a:lnTo>
                  <a:lnTo>
                    <a:pt x="1014" y="2006"/>
                  </a:lnTo>
                  <a:lnTo>
                    <a:pt x="1014" y="2007"/>
                  </a:lnTo>
                  <a:lnTo>
                    <a:pt x="1016" y="2007"/>
                  </a:lnTo>
                  <a:lnTo>
                    <a:pt x="1018" y="2007"/>
                  </a:lnTo>
                  <a:lnTo>
                    <a:pt x="1020" y="2006"/>
                  </a:lnTo>
                  <a:lnTo>
                    <a:pt x="1020" y="2004"/>
                  </a:lnTo>
                  <a:lnTo>
                    <a:pt x="1022" y="2002"/>
                  </a:lnTo>
                  <a:lnTo>
                    <a:pt x="1023" y="2002"/>
                  </a:lnTo>
                  <a:lnTo>
                    <a:pt x="1025" y="2002"/>
                  </a:lnTo>
                  <a:lnTo>
                    <a:pt x="1025" y="2004"/>
                  </a:lnTo>
                  <a:lnTo>
                    <a:pt x="1027" y="2004"/>
                  </a:lnTo>
                  <a:lnTo>
                    <a:pt x="1027" y="2006"/>
                  </a:lnTo>
                  <a:lnTo>
                    <a:pt x="1029" y="2006"/>
                  </a:lnTo>
                  <a:lnTo>
                    <a:pt x="1031" y="2006"/>
                  </a:lnTo>
                  <a:lnTo>
                    <a:pt x="1031" y="2007"/>
                  </a:lnTo>
                  <a:lnTo>
                    <a:pt x="1033" y="2007"/>
                  </a:lnTo>
                  <a:lnTo>
                    <a:pt x="1033" y="2009"/>
                  </a:lnTo>
                  <a:lnTo>
                    <a:pt x="1035" y="2009"/>
                  </a:lnTo>
                  <a:lnTo>
                    <a:pt x="1036" y="2009"/>
                  </a:lnTo>
                  <a:lnTo>
                    <a:pt x="1038" y="2009"/>
                  </a:lnTo>
                  <a:lnTo>
                    <a:pt x="1038" y="2011"/>
                  </a:lnTo>
                  <a:lnTo>
                    <a:pt x="1040" y="2011"/>
                  </a:lnTo>
                  <a:lnTo>
                    <a:pt x="1040" y="2013"/>
                  </a:lnTo>
                  <a:lnTo>
                    <a:pt x="1040" y="2015"/>
                  </a:lnTo>
                  <a:lnTo>
                    <a:pt x="1038" y="2015"/>
                  </a:lnTo>
                  <a:lnTo>
                    <a:pt x="1040" y="2017"/>
                  </a:lnTo>
                  <a:lnTo>
                    <a:pt x="1042" y="2017"/>
                  </a:lnTo>
                  <a:lnTo>
                    <a:pt x="1042" y="2019"/>
                  </a:lnTo>
                  <a:lnTo>
                    <a:pt x="1040" y="2019"/>
                  </a:lnTo>
                  <a:lnTo>
                    <a:pt x="1042" y="2019"/>
                  </a:lnTo>
                  <a:lnTo>
                    <a:pt x="1042" y="2020"/>
                  </a:lnTo>
                  <a:lnTo>
                    <a:pt x="1042" y="2022"/>
                  </a:lnTo>
                  <a:lnTo>
                    <a:pt x="1042" y="2024"/>
                  </a:lnTo>
                  <a:lnTo>
                    <a:pt x="1044" y="2024"/>
                  </a:lnTo>
                  <a:lnTo>
                    <a:pt x="1046" y="2024"/>
                  </a:lnTo>
                  <a:lnTo>
                    <a:pt x="1046" y="2026"/>
                  </a:lnTo>
                  <a:lnTo>
                    <a:pt x="1047" y="2028"/>
                  </a:lnTo>
                  <a:lnTo>
                    <a:pt x="1047" y="2030"/>
                  </a:lnTo>
                  <a:lnTo>
                    <a:pt x="1049" y="2030"/>
                  </a:lnTo>
                  <a:lnTo>
                    <a:pt x="1049" y="2031"/>
                  </a:lnTo>
                  <a:lnTo>
                    <a:pt x="1047" y="2031"/>
                  </a:lnTo>
                  <a:lnTo>
                    <a:pt x="1047" y="2033"/>
                  </a:lnTo>
                  <a:lnTo>
                    <a:pt x="1046" y="2033"/>
                  </a:lnTo>
                  <a:lnTo>
                    <a:pt x="1044" y="2033"/>
                  </a:lnTo>
                  <a:lnTo>
                    <a:pt x="1042" y="2033"/>
                  </a:lnTo>
                  <a:lnTo>
                    <a:pt x="1042" y="2035"/>
                  </a:lnTo>
                  <a:lnTo>
                    <a:pt x="1040" y="2035"/>
                  </a:lnTo>
                  <a:lnTo>
                    <a:pt x="1040" y="2037"/>
                  </a:lnTo>
                  <a:lnTo>
                    <a:pt x="1038" y="2037"/>
                  </a:lnTo>
                  <a:lnTo>
                    <a:pt x="1038" y="2039"/>
                  </a:lnTo>
                  <a:lnTo>
                    <a:pt x="1036" y="2039"/>
                  </a:lnTo>
                  <a:lnTo>
                    <a:pt x="1036" y="2041"/>
                  </a:lnTo>
                  <a:lnTo>
                    <a:pt x="1035" y="2039"/>
                  </a:lnTo>
                  <a:lnTo>
                    <a:pt x="1036" y="2039"/>
                  </a:lnTo>
                  <a:lnTo>
                    <a:pt x="1035" y="2037"/>
                  </a:lnTo>
                  <a:lnTo>
                    <a:pt x="1035" y="2039"/>
                  </a:lnTo>
                  <a:lnTo>
                    <a:pt x="1035" y="2037"/>
                  </a:lnTo>
                  <a:lnTo>
                    <a:pt x="1033" y="2037"/>
                  </a:lnTo>
                  <a:lnTo>
                    <a:pt x="1033" y="2035"/>
                  </a:lnTo>
                  <a:lnTo>
                    <a:pt x="1031" y="2035"/>
                  </a:lnTo>
                  <a:lnTo>
                    <a:pt x="1029" y="2035"/>
                  </a:lnTo>
                  <a:lnTo>
                    <a:pt x="1027" y="2035"/>
                  </a:lnTo>
                  <a:lnTo>
                    <a:pt x="1025" y="2033"/>
                  </a:lnTo>
                  <a:lnTo>
                    <a:pt x="1025" y="2035"/>
                  </a:lnTo>
                  <a:lnTo>
                    <a:pt x="1025" y="2037"/>
                  </a:lnTo>
                  <a:lnTo>
                    <a:pt x="1025" y="2035"/>
                  </a:lnTo>
                  <a:lnTo>
                    <a:pt x="1023" y="2035"/>
                  </a:lnTo>
                  <a:lnTo>
                    <a:pt x="1023" y="2037"/>
                  </a:lnTo>
                  <a:lnTo>
                    <a:pt x="1023" y="2039"/>
                  </a:lnTo>
                  <a:lnTo>
                    <a:pt x="1022" y="2039"/>
                  </a:lnTo>
                  <a:lnTo>
                    <a:pt x="1023" y="2039"/>
                  </a:lnTo>
                  <a:lnTo>
                    <a:pt x="1023" y="2041"/>
                  </a:lnTo>
                  <a:lnTo>
                    <a:pt x="1023" y="2043"/>
                  </a:lnTo>
                  <a:lnTo>
                    <a:pt x="1022" y="2043"/>
                  </a:lnTo>
                  <a:lnTo>
                    <a:pt x="1020" y="2043"/>
                  </a:lnTo>
                  <a:lnTo>
                    <a:pt x="1020" y="2044"/>
                  </a:lnTo>
                  <a:lnTo>
                    <a:pt x="1018" y="2044"/>
                  </a:lnTo>
                  <a:lnTo>
                    <a:pt x="1018" y="2043"/>
                  </a:lnTo>
                  <a:lnTo>
                    <a:pt x="1018" y="2044"/>
                  </a:lnTo>
                  <a:lnTo>
                    <a:pt x="1016" y="2044"/>
                  </a:lnTo>
                  <a:lnTo>
                    <a:pt x="1016" y="2043"/>
                  </a:lnTo>
                  <a:lnTo>
                    <a:pt x="1016" y="2044"/>
                  </a:lnTo>
                  <a:lnTo>
                    <a:pt x="1014" y="2044"/>
                  </a:lnTo>
                  <a:lnTo>
                    <a:pt x="1014" y="2046"/>
                  </a:lnTo>
                  <a:lnTo>
                    <a:pt x="1012" y="2046"/>
                  </a:lnTo>
                  <a:lnTo>
                    <a:pt x="1011" y="2046"/>
                  </a:lnTo>
                  <a:lnTo>
                    <a:pt x="1009" y="2046"/>
                  </a:lnTo>
                  <a:lnTo>
                    <a:pt x="1009" y="2048"/>
                  </a:lnTo>
                  <a:lnTo>
                    <a:pt x="1007" y="2048"/>
                  </a:lnTo>
                  <a:lnTo>
                    <a:pt x="1007" y="2050"/>
                  </a:lnTo>
                  <a:lnTo>
                    <a:pt x="1009" y="2050"/>
                  </a:lnTo>
                  <a:lnTo>
                    <a:pt x="1009" y="2052"/>
                  </a:lnTo>
                  <a:lnTo>
                    <a:pt x="1007" y="2052"/>
                  </a:lnTo>
                  <a:lnTo>
                    <a:pt x="1007" y="2054"/>
                  </a:lnTo>
                  <a:lnTo>
                    <a:pt x="1007" y="2056"/>
                  </a:lnTo>
                  <a:lnTo>
                    <a:pt x="1005" y="2056"/>
                  </a:lnTo>
                  <a:lnTo>
                    <a:pt x="1005" y="2057"/>
                  </a:lnTo>
                  <a:lnTo>
                    <a:pt x="1003" y="2057"/>
                  </a:lnTo>
                  <a:lnTo>
                    <a:pt x="1003" y="2059"/>
                  </a:lnTo>
                  <a:lnTo>
                    <a:pt x="1001" y="2059"/>
                  </a:lnTo>
                  <a:lnTo>
                    <a:pt x="1001" y="2057"/>
                  </a:lnTo>
                  <a:lnTo>
                    <a:pt x="999" y="2057"/>
                  </a:lnTo>
                  <a:lnTo>
                    <a:pt x="999" y="2059"/>
                  </a:lnTo>
                  <a:lnTo>
                    <a:pt x="999" y="2061"/>
                  </a:lnTo>
                  <a:lnTo>
                    <a:pt x="999" y="2059"/>
                  </a:lnTo>
                  <a:lnTo>
                    <a:pt x="999" y="2061"/>
                  </a:lnTo>
                  <a:lnTo>
                    <a:pt x="998" y="2061"/>
                  </a:lnTo>
                  <a:lnTo>
                    <a:pt x="998" y="2059"/>
                  </a:lnTo>
                  <a:lnTo>
                    <a:pt x="996" y="2059"/>
                  </a:lnTo>
                  <a:lnTo>
                    <a:pt x="996" y="2061"/>
                  </a:lnTo>
                  <a:lnTo>
                    <a:pt x="994" y="2061"/>
                  </a:lnTo>
                  <a:lnTo>
                    <a:pt x="994" y="2063"/>
                  </a:lnTo>
                  <a:lnTo>
                    <a:pt x="992" y="2063"/>
                  </a:lnTo>
                  <a:lnTo>
                    <a:pt x="994" y="2063"/>
                  </a:lnTo>
                  <a:lnTo>
                    <a:pt x="994" y="2065"/>
                  </a:lnTo>
                  <a:lnTo>
                    <a:pt x="992" y="2065"/>
                  </a:lnTo>
                  <a:lnTo>
                    <a:pt x="992" y="2063"/>
                  </a:lnTo>
                  <a:lnTo>
                    <a:pt x="990" y="2063"/>
                  </a:lnTo>
                  <a:lnTo>
                    <a:pt x="988" y="2063"/>
                  </a:lnTo>
                  <a:lnTo>
                    <a:pt x="988" y="2065"/>
                  </a:lnTo>
                  <a:lnTo>
                    <a:pt x="987" y="2065"/>
                  </a:lnTo>
                  <a:lnTo>
                    <a:pt x="987" y="2063"/>
                  </a:lnTo>
                  <a:lnTo>
                    <a:pt x="987" y="2065"/>
                  </a:lnTo>
                  <a:lnTo>
                    <a:pt x="987" y="2063"/>
                  </a:lnTo>
                  <a:lnTo>
                    <a:pt x="985" y="2063"/>
                  </a:lnTo>
                  <a:lnTo>
                    <a:pt x="985" y="2061"/>
                  </a:lnTo>
                  <a:lnTo>
                    <a:pt x="985" y="2063"/>
                  </a:lnTo>
                  <a:lnTo>
                    <a:pt x="983" y="2063"/>
                  </a:lnTo>
                  <a:lnTo>
                    <a:pt x="981" y="2063"/>
                  </a:lnTo>
                  <a:lnTo>
                    <a:pt x="981" y="2065"/>
                  </a:lnTo>
                  <a:lnTo>
                    <a:pt x="979" y="2065"/>
                  </a:lnTo>
                  <a:lnTo>
                    <a:pt x="981" y="2067"/>
                  </a:lnTo>
                  <a:lnTo>
                    <a:pt x="979" y="2067"/>
                  </a:lnTo>
                  <a:lnTo>
                    <a:pt x="977" y="2067"/>
                  </a:lnTo>
                  <a:lnTo>
                    <a:pt x="977" y="2068"/>
                  </a:lnTo>
                  <a:lnTo>
                    <a:pt x="975" y="2070"/>
                  </a:lnTo>
                  <a:lnTo>
                    <a:pt x="974" y="2070"/>
                  </a:lnTo>
                  <a:lnTo>
                    <a:pt x="974" y="2072"/>
                  </a:lnTo>
                  <a:lnTo>
                    <a:pt x="972" y="2072"/>
                  </a:lnTo>
                  <a:lnTo>
                    <a:pt x="970" y="2070"/>
                  </a:lnTo>
                  <a:lnTo>
                    <a:pt x="970" y="2072"/>
                  </a:lnTo>
                  <a:lnTo>
                    <a:pt x="972" y="2072"/>
                  </a:lnTo>
                  <a:lnTo>
                    <a:pt x="970" y="2074"/>
                  </a:lnTo>
                  <a:lnTo>
                    <a:pt x="970" y="2072"/>
                  </a:lnTo>
                  <a:lnTo>
                    <a:pt x="970" y="2074"/>
                  </a:lnTo>
                  <a:lnTo>
                    <a:pt x="968" y="2074"/>
                  </a:lnTo>
                  <a:lnTo>
                    <a:pt x="966" y="2074"/>
                  </a:lnTo>
                  <a:lnTo>
                    <a:pt x="966" y="2076"/>
                  </a:lnTo>
                  <a:lnTo>
                    <a:pt x="966" y="2078"/>
                  </a:lnTo>
                  <a:lnTo>
                    <a:pt x="966" y="2076"/>
                  </a:lnTo>
                  <a:lnTo>
                    <a:pt x="964" y="2076"/>
                  </a:lnTo>
                  <a:lnTo>
                    <a:pt x="962" y="2076"/>
                  </a:lnTo>
                  <a:lnTo>
                    <a:pt x="962" y="2078"/>
                  </a:lnTo>
                  <a:lnTo>
                    <a:pt x="962" y="2080"/>
                  </a:lnTo>
                  <a:lnTo>
                    <a:pt x="962" y="2081"/>
                  </a:lnTo>
                  <a:lnTo>
                    <a:pt x="962" y="2083"/>
                  </a:lnTo>
                  <a:lnTo>
                    <a:pt x="961" y="2085"/>
                  </a:lnTo>
                  <a:lnTo>
                    <a:pt x="959" y="2085"/>
                  </a:lnTo>
                  <a:lnTo>
                    <a:pt x="959" y="2087"/>
                  </a:lnTo>
                  <a:lnTo>
                    <a:pt x="957" y="2087"/>
                  </a:lnTo>
                  <a:lnTo>
                    <a:pt x="957" y="2089"/>
                  </a:lnTo>
                  <a:lnTo>
                    <a:pt x="957" y="2087"/>
                  </a:lnTo>
                  <a:lnTo>
                    <a:pt x="955" y="2089"/>
                  </a:lnTo>
                  <a:lnTo>
                    <a:pt x="953" y="2089"/>
                  </a:lnTo>
                  <a:lnTo>
                    <a:pt x="951" y="2089"/>
                  </a:lnTo>
                  <a:lnTo>
                    <a:pt x="950" y="2089"/>
                  </a:lnTo>
                  <a:lnTo>
                    <a:pt x="950" y="2091"/>
                  </a:lnTo>
                  <a:lnTo>
                    <a:pt x="951" y="2091"/>
                  </a:lnTo>
                  <a:lnTo>
                    <a:pt x="951" y="2092"/>
                  </a:lnTo>
                  <a:lnTo>
                    <a:pt x="953" y="2092"/>
                  </a:lnTo>
                  <a:lnTo>
                    <a:pt x="953" y="2094"/>
                  </a:lnTo>
                  <a:lnTo>
                    <a:pt x="955" y="2094"/>
                  </a:lnTo>
                  <a:lnTo>
                    <a:pt x="955" y="2096"/>
                  </a:lnTo>
                  <a:lnTo>
                    <a:pt x="957" y="2096"/>
                  </a:lnTo>
                  <a:lnTo>
                    <a:pt x="957" y="2098"/>
                  </a:lnTo>
                  <a:lnTo>
                    <a:pt x="959" y="2098"/>
                  </a:lnTo>
                  <a:lnTo>
                    <a:pt x="959" y="2100"/>
                  </a:lnTo>
                  <a:lnTo>
                    <a:pt x="961" y="2102"/>
                  </a:lnTo>
                  <a:lnTo>
                    <a:pt x="961" y="2104"/>
                  </a:lnTo>
                  <a:lnTo>
                    <a:pt x="961" y="2105"/>
                  </a:lnTo>
                  <a:lnTo>
                    <a:pt x="961" y="2104"/>
                  </a:lnTo>
                  <a:lnTo>
                    <a:pt x="962" y="2104"/>
                  </a:lnTo>
                  <a:lnTo>
                    <a:pt x="962" y="2105"/>
                  </a:lnTo>
                  <a:lnTo>
                    <a:pt x="964" y="2105"/>
                  </a:lnTo>
                  <a:lnTo>
                    <a:pt x="964" y="2107"/>
                  </a:lnTo>
                  <a:lnTo>
                    <a:pt x="966" y="2107"/>
                  </a:lnTo>
                  <a:lnTo>
                    <a:pt x="968" y="2107"/>
                  </a:lnTo>
                  <a:lnTo>
                    <a:pt x="968" y="2105"/>
                  </a:lnTo>
                  <a:lnTo>
                    <a:pt x="970" y="2105"/>
                  </a:lnTo>
                  <a:lnTo>
                    <a:pt x="972" y="2105"/>
                  </a:lnTo>
                  <a:lnTo>
                    <a:pt x="972" y="2104"/>
                  </a:lnTo>
                  <a:lnTo>
                    <a:pt x="974" y="2104"/>
                  </a:lnTo>
                  <a:lnTo>
                    <a:pt x="975" y="2104"/>
                  </a:lnTo>
                  <a:lnTo>
                    <a:pt x="975" y="2105"/>
                  </a:lnTo>
                  <a:lnTo>
                    <a:pt x="977" y="2105"/>
                  </a:lnTo>
                  <a:lnTo>
                    <a:pt x="979" y="2105"/>
                  </a:lnTo>
                  <a:lnTo>
                    <a:pt x="979" y="2107"/>
                  </a:lnTo>
                  <a:lnTo>
                    <a:pt x="979" y="2109"/>
                  </a:lnTo>
                  <a:lnTo>
                    <a:pt x="981" y="2111"/>
                  </a:lnTo>
                  <a:lnTo>
                    <a:pt x="983" y="2111"/>
                  </a:lnTo>
                  <a:lnTo>
                    <a:pt x="983" y="2113"/>
                  </a:lnTo>
                  <a:lnTo>
                    <a:pt x="981" y="2113"/>
                  </a:lnTo>
                  <a:lnTo>
                    <a:pt x="981" y="2115"/>
                  </a:lnTo>
                  <a:lnTo>
                    <a:pt x="979" y="2115"/>
                  </a:lnTo>
                  <a:lnTo>
                    <a:pt x="981" y="2115"/>
                  </a:lnTo>
                  <a:lnTo>
                    <a:pt x="981" y="2116"/>
                  </a:lnTo>
                  <a:lnTo>
                    <a:pt x="983" y="2116"/>
                  </a:lnTo>
                  <a:lnTo>
                    <a:pt x="983" y="2118"/>
                  </a:lnTo>
                  <a:lnTo>
                    <a:pt x="985" y="2118"/>
                  </a:lnTo>
                  <a:lnTo>
                    <a:pt x="985" y="2116"/>
                  </a:lnTo>
                  <a:lnTo>
                    <a:pt x="985" y="2118"/>
                  </a:lnTo>
                  <a:lnTo>
                    <a:pt x="987" y="2118"/>
                  </a:lnTo>
                  <a:lnTo>
                    <a:pt x="988" y="2118"/>
                  </a:lnTo>
                  <a:lnTo>
                    <a:pt x="988" y="2120"/>
                  </a:lnTo>
                  <a:lnTo>
                    <a:pt x="990" y="2120"/>
                  </a:lnTo>
                  <a:lnTo>
                    <a:pt x="992" y="2120"/>
                  </a:lnTo>
                  <a:lnTo>
                    <a:pt x="994" y="2120"/>
                  </a:lnTo>
                  <a:lnTo>
                    <a:pt x="994" y="2122"/>
                  </a:lnTo>
                  <a:lnTo>
                    <a:pt x="996" y="2122"/>
                  </a:lnTo>
                  <a:lnTo>
                    <a:pt x="998" y="2122"/>
                  </a:lnTo>
                  <a:lnTo>
                    <a:pt x="999" y="2122"/>
                  </a:lnTo>
                  <a:lnTo>
                    <a:pt x="999" y="2120"/>
                  </a:lnTo>
                  <a:lnTo>
                    <a:pt x="1001" y="2120"/>
                  </a:lnTo>
                  <a:lnTo>
                    <a:pt x="1001" y="2118"/>
                  </a:lnTo>
                  <a:lnTo>
                    <a:pt x="1003" y="2118"/>
                  </a:lnTo>
                  <a:lnTo>
                    <a:pt x="1003" y="2120"/>
                  </a:lnTo>
                  <a:lnTo>
                    <a:pt x="1005" y="2122"/>
                  </a:lnTo>
                  <a:lnTo>
                    <a:pt x="1005" y="2124"/>
                  </a:lnTo>
                  <a:lnTo>
                    <a:pt x="1005" y="2126"/>
                  </a:lnTo>
                  <a:lnTo>
                    <a:pt x="1007" y="2126"/>
                  </a:lnTo>
                  <a:lnTo>
                    <a:pt x="1005" y="2126"/>
                  </a:lnTo>
                  <a:lnTo>
                    <a:pt x="1005" y="2128"/>
                  </a:lnTo>
                  <a:lnTo>
                    <a:pt x="1007" y="2128"/>
                  </a:lnTo>
                  <a:lnTo>
                    <a:pt x="1009" y="2128"/>
                  </a:lnTo>
                  <a:lnTo>
                    <a:pt x="1007" y="2128"/>
                  </a:lnTo>
                  <a:lnTo>
                    <a:pt x="1007" y="2129"/>
                  </a:lnTo>
                  <a:lnTo>
                    <a:pt x="1009" y="2129"/>
                  </a:lnTo>
                  <a:lnTo>
                    <a:pt x="1011" y="2129"/>
                  </a:lnTo>
                  <a:lnTo>
                    <a:pt x="1011" y="2128"/>
                  </a:lnTo>
                  <a:lnTo>
                    <a:pt x="1012" y="2129"/>
                  </a:lnTo>
                  <a:lnTo>
                    <a:pt x="1012" y="2128"/>
                  </a:lnTo>
                  <a:lnTo>
                    <a:pt x="1014" y="2128"/>
                  </a:lnTo>
                  <a:lnTo>
                    <a:pt x="1014" y="2129"/>
                  </a:lnTo>
                  <a:lnTo>
                    <a:pt x="1016" y="2129"/>
                  </a:lnTo>
                  <a:lnTo>
                    <a:pt x="1016" y="2131"/>
                  </a:lnTo>
                  <a:lnTo>
                    <a:pt x="1014" y="2131"/>
                  </a:lnTo>
                  <a:lnTo>
                    <a:pt x="1016" y="2131"/>
                  </a:lnTo>
                  <a:lnTo>
                    <a:pt x="1014" y="2131"/>
                  </a:lnTo>
                  <a:lnTo>
                    <a:pt x="1012" y="2133"/>
                  </a:lnTo>
                  <a:lnTo>
                    <a:pt x="1014" y="2135"/>
                  </a:lnTo>
                  <a:lnTo>
                    <a:pt x="1016" y="2135"/>
                  </a:lnTo>
                  <a:lnTo>
                    <a:pt x="1016" y="2137"/>
                  </a:lnTo>
                  <a:lnTo>
                    <a:pt x="1016" y="2139"/>
                  </a:lnTo>
                  <a:lnTo>
                    <a:pt x="1018" y="2139"/>
                  </a:lnTo>
                  <a:lnTo>
                    <a:pt x="1018" y="2140"/>
                  </a:lnTo>
                  <a:lnTo>
                    <a:pt x="1016" y="2140"/>
                  </a:lnTo>
                  <a:lnTo>
                    <a:pt x="1016" y="2142"/>
                  </a:lnTo>
                  <a:lnTo>
                    <a:pt x="1016" y="2144"/>
                  </a:lnTo>
                  <a:lnTo>
                    <a:pt x="1018" y="2146"/>
                  </a:lnTo>
                  <a:lnTo>
                    <a:pt x="1016" y="2146"/>
                  </a:lnTo>
                  <a:lnTo>
                    <a:pt x="1018" y="2146"/>
                  </a:lnTo>
                  <a:lnTo>
                    <a:pt x="1018" y="2148"/>
                  </a:lnTo>
                  <a:lnTo>
                    <a:pt x="1020" y="2148"/>
                  </a:lnTo>
                  <a:lnTo>
                    <a:pt x="1020" y="2150"/>
                  </a:lnTo>
                  <a:lnTo>
                    <a:pt x="1022" y="2150"/>
                  </a:lnTo>
                  <a:lnTo>
                    <a:pt x="1022" y="2152"/>
                  </a:lnTo>
                  <a:lnTo>
                    <a:pt x="1023" y="2152"/>
                  </a:lnTo>
                  <a:lnTo>
                    <a:pt x="1025" y="2152"/>
                  </a:lnTo>
                  <a:lnTo>
                    <a:pt x="1027" y="2150"/>
                  </a:lnTo>
                  <a:lnTo>
                    <a:pt x="1027" y="2152"/>
                  </a:lnTo>
                  <a:lnTo>
                    <a:pt x="1029" y="2152"/>
                  </a:lnTo>
                  <a:lnTo>
                    <a:pt x="1031" y="2152"/>
                  </a:lnTo>
                  <a:lnTo>
                    <a:pt x="1033" y="2152"/>
                  </a:lnTo>
                  <a:lnTo>
                    <a:pt x="1035" y="2152"/>
                  </a:lnTo>
                  <a:lnTo>
                    <a:pt x="1035" y="2153"/>
                  </a:lnTo>
                  <a:lnTo>
                    <a:pt x="1036" y="2153"/>
                  </a:lnTo>
                  <a:lnTo>
                    <a:pt x="1036" y="2152"/>
                  </a:lnTo>
                  <a:lnTo>
                    <a:pt x="1036" y="2153"/>
                  </a:lnTo>
                  <a:lnTo>
                    <a:pt x="1038" y="2153"/>
                  </a:lnTo>
                  <a:lnTo>
                    <a:pt x="1036" y="2153"/>
                  </a:lnTo>
                  <a:lnTo>
                    <a:pt x="1036" y="2155"/>
                  </a:lnTo>
                  <a:lnTo>
                    <a:pt x="1036" y="2157"/>
                  </a:lnTo>
                  <a:lnTo>
                    <a:pt x="1038" y="2159"/>
                  </a:lnTo>
                  <a:lnTo>
                    <a:pt x="1038" y="2161"/>
                  </a:lnTo>
                  <a:lnTo>
                    <a:pt x="1036" y="2161"/>
                  </a:lnTo>
                  <a:lnTo>
                    <a:pt x="1036" y="2163"/>
                  </a:lnTo>
                  <a:lnTo>
                    <a:pt x="1038" y="2163"/>
                  </a:lnTo>
                  <a:lnTo>
                    <a:pt x="1040" y="2163"/>
                  </a:lnTo>
                  <a:lnTo>
                    <a:pt x="1042" y="2163"/>
                  </a:lnTo>
                  <a:lnTo>
                    <a:pt x="1044" y="2163"/>
                  </a:lnTo>
                  <a:lnTo>
                    <a:pt x="1044" y="2161"/>
                  </a:lnTo>
                  <a:lnTo>
                    <a:pt x="1044" y="2159"/>
                  </a:lnTo>
                  <a:lnTo>
                    <a:pt x="1044" y="2157"/>
                  </a:lnTo>
                  <a:lnTo>
                    <a:pt x="1044" y="2155"/>
                  </a:lnTo>
                  <a:lnTo>
                    <a:pt x="1044" y="2153"/>
                  </a:lnTo>
                  <a:lnTo>
                    <a:pt x="1046" y="2153"/>
                  </a:lnTo>
                  <a:lnTo>
                    <a:pt x="1047" y="2153"/>
                  </a:lnTo>
                  <a:lnTo>
                    <a:pt x="1049" y="2152"/>
                  </a:lnTo>
                  <a:lnTo>
                    <a:pt x="1049" y="2153"/>
                  </a:lnTo>
                  <a:lnTo>
                    <a:pt x="1051" y="2153"/>
                  </a:lnTo>
                  <a:lnTo>
                    <a:pt x="1053" y="2153"/>
                  </a:lnTo>
                  <a:lnTo>
                    <a:pt x="1055" y="2153"/>
                  </a:lnTo>
                  <a:lnTo>
                    <a:pt x="1057" y="2153"/>
                  </a:lnTo>
                  <a:lnTo>
                    <a:pt x="1057" y="2152"/>
                  </a:lnTo>
                  <a:lnTo>
                    <a:pt x="1057" y="2153"/>
                  </a:lnTo>
                  <a:lnTo>
                    <a:pt x="1059" y="2153"/>
                  </a:lnTo>
                  <a:lnTo>
                    <a:pt x="1060" y="2153"/>
                  </a:lnTo>
                  <a:lnTo>
                    <a:pt x="1062" y="2153"/>
                  </a:lnTo>
                  <a:lnTo>
                    <a:pt x="1064" y="2153"/>
                  </a:lnTo>
                  <a:lnTo>
                    <a:pt x="1066" y="2153"/>
                  </a:lnTo>
                  <a:lnTo>
                    <a:pt x="1068" y="2153"/>
                  </a:lnTo>
                  <a:lnTo>
                    <a:pt x="1070" y="2153"/>
                  </a:lnTo>
                  <a:lnTo>
                    <a:pt x="1070" y="2155"/>
                  </a:lnTo>
                  <a:lnTo>
                    <a:pt x="1071" y="2155"/>
                  </a:lnTo>
                  <a:lnTo>
                    <a:pt x="1071" y="2157"/>
                  </a:lnTo>
                  <a:lnTo>
                    <a:pt x="1073" y="2157"/>
                  </a:lnTo>
                  <a:lnTo>
                    <a:pt x="1075" y="2157"/>
                  </a:lnTo>
                  <a:lnTo>
                    <a:pt x="1075" y="2159"/>
                  </a:lnTo>
                  <a:lnTo>
                    <a:pt x="1075" y="2161"/>
                  </a:lnTo>
                  <a:lnTo>
                    <a:pt x="1075" y="2163"/>
                  </a:lnTo>
                  <a:lnTo>
                    <a:pt x="1073" y="2163"/>
                  </a:lnTo>
                  <a:lnTo>
                    <a:pt x="1073" y="2164"/>
                  </a:lnTo>
                  <a:lnTo>
                    <a:pt x="1071" y="2164"/>
                  </a:lnTo>
                  <a:lnTo>
                    <a:pt x="1070" y="2164"/>
                  </a:lnTo>
                  <a:lnTo>
                    <a:pt x="1068" y="2166"/>
                  </a:lnTo>
                  <a:lnTo>
                    <a:pt x="1068" y="2168"/>
                  </a:lnTo>
                  <a:lnTo>
                    <a:pt x="1066" y="2168"/>
                  </a:lnTo>
                  <a:lnTo>
                    <a:pt x="1066" y="2170"/>
                  </a:lnTo>
                  <a:lnTo>
                    <a:pt x="1068" y="2170"/>
                  </a:lnTo>
                  <a:lnTo>
                    <a:pt x="1068" y="2172"/>
                  </a:lnTo>
                  <a:lnTo>
                    <a:pt x="1070" y="2172"/>
                  </a:lnTo>
                  <a:lnTo>
                    <a:pt x="1070" y="2174"/>
                  </a:lnTo>
                  <a:lnTo>
                    <a:pt x="1070" y="2176"/>
                  </a:lnTo>
                  <a:lnTo>
                    <a:pt x="1068" y="2176"/>
                  </a:lnTo>
                  <a:lnTo>
                    <a:pt x="1068" y="2177"/>
                  </a:lnTo>
                  <a:lnTo>
                    <a:pt x="1068" y="2176"/>
                  </a:lnTo>
                  <a:lnTo>
                    <a:pt x="1066" y="2177"/>
                  </a:lnTo>
                  <a:lnTo>
                    <a:pt x="1066" y="2179"/>
                  </a:lnTo>
                  <a:lnTo>
                    <a:pt x="1064" y="2179"/>
                  </a:lnTo>
                  <a:lnTo>
                    <a:pt x="1064" y="2181"/>
                  </a:lnTo>
                  <a:lnTo>
                    <a:pt x="1064" y="2183"/>
                  </a:lnTo>
                  <a:lnTo>
                    <a:pt x="1064" y="2185"/>
                  </a:lnTo>
                  <a:lnTo>
                    <a:pt x="1064" y="2187"/>
                  </a:lnTo>
                  <a:lnTo>
                    <a:pt x="1064" y="2188"/>
                  </a:lnTo>
                  <a:lnTo>
                    <a:pt x="1062" y="2188"/>
                  </a:lnTo>
                  <a:lnTo>
                    <a:pt x="1062" y="2190"/>
                  </a:lnTo>
                  <a:lnTo>
                    <a:pt x="1064" y="2190"/>
                  </a:lnTo>
                  <a:lnTo>
                    <a:pt x="1066" y="2190"/>
                  </a:lnTo>
                  <a:lnTo>
                    <a:pt x="1068" y="2190"/>
                  </a:lnTo>
                  <a:lnTo>
                    <a:pt x="1068" y="2192"/>
                  </a:lnTo>
                  <a:lnTo>
                    <a:pt x="1066" y="2192"/>
                  </a:lnTo>
                  <a:lnTo>
                    <a:pt x="1064" y="2194"/>
                  </a:lnTo>
                  <a:lnTo>
                    <a:pt x="1064" y="2196"/>
                  </a:lnTo>
                  <a:lnTo>
                    <a:pt x="1066" y="2196"/>
                  </a:lnTo>
                  <a:lnTo>
                    <a:pt x="1066" y="2198"/>
                  </a:lnTo>
                  <a:lnTo>
                    <a:pt x="1064" y="2198"/>
                  </a:lnTo>
                  <a:lnTo>
                    <a:pt x="1064" y="2200"/>
                  </a:lnTo>
                  <a:lnTo>
                    <a:pt x="1064" y="2201"/>
                  </a:lnTo>
                  <a:lnTo>
                    <a:pt x="1062" y="2201"/>
                  </a:lnTo>
                  <a:lnTo>
                    <a:pt x="1062" y="2203"/>
                  </a:lnTo>
                  <a:lnTo>
                    <a:pt x="1060" y="2203"/>
                  </a:lnTo>
                  <a:lnTo>
                    <a:pt x="1059" y="2203"/>
                  </a:lnTo>
                  <a:lnTo>
                    <a:pt x="1059" y="2201"/>
                  </a:lnTo>
                  <a:lnTo>
                    <a:pt x="1059" y="2203"/>
                  </a:lnTo>
                  <a:lnTo>
                    <a:pt x="1059" y="2205"/>
                  </a:lnTo>
                  <a:lnTo>
                    <a:pt x="1057" y="2205"/>
                  </a:lnTo>
                  <a:lnTo>
                    <a:pt x="1057" y="2207"/>
                  </a:lnTo>
                  <a:lnTo>
                    <a:pt x="1055" y="2207"/>
                  </a:lnTo>
                  <a:lnTo>
                    <a:pt x="1055" y="2209"/>
                  </a:lnTo>
                  <a:lnTo>
                    <a:pt x="1057" y="2209"/>
                  </a:lnTo>
                  <a:lnTo>
                    <a:pt x="1057" y="2211"/>
                  </a:lnTo>
                  <a:lnTo>
                    <a:pt x="1059" y="2211"/>
                  </a:lnTo>
                  <a:lnTo>
                    <a:pt x="1059" y="2212"/>
                  </a:lnTo>
                  <a:lnTo>
                    <a:pt x="1057" y="2214"/>
                  </a:lnTo>
                  <a:lnTo>
                    <a:pt x="1057" y="2216"/>
                  </a:lnTo>
                  <a:lnTo>
                    <a:pt x="1055" y="2216"/>
                  </a:lnTo>
                  <a:lnTo>
                    <a:pt x="1053" y="2218"/>
                  </a:lnTo>
                  <a:lnTo>
                    <a:pt x="1051" y="2218"/>
                  </a:lnTo>
                  <a:lnTo>
                    <a:pt x="1049" y="2218"/>
                  </a:lnTo>
                  <a:lnTo>
                    <a:pt x="1049" y="2220"/>
                  </a:lnTo>
                  <a:lnTo>
                    <a:pt x="1051" y="2220"/>
                  </a:lnTo>
                  <a:lnTo>
                    <a:pt x="1051" y="2222"/>
                  </a:lnTo>
                  <a:lnTo>
                    <a:pt x="1053" y="2222"/>
                  </a:lnTo>
                  <a:lnTo>
                    <a:pt x="1053" y="2224"/>
                  </a:lnTo>
                  <a:lnTo>
                    <a:pt x="1055" y="2225"/>
                  </a:lnTo>
                  <a:lnTo>
                    <a:pt x="1057" y="2227"/>
                  </a:lnTo>
                  <a:lnTo>
                    <a:pt x="1057" y="2229"/>
                  </a:lnTo>
                  <a:lnTo>
                    <a:pt x="1057" y="2231"/>
                  </a:lnTo>
                  <a:lnTo>
                    <a:pt x="1057" y="2233"/>
                  </a:lnTo>
                  <a:lnTo>
                    <a:pt x="1057" y="2235"/>
                  </a:lnTo>
                  <a:lnTo>
                    <a:pt x="1057" y="2236"/>
                  </a:lnTo>
                  <a:lnTo>
                    <a:pt x="1057" y="2238"/>
                  </a:lnTo>
                  <a:lnTo>
                    <a:pt x="1055" y="2238"/>
                  </a:lnTo>
                  <a:lnTo>
                    <a:pt x="1055" y="2240"/>
                  </a:lnTo>
                  <a:lnTo>
                    <a:pt x="1053" y="2240"/>
                  </a:lnTo>
                  <a:lnTo>
                    <a:pt x="1053" y="2242"/>
                  </a:lnTo>
                  <a:lnTo>
                    <a:pt x="1053" y="2244"/>
                  </a:lnTo>
                  <a:lnTo>
                    <a:pt x="1051" y="2244"/>
                  </a:lnTo>
                  <a:lnTo>
                    <a:pt x="1051" y="2246"/>
                  </a:lnTo>
                  <a:lnTo>
                    <a:pt x="1051" y="2248"/>
                  </a:lnTo>
                  <a:lnTo>
                    <a:pt x="1051" y="2249"/>
                  </a:lnTo>
                  <a:lnTo>
                    <a:pt x="1049" y="2249"/>
                  </a:lnTo>
                  <a:lnTo>
                    <a:pt x="1051" y="2251"/>
                  </a:lnTo>
                  <a:lnTo>
                    <a:pt x="1051" y="2253"/>
                  </a:lnTo>
                  <a:lnTo>
                    <a:pt x="1053" y="2253"/>
                  </a:lnTo>
                  <a:lnTo>
                    <a:pt x="1053" y="2255"/>
                  </a:lnTo>
                  <a:lnTo>
                    <a:pt x="1053" y="2257"/>
                  </a:lnTo>
                  <a:lnTo>
                    <a:pt x="1053" y="2259"/>
                  </a:lnTo>
                  <a:lnTo>
                    <a:pt x="1053" y="2260"/>
                  </a:lnTo>
                  <a:lnTo>
                    <a:pt x="1055" y="2260"/>
                  </a:lnTo>
                  <a:lnTo>
                    <a:pt x="1055" y="2262"/>
                  </a:lnTo>
                  <a:lnTo>
                    <a:pt x="1055" y="2264"/>
                  </a:lnTo>
                  <a:lnTo>
                    <a:pt x="1055" y="2266"/>
                  </a:lnTo>
                  <a:lnTo>
                    <a:pt x="1055" y="2268"/>
                  </a:lnTo>
                  <a:lnTo>
                    <a:pt x="1055" y="2270"/>
                  </a:lnTo>
                  <a:lnTo>
                    <a:pt x="1055" y="2272"/>
                  </a:lnTo>
                  <a:lnTo>
                    <a:pt x="1057" y="2272"/>
                  </a:lnTo>
                  <a:lnTo>
                    <a:pt x="1057" y="2273"/>
                  </a:lnTo>
                  <a:lnTo>
                    <a:pt x="1059" y="2273"/>
                  </a:lnTo>
                  <a:lnTo>
                    <a:pt x="1060" y="2273"/>
                  </a:lnTo>
                  <a:lnTo>
                    <a:pt x="1060" y="2275"/>
                  </a:lnTo>
                  <a:lnTo>
                    <a:pt x="1059" y="2275"/>
                  </a:lnTo>
                  <a:lnTo>
                    <a:pt x="1059" y="2277"/>
                  </a:lnTo>
                  <a:lnTo>
                    <a:pt x="1060" y="2277"/>
                  </a:lnTo>
                  <a:lnTo>
                    <a:pt x="1060" y="2279"/>
                  </a:lnTo>
                  <a:lnTo>
                    <a:pt x="1060" y="2281"/>
                  </a:lnTo>
                  <a:lnTo>
                    <a:pt x="1060" y="2283"/>
                  </a:lnTo>
                  <a:lnTo>
                    <a:pt x="1059" y="2283"/>
                  </a:lnTo>
                  <a:lnTo>
                    <a:pt x="1059" y="2281"/>
                  </a:lnTo>
                  <a:lnTo>
                    <a:pt x="1057" y="2281"/>
                  </a:lnTo>
                  <a:lnTo>
                    <a:pt x="1057" y="2283"/>
                  </a:lnTo>
                  <a:lnTo>
                    <a:pt x="1057" y="2284"/>
                  </a:lnTo>
                  <a:lnTo>
                    <a:pt x="1055" y="2284"/>
                  </a:lnTo>
                  <a:lnTo>
                    <a:pt x="1055" y="2286"/>
                  </a:lnTo>
                  <a:lnTo>
                    <a:pt x="1053" y="2286"/>
                  </a:lnTo>
                  <a:lnTo>
                    <a:pt x="1051" y="2286"/>
                  </a:lnTo>
                  <a:lnTo>
                    <a:pt x="1049" y="2286"/>
                  </a:lnTo>
                  <a:lnTo>
                    <a:pt x="1049" y="2288"/>
                  </a:lnTo>
                  <a:lnTo>
                    <a:pt x="1047" y="2288"/>
                  </a:lnTo>
                  <a:lnTo>
                    <a:pt x="1046" y="2288"/>
                  </a:lnTo>
                  <a:lnTo>
                    <a:pt x="1046" y="2286"/>
                  </a:lnTo>
                  <a:lnTo>
                    <a:pt x="1044" y="2286"/>
                  </a:lnTo>
                  <a:lnTo>
                    <a:pt x="1044" y="2284"/>
                  </a:lnTo>
                  <a:lnTo>
                    <a:pt x="1042" y="2284"/>
                  </a:lnTo>
                  <a:lnTo>
                    <a:pt x="1042" y="2283"/>
                  </a:lnTo>
                  <a:lnTo>
                    <a:pt x="1040" y="2283"/>
                  </a:lnTo>
                  <a:lnTo>
                    <a:pt x="1038" y="2283"/>
                  </a:lnTo>
                  <a:lnTo>
                    <a:pt x="1038" y="2284"/>
                  </a:lnTo>
                  <a:lnTo>
                    <a:pt x="1038" y="2286"/>
                  </a:lnTo>
                  <a:lnTo>
                    <a:pt x="1038" y="2288"/>
                  </a:lnTo>
                  <a:lnTo>
                    <a:pt x="1040" y="2290"/>
                  </a:lnTo>
                  <a:lnTo>
                    <a:pt x="1040" y="2292"/>
                  </a:lnTo>
                  <a:lnTo>
                    <a:pt x="1042" y="2292"/>
                  </a:lnTo>
                  <a:lnTo>
                    <a:pt x="1042" y="2294"/>
                  </a:lnTo>
                  <a:lnTo>
                    <a:pt x="1042" y="2296"/>
                  </a:lnTo>
                  <a:lnTo>
                    <a:pt x="1040" y="2297"/>
                  </a:lnTo>
                  <a:lnTo>
                    <a:pt x="1042" y="2297"/>
                  </a:lnTo>
                  <a:lnTo>
                    <a:pt x="1040" y="2299"/>
                  </a:lnTo>
                  <a:lnTo>
                    <a:pt x="1038" y="2299"/>
                  </a:lnTo>
                  <a:lnTo>
                    <a:pt x="1036" y="2299"/>
                  </a:lnTo>
                  <a:lnTo>
                    <a:pt x="1035" y="2299"/>
                  </a:lnTo>
                  <a:lnTo>
                    <a:pt x="1035" y="2297"/>
                  </a:lnTo>
                  <a:lnTo>
                    <a:pt x="1035" y="2299"/>
                  </a:lnTo>
                  <a:lnTo>
                    <a:pt x="1033" y="2299"/>
                  </a:lnTo>
                  <a:lnTo>
                    <a:pt x="1031" y="2299"/>
                  </a:lnTo>
                  <a:lnTo>
                    <a:pt x="1029" y="2299"/>
                  </a:lnTo>
                  <a:lnTo>
                    <a:pt x="1029" y="2297"/>
                  </a:lnTo>
                  <a:lnTo>
                    <a:pt x="1029" y="2299"/>
                  </a:lnTo>
                  <a:lnTo>
                    <a:pt x="1031" y="2299"/>
                  </a:lnTo>
                  <a:lnTo>
                    <a:pt x="1031" y="2301"/>
                  </a:lnTo>
                  <a:lnTo>
                    <a:pt x="1029" y="2301"/>
                  </a:lnTo>
                  <a:lnTo>
                    <a:pt x="1031" y="2301"/>
                  </a:lnTo>
                  <a:lnTo>
                    <a:pt x="1031" y="2303"/>
                  </a:lnTo>
                  <a:lnTo>
                    <a:pt x="1033" y="2305"/>
                  </a:lnTo>
                  <a:lnTo>
                    <a:pt x="1031" y="2305"/>
                  </a:lnTo>
                  <a:lnTo>
                    <a:pt x="1031" y="2307"/>
                  </a:lnTo>
                  <a:lnTo>
                    <a:pt x="1031" y="2309"/>
                  </a:lnTo>
                  <a:lnTo>
                    <a:pt x="1029" y="2309"/>
                  </a:lnTo>
                  <a:lnTo>
                    <a:pt x="1027" y="2309"/>
                  </a:lnTo>
                  <a:lnTo>
                    <a:pt x="1025" y="2309"/>
                  </a:lnTo>
                  <a:lnTo>
                    <a:pt x="1023" y="2309"/>
                  </a:lnTo>
                  <a:lnTo>
                    <a:pt x="1023" y="2310"/>
                  </a:lnTo>
                  <a:lnTo>
                    <a:pt x="1022" y="2310"/>
                  </a:lnTo>
                  <a:lnTo>
                    <a:pt x="1020" y="2310"/>
                  </a:lnTo>
                  <a:lnTo>
                    <a:pt x="1020" y="2312"/>
                  </a:lnTo>
                  <a:lnTo>
                    <a:pt x="1022" y="2312"/>
                  </a:lnTo>
                  <a:lnTo>
                    <a:pt x="1022" y="2314"/>
                  </a:lnTo>
                  <a:lnTo>
                    <a:pt x="1022" y="2316"/>
                  </a:lnTo>
                  <a:lnTo>
                    <a:pt x="1022" y="2318"/>
                  </a:lnTo>
                  <a:lnTo>
                    <a:pt x="1022" y="2320"/>
                  </a:lnTo>
                  <a:lnTo>
                    <a:pt x="1022" y="2321"/>
                  </a:lnTo>
                  <a:lnTo>
                    <a:pt x="1020" y="2321"/>
                  </a:lnTo>
                  <a:lnTo>
                    <a:pt x="1022" y="2321"/>
                  </a:lnTo>
                  <a:lnTo>
                    <a:pt x="1022" y="2323"/>
                  </a:lnTo>
                  <a:lnTo>
                    <a:pt x="1020" y="2323"/>
                  </a:lnTo>
                  <a:lnTo>
                    <a:pt x="1020" y="2325"/>
                  </a:lnTo>
                  <a:lnTo>
                    <a:pt x="1018" y="2327"/>
                  </a:lnTo>
                  <a:lnTo>
                    <a:pt x="1018" y="2329"/>
                  </a:lnTo>
                  <a:lnTo>
                    <a:pt x="1018" y="2331"/>
                  </a:lnTo>
                  <a:lnTo>
                    <a:pt x="1020" y="2333"/>
                  </a:lnTo>
                  <a:lnTo>
                    <a:pt x="1022" y="2333"/>
                  </a:lnTo>
                  <a:lnTo>
                    <a:pt x="1022" y="2331"/>
                  </a:lnTo>
                  <a:lnTo>
                    <a:pt x="1020" y="2331"/>
                  </a:lnTo>
                  <a:lnTo>
                    <a:pt x="1022" y="2331"/>
                  </a:lnTo>
                  <a:lnTo>
                    <a:pt x="1022" y="2329"/>
                  </a:lnTo>
                  <a:lnTo>
                    <a:pt x="1022" y="2327"/>
                  </a:lnTo>
                  <a:lnTo>
                    <a:pt x="1023" y="2327"/>
                  </a:lnTo>
                  <a:lnTo>
                    <a:pt x="1023" y="2325"/>
                  </a:lnTo>
                  <a:lnTo>
                    <a:pt x="1025" y="2325"/>
                  </a:lnTo>
                  <a:lnTo>
                    <a:pt x="1027" y="2323"/>
                  </a:lnTo>
                  <a:lnTo>
                    <a:pt x="1027" y="2325"/>
                  </a:lnTo>
                  <a:lnTo>
                    <a:pt x="1027" y="2327"/>
                  </a:lnTo>
                  <a:lnTo>
                    <a:pt x="1029" y="2327"/>
                  </a:lnTo>
                  <a:lnTo>
                    <a:pt x="1029" y="2329"/>
                  </a:lnTo>
                  <a:lnTo>
                    <a:pt x="1031" y="2329"/>
                  </a:lnTo>
                  <a:lnTo>
                    <a:pt x="1033" y="2329"/>
                  </a:lnTo>
                  <a:lnTo>
                    <a:pt x="1035" y="2329"/>
                  </a:lnTo>
                  <a:lnTo>
                    <a:pt x="1035" y="2327"/>
                  </a:lnTo>
                  <a:lnTo>
                    <a:pt x="1033" y="2327"/>
                  </a:lnTo>
                  <a:lnTo>
                    <a:pt x="1035" y="2327"/>
                  </a:lnTo>
                  <a:lnTo>
                    <a:pt x="1035" y="2325"/>
                  </a:lnTo>
                  <a:lnTo>
                    <a:pt x="1036" y="2325"/>
                  </a:lnTo>
                  <a:lnTo>
                    <a:pt x="1035" y="2325"/>
                  </a:lnTo>
                  <a:lnTo>
                    <a:pt x="1035" y="2323"/>
                  </a:lnTo>
                  <a:lnTo>
                    <a:pt x="1035" y="2321"/>
                  </a:lnTo>
                  <a:lnTo>
                    <a:pt x="1036" y="2321"/>
                  </a:lnTo>
                  <a:lnTo>
                    <a:pt x="1036" y="2320"/>
                  </a:lnTo>
                  <a:lnTo>
                    <a:pt x="1038" y="2320"/>
                  </a:lnTo>
                  <a:lnTo>
                    <a:pt x="1040" y="2320"/>
                  </a:lnTo>
                  <a:lnTo>
                    <a:pt x="1040" y="2321"/>
                  </a:lnTo>
                  <a:lnTo>
                    <a:pt x="1040" y="2320"/>
                  </a:lnTo>
                  <a:lnTo>
                    <a:pt x="1040" y="2318"/>
                  </a:lnTo>
                  <a:lnTo>
                    <a:pt x="1042" y="2318"/>
                  </a:lnTo>
                  <a:lnTo>
                    <a:pt x="1042" y="2320"/>
                  </a:lnTo>
                  <a:lnTo>
                    <a:pt x="1042" y="2318"/>
                  </a:lnTo>
                  <a:lnTo>
                    <a:pt x="1044" y="2318"/>
                  </a:lnTo>
                  <a:lnTo>
                    <a:pt x="1044" y="2316"/>
                  </a:lnTo>
                  <a:lnTo>
                    <a:pt x="1044" y="2314"/>
                  </a:lnTo>
                  <a:lnTo>
                    <a:pt x="1042" y="2314"/>
                  </a:lnTo>
                  <a:lnTo>
                    <a:pt x="1044" y="2314"/>
                  </a:lnTo>
                  <a:lnTo>
                    <a:pt x="1044" y="2312"/>
                  </a:lnTo>
                  <a:lnTo>
                    <a:pt x="1046" y="2312"/>
                  </a:lnTo>
                  <a:lnTo>
                    <a:pt x="1046" y="2310"/>
                  </a:lnTo>
                  <a:lnTo>
                    <a:pt x="1047" y="2310"/>
                  </a:lnTo>
                  <a:lnTo>
                    <a:pt x="1047" y="2309"/>
                  </a:lnTo>
                  <a:lnTo>
                    <a:pt x="1047" y="2307"/>
                  </a:lnTo>
                  <a:lnTo>
                    <a:pt x="1049" y="2307"/>
                  </a:lnTo>
                  <a:lnTo>
                    <a:pt x="1051" y="2307"/>
                  </a:lnTo>
                  <a:lnTo>
                    <a:pt x="1053" y="2307"/>
                  </a:lnTo>
                  <a:lnTo>
                    <a:pt x="1053" y="2305"/>
                  </a:lnTo>
                  <a:lnTo>
                    <a:pt x="1051" y="2305"/>
                  </a:lnTo>
                  <a:lnTo>
                    <a:pt x="1053" y="2305"/>
                  </a:lnTo>
                  <a:lnTo>
                    <a:pt x="1053" y="2303"/>
                  </a:lnTo>
                  <a:lnTo>
                    <a:pt x="1053" y="2305"/>
                  </a:lnTo>
                  <a:lnTo>
                    <a:pt x="1053" y="2303"/>
                  </a:lnTo>
                  <a:lnTo>
                    <a:pt x="1055" y="2303"/>
                  </a:lnTo>
                  <a:lnTo>
                    <a:pt x="1055" y="2301"/>
                  </a:lnTo>
                  <a:lnTo>
                    <a:pt x="1057" y="2301"/>
                  </a:lnTo>
                  <a:lnTo>
                    <a:pt x="1057" y="2303"/>
                  </a:lnTo>
                  <a:lnTo>
                    <a:pt x="1057" y="2305"/>
                  </a:lnTo>
                  <a:lnTo>
                    <a:pt x="1059" y="2305"/>
                  </a:lnTo>
                  <a:lnTo>
                    <a:pt x="1060" y="2305"/>
                  </a:lnTo>
                  <a:lnTo>
                    <a:pt x="1060" y="2307"/>
                  </a:lnTo>
                  <a:lnTo>
                    <a:pt x="1060" y="2309"/>
                  </a:lnTo>
                  <a:lnTo>
                    <a:pt x="1059" y="2309"/>
                  </a:lnTo>
                  <a:lnTo>
                    <a:pt x="1059" y="2310"/>
                  </a:lnTo>
                  <a:lnTo>
                    <a:pt x="1060" y="2310"/>
                  </a:lnTo>
                  <a:lnTo>
                    <a:pt x="1060" y="2312"/>
                  </a:lnTo>
                  <a:lnTo>
                    <a:pt x="1062" y="2312"/>
                  </a:lnTo>
                  <a:lnTo>
                    <a:pt x="1064" y="2312"/>
                  </a:lnTo>
                  <a:lnTo>
                    <a:pt x="1064" y="2310"/>
                  </a:lnTo>
                  <a:lnTo>
                    <a:pt x="1066" y="2310"/>
                  </a:lnTo>
                  <a:lnTo>
                    <a:pt x="1068" y="2310"/>
                  </a:lnTo>
                  <a:lnTo>
                    <a:pt x="1068" y="2312"/>
                  </a:lnTo>
                  <a:lnTo>
                    <a:pt x="1070" y="2312"/>
                  </a:lnTo>
                  <a:lnTo>
                    <a:pt x="1070" y="2314"/>
                  </a:lnTo>
                  <a:lnTo>
                    <a:pt x="1070" y="2316"/>
                  </a:lnTo>
                  <a:lnTo>
                    <a:pt x="1071" y="2316"/>
                  </a:lnTo>
                  <a:lnTo>
                    <a:pt x="1071" y="2318"/>
                  </a:lnTo>
                  <a:lnTo>
                    <a:pt x="1073" y="2318"/>
                  </a:lnTo>
                  <a:lnTo>
                    <a:pt x="1073" y="2320"/>
                  </a:lnTo>
                  <a:lnTo>
                    <a:pt x="1073" y="2321"/>
                  </a:lnTo>
                  <a:lnTo>
                    <a:pt x="1075" y="2321"/>
                  </a:lnTo>
                  <a:lnTo>
                    <a:pt x="1075" y="2323"/>
                  </a:lnTo>
                  <a:lnTo>
                    <a:pt x="1073" y="2325"/>
                  </a:lnTo>
                  <a:lnTo>
                    <a:pt x="1073" y="2327"/>
                  </a:lnTo>
                  <a:lnTo>
                    <a:pt x="1073" y="2329"/>
                  </a:lnTo>
                  <a:lnTo>
                    <a:pt x="1073" y="2331"/>
                  </a:lnTo>
                  <a:lnTo>
                    <a:pt x="1071" y="2331"/>
                  </a:lnTo>
                  <a:lnTo>
                    <a:pt x="1071" y="2333"/>
                  </a:lnTo>
                  <a:lnTo>
                    <a:pt x="1071" y="2334"/>
                  </a:lnTo>
                  <a:lnTo>
                    <a:pt x="1073" y="2334"/>
                  </a:lnTo>
                  <a:lnTo>
                    <a:pt x="1073" y="2336"/>
                  </a:lnTo>
                  <a:lnTo>
                    <a:pt x="1075" y="2336"/>
                  </a:lnTo>
                  <a:lnTo>
                    <a:pt x="1075" y="2338"/>
                  </a:lnTo>
                  <a:lnTo>
                    <a:pt x="1077" y="2338"/>
                  </a:lnTo>
                  <a:lnTo>
                    <a:pt x="1077" y="2340"/>
                  </a:lnTo>
                  <a:lnTo>
                    <a:pt x="1079" y="2340"/>
                  </a:lnTo>
                  <a:lnTo>
                    <a:pt x="1079" y="2342"/>
                  </a:lnTo>
                  <a:lnTo>
                    <a:pt x="1079" y="2344"/>
                  </a:lnTo>
                  <a:lnTo>
                    <a:pt x="1079" y="2345"/>
                  </a:lnTo>
                  <a:lnTo>
                    <a:pt x="1081" y="2347"/>
                  </a:lnTo>
                  <a:lnTo>
                    <a:pt x="1081" y="2349"/>
                  </a:lnTo>
                  <a:lnTo>
                    <a:pt x="1083" y="2349"/>
                  </a:lnTo>
                  <a:lnTo>
                    <a:pt x="1083" y="2351"/>
                  </a:lnTo>
                  <a:lnTo>
                    <a:pt x="1081" y="2351"/>
                  </a:lnTo>
                  <a:lnTo>
                    <a:pt x="1081" y="2353"/>
                  </a:lnTo>
                  <a:lnTo>
                    <a:pt x="1079" y="2353"/>
                  </a:lnTo>
                  <a:lnTo>
                    <a:pt x="1077" y="2353"/>
                  </a:lnTo>
                  <a:lnTo>
                    <a:pt x="1075" y="2353"/>
                  </a:lnTo>
                  <a:lnTo>
                    <a:pt x="1075" y="2355"/>
                  </a:lnTo>
                  <a:lnTo>
                    <a:pt x="1073" y="2355"/>
                  </a:lnTo>
                  <a:lnTo>
                    <a:pt x="1071" y="2355"/>
                  </a:lnTo>
                  <a:lnTo>
                    <a:pt x="1071" y="2357"/>
                  </a:lnTo>
                  <a:lnTo>
                    <a:pt x="1071" y="2358"/>
                  </a:lnTo>
                  <a:lnTo>
                    <a:pt x="1073" y="2360"/>
                  </a:lnTo>
                  <a:lnTo>
                    <a:pt x="1073" y="2362"/>
                  </a:lnTo>
                  <a:lnTo>
                    <a:pt x="1073" y="2364"/>
                  </a:lnTo>
                  <a:lnTo>
                    <a:pt x="1073" y="2366"/>
                  </a:lnTo>
                  <a:lnTo>
                    <a:pt x="1075" y="2366"/>
                  </a:lnTo>
                  <a:lnTo>
                    <a:pt x="1075" y="2368"/>
                  </a:lnTo>
                  <a:lnTo>
                    <a:pt x="1073" y="2368"/>
                  </a:lnTo>
                  <a:lnTo>
                    <a:pt x="1073" y="2369"/>
                  </a:lnTo>
                  <a:lnTo>
                    <a:pt x="1075" y="2369"/>
                  </a:lnTo>
                  <a:lnTo>
                    <a:pt x="1077" y="2369"/>
                  </a:lnTo>
                  <a:lnTo>
                    <a:pt x="1077" y="2371"/>
                  </a:lnTo>
                  <a:lnTo>
                    <a:pt x="1075" y="2371"/>
                  </a:lnTo>
                  <a:lnTo>
                    <a:pt x="1073" y="2371"/>
                  </a:lnTo>
                  <a:lnTo>
                    <a:pt x="1071" y="2371"/>
                  </a:lnTo>
                  <a:lnTo>
                    <a:pt x="1071" y="2369"/>
                  </a:lnTo>
                  <a:lnTo>
                    <a:pt x="1070" y="2369"/>
                  </a:lnTo>
                  <a:lnTo>
                    <a:pt x="1070" y="2368"/>
                  </a:lnTo>
                  <a:lnTo>
                    <a:pt x="1068" y="2368"/>
                  </a:lnTo>
                  <a:lnTo>
                    <a:pt x="1068" y="2366"/>
                  </a:lnTo>
                  <a:lnTo>
                    <a:pt x="1068" y="2364"/>
                  </a:lnTo>
                  <a:lnTo>
                    <a:pt x="1066" y="2364"/>
                  </a:lnTo>
                  <a:lnTo>
                    <a:pt x="1064" y="2364"/>
                  </a:lnTo>
                  <a:lnTo>
                    <a:pt x="1064" y="2366"/>
                  </a:lnTo>
                  <a:lnTo>
                    <a:pt x="1064" y="2368"/>
                  </a:lnTo>
                  <a:lnTo>
                    <a:pt x="1064" y="2369"/>
                  </a:lnTo>
                  <a:lnTo>
                    <a:pt x="1064" y="2371"/>
                  </a:lnTo>
                  <a:lnTo>
                    <a:pt x="1066" y="2373"/>
                  </a:lnTo>
                  <a:lnTo>
                    <a:pt x="1064" y="2375"/>
                  </a:lnTo>
                  <a:lnTo>
                    <a:pt x="1064" y="2377"/>
                  </a:lnTo>
                  <a:lnTo>
                    <a:pt x="1064" y="2379"/>
                  </a:lnTo>
                  <a:lnTo>
                    <a:pt x="1062" y="2379"/>
                  </a:lnTo>
                  <a:lnTo>
                    <a:pt x="1062" y="2381"/>
                  </a:lnTo>
                  <a:lnTo>
                    <a:pt x="1062" y="2382"/>
                  </a:lnTo>
                  <a:lnTo>
                    <a:pt x="1062" y="2384"/>
                  </a:lnTo>
                  <a:lnTo>
                    <a:pt x="1062" y="2386"/>
                  </a:lnTo>
                  <a:lnTo>
                    <a:pt x="1064" y="2386"/>
                  </a:lnTo>
                  <a:lnTo>
                    <a:pt x="1066" y="2386"/>
                  </a:lnTo>
                  <a:lnTo>
                    <a:pt x="1066" y="2388"/>
                  </a:lnTo>
                  <a:lnTo>
                    <a:pt x="1066" y="2390"/>
                  </a:lnTo>
                  <a:lnTo>
                    <a:pt x="1066" y="2392"/>
                  </a:lnTo>
                  <a:lnTo>
                    <a:pt x="1068" y="2392"/>
                  </a:lnTo>
                  <a:lnTo>
                    <a:pt x="1068" y="2393"/>
                  </a:lnTo>
                  <a:lnTo>
                    <a:pt x="1068" y="2395"/>
                  </a:lnTo>
                  <a:lnTo>
                    <a:pt x="1068" y="2397"/>
                  </a:lnTo>
                  <a:lnTo>
                    <a:pt x="1068" y="2399"/>
                  </a:lnTo>
                  <a:lnTo>
                    <a:pt x="1068" y="2401"/>
                  </a:lnTo>
                  <a:lnTo>
                    <a:pt x="1068" y="2403"/>
                  </a:lnTo>
                  <a:lnTo>
                    <a:pt x="1070" y="2403"/>
                  </a:lnTo>
                  <a:lnTo>
                    <a:pt x="1071" y="2403"/>
                  </a:lnTo>
                  <a:lnTo>
                    <a:pt x="1073" y="2403"/>
                  </a:lnTo>
                  <a:lnTo>
                    <a:pt x="1073" y="2405"/>
                  </a:lnTo>
                  <a:lnTo>
                    <a:pt x="1075" y="2405"/>
                  </a:lnTo>
                  <a:lnTo>
                    <a:pt x="1073" y="2405"/>
                  </a:lnTo>
                  <a:lnTo>
                    <a:pt x="1073" y="2406"/>
                  </a:lnTo>
                  <a:lnTo>
                    <a:pt x="1073" y="2408"/>
                  </a:lnTo>
                  <a:lnTo>
                    <a:pt x="1071" y="2408"/>
                  </a:lnTo>
                  <a:lnTo>
                    <a:pt x="1071" y="2406"/>
                  </a:lnTo>
                  <a:lnTo>
                    <a:pt x="1070" y="2406"/>
                  </a:lnTo>
                  <a:lnTo>
                    <a:pt x="1070" y="2408"/>
                  </a:lnTo>
                  <a:lnTo>
                    <a:pt x="1068" y="2408"/>
                  </a:lnTo>
                  <a:lnTo>
                    <a:pt x="1068" y="2410"/>
                  </a:lnTo>
                  <a:lnTo>
                    <a:pt x="1066" y="2410"/>
                  </a:lnTo>
                  <a:lnTo>
                    <a:pt x="1066" y="2412"/>
                  </a:lnTo>
                  <a:lnTo>
                    <a:pt x="1064" y="2412"/>
                  </a:lnTo>
                  <a:lnTo>
                    <a:pt x="1064" y="2414"/>
                  </a:lnTo>
                  <a:lnTo>
                    <a:pt x="1064" y="2416"/>
                  </a:lnTo>
                  <a:lnTo>
                    <a:pt x="1062" y="2416"/>
                  </a:lnTo>
                  <a:lnTo>
                    <a:pt x="1062" y="2417"/>
                  </a:lnTo>
                  <a:lnTo>
                    <a:pt x="1060" y="2417"/>
                  </a:lnTo>
                  <a:lnTo>
                    <a:pt x="1060" y="2419"/>
                  </a:lnTo>
                  <a:lnTo>
                    <a:pt x="1060" y="2421"/>
                  </a:lnTo>
                  <a:lnTo>
                    <a:pt x="1059" y="2423"/>
                  </a:lnTo>
                  <a:lnTo>
                    <a:pt x="1059" y="2425"/>
                  </a:lnTo>
                  <a:lnTo>
                    <a:pt x="1060" y="2427"/>
                  </a:lnTo>
                  <a:lnTo>
                    <a:pt x="1060" y="2425"/>
                  </a:lnTo>
                  <a:lnTo>
                    <a:pt x="1062" y="2425"/>
                  </a:lnTo>
                  <a:lnTo>
                    <a:pt x="1062" y="2427"/>
                  </a:lnTo>
                  <a:lnTo>
                    <a:pt x="1064" y="2427"/>
                  </a:lnTo>
                  <a:lnTo>
                    <a:pt x="1064" y="2429"/>
                  </a:lnTo>
                  <a:lnTo>
                    <a:pt x="1066" y="2429"/>
                  </a:lnTo>
                  <a:lnTo>
                    <a:pt x="1066" y="2430"/>
                  </a:lnTo>
                  <a:lnTo>
                    <a:pt x="1068" y="2430"/>
                  </a:lnTo>
                  <a:lnTo>
                    <a:pt x="1070" y="2430"/>
                  </a:lnTo>
                  <a:lnTo>
                    <a:pt x="1070" y="2432"/>
                  </a:lnTo>
                  <a:lnTo>
                    <a:pt x="1070" y="2434"/>
                  </a:lnTo>
                  <a:lnTo>
                    <a:pt x="1070" y="2436"/>
                  </a:lnTo>
                  <a:lnTo>
                    <a:pt x="1068" y="2436"/>
                  </a:lnTo>
                  <a:lnTo>
                    <a:pt x="1066" y="2436"/>
                  </a:lnTo>
                  <a:lnTo>
                    <a:pt x="1066" y="2438"/>
                  </a:lnTo>
                  <a:lnTo>
                    <a:pt x="1066" y="2440"/>
                  </a:lnTo>
                  <a:lnTo>
                    <a:pt x="1066" y="2441"/>
                  </a:lnTo>
                  <a:lnTo>
                    <a:pt x="1066" y="2443"/>
                  </a:lnTo>
                  <a:lnTo>
                    <a:pt x="1064" y="2443"/>
                  </a:lnTo>
                  <a:lnTo>
                    <a:pt x="1064" y="2445"/>
                  </a:lnTo>
                  <a:lnTo>
                    <a:pt x="1062" y="2445"/>
                  </a:lnTo>
                  <a:lnTo>
                    <a:pt x="1060" y="2445"/>
                  </a:lnTo>
                  <a:lnTo>
                    <a:pt x="1060" y="2443"/>
                  </a:lnTo>
                  <a:lnTo>
                    <a:pt x="1059" y="2443"/>
                  </a:lnTo>
                  <a:lnTo>
                    <a:pt x="1057" y="2445"/>
                  </a:lnTo>
                  <a:lnTo>
                    <a:pt x="1057" y="2447"/>
                  </a:lnTo>
                  <a:lnTo>
                    <a:pt x="1055" y="2447"/>
                  </a:lnTo>
                  <a:lnTo>
                    <a:pt x="1053" y="2449"/>
                  </a:lnTo>
                  <a:lnTo>
                    <a:pt x="1053" y="2451"/>
                  </a:lnTo>
                  <a:lnTo>
                    <a:pt x="1051" y="2451"/>
                  </a:lnTo>
                  <a:lnTo>
                    <a:pt x="1051" y="2453"/>
                  </a:lnTo>
                  <a:lnTo>
                    <a:pt x="1049" y="2453"/>
                  </a:lnTo>
                  <a:lnTo>
                    <a:pt x="1047" y="2453"/>
                  </a:lnTo>
                  <a:lnTo>
                    <a:pt x="1047" y="2451"/>
                  </a:lnTo>
                  <a:lnTo>
                    <a:pt x="1046" y="2451"/>
                  </a:lnTo>
                  <a:lnTo>
                    <a:pt x="1044" y="2451"/>
                  </a:lnTo>
                  <a:lnTo>
                    <a:pt x="1044" y="2453"/>
                  </a:lnTo>
                  <a:lnTo>
                    <a:pt x="1042" y="2453"/>
                  </a:lnTo>
                  <a:lnTo>
                    <a:pt x="1042" y="2454"/>
                  </a:lnTo>
                  <a:lnTo>
                    <a:pt x="1040" y="2456"/>
                  </a:lnTo>
                  <a:lnTo>
                    <a:pt x="1038" y="2456"/>
                  </a:lnTo>
                  <a:lnTo>
                    <a:pt x="1038" y="2458"/>
                  </a:lnTo>
                  <a:lnTo>
                    <a:pt x="1036" y="2458"/>
                  </a:lnTo>
                  <a:lnTo>
                    <a:pt x="1035" y="2458"/>
                  </a:lnTo>
                  <a:lnTo>
                    <a:pt x="1033" y="2458"/>
                  </a:lnTo>
                  <a:lnTo>
                    <a:pt x="1031" y="2458"/>
                  </a:lnTo>
                  <a:lnTo>
                    <a:pt x="1031" y="2460"/>
                  </a:lnTo>
                  <a:lnTo>
                    <a:pt x="1033" y="2460"/>
                  </a:lnTo>
                  <a:lnTo>
                    <a:pt x="1033" y="2462"/>
                  </a:lnTo>
                  <a:lnTo>
                    <a:pt x="1033" y="2464"/>
                  </a:lnTo>
                  <a:lnTo>
                    <a:pt x="1033" y="2465"/>
                  </a:lnTo>
                  <a:lnTo>
                    <a:pt x="1035" y="2465"/>
                  </a:lnTo>
                  <a:lnTo>
                    <a:pt x="1035" y="2467"/>
                  </a:lnTo>
                  <a:lnTo>
                    <a:pt x="1036" y="2469"/>
                  </a:lnTo>
                  <a:lnTo>
                    <a:pt x="1038" y="2469"/>
                  </a:lnTo>
                  <a:lnTo>
                    <a:pt x="1038" y="2471"/>
                  </a:lnTo>
                  <a:lnTo>
                    <a:pt x="1038" y="2473"/>
                  </a:lnTo>
                  <a:lnTo>
                    <a:pt x="1040" y="2473"/>
                  </a:lnTo>
                  <a:lnTo>
                    <a:pt x="1040" y="2475"/>
                  </a:lnTo>
                  <a:lnTo>
                    <a:pt x="1042" y="2475"/>
                  </a:lnTo>
                  <a:lnTo>
                    <a:pt x="1044" y="2475"/>
                  </a:lnTo>
                  <a:lnTo>
                    <a:pt x="1044" y="2477"/>
                  </a:lnTo>
                  <a:lnTo>
                    <a:pt x="1046" y="2478"/>
                  </a:lnTo>
                  <a:lnTo>
                    <a:pt x="1046" y="2480"/>
                  </a:lnTo>
                  <a:lnTo>
                    <a:pt x="1047" y="2480"/>
                  </a:lnTo>
                  <a:lnTo>
                    <a:pt x="1049" y="2480"/>
                  </a:lnTo>
                  <a:lnTo>
                    <a:pt x="1049" y="2482"/>
                  </a:lnTo>
                  <a:lnTo>
                    <a:pt x="1051" y="2482"/>
                  </a:lnTo>
                  <a:lnTo>
                    <a:pt x="1051" y="2484"/>
                  </a:lnTo>
                  <a:lnTo>
                    <a:pt x="1051" y="2486"/>
                  </a:lnTo>
                  <a:lnTo>
                    <a:pt x="1051" y="2488"/>
                  </a:lnTo>
                  <a:lnTo>
                    <a:pt x="1051" y="2489"/>
                  </a:lnTo>
                  <a:lnTo>
                    <a:pt x="1049" y="2489"/>
                  </a:lnTo>
                  <a:lnTo>
                    <a:pt x="1049" y="2491"/>
                  </a:lnTo>
                  <a:lnTo>
                    <a:pt x="1047" y="2491"/>
                  </a:lnTo>
                  <a:lnTo>
                    <a:pt x="1047" y="2493"/>
                  </a:lnTo>
                  <a:lnTo>
                    <a:pt x="1047" y="2495"/>
                  </a:lnTo>
                  <a:lnTo>
                    <a:pt x="1046" y="2495"/>
                  </a:lnTo>
                  <a:lnTo>
                    <a:pt x="1046" y="2497"/>
                  </a:lnTo>
                  <a:lnTo>
                    <a:pt x="1046" y="2499"/>
                  </a:lnTo>
                  <a:lnTo>
                    <a:pt x="1046" y="2501"/>
                  </a:lnTo>
                  <a:lnTo>
                    <a:pt x="1044" y="2501"/>
                  </a:lnTo>
                  <a:lnTo>
                    <a:pt x="1044" y="2502"/>
                  </a:lnTo>
                  <a:lnTo>
                    <a:pt x="1046" y="2502"/>
                  </a:lnTo>
                  <a:lnTo>
                    <a:pt x="1046" y="2504"/>
                  </a:lnTo>
                  <a:lnTo>
                    <a:pt x="1047" y="2504"/>
                  </a:lnTo>
                  <a:lnTo>
                    <a:pt x="1047" y="2506"/>
                  </a:lnTo>
                  <a:lnTo>
                    <a:pt x="1047" y="2508"/>
                  </a:lnTo>
                  <a:lnTo>
                    <a:pt x="1049" y="2510"/>
                  </a:lnTo>
                  <a:lnTo>
                    <a:pt x="1051" y="2510"/>
                  </a:lnTo>
                  <a:lnTo>
                    <a:pt x="1051" y="2512"/>
                  </a:lnTo>
                  <a:lnTo>
                    <a:pt x="1051" y="2513"/>
                  </a:lnTo>
                  <a:lnTo>
                    <a:pt x="1049" y="2513"/>
                  </a:lnTo>
                  <a:lnTo>
                    <a:pt x="1049" y="2515"/>
                  </a:lnTo>
                  <a:lnTo>
                    <a:pt x="1049" y="2517"/>
                  </a:lnTo>
                  <a:lnTo>
                    <a:pt x="1049" y="2519"/>
                  </a:lnTo>
                  <a:lnTo>
                    <a:pt x="1049" y="2521"/>
                  </a:lnTo>
                  <a:lnTo>
                    <a:pt x="1051" y="2521"/>
                  </a:lnTo>
                  <a:lnTo>
                    <a:pt x="1049" y="2521"/>
                  </a:lnTo>
                  <a:lnTo>
                    <a:pt x="1049" y="2523"/>
                  </a:lnTo>
                  <a:lnTo>
                    <a:pt x="1047" y="2523"/>
                  </a:lnTo>
                  <a:lnTo>
                    <a:pt x="1046" y="2523"/>
                  </a:lnTo>
                  <a:lnTo>
                    <a:pt x="1046" y="2525"/>
                  </a:lnTo>
                  <a:lnTo>
                    <a:pt x="1046" y="2526"/>
                  </a:lnTo>
                  <a:lnTo>
                    <a:pt x="1047" y="2526"/>
                  </a:lnTo>
                  <a:lnTo>
                    <a:pt x="1047" y="2528"/>
                  </a:lnTo>
                  <a:lnTo>
                    <a:pt x="1049" y="2528"/>
                  </a:lnTo>
                  <a:lnTo>
                    <a:pt x="1049" y="2530"/>
                  </a:lnTo>
                  <a:lnTo>
                    <a:pt x="1049" y="2532"/>
                  </a:lnTo>
                  <a:lnTo>
                    <a:pt x="1049" y="2534"/>
                  </a:lnTo>
                  <a:lnTo>
                    <a:pt x="1047" y="2534"/>
                  </a:lnTo>
                  <a:lnTo>
                    <a:pt x="1046" y="2534"/>
                  </a:lnTo>
                  <a:lnTo>
                    <a:pt x="1044" y="2534"/>
                  </a:lnTo>
                  <a:lnTo>
                    <a:pt x="1042" y="2534"/>
                  </a:lnTo>
                  <a:lnTo>
                    <a:pt x="1042" y="2532"/>
                  </a:lnTo>
                  <a:lnTo>
                    <a:pt x="1040" y="2532"/>
                  </a:lnTo>
                  <a:lnTo>
                    <a:pt x="1038" y="2532"/>
                  </a:lnTo>
                  <a:lnTo>
                    <a:pt x="1038" y="2530"/>
                  </a:lnTo>
                  <a:lnTo>
                    <a:pt x="1038" y="2528"/>
                  </a:lnTo>
                  <a:lnTo>
                    <a:pt x="1036" y="2528"/>
                  </a:lnTo>
                  <a:lnTo>
                    <a:pt x="1035" y="2528"/>
                  </a:lnTo>
                  <a:lnTo>
                    <a:pt x="1035" y="2530"/>
                  </a:lnTo>
                  <a:lnTo>
                    <a:pt x="1035" y="2528"/>
                  </a:lnTo>
                  <a:lnTo>
                    <a:pt x="1033" y="2528"/>
                  </a:lnTo>
                  <a:lnTo>
                    <a:pt x="1031" y="2528"/>
                  </a:lnTo>
                  <a:lnTo>
                    <a:pt x="1031" y="2530"/>
                  </a:lnTo>
                  <a:lnTo>
                    <a:pt x="1033" y="2530"/>
                  </a:lnTo>
                  <a:lnTo>
                    <a:pt x="1033" y="2532"/>
                  </a:lnTo>
                  <a:lnTo>
                    <a:pt x="1031" y="2532"/>
                  </a:lnTo>
                  <a:lnTo>
                    <a:pt x="1031" y="2534"/>
                  </a:lnTo>
                  <a:lnTo>
                    <a:pt x="1029" y="2534"/>
                  </a:lnTo>
                  <a:lnTo>
                    <a:pt x="1029" y="2536"/>
                  </a:lnTo>
                  <a:lnTo>
                    <a:pt x="1027" y="2536"/>
                  </a:lnTo>
                  <a:lnTo>
                    <a:pt x="1025" y="2536"/>
                  </a:lnTo>
                  <a:lnTo>
                    <a:pt x="1023" y="2534"/>
                  </a:lnTo>
                  <a:lnTo>
                    <a:pt x="1022" y="2534"/>
                  </a:lnTo>
                  <a:lnTo>
                    <a:pt x="1020" y="2534"/>
                  </a:lnTo>
                  <a:lnTo>
                    <a:pt x="1020" y="2532"/>
                  </a:lnTo>
                  <a:lnTo>
                    <a:pt x="1018" y="2532"/>
                  </a:lnTo>
                  <a:lnTo>
                    <a:pt x="1018" y="2530"/>
                  </a:lnTo>
                  <a:lnTo>
                    <a:pt x="1018" y="2528"/>
                  </a:lnTo>
                  <a:lnTo>
                    <a:pt x="1018" y="2526"/>
                  </a:lnTo>
                  <a:lnTo>
                    <a:pt x="1016" y="2525"/>
                  </a:lnTo>
                  <a:lnTo>
                    <a:pt x="1016" y="2523"/>
                  </a:lnTo>
                  <a:lnTo>
                    <a:pt x="1014" y="2523"/>
                  </a:lnTo>
                  <a:lnTo>
                    <a:pt x="1014" y="2521"/>
                  </a:lnTo>
                  <a:lnTo>
                    <a:pt x="1012" y="2521"/>
                  </a:lnTo>
                  <a:lnTo>
                    <a:pt x="1011" y="2521"/>
                  </a:lnTo>
                  <a:lnTo>
                    <a:pt x="1011" y="2523"/>
                  </a:lnTo>
                  <a:lnTo>
                    <a:pt x="1009" y="2523"/>
                  </a:lnTo>
                  <a:lnTo>
                    <a:pt x="1007" y="2523"/>
                  </a:lnTo>
                  <a:lnTo>
                    <a:pt x="1007" y="2525"/>
                  </a:lnTo>
                  <a:lnTo>
                    <a:pt x="1007" y="2526"/>
                  </a:lnTo>
                  <a:lnTo>
                    <a:pt x="1005" y="2526"/>
                  </a:lnTo>
                  <a:lnTo>
                    <a:pt x="1005" y="2528"/>
                  </a:lnTo>
                  <a:lnTo>
                    <a:pt x="1003" y="2528"/>
                  </a:lnTo>
                  <a:lnTo>
                    <a:pt x="1001" y="2528"/>
                  </a:lnTo>
                  <a:lnTo>
                    <a:pt x="999" y="2530"/>
                  </a:lnTo>
                  <a:lnTo>
                    <a:pt x="998" y="2530"/>
                  </a:lnTo>
                  <a:lnTo>
                    <a:pt x="998" y="2528"/>
                  </a:lnTo>
                  <a:lnTo>
                    <a:pt x="996" y="2528"/>
                  </a:lnTo>
                  <a:lnTo>
                    <a:pt x="994" y="2528"/>
                  </a:lnTo>
                  <a:lnTo>
                    <a:pt x="994" y="2526"/>
                  </a:lnTo>
                  <a:lnTo>
                    <a:pt x="992" y="2526"/>
                  </a:lnTo>
                  <a:lnTo>
                    <a:pt x="990" y="2526"/>
                  </a:lnTo>
                  <a:lnTo>
                    <a:pt x="988" y="2526"/>
                  </a:lnTo>
                  <a:lnTo>
                    <a:pt x="987" y="2526"/>
                  </a:lnTo>
                  <a:lnTo>
                    <a:pt x="985" y="2528"/>
                  </a:lnTo>
                  <a:lnTo>
                    <a:pt x="983" y="2528"/>
                  </a:lnTo>
                  <a:lnTo>
                    <a:pt x="983" y="2530"/>
                  </a:lnTo>
                  <a:lnTo>
                    <a:pt x="983" y="2532"/>
                  </a:lnTo>
                  <a:lnTo>
                    <a:pt x="983" y="2534"/>
                  </a:lnTo>
                  <a:lnTo>
                    <a:pt x="985" y="2534"/>
                  </a:lnTo>
                  <a:lnTo>
                    <a:pt x="987" y="2536"/>
                  </a:lnTo>
                  <a:lnTo>
                    <a:pt x="987" y="2538"/>
                  </a:lnTo>
                  <a:lnTo>
                    <a:pt x="987" y="2539"/>
                  </a:lnTo>
                  <a:lnTo>
                    <a:pt x="988" y="2539"/>
                  </a:lnTo>
                  <a:lnTo>
                    <a:pt x="988" y="2541"/>
                  </a:lnTo>
                  <a:lnTo>
                    <a:pt x="988" y="2543"/>
                  </a:lnTo>
                  <a:lnTo>
                    <a:pt x="990" y="2543"/>
                  </a:lnTo>
                  <a:lnTo>
                    <a:pt x="990" y="2545"/>
                  </a:lnTo>
                  <a:lnTo>
                    <a:pt x="988" y="2547"/>
                  </a:lnTo>
                  <a:lnTo>
                    <a:pt x="990" y="2549"/>
                  </a:lnTo>
                  <a:lnTo>
                    <a:pt x="992" y="2549"/>
                  </a:lnTo>
                  <a:lnTo>
                    <a:pt x="990" y="2549"/>
                  </a:lnTo>
                  <a:lnTo>
                    <a:pt x="990" y="2550"/>
                  </a:lnTo>
                  <a:lnTo>
                    <a:pt x="990" y="2552"/>
                  </a:lnTo>
                  <a:lnTo>
                    <a:pt x="990" y="2554"/>
                  </a:lnTo>
                  <a:lnTo>
                    <a:pt x="988" y="2554"/>
                  </a:lnTo>
                  <a:lnTo>
                    <a:pt x="990" y="2556"/>
                  </a:lnTo>
                  <a:lnTo>
                    <a:pt x="990" y="2558"/>
                  </a:lnTo>
                  <a:lnTo>
                    <a:pt x="988" y="2558"/>
                  </a:lnTo>
                  <a:lnTo>
                    <a:pt x="988" y="2560"/>
                  </a:lnTo>
                  <a:lnTo>
                    <a:pt x="990" y="2560"/>
                  </a:lnTo>
                  <a:lnTo>
                    <a:pt x="990" y="2562"/>
                  </a:lnTo>
                  <a:lnTo>
                    <a:pt x="990" y="2563"/>
                  </a:lnTo>
                  <a:lnTo>
                    <a:pt x="992" y="2563"/>
                  </a:lnTo>
                  <a:lnTo>
                    <a:pt x="992" y="2565"/>
                  </a:lnTo>
                  <a:lnTo>
                    <a:pt x="992" y="2567"/>
                  </a:lnTo>
                  <a:lnTo>
                    <a:pt x="994" y="2567"/>
                  </a:lnTo>
                  <a:lnTo>
                    <a:pt x="996" y="2567"/>
                  </a:lnTo>
                  <a:lnTo>
                    <a:pt x="996" y="2569"/>
                  </a:lnTo>
                  <a:lnTo>
                    <a:pt x="998" y="2569"/>
                  </a:lnTo>
                  <a:lnTo>
                    <a:pt x="999" y="2569"/>
                  </a:lnTo>
                  <a:lnTo>
                    <a:pt x="1001" y="2569"/>
                  </a:lnTo>
                  <a:lnTo>
                    <a:pt x="1001" y="2571"/>
                  </a:lnTo>
                  <a:lnTo>
                    <a:pt x="1003" y="2571"/>
                  </a:lnTo>
                  <a:lnTo>
                    <a:pt x="1005" y="2571"/>
                  </a:lnTo>
                  <a:lnTo>
                    <a:pt x="1005" y="2573"/>
                  </a:lnTo>
                  <a:lnTo>
                    <a:pt x="1005" y="2574"/>
                  </a:lnTo>
                  <a:lnTo>
                    <a:pt x="1007" y="2574"/>
                  </a:lnTo>
                  <a:lnTo>
                    <a:pt x="1007" y="2576"/>
                  </a:lnTo>
                  <a:lnTo>
                    <a:pt x="1009" y="2578"/>
                  </a:lnTo>
                  <a:lnTo>
                    <a:pt x="1009" y="2580"/>
                  </a:lnTo>
                  <a:lnTo>
                    <a:pt x="1009" y="2582"/>
                  </a:lnTo>
                  <a:lnTo>
                    <a:pt x="1011" y="2582"/>
                  </a:lnTo>
                  <a:lnTo>
                    <a:pt x="1011" y="2580"/>
                  </a:lnTo>
                  <a:lnTo>
                    <a:pt x="1012" y="2580"/>
                  </a:lnTo>
                  <a:lnTo>
                    <a:pt x="1012" y="2578"/>
                  </a:lnTo>
                  <a:lnTo>
                    <a:pt x="1014" y="2578"/>
                  </a:lnTo>
                  <a:lnTo>
                    <a:pt x="1014" y="2576"/>
                  </a:lnTo>
                  <a:lnTo>
                    <a:pt x="1016" y="2576"/>
                  </a:lnTo>
                  <a:lnTo>
                    <a:pt x="1018" y="2578"/>
                  </a:lnTo>
                  <a:lnTo>
                    <a:pt x="1016" y="2578"/>
                  </a:lnTo>
                  <a:lnTo>
                    <a:pt x="1016" y="2580"/>
                  </a:lnTo>
                  <a:lnTo>
                    <a:pt x="1018" y="2580"/>
                  </a:lnTo>
                  <a:lnTo>
                    <a:pt x="1018" y="2582"/>
                  </a:lnTo>
                  <a:lnTo>
                    <a:pt x="1020" y="2582"/>
                  </a:lnTo>
                  <a:lnTo>
                    <a:pt x="1020" y="2580"/>
                  </a:lnTo>
                  <a:lnTo>
                    <a:pt x="1022" y="2580"/>
                  </a:lnTo>
                  <a:lnTo>
                    <a:pt x="1023" y="2580"/>
                  </a:lnTo>
                  <a:lnTo>
                    <a:pt x="1023" y="2582"/>
                  </a:lnTo>
                  <a:lnTo>
                    <a:pt x="1025" y="2582"/>
                  </a:lnTo>
                  <a:lnTo>
                    <a:pt x="1025" y="2584"/>
                  </a:lnTo>
                  <a:lnTo>
                    <a:pt x="1027" y="2586"/>
                  </a:lnTo>
                  <a:lnTo>
                    <a:pt x="1027" y="2587"/>
                  </a:lnTo>
                  <a:lnTo>
                    <a:pt x="1029" y="2587"/>
                  </a:lnTo>
                  <a:lnTo>
                    <a:pt x="1029" y="2589"/>
                  </a:lnTo>
                  <a:lnTo>
                    <a:pt x="1029" y="2591"/>
                  </a:lnTo>
                  <a:lnTo>
                    <a:pt x="1029" y="2593"/>
                  </a:lnTo>
                  <a:lnTo>
                    <a:pt x="1031" y="2593"/>
                  </a:lnTo>
                  <a:lnTo>
                    <a:pt x="1031" y="2595"/>
                  </a:lnTo>
                  <a:lnTo>
                    <a:pt x="1031" y="2597"/>
                  </a:lnTo>
                  <a:lnTo>
                    <a:pt x="1029" y="2598"/>
                  </a:lnTo>
                  <a:lnTo>
                    <a:pt x="1029" y="2600"/>
                  </a:lnTo>
                  <a:lnTo>
                    <a:pt x="1031" y="2602"/>
                  </a:lnTo>
                  <a:lnTo>
                    <a:pt x="1033" y="2602"/>
                  </a:lnTo>
                  <a:lnTo>
                    <a:pt x="1033" y="2604"/>
                  </a:lnTo>
                  <a:lnTo>
                    <a:pt x="1035" y="2606"/>
                  </a:lnTo>
                  <a:lnTo>
                    <a:pt x="1036" y="2606"/>
                  </a:lnTo>
                  <a:lnTo>
                    <a:pt x="1036" y="2608"/>
                  </a:lnTo>
                  <a:lnTo>
                    <a:pt x="1038" y="2608"/>
                  </a:lnTo>
                  <a:lnTo>
                    <a:pt x="1040" y="2608"/>
                  </a:lnTo>
                  <a:lnTo>
                    <a:pt x="1038" y="2610"/>
                  </a:lnTo>
                  <a:lnTo>
                    <a:pt x="1040" y="2610"/>
                  </a:lnTo>
                  <a:lnTo>
                    <a:pt x="1040" y="2611"/>
                  </a:lnTo>
                  <a:lnTo>
                    <a:pt x="1040" y="2613"/>
                  </a:lnTo>
                  <a:lnTo>
                    <a:pt x="1038" y="2613"/>
                  </a:lnTo>
                  <a:lnTo>
                    <a:pt x="1036" y="2613"/>
                  </a:lnTo>
                  <a:lnTo>
                    <a:pt x="1036" y="2615"/>
                  </a:lnTo>
                  <a:lnTo>
                    <a:pt x="1035" y="2615"/>
                  </a:lnTo>
                  <a:lnTo>
                    <a:pt x="1035" y="2617"/>
                  </a:lnTo>
                  <a:lnTo>
                    <a:pt x="1035" y="2619"/>
                  </a:lnTo>
                  <a:lnTo>
                    <a:pt x="1033" y="2621"/>
                  </a:lnTo>
                  <a:lnTo>
                    <a:pt x="1031" y="2621"/>
                  </a:lnTo>
                  <a:lnTo>
                    <a:pt x="1029" y="2621"/>
                  </a:lnTo>
                  <a:lnTo>
                    <a:pt x="1027" y="2621"/>
                  </a:lnTo>
                  <a:lnTo>
                    <a:pt x="1025" y="2621"/>
                  </a:lnTo>
                  <a:lnTo>
                    <a:pt x="1023" y="2622"/>
                  </a:lnTo>
                  <a:lnTo>
                    <a:pt x="1023" y="2621"/>
                  </a:lnTo>
                  <a:lnTo>
                    <a:pt x="1022" y="2621"/>
                  </a:lnTo>
                  <a:lnTo>
                    <a:pt x="1020" y="2621"/>
                  </a:lnTo>
                  <a:lnTo>
                    <a:pt x="1018" y="2621"/>
                  </a:lnTo>
                  <a:lnTo>
                    <a:pt x="1018" y="2619"/>
                  </a:lnTo>
                  <a:lnTo>
                    <a:pt x="1016" y="2619"/>
                  </a:lnTo>
                  <a:lnTo>
                    <a:pt x="1016" y="2621"/>
                  </a:lnTo>
                  <a:lnTo>
                    <a:pt x="1014" y="2621"/>
                  </a:lnTo>
                  <a:lnTo>
                    <a:pt x="1014" y="2622"/>
                  </a:lnTo>
                  <a:lnTo>
                    <a:pt x="1014" y="2624"/>
                  </a:lnTo>
                  <a:lnTo>
                    <a:pt x="1014" y="2626"/>
                  </a:lnTo>
                  <a:lnTo>
                    <a:pt x="1014" y="2628"/>
                  </a:lnTo>
                  <a:lnTo>
                    <a:pt x="1014" y="2630"/>
                  </a:lnTo>
                  <a:lnTo>
                    <a:pt x="1014" y="2632"/>
                  </a:lnTo>
                  <a:lnTo>
                    <a:pt x="1014" y="2634"/>
                  </a:lnTo>
                  <a:lnTo>
                    <a:pt x="1014" y="2635"/>
                  </a:lnTo>
                  <a:lnTo>
                    <a:pt x="1014" y="2637"/>
                  </a:lnTo>
                  <a:lnTo>
                    <a:pt x="1016" y="2637"/>
                  </a:lnTo>
                  <a:lnTo>
                    <a:pt x="1016" y="2639"/>
                  </a:lnTo>
                  <a:lnTo>
                    <a:pt x="1016" y="2641"/>
                  </a:lnTo>
                  <a:lnTo>
                    <a:pt x="1016" y="2643"/>
                  </a:lnTo>
                  <a:lnTo>
                    <a:pt x="1016" y="2645"/>
                  </a:lnTo>
                  <a:lnTo>
                    <a:pt x="1016" y="2646"/>
                  </a:lnTo>
                  <a:lnTo>
                    <a:pt x="1016" y="2648"/>
                  </a:lnTo>
                  <a:lnTo>
                    <a:pt x="1016" y="2650"/>
                  </a:lnTo>
                  <a:lnTo>
                    <a:pt x="1016" y="2652"/>
                  </a:lnTo>
                  <a:lnTo>
                    <a:pt x="1014" y="2652"/>
                  </a:lnTo>
                  <a:lnTo>
                    <a:pt x="1014" y="2654"/>
                  </a:lnTo>
                  <a:lnTo>
                    <a:pt x="1014" y="2656"/>
                  </a:lnTo>
                  <a:lnTo>
                    <a:pt x="1014" y="2658"/>
                  </a:lnTo>
                  <a:lnTo>
                    <a:pt x="1016" y="2659"/>
                  </a:lnTo>
                  <a:lnTo>
                    <a:pt x="1016" y="2661"/>
                  </a:lnTo>
                  <a:lnTo>
                    <a:pt x="1014" y="2661"/>
                  </a:lnTo>
                  <a:lnTo>
                    <a:pt x="1014" y="2663"/>
                  </a:lnTo>
                  <a:lnTo>
                    <a:pt x="1014" y="2665"/>
                  </a:lnTo>
                  <a:lnTo>
                    <a:pt x="1014" y="2667"/>
                  </a:lnTo>
                  <a:lnTo>
                    <a:pt x="1014" y="2669"/>
                  </a:lnTo>
                  <a:lnTo>
                    <a:pt x="1014" y="2670"/>
                  </a:lnTo>
                  <a:lnTo>
                    <a:pt x="1014" y="2672"/>
                  </a:lnTo>
                  <a:lnTo>
                    <a:pt x="1014" y="2674"/>
                  </a:lnTo>
                  <a:lnTo>
                    <a:pt x="1012" y="2674"/>
                  </a:lnTo>
                  <a:lnTo>
                    <a:pt x="1012" y="2676"/>
                  </a:lnTo>
                  <a:lnTo>
                    <a:pt x="1012" y="2678"/>
                  </a:lnTo>
                  <a:lnTo>
                    <a:pt x="1012" y="2680"/>
                  </a:lnTo>
                  <a:lnTo>
                    <a:pt x="1012" y="2682"/>
                  </a:lnTo>
                  <a:lnTo>
                    <a:pt x="1011" y="2682"/>
                  </a:lnTo>
                  <a:lnTo>
                    <a:pt x="1009" y="2682"/>
                  </a:lnTo>
                  <a:lnTo>
                    <a:pt x="1007" y="2680"/>
                  </a:lnTo>
                  <a:lnTo>
                    <a:pt x="1005" y="2680"/>
                  </a:lnTo>
                  <a:lnTo>
                    <a:pt x="1003" y="2680"/>
                  </a:lnTo>
                  <a:lnTo>
                    <a:pt x="1003" y="2678"/>
                  </a:lnTo>
                  <a:lnTo>
                    <a:pt x="1001" y="2678"/>
                  </a:lnTo>
                  <a:lnTo>
                    <a:pt x="999" y="2678"/>
                  </a:lnTo>
                  <a:lnTo>
                    <a:pt x="999" y="2680"/>
                  </a:lnTo>
                  <a:lnTo>
                    <a:pt x="998" y="2680"/>
                  </a:lnTo>
                  <a:lnTo>
                    <a:pt x="998" y="2682"/>
                  </a:lnTo>
                  <a:lnTo>
                    <a:pt x="998" y="2683"/>
                  </a:lnTo>
                  <a:lnTo>
                    <a:pt x="998" y="2685"/>
                  </a:lnTo>
                  <a:lnTo>
                    <a:pt x="998" y="2687"/>
                  </a:lnTo>
                  <a:lnTo>
                    <a:pt x="998" y="2689"/>
                  </a:lnTo>
                  <a:lnTo>
                    <a:pt x="996" y="2689"/>
                  </a:lnTo>
                  <a:lnTo>
                    <a:pt x="996" y="2691"/>
                  </a:lnTo>
                  <a:lnTo>
                    <a:pt x="994" y="2693"/>
                  </a:lnTo>
                  <a:lnTo>
                    <a:pt x="992" y="2694"/>
                  </a:lnTo>
                  <a:lnTo>
                    <a:pt x="992" y="2696"/>
                  </a:lnTo>
                  <a:lnTo>
                    <a:pt x="990" y="2696"/>
                  </a:lnTo>
                  <a:lnTo>
                    <a:pt x="990" y="2698"/>
                  </a:lnTo>
                  <a:lnTo>
                    <a:pt x="990" y="2700"/>
                  </a:lnTo>
                  <a:lnTo>
                    <a:pt x="992" y="2700"/>
                  </a:lnTo>
                  <a:lnTo>
                    <a:pt x="992" y="2702"/>
                  </a:lnTo>
                  <a:lnTo>
                    <a:pt x="994" y="2702"/>
                  </a:lnTo>
                  <a:lnTo>
                    <a:pt x="994" y="2704"/>
                  </a:lnTo>
                  <a:lnTo>
                    <a:pt x="994" y="2706"/>
                  </a:lnTo>
                  <a:lnTo>
                    <a:pt x="992" y="2706"/>
                  </a:lnTo>
                  <a:lnTo>
                    <a:pt x="992" y="2707"/>
                  </a:lnTo>
                  <a:lnTo>
                    <a:pt x="992" y="2709"/>
                  </a:lnTo>
                  <a:lnTo>
                    <a:pt x="992" y="2711"/>
                  </a:lnTo>
                  <a:lnTo>
                    <a:pt x="992" y="2713"/>
                  </a:lnTo>
                  <a:lnTo>
                    <a:pt x="994" y="2713"/>
                  </a:lnTo>
                  <a:lnTo>
                    <a:pt x="994" y="2715"/>
                  </a:lnTo>
                  <a:lnTo>
                    <a:pt x="994" y="2717"/>
                  </a:lnTo>
                  <a:lnTo>
                    <a:pt x="996" y="2717"/>
                  </a:lnTo>
                  <a:lnTo>
                    <a:pt x="996" y="2718"/>
                  </a:lnTo>
                  <a:lnTo>
                    <a:pt x="994" y="2718"/>
                  </a:lnTo>
                  <a:lnTo>
                    <a:pt x="994" y="2720"/>
                  </a:lnTo>
                  <a:lnTo>
                    <a:pt x="992" y="2722"/>
                  </a:lnTo>
                  <a:lnTo>
                    <a:pt x="994" y="2722"/>
                  </a:lnTo>
                  <a:lnTo>
                    <a:pt x="996" y="2722"/>
                  </a:lnTo>
                  <a:lnTo>
                    <a:pt x="996" y="2724"/>
                  </a:lnTo>
                  <a:lnTo>
                    <a:pt x="998" y="2724"/>
                  </a:lnTo>
                  <a:lnTo>
                    <a:pt x="998" y="2726"/>
                  </a:lnTo>
                  <a:lnTo>
                    <a:pt x="999" y="2726"/>
                  </a:lnTo>
                  <a:lnTo>
                    <a:pt x="999" y="2724"/>
                  </a:lnTo>
                  <a:lnTo>
                    <a:pt x="999" y="2722"/>
                  </a:lnTo>
                  <a:lnTo>
                    <a:pt x="999" y="2720"/>
                  </a:lnTo>
                  <a:lnTo>
                    <a:pt x="999" y="2718"/>
                  </a:lnTo>
                  <a:lnTo>
                    <a:pt x="1001" y="2718"/>
                  </a:lnTo>
                  <a:lnTo>
                    <a:pt x="1003" y="2718"/>
                  </a:lnTo>
                  <a:lnTo>
                    <a:pt x="1005" y="2718"/>
                  </a:lnTo>
                  <a:lnTo>
                    <a:pt x="1005" y="2720"/>
                  </a:lnTo>
                  <a:lnTo>
                    <a:pt x="1007" y="2720"/>
                  </a:lnTo>
                  <a:lnTo>
                    <a:pt x="1007" y="2722"/>
                  </a:lnTo>
                  <a:lnTo>
                    <a:pt x="1009" y="2722"/>
                  </a:lnTo>
                  <a:lnTo>
                    <a:pt x="1009" y="2724"/>
                  </a:lnTo>
                  <a:lnTo>
                    <a:pt x="1011" y="2724"/>
                  </a:lnTo>
                  <a:lnTo>
                    <a:pt x="1012" y="2724"/>
                  </a:lnTo>
                  <a:lnTo>
                    <a:pt x="1014" y="2726"/>
                  </a:lnTo>
                  <a:lnTo>
                    <a:pt x="1016" y="2728"/>
                  </a:lnTo>
                  <a:lnTo>
                    <a:pt x="1018" y="2728"/>
                  </a:lnTo>
                  <a:lnTo>
                    <a:pt x="1020" y="2728"/>
                  </a:lnTo>
                  <a:lnTo>
                    <a:pt x="1022" y="2728"/>
                  </a:lnTo>
                  <a:lnTo>
                    <a:pt x="1022" y="2730"/>
                  </a:lnTo>
                  <a:lnTo>
                    <a:pt x="1023" y="2730"/>
                  </a:lnTo>
                  <a:lnTo>
                    <a:pt x="1023" y="2731"/>
                  </a:lnTo>
                  <a:lnTo>
                    <a:pt x="1023" y="2733"/>
                  </a:lnTo>
                  <a:lnTo>
                    <a:pt x="1025" y="2733"/>
                  </a:lnTo>
                  <a:lnTo>
                    <a:pt x="1027" y="2733"/>
                  </a:lnTo>
                  <a:lnTo>
                    <a:pt x="1027" y="2735"/>
                  </a:lnTo>
                  <a:lnTo>
                    <a:pt x="1029" y="2735"/>
                  </a:lnTo>
                  <a:lnTo>
                    <a:pt x="1031" y="2735"/>
                  </a:lnTo>
                  <a:lnTo>
                    <a:pt x="1033" y="2735"/>
                  </a:lnTo>
                  <a:lnTo>
                    <a:pt x="1033" y="2737"/>
                  </a:lnTo>
                  <a:lnTo>
                    <a:pt x="1035" y="2737"/>
                  </a:lnTo>
                  <a:lnTo>
                    <a:pt x="1036" y="2737"/>
                  </a:lnTo>
                  <a:lnTo>
                    <a:pt x="1038" y="2735"/>
                  </a:lnTo>
                  <a:lnTo>
                    <a:pt x="1040" y="2735"/>
                  </a:lnTo>
                  <a:lnTo>
                    <a:pt x="1040" y="2733"/>
                  </a:lnTo>
                  <a:lnTo>
                    <a:pt x="1040" y="2731"/>
                  </a:lnTo>
                  <a:lnTo>
                    <a:pt x="1042" y="2731"/>
                  </a:lnTo>
                  <a:lnTo>
                    <a:pt x="1044" y="2731"/>
                  </a:lnTo>
                  <a:lnTo>
                    <a:pt x="1044" y="2730"/>
                  </a:lnTo>
                  <a:lnTo>
                    <a:pt x="1044" y="2731"/>
                  </a:lnTo>
                  <a:lnTo>
                    <a:pt x="1046" y="2731"/>
                  </a:lnTo>
                  <a:lnTo>
                    <a:pt x="1047" y="2733"/>
                  </a:lnTo>
                  <a:lnTo>
                    <a:pt x="1047" y="2731"/>
                  </a:lnTo>
                  <a:lnTo>
                    <a:pt x="1049" y="2731"/>
                  </a:lnTo>
                  <a:lnTo>
                    <a:pt x="1051" y="2731"/>
                  </a:lnTo>
                  <a:lnTo>
                    <a:pt x="1051" y="2733"/>
                  </a:lnTo>
                  <a:lnTo>
                    <a:pt x="1051" y="2731"/>
                  </a:lnTo>
                  <a:lnTo>
                    <a:pt x="1053" y="2731"/>
                  </a:lnTo>
                  <a:lnTo>
                    <a:pt x="1055" y="2731"/>
                  </a:lnTo>
                  <a:lnTo>
                    <a:pt x="1055" y="2733"/>
                  </a:lnTo>
                  <a:lnTo>
                    <a:pt x="1057" y="2733"/>
                  </a:lnTo>
                  <a:lnTo>
                    <a:pt x="1059" y="2733"/>
                  </a:lnTo>
                  <a:lnTo>
                    <a:pt x="1059" y="2735"/>
                  </a:lnTo>
                  <a:lnTo>
                    <a:pt x="1060" y="2737"/>
                  </a:lnTo>
                  <a:lnTo>
                    <a:pt x="1060" y="2739"/>
                  </a:lnTo>
                  <a:lnTo>
                    <a:pt x="1060" y="2741"/>
                  </a:lnTo>
                  <a:lnTo>
                    <a:pt x="1062" y="2741"/>
                  </a:lnTo>
                  <a:lnTo>
                    <a:pt x="1064" y="2741"/>
                  </a:lnTo>
                  <a:lnTo>
                    <a:pt x="1066" y="2741"/>
                  </a:lnTo>
                  <a:lnTo>
                    <a:pt x="1068" y="2742"/>
                  </a:lnTo>
                  <a:lnTo>
                    <a:pt x="1070" y="2744"/>
                  </a:lnTo>
                  <a:lnTo>
                    <a:pt x="1070" y="2746"/>
                  </a:lnTo>
                  <a:lnTo>
                    <a:pt x="1071" y="2746"/>
                  </a:lnTo>
                  <a:lnTo>
                    <a:pt x="1071" y="2748"/>
                  </a:lnTo>
                  <a:lnTo>
                    <a:pt x="1073" y="2748"/>
                  </a:lnTo>
                  <a:lnTo>
                    <a:pt x="1073" y="2750"/>
                  </a:lnTo>
                  <a:lnTo>
                    <a:pt x="1075" y="2752"/>
                  </a:lnTo>
                  <a:lnTo>
                    <a:pt x="1075" y="2754"/>
                  </a:lnTo>
                  <a:lnTo>
                    <a:pt x="1077" y="2754"/>
                  </a:lnTo>
                  <a:lnTo>
                    <a:pt x="1079" y="2754"/>
                  </a:lnTo>
                  <a:lnTo>
                    <a:pt x="1081" y="2754"/>
                  </a:lnTo>
                  <a:lnTo>
                    <a:pt x="1081" y="2755"/>
                  </a:lnTo>
                  <a:lnTo>
                    <a:pt x="1081" y="2757"/>
                  </a:lnTo>
                  <a:lnTo>
                    <a:pt x="1083" y="2757"/>
                  </a:lnTo>
                  <a:lnTo>
                    <a:pt x="1084" y="2757"/>
                  </a:lnTo>
                  <a:lnTo>
                    <a:pt x="1084" y="2755"/>
                  </a:lnTo>
                  <a:lnTo>
                    <a:pt x="1086" y="2755"/>
                  </a:lnTo>
                  <a:lnTo>
                    <a:pt x="1088" y="2755"/>
                  </a:lnTo>
                  <a:lnTo>
                    <a:pt x="1088" y="2757"/>
                  </a:lnTo>
                  <a:lnTo>
                    <a:pt x="1090" y="2759"/>
                  </a:lnTo>
                  <a:lnTo>
                    <a:pt x="1090" y="2761"/>
                  </a:lnTo>
                  <a:lnTo>
                    <a:pt x="1092" y="2761"/>
                  </a:lnTo>
                  <a:lnTo>
                    <a:pt x="1092" y="2763"/>
                  </a:lnTo>
                  <a:lnTo>
                    <a:pt x="1094" y="2763"/>
                  </a:lnTo>
                  <a:lnTo>
                    <a:pt x="1095" y="2763"/>
                  </a:lnTo>
                  <a:lnTo>
                    <a:pt x="1095" y="2765"/>
                  </a:lnTo>
                  <a:lnTo>
                    <a:pt x="1097" y="2765"/>
                  </a:lnTo>
                  <a:lnTo>
                    <a:pt x="1099" y="2765"/>
                  </a:lnTo>
                  <a:lnTo>
                    <a:pt x="1099" y="2767"/>
                  </a:lnTo>
                  <a:lnTo>
                    <a:pt x="1101" y="2768"/>
                  </a:lnTo>
                  <a:lnTo>
                    <a:pt x="1103" y="2768"/>
                  </a:lnTo>
                  <a:lnTo>
                    <a:pt x="1103" y="2770"/>
                  </a:lnTo>
                  <a:lnTo>
                    <a:pt x="1105" y="2770"/>
                  </a:lnTo>
                  <a:lnTo>
                    <a:pt x="1105" y="2772"/>
                  </a:lnTo>
                  <a:lnTo>
                    <a:pt x="1107" y="2772"/>
                  </a:lnTo>
                  <a:lnTo>
                    <a:pt x="1108" y="2772"/>
                  </a:lnTo>
                  <a:lnTo>
                    <a:pt x="1108" y="2774"/>
                  </a:lnTo>
                  <a:lnTo>
                    <a:pt x="1110" y="2774"/>
                  </a:lnTo>
                  <a:lnTo>
                    <a:pt x="1112" y="2774"/>
                  </a:lnTo>
                  <a:lnTo>
                    <a:pt x="1112" y="2776"/>
                  </a:lnTo>
                  <a:lnTo>
                    <a:pt x="1114" y="2776"/>
                  </a:lnTo>
                  <a:lnTo>
                    <a:pt x="1116" y="2776"/>
                  </a:lnTo>
                  <a:lnTo>
                    <a:pt x="1116" y="2774"/>
                  </a:lnTo>
                  <a:lnTo>
                    <a:pt x="1118" y="2774"/>
                  </a:lnTo>
                  <a:lnTo>
                    <a:pt x="1118" y="2776"/>
                  </a:lnTo>
                  <a:lnTo>
                    <a:pt x="1119" y="2776"/>
                  </a:lnTo>
                  <a:lnTo>
                    <a:pt x="1121" y="2774"/>
                  </a:lnTo>
                  <a:lnTo>
                    <a:pt x="1123" y="2774"/>
                  </a:lnTo>
                  <a:lnTo>
                    <a:pt x="1123" y="2776"/>
                  </a:lnTo>
                  <a:lnTo>
                    <a:pt x="1125" y="2776"/>
                  </a:lnTo>
                  <a:lnTo>
                    <a:pt x="1127" y="2776"/>
                  </a:lnTo>
                  <a:lnTo>
                    <a:pt x="1129" y="2776"/>
                  </a:lnTo>
                  <a:lnTo>
                    <a:pt x="1131" y="2776"/>
                  </a:lnTo>
                  <a:lnTo>
                    <a:pt x="1131" y="2778"/>
                  </a:lnTo>
                  <a:lnTo>
                    <a:pt x="1132" y="2778"/>
                  </a:lnTo>
                  <a:lnTo>
                    <a:pt x="1134" y="2778"/>
                  </a:lnTo>
                  <a:lnTo>
                    <a:pt x="1136" y="2779"/>
                  </a:lnTo>
                  <a:lnTo>
                    <a:pt x="1138" y="2781"/>
                  </a:lnTo>
                  <a:lnTo>
                    <a:pt x="1140" y="2781"/>
                  </a:lnTo>
                  <a:lnTo>
                    <a:pt x="1142" y="2781"/>
                  </a:lnTo>
                  <a:lnTo>
                    <a:pt x="1142" y="2779"/>
                  </a:lnTo>
                  <a:lnTo>
                    <a:pt x="1142" y="2781"/>
                  </a:lnTo>
                  <a:lnTo>
                    <a:pt x="1143" y="2781"/>
                  </a:lnTo>
                  <a:lnTo>
                    <a:pt x="1145" y="2781"/>
                  </a:lnTo>
                  <a:lnTo>
                    <a:pt x="1145" y="2779"/>
                  </a:lnTo>
                  <a:lnTo>
                    <a:pt x="1145" y="2778"/>
                  </a:lnTo>
                  <a:lnTo>
                    <a:pt x="1147" y="2778"/>
                  </a:lnTo>
                  <a:lnTo>
                    <a:pt x="1147" y="2776"/>
                  </a:lnTo>
                  <a:lnTo>
                    <a:pt x="1149" y="2776"/>
                  </a:lnTo>
                  <a:lnTo>
                    <a:pt x="1151" y="2776"/>
                  </a:lnTo>
                  <a:lnTo>
                    <a:pt x="1151" y="2774"/>
                  </a:lnTo>
                  <a:lnTo>
                    <a:pt x="1151" y="2772"/>
                  </a:lnTo>
                  <a:lnTo>
                    <a:pt x="1153" y="2772"/>
                  </a:lnTo>
                  <a:lnTo>
                    <a:pt x="1155" y="2772"/>
                  </a:lnTo>
                  <a:lnTo>
                    <a:pt x="1155" y="2770"/>
                  </a:lnTo>
                  <a:lnTo>
                    <a:pt x="1155" y="2768"/>
                  </a:lnTo>
                  <a:lnTo>
                    <a:pt x="1156" y="2768"/>
                  </a:lnTo>
                  <a:lnTo>
                    <a:pt x="1158" y="2768"/>
                  </a:lnTo>
                  <a:lnTo>
                    <a:pt x="1160" y="2768"/>
                  </a:lnTo>
                  <a:lnTo>
                    <a:pt x="1160" y="2770"/>
                  </a:lnTo>
                  <a:lnTo>
                    <a:pt x="1162" y="2770"/>
                  </a:lnTo>
                  <a:lnTo>
                    <a:pt x="1164" y="2770"/>
                  </a:lnTo>
                  <a:lnTo>
                    <a:pt x="1164" y="2768"/>
                  </a:lnTo>
                  <a:lnTo>
                    <a:pt x="1164" y="2767"/>
                  </a:lnTo>
                  <a:lnTo>
                    <a:pt x="1166" y="2767"/>
                  </a:lnTo>
                  <a:lnTo>
                    <a:pt x="1166" y="2765"/>
                  </a:lnTo>
                  <a:lnTo>
                    <a:pt x="1166" y="2763"/>
                  </a:lnTo>
                  <a:lnTo>
                    <a:pt x="1167" y="2763"/>
                  </a:lnTo>
                  <a:lnTo>
                    <a:pt x="1167" y="2761"/>
                  </a:lnTo>
                  <a:lnTo>
                    <a:pt x="1167" y="2763"/>
                  </a:lnTo>
                  <a:lnTo>
                    <a:pt x="1169" y="2763"/>
                  </a:lnTo>
                  <a:lnTo>
                    <a:pt x="1169" y="2761"/>
                  </a:lnTo>
                  <a:lnTo>
                    <a:pt x="1167" y="2761"/>
                  </a:lnTo>
                  <a:lnTo>
                    <a:pt x="1169" y="2761"/>
                  </a:lnTo>
                  <a:lnTo>
                    <a:pt x="1169" y="2759"/>
                  </a:lnTo>
                  <a:lnTo>
                    <a:pt x="1169" y="2757"/>
                  </a:lnTo>
                  <a:lnTo>
                    <a:pt x="1169" y="2755"/>
                  </a:lnTo>
                  <a:lnTo>
                    <a:pt x="1171" y="2755"/>
                  </a:lnTo>
                  <a:lnTo>
                    <a:pt x="1171" y="2754"/>
                  </a:lnTo>
                  <a:lnTo>
                    <a:pt x="1171" y="2752"/>
                  </a:lnTo>
                  <a:lnTo>
                    <a:pt x="1173" y="2752"/>
                  </a:lnTo>
                  <a:lnTo>
                    <a:pt x="1175" y="2752"/>
                  </a:lnTo>
                  <a:lnTo>
                    <a:pt x="1175" y="2750"/>
                  </a:lnTo>
                  <a:lnTo>
                    <a:pt x="1175" y="2748"/>
                  </a:lnTo>
                  <a:lnTo>
                    <a:pt x="1175" y="2746"/>
                  </a:lnTo>
                  <a:lnTo>
                    <a:pt x="1173" y="2746"/>
                  </a:lnTo>
                  <a:lnTo>
                    <a:pt x="1173" y="2744"/>
                  </a:lnTo>
                  <a:lnTo>
                    <a:pt x="1175" y="2744"/>
                  </a:lnTo>
                  <a:lnTo>
                    <a:pt x="1177" y="2744"/>
                  </a:lnTo>
                  <a:lnTo>
                    <a:pt x="1179" y="2744"/>
                  </a:lnTo>
                  <a:lnTo>
                    <a:pt x="1179" y="2742"/>
                  </a:lnTo>
                  <a:lnTo>
                    <a:pt x="1179" y="2741"/>
                  </a:lnTo>
                  <a:lnTo>
                    <a:pt x="1180" y="2741"/>
                  </a:lnTo>
                  <a:lnTo>
                    <a:pt x="1180" y="2739"/>
                  </a:lnTo>
                  <a:lnTo>
                    <a:pt x="1180" y="2737"/>
                  </a:lnTo>
                  <a:lnTo>
                    <a:pt x="1179" y="2737"/>
                  </a:lnTo>
                  <a:lnTo>
                    <a:pt x="1179" y="2735"/>
                  </a:lnTo>
                  <a:lnTo>
                    <a:pt x="1179" y="2733"/>
                  </a:lnTo>
                  <a:lnTo>
                    <a:pt x="1179" y="2735"/>
                  </a:lnTo>
                  <a:lnTo>
                    <a:pt x="1180" y="2735"/>
                  </a:lnTo>
                  <a:lnTo>
                    <a:pt x="1180" y="2733"/>
                  </a:lnTo>
                  <a:lnTo>
                    <a:pt x="1180" y="2731"/>
                  </a:lnTo>
                  <a:lnTo>
                    <a:pt x="1180" y="2730"/>
                  </a:lnTo>
                  <a:lnTo>
                    <a:pt x="1179" y="2730"/>
                  </a:lnTo>
                  <a:lnTo>
                    <a:pt x="1180" y="2730"/>
                  </a:lnTo>
                  <a:lnTo>
                    <a:pt x="1180" y="2728"/>
                  </a:lnTo>
                  <a:lnTo>
                    <a:pt x="1182" y="2728"/>
                  </a:lnTo>
                  <a:lnTo>
                    <a:pt x="1182" y="2726"/>
                  </a:lnTo>
                  <a:lnTo>
                    <a:pt x="1182" y="2724"/>
                  </a:lnTo>
                  <a:lnTo>
                    <a:pt x="1180" y="2724"/>
                  </a:lnTo>
                  <a:lnTo>
                    <a:pt x="1180" y="2722"/>
                  </a:lnTo>
                  <a:lnTo>
                    <a:pt x="1180" y="2720"/>
                  </a:lnTo>
                  <a:lnTo>
                    <a:pt x="1180" y="2718"/>
                  </a:lnTo>
                  <a:lnTo>
                    <a:pt x="1180" y="2717"/>
                  </a:lnTo>
                  <a:lnTo>
                    <a:pt x="1182" y="2717"/>
                  </a:lnTo>
                  <a:lnTo>
                    <a:pt x="1184" y="2717"/>
                  </a:lnTo>
                  <a:lnTo>
                    <a:pt x="1184" y="2715"/>
                  </a:lnTo>
                  <a:lnTo>
                    <a:pt x="1182" y="2713"/>
                  </a:lnTo>
                  <a:lnTo>
                    <a:pt x="1180" y="2711"/>
                  </a:lnTo>
                  <a:lnTo>
                    <a:pt x="1180" y="2709"/>
                  </a:lnTo>
                  <a:lnTo>
                    <a:pt x="1179" y="2707"/>
                  </a:lnTo>
                  <a:lnTo>
                    <a:pt x="1177" y="2707"/>
                  </a:lnTo>
                  <a:lnTo>
                    <a:pt x="1175" y="2707"/>
                  </a:lnTo>
                  <a:lnTo>
                    <a:pt x="1173" y="2706"/>
                  </a:lnTo>
                  <a:lnTo>
                    <a:pt x="1173" y="2704"/>
                  </a:lnTo>
                  <a:lnTo>
                    <a:pt x="1175" y="2704"/>
                  </a:lnTo>
                  <a:lnTo>
                    <a:pt x="1177" y="2704"/>
                  </a:lnTo>
                  <a:lnTo>
                    <a:pt x="1177" y="2702"/>
                  </a:lnTo>
                  <a:lnTo>
                    <a:pt x="1177" y="2700"/>
                  </a:lnTo>
                  <a:lnTo>
                    <a:pt x="1179" y="2700"/>
                  </a:lnTo>
                  <a:lnTo>
                    <a:pt x="1180" y="2700"/>
                  </a:lnTo>
                  <a:lnTo>
                    <a:pt x="1180" y="2698"/>
                  </a:lnTo>
                  <a:lnTo>
                    <a:pt x="1180" y="2696"/>
                  </a:lnTo>
                  <a:lnTo>
                    <a:pt x="1182" y="2696"/>
                  </a:lnTo>
                  <a:lnTo>
                    <a:pt x="1182" y="2694"/>
                  </a:lnTo>
                  <a:lnTo>
                    <a:pt x="1182" y="2696"/>
                  </a:lnTo>
                  <a:lnTo>
                    <a:pt x="1182" y="2694"/>
                  </a:lnTo>
                  <a:lnTo>
                    <a:pt x="1184" y="2694"/>
                  </a:lnTo>
                  <a:lnTo>
                    <a:pt x="1184" y="2696"/>
                  </a:lnTo>
                  <a:lnTo>
                    <a:pt x="1186" y="2696"/>
                  </a:lnTo>
                  <a:lnTo>
                    <a:pt x="1186" y="2694"/>
                  </a:lnTo>
                  <a:lnTo>
                    <a:pt x="1186" y="2693"/>
                  </a:lnTo>
                  <a:lnTo>
                    <a:pt x="1188" y="2693"/>
                  </a:lnTo>
                  <a:lnTo>
                    <a:pt x="1188" y="2691"/>
                  </a:lnTo>
                  <a:lnTo>
                    <a:pt x="1188" y="2689"/>
                  </a:lnTo>
                  <a:lnTo>
                    <a:pt x="1188" y="2687"/>
                  </a:lnTo>
                  <a:lnTo>
                    <a:pt x="1186" y="2687"/>
                  </a:lnTo>
                  <a:lnTo>
                    <a:pt x="1188" y="2687"/>
                  </a:lnTo>
                  <a:lnTo>
                    <a:pt x="1188" y="2685"/>
                  </a:lnTo>
                  <a:lnTo>
                    <a:pt x="1188" y="2683"/>
                  </a:lnTo>
                  <a:lnTo>
                    <a:pt x="1190" y="2682"/>
                  </a:lnTo>
                  <a:lnTo>
                    <a:pt x="1190" y="2680"/>
                  </a:lnTo>
                  <a:lnTo>
                    <a:pt x="1190" y="2678"/>
                  </a:lnTo>
                  <a:lnTo>
                    <a:pt x="1190" y="2676"/>
                  </a:lnTo>
                  <a:lnTo>
                    <a:pt x="1188" y="2676"/>
                  </a:lnTo>
                  <a:lnTo>
                    <a:pt x="1186" y="2676"/>
                  </a:lnTo>
                  <a:lnTo>
                    <a:pt x="1186" y="2674"/>
                  </a:lnTo>
                  <a:lnTo>
                    <a:pt x="1186" y="2672"/>
                  </a:lnTo>
                  <a:lnTo>
                    <a:pt x="1184" y="2672"/>
                  </a:lnTo>
                  <a:lnTo>
                    <a:pt x="1184" y="2670"/>
                  </a:lnTo>
                  <a:lnTo>
                    <a:pt x="1184" y="2669"/>
                  </a:lnTo>
                  <a:lnTo>
                    <a:pt x="1186" y="2669"/>
                  </a:lnTo>
                  <a:lnTo>
                    <a:pt x="1186" y="2667"/>
                  </a:lnTo>
                  <a:lnTo>
                    <a:pt x="1188" y="2667"/>
                  </a:lnTo>
                  <a:lnTo>
                    <a:pt x="1190" y="2667"/>
                  </a:lnTo>
                  <a:lnTo>
                    <a:pt x="1190" y="2665"/>
                  </a:lnTo>
                  <a:lnTo>
                    <a:pt x="1192" y="2665"/>
                  </a:lnTo>
                  <a:lnTo>
                    <a:pt x="1192" y="2663"/>
                  </a:lnTo>
                  <a:lnTo>
                    <a:pt x="1192" y="2661"/>
                  </a:lnTo>
                  <a:lnTo>
                    <a:pt x="1192" y="2659"/>
                  </a:lnTo>
                  <a:lnTo>
                    <a:pt x="1192" y="2658"/>
                  </a:lnTo>
                  <a:lnTo>
                    <a:pt x="1190" y="2658"/>
                  </a:lnTo>
                  <a:lnTo>
                    <a:pt x="1190" y="2656"/>
                  </a:lnTo>
                  <a:lnTo>
                    <a:pt x="1190" y="2654"/>
                  </a:lnTo>
                  <a:lnTo>
                    <a:pt x="1192" y="2654"/>
                  </a:lnTo>
                  <a:lnTo>
                    <a:pt x="1193" y="2654"/>
                  </a:lnTo>
                  <a:lnTo>
                    <a:pt x="1192" y="2654"/>
                  </a:lnTo>
                  <a:lnTo>
                    <a:pt x="1190" y="2654"/>
                  </a:lnTo>
                  <a:lnTo>
                    <a:pt x="1190" y="2652"/>
                  </a:lnTo>
                  <a:lnTo>
                    <a:pt x="1190" y="2650"/>
                  </a:lnTo>
                  <a:lnTo>
                    <a:pt x="1190" y="2648"/>
                  </a:lnTo>
                  <a:lnTo>
                    <a:pt x="1190" y="2646"/>
                  </a:lnTo>
                  <a:lnTo>
                    <a:pt x="1192" y="2646"/>
                  </a:lnTo>
                  <a:lnTo>
                    <a:pt x="1192" y="2645"/>
                  </a:lnTo>
                  <a:lnTo>
                    <a:pt x="1193" y="2645"/>
                  </a:lnTo>
                  <a:lnTo>
                    <a:pt x="1193" y="2643"/>
                  </a:lnTo>
                  <a:lnTo>
                    <a:pt x="1192" y="2643"/>
                  </a:lnTo>
                  <a:lnTo>
                    <a:pt x="1192" y="2641"/>
                  </a:lnTo>
                  <a:lnTo>
                    <a:pt x="1190" y="2641"/>
                  </a:lnTo>
                  <a:lnTo>
                    <a:pt x="1188" y="2641"/>
                  </a:lnTo>
                  <a:lnTo>
                    <a:pt x="1186" y="2641"/>
                  </a:lnTo>
                  <a:lnTo>
                    <a:pt x="1186" y="2639"/>
                  </a:lnTo>
                  <a:lnTo>
                    <a:pt x="1188" y="2639"/>
                  </a:lnTo>
                  <a:lnTo>
                    <a:pt x="1188" y="2637"/>
                  </a:lnTo>
                  <a:lnTo>
                    <a:pt x="1186" y="2637"/>
                  </a:lnTo>
                  <a:lnTo>
                    <a:pt x="1186" y="2635"/>
                  </a:lnTo>
                  <a:lnTo>
                    <a:pt x="1186" y="2634"/>
                  </a:lnTo>
                  <a:lnTo>
                    <a:pt x="1186" y="2632"/>
                  </a:lnTo>
                  <a:lnTo>
                    <a:pt x="1186" y="2630"/>
                  </a:lnTo>
                  <a:lnTo>
                    <a:pt x="1186" y="2628"/>
                  </a:lnTo>
                  <a:lnTo>
                    <a:pt x="1184" y="2628"/>
                  </a:lnTo>
                  <a:lnTo>
                    <a:pt x="1184" y="2626"/>
                  </a:lnTo>
                  <a:lnTo>
                    <a:pt x="1182" y="2628"/>
                  </a:lnTo>
                  <a:lnTo>
                    <a:pt x="1182" y="2626"/>
                  </a:lnTo>
                  <a:lnTo>
                    <a:pt x="1180" y="2626"/>
                  </a:lnTo>
                  <a:lnTo>
                    <a:pt x="1179" y="2626"/>
                  </a:lnTo>
                  <a:lnTo>
                    <a:pt x="1179" y="2624"/>
                  </a:lnTo>
                  <a:lnTo>
                    <a:pt x="1179" y="2622"/>
                  </a:lnTo>
                  <a:lnTo>
                    <a:pt x="1180" y="2622"/>
                  </a:lnTo>
                  <a:lnTo>
                    <a:pt x="1180" y="2621"/>
                  </a:lnTo>
                  <a:lnTo>
                    <a:pt x="1182" y="2621"/>
                  </a:lnTo>
                  <a:lnTo>
                    <a:pt x="1182" y="2619"/>
                  </a:lnTo>
                  <a:lnTo>
                    <a:pt x="1184" y="2619"/>
                  </a:lnTo>
                  <a:lnTo>
                    <a:pt x="1184" y="2617"/>
                  </a:lnTo>
                  <a:lnTo>
                    <a:pt x="1184" y="2615"/>
                  </a:lnTo>
                  <a:lnTo>
                    <a:pt x="1184" y="2613"/>
                  </a:lnTo>
                  <a:lnTo>
                    <a:pt x="1182" y="2613"/>
                  </a:lnTo>
                  <a:lnTo>
                    <a:pt x="1180" y="2613"/>
                  </a:lnTo>
                  <a:lnTo>
                    <a:pt x="1179" y="2613"/>
                  </a:lnTo>
                  <a:lnTo>
                    <a:pt x="1179" y="2611"/>
                  </a:lnTo>
                  <a:lnTo>
                    <a:pt x="1177" y="2611"/>
                  </a:lnTo>
                  <a:lnTo>
                    <a:pt x="1179" y="2611"/>
                  </a:lnTo>
                  <a:lnTo>
                    <a:pt x="1179" y="2610"/>
                  </a:lnTo>
                  <a:lnTo>
                    <a:pt x="1180" y="2610"/>
                  </a:lnTo>
                  <a:lnTo>
                    <a:pt x="1180" y="2608"/>
                  </a:lnTo>
                  <a:lnTo>
                    <a:pt x="1182" y="2608"/>
                  </a:lnTo>
                  <a:lnTo>
                    <a:pt x="1180" y="2608"/>
                  </a:lnTo>
                  <a:lnTo>
                    <a:pt x="1180" y="2606"/>
                  </a:lnTo>
                  <a:lnTo>
                    <a:pt x="1180" y="2604"/>
                  </a:lnTo>
                  <a:lnTo>
                    <a:pt x="1182" y="2604"/>
                  </a:lnTo>
                  <a:lnTo>
                    <a:pt x="1184" y="2604"/>
                  </a:lnTo>
                  <a:lnTo>
                    <a:pt x="1184" y="2602"/>
                  </a:lnTo>
                  <a:lnTo>
                    <a:pt x="1184" y="2600"/>
                  </a:lnTo>
                  <a:lnTo>
                    <a:pt x="1184" y="2598"/>
                  </a:lnTo>
                  <a:lnTo>
                    <a:pt x="1184" y="2597"/>
                  </a:lnTo>
                  <a:lnTo>
                    <a:pt x="1182" y="2597"/>
                  </a:lnTo>
                  <a:lnTo>
                    <a:pt x="1182" y="2595"/>
                  </a:lnTo>
                  <a:lnTo>
                    <a:pt x="1180" y="2595"/>
                  </a:lnTo>
                  <a:lnTo>
                    <a:pt x="1182" y="2595"/>
                  </a:lnTo>
                  <a:lnTo>
                    <a:pt x="1182" y="2593"/>
                  </a:lnTo>
                  <a:lnTo>
                    <a:pt x="1182" y="2591"/>
                  </a:lnTo>
                  <a:lnTo>
                    <a:pt x="1184" y="2591"/>
                  </a:lnTo>
                  <a:lnTo>
                    <a:pt x="1184" y="2593"/>
                  </a:lnTo>
                  <a:lnTo>
                    <a:pt x="1184" y="2591"/>
                  </a:lnTo>
                  <a:lnTo>
                    <a:pt x="1186" y="2591"/>
                  </a:lnTo>
                  <a:lnTo>
                    <a:pt x="1186" y="2589"/>
                  </a:lnTo>
                  <a:lnTo>
                    <a:pt x="1186" y="2587"/>
                  </a:lnTo>
                  <a:lnTo>
                    <a:pt x="1186" y="2586"/>
                  </a:lnTo>
                  <a:lnTo>
                    <a:pt x="1188" y="2586"/>
                  </a:lnTo>
                  <a:lnTo>
                    <a:pt x="1188" y="2584"/>
                  </a:lnTo>
                  <a:lnTo>
                    <a:pt x="1188" y="2582"/>
                  </a:lnTo>
                  <a:lnTo>
                    <a:pt x="1190" y="2582"/>
                  </a:lnTo>
                  <a:lnTo>
                    <a:pt x="1190" y="2580"/>
                  </a:lnTo>
                  <a:lnTo>
                    <a:pt x="1192" y="2580"/>
                  </a:lnTo>
                  <a:lnTo>
                    <a:pt x="1192" y="2582"/>
                  </a:lnTo>
                  <a:lnTo>
                    <a:pt x="1192" y="2580"/>
                  </a:lnTo>
                  <a:lnTo>
                    <a:pt x="1193" y="2580"/>
                  </a:lnTo>
                  <a:lnTo>
                    <a:pt x="1195" y="2580"/>
                  </a:lnTo>
                  <a:lnTo>
                    <a:pt x="1195" y="2582"/>
                  </a:lnTo>
                  <a:lnTo>
                    <a:pt x="1195" y="2580"/>
                  </a:lnTo>
                  <a:lnTo>
                    <a:pt x="1197" y="2580"/>
                  </a:lnTo>
                  <a:lnTo>
                    <a:pt x="1197" y="2578"/>
                  </a:lnTo>
                  <a:lnTo>
                    <a:pt x="1197" y="2576"/>
                  </a:lnTo>
                  <a:lnTo>
                    <a:pt x="1197" y="2574"/>
                  </a:lnTo>
                  <a:lnTo>
                    <a:pt x="1197" y="2573"/>
                  </a:lnTo>
                  <a:lnTo>
                    <a:pt x="1195" y="2573"/>
                  </a:lnTo>
                  <a:lnTo>
                    <a:pt x="1195" y="2571"/>
                  </a:lnTo>
                  <a:lnTo>
                    <a:pt x="1193" y="2571"/>
                  </a:lnTo>
                  <a:lnTo>
                    <a:pt x="1193" y="2569"/>
                  </a:lnTo>
                  <a:lnTo>
                    <a:pt x="1195" y="2569"/>
                  </a:lnTo>
                  <a:lnTo>
                    <a:pt x="1195" y="2567"/>
                  </a:lnTo>
                  <a:lnTo>
                    <a:pt x="1195" y="2565"/>
                  </a:lnTo>
                  <a:lnTo>
                    <a:pt x="1193" y="2565"/>
                  </a:lnTo>
                  <a:lnTo>
                    <a:pt x="1195" y="2565"/>
                  </a:lnTo>
                  <a:lnTo>
                    <a:pt x="1195" y="2563"/>
                  </a:lnTo>
                  <a:lnTo>
                    <a:pt x="1195" y="2562"/>
                  </a:lnTo>
                  <a:lnTo>
                    <a:pt x="1195" y="2560"/>
                  </a:lnTo>
                  <a:lnTo>
                    <a:pt x="1195" y="2558"/>
                  </a:lnTo>
                  <a:lnTo>
                    <a:pt x="1193" y="2558"/>
                  </a:lnTo>
                  <a:lnTo>
                    <a:pt x="1193" y="2556"/>
                  </a:lnTo>
                  <a:lnTo>
                    <a:pt x="1192" y="2556"/>
                  </a:lnTo>
                  <a:lnTo>
                    <a:pt x="1190" y="2556"/>
                  </a:lnTo>
                  <a:lnTo>
                    <a:pt x="1188" y="2556"/>
                  </a:lnTo>
                  <a:lnTo>
                    <a:pt x="1188" y="2554"/>
                  </a:lnTo>
                  <a:lnTo>
                    <a:pt x="1186" y="2554"/>
                  </a:lnTo>
                  <a:lnTo>
                    <a:pt x="1184" y="2554"/>
                  </a:lnTo>
                  <a:lnTo>
                    <a:pt x="1184" y="2552"/>
                  </a:lnTo>
                  <a:lnTo>
                    <a:pt x="1184" y="2554"/>
                  </a:lnTo>
                  <a:lnTo>
                    <a:pt x="1182" y="2554"/>
                  </a:lnTo>
                  <a:lnTo>
                    <a:pt x="1182" y="2552"/>
                  </a:lnTo>
                  <a:lnTo>
                    <a:pt x="1180" y="2552"/>
                  </a:lnTo>
                  <a:lnTo>
                    <a:pt x="1180" y="2554"/>
                  </a:lnTo>
                  <a:lnTo>
                    <a:pt x="1179" y="2554"/>
                  </a:lnTo>
                  <a:lnTo>
                    <a:pt x="1179" y="2556"/>
                  </a:lnTo>
                  <a:lnTo>
                    <a:pt x="1177" y="2556"/>
                  </a:lnTo>
                  <a:lnTo>
                    <a:pt x="1177" y="2554"/>
                  </a:lnTo>
                  <a:lnTo>
                    <a:pt x="1175" y="2554"/>
                  </a:lnTo>
                  <a:lnTo>
                    <a:pt x="1173" y="2554"/>
                  </a:lnTo>
                  <a:lnTo>
                    <a:pt x="1173" y="2552"/>
                  </a:lnTo>
                  <a:lnTo>
                    <a:pt x="1171" y="2552"/>
                  </a:lnTo>
                  <a:lnTo>
                    <a:pt x="1169" y="2552"/>
                  </a:lnTo>
                  <a:lnTo>
                    <a:pt x="1169" y="2550"/>
                  </a:lnTo>
                  <a:lnTo>
                    <a:pt x="1167" y="2550"/>
                  </a:lnTo>
                  <a:lnTo>
                    <a:pt x="1166" y="2550"/>
                  </a:lnTo>
                  <a:lnTo>
                    <a:pt x="1166" y="2549"/>
                  </a:lnTo>
                  <a:lnTo>
                    <a:pt x="1166" y="2547"/>
                  </a:lnTo>
                  <a:lnTo>
                    <a:pt x="1166" y="2545"/>
                  </a:lnTo>
                  <a:lnTo>
                    <a:pt x="1167" y="2545"/>
                  </a:lnTo>
                  <a:lnTo>
                    <a:pt x="1167" y="2543"/>
                  </a:lnTo>
                  <a:lnTo>
                    <a:pt x="1169" y="2543"/>
                  </a:lnTo>
                  <a:lnTo>
                    <a:pt x="1169" y="2541"/>
                  </a:lnTo>
                  <a:lnTo>
                    <a:pt x="1167" y="2541"/>
                  </a:lnTo>
                  <a:lnTo>
                    <a:pt x="1167" y="2539"/>
                  </a:lnTo>
                  <a:lnTo>
                    <a:pt x="1166" y="2539"/>
                  </a:lnTo>
                  <a:lnTo>
                    <a:pt x="1166" y="2538"/>
                  </a:lnTo>
                  <a:lnTo>
                    <a:pt x="1164" y="2538"/>
                  </a:lnTo>
                  <a:lnTo>
                    <a:pt x="1164" y="2536"/>
                  </a:lnTo>
                  <a:lnTo>
                    <a:pt x="1166" y="2536"/>
                  </a:lnTo>
                  <a:lnTo>
                    <a:pt x="1166" y="2534"/>
                  </a:lnTo>
                  <a:lnTo>
                    <a:pt x="1167" y="2534"/>
                  </a:lnTo>
                  <a:lnTo>
                    <a:pt x="1167" y="2532"/>
                  </a:lnTo>
                  <a:lnTo>
                    <a:pt x="1169" y="2532"/>
                  </a:lnTo>
                  <a:lnTo>
                    <a:pt x="1169" y="2530"/>
                  </a:lnTo>
                  <a:lnTo>
                    <a:pt x="1171" y="2530"/>
                  </a:lnTo>
                  <a:lnTo>
                    <a:pt x="1171" y="2528"/>
                  </a:lnTo>
                  <a:lnTo>
                    <a:pt x="1169" y="2528"/>
                  </a:lnTo>
                  <a:lnTo>
                    <a:pt x="1169" y="2526"/>
                  </a:lnTo>
                  <a:lnTo>
                    <a:pt x="1171" y="2526"/>
                  </a:lnTo>
                  <a:lnTo>
                    <a:pt x="1169" y="2526"/>
                  </a:lnTo>
                  <a:lnTo>
                    <a:pt x="1169" y="2525"/>
                  </a:lnTo>
                  <a:lnTo>
                    <a:pt x="1171" y="2525"/>
                  </a:lnTo>
                  <a:lnTo>
                    <a:pt x="1171" y="2523"/>
                  </a:lnTo>
                  <a:lnTo>
                    <a:pt x="1173" y="2523"/>
                  </a:lnTo>
                  <a:lnTo>
                    <a:pt x="1173" y="2525"/>
                  </a:lnTo>
                  <a:lnTo>
                    <a:pt x="1175" y="2525"/>
                  </a:lnTo>
                  <a:lnTo>
                    <a:pt x="1175" y="2523"/>
                  </a:lnTo>
                  <a:lnTo>
                    <a:pt x="1177" y="2523"/>
                  </a:lnTo>
                  <a:lnTo>
                    <a:pt x="1179" y="2523"/>
                  </a:lnTo>
                  <a:lnTo>
                    <a:pt x="1180" y="2523"/>
                  </a:lnTo>
                  <a:lnTo>
                    <a:pt x="1180" y="2521"/>
                  </a:lnTo>
                  <a:lnTo>
                    <a:pt x="1180" y="2519"/>
                  </a:lnTo>
                  <a:lnTo>
                    <a:pt x="1182" y="2519"/>
                  </a:lnTo>
                  <a:lnTo>
                    <a:pt x="1184" y="2519"/>
                  </a:lnTo>
                  <a:lnTo>
                    <a:pt x="1184" y="2521"/>
                  </a:lnTo>
                  <a:lnTo>
                    <a:pt x="1186" y="2521"/>
                  </a:lnTo>
                  <a:lnTo>
                    <a:pt x="1188" y="2521"/>
                  </a:lnTo>
                  <a:lnTo>
                    <a:pt x="1188" y="2519"/>
                  </a:lnTo>
                  <a:lnTo>
                    <a:pt x="1190" y="2519"/>
                  </a:lnTo>
                  <a:lnTo>
                    <a:pt x="1190" y="2521"/>
                  </a:lnTo>
                  <a:lnTo>
                    <a:pt x="1192" y="2521"/>
                  </a:lnTo>
                  <a:lnTo>
                    <a:pt x="1192" y="2519"/>
                  </a:lnTo>
                  <a:lnTo>
                    <a:pt x="1192" y="2521"/>
                  </a:lnTo>
                  <a:lnTo>
                    <a:pt x="1193" y="2521"/>
                  </a:lnTo>
                  <a:lnTo>
                    <a:pt x="1193" y="2523"/>
                  </a:lnTo>
                  <a:lnTo>
                    <a:pt x="1193" y="2525"/>
                  </a:lnTo>
                  <a:lnTo>
                    <a:pt x="1195" y="2525"/>
                  </a:lnTo>
                  <a:lnTo>
                    <a:pt x="1195" y="2526"/>
                  </a:lnTo>
                  <a:lnTo>
                    <a:pt x="1197" y="2526"/>
                  </a:lnTo>
                  <a:lnTo>
                    <a:pt x="1199" y="2526"/>
                  </a:lnTo>
                  <a:lnTo>
                    <a:pt x="1201" y="2528"/>
                  </a:lnTo>
                  <a:lnTo>
                    <a:pt x="1203" y="2528"/>
                  </a:lnTo>
                  <a:lnTo>
                    <a:pt x="1203" y="2526"/>
                  </a:lnTo>
                  <a:lnTo>
                    <a:pt x="1203" y="2525"/>
                  </a:lnTo>
                  <a:lnTo>
                    <a:pt x="1201" y="2525"/>
                  </a:lnTo>
                  <a:lnTo>
                    <a:pt x="1201" y="2523"/>
                  </a:lnTo>
                  <a:lnTo>
                    <a:pt x="1199" y="2523"/>
                  </a:lnTo>
                  <a:lnTo>
                    <a:pt x="1201" y="2521"/>
                  </a:lnTo>
                  <a:lnTo>
                    <a:pt x="1203" y="2521"/>
                  </a:lnTo>
                  <a:lnTo>
                    <a:pt x="1203" y="2519"/>
                  </a:lnTo>
                  <a:lnTo>
                    <a:pt x="1201" y="2519"/>
                  </a:lnTo>
                  <a:lnTo>
                    <a:pt x="1203" y="2517"/>
                  </a:lnTo>
                  <a:lnTo>
                    <a:pt x="1203" y="2515"/>
                  </a:lnTo>
                  <a:lnTo>
                    <a:pt x="1201" y="2515"/>
                  </a:lnTo>
                  <a:lnTo>
                    <a:pt x="1201" y="2513"/>
                  </a:lnTo>
                  <a:lnTo>
                    <a:pt x="1203" y="2513"/>
                  </a:lnTo>
                  <a:lnTo>
                    <a:pt x="1203" y="2512"/>
                  </a:lnTo>
                  <a:lnTo>
                    <a:pt x="1201" y="2510"/>
                  </a:lnTo>
                  <a:lnTo>
                    <a:pt x="1203" y="2510"/>
                  </a:lnTo>
                  <a:lnTo>
                    <a:pt x="1203" y="2508"/>
                  </a:lnTo>
                  <a:lnTo>
                    <a:pt x="1203" y="2506"/>
                  </a:lnTo>
                  <a:lnTo>
                    <a:pt x="1203" y="2504"/>
                  </a:lnTo>
                  <a:lnTo>
                    <a:pt x="1203" y="2502"/>
                  </a:lnTo>
                  <a:lnTo>
                    <a:pt x="1201" y="2502"/>
                  </a:lnTo>
                  <a:lnTo>
                    <a:pt x="1201" y="2501"/>
                  </a:lnTo>
                  <a:lnTo>
                    <a:pt x="1201" y="2499"/>
                  </a:lnTo>
                  <a:lnTo>
                    <a:pt x="1199" y="2499"/>
                  </a:lnTo>
                  <a:lnTo>
                    <a:pt x="1197" y="2499"/>
                  </a:lnTo>
                  <a:lnTo>
                    <a:pt x="1199" y="2499"/>
                  </a:lnTo>
                  <a:lnTo>
                    <a:pt x="1199" y="2497"/>
                  </a:lnTo>
                  <a:lnTo>
                    <a:pt x="1199" y="2495"/>
                  </a:lnTo>
                  <a:lnTo>
                    <a:pt x="1197" y="2495"/>
                  </a:lnTo>
                  <a:lnTo>
                    <a:pt x="1195" y="2493"/>
                  </a:lnTo>
                  <a:lnTo>
                    <a:pt x="1195" y="2491"/>
                  </a:lnTo>
                  <a:lnTo>
                    <a:pt x="1197" y="2491"/>
                  </a:lnTo>
                  <a:lnTo>
                    <a:pt x="1197" y="2489"/>
                  </a:lnTo>
                  <a:lnTo>
                    <a:pt x="1197" y="2488"/>
                  </a:lnTo>
                  <a:lnTo>
                    <a:pt x="1199" y="2488"/>
                  </a:lnTo>
                  <a:lnTo>
                    <a:pt x="1199" y="2486"/>
                  </a:lnTo>
                  <a:lnTo>
                    <a:pt x="1201" y="2486"/>
                  </a:lnTo>
                  <a:lnTo>
                    <a:pt x="1201" y="2484"/>
                  </a:lnTo>
                  <a:lnTo>
                    <a:pt x="1203" y="2482"/>
                  </a:lnTo>
                  <a:lnTo>
                    <a:pt x="1204" y="2482"/>
                  </a:lnTo>
                  <a:lnTo>
                    <a:pt x="1204" y="2480"/>
                  </a:lnTo>
                  <a:lnTo>
                    <a:pt x="1206" y="2480"/>
                  </a:lnTo>
                  <a:lnTo>
                    <a:pt x="1208" y="2480"/>
                  </a:lnTo>
                  <a:lnTo>
                    <a:pt x="1208" y="2478"/>
                  </a:lnTo>
                  <a:lnTo>
                    <a:pt x="1210" y="2478"/>
                  </a:lnTo>
                  <a:lnTo>
                    <a:pt x="1210" y="2477"/>
                  </a:lnTo>
                  <a:lnTo>
                    <a:pt x="1210" y="2475"/>
                  </a:lnTo>
                  <a:lnTo>
                    <a:pt x="1210" y="2473"/>
                  </a:lnTo>
                  <a:lnTo>
                    <a:pt x="1210" y="2471"/>
                  </a:lnTo>
                  <a:lnTo>
                    <a:pt x="1210" y="2469"/>
                  </a:lnTo>
                  <a:lnTo>
                    <a:pt x="1208" y="2467"/>
                  </a:lnTo>
                  <a:lnTo>
                    <a:pt x="1208" y="2465"/>
                  </a:lnTo>
                  <a:lnTo>
                    <a:pt x="1210" y="2465"/>
                  </a:lnTo>
                  <a:lnTo>
                    <a:pt x="1210" y="2464"/>
                  </a:lnTo>
                  <a:lnTo>
                    <a:pt x="1210" y="2462"/>
                  </a:lnTo>
                  <a:lnTo>
                    <a:pt x="1208" y="2462"/>
                  </a:lnTo>
                  <a:lnTo>
                    <a:pt x="1210" y="2462"/>
                  </a:lnTo>
                  <a:lnTo>
                    <a:pt x="1210" y="2460"/>
                  </a:lnTo>
                  <a:lnTo>
                    <a:pt x="1212" y="2458"/>
                  </a:lnTo>
                  <a:lnTo>
                    <a:pt x="1214" y="2458"/>
                  </a:lnTo>
                  <a:lnTo>
                    <a:pt x="1216" y="2458"/>
                  </a:lnTo>
                  <a:lnTo>
                    <a:pt x="1216" y="2460"/>
                  </a:lnTo>
                  <a:lnTo>
                    <a:pt x="1217" y="2460"/>
                  </a:lnTo>
                  <a:lnTo>
                    <a:pt x="1219" y="2460"/>
                  </a:lnTo>
                  <a:lnTo>
                    <a:pt x="1221" y="2460"/>
                  </a:lnTo>
                  <a:lnTo>
                    <a:pt x="1221" y="2462"/>
                  </a:lnTo>
                  <a:lnTo>
                    <a:pt x="1223" y="2462"/>
                  </a:lnTo>
                  <a:lnTo>
                    <a:pt x="1223" y="2464"/>
                  </a:lnTo>
                  <a:lnTo>
                    <a:pt x="1225" y="2464"/>
                  </a:lnTo>
                  <a:lnTo>
                    <a:pt x="1225" y="2462"/>
                  </a:lnTo>
                  <a:lnTo>
                    <a:pt x="1227" y="2462"/>
                  </a:lnTo>
                  <a:lnTo>
                    <a:pt x="1228" y="2462"/>
                  </a:lnTo>
                  <a:lnTo>
                    <a:pt x="1230" y="2462"/>
                  </a:lnTo>
                  <a:lnTo>
                    <a:pt x="1232" y="2462"/>
                  </a:lnTo>
                  <a:lnTo>
                    <a:pt x="1232" y="2460"/>
                  </a:lnTo>
                  <a:lnTo>
                    <a:pt x="1234" y="2460"/>
                  </a:lnTo>
                  <a:lnTo>
                    <a:pt x="1234" y="2462"/>
                  </a:lnTo>
                  <a:lnTo>
                    <a:pt x="1236" y="2460"/>
                  </a:lnTo>
                  <a:lnTo>
                    <a:pt x="1236" y="2462"/>
                  </a:lnTo>
                  <a:lnTo>
                    <a:pt x="1238" y="2462"/>
                  </a:lnTo>
                  <a:lnTo>
                    <a:pt x="1238" y="2460"/>
                  </a:lnTo>
                  <a:lnTo>
                    <a:pt x="1238" y="2462"/>
                  </a:lnTo>
                  <a:lnTo>
                    <a:pt x="1240" y="2462"/>
                  </a:lnTo>
                  <a:lnTo>
                    <a:pt x="1240" y="2464"/>
                  </a:lnTo>
                  <a:lnTo>
                    <a:pt x="1240" y="2462"/>
                  </a:lnTo>
                  <a:lnTo>
                    <a:pt x="1241" y="2462"/>
                  </a:lnTo>
                  <a:lnTo>
                    <a:pt x="1243" y="2462"/>
                  </a:lnTo>
                  <a:lnTo>
                    <a:pt x="1243" y="2460"/>
                  </a:lnTo>
                  <a:lnTo>
                    <a:pt x="1245" y="2460"/>
                  </a:lnTo>
                  <a:lnTo>
                    <a:pt x="1247" y="2462"/>
                  </a:lnTo>
                  <a:lnTo>
                    <a:pt x="1249" y="2462"/>
                  </a:lnTo>
                  <a:lnTo>
                    <a:pt x="1249" y="2460"/>
                  </a:lnTo>
                  <a:lnTo>
                    <a:pt x="1251" y="2460"/>
                  </a:lnTo>
                  <a:lnTo>
                    <a:pt x="1251" y="2462"/>
                  </a:lnTo>
                  <a:lnTo>
                    <a:pt x="1251" y="2464"/>
                  </a:lnTo>
                  <a:lnTo>
                    <a:pt x="1252" y="2465"/>
                  </a:lnTo>
                  <a:lnTo>
                    <a:pt x="1252" y="2464"/>
                  </a:lnTo>
                  <a:lnTo>
                    <a:pt x="1252" y="2462"/>
                  </a:lnTo>
                  <a:lnTo>
                    <a:pt x="1252" y="2460"/>
                  </a:lnTo>
                  <a:lnTo>
                    <a:pt x="1251" y="2460"/>
                  </a:lnTo>
                  <a:lnTo>
                    <a:pt x="1251" y="2458"/>
                  </a:lnTo>
                  <a:lnTo>
                    <a:pt x="1251" y="2456"/>
                  </a:lnTo>
                  <a:lnTo>
                    <a:pt x="1251" y="2454"/>
                  </a:lnTo>
                  <a:lnTo>
                    <a:pt x="1251" y="2453"/>
                  </a:lnTo>
                  <a:lnTo>
                    <a:pt x="1251" y="2451"/>
                  </a:lnTo>
                  <a:lnTo>
                    <a:pt x="1252" y="2451"/>
                  </a:lnTo>
                  <a:lnTo>
                    <a:pt x="1254" y="2451"/>
                  </a:lnTo>
                  <a:lnTo>
                    <a:pt x="1256" y="2451"/>
                  </a:lnTo>
                  <a:lnTo>
                    <a:pt x="1258" y="2451"/>
                  </a:lnTo>
                  <a:lnTo>
                    <a:pt x="1258" y="2449"/>
                  </a:lnTo>
                  <a:lnTo>
                    <a:pt x="1256" y="2449"/>
                  </a:lnTo>
                  <a:lnTo>
                    <a:pt x="1258" y="2447"/>
                  </a:lnTo>
                  <a:lnTo>
                    <a:pt x="1260" y="2447"/>
                  </a:lnTo>
                  <a:lnTo>
                    <a:pt x="1260" y="2445"/>
                  </a:lnTo>
                  <a:lnTo>
                    <a:pt x="1260" y="2443"/>
                  </a:lnTo>
                  <a:lnTo>
                    <a:pt x="1258" y="2443"/>
                  </a:lnTo>
                  <a:lnTo>
                    <a:pt x="1256" y="2443"/>
                  </a:lnTo>
                  <a:lnTo>
                    <a:pt x="1256" y="2441"/>
                  </a:lnTo>
                  <a:lnTo>
                    <a:pt x="1254" y="2441"/>
                  </a:lnTo>
                  <a:lnTo>
                    <a:pt x="1254" y="2440"/>
                  </a:lnTo>
                  <a:lnTo>
                    <a:pt x="1254" y="2438"/>
                  </a:lnTo>
                  <a:lnTo>
                    <a:pt x="1254" y="2436"/>
                  </a:lnTo>
                  <a:lnTo>
                    <a:pt x="1252" y="2436"/>
                  </a:lnTo>
                  <a:lnTo>
                    <a:pt x="1251" y="2436"/>
                  </a:lnTo>
                  <a:lnTo>
                    <a:pt x="1251" y="2434"/>
                  </a:lnTo>
                  <a:lnTo>
                    <a:pt x="1251" y="2432"/>
                  </a:lnTo>
                  <a:lnTo>
                    <a:pt x="1252" y="2432"/>
                  </a:lnTo>
                  <a:lnTo>
                    <a:pt x="1252" y="2430"/>
                  </a:lnTo>
                  <a:lnTo>
                    <a:pt x="1252" y="2432"/>
                  </a:lnTo>
                  <a:lnTo>
                    <a:pt x="1254" y="2432"/>
                  </a:lnTo>
                  <a:lnTo>
                    <a:pt x="1256" y="2434"/>
                  </a:lnTo>
                  <a:lnTo>
                    <a:pt x="1256" y="2436"/>
                  </a:lnTo>
                  <a:lnTo>
                    <a:pt x="1258" y="2436"/>
                  </a:lnTo>
                  <a:lnTo>
                    <a:pt x="1258" y="2438"/>
                  </a:lnTo>
                  <a:lnTo>
                    <a:pt x="1260" y="2438"/>
                  </a:lnTo>
                  <a:lnTo>
                    <a:pt x="1260" y="2436"/>
                  </a:lnTo>
                  <a:lnTo>
                    <a:pt x="1262" y="2436"/>
                  </a:lnTo>
                  <a:lnTo>
                    <a:pt x="1262" y="2434"/>
                  </a:lnTo>
                  <a:lnTo>
                    <a:pt x="1260" y="2434"/>
                  </a:lnTo>
                  <a:lnTo>
                    <a:pt x="1260" y="2432"/>
                  </a:lnTo>
                  <a:lnTo>
                    <a:pt x="1262" y="2432"/>
                  </a:lnTo>
                  <a:lnTo>
                    <a:pt x="1262" y="2430"/>
                  </a:lnTo>
                  <a:lnTo>
                    <a:pt x="1260" y="2430"/>
                  </a:lnTo>
                  <a:lnTo>
                    <a:pt x="1262" y="2430"/>
                  </a:lnTo>
                  <a:lnTo>
                    <a:pt x="1262" y="2429"/>
                  </a:lnTo>
                  <a:lnTo>
                    <a:pt x="1260" y="2429"/>
                  </a:lnTo>
                  <a:lnTo>
                    <a:pt x="1260" y="2427"/>
                  </a:lnTo>
                  <a:lnTo>
                    <a:pt x="1260" y="2425"/>
                  </a:lnTo>
                  <a:lnTo>
                    <a:pt x="1258" y="2425"/>
                  </a:lnTo>
                  <a:lnTo>
                    <a:pt x="1258" y="2423"/>
                  </a:lnTo>
                  <a:lnTo>
                    <a:pt x="1258" y="2421"/>
                  </a:lnTo>
                  <a:lnTo>
                    <a:pt x="1256" y="2421"/>
                  </a:lnTo>
                  <a:lnTo>
                    <a:pt x="1256" y="2419"/>
                  </a:lnTo>
                  <a:lnTo>
                    <a:pt x="1254" y="2419"/>
                  </a:lnTo>
                  <a:lnTo>
                    <a:pt x="1254" y="2417"/>
                  </a:lnTo>
                  <a:lnTo>
                    <a:pt x="1252" y="2417"/>
                  </a:lnTo>
                  <a:lnTo>
                    <a:pt x="1252" y="2416"/>
                  </a:lnTo>
                  <a:lnTo>
                    <a:pt x="1254" y="2416"/>
                  </a:lnTo>
                  <a:lnTo>
                    <a:pt x="1256" y="2416"/>
                  </a:lnTo>
                  <a:lnTo>
                    <a:pt x="1256" y="2414"/>
                  </a:lnTo>
                  <a:lnTo>
                    <a:pt x="1254" y="2414"/>
                  </a:lnTo>
                  <a:lnTo>
                    <a:pt x="1256" y="2414"/>
                  </a:lnTo>
                  <a:lnTo>
                    <a:pt x="1256" y="2412"/>
                  </a:lnTo>
                  <a:lnTo>
                    <a:pt x="1254" y="2412"/>
                  </a:lnTo>
                  <a:lnTo>
                    <a:pt x="1256" y="2412"/>
                  </a:lnTo>
                  <a:lnTo>
                    <a:pt x="1256" y="2410"/>
                  </a:lnTo>
                  <a:lnTo>
                    <a:pt x="1254" y="2410"/>
                  </a:lnTo>
                  <a:lnTo>
                    <a:pt x="1254" y="2408"/>
                  </a:lnTo>
                  <a:lnTo>
                    <a:pt x="1254" y="2406"/>
                  </a:lnTo>
                  <a:lnTo>
                    <a:pt x="1254" y="2405"/>
                  </a:lnTo>
                  <a:lnTo>
                    <a:pt x="1256" y="2405"/>
                  </a:lnTo>
                  <a:lnTo>
                    <a:pt x="1256" y="2403"/>
                  </a:lnTo>
                  <a:lnTo>
                    <a:pt x="1254" y="2403"/>
                  </a:lnTo>
                  <a:lnTo>
                    <a:pt x="1254" y="2401"/>
                  </a:lnTo>
                  <a:lnTo>
                    <a:pt x="1252" y="2401"/>
                  </a:lnTo>
                  <a:lnTo>
                    <a:pt x="1252" y="2399"/>
                  </a:lnTo>
                  <a:lnTo>
                    <a:pt x="1252" y="2397"/>
                  </a:lnTo>
                  <a:lnTo>
                    <a:pt x="1252" y="2395"/>
                  </a:lnTo>
                  <a:lnTo>
                    <a:pt x="1254" y="2395"/>
                  </a:lnTo>
                  <a:lnTo>
                    <a:pt x="1254" y="2393"/>
                  </a:lnTo>
                  <a:lnTo>
                    <a:pt x="1254" y="2392"/>
                  </a:lnTo>
                  <a:lnTo>
                    <a:pt x="1256" y="2392"/>
                  </a:lnTo>
                  <a:lnTo>
                    <a:pt x="1256" y="2393"/>
                  </a:lnTo>
                  <a:lnTo>
                    <a:pt x="1258" y="2393"/>
                  </a:lnTo>
                  <a:lnTo>
                    <a:pt x="1258" y="2392"/>
                  </a:lnTo>
                  <a:lnTo>
                    <a:pt x="1256" y="2392"/>
                  </a:lnTo>
                  <a:lnTo>
                    <a:pt x="1256" y="2390"/>
                  </a:lnTo>
                  <a:lnTo>
                    <a:pt x="1254" y="2390"/>
                  </a:lnTo>
                  <a:lnTo>
                    <a:pt x="1252" y="2390"/>
                  </a:lnTo>
                  <a:lnTo>
                    <a:pt x="1252" y="2388"/>
                  </a:lnTo>
                  <a:lnTo>
                    <a:pt x="1252" y="2386"/>
                  </a:lnTo>
                  <a:lnTo>
                    <a:pt x="1254" y="2386"/>
                  </a:lnTo>
                  <a:lnTo>
                    <a:pt x="1254" y="2384"/>
                  </a:lnTo>
                  <a:lnTo>
                    <a:pt x="1252" y="2384"/>
                  </a:lnTo>
                  <a:lnTo>
                    <a:pt x="1252" y="2382"/>
                  </a:lnTo>
                  <a:lnTo>
                    <a:pt x="1254" y="2382"/>
                  </a:lnTo>
                  <a:lnTo>
                    <a:pt x="1254" y="2381"/>
                  </a:lnTo>
                  <a:lnTo>
                    <a:pt x="1252" y="2381"/>
                  </a:lnTo>
                  <a:lnTo>
                    <a:pt x="1252" y="2379"/>
                  </a:lnTo>
                  <a:lnTo>
                    <a:pt x="1254" y="2379"/>
                  </a:lnTo>
                  <a:lnTo>
                    <a:pt x="1254" y="2377"/>
                  </a:lnTo>
                  <a:lnTo>
                    <a:pt x="1256" y="2375"/>
                  </a:lnTo>
                  <a:lnTo>
                    <a:pt x="1256" y="2373"/>
                  </a:lnTo>
                  <a:lnTo>
                    <a:pt x="1256" y="2371"/>
                  </a:lnTo>
                  <a:lnTo>
                    <a:pt x="1256" y="2369"/>
                  </a:lnTo>
                  <a:lnTo>
                    <a:pt x="1256" y="2368"/>
                  </a:lnTo>
                  <a:lnTo>
                    <a:pt x="1256" y="2366"/>
                  </a:lnTo>
                  <a:lnTo>
                    <a:pt x="1256" y="2364"/>
                  </a:lnTo>
                  <a:lnTo>
                    <a:pt x="1258" y="2364"/>
                  </a:lnTo>
                  <a:lnTo>
                    <a:pt x="1258" y="2362"/>
                  </a:lnTo>
                  <a:lnTo>
                    <a:pt x="1260" y="2362"/>
                  </a:lnTo>
                  <a:lnTo>
                    <a:pt x="1260" y="2360"/>
                  </a:lnTo>
                  <a:lnTo>
                    <a:pt x="1260" y="2358"/>
                  </a:lnTo>
                  <a:lnTo>
                    <a:pt x="1260" y="2357"/>
                  </a:lnTo>
                  <a:lnTo>
                    <a:pt x="1260" y="2355"/>
                  </a:lnTo>
                  <a:lnTo>
                    <a:pt x="1262" y="2353"/>
                  </a:lnTo>
                  <a:lnTo>
                    <a:pt x="1262" y="2351"/>
                  </a:lnTo>
                  <a:lnTo>
                    <a:pt x="1262" y="2349"/>
                  </a:lnTo>
                  <a:lnTo>
                    <a:pt x="1264" y="2349"/>
                  </a:lnTo>
                  <a:lnTo>
                    <a:pt x="1264" y="2347"/>
                  </a:lnTo>
                  <a:lnTo>
                    <a:pt x="1265" y="2345"/>
                  </a:lnTo>
                  <a:lnTo>
                    <a:pt x="1264" y="2345"/>
                  </a:lnTo>
                  <a:lnTo>
                    <a:pt x="1264" y="2344"/>
                  </a:lnTo>
                  <a:lnTo>
                    <a:pt x="1264" y="2342"/>
                  </a:lnTo>
                  <a:lnTo>
                    <a:pt x="1262" y="2342"/>
                  </a:lnTo>
                  <a:lnTo>
                    <a:pt x="1262" y="2340"/>
                  </a:lnTo>
                  <a:lnTo>
                    <a:pt x="1262" y="2338"/>
                  </a:lnTo>
                  <a:lnTo>
                    <a:pt x="1260" y="2338"/>
                  </a:lnTo>
                  <a:lnTo>
                    <a:pt x="1260" y="2336"/>
                  </a:lnTo>
                  <a:lnTo>
                    <a:pt x="1260" y="2334"/>
                  </a:lnTo>
                  <a:lnTo>
                    <a:pt x="1260" y="2333"/>
                  </a:lnTo>
                  <a:lnTo>
                    <a:pt x="1260" y="2331"/>
                  </a:lnTo>
                  <a:lnTo>
                    <a:pt x="1262" y="2331"/>
                  </a:lnTo>
                  <a:lnTo>
                    <a:pt x="1262" y="2329"/>
                  </a:lnTo>
                  <a:lnTo>
                    <a:pt x="1262" y="2327"/>
                  </a:lnTo>
                  <a:lnTo>
                    <a:pt x="1260" y="2327"/>
                  </a:lnTo>
                  <a:lnTo>
                    <a:pt x="1260" y="2325"/>
                  </a:lnTo>
                  <a:lnTo>
                    <a:pt x="1258" y="2325"/>
                  </a:lnTo>
                  <a:lnTo>
                    <a:pt x="1258" y="2323"/>
                  </a:lnTo>
                  <a:lnTo>
                    <a:pt x="1260" y="2321"/>
                  </a:lnTo>
                  <a:lnTo>
                    <a:pt x="1260" y="2320"/>
                  </a:lnTo>
                  <a:lnTo>
                    <a:pt x="1262" y="2320"/>
                  </a:lnTo>
                  <a:lnTo>
                    <a:pt x="1262" y="2318"/>
                  </a:lnTo>
                  <a:lnTo>
                    <a:pt x="1264" y="2316"/>
                  </a:lnTo>
                  <a:lnTo>
                    <a:pt x="1264" y="2314"/>
                  </a:lnTo>
                  <a:lnTo>
                    <a:pt x="1265" y="2314"/>
                  </a:lnTo>
                  <a:lnTo>
                    <a:pt x="1265" y="2312"/>
                  </a:lnTo>
                  <a:lnTo>
                    <a:pt x="1264" y="2310"/>
                  </a:lnTo>
                  <a:lnTo>
                    <a:pt x="1265" y="2310"/>
                  </a:lnTo>
                  <a:lnTo>
                    <a:pt x="1265" y="2309"/>
                  </a:lnTo>
                  <a:lnTo>
                    <a:pt x="1264" y="2309"/>
                  </a:lnTo>
                  <a:lnTo>
                    <a:pt x="1264" y="2307"/>
                  </a:lnTo>
                  <a:lnTo>
                    <a:pt x="1265" y="2307"/>
                  </a:lnTo>
                  <a:lnTo>
                    <a:pt x="1264" y="2307"/>
                  </a:lnTo>
                  <a:lnTo>
                    <a:pt x="1264" y="2305"/>
                  </a:lnTo>
                  <a:lnTo>
                    <a:pt x="1264" y="2303"/>
                  </a:lnTo>
                  <a:lnTo>
                    <a:pt x="1264" y="2301"/>
                  </a:lnTo>
                  <a:lnTo>
                    <a:pt x="1265" y="2301"/>
                  </a:lnTo>
                  <a:lnTo>
                    <a:pt x="1265" y="2299"/>
                  </a:lnTo>
                  <a:lnTo>
                    <a:pt x="1267" y="2301"/>
                  </a:lnTo>
                  <a:lnTo>
                    <a:pt x="1267" y="2299"/>
                  </a:lnTo>
                  <a:lnTo>
                    <a:pt x="1267" y="2297"/>
                  </a:lnTo>
                  <a:lnTo>
                    <a:pt x="1269" y="2297"/>
                  </a:lnTo>
                  <a:lnTo>
                    <a:pt x="1269" y="2296"/>
                  </a:lnTo>
                  <a:lnTo>
                    <a:pt x="1271" y="2296"/>
                  </a:lnTo>
                  <a:lnTo>
                    <a:pt x="1271" y="2294"/>
                  </a:lnTo>
                  <a:lnTo>
                    <a:pt x="1271" y="2292"/>
                  </a:lnTo>
                  <a:lnTo>
                    <a:pt x="1271" y="2290"/>
                  </a:lnTo>
                  <a:lnTo>
                    <a:pt x="1271" y="2288"/>
                  </a:lnTo>
                  <a:lnTo>
                    <a:pt x="1271" y="2286"/>
                  </a:lnTo>
                  <a:lnTo>
                    <a:pt x="1271" y="2284"/>
                  </a:lnTo>
                  <a:lnTo>
                    <a:pt x="1273" y="2283"/>
                  </a:lnTo>
                  <a:lnTo>
                    <a:pt x="1271" y="2283"/>
                  </a:lnTo>
                  <a:lnTo>
                    <a:pt x="1271" y="2281"/>
                  </a:lnTo>
                  <a:lnTo>
                    <a:pt x="1271" y="2279"/>
                  </a:lnTo>
                  <a:lnTo>
                    <a:pt x="1271" y="2277"/>
                  </a:lnTo>
                  <a:lnTo>
                    <a:pt x="1273" y="2277"/>
                  </a:lnTo>
                  <a:lnTo>
                    <a:pt x="1273" y="2275"/>
                  </a:lnTo>
                  <a:lnTo>
                    <a:pt x="1271" y="2275"/>
                  </a:lnTo>
                  <a:lnTo>
                    <a:pt x="1271" y="2273"/>
                  </a:lnTo>
                  <a:lnTo>
                    <a:pt x="1271" y="2272"/>
                  </a:lnTo>
                  <a:lnTo>
                    <a:pt x="1269" y="2272"/>
                  </a:lnTo>
                  <a:lnTo>
                    <a:pt x="1271" y="2272"/>
                  </a:lnTo>
                  <a:lnTo>
                    <a:pt x="1269" y="2272"/>
                  </a:lnTo>
                  <a:lnTo>
                    <a:pt x="1271" y="2272"/>
                  </a:lnTo>
                  <a:lnTo>
                    <a:pt x="1271" y="2270"/>
                  </a:lnTo>
                  <a:lnTo>
                    <a:pt x="1271" y="2268"/>
                  </a:lnTo>
                  <a:lnTo>
                    <a:pt x="1273" y="2268"/>
                  </a:lnTo>
                  <a:lnTo>
                    <a:pt x="1275" y="2268"/>
                  </a:lnTo>
                  <a:lnTo>
                    <a:pt x="1276" y="2268"/>
                  </a:lnTo>
                  <a:lnTo>
                    <a:pt x="1276" y="2270"/>
                  </a:lnTo>
                  <a:lnTo>
                    <a:pt x="1278" y="2270"/>
                  </a:lnTo>
                  <a:lnTo>
                    <a:pt x="1280" y="2270"/>
                  </a:lnTo>
                  <a:lnTo>
                    <a:pt x="1282" y="2270"/>
                  </a:lnTo>
                  <a:lnTo>
                    <a:pt x="1282" y="2268"/>
                  </a:lnTo>
                  <a:lnTo>
                    <a:pt x="1284" y="2268"/>
                  </a:lnTo>
                  <a:lnTo>
                    <a:pt x="1282" y="2268"/>
                  </a:lnTo>
                  <a:lnTo>
                    <a:pt x="1282" y="2266"/>
                  </a:lnTo>
                  <a:lnTo>
                    <a:pt x="1284" y="2266"/>
                  </a:lnTo>
                  <a:lnTo>
                    <a:pt x="1284" y="2264"/>
                  </a:lnTo>
                  <a:lnTo>
                    <a:pt x="1286" y="2264"/>
                  </a:lnTo>
                  <a:lnTo>
                    <a:pt x="1286" y="2262"/>
                  </a:lnTo>
                  <a:lnTo>
                    <a:pt x="1284" y="2260"/>
                  </a:lnTo>
                  <a:lnTo>
                    <a:pt x="1282" y="2260"/>
                  </a:lnTo>
                  <a:lnTo>
                    <a:pt x="1282" y="2259"/>
                  </a:lnTo>
                  <a:lnTo>
                    <a:pt x="1280" y="2259"/>
                  </a:lnTo>
                  <a:lnTo>
                    <a:pt x="1280" y="2257"/>
                  </a:lnTo>
                  <a:lnTo>
                    <a:pt x="1280" y="2255"/>
                  </a:lnTo>
                  <a:lnTo>
                    <a:pt x="1278" y="2255"/>
                  </a:lnTo>
                  <a:lnTo>
                    <a:pt x="1278" y="2253"/>
                  </a:lnTo>
                  <a:lnTo>
                    <a:pt x="1276" y="2253"/>
                  </a:lnTo>
                  <a:lnTo>
                    <a:pt x="1276" y="2251"/>
                  </a:lnTo>
                  <a:lnTo>
                    <a:pt x="1276" y="2249"/>
                  </a:lnTo>
                  <a:lnTo>
                    <a:pt x="1276" y="2248"/>
                  </a:lnTo>
                  <a:lnTo>
                    <a:pt x="1275" y="2248"/>
                  </a:lnTo>
                  <a:lnTo>
                    <a:pt x="1273" y="2248"/>
                  </a:lnTo>
                  <a:lnTo>
                    <a:pt x="1273" y="2246"/>
                  </a:lnTo>
                  <a:lnTo>
                    <a:pt x="1273" y="2244"/>
                  </a:lnTo>
                  <a:lnTo>
                    <a:pt x="1271" y="2244"/>
                  </a:lnTo>
                  <a:lnTo>
                    <a:pt x="1271" y="2242"/>
                  </a:lnTo>
                  <a:lnTo>
                    <a:pt x="1269" y="2242"/>
                  </a:lnTo>
                  <a:lnTo>
                    <a:pt x="1269" y="2240"/>
                  </a:lnTo>
                  <a:lnTo>
                    <a:pt x="1269" y="2242"/>
                  </a:lnTo>
                  <a:lnTo>
                    <a:pt x="1269" y="2240"/>
                  </a:lnTo>
                  <a:lnTo>
                    <a:pt x="1267" y="2240"/>
                  </a:lnTo>
                  <a:lnTo>
                    <a:pt x="1269" y="2240"/>
                  </a:lnTo>
                  <a:lnTo>
                    <a:pt x="1267" y="2240"/>
                  </a:lnTo>
                  <a:lnTo>
                    <a:pt x="1267" y="2238"/>
                  </a:lnTo>
                  <a:lnTo>
                    <a:pt x="1267" y="2236"/>
                  </a:lnTo>
                  <a:lnTo>
                    <a:pt x="1265" y="2236"/>
                  </a:lnTo>
                  <a:lnTo>
                    <a:pt x="1265" y="2235"/>
                  </a:lnTo>
                  <a:lnTo>
                    <a:pt x="1265" y="2233"/>
                  </a:lnTo>
                  <a:lnTo>
                    <a:pt x="1264" y="2233"/>
                  </a:lnTo>
                  <a:lnTo>
                    <a:pt x="1264" y="2231"/>
                  </a:lnTo>
                  <a:lnTo>
                    <a:pt x="1264" y="2229"/>
                  </a:lnTo>
                  <a:lnTo>
                    <a:pt x="1265" y="2229"/>
                  </a:lnTo>
                  <a:lnTo>
                    <a:pt x="1265" y="2231"/>
                  </a:lnTo>
                  <a:lnTo>
                    <a:pt x="1267" y="2231"/>
                  </a:lnTo>
                  <a:lnTo>
                    <a:pt x="1267" y="2233"/>
                  </a:lnTo>
                  <a:lnTo>
                    <a:pt x="1269" y="2233"/>
                  </a:lnTo>
                  <a:lnTo>
                    <a:pt x="1271" y="2233"/>
                  </a:lnTo>
                  <a:lnTo>
                    <a:pt x="1273" y="2233"/>
                  </a:lnTo>
                  <a:lnTo>
                    <a:pt x="1275" y="2233"/>
                  </a:lnTo>
                  <a:lnTo>
                    <a:pt x="1275" y="2231"/>
                  </a:lnTo>
                  <a:lnTo>
                    <a:pt x="1276" y="2233"/>
                  </a:lnTo>
                  <a:lnTo>
                    <a:pt x="1278" y="2233"/>
                  </a:lnTo>
                  <a:lnTo>
                    <a:pt x="1280" y="2233"/>
                  </a:lnTo>
                  <a:lnTo>
                    <a:pt x="1280" y="2231"/>
                  </a:lnTo>
                  <a:lnTo>
                    <a:pt x="1282" y="2231"/>
                  </a:lnTo>
                  <a:lnTo>
                    <a:pt x="1282" y="2229"/>
                  </a:lnTo>
                  <a:lnTo>
                    <a:pt x="1284" y="2229"/>
                  </a:lnTo>
                  <a:lnTo>
                    <a:pt x="1286" y="2227"/>
                  </a:lnTo>
                  <a:lnTo>
                    <a:pt x="1288" y="2227"/>
                  </a:lnTo>
                  <a:lnTo>
                    <a:pt x="1289" y="2227"/>
                  </a:lnTo>
                  <a:lnTo>
                    <a:pt x="1291" y="2227"/>
                  </a:lnTo>
                  <a:lnTo>
                    <a:pt x="1293" y="2227"/>
                  </a:lnTo>
                  <a:lnTo>
                    <a:pt x="1293" y="2225"/>
                  </a:lnTo>
                  <a:lnTo>
                    <a:pt x="1295" y="2225"/>
                  </a:lnTo>
                  <a:lnTo>
                    <a:pt x="1295" y="2224"/>
                  </a:lnTo>
                  <a:lnTo>
                    <a:pt x="1293" y="2224"/>
                  </a:lnTo>
                  <a:lnTo>
                    <a:pt x="1295" y="2224"/>
                  </a:lnTo>
                  <a:lnTo>
                    <a:pt x="1295" y="2222"/>
                  </a:lnTo>
                  <a:lnTo>
                    <a:pt x="1297" y="2222"/>
                  </a:lnTo>
                  <a:lnTo>
                    <a:pt x="1299" y="2222"/>
                  </a:lnTo>
                  <a:lnTo>
                    <a:pt x="1299" y="2220"/>
                  </a:lnTo>
                  <a:lnTo>
                    <a:pt x="1299" y="2222"/>
                  </a:lnTo>
                  <a:lnTo>
                    <a:pt x="1300" y="2220"/>
                  </a:lnTo>
                  <a:lnTo>
                    <a:pt x="1300" y="2222"/>
                  </a:lnTo>
                  <a:lnTo>
                    <a:pt x="1300" y="2220"/>
                  </a:lnTo>
                  <a:lnTo>
                    <a:pt x="1300" y="2222"/>
                  </a:lnTo>
                  <a:lnTo>
                    <a:pt x="1302" y="2222"/>
                  </a:lnTo>
                  <a:lnTo>
                    <a:pt x="1302" y="2220"/>
                  </a:lnTo>
                  <a:lnTo>
                    <a:pt x="1304" y="2220"/>
                  </a:lnTo>
                  <a:lnTo>
                    <a:pt x="1306" y="2220"/>
                  </a:lnTo>
                  <a:lnTo>
                    <a:pt x="1308" y="2220"/>
                  </a:lnTo>
                  <a:lnTo>
                    <a:pt x="1310" y="2220"/>
                  </a:lnTo>
                  <a:lnTo>
                    <a:pt x="1310" y="2218"/>
                  </a:lnTo>
                  <a:lnTo>
                    <a:pt x="1312" y="2218"/>
                  </a:lnTo>
                  <a:lnTo>
                    <a:pt x="1313" y="2218"/>
                  </a:lnTo>
                  <a:lnTo>
                    <a:pt x="1315" y="2218"/>
                  </a:lnTo>
                  <a:lnTo>
                    <a:pt x="1315" y="2220"/>
                  </a:lnTo>
                  <a:lnTo>
                    <a:pt x="1317" y="2220"/>
                  </a:lnTo>
                  <a:lnTo>
                    <a:pt x="1317" y="2222"/>
                  </a:lnTo>
                  <a:lnTo>
                    <a:pt x="1319" y="2222"/>
                  </a:lnTo>
                  <a:lnTo>
                    <a:pt x="1319" y="2220"/>
                  </a:lnTo>
                  <a:lnTo>
                    <a:pt x="1321" y="2220"/>
                  </a:lnTo>
                  <a:lnTo>
                    <a:pt x="1321" y="2218"/>
                  </a:lnTo>
                  <a:lnTo>
                    <a:pt x="1321" y="2216"/>
                  </a:lnTo>
                  <a:lnTo>
                    <a:pt x="1321" y="2218"/>
                  </a:lnTo>
                  <a:lnTo>
                    <a:pt x="1319" y="2218"/>
                  </a:lnTo>
                  <a:lnTo>
                    <a:pt x="1319" y="2216"/>
                  </a:lnTo>
                  <a:lnTo>
                    <a:pt x="1321" y="2216"/>
                  </a:lnTo>
                  <a:lnTo>
                    <a:pt x="1321" y="2214"/>
                  </a:lnTo>
                  <a:lnTo>
                    <a:pt x="1321" y="2212"/>
                  </a:lnTo>
                  <a:lnTo>
                    <a:pt x="1321" y="2211"/>
                  </a:lnTo>
                  <a:lnTo>
                    <a:pt x="1321" y="2209"/>
                  </a:lnTo>
                  <a:lnTo>
                    <a:pt x="1321" y="2207"/>
                  </a:lnTo>
                  <a:lnTo>
                    <a:pt x="1323" y="2207"/>
                  </a:lnTo>
                  <a:lnTo>
                    <a:pt x="1321" y="2207"/>
                  </a:lnTo>
                  <a:lnTo>
                    <a:pt x="1319" y="2207"/>
                  </a:lnTo>
                  <a:lnTo>
                    <a:pt x="1319" y="2205"/>
                  </a:lnTo>
                  <a:lnTo>
                    <a:pt x="1317" y="2205"/>
                  </a:lnTo>
                  <a:lnTo>
                    <a:pt x="1315" y="2205"/>
                  </a:lnTo>
                  <a:lnTo>
                    <a:pt x="1315" y="2203"/>
                  </a:lnTo>
                  <a:lnTo>
                    <a:pt x="1313" y="2203"/>
                  </a:lnTo>
                  <a:lnTo>
                    <a:pt x="1312" y="2203"/>
                  </a:lnTo>
                  <a:lnTo>
                    <a:pt x="1312" y="2201"/>
                  </a:lnTo>
                  <a:lnTo>
                    <a:pt x="1312" y="2200"/>
                  </a:lnTo>
                  <a:lnTo>
                    <a:pt x="1313" y="2200"/>
                  </a:lnTo>
                  <a:lnTo>
                    <a:pt x="1313" y="2198"/>
                  </a:lnTo>
                  <a:lnTo>
                    <a:pt x="1313" y="2196"/>
                  </a:lnTo>
                  <a:lnTo>
                    <a:pt x="1313" y="2194"/>
                  </a:lnTo>
                  <a:lnTo>
                    <a:pt x="1312" y="2194"/>
                  </a:lnTo>
                  <a:lnTo>
                    <a:pt x="1312" y="2192"/>
                  </a:lnTo>
                  <a:lnTo>
                    <a:pt x="1313" y="2192"/>
                  </a:lnTo>
                  <a:lnTo>
                    <a:pt x="1313" y="2190"/>
                  </a:lnTo>
                  <a:lnTo>
                    <a:pt x="1313" y="2192"/>
                  </a:lnTo>
                  <a:lnTo>
                    <a:pt x="1313" y="2190"/>
                  </a:lnTo>
                  <a:lnTo>
                    <a:pt x="1313" y="2188"/>
                  </a:lnTo>
                  <a:lnTo>
                    <a:pt x="1315" y="2188"/>
                  </a:lnTo>
                  <a:lnTo>
                    <a:pt x="1315" y="2187"/>
                  </a:lnTo>
                  <a:lnTo>
                    <a:pt x="1315" y="2185"/>
                  </a:lnTo>
                  <a:lnTo>
                    <a:pt x="1313" y="2185"/>
                  </a:lnTo>
                  <a:lnTo>
                    <a:pt x="1313" y="2183"/>
                  </a:lnTo>
                  <a:lnTo>
                    <a:pt x="1315" y="2183"/>
                  </a:lnTo>
                  <a:lnTo>
                    <a:pt x="1313" y="2183"/>
                  </a:lnTo>
                  <a:lnTo>
                    <a:pt x="1313" y="2181"/>
                  </a:lnTo>
                  <a:lnTo>
                    <a:pt x="1312" y="2181"/>
                  </a:lnTo>
                  <a:lnTo>
                    <a:pt x="1310" y="2179"/>
                  </a:lnTo>
                  <a:lnTo>
                    <a:pt x="1308" y="2179"/>
                  </a:lnTo>
                  <a:lnTo>
                    <a:pt x="1310" y="2179"/>
                  </a:lnTo>
                  <a:lnTo>
                    <a:pt x="1310" y="2177"/>
                  </a:lnTo>
                  <a:lnTo>
                    <a:pt x="1308" y="2177"/>
                  </a:lnTo>
                  <a:lnTo>
                    <a:pt x="1308" y="2176"/>
                  </a:lnTo>
                  <a:lnTo>
                    <a:pt x="1306" y="2176"/>
                  </a:lnTo>
                  <a:lnTo>
                    <a:pt x="1306" y="2174"/>
                  </a:lnTo>
                  <a:lnTo>
                    <a:pt x="1308" y="2174"/>
                  </a:lnTo>
                  <a:lnTo>
                    <a:pt x="1308" y="2172"/>
                  </a:lnTo>
                  <a:lnTo>
                    <a:pt x="1306" y="2172"/>
                  </a:lnTo>
                  <a:lnTo>
                    <a:pt x="1306" y="2170"/>
                  </a:lnTo>
                  <a:lnTo>
                    <a:pt x="1306" y="2168"/>
                  </a:lnTo>
                  <a:lnTo>
                    <a:pt x="1308" y="2168"/>
                  </a:lnTo>
                  <a:lnTo>
                    <a:pt x="1308" y="2166"/>
                  </a:lnTo>
                  <a:lnTo>
                    <a:pt x="1308" y="2164"/>
                  </a:lnTo>
                  <a:lnTo>
                    <a:pt x="1306" y="2164"/>
                  </a:lnTo>
                  <a:lnTo>
                    <a:pt x="1306" y="2163"/>
                  </a:lnTo>
                  <a:lnTo>
                    <a:pt x="1306" y="2161"/>
                  </a:lnTo>
                  <a:lnTo>
                    <a:pt x="1306" y="2159"/>
                  </a:lnTo>
                  <a:lnTo>
                    <a:pt x="1306" y="2157"/>
                  </a:lnTo>
                  <a:lnTo>
                    <a:pt x="1306" y="2155"/>
                  </a:lnTo>
                  <a:lnTo>
                    <a:pt x="1308" y="2155"/>
                  </a:lnTo>
                  <a:lnTo>
                    <a:pt x="1306" y="2155"/>
                  </a:lnTo>
                  <a:lnTo>
                    <a:pt x="1306" y="2153"/>
                  </a:lnTo>
                  <a:lnTo>
                    <a:pt x="1308" y="2153"/>
                  </a:lnTo>
                  <a:lnTo>
                    <a:pt x="1308" y="2152"/>
                  </a:lnTo>
                  <a:lnTo>
                    <a:pt x="1306" y="2152"/>
                  </a:lnTo>
                  <a:lnTo>
                    <a:pt x="1306" y="2150"/>
                  </a:lnTo>
                  <a:lnTo>
                    <a:pt x="1308" y="2150"/>
                  </a:lnTo>
                  <a:lnTo>
                    <a:pt x="1310" y="2150"/>
                  </a:lnTo>
                  <a:lnTo>
                    <a:pt x="1310" y="2148"/>
                  </a:lnTo>
                  <a:lnTo>
                    <a:pt x="1310" y="2150"/>
                  </a:lnTo>
                  <a:lnTo>
                    <a:pt x="1312" y="2150"/>
                  </a:lnTo>
                  <a:lnTo>
                    <a:pt x="1312" y="2148"/>
                  </a:lnTo>
                  <a:lnTo>
                    <a:pt x="1312" y="2146"/>
                  </a:lnTo>
                  <a:lnTo>
                    <a:pt x="1313" y="2146"/>
                  </a:lnTo>
                  <a:lnTo>
                    <a:pt x="1313" y="2148"/>
                  </a:lnTo>
                  <a:lnTo>
                    <a:pt x="1313" y="2146"/>
                  </a:lnTo>
                  <a:lnTo>
                    <a:pt x="1312" y="2146"/>
                  </a:lnTo>
                  <a:lnTo>
                    <a:pt x="1313" y="2146"/>
                  </a:lnTo>
                  <a:lnTo>
                    <a:pt x="1313" y="2144"/>
                  </a:lnTo>
                  <a:lnTo>
                    <a:pt x="1313" y="2142"/>
                  </a:lnTo>
                  <a:lnTo>
                    <a:pt x="1313" y="2140"/>
                  </a:lnTo>
                  <a:lnTo>
                    <a:pt x="1312" y="2140"/>
                  </a:lnTo>
                  <a:lnTo>
                    <a:pt x="1313" y="2140"/>
                  </a:lnTo>
                  <a:lnTo>
                    <a:pt x="1312" y="2139"/>
                  </a:lnTo>
                  <a:lnTo>
                    <a:pt x="1312" y="2137"/>
                  </a:lnTo>
                  <a:lnTo>
                    <a:pt x="1313" y="2137"/>
                  </a:lnTo>
                  <a:lnTo>
                    <a:pt x="1313" y="2135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2" y="2135"/>
                  </a:lnTo>
                  <a:lnTo>
                    <a:pt x="1312" y="2133"/>
                  </a:lnTo>
                  <a:lnTo>
                    <a:pt x="1313" y="2133"/>
                  </a:lnTo>
                  <a:lnTo>
                    <a:pt x="1313" y="2131"/>
                  </a:lnTo>
                  <a:lnTo>
                    <a:pt x="1312" y="2131"/>
                  </a:lnTo>
                  <a:lnTo>
                    <a:pt x="1313" y="2131"/>
                  </a:lnTo>
                  <a:lnTo>
                    <a:pt x="1312" y="2131"/>
                  </a:lnTo>
                  <a:lnTo>
                    <a:pt x="1312" y="2129"/>
                  </a:lnTo>
                  <a:lnTo>
                    <a:pt x="1312" y="2128"/>
                  </a:lnTo>
                  <a:lnTo>
                    <a:pt x="1312" y="2126"/>
                  </a:lnTo>
                  <a:lnTo>
                    <a:pt x="1312" y="2124"/>
                  </a:lnTo>
                  <a:lnTo>
                    <a:pt x="1313" y="2124"/>
                  </a:lnTo>
                  <a:lnTo>
                    <a:pt x="1315" y="2124"/>
                  </a:lnTo>
                  <a:lnTo>
                    <a:pt x="1315" y="2122"/>
                  </a:lnTo>
                  <a:lnTo>
                    <a:pt x="1317" y="2122"/>
                  </a:lnTo>
                  <a:lnTo>
                    <a:pt x="1317" y="2120"/>
                  </a:lnTo>
                  <a:lnTo>
                    <a:pt x="1317" y="2122"/>
                  </a:lnTo>
                  <a:lnTo>
                    <a:pt x="1319" y="2122"/>
                  </a:lnTo>
                  <a:lnTo>
                    <a:pt x="1321" y="2122"/>
                  </a:lnTo>
                  <a:lnTo>
                    <a:pt x="1321" y="2120"/>
                  </a:lnTo>
                  <a:lnTo>
                    <a:pt x="1323" y="2120"/>
                  </a:lnTo>
                  <a:lnTo>
                    <a:pt x="1324" y="2120"/>
                  </a:lnTo>
                  <a:lnTo>
                    <a:pt x="1324" y="2118"/>
                  </a:lnTo>
                  <a:lnTo>
                    <a:pt x="1324" y="2116"/>
                  </a:lnTo>
                  <a:lnTo>
                    <a:pt x="1324" y="2115"/>
                  </a:lnTo>
                  <a:lnTo>
                    <a:pt x="1323" y="2113"/>
                  </a:lnTo>
                  <a:lnTo>
                    <a:pt x="1323" y="2111"/>
                  </a:lnTo>
                  <a:lnTo>
                    <a:pt x="1321" y="2109"/>
                  </a:lnTo>
                  <a:lnTo>
                    <a:pt x="1321" y="2107"/>
                  </a:lnTo>
                  <a:lnTo>
                    <a:pt x="1319" y="2105"/>
                  </a:lnTo>
                  <a:lnTo>
                    <a:pt x="1319" y="2104"/>
                  </a:lnTo>
                  <a:lnTo>
                    <a:pt x="1321" y="2104"/>
                  </a:lnTo>
                  <a:lnTo>
                    <a:pt x="1319" y="2104"/>
                  </a:lnTo>
                  <a:lnTo>
                    <a:pt x="1319" y="2102"/>
                  </a:lnTo>
                  <a:lnTo>
                    <a:pt x="1319" y="2100"/>
                  </a:lnTo>
                  <a:lnTo>
                    <a:pt x="1319" y="2098"/>
                  </a:lnTo>
                  <a:lnTo>
                    <a:pt x="1319" y="2096"/>
                  </a:lnTo>
                  <a:lnTo>
                    <a:pt x="1321" y="2096"/>
                  </a:lnTo>
                  <a:lnTo>
                    <a:pt x="1323" y="2094"/>
                  </a:lnTo>
                  <a:lnTo>
                    <a:pt x="1323" y="2092"/>
                  </a:lnTo>
                  <a:lnTo>
                    <a:pt x="1323" y="2091"/>
                  </a:lnTo>
                  <a:lnTo>
                    <a:pt x="1323" y="2089"/>
                  </a:lnTo>
                  <a:lnTo>
                    <a:pt x="1324" y="2089"/>
                  </a:lnTo>
                  <a:lnTo>
                    <a:pt x="1324" y="2087"/>
                  </a:lnTo>
                  <a:lnTo>
                    <a:pt x="1326" y="2087"/>
                  </a:lnTo>
                  <a:lnTo>
                    <a:pt x="1328" y="2087"/>
                  </a:lnTo>
                  <a:lnTo>
                    <a:pt x="1328" y="2085"/>
                  </a:lnTo>
                  <a:lnTo>
                    <a:pt x="1330" y="2085"/>
                  </a:lnTo>
                  <a:lnTo>
                    <a:pt x="1330" y="2083"/>
                  </a:lnTo>
                  <a:lnTo>
                    <a:pt x="1332" y="2083"/>
                  </a:lnTo>
                  <a:lnTo>
                    <a:pt x="1332" y="2085"/>
                  </a:lnTo>
                  <a:lnTo>
                    <a:pt x="1332" y="2083"/>
                  </a:lnTo>
                  <a:lnTo>
                    <a:pt x="1334" y="2083"/>
                  </a:lnTo>
                  <a:lnTo>
                    <a:pt x="1336" y="2081"/>
                  </a:lnTo>
                  <a:lnTo>
                    <a:pt x="1334" y="2081"/>
                  </a:lnTo>
                  <a:lnTo>
                    <a:pt x="1334" y="2080"/>
                  </a:lnTo>
                  <a:lnTo>
                    <a:pt x="1336" y="2078"/>
                  </a:lnTo>
                  <a:lnTo>
                    <a:pt x="1336" y="2076"/>
                  </a:lnTo>
                  <a:lnTo>
                    <a:pt x="1337" y="2076"/>
                  </a:lnTo>
                  <a:lnTo>
                    <a:pt x="1337" y="2074"/>
                  </a:lnTo>
                  <a:lnTo>
                    <a:pt x="1337" y="2072"/>
                  </a:lnTo>
                  <a:lnTo>
                    <a:pt x="1336" y="2072"/>
                  </a:lnTo>
                  <a:lnTo>
                    <a:pt x="1336" y="2070"/>
                  </a:lnTo>
                  <a:lnTo>
                    <a:pt x="1336" y="2068"/>
                  </a:lnTo>
                  <a:lnTo>
                    <a:pt x="1336" y="2067"/>
                  </a:lnTo>
                  <a:lnTo>
                    <a:pt x="1336" y="2065"/>
                  </a:lnTo>
                  <a:lnTo>
                    <a:pt x="1336" y="2063"/>
                  </a:lnTo>
                  <a:lnTo>
                    <a:pt x="1336" y="2061"/>
                  </a:lnTo>
                  <a:lnTo>
                    <a:pt x="1337" y="2061"/>
                  </a:lnTo>
                  <a:lnTo>
                    <a:pt x="1336" y="2061"/>
                  </a:lnTo>
                  <a:lnTo>
                    <a:pt x="1336" y="2059"/>
                  </a:lnTo>
                  <a:lnTo>
                    <a:pt x="1336" y="2057"/>
                  </a:lnTo>
                  <a:lnTo>
                    <a:pt x="1336" y="2056"/>
                  </a:lnTo>
                  <a:lnTo>
                    <a:pt x="1336" y="2054"/>
                  </a:lnTo>
                  <a:lnTo>
                    <a:pt x="1336" y="2052"/>
                  </a:lnTo>
                  <a:lnTo>
                    <a:pt x="1336" y="2050"/>
                  </a:lnTo>
                  <a:lnTo>
                    <a:pt x="1337" y="2050"/>
                  </a:lnTo>
                  <a:lnTo>
                    <a:pt x="1337" y="2048"/>
                  </a:lnTo>
                  <a:lnTo>
                    <a:pt x="1339" y="2048"/>
                  </a:lnTo>
                  <a:lnTo>
                    <a:pt x="1339" y="2046"/>
                  </a:lnTo>
                  <a:lnTo>
                    <a:pt x="1339" y="2044"/>
                  </a:lnTo>
                  <a:lnTo>
                    <a:pt x="1339" y="2043"/>
                  </a:lnTo>
                  <a:lnTo>
                    <a:pt x="1337" y="2043"/>
                  </a:lnTo>
                  <a:lnTo>
                    <a:pt x="1339" y="2043"/>
                  </a:lnTo>
                  <a:lnTo>
                    <a:pt x="1339" y="2041"/>
                  </a:lnTo>
                  <a:lnTo>
                    <a:pt x="1339" y="2039"/>
                  </a:lnTo>
                  <a:lnTo>
                    <a:pt x="1339" y="2037"/>
                  </a:lnTo>
                  <a:lnTo>
                    <a:pt x="1339" y="2035"/>
                  </a:lnTo>
                  <a:lnTo>
                    <a:pt x="1337" y="2035"/>
                  </a:lnTo>
                  <a:lnTo>
                    <a:pt x="1336" y="2035"/>
                  </a:lnTo>
                  <a:lnTo>
                    <a:pt x="1334" y="2035"/>
                  </a:lnTo>
                  <a:lnTo>
                    <a:pt x="1334" y="2033"/>
                  </a:lnTo>
                  <a:lnTo>
                    <a:pt x="1332" y="2033"/>
                  </a:lnTo>
                  <a:lnTo>
                    <a:pt x="1330" y="2033"/>
                  </a:lnTo>
                  <a:lnTo>
                    <a:pt x="1328" y="2033"/>
                  </a:lnTo>
                  <a:lnTo>
                    <a:pt x="1326" y="2033"/>
                  </a:lnTo>
                  <a:lnTo>
                    <a:pt x="1324" y="2033"/>
                  </a:lnTo>
                  <a:lnTo>
                    <a:pt x="1324" y="2031"/>
                  </a:lnTo>
                  <a:lnTo>
                    <a:pt x="1324" y="2030"/>
                  </a:lnTo>
                  <a:lnTo>
                    <a:pt x="1324" y="2028"/>
                  </a:lnTo>
                  <a:lnTo>
                    <a:pt x="1324" y="2026"/>
                  </a:lnTo>
                  <a:lnTo>
                    <a:pt x="1326" y="2026"/>
                  </a:lnTo>
                  <a:lnTo>
                    <a:pt x="1326" y="2024"/>
                  </a:lnTo>
                  <a:lnTo>
                    <a:pt x="1324" y="2024"/>
                  </a:lnTo>
                  <a:lnTo>
                    <a:pt x="1324" y="2022"/>
                  </a:lnTo>
                  <a:lnTo>
                    <a:pt x="1323" y="2022"/>
                  </a:lnTo>
                  <a:lnTo>
                    <a:pt x="1324" y="2022"/>
                  </a:lnTo>
                  <a:lnTo>
                    <a:pt x="1326" y="2022"/>
                  </a:lnTo>
                  <a:lnTo>
                    <a:pt x="1326" y="2020"/>
                  </a:lnTo>
                  <a:lnTo>
                    <a:pt x="1328" y="2020"/>
                  </a:lnTo>
                  <a:lnTo>
                    <a:pt x="1330" y="2020"/>
                  </a:lnTo>
                  <a:lnTo>
                    <a:pt x="1330" y="2019"/>
                  </a:lnTo>
                  <a:lnTo>
                    <a:pt x="1330" y="2017"/>
                  </a:lnTo>
                  <a:lnTo>
                    <a:pt x="1330" y="2015"/>
                  </a:lnTo>
                  <a:lnTo>
                    <a:pt x="1328" y="2015"/>
                  </a:lnTo>
                  <a:lnTo>
                    <a:pt x="1328" y="2013"/>
                  </a:lnTo>
                  <a:lnTo>
                    <a:pt x="1326" y="2013"/>
                  </a:lnTo>
                  <a:lnTo>
                    <a:pt x="1326" y="2011"/>
                  </a:lnTo>
                  <a:lnTo>
                    <a:pt x="1324" y="2011"/>
                  </a:lnTo>
                  <a:lnTo>
                    <a:pt x="1324" y="2009"/>
                  </a:lnTo>
                  <a:lnTo>
                    <a:pt x="1324" y="2007"/>
                  </a:lnTo>
                  <a:lnTo>
                    <a:pt x="1323" y="2007"/>
                  </a:lnTo>
                  <a:lnTo>
                    <a:pt x="1323" y="2006"/>
                  </a:lnTo>
                  <a:lnTo>
                    <a:pt x="1323" y="2004"/>
                  </a:lnTo>
                  <a:lnTo>
                    <a:pt x="1323" y="2002"/>
                  </a:lnTo>
                  <a:lnTo>
                    <a:pt x="1324" y="2002"/>
                  </a:lnTo>
                  <a:lnTo>
                    <a:pt x="1324" y="2000"/>
                  </a:lnTo>
                  <a:lnTo>
                    <a:pt x="1324" y="1998"/>
                  </a:lnTo>
                  <a:lnTo>
                    <a:pt x="1326" y="1998"/>
                  </a:lnTo>
                  <a:lnTo>
                    <a:pt x="1326" y="1996"/>
                  </a:lnTo>
                  <a:lnTo>
                    <a:pt x="1328" y="1995"/>
                  </a:lnTo>
                  <a:lnTo>
                    <a:pt x="1328" y="1993"/>
                  </a:lnTo>
                  <a:lnTo>
                    <a:pt x="1328" y="1991"/>
                  </a:lnTo>
                  <a:lnTo>
                    <a:pt x="1330" y="1991"/>
                  </a:lnTo>
                  <a:lnTo>
                    <a:pt x="1330" y="1989"/>
                  </a:lnTo>
                  <a:lnTo>
                    <a:pt x="1330" y="1987"/>
                  </a:lnTo>
                  <a:lnTo>
                    <a:pt x="1332" y="1987"/>
                  </a:lnTo>
                  <a:lnTo>
                    <a:pt x="1330" y="1985"/>
                  </a:lnTo>
                  <a:lnTo>
                    <a:pt x="1330" y="1983"/>
                  </a:lnTo>
                  <a:lnTo>
                    <a:pt x="1330" y="1982"/>
                  </a:lnTo>
                  <a:lnTo>
                    <a:pt x="1330" y="1980"/>
                  </a:lnTo>
                  <a:lnTo>
                    <a:pt x="1332" y="1978"/>
                  </a:lnTo>
                  <a:lnTo>
                    <a:pt x="1332" y="1976"/>
                  </a:lnTo>
                  <a:lnTo>
                    <a:pt x="1334" y="1976"/>
                  </a:lnTo>
                  <a:lnTo>
                    <a:pt x="1334" y="1974"/>
                  </a:lnTo>
                  <a:lnTo>
                    <a:pt x="1336" y="1972"/>
                  </a:lnTo>
                  <a:lnTo>
                    <a:pt x="1336" y="1971"/>
                  </a:lnTo>
                  <a:lnTo>
                    <a:pt x="1336" y="1969"/>
                  </a:lnTo>
                  <a:lnTo>
                    <a:pt x="1336" y="1967"/>
                  </a:lnTo>
                  <a:lnTo>
                    <a:pt x="1334" y="1967"/>
                  </a:lnTo>
                  <a:lnTo>
                    <a:pt x="1334" y="1965"/>
                  </a:lnTo>
                  <a:lnTo>
                    <a:pt x="1336" y="1963"/>
                  </a:lnTo>
                  <a:lnTo>
                    <a:pt x="1336" y="1961"/>
                  </a:lnTo>
                  <a:lnTo>
                    <a:pt x="1336" y="1959"/>
                  </a:lnTo>
                  <a:lnTo>
                    <a:pt x="1334" y="1958"/>
                  </a:lnTo>
                  <a:lnTo>
                    <a:pt x="1334" y="1956"/>
                  </a:lnTo>
                  <a:lnTo>
                    <a:pt x="1334" y="1954"/>
                  </a:lnTo>
                  <a:lnTo>
                    <a:pt x="1336" y="1954"/>
                  </a:lnTo>
                  <a:lnTo>
                    <a:pt x="1336" y="1952"/>
                  </a:lnTo>
                  <a:lnTo>
                    <a:pt x="1336" y="1950"/>
                  </a:lnTo>
                  <a:lnTo>
                    <a:pt x="1336" y="1948"/>
                  </a:lnTo>
                  <a:lnTo>
                    <a:pt x="1336" y="1947"/>
                  </a:lnTo>
                  <a:lnTo>
                    <a:pt x="1336" y="1945"/>
                  </a:lnTo>
                  <a:lnTo>
                    <a:pt x="1337" y="1945"/>
                  </a:lnTo>
                  <a:lnTo>
                    <a:pt x="1337" y="1943"/>
                  </a:lnTo>
                  <a:lnTo>
                    <a:pt x="1337" y="1941"/>
                  </a:lnTo>
                  <a:lnTo>
                    <a:pt x="1337" y="1939"/>
                  </a:lnTo>
                  <a:lnTo>
                    <a:pt x="1337" y="1937"/>
                  </a:lnTo>
                  <a:lnTo>
                    <a:pt x="1337" y="1935"/>
                  </a:lnTo>
                  <a:lnTo>
                    <a:pt x="1336" y="1935"/>
                  </a:lnTo>
                  <a:lnTo>
                    <a:pt x="1336" y="1934"/>
                  </a:lnTo>
                  <a:lnTo>
                    <a:pt x="1336" y="1932"/>
                  </a:lnTo>
                  <a:lnTo>
                    <a:pt x="1334" y="1932"/>
                  </a:lnTo>
                  <a:lnTo>
                    <a:pt x="1334" y="1930"/>
                  </a:lnTo>
                  <a:lnTo>
                    <a:pt x="1334" y="1928"/>
                  </a:lnTo>
                  <a:lnTo>
                    <a:pt x="1334" y="1926"/>
                  </a:lnTo>
                  <a:lnTo>
                    <a:pt x="1332" y="1926"/>
                  </a:lnTo>
                  <a:lnTo>
                    <a:pt x="1332" y="1924"/>
                  </a:lnTo>
                  <a:lnTo>
                    <a:pt x="1332" y="1923"/>
                  </a:lnTo>
                  <a:lnTo>
                    <a:pt x="1334" y="1921"/>
                  </a:lnTo>
                  <a:lnTo>
                    <a:pt x="1334" y="1919"/>
                  </a:lnTo>
                  <a:lnTo>
                    <a:pt x="1334" y="1917"/>
                  </a:lnTo>
                  <a:lnTo>
                    <a:pt x="1334" y="1915"/>
                  </a:lnTo>
                  <a:lnTo>
                    <a:pt x="1334" y="1913"/>
                  </a:lnTo>
                  <a:lnTo>
                    <a:pt x="1332" y="1913"/>
                  </a:lnTo>
                  <a:lnTo>
                    <a:pt x="1332" y="1911"/>
                  </a:lnTo>
                  <a:lnTo>
                    <a:pt x="1332" y="1910"/>
                  </a:lnTo>
                  <a:lnTo>
                    <a:pt x="1332" y="1908"/>
                  </a:lnTo>
                  <a:lnTo>
                    <a:pt x="1332" y="1906"/>
                  </a:lnTo>
                  <a:lnTo>
                    <a:pt x="1334" y="1906"/>
                  </a:lnTo>
                  <a:lnTo>
                    <a:pt x="1334" y="1904"/>
                  </a:lnTo>
                  <a:lnTo>
                    <a:pt x="1334" y="1902"/>
                  </a:lnTo>
                  <a:lnTo>
                    <a:pt x="1334" y="1900"/>
                  </a:lnTo>
                  <a:lnTo>
                    <a:pt x="1334" y="1899"/>
                  </a:lnTo>
                  <a:lnTo>
                    <a:pt x="1334" y="1897"/>
                  </a:lnTo>
                  <a:lnTo>
                    <a:pt x="1334" y="1895"/>
                  </a:lnTo>
                  <a:lnTo>
                    <a:pt x="1334" y="1893"/>
                  </a:lnTo>
                  <a:lnTo>
                    <a:pt x="1336" y="1893"/>
                  </a:lnTo>
                  <a:lnTo>
                    <a:pt x="1336" y="1891"/>
                  </a:lnTo>
                  <a:lnTo>
                    <a:pt x="1336" y="1889"/>
                  </a:lnTo>
                  <a:lnTo>
                    <a:pt x="1336" y="1887"/>
                  </a:lnTo>
                  <a:lnTo>
                    <a:pt x="1334" y="1887"/>
                  </a:lnTo>
                  <a:lnTo>
                    <a:pt x="1334" y="1886"/>
                  </a:lnTo>
                  <a:lnTo>
                    <a:pt x="1334" y="1884"/>
                  </a:lnTo>
                  <a:lnTo>
                    <a:pt x="1334" y="1882"/>
                  </a:lnTo>
                  <a:lnTo>
                    <a:pt x="1334" y="1880"/>
                  </a:lnTo>
                  <a:lnTo>
                    <a:pt x="1334" y="1878"/>
                  </a:lnTo>
                  <a:lnTo>
                    <a:pt x="1332" y="1878"/>
                  </a:lnTo>
                  <a:lnTo>
                    <a:pt x="1334" y="1878"/>
                  </a:lnTo>
                  <a:lnTo>
                    <a:pt x="1334" y="1876"/>
                  </a:lnTo>
                  <a:lnTo>
                    <a:pt x="1334" y="1875"/>
                  </a:lnTo>
                  <a:lnTo>
                    <a:pt x="1334" y="1873"/>
                  </a:lnTo>
                  <a:lnTo>
                    <a:pt x="1332" y="1873"/>
                  </a:lnTo>
                  <a:lnTo>
                    <a:pt x="1332" y="1871"/>
                  </a:lnTo>
                  <a:lnTo>
                    <a:pt x="1330" y="1871"/>
                  </a:lnTo>
                  <a:lnTo>
                    <a:pt x="1330" y="1869"/>
                  </a:lnTo>
                  <a:lnTo>
                    <a:pt x="1328" y="1869"/>
                  </a:lnTo>
                  <a:lnTo>
                    <a:pt x="1326" y="1869"/>
                  </a:lnTo>
                  <a:lnTo>
                    <a:pt x="1326" y="1871"/>
                  </a:lnTo>
                  <a:lnTo>
                    <a:pt x="1326" y="1873"/>
                  </a:lnTo>
                  <a:lnTo>
                    <a:pt x="1324" y="1873"/>
                  </a:lnTo>
                  <a:lnTo>
                    <a:pt x="1324" y="1871"/>
                  </a:lnTo>
                  <a:lnTo>
                    <a:pt x="1323" y="1871"/>
                  </a:lnTo>
                  <a:lnTo>
                    <a:pt x="1323" y="1873"/>
                  </a:lnTo>
                  <a:lnTo>
                    <a:pt x="1323" y="1871"/>
                  </a:lnTo>
                  <a:lnTo>
                    <a:pt x="1321" y="1871"/>
                  </a:lnTo>
                  <a:lnTo>
                    <a:pt x="1321" y="1869"/>
                  </a:lnTo>
                  <a:lnTo>
                    <a:pt x="1319" y="1869"/>
                  </a:lnTo>
                  <a:lnTo>
                    <a:pt x="1319" y="1871"/>
                  </a:lnTo>
                  <a:lnTo>
                    <a:pt x="1319" y="1873"/>
                  </a:lnTo>
                  <a:lnTo>
                    <a:pt x="1317" y="1873"/>
                  </a:lnTo>
                  <a:lnTo>
                    <a:pt x="1315" y="1873"/>
                  </a:lnTo>
                  <a:lnTo>
                    <a:pt x="1315" y="1875"/>
                  </a:lnTo>
                  <a:lnTo>
                    <a:pt x="1313" y="1875"/>
                  </a:lnTo>
                  <a:lnTo>
                    <a:pt x="1313" y="1873"/>
                  </a:lnTo>
                  <a:lnTo>
                    <a:pt x="1313" y="1871"/>
                  </a:lnTo>
                  <a:lnTo>
                    <a:pt x="1312" y="1871"/>
                  </a:lnTo>
                  <a:lnTo>
                    <a:pt x="1312" y="1869"/>
                  </a:lnTo>
                  <a:lnTo>
                    <a:pt x="1310" y="1869"/>
                  </a:lnTo>
                  <a:lnTo>
                    <a:pt x="1308" y="1869"/>
                  </a:lnTo>
                  <a:lnTo>
                    <a:pt x="1306" y="1869"/>
                  </a:lnTo>
                  <a:lnTo>
                    <a:pt x="1306" y="1871"/>
                  </a:lnTo>
                  <a:lnTo>
                    <a:pt x="1304" y="1871"/>
                  </a:lnTo>
                  <a:lnTo>
                    <a:pt x="1304" y="1869"/>
                  </a:lnTo>
                  <a:lnTo>
                    <a:pt x="1302" y="1869"/>
                  </a:lnTo>
                  <a:lnTo>
                    <a:pt x="1300" y="1869"/>
                  </a:lnTo>
                  <a:lnTo>
                    <a:pt x="1299" y="1869"/>
                  </a:lnTo>
                  <a:lnTo>
                    <a:pt x="1299" y="1867"/>
                  </a:lnTo>
                  <a:lnTo>
                    <a:pt x="1297" y="1867"/>
                  </a:lnTo>
                  <a:lnTo>
                    <a:pt x="1297" y="1865"/>
                  </a:lnTo>
                  <a:lnTo>
                    <a:pt x="1295" y="1865"/>
                  </a:lnTo>
                  <a:lnTo>
                    <a:pt x="1295" y="1863"/>
                  </a:lnTo>
                  <a:lnTo>
                    <a:pt x="1293" y="1863"/>
                  </a:lnTo>
                  <a:lnTo>
                    <a:pt x="1291" y="1863"/>
                  </a:lnTo>
                  <a:lnTo>
                    <a:pt x="1293" y="1863"/>
                  </a:lnTo>
                  <a:lnTo>
                    <a:pt x="1293" y="1862"/>
                  </a:lnTo>
                  <a:lnTo>
                    <a:pt x="1295" y="1862"/>
                  </a:lnTo>
                  <a:lnTo>
                    <a:pt x="1293" y="1862"/>
                  </a:lnTo>
                  <a:lnTo>
                    <a:pt x="1293" y="1860"/>
                  </a:lnTo>
                  <a:lnTo>
                    <a:pt x="1291" y="1860"/>
                  </a:lnTo>
                  <a:lnTo>
                    <a:pt x="1289" y="1858"/>
                  </a:lnTo>
                  <a:lnTo>
                    <a:pt x="1288" y="1856"/>
                  </a:lnTo>
                  <a:lnTo>
                    <a:pt x="1288" y="1854"/>
                  </a:lnTo>
                  <a:lnTo>
                    <a:pt x="1286" y="1852"/>
                  </a:lnTo>
                  <a:lnTo>
                    <a:pt x="1286" y="1851"/>
                  </a:lnTo>
                  <a:lnTo>
                    <a:pt x="1286" y="1849"/>
                  </a:lnTo>
                  <a:lnTo>
                    <a:pt x="1286" y="1847"/>
                  </a:lnTo>
                  <a:lnTo>
                    <a:pt x="1286" y="1845"/>
                  </a:lnTo>
                  <a:lnTo>
                    <a:pt x="1284" y="1845"/>
                  </a:lnTo>
                  <a:lnTo>
                    <a:pt x="1284" y="1843"/>
                  </a:lnTo>
                  <a:lnTo>
                    <a:pt x="1282" y="1843"/>
                  </a:lnTo>
                  <a:lnTo>
                    <a:pt x="1282" y="1841"/>
                  </a:lnTo>
                  <a:lnTo>
                    <a:pt x="1280" y="1839"/>
                  </a:lnTo>
                  <a:lnTo>
                    <a:pt x="1280" y="1838"/>
                  </a:lnTo>
                  <a:lnTo>
                    <a:pt x="1278" y="1838"/>
                  </a:lnTo>
                  <a:lnTo>
                    <a:pt x="1280" y="1836"/>
                  </a:lnTo>
                  <a:lnTo>
                    <a:pt x="1278" y="1836"/>
                  </a:lnTo>
                  <a:lnTo>
                    <a:pt x="1278" y="1834"/>
                  </a:lnTo>
                  <a:lnTo>
                    <a:pt x="1276" y="1834"/>
                  </a:lnTo>
                  <a:lnTo>
                    <a:pt x="1276" y="1832"/>
                  </a:lnTo>
                  <a:lnTo>
                    <a:pt x="1275" y="1832"/>
                  </a:lnTo>
                  <a:lnTo>
                    <a:pt x="1275" y="1830"/>
                  </a:lnTo>
                  <a:lnTo>
                    <a:pt x="1273" y="1830"/>
                  </a:lnTo>
                  <a:lnTo>
                    <a:pt x="1273" y="1828"/>
                  </a:lnTo>
                  <a:lnTo>
                    <a:pt x="1271" y="1828"/>
                  </a:lnTo>
                  <a:lnTo>
                    <a:pt x="1269" y="1828"/>
                  </a:lnTo>
                  <a:lnTo>
                    <a:pt x="1267" y="1828"/>
                  </a:lnTo>
                  <a:lnTo>
                    <a:pt x="1267" y="1830"/>
                  </a:lnTo>
                  <a:lnTo>
                    <a:pt x="1265" y="1830"/>
                  </a:lnTo>
                  <a:lnTo>
                    <a:pt x="1264" y="1830"/>
                  </a:lnTo>
                  <a:lnTo>
                    <a:pt x="1262" y="1830"/>
                  </a:lnTo>
                  <a:lnTo>
                    <a:pt x="1262" y="1832"/>
                  </a:lnTo>
                  <a:lnTo>
                    <a:pt x="1260" y="1832"/>
                  </a:lnTo>
                  <a:lnTo>
                    <a:pt x="1260" y="1834"/>
                  </a:lnTo>
                  <a:lnTo>
                    <a:pt x="1260" y="1832"/>
                  </a:lnTo>
                  <a:lnTo>
                    <a:pt x="1258" y="1832"/>
                  </a:lnTo>
                  <a:lnTo>
                    <a:pt x="1258" y="1830"/>
                  </a:lnTo>
                  <a:lnTo>
                    <a:pt x="1256" y="1830"/>
                  </a:lnTo>
                  <a:lnTo>
                    <a:pt x="1256" y="1828"/>
                  </a:lnTo>
                  <a:lnTo>
                    <a:pt x="1254" y="1828"/>
                  </a:lnTo>
                  <a:lnTo>
                    <a:pt x="1254" y="1830"/>
                  </a:lnTo>
                  <a:lnTo>
                    <a:pt x="1252" y="1828"/>
                  </a:lnTo>
                  <a:lnTo>
                    <a:pt x="1251" y="1828"/>
                  </a:lnTo>
                  <a:lnTo>
                    <a:pt x="1249" y="1830"/>
                  </a:lnTo>
                  <a:lnTo>
                    <a:pt x="1247" y="1830"/>
                  </a:lnTo>
                  <a:lnTo>
                    <a:pt x="1245" y="1830"/>
                  </a:lnTo>
                  <a:lnTo>
                    <a:pt x="1245" y="1828"/>
                  </a:lnTo>
                  <a:lnTo>
                    <a:pt x="1245" y="1827"/>
                  </a:lnTo>
                  <a:lnTo>
                    <a:pt x="1245" y="1825"/>
                  </a:lnTo>
                  <a:lnTo>
                    <a:pt x="1243" y="1825"/>
                  </a:lnTo>
                  <a:lnTo>
                    <a:pt x="1241" y="1825"/>
                  </a:lnTo>
                  <a:lnTo>
                    <a:pt x="1241" y="1827"/>
                  </a:lnTo>
                  <a:lnTo>
                    <a:pt x="1240" y="1827"/>
                  </a:lnTo>
                  <a:lnTo>
                    <a:pt x="1236" y="1825"/>
                  </a:lnTo>
                  <a:lnTo>
                    <a:pt x="1234" y="1825"/>
                  </a:lnTo>
                  <a:lnTo>
                    <a:pt x="1232" y="1827"/>
                  </a:lnTo>
                  <a:lnTo>
                    <a:pt x="1232" y="1828"/>
                  </a:lnTo>
                  <a:lnTo>
                    <a:pt x="1232" y="1830"/>
                  </a:lnTo>
                  <a:lnTo>
                    <a:pt x="1230" y="1830"/>
                  </a:lnTo>
                  <a:lnTo>
                    <a:pt x="1230" y="1832"/>
                  </a:lnTo>
                  <a:lnTo>
                    <a:pt x="1228" y="1834"/>
                  </a:lnTo>
                  <a:lnTo>
                    <a:pt x="1230" y="1834"/>
                  </a:lnTo>
                  <a:lnTo>
                    <a:pt x="1230" y="1836"/>
                  </a:lnTo>
                  <a:lnTo>
                    <a:pt x="1230" y="1838"/>
                  </a:lnTo>
                  <a:lnTo>
                    <a:pt x="1228" y="1838"/>
                  </a:lnTo>
                  <a:lnTo>
                    <a:pt x="1228" y="1836"/>
                  </a:lnTo>
                  <a:lnTo>
                    <a:pt x="1227" y="1836"/>
                  </a:lnTo>
                  <a:lnTo>
                    <a:pt x="1225" y="1836"/>
                  </a:lnTo>
                  <a:lnTo>
                    <a:pt x="1225" y="1834"/>
                  </a:lnTo>
                  <a:lnTo>
                    <a:pt x="1223" y="1834"/>
                  </a:lnTo>
                  <a:lnTo>
                    <a:pt x="1223" y="1832"/>
                  </a:lnTo>
                  <a:lnTo>
                    <a:pt x="1221" y="1832"/>
                  </a:lnTo>
                  <a:lnTo>
                    <a:pt x="1221" y="1830"/>
                  </a:lnTo>
                  <a:lnTo>
                    <a:pt x="1223" y="1830"/>
                  </a:lnTo>
                  <a:lnTo>
                    <a:pt x="1221" y="1830"/>
                  </a:lnTo>
                  <a:lnTo>
                    <a:pt x="1221" y="1828"/>
                  </a:lnTo>
                  <a:lnTo>
                    <a:pt x="1219" y="1828"/>
                  </a:lnTo>
                  <a:lnTo>
                    <a:pt x="1219" y="1827"/>
                  </a:lnTo>
                  <a:lnTo>
                    <a:pt x="1219" y="1825"/>
                  </a:lnTo>
                  <a:lnTo>
                    <a:pt x="1217" y="1823"/>
                  </a:lnTo>
                  <a:lnTo>
                    <a:pt x="1217" y="1821"/>
                  </a:lnTo>
                  <a:lnTo>
                    <a:pt x="1216" y="1821"/>
                  </a:lnTo>
                  <a:lnTo>
                    <a:pt x="1216" y="1819"/>
                  </a:lnTo>
                  <a:lnTo>
                    <a:pt x="1216" y="1817"/>
                  </a:lnTo>
                  <a:lnTo>
                    <a:pt x="1216" y="1815"/>
                  </a:lnTo>
                  <a:lnTo>
                    <a:pt x="1214" y="1817"/>
                  </a:lnTo>
                  <a:lnTo>
                    <a:pt x="1212" y="1815"/>
                  </a:lnTo>
                  <a:lnTo>
                    <a:pt x="1210" y="1815"/>
                  </a:lnTo>
                  <a:lnTo>
                    <a:pt x="1208" y="1815"/>
                  </a:lnTo>
                  <a:lnTo>
                    <a:pt x="1206" y="1817"/>
                  </a:lnTo>
                  <a:lnTo>
                    <a:pt x="1204" y="1817"/>
                  </a:lnTo>
                  <a:lnTo>
                    <a:pt x="1204" y="1819"/>
                  </a:lnTo>
                  <a:lnTo>
                    <a:pt x="1203" y="1819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2" name="Freeform 6"/>
            <p:cNvSpPr>
              <a:spLocks/>
            </p:cNvSpPr>
            <p:nvPr/>
          </p:nvSpPr>
          <p:spPr bwMode="auto">
            <a:xfrm>
              <a:off x="1683" y="3372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3" name="Freeform 7"/>
            <p:cNvSpPr>
              <a:spLocks/>
            </p:cNvSpPr>
            <p:nvPr/>
          </p:nvSpPr>
          <p:spPr bwMode="auto">
            <a:xfrm>
              <a:off x="1662" y="3286"/>
              <a:ext cx="6" cy="13"/>
            </a:xfrm>
            <a:custGeom>
              <a:avLst/>
              <a:gdLst>
                <a:gd name="T0" fmla="*/ 4 w 6"/>
                <a:gd name="T1" fmla="*/ 13 h 13"/>
                <a:gd name="T2" fmla="*/ 2 w 6"/>
                <a:gd name="T3" fmla="*/ 13 h 13"/>
                <a:gd name="T4" fmla="*/ 2 w 6"/>
                <a:gd name="T5" fmla="*/ 11 h 13"/>
                <a:gd name="T6" fmla="*/ 2 w 6"/>
                <a:gd name="T7" fmla="*/ 9 h 13"/>
                <a:gd name="T8" fmla="*/ 0 w 6"/>
                <a:gd name="T9" fmla="*/ 7 h 13"/>
                <a:gd name="T10" fmla="*/ 2 w 6"/>
                <a:gd name="T11" fmla="*/ 7 h 13"/>
                <a:gd name="T12" fmla="*/ 2 w 6"/>
                <a:gd name="T13" fmla="*/ 5 h 13"/>
                <a:gd name="T14" fmla="*/ 2 w 6"/>
                <a:gd name="T15" fmla="*/ 3 h 13"/>
                <a:gd name="T16" fmla="*/ 2 w 6"/>
                <a:gd name="T17" fmla="*/ 2 h 13"/>
                <a:gd name="T18" fmla="*/ 2 w 6"/>
                <a:gd name="T19" fmla="*/ 0 h 13"/>
                <a:gd name="T20" fmla="*/ 4 w 6"/>
                <a:gd name="T21" fmla="*/ 0 h 13"/>
                <a:gd name="T22" fmla="*/ 6 w 6"/>
                <a:gd name="T23" fmla="*/ 0 h 13"/>
                <a:gd name="T24" fmla="*/ 6 w 6"/>
                <a:gd name="T25" fmla="*/ 2 h 13"/>
                <a:gd name="T26" fmla="*/ 6 w 6"/>
                <a:gd name="T27" fmla="*/ 3 h 13"/>
                <a:gd name="T28" fmla="*/ 6 w 6"/>
                <a:gd name="T29" fmla="*/ 5 h 13"/>
                <a:gd name="T30" fmla="*/ 6 w 6"/>
                <a:gd name="T31" fmla="*/ 7 h 13"/>
                <a:gd name="T32" fmla="*/ 6 w 6"/>
                <a:gd name="T33" fmla="*/ 9 h 13"/>
                <a:gd name="T34" fmla="*/ 4 w 6"/>
                <a:gd name="T35" fmla="*/ 9 h 13"/>
                <a:gd name="T36" fmla="*/ 4 w 6"/>
                <a:gd name="T37" fmla="*/ 11 h 13"/>
                <a:gd name="T38" fmla="*/ 6 w 6"/>
                <a:gd name="T39" fmla="*/ 11 h 13"/>
                <a:gd name="T40" fmla="*/ 6 w 6"/>
                <a:gd name="T41" fmla="*/ 13 h 13"/>
                <a:gd name="T42" fmla="*/ 4 w 6"/>
                <a:gd name="T4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4" y="9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4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4" name="Freeform 8"/>
            <p:cNvSpPr>
              <a:spLocks/>
            </p:cNvSpPr>
            <p:nvPr/>
          </p:nvSpPr>
          <p:spPr bwMode="auto">
            <a:xfrm>
              <a:off x="1666" y="3278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4 h 6"/>
                <a:gd name="T6" fmla="*/ 0 w 2"/>
                <a:gd name="T7" fmla="*/ 2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5" name="Freeform 9"/>
            <p:cNvSpPr>
              <a:spLocks/>
            </p:cNvSpPr>
            <p:nvPr/>
          </p:nvSpPr>
          <p:spPr bwMode="auto">
            <a:xfrm>
              <a:off x="1677" y="3269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2 w 2"/>
                <a:gd name="T5" fmla="*/ 4 h 4"/>
                <a:gd name="T6" fmla="*/ 2 w 2"/>
                <a:gd name="T7" fmla="*/ 2 h 4"/>
                <a:gd name="T8" fmla="*/ 0 w 2"/>
                <a:gd name="T9" fmla="*/ 2 h 4"/>
                <a:gd name="T10" fmla="*/ 2 w 2"/>
                <a:gd name="T11" fmla="*/ 2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6" name="Freeform 10"/>
            <p:cNvSpPr>
              <a:spLocks/>
            </p:cNvSpPr>
            <p:nvPr/>
          </p:nvSpPr>
          <p:spPr bwMode="auto">
            <a:xfrm>
              <a:off x="1681" y="3269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7" name="Freeform 11"/>
            <p:cNvSpPr>
              <a:spLocks/>
            </p:cNvSpPr>
            <p:nvPr/>
          </p:nvSpPr>
          <p:spPr bwMode="auto">
            <a:xfrm>
              <a:off x="1679" y="326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8" name="Freeform 12"/>
            <p:cNvSpPr>
              <a:spLocks/>
            </p:cNvSpPr>
            <p:nvPr/>
          </p:nvSpPr>
          <p:spPr bwMode="auto">
            <a:xfrm>
              <a:off x="1679" y="326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09" name="Freeform 13"/>
            <p:cNvSpPr>
              <a:spLocks/>
            </p:cNvSpPr>
            <p:nvPr/>
          </p:nvSpPr>
          <p:spPr bwMode="auto">
            <a:xfrm>
              <a:off x="1681" y="3262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0" name="Freeform 14"/>
            <p:cNvSpPr>
              <a:spLocks/>
            </p:cNvSpPr>
            <p:nvPr/>
          </p:nvSpPr>
          <p:spPr bwMode="auto">
            <a:xfrm>
              <a:off x="1672" y="325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1" name="Freeform 15"/>
            <p:cNvSpPr>
              <a:spLocks/>
            </p:cNvSpPr>
            <p:nvPr/>
          </p:nvSpPr>
          <p:spPr bwMode="auto">
            <a:xfrm>
              <a:off x="1696" y="32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2" name="Freeform 16"/>
            <p:cNvSpPr>
              <a:spLocks/>
            </p:cNvSpPr>
            <p:nvPr/>
          </p:nvSpPr>
          <p:spPr bwMode="auto">
            <a:xfrm>
              <a:off x="1696" y="3212"/>
              <a:ext cx="1" cy="5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5 h 5"/>
                <a:gd name="T4" fmla="*/ 0 w 1"/>
                <a:gd name="T5" fmla="*/ 4 h 5"/>
                <a:gd name="T6" fmla="*/ 0 w 1"/>
                <a:gd name="T7" fmla="*/ 2 h 5"/>
                <a:gd name="T8" fmla="*/ 0 w 1"/>
                <a:gd name="T9" fmla="*/ 0 h 5"/>
                <a:gd name="T10" fmla="*/ 0 w 1"/>
                <a:gd name="T11" fmla="*/ 2 h 5"/>
                <a:gd name="T12" fmla="*/ 0 w 1"/>
                <a:gd name="T13" fmla="*/ 4 h 5"/>
                <a:gd name="T14" fmla="*/ 1 w 1"/>
                <a:gd name="T15" fmla="*/ 4 h 5"/>
                <a:gd name="T16" fmla="*/ 0 w 1"/>
                <a:gd name="T17" fmla="*/ 4 h 5"/>
                <a:gd name="T18" fmla="*/ 1 w 1"/>
                <a:gd name="T19" fmla="*/ 4 h 5"/>
                <a:gd name="T20" fmla="*/ 1 w 1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3" name="Freeform 17"/>
            <p:cNvSpPr>
              <a:spLocks/>
            </p:cNvSpPr>
            <p:nvPr/>
          </p:nvSpPr>
          <p:spPr bwMode="auto">
            <a:xfrm>
              <a:off x="2004" y="2625"/>
              <a:ext cx="7" cy="9"/>
            </a:xfrm>
            <a:custGeom>
              <a:avLst/>
              <a:gdLst>
                <a:gd name="T0" fmla="*/ 5 w 7"/>
                <a:gd name="T1" fmla="*/ 0 h 9"/>
                <a:gd name="T2" fmla="*/ 5 w 7"/>
                <a:gd name="T3" fmla="*/ 1 h 9"/>
                <a:gd name="T4" fmla="*/ 4 w 7"/>
                <a:gd name="T5" fmla="*/ 1 h 9"/>
                <a:gd name="T6" fmla="*/ 4 w 7"/>
                <a:gd name="T7" fmla="*/ 3 h 9"/>
                <a:gd name="T8" fmla="*/ 4 w 7"/>
                <a:gd name="T9" fmla="*/ 5 h 9"/>
                <a:gd name="T10" fmla="*/ 2 w 7"/>
                <a:gd name="T11" fmla="*/ 5 h 9"/>
                <a:gd name="T12" fmla="*/ 2 w 7"/>
                <a:gd name="T13" fmla="*/ 7 h 9"/>
                <a:gd name="T14" fmla="*/ 2 w 7"/>
                <a:gd name="T15" fmla="*/ 9 h 9"/>
                <a:gd name="T16" fmla="*/ 0 w 7"/>
                <a:gd name="T17" fmla="*/ 9 h 9"/>
                <a:gd name="T18" fmla="*/ 0 w 7"/>
                <a:gd name="T19" fmla="*/ 7 h 9"/>
                <a:gd name="T20" fmla="*/ 2 w 7"/>
                <a:gd name="T21" fmla="*/ 5 h 9"/>
                <a:gd name="T22" fmla="*/ 2 w 7"/>
                <a:gd name="T23" fmla="*/ 3 h 9"/>
                <a:gd name="T24" fmla="*/ 4 w 7"/>
                <a:gd name="T25" fmla="*/ 1 h 9"/>
                <a:gd name="T26" fmla="*/ 4 w 7"/>
                <a:gd name="T27" fmla="*/ 0 h 9"/>
                <a:gd name="T28" fmla="*/ 5 w 7"/>
                <a:gd name="T29" fmla="*/ 0 h 9"/>
                <a:gd name="T30" fmla="*/ 7 w 7"/>
                <a:gd name="T31" fmla="*/ 0 h 9"/>
                <a:gd name="T32" fmla="*/ 5 w 7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lnTo>
                    <a:pt x="5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4" name="Freeform 18"/>
            <p:cNvSpPr>
              <a:spLocks/>
            </p:cNvSpPr>
            <p:nvPr/>
          </p:nvSpPr>
          <p:spPr bwMode="auto">
            <a:xfrm>
              <a:off x="2006" y="2604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5" name="Freeform 19"/>
            <p:cNvSpPr>
              <a:spLocks/>
            </p:cNvSpPr>
            <p:nvPr/>
          </p:nvSpPr>
          <p:spPr bwMode="auto">
            <a:xfrm>
              <a:off x="2008" y="2597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0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4 h 4"/>
                <a:gd name="T14" fmla="*/ 1 w 1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0"/>
            <p:cNvSpPr>
              <a:spLocks/>
            </p:cNvSpPr>
            <p:nvPr/>
          </p:nvSpPr>
          <p:spPr bwMode="auto">
            <a:xfrm>
              <a:off x="2006" y="2591"/>
              <a:ext cx="7" cy="11"/>
            </a:xfrm>
            <a:custGeom>
              <a:avLst/>
              <a:gdLst>
                <a:gd name="T0" fmla="*/ 5 w 7"/>
                <a:gd name="T1" fmla="*/ 2 h 11"/>
                <a:gd name="T2" fmla="*/ 3 w 7"/>
                <a:gd name="T3" fmla="*/ 2 h 11"/>
                <a:gd name="T4" fmla="*/ 3 w 7"/>
                <a:gd name="T5" fmla="*/ 4 h 11"/>
                <a:gd name="T6" fmla="*/ 2 w 7"/>
                <a:gd name="T7" fmla="*/ 4 h 11"/>
                <a:gd name="T8" fmla="*/ 2 w 7"/>
                <a:gd name="T9" fmla="*/ 6 h 11"/>
                <a:gd name="T10" fmla="*/ 2 w 7"/>
                <a:gd name="T11" fmla="*/ 8 h 11"/>
                <a:gd name="T12" fmla="*/ 2 w 7"/>
                <a:gd name="T13" fmla="*/ 10 h 11"/>
                <a:gd name="T14" fmla="*/ 0 w 7"/>
                <a:gd name="T15" fmla="*/ 10 h 11"/>
                <a:gd name="T16" fmla="*/ 2 w 7"/>
                <a:gd name="T17" fmla="*/ 10 h 11"/>
                <a:gd name="T18" fmla="*/ 0 w 7"/>
                <a:gd name="T19" fmla="*/ 11 h 11"/>
                <a:gd name="T20" fmla="*/ 0 w 7"/>
                <a:gd name="T21" fmla="*/ 10 h 11"/>
                <a:gd name="T22" fmla="*/ 0 w 7"/>
                <a:gd name="T23" fmla="*/ 8 h 11"/>
                <a:gd name="T24" fmla="*/ 2 w 7"/>
                <a:gd name="T25" fmla="*/ 8 h 11"/>
                <a:gd name="T26" fmla="*/ 2 w 7"/>
                <a:gd name="T27" fmla="*/ 6 h 11"/>
                <a:gd name="T28" fmla="*/ 2 w 7"/>
                <a:gd name="T29" fmla="*/ 4 h 11"/>
                <a:gd name="T30" fmla="*/ 2 w 7"/>
                <a:gd name="T31" fmla="*/ 2 h 11"/>
                <a:gd name="T32" fmla="*/ 3 w 7"/>
                <a:gd name="T33" fmla="*/ 2 h 11"/>
                <a:gd name="T34" fmla="*/ 3 w 7"/>
                <a:gd name="T35" fmla="*/ 0 h 11"/>
                <a:gd name="T36" fmla="*/ 5 w 7"/>
                <a:gd name="T37" fmla="*/ 0 h 11"/>
                <a:gd name="T38" fmla="*/ 7 w 7"/>
                <a:gd name="T39" fmla="*/ 0 h 11"/>
                <a:gd name="T40" fmla="*/ 7 w 7"/>
                <a:gd name="T41" fmla="*/ 2 h 11"/>
                <a:gd name="T42" fmla="*/ 5 w 7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1">
                  <a:moveTo>
                    <a:pt x="5" y="2"/>
                  </a:moveTo>
                  <a:lnTo>
                    <a:pt x="3" y="2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1"/>
            <p:cNvSpPr>
              <a:spLocks/>
            </p:cNvSpPr>
            <p:nvPr/>
          </p:nvSpPr>
          <p:spPr bwMode="auto">
            <a:xfrm>
              <a:off x="1875" y="230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4 h 4"/>
                <a:gd name="T6" fmla="*/ 0 w 3"/>
                <a:gd name="T7" fmla="*/ 2 h 4"/>
                <a:gd name="T8" fmla="*/ 2 w 3"/>
                <a:gd name="T9" fmla="*/ 2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2"/>
            <p:cNvSpPr>
              <a:spLocks/>
            </p:cNvSpPr>
            <p:nvPr/>
          </p:nvSpPr>
          <p:spPr bwMode="auto">
            <a:xfrm>
              <a:off x="1875" y="2257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3518" y="1781"/>
              <a:ext cx="63" cy="116"/>
            </a:xfrm>
            <a:custGeom>
              <a:avLst/>
              <a:gdLst>
                <a:gd name="T0" fmla="*/ 63 w 63"/>
                <a:gd name="T1" fmla="*/ 1 h 116"/>
                <a:gd name="T2" fmla="*/ 61 w 63"/>
                <a:gd name="T3" fmla="*/ 5 h 116"/>
                <a:gd name="T4" fmla="*/ 58 w 63"/>
                <a:gd name="T5" fmla="*/ 11 h 116"/>
                <a:gd name="T6" fmla="*/ 54 w 63"/>
                <a:gd name="T7" fmla="*/ 16 h 116"/>
                <a:gd name="T8" fmla="*/ 52 w 63"/>
                <a:gd name="T9" fmla="*/ 22 h 116"/>
                <a:gd name="T10" fmla="*/ 50 w 63"/>
                <a:gd name="T11" fmla="*/ 27 h 116"/>
                <a:gd name="T12" fmla="*/ 48 w 63"/>
                <a:gd name="T13" fmla="*/ 31 h 116"/>
                <a:gd name="T14" fmla="*/ 47 w 63"/>
                <a:gd name="T15" fmla="*/ 35 h 116"/>
                <a:gd name="T16" fmla="*/ 45 w 63"/>
                <a:gd name="T17" fmla="*/ 40 h 116"/>
                <a:gd name="T18" fmla="*/ 41 w 63"/>
                <a:gd name="T19" fmla="*/ 46 h 116"/>
                <a:gd name="T20" fmla="*/ 41 w 63"/>
                <a:gd name="T21" fmla="*/ 51 h 116"/>
                <a:gd name="T22" fmla="*/ 39 w 63"/>
                <a:gd name="T23" fmla="*/ 55 h 116"/>
                <a:gd name="T24" fmla="*/ 37 w 63"/>
                <a:gd name="T25" fmla="*/ 61 h 116"/>
                <a:gd name="T26" fmla="*/ 34 w 63"/>
                <a:gd name="T27" fmla="*/ 66 h 116"/>
                <a:gd name="T28" fmla="*/ 30 w 63"/>
                <a:gd name="T29" fmla="*/ 68 h 116"/>
                <a:gd name="T30" fmla="*/ 28 w 63"/>
                <a:gd name="T31" fmla="*/ 72 h 116"/>
                <a:gd name="T32" fmla="*/ 26 w 63"/>
                <a:gd name="T33" fmla="*/ 77 h 116"/>
                <a:gd name="T34" fmla="*/ 23 w 63"/>
                <a:gd name="T35" fmla="*/ 83 h 116"/>
                <a:gd name="T36" fmla="*/ 21 w 63"/>
                <a:gd name="T37" fmla="*/ 86 h 116"/>
                <a:gd name="T38" fmla="*/ 17 w 63"/>
                <a:gd name="T39" fmla="*/ 92 h 116"/>
                <a:gd name="T40" fmla="*/ 13 w 63"/>
                <a:gd name="T41" fmla="*/ 97 h 116"/>
                <a:gd name="T42" fmla="*/ 11 w 63"/>
                <a:gd name="T43" fmla="*/ 101 h 116"/>
                <a:gd name="T44" fmla="*/ 10 w 63"/>
                <a:gd name="T45" fmla="*/ 105 h 116"/>
                <a:gd name="T46" fmla="*/ 8 w 63"/>
                <a:gd name="T47" fmla="*/ 109 h 116"/>
                <a:gd name="T48" fmla="*/ 4 w 63"/>
                <a:gd name="T49" fmla="*/ 112 h 116"/>
                <a:gd name="T50" fmla="*/ 4 w 63"/>
                <a:gd name="T51" fmla="*/ 114 h 116"/>
                <a:gd name="T52" fmla="*/ 0 w 63"/>
                <a:gd name="T53" fmla="*/ 116 h 116"/>
                <a:gd name="T54" fmla="*/ 0 w 63"/>
                <a:gd name="T55" fmla="*/ 110 h 116"/>
                <a:gd name="T56" fmla="*/ 4 w 63"/>
                <a:gd name="T57" fmla="*/ 109 h 116"/>
                <a:gd name="T58" fmla="*/ 6 w 63"/>
                <a:gd name="T59" fmla="*/ 105 h 116"/>
                <a:gd name="T60" fmla="*/ 6 w 63"/>
                <a:gd name="T61" fmla="*/ 99 h 116"/>
                <a:gd name="T62" fmla="*/ 8 w 63"/>
                <a:gd name="T63" fmla="*/ 94 h 116"/>
                <a:gd name="T64" fmla="*/ 10 w 63"/>
                <a:gd name="T65" fmla="*/ 88 h 116"/>
                <a:gd name="T66" fmla="*/ 11 w 63"/>
                <a:gd name="T67" fmla="*/ 85 h 116"/>
                <a:gd name="T68" fmla="*/ 13 w 63"/>
                <a:gd name="T69" fmla="*/ 85 h 116"/>
                <a:gd name="T70" fmla="*/ 15 w 63"/>
                <a:gd name="T71" fmla="*/ 79 h 116"/>
                <a:gd name="T72" fmla="*/ 17 w 63"/>
                <a:gd name="T73" fmla="*/ 73 h 116"/>
                <a:gd name="T74" fmla="*/ 15 w 63"/>
                <a:gd name="T75" fmla="*/ 68 h 116"/>
                <a:gd name="T76" fmla="*/ 15 w 63"/>
                <a:gd name="T77" fmla="*/ 62 h 116"/>
                <a:gd name="T78" fmla="*/ 19 w 63"/>
                <a:gd name="T79" fmla="*/ 57 h 116"/>
                <a:gd name="T80" fmla="*/ 21 w 63"/>
                <a:gd name="T81" fmla="*/ 53 h 116"/>
                <a:gd name="T82" fmla="*/ 23 w 63"/>
                <a:gd name="T83" fmla="*/ 49 h 116"/>
                <a:gd name="T84" fmla="*/ 26 w 63"/>
                <a:gd name="T85" fmla="*/ 48 h 116"/>
                <a:gd name="T86" fmla="*/ 28 w 63"/>
                <a:gd name="T87" fmla="*/ 48 h 116"/>
                <a:gd name="T88" fmla="*/ 30 w 63"/>
                <a:gd name="T89" fmla="*/ 44 h 116"/>
                <a:gd name="T90" fmla="*/ 32 w 63"/>
                <a:gd name="T91" fmla="*/ 40 h 116"/>
                <a:gd name="T92" fmla="*/ 34 w 63"/>
                <a:gd name="T93" fmla="*/ 37 h 116"/>
                <a:gd name="T94" fmla="*/ 35 w 63"/>
                <a:gd name="T95" fmla="*/ 33 h 116"/>
                <a:gd name="T96" fmla="*/ 39 w 63"/>
                <a:gd name="T97" fmla="*/ 29 h 116"/>
                <a:gd name="T98" fmla="*/ 43 w 63"/>
                <a:gd name="T99" fmla="*/ 27 h 116"/>
                <a:gd name="T100" fmla="*/ 45 w 63"/>
                <a:gd name="T101" fmla="*/ 24 h 116"/>
                <a:gd name="T102" fmla="*/ 48 w 63"/>
                <a:gd name="T103" fmla="*/ 18 h 116"/>
                <a:gd name="T104" fmla="*/ 48 w 63"/>
                <a:gd name="T105" fmla="*/ 14 h 116"/>
                <a:gd name="T106" fmla="*/ 47 w 63"/>
                <a:gd name="T107" fmla="*/ 9 h 116"/>
                <a:gd name="T108" fmla="*/ 50 w 63"/>
                <a:gd name="T109" fmla="*/ 5 h 116"/>
                <a:gd name="T110" fmla="*/ 54 w 63"/>
                <a:gd name="T111" fmla="*/ 1 h 116"/>
                <a:gd name="T112" fmla="*/ 58 w 63"/>
                <a:gd name="T1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" h="116">
                  <a:moveTo>
                    <a:pt x="59" y="0"/>
                  </a:moveTo>
                  <a:lnTo>
                    <a:pt x="61" y="0"/>
                  </a:lnTo>
                  <a:lnTo>
                    <a:pt x="63" y="1"/>
                  </a:lnTo>
                  <a:lnTo>
                    <a:pt x="61" y="1"/>
                  </a:lnTo>
                  <a:lnTo>
                    <a:pt x="61" y="3"/>
                  </a:lnTo>
                  <a:lnTo>
                    <a:pt x="61" y="5"/>
                  </a:lnTo>
                  <a:lnTo>
                    <a:pt x="59" y="7"/>
                  </a:lnTo>
                  <a:lnTo>
                    <a:pt x="59" y="9"/>
                  </a:lnTo>
                  <a:lnTo>
                    <a:pt x="58" y="11"/>
                  </a:lnTo>
                  <a:lnTo>
                    <a:pt x="56" y="13"/>
                  </a:lnTo>
                  <a:lnTo>
                    <a:pt x="56" y="14"/>
                  </a:lnTo>
                  <a:lnTo>
                    <a:pt x="54" y="16"/>
                  </a:lnTo>
                  <a:lnTo>
                    <a:pt x="54" y="18"/>
                  </a:lnTo>
                  <a:lnTo>
                    <a:pt x="52" y="20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8" y="27"/>
                  </a:lnTo>
                  <a:lnTo>
                    <a:pt x="48" y="29"/>
                  </a:lnTo>
                  <a:lnTo>
                    <a:pt x="48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7" y="35"/>
                  </a:lnTo>
                  <a:lnTo>
                    <a:pt x="47" y="37"/>
                  </a:lnTo>
                  <a:lnTo>
                    <a:pt x="45" y="38"/>
                  </a:lnTo>
                  <a:lnTo>
                    <a:pt x="45" y="40"/>
                  </a:lnTo>
                  <a:lnTo>
                    <a:pt x="43" y="42"/>
                  </a:lnTo>
                  <a:lnTo>
                    <a:pt x="43" y="44"/>
                  </a:lnTo>
                  <a:lnTo>
                    <a:pt x="41" y="46"/>
                  </a:lnTo>
                  <a:lnTo>
                    <a:pt x="41" y="48"/>
                  </a:lnTo>
                  <a:lnTo>
                    <a:pt x="41" y="49"/>
                  </a:lnTo>
                  <a:lnTo>
                    <a:pt x="41" y="51"/>
                  </a:lnTo>
                  <a:lnTo>
                    <a:pt x="41" y="53"/>
                  </a:lnTo>
                  <a:lnTo>
                    <a:pt x="39" y="53"/>
                  </a:lnTo>
                  <a:lnTo>
                    <a:pt x="39" y="55"/>
                  </a:lnTo>
                  <a:lnTo>
                    <a:pt x="37" y="57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5" y="62"/>
                  </a:lnTo>
                  <a:lnTo>
                    <a:pt x="35" y="64"/>
                  </a:lnTo>
                  <a:lnTo>
                    <a:pt x="34" y="66"/>
                  </a:lnTo>
                  <a:lnTo>
                    <a:pt x="32" y="66"/>
                  </a:lnTo>
                  <a:lnTo>
                    <a:pt x="30" y="66"/>
                  </a:lnTo>
                  <a:lnTo>
                    <a:pt x="30" y="68"/>
                  </a:lnTo>
                  <a:lnTo>
                    <a:pt x="30" y="70"/>
                  </a:lnTo>
                  <a:lnTo>
                    <a:pt x="30" y="72"/>
                  </a:lnTo>
                  <a:lnTo>
                    <a:pt x="28" y="72"/>
                  </a:lnTo>
                  <a:lnTo>
                    <a:pt x="28" y="73"/>
                  </a:lnTo>
                  <a:lnTo>
                    <a:pt x="26" y="75"/>
                  </a:lnTo>
                  <a:lnTo>
                    <a:pt x="26" y="77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83"/>
                  </a:lnTo>
                  <a:lnTo>
                    <a:pt x="23" y="85"/>
                  </a:lnTo>
                  <a:lnTo>
                    <a:pt x="23" y="86"/>
                  </a:lnTo>
                  <a:lnTo>
                    <a:pt x="21" y="86"/>
                  </a:lnTo>
                  <a:lnTo>
                    <a:pt x="19" y="88"/>
                  </a:lnTo>
                  <a:lnTo>
                    <a:pt x="17" y="90"/>
                  </a:lnTo>
                  <a:lnTo>
                    <a:pt x="17" y="92"/>
                  </a:lnTo>
                  <a:lnTo>
                    <a:pt x="15" y="94"/>
                  </a:lnTo>
                  <a:lnTo>
                    <a:pt x="15" y="96"/>
                  </a:lnTo>
                  <a:lnTo>
                    <a:pt x="13" y="97"/>
                  </a:lnTo>
                  <a:lnTo>
                    <a:pt x="11" y="97"/>
                  </a:lnTo>
                  <a:lnTo>
                    <a:pt x="11" y="99"/>
                  </a:lnTo>
                  <a:lnTo>
                    <a:pt x="11" y="101"/>
                  </a:lnTo>
                  <a:lnTo>
                    <a:pt x="10" y="101"/>
                  </a:lnTo>
                  <a:lnTo>
                    <a:pt x="10" y="103"/>
                  </a:lnTo>
                  <a:lnTo>
                    <a:pt x="10" y="105"/>
                  </a:lnTo>
                  <a:lnTo>
                    <a:pt x="8" y="105"/>
                  </a:lnTo>
                  <a:lnTo>
                    <a:pt x="8" y="107"/>
                  </a:lnTo>
                  <a:lnTo>
                    <a:pt x="8" y="109"/>
                  </a:lnTo>
                  <a:lnTo>
                    <a:pt x="6" y="110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0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4" y="116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2" y="110"/>
                  </a:lnTo>
                  <a:lnTo>
                    <a:pt x="2" y="109"/>
                  </a:lnTo>
                  <a:lnTo>
                    <a:pt x="4" y="109"/>
                  </a:lnTo>
                  <a:lnTo>
                    <a:pt x="4" y="107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99"/>
                  </a:lnTo>
                  <a:lnTo>
                    <a:pt x="6" y="97"/>
                  </a:lnTo>
                  <a:lnTo>
                    <a:pt x="8" y="96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10" y="88"/>
                  </a:lnTo>
                  <a:lnTo>
                    <a:pt x="10" y="86"/>
                  </a:lnTo>
                  <a:lnTo>
                    <a:pt x="10" y="85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13" y="83"/>
                  </a:lnTo>
                  <a:lnTo>
                    <a:pt x="13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5" y="79"/>
                  </a:lnTo>
                  <a:lnTo>
                    <a:pt x="15" y="77"/>
                  </a:lnTo>
                  <a:lnTo>
                    <a:pt x="17" y="75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5" y="70"/>
                  </a:lnTo>
                  <a:lnTo>
                    <a:pt x="15" y="68"/>
                  </a:lnTo>
                  <a:lnTo>
                    <a:pt x="15" y="66"/>
                  </a:lnTo>
                  <a:lnTo>
                    <a:pt x="15" y="64"/>
                  </a:lnTo>
                  <a:lnTo>
                    <a:pt x="15" y="62"/>
                  </a:lnTo>
                  <a:lnTo>
                    <a:pt x="17" y="61"/>
                  </a:lnTo>
                  <a:lnTo>
                    <a:pt x="19" y="59"/>
                  </a:lnTo>
                  <a:lnTo>
                    <a:pt x="19" y="57"/>
                  </a:lnTo>
                  <a:lnTo>
                    <a:pt x="19" y="55"/>
                  </a:lnTo>
                  <a:lnTo>
                    <a:pt x="21" y="55"/>
                  </a:lnTo>
                  <a:lnTo>
                    <a:pt x="21" y="53"/>
                  </a:lnTo>
                  <a:lnTo>
                    <a:pt x="21" y="51"/>
                  </a:lnTo>
                  <a:lnTo>
                    <a:pt x="23" y="51"/>
                  </a:lnTo>
                  <a:lnTo>
                    <a:pt x="23" y="49"/>
                  </a:lnTo>
                  <a:lnTo>
                    <a:pt x="23" y="48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6"/>
                  </a:lnTo>
                  <a:lnTo>
                    <a:pt x="28" y="48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4" y="40"/>
                  </a:lnTo>
                  <a:lnTo>
                    <a:pt x="34" y="38"/>
                  </a:lnTo>
                  <a:lnTo>
                    <a:pt x="34" y="37"/>
                  </a:lnTo>
                  <a:lnTo>
                    <a:pt x="34" y="35"/>
                  </a:lnTo>
                  <a:lnTo>
                    <a:pt x="35" y="35"/>
                  </a:lnTo>
                  <a:lnTo>
                    <a:pt x="35" y="33"/>
                  </a:lnTo>
                  <a:lnTo>
                    <a:pt x="35" y="31"/>
                  </a:lnTo>
                  <a:lnTo>
                    <a:pt x="37" y="29"/>
                  </a:lnTo>
                  <a:lnTo>
                    <a:pt x="39" y="29"/>
                  </a:lnTo>
                  <a:lnTo>
                    <a:pt x="39" y="27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3" y="25"/>
                  </a:lnTo>
                  <a:lnTo>
                    <a:pt x="45" y="25"/>
                  </a:lnTo>
                  <a:lnTo>
                    <a:pt x="45" y="24"/>
                  </a:lnTo>
                  <a:lnTo>
                    <a:pt x="47" y="22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7" y="16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3"/>
                  </a:lnTo>
                  <a:lnTo>
                    <a:pt x="47" y="11"/>
                  </a:lnTo>
                  <a:lnTo>
                    <a:pt x="47" y="9"/>
                  </a:lnTo>
                  <a:lnTo>
                    <a:pt x="48" y="9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2" y="3"/>
                  </a:lnTo>
                  <a:lnTo>
                    <a:pt x="52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9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4"/>
            <p:cNvSpPr>
              <a:spLocks/>
            </p:cNvSpPr>
            <p:nvPr/>
          </p:nvSpPr>
          <p:spPr bwMode="auto">
            <a:xfrm>
              <a:off x="3505" y="1437"/>
              <a:ext cx="6" cy="9"/>
            </a:xfrm>
            <a:custGeom>
              <a:avLst/>
              <a:gdLst>
                <a:gd name="T0" fmla="*/ 2 w 6"/>
                <a:gd name="T1" fmla="*/ 9 h 9"/>
                <a:gd name="T2" fmla="*/ 0 w 6"/>
                <a:gd name="T3" fmla="*/ 9 h 9"/>
                <a:gd name="T4" fmla="*/ 0 w 6"/>
                <a:gd name="T5" fmla="*/ 7 h 9"/>
                <a:gd name="T6" fmla="*/ 0 w 6"/>
                <a:gd name="T7" fmla="*/ 6 h 9"/>
                <a:gd name="T8" fmla="*/ 2 w 6"/>
                <a:gd name="T9" fmla="*/ 6 h 9"/>
                <a:gd name="T10" fmla="*/ 0 w 6"/>
                <a:gd name="T11" fmla="*/ 4 h 9"/>
                <a:gd name="T12" fmla="*/ 0 w 6"/>
                <a:gd name="T13" fmla="*/ 2 h 9"/>
                <a:gd name="T14" fmla="*/ 2 w 6"/>
                <a:gd name="T15" fmla="*/ 2 h 9"/>
                <a:gd name="T16" fmla="*/ 2 w 6"/>
                <a:gd name="T17" fmla="*/ 0 h 9"/>
                <a:gd name="T18" fmla="*/ 4 w 6"/>
                <a:gd name="T19" fmla="*/ 0 h 9"/>
                <a:gd name="T20" fmla="*/ 6 w 6"/>
                <a:gd name="T21" fmla="*/ 0 h 9"/>
                <a:gd name="T22" fmla="*/ 6 w 6"/>
                <a:gd name="T23" fmla="*/ 2 h 9"/>
                <a:gd name="T24" fmla="*/ 6 w 6"/>
                <a:gd name="T25" fmla="*/ 4 h 9"/>
                <a:gd name="T26" fmla="*/ 6 w 6"/>
                <a:gd name="T27" fmla="*/ 6 h 9"/>
                <a:gd name="T28" fmla="*/ 4 w 6"/>
                <a:gd name="T29" fmla="*/ 7 h 9"/>
                <a:gd name="T30" fmla="*/ 2 w 6"/>
                <a:gd name="T3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2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5"/>
            <p:cNvSpPr>
              <a:spLocks/>
            </p:cNvSpPr>
            <p:nvPr/>
          </p:nvSpPr>
          <p:spPr bwMode="auto">
            <a:xfrm>
              <a:off x="2894" y="1164"/>
              <a:ext cx="17" cy="22"/>
            </a:xfrm>
            <a:custGeom>
              <a:avLst/>
              <a:gdLst>
                <a:gd name="T0" fmla="*/ 9 w 17"/>
                <a:gd name="T1" fmla="*/ 9 h 22"/>
                <a:gd name="T2" fmla="*/ 8 w 17"/>
                <a:gd name="T3" fmla="*/ 9 h 22"/>
                <a:gd name="T4" fmla="*/ 9 w 17"/>
                <a:gd name="T5" fmla="*/ 9 h 22"/>
                <a:gd name="T6" fmla="*/ 9 w 17"/>
                <a:gd name="T7" fmla="*/ 11 h 22"/>
                <a:gd name="T8" fmla="*/ 11 w 17"/>
                <a:gd name="T9" fmla="*/ 11 h 22"/>
                <a:gd name="T10" fmla="*/ 11 w 17"/>
                <a:gd name="T11" fmla="*/ 9 h 22"/>
                <a:gd name="T12" fmla="*/ 13 w 17"/>
                <a:gd name="T13" fmla="*/ 11 h 22"/>
                <a:gd name="T14" fmla="*/ 13 w 17"/>
                <a:gd name="T15" fmla="*/ 13 h 22"/>
                <a:gd name="T16" fmla="*/ 15 w 17"/>
                <a:gd name="T17" fmla="*/ 13 h 22"/>
                <a:gd name="T18" fmla="*/ 15 w 17"/>
                <a:gd name="T19" fmla="*/ 11 h 22"/>
                <a:gd name="T20" fmla="*/ 17 w 17"/>
                <a:gd name="T21" fmla="*/ 11 h 22"/>
                <a:gd name="T22" fmla="*/ 17 w 17"/>
                <a:gd name="T23" fmla="*/ 13 h 22"/>
                <a:gd name="T24" fmla="*/ 15 w 17"/>
                <a:gd name="T25" fmla="*/ 15 h 22"/>
                <a:gd name="T26" fmla="*/ 15 w 17"/>
                <a:gd name="T27" fmla="*/ 16 h 22"/>
                <a:gd name="T28" fmla="*/ 17 w 17"/>
                <a:gd name="T29" fmla="*/ 16 h 22"/>
                <a:gd name="T30" fmla="*/ 17 w 17"/>
                <a:gd name="T31" fmla="*/ 18 h 22"/>
                <a:gd name="T32" fmla="*/ 15 w 17"/>
                <a:gd name="T33" fmla="*/ 18 h 22"/>
                <a:gd name="T34" fmla="*/ 13 w 17"/>
                <a:gd name="T35" fmla="*/ 20 h 22"/>
                <a:gd name="T36" fmla="*/ 11 w 17"/>
                <a:gd name="T37" fmla="*/ 22 h 22"/>
                <a:gd name="T38" fmla="*/ 9 w 17"/>
                <a:gd name="T39" fmla="*/ 22 h 22"/>
                <a:gd name="T40" fmla="*/ 9 w 17"/>
                <a:gd name="T41" fmla="*/ 18 h 22"/>
                <a:gd name="T42" fmla="*/ 8 w 17"/>
                <a:gd name="T43" fmla="*/ 18 h 22"/>
                <a:gd name="T44" fmla="*/ 8 w 17"/>
                <a:gd name="T45" fmla="*/ 20 h 22"/>
                <a:gd name="T46" fmla="*/ 6 w 17"/>
                <a:gd name="T47" fmla="*/ 20 h 22"/>
                <a:gd name="T48" fmla="*/ 4 w 17"/>
                <a:gd name="T49" fmla="*/ 22 h 22"/>
                <a:gd name="T50" fmla="*/ 2 w 17"/>
                <a:gd name="T51" fmla="*/ 22 h 22"/>
                <a:gd name="T52" fmla="*/ 0 w 17"/>
                <a:gd name="T53" fmla="*/ 18 h 22"/>
                <a:gd name="T54" fmla="*/ 0 w 17"/>
                <a:gd name="T55" fmla="*/ 16 h 22"/>
                <a:gd name="T56" fmla="*/ 0 w 17"/>
                <a:gd name="T57" fmla="*/ 15 h 22"/>
                <a:gd name="T58" fmla="*/ 0 w 17"/>
                <a:gd name="T59" fmla="*/ 13 h 22"/>
                <a:gd name="T60" fmla="*/ 2 w 17"/>
                <a:gd name="T61" fmla="*/ 13 h 22"/>
                <a:gd name="T62" fmla="*/ 4 w 17"/>
                <a:gd name="T63" fmla="*/ 13 h 22"/>
                <a:gd name="T64" fmla="*/ 2 w 17"/>
                <a:gd name="T65" fmla="*/ 11 h 22"/>
                <a:gd name="T66" fmla="*/ 2 w 17"/>
                <a:gd name="T67" fmla="*/ 5 h 22"/>
                <a:gd name="T68" fmla="*/ 4 w 17"/>
                <a:gd name="T69" fmla="*/ 3 h 22"/>
                <a:gd name="T70" fmla="*/ 6 w 17"/>
                <a:gd name="T71" fmla="*/ 2 h 22"/>
                <a:gd name="T72" fmla="*/ 8 w 17"/>
                <a:gd name="T73" fmla="*/ 0 h 22"/>
                <a:gd name="T74" fmla="*/ 8 w 17"/>
                <a:gd name="T75" fmla="*/ 2 h 22"/>
                <a:gd name="T76" fmla="*/ 9 w 17"/>
                <a:gd name="T77" fmla="*/ 2 h 22"/>
                <a:gd name="T78" fmla="*/ 9 w 17"/>
                <a:gd name="T79" fmla="*/ 3 h 22"/>
                <a:gd name="T80" fmla="*/ 9 w 17"/>
                <a:gd name="T81" fmla="*/ 5 h 22"/>
                <a:gd name="T82" fmla="*/ 9 w 17"/>
                <a:gd name="T83" fmla="*/ 7 h 22"/>
                <a:gd name="T84" fmla="*/ 9 w 17"/>
                <a:gd name="T8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" h="22">
                  <a:moveTo>
                    <a:pt x="9" y="9"/>
                  </a:moveTo>
                  <a:lnTo>
                    <a:pt x="8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13" y="11"/>
                  </a:lnTo>
                  <a:lnTo>
                    <a:pt x="13" y="13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7" y="13"/>
                  </a:lnTo>
                  <a:lnTo>
                    <a:pt x="15" y="15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7" y="18"/>
                  </a:lnTo>
                  <a:lnTo>
                    <a:pt x="15" y="18"/>
                  </a:lnTo>
                  <a:lnTo>
                    <a:pt x="13" y="20"/>
                  </a:lnTo>
                  <a:lnTo>
                    <a:pt x="11" y="22"/>
                  </a:lnTo>
                  <a:lnTo>
                    <a:pt x="9" y="22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6"/>
            <p:cNvSpPr>
              <a:spLocks/>
            </p:cNvSpPr>
            <p:nvPr/>
          </p:nvSpPr>
          <p:spPr bwMode="auto">
            <a:xfrm>
              <a:off x="2913" y="1121"/>
              <a:ext cx="3" cy="4"/>
            </a:xfrm>
            <a:custGeom>
              <a:avLst/>
              <a:gdLst>
                <a:gd name="T0" fmla="*/ 3 w 3"/>
                <a:gd name="T1" fmla="*/ 2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27"/>
            <p:cNvSpPr>
              <a:spLocks noChangeArrowheads="1"/>
            </p:cNvSpPr>
            <p:nvPr/>
          </p:nvSpPr>
          <p:spPr bwMode="auto">
            <a:xfrm>
              <a:off x="3022" y="1097"/>
              <a:ext cx="1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28"/>
            <p:cNvSpPr>
              <a:spLocks/>
            </p:cNvSpPr>
            <p:nvPr/>
          </p:nvSpPr>
          <p:spPr bwMode="auto">
            <a:xfrm>
              <a:off x="3014" y="1088"/>
              <a:ext cx="6" cy="4"/>
            </a:xfrm>
            <a:custGeom>
              <a:avLst/>
              <a:gdLst>
                <a:gd name="T0" fmla="*/ 2 w 6"/>
                <a:gd name="T1" fmla="*/ 2 h 4"/>
                <a:gd name="T2" fmla="*/ 2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4 w 6"/>
                <a:gd name="T9" fmla="*/ 0 h 4"/>
                <a:gd name="T10" fmla="*/ 6 w 6"/>
                <a:gd name="T11" fmla="*/ 0 h 4"/>
                <a:gd name="T12" fmla="*/ 4 w 6"/>
                <a:gd name="T13" fmla="*/ 2 h 4"/>
                <a:gd name="T14" fmla="*/ 2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3016" y="1084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2 w 4"/>
                <a:gd name="T9" fmla="*/ 2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3014" y="1084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1"/>
            <p:cNvSpPr>
              <a:spLocks/>
            </p:cNvSpPr>
            <p:nvPr/>
          </p:nvSpPr>
          <p:spPr bwMode="auto">
            <a:xfrm>
              <a:off x="3023" y="1071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2"/>
            <p:cNvSpPr>
              <a:spLocks/>
            </p:cNvSpPr>
            <p:nvPr/>
          </p:nvSpPr>
          <p:spPr bwMode="auto">
            <a:xfrm>
              <a:off x="2957" y="1064"/>
              <a:ext cx="9" cy="11"/>
            </a:xfrm>
            <a:custGeom>
              <a:avLst/>
              <a:gdLst>
                <a:gd name="T0" fmla="*/ 2 w 9"/>
                <a:gd name="T1" fmla="*/ 2 h 11"/>
                <a:gd name="T2" fmla="*/ 4 w 9"/>
                <a:gd name="T3" fmla="*/ 2 h 11"/>
                <a:gd name="T4" fmla="*/ 5 w 9"/>
                <a:gd name="T5" fmla="*/ 2 h 11"/>
                <a:gd name="T6" fmla="*/ 5 w 9"/>
                <a:gd name="T7" fmla="*/ 4 h 11"/>
                <a:gd name="T8" fmla="*/ 5 w 9"/>
                <a:gd name="T9" fmla="*/ 6 h 11"/>
                <a:gd name="T10" fmla="*/ 7 w 9"/>
                <a:gd name="T11" fmla="*/ 6 h 11"/>
                <a:gd name="T12" fmla="*/ 9 w 9"/>
                <a:gd name="T13" fmla="*/ 6 h 11"/>
                <a:gd name="T14" fmla="*/ 9 w 9"/>
                <a:gd name="T15" fmla="*/ 7 h 11"/>
                <a:gd name="T16" fmla="*/ 9 w 9"/>
                <a:gd name="T17" fmla="*/ 9 h 11"/>
                <a:gd name="T18" fmla="*/ 7 w 9"/>
                <a:gd name="T19" fmla="*/ 9 h 11"/>
                <a:gd name="T20" fmla="*/ 7 w 9"/>
                <a:gd name="T21" fmla="*/ 11 h 11"/>
                <a:gd name="T22" fmla="*/ 5 w 9"/>
                <a:gd name="T23" fmla="*/ 11 h 11"/>
                <a:gd name="T24" fmla="*/ 5 w 9"/>
                <a:gd name="T25" fmla="*/ 9 h 11"/>
                <a:gd name="T26" fmla="*/ 4 w 9"/>
                <a:gd name="T27" fmla="*/ 9 h 11"/>
                <a:gd name="T28" fmla="*/ 4 w 9"/>
                <a:gd name="T29" fmla="*/ 7 h 11"/>
                <a:gd name="T30" fmla="*/ 2 w 9"/>
                <a:gd name="T31" fmla="*/ 7 h 11"/>
                <a:gd name="T32" fmla="*/ 0 w 9"/>
                <a:gd name="T33" fmla="*/ 7 h 11"/>
                <a:gd name="T34" fmla="*/ 0 w 9"/>
                <a:gd name="T35" fmla="*/ 6 h 11"/>
                <a:gd name="T36" fmla="*/ 0 w 9"/>
                <a:gd name="T37" fmla="*/ 4 h 11"/>
                <a:gd name="T38" fmla="*/ 0 w 9"/>
                <a:gd name="T39" fmla="*/ 2 h 11"/>
                <a:gd name="T40" fmla="*/ 2 w 9"/>
                <a:gd name="T41" fmla="*/ 2 h 11"/>
                <a:gd name="T42" fmla="*/ 0 w 9"/>
                <a:gd name="T43" fmla="*/ 2 h 11"/>
                <a:gd name="T44" fmla="*/ 0 w 9"/>
                <a:gd name="T45" fmla="*/ 0 h 11"/>
                <a:gd name="T46" fmla="*/ 2 w 9"/>
                <a:gd name="T47" fmla="*/ 0 h 11"/>
                <a:gd name="T48" fmla="*/ 2 w 9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11">
                  <a:moveTo>
                    <a:pt x="2" y="2"/>
                  </a:move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7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3"/>
            <p:cNvSpPr>
              <a:spLocks/>
            </p:cNvSpPr>
            <p:nvPr/>
          </p:nvSpPr>
          <p:spPr bwMode="auto">
            <a:xfrm>
              <a:off x="2940" y="1053"/>
              <a:ext cx="8" cy="4"/>
            </a:xfrm>
            <a:custGeom>
              <a:avLst/>
              <a:gdLst>
                <a:gd name="T0" fmla="*/ 6 w 8"/>
                <a:gd name="T1" fmla="*/ 0 h 4"/>
                <a:gd name="T2" fmla="*/ 8 w 8"/>
                <a:gd name="T3" fmla="*/ 2 h 4"/>
                <a:gd name="T4" fmla="*/ 6 w 8"/>
                <a:gd name="T5" fmla="*/ 2 h 4"/>
                <a:gd name="T6" fmla="*/ 6 w 8"/>
                <a:gd name="T7" fmla="*/ 4 h 4"/>
                <a:gd name="T8" fmla="*/ 4 w 8"/>
                <a:gd name="T9" fmla="*/ 4 h 4"/>
                <a:gd name="T10" fmla="*/ 2 w 8"/>
                <a:gd name="T11" fmla="*/ 4 h 4"/>
                <a:gd name="T12" fmla="*/ 0 w 8"/>
                <a:gd name="T13" fmla="*/ 4 h 4"/>
                <a:gd name="T14" fmla="*/ 0 w 8"/>
                <a:gd name="T15" fmla="*/ 2 h 4"/>
                <a:gd name="T16" fmla="*/ 0 w 8"/>
                <a:gd name="T17" fmla="*/ 0 h 4"/>
                <a:gd name="T18" fmla="*/ 2 w 8"/>
                <a:gd name="T19" fmla="*/ 0 h 4"/>
                <a:gd name="T20" fmla="*/ 2 w 8"/>
                <a:gd name="T21" fmla="*/ 2 h 4"/>
                <a:gd name="T22" fmla="*/ 4 w 8"/>
                <a:gd name="T23" fmla="*/ 0 h 4"/>
                <a:gd name="T24" fmla="*/ 6 w 8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8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2951" y="1016"/>
              <a:ext cx="15" cy="22"/>
            </a:xfrm>
            <a:custGeom>
              <a:avLst/>
              <a:gdLst>
                <a:gd name="T0" fmla="*/ 13 w 15"/>
                <a:gd name="T1" fmla="*/ 18 h 22"/>
                <a:gd name="T2" fmla="*/ 15 w 15"/>
                <a:gd name="T3" fmla="*/ 22 h 22"/>
                <a:gd name="T4" fmla="*/ 13 w 15"/>
                <a:gd name="T5" fmla="*/ 22 h 22"/>
                <a:gd name="T6" fmla="*/ 11 w 15"/>
                <a:gd name="T7" fmla="*/ 22 h 22"/>
                <a:gd name="T8" fmla="*/ 8 w 15"/>
                <a:gd name="T9" fmla="*/ 20 h 22"/>
                <a:gd name="T10" fmla="*/ 6 w 15"/>
                <a:gd name="T11" fmla="*/ 20 h 22"/>
                <a:gd name="T12" fmla="*/ 4 w 15"/>
                <a:gd name="T13" fmla="*/ 20 h 22"/>
                <a:gd name="T14" fmla="*/ 4 w 15"/>
                <a:gd name="T15" fmla="*/ 17 h 22"/>
                <a:gd name="T16" fmla="*/ 2 w 15"/>
                <a:gd name="T17" fmla="*/ 17 h 22"/>
                <a:gd name="T18" fmla="*/ 4 w 15"/>
                <a:gd name="T19" fmla="*/ 15 h 22"/>
                <a:gd name="T20" fmla="*/ 2 w 15"/>
                <a:gd name="T21" fmla="*/ 13 h 22"/>
                <a:gd name="T22" fmla="*/ 2 w 15"/>
                <a:gd name="T23" fmla="*/ 9 h 22"/>
                <a:gd name="T24" fmla="*/ 2 w 15"/>
                <a:gd name="T25" fmla="*/ 7 h 22"/>
                <a:gd name="T26" fmla="*/ 0 w 15"/>
                <a:gd name="T27" fmla="*/ 7 h 22"/>
                <a:gd name="T28" fmla="*/ 2 w 15"/>
                <a:gd name="T29" fmla="*/ 6 h 22"/>
                <a:gd name="T30" fmla="*/ 2 w 15"/>
                <a:gd name="T31" fmla="*/ 4 h 22"/>
                <a:gd name="T32" fmla="*/ 2 w 15"/>
                <a:gd name="T33" fmla="*/ 2 h 22"/>
                <a:gd name="T34" fmla="*/ 4 w 15"/>
                <a:gd name="T35" fmla="*/ 0 h 22"/>
                <a:gd name="T36" fmla="*/ 6 w 15"/>
                <a:gd name="T37" fmla="*/ 2 h 22"/>
                <a:gd name="T38" fmla="*/ 8 w 15"/>
                <a:gd name="T39" fmla="*/ 6 h 22"/>
                <a:gd name="T40" fmla="*/ 8 w 15"/>
                <a:gd name="T41" fmla="*/ 7 h 22"/>
                <a:gd name="T42" fmla="*/ 8 w 15"/>
                <a:gd name="T43" fmla="*/ 9 h 22"/>
                <a:gd name="T44" fmla="*/ 10 w 15"/>
                <a:gd name="T45" fmla="*/ 11 h 22"/>
                <a:gd name="T46" fmla="*/ 11 w 15"/>
                <a:gd name="T47" fmla="*/ 13 h 22"/>
                <a:gd name="T48" fmla="*/ 13 w 15"/>
                <a:gd name="T49" fmla="*/ 17 h 22"/>
                <a:gd name="T50" fmla="*/ 13 w 15"/>
                <a:gd name="T5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2">
                  <a:moveTo>
                    <a:pt x="13" y="18"/>
                  </a:moveTo>
                  <a:lnTo>
                    <a:pt x="15" y="22"/>
                  </a:lnTo>
                  <a:lnTo>
                    <a:pt x="13" y="22"/>
                  </a:lnTo>
                  <a:lnTo>
                    <a:pt x="11" y="22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4" y="20"/>
                  </a:lnTo>
                  <a:lnTo>
                    <a:pt x="4" y="17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2" y="9"/>
                  </a:lnTo>
                  <a:lnTo>
                    <a:pt x="2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6"/>
                  </a:lnTo>
                  <a:lnTo>
                    <a:pt x="8" y="7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1" y="13"/>
                  </a:lnTo>
                  <a:lnTo>
                    <a:pt x="13" y="17"/>
                  </a:lnTo>
                  <a:lnTo>
                    <a:pt x="13" y="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3007" y="1005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2 h 4"/>
                <a:gd name="T4" fmla="*/ 2 w 2"/>
                <a:gd name="T5" fmla="*/ 2 h 4"/>
                <a:gd name="T6" fmla="*/ 2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36"/>
            <p:cNvSpPr>
              <a:spLocks noChangeArrowheads="1"/>
            </p:cNvSpPr>
            <p:nvPr/>
          </p:nvSpPr>
          <p:spPr bwMode="auto">
            <a:xfrm>
              <a:off x="3005" y="100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7"/>
            <p:cNvSpPr>
              <a:spLocks/>
            </p:cNvSpPr>
            <p:nvPr/>
          </p:nvSpPr>
          <p:spPr bwMode="auto">
            <a:xfrm>
              <a:off x="2948" y="1005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0 w 3"/>
                <a:gd name="T7" fmla="*/ 2 h 5"/>
                <a:gd name="T8" fmla="*/ 0 w 3"/>
                <a:gd name="T9" fmla="*/ 0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4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38"/>
            <p:cNvSpPr>
              <a:spLocks/>
            </p:cNvSpPr>
            <p:nvPr/>
          </p:nvSpPr>
          <p:spPr bwMode="auto">
            <a:xfrm>
              <a:off x="3105" y="955"/>
              <a:ext cx="3" cy="4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2 w 3"/>
                <a:gd name="T15" fmla="*/ 2 h 4"/>
                <a:gd name="T16" fmla="*/ 0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9"/>
            <p:cNvSpPr>
              <a:spLocks/>
            </p:cNvSpPr>
            <p:nvPr/>
          </p:nvSpPr>
          <p:spPr bwMode="auto">
            <a:xfrm>
              <a:off x="3107" y="951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0"/>
            <p:cNvSpPr>
              <a:spLocks/>
            </p:cNvSpPr>
            <p:nvPr/>
          </p:nvSpPr>
          <p:spPr bwMode="auto">
            <a:xfrm>
              <a:off x="3101" y="950"/>
              <a:ext cx="6" cy="1"/>
            </a:xfrm>
            <a:custGeom>
              <a:avLst/>
              <a:gdLst>
                <a:gd name="T0" fmla="*/ 6 w 6"/>
                <a:gd name="T1" fmla="*/ 1 h 1"/>
                <a:gd name="T2" fmla="*/ 4 w 6"/>
                <a:gd name="T3" fmla="*/ 1 h 1"/>
                <a:gd name="T4" fmla="*/ 2 w 6"/>
                <a:gd name="T5" fmla="*/ 1 h 1"/>
                <a:gd name="T6" fmla="*/ 0 w 6"/>
                <a:gd name="T7" fmla="*/ 1 h 1"/>
                <a:gd name="T8" fmla="*/ 0 w 6"/>
                <a:gd name="T9" fmla="*/ 0 h 1"/>
                <a:gd name="T10" fmla="*/ 2 w 6"/>
                <a:gd name="T11" fmla="*/ 0 h 1"/>
                <a:gd name="T12" fmla="*/ 4 w 6"/>
                <a:gd name="T13" fmla="*/ 0 h 1"/>
                <a:gd name="T14" fmla="*/ 6 w 6"/>
                <a:gd name="T15" fmla="*/ 0 h 1"/>
                <a:gd name="T16" fmla="*/ 6 w 6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41"/>
            <p:cNvSpPr>
              <a:spLocks noChangeArrowheads="1"/>
            </p:cNvSpPr>
            <p:nvPr/>
          </p:nvSpPr>
          <p:spPr bwMode="auto">
            <a:xfrm>
              <a:off x="3066" y="94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2"/>
            <p:cNvSpPr>
              <a:spLocks/>
            </p:cNvSpPr>
            <p:nvPr/>
          </p:nvSpPr>
          <p:spPr bwMode="auto">
            <a:xfrm>
              <a:off x="3103" y="922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2 w 4"/>
                <a:gd name="T5" fmla="*/ 0 h 2"/>
                <a:gd name="T6" fmla="*/ 4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3"/>
            <p:cNvSpPr>
              <a:spLocks/>
            </p:cNvSpPr>
            <p:nvPr/>
          </p:nvSpPr>
          <p:spPr bwMode="auto">
            <a:xfrm>
              <a:off x="2961" y="907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4 h 4"/>
                <a:gd name="T10" fmla="*/ 0 w 3"/>
                <a:gd name="T11" fmla="*/ 2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0 h 4"/>
                <a:gd name="T18" fmla="*/ 3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44"/>
            <p:cNvSpPr>
              <a:spLocks/>
            </p:cNvSpPr>
            <p:nvPr/>
          </p:nvSpPr>
          <p:spPr bwMode="auto">
            <a:xfrm>
              <a:off x="3138" y="898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2 w 4"/>
                <a:gd name="T5" fmla="*/ 0 h 2"/>
                <a:gd name="T6" fmla="*/ 2 w 4"/>
                <a:gd name="T7" fmla="*/ 2 h 2"/>
                <a:gd name="T8" fmla="*/ 2 w 4"/>
                <a:gd name="T9" fmla="*/ 0 h 2"/>
                <a:gd name="T10" fmla="*/ 0 w 4"/>
                <a:gd name="T11" fmla="*/ 0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45"/>
            <p:cNvSpPr>
              <a:spLocks noChangeArrowheads="1"/>
            </p:cNvSpPr>
            <p:nvPr/>
          </p:nvSpPr>
          <p:spPr bwMode="auto">
            <a:xfrm>
              <a:off x="3136" y="89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46"/>
            <p:cNvSpPr>
              <a:spLocks/>
            </p:cNvSpPr>
            <p:nvPr/>
          </p:nvSpPr>
          <p:spPr bwMode="auto">
            <a:xfrm>
              <a:off x="3156" y="890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47"/>
            <p:cNvSpPr>
              <a:spLocks/>
            </p:cNvSpPr>
            <p:nvPr/>
          </p:nvSpPr>
          <p:spPr bwMode="auto">
            <a:xfrm>
              <a:off x="3162" y="890"/>
              <a:ext cx="5" cy="2"/>
            </a:xfrm>
            <a:custGeom>
              <a:avLst/>
              <a:gdLst>
                <a:gd name="T0" fmla="*/ 2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2 w 5"/>
                <a:gd name="T7" fmla="*/ 0 h 2"/>
                <a:gd name="T8" fmla="*/ 4 w 5"/>
                <a:gd name="T9" fmla="*/ 0 h 2"/>
                <a:gd name="T10" fmla="*/ 5 w 5"/>
                <a:gd name="T11" fmla="*/ 0 h 2"/>
                <a:gd name="T12" fmla="*/ 4 w 5"/>
                <a:gd name="T13" fmla="*/ 0 h 2"/>
                <a:gd name="T14" fmla="*/ 2 w 5"/>
                <a:gd name="T15" fmla="*/ 0 h 2"/>
                <a:gd name="T16" fmla="*/ 2 w 5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105" y="866"/>
              <a:ext cx="13" cy="17"/>
            </a:xfrm>
            <a:custGeom>
              <a:avLst/>
              <a:gdLst>
                <a:gd name="T0" fmla="*/ 7 w 13"/>
                <a:gd name="T1" fmla="*/ 0 h 17"/>
                <a:gd name="T2" fmla="*/ 7 w 13"/>
                <a:gd name="T3" fmla="*/ 2 h 17"/>
                <a:gd name="T4" fmla="*/ 9 w 13"/>
                <a:gd name="T5" fmla="*/ 2 h 17"/>
                <a:gd name="T6" fmla="*/ 11 w 13"/>
                <a:gd name="T7" fmla="*/ 2 h 17"/>
                <a:gd name="T8" fmla="*/ 11 w 13"/>
                <a:gd name="T9" fmla="*/ 4 h 17"/>
                <a:gd name="T10" fmla="*/ 11 w 13"/>
                <a:gd name="T11" fmla="*/ 6 h 17"/>
                <a:gd name="T12" fmla="*/ 13 w 13"/>
                <a:gd name="T13" fmla="*/ 6 h 17"/>
                <a:gd name="T14" fmla="*/ 13 w 13"/>
                <a:gd name="T15" fmla="*/ 8 h 17"/>
                <a:gd name="T16" fmla="*/ 13 w 13"/>
                <a:gd name="T17" fmla="*/ 10 h 17"/>
                <a:gd name="T18" fmla="*/ 13 w 13"/>
                <a:gd name="T19" fmla="*/ 12 h 17"/>
                <a:gd name="T20" fmla="*/ 13 w 13"/>
                <a:gd name="T21" fmla="*/ 13 h 17"/>
                <a:gd name="T22" fmla="*/ 13 w 13"/>
                <a:gd name="T23" fmla="*/ 15 h 17"/>
                <a:gd name="T24" fmla="*/ 11 w 13"/>
                <a:gd name="T25" fmla="*/ 15 h 17"/>
                <a:gd name="T26" fmla="*/ 9 w 13"/>
                <a:gd name="T27" fmla="*/ 15 h 17"/>
                <a:gd name="T28" fmla="*/ 9 w 13"/>
                <a:gd name="T29" fmla="*/ 17 h 17"/>
                <a:gd name="T30" fmla="*/ 7 w 13"/>
                <a:gd name="T31" fmla="*/ 17 h 17"/>
                <a:gd name="T32" fmla="*/ 5 w 13"/>
                <a:gd name="T33" fmla="*/ 17 h 17"/>
                <a:gd name="T34" fmla="*/ 5 w 13"/>
                <a:gd name="T35" fmla="*/ 15 h 17"/>
                <a:gd name="T36" fmla="*/ 3 w 13"/>
                <a:gd name="T37" fmla="*/ 15 h 17"/>
                <a:gd name="T38" fmla="*/ 2 w 13"/>
                <a:gd name="T39" fmla="*/ 15 h 17"/>
                <a:gd name="T40" fmla="*/ 2 w 13"/>
                <a:gd name="T41" fmla="*/ 13 h 17"/>
                <a:gd name="T42" fmla="*/ 2 w 13"/>
                <a:gd name="T43" fmla="*/ 12 h 17"/>
                <a:gd name="T44" fmla="*/ 0 w 13"/>
                <a:gd name="T45" fmla="*/ 12 h 17"/>
                <a:gd name="T46" fmla="*/ 0 w 13"/>
                <a:gd name="T47" fmla="*/ 10 h 17"/>
                <a:gd name="T48" fmla="*/ 0 w 13"/>
                <a:gd name="T49" fmla="*/ 8 h 17"/>
                <a:gd name="T50" fmla="*/ 0 w 13"/>
                <a:gd name="T51" fmla="*/ 6 h 17"/>
                <a:gd name="T52" fmla="*/ 0 w 13"/>
                <a:gd name="T53" fmla="*/ 4 h 17"/>
                <a:gd name="T54" fmla="*/ 2 w 13"/>
                <a:gd name="T55" fmla="*/ 4 h 17"/>
                <a:gd name="T56" fmla="*/ 2 w 13"/>
                <a:gd name="T57" fmla="*/ 2 h 17"/>
                <a:gd name="T58" fmla="*/ 3 w 13"/>
                <a:gd name="T59" fmla="*/ 2 h 17"/>
                <a:gd name="T60" fmla="*/ 3 w 13"/>
                <a:gd name="T61" fmla="*/ 0 h 17"/>
                <a:gd name="T62" fmla="*/ 5 w 13"/>
                <a:gd name="T63" fmla="*/ 0 h 17"/>
                <a:gd name="T64" fmla="*/ 7 w 13"/>
                <a:gd name="T6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7">
                  <a:moveTo>
                    <a:pt x="7" y="0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9"/>
            <p:cNvSpPr>
              <a:spLocks/>
            </p:cNvSpPr>
            <p:nvPr/>
          </p:nvSpPr>
          <p:spPr bwMode="auto">
            <a:xfrm>
              <a:off x="3112" y="86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6" name="Freeform 50"/>
            <p:cNvSpPr>
              <a:spLocks/>
            </p:cNvSpPr>
            <p:nvPr/>
          </p:nvSpPr>
          <p:spPr bwMode="auto">
            <a:xfrm>
              <a:off x="3116" y="863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7" name="Freeform 51"/>
            <p:cNvSpPr>
              <a:spLocks/>
            </p:cNvSpPr>
            <p:nvPr/>
          </p:nvSpPr>
          <p:spPr bwMode="auto">
            <a:xfrm>
              <a:off x="3064" y="842"/>
              <a:ext cx="2" cy="6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4 h 6"/>
                <a:gd name="T4" fmla="*/ 2 w 2"/>
                <a:gd name="T5" fmla="*/ 6 h 6"/>
                <a:gd name="T6" fmla="*/ 0 w 2"/>
                <a:gd name="T7" fmla="*/ 6 h 6"/>
                <a:gd name="T8" fmla="*/ 0 w 2"/>
                <a:gd name="T9" fmla="*/ 4 h 6"/>
                <a:gd name="T10" fmla="*/ 0 w 2"/>
                <a:gd name="T11" fmla="*/ 2 h 6"/>
                <a:gd name="T12" fmla="*/ 0 w 2"/>
                <a:gd name="T13" fmla="*/ 0 h 6"/>
                <a:gd name="T14" fmla="*/ 2 w 2"/>
                <a:gd name="T15" fmla="*/ 0 h 6"/>
                <a:gd name="T16" fmla="*/ 2 w 2"/>
                <a:gd name="T17" fmla="*/ 2 h 6"/>
                <a:gd name="T18" fmla="*/ 2 w 2"/>
                <a:gd name="T19" fmla="*/ 0 h 6"/>
                <a:gd name="T20" fmla="*/ 2 w 2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2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8" name="Freeform 52"/>
            <p:cNvSpPr>
              <a:spLocks/>
            </p:cNvSpPr>
            <p:nvPr/>
          </p:nvSpPr>
          <p:spPr bwMode="auto">
            <a:xfrm>
              <a:off x="3142" y="828"/>
              <a:ext cx="16" cy="22"/>
            </a:xfrm>
            <a:custGeom>
              <a:avLst/>
              <a:gdLst>
                <a:gd name="T0" fmla="*/ 3 w 16"/>
                <a:gd name="T1" fmla="*/ 0 h 22"/>
                <a:gd name="T2" fmla="*/ 5 w 16"/>
                <a:gd name="T3" fmla="*/ 0 h 22"/>
                <a:gd name="T4" fmla="*/ 7 w 16"/>
                <a:gd name="T5" fmla="*/ 0 h 22"/>
                <a:gd name="T6" fmla="*/ 7 w 16"/>
                <a:gd name="T7" fmla="*/ 1 h 22"/>
                <a:gd name="T8" fmla="*/ 9 w 16"/>
                <a:gd name="T9" fmla="*/ 1 h 22"/>
                <a:gd name="T10" fmla="*/ 9 w 16"/>
                <a:gd name="T11" fmla="*/ 3 h 22"/>
                <a:gd name="T12" fmla="*/ 11 w 16"/>
                <a:gd name="T13" fmla="*/ 3 h 22"/>
                <a:gd name="T14" fmla="*/ 11 w 16"/>
                <a:gd name="T15" fmla="*/ 5 h 22"/>
                <a:gd name="T16" fmla="*/ 11 w 16"/>
                <a:gd name="T17" fmla="*/ 7 h 22"/>
                <a:gd name="T18" fmla="*/ 9 w 16"/>
                <a:gd name="T19" fmla="*/ 7 h 22"/>
                <a:gd name="T20" fmla="*/ 7 w 16"/>
                <a:gd name="T21" fmla="*/ 9 h 22"/>
                <a:gd name="T22" fmla="*/ 7 w 16"/>
                <a:gd name="T23" fmla="*/ 11 h 22"/>
                <a:gd name="T24" fmla="*/ 7 w 16"/>
                <a:gd name="T25" fmla="*/ 13 h 22"/>
                <a:gd name="T26" fmla="*/ 9 w 16"/>
                <a:gd name="T27" fmla="*/ 14 h 22"/>
                <a:gd name="T28" fmla="*/ 11 w 16"/>
                <a:gd name="T29" fmla="*/ 14 h 22"/>
                <a:gd name="T30" fmla="*/ 13 w 16"/>
                <a:gd name="T31" fmla="*/ 14 h 22"/>
                <a:gd name="T32" fmla="*/ 13 w 16"/>
                <a:gd name="T33" fmla="*/ 16 h 22"/>
                <a:gd name="T34" fmla="*/ 14 w 16"/>
                <a:gd name="T35" fmla="*/ 16 h 22"/>
                <a:gd name="T36" fmla="*/ 16 w 16"/>
                <a:gd name="T37" fmla="*/ 18 h 22"/>
                <a:gd name="T38" fmla="*/ 14 w 16"/>
                <a:gd name="T39" fmla="*/ 18 h 22"/>
                <a:gd name="T40" fmla="*/ 14 w 16"/>
                <a:gd name="T41" fmla="*/ 20 h 22"/>
                <a:gd name="T42" fmla="*/ 14 w 16"/>
                <a:gd name="T43" fmla="*/ 22 h 22"/>
                <a:gd name="T44" fmla="*/ 14 w 16"/>
                <a:gd name="T45" fmla="*/ 20 h 22"/>
                <a:gd name="T46" fmla="*/ 13 w 16"/>
                <a:gd name="T47" fmla="*/ 20 h 22"/>
                <a:gd name="T48" fmla="*/ 11 w 16"/>
                <a:gd name="T49" fmla="*/ 18 h 22"/>
                <a:gd name="T50" fmla="*/ 9 w 16"/>
                <a:gd name="T51" fmla="*/ 18 h 22"/>
                <a:gd name="T52" fmla="*/ 7 w 16"/>
                <a:gd name="T53" fmla="*/ 16 h 22"/>
                <a:gd name="T54" fmla="*/ 7 w 16"/>
                <a:gd name="T55" fmla="*/ 14 h 22"/>
                <a:gd name="T56" fmla="*/ 5 w 16"/>
                <a:gd name="T57" fmla="*/ 13 h 22"/>
                <a:gd name="T58" fmla="*/ 5 w 16"/>
                <a:gd name="T59" fmla="*/ 11 h 22"/>
                <a:gd name="T60" fmla="*/ 3 w 16"/>
                <a:gd name="T61" fmla="*/ 9 h 22"/>
                <a:gd name="T62" fmla="*/ 3 w 16"/>
                <a:gd name="T63" fmla="*/ 7 h 22"/>
                <a:gd name="T64" fmla="*/ 1 w 16"/>
                <a:gd name="T65" fmla="*/ 5 h 22"/>
                <a:gd name="T66" fmla="*/ 0 w 16"/>
                <a:gd name="T67" fmla="*/ 5 h 22"/>
                <a:gd name="T68" fmla="*/ 0 w 16"/>
                <a:gd name="T69" fmla="*/ 3 h 22"/>
                <a:gd name="T70" fmla="*/ 0 w 16"/>
                <a:gd name="T71" fmla="*/ 1 h 22"/>
                <a:gd name="T72" fmla="*/ 1 w 16"/>
                <a:gd name="T73" fmla="*/ 0 h 22"/>
                <a:gd name="T74" fmla="*/ 3 w 16"/>
                <a:gd name="T7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22">
                  <a:moveTo>
                    <a:pt x="3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9" y="7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3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4" y="20"/>
                  </a:lnTo>
                  <a:lnTo>
                    <a:pt x="13" y="20"/>
                  </a:lnTo>
                  <a:lnTo>
                    <a:pt x="11" y="18"/>
                  </a:lnTo>
                  <a:lnTo>
                    <a:pt x="9" y="18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3" y="9"/>
                  </a:lnTo>
                  <a:lnTo>
                    <a:pt x="3" y="7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19" name="Freeform 53"/>
            <p:cNvSpPr>
              <a:spLocks/>
            </p:cNvSpPr>
            <p:nvPr/>
          </p:nvSpPr>
          <p:spPr bwMode="auto">
            <a:xfrm>
              <a:off x="3055" y="824"/>
              <a:ext cx="9" cy="9"/>
            </a:xfrm>
            <a:custGeom>
              <a:avLst/>
              <a:gdLst>
                <a:gd name="T0" fmla="*/ 7 w 9"/>
                <a:gd name="T1" fmla="*/ 2 h 9"/>
                <a:gd name="T2" fmla="*/ 9 w 9"/>
                <a:gd name="T3" fmla="*/ 2 h 9"/>
                <a:gd name="T4" fmla="*/ 9 w 9"/>
                <a:gd name="T5" fmla="*/ 4 h 9"/>
                <a:gd name="T6" fmla="*/ 7 w 9"/>
                <a:gd name="T7" fmla="*/ 4 h 9"/>
                <a:gd name="T8" fmla="*/ 7 w 9"/>
                <a:gd name="T9" fmla="*/ 5 h 9"/>
                <a:gd name="T10" fmla="*/ 5 w 9"/>
                <a:gd name="T11" fmla="*/ 5 h 9"/>
                <a:gd name="T12" fmla="*/ 5 w 9"/>
                <a:gd name="T13" fmla="*/ 7 h 9"/>
                <a:gd name="T14" fmla="*/ 4 w 9"/>
                <a:gd name="T15" fmla="*/ 7 h 9"/>
                <a:gd name="T16" fmla="*/ 2 w 9"/>
                <a:gd name="T17" fmla="*/ 7 h 9"/>
                <a:gd name="T18" fmla="*/ 2 w 9"/>
                <a:gd name="T19" fmla="*/ 9 h 9"/>
                <a:gd name="T20" fmla="*/ 0 w 9"/>
                <a:gd name="T21" fmla="*/ 9 h 9"/>
                <a:gd name="T22" fmla="*/ 0 w 9"/>
                <a:gd name="T23" fmla="*/ 7 h 9"/>
                <a:gd name="T24" fmla="*/ 2 w 9"/>
                <a:gd name="T25" fmla="*/ 7 h 9"/>
                <a:gd name="T26" fmla="*/ 2 w 9"/>
                <a:gd name="T27" fmla="*/ 5 h 9"/>
                <a:gd name="T28" fmla="*/ 0 w 9"/>
                <a:gd name="T29" fmla="*/ 5 h 9"/>
                <a:gd name="T30" fmla="*/ 0 w 9"/>
                <a:gd name="T31" fmla="*/ 4 h 9"/>
                <a:gd name="T32" fmla="*/ 2 w 9"/>
                <a:gd name="T33" fmla="*/ 4 h 9"/>
                <a:gd name="T34" fmla="*/ 2 w 9"/>
                <a:gd name="T35" fmla="*/ 2 h 9"/>
                <a:gd name="T36" fmla="*/ 2 w 9"/>
                <a:gd name="T37" fmla="*/ 0 h 9"/>
                <a:gd name="T38" fmla="*/ 4 w 9"/>
                <a:gd name="T39" fmla="*/ 0 h 9"/>
                <a:gd name="T40" fmla="*/ 4 w 9"/>
                <a:gd name="T41" fmla="*/ 2 h 9"/>
                <a:gd name="T42" fmla="*/ 5 w 9"/>
                <a:gd name="T43" fmla="*/ 2 h 9"/>
                <a:gd name="T44" fmla="*/ 7 w 9"/>
                <a:gd name="T45" fmla="*/ 2 h 9"/>
                <a:gd name="T46" fmla="*/ 7 w 9"/>
                <a:gd name="T47" fmla="*/ 0 h 9"/>
                <a:gd name="T48" fmla="*/ 7 w 9"/>
                <a:gd name="T4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9">
                  <a:moveTo>
                    <a:pt x="7" y="2"/>
                  </a:move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0" name="Freeform 54"/>
            <p:cNvSpPr>
              <a:spLocks/>
            </p:cNvSpPr>
            <p:nvPr/>
          </p:nvSpPr>
          <p:spPr bwMode="auto">
            <a:xfrm>
              <a:off x="3066" y="822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1" name="Freeform 55"/>
            <p:cNvSpPr>
              <a:spLocks/>
            </p:cNvSpPr>
            <p:nvPr/>
          </p:nvSpPr>
          <p:spPr bwMode="auto">
            <a:xfrm>
              <a:off x="3062" y="798"/>
              <a:ext cx="52" cy="65"/>
            </a:xfrm>
            <a:custGeom>
              <a:avLst/>
              <a:gdLst>
                <a:gd name="T0" fmla="*/ 30 w 52"/>
                <a:gd name="T1" fmla="*/ 2 h 65"/>
                <a:gd name="T2" fmla="*/ 32 w 52"/>
                <a:gd name="T3" fmla="*/ 2 h 65"/>
                <a:gd name="T4" fmla="*/ 32 w 52"/>
                <a:gd name="T5" fmla="*/ 4 h 65"/>
                <a:gd name="T6" fmla="*/ 37 w 52"/>
                <a:gd name="T7" fmla="*/ 6 h 65"/>
                <a:gd name="T8" fmla="*/ 37 w 52"/>
                <a:gd name="T9" fmla="*/ 11 h 65"/>
                <a:gd name="T10" fmla="*/ 35 w 52"/>
                <a:gd name="T11" fmla="*/ 17 h 65"/>
                <a:gd name="T12" fmla="*/ 37 w 52"/>
                <a:gd name="T13" fmla="*/ 20 h 65"/>
                <a:gd name="T14" fmla="*/ 41 w 52"/>
                <a:gd name="T15" fmla="*/ 19 h 65"/>
                <a:gd name="T16" fmla="*/ 39 w 52"/>
                <a:gd name="T17" fmla="*/ 22 h 65"/>
                <a:gd name="T18" fmla="*/ 41 w 52"/>
                <a:gd name="T19" fmla="*/ 22 h 65"/>
                <a:gd name="T20" fmla="*/ 43 w 52"/>
                <a:gd name="T21" fmla="*/ 19 h 65"/>
                <a:gd name="T22" fmla="*/ 45 w 52"/>
                <a:gd name="T23" fmla="*/ 22 h 65"/>
                <a:gd name="T24" fmla="*/ 43 w 52"/>
                <a:gd name="T25" fmla="*/ 30 h 65"/>
                <a:gd name="T26" fmla="*/ 48 w 52"/>
                <a:gd name="T27" fmla="*/ 33 h 65"/>
                <a:gd name="T28" fmla="*/ 48 w 52"/>
                <a:gd name="T29" fmla="*/ 43 h 65"/>
                <a:gd name="T30" fmla="*/ 45 w 52"/>
                <a:gd name="T31" fmla="*/ 41 h 65"/>
                <a:gd name="T32" fmla="*/ 43 w 52"/>
                <a:gd name="T33" fmla="*/ 41 h 65"/>
                <a:gd name="T34" fmla="*/ 43 w 52"/>
                <a:gd name="T35" fmla="*/ 43 h 65"/>
                <a:gd name="T36" fmla="*/ 41 w 52"/>
                <a:gd name="T37" fmla="*/ 43 h 65"/>
                <a:gd name="T38" fmla="*/ 41 w 52"/>
                <a:gd name="T39" fmla="*/ 48 h 65"/>
                <a:gd name="T40" fmla="*/ 43 w 52"/>
                <a:gd name="T41" fmla="*/ 48 h 65"/>
                <a:gd name="T42" fmla="*/ 46 w 52"/>
                <a:gd name="T43" fmla="*/ 54 h 65"/>
                <a:gd name="T44" fmla="*/ 50 w 52"/>
                <a:gd name="T45" fmla="*/ 56 h 65"/>
                <a:gd name="T46" fmla="*/ 52 w 52"/>
                <a:gd name="T47" fmla="*/ 59 h 65"/>
                <a:gd name="T48" fmla="*/ 45 w 52"/>
                <a:gd name="T49" fmla="*/ 61 h 65"/>
                <a:gd name="T50" fmla="*/ 39 w 52"/>
                <a:gd name="T51" fmla="*/ 65 h 65"/>
                <a:gd name="T52" fmla="*/ 37 w 52"/>
                <a:gd name="T53" fmla="*/ 57 h 65"/>
                <a:gd name="T54" fmla="*/ 35 w 52"/>
                <a:gd name="T55" fmla="*/ 57 h 65"/>
                <a:gd name="T56" fmla="*/ 33 w 52"/>
                <a:gd name="T57" fmla="*/ 57 h 65"/>
                <a:gd name="T58" fmla="*/ 30 w 52"/>
                <a:gd name="T59" fmla="*/ 59 h 65"/>
                <a:gd name="T60" fmla="*/ 26 w 52"/>
                <a:gd name="T61" fmla="*/ 61 h 65"/>
                <a:gd name="T62" fmla="*/ 21 w 52"/>
                <a:gd name="T63" fmla="*/ 57 h 65"/>
                <a:gd name="T64" fmla="*/ 13 w 52"/>
                <a:gd name="T65" fmla="*/ 56 h 65"/>
                <a:gd name="T66" fmla="*/ 11 w 52"/>
                <a:gd name="T67" fmla="*/ 56 h 65"/>
                <a:gd name="T68" fmla="*/ 9 w 52"/>
                <a:gd name="T69" fmla="*/ 56 h 65"/>
                <a:gd name="T70" fmla="*/ 6 w 52"/>
                <a:gd name="T71" fmla="*/ 54 h 65"/>
                <a:gd name="T72" fmla="*/ 4 w 52"/>
                <a:gd name="T73" fmla="*/ 50 h 65"/>
                <a:gd name="T74" fmla="*/ 4 w 52"/>
                <a:gd name="T75" fmla="*/ 44 h 65"/>
                <a:gd name="T76" fmla="*/ 2 w 52"/>
                <a:gd name="T77" fmla="*/ 37 h 65"/>
                <a:gd name="T78" fmla="*/ 2 w 52"/>
                <a:gd name="T79" fmla="*/ 39 h 65"/>
                <a:gd name="T80" fmla="*/ 2 w 52"/>
                <a:gd name="T81" fmla="*/ 33 h 65"/>
                <a:gd name="T82" fmla="*/ 4 w 52"/>
                <a:gd name="T83" fmla="*/ 30 h 65"/>
                <a:gd name="T84" fmla="*/ 8 w 52"/>
                <a:gd name="T85" fmla="*/ 24 h 65"/>
                <a:gd name="T86" fmla="*/ 2 w 52"/>
                <a:gd name="T87" fmla="*/ 20 h 65"/>
                <a:gd name="T88" fmla="*/ 0 w 52"/>
                <a:gd name="T89" fmla="*/ 17 h 65"/>
                <a:gd name="T90" fmla="*/ 4 w 52"/>
                <a:gd name="T91" fmla="*/ 15 h 65"/>
                <a:gd name="T92" fmla="*/ 9 w 52"/>
                <a:gd name="T93" fmla="*/ 15 h 65"/>
                <a:gd name="T94" fmla="*/ 11 w 52"/>
                <a:gd name="T95" fmla="*/ 19 h 65"/>
                <a:gd name="T96" fmla="*/ 11 w 52"/>
                <a:gd name="T97" fmla="*/ 20 h 65"/>
                <a:gd name="T98" fmla="*/ 15 w 52"/>
                <a:gd name="T99" fmla="*/ 22 h 65"/>
                <a:gd name="T100" fmla="*/ 17 w 52"/>
                <a:gd name="T101" fmla="*/ 19 h 65"/>
                <a:gd name="T102" fmla="*/ 19 w 52"/>
                <a:gd name="T103" fmla="*/ 22 h 65"/>
                <a:gd name="T104" fmla="*/ 21 w 52"/>
                <a:gd name="T105" fmla="*/ 22 h 65"/>
                <a:gd name="T106" fmla="*/ 26 w 52"/>
                <a:gd name="T107" fmla="*/ 19 h 65"/>
                <a:gd name="T108" fmla="*/ 24 w 52"/>
                <a:gd name="T109" fmla="*/ 15 h 65"/>
                <a:gd name="T110" fmla="*/ 22 w 52"/>
                <a:gd name="T111" fmla="*/ 7 h 65"/>
                <a:gd name="T112" fmla="*/ 22 w 52"/>
                <a:gd name="T113" fmla="*/ 6 h 65"/>
                <a:gd name="T114" fmla="*/ 26 w 52"/>
                <a:gd name="T1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" h="65">
                  <a:moveTo>
                    <a:pt x="28" y="0"/>
                  </a:moveTo>
                  <a:lnTo>
                    <a:pt x="30" y="0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3" y="4"/>
                  </a:lnTo>
                  <a:lnTo>
                    <a:pt x="32" y="4"/>
                  </a:lnTo>
                  <a:lnTo>
                    <a:pt x="33" y="4"/>
                  </a:lnTo>
                  <a:lnTo>
                    <a:pt x="32" y="4"/>
                  </a:lnTo>
                  <a:lnTo>
                    <a:pt x="33" y="4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9" y="9"/>
                  </a:lnTo>
                  <a:lnTo>
                    <a:pt x="37" y="9"/>
                  </a:lnTo>
                  <a:lnTo>
                    <a:pt x="37" y="11"/>
                  </a:lnTo>
                  <a:lnTo>
                    <a:pt x="39" y="13"/>
                  </a:lnTo>
                  <a:lnTo>
                    <a:pt x="37" y="13"/>
                  </a:lnTo>
                  <a:lnTo>
                    <a:pt x="35" y="13"/>
                  </a:lnTo>
                  <a:lnTo>
                    <a:pt x="35" y="15"/>
                  </a:lnTo>
                  <a:lnTo>
                    <a:pt x="35" y="17"/>
                  </a:lnTo>
                  <a:lnTo>
                    <a:pt x="35" y="19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7" y="19"/>
                  </a:lnTo>
                  <a:lnTo>
                    <a:pt x="39" y="19"/>
                  </a:lnTo>
                  <a:lnTo>
                    <a:pt x="39" y="17"/>
                  </a:lnTo>
                  <a:lnTo>
                    <a:pt x="39" y="19"/>
                  </a:lnTo>
                  <a:lnTo>
                    <a:pt x="41" y="19"/>
                  </a:lnTo>
                  <a:lnTo>
                    <a:pt x="39" y="19"/>
                  </a:lnTo>
                  <a:lnTo>
                    <a:pt x="39" y="20"/>
                  </a:lnTo>
                  <a:lnTo>
                    <a:pt x="37" y="20"/>
                  </a:lnTo>
                  <a:lnTo>
                    <a:pt x="39" y="20"/>
                  </a:lnTo>
                  <a:lnTo>
                    <a:pt x="39" y="22"/>
                  </a:lnTo>
                  <a:lnTo>
                    <a:pt x="37" y="22"/>
                  </a:lnTo>
                  <a:lnTo>
                    <a:pt x="39" y="22"/>
                  </a:lnTo>
                  <a:lnTo>
                    <a:pt x="39" y="24"/>
                  </a:lnTo>
                  <a:lnTo>
                    <a:pt x="39" y="22"/>
                  </a:lnTo>
                  <a:lnTo>
                    <a:pt x="41" y="22"/>
                  </a:lnTo>
                  <a:lnTo>
                    <a:pt x="41" y="20"/>
                  </a:lnTo>
                  <a:lnTo>
                    <a:pt x="43" y="20"/>
                  </a:lnTo>
                  <a:lnTo>
                    <a:pt x="41" y="20"/>
                  </a:lnTo>
                  <a:lnTo>
                    <a:pt x="41" y="19"/>
                  </a:lnTo>
                  <a:lnTo>
                    <a:pt x="43" y="19"/>
                  </a:lnTo>
                  <a:lnTo>
                    <a:pt x="43" y="20"/>
                  </a:lnTo>
                  <a:lnTo>
                    <a:pt x="43" y="22"/>
                  </a:lnTo>
                  <a:lnTo>
                    <a:pt x="45" y="22"/>
                  </a:lnTo>
                  <a:lnTo>
                    <a:pt x="43" y="22"/>
                  </a:lnTo>
                  <a:lnTo>
                    <a:pt x="45" y="22"/>
                  </a:lnTo>
                  <a:lnTo>
                    <a:pt x="45" y="24"/>
                  </a:lnTo>
                  <a:lnTo>
                    <a:pt x="45" y="26"/>
                  </a:lnTo>
                  <a:lnTo>
                    <a:pt x="43" y="26"/>
                  </a:lnTo>
                  <a:lnTo>
                    <a:pt x="43" y="28"/>
                  </a:lnTo>
                  <a:lnTo>
                    <a:pt x="43" y="30"/>
                  </a:lnTo>
                  <a:lnTo>
                    <a:pt x="43" y="31"/>
                  </a:lnTo>
                  <a:lnTo>
                    <a:pt x="45" y="31"/>
                  </a:lnTo>
                  <a:lnTo>
                    <a:pt x="46" y="31"/>
                  </a:lnTo>
                  <a:lnTo>
                    <a:pt x="46" y="33"/>
                  </a:lnTo>
                  <a:lnTo>
                    <a:pt x="48" y="33"/>
                  </a:lnTo>
                  <a:lnTo>
                    <a:pt x="48" y="35"/>
                  </a:lnTo>
                  <a:lnTo>
                    <a:pt x="48" y="37"/>
                  </a:lnTo>
                  <a:lnTo>
                    <a:pt x="48" y="39"/>
                  </a:lnTo>
                  <a:lnTo>
                    <a:pt x="48" y="41"/>
                  </a:lnTo>
                  <a:lnTo>
                    <a:pt x="48" y="43"/>
                  </a:lnTo>
                  <a:lnTo>
                    <a:pt x="46" y="43"/>
                  </a:lnTo>
                  <a:lnTo>
                    <a:pt x="46" y="41"/>
                  </a:lnTo>
                  <a:lnTo>
                    <a:pt x="45" y="41"/>
                  </a:lnTo>
                  <a:lnTo>
                    <a:pt x="43" y="41"/>
                  </a:lnTo>
                  <a:lnTo>
                    <a:pt x="45" y="41"/>
                  </a:lnTo>
                  <a:lnTo>
                    <a:pt x="45" y="39"/>
                  </a:lnTo>
                  <a:lnTo>
                    <a:pt x="45" y="41"/>
                  </a:lnTo>
                  <a:lnTo>
                    <a:pt x="43" y="41"/>
                  </a:lnTo>
                  <a:lnTo>
                    <a:pt x="45" y="41"/>
                  </a:lnTo>
                  <a:lnTo>
                    <a:pt x="43" y="41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3" y="39"/>
                  </a:lnTo>
                  <a:lnTo>
                    <a:pt x="43" y="41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1" y="41"/>
                  </a:lnTo>
                  <a:lnTo>
                    <a:pt x="43" y="41"/>
                  </a:lnTo>
                  <a:lnTo>
                    <a:pt x="41" y="41"/>
                  </a:lnTo>
                  <a:lnTo>
                    <a:pt x="41" y="43"/>
                  </a:lnTo>
                  <a:lnTo>
                    <a:pt x="41" y="44"/>
                  </a:lnTo>
                  <a:lnTo>
                    <a:pt x="39" y="44"/>
                  </a:lnTo>
                  <a:lnTo>
                    <a:pt x="39" y="46"/>
                  </a:lnTo>
                  <a:lnTo>
                    <a:pt x="41" y="46"/>
                  </a:lnTo>
                  <a:lnTo>
                    <a:pt x="41" y="48"/>
                  </a:lnTo>
                  <a:lnTo>
                    <a:pt x="43" y="48"/>
                  </a:lnTo>
                  <a:lnTo>
                    <a:pt x="41" y="48"/>
                  </a:lnTo>
                  <a:lnTo>
                    <a:pt x="43" y="48"/>
                  </a:lnTo>
                  <a:lnTo>
                    <a:pt x="43" y="50"/>
                  </a:lnTo>
                  <a:lnTo>
                    <a:pt x="43" y="48"/>
                  </a:lnTo>
                  <a:lnTo>
                    <a:pt x="43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6" y="52"/>
                  </a:lnTo>
                  <a:lnTo>
                    <a:pt x="46" y="54"/>
                  </a:lnTo>
                  <a:lnTo>
                    <a:pt x="48" y="54"/>
                  </a:lnTo>
                  <a:lnTo>
                    <a:pt x="48" y="52"/>
                  </a:lnTo>
                  <a:lnTo>
                    <a:pt x="50" y="52"/>
                  </a:lnTo>
                  <a:lnTo>
                    <a:pt x="50" y="54"/>
                  </a:lnTo>
                  <a:lnTo>
                    <a:pt x="50" y="56"/>
                  </a:lnTo>
                  <a:lnTo>
                    <a:pt x="50" y="57"/>
                  </a:lnTo>
                  <a:lnTo>
                    <a:pt x="52" y="57"/>
                  </a:lnTo>
                  <a:lnTo>
                    <a:pt x="52" y="59"/>
                  </a:lnTo>
                  <a:lnTo>
                    <a:pt x="52" y="61"/>
                  </a:lnTo>
                  <a:lnTo>
                    <a:pt x="52" y="59"/>
                  </a:lnTo>
                  <a:lnTo>
                    <a:pt x="50" y="59"/>
                  </a:lnTo>
                  <a:lnTo>
                    <a:pt x="48" y="59"/>
                  </a:lnTo>
                  <a:lnTo>
                    <a:pt x="46" y="59"/>
                  </a:lnTo>
                  <a:lnTo>
                    <a:pt x="46" y="61"/>
                  </a:lnTo>
                  <a:lnTo>
                    <a:pt x="45" y="61"/>
                  </a:lnTo>
                  <a:lnTo>
                    <a:pt x="45" y="63"/>
                  </a:lnTo>
                  <a:lnTo>
                    <a:pt x="43" y="63"/>
                  </a:lnTo>
                  <a:lnTo>
                    <a:pt x="41" y="63"/>
                  </a:lnTo>
                  <a:lnTo>
                    <a:pt x="41" y="65"/>
                  </a:lnTo>
                  <a:lnTo>
                    <a:pt x="39" y="65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37" y="61"/>
                  </a:lnTo>
                  <a:lnTo>
                    <a:pt x="37" y="59"/>
                  </a:lnTo>
                  <a:lnTo>
                    <a:pt x="37" y="57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35" y="57"/>
                  </a:lnTo>
                  <a:lnTo>
                    <a:pt x="33" y="57"/>
                  </a:lnTo>
                  <a:lnTo>
                    <a:pt x="33" y="59"/>
                  </a:lnTo>
                  <a:lnTo>
                    <a:pt x="32" y="59"/>
                  </a:lnTo>
                  <a:lnTo>
                    <a:pt x="33" y="59"/>
                  </a:lnTo>
                  <a:lnTo>
                    <a:pt x="33" y="57"/>
                  </a:lnTo>
                  <a:lnTo>
                    <a:pt x="32" y="57"/>
                  </a:lnTo>
                  <a:lnTo>
                    <a:pt x="30" y="57"/>
                  </a:lnTo>
                  <a:lnTo>
                    <a:pt x="32" y="57"/>
                  </a:lnTo>
                  <a:lnTo>
                    <a:pt x="30" y="57"/>
                  </a:lnTo>
                  <a:lnTo>
                    <a:pt x="30" y="59"/>
                  </a:lnTo>
                  <a:lnTo>
                    <a:pt x="28" y="59"/>
                  </a:lnTo>
                  <a:lnTo>
                    <a:pt x="28" y="57"/>
                  </a:lnTo>
                  <a:lnTo>
                    <a:pt x="26" y="57"/>
                  </a:lnTo>
                  <a:lnTo>
                    <a:pt x="26" y="59"/>
                  </a:lnTo>
                  <a:lnTo>
                    <a:pt x="26" y="61"/>
                  </a:lnTo>
                  <a:lnTo>
                    <a:pt x="24" y="61"/>
                  </a:lnTo>
                  <a:lnTo>
                    <a:pt x="22" y="61"/>
                  </a:lnTo>
                  <a:lnTo>
                    <a:pt x="22" y="59"/>
                  </a:lnTo>
                  <a:lnTo>
                    <a:pt x="21" y="59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7" y="56"/>
                  </a:lnTo>
                  <a:lnTo>
                    <a:pt x="15" y="56"/>
                  </a:lnTo>
                  <a:lnTo>
                    <a:pt x="13" y="56"/>
                  </a:lnTo>
                  <a:lnTo>
                    <a:pt x="13" y="54"/>
                  </a:lnTo>
                  <a:lnTo>
                    <a:pt x="11" y="54"/>
                  </a:lnTo>
                  <a:lnTo>
                    <a:pt x="13" y="54"/>
                  </a:lnTo>
                  <a:lnTo>
                    <a:pt x="11" y="54"/>
                  </a:lnTo>
                  <a:lnTo>
                    <a:pt x="11" y="56"/>
                  </a:lnTo>
                  <a:lnTo>
                    <a:pt x="13" y="56"/>
                  </a:lnTo>
                  <a:lnTo>
                    <a:pt x="11" y="56"/>
                  </a:lnTo>
                  <a:lnTo>
                    <a:pt x="11" y="57"/>
                  </a:lnTo>
                  <a:lnTo>
                    <a:pt x="9" y="57"/>
                  </a:lnTo>
                  <a:lnTo>
                    <a:pt x="9" y="56"/>
                  </a:lnTo>
                  <a:lnTo>
                    <a:pt x="8" y="56"/>
                  </a:lnTo>
                  <a:lnTo>
                    <a:pt x="9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4" y="52"/>
                  </a:lnTo>
                  <a:lnTo>
                    <a:pt x="6" y="52"/>
                  </a:lnTo>
                  <a:lnTo>
                    <a:pt x="6" y="50"/>
                  </a:lnTo>
                  <a:lnTo>
                    <a:pt x="4" y="50"/>
                  </a:lnTo>
                  <a:lnTo>
                    <a:pt x="4" y="48"/>
                  </a:lnTo>
                  <a:lnTo>
                    <a:pt x="4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4" y="44"/>
                  </a:lnTo>
                  <a:lnTo>
                    <a:pt x="4" y="43"/>
                  </a:lnTo>
                  <a:lnTo>
                    <a:pt x="4" y="41"/>
                  </a:lnTo>
                  <a:lnTo>
                    <a:pt x="4" y="39"/>
                  </a:lnTo>
                  <a:lnTo>
                    <a:pt x="2" y="39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2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2" y="33"/>
                  </a:lnTo>
                  <a:lnTo>
                    <a:pt x="4" y="33"/>
                  </a:lnTo>
                  <a:lnTo>
                    <a:pt x="4" y="31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6" y="15"/>
                  </a:lnTo>
                  <a:lnTo>
                    <a:pt x="8" y="15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3" y="20"/>
                  </a:lnTo>
                  <a:lnTo>
                    <a:pt x="11" y="20"/>
                  </a:lnTo>
                  <a:lnTo>
                    <a:pt x="11" y="22"/>
                  </a:lnTo>
                  <a:lnTo>
                    <a:pt x="13" y="22"/>
                  </a:lnTo>
                  <a:lnTo>
                    <a:pt x="15" y="22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20"/>
                  </a:lnTo>
                  <a:lnTo>
                    <a:pt x="17" y="20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9" y="20"/>
                  </a:lnTo>
                  <a:lnTo>
                    <a:pt x="19" y="22"/>
                  </a:lnTo>
                  <a:lnTo>
                    <a:pt x="17" y="22"/>
                  </a:lnTo>
                  <a:lnTo>
                    <a:pt x="19" y="22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6" y="20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4" y="15"/>
                  </a:lnTo>
                  <a:lnTo>
                    <a:pt x="22" y="15"/>
                  </a:lnTo>
                  <a:lnTo>
                    <a:pt x="24" y="15"/>
                  </a:lnTo>
                  <a:lnTo>
                    <a:pt x="22" y="15"/>
                  </a:lnTo>
                  <a:lnTo>
                    <a:pt x="22" y="13"/>
                  </a:lnTo>
                  <a:lnTo>
                    <a:pt x="22" y="11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4" y="2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2" name="Freeform 56"/>
            <p:cNvSpPr>
              <a:spLocks/>
            </p:cNvSpPr>
            <p:nvPr/>
          </p:nvSpPr>
          <p:spPr bwMode="auto">
            <a:xfrm>
              <a:off x="3182" y="732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3" name="Rectangle 57"/>
            <p:cNvSpPr>
              <a:spLocks noChangeArrowheads="1"/>
            </p:cNvSpPr>
            <p:nvPr/>
          </p:nvSpPr>
          <p:spPr bwMode="auto">
            <a:xfrm>
              <a:off x="3175" y="697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4" name="Freeform 58"/>
            <p:cNvSpPr>
              <a:spLocks/>
            </p:cNvSpPr>
            <p:nvPr/>
          </p:nvSpPr>
          <p:spPr bwMode="auto">
            <a:xfrm>
              <a:off x="3166" y="693"/>
              <a:ext cx="25" cy="33"/>
            </a:xfrm>
            <a:custGeom>
              <a:avLst/>
              <a:gdLst>
                <a:gd name="T0" fmla="*/ 22 w 25"/>
                <a:gd name="T1" fmla="*/ 11 h 33"/>
                <a:gd name="T2" fmla="*/ 20 w 25"/>
                <a:gd name="T3" fmla="*/ 11 h 33"/>
                <a:gd name="T4" fmla="*/ 18 w 25"/>
                <a:gd name="T5" fmla="*/ 15 h 33"/>
                <a:gd name="T6" fmla="*/ 20 w 25"/>
                <a:gd name="T7" fmla="*/ 16 h 33"/>
                <a:gd name="T8" fmla="*/ 18 w 25"/>
                <a:gd name="T9" fmla="*/ 18 h 33"/>
                <a:gd name="T10" fmla="*/ 20 w 25"/>
                <a:gd name="T11" fmla="*/ 22 h 33"/>
                <a:gd name="T12" fmla="*/ 18 w 25"/>
                <a:gd name="T13" fmla="*/ 24 h 33"/>
                <a:gd name="T14" fmla="*/ 14 w 25"/>
                <a:gd name="T15" fmla="*/ 28 h 33"/>
                <a:gd name="T16" fmla="*/ 16 w 25"/>
                <a:gd name="T17" fmla="*/ 29 h 33"/>
                <a:gd name="T18" fmla="*/ 14 w 25"/>
                <a:gd name="T19" fmla="*/ 31 h 33"/>
                <a:gd name="T20" fmla="*/ 13 w 25"/>
                <a:gd name="T21" fmla="*/ 33 h 33"/>
                <a:gd name="T22" fmla="*/ 11 w 25"/>
                <a:gd name="T23" fmla="*/ 29 h 33"/>
                <a:gd name="T24" fmla="*/ 7 w 25"/>
                <a:gd name="T25" fmla="*/ 28 h 33"/>
                <a:gd name="T26" fmla="*/ 7 w 25"/>
                <a:gd name="T27" fmla="*/ 24 h 33"/>
                <a:gd name="T28" fmla="*/ 5 w 25"/>
                <a:gd name="T29" fmla="*/ 22 h 33"/>
                <a:gd name="T30" fmla="*/ 3 w 25"/>
                <a:gd name="T31" fmla="*/ 20 h 33"/>
                <a:gd name="T32" fmla="*/ 0 w 25"/>
                <a:gd name="T33" fmla="*/ 20 h 33"/>
                <a:gd name="T34" fmla="*/ 1 w 25"/>
                <a:gd name="T35" fmla="*/ 18 h 33"/>
                <a:gd name="T36" fmla="*/ 3 w 25"/>
                <a:gd name="T37" fmla="*/ 16 h 33"/>
                <a:gd name="T38" fmla="*/ 5 w 25"/>
                <a:gd name="T39" fmla="*/ 18 h 33"/>
                <a:gd name="T40" fmla="*/ 7 w 25"/>
                <a:gd name="T41" fmla="*/ 20 h 33"/>
                <a:gd name="T42" fmla="*/ 9 w 25"/>
                <a:gd name="T43" fmla="*/ 22 h 33"/>
                <a:gd name="T44" fmla="*/ 11 w 25"/>
                <a:gd name="T45" fmla="*/ 24 h 33"/>
                <a:gd name="T46" fmla="*/ 11 w 25"/>
                <a:gd name="T47" fmla="*/ 20 h 33"/>
                <a:gd name="T48" fmla="*/ 14 w 25"/>
                <a:gd name="T49" fmla="*/ 16 h 33"/>
                <a:gd name="T50" fmla="*/ 16 w 25"/>
                <a:gd name="T51" fmla="*/ 15 h 33"/>
                <a:gd name="T52" fmla="*/ 18 w 25"/>
                <a:gd name="T53" fmla="*/ 11 h 33"/>
                <a:gd name="T54" fmla="*/ 20 w 25"/>
                <a:gd name="T55" fmla="*/ 5 h 33"/>
                <a:gd name="T56" fmla="*/ 20 w 25"/>
                <a:gd name="T57" fmla="*/ 2 h 33"/>
                <a:gd name="T58" fmla="*/ 20 w 25"/>
                <a:gd name="T59" fmla="*/ 0 h 33"/>
                <a:gd name="T60" fmla="*/ 24 w 25"/>
                <a:gd name="T61" fmla="*/ 2 h 33"/>
                <a:gd name="T62" fmla="*/ 25 w 25"/>
                <a:gd name="T63" fmla="*/ 4 h 33"/>
                <a:gd name="T64" fmla="*/ 24 w 25"/>
                <a:gd name="T65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33">
                  <a:moveTo>
                    <a:pt x="24" y="9"/>
                  </a:moveTo>
                  <a:lnTo>
                    <a:pt x="22" y="11"/>
                  </a:lnTo>
                  <a:lnTo>
                    <a:pt x="22" y="9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18" y="15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9"/>
                  </a:lnTo>
                  <a:lnTo>
                    <a:pt x="14" y="29"/>
                  </a:lnTo>
                  <a:lnTo>
                    <a:pt x="14" y="31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1" y="29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7" y="26"/>
                  </a:lnTo>
                  <a:lnTo>
                    <a:pt x="7" y="24"/>
                  </a:lnTo>
                  <a:lnTo>
                    <a:pt x="5" y="24"/>
                  </a:lnTo>
                  <a:lnTo>
                    <a:pt x="5" y="22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7" y="20"/>
                  </a:lnTo>
                  <a:lnTo>
                    <a:pt x="7" y="22"/>
                  </a:lnTo>
                  <a:lnTo>
                    <a:pt x="9" y="22"/>
                  </a:lnTo>
                  <a:lnTo>
                    <a:pt x="9" y="24"/>
                  </a:lnTo>
                  <a:lnTo>
                    <a:pt x="11" y="24"/>
                  </a:lnTo>
                  <a:lnTo>
                    <a:pt x="11" y="22"/>
                  </a:lnTo>
                  <a:lnTo>
                    <a:pt x="11" y="20"/>
                  </a:lnTo>
                  <a:lnTo>
                    <a:pt x="13" y="20"/>
                  </a:lnTo>
                  <a:lnTo>
                    <a:pt x="14" y="16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18" y="11"/>
                  </a:lnTo>
                  <a:lnTo>
                    <a:pt x="20" y="7"/>
                  </a:lnTo>
                  <a:lnTo>
                    <a:pt x="20" y="5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4" y="5"/>
                  </a:lnTo>
                  <a:lnTo>
                    <a:pt x="24" y="7"/>
                  </a:lnTo>
                  <a:lnTo>
                    <a:pt x="2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5" name="Freeform 59"/>
            <p:cNvSpPr>
              <a:spLocks/>
            </p:cNvSpPr>
            <p:nvPr/>
          </p:nvSpPr>
          <p:spPr bwMode="auto">
            <a:xfrm>
              <a:off x="3507" y="674"/>
              <a:ext cx="6" cy="6"/>
            </a:xfrm>
            <a:custGeom>
              <a:avLst/>
              <a:gdLst>
                <a:gd name="T0" fmla="*/ 6 w 6"/>
                <a:gd name="T1" fmla="*/ 6 h 6"/>
                <a:gd name="T2" fmla="*/ 4 w 6"/>
                <a:gd name="T3" fmla="*/ 6 h 6"/>
                <a:gd name="T4" fmla="*/ 2 w 6"/>
                <a:gd name="T5" fmla="*/ 6 h 6"/>
                <a:gd name="T6" fmla="*/ 0 w 6"/>
                <a:gd name="T7" fmla="*/ 6 h 6"/>
                <a:gd name="T8" fmla="*/ 2 w 6"/>
                <a:gd name="T9" fmla="*/ 4 h 6"/>
                <a:gd name="T10" fmla="*/ 2 w 6"/>
                <a:gd name="T11" fmla="*/ 2 h 6"/>
                <a:gd name="T12" fmla="*/ 2 w 6"/>
                <a:gd name="T13" fmla="*/ 0 h 6"/>
                <a:gd name="T14" fmla="*/ 4 w 6"/>
                <a:gd name="T15" fmla="*/ 0 h 6"/>
                <a:gd name="T16" fmla="*/ 4 w 6"/>
                <a:gd name="T17" fmla="*/ 2 h 6"/>
                <a:gd name="T18" fmla="*/ 6 w 6"/>
                <a:gd name="T19" fmla="*/ 2 h 6"/>
                <a:gd name="T20" fmla="*/ 6 w 6"/>
                <a:gd name="T21" fmla="*/ 4 h 6"/>
                <a:gd name="T22" fmla="*/ 6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6" name="Freeform 60"/>
            <p:cNvSpPr>
              <a:spLocks/>
            </p:cNvSpPr>
            <p:nvPr/>
          </p:nvSpPr>
          <p:spPr bwMode="auto">
            <a:xfrm>
              <a:off x="3203" y="667"/>
              <a:ext cx="5" cy="7"/>
            </a:xfrm>
            <a:custGeom>
              <a:avLst/>
              <a:gdLst>
                <a:gd name="T0" fmla="*/ 3 w 5"/>
                <a:gd name="T1" fmla="*/ 0 h 7"/>
                <a:gd name="T2" fmla="*/ 3 w 5"/>
                <a:gd name="T3" fmla="*/ 2 h 7"/>
                <a:gd name="T4" fmla="*/ 5 w 5"/>
                <a:gd name="T5" fmla="*/ 2 h 7"/>
                <a:gd name="T6" fmla="*/ 5 w 5"/>
                <a:gd name="T7" fmla="*/ 4 h 7"/>
                <a:gd name="T8" fmla="*/ 3 w 5"/>
                <a:gd name="T9" fmla="*/ 4 h 7"/>
                <a:gd name="T10" fmla="*/ 3 w 5"/>
                <a:gd name="T11" fmla="*/ 6 h 7"/>
                <a:gd name="T12" fmla="*/ 1 w 5"/>
                <a:gd name="T13" fmla="*/ 6 h 7"/>
                <a:gd name="T14" fmla="*/ 1 w 5"/>
                <a:gd name="T15" fmla="*/ 7 h 7"/>
                <a:gd name="T16" fmla="*/ 0 w 5"/>
                <a:gd name="T17" fmla="*/ 7 h 7"/>
                <a:gd name="T18" fmla="*/ 0 w 5"/>
                <a:gd name="T19" fmla="*/ 6 h 7"/>
                <a:gd name="T20" fmla="*/ 0 w 5"/>
                <a:gd name="T21" fmla="*/ 4 h 7"/>
                <a:gd name="T22" fmla="*/ 1 w 5"/>
                <a:gd name="T23" fmla="*/ 4 h 7"/>
                <a:gd name="T24" fmla="*/ 0 w 5"/>
                <a:gd name="T25" fmla="*/ 4 h 7"/>
                <a:gd name="T26" fmla="*/ 1 w 5"/>
                <a:gd name="T27" fmla="*/ 4 h 7"/>
                <a:gd name="T28" fmla="*/ 1 w 5"/>
                <a:gd name="T29" fmla="*/ 2 h 7"/>
                <a:gd name="T30" fmla="*/ 1 w 5"/>
                <a:gd name="T31" fmla="*/ 0 h 7"/>
                <a:gd name="T32" fmla="*/ 1 w 5"/>
                <a:gd name="T33" fmla="*/ 2 h 7"/>
                <a:gd name="T34" fmla="*/ 1 w 5"/>
                <a:gd name="T35" fmla="*/ 0 h 7"/>
                <a:gd name="T36" fmla="*/ 3 w 5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7" name="Freeform 61"/>
            <p:cNvSpPr>
              <a:spLocks/>
            </p:cNvSpPr>
            <p:nvPr/>
          </p:nvSpPr>
          <p:spPr bwMode="auto">
            <a:xfrm>
              <a:off x="3472" y="650"/>
              <a:ext cx="8" cy="11"/>
            </a:xfrm>
            <a:custGeom>
              <a:avLst/>
              <a:gdLst>
                <a:gd name="T0" fmla="*/ 4 w 8"/>
                <a:gd name="T1" fmla="*/ 0 h 11"/>
                <a:gd name="T2" fmla="*/ 6 w 8"/>
                <a:gd name="T3" fmla="*/ 0 h 11"/>
                <a:gd name="T4" fmla="*/ 6 w 8"/>
                <a:gd name="T5" fmla="*/ 2 h 11"/>
                <a:gd name="T6" fmla="*/ 8 w 8"/>
                <a:gd name="T7" fmla="*/ 2 h 11"/>
                <a:gd name="T8" fmla="*/ 8 w 8"/>
                <a:gd name="T9" fmla="*/ 4 h 11"/>
                <a:gd name="T10" fmla="*/ 8 w 8"/>
                <a:gd name="T11" fmla="*/ 6 h 11"/>
                <a:gd name="T12" fmla="*/ 8 w 8"/>
                <a:gd name="T13" fmla="*/ 8 h 11"/>
                <a:gd name="T14" fmla="*/ 8 w 8"/>
                <a:gd name="T15" fmla="*/ 10 h 11"/>
                <a:gd name="T16" fmla="*/ 8 w 8"/>
                <a:gd name="T17" fmla="*/ 11 h 11"/>
                <a:gd name="T18" fmla="*/ 8 w 8"/>
                <a:gd name="T19" fmla="*/ 10 h 11"/>
                <a:gd name="T20" fmla="*/ 8 w 8"/>
                <a:gd name="T21" fmla="*/ 8 h 11"/>
                <a:gd name="T22" fmla="*/ 8 w 8"/>
                <a:gd name="T23" fmla="*/ 10 h 11"/>
                <a:gd name="T24" fmla="*/ 8 w 8"/>
                <a:gd name="T25" fmla="*/ 8 h 11"/>
                <a:gd name="T26" fmla="*/ 6 w 8"/>
                <a:gd name="T27" fmla="*/ 8 h 11"/>
                <a:gd name="T28" fmla="*/ 6 w 8"/>
                <a:gd name="T29" fmla="*/ 6 h 11"/>
                <a:gd name="T30" fmla="*/ 8 w 8"/>
                <a:gd name="T31" fmla="*/ 6 h 11"/>
                <a:gd name="T32" fmla="*/ 6 w 8"/>
                <a:gd name="T33" fmla="*/ 6 h 11"/>
                <a:gd name="T34" fmla="*/ 8 w 8"/>
                <a:gd name="T35" fmla="*/ 6 h 11"/>
                <a:gd name="T36" fmla="*/ 8 w 8"/>
                <a:gd name="T37" fmla="*/ 4 h 11"/>
                <a:gd name="T38" fmla="*/ 6 w 8"/>
                <a:gd name="T39" fmla="*/ 4 h 11"/>
                <a:gd name="T40" fmla="*/ 6 w 8"/>
                <a:gd name="T41" fmla="*/ 2 h 11"/>
                <a:gd name="T42" fmla="*/ 6 w 8"/>
                <a:gd name="T43" fmla="*/ 4 h 11"/>
                <a:gd name="T44" fmla="*/ 6 w 8"/>
                <a:gd name="T45" fmla="*/ 2 h 11"/>
                <a:gd name="T46" fmla="*/ 6 w 8"/>
                <a:gd name="T47" fmla="*/ 4 h 11"/>
                <a:gd name="T48" fmla="*/ 4 w 8"/>
                <a:gd name="T49" fmla="*/ 4 h 11"/>
                <a:gd name="T50" fmla="*/ 4 w 8"/>
                <a:gd name="T51" fmla="*/ 6 h 11"/>
                <a:gd name="T52" fmla="*/ 2 w 8"/>
                <a:gd name="T53" fmla="*/ 6 h 11"/>
                <a:gd name="T54" fmla="*/ 0 w 8"/>
                <a:gd name="T55" fmla="*/ 6 h 11"/>
                <a:gd name="T56" fmla="*/ 0 w 8"/>
                <a:gd name="T57" fmla="*/ 4 h 11"/>
                <a:gd name="T58" fmla="*/ 2 w 8"/>
                <a:gd name="T59" fmla="*/ 4 h 11"/>
                <a:gd name="T60" fmla="*/ 2 w 8"/>
                <a:gd name="T61" fmla="*/ 2 h 11"/>
                <a:gd name="T62" fmla="*/ 4 w 8"/>
                <a:gd name="T63" fmla="*/ 2 h 11"/>
                <a:gd name="T64" fmla="*/ 4 w 8"/>
                <a:gd name="T65" fmla="*/ 0 h 11"/>
                <a:gd name="T66" fmla="*/ 6 w 8"/>
                <a:gd name="T67" fmla="*/ 0 h 11"/>
                <a:gd name="T68" fmla="*/ 4 w 8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8" name="Freeform 62"/>
            <p:cNvSpPr>
              <a:spLocks/>
            </p:cNvSpPr>
            <p:nvPr/>
          </p:nvSpPr>
          <p:spPr bwMode="auto">
            <a:xfrm>
              <a:off x="3454" y="636"/>
              <a:ext cx="7" cy="5"/>
            </a:xfrm>
            <a:custGeom>
              <a:avLst/>
              <a:gdLst>
                <a:gd name="T0" fmla="*/ 0 w 7"/>
                <a:gd name="T1" fmla="*/ 0 h 5"/>
                <a:gd name="T2" fmla="*/ 2 w 7"/>
                <a:gd name="T3" fmla="*/ 0 h 5"/>
                <a:gd name="T4" fmla="*/ 3 w 7"/>
                <a:gd name="T5" fmla="*/ 0 h 5"/>
                <a:gd name="T6" fmla="*/ 5 w 7"/>
                <a:gd name="T7" fmla="*/ 0 h 5"/>
                <a:gd name="T8" fmla="*/ 5 w 7"/>
                <a:gd name="T9" fmla="*/ 1 h 5"/>
                <a:gd name="T10" fmla="*/ 7 w 7"/>
                <a:gd name="T11" fmla="*/ 1 h 5"/>
                <a:gd name="T12" fmla="*/ 7 w 7"/>
                <a:gd name="T13" fmla="*/ 3 h 5"/>
                <a:gd name="T14" fmla="*/ 5 w 7"/>
                <a:gd name="T15" fmla="*/ 3 h 5"/>
                <a:gd name="T16" fmla="*/ 5 w 7"/>
                <a:gd name="T17" fmla="*/ 5 h 5"/>
                <a:gd name="T18" fmla="*/ 3 w 7"/>
                <a:gd name="T19" fmla="*/ 5 h 5"/>
                <a:gd name="T20" fmla="*/ 3 w 7"/>
                <a:gd name="T21" fmla="*/ 3 h 5"/>
                <a:gd name="T22" fmla="*/ 2 w 7"/>
                <a:gd name="T23" fmla="*/ 3 h 5"/>
                <a:gd name="T24" fmla="*/ 2 w 7"/>
                <a:gd name="T25" fmla="*/ 1 h 5"/>
                <a:gd name="T26" fmla="*/ 2 w 7"/>
                <a:gd name="T27" fmla="*/ 0 h 5"/>
                <a:gd name="T28" fmla="*/ 0 w 7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29" name="Freeform 63"/>
            <p:cNvSpPr>
              <a:spLocks/>
            </p:cNvSpPr>
            <p:nvPr/>
          </p:nvSpPr>
          <p:spPr bwMode="auto">
            <a:xfrm>
              <a:off x="3456" y="630"/>
              <a:ext cx="7" cy="6"/>
            </a:xfrm>
            <a:custGeom>
              <a:avLst/>
              <a:gdLst>
                <a:gd name="T0" fmla="*/ 5 w 7"/>
                <a:gd name="T1" fmla="*/ 0 h 6"/>
                <a:gd name="T2" fmla="*/ 7 w 7"/>
                <a:gd name="T3" fmla="*/ 0 h 6"/>
                <a:gd name="T4" fmla="*/ 7 w 7"/>
                <a:gd name="T5" fmla="*/ 2 h 6"/>
                <a:gd name="T6" fmla="*/ 7 w 7"/>
                <a:gd name="T7" fmla="*/ 4 h 6"/>
                <a:gd name="T8" fmla="*/ 7 w 7"/>
                <a:gd name="T9" fmla="*/ 6 h 6"/>
                <a:gd name="T10" fmla="*/ 5 w 7"/>
                <a:gd name="T11" fmla="*/ 6 h 6"/>
                <a:gd name="T12" fmla="*/ 3 w 7"/>
                <a:gd name="T13" fmla="*/ 6 h 6"/>
                <a:gd name="T14" fmla="*/ 1 w 7"/>
                <a:gd name="T15" fmla="*/ 6 h 6"/>
                <a:gd name="T16" fmla="*/ 0 w 7"/>
                <a:gd name="T17" fmla="*/ 6 h 6"/>
                <a:gd name="T18" fmla="*/ 0 w 7"/>
                <a:gd name="T19" fmla="*/ 4 h 6"/>
                <a:gd name="T20" fmla="*/ 0 w 7"/>
                <a:gd name="T21" fmla="*/ 2 h 6"/>
                <a:gd name="T22" fmla="*/ 0 w 7"/>
                <a:gd name="T23" fmla="*/ 0 h 6"/>
                <a:gd name="T24" fmla="*/ 0 w 7"/>
                <a:gd name="T25" fmla="*/ 2 h 6"/>
                <a:gd name="T26" fmla="*/ 0 w 7"/>
                <a:gd name="T27" fmla="*/ 0 h 6"/>
                <a:gd name="T28" fmla="*/ 0 w 7"/>
                <a:gd name="T29" fmla="*/ 2 h 6"/>
                <a:gd name="T30" fmla="*/ 1 w 7"/>
                <a:gd name="T31" fmla="*/ 2 h 6"/>
                <a:gd name="T32" fmla="*/ 1 w 7"/>
                <a:gd name="T33" fmla="*/ 0 h 6"/>
                <a:gd name="T34" fmla="*/ 3 w 7"/>
                <a:gd name="T35" fmla="*/ 0 h 6"/>
                <a:gd name="T36" fmla="*/ 3 w 7"/>
                <a:gd name="T37" fmla="*/ 2 h 6"/>
                <a:gd name="T38" fmla="*/ 5 w 7"/>
                <a:gd name="T39" fmla="*/ 2 h 6"/>
                <a:gd name="T40" fmla="*/ 5 w 7"/>
                <a:gd name="T41" fmla="*/ 4 h 6"/>
                <a:gd name="T42" fmla="*/ 5 w 7"/>
                <a:gd name="T43" fmla="*/ 2 h 6"/>
                <a:gd name="T44" fmla="*/ 5 w 7"/>
                <a:gd name="T45" fmla="*/ 0 h 6"/>
                <a:gd name="T46" fmla="*/ 5 w 7"/>
                <a:gd name="T47" fmla="*/ 2 h 6"/>
                <a:gd name="T48" fmla="*/ 5 w 7"/>
                <a:gd name="T49" fmla="*/ 0 h 6"/>
                <a:gd name="T50" fmla="*/ 3 w 7"/>
                <a:gd name="T51" fmla="*/ 0 h 6"/>
                <a:gd name="T52" fmla="*/ 5 w 7"/>
                <a:gd name="T5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lnTo>
                    <a:pt x="7" y="0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6"/>
                  </a:lnTo>
                  <a:lnTo>
                    <a:pt x="5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0" name="Freeform 64"/>
            <p:cNvSpPr>
              <a:spLocks/>
            </p:cNvSpPr>
            <p:nvPr/>
          </p:nvSpPr>
          <p:spPr bwMode="auto">
            <a:xfrm>
              <a:off x="3251" y="621"/>
              <a:ext cx="3" cy="2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1" name="Freeform 65"/>
            <p:cNvSpPr>
              <a:spLocks/>
            </p:cNvSpPr>
            <p:nvPr/>
          </p:nvSpPr>
          <p:spPr bwMode="auto">
            <a:xfrm>
              <a:off x="3201" y="588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1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2" name="Freeform 66"/>
            <p:cNvSpPr>
              <a:spLocks/>
            </p:cNvSpPr>
            <p:nvPr/>
          </p:nvSpPr>
          <p:spPr bwMode="auto">
            <a:xfrm>
              <a:off x="3445" y="575"/>
              <a:ext cx="5" cy="5"/>
            </a:xfrm>
            <a:custGeom>
              <a:avLst/>
              <a:gdLst>
                <a:gd name="T0" fmla="*/ 1 w 5"/>
                <a:gd name="T1" fmla="*/ 0 h 5"/>
                <a:gd name="T2" fmla="*/ 3 w 5"/>
                <a:gd name="T3" fmla="*/ 0 h 5"/>
                <a:gd name="T4" fmla="*/ 3 w 5"/>
                <a:gd name="T5" fmla="*/ 1 h 5"/>
                <a:gd name="T6" fmla="*/ 5 w 5"/>
                <a:gd name="T7" fmla="*/ 1 h 5"/>
                <a:gd name="T8" fmla="*/ 5 w 5"/>
                <a:gd name="T9" fmla="*/ 3 h 5"/>
                <a:gd name="T10" fmla="*/ 5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1 w 5"/>
                <a:gd name="T17" fmla="*/ 3 h 5"/>
                <a:gd name="T18" fmla="*/ 1 w 5"/>
                <a:gd name="T19" fmla="*/ 1 h 5"/>
                <a:gd name="T20" fmla="*/ 0 w 5"/>
                <a:gd name="T21" fmla="*/ 1 h 5"/>
                <a:gd name="T22" fmla="*/ 0 w 5"/>
                <a:gd name="T23" fmla="*/ 0 h 5"/>
                <a:gd name="T24" fmla="*/ 1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3" name="Freeform 67"/>
            <p:cNvSpPr>
              <a:spLocks/>
            </p:cNvSpPr>
            <p:nvPr/>
          </p:nvSpPr>
          <p:spPr bwMode="auto">
            <a:xfrm>
              <a:off x="3210" y="569"/>
              <a:ext cx="4" cy="4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0 h 4"/>
                <a:gd name="T4" fmla="*/ 4 w 4"/>
                <a:gd name="T5" fmla="*/ 0 h 4"/>
                <a:gd name="T6" fmla="*/ 4 w 4"/>
                <a:gd name="T7" fmla="*/ 2 h 4"/>
                <a:gd name="T8" fmla="*/ 4 w 4"/>
                <a:gd name="T9" fmla="*/ 4 h 4"/>
                <a:gd name="T10" fmla="*/ 4 w 4"/>
                <a:gd name="T11" fmla="*/ 2 h 4"/>
                <a:gd name="T12" fmla="*/ 4 w 4"/>
                <a:gd name="T13" fmla="*/ 4 h 4"/>
                <a:gd name="T14" fmla="*/ 2 w 4"/>
                <a:gd name="T15" fmla="*/ 4 h 4"/>
                <a:gd name="T16" fmla="*/ 0 w 4"/>
                <a:gd name="T17" fmla="*/ 4 h 4"/>
                <a:gd name="T18" fmla="*/ 0 w 4"/>
                <a:gd name="T19" fmla="*/ 2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4" name="Rectangle 68"/>
            <p:cNvSpPr>
              <a:spLocks noChangeArrowheads="1"/>
            </p:cNvSpPr>
            <p:nvPr/>
          </p:nvSpPr>
          <p:spPr bwMode="auto">
            <a:xfrm>
              <a:off x="3288" y="536"/>
              <a:ext cx="1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5" name="Freeform 69"/>
            <p:cNvSpPr>
              <a:spLocks/>
            </p:cNvSpPr>
            <p:nvPr/>
          </p:nvSpPr>
          <p:spPr bwMode="auto">
            <a:xfrm>
              <a:off x="3295" y="527"/>
              <a:ext cx="4" cy="7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0 h 7"/>
                <a:gd name="T4" fmla="*/ 4 w 4"/>
                <a:gd name="T5" fmla="*/ 1 h 7"/>
                <a:gd name="T6" fmla="*/ 4 w 4"/>
                <a:gd name="T7" fmla="*/ 0 h 7"/>
                <a:gd name="T8" fmla="*/ 4 w 4"/>
                <a:gd name="T9" fmla="*/ 1 h 7"/>
                <a:gd name="T10" fmla="*/ 4 w 4"/>
                <a:gd name="T11" fmla="*/ 3 h 7"/>
                <a:gd name="T12" fmla="*/ 4 w 4"/>
                <a:gd name="T13" fmla="*/ 5 h 7"/>
                <a:gd name="T14" fmla="*/ 2 w 4"/>
                <a:gd name="T15" fmla="*/ 5 h 7"/>
                <a:gd name="T16" fmla="*/ 2 w 4"/>
                <a:gd name="T17" fmla="*/ 7 h 7"/>
                <a:gd name="T18" fmla="*/ 0 w 4"/>
                <a:gd name="T19" fmla="*/ 7 h 7"/>
                <a:gd name="T20" fmla="*/ 0 w 4"/>
                <a:gd name="T21" fmla="*/ 5 h 7"/>
                <a:gd name="T22" fmla="*/ 2 w 4"/>
                <a:gd name="T23" fmla="*/ 5 h 7"/>
                <a:gd name="T24" fmla="*/ 2 w 4"/>
                <a:gd name="T25" fmla="*/ 3 h 7"/>
                <a:gd name="T26" fmla="*/ 2 w 4"/>
                <a:gd name="T27" fmla="*/ 1 h 7"/>
                <a:gd name="T28" fmla="*/ 0 w 4"/>
                <a:gd name="T29" fmla="*/ 1 h 7"/>
                <a:gd name="T30" fmla="*/ 2 w 4"/>
                <a:gd name="T31" fmla="*/ 1 h 7"/>
                <a:gd name="T32" fmla="*/ 2 w 4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6" name="Freeform 70"/>
            <p:cNvSpPr>
              <a:spLocks/>
            </p:cNvSpPr>
            <p:nvPr/>
          </p:nvSpPr>
          <p:spPr bwMode="auto">
            <a:xfrm>
              <a:off x="3398" y="510"/>
              <a:ext cx="6" cy="7"/>
            </a:xfrm>
            <a:custGeom>
              <a:avLst/>
              <a:gdLst>
                <a:gd name="T0" fmla="*/ 2 w 6"/>
                <a:gd name="T1" fmla="*/ 0 h 7"/>
                <a:gd name="T2" fmla="*/ 4 w 6"/>
                <a:gd name="T3" fmla="*/ 0 h 7"/>
                <a:gd name="T4" fmla="*/ 6 w 6"/>
                <a:gd name="T5" fmla="*/ 0 h 7"/>
                <a:gd name="T6" fmla="*/ 6 w 6"/>
                <a:gd name="T7" fmla="*/ 2 h 7"/>
                <a:gd name="T8" fmla="*/ 6 w 6"/>
                <a:gd name="T9" fmla="*/ 4 h 7"/>
                <a:gd name="T10" fmla="*/ 6 w 6"/>
                <a:gd name="T11" fmla="*/ 6 h 7"/>
                <a:gd name="T12" fmla="*/ 6 w 6"/>
                <a:gd name="T13" fmla="*/ 7 h 7"/>
                <a:gd name="T14" fmla="*/ 6 w 6"/>
                <a:gd name="T15" fmla="*/ 6 h 7"/>
                <a:gd name="T16" fmla="*/ 4 w 6"/>
                <a:gd name="T17" fmla="*/ 6 h 7"/>
                <a:gd name="T18" fmla="*/ 4 w 6"/>
                <a:gd name="T19" fmla="*/ 4 h 7"/>
                <a:gd name="T20" fmla="*/ 2 w 6"/>
                <a:gd name="T21" fmla="*/ 4 h 7"/>
                <a:gd name="T22" fmla="*/ 2 w 6"/>
                <a:gd name="T23" fmla="*/ 2 h 7"/>
                <a:gd name="T24" fmla="*/ 0 w 6"/>
                <a:gd name="T25" fmla="*/ 2 h 7"/>
                <a:gd name="T26" fmla="*/ 0 w 6"/>
                <a:gd name="T27" fmla="*/ 0 h 7"/>
                <a:gd name="T28" fmla="*/ 2 w 6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7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7" name="Freeform 71"/>
            <p:cNvSpPr>
              <a:spLocks/>
            </p:cNvSpPr>
            <p:nvPr/>
          </p:nvSpPr>
          <p:spPr bwMode="auto">
            <a:xfrm>
              <a:off x="3393" y="499"/>
              <a:ext cx="5" cy="4"/>
            </a:xfrm>
            <a:custGeom>
              <a:avLst/>
              <a:gdLst>
                <a:gd name="T0" fmla="*/ 3 w 5"/>
                <a:gd name="T1" fmla="*/ 0 h 4"/>
                <a:gd name="T2" fmla="*/ 5 w 5"/>
                <a:gd name="T3" fmla="*/ 0 h 4"/>
                <a:gd name="T4" fmla="*/ 5 w 5"/>
                <a:gd name="T5" fmla="*/ 2 h 4"/>
                <a:gd name="T6" fmla="*/ 3 w 5"/>
                <a:gd name="T7" fmla="*/ 2 h 4"/>
                <a:gd name="T8" fmla="*/ 5 w 5"/>
                <a:gd name="T9" fmla="*/ 2 h 4"/>
                <a:gd name="T10" fmla="*/ 5 w 5"/>
                <a:gd name="T11" fmla="*/ 4 h 4"/>
                <a:gd name="T12" fmla="*/ 3 w 5"/>
                <a:gd name="T13" fmla="*/ 4 h 4"/>
                <a:gd name="T14" fmla="*/ 3 w 5"/>
                <a:gd name="T15" fmla="*/ 2 h 4"/>
                <a:gd name="T16" fmla="*/ 2 w 5"/>
                <a:gd name="T17" fmla="*/ 2 h 4"/>
                <a:gd name="T18" fmla="*/ 0 w 5"/>
                <a:gd name="T19" fmla="*/ 2 h 4"/>
                <a:gd name="T20" fmla="*/ 2 w 5"/>
                <a:gd name="T21" fmla="*/ 2 h 4"/>
                <a:gd name="T22" fmla="*/ 2 w 5"/>
                <a:gd name="T23" fmla="*/ 0 h 4"/>
                <a:gd name="T24" fmla="*/ 3 w 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8" name="Freeform 72"/>
            <p:cNvSpPr>
              <a:spLocks/>
            </p:cNvSpPr>
            <p:nvPr/>
          </p:nvSpPr>
          <p:spPr bwMode="auto">
            <a:xfrm>
              <a:off x="3306" y="493"/>
              <a:ext cx="4" cy="6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4 w 4"/>
                <a:gd name="T5" fmla="*/ 2 h 6"/>
                <a:gd name="T6" fmla="*/ 2 w 4"/>
                <a:gd name="T7" fmla="*/ 2 h 6"/>
                <a:gd name="T8" fmla="*/ 2 w 4"/>
                <a:gd name="T9" fmla="*/ 4 h 6"/>
                <a:gd name="T10" fmla="*/ 2 w 4"/>
                <a:gd name="T11" fmla="*/ 6 h 6"/>
                <a:gd name="T12" fmla="*/ 0 w 4"/>
                <a:gd name="T13" fmla="*/ 6 h 6"/>
                <a:gd name="T14" fmla="*/ 2 w 4"/>
                <a:gd name="T15" fmla="*/ 6 h 6"/>
                <a:gd name="T16" fmla="*/ 2 w 4"/>
                <a:gd name="T17" fmla="*/ 4 h 6"/>
                <a:gd name="T18" fmla="*/ 2 w 4"/>
                <a:gd name="T19" fmla="*/ 2 h 6"/>
                <a:gd name="T20" fmla="*/ 2 w 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39" name="Freeform 73"/>
            <p:cNvSpPr>
              <a:spLocks/>
            </p:cNvSpPr>
            <p:nvPr/>
          </p:nvSpPr>
          <p:spPr bwMode="auto">
            <a:xfrm>
              <a:off x="3347" y="449"/>
              <a:ext cx="267" cy="543"/>
            </a:xfrm>
            <a:custGeom>
              <a:avLst/>
              <a:gdLst>
                <a:gd name="T0" fmla="*/ 24 w 267"/>
                <a:gd name="T1" fmla="*/ 7 h 543"/>
                <a:gd name="T2" fmla="*/ 33 w 267"/>
                <a:gd name="T3" fmla="*/ 15 h 543"/>
                <a:gd name="T4" fmla="*/ 33 w 267"/>
                <a:gd name="T5" fmla="*/ 28 h 543"/>
                <a:gd name="T6" fmla="*/ 42 w 267"/>
                <a:gd name="T7" fmla="*/ 31 h 543"/>
                <a:gd name="T8" fmla="*/ 44 w 267"/>
                <a:gd name="T9" fmla="*/ 46 h 543"/>
                <a:gd name="T10" fmla="*/ 49 w 267"/>
                <a:gd name="T11" fmla="*/ 68 h 543"/>
                <a:gd name="T12" fmla="*/ 42 w 267"/>
                <a:gd name="T13" fmla="*/ 67 h 543"/>
                <a:gd name="T14" fmla="*/ 33 w 267"/>
                <a:gd name="T15" fmla="*/ 68 h 543"/>
                <a:gd name="T16" fmla="*/ 20 w 267"/>
                <a:gd name="T17" fmla="*/ 65 h 543"/>
                <a:gd name="T18" fmla="*/ 11 w 267"/>
                <a:gd name="T19" fmla="*/ 63 h 543"/>
                <a:gd name="T20" fmla="*/ 7 w 267"/>
                <a:gd name="T21" fmla="*/ 78 h 543"/>
                <a:gd name="T22" fmla="*/ 22 w 267"/>
                <a:gd name="T23" fmla="*/ 79 h 543"/>
                <a:gd name="T24" fmla="*/ 16 w 267"/>
                <a:gd name="T25" fmla="*/ 96 h 543"/>
                <a:gd name="T26" fmla="*/ 3 w 267"/>
                <a:gd name="T27" fmla="*/ 89 h 543"/>
                <a:gd name="T28" fmla="*/ 1 w 267"/>
                <a:gd name="T29" fmla="*/ 100 h 543"/>
                <a:gd name="T30" fmla="*/ 13 w 267"/>
                <a:gd name="T31" fmla="*/ 98 h 543"/>
                <a:gd name="T32" fmla="*/ 25 w 267"/>
                <a:gd name="T33" fmla="*/ 91 h 543"/>
                <a:gd name="T34" fmla="*/ 35 w 267"/>
                <a:gd name="T35" fmla="*/ 102 h 543"/>
                <a:gd name="T36" fmla="*/ 44 w 267"/>
                <a:gd name="T37" fmla="*/ 91 h 543"/>
                <a:gd name="T38" fmla="*/ 51 w 267"/>
                <a:gd name="T39" fmla="*/ 81 h 543"/>
                <a:gd name="T40" fmla="*/ 59 w 267"/>
                <a:gd name="T41" fmla="*/ 91 h 543"/>
                <a:gd name="T42" fmla="*/ 64 w 267"/>
                <a:gd name="T43" fmla="*/ 105 h 543"/>
                <a:gd name="T44" fmla="*/ 70 w 267"/>
                <a:gd name="T45" fmla="*/ 116 h 543"/>
                <a:gd name="T46" fmla="*/ 86 w 267"/>
                <a:gd name="T47" fmla="*/ 115 h 543"/>
                <a:gd name="T48" fmla="*/ 96 w 267"/>
                <a:gd name="T49" fmla="*/ 129 h 543"/>
                <a:gd name="T50" fmla="*/ 90 w 267"/>
                <a:gd name="T51" fmla="*/ 126 h 543"/>
                <a:gd name="T52" fmla="*/ 86 w 267"/>
                <a:gd name="T53" fmla="*/ 135 h 543"/>
                <a:gd name="T54" fmla="*/ 92 w 267"/>
                <a:gd name="T55" fmla="*/ 146 h 543"/>
                <a:gd name="T56" fmla="*/ 96 w 267"/>
                <a:gd name="T57" fmla="*/ 144 h 543"/>
                <a:gd name="T58" fmla="*/ 103 w 267"/>
                <a:gd name="T59" fmla="*/ 144 h 543"/>
                <a:gd name="T60" fmla="*/ 107 w 267"/>
                <a:gd name="T61" fmla="*/ 146 h 543"/>
                <a:gd name="T62" fmla="*/ 110 w 267"/>
                <a:gd name="T63" fmla="*/ 164 h 543"/>
                <a:gd name="T64" fmla="*/ 103 w 267"/>
                <a:gd name="T65" fmla="*/ 155 h 543"/>
                <a:gd name="T66" fmla="*/ 99 w 267"/>
                <a:gd name="T67" fmla="*/ 164 h 543"/>
                <a:gd name="T68" fmla="*/ 103 w 267"/>
                <a:gd name="T69" fmla="*/ 177 h 543"/>
                <a:gd name="T70" fmla="*/ 99 w 267"/>
                <a:gd name="T71" fmla="*/ 194 h 543"/>
                <a:gd name="T72" fmla="*/ 105 w 267"/>
                <a:gd name="T73" fmla="*/ 201 h 543"/>
                <a:gd name="T74" fmla="*/ 116 w 267"/>
                <a:gd name="T75" fmla="*/ 201 h 543"/>
                <a:gd name="T76" fmla="*/ 127 w 267"/>
                <a:gd name="T77" fmla="*/ 220 h 543"/>
                <a:gd name="T78" fmla="*/ 129 w 267"/>
                <a:gd name="T79" fmla="*/ 238 h 543"/>
                <a:gd name="T80" fmla="*/ 136 w 267"/>
                <a:gd name="T81" fmla="*/ 242 h 543"/>
                <a:gd name="T82" fmla="*/ 142 w 267"/>
                <a:gd name="T83" fmla="*/ 224 h 543"/>
                <a:gd name="T84" fmla="*/ 149 w 267"/>
                <a:gd name="T85" fmla="*/ 225 h 543"/>
                <a:gd name="T86" fmla="*/ 158 w 267"/>
                <a:gd name="T87" fmla="*/ 235 h 543"/>
                <a:gd name="T88" fmla="*/ 166 w 267"/>
                <a:gd name="T89" fmla="*/ 251 h 543"/>
                <a:gd name="T90" fmla="*/ 177 w 267"/>
                <a:gd name="T91" fmla="*/ 266 h 543"/>
                <a:gd name="T92" fmla="*/ 182 w 267"/>
                <a:gd name="T93" fmla="*/ 270 h 543"/>
                <a:gd name="T94" fmla="*/ 192 w 267"/>
                <a:gd name="T95" fmla="*/ 279 h 543"/>
                <a:gd name="T96" fmla="*/ 197 w 267"/>
                <a:gd name="T97" fmla="*/ 297 h 543"/>
                <a:gd name="T98" fmla="*/ 208 w 267"/>
                <a:gd name="T99" fmla="*/ 316 h 543"/>
                <a:gd name="T100" fmla="*/ 205 w 267"/>
                <a:gd name="T101" fmla="*/ 345 h 543"/>
                <a:gd name="T102" fmla="*/ 214 w 267"/>
                <a:gd name="T103" fmla="*/ 368 h 543"/>
                <a:gd name="T104" fmla="*/ 219 w 267"/>
                <a:gd name="T105" fmla="*/ 382 h 543"/>
                <a:gd name="T106" fmla="*/ 230 w 267"/>
                <a:gd name="T107" fmla="*/ 393 h 543"/>
                <a:gd name="T108" fmla="*/ 229 w 267"/>
                <a:gd name="T109" fmla="*/ 416 h 543"/>
                <a:gd name="T110" fmla="*/ 234 w 267"/>
                <a:gd name="T111" fmla="*/ 441 h 543"/>
                <a:gd name="T112" fmla="*/ 243 w 267"/>
                <a:gd name="T113" fmla="*/ 464 h 543"/>
                <a:gd name="T114" fmla="*/ 251 w 267"/>
                <a:gd name="T115" fmla="*/ 484 h 543"/>
                <a:gd name="T116" fmla="*/ 264 w 267"/>
                <a:gd name="T117" fmla="*/ 508 h 543"/>
                <a:gd name="T118" fmla="*/ 266 w 267"/>
                <a:gd name="T119" fmla="*/ 536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7" h="543">
                  <a:moveTo>
                    <a:pt x="16" y="0"/>
                  </a:move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5" y="6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6"/>
                  </a:lnTo>
                  <a:lnTo>
                    <a:pt x="29" y="6"/>
                  </a:lnTo>
                  <a:lnTo>
                    <a:pt x="29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3"/>
                  </a:lnTo>
                  <a:lnTo>
                    <a:pt x="31" y="13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31" y="15"/>
                  </a:lnTo>
                  <a:lnTo>
                    <a:pt x="33" y="15"/>
                  </a:lnTo>
                  <a:lnTo>
                    <a:pt x="35" y="15"/>
                  </a:lnTo>
                  <a:lnTo>
                    <a:pt x="35" y="17"/>
                  </a:lnTo>
                  <a:lnTo>
                    <a:pt x="35" y="19"/>
                  </a:lnTo>
                  <a:lnTo>
                    <a:pt x="35" y="20"/>
                  </a:lnTo>
                  <a:lnTo>
                    <a:pt x="35" y="22"/>
                  </a:lnTo>
                  <a:lnTo>
                    <a:pt x="35" y="24"/>
                  </a:lnTo>
                  <a:lnTo>
                    <a:pt x="33" y="24"/>
                  </a:lnTo>
                  <a:lnTo>
                    <a:pt x="35" y="24"/>
                  </a:lnTo>
                  <a:lnTo>
                    <a:pt x="37" y="24"/>
                  </a:lnTo>
                  <a:lnTo>
                    <a:pt x="37" y="26"/>
                  </a:lnTo>
                  <a:lnTo>
                    <a:pt x="38" y="26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7" y="30"/>
                  </a:lnTo>
                  <a:lnTo>
                    <a:pt x="35" y="30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3" y="30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31" y="30"/>
                  </a:lnTo>
                  <a:lnTo>
                    <a:pt x="33" y="30"/>
                  </a:lnTo>
                  <a:lnTo>
                    <a:pt x="33" y="28"/>
                  </a:lnTo>
                  <a:lnTo>
                    <a:pt x="35" y="28"/>
                  </a:lnTo>
                  <a:lnTo>
                    <a:pt x="35" y="30"/>
                  </a:lnTo>
                  <a:lnTo>
                    <a:pt x="35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7" y="31"/>
                  </a:lnTo>
                  <a:lnTo>
                    <a:pt x="38" y="31"/>
                  </a:lnTo>
                  <a:lnTo>
                    <a:pt x="38" y="30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42" y="31"/>
                  </a:lnTo>
                  <a:lnTo>
                    <a:pt x="42" y="33"/>
                  </a:lnTo>
                  <a:lnTo>
                    <a:pt x="42" y="35"/>
                  </a:lnTo>
                  <a:lnTo>
                    <a:pt x="42" y="33"/>
                  </a:lnTo>
                  <a:lnTo>
                    <a:pt x="40" y="33"/>
                  </a:lnTo>
                  <a:lnTo>
                    <a:pt x="40" y="35"/>
                  </a:lnTo>
                  <a:lnTo>
                    <a:pt x="42" y="35"/>
                  </a:lnTo>
                  <a:lnTo>
                    <a:pt x="42" y="37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44" y="41"/>
                  </a:lnTo>
                  <a:lnTo>
                    <a:pt x="46" y="41"/>
                  </a:lnTo>
                  <a:lnTo>
                    <a:pt x="46" y="43"/>
                  </a:lnTo>
                  <a:lnTo>
                    <a:pt x="48" y="43"/>
                  </a:lnTo>
                  <a:lnTo>
                    <a:pt x="48" y="44"/>
                  </a:lnTo>
                  <a:lnTo>
                    <a:pt x="46" y="44"/>
                  </a:lnTo>
                  <a:lnTo>
                    <a:pt x="46" y="46"/>
                  </a:lnTo>
                  <a:lnTo>
                    <a:pt x="44" y="4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4"/>
                  </a:lnTo>
                  <a:lnTo>
                    <a:pt x="44" y="54"/>
                  </a:lnTo>
                  <a:lnTo>
                    <a:pt x="44" y="55"/>
                  </a:lnTo>
                  <a:lnTo>
                    <a:pt x="46" y="55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1"/>
                  </a:lnTo>
                  <a:lnTo>
                    <a:pt x="46" y="63"/>
                  </a:lnTo>
                  <a:lnTo>
                    <a:pt x="46" y="65"/>
                  </a:lnTo>
                  <a:lnTo>
                    <a:pt x="48" y="65"/>
                  </a:lnTo>
                  <a:lnTo>
                    <a:pt x="48" y="67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49" y="70"/>
                  </a:lnTo>
                  <a:lnTo>
                    <a:pt x="49" y="72"/>
                  </a:lnTo>
                  <a:lnTo>
                    <a:pt x="51" y="72"/>
                  </a:lnTo>
                  <a:lnTo>
                    <a:pt x="51" y="74"/>
                  </a:lnTo>
                  <a:lnTo>
                    <a:pt x="49" y="74"/>
                  </a:lnTo>
                  <a:lnTo>
                    <a:pt x="49" y="76"/>
                  </a:lnTo>
                  <a:lnTo>
                    <a:pt x="51" y="76"/>
                  </a:lnTo>
                  <a:lnTo>
                    <a:pt x="49" y="76"/>
                  </a:lnTo>
                  <a:lnTo>
                    <a:pt x="49" y="74"/>
                  </a:lnTo>
                  <a:lnTo>
                    <a:pt x="48" y="74"/>
                  </a:lnTo>
                  <a:lnTo>
                    <a:pt x="46" y="74"/>
                  </a:lnTo>
                  <a:lnTo>
                    <a:pt x="46" y="72"/>
                  </a:lnTo>
                  <a:lnTo>
                    <a:pt x="46" y="70"/>
                  </a:lnTo>
                  <a:lnTo>
                    <a:pt x="44" y="70"/>
                  </a:lnTo>
                  <a:lnTo>
                    <a:pt x="44" y="68"/>
                  </a:lnTo>
                  <a:lnTo>
                    <a:pt x="42" y="68"/>
                  </a:lnTo>
                  <a:lnTo>
                    <a:pt x="42" y="67"/>
                  </a:lnTo>
                  <a:lnTo>
                    <a:pt x="40" y="67"/>
                  </a:lnTo>
                  <a:lnTo>
                    <a:pt x="40" y="65"/>
                  </a:lnTo>
                  <a:lnTo>
                    <a:pt x="40" y="63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1"/>
                  </a:lnTo>
                  <a:lnTo>
                    <a:pt x="35" y="61"/>
                  </a:lnTo>
                  <a:lnTo>
                    <a:pt x="35" y="59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3" y="63"/>
                  </a:lnTo>
                  <a:lnTo>
                    <a:pt x="31" y="63"/>
                  </a:lnTo>
                  <a:lnTo>
                    <a:pt x="33" y="63"/>
                  </a:lnTo>
                  <a:lnTo>
                    <a:pt x="33" y="65"/>
                  </a:lnTo>
                  <a:lnTo>
                    <a:pt x="35" y="65"/>
                  </a:lnTo>
                  <a:lnTo>
                    <a:pt x="35" y="67"/>
                  </a:lnTo>
                  <a:lnTo>
                    <a:pt x="33" y="68"/>
                  </a:lnTo>
                  <a:lnTo>
                    <a:pt x="31" y="72"/>
                  </a:lnTo>
                  <a:lnTo>
                    <a:pt x="31" y="74"/>
                  </a:lnTo>
                  <a:lnTo>
                    <a:pt x="29" y="74"/>
                  </a:lnTo>
                  <a:lnTo>
                    <a:pt x="29" y="72"/>
                  </a:lnTo>
                  <a:lnTo>
                    <a:pt x="29" y="70"/>
                  </a:lnTo>
                  <a:lnTo>
                    <a:pt x="29" y="68"/>
                  </a:lnTo>
                  <a:lnTo>
                    <a:pt x="27" y="68"/>
                  </a:lnTo>
                  <a:lnTo>
                    <a:pt x="27" y="67"/>
                  </a:lnTo>
                  <a:lnTo>
                    <a:pt x="25" y="67"/>
                  </a:lnTo>
                  <a:lnTo>
                    <a:pt x="25" y="68"/>
                  </a:lnTo>
                  <a:lnTo>
                    <a:pt x="24" y="68"/>
                  </a:lnTo>
                  <a:lnTo>
                    <a:pt x="24" y="67"/>
                  </a:lnTo>
                  <a:lnTo>
                    <a:pt x="24" y="65"/>
                  </a:lnTo>
                  <a:lnTo>
                    <a:pt x="22" y="65"/>
                  </a:lnTo>
                  <a:lnTo>
                    <a:pt x="20" y="65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0" y="63"/>
                  </a:lnTo>
                  <a:lnTo>
                    <a:pt x="20" y="65"/>
                  </a:lnTo>
                  <a:lnTo>
                    <a:pt x="20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18" y="59"/>
                  </a:lnTo>
                  <a:lnTo>
                    <a:pt x="18" y="57"/>
                  </a:lnTo>
                  <a:lnTo>
                    <a:pt x="18" y="55"/>
                  </a:lnTo>
                  <a:lnTo>
                    <a:pt x="16" y="55"/>
                  </a:lnTo>
                  <a:lnTo>
                    <a:pt x="14" y="55"/>
                  </a:lnTo>
                  <a:lnTo>
                    <a:pt x="14" y="57"/>
                  </a:lnTo>
                  <a:lnTo>
                    <a:pt x="13" y="59"/>
                  </a:lnTo>
                  <a:lnTo>
                    <a:pt x="14" y="59"/>
                  </a:lnTo>
                  <a:lnTo>
                    <a:pt x="13" y="59"/>
                  </a:lnTo>
                  <a:lnTo>
                    <a:pt x="13" y="61"/>
                  </a:lnTo>
                  <a:lnTo>
                    <a:pt x="11" y="61"/>
                  </a:lnTo>
                  <a:lnTo>
                    <a:pt x="11" y="63"/>
                  </a:lnTo>
                  <a:lnTo>
                    <a:pt x="9" y="65"/>
                  </a:lnTo>
                  <a:lnTo>
                    <a:pt x="9" y="67"/>
                  </a:lnTo>
                  <a:lnTo>
                    <a:pt x="11" y="67"/>
                  </a:lnTo>
                  <a:lnTo>
                    <a:pt x="11" y="68"/>
                  </a:lnTo>
                  <a:lnTo>
                    <a:pt x="13" y="68"/>
                  </a:lnTo>
                  <a:lnTo>
                    <a:pt x="13" y="67"/>
                  </a:lnTo>
                  <a:lnTo>
                    <a:pt x="14" y="67"/>
                  </a:lnTo>
                  <a:lnTo>
                    <a:pt x="14" y="68"/>
                  </a:lnTo>
                  <a:lnTo>
                    <a:pt x="14" y="70"/>
                  </a:lnTo>
                  <a:lnTo>
                    <a:pt x="14" y="72"/>
                  </a:lnTo>
                  <a:lnTo>
                    <a:pt x="13" y="72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7" y="78"/>
                  </a:lnTo>
                  <a:lnTo>
                    <a:pt x="7" y="79"/>
                  </a:lnTo>
                  <a:lnTo>
                    <a:pt x="9" y="79"/>
                  </a:lnTo>
                  <a:lnTo>
                    <a:pt x="9" y="81"/>
                  </a:lnTo>
                  <a:lnTo>
                    <a:pt x="9" y="79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14" y="81"/>
                  </a:lnTo>
                  <a:lnTo>
                    <a:pt x="14" y="79"/>
                  </a:lnTo>
                  <a:lnTo>
                    <a:pt x="16" y="79"/>
                  </a:lnTo>
                  <a:lnTo>
                    <a:pt x="18" y="79"/>
                  </a:lnTo>
                  <a:lnTo>
                    <a:pt x="16" y="79"/>
                  </a:lnTo>
                  <a:lnTo>
                    <a:pt x="16" y="81"/>
                  </a:lnTo>
                  <a:lnTo>
                    <a:pt x="18" y="81"/>
                  </a:lnTo>
                  <a:lnTo>
                    <a:pt x="20" y="81"/>
                  </a:lnTo>
                  <a:lnTo>
                    <a:pt x="22" y="81"/>
                  </a:lnTo>
                  <a:lnTo>
                    <a:pt x="22" y="79"/>
                  </a:lnTo>
                  <a:lnTo>
                    <a:pt x="24" y="79"/>
                  </a:lnTo>
                  <a:lnTo>
                    <a:pt x="24" y="81"/>
                  </a:lnTo>
                  <a:lnTo>
                    <a:pt x="25" y="81"/>
                  </a:lnTo>
                  <a:lnTo>
                    <a:pt x="25" y="83"/>
                  </a:lnTo>
                  <a:lnTo>
                    <a:pt x="25" y="85"/>
                  </a:lnTo>
                  <a:lnTo>
                    <a:pt x="25" y="87"/>
                  </a:lnTo>
                  <a:lnTo>
                    <a:pt x="25" y="85"/>
                  </a:lnTo>
                  <a:lnTo>
                    <a:pt x="24" y="85"/>
                  </a:lnTo>
                  <a:lnTo>
                    <a:pt x="24" y="87"/>
                  </a:lnTo>
                  <a:lnTo>
                    <a:pt x="24" y="89"/>
                  </a:lnTo>
                  <a:lnTo>
                    <a:pt x="22" y="91"/>
                  </a:lnTo>
                  <a:lnTo>
                    <a:pt x="22" y="92"/>
                  </a:lnTo>
                  <a:lnTo>
                    <a:pt x="20" y="92"/>
                  </a:lnTo>
                  <a:lnTo>
                    <a:pt x="18" y="92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16" y="96"/>
                  </a:lnTo>
                  <a:lnTo>
                    <a:pt x="16" y="94"/>
                  </a:lnTo>
                  <a:lnTo>
                    <a:pt x="14" y="94"/>
                  </a:lnTo>
                  <a:lnTo>
                    <a:pt x="13" y="94"/>
                  </a:lnTo>
                  <a:lnTo>
                    <a:pt x="13" y="92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87"/>
                  </a:lnTo>
                  <a:lnTo>
                    <a:pt x="9" y="87"/>
                  </a:lnTo>
                  <a:lnTo>
                    <a:pt x="9" y="85"/>
                  </a:lnTo>
                  <a:lnTo>
                    <a:pt x="7" y="85"/>
                  </a:lnTo>
                  <a:lnTo>
                    <a:pt x="7" y="83"/>
                  </a:lnTo>
                  <a:lnTo>
                    <a:pt x="7" y="85"/>
                  </a:lnTo>
                  <a:lnTo>
                    <a:pt x="5" y="85"/>
                  </a:lnTo>
                  <a:lnTo>
                    <a:pt x="5" y="87"/>
                  </a:lnTo>
                  <a:lnTo>
                    <a:pt x="5" y="89"/>
                  </a:lnTo>
                  <a:lnTo>
                    <a:pt x="3" y="89"/>
                  </a:lnTo>
                  <a:lnTo>
                    <a:pt x="3" y="91"/>
                  </a:lnTo>
                  <a:lnTo>
                    <a:pt x="5" y="91"/>
                  </a:lnTo>
                  <a:lnTo>
                    <a:pt x="5" y="92"/>
                  </a:lnTo>
                  <a:lnTo>
                    <a:pt x="3" y="92"/>
                  </a:lnTo>
                  <a:lnTo>
                    <a:pt x="3" y="94"/>
                  </a:lnTo>
                  <a:lnTo>
                    <a:pt x="1" y="94"/>
                  </a:lnTo>
                  <a:lnTo>
                    <a:pt x="3" y="94"/>
                  </a:lnTo>
                  <a:lnTo>
                    <a:pt x="3" y="96"/>
                  </a:lnTo>
                  <a:lnTo>
                    <a:pt x="1" y="96"/>
                  </a:lnTo>
                  <a:lnTo>
                    <a:pt x="1" y="98"/>
                  </a:lnTo>
                  <a:lnTo>
                    <a:pt x="1" y="100"/>
                  </a:lnTo>
                  <a:lnTo>
                    <a:pt x="0" y="100"/>
                  </a:lnTo>
                  <a:lnTo>
                    <a:pt x="1" y="100"/>
                  </a:lnTo>
                  <a:lnTo>
                    <a:pt x="1" y="102"/>
                  </a:lnTo>
                  <a:lnTo>
                    <a:pt x="1" y="100"/>
                  </a:lnTo>
                  <a:lnTo>
                    <a:pt x="1" y="98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5" y="98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7" y="102"/>
                  </a:lnTo>
                  <a:lnTo>
                    <a:pt x="5" y="102"/>
                  </a:lnTo>
                  <a:lnTo>
                    <a:pt x="7" y="102"/>
                  </a:lnTo>
                  <a:lnTo>
                    <a:pt x="7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9" y="103"/>
                  </a:lnTo>
                  <a:lnTo>
                    <a:pt x="9" y="102"/>
                  </a:lnTo>
                  <a:lnTo>
                    <a:pt x="11" y="102"/>
                  </a:lnTo>
                  <a:lnTo>
                    <a:pt x="11" y="100"/>
                  </a:lnTo>
                  <a:lnTo>
                    <a:pt x="11" y="98"/>
                  </a:lnTo>
                  <a:lnTo>
                    <a:pt x="13" y="98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4" y="98"/>
                  </a:lnTo>
                  <a:lnTo>
                    <a:pt x="16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2" y="98"/>
                  </a:lnTo>
                  <a:lnTo>
                    <a:pt x="22" y="96"/>
                  </a:lnTo>
                  <a:lnTo>
                    <a:pt x="24" y="96"/>
                  </a:lnTo>
                  <a:lnTo>
                    <a:pt x="24" y="94"/>
                  </a:lnTo>
                  <a:lnTo>
                    <a:pt x="24" y="92"/>
                  </a:lnTo>
                  <a:lnTo>
                    <a:pt x="25" y="92"/>
                  </a:lnTo>
                  <a:lnTo>
                    <a:pt x="27" y="92"/>
                  </a:lnTo>
                  <a:lnTo>
                    <a:pt x="25" y="92"/>
                  </a:lnTo>
                  <a:lnTo>
                    <a:pt x="25" y="91"/>
                  </a:lnTo>
                  <a:lnTo>
                    <a:pt x="27" y="91"/>
                  </a:lnTo>
                  <a:lnTo>
                    <a:pt x="25" y="91"/>
                  </a:lnTo>
                  <a:lnTo>
                    <a:pt x="27" y="91"/>
                  </a:lnTo>
                  <a:lnTo>
                    <a:pt x="27" y="89"/>
                  </a:lnTo>
                  <a:lnTo>
                    <a:pt x="29" y="89"/>
                  </a:lnTo>
                  <a:lnTo>
                    <a:pt x="31" y="89"/>
                  </a:lnTo>
                  <a:lnTo>
                    <a:pt x="29" y="91"/>
                  </a:lnTo>
                  <a:lnTo>
                    <a:pt x="31" y="91"/>
                  </a:lnTo>
                  <a:lnTo>
                    <a:pt x="33" y="91"/>
                  </a:lnTo>
                  <a:lnTo>
                    <a:pt x="33" y="92"/>
                  </a:lnTo>
                  <a:lnTo>
                    <a:pt x="35" y="94"/>
                  </a:lnTo>
                  <a:lnTo>
                    <a:pt x="35" y="96"/>
                  </a:lnTo>
                  <a:lnTo>
                    <a:pt x="33" y="96"/>
                  </a:lnTo>
                  <a:lnTo>
                    <a:pt x="33" y="98"/>
                  </a:lnTo>
                  <a:lnTo>
                    <a:pt x="31" y="98"/>
                  </a:lnTo>
                  <a:lnTo>
                    <a:pt x="31" y="100"/>
                  </a:lnTo>
                  <a:lnTo>
                    <a:pt x="33" y="100"/>
                  </a:lnTo>
                  <a:lnTo>
                    <a:pt x="33" y="102"/>
                  </a:lnTo>
                  <a:lnTo>
                    <a:pt x="35" y="102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7" y="102"/>
                  </a:lnTo>
                  <a:lnTo>
                    <a:pt x="37" y="100"/>
                  </a:lnTo>
                  <a:lnTo>
                    <a:pt x="37" y="102"/>
                  </a:lnTo>
                  <a:lnTo>
                    <a:pt x="38" y="102"/>
                  </a:lnTo>
                  <a:lnTo>
                    <a:pt x="40" y="102"/>
                  </a:lnTo>
                  <a:lnTo>
                    <a:pt x="42" y="10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4" y="98"/>
                  </a:lnTo>
                  <a:lnTo>
                    <a:pt x="46" y="98"/>
                  </a:lnTo>
                  <a:lnTo>
                    <a:pt x="46" y="96"/>
                  </a:lnTo>
                  <a:lnTo>
                    <a:pt x="46" y="94"/>
                  </a:lnTo>
                  <a:lnTo>
                    <a:pt x="46" y="92"/>
                  </a:lnTo>
                  <a:lnTo>
                    <a:pt x="46" y="91"/>
                  </a:lnTo>
                  <a:lnTo>
                    <a:pt x="44" y="91"/>
                  </a:lnTo>
                  <a:lnTo>
                    <a:pt x="42" y="91"/>
                  </a:lnTo>
                  <a:lnTo>
                    <a:pt x="42" y="89"/>
                  </a:lnTo>
                  <a:lnTo>
                    <a:pt x="42" y="87"/>
                  </a:lnTo>
                  <a:lnTo>
                    <a:pt x="42" y="85"/>
                  </a:lnTo>
                  <a:lnTo>
                    <a:pt x="40" y="85"/>
                  </a:lnTo>
                  <a:lnTo>
                    <a:pt x="42" y="85"/>
                  </a:lnTo>
                  <a:lnTo>
                    <a:pt x="42" y="83"/>
                  </a:lnTo>
                  <a:lnTo>
                    <a:pt x="42" y="81"/>
                  </a:lnTo>
                  <a:lnTo>
                    <a:pt x="44" y="81"/>
                  </a:lnTo>
                  <a:lnTo>
                    <a:pt x="44" y="79"/>
                  </a:lnTo>
                  <a:lnTo>
                    <a:pt x="46" y="79"/>
                  </a:lnTo>
                  <a:lnTo>
                    <a:pt x="46" y="78"/>
                  </a:lnTo>
                  <a:lnTo>
                    <a:pt x="48" y="78"/>
                  </a:lnTo>
                  <a:lnTo>
                    <a:pt x="48" y="79"/>
                  </a:lnTo>
                  <a:lnTo>
                    <a:pt x="49" y="79"/>
                  </a:lnTo>
                  <a:lnTo>
                    <a:pt x="51" y="79"/>
                  </a:lnTo>
                  <a:lnTo>
                    <a:pt x="51" y="81"/>
                  </a:lnTo>
                  <a:lnTo>
                    <a:pt x="53" y="81"/>
                  </a:lnTo>
                  <a:lnTo>
                    <a:pt x="51" y="81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3" y="81"/>
                  </a:lnTo>
                  <a:lnTo>
                    <a:pt x="53" y="83"/>
                  </a:lnTo>
                  <a:lnTo>
                    <a:pt x="55" y="83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9" y="85"/>
                  </a:lnTo>
                  <a:lnTo>
                    <a:pt x="59" y="87"/>
                  </a:lnTo>
                  <a:lnTo>
                    <a:pt x="57" y="87"/>
                  </a:lnTo>
                  <a:lnTo>
                    <a:pt x="57" y="89"/>
                  </a:lnTo>
                  <a:lnTo>
                    <a:pt x="59" y="89"/>
                  </a:lnTo>
                  <a:lnTo>
                    <a:pt x="57" y="89"/>
                  </a:lnTo>
                  <a:lnTo>
                    <a:pt x="57" y="91"/>
                  </a:lnTo>
                  <a:lnTo>
                    <a:pt x="59" y="91"/>
                  </a:lnTo>
                  <a:lnTo>
                    <a:pt x="59" y="92"/>
                  </a:lnTo>
                  <a:lnTo>
                    <a:pt x="59" y="94"/>
                  </a:lnTo>
                  <a:lnTo>
                    <a:pt x="59" y="96"/>
                  </a:lnTo>
                  <a:lnTo>
                    <a:pt x="61" y="96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1" y="98"/>
                  </a:lnTo>
                  <a:lnTo>
                    <a:pt x="62" y="98"/>
                  </a:lnTo>
                  <a:lnTo>
                    <a:pt x="61" y="98"/>
                  </a:lnTo>
                  <a:lnTo>
                    <a:pt x="62" y="98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2" y="103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2" y="107"/>
                  </a:lnTo>
                  <a:lnTo>
                    <a:pt x="61" y="107"/>
                  </a:lnTo>
                  <a:lnTo>
                    <a:pt x="62" y="107"/>
                  </a:lnTo>
                  <a:lnTo>
                    <a:pt x="64" y="107"/>
                  </a:lnTo>
                  <a:lnTo>
                    <a:pt x="64" y="109"/>
                  </a:lnTo>
                  <a:lnTo>
                    <a:pt x="64" y="111"/>
                  </a:lnTo>
                  <a:lnTo>
                    <a:pt x="66" y="111"/>
                  </a:lnTo>
                  <a:lnTo>
                    <a:pt x="66" y="109"/>
                  </a:lnTo>
                  <a:lnTo>
                    <a:pt x="68" y="109"/>
                  </a:lnTo>
                  <a:lnTo>
                    <a:pt x="68" y="111"/>
                  </a:lnTo>
                  <a:lnTo>
                    <a:pt x="70" y="111"/>
                  </a:lnTo>
                  <a:lnTo>
                    <a:pt x="70" y="113"/>
                  </a:lnTo>
                  <a:lnTo>
                    <a:pt x="72" y="113"/>
                  </a:lnTo>
                  <a:lnTo>
                    <a:pt x="72" y="115"/>
                  </a:lnTo>
                  <a:lnTo>
                    <a:pt x="72" y="116"/>
                  </a:lnTo>
                  <a:lnTo>
                    <a:pt x="70" y="116"/>
                  </a:lnTo>
                  <a:lnTo>
                    <a:pt x="70" y="118"/>
                  </a:lnTo>
                  <a:lnTo>
                    <a:pt x="70" y="120"/>
                  </a:lnTo>
                  <a:lnTo>
                    <a:pt x="72" y="120"/>
                  </a:lnTo>
                  <a:lnTo>
                    <a:pt x="72" y="122"/>
                  </a:lnTo>
                  <a:lnTo>
                    <a:pt x="72" y="120"/>
                  </a:lnTo>
                  <a:lnTo>
                    <a:pt x="73" y="120"/>
                  </a:lnTo>
                  <a:lnTo>
                    <a:pt x="73" y="118"/>
                  </a:lnTo>
                  <a:lnTo>
                    <a:pt x="73" y="116"/>
                  </a:lnTo>
                  <a:lnTo>
                    <a:pt x="75" y="116"/>
                  </a:lnTo>
                  <a:lnTo>
                    <a:pt x="75" y="115"/>
                  </a:lnTo>
                  <a:lnTo>
                    <a:pt x="77" y="115"/>
                  </a:lnTo>
                  <a:lnTo>
                    <a:pt x="79" y="115"/>
                  </a:lnTo>
                  <a:lnTo>
                    <a:pt x="79" y="113"/>
                  </a:lnTo>
                  <a:lnTo>
                    <a:pt x="81" y="113"/>
                  </a:lnTo>
                  <a:lnTo>
                    <a:pt x="83" y="113"/>
                  </a:lnTo>
                  <a:lnTo>
                    <a:pt x="86" y="113"/>
                  </a:lnTo>
                  <a:lnTo>
                    <a:pt x="86" y="115"/>
                  </a:lnTo>
                  <a:lnTo>
                    <a:pt x="88" y="115"/>
                  </a:lnTo>
                  <a:lnTo>
                    <a:pt x="88" y="113"/>
                  </a:lnTo>
                  <a:lnTo>
                    <a:pt x="88" y="115"/>
                  </a:lnTo>
                  <a:lnTo>
                    <a:pt x="90" y="115"/>
                  </a:lnTo>
                  <a:lnTo>
                    <a:pt x="90" y="116"/>
                  </a:lnTo>
                  <a:lnTo>
                    <a:pt x="92" y="116"/>
                  </a:lnTo>
                  <a:lnTo>
                    <a:pt x="92" y="118"/>
                  </a:lnTo>
                  <a:lnTo>
                    <a:pt x="94" y="118"/>
                  </a:lnTo>
                  <a:lnTo>
                    <a:pt x="94" y="120"/>
                  </a:lnTo>
                  <a:lnTo>
                    <a:pt x="96" y="120"/>
                  </a:lnTo>
                  <a:lnTo>
                    <a:pt x="96" y="122"/>
                  </a:lnTo>
                  <a:lnTo>
                    <a:pt x="96" y="124"/>
                  </a:lnTo>
                  <a:lnTo>
                    <a:pt x="98" y="124"/>
                  </a:lnTo>
                  <a:lnTo>
                    <a:pt x="98" y="126"/>
                  </a:lnTo>
                  <a:lnTo>
                    <a:pt x="96" y="126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8" y="131"/>
                  </a:lnTo>
                  <a:lnTo>
                    <a:pt x="96" y="131"/>
                  </a:lnTo>
                  <a:lnTo>
                    <a:pt x="98" y="131"/>
                  </a:lnTo>
                  <a:lnTo>
                    <a:pt x="98" y="133"/>
                  </a:lnTo>
                  <a:lnTo>
                    <a:pt x="96" y="133"/>
                  </a:lnTo>
                  <a:lnTo>
                    <a:pt x="98" y="133"/>
                  </a:lnTo>
                  <a:lnTo>
                    <a:pt x="96" y="133"/>
                  </a:lnTo>
                  <a:lnTo>
                    <a:pt x="96" y="135"/>
                  </a:lnTo>
                  <a:lnTo>
                    <a:pt x="94" y="135"/>
                  </a:lnTo>
                  <a:lnTo>
                    <a:pt x="94" y="133"/>
                  </a:lnTo>
                  <a:lnTo>
                    <a:pt x="94" y="131"/>
                  </a:lnTo>
                  <a:lnTo>
                    <a:pt x="92" y="131"/>
                  </a:lnTo>
                  <a:lnTo>
                    <a:pt x="90" y="131"/>
                  </a:lnTo>
                  <a:lnTo>
                    <a:pt x="90" y="129"/>
                  </a:lnTo>
                  <a:lnTo>
                    <a:pt x="90" y="127"/>
                  </a:lnTo>
                  <a:lnTo>
                    <a:pt x="90" y="126"/>
                  </a:lnTo>
                  <a:lnTo>
                    <a:pt x="88" y="126"/>
                  </a:lnTo>
                  <a:lnTo>
                    <a:pt x="86" y="126"/>
                  </a:lnTo>
                  <a:lnTo>
                    <a:pt x="86" y="127"/>
                  </a:lnTo>
                  <a:lnTo>
                    <a:pt x="85" y="127"/>
                  </a:lnTo>
                  <a:lnTo>
                    <a:pt x="85" y="129"/>
                  </a:lnTo>
                  <a:lnTo>
                    <a:pt x="83" y="129"/>
                  </a:lnTo>
                  <a:lnTo>
                    <a:pt x="83" y="131"/>
                  </a:lnTo>
                  <a:lnTo>
                    <a:pt x="83" y="133"/>
                  </a:lnTo>
                  <a:lnTo>
                    <a:pt x="81" y="133"/>
                  </a:lnTo>
                  <a:lnTo>
                    <a:pt x="81" y="135"/>
                  </a:lnTo>
                  <a:lnTo>
                    <a:pt x="83" y="135"/>
                  </a:lnTo>
                  <a:lnTo>
                    <a:pt x="81" y="135"/>
                  </a:lnTo>
                  <a:lnTo>
                    <a:pt x="81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5" y="135"/>
                  </a:lnTo>
                  <a:lnTo>
                    <a:pt x="86" y="135"/>
                  </a:lnTo>
                  <a:lnTo>
                    <a:pt x="86" y="133"/>
                  </a:lnTo>
                  <a:lnTo>
                    <a:pt x="88" y="133"/>
                  </a:lnTo>
                  <a:lnTo>
                    <a:pt x="90" y="133"/>
                  </a:lnTo>
                  <a:lnTo>
                    <a:pt x="92" y="133"/>
                  </a:lnTo>
                  <a:lnTo>
                    <a:pt x="92" y="135"/>
                  </a:lnTo>
                  <a:lnTo>
                    <a:pt x="94" y="135"/>
                  </a:lnTo>
                  <a:lnTo>
                    <a:pt x="94" y="137"/>
                  </a:lnTo>
                  <a:lnTo>
                    <a:pt x="92" y="137"/>
                  </a:lnTo>
                  <a:lnTo>
                    <a:pt x="92" y="139"/>
                  </a:lnTo>
                  <a:lnTo>
                    <a:pt x="92" y="140"/>
                  </a:lnTo>
                  <a:lnTo>
                    <a:pt x="90" y="140"/>
                  </a:lnTo>
                  <a:lnTo>
                    <a:pt x="92" y="140"/>
                  </a:lnTo>
                  <a:lnTo>
                    <a:pt x="92" y="142"/>
                  </a:lnTo>
                  <a:lnTo>
                    <a:pt x="90" y="142"/>
                  </a:lnTo>
                  <a:lnTo>
                    <a:pt x="92" y="142"/>
                  </a:lnTo>
                  <a:lnTo>
                    <a:pt x="92" y="144"/>
                  </a:lnTo>
                  <a:lnTo>
                    <a:pt x="92" y="146"/>
                  </a:lnTo>
                  <a:lnTo>
                    <a:pt x="94" y="146"/>
                  </a:lnTo>
                  <a:lnTo>
                    <a:pt x="96" y="146"/>
                  </a:lnTo>
                  <a:lnTo>
                    <a:pt x="96" y="148"/>
                  </a:lnTo>
                  <a:lnTo>
                    <a:pt x="96" y="146"/>
                  </a:lnTo>
                  <a:lnTo>
                    <a:pt x="98" y="146"/>
                  </a:lnTo>
                  <a:lnTo>
                    <a:pt x="98" y="148"/>
                  </a:lnTo>
                  <a:lnTo>
                    <a:pt x="98" y="146"/>
                  </a:lnTo>
                  <a:lnTo>
                    <a:pt x="96" y="146"/>
                  </a:lnTo>
                  <a:lnTo>
                    <a:pt x="98" y="146"/>
                  </a:lnTo>
                  <a:lnTo>
                    <a:pt x="98" y="144"/>
                  </a:lnTo>
                  <a:lnTo>
                    <a:pt x="99" y="144"/>
                  </a:lnTo>
                  <a:lnTo>
                    <a:pt x="99" y="146"/>
                  </a:lnTo>
                  <a:lnTo>
                    <a:pt x="101" y="146"/>
                  </a:lnTo>
                  <a:lnTo>
                    <a:pt x="99" y="146"/>
                  </a:lnTo>
                  <a:lnTo>
                    <a:pt x="99" y="144"/>
                  </a:lnTo>
                  <a:lnTo>
                    <a:pt x="98" y="144"/>
                  </a:lnTo>
                  <a:lnTo>
                    <a:pt x="96" y="144"/>
                  </a:lnTo>
                  <a:lnTo>
                    <a:pt x="96" y="142"/>
                  </a:lnTo>
                  <a:lnTo>
                    <a:pt x="94" y="142"/>
                  </a:lnTo>
                  <a:lnTo>
                    <a:pt x="94" y="140"/>
                  </a:lnTo>
                  <a:lnTo>
                    <a:pt x="96" y="140"/>
                  </a:lnTo>
                  <a:lnTo>
                    <a:pt x="96" y="139"/>
                  </a:lnTo>
                  <a:lnTo>
                    <a:pt x="98" y="140"/>
                  </a:lnTo>
                  <a:lnTo>
                    <a:pt x="99" y="140"/>
                  </a:lnTo>
                  <a:lnTo>
                    <a:pt x="99" y="142"/>
                  </a:lnTo>
                  <a:lnTo>
                    <a:pt x="99" y="140"/>
                  </a:lnTo>
                  <a:lnTo>
                    <a:pt x="101" y="140"/>
                  </a:lnTo>
                  <a:lnTo>
                    <a:pt x="101" y="142"/>
                  </a:lnTo>
                  <a:lnTo>
                    <a:pt x="103" y="142"/>
                  </a:lnTo>
                  <a:lnTo>
                    <a:pt x="103" y="144"/>
                  </a:lnTo>
                  <a:lnTo>
                    <a:pt x="103" y="146"/>
                  </a:lnTo>
                  <a:lnTo>
                    <a:pt x="105" y="146"/>
                  </a:lnTo>
                  <a:lnTo>
                    <a:pt x="103" y="146"/>
                  </a:lnTo>
                  <a:lnTo>
                    <a:pt x="103" y="144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3" y="139"/>
                  </a:lnTo>
                  <a:lnTo>
                    <a:pt x="101" y="139"/>
                  </a:lnTo>
                  <a:lnTo>
                    <a:pt x="101" y="137"/>
                  </a:lnTo>
                  <a:lnTo>
                    <a:pt x="101" y="135"/>
                  </a:lnTo>
                  <a:lnTo>
                    <a:pt x="101" y="133"/>
                  </a:lnTo>
                  <a:lnTo>
                    <a:pt x="103" y="133"/>
                  </a:lnTo>
                  <a:lnTo>
                    <a:pt x="103" y="135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5" y="139"/>
                  </a:lnTo>
                  <a:lnTo>
                    <a:pt x="105" y="140"/>
                  </a:lnTo>
                  <a:lnTo>
                    <a:pt x="105" y="142"/>
                  </a:lnTo>
                  <a:lnTo>
                    <a:pt x="105" y="144"/>
                  </a:lnTo>
                  <a:lnTo>
                    <a:pt x="105" y="146"/>
                  </a:lnTo>
                  <a:lnTo>
                    <a:pt x="107" y="146"/>
                  </a:lnTo>
                  <a:lnTo>
                    <a:pt x="107" y="148"/>
                  </a:lnTo>
                  <a:lnTo>
                    <a:pt x="107" y="150"/>
                  </a:lnTo>
                  <a:lnTo>
                    <a:pt x="107" y="148"/>
                  </a:lnTo>
                  <a:lnTo>
                    <a:pt x="109" y="150"/>
                  </a:lnTo>
                  <a:lnTo>
                    <a:pt x="107" y="150"/>
                  </a:lnTo>
                  <a:lnTo>
                    <a:pt x="109" y="150"/>
                  </a:lnTo>
                  <a:lnTo>
                    <a:pt x="109" y="151"/>
                  </a:lnTo>
                  <a:lnTo>
                    <a:pt x="109" y="153"/>
                  </a:lnTo>
                  <a:lnTo>
                    <a:pt x="109" y="155"/>
                  </a:lnTo>
                  <a:lnTo>
                    <a:pt x="109" y="157"/>
                  </a:lnTo>
                  <a:lnTo>
                    <a:pt x="110" y="157"/>
                  </a:lnTo>
                  <a:lnTo>
                    <a:pt x="110" y="159"/>
                  </a:lnTo>
                  <a:lnTo>
                    <a:pt x="110" y="161"/>
                  </a:lnTo>
                  <a:lnTo>
                    <a:pt x="110" y="163"/>
                  </a:lnTo>
                  <a:lnTo>
                    <a:pt x="112" y="163"/>
                  </a:lnTo>
                  <a:lnTo>
                    <a:pt x="112" y="164"/>
                  </a:lnTo>
                  <a:lnTo>
                    <a:pt x="110" y="164"/>
                  </a:lnTo>
                  <a:lnTo>
                    <a:pt x="110" y="166"/>
                  </a:lnTo>
                  <a:lnTo>
                    <a:pt x="112" y="166"/>
                  </a:lnTo>
                  <a:lnTo>
                    <a:pt x="110" y="166"/>
                  </a:lnTo>
                  <a:lnTo>
                    <a:pt x="109" y="166"/>
                  </a:lnTo>
                  <a:lnTo>
                    <a:pt x="107" y="166"/>
                  </a:lnTo>
                  <a:lnTo>
                    <a:pt x="107" y="168"/>
                  </a:lnTo>
                  <a:lnTo>
                    <a:pt x="107" y="166"/>
                  </a:lnTo>
                  <a:lnTo>
                    <a:pt x="107" y="168"/>
                  </a:lnTo>
                  <a:lnTo>
                    <a:pt x="107" y="166"/>
                  </a:lnTo>
                  <a:lnTo>
                    <a:pt x="105" y="166"/>
                  </a:lnTo>
                  <a:lnTo>
                    <a:pt x="103" y="166"/>
                  </a:lnTo>
                  <a:lnTo>
                    <a:pt x="103" y="164"/>
                  </a:lnTo>
                  <a:lnTo>
                    <a:pt x="103" y="163"/>
                  </a:lnTo>
                  <a:lnTo>
                    <a:pt x="103" y="161"/>
                  </a:lnTo>
                  <a:lnTo>
                    <a:pt x="103" y="159"/>
                  </a:lnTo>
                  <a:lnTo>
                    <a:pt x="103" y="157"/>
                  </a:lnTo>
                  <a:lnTo>
                    <a:pt x="103" y="155"/>
                  </a:lnTo>
                  <a:lnTo>
                    <a:pt x="101" y="155"/>
                  </a:lnTo>
                  <a:lnTo>
                    <a:pt x="101" y="153"/>
                  </a:lnTo>
                  <a:lnTo>
                    <a:pt x="101" y="151"/>
                  </a:lnTo>
                  <a:lnTo>
                    <a:pt x="101" y="150"/>
                  </a:lnTo>
                  <a:lnTo>
                    <a:pt x="99" y="150"/>
                  </a:lnTo>
                  <a:lnTo>
                    <a:pt x="99" y="151"/>
                  </a:lnTo>
                  <a:lnTo>
                    <a:pt x="98" y="151"/>
                  </a:lnTo>
                  <a:lnTo>
                    <a:pt x="99" y="151"/>
                  </a:lnTo>
                  <a:lnTo>
                    <a:pt x="99" y="153"/>
                  </a:lnTo>
                  <a:lnTo>
                    <a:pt x="99" y="155"/>
                  </a:lnTo>
                  <a:lnTo>
                    <a:pt x="99" y="157"/>
                  </a:lnTo>
                  <a:lnTo>
                    <a:pt x="99" y="159"/>
                  </a:lnTo>
                  <a:lnTo>
                    <a:pt x="99" y="161"/>
                  </a:lnTo>
                  <a:lnTo>
                    <a:pt x="99" y="163"/>
                  </a:lnTo>
                  <a:lnTo>
                    <a:pt x="101" y="163"/>
                  </a:lnTo>
                  <a:lnTo>
                    <a:pt x="101" y="164"/>
                  </a:lnTo>
                  <a:lnTo>
                    <a:pt x="99" y="164"/>
                  </a:lnTo>
                  <a:lnTo>
                    <a:pt x="99" y="166"/>
                  </a:lnTo>
                  <a:lnTo>
                    <a:pt x="98" y="166"/>
                  </a:lnTo>
                  <a:lnTo>
                    <a:pt x="99" y="166"/>
                  </a:lnTo>
                  <a:lnTo>
                    <a:pt x="99" y="168"/>
                  </a:lnTo>
                  <a:lnTo>
                    <a:pt x="98" y="168"/>
                  </a:lnTo>
                  <a:lnTo>
                    <a:pt x="98" y="166"/>
                  </a:lnTo>
                  <a:lnTo>
                    <a:pt x="98" y="168"/>
                  </a:lnTo>
                  <a:lnTo>
                    <a:pt x="99" y="168"/>
                  </a:lnTo>
                  <a:lnTo>
                    <a:pt x="101" y="170"/>
                  </a:lnTo>
                  <a:lnTo>
                    <a:pt x="103" y="170"/>
                  </a:lnTo>
                  <a:lnTo>
                    <a:pt x="103" y="172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5" y="176"/>
                  </a:lnTo>
                  <a:lnTo>
                    <a:pt x="103" y="176"/>
                  </a:lnTo>
                  <a:lnTo>
                    <a:pt x="105" y="177"/>
                  </a:lnTo>
                  <a:lnTo>
                    <a:pt x="103" y="177"/>
                  </a:lnTo>
                  <a:lnTo>
                    <a:pt x="103" y="179"/>
                  </a:lnTo>
                  <a:lnTo>
                    <a:pt x="105" y="179"/>
                  </a:lnTo>
                  <a:lnTo>
                    <a:pt x="105" y="181"/>
                  </a:lnTo>
                  <a:lnTo>
                    <a:pt x="103" y="181"/>
                  </a:lnTo>
                  <a:lnTo>
                    <a:pt x="105" y="181"/>
                  </a:lnTo>
                  <a:lnTo>
                    <a:pt x="103" y="181"/>
                  </a:lnTo>
                  <a:lnTo>
                    <a:pt x="103" y="183"/>
                  </a:lnTo>
                  <a:lnTo>
                    <a:pt x="105" y="183"/>
                  </a:lnTo>
                  <a:lnTo>
                    <a:pt x="103" y="183"/>
                  </a:lnTo>
                  <a:lnTo>
                    <a:pt x="103" y="185"/>
                  </a:lnTo>
                  <a:lnTo>
                    <a:pt x="103" y="187"/>
                  </a:lnTo>
                  <a:lnTo>
                    <a:pt x="101" y="187"/>
                  </a:lnTo>
                  <a:lnTo>
                    <a:pt x="101" y="188"/>
                  </a:lnTo>
                  <a:lnTo>
                    <a:pt x="99" y="188"/>
                  </a:lnTo>
                  <a:lnTo>
                    <a:pt x="99" y="190"/>
                  </a:lnTo>
                  <a:lnTo>
                    <a:pt x="99" y="192"/>
                  </a:lnTo>
                  <a:lnTo>
                    <a:pt x="99" y="194"/>
                  </a:lnTo>
                  <a:lnTo>
                    <a:pt x="99" y="196"/>
                  </a:lnTo>
                  <a:lnTo>
                    <a:pt x="99" y="198"/>
                  </a:lnTo>
                  <a:lnTo>
                    <a:pt x="101" y="198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3" y="198"/>
                  </a:lnTo>
                  <a:lnTo>
                    <a:pt x="103" y="200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200"/>
                  </a:lnTo>
                  <a:lnTo>
                    <a:pt x="103" y="200"/>
                  </a:lnTo>
                  <a:lnTo>
                    <a:pt x="105" y="200"/>
                  </a:lnTo>
                  <a:lnTo>
                    <a:pt x="105" y="201"/>
                  </a:lnTo>
                  <a:lnTo>
                    <a:pt x="103" y="201"/>
                  </a:lnTo>
                  <a:lnTo>
                    <a:pt x="105" y="201"/>
                  </a:lnTo>
                  <a:lnTo>
                    <a:pt x="107" y="201"/>
                  </a:lnTo>
                  <a:lnTo>
                    <a:pt x="109" y="201"/>
                  </a:lnTo>
                  <a:lnTo>
                    <a:pt x="107" y="201"/>
                  </a:lnTo>
                  <a:lnTo>
                    <a:pt x="107" y="200"/>
                  </a:lnTo>
                  <a:lnTo>
                    <a:pt x="109" y="200"/>
                  </a:lnTo>
                  <a:lnTo>
                    <a:pt x="109" y="198"/>
                  </a:lnTo>
                  <a:lnTo>
                    <a:pt x="109" y="200"/>
                  </a:lnTo>
                  <a:lnTo>
                    <a:pt x="107" y="200"/>
                  </a:lnTo>
                  <a:lnTo>
                    <a:pt x="107" y="198"/>
                  </a:lnTo>
                  <a:lnTo>
                    <a:pt x="109" y="198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2" y="198"/>
                  </a:lnTo>
                  <a:lnTo>
                    <a:pt x="114" y="198"/>
                  </a:lnTo>
                  <a:lnTo>
                    <a:pt x="114" y="200"/>
                  </a:lnTo>
                  <a:lnTo>
                    <a:pt x="116" y="200"/>
                  </a:lnTo>
                  <a:lnTo>
                    <a:pt x="116" y="201"/>
                  </a:lnTo>
                  <a:lnTo>
                    <a:pt x="118" y="201"/>
                  </a:lnTo>
                  <a:lnTo>
                    <a:pt x="118" y="203"/>
                  </a:lnTo>
                  <a:lnTo>
                    <a:pt x="120" y="205"/>
                  </a:lnTo>
                  <a:lnTo>
                    <a:pt x="122" y="205"/>
                  </a:lnTo>
                  <a:lnTo>
                    <a:pt x="122" y="207"/>
                  </a:lnTo>
                  <a:lnTo>
                    <a:pt x="123" y="207"/>
                  </a:lnTo>
                  <a:lnTo>
                    <a:pt x="123" y="209"/>
                  </a:lnTo>
                  <a:lnTo>
                    <a:pt x="125" y="209"/>
                  </a:lnTo>
                  <a:lnTo>
                    <a:pt x="125" y="211"/>
                  </a:lnTo>
                  <a:lnTo>
                    <a:pt x="125" y="212"/>
                  </a:lnTo>
                  <a:lnTo>
                    <a:pt x="125" y="214"/>
                  </a:lnTo>
                  <a:lnTo>
                    <a:pt x="127" y="214"/>
                  </a:lnTo>
                  <a:lnTo>
                    <a:pt x="127" y="216"/>
                  </a:lnTo>
                  <a:lnTo>
                    <a:pt x="127" y="218"/>
                  </a:lnTo>
                  <a:lnTo>
                    <a:pt x="129" y="218"/>
                  </a:lnTo>
                  <a:lnTo>
                    <a:pt x="127" y="218"/>
                  </a:lnTo>
                  <a:lnTo>
                    <a:pt x="127" y="220"/>
                  </a:lnTo>
                  <a:lnTo>
                    <a:pt x="129" y="220"/>
                  </a:lnTo>
                  <a:lnTo>
                    <a:pt x="127" y="220"/>
                  </a:lnTo>
                  <a:lnTo>
                    <a:pt x="129" y="220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1" y="224"/>
                  </a:lnTo>
                  <a:lnTo>
                    <a:pt x="131" y="225"/>
                  </a:lnTo>
                  <a:lnTo>
                    <a:pt x="131" y="227"/>
                  </a:lnTo>
                  <a:lnTo>
                    <a:pt x="131" y="229"/>
                  </a:lnTo>
                  <a:lnTo>
                    <a:pt x="133" y="229"/>
                  </a:lnTo>
                  <a:lnTo>
                    <a:pt x="133" y="231"/>
                  </a:lnTo>
                  <a:lnTo>
                    <a:pt x="133" y="233"/>
                  </a:lnTo>
                  <a:lnTo>
                    <a:pt x="133" y="235"/>
                  </a:lnTo>
                  <a:lnTo>
                    <a:pt x="131" y="235"/>
                  </a:lnTo>
                  <a:lnTo>
                    <a:pt x="131" y="236"/>
                  </a:lnTo>
                  <a:lnTo>
                    <a:pt x="129" y="236"/>
                  </a:lnTo>
                  <a:lnTo>
                    <a:pt x="129" y="238"/>
                  </a:lnTo>
                  <a:lnTo>
                    <a:pt x="127" y="240"/>
                  </a:lnTo>
                  <a:lnTo>
                    <a:pt x="125" y="240"/>
                  </a:lnTo>
                  <a:lnTo>
                    <a:pt x="125" y="242"/>
                  </a:lnTo>
                  <a:lnTo>
                    <a:pt x="127" y="242"/>
                  </a:lnTo>
                  <a:lnTo>
                    <a:pt x="125" y="242"/>
                  </a:lnTo>
                  <a:lnTo>
                    <a:pt x="127" y="242"/>
                  </a:lnTo>
                  <a:lnTo>
                    <a:pt x="127" y="244"/>
                  </a:lnTo>
                  <a:lnTo>
                    <a:pt x="127" y="242"/>
                  </a:lnTo>
                  <a:lnTo>
                    <a:pt x="129" y="242"/>
                  </a:lnTo>
                  <a:lnTo>
                    <a:pt x="127" y="242"/>
                  </a:lnTo>
                  <a:lnTo>
                    <a:pt x="127" y="240"/>
                  </a:lnTo>
                  <a:lnTo>
                    <a:pt x="129" y="240"/>
                  </a:lnTo>
                  <a:lnTo>
                    <a:pt x="131" y="240"/>
                  </a:lnTo>
                  <a:lnTo>
                    <a:pt x="133" y="240"/>
                  </a:lnTo>
                  <a:lnTo>
                    <a:pt x="133" y="242"/>
                  </a:lnTo>
                  <a:lnTo>
                    <a:pt x="134" y="242"/>
                  </a:lnTo>
                  <a:lnTo>
                    <a:pt x="136" y="242"/>
                  </a:lnTo>
                  <a:lnTo>
                    <a:pt x="136" y="240"/>
                  </a:lnTo>
                  <a:lnTo>
                    <a:pt x="136" y="238"/>
                  </a:lnTo>
                  <a:lnTo>
                    <a:pt x="136" y="236"/>
                  </a:lnTo>
                  <a:lnTo>
                    <a:pt x="134" y="236"/>
                  </a:lnTo>
                  <a:lnTo>
                    <a:pt x="136" y="236"/>
                  </a:lnTo>
                  <a:lnTo>
                    <a:pt x="138" y="236"/>
                  </a:lnTo>
                  <a:lnTo>
                    <a:pt x="138" y="235"/>
                  </a:lnTo>
                  <a:lnTo>
                    <a:pt x="140" y="235"/>
                  </a:lnTo>
                  <a:lnTo>
                    <a:pt x="140" y="233"/>
                  </a:lnTo>
                  <a:lnTo>
                    <a:pt x="140" y="231"/>
                  </a:lnTo>
                  <a:lnTo>
                    <a:pt x="138" y="231"/>
                  </a:lnTo>
                  <a:lnTo>
                    <a:pt x="138" y="229"/>
                  </a:lnTo>
                  <a:lnTo>
                    <a:pt x="140" y="229"/>
                  </a:lnTo>
                  <a:lnTo>
                    <a:pt x="140" y="227"/>
                  </a:lnTo>
                  <a:lnTo>
                    <a:pt x="140" y="225"/>
                  </a:lnTo>
                  <a:lnTo>
                    <a:pt x="142" y="225"/>
                  </a:lnTo>
                  <a:lnTo>
                    <a:pt x="142" y="224"/>
                  </a:lnTo>
                  <a:lnTo>
                    <a:pt x="142" y="222"/>
                  </a:lnTo>
                  <a:lnTo>
                    <a:pt x="144" y="224"/>
                  </a:lnTo>
                  <a:lnTo>
                    <a:pt x="144" y="222"/>
                  </a:lnTo>
                  <a:lnTo>
                    <a:pt x="146" y="222"/>
                  </a:lnTo>
                  <a:lnTo>
                    <a:pt x="146" y="220"/>
                  </a:lnTo>
                  <a:lnTo>
                    <a:pt x="147" y="222"/>
                  </a:lnTo>
                  <a:lnTo>
                    <a:pt x="146" y="222"/>
                  </a:lnTo>
                  <a:lnTo>
                    <a:pt x="147" y="222"/>
                  </a:lnTo>
                  <a:lnTo>
                    <a:pt x="146" y="222"/>
                  </a:lnTo>
                  <a:lnTo>
                    <a:pt x="147" y="222"/>
                  </a:lnTo>
                  <a:lnTo>
                    <a:pt x="147" y="224"/>
                  </a:lnTo>
                  <a:lnTo>
                    <a:pt x="149" y="224"/>
                  </a:lnTo>
                  <a:lnTo>
                    <a:pt x="149" y="222"/>
                  </a:lnTo>
                  <a:lnTo>
                    <a:pt x="149" y="224"/>
                  </a:lnTo>
                  <a:lnTo>
                    <a:pt x="151" y="224"/>
                  </a:lnTo>
                  <a:lnTo>
                    <a:pt x="151" y="225"/>
                  </a:lnTo>
                  <a:lnTo>
                    <a:pt x="149" y="225"/>
                  </a:lnTo>
                  <a:lnTo>
                    <a:pt x="151" y="225"/>
                  </a:lnTo>
                  <a:lnTo>
                    <a:pt x="149" y="225"/>
                  </a:lnTo>
                  <a:lnTo>
                    <a:pt x="149" y="227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31"/>
                  </a:lnTo>
                  <a:lnTo>
                    <a:pt x="151" y="231"/>
                  </a:lnTo>
                  <a:lnTo>
                    <a:pt x="153" y="231"/>
                  </a:lnTo>
                  <a:lnTo>
                    <a:pt x="155" y="231"/>
                  </a:lnTo>
                  <a:lnTo>
                    <a:pt x="157" y="231"/>
                  </a:lnTo>
                  <a:lnTo>
                    <a:pt x="157" y="229"/>
                  </a:lnTo>
                  <a:lnTo>
                    <a:pt x="158" y="229"/>
                  </a:lnTo>
                  <a:lnTo>
                    <a:pt x="158" y="231"/>
                  </a:lnTo>
                  <a:lnTo>
                    <a:pt x="157" y="231"/>
                  </a:lnTo>
                  <a:lnTo>
                    <a:pt x="157" y="233"/>
                  </a:lnTo>
                  <a:lnTo>
                    <a:pt x="158" y="233"/>
                  </a:lnTo>
                  <a:lnTo>
                    <a:pt x="158" y="235"/>
                  </a:lnTo>
                  <a:lnTo>
                    <a:pt x="160" y="235"/>
                  </a:lnTo>
                  <a:lnTo>
                    <a:pt x="158" y="235"/>
                  </a:lnTo>
                  <a:lnTo>
                    <a:pt x="160" y="236"/>
                  </a:lnTo>
                  <a:lnTo>
                    <a:pt x="162" y="236"/>
                  </a:lnTo>
                  <a:lnTo>
                    <a:pt x="162" y="238"/>
                  </a:lnTo>
                  <a:lnTo>
                    <a:pt x="164" y="238"/>
                  </a:lnTo>
                  <a:lnTo>
                    <a:pt x="164" y="240"/>
                  </a:lnTo>
                  <a:lnTo>
                    <a:pt x="166" y="240"/>
                  </a:lnTo>
                  <a:lnTo>
                    <a:pt x="168" y="240"/>
                  </a:lnTo>
                  <a:lnTo>
                    <a:pt x="168" y="242"/>
                  </a:lnTo>
                  <a:lnTo>
                    <a:pt x="166" y="242"/>
                  </a:lnTo>
                  <a:lnTo>
                    <a:pt x="166" y="244"/>
                  </a:lnTo>
                  <a:lnTo>
                    <a:pt x="164" y="246"/>
                  </a:lnTo>
                  <a:lnTo>
                    <a:pt x="166" y="246"/>
                  </a:lnTo>
                  <a:lnTo>
                    <a:pt x="166" y="248"/>
                  </a:lnTo>
                  <a:lnTo>
                    <a:pt x="166" y="249"/>
                  </a:lnTo>
                  <a:lnTo>
                    <a:pt x="166" y="251"/>
                  </a:lnTo>
                  <a:lnTo>
                    <a:pt x="166" y="253"/>
                  </a:lnTo>
                  <a:lnTo>
                    <a:pt x="168" y="253"/>
                  </a:lnTo>
                  <a:lnTo>
                    <a:pt x="168" y="255"/>
                  </a:lnTo>
                  <a:lnTo>
                    <a:pt x="170" y="255"/>
                  </a:lnTo>
                  <a:lnTo>
                    <a:pt x="168" y="255"/>
                  </a:lnTo>
                  <a:lnTo>
                    <a:pt x="170" y="255"/>
                  </a:lnTo>
                  <a:lnTo>
                    <a:pt x="170" y="257"/>
                  </a:lnTo>
                  <a:lnTo>
                    <a:pt x="168" y="257"/>
                  </a:lnTo>
                  <a:lnTo>
                    <a:pt x="170" y="257"/>
                  </a:lnTo>
                  <a:lnTo>
                    <a:pt x="170" y="259"/>
                  </a:lnTo>
                  <a:lnTo>
                    <a:pt x="170" y="260"/>
                  </a:lnTo>
                  <a:lnTo>
                    <a:pt x="171" y="262"/>
                  </a:lnTo>
                  <a:lnTo>
                    <a:pt x="171" y="264"/>
                  </a:lnTo>
                  <a:lnTo>
                    <a:pt x="173" y="264"/>
                  </a:lnTo>
                  <a:lnTo>
                    <a:pt x="175" y="264"/>
                  </a:lnTo>
                  <a:lnTo>
                    <a:pt x="175" y="266"/>
                  </a:lnTo>
                  <a:lnTo>
                    <a:pt x="177" y="266"/>
                  </a:lnTo>
                  <a:lnTo>
                    <a:pt x="177" y="264"/>
                  </a:lnTo>
                  <a:lnTo>
                    <a:pt x="179" y="264"/>
                  </a:lnTo>
                  <a:lnTo>
                    <a:pt x="179" y="262"/>
                  </a:lnTo>
                  <a:lnTo>
                    <a:pt x="181" y="262"/>
                  </a:lnTo>
                  <a:lnTo>
                    <a:pt x="182" y="262"/>
                  </a:lnTo>
                  <a:lnTo>
                    <a:pt x="182" y="264"/>
                  </a:lnTo>
                  <a:lnTo>
                    <a:pt x="184" y="264"/>
                  </a:lnTo>
                  <a:lnTo>
                    <a:pt x="184" y="266"/>
                  </a:lnTo>
                  <a:lnTo>
                    <a:pt x="186" y="266"/>
                  </a:lnTo>
                  <a:lnTo>
                    <a:pt x="188" y="266"/>
                  </a:lnTo>
                  <a:lnTo>
                    <a:pt x="188" y="268"/>
                  </a:lnTo>
                  <a:lnTo>
                    <a:pt x="188" y="270"/>
                  </a:lnTo>
                  <a:lnTo>
                    <a:pt x="186" y="270"/>
                  </a:lnTo>
                  <a:lnTo>
                    <a:pt x="186" y="272"/>
                  </a:lnTo>
                  <a:lnTo>
                    <a:pt x="186" y="270"/>
                  </a:lnTo>
                  <a:lnTo>
                    <a:pt x="184" y="270"/>
                  </a:lnTo>
                  <a:lnTo>
                    <a:pt x="182" y="270"/>
                  </a:lnTo>
                  <a:lnTo>
                    <a:pt x="182" y="272"/>
                  </a:lnTo>
                  <a:lnTo>
                    <a:pt x="181" y="272"/>
                  </a:lnTo>
                  <a:lnTo>
                    <a:pt x="181" y="273"/>
                  </a:lnTo>
                  <a:lnTo>
                    <a:pt x="181" y="275"/>
                  </a:lnTo>
                  <a:lnTo>
                    <a:pt x="182" y="275"/>
                  </a:lnTo>
                  <a:lnTo>
                    <a:pt x="182" y="277"/>
                  </a:lnTo>
                  <a:lnTo>
                    <a:pt x="182" y="279"/>
                  </a:lnTo>
                  <a:lnTo>
                    <a:pt x="182" y="281"/>
                  </a:lnTo>
                  <a:lnTo>
                    <a:pt x="184" y="281"/>
                  </a:lnTo>
                  <a:lnTo>
                    <a:pt x="184" y="283"/>
                  </a:lnTo>
                  <a:lnTo>
                    <a:pt x="186" y="283"/>
                  </a:lnTo>
                  <a:lnTo>
                    <a:pt x="188" y="283"/>
                  </a:lnTo>
                  <a:lnTo>
                    <a:pt x="190" y="283"/>
                  </a:lnTo>
                  <a:lnTo>
                    <a:pt x="190" y="281"/>
                  </a:lnTo>
                  <a:lnTo>
                    <a:pt x="190" y="279"/>
                  </a:lnTo>
                  <a:lnTo>
                    <a:pt x="190" y="277"/>
                  </a:lnTo>
                  <a:lnTo>
                    <a:pt x="192" y="279"/>
                  </a:lnTo>
                  <a:lnTo>
                    <a:pt x="192" y="281"/>
                  </a:lnTo>
                  <a:lnTo>
                    <a:pt x="190" y="281"/>
                  </a:lnTo>
                  <a:lnTo>
                    <a:pt x="190" y="283"/>
                  </a:lnTo>
                  <a:lnTo>
                    <a:pt x="192" y="283"/>
                  </a:lnTo>
                  <a:lnTo>
                    <a:pt x="194" y="283"/>
                  </a:lnTo>
                  <a:lnTo>
                    <a:pt x="194" y="284"/>
                  </a:lnTo>
                  <a:lnTo>
                    <a:pt x="194" y="286"/>
                  </a:lnTo>
                  <a:lnTo>
                    <a:pt x="195" y="286"/>
                  </a:lnTo>
                  <a:lnTo>
                    <a:pt x="195" y="288"/>
                  </a:lnTo>
                  <a:lnTo>
                    <a:pt x="194" y="288"/>
                  </a:lnTo>
                  <a:lnTo>
                    <a:pt x="194" y="290"/>
                  </a:lnTo>
                  <a:lnTo>
                    <a:pt x="195" y="290"/>
                  </a:lnTo>
                  <a:lnTo>
                    <a:pt x="195" y="292"/>
                  </a:lnTo>
                  <a:lnTo>
                    <a:pt x="195" y="294"/>
                  </a:lnTo>
                  <a:lnTo>
                    <a:pt x="195" y="296"/>
                  </a:lnTo>
                  <a:lnTo>
                    <a:pt x="197" y="296"/>
                  </a:lnTo>
                  <a:lnTo>
                    <a:pt x="197" y="297"/>
                  </a:lnTo>
                  <a:lnTo>
                    <a:pt x="199" y="297"/>
                  </a:lnTo>
                  <a:lnTo>
                    <a:pt x="199" y="299"/>
                  </a:lnTo>
                  <a:lnTo>
                    <a:pt x="201" y="299"/>
                  </a:lnTo>
                  <a:lnTo>
                    <a:pt x="201" y="301"/>
                  </a:lnTo>
                  <a:lnTo>
                    <a:pt x="201" y="303"/>
                  </a:lnTo>
                  <a:lnTo>
                    <a:pt x="203" y="303"/>
                  </a:lnTo>
                  <a:lnTo>
                    <a:pt x="205" y="303"/>
                  </a:lnTo>
                  <a:lnTo>
                    <a:pt x="205" y="305"/>
                  </a:lnTo>
                  <a:lnTo>
                    <a:pt x="206" y="305"/>
                  </a:lnTo>
                  <a:lnTo>
                    <a:pt x="206" y="307"/>
                  </a:lnTo>
                  <a:lnTo>
                    <a:pt x="206" y="308"/>
                  </a:lnTo>
                  <a:lnTo>
                    <a:pt x="206" y="310"/>
                  </a:lnTo>
                  <a:lnTo>
                    <a:pt x="205" y="312"/>
                  </a:lnTo>
                  <a:lnTo>
                    <a:pt x="206" y="312"/>
                  </a:lnTo>
                  <a:lnTo>
                    <a:pt x="206" y="314"/>
                  </a:lnTo>
                  <a:lnTo>
                    <a:pt x="206" y="316"/>
                  </a:lnTo>
                  <a:lnTo>
                    <a:pt x="208" y="316"/>
                  </a:lnTo>
                  <a:lnTo>
                    <a:pt x="208" y="318"/>
                  </a:lnTo>
                  <a:lnTo>
                    <a:pt x="208" y="320"/>
                  </a:lnTo>
                  <a:lnTo>
                    <a:pt x="206" y="321"/>
                  </a:lnTo>
                  <a:lnTo>
                    <a:pt x="206" y="323"/>
                  </a:lnTo>
                  <a:lnTo>
                    <a:pt x="206" y="325"/>
                  </a:lnTo>
                  <a:lnTo>
                    <a:pt x="206" y="327"/>
                  </a:lnTo>
                  <a:lnTo>
                    <a:pt x="206" y="329"/>
                  </a:lnTo>
                  <a:lnTo>
                    <a:pt x="206" y="331"/>
                  </a:lnTo>
                  <a:lnTo>
                    <a:pt x="206" y="332"/>
                  </a:lnTo>
                  <a:lnTo>
                    <a:pt x="206" y="334"/>
                  </a:lnTo>
                  <a:lnTo>
                    <a:pt x="206" y="336"/>
                  </a:lnTo>
                  <a:lnTo>
                    <a:pt x="206" y="338"/>
                  </a:lnTo>
                  <a:lnTo>
                    <a:pt x="205" y="338"/>
                  </a:lnTo>
                  <a:lnTo>
                    <a:pt x="205" y="340"/>
                  </a:lnTo>
                  <a:lnTo>
                    <a:pt x="205" y="342"/>
                  </a:lnTo>
                  <a:lnTo>
                    <a:pt x="205" y="344"/>
                  </a:lnTo>
                  <a:lnTo>
                    <a:pt x="205" y="345"/>
                  </a:lnTo>
                  <a:lnTo>
                    <a:pt x="205" y="347"/>
                  </a:lnTo>
                  <a:lnTo>
                    <a:pt x="205" y="349"/>
                  </a:lnTo>
                  <a:lnTo>
                    <a:pt x="205" y="351"/>
                  </a:lnTo>
                  <a:lnTo>
                    <a:pt x="206" y="351"/>
                  </a:lnTo>
                  <a:lnTo>
                    <a:pt x="208" y="351"/>
                  </a:lnTo>
                  <a:lnTo>
                    <a:pt x="208" y="353"/>
                  </a:lnTo>
                  <a:lnTo>
                    <a:pt x="208" y="355"/>
                  </a:lnTo>
                  <a:lnTo>
                    <a:pt x="210" y="355"/>
                  </a:lnTo>
                  <a:lnTo>
                    <a:pt x="210" y="356"/>
                  </a:lnTo>
                  <a:lnTo>
                    <a:pt x="210" y="358"/>
                  </a:lnTo>
                  <a:lnTo>
                    <a:pt x="210" y="360"/>
                  </a:lnTo>
                  <a:lnTo>
                    <a:pt x="212" y="360"/>
                  </a:lnTo>
                  <a:lnTo>
                    <a:pt x="212" y="362"/>
                  </a:lnTo>
                  <a:lnTo>
                    <a:pt x="212" y="364"/>
                  </a:lnTo>
                  <a:lnTo>
                    <a:pt x="212" y="366"/>
                  </a:lnTo>
                  <a:lnTo>
                    <a:pt x="214" y="366"/>
                  </a:lnTo>
                  <a:lnTo>
                    <a:pt x="214" y="368"/>
                  </a:lnTo>
                  <a:lnTo>
                    <a:pt x="214" y="369"/>
                  </a:lnTo>
                  <a:lnTo>
                    <a:pt x="216" y="369"/>
                  </a:lnTo>
                  <a:lnTo>
                    <a:pt x="216" y="371"/>
                  </a:lnTo>
                  <a:lnTo>
                    <a:pt x="218" y="371"/>
                  </a:lnTo>
                  <a:lnTo>
                    <a:pt x="218" y="373"/>
                  </a:lnTo>
                  <a:lnTo>
                    <a:pt x="219" y="373"/>
                  </a:lnTo>
                  <a:lnTo>
                    <a:pt x="219" y="375"/>
                  </a:lnTo>
                  <a:lnTo>
                    <a:pt x="219" y="373"/>
                  </a:lnTo>
                  <a:lnTo>
                    <a:pt x="219" y="375"/>
                  </a:lnTo>
                  <a:lnTo>
                    <a:pt x="219" y="377"/>
                  </a:lnTo>
                  <a:lnTo>
                    <a:pt x="221" y="377"/>
                  </a:lnTo>
                  <a:lnTo>
                    <a:pt x="221" y="379"/>
                  </a:lnTo>
                  <a:lnTo>
                    <a:pt x="219" y="379"/>
                  </a:lnTo>
                  <a:lnTo>
                    <a:pt x="219" y="380"/>
                  </a:lnTo>
                  <a:lnTo>
                    <a:pt x="218" y="380"/>
                  </a:lnTo>
                  <a:lnTo>
                    <a:pt x="218" y="382"/>
                  </a:lnTo>
                  <a:lnTo>
                    <a:pt x="219" y="382"/>
                  </a:lnTo>
                  <a:lnTo>
                    <a:pt x="219" y="384"/>
                  </a:lnTo>
                  <a:lnTo>
                    <a:pt x="219" y="386"/>
                  </a:lnTo>
                  <a:lnTo>
                    <a:pt x="219" y="388"/>
                  </a:lnTo>
                  <a:lnTo>
                    <a:pt x="219" y="390"/>
                  </a:lnTo>
                  <a:lnTo>
                    <a:pt x="219" y="392"/>
                  </a:lnTo>
                  <a:lnTo>
                    <a:pt x="219" y="393"/>
                  </a:lnTo>
                  <a:lnTo>
                    <a:pt x="221" y="393"/>
                  </a:lnTo>
                  <a:lnTo>
                    <a:pt x="221" y="395"/>
                  </a:lnTo>
                  <a:lnTo>
                    <a:pt x="223" y="397"/>
                  </a:lnTo>
                  <a:lnTo>
                    <a:pt x="225" y="397"/>
                  </a:lnTo>
                  <a:lnTo>
                    <a:pt x="227" y="397"/>
                  </a:lnTo>
                  <a:lnTo>
                    <a:pt x="225" y="397"/>
                  </a:lnTo>
                  <a:lnTo>
                    <a:pt x="225" y="395"/>
                  </a:lnTo>
                  <a:lnTo>
                    <a:pt x="227" y="395"/>
                  </a:lnTo>
                  <a:lnTo>
                    <a:pt x="229" y="393"/>
                  </a:lnTo>
                  <a:lnTo>
                    <a:pt x="230" y="392"/>
                  </a:lnTo>
                  <a:lnTo>
                    <a:pt x="230" y="393"/>
                  </a:lnTo>
                  <a:lnTo>
                    <a:pt x="232" y="393"/>
                  </a:lnTo>
                  <a:lnTo>
                    <a:pt x="232" y="395"/>
                  </a:lnTo>
                  <a:lnTo>
                    <a:pt x="232" y="397"/>
                  </a:lnTo>
                  <a:lnTo>
                    <a:pt x="232" y="399"/>
                  </a:lnTo>
                  <a:lnTo>
                    <a:pt x="234" y="401"/>
                  </a:lnTo>
                  <a:lnTo>
                    <a:pt x="232" y="401"/>
                  </a:lnTo>
                  <a:lnTo>
                    <a:pt x="234" y="401"/>
                  </a:lnTo>
                  <a:lnTo>
                    <a:pt x="234" y="403"/>
                  </a:lnTo>
                  <a:lnTo>
                    <a:pt x="232" y="403"/>
                  </a:lnTo>
                  <a:lnTo>
                    <a:pt x="232" y="405"/>
                  </a:lnTo>
                  <a:lnTo>
                    <a:pt x="232" y="406"/>
                  </a:lnTo>
                  <a:lnTo>
                    <a:pt x="230" y="408"/>
                  </a:lnTo>
                  <a:lnTo>
                    <a:pt x="230" y="410"/>
                  </a:lnTo>
                  <a:lnTo>
                    <a:pt x="230" y="412"/>
                  </a:lnTo>
                  <a:lnTo>
                    <a:pt x="229" y="412"/>
                  </a:lnTo>
                  <a:lnTo>
                    <a:pt x="229" y="414"/>
                  </a:lnTo>
                  <a:lnTo>
                    <a:pt x="229" y="416"/>
                  </a:lnTo>
                  <a:lnTo>
                    <a:pt x="230" y="417"/>
                  </a:lnTo>
                  <a:lnTo>
                    <a:pt x="230" y="419"/>
                  </a:lnTo>
                  <a:lnTo>
                    <a:pt x="230" y="421"/>
                  </a:lnTo>
                  <a:lnTo>
                    <a:pt x="232" y="421"/>
                  </a:lnTo>
                  <a:lnTo>
                    <a:pt x="232" y="423"/>
                  </a:lnTo>
                  <a:lnTo>
                    <a:pt x="232" y="425"/>
                  </a:lnTo>
                  <a:lnTo>
                    <a:pt x="234" y="425"/>
                  </a:lnTo>
                  <a:lnTo>
                    <a:pt x="234" y="427"/>
                  </a:lnTo>
                  <a:lnTo>
                    <a:pt x="232" y="429"/>
                  </a:lnTo>
                  <a:lnTo>
                    <a:pt x="232" y="430"/>
                  </a:lnTo>
                  <a:lnTo>
                    <a:pt x="232" y="432"/>
                  </a:lnTo>
                  <a:lnTo>
                    <a:pt x="232" y="434"/>
                  </a:lnTo>
                  <a:lnTo>
                    <a:pt x="234" y="434"/>
                  </a:lnTo>
                  <a:lnTo>
                    <a:pt x="234" y="436"/>
                  </a:lnTo>
                  <a:lnTo>
                    <a:pt x="234" y="438"/>
                  </a:lnTo>
                  <a:lnTo>
                    <a:pt x="234" y="440"/>
                  </a:lnTo>
                  <a:lnTo>
                    <a:pt x="234" y="441"/>
                  </a:lnTo>
                  <a:lnTo>
                    <a:pt x="236" y="441"/>
                  </a:lnTo>
                  <a:lnTo>
                    <a:pt x="236" y="443"/>
                  </a:lnTo>
                  <a:lnTo>
                    <a:pt x="238" y="443"/>
                  </a:lnTo>
                  <a:lnTo>
                    <a:pt x="238" y="445"/>
                  </a:lnTo>
                  <a:lnTo>
                    <a:pt x="240" y="445"/>
                  </a:lnTo>
                  <a:lnTo>
                    <a:pt x="240" y="447"/>
                  </a:lnTo>
                  <a:lnTo>
                    <a:pt x="242" y="447"/>
                  </a:lnTo>
                  <a:lnTo>
                    <a:pt x="242" y="449"/>
                  </a:lnTo>
                  <a:lnTo>
                    <a:pt x="243" y="449"/>
                  </a:lnTo>
                  <a:lnTo>
                    <a:pt x="243" y="451"/>
                  </a:lnTo>
                  <a:lnTo>
                    <a:pt x="243" y="453"/>
                  </a:lnTo>
                  <a:lnTo>
                    <a:pt x="243" y="454"/>
                  </a:lnTo>
                  <a:lnTo>
                    <a:pt x="243" y="456"/>
                  </a:lnTo>
                  <a:lnTo>
                    <a:pt x="243" y="458"/>
                  </a:lnTo>
                  <a:lnTo>
                    <a:pt x="243" y="460"/>
                  </a:lnTo>
                  <a:lnTo>
                    <a:pt x="243" y="462"/>
                  </a:lnTo>
                  <a:lnTo>
                    <a:pt x="243" y="464"/>
                  </a:lnTo>
                  <a:lnTo>
                    <a:pt x="243" y="465"/>
                  </a:lnTo>
                  <a:lnTo>
                    <a:pt x="245" y="465"/>
                  </a:lnTo>
                  <a:lnTo>
                    <a:pt x="245" y="467"/>
                  </a:lnTo>
                  <a:lnTo>
                    <a:pt x="247" y="467"/>
                  </a:lnTo>
                  <a:lnTo>
                    <a:pt x="249" y="467"/>
                  </a:lnTo>
                  <a:lnTo>
                    <a:pt x="249" y="465"/>
                  </a:lnTo>
                  <a:lnTo>
                    <a:pt x="249" y="467"/>
                  </a:lnTo>
                  <a:lnTo>
                    <a:pt x="249" y="469"/>
                  </a:lnTo>
                  <a:lnTo>
                    <a:pt x="251" y="469"/>
                  </a:lnTo>
                  <a:lnTo>
                    <a:pt x="251" y="471"/>
                  </a:lnTo>
                  <a:lnTo>
                    <a:pt x="251" y="473"/>
                  </a:lnTo>
                  <a:lnTo>
                    <a:pt x="251" y="475"/>
                  </a:lnTo>
                  <a:lnTo>
                    <a:pt x="251" y="477"/>
                  </a:lnTo>
                  <a:lnTo>
                    <a:pt x="251" y="478"/>
                  </a:lnTo>
                  <a:lnTo>
                    <a:pt x="251" y="480"/>
                  </a:lnTo>
                  <a:lnTo>
                    <a:pt x="251" y="482"/>
                  </a:lnTo>
                  <a:lnTo>
                    <a:pt x="251" y="484"/>
                  </a:lnTo>
                  <a:lnTo>
                    <a:pt x="251" y="486"/>
                  </a:lnTo>
                  <a:lnTo>
                    <a:pt x="251" y="488"/>
                  </a:lnTo>
                  <a:lnTo>
                    <a:pt x="253" y="489"/>
                  </a:lnTo>
                  <a:lnTo>
                    <a:pt x="253" y="491"/>
                  </a:lnTo>
                  <a:lnTo>
                    <a:pt x="254" y="493"/>
                  </a:lnTo>
                  <a:lnTo>
                    <a:pt x="254" y="495"/>
                  </a:lnTo>
                  <a:lnTo>
                    <a:pt x="256" y="495"/>
                  </a:lnTo>
                  <a:lnTo>
                    <a:pt x="256" y="497"/>
                  </a:lnTo>
                  <a:lnTo>
                    <a:pt x="258" y="499"/>
                  </a:lnTo>
                  <a:lnTo>
                    <a:pt x="258" y="501"/>
                  </a:lnTo>
                  <a:lnTo>
                    <a:pt x="258" y="502"/>
                  </a:lnTo>
                  <a:lnTo>
                    <a:pt x="258" y="504"/>
                  </a:lnTo>
                  <a:lnTo>
                    <a:pt x="260" y="504"/>
                  </a:lnTo>
                  <a:lnTo>
                    <a:pt x="262" y="504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4" y="508"/>
                  </a:lnTo>
                  <a:lnTo>
                    <a:pt x="264" y="510"/>
                  </a:lnTo>
                  <a:lnTo>
                    <a:pt x="264" y="512"/>
                  </a:lnTo>
                  <a:lnTo>
                    <a:pt x="264" y="513"/>
                  </a:lnTo>
                  <a:lnTo>
                    <a:pt x="264" y="515"/>
                  </a:lnTo>
                  <a:lnTo>
                    <a:pt x="266" y="515"/>
                  </a:lnTo>
                  <a:lnTo>
                    <a:pt x="266" y="517"/>
                  </a:lnTo>
                  <a:lnTo>
                    <a:pt x="266" y="519"/>
                  </a:lnTo>
                  <a:lnTo>
                    <a:pt x="266" y="521"/>
                  </a:lnTo>
                  <a:lnTo>
                    <a:pt x="266" y="523"/>
                  </a:lnTo>
                  <a:lnTo>
                    <a:pt x="266" y="525"/>
                  </a:lnTo>
                  <a:lnTo>
                    <a:pt x="266" y="526"/>
                  </a:lnTo>
                  <a:lnTo>
                    <a:pt x="266" y="528"/>
                  </a:lnTo>
                  <a:lnTo>
                    <a:pt x="266" y="530"/>
                  </a:lnTo>
                  <a:lnTo>
                    <a:pt x="266" y="532"/>
                  </a:lnTo>
                  <a:lnTo>
                    <a:pt x="267" y="532"/>
                  </a:lnTo>
                  <a:lnTo>
                    <a:pt x="266" y="534"/>
                  </a:lnTo>
                  <a:lnTo>
                    <a:pt x="266" y="536"/>
                  </a:lnTo>
                  <a:lnTo>
                    <a:pt x="266" y="537"/>
                  </a:lnTo>
                  <a:lnTo>
                    <a:pt x="266" y="539"/>
                  </a:lnTo>
                  <a:lnTo>
                    <a:pt x="266" y="541"/>
                  </a:lnTo>
                  <a:lnTo>
                    <a:pt x="266" y="54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0" name="Freeform 74"/>
            <p:cNvSpPr>
              <a:spLocks/>
            </p:cNvSpPr>
            <p:nvPr/>
          </p:nvSpPr>
          <p:spPr bwMode="auto">
            <a:xfrm>
              <a:off x="3457" y="992"/>
              <a:ext cx="253" cy="857"/>
            </a:xfrm>
            <a:custGeom>
              <a:avLst/>
              <a:gdLst>
                <a:gd name="T0" fmla="*/ 156 w 253"/>
                <a:gd name="T1" fmla="*/ 26 h 857"/>
                <a:gd name="T2" fmla="*/ 163 w 253"/>
                <a:gd name="T3" fmla="*/ 54 h 857"/>
                <a:gd name="T4" fmla="*/ 157 w 253"/>
                <a:gd name="T5" fmla="*/ 81 h 857"/>
                <a:gd name="T6" fmla="*/ 165 w 253"/>
                <a:gd name="T7" fmla="*/ 107 h 857"/>
                <a:gd name="T8" fmla="*/ 172 w 253"/>
                <a:gd name="T9" fmla="*/ 129 h 857"/>
                <a:gd name="T10" fmla="*/ 167 w 253"/>
                <a:gd name="T11" fmla="*/ 157 h 857"/>
                <a:gd name="T12" fmla="*/ 169 w 253"/>
                <a:gd name="T13" fmla="*/ 183 h 857"/>
                <a:gd name="T14" fmla="*/ 174 w 253"/>
                <a:gd name="T15" fmla="*/ 209 h 857"/>
                <a:gd name="T16" fmla="*/ 180 w 253"/>
                <a:gd name="T17" fmla="*/ 235 h 857"/>
                <a:gd name="T18" fmla="*/ 189 w 253"/>
                <a:gd name="T19" fmla="*/ 259 h 857"/>
                <a:gd name="T20" fmla="*/ 196 w 253"/>
                <a:gd name="T21" fmla="*/ 283 h 857"/>
                <a:gd name="T22" fmla="*/ 207 w 253"/>
                <a:gd name="T23" fmla="*/ 303 h 857"/>
                <a:gd name="T24" fmla="*/ 217 w 253"/>
                <a:gd name="T25" fmla="*/ 325 h 857"/>
                <a:gd name="T26" fmla="*/ 233 w 253"/>
                <a:gd name="T27" fmla="*/ 347 h 857"/>
                <a:gd name="T28" fmla="*/ 244 w 253"/>
                <a:gd name="T29" fmla="*/ 368 h 857"/>
                <a:gd name="T30" fmla="*/ 252 w 253"/>
                <a:gd name="T31" fmla="*/ 386 h 857"/>
                <a:gd name="T32" fmla="*/ 250 w 253"/>
                <a:gd name="T33" fmla="*/ 404 h 857"/>
                <a:gd name="T34" fmla="*/ 244 w 253"/>
                <a:gd name="T35" fmla="*/ 427 h 857"/>
                <a:gd name="T36" fmla="*/ 241 w 253"/>
                <a:gd name="T37" fmla="*/ 443 h 857"/>
                <a:gd name="T38" fmla="*/ 235 w 253"/>
                <a:gd name="T39" fmla="*/ 462 h 857"/>
                <a:gd name="T40" fmla="*/ 228 w 253"/>
                <a:gd name="T41" fmla="*/ 482 h 857"/>
                <a:gd name="T42" fmla="*/ 220 w 253"/>
                <a:gd name="T43" fmla="*/ 502 h 857"/>
                <a:gd name="T44" fmla="*/ 209 w 253"/>
                <a:gd name="T45" fmla="*/ 528 h 857"/>
                <a:gd name="T46" fmla="*/ 209 w 253"/>
                <a:gd name="T47" fmla="*/ 543 h 857"/>
                <a:gd name="T48" fmla="*/ 198 w 253"/>
                <a:gd name="T49" fmla="*/ 560 h 857"/>
                <a:gd name="T50" fmla="*/ 185 w 253"/>
                <a:gd name="T51" fmla="*/ 573 h 857"/>
                <a:gd name="T52" fmla="*/ 178 w 253"/>
                <a:gd name="T53" fmla="*/ 587 h 857"/>
                <a:gd name="T54" fmla="*/ 157 w 253"/>
                <a:gd name="T55" fmla="*/ 584 h 857"/>
                <a:gd name="T56" fmla="*/ 143 w 253"/>
                <a:gd name="T57" fmla="*/ 571 h 857"/>
                <a:gd name="T58" fmla="*/ 128 w 253"/>
                <a:gd name="T59" fmla="*/ 558 h 857"/>
                <a:gd name="T60" fmla="*/ 120 w 253"/>
                <a:gd name="T61" fmla="*/ 545 h 857"/>
                <a:gd name="T62" fmla="*/ 108 w 253"/>
                <a:gd name="T63" fmla="*/ 519 h 857"/>
                <a:gd name="T64" fmla="*/ 108 w 253"/>
                <a:gd name="T65" fmla="*/ 489 h 857"/>
                <a:gd name="T66" fmla="*/ 91 w 253"/>
                <a:gd name="T67" fmla="*/ 475 h 857"/>
                <a:gd name="T68" fmla="*/ 87 w 253"/>
                <a:gd name="T69" fmla="*/ 443 h 857"/>
                <a:gd name="T70" fmla="*/ 76 w 253"/>
                <a:gd name="T71" fmla="*/ 430 h 857"/>
                <a:gd name="T72" fmla="*/ 56 w 253"/>
                <a:gd name="T73" fmla="*/ 432 h 857"/>
                <a:gd name="T74" fmla="*/ 41 w 253"/>
                <a:gd name="T75" fmla="*/ 436 h 857"/>
                <a:gd name="T76" fmla="*/ 10 w 253"/>
                <a:gd name="T77" fmla="*/ 469 h 857"/>
                <a:gd name="T78" fmla="*/ 19 w 253"/>
                <a:gd name="T79" fmla="*/ 500 h 857"/>
                <a:gd name="T80" fmla="*/ 24 w 253"/>
                <a:gd name="T81" fmla="*/ 524 h 857"/>
                <a:gd name="T82" fmla="*/ 34 w 253"/>
                <a:gd name="T83" fmla="*/ 556 h 857"/>
                <a:gd name="T84" fmla="*/ 37 w 253"/>
                <a:gd name="T85" fmla="*/ 574 h 857"/>
                <a:gd name="T86" fmla="*/ 28 w 253"/>
                <a:gd name="T87" fmla="*/ 593 h 857"/>
                <a:gd name="T88" fmla="*/ 32 w 253"/>
                <a:gd name="T89" fmla="*/ 619 h 857"/>
                <a:gd name="T90" fmla="*/ 50 w 253"/>
                <a:gd name="T91" fmla="*/ 637 h 857"/>
                <a:gd name="T92" fmla="*/ 63 w 253"/>
                <a:gd name="T93" fmla="*/ 637 h 857"/>
                <a:gd name="T94" fmla="*/ 78 w 253"/>
                <a:gd name="T95" fmla="*/ 646 h 857"/>
                <a:gd name="T96" fmla="*/ 72 w 253"/>
                <a:gd name="T97" fmla="*/ 661 h 857"/>
                <a:gd name="T98" fmla="*/ 67 w 253"/>
                <a:gd name="T99" fmla="*/ 683 h 857"/>
                <a:gd name="T100" fmla="*/ 67 w 253"/>
                <a:gd name="T101" fmla="*/ 707 h 857"/>
                <a:gd name="T102" fmla="*/ 76 w 253"/>
                <a:gd name="T103" fmla="*/ 718 h 857"/>
                <a:gd name="T104" fmla="*/ 72 w 253"/>
                <a:gd name="T105" fmla="*/ 739 h 857"/>
                <a:gd name="T106" fmla="*/ 63 w 253"/>
                <a:gd name="T107" fmla="*/ 759 h 857"/>
                <a:gd name="T108" fmla="*/ 56 w 253"/>
                <a:gd name="T109" fmla="*/ 776 h 857"/>
                <a:gd name="T110" fmla="*/ 48 w 253"/>
                <a:gd name="T111" fmla="*/ 787 h 857"/>
                <a:gd name="T112" fmla="*/ 41 w 253"/>
                <a:gd name="T113" fmla="*/ 802 h 857"/>
                <a:gd name="T114" fmla="*/ 56 w 253"/>
                <a:gd name="T115" fmla="*/ 824 h 857"/>
                <a:gd name="T116" fmla="*/ 47 w 253"/>
                <a:gd name="T117" fmla="*/ 831 h 857"/>
                <a:gd name="T118" fmla="*/ 2 w 253"/>
                <a:gd name="T119" fmla="*/ 85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" h="857">
                  <a:moveTo>
                    <a:pt x="156" y="0"/>
                  </a:moveTo>
                  <a:lnTo>
                    <a:pt x="156" y="2"/>
                  </a:lnTo>
                  <a:lnTo>
                    <a:pt x="156" y="4"/>
                  </a:lnTo>
                  <a:lnTo>
                    <a:pt x="156" y="6"/>
                  </a:lnTo>
                  <a:lnTo>
                    <a:pt x="156" y="7"/>
                  </a:lnTo>
                  <a:lnTo>
                    <a:pt x="156" y="9"/>
                  </a:lnTo>
                  <a:lnTo>
                    <a:pt x="156" y="11"/>
                  </a:lnTo>
                  <a:lnTo>
                    <a:pt x="156" y="13"/>
                  </a:lnTo>
                  <a:lnTo>
                    <a:pt x="156" y="15"/>
                  </a:lnTo>
                  <a:lnTo>
                    <a:pt x="156" y="17"/>
                  </a:lnTo>
                  <a:lnTo>
                    <a:pt x="156" y="18"/>
                  </a:lnTo>
                  <a:lnTo>
                    <a:pt x="156" y="20"/>
                  </a:lnTo>
                  <a:lnTo>
                    <a:pt x="156" y="22"/>
                  </a:lnTo>
                  <a:lnTo>
                    <a:pt x="154" y="24"/>
                  </a:lnTo>
                  <a:lnTo>
                    <a:pt x="156" y="24"/>
                  </a:lnTo>
                  <a:lnTo>
                    <a:pt x="154" y="24"/>
                  </a:lnTo>
                  <a:lnTo>
                    <a:pt x="156" y="26"/>
                  </a:lnTo>
                  <a:lnTo>
                    <a:pt x="156" y="28"/>
                  </a:lnTo>
                  <a:lnTo>
                    <a:pt x="156" y="30"/>
                  </a:lnTo>
                  <a:lnTo>
                    <a:pt x="156" y="31"/>
                  </a:lnTo>
                  <a:lnTo>
                    <a:pt x="156" y="33"/>
                  </a:lnTo>
                  <a:lnTo>
                    <a:pt x="156" y="35"/>
                  </a:lnTo>
                  <a:lnTo>
                    <a:pt x="157" y="35"/>
                  </a:lnTo>
                  <a:lnTo>
                    <a:pt x="157" y="37"/>
                  </a:lnTo>
                  <a:lnTo>
                    <a:pt x="157" y="39"/>
                  </a:lnTo>
                  <a:lnTo>
                    <a:pt x="157" y="41"/>
                  </a:lnTo>
                  <a:lnTo>
                    <a:pt x="159" y="42"/>
                  </a:lnTo>
                  <a:lnTo>
                    <a:pt x="159" y="44"/>
                  </a:lnTo>
                  <a:lnTo>
                    <a:pt x="161" y="46"/>
                  </a:lnTo>
                  <a:lnTo>
                    <a:pt x="163" y="46"/>
                  </a:lnTo>
                  <a:lnTo>
                    <a:pt x="163" y="48"/>
                  </a:lnTo>
                  <a:lnTo>
                    <a:pt x="163" y="50"/>
                  </a:lnTo>
                  <a:lnTo>
                    <a:pt x="163" y="52"/>
                  </a:lnTo>
                  <a:lnTo>
                    <a:pt x="163" y="54"/>
                  </a:lnTo>
                  <a:lnTo>
                    <a:pt x="163" y="55"/>
                  </a:lnTo>
                  <a:lnTo>
                    <a:pt x="161" y="57"/>
                  </a:lnTo>
                  <a:lnTo>
                    <a:pt x="161" y="59"/>
                  </a:lnTo>
                  <a:lnTo>
                    <a:pt x="161" y="61"/>
                  </a:lnTo>
                  <a:lnTo>
                    <a:pt x="161" y="63"/>
                  </a:lnTo>
                  <a:lnTo>
                    <a:pt x="161" y="65"/>
                  </a:lnTo>
                  <a:lnTo>
                    <a:pt x="161" y="66"/>
                  </a:lnTo>
                  <a:lnTo>
                    <a:pt x="161" y="68"/>
                  </a:lnTo>
                  <a:lnTo>
                    <a:pt x="161" y="70"/>
                  </a:lnTo>
                  <a:lnTo>
                    <a:pt x="161" y="72"/>
                  </a:lnTo>
                  <a:lnTo>
                    <a:pt x="161" y="74"/>
                  </a:lnTo>
                  <a:lnTo>
                    <a:pt x="159" y="74"/>
                  </a:lnTo>
                  <a:lnTo>
                    <a:pt x="159" y="76"/>
                  </a:lnTo>
                  <a:lnTo>
                    <a:pt x="159" y="78"/>
                  </a:lnTo>
                  <a:lnTo>
                    <a:pt x="159" y="79"/>
                  </a:lnTo>
                  <a:lnTo>
                    <a:pt x="157" y="79"/>
                  </a:lnTo>
                  <a:lnTo>
                    <a:pt x="157" y="81"/>
                  </a:lnTo>
                  <a:lnTo>
                    <a:pt x="157" y="83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9"/>
                  </a:lnTo>
                  <a:lnTo>
                    <a:pt x="157" y="90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7" y="96"/>
                  </a:lnTo>
                  <a:lnTo>
                    <a:pt x="157" y="98"/>
                  </a:lnTo>
                  <a:lnTo>
                    <a:pt x="157" y="100"/>
                  </a:lnTo>
                  <a:lnTo>
                    <a:pt x="159" y="102"/>
                  </a:lnTo>
                  <a:lnTo>
                    <a:pt x="161" y="102"/>
                  </a:lnTo>
                  <a:lnTo>
                    <a:pt x="161" y="103"/>
                  </a:lnTo>
                  <a:lnTo>
                    <a:pt x="163" y="103"/>
                  </a:lnTo>
                  <a:lnTo>
                    <a:pt x="163" y="105"/>
                  </a:lnTo>
                  <a:lnTo>
                    <a:pt x="165" y="105"/>
                  </a:lnTo>
                  <a:lnTo>
                    <a:pt x="165" y="107"/>
                  </a:lnTo>
                  <a:lnTo>
                    <a:pt x="167" y="107"/>
                  </a:lnTo>
                  <a:lnTo>
                    <a:pt x="169" y="107"/>
                  </a:lnTo>
                  <a:lnTo>
                    <a:pt x="170" y="109"/>
                  </a:lnTo>
                  <a:lnTo>
                    <a:pt x="170" y="111"/>
                  </a:lnTo>
                  <a:lnTo>
                    <a:pt x="170" y="113"/>
                  </a:lnTo>
                  <a:lnTo>
                    <a:pt x="172" y="113"/>
                  </a:lnTo>
                  <a:lnTo>
                    <a:pt x="172" y="115"/>
                  </a:lnTo>
                  <a:lnTo>
                    <a:pt x="172" y="116"/>
                  </a:lnTo>
                  <a:lnTo>
                    <a:pt x="174" y="116"/>
                  </a:lnTo>
                  <a:lnTo>
                    <a:pt x="174" y="118"/>
                  </a:lnTo>
                  <a:lnTo>
                    <a:pt x="172" y="118"/>
                  </a:lnTo>
                  <a:lnTo>
                    <a:pt x="172" y="120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2" y="126"/>
                  </a:lnTo>
                  <a:lnTo>
                    <a:pt x="172" y="127"/>
                  </a:lnTo>
                  <a:lnTo>
                    <a:pt x="172" y="129"/>
                  </a:lnTo>
                  <a:lnTo>
                    <a:pt x="172" y="131"/>
                  </a:lnTo>
                  <a:lnTo>
                    <a:pt x="172" y="133"/>
                  </a:lnTo>
                  <a:lnTo>
                    <a:pt x="170" y="133"/>
                  </a:lnTo>
                  <a:lnTo>
                    <a:pt x="170" y="135"/>
                  </a:lnTo>
                  <a:lnTo>
                    <a:pt x="170" y="137"/>
                  </a:lnTo>
                  <a:lnTo>
                    <a:pt x="170" y="139"/>
                  </a:lnTo>
                  <a:lnTo>
                    <a:pt x="169" y="139"/>
                  </a:lnTo>
                  <a:lnTo>
                    <a:pt x="169" y="140"/>
                  </a:lnTo>
                  <a:lnTo>
                    <a:pt x="169" y="142"/>
                  </a:lnTo>
                  <a:lnTo>
                    <a:pt x="169" y="144"/>
                  </a:lnTo>
                  <a:lnTo>
                    <a:pt x="167" y="146"/>
                  </a:lnTo>
                  <a:lnTo>
                    <a:pt x="167" y="148"/>
                  </a:lnTo>
                  <a:lnTo>
                    <a:pt x="167" y="150"/>
                  </a:lnTo>
                  <a:lnTo>
                    <a:pt x="167" y="151"/>
                  </a:lnTo>
                  <a:lnTo>
                    <a:pt x="167" y="153"/>
                  </a:lnTo>
                  <a:lnTo>
                    <a:pt x="167" y="155"/>
                  </a:lnTo>
                  <a:lnTo>
                    <a:pt x="167" y="157"/>
                  </a:lnTo>
                  <a:lnTo>
                    <a:pt x="167" y="159"/>
                  </a:lnTo>
                  <a:lnTo>
                    <a:pt x="167" y="161"/>
                  </a:lnTo>
                  <a:lnTo>
                    <a:pt x="167" y="163"/>
                  </a:lnTo>
                  <a:lnTo>
                    <a:pt x="167" y="164"/>
                  </a:lnTo>
                  <a:lnTo>
                    <a:pt x="167" y="166"/>
                  </a:lnTo>
                  <a:lnTo>
                    <a:pt x="167" y="168"/>
                  </a:lnTo>
                  <a:lnTo>
                    <a:pt x="169" y="168"/>
                  </a:lnTo>
                  <a:lnTo>
                    <a:pt x="169" y="170"/>
                  </a:lnTo>
                  <a:lnTo>
                    <a:pt x="169" y="172"/>
                  </a:lnTo>
                  <a:lnTo>
                    <a:pt x="169" y="174"/>
                  </a:lnTo>
                  <a:lnTo>
                    <a:pt x="169" y="175"/>
                  </a:lnTo>
                  <a:lnTo>
                    <a:pt x="170" y="175"/>
                  </a:lnTo>
                  <a:lnTo>
                    <a:pt x="170" y="177"/>
                  </a:lnTo>
                  <a:lnTo>
                    <a:pt x="169" y="177"/>
                  </a:lnTo>
                  <a:lnTo>
                    <a:pt x="169" y="179"/>
                  </a:lnTo>
                  <a:lnTo>
                    <a:pt x="169" y="181"/>
                  </a:lnTo>
                  <a:lnTo>
                    <a:pt x="169" y="183"/>
                  </a:lnTo>
                  <a:lnTo>
                    <a:pt x="169" y="185"/>
                  </a:lnTo>
                  <a:lnTo>
                    <a:pt x="169" y="187"/>
                  </a:lnTo>
                  <a:lnTo>
                    <a:pt x="169" y="188"/>
                  </a:lnTo>
                  <a:lnTo>
                    <a:pt x="169" y="190"/>
                  </a:lnTo>
                  <a:lnTo>
                    <a:pt x="169" y="192"/>
                  </a:lnTo>
                  <a:lnTo>
                    <a:pt x="169" y="194"/>
                  </a:lnTo>
                  <a:lnTo>
                    <a:pt x="169" y="196"/>
                  </a:lnTo>
                  <a:lnTo>
                    <a:pt x="170" y="196"/>
                  </a:lnTo>
                  <a:lnTo>
                    <a:pt x="170" y="198"/>
                  </a:lnTo>
                  <a:lnTo>
                    <a:pt x="170" y="199"/>
                  </a:lnTo>
                  <a:lnTo>
                    <a:pt x="170" y="201"/>
                  </a:lnTo>
                  <a:lnTo>
                    <a:pt x="170" y="203"/>
                  </a:lnTo>
                  <a:lnTo>
                    <a:pt x="170" y="205"/>
                  </a:lnTo>
                  <a:lnTo>
                    <a:pt x="170" y="207"/>
                  </a:lnTo>
                  <a:lnTo>
                    <a:pt x="172" y="207"/>
                  </a:lnTo>
                  <a:lnTo>
                    <a:pt x="174" y="207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76" y="211"/>
                  </a:lnTo>
                  <a:lnTo>
                    <a:pt x="176" y="212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6" y="218"/>
                  </a:lnTo>
                  <a:lnTo>
                    <a:pt x="178" y="218"/>
                  </a:lnTo>
                  <a:lnTo>
                    <a:pt x="178" y="220"/>
                  </a:lnTo>
                  <a:lnTo>
                    <a:pt x="178" y="222"/>
                  </a:lnTo>
                  <a:lnTo>
                    <a:pt x="178" y="223"/>
                  </a:lnTo>
                  <a:lnTo>
                    <a:pt x="178" y="225"/>
                  </a:lnTo>
                  <a:lnTo>
                    <a:pt x="178" y="227"/>
                  </a:lnTo>
                  <a:lnTo>
                    <a:pt x="180" y="227"/>
                  </a:lnTo>
                  <a:lnTo>
                    <a:pt x="180" y="229"/>
                  </a:lnTo>
                  <a:lnTo>
                    <a:pt x="180" y="231"/>
                  </a:lnTo>
                  <a:lnTo>
                    <a:pt x="180" y="233"/>
                  </a:lnTo>
                  <a:lnTo>
                    <a:pt x="180" y="235"/>
                  </a:lnTo>
                  <a:lnTo>
                    <a:pt x="180" y="236"/>
                  </a:lnTo>
                  <a:lnTo>
                    <a:pt x="180" y="238"/>
                  </a:lnTo>
                  <a:lnTo>
                    <a:pt x="180" y="240"/>
                  </a:lnTo>
                  <a:lnTo>
                    <a:pt x="180" y="242"/>
                  </a:lnTo>
                  <a:lnTo>
                    <a:pt x="180" y="244"/>
                  </a:lnTo>
                  <a:lnTo>
                    <a:pt x="180" y="246"/>
                  </a:lnTo>
                  <a:lnTo>
                    <a:pt x="180" y="247"/>
                  </a:lnTo>
                  <a:lnTo>
                    <a:pt x="181" y="247"/>
                  </a:lnTo>
                  <a:lnTo>
                    <a:pt x="181" y="249"/>
                  </a:lnTo>
                  <a:lnTo>
                    <a:pt x="183" y="249"/>
                  </a:lnTo>
                  <a:lnTo>
                    <a:pt x="185" y="251"/>
                  </a:lnTo>
                  <a:lnTo>
                    <a:pt x="185" y="253"/>
                  </a:lnTo>
                  <a:lnTo>
                    <a:pt x="185" y="255"/>
                  </a:lnTo>
                  <a:lnTo>
                    <a:pt x="187" y="255"/>
                  </a:lnTo>
                  <a:lnTo>
                    <a:pt x="187" y="257"/>
                  </a:lnTo>
                  <a:lnTo>
                    <a:pt x="189" y="257"/>
                  </a:lnTo>
                  <a:lnTo>
                    <a:pt x="189" y="259"/>
                  </a:lnTo>
                  <a:lnTo>
                    <a:pt x="189" y="260"/>
                  </a:lnTo>
                  <a:lnTo>
                    <a:pt x="189" y="262"/>
                  </a:lnTo>
                  <a:lnTo>
                    <a:pt x="189" y="264"/>
                  </a:lnTo>
                  <a:lnTo>
                    <a:pt x="191" y="264"/>
                  </a:lnTo>
                  <a:lnTo>
                    <a:pt x="191" y="266"/>
                  </a:lnTo>
                  <a:lnTo>
                    <a:pt x="191" y="268"/>
                  </a:lnTo>
                  <a:lnTo>
                    <a:pt x="191" y="270"/>
                  </a:lnTo>
                  <a:lnTo>
                    <a:pt x="191" y="271"/>
                  </a:lnTo>
                  <a:lnTo>
                    <a:pt x="191" y="273"/>
                  </a:lnTo>
                  <a:lnTo>
                    <a:pt x="191" y="275"/>
                  </a:lnTo>
                  <a:lnTo>
                    <a:pt x="193" y="275"/>
                  </a:lnTo>
                  <a:lnTo>
                    <a:pt x="193" y="277"/>
                  </a:lnTo>
                  <a:lnTo>
                    <a:pt x="193" y="279"/>
                  </a:lnTo>
                  <a:lnTo>
                    <a:pt x="194" y="279"/>
                  </a:lnTo>
                  <a:lnTo>
                    <a:pt x="194" y="281"/>
                  </a:lnTo>
                  <a:lnTo>
                    <a:pt x="196" y="281"/>
                  </a:lnTo>
                  <a:lnTo>
                    <a:pt x="196" y="283"/>
                  </a:lnTo>
                  <a:lnTo>
                    <a:pt x="196" y="284"/>
                  </a:lnTo>
                  <a:lnTo>
                    <a:pt x="198" y="284"/>
                  </a:lnTo>
                  <a:lnTo>
                    <a:pt x="198" y="286"/>
                  </a:lnTo>
                  <a:lnTo>
                    <a:pt x="200" y="286"/>
                  </a:lnTo>
                  <a:lnTo>
                    <a:pt x="200" y="288"/>
                  </a:lnTo>
                  <a:lnTo>
                    <a:pt x="200" y="290"/>
                  </a:lnTo>
                  <a:lnTo>
                    <a:pt x="200" y="292"/>
                  </a:lnTo>
                  <a:lnTo>
                    <a:pt x="200" y="294"/>
                  </a:lnTo>
                  <a:lnTo>
                    <a:pt x="200" y="295"/>
                  </a:lnTo>
                  <a:lnTo>
                    <a:pt x="202" y="295"/>
                  </a:lnTo>
                  <a:lnTo>
                    <a:pt x="202" y="297"/>
                  </a:lnTo>
                  <a:lnTo>
                    <a:pt x="204" y="297"/>
                  </a:lnTo>
                  <a:lnTo>
                    <a:pt x="205" y="297"/>
                  </a:lnTo>
                  <a:lnTo>
                    <a:pt x="205" y="299"/>
                  </a:lnTo>
                  <a:lnTo>
                    <a:pt x="207" y="299"/>
                  </a:lnTo>
                  <a:lnTo>
                    <a:pt x="207" y="301"/>
                  </a:lnTo>
                  <a:lnTo>
                    <a:pt x="207" y="303"/>
                  </a:lnTo>
                  <a:lnTo>
                    <a:pt x="207" y="305"/>
                  </a:lnTo>
                  <a:lnTo>
                    <a:pt x="207" y="307"/>
                  </a:lnTo>
                  <a:lnTo>
                    <a:pt x="209" y="307"/>
                  </a:lnTo>
                  <a:lnTo>
                    <a:pt x="209" y="308"/>
                  </a:lnTo>
                  <a:lnTo>
                    <a:pt x="209" y="310"/>
                  </a:lnTo>
                  <a:lnTo>
                    <a:pt x="209" y="312"/>
                  </a:lnTo>
                  <a:lnTo>
                    <a:pt x="209" y="314"/>
                  </a:lnTo>
                  <a:lnTo>
                    <a:pt x="211" y="314"/>
                  </a:lnTo>
                  <a:lnTo>
                    <a:pt x="211" y="316"/>
                  </a:lnTo>
                  <a:lnTo>
                    <a:pt x="211" y="318"/>
                  </a:lnTo>
                  <a:lnTo>
                    <a:pt x="211" y="319"/>
                  </a:lnTo>
                  <a:lnTo>
                    <a:pt x="211" y="321"/>
                  </a:lnTo>
                  <a:lnTo>
                    <a:pt x="213" y="321"/>
                  </a:lnTo>
                  <a:lnTo>
                    <a:pt x="213" y="323"/>
                  </a:lnTo>
                  <a:lnTo>
                    <a:pt x="215" y="323"/>
                  </a:lnTo>
                  <a:lnTo>
                    <a:pt x="215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29"/>
                  </a:lnTo>
                  <a:lnTo>
                    <a:pt x="218" y="329"/>
                  </a:lnTo>
                  <a:lnTo>
                    <a:pt x="218" y="331"/>
                  </a:lnTo>
                  <a:lnTo>
                    <a:pt x="220" y="331"/>
                  </a:lnTo>
                  <a:lnTo>
                    <a:pt x="220" y="332"/>
                  </a:lnTo>
                  <a:lnTo>
                    <a:pt x="220" y="334"/>
                  </a:lnTo>
                  <a:lnTo>
                    <a:pt x="222" y="334"/>
                  </a:lnTo>
                  <a:lnTo>
                    <a:pt x="222" y="336"/>
                  </a:lnTo>
                  <a:lnTo>
                    <a:pt x="224" y="336"/>
                  </a:lnTo>
                  <a:lnTo>
                    <a:pt x="224" y="338"/>
                  </a:lnTo>
                  <a:lnTo>
                    <a:pt x="226" y="338"/>
                  </a:lnTo>
                  <a:lnTo>
                    <a:pt x="226" y="340"/>
                  </a:lnTo>
                  <a:lnTo>
                    <a:pt x="228" y="342"/>
                  </a:lnTo>
                  <a:lnTo>
                    <a:pt x="229" y="344"/>
                  </a:lnTo>
                  <a:lnTo>
                    <a:pt x="231" y="345"/>
                  </a:lnTo>
                  <a:lnTo>
                    <a:pt x="233" y="347"/>
                  </a:lnTo>
                  <a:lnTo>
                    <a:pt x="233" y="349"/>
                  </a:lnTo>
                  <a:lnTo>
                    <a:pt x="235" y="349"/>
                  </a:lnTo>
                  <a:lnTo>
                    <a:pt x="235" y="351"/>
                  </a:lnTo>
                  <a:lnTo>
                    <a:pt x="237" y="351"/>
                  </a:lnTo>
                  <a:lnTo>
                    <a:pt x="237" y="353"/>
                  </a:lnTo>
                  <a:lnTo>
                    <a:pt x="239" y="353"/>
                  </a:lnTo>
                  <a:lnTo>
                    <a:pt x="239" y="355"/>
                  </a:lnTo>
                  <a:lnTo>
                    <a:pt x="239" y="356"/>
                  </a:lnTo>
                  <a:lnTo>
                    <a:pt x="239" y="358"/>
                  </a:lnTo>
                  <a:lnTo>
                    <a:pt x="239" y="360"/>
                  </a:lnTo>
                  <a:lnTo>
                    <a:pt x="239" y="362"/>
                  </a:lnTo>
                  <a:lnTo>
                    <a:pt x="239" y="364"/>
                  </a:lnTo>
                  <a:lnTo>
                    <a:pt x="239" y="366"/>
                  </a:lnTo>
                  <a:lnTo>
                    <a:pt x="241" y="366"/>
                  </a:lnTo>
                  <a:lnTo>
                    <a:pt x="242" y="366"/>
                  </a:lnTo>
                  <a:lnTo>
                    <a:pt x="242" y="368"/>
                  </a:lnTo>
                  <a:lnTo>
                    <a:pt x="244" y="368"/>
                  </a:lnTo>
                  <a:lnTo>
                    <a:pt x="246" y="368"/>
                  </a:lnTo>
                  <a:lnTo>
                    <a:pt x="248" y="368"/>
                  </a:lnTo>
                  <a:lnTo>
                    <a:pt x="248" y="369"/>
                  </a:lnTo>
                  <a:lnTo>
                    <a:pt x="248" y="371"/>
                  </a:lnTo>
                  <a:lnTo>
                    <a:pt x="248" y="373"/>
                  </a:lnTo>
                  <a:lnTo>
                    <a:pt x="248" y="375"/>
                  </a:lnTo>
                  <a:lnTo>
                    <a:pt x="246" y="375"/>
                  </a:lnTo>
                  <a:lnTo>
                    <a:pt x="246" y="377"/>
                  </a:lnTo>
                  <a:lnTo>
                    <a:pt x="246" y="379"/>
                  </a:lnTo>
                  <a:lnTo>
                    <a:pt x="248" y="380"/>
                  </a:lnTo>
                  <a:lnTo>
                    <a:pt x="248" y="382"/>
                  </a:lnTo>
                  <a:lnTo>
                    <a:pt x="250" y="382"/>
                  </a:lnTo>
                  <a:lnTo>
                    <a:pt x="252" y="382"/>
                  </a:lnTo>
                  <a:lnTo>
                    <a:pt x="252" y="384"/>
                  </a:lnTo>
                  <a:lnTo>
                    <a:pt x="252" y="386"/>
                  </a:lnTo>
                  <a:lnTo>
                    <a:pt x="253" y="386"/>
                  </a:lnTo>
                  <a:lnTo>
                    <a:pt x="252" y="386"/>
                  </a:lnTo>
                  <a:lnTo>
                    <a:pt x="252" y="388"/>
                  </a:lnTo>
                  <a:lnTo>
                    <a:pt x="250" y="388"/>
                  </a:lnTo>
                  <a:lnTo>
                    <a:pt x="250" y="390"/>
                  </a:lnTo>
                  <a:lnTo>
                    <a:pt x="248" y="390"/>
                  </a:lnTo>
                  <a:lnTo>
                    <a:pt x="250" y="390"/>
                  </a:lnTo>
                  <a:lnTo>
                    <a:pt x="250" y="392"/>
                  </a:lnTo>
                  <a:lnTo>
                    <a:pt x="248" y="392"/>
                  </a:lnTo>
                  <a:lnTo>
                    <a:pt x="250" y="392"/>
                  </a:lnTo>
                  <a:lnTo>
                    <a:pt x="250" y="393"/>
                  </a:lnTo>
                  <a:lnTo>
                    <a:pt x="250" y="395"/>
                  </a:lnTo>
                  <a:lnTo>
                    <a:pt x="250" y="397"/>
                  </a:lnTo>
                  <a:lnTo>
                    <a:pt x="250" y="399"/>
                  </a:lnTo>
                  <a:lnTo>
                    <a:pt x="250" y="401"/>
                  </a:lnTo>
                  <a:lnTo>
                    <a:pt x="252" y="401"/>
                  </a:lnTo>
                  <a:lnTo>
                    <a:pt x="252" y="403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50" y="406"/>
                  </a:lnTo>
                  <a:lnTo>
                    <a:pt x="250" y="408"/>
                  </a:lnTo>
                  <a:lnTo>
                    <a:pt x="250" y="410"/>
                  </a:lnTo>
                  <a:lnTo>
                    <a:pt x="250" y="412"/>
                  </a:lnTo>
                  <a:lnTo>
                    <a:pt x="248" y="414"/>
                  </a:lnTo>
                  <a:lnTo>
                    <a:pt x="246" y="414"/>
                  </a:lnTo>
                  <a:lnTo>
                    <a:pt x="248" y="416"/>
                  </a:lnTo>
                  <a:lnTo>
                    <a:pt x="246" y="416"/>
                  </a:lnTo>
                  <a:lnTo>
                    <a:pt x="246" y="417"/>
                  </a:lnTo>
                  <a:lnTo>
                    <a:pt x="246" y="419"/>
                  </a:lnTo>
                  <a:lnTo>
                    <a:pt x="246" y="421"/>
                  </a:lnTo>
                  <a:lnTo>
                    <a:pt x="248" y="421"/>
                  </a:lnTo>
                  <a:lnTo>
                    <a:pt x="248" y="423"/>
                  </a:lnTo>
                  <a:lnTo>
                    <a:pt x="248" y="425"/>
                  </a:lnTo>
                  <a:lnTo>
                    <a:pt x="246" y="425"/>
                  </a:lnTo>
                  <a:lnTo>
                    <a:pt x="246" y="427"/>
                  </a:lnTo>
                  <a:lnTo>
                    <a:pt x="244" y="427"/>
                  </a:lnTo>
                  <a:lnTo>
                    <a:pt x="244" y="428"/>
                  </a:lnTo>
                  <a:lnTo>
                    <a:pt x="246" y="428"/>
                  </a:lnTo>
                  <a:lnTo>
                    <a:pt x="246" y="430"/>
                  </a:lnTo>
                  <a:lnTo>
                    <a:pt x="244" y="430"/>
                  </a:lnTo>
                  <a:lnTo>
                    <a:pt x="244" y="432"/>
                  </a:lnTo>
                  <a:lnTo>
                    <a:pt x="242" y="432"/>
                  </a:lnTo>
                  <a:lnTo>
                    <a:pt x="242" y="434"/>
                  </a:lnTo>
                  <a:lnTo>
                    <a:pt x="244" y="434"/>
                  </a:lnTo>
                  <a:lnTo>
                    <a:pt x="244" y="436"/>
                  </a:lnTo>
                  <a:lnTo>
                    <a:pt x="246" y="436"/>
                  </a:lnTo>
                  <a:lnTo>
                    <a:pt x="246" y="438"/>
                  </a:lnTo>
                  <a:lnTo>
                    <a:pt x="246" y="440"/>
                  </a:lnTo>
                  <a:lnTo>
                    <a:pt x="244" y="440"/>
                  </a:lnTo>
                  <a:lnTo>
                    <a:pt x="244" y="441"/>
                  </a:lnTo>
                  <a:lnTo>
                    <a:pt x="242" y="441"/>
                  </a:lnTo>
                  <a:lnTo>
                    <a:pt x="241" y="441"/>
                  </a:lnTo>
                  <a:lnTo>
                    <a:pt x="241" y="443"/>
                  </a:lnTo>
                  <a:lnTo>
                    <a:pt x="241" y="445"/>
                  </a:lnTo>
                  <a:lnTo>
                    <a:pt x="239" y="445"/>
                  </a:lnTo>
                  <a:lnTo>
                    <a:pt x="241" y="445"/>
                  </a:lnTo>
                  <a:lnTo>
                    <a:pt x="239" y="445"/>
                  </a:lnTo>
                  <a:lnTo>
                    <a:pt x="239" y="447"/>
                  </a:lnTo>
                  <a:lnTo>
                    <a:pt x="239" y="449"/>
                  </a:lnTo>
                  <a:lnTo>
                    <a:pt x="239" y="451"/>
                  </a:lnTo>
                  <a:lnTo>
                    <a:pt x="239" y="452"/>
                  </a:lnTo>
                  <a:lnTo>
                    <a:pt x="241" y="452"/>
                  </a:lnTo>
                  <a:lnTo>
                    <a:pt x="239" y="452"/>
                  </a:lnTo>
                  <a:lnTo>
                    <a:pt x="239" y="454"/>
                  </a:lnTo>
                  <a:lnTo>
                    <a:pt x="239" y="456"/>
                  </a:lnTo>
                  <a:lnTo>
                    <a:pt x="239" y="458"/>
                  </a:lnTo>
                  <a:lnTo>
                    <a:pt x="237" y="458"/>
                  </a:lnTo>
                  <a:lnTo>
                    <a:pt x="237" y="460"/>
                  </a:lnTo>
                  <a:lnTo>
                    <a:pt x="235" y="460"/>
                  </a:lnTo>
                  <a:lnTo>
                    <a:pt x="235" y="462"/>
                  </a:lnTo>
                  <a:lnTo>
                    <a:pt x="237" y="462"/>
                  </a:lnTo>
                  <a:lnTo>
                    <a:pt x="237" y="464"/>
                  </a:lnTo>
                  <a:lnTo>
                    <a:pt x="237" y="465"/>
                  </a:lnTo>
                  <a:lnTo>
                    <a:pt x="237" y="467"/>
                  </a:lnTo>
                  <a:lnTo>
                    <a:pt x="235" y="467"/>
                  </a:lnTo>
                  <a:lnTo>
                    <a:pt x="235" y="469"/>
                  </a:lnTo>
                  <a:lnTo>
                    <a:pt x="235" y="471"/>
                  </a:lnTo>
                  <a:lnTo>
                    <a:pt x="233" y="471"/>
                  </a:lnTo>
                  <a:lnTo>
                    <a:pt x="233" y="473"/>
                  </a:lnTo>
                  <a:lnTo>
                    <a:pt x="233" y="475"/>
                  </a:lnTo>
                  <a:lnTo>
                    <a:pt x="231" y="475"/>
                  </a:lnTo>
                  <a:lnTo>
                    <a:pt x="229" y="475"/>
                  </a:lnTo>
                  <a:lnTo>
                    <a:pt x="229" y="476"/>
                  </a:lnTo>
                  <a:lnTo>
                    <a:pt x="229" y="478"/>
                  </a:lnTo>
                  <a:lnTo>
                    <a:pt x="229" y="480"/>
                  </a:lnTo>
                  <a:lnTo>
                    <a:pt x="229" y="482"/>
                  </a:lnTo>
                  <a:lnTo>
                    <a:pt x="228" y="482"/>
                  </a:lnTo>
                  <a:lnTo>
                    <a:pt x="228" y="484"/>
                  </a:lnTo>
                  <a:lnTo>
                    <a:pt x="229" y="484"/>
                  </a:lnTo>
                  <a:lnTo>
                    <a:pt x="229" y="486"/>
                  </a:lnTo>
                  <a:lnTo>
                    <a:pt x="228" y="486"/>
                  </a:lnTo>
                  <a:lnTo>
                    <a:pt x="228" y="488"/>
                  </a:lnTo>
                  <a:lnTo>
                    <a:pt x="228" y="489"/>
                  </a:lnTo>
                  <a:lnTo>
                    <a:pt x="226" y="489"/>
                  </a:lnTo>
                  <a:lnTo>
                    <a:pt x="226" y="491"/>
                  </a:lnTo>
                  <a:lnTo>
                    <a:pt x="224" y="491"/>
                  </a:lnTo>
                  <a:lnTo>
                    <a:pt x="224" y="493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22" y="497"/>
                  </a:lnTo>
                  <a:lnTo>
                    <a:pt x="222" y="499"/>
                  </a:lnTo>
                  <a:lnTo>
                    <a:pt x="222" y="500"/>
                  </a:lnTo>
                  <a:lnTo>
                    <a:pt x="220" y="500"/>
                  </a:lnTo>
                  <a:lnTo>
                    <a:pt x="220" y="502"/>
                  </a:lnTo>
                  <a:lnTo>
                    <a:pt x="218" y="502"/>
                  </a:lnTo>
                  <a:lnTo>
                    <a:pt x="218" y="504"/>
                  </a:lnTo>
                  <a:lnTo>
                    <a:pt x="218" y="506"/>
                  </a:lnTo>
                  <a:lnTo>
                    <a:pt x="218" y="508"/>
                  </a:lnTo>
                  <a:lnTo>
                    <a:pt x="218" y="510"/>
                  </a:lnTo>
                  <a:lnTo>
                    <a:pt x="217" y="512"/>
                  </a:lnTo>
                  <a:lnTo>
                    <a:pt x="217" y="513"/>
                  </a:lnTo>
                  <a:lnTo>
                    <a:pt x="215" y="515"/>
                  </a:lnTo>
                  <a:lnTo>
                    <a:pt x="215" y="517"/>
                  </a:lnTo>
                  <a:lnTo>
                    <a:pt x="213" y="517"/>
                  </a:lnTo>
                  <a:lnTo>
                    <a:pt x="213" y="519"/>
                  </a:lnTo>
                  <a:lnTo>
                    <a:pt x="213" y="521"/>
                  </a:lnTo>
                  <a:lnTo>
                    <a:pt x="213" y="523"/>
                  </a:lnTo>
                  <a:lnTo>
                    <a:pt x="211" y="523"/>
                  </a:lnTo>
                  <a:lnTo>
                    <a:pt x="211" y="524"/>
                  </a:lnTo>
                  <a:lnTo>
                    <a:pt x="211" y="526"/>
                  </a:lnTo>
                  <a:lnTo>
                    <a:pt x="209" y="528"/>
                  </a:lnTo>
                  <a:lnTo>
                    <a:pt x="209" y="530"/>
                  </a:lnTo>
                  <a:lnTo>
                    <a:pt x="207" y="530"/>
                  </a:lnTo>
                  <a:lnTo>
                    <a:pt x="207" y="532"/>
                  </a:lnTo>
                  <a:lnTo>
                    <a:pt x="207" y="534"/>
                  </a:lnTo>
                  <a:lnTo>
                    <a:pt x="207" y="536"/>
                  </a:lnTo>
                  <a:lnTo>
                    <a:pt x="207" y="537"/>
                  </a:lnTo>
                  <a:lnTo>
                    <a:pt x="207" y="539"/>
                  </a:lnTo>
                  <a:lnTo>
                    <a:pt x="209" y="539"/>
                  </a:lnTo>
                  <a:lnTo>
                    <a:pt x="211" y="539"/>
                  </a:lnTo>
                  <a:lnTo>
                    <a:pt x="211" y="537"/>
                  </a:lnTo>
                  <a:lnTo>
                    <a:pt x="209" y="537"/>
                  </a:lnTo>
                  <a:lnTo>
                    <a:pt x="211" y="537"/>
                  </a:lnTo>
                  <a:lnTo>
                    <a:pt x="213" y="537"/>
                  </a:lnTo>
                  <a:lnTo>
                    <a:pt x="213" y="539"/>
                  </a:lnTo>
                  <a:lnTo>
                    <a:pt x="211" y="541"/>
                  </a:lnTo>
                  <a:lnTo>
                    <a:pt x="209" y="541"/>
                  </a:lnTo>
                  <a:lnTo>
                    <a:pt x="209" y="543"/>
                  </a:lnTo>
                  <a:lnTo>
                    <a:pt x="207" y="543"/>
                  </a:lnTo>
                  <a:lnTo>
                    <a:pt x="205" y="543"/>
                  </a:lnTo>
                  <a:lnTo>
                    <a:pt x="204" y="543"/>
                  </a:lnTo>
                  <a:lnTo>
                    <a:pt x="204" y="545"/>
                  </a:lnTo>
                  <a:lnTo>
                    <a:pt x="202" y="545"/>
                  </a:lnTo>
                  <a:lnTo>
                    <a:pt x="202" y="547"/>
                  </a:lnTo>
                  <a:lnTo>
                    <a:pt x="200" y="547"/>
                  </a:lnTo>
                  <a:lnTo>
                    <a:pt x="200" y="548"/>
                  </a:lnTo>
                  <a:lnTo>
                    <a:pt x="200" y="550"/>
                  </a:lnTo>
                  <a:lnTo>
                    <a:pt x="200" y="552"/>
                  </a:lnTo>
                  <a:lnTo>
                    <a:pt x="202" y="550"/>
                  </a:lnTo>
                  <a:lnTo>
                    <a:pt x="202" y="552"/>
                  </a:lnTo>
                  <a:lnTo>
                    <a:pt x="202" y="554"/>
                  </a:lnTo>
                  <a:lnTo>
                    <a:pt x="200" y="554"/>
                  </a:lnTo>
                  <a:lnTo>
                    <a:pt x="200" y="556"/>
                  </a:lnTo>
                  <a:lnTo>
                    <a:pt x="198" y="558"/>
                  </a:lnTo>
                  <a:lnTo>
                    <a:pt x="198" y="560"/>
                  </a:lnTo>
                  <a:lnTo>
                    <a:pt x="196" y="560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4" y="560"/>
                  </a:lnTo>
                  <a:lnTo>
                    <a:pt x="193" y="560"/>
                  </a:lnTo>
                  <a:lnTo>
                    <a:pt x="191" y="560"/>
                  </a:lnTo>
                  <a:lnTo>
                    <a:pt x="191" y="561"/>
                  </a:lnTo>
                  <a:lnTo>
                    <a:pt x="189" y="561"/>
                  </a:lnTo>
                  <a:lnTo>
                    <a:pt x="189" y="563"/>
                  </a:lnTo>
                  <a:lnTo>
                    <a:pt x="187" y="565"/>
                  </a:lnTo>
                  <a:lnTo>
                    <a:pt x="185" y="565"/>
                  </a:lnTo>
                  <a:lnTo>
                    <a:pt x="185" y="567"/>
                  </a:lnTo>
                  <a:lnTo>
                    <a:pt x="185" y="569"/>
                  </a:lnTo>
                  <a:lnTo>
                    <a:pt x="187" y="569"/>
                  </a:lnTo>
                  <a:lnTo>
                    <a:pt x="187" y="571"/>
                  </a:lnTo>
                  <a:lnTo>
                    <a:pt x="185" y="571"/>
                  </a:lnTo>
                  <a:lnTo>
                    <a:pt x="185" y="573"/>
                  </a:lnTo>
                  <a:lnTo>
                    <a:pt x="183" y="574"/>
                  </a:lnTo>
                  <a:lnTo>
                    <a:pt x="183" y="576"/>
                  </a:lnTo>
                  <a:lnTo>
                    <a:pt x="181" y="576"/>
                  </a:lnTo>
                  <a:lnTo>
                    <a:pt x="180" y="576"/>
                  </a:lnTo>
                  <a:lnTo>
                    <a:pt x="180" y="578"/>
                  </a:lnTo>
                  <a:lnTo>
                    <a:pt x="178" y="578"/>
                  </a:lnTo>
                  <a:lnTo>
                    <a:pt x="180" y="578"/>
                  </a:lnTo>
                  <a:lnTo>
                    <a:pt x="180" y="580"/>
                  </a:lnTo>
                  <a:lnTo>
                    <a:pt x="181" y="580"/>
                  </a:lnTo>
                  <a:lnTo>
                    <a:pt x="181" y="582"/>
                  </a:lnTo>
                  <a:lnTo>
                    <a:pt x="181" y="584"/>
                  </a:lnTo>
                  <a:lnTo>
                    <a:pt x="183" y="584"/>
                  </a:lnTo>
                  <a:lnTo>
                    <a:pt x="181" y="584"/>
                  </a:lnTo>
                  <a:lnTo>
                    <a:pt x="181" y="585"/>
                  </a:lnTo>
                  <a:lnTo>
                    <a:pt x="180" y="585"/>
                  </a:lnTo>
                  <a:lnTo>
                    <a:pt x="180" y="587"/>
                  </a:lnTo>
                  <a:lnTo>
                    <a:pt x="178" y="587"/>
                  </a:lnTo>
                  <a:lnTo>
                    <a:pt x="176" y="589"/>
                  </a:lnTo>
                  <a:lnTo>
                    <a:pt x="176" y="587"/>
                  </a:lnTo>
                  <a:lnTo>
                    <a:pt x="174" y="587"/>
                  </a:lnTo>
                  <a:lnTo>
                    <a:pt x="172" y="587"/>
                  </a:lnTo>
                  <a:lnTo>
                    <a:pt x="170" y="587"/>
                  </a:lnTo>
                  <a:lnTo>
                    <a:pt x="169" y="587"/>
                  </a:lnTo>
                  <a:lnTo>
                    <a:pt x="167" y="587"/>
                  </a:lnTo>
                  <a:lnTo>
                    <a:pt x="165" y="587"/>
                  </a:lnTo>
                  <a:lnTo>
                    <a:pt x="165" y="589"/>
                  </a:lnTo>
                  <a:lnTo>
                    <a:pt x="163" y="589"/>
                  </a:lnTo>
                  <a:lnTo>
                    <a:pt x="163" y="591"/>
                  </a:lnTo>
                  <a:lnTo>
                    <a:pt x="161" y="591"/>
                  </a:lnTo>
                  <a:lnTo>
                    <a:pt x="161" y="589"/>
                  </a:lnTo>
                  <a:lnTo>
                    <a:pt x="161" y="587"/>
                  </a:lnTo>
                  <a:lnTo>
                    <a:pt x="161" y="585"/>
                  </a:lnTo>
                  <a:lnTo>
                    <a:pt x="159" y="584"/>
                  </a:lnTo>
                  <a:lnTo>
                    <a:pt x="157" y="584"/>
                  </a:lnTo>
                  <a:lnTo>
                    <a:pt x="157" y="582"/>
                  </a:lnTo>
                  <a:lnTo>
                    <a:pt x="157" y="580"/>
                  </a:lnTo>
                  <a:lnTo>
                    <a:pt x="157" y="578"/>
                  </a:lnTo>
                  <a:lnTo>
                    <a:pt x="157" y="576"/>
                  </a:lnTo>
                  <a:lnTo>
                    <a:pt x="157" y="574"/>
                  </a:lnTo>
                  <a:lnTo>
                    <a:pt x="156" y="574"/>
                  </a:lnTo>
                  <a:lnTo>
                    <a:pt x="154" y="574"/>
                  </a:lnTo>
                  <a:lnTo>
                    <a:pt x="152" y="574"/>
                  </a:lnTo>
                  <a:lnTo>
                    <a:pt x="150" y="574"/>
                  </a:lnTo>
                  <a:lnTo>
                    <a:pt x="150" y="573"/>
                  </a:lnTo>
                  <a:lnTo>
                    <a:pt x="148" y="573"/>
                  </a:lnTo>
                  <a:lnTo>
                    <a:pt x="148" y="574"/>
                  </a:lnTo>
                  <a:lnTo>
                    <a:pt x="148" y="573"/>
                  </a:lnTo>
                  <a:lnTo>
                    <a:pt x="146" y="573"/>
                  </a:lnTo>
                  <a:lnTo>
                    <a:pt x="144" y="573"/>
                  </a:lnTo>
                  <a:lnTo>
                    <a:pt x="143" y="573"/>
                  </a:lnTo>
                  <a:lnTo>
                    <a:pt x="143" y="571"/>
                  </a:lnTo>
                  <a:lnTo>
                    <a:pt x="141" y="571"/>
                  </a:lnTo>
                  <a:lnTo>
                    <a:pt x="139" y="571"/>
                  </a:lnTo>
                  <a:lnTo>
                    <a:pt x="139" y="569"/>
                  </a:lnTo>
                  <a:lnTo>
                    <a:pt x="139" y="567"/>
                  </a:lnTo>
                  <a:lnTo>
                    <a:pt x="137" y="567"/>
                  </a:lnTo>
                  <a:lnTo>
                    <a:pt x="137" y="569"/>
                  </a:lnTo>
                  <a:lnTo>
                    <a:pt x="137" y="567"/>
                  </a:lnTo>
                  <a:lnTo>
                    <a:pt x="135" y="567"/>
                  </a:lnTo>
                  <a:lnTo>
                    <a:pt x="135" y="565"/>
                  </a:lnTo>
                  <a:lnTo>
                    <a:pt x="133" y="565"/>
                  </a:lnTo>
                  <a:lnTo>
                    <a:pt x="132" y="565"/>
                  </a:lnTo>
                  <a:lnTo>
                    <a:pt x="132" y="563"/>
                  </a:lnTo>
                  <a:lnTo>
                    <a:pt x="130" y="563"/>
                  </a:lnTo>
                  <a:lnTo>
                    <a:pt x="130" y="561"/>
                  </a:lnTo>
                  <a:lnTo>
                    <a:pt x="130" y="560"/>
                  </a:lnTo>
                  <a:lnTo>
                    <a:pt x="128" y="560"/>
                  </a:lnTo>
                  <a:lnTo>
                    <a:pt x="128" y="558"/>
                  </a:lnTo>
                  <a:lnTo>
                    <a:pt x="126" y="558"/>
                  </a:lnTo>
                  <a:lnTo>
                    <a:pt x="126" y="560"/>
                  </a:lnTo>
                  <a:lnTo>
                    <a:pt x="126" y="558"/>
                  </a:lnTo>
                  <a:lnTo>
                    <a:pt x="126" y="560"/>
                  </a:lnTo>
                  <a:lnTo>
                    <a:pt x="124" y="560"/>
                  </a:lnTo>
                  <a:lnTo>
                    <a:pt x="124" y="558"/>
                  </a:lnTo>
                  <a:lnTo>
                    <a:pt x="122" y="558"/>
                  </a:lnTo>
                  <a:lnTo>
                    <a:pt x="122" y="556"/>
                  </a:lnTo>
                  <a:lnTo>
                    <a:pt x="122" y="554"/>
                  </a:lnTo>
                  <a:lnTo>
                    <a:pt x="122" y="552"/>
                  </a:lnTo>
                  <a:lnTo>
                    <a:pt x="124" y="552"/>
                  </a:lnTo>
                  <a:lnTo>
                    <a:pt x="122" y="552"/>
                  </a:lnTo>
                  <a:lnTo>
                    <a:pt x="122" y="550"/>
                  </a:lnTo>
                  <a:lnTo>
                    <a:pt x="122" y="548"/>
                  </a:lnTo>
                  <a:lnTo>
                    <a:pt x="122" y="547"/>
                  </a:lnTo>
                  <a:lnTo>
                    <a:pt x="120" y="547"/>
                  </a:lnTo>
                  <a:lnTo>
                    <a:pt x="120" y="545"/>
                  </a:lnTo>
                  <a:lnTo>
                    <a:pt x="120" y="543"/>
                  </a:lnTo>
                  <a:lnTo>
                    <a:pt x="120" y="541"/>
                  </a:lnTo>
                  <a:lnTo>
                    <a:pt x="120" y="539"/>
                  </a:lnTo>
                  <a:lnTo>
                    <a:pt x="122" y="536"/>
                  </a:lnTo>
                  <a:lnTo>
                    <a:pt x="122" y="534"/>
                  </a:lnTo>
                  <a:lnTo>
                    <a:pt x="122" y="532"/>
                  </a:lnTo>
                  <a:lnTo>
                    <a:pt x="120" y="530"/>
                  </a:lnTo>
                  <a:lnTo>
                    <a:pt x="119" y="530"/>
                  </a:lnTo>
                  <a:lnTo>
                    <a:pt x="119" y="528"/>
                  </a:lnTo>
                  <a:lnTo>
                    <a:pt x="117" y="528"/>
                  </a:lnTo>
                  <a:lnTo>
                    <a:pt x="117" y="526"/>
                  </a:lnTo>
                  <a:lnTo>
                    <a:pt x="115" y="524"/>
                  </a:lnTo>
                  <a:lnTo>
                    <a:pt x="113" y="524"/>
                  </a:lnTo>
                  <a:lnTo>
                    <a:pt x="113" y="523"/>
                  </a:lnTo>
                  <a:lnTo>
                    <a:pt x="111" y="523"/>
                  </a:lnTo>
                  <a:lnTo>
                    <a:pt x="109" y="521"/>
                  </a:lnTo>
                  <a:lnTo>
                    <a:pt x="108" y="519"/>
                  </a:lnTo>
                  <a:lnTo>
                    <a:pt x="106" y="517"/>
                  </a:lnTo>
                  <a:lnTo>
                    <a:pt x="104" y="517"/>
                  </a:lnTo>
                  <a:lnTo>
                    <a:pt x="104" y="515"/>
                  </a:lnTo>
                  <a:lnTo>
                    <a:pt x="106" y="515"/>
                  </a:lnTo>
                  <a:lnTo>
                    <a:pt x="106" y="513"/>
                  </a:lnTo>
                  <a:lnTo>
                    <a:pt x="106" y="512"/>
                  </a:lnTo>
                  <a:lnTo>
                    <a:pt x="106" y="508"/>
                  </a:lnTo>
                  <a:lnTo>
                    <a:pt x="104" y="506"/>
                  </a:lnTo>
                  <a:lnTo>
                    <a:pt x="104" y="504"/>
                  </a:lnTo>
                  <a:lnTo>
                    <a:pt x="104" y="502"/>
                  </a:lnTo>
                  <a:lnTo>
                    <a:pt x="104" y="500"/>
                  </a:lnTo>
                  <a:lnTo>
                    <a:pt x="104" y="499"/>
                  </a:lnTo>
                  <a:lnTo>
                    <a:pt x="106" y="497"/>
                  </a:lnTo>
                  <a:lnTo>
                    <a:pt x="106" y="495"/>
                  </a:lnTo>
                  <a:lnTo>
                    <a:pt x="106" y="493"/>
                  </a:lnTo>
                  <a:lnTo>
                    <a:pt x="106" y="491"/>
                  </a:lnTo>
                  <a:lnTo>
                    <a:pt x="108" y="489"/>
                  </a:lnTo>
                  <a:lnTo>
                    <a:pt x="108" y="488"/>
                  </a:lnTo>
                  <a:lnTo>
                    <a:pt x="106" y="486"/>
                  </a:lnTo>
                  <a:lnTo>
                    <a:pt x="106" y="484"/>
                  </a:lnTo>
                  <a:lnTo>
                    <a:pt x="108" y="484"/>
                  </a:lnTo>
                  <a:lnTo>
                    <a:pt x="108" y="482"/>
                  </a:lnTo>
                  <a:lnTo>
                    <a:pt x="108" y="484"/>
                  </a:lnTo>
                  <a:lnTo>
                    <a:pt x="106" y="484"/>
                  </a:lnTo>
                  <a:lnTo>
                    <a:pt x="104" y="484"/>
                  </a:lnTo>
                  <a:lnTo>
                    <a:pt x="102" y="484"/>
                  </a:lnTo>
                  <a:lnTo>
                    <a:pt x="102" y="482"/>
                  </a:lnTo>
                  <a:lnTo>
                    <a:pt x="100" y="482"/>
                  </a:lnTo>
                  <a:lnTo>
                    <a:pt x="98" y="482"/>
                  </a:lnTo>
                  <a:lnTo>
                    <a:pt x="96" y="480"/>
                  </a:lnTo>
                  <a:lnTo>
                    <a:pt x="95" y="478"/>
                  </a:lnTo>
                  <a:lnTo>
                    <a:pt x="95" y="476"/>
                  </a:lnTo>
                  <a:lnTo>
                    <a:pt x="93" y="475"/>
                  </a:lnTo>
                  <a:lnTo>
                    <a:pt x="91" y="475"/>
                  </a:lnTo>
                  <a:lnTo>
                    <a:pt x="89" y="471"/>
                  </a:lnTo>
                  <a:lnTo>
                    <a:pt x="87" y="471"/>
                  </a:lnTo>
                  <a:lnTo>
                    <a:pt x="85" y="467"/>
                  </a:lnTo>
                  <a:lnTo>
                    <a:pt x="85" y="465"/>
                  </a:lnTo>
                  <a:lnTo>
                    <a:pt x="87" y="465"/>
                  </a:lnTo>
                  <a:lnTo>
                    <a:pt x="87" y="464"/>
                  </a:lnTo>
                  <a:lnTo>
                    <a:pt x="87" y="462"/>
                  </a:lnTo>
                  <a:lnTo>
                    <a:pt x="87" y="460"/>
                  </a:lnTo>
                  <a:lnTo>
                    <a:pt x="87" y="458"/>
                  </a:lnTo>
                  <a:lnTo>
                    <a:pt x="87" y="456"/>
                  </a:lnTo>
                  <a:lnTo>
                    <a:pt x="89" y="456"/>
                  </a:lnTo>
                  <a:lnTo>
                    <a:pt x="89" y="454"/>
                  </a:lnTo>
                  <a:lnTo>
                    <a:pt x="89" y="452"/>
                  </a:lnTo>
                  <a:lnTo>
                    <a:pt x="91" y="451"/>
                  </a:lnTo>
                  <a:lnTo>
                    <a:pt x="89" y="449"/>
                  </a:lnTo>
                  <a:lnTo>
                    <a:pt x="87" y="445"/>
                  </a:lnTo>
                  <a:lnTo>
                    <a:pt x="87" y="443"/>
                  </a:lnTo>
                  <a:lnTo>
                    <a:pt x="87" y="441"/>
                  </a:lnTo>
                  <a:lnTo>
                    <a:pt x="87" y="440"/>
                  </a:lnTo>
                  <a:lnTo>
                    <a:pt x="89" y="436"/>
                  </a:lnTo>
                  <a:lnTo>
                    <a:pt x="89" y="434"/>
                  </a:lnTo>
                  <a:lnTo>
                    <a:pt x="89" y="432"/>
                  </a:lnTo>
                  <a:lnTo>
                    <a:pt x="89" y="434"/>
                  </a:lnTo>
                  <a:lnTo>
                    <a:pt x="89" y="432"/>
                  </a:lnTo>
                  <a:lnTo>
                    <a:pt x="87" y="432"/>
                  </a:lnTo>
                  <a:lnTo>
                    <a:pt x="82" y="430"/>
                  </a:lnTo>
                  <a:lnTo>
                    <a:pt x="82" y="428"/>
                  </a:lnTo>
                  <a:lnTo>
                    <a:pt x="80" y="430"/>
                  </a:lnTo>
                  <a:lnTo>
                    <a:pt x="78" y="430"/>
                  </a:lnTo>
                  <a:lnTo>
                    <a:pt x="78" y="428"/>
                  </a:lnTo>
                  <a:lnTo>
                    <a:pt x="80" y="428"/>
                  </a:lnTo>
                  <a:lnTo>
                    <a:pt x="80" y="427"/>
                  </a:lnTo>
                  <a:lnTo>
                    <a:pt x="78" y="427"/>
                  </a:lnTo>
                  <a:lnTo>
                    <a:pt x="76" y="430"/>
                  </a:lnTo>
                  <a:lnTo>
                    <a:pt x="76" y="432"/>
                  </a:lnTo>
                  <a:lnTo>
                    <a:pt x="76" y="434"/>
                  </a:lnTo>
                  <a:lnTo>
                    <a:pt x="74" y="434"/>
                  </a:lnTo>
                  <a:lnTo>
                    <a:pt x="72" y="434"/>
                  </a:lnTo>
                  <a:lnTo>
                    <a:pt x="71" y="434"/>
                  </a:lnTo>
                  <a:lnTo>
                    <a:pt x="69" y="434"/>
                  </a:lnTo>
                  <a:lnTo>
                    <a:pt x="67" y="434"/>
                  </a:lnTo>
                  <a:lnTo>
                    <a:pt x="65" y="434"/>
                  </a:lnTo>
                  <a:lnTo>
                    <a:pt x="63" y="434"/>
                  </a:lnTo>
                  <a:lnTo>
                    <a:pt x="61" y="434"/>
                  </a:lnTo>
                  <a:lnTo>
                    <a:pt x="60" y="434"/>
                  </a:lnTo>
                  <a:lnTo>
                    <a:pt x="60" y="432"/>
                  </a:lnTo>
                  <a:lnTo>
                    <a:pt x="60" y="430"/>
                  </a:lnTo>
                  <a:lnTo>
                    <a:pt x="58" y="432"/>
                  </a:lnTo>
                  <a:lnTo>
                    <a:pt x="58" y="430"/>
                  </a:lnTo>
                  <a:lnTo>
                    <a:pt x="56" y="430"/>
                  </a:lnTo>
                  <a:lnTo>
                    <a:pt x="56" y="432"/>
                  </a:lnTo>
                  <a:lnTo>
                    <a:pt x="58" y="432"/>
                  </a:lnTo>
                  <a:lnTo>
                    <a:pt x="58" y="434"/>
                  </a:lnTo>
                  <a:lnTo>
                    <a:pt x="56" y="434"/>
                  </a:lnTo>
                  <a:lnTo>
                    <a:pt x="54" y="434"/>
                  </a:lnTo>
                  <a:lnTo>
                    <a:pt x="52" y="436"/>
                  </a:lnTo>
                  <a:lnTo>
                    <a:pt x="48" y="438"/>
                  </a:lnTo>
                  <a:lnTo>
                    <a:pt x="47" y="438"/>
                  </a:lnTo>
                  <a:lnTo>
                    <a:pt x="45" y="438"/>
                  </a:lnTo>
                  <a:lnTo>
                    <a:pt x="47" y="438"/>
                  </a:lnTo>
                  <a:lnTo>
                    <a:pt x="48" y="438"/>
                  </a:lnTo>
                  <a:lnTo>
                    <a:pt x="50" y="436"/>
                  </a:lnTo>
                  <a:lnTo>
                    <a:pt x="50" y="434"/>
                  </a:lnTo>
                  <a:lnTo>
                    <a:pt x="48" y="434"/>
                  </a:lnTo>
                  <a:lnTo>
                    <a:pt x="47" y="434"/>
                  </a:lnTo>
                  <a:lnTo>
                    <a:pt x="45" y="436"/>
                  </a:lnTo>
                  <a:lnTo>
                    <a:pt x="43" y="436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7" y="436"/>
                  </a:lnTo>
                  <a:lnTo>
                    <a:pt x="34" y="438"/>
                  </a:lnTo>
                  <a:lnTo>
                    <a:pt x="32" y="440"/>
                  </a:lnTo>
                  <a:lnTo>
                    <a:pt x="30" y="440"/>
                  </a:lnTo>
                  <a:lnTo>
                    <a:pt x="26" y="443"/>
                  </a:lnTo>
                  <a:lnTo>
                    <a:pt x="24" y="445"/>
                  </a:lnTo>
                  <a:lnTo>
                    <a:pt x="23" y="447"/>
                  </a:lnTo>
                  <a:lnTo>
                    <a:pt x="23" y="449"/>
                  </a:lnTo>
                  <a:lnTo>
                    <a:pt x="19" y="451"/>
                  </a:lnTo>
                  <a:lnTo>
                    <a:pt x="17" y="452"/>
                  </a:lnTo>
                  <a:lnTo>
                    <a:pt x="15" y="456"/>
                  </a:lnTo>
                  <a:lnTo>
                    <a:pt x="13" y="460"/>
                  </a:lnTo>
                  <a:lnTo>
                    <a:pt x="12" y="460"/>
                  </a:lnTo>
                  <a:lnTo>
                    <a:pt x="10" y="465"/>
                  </a:lnTo>
                  <a:lnTo>
                    <a:pt x="10" y="467"/>
                  </a:lnTo>
                  <a:lnTo>
                    <a:pt x="10" y="469"/>
                  </a:lnTo>
                  <a:lnTo>
                    <a:pt x="10" y="471"/>
                  </a:lnTo>
                  <a:lnTo>
                    <a:pt x="10" y="475"/>
                  </a:lnTo>
                  <a:lnTo>
                    <a:pt x="12" y="476"/>
                  </a:lnTo>
                  <a:lnTo>
                    <a:pt x="12" y="478"/>
                  </a:lnTo>
                  <a:lnTo>
                    <a:pt x="12" y="480"/>
                  </a:lnTo>
                  <a:lnTo>
                    <a:pt x="13" y="480"/>
                  </a:lnTo>
                  <a:lnTo>
                    <a:pt x="17" y="480"/>
                  </a:lnTo>
                  <a:lnTo>
                    <a:pt x="17" y="482"/>
                  </a:lnTo>
                  <a:lnTo>
                    <a:pt x="17" y="484"/>
                  </a:lnTo>
                  <a:lnTo>
                    <a:pt x="19" y="486"/>
                  </a:lnTo>
                  <a:lnTo>
                    <a:pt x="19" y="488"/>
                  </a:lnTo>
                  <a:lnTo>
                    <a:pt x="19" y="489"/>
                  </a:lnTo>
                  <a:lnTo>
                    <a:pt x="19" y="493"/>
                  </a:lnTo>
                  <a:lnTo>
                    <a:pt x="19" y="495"/>
                  </a:lnTo>
                  <a:lnTo>
                    <a:pt x="19" y="497"/>
                  </a:lnTo>
                  <a:lnTo>
                    <a:pt x="19" y="499"/>
                  </a:lnTo>
                  <a:lnTo>
                    <a:pt x="19" y="500"/>
                  </a:lnTo>
                  <a:lnTo>
                    <a:pt x="17" y="502"/>
                  </a:lnTo>
                  <a:lnTo>
                    <a:pt x="17" y="504"/>
                  </a:lnTo>
                  <a:lnTo>
                    <a:pt x="17" y="506"/>
                  </a:lnTo>
                  <a:lnTo>
                    <a:pt x="15" y="504"/>
                  </a:lnTo>
                  <a:lnTo>
                    <a:pt x="15" y="506"/>
                  </a:lnTo>
                  <a:lnTo>
                    <a:pt x="17" y="506"/>
                  </a:lnTo>
                  <a:lnTo>
                    <a:pt x="17" y="508"/>
                  </a:lnTo>
                  <a:lnTo>
                    <a:pt x="19" y="508"/>
                  </a:lnTo>
                  <a:lnTo>
                    <a:pt x="19" y="510"/>
                  </a:lnTo>
                  <a:lnTo>
                    <a:pt x="21" y="512"/>
                  </a:lnTo>
                  <a:lnTo>
                    <a:pt x="21" y="513"/>
                  </a:lnTo>
                  <a:lnTo>
                    <a:pt x="23" y="515"/>
                  </a:lnTo>
                  <a:lnTo>
                    <a:pt x="23" y="517"/>
                  </a:lnTo>
                  <a:lnTo>
                    <a:pt x="23" y="519"/>
                  </a:lnTo>
                  <a:lnTo>
                    <a:pt x="24" y="521"/>
                  </a:lnTo>
                  <a:lnTo>
                    <a:pt x="24" y="523"/>
                  </a:lnTo>
                  <a:lnTo>
                    <a:pt x="24" y="524"/>
                  </a:lnTo>
                  <a:lnTo>
                    <a:pt x="26" y="526"/>
                  </a:lnTo>
                  <a:lnTo>
                    <a:pt x="26" y="528"/>
                  </a:lnTo>
                  <a:lnTo>
                    <a:pt x="26" y="530"/>
                  </a:lnTo>
                  <a:lnTo>
                    <a:pt x="28" y="530"/>
                  </a:lnTo>
                  <a:lnTo>
                    <a:pt x="28" y="532"/>
                  </a:lnTo>
                  <a:lnTo>
                    <a:pt x="28" y="534"/>
                  </a:lnTo>
                  <a:lnTo>
                    <a:pt x="30" y="536"/>
                  </a:lnTo>
                  <a:lnTo>
                    <a:pt x="30" y="537"/>
                  </a:lnTo>
                  <a:lnTo>
                    <a:pt x="30" y="539"/>
                  </a:lnTo>
                  <a:lnTo>
                    <a:pt x="30" y="541"/>
                  </a:lnTo>
                  <a:lnTo>
                    <a:pt x="32" y="543"/>
                  </a:lnTo>
                  <a:lnTo>
                    <a:pt x="32" y="545"/>
                  </a:lnTo>
                  <a:lnTo>
                    <a:pt x="32" y="547"/>
                  </a:lnTo>
                  <a:lnTo>
                    <a:pt x="34" y="547"/>
                  </a:lnTo>
                  <a:lnTo>
                    <a:pt x="34" y="548"/>
                  </a:lnTo>
                  <a:lnTo>
                    <a:pt x="34" y="554"/>
                  </a:lnTo>
                  <a:lnTo>
                    <a:pt x="34" y="556"/>
                  </a:lnTo>
                  <a:lnTo>
                    <a:pt x="36" y="558"/>
                  </a:lnTo>
                  <a:lnTo>
                    <a:pt x="36" y="560"/>
                  </a:lnTo>
                  <a:lnTo>
                    <a:pt x="37" y="560"/>
                  </a:lnTo>
                  <a:lnTo>
                    <a:pt x="37" y="561"/>
                  </a:lnTo>
                  <a:lnTo>
                    <a:pt x="37" y="563"/>
                  </a:lnTo>
                  <a:lnTo>
                    <a:pt x="39" y="563"/>
                  </a:lnTo>
                  <a:lnTo>
                    <a:pt x="39" y="561"/>
                  </a:lnTo>
                  <a:lnTo>
                    <a:pt x="41" y="561"/>
                  </a:lnTo>
                  <a:lnTo>
                    <a:pt x="41" y="563"/>
                  </a:lnTo>
                  <a:lnTo>
                    <a:pt x="41" y="565"/>
                  </a:lnTo>
                  <a:lnTo>
                    <a:pt x="41" y="567"/>
                  </a:lnTo>
                  <a:lnTo>
                    <a:pt x="41" y="569"/>
                  </a:lnTo>
                  <a:lnTo>
                    <a:pt x="39" y="569"/>
                  </a:lnTo>
                  <a:lnTo>
                    <a:pt x="39" y="571"/>
                  </a:lnTo>
                  <a:lnTo>
                    <a:pt x="37" y="571"/>
                  </a:lnTo>
                  <a:lnTo>
                    <a:pt x="37" y="573"/>
                  </a:lnTo>
                  <a:lnTo>
                    <a:pt x="37" y="574"/>
                  </a:lnTo>
                  <a:lnTo>
                    <a:pt x="36" y="574"/>
                  </a:lnTo>
                  <a:lnTo>
                    <a:pt x="37" y="574"/>
                  </a:lnTo>
                  <a:lnTo>
                    <a:pt x="36" y="574"/>
                  </a:lnTo>
                  <a:lnTo>
                    <a:pt x="36" y="576"/>
                  </a:lnTo>
                  <a:lnTo>
                    <a:pt x="36" y="578"/>
                  </a:lnTo>
                  <a:lnTo>
                    <a:pt x="34" y="578"/>
                  </a:lnTo>
                  <a:lnTo>
                    <a:pt x="34" y="580"/>
                  </a:lnTo>
                  <a:lnTo>
                    <a:pt x="32" y="580"/>
                  </a:lnTo>
                  <a:lnTo>
                    <a:pt x="32" y="582"/>
                  </a:lnTo>
                  <a:lnTo>
                    <a:pt x="32" y="584"/>
                  </a:lnTo>
                  <a:lnTo>
                    <a:pt x="30" y="584"/>
                  </a:lnTo>
                  <a:lnTo>
                    <a:pt x="30" y="585"/>
                  </a:lnTo>
                  <a:lnTo>
                    <a:pt x="30" y="587"/>
                  </a:lnTo>
                  <a:lnTo>
                    <a:pt x="30" y="589"/>
                  </a:lnTo>
                  <a:lnTo>
                    <a:pt x="28" y="589"/>
                  </a:lnTo>
                  <a:lnTo>
                    <a:pt x="28" y="591"/>
                  </a:lnTo>
                  <a:lnTo>
                    <a:pt x="28" y="593"/>
                  </a:lnTo>
                  <a:lnTo>
                    <a:pt x="28" y="595"/>
                  </a:lnTo>
                  <a:lnTo>
                    <a:pt x="28" y="597"/>
                  </a:lnTo>
                  <a:lnTo>
                    <a:pt x="28" y="598"/>
                  </a:lnTo>
                  <a:lnTo>
                    <a:pt x="26" y="598"/>
                  </a:lnTo>
                  <a:lnTo>
                    <a:pt x="26" y="600"/>
                  </a:lnTo>
                  <a:lnTo>
                    <a:pt x="26" y="602"/>
                  </a:lnTo>
                  <a:lnTo>
                    <a:pt x="26" y="604"/>
                  </a:lnTo>
                  <a:lnTo>
                    <a:pt x="26" y="606"/>
                  </a:lnTo>
                  <a:lnTo>
                    <a:pt x="28" y="606"/>
                  </a:lnTo>
                  <a:lnTo>
                    <a:pt x="28" y="608"/>
                  </a:lnTo>
                  <a:lnTo>
                    <a:pt x="28" y="609"/>
                  </a:lnTo>
                  <a:lnTo>
                    <a:pt x="30" y="611"/>
                  </a:lnTo>
                  <a:lnTo>
                    <a:pt x="32" y="611"/>
                  </a:lnTo>
                  <a:lnTo>
                    <a:pt x="32" y="613"/>
                  </a:lnTo>
                  <a:lnTo>
                    <a:pt x="32" y="615"/>
                  </a:lnTo>
                  <a:lnTo>
                    <a:pt x="32" y="617"/>
                  </a:lnTo>
                  <a:lnTo>
                    <a:pt x="32" y="619"/>
                  </a:lnTo>
                  <a:lnTo>
                    <a:pt x="34" y="621"/>
                  </a:lnTo>
                  <a:lnTo>
                    <a:pt x="34" y="622"/>
                  </a:lnTo>
                  <a:lnTo>
                    <a:pt x="34" y="624"/>
                  </a:lnTo>
                  <a:lnTo>
                    <a:pt x="36" y="626"/>
                  </a:lnTo>
                  <a:lnTo>
                    <a:pt x="37" y="628"/>
                  </a:lnTo>
                  <a:lnTo>
                    <a:pt x="37" y="630"/>
                  </a:lnTo>
                  <a:lnTo>
                    <a:pt x="39" y="630"/>
                  </a:lnTo>
                  <a:lnTo>
                    <a:pt x="39" y="632"/>
                  </a:lnTo>
                  <a:lnTo>
                    <a:pt x="41" y="632"/>
                  </a:lnTo>
                  <a:lnTo>
                    <a:pt x="41" y="633"/>
                  </a:lnTo>
                  <a:lnTo>
                    <a:pt x="43" y="633"/>
                  </a:lnTo>
                  <a:lnTo>
                    <a:pt x="45" y="633"/>
                  </a:lnTo>
                  <a:lnTo>
                    <a:pt x="45" y="635"/>
                  </a:lnTo>
                  <a:lnTo>
                    <a:pt x="47" y="635"/>
                  </a:lnTo>
                  <a:lnTo>
                    <a:pt x="47" y="637"/>
                  </a:lnTo>
                  <a:lnTo>
                    <a:pt x="48" y="637"/>
                  </a:lnTo>
                  <a:lnTo>
                    <a:pt x="50" y="637"/>
                  </a:lnTo>
                  <a:lnTo>
                    <a:pt x="52" y="637"/>
                  </a:lnTo>
                  <a:lnTo>
                    <a:pt x="52" y="635"/>
                  </a:lnTo>
                  <a:lnTo>
                    <a:pt x="54" y="635"/>
                  </a:lnTo>
                  <a:lnTo>
                    <a:pt x="56" y="635"/>
                  </a:lnTo>
                  <a:lnTo>
                    <a:pt x="58" y="635"/>
                  </a:lnTo>
                  <a:lnTo>
                    <a:pt x="60" y="635"/>
                  </a:lnTo>
                  <a:lnTo>
                    <a:pt x="58" y="635"/>
                  </a:lnTo>
                  <a:lnTo>
                    <a:pt x="60" y="635"/>
                  </a:lnTo>
                  <a:lnTo>
                    <a:pt x="60" y="633"/>
                  </a:lnTo>
                  <a:lnTo>
                    <a:pt x="60" y="635"/>
                  </a:lnTo>
                  <a:lnTo>
                    <a:pt x="60" y="633"/>
                  </a:lnTo>
                  <a:lnTo>
                    <a:pt x="60" y="635"/>
                  </a:lnTo>
                  <a:lnTo>
                    <a:pt x="60" y="633"/>
                  </a:lnTo>
                  <a:lnTo>
                    <a:pt x="61" y="633"/>
                  </a:lnTo>
                  <a:lnTo>
                    <a:pt x="63" y="633"/>
                  </a:lnTo>
                  <a:lnTo>
                    <a:pt x="63" y="635"/>
                  </a:lnTo>
                  <a:lnTo>
                    <a:pt x="63" y="637"/>
                  </a:lnTo>
                  <a:lnTo>
                    <a:pt x="61" y="637"/>
                  </a:lnTo>
                  <a:lnTo>
                    <a:pt x="63" y="637"/>
                  </a:lnTo>
                  <a:lnTo>
                    <a:pt x="63" y="639"/>
                  </a:lnTo>
                  <a:lnTo>
                    <a:pt x="65" y="639"/>
                  </a:lnTo>
                  <a:lnTo>
                    <a:pt x="67" y="639"/>
                  </a:lnTo>
                  <a:lnTo>
                    <a:pt x="69" y="639"/>
                  </a:lnTo>
                  <a:lnTo>
                    <a:pt x="69" y="641"/>
                  </a:lnTo>
                  <a:lnTo>
                    <a:pt x="71" y="641"/>
                  </a:lnTo>
                  <a:lnTo>
                    <a:pt x="71" y="643"/>
                  </a:lnTo>
                  <a:lnTo>
                    <a:pt x="71" y="645"/>
                  </a:lnTo>
                  <a:lnTo>
                    <a:pt x="72" y="645"/>
                  </a:lnTo>
                  <a:lnTo>
                    <a:pt x="72" y="646"/>
                  </a:lnTo>
                  <a:lnTo>
                    <a:pt x="74" y="646"/>
                  </a:lnTo>
                  <a:lnTo>
                    <a:pt x="74" y="645"/>
                  </a:lnTo>
                  <a:lnTo>
                    <a:pt x="74" y="646"/>
                  </a:lnTo>
                  <a:lnTo>
                    <a:pt x="76" y="646"/>
                  </a:lnTo>
                  <a:lnTo>
                    <a:pt x="78" y="646"/>
                  </a:lnTo>
                  <a:lnTo>
                    <a:pt x="78" y="648"/>
                  </a:lnTo>
                  <a:lnTo>
                    <a:pt x="78" y="650"/>
                  </a:lnTo>
                  <a:lnTo>
                    <a:pt x="78" y="652"/>
                  </a:lnTo>
                  <a:lnTo>
                    <a:pt x="78" y="654"/>
                  </a:lnTo>
                  <a:lnTo>
                    <a:pt x="78" y="656"/>
                  </a:lnTo>
                  <a:lnTo>
                    <a:pt x="76" y="656"/>
                  </a:lnTo>
                  <a:lnTo>
                    <a:pt x="78" y="656"/>
                  </a:lnTo>
                  <a:lnTo>
                    <a:pt x="78" y="657"/>
                  </a:lnTo>
                  <a:lnTo>
                    <a:pt x="76" y="657"/>
                  </a:lnTo>
                  <a:lnTo>
                    <a:pt x="76" y="656"/>
                  </a:lnTo>
                  <a:lnTo>
                    <a:pt x="76" y="657"/>
                  </a:lnTo>
                  <a:lnTo>
                    <a:pt x="76" y="659"/>
                  </a:lnTo>
                  <a:lnTo>
                    <a:pt x="76" y="661"/>
                  </a:lnTo>
                  <a:lnTo>
                    <a:pt x="74" y="661"/>
                  </a:lnTo>
                  <a:lnTo>
                    <a:pt x="74" y="659"/>
                  </a:lnTo>
                  <a:lnTo>
                    <a:pt x="72" y="659"/>
                  </a:lnTo>
                  <a:lnTo>
                    <a:pt x="72" y="661"/>
                  </a:lnTo>
                  <a:lnTo>
                    <a:pt x="74" y="661"/>
                  </a:lnTo>
                  <a:lnTo>
                    <a:pt x="74" y="663"/>
                  </a:lnTo>
                  <a:lnTo>
                    <a:pt x="74" y="665"/>
                  </a:lnTo>
                  <a:lnTo>
                    <a:pt x="72" y="665"/>
                  </a:lnTo>
                  <a:lnTo>
                    <a:pt x="72" y="667"/>
                  </a:lnTo>
                  <a:lnTo>
                    <a:pt x="72" y="669"/>
                  </a:lnTo>
                  <a:lnTo>
                    <a:pt x="72" y="670"/>
                  </a:lnTo>
                  <a:lnTo>
                    <a:pt x="71" y="670"/>
                  </a:lnTo>
                  <a:lnTo>
                    <a:pt x="71" y="672"/>
                  </a:lnTo>
                  <a:lnTo>
                    <a:pt x="71" y="674"/>
                  </a:lnTo>
                  <a:lnTo>
                    <a:pt x="69" y="674"/>
                  </a:lnTo>
                  <a:lnTo>
                    <a:pt x="69" y="676"/>
                  </a:lnTo>
                  <a:lnTo>
                    <a:pt x="67" y="676"/>
                  </a:lnTo>
                  <a:lnTo>
                    <a:pt x="67" y="678"/>
                  </a:lnTo>
                  <a:lnTo>
                    <a:pt x="67" y="680"/>
                  </a:lnTo>
                  <a:lnTo>
                    <a:pt x="67" y="681"/>
                  </a:lnTo>
                  <a:lnTo>
                    <a:pt x="67" y="683"/>
                  </a:lnTo>
                  <a:lnTo>
                    <a:pt x="65" y="683"/>
                  </a:lnTo>
                  <a:lnTo>
                    <a:pt x="65" y="685"/>
                  </a:lnTo>
                  <a:lnTo>
                    <a:pt x="65" y="687"/>
                  </a:lnTo>
                  <a:lnTo>
                    <a:pt x="65" y="689"/>
                  </a:lnTo>
                  <a:lnTo>
                    <a:pt x="65" y="691"/>
                  </a:lnTo>
                  <a:lnTo>
                    <a:pt x="67" y="691"/>
                  </a:lnTo>
                  <a:lnTo>
                    <a:pt x="67" y="693"/>
                  </a:lnTo>
                  <a:lnTo>
                    <a:pt x="67" y="694"/>
                  </a:lnTo>
                  <a:lnTo>
                    <a:pt x="67" y="696"/>
                  </a:lnTo>
                  <a:lnTo>
                    <a:pt x="69" y="696"/>
                  </a:lnTo>
                  <a:lnTo>
                    <a:pt x="69" y="698"/>
                  </a:lnTo>
                  <a:lnTo>
                    <a:pt x="69" y="700"/>
                  </a:lnTo>
                  <a:lnTo>
                    <a:pt x="69" y="702"/>
                  </a:lnTo>
                  <a:lnTo>
                    <a:pt x="69" y="704"/>
                  </a:lnTo>
                  <a:lnTo>
                    <a:pt x="67" y="704"/>
                  </a:lnTo>
                  <a:lnTo>
                    <a:pt x="67" y="705"/>
                  </a:lnTo>
                  <a:lnTo>
                    <a:pt x="67" y="707"/>
                  </a:lnTo>
                  <a:lnTo>
                    <a:pt x="67" y="709"/>
                  </a:lnTo>
                  <a:lnTo>
                    <a:pt x="65" y="709"/>
                  </a:lnTo>
                  <a:lnTo>
                    <a:pt x="67" y="709"/>
                  </a:lnTo>
                  <a:lnTo>
                    <a:pt x="67" y="711"/>
                  </a:lnTo>
                  <a:lnTo>
                    <a:pt x="69" y="711"/>
                  </a:lnTo>
                  <a:lnTo>
                    <a:pt x="69" y="713"/>
                  </a:lnTo>
                  <a:lnTo>
                    <a:pt x="71" y="713"/>
                  </a:lnTo>
                  <a:lnTo>
                    <a:pt x="72" y="713"/>
                  </a:lnTo>
                  <a:lnTo>
                    <a:pt x="72" y="711"/>
                  </a:lnTo>
                  <a:lnTo>
                    <a:pt x="74" y="711"/>
                  </a:lnTo>
                  <a:lnTo>
                    <a:pt x="76" y="711"/>
                  </a:lnTo>
                  <a:lnTo>
                    <a:pt x="76" y="713"/>
                  </a:lnTo>
                  <a:lnTo>
                    <a:pt x="74" y="713"/>
                  </a:lnTo>
                  <a:lnTo>
                    <a:pt x="74" y="715"/>
                  </a:lnTo>
                  <a:lnTo>
                    <a:pt x="74" y="717"/>
                  </a:lnTo>
                  <a:lnTo>
                    <a:pt x="76" y="717"/>
                  </a:lnTo>
                  <a:lnTo>
                    <a:pt x="76" y="718"/>
                  </a:lnTo>
                  <a:lnTo>
                    <a:pt x="78" y="718"/>
                  </a:lnTo>
                  <a:lnTo>
                    <a:pt x="78" y="720"/>
                  </a:lnTo>
                  <a:lnTo>
                    <a:pt x="76" y="720"/>
                  </a:lnTo>
                  <a:lnTo>
                    <a:pt x="74" y="720"/>
                  </a:lnTo>
                  <a:lnTo>
                    <a:pt x="74" y="722"/>
                  </a:lnTo>
                  <a:lnTo>
                    <a:pt x="74" y="724"/>
                  </a:lnTo>
                  <a:lnTo>
                    <a:pt x="74" y="726"/>
                  </a:lnTo>
                  <a:lnTo>
                    <a:pt x="72" y="726"/>
                  </a:lnTo>
                  <a:lnTo>
                    <a:pt x="72" y="728"/>
                  </a:lnTo>
                  <a:lnTo>
                    <a:pt x="72" y="729"/>
                  </a:lnTo>
                  <a:lnTo>
                    <a:pt x="72" y="731"/>
                  </a:lnTo>
                  <a:lnTo>
                    <a:pt x="71" y="731"/>
                  </a:lnTo>
                  <a:lnTo>
                    <a:pt x="71" y="733"/>
                  </a:lnTo>
                  <a:lnTo>
                    <a:pt x="71" y="735"/>
                  </a:lnTo>
                  <a:lnTo>
                    <a:pt x="72" y="735"/>
                  </a:lnTo>
                  <a:lnTo>
                    <a:pt x="72" y="737"/>
                  </a:lnTo>
                  <a:lnTo>
                    <a:pt x="72" y="739"/>
                  </a:lnTo>
                  <a:lnTo>
                    <a:pt x="71" y="739"/>
                  </a:lnTo>
                  <a:lnTo>
                    <a:pt x="71" y="741"/>
                  </a:lnTo>
                  <a:lnTo>
                    <a:pt x="71" y="742"/>
                  </a:lnTo>
                  <a:lnTo>
                    <a:pt x="72" y="742"/>
                  </a:lnTo>
                  <a:lnTo>
                    <a:pt x="72" y="744"/>
                  </a:lnTo>
                  <a:lnTo>
                    <a:pt x="71" y="746"/>
                  </a:lnTo>
                  <a:lnTo>
                    <a:pt x="71" y="748"/>
                  </a:lnTo>
                  <a:lnTo>
                    <a:pt x="71" y="750"/>
                  </a:lnTo>
                  <a:lnTo>
                    <a:pt x="71" y="752"/>
                  </a:lnTo>
                  <a:lnTo>
                    <a:pt x="69" y="752"/>
                  </a:lnTo>
                  <a:lnTo>
                    <a:pt x="69" y="753"/>
                  </a:lnTo>
                  <a:lnTo>
                    <a:pt x="67" y="753"/>
                  </a:lnTo>
                  <a:lnTo>
                    <a:pt x="67" y="755"/>
                  </a:lnTo>
                  <a:lnTo>
                    <a:pt x="65" y="755"/>
                  </a:lnTo>
                  <a:lnTo>
                    <a:pt x="65" y="757"/>
                  </a:lnTo>
                  <a:lnTo>
                    <a:pt x="63" y="757"/>
                  </a:lnTo>
                  <a:lnTo>
                    <a:pt x="63" y="759"/>
                  </a:lnTo>
                  <a:lnTo>
                    <a:pt x="61" y="759"/>
                  </a:lnTo>
                  <a:lnTo>
                    <a:pt x="63" y="759"/>
                  </a:lnTo>
                  <a:lnTo>
                    <a:pt x="61" y="759"/>
                  </a:lnTo>
                  <a:lnTo>
                    <a:pt x="61" y="761"/>
                  </a:lnTo>
                  <a:lnTo>
                    <a:pt x="61" y="763"/>
                  </a:lnTo>
                  <a:lnTo>
                    <a:pt x="61" y="765"/>
                  </a:lnTo>
                  <a:lnTo>
                    <a:pt x="61" y="766"/>
                  </a:lnTo>
                  <a:lnTo>
                    <a:pt x="61" y="768"/>
                  </a:lnTo>
                  <a:lnTo>
                    <a:pt x="60" y="768"/>
                  </a:lnTo>
                  <a:lnTo>
                    <a:pt x="61" y="768"/>
                  </a:lnTo>
                  <a:lnTo>
                    <a:pt x="61" y="770"/>
                  </a:lnTo>
                  <a:lnTo>
                    <a:pt x="60" y="770"/>
                  </a:lnTo>
                  <a:lnTo>
                    <a:pt x="60" y="772"/>
                  </a:lnTo>
                  <a:lnTo>
                    <a:pt x="58" y="772"/>
                  </a:lnTo>
                  <a:lnTo>
                    <a:pt x="58" y="774"/>
                  </a:lnTo>
                  <a:lnTo>
                    <a:pt x="56" y="774"/>
                  </a:lnTo>
                  <a:lnTo>
                    <a:pt x="56" y="776"/>
                  </a:lnTo>
                  <a:lnTo>
                    <a:pt x="54" y="777"/>
                  </a:lnTo>
                  <a:lnTo>
                    <a:pt x="54" y="779"/>
                  </a:lnTo>
                  <a:lnTo>
                    <a:pt x="54" y="781"/>
                  </a:lnTo>
                  <a:lnTo>
                    <a:pt x="52" y="781"/>
                  </a:lnTo>
                  <a:lnTo>
                    <a:pt x="52" y="783"/>
                  </a:lnTo>
                  <a:lnTo>
                    <a:pt x="50" y="783"/>
                  </a:lnTo>
                  <a:lnTo>
                    <a:pt x="50" y="785"/>
                  </a:lnTo>
                  <a:lnTo>
                    <a:pt x="52" y="785"/>
                  </a:lnTo>
                  <a:lnTo>
                    <a:pt x="52" y="787"/>
                  </a:lnTo>
                  <a:lnTo>
                    <a:pt x="50" y="787"/>
                  </a:lnTo>
                  <a:lnTo>
                    <a:pt x="48" y="787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5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8" y="787"/>
                  </a:lnTo>
                  <a:lnTo>
                    <a:pt x="48" y="785"/>
                  </a:lnTo>
                  <a:lnTo>
                    <a:pt x="47" y="785"/>
                  </a:lnTo>
                  <a:lnTo>
                    <a:pt x="45" y="785"/>
                  </a:lnTo>
                  <a:lnTo>
                    <a:pt x="43" y="785"/>
                  </a:lnTo>
                  <a:lnTo>
                    <a:pt x="43" y="787"/>
                  </a:lnTo>
                  <a:lnTo>
                    <a:pt x="41" y="787"/>
                  </a:lnTo>
                  <a:lnTo>
                    <a:pt x="39" y="787"/>
                  </a:lnTo>
                  <a:lnTo>
                    <a:pt x="39" y="789"/>
                  </a:lnTo>
                  <a:lnTo>
                    <a:pt x="39" y="790"/>
                  </a:lnTo>
                  <a:lnTo>
                    <a:pt x="39" y="792"/>
                  </a:lnTo>
                  <a:lnTo>
                    <a:pt x="39" y="794"/>
                  </a:lnTo>
                  <a:lnTo>
                    <a:pt x="39" y="796"/>
                  </a:lnTo>
                  <a:lnTo>
                    <a:pt x="41" y="796"/>
                  </a:lnTo>
                  <a:lnTo>
                    <a:pt x="39" y="796"/>
                  </a:lnTo>
                  <a:lnTo>
                    <a:pt x="39" y="798"/>
                  </a:lnTo>
                  <a:lnTo>
                    <a:pt x="41" y="800"/>
                  </a:lnTo>
                  <a:lnTo>
                    <a:pt x="41" y="802"/>
                  </a:lnTo>
                  <a:lnTo>
                    <a:pt x="39" y="802"/>
                  </a:lnTo>
                  <a:lnTo>
                    <a:pt x="39" y="803"/>
                  </a:lnTo>
                  <a:lnTo>
                    <a:pt x="41" y="803"/>
                  </a:lnTo>
                  <a:lnTo>
                    <a:pt x="41" y="805"/>
                  </a:lnTo>
                  <a:lnTo>
                    <a:pt x="41" y="807"/>
                  </a:lnTo>
                  <a:lnTo>
                    <a:pt x="43" y="807"/>
                  </a:lnTo>
                  <a:lnTo>
                    <a:pt x="43" y="809"/>
                  </a:lnTo>
                  <a:lnTo>
                    <a:pt x="45" y="809"/>
                  </a:lnTo>
                  <a:lnTo>
                    <a:pt x="45" y="811"/>
                  </a:lnTo>
                  <a:lnTo>
                    <a:pt x="45" y="813"/>
                  </a:lnTo>
                  <a:lnTo>
                    <a:pt x="47" y="813"/>
                  </a:lnTo>
                  <a:lnTo>
                    <a:pt x="47" y="814"/>
                  </a:lnTo>
                  <a:lnTo>
                    <a:pt x="48" y="814"/>
                  </a:lnTo>
                  <a:lnTo>
                    <a:pt x="48" y="816"/>
                  </a:lnTo>
                  <a:lnTo>
                    <a:pt x="50" y="818"/>
                  </a:lnTo>
                  <a:lnTo>
                    <a:pt x="54" y="820"/>
                  </a:lnTo>
                  <a:lnTo>
                    <a:pt x="56" y="824"/>
                  </a:lnTo>
                  <a:lnTo>
                    <a:pt x="58" y="824"/>
                  </a:lnTo>
                  <a:lnTo>
                    <a:pt x="60" y="826"/>
                  </a:lnTo>
                  <a:lnTo>
                    <a:pt x="61" y="826"/>
                  </a:lnTo>
                  <a:lnTo>
                    <a:pt x="63" y="826"/>
                  </a:lnTo>
                  <a:lnTo>
                    <a:pt x="65" y="826"/>
                  </a:lnTo>
                  <a:lnTo>
                    <a:pt x="67" y="827"/>
                  </a:lnTo>
                  <a:lnTo>
                    <a:pt x="69" y="827"/>
                  </a:lnTo>
                  <a:lnTo>
                    <a:pt x="71" y="826"/>
                  </a:lnTo>
                  <a:lnTo>
                    <a:pt x="72" y="826"/>
                  </a:lnTo>
                  <a:lnTo>
                    <a:pt x="72" y="827"/>
                  </a:lnTo>
                  <a:lnTo>
                    <a:pt x="71" y="827"/>
                  </a:lnTo>
                  <a:lnTo>
                    <a:pt x="67" y="827"/>
                  </a:lnTo>
                  <a:lnTo>
                    <a:pt x="63" y="829"/>
                  </a:lnTo>
                  <a:lnTo>
                    <a:pt x="61" y="829"/>
                  </a:lnTo>
                  <a:lnTo>
                    <a:pt x="58" y="831"/>
                  </a:lnTo>
                  <a:lnTo>
                    <a:pt x="52" y="831"/>
                  </a:lnTo>
                  <a:lnTo>
                    <a:pt x="47" y="831"/>
                  </a:lnTo>
                  <a:lnTo>
                    <a:pt x="43" y="833"/>
                  </a:lnTo>
                  <a:lnTo>
                    <a:pt x="39" y="833"/>
                  </a:lnTo>
                  <a:lnTo>
                    <a:pt x="36" y="833"/>
                  </a:lnTo>
                  <a:lnTo>
                    <a:pt x="34" y="835"/>
                  </a:lnTo>
                  <a:lnTo>
                    <a:pt x="32" y="835"/>
                  </a:lnTo>
                  <a:lnTo>
                    <a:pt x="26" y="835"/>
                  </a:lnTo>
                  <a:lnTo>
                    <a:pt x="24" y="837"/>
                  </a:lnTo>
                  <a:lnTo>
                    <a:pt x="21" y="837"/>
                  </a:lnTo>
                  <a:lnTo>
                    <a:pt x="19" y="838"/>
                  </a:lnTo>
                  <a:lnTo>
                    <a:pt x="15" y="838"/>
                  </a:lnTo>
                  <a:lnTo>
                    <a:pt x="12" y="840"/>
                  </a:lnTo>
                  <a:lnTo>
                    <a:pt x="10" y="842"/>
                  </a:lnTo>
                  <a:lnTo>
                    <a:pt x="6" y="844"/>
                  </a:lnTo>
                  <a:lnTo>
                    <a:pt x="4" y="844"/>
                  </a:lnTo>
                  <a:lnTo>
                    <a:pt x="2" y="846"/>
                  </a:lnTo>
                  <a:lnTo>
                    <a:pt x="2" y="848"/>
                  </a:lnTo>
                  <a:lnTo>
                    <a:pt x="2" y="850"/>
                  </a:lnTo>
                  <a:lnTo>
                    <a:pt x="2" y="851"/>
                  </a:lnTo>
                  <a:lnTo>
                    <a:pt x="2" y="853"/>
                  </a:lnTo>
                  <a:lnTo>
                    <a:pt x="0" y="855"/>
                  </a:lnTo>
                  <a:lnTo>
                    <a:pt x="0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1" name="Freeform 75"/>
            <p:cNvSpPr>
              <a:spLocks/>
            </p:cNvSpPr>
            <p:nvPr/>
          </p:nvSpPr>
          <p:spPr bwMode="auto">
            <a:xfrm>
              <a:off x="2968" y="1849"/>
              <a:ext cx="489" cy="1656"/>
            </a:xfrm>
            <a:custGeom>
              <a:avLst/>
              <a:gdLst>
                <a:gd name="T0" fmla="*/ 475 w 489"/>
                <a:gd name="T1" fmla="*/ 26 h 1656"/>
                <a:gd name="T2" fmla="*/ 467 w 489"/>
                <a:gd name="T3" fmla="*/ 52 h 1656"/>
                <a:gd name="T4" fmla="*/ 456 w 489"/>
                <a:gd name="T5" fmla="*/ 74 h 1656"/>
                <a:gd name="T6" fmla="*/ 447 w 489"/>
                <a:gd name="T7" fmla="*/ 96 h 1656"/>
                <a:gd name="T8" fmla="*/ 443 w 489"/>
                <a:gd name="T9" fmla="*/ 120 h 1656"/>
                <a:gd name="T10" fmla="*/ 451 w 489"/>
                <a:gd name="T11" fmla="*/ 137 h 1656"/>
                <a:gd name="T12" fmla="*/ 456 w 489"/>
                <a:gd name="T13" fmla="*/ 157 h 1656"/>
                <a:gd name="T14" fmla="*/ 458 w 489"/>
                <a:gd name="T15" fmla="*/ 179 h 1656"/>
                <a:gd name="T16" fmla="*/ 467 w 489"/>
                <a:gd name="T17" fmla="*/ 203 h 1656"/>
                <a:gd name="T18" fmla="*/ 465 w 489"/>
                <a:gd name="T19" fmla="*/ 225 h 1656"/>
                <a:gd name="T20" fmla="*/ 460 w 489"/>
                <a:gd name="T21" fmla="*/ 249 h 1656"/>
                <a:gd name="T22" fmla="*/ 451 w 489"/>
                <a:gd name="T23" fmla="*/ 275 h 1656"/>
                <a:gd name="T24" fmla="*/ 443 w 489"/>
                <a:gd name="T25" fmla="*/ 301 h 1656"/>
                <a:gd name="T26" fmla="*/ 440 w 489"/>
                <a:gd name="T27" fmla="*/ 329 h 1656"/>
                <a:gd name="T28" fmla="*/ 441 w 489"/>
                <a:gd name="T29" fmla="*/ 340 h 1656"/>
                <a:gd name="T30" fmla="*/ 428 w 489"/>
                <a:gd name="T31" fmla="*/ 362 h 1656"/>
                <a:gd name="T32" fmla="*/ 423 w 489"/>
                <a:gd name="T33" fmla="*/ 388 h 1656"/>
                <a:gd name="T34" fmla="*/ 417 w 489"/>
                <a:gd name="T35" fmla="*/ 414 h 1656"/>
                <a:gd name="T36" fmla="*/ 406 w 489"/>
                <a:gd name="T37" fmla="*/ 438 h 1656"/>
                <a:gd name="T38" fmla="*/ 393 w 489"/>
                <a:gd name="T39" fmla="*/ 465 h 1656"/>
                <a:gd name="T40" fmla="*/ 384 w 489"/>
                <a:gd name="T41" fmla="*/ 489 h 1656"/>
                <a:gd name="T42" fmla="*/ 377 w 489"/>
                <a:gd name="T43" fmla="*/ 513 h 1656"/>
                <a:gd name="T44" fmla="*/ 366 w 489"/>
                <a:gd name="T45" fmla="*/ 537 h 1656"/>
                <a:gd name="T46" fmla="*/ 356 w 489"/>
                <a:gd name="T47" fmla="*/ 563 h 1656"/>
                <a:gd name="T48" fmla="*/ 344 w 489"/>
                <a:gd name="T49" fmla="*/ 591 h 1656"/>
                <a:gd name="T50" fmla="*/ 334 w 489"/>
                <a:gd name="T51" fmla="*/ 615 h 1656"/>
                <a:gd name="T52" fmla="*/ 325 w 489"/>
                <a:gd name="T53" fmla="*/ 639 h 1656"/>
                <a:gd name="T54" fmla="*/ 321 w 489"/>
                <a:gd name="T55" fmla="*/ 668 h 1656"/>
                <a:gd name="T56" fmla="*/ 310 w 489"/>
                <a:gd name="T57" fmla="*/ 694 h 1656"/>
                <a:gd name="T58" fmla="*/ 297 w 489"/>
                <a:gd name="T59" fmla="*/ 724 h 1656"/>
                <a:gd name="T60" fmla="*/ 288 w 489"/>
                <a:gd name="T61" fmla="*/ 753 h 1656"/>
                <a:gd name="T62" fmla="*/ 277 w 489"/>
                <a:gd name="T63" fmla="*/ 801 h 1656"/>
                <a:gd name="T64" fmla="*/ 270 w 489"/>
                <a:gd name="T65" fmla="*/ 846 h 1656"/>
                <a:gd name="T66" fmla="*/ 255 w 489"/>
                <a:gd name="T67" fmla="*/ 877 h 1656"/>
                <a:gd name="T68" fmla="*/ 236 w 489"/>
                <a:gd name="T69" fmla="*/ 916 h 1656"/>
                <a:gd name="T70" fmla="*/ 214 w 489"/>
                <a:gd name="T71" fmla="*/ 968 h 1656"/>
                <a:gd name="T72" fmla="*/ 201 w 489"/>
                <a:gd name="T73" fmla="*/ 1010 h 1656"/>
                <a:gd name="T74" fmla="*/ 188 w 489"/>
                <a:gd name="T75" fmla="*/ 1045 h 1656"/>
                <a:gd name="T76" fmla="*/ 183 w 489"/>
                <a:gd name="T77" fmla="*/ 1078 h 1656"/>
                <a:gd name="T78" fmla="*/ 174 w 489"/>
                <a:gd name="T79" fmla="*/ 1112 h 1656"/>
                <a:gd name="T80" fmla="*/ 166 w 489"/>
                <a:gd name="T81" fmla="*/ 1145 h 1656"/>
                <a:gd name="T82" fmla="*/ 153 w 489"/>
                <a:gd name="T83" fmla="*/ 1176 h 1656"/>
                <a:gd name="T84" fmla="*/ 142 w 489"/>
                <a:gd name="T85" fmla="*/ 1204 h 1656"/>
                <a:gd name="T86" fmla="*/ 137 w 489"/>
                <a:gd name="T87" fmla="*/ 1235 h 1656"/>
                <a:gd name="T88" fmla="*/ 129 w 489"/>
                <a:gd name="T89" fmla="*/ 1259 h 1656"/>
                <a:gd name="T90" fmla="*/ 120 w 489"/>
                <a:gd name="T91" fmla="*/ 1285 h 1656"/>
                <a:gd name="T92" fmla="*/ 111 w 489"/>
                <a:gd name="T93" fmla="*/ 1313 h 1656"/>
                <a:gd name="T94" fmla="*/ 102 w 489"/>
                <a:gd name="T95" fmla="*/ 1339 h 1656"/>
                <a:gd name="T96" fmla="*/ 89 w 489"/>
                <a:gd name="T97" fmla="*/ 1370 h 1656"/>
                <a:gd name="T98" fmla="*/ 76 w 489"/>
                <a:gd name="T99" fmla="*/ 1402 h 1656"/>
                <a:gd name="T100" fmla="*/ 65 w 489"/>
                <a:gd name="T101" fmla="*/ 1426 h 1656"/>
                <a:gd name="T102" fmla="*/ 52 w 489"/>
                <a:gd name="T103" fmla="*/ 1451 h 1656"/>
                <a:gd name="T104" fmla="*/ 44 w 489"/>
                <a:gd name="T105" fmla="*/ 1472 h 1656"/>
                <a:gd name="T106" fmla="*/ 35 w 489"/>
                <a:gd name="T107" fmla="*/ 1494 h 1656"/>
                <a:gd name="T108" fmla="*/ 28 w 489"/>
                <a:gd name="T109" fmla="*/ 1520 h 1656"/>
                <a:gd name="T110" fmla="*/ 18 w 489"/>
                <a:gd name="T111" fmla="*/ 1544 h 1656"/>
                <a:gd name="T112" fmla="*/ 13 w 489"/>
                <a:gd name="T113" fmla="*/ 1570 h 1656"/>
                <a:gd name="T114" fmla="*/ 7 w 489"/>
                <a:gd name="T115" fmla="*/ 1599 h 1656"/>
                <a:gd name="T116" fmla="*/ 6 w 489"/>
                <a:gd name="T117" fmla="*/ 1627 h 1656"/>
                <a:gd name="T118" fmla="*/ 0 w 489"/>
                <a:gd name="T119" fmla="*/ 1649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9" h="1656">
                  <a:moveTo>
                    <a:pt x="489" y="0"/>
                  </a:moveTo>
                  <a:lnTo>
                    <a:pt x="488" y="2"/>
                  </a:lnTo>
                  <a:lnTo>
                    <a:pt x="488" y="4"/>
                  </a:lnTo>
                  <a:lnTo>
                    <a:pt x="488" y="5"/>
                  </a:lnTo>
                  <a:lnTo>
                    <a:pt x="486" y="7"/>
                  </a:lnTo>
                  <a:lnTo>
                    <a:pt x="484" y="9"/>
                  </a:lnTo>
                  <a:lnTo>
                    <a:pt x="484" y="11"/>
                  </a:lnTo>
                  <a:lnTo>
                    <a:pt x="482" y="11"/>
                  </a:lnTo>
                  <a:lnTo>
                    <a:pt x="482" y="13"/>
                  </a:lnTo>
                  <a:lnTo>
                    <a:pt x="482" y="15"/>
                  </a:lnTo>
                  <a:lnTo>
                    <a:pt x="480" y="15"/>
                  </a:lnTo>
                  <a:lnTo>
                    <a:pt x="478" y="17"/>
                  </a:lnTo>
                  <a:lnTo>
                    <a:pt x="478" y="18"/>
                  </a:lnTo>
                  <a:lnTo>
                    <a:pt x="478" y="20"/>
                  </a:lnTo>
                  <a:lnTo>
                    <a:pt x="477" y="22"/>
                  </a:lnTo>
                  <a:lnTo>
                    <a:pt x="475" y="24"/>
                  </a:lnTo>
                  <a:lnTo>
                    <a:pt x="475" y="26"/>
                  </a:lnTo>
                  <a:lnTo>
                    <a:pt x="475" y="28"/>
                  </a:lnTo>
                  <a:lnTo>
                    <a:pt x="475" y="29"/>
                  </a:lnTo>
                  <a:lnTo>
                    <a:pt x="473" y="31"/>
                  </a:lnTo>
                  <a:lnTo>
                    <a:pt x="473" y="33"/>
                  </a:lnTo>
                  <a:lnTo>
                    <a:pt x="473" y="35"/>
                  </a:lnTo>
                  <a:lnTo>
                    <a:pt x="473" y="37"/>
                  </a:lnTo>
                  <a:lnTo>
                    <a:pt x="471" y="37"/>
                  </a:lnTo>
                  <a:lnTo>
                    <a:pt x="471" y="39"/>
                  </a:lnTo>
                  <a:lnTo>
                    <a:pt x="471" y="41"/>
                  </a:lnTo>
                  <a:lnTo>
                    <a:pt x="471" y="42"/>
                  </a:lnTo>
                  <a:lnTo>
                    <a:pt x="469" y="42"/>
                  </a:lnTo>
                  <a:lnTo>
                    <a:pt x="469" y="44"/>
                  </a:lnTo>
                  <a:lnTo>
                    <a:pt x="469" y="46"/>
                  </a:lnTo>
                  <a:lnTo>
                    <a:pt x="467" y="46"/>
                  </a:lnTo>
                  <a:lnTo>
                    <a:pt x="467" y="48"/>
                  </a:lnTo>
                  <a:lnTo>
                    <a:pt x="467" y="50"/>
                  </a:lnTo>
                  <a:lnTo>
                    <a:pt x="467" y="52"/>
                  </a:lnTo>
                  <a:lnTo>
                    <a:pt x="465" y="52"/>
                  </a:lnTo>
                  <a:lnTo>
                    <a:pt x="465" y="53"/>
                  </a:lnTo>
                  <a:lnTo>
                    <a:pt x="465" y="55"/>
                  </a:lnTo>
                  <a:lnTo>
                    <a:pt x="464" y="55"/>
                  </a:lnTo>
                  <a:lnTo>
                    <a:pt x="464" y="57"/>
                  </a:lnTo>
                  <a:lnTo>
                    <a:pt x="464" y="59"/>
                  </a:lnTo>
                  <a:lnTo>
                    <a:pt x="462" y="59"/>
                  </a:lnTo>
                  <a:lnTo>
                    <a:pt x="462" y="61"/>
                  </a:lnTo>
                  <a:lnTo>
                    <a:pt x="462" y="63"/>
                  </a:lnTo>
                  <a:lnTo>
                    <a:pt x="460" y="63"/>
                  </a:lnTo>
                  <a:lnTo>
                    <a:pt x="460" y="65"/>
                  </a:lnTo>
                  <a:lnTo>
                    <a:pt x="460" y="66"/>
                  </a:lnTo>
                  <a:lnTo>
                    <a:pt x="460" y="68"/>
                  </a:lnTo>
                  <a:lnTo>
                    <a:pt x="458" y="68"/>
                  </a:lnTo>
                  <a:lnTo>
                    <a:pt x="458" y="70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6"/>
                  </a:lnTo>
                  <a:lnTo>
                    <a:pt x="454" y="77"/>
                  </a:lnTo>
                  <a:lnTo>
                    <a:pt x="452" y="77"/>
                  </a:lnTo>
                  <a:lnTo>
                    <a:pt x="452" y="79"/>
                  </a:lnTo>
                  <a:lnTo>
                    <a:pt x="452" y="81"/>
                  </a:lnTo>
                  <a:lnTo>
                    <a:pt x="451" y="81"/>
                  </a:lnTo>
                  <a:lnTo>
                    <a:pt x="451" y="83"/>
                  </a:lnTo>
                  <a:lnTo>
                    <a:pt x="451" y="85"/>
                  </a:lnTo>
                  <a:lnTo>
                    <a:pt x="449" y="85"/>
                  </a:lnTo>
                  <a:lnTo>
                    <a:pt x="449" y="87"/>
                  </a:lnTo>
                  <a:lnTo>
                    <a:pt x="449" y="89"/>
                  </a:lnTo>
                  <a:lnTo>
                    <a:pt x="449" y="90"/>
                  </a:lnTo>
                  <a:lnTo>
                    <a:pt x="447" y="90"/>
                  </a:lnTo>
                  <a:lnTo>
                    <a:pt x="447" y="92"/>
                  </a:lnTo>
                  <a:lnTo>
                    <a:pt x="447" y="94"/>
                  </a:lnTo>
                  <a:lnTo>
                    <a:pt x="447" y="96"/>
                  </a:lnTo>
                  <a:lnTo>
                    <a:pt x="445" y="96"/>
                  </a:lnTo>
                  <a:lnTo>
                    <a:pt x="445" y="98"/>
                  </a:lnTo>
                  <a:lnTo>
                    <a:pt x="445" y="100"/>
                  </a:lnTo>
                  <a:lnTo>
                    <a:pt x="445" y="101"/>
                  </a:lnTo>
                  <a:lnTo>
                    <a:pt x="443" y="101"/>
                  </a:lnTo>
                  <a:lnTo>
                    <a:pt x="443" y="103"/>
                  </a:lnTo>
                  <a:lnTo>
                    <a:pt x="443" y="105"/>
                  </a:lnTo>
                  <a:lnTo>
                    <a:pt x="443" y="107"/>
                  </a:lnTo>
                  <a:lnTo>
                    <a:pt x="441" y="107"/>
                  </a:lnTo>
                  <a:lnTo>
                    <a:pt x="441" y="109"/>
                  </a:lnTo>
                  <a:lnTo>
                    <a:pt x="441" y="111"/>
                  </a:lnTo>
                  <a:lnTo>
                    <a:pt x="441" y="113"/>
                  </a:lnTo>
                  <a:lnTo>
                    <a:pt x="441" y="114"/>
                  </a:lnTo>
                  <a:lnTo>
                    <a:pt x="441" y="116"/>
                  </a:lnTo>
                  <a:lnTo>
                    <a:pt x="441" y="118"/>
                  </a:lnTo>
                  <a:lnTo>
                    <a:pt x="441" y="120"/>
                  </a:lnTo>
                  <a:lnTo>
                    <a:pt x="443" y="120"/>
                  </a:lnTo>
                  <a:lnTo>
                    <a:pt x="443" y="122"/>
                  </a:lnTo>
                  <a:lnTo>
                    <a:pt x="443" y="120"/>
                  </a:lnTo>
                  <a:lnTo>
                    <a:pt x="443" y="122"/>
                  </a:lnTo>
                  <a:lnTo>
                    <a:pt x="445" y="122"/>
                  </a:lnTo>
                  <a:lnTo>
                    <a:pt x="445" y="124"/>
                  </a:lnTo>
                  <a:lnTo>
                    <a:pt x="447" y="124"/>
                  </a:lnTo>
                  <a:lnTo>
                    <a:pt x="449" y="124"/>
                  </a:lnTo>
                  <a:lnTo>
                    <a:pt x="449" y="125"/>
                  </a:lnTo>
                  <a:lnTo>
                    <a:pt x="449" y="127"/>
                  </a:lnTo>
                  <a:lnTo>
                    <a:pt x="449" y="129"/>
                  </a:lnTo>
                  <a:lnTo>
                    <a:pt x="451" y="129"/>
                  </a:lnTo>
                  <a:lnTo>
                    <a:pt x="451" y="131"/>
                  </a:lnTo>
                  <a:lnTo>
                    <a:pt x="452" y="129"/>
                  </a:lnTo>
                  <a:lnTo>
                    <a:pt x="452" y="131"/>
                  </a:lnTo>
                  <a:lnTo>
                    <a:pt x="452" y="133"/>
                  </a:lnTo>
                  <a:lnTo>
                    <a:pt x="452" y="135"/>
                  </a:lnTo>
                  <a:lnTo>
                    <a:pt x="451" y="137"/>
                  </a:lnTo>
                  <a:lnTo>
                    <a:pt x="451" y="138"/>
                  </a:lnTo>
                  <a:lnTo>
                    <a:pt x="451" y="140"/>
                  </a:lnTo>
                  <a:lnTo>
                    <a:pt x="451" y="142"/>
                  </a:lnTo>
                  <a:lnTo>
                    <a:pt x="452" y="142"/>
                  </a:lnTo>
                  <a:lnTo>
                    <a:pt x="452" y="144"/>
                  </a:lnTo>
                  <a:lnTo>
                    <a:pt x="454" y="146"/>
                  </a:lnTo>
                  <a:lnTo>
                    <a:pt x="454" y="148"/>
                  </a:lnTo>
                  <a:lnTo>
                    <a:pt x="456" y="148"/>
                  </a:lnTo>
                  <a:lnTo>
                    <a:pt x="458" y="148"/>
                  </a:lnTo>
                  <a:lnTo>
                    <a:pt x="458" y="149"/>
                  </a:lnTo>
                  <a:lnTo>
                    <a:pt x="460" y="149"/>
                  </a:lnTo>
                  <a:lnTo>
                    <a:pt x="460" y="151"/>
                  </a:lnTo>
                  <a:lnTo>
                    <a:pt x="458" y="151"/>
                  </a:lnTo>
                  <a:lnTo>
                    <a:pt x="458" y="153"/>
                  </a:lnTo>
                  <a:lnTo>
                    <a:pt x="458" y="155"/>
                  </a:lnTo>
                  <a:lnTo>
                    <a:pt x="456" y="155"/>
                  </a:lnTo>
                  <a:lnTo>
                    <a:pt x="456" y="157"/>
                  </a:lnTo>
                  <a:lnTo>
                    <a:pt x="456" y="159"/>
                  </a:lnTo>
                  <a:lnTo>
                    <a:pt x="456" y="161"/>
                  </a:lnTo>
                  <a:lnTo>
                    <a:pt x="456" y="162"/>
                  </a:lnTo>
                  <a:lnTo>
                    <a:pt x="456" y="164"/>
                  </a:lnTo>
                  <a:lnTo>
                    <a:pt x="458" y="164"/>
                  </a:lnTo>
                  <a:lnTo>
                    <a:pt x="460" y="164"/>
                  </a:lnTo>
                  <a:lnTo>
                    <a:pt x="462" y="164"/>
                  </a:lnTo>
                  <a:lnTo>
                    <a:pt x="462" y="166"/>
                  </a:lnTo>
                  <a:lnTo>
                    <a:pt x="462" y="168"/>
                  </a:lnTo>
                  <a:lnTo>
                    <a:pt x="460" y="168"/>
                  </a:lnTo>
                  <a:lnTo>
                    <a:pt x="460" y="170"/>
                  </a:lnTo>
                  <a:lnTo>
                    <a:pt x="460" y="172"/>
                  </a:lnTo>
                  <a:lnTo>
                    <a:pt x="460" y="173"/>
                  </a:lnTo>
                  <a:lnTo>
                    <a:pt x="460" y="175"/>
                  </a:lnTo>
                  <a:lnTo>
                    <a:pt x="458" y="175"/>
                  </a:lnTo>
                  <a:lnTo>
                    <a:pt x="458" y="177"/>
                  </a:lnTo>
                  <a:lnTo>
                    <a:pt x="458" y="179"/>
                  </a:lnTo>
                  <a:lnTo>
                    <a:pt x="460" y="179"/>
                  </a:lnTo>
                  <a:lnTo>
                    <a:pt x="460" y="181"/>
                  </a:lnTo>
                  <a:lnTo>
                    <a:pt x="462" y="183"/>
                  </a:lnTo>
                  <a:lnTo>
                    <a:pt x="462" y="185"/>
                  </a:lnTo>
                  <a:lnTo>
                    <a:pt x="462" y="186"/>
                  </a:lnTo>
                  <a:lnTo>
                    <a:pt x="462" y="188"/>
                  </a:lnTo>
                  <a:lnTo>
                    <a:pt x="462" y="190"/>
                  </a:lnTo>
                  <a:lnTo>
                    <a:pt x="462" y="192"/>
                  </a:lnTo>
                  <a:lnTo>
                    <a:pt x="462" y="194"/>
                  </a:lnTo>
                  <a:lnTo>
                    <a:pt x="464" y="194"/>
                  </a:lnTo>
                  <a:lnTo>
                    <a:pt x="464" y="196"/>
                  </a:lnTo>
                  <a:lnTo>
                    <a:pt x="464" y="198"/>
                  </a:lnTo>
                  <a:lnTo>
                    <a:pt x="464" y="199"/>
                  </a:lnTo>
                  <a:lnTo>
                    <a:pt x="465" y="199"/>
                  </a:lnTo>
                  <a:lnTo>
                    <a:pt x="465" y="201"/>
                  </a:lnTo>
                  <a:lnTo>
                    <a:pt x="467" y="201"/>
                  </a:lnTo>
                  <a:lnTo>
                    <a:pt x="467" y="203"/>
                  </a:lnTo>
                  <a:lnTo>
                    <a:pt x="469" y="203"/>
                  </a:lnTo>
                  <a:lnTo>
                    <a:pt x="471" y="203"/>
                  </a:lnTo>
                  <a:lnTo>
                    <a:pt x="471" y="205"/>
                  </a:lnTo>
                  <a:lnTo>
                    <a:pt x="471" y="207"/>
                  </a:lnTo>
                  <a:lnTo>
                    <a:pt x="471" y="209"/>
                  </a:lnTo>
                  <a:lnTo>
                    <a:pt x="471" y="210"/>
                  </a:lnTo>
                  <a:lnTo>
                    <a:pt x="471" y="212"/>
                  </a:lnTo>
                  <a:lnTo>
                    <a:pt x="469" y="212"/>
                  </a:lnTo>
                  <a:lnTo>
                    <a:pt x="469" y="214"/>
                  </a:lnTo>
                  <a:lnTo>
                    <a:pt x="469" y="216"/>
                  </a:lnTo>
                  <a:lnTo>
                    <a:pt x="469" y="218"/>
                  </a:lnTo>
                  <a:lnTo>
                    <a:pt x="467" y="218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7" y="223"/>
                  </a:lnTo>
                  <a:lnTo>
                    <a:pt x="465" y="223"/>
                  </a:lnTo>
                  <a:lnTo>
                    <a:pt x="465" y="225"/>
                  </a:lnTo>
                  <a:lnTo>
                    <a:pt x="465" y="227"/>
                  </a:lnTo>
                  <a:lnTo>
                    <a:pt x="467" y="227"/>
                  </a:lnTo>
                  <a:lnTo>
                    <a:pt x="467" y="229"/>
                  </a:lnTo>
                  <a:lnTo>
                    <a:pt x="465" y="229"/>
                  </a:lnTo>
                  <a:lnTo>
                    <a:pt x="465" y="231"/>
                  </a:lnTo>
                  <a:lnTo>
                    <a:pt x="465" y="233"/>
                  </a:lnTo>
                  <a:lnTo>
                    <a:pt x="464" y="233"/>
                  </a:lnTo>
                  <a:lnTo>
                    <a:pt x="464" y="234"/>
                  </a:lnTo>
                  <a:lnTo>
                    <a:pt x="464" y="236"/>
                  </a:lnTo>
                  <a:lnTo>
                    <a:pt x="464" y="238"/>
                  </a:lnTo>
                  <a:lnTo>
                    <a:pt x="462" y="240"/>
                  </a:lnTo>
                  <a:lnTo>
                    <a:pt x="462" y="242"/>
                  </a:lnTo>
                  <a:lnTo>
                    <a:pt x="462" y="244"/>
                  </a:lnTo>
                  <a:lnTo>
                    <a:pt x="462" y="246"/>
                  </a:lnTo>
                  <a:lnTo>
                    <a:pt x="460" y="246"/>
                  </a:lnTo>
                  <a:lnTo>
                    <a:pt x="460" y="247"/>
                  </a:lnTo>
                  <a:lnTo>
                    <a:pt x="460" y="249"/>
                  </a:lnTo>
                  <a:lnTo>
                    <a:pt x="460" y="251"/>
                  </a:lnTo>
                  <a:lnTo>
                    <a:pt x="458" y="251"/>
                  </a:lnTo>
                  <a:lnTo>
                    <a:pt x="458" y="253"/>
                  </a:lnTo>
                  <a:lnTo>
                    <a:pt x="458" y="255"/>
                  </a:lnTo>
                  <a:lnTo>
                    <a:pt x="458" y="257"/>
                  </a:lnTo>
                  <a:lnTo>
                    <a:pt x="456" y="257"/>
                  </a:lnTo>
                  <a:lnTo>
                    <a:pt x="456" y="258"/>
                  </a:lnTo>
                  <a:lnTo>
                    <a:pt x="456" y="260"/>
                  </a:lnTo>
                  <a:lnTo>
                    <a:pt x="454" y="262"/>
                  </a:lnTo>
                  <a:lnTo>
                    <a:pt x="454" y="264"/>
                  </a:lnTo>
                  <a:lnTo>
                    <a:pt x="454" y="266"/>
                  </a:lnTo>
                  <a:lnTo>
                    <a:pt x="452" y="268"/>
                  </a:lnTo>
                  <a:lnTo>
                    <a:pt x="452" y="270"/>
                  </a:lnTo>
                  <a:lnTo>
                    <a:pt x="452" y="271"/>
                  </a:lnTo>
                  <a:lnTo>
                    <a:pt x="451" y="271"/>
                  </a:lnTo>
                  <a:lnTo>
                    <a:pt x="451" y="273"/>
                  </a:lnTo>
                  <a:lnTo>
                    <a:pt x="451" y="275"/>
                  </a:lnTo>
                  <a:lnTo>
                    <a:pt x="451" y="277"/>
                  </a:lnTo>
                  <a:lnTo>
                    <a:pt x="449" y="279"/>
                  </a:lnTo>
                  <a:lnTo>
                    <a:pt x="449" y="281"/>
                  </a:lnTo>
                  <a:lnTo>
                    <a:pt x="449" y="282"/>
                  </a:lnTo>
                  <a:lnTo>
                    <a:pt x="447" y="282"/>
                  </a:lnTo>
                  <a:lnTo>
                    <a:pt x="447" y="284"/>
                  </a:lnTo>
                  <a:lnTo>
                    <a:pt x="447" y="286"/>
                  </a:lnTo>
                  <a:lnTo>
                    <a:pt x="447" y="288"/>
                  </a:lnTo>
                  <a:lnTo>
                    <a:pt x="447" y="290"/>
                  </a:lnTo>
                  <a:lnTo>
                    <a:pt x="445" y="290"/>
                  </a:lnTo>
                  <a:lnTo>
                    <a:pt x="445" y="292"/>
                  </a:lnTo>
                  <a:lnTo>
                    <a:pt x="445" y="294"/>
                  </a:lnTo>
                  <a:lnTo>
                    <a:pt x="445" y="295"/>
                  </a:lnTo>
                  <a:lnTo>
                    <a:pt x="445" y="297"/>
                  </a:lnTo>
                  <a:lnTo>
                    <a:pt x="443" y="297"/>
                  </a:lnTo>
                  <a:lnTo>
                    <a:pt x="443" y="299"/>
                  </a:lnTo>
                  <a:lnTo>
                    <a:pt x="443" y="301"/>
                  </a:lnTo>
                  <a:lnTo>
                    <a:pt x="443" y="303"/>
                  </a:lnTo>
                  <a:lnTo>
                    <a:pt x="443" y="305"/>
                  </a:lnTo>
                  <a:lnTo>
                    <a:pt x="443" y="306"/>
                  </a:lnTo>
                  <a:lnTo>
                    <a:pt x="441" y="306"/>
                  </a:lnTo>
                  <a:lnTo>
                    <a:pt x="441" y="308"/>
                  </a:lnTo>
                  <a:lnTo>
                    <a:pt x="441" y="310"/>
                  </a:lnTo>
                  <a:lnTo>
                    <a:pt x="441" y="312"/>
                  </a:lnTo>
                  <a:lnTo>
                    <a:pt x="440" y="312"/>
                  </a:lnTo>
                  <a:lnTo>
                    <a:pt x="440" y="314"/>
                  </a:lnTo>
                  <a:lnTo>
                    <a:pt x="440" y="316"/>
                  </a:lnTo>
                  <a:lnTo>
                    <a:pt x="440" y="318"/>
                  </a:lnTo>
                  <a:lnTo>
                    <a:pt x="440" y="319"/>
                  </a:lnTo>
                  <a:lnTo>
                    <a:pt x="440" y="321"/>
                  </a:lnTo>
                  <a:lnTo>
                    <a:pt x="440" y="323"/>
                  </a:lnTo>
                  <a:lnTo>
                    <a:pt x="440" y="325"/>
                  </a:lnTo>
                  <a:lnTo>
                    <a:pt x="440" y="327"/>
                  </a:lnTo>
                  <a:lnTo>
                    <a:pt x="440" y="329"/>
                  </a:lnTo>
                  <a:lnTo>
                    <a:pt x="441" y="329"/>
                  </a:lnTo>
                  <a:lnTo>
                    <a:pt x="441" y="330"/>
                  </a:lnTo>
                  <a:lnTo>
                    <a:pt x="441" y="332"/>
                  </a:lnTo>
                  <a:lnTo>
                    <a:pt x="443" y="332"/>
                  </a:lnTo>
                  <a:lnTo>
                    <a:pt x="443" y="334"/>
                  </a:lnTo>
                  <a:lnTo>
                    <a:pt x="443" y="336"/>
                  </a:lnTo>
                  <a:lnTo>
                    <a:pt x="443" y="338"/>
                  </a:lnTo>
                  <a:lnTo>
                    <a:pt x="445" y="338"/>
                  </a:lnTo>
                  <a:lnTo>
                    <a:pt x="445" y="340"/>
                  </a:lnTo>
                  <a:lnTo>
                    <a:pt x="445" y="338"/>
                  </a:lnTo>
                  <a:lnTo>
                    <a:pt x="447" y="338"/>
                  </a:lnTo>
                  <a:lnTo>
                    <a:pt x="447" y="336"/>
                  </a:lnTo>
                  <a:lnTo>
                    <a:pt x="447" y="338"/>
                  </a:lnTo>
                  <a:lnTo>
                    <a:pt x="447" y="340"/>
                  </a:lnTo>
                  <a:lnTo>
                    <a:pt x="445" y="340"/>
                  </a:lnTo>
                  <a:lnTo>
                    <a:pt x="443" y="340"/>
                  </a:lnTo>
                  <a:lnTo>
                    <a:pt x="441" y="340"/>
                  </a:lnTo>
                  <a:lnTo>
                    <a:pt x="441" y="342"/>
                  </a:lnTo>
                  <a:lnTo>
                    <a:pt x="440" y="342"/>
                  </a:lnTo>
                  <a:lnTo>
                    <a:pt x="438" y="343"/>
                  </a:lnTo>
                  <a:lnTo>
                    <a:pt x="436" y="343"/>
                  </a:lnTo>
                  <a:lnTo>
                    <a:pt x="436" y="345"/>
                  </a:lnTo>
                  <a:lnTo>
                    <a:pt x="434" y="347"/>
                  </a:lnTo>
                  <a:lnTo>
                    <a:pt x="434" y="349"/>
                  </a:lnTo>
                  <a:lnTo>
                    <a:pt x="432" y="349"/>
                  </a:lnTo>
                  <a:lnTo>
                    <a:pt x="432" y="351"/>
                  </a:lnTo>
                  <a:lnTo>
                    <a:pt x="432" y="353"/>
                  </a:lnTo>
                  <a:lnTo>
                    <a:pt x="430" y="353"/>
                  </a:lnTo>
                  <a:lnTo>
                    <a:pt x="430" y="354"/>
                  </a:lnTo>
                  <a:lnTo>
                    <a:pt x="430" y="356"/>
                  </a:lnTo>
                  <a:lnTo>
                    <a:pt x="430" y="358"/>
                  </a:lnTo>
                  <a:lnTo>
                    <a:pt x="428" y="358"/>
                  </a:lnTo>
                  <a:lnTo>
                    <a:pt x="428" y="360"/>
                  </a:lnTo>
                  <a:lnTo>
                    <a:pt x="428" y="362"/>
                  </a:lnTo>
                  <a:lnTo>
                    <a:pt x="428" y="364"/>
                  </a:lnTo>
                  <a:lnTo>
                    <a:pt x="428" y="366"/>
                  </a:lnTo>
                  <a:lnTo>
                    <a:pt x="428" y="367"/>
                  </a:lnTo>
                  <a:lnTo>
                    <a:pt x="428" y="369"/>
                  </a:lnTo>
                  <a:lnTo>
                    <a:pt x="428" y="371"/>
                  </a:lnTo>
                  <a:lnTo>
                    <a:pt x="428" y="373"/>
                  </a:lnTo>
                  <a:lnTo>
                    <a:pt x="428" y="375"/>
                  </a:lnTo>
                  <a:lnTo>
                    <a:pt x="427" y="375"/>
                  </a:lnTo>
                  <a:lnTo>
                    <a:pt x="427" y="377"/>
                  </a:lnTo>
                  <a:lnTo>
                    <a:pt x="427" y="378"/>
                  </a:lnTo>
                  <a:lnTo>
                    <a:pt x="425" y="378"/>
                  </a:lnTo>
                  <a:lnTo>
                    <a:pt x="425" y="380"/>
                  </a:lnTo>
                  <a:lnTo>
                    <a:pt x="425" y="382"/>
                  </a:lnTo>
                  <a:lnTo>
                    <a:pt x="423" y="382"/>
                  </a:lnTo>
                  <a:lnTo>
                    <a:pt x="423" y="384"/>
                  </a:lnTo>
                  <a:lnTo>
                    <a:pt x="423" y="386"/>
                  </a:lnTo>
                  <a:lnTo>
                    <a:pt x="423" y="388"/>
                  </a:lnTo>
                  <a:lnTo>
                    <a:pt x="423" y="390"/>
                  </a:lnTo>
                  <a:lnTo>
                    <a:pt x="421" y="390"/>
                  </a:lnTo>
                  <a:lnTo>
                    <a:pt x="421" y="391"/>
                  </a:lnTo>
                  <a:lnTo>
                    <a:pt x="421" y="393"/>
                  </a:lnTo>
                  <a:lnTo>
                    <a:pt x="421" y="395"/>
                  </a:lnTo>
                  <a:lnTo>
                    <a:pt x="421" y="397"/>
                  </a:lnTo>
                  <a:lnTo>
                    <a:pt x="421" y="399"/>
                  </a:lnTo>
                  <a:lnTo>
                    <a:pt x="421" y="401"/>
                  </a:lnTo>
                  <a:lnTo>
                    <a:pt x="421" y="402"/>
                  </a:lnTo>
                  <a:lnTo>
                    <a:pt x="421" y="404"/>
                  </a:lnTo>
                  <a:lnTo>
                    <a:pt x="421" y="406"/>
                  </a:lnTo>
                  <a:lnTo>
                    <a:pt x="421" y="408"/>
                  </a:lnTo>
                  <a:lnTo>
                    <a:pt x="419" y="408"/>
                  </a:lnTo>
                  <a:lnTo>
                    <a:pt x="419" y="410"/>
                  </a:lnTo>
                  <a:lnTo>
                    <a:pt x="419" y="412"/>
                  </a:lnTo>
                  <a:lnTo>
                    <a:pt x="417" y="412"/>
                  </a:lnTo>
                  <a:lnTo>
                    <a:pt x="417" y="414"/>
                  </a:lnTo>
                  <a:lnTo>
                    <a:pt x="416" y="415"/>
                  </a:lnTo>
                  <a:lnTo>
                    <a:pt x="416" y="417"/>
                  </a:lnTo>
                  <a:lnTo>
                    <a:pt x="414" y="417"/>
                  </a:lnTo>
                  <a:lnTo>
                    <a:pt x="414" y="419"/>
                  </a:lnTo>
                  <a:lnTo>
                    <a:pt x="414" y="421"/>
                  </a:lnTo>
                  <a:lnTo>
                    <a:pt x="412" y="421"/>
                  </a:lnTo>
                  <a:lnTo>
                    <a:pt x="412" y="423"/>
                  </a:lnTo>
                  <a:lnTo>
                    <a:pt x="412" y="425"/>
                  </a:lnTo>
                  <a:lnTo>
                    <a:pt x="410" y="425"/>
                  </a:lnTo>
                  <a:lnTo>
                    <a:pt x="410" y="427"/>
                  </a:lnTo>
                  <a:lnTo>
                    <a:pt x="410" y="428"/>
                  </a:lnTo>
                  <a:lnTo>
                    <a:pt x="408" y="428"/>
                  </a:lnTo>
                  <a:lnTo>
                    <a:pt x="408" y="430"/>
                  </a:lnTo>
                  <a:lnTo>
                    <a:pt x="408" y="432"/>
                  </a:lnTo>
                  <a:lnTo>
                    <a:pt x="408" y="434"/>
                  </a:lnTo>
                  <a:lnTo>
                    <a:pt x="406" y="436"/>
                  </a:lnTo>
                  <a:lnTo>
                    <a:pt x="406" y="438"/>
                  </a:lnTo>
                  <a:lnTo>
                    <a:pt x="406" y="439"/>
                  </a:lnTo>
                  <a:lnTo>
                    <a:pt x="404" y="439"/>
                  </a:lnTo>
                  <a:lnTo>
                    <a:pt x="404" y="441"/>
                  </a:lnTo>
                  <a:lnTo>
                    <a:pt x="404" y="443"/>
                  </a:lnTo>
                  <a:lnTo>
                    <a:pt x="404" y="445"/>
                  </a:lnTo>
                  <a:lnTo>
                    <a:pt x="403" y="445"/>
                  </a:lnTo>
                  <a:lnTo>
                    <a:pt x="403" y="447"/>
                  </a:lnTo>
                  <a:lnTo>
                    <a:pt x="403" y="449"/>
                  </a:lnTo>
                  <a:lnTo>
                    <a:pt x="401" y="451"/>
                  </a:lnTo>
                  <a:lnTo>
                    <a:pt x="401" y="452"/>
                  </a:lnTo>
                  <a:lnTo>
                    <a:pt x="399" y="454"/>
                  </a:lnTo>
                  <a:lnTo>
                    <a:pt x="399" y="456"/>
                  </a:lnTo>
                  <a:lnTo>
                    <a:pt x="397" y="458"/>
                  </a:lnTo>
                  <a:lnTo>
                    <a:pt x="397" y="460"/>
                  </a:lnTo>
                  <a:lnTo>
                    <a:pt x="395" y="462"/>
                  </a:lnTo>
                  <a:lnTo>
                    <a:pt x="395" y="463"/>
                  </a:lnTo>
                  <a:lnTo>
                    <a:pt x="393" y="465"/>
                  </a:lnTo>
                  <a:lnTo>
                    <a:pt x="393" y="467"/>
                  </a:lnTo>
                  <a:lnTo>
                    <a:pt x="392" y="467"/>
                  </a:lnTo>
                  <a:lnTo>
                    <a:pt x="392" y="469"/>
                  </a:lnTo>
                  <a:lnTo>
                    <a:pt x="392" y="471"/>
                  </a:lnTo>
                  <a:lnTo>
                    <a:pt x="390" y="473"/>
                  </a:lnTo>
                  <a:lnTo>
                    <a:pt x="390" y="475"/>
                  </a:lnTo>
                  <a:lnTo>
                    <a:pt x="390" y="476"/>
                  </a:lnTo>
                  <a:lnTo>
                    <a:pt x="388" y="476"/>
                  </a:lnTo>
                  <a:lnTo>
                    <a:pt x="388" y="478"/>
                  </a:lnTo>
                  <a:lnTo>
                    <a:pt x="388" y="480"/>
                  </a:lnTo>
                  <a:lnTo>
                    <a:pt x="388" y="482"/>
                  </a:lnTo>
                  <a:lnTo>
                    <a:pt x="386" y="482"/>
                  </a:lnTo>
                  <a:lnTo>
                    <a:pt x="386" y="484"/>
                  </a:lnTo>
                  <a:lnTo>
                    <a:pt x="386" y="486"/>
                  </a:lnTo>
                  <a:lnTo>
                    <a:pt x="386" y="487"/>
                  </a:lnTo>
                  <a:lnTo>
                    <a:pt x="384" y="487"/>
                  </a:lnTo>
                  <a:lnTo>
                    <a:pt x="384" y="489"/>
                  </a:lnTo>
                  <a:lnTo>
                    <a:pt x="384" y="491"/>
                  </a:lnTo>
                  <a:lnTo>
                    <a:pt x="384" y="493"/>
                  </a:lnTo>
                  <a:lnTo>
                    <a:pt x="382" y="493"/>
                  </a:lnTo>
                  <a:lnTo>
                    <a:pt x="382" y="495"/>
                  </a:lnTo>
                  <a:lnTo>
                    <a:pt x="382" y="497"/>
                  </a:lnTo>
                  <a:lnTo>
                    <a:pt x="382" y="499"/>
                  </a:lnTo>
                  <a:lnTo>
                    <a:pt x="380" y="499"/>
                  </a:lnTo>
                  <a:lnTo>
                    <a:pt x="380" y="500"/>
                  </a:lnTo>
                  <a:lnTo>
                    <a:pt x="380" y="502"/>
                  </a:lnTo>
                  <a:lnTo>
                    <a:pt x="380" y="504"/>
                  </a:lnTo>
                  <a:lnTo>
                    <a:pt x="379" y="504"/>
                  </a:lnTo>
                  <a:lnTo>
                    <a:pt x="379" y="506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7" y="511"/>
                  </a:lnTo>
                  <a:lnTo>
                    <a:pt x="377" y="513"/>
                  </a:lnTo>
                  <a:lnTo>
                    <a:pt x="377" y="515"/>
                  </a:lnTo>
                  <a:lnTo>
                    <a:pt x="375" y="515"/>
                  </a:lnTo>
                  <a:lnTo>
                    <a:pt x="375" y="517"/>
                  </a:lnTo>
                  <a:lnTo>
                    <a:pt x="375" y="519"/>
                  </a:lnTo>
                  <a:lnTo>
                    <a:pt x="373" y="521"/>
                  </a:lnTo>
                  <a:lnTo>
                    <a:pt x="373" y="523"/>
                  </a:lnTo>
                  <a:lnTo>
                    <a:pt x="373" y="524"/>
                  </a:lnTo>
                  <a:lnTo>
                    <a:pt x="371" y="524"/>
                  </a:lnTo>
                  <a:lnTo>
                    <a:pt x="371" y="526"/>
                  </a:lnTo>
                  <a:lnTo>
                    <a:pt x="371" y="528"/>
                  </a:lnTo>
                  <a:lnTo>
                    <a:pt x="369" y="528"/>
                  </a:lnTo>
                  <a:lnTo>
                    <a:pt x="369" y="530"/>
                  </a:lnTo>
                  <a:lnTo>
                    <a:pt x="369" y="532"/>
                  </a:lnTo>
                  <a:lnTo>
                    <a:pt x="368" y="534"/>
                  </a:lnTo>
                  <a:lnTo>
                    <a:pt x="368" y="535"/>
                  </a:lnTo>
                  <a:lnTo>
                    <a:pt x="368" y="537"/>
                  </a:lnTo>
                  <a:lnTo>
                    <a:pt x="366" y="537"/>
                  </a:lnTo>
                  <a:lnTo>
                    <a:pt x="366" y="539"/>
                  </a:lnTo>
                  <a:lnTo>
                    <a:pt x="366" y="541"/>
                  </a:lnTo>
                  <a:lnTo>
                    <a:pt x="366" y="543"/>
                  </a:lnTo>
                  <a:lnTo>
                    <a:pt x="364" y="543"/>
                  </a:lnTo>
                  <a:lnTo>
                    <a:pt x="364" y="545"/>
                  </a:lnTo>
                  <a:lnTo>
                    <a:pt x="364" y="547"/>
                  </a:lnTo>
                  <a:lnTo>
                    <a:pt x="362" y="548"/>
                  </a:lnTo>
                  <a:lnTo>
                    <a:pt x="362" y="550"/>
                  </a:lnTo>
                  <a:lnTo>
                    <a:pt x="362" y="552"/>
                  </a:lnTo>
                  <a:lnTo>
                    <a:pt x="360" y="552"/>
                  </a:lnTo>
                  <a:lnTo>
                    <a:pt x="360" y="554"/>
                  </a:lnTo>
                  <a:lnTo>
                    <a:pt x="360" y="556"/>
                  </a:lnTo>
                  <a:lnTo>
                    <a:pt x="358" y="558"/>
                  </a:lnTo>
                  <a:lnTo>
                    <a:pt x="358" y="559"/>
                  </a:lnTo>
                  <a:lnTo>
                    <a:pt x="358" y="561"/>
                  </a:lnTo>
                  <a:lnTo>
                    <a:pt x="356" y="561"/>
                  </a:lnTo>
                  <a:lnTo>
                    <a:pt x="356" y="563"/>
                  </a:lnTo>
                  <a:lnTo>
                    <a:pt x="356" y="565"/>
                  </a:lnTo>
                  <a:lnTo>
                    <a:pt x="355" y="567"/>
                  </a:lnTo>
                  <a:lnTo>
                    <a:pt x="355" y="569"/>
                  </a:lnTo>
                  <a:lnTo>
                    <a:pt x="355" y="571"/>
                  </a:lnTo>
                  <a:lnTo>
                    <a:pt x="353" y="572"/>
                  </a:lnTo>
                  <a:lnTo>
                    <a:pt x="351" y="574"/>
                  </a:lnTo>
                  <a:lnTo>
                    <a:pt x="351" y="576"/>
                  </a:lnTo>
                  <a:lnTo>
                    <a:pt x="349" y="578"/>
                  </a:lnTo>
                  <a:lnTo>
                    <a:pt x="349" y="580"/>
                  </a:lnTo>
                  <a:lnTo>
                    <a:pt x="347" y="580"/>
                  </a:lnTo>
                  <a:lnTo>
                    <a:pt x="347" y="582"/>
                  </a:lnTo>
                  <a:lnTo>
                    <a:pt x="347" y="583"/>
                  </a:lnTo>
                  <a:lnTo>
                    <a:pt x="347" y="585"/>
                  </a:lnTo>
                  <a:lnTo>
                    <a:pt x="345" y="585"/>
                  </a:lnTo>
                  <a:lnTo>
                    <a:pt x="345" y="587"/>
                  </a:lnTo>
                  <a:lnTo>
                    <a:pt x="345" y="589"/>
                  </a:lnTo>
                  <a:lnTo>
                    <a:pt x="344" y="591"/>
                  </a:lnTo>
                  <a:lnTo>
                    <a:pt x="344" y="593"/>
                  </a:lnTo>
                  <a:lnTo>
                    <a:pt x="344" y="595"/>
                  </a:lnTo>
                  <a:lnTo>
                    <a:pt x="342" y="595"/>
                  </a:lnTo>
                  <a:lnTo>
                    <a:pt x="342" y="596"/>
                  </a:lnTo>
                  <a:lnTo>
                    <a:pt x="342" y="598"/>
                  </a:lnTo>
                  <a:lnTo>
                    <a:pt x="340" y="600"/>
                  </a:lnTo>
                  <a:lnTo>
                    <a:pt x="340" y="602"/>
                  </a:lnTo>
                  <a:lnTo>
                    <a:pt x="340" y="604"/>
                  </a:lnTo>
                  <a:lnTo>
                    <a:pt x="338" y="604"/>
                  </a:lnTo>
                  <a:lnTo>
                    <a:pt x="338" y="606"/>
                  </a:lnTo>
                  <a:lnTo>
                    <a:pt x="338" y="607"/>
                  </a:lnTo>
                  <a:lnTo>
                    <a:pt x="336" y="607"/>
                  </a:lnTo>
                  <a:lnTo>
                    <a:pt x="336" y="609"/>
                  </a:lnTo>
                  <a:lnTo>
                    <a:pt x="336" y="611"/>
                  </a:lnTo>
                  <a:lnTo>
                    <a:pt x="334" y="611"/>
                  </a:lnTo>
                  <a:lnTo>
                    <a:pt x="334" y="613"/>
                  </a:lnTo>
                  <a:lnTo>
                    <a:pt x="334" y="615"/>
                  </a:lnTo>
                  <a:lnTo>
                    <a:pt x="332" y="617"/>
                  </a:lnTo>
                  <a:lnTo>
                    <a:pt x="332" y="619"/>
                  </a:lnTo>
                  <a:lnTo>
                    <a:pt x="332" y="620"/>
                  </a:lnTo>
                  <a:lnTo>
                    <a:pt x="331" y="620"/>
                  </a:lnTo>
                  <a:lnTo>
                    <a:pt x="331" y="622"/>
                  </a:lnTo>
                  <a:lnTo>
                    <a:pt x="331" y="624"/>
                  </a:lnTo>
                  <a:lnTo>
                    <a:pt x="331" y="626"/>
                  </a:lnTo>
                  <a:lnTo>
                    <a:pt x="329" y="626"/>
                  </a:lnTo>
                  <a:lnTo>
                    <a:pt x="329" y="628"/>
                  </a:lnTo>
                  <a:lnTo>
                    <a:pt x="329" y="630"/>
                  </a:lnTo>
                  <a:lnTo>
                    <a:pt x="329" y="631"/>
                  </a:lnTo>
                  <a:lnTo>
                    <a:pt x="329" y="633"/>
                  </a:lnTo>
                  <a:lnTo>
                    <a:pt x="327" y="633"/>
                  </a:lnTo>
                  <a:lnTo>
                    <a:pt x="327" y="635"/>
                  </a:lnTo>
                  <a:lnTo>
                    <a:pt x="327" y="637"/>
                  </a:lnTo>
                  <a:lnTo>
                    <a:pt x="327" y="639"/>
                  </a:lnTo>
                  <a:lnTo>
                    <a:pt x="325" y="639"/>
                  </a:lnTo>
                  <a:lnTo>
                    <a:pt x="325" y="641"/>
                  </a:lnTo>
                  <a:lnTo>
                    <a:pt x="325" y="643"/>
                  </a:lnTo>
                  <a:lnTo>
                    <a:pt x="325" y="644"/>
                  </a:lnTo>
                  <a:lnTo>
                    <a:pt x="323" y="646"/>
                  </a:lnTo>
                  <a:lnTo>
                    <a:pt x="323" y="648"/>
                  </a:lnTo>
                  <a:lnTo>
                    <a:pt x="323" y="650"/>
                  </a:lnTo>
                  <a:lnTo>
                    <a:pt x="323" y="652"/>
                  </a:lnTo>
                  <a:lnTo>
                    <a:pt x="323" y="654"/>
                  </a:lnTo>
                  <a:lnTo>
                    <a:pt x="321" y="656"/>
                  </a:lnTo>
                  <a:lnTo>
                    <a:pt x="321" y="657"/>
                  </a:lnTo>
                  <a:lnTo>
                    <a:pt x="321" y="659"/>
                  </a:lnTo>
                  <a:lnTo>
                    <a:pt x="321" y="661"/>
                  </a:lnTo>
                  <a:lnTo>
                    <a:pt x="321" y="663"/>
                  </a:lnTo>
                  <a:lnTo>
                    <a:pt x="321" y="665"/>
                  </a:lnTo>
                  <a:lnTo>
                    <a:pt x="323" y="667"/>
                  </a:lnTo>
                  <a:lnTo>
                    <a:pt x="321" y="667"/>
                  </a:lnTo>
                  <a:lnTo>
                    <a:pt x="321" y="668"/>
                  </a:lnTo>
                  <a:lnTo>
                    <a:pt x="321" y="670"/>
                  </a:lnTo>
                  <a:lnTo>
                    <a:pt x="320" y="672"/>
                  </a:lnTo>
                  <a:lnTo>
                    <a:pt x="320" y="674"/>
                  </a:lnTo>
                  <a:lnTo>
                    <a:pt x="318" y="674"/>
                  </a:lnTo>
                  <a:lnTo>
                    <a:pt x="318" y="676"/>
                  </a:lnTo>
                  <a:lnTo>
                    <a:pt x="318" y="678"/>
                  </a:lnTo>
                  <a:lnTo>
                    <a:pt x="318" y="680"/>
                  </a:lnTo>
                  <a:lnTo>
                    <a:pt x="316" y="680"/>
                  </a:lnTo>
                  <a:lnTo>
                    <a:pt x="316" y="681"/>
                  </a:lnTo>
                  <a:lnTo>
                    <a:pt x="316" y="683"/>
                  </a:lnTo>
                  <a:lnTo>
                    <a:pt x="314" y="683"/>
                  </a:lnTo>
                  <a:lnTo>
                    <a:pt x="314" y="685"/>
                  </a:lnTo>
                  <a:lnTo>
                    <a:pt x="314" y="687"/>
                  </a:lnTo>
                  <a:lnTo>
                    <a:pt x="312" y="689"/>
                  </a:lnTo>
                  <a:lnTo>
                    <a:pt x="312" y="691"/>
                  </a:lnTo>
                  <a:lnTo>
                    <a:pt x="312" y="692"/>
                  </a:lnTo>
                  <a:lnTo>
                    <a:pt x="310" y="694"/>
                  </a:lnTo>
                  <a:lnTo>
                    <a:pt x="310" y="696"/>
                  </a:lnTo>
                  <a:lnTo>
                    <a:pt x="308" y="696"/>
                  </a:lnTo>
                  <a:lnTo>
                    <a:pt x="308" y="698"/>
                  </a:lnTo>
                  <a:lnTo>
                    <a:pt x="308" y="700"/>
                  </a:lnTo>
                  <a:lnTo>
                    <a:pt x="307" y="702"/>
                  </a:lnTo>
                  <a:lnTo>
                    <a:pt x="307" y="704"/>
                  </a:lnTo>
                  <a:lnTo>
                    <a:pt x="305" y="705"/>
                  </a:lnTo>
                  <a:lnTo>
                    <a:pt x="305" y="707"/>
                  </a:lnTo>
                  <a:lnTo>
                    <a:pt x="303" y="709"/>
                  </a:lnTo>
                  <a:lnTo>
                    <a:pt x="303" y="711"/>
                  </a:lnTo>
                  <a:lnTo>
                    <a:pt x="303" y="713"/>
                  </a:lnTo>
                  <a:lnTo>
                    <a:pt x="301" y="715"/>
                  </a:lnTo>
                  <a:lnTo>
                    <a:pt x="301" y="716"/>
                  </a:lnTo>
                  <a:lnTo>
                    <a:pt x="301" y="718"/>
                  </a:lnTo>
                  <a:lnTo>
                    <a:pt x="299" y="720"/>
                  </a:lnTo>
                  <a:lnTo>
                    <a:pt x="299" y="722"/>
                  </a:lnTo>
                  <a:lnTo>
                    <a:pt x="297" y="724"/>
                  </a:lnTo>
                  <a:lnTo>
                    <a:pt x="297" y="726"/>
                  </a:lnTo>
                  <a:lnTo>
                    <a:pt x="296" y="728"/>
                  </a:lnTo>
                  <a:lnTo>
                    <a:pt x="296" y="729"/>
                  </a:lnTo>
                  <a:lnTo>
                    <a:pt x="294" y="729"/>
                  </a:lnTo>
                  <a:lnTo>
                    <a:pt x="294" y="731"/>
                  </a:lnTo>
                  <a:lnTo>
                    <a:pt x="294" y="733"/>
                  </a:lnTo>
                  <a:lnTo>
                    <a:pt x="292" y="735"/>
                  </a:lnTo>
                  <a:lnTo>
                    <a:pt x="292" y="737"/>
                  </a:lnTo>
                  <a:lnTo>
                    <a:pt x="292" y="739"/>
                  </a:lnTo>
                  <a:lnTo>
                    <a:pt x="290" y="740"/>
                  </a:lnTo>
                  <a:lnTo>
                    <a:pt x="290" y="742"/>
                  </a:lnTo>
                  <a:lnTo>
                    <a:pt x="290" y="744"/>
                  </a:lnTo>
                  <a:lnTo>
                    <a:pt x="290" y="746"/>
                  </a:lnTo>
                  <a:lnTo>
                    <a:pt x="288" y="748"/>
                  </a:lnTo>
                  <a:lnTo>
                    <a:pt x="288" y="750"/>
                  </a:lnTo>
                  <a:lnTo>
                    <a:pt x="288" y="752"/>
                  </a:lnTo>
                  <a:lnTo>
                    <a:pt x="288" y="753"/>
                  </a:lnTo>
                  <a:lnTo>
                    <a:pt x="286" y="753"/>
                  </a:lnTo>
                  <a:lnTo>
                    <a:pt x="286" y="755"/>
                  </a:lnTo>
                  <a:lnTo>
                    <a:pt x="286" y="757"/>
                  </a:lnTo>
                  <a:lnTo>
                    <a:pt x="286" y="759"/>
                  </a:lnTo>
                  <a:lnTo>
                    <a:pt x="286" y="761"/>
                  </a:lnTo>
                  <a:lnTo>
                    <a:pt x="284" y="766"/>
                  </a:lnTo>
                  <a:lnTo>
                    <a:pt x="284" y="768"/>
                  </a:lnTo>
                  <a:lnTo>
                    <a:pt x="283" y="770"/>
                  </a:lnTo>
                  <a:lnTo>
                    <a:pt x="283" y="774"/>
                  </a:lnTo>
                  <a:lnTo>
                    <a:pt x="281" y="777"/>
                  </a:lnTo>
                  <a:lnTo>
                    <a:pt x="281" y="781"/>
                  </a:lnTo>
                  <a:lnTo>
                    <a:pt x="281" y="785"/>
                  </a:lnTo>
                  <a:lnTo>
                    <a:pt x="279" y="788"/>
                  </a:lnTo>
                  <a:lnTo>
                    <a:pt x="279" y="792"/>
                  </a:lnTo>
                  <a:lnTo>
                    <a:pt x="277" y="796"/>
                  </a:lnTo>
                  <a:lnTo>
                    <a:pt x="277" y="798"/>
                  </a:lnTo>
                  <a:lnTo>
                    <a:pt x="277" y="801"/>
                  </a:lnTo>
                  <a:lnTo>
                    <a:pt x="275" y="812"/>
                  </a:lnTo>
                  <a:lnTo>
                    <a:pt x="273" y="818"/>
                  </a:lnTo>
                  <a:lnTo>
                    <a:pt x="273" y="820"/>
                  </a:lnTo>
                  <a:lnTo>
                    <a:pt x="273" y="824"/>
                  </a:lnTo>
                  <a:lnTo>
                    <a:pt x="273" y="827"/>
                  </a:lnTo>
                  <a:lnTo>
                    <a:pt x="275" y="827"/>
                  </a:lnTo>
                  <a:lnTo>
                    <a:pt x="277" y="829"/>
                  </a:lnTo>
                  <a:lnTo>
                    <a:pt x="277" y="831"/>
                  </a:lnTo>
                  <a:lnTo>
                    <a:pt x="275" y="835"/>
                  </a:lnTo>
                  <a:lnTo>
                    <a:pt x="273" y="836"/>
                  </a:lnTo>
                  <a:lnTo>
                    <a:pt x="273" y="838"/>
                  </a:lnTo>
                  <a:lnTo>
                    <a:pt x="272" y="838"/>
                  </a:lnTo>
                  <a:lnTo>
                    <a:pt x="272" y="840"/>
                  </a:lnTo>
                  <a:lnTo>
                    <a:pt x="272" y="842"/>
                  </a:lnTo>
                  <a:lnTo>
                    <a:pt x="270" y="842"/>
                  </a:lnTo>
                  <a:lnTo>
                    <a:pt x="270" y="844"/>
                  </a:lnTo>
                  <a:lnTo>
                    <a:pt x="270" y="846"/>
                  </a:lnTo>
                  <a:lnTo>
                    <a:pt x="270" y="848"/>
                  </a:lnTo>
                  <a:lnTo>
                    <a:pt x="268" y="848"/>
                  </a:lnTo>
                  <a:lnTo>
                    <a:pt x="268" y="849"/>
                  </a:lnTo>
                  <a:lnTo>
                    <a:pt x="268" y="851"/>
                  </a:lnTo>
                  <a:lnTo>
                    <a:pt x="266" y="853"/>
                  </a:lnTo>
                  <a:lnTo>
                    <a:pt x="266" y="855"/>
                  </a:lnTo>
                  <a:lnTo>
                    <a:pt x="266" y="857"/>
                  </a:lnTo>
                  <a:lnTo>
                    <a:pt x="266" y="859"/>
                  </a:lnTo>
                  <a:lnTo>
                    <a:pt x="264" y="860"/>
                  </a:lnTo>
                  <a:lnTo>
                    <a:pt x="262" y="862"/>
                  </a:lnTo>
                  <a:lnTo>
                    <a:pt x="262" y="864"/>
                  </a:lnTo>
                  <a:lnTo>
                    <a:pt x="260" y="866"/>
                  </a:lnTo>
                  <a:lnTo>
                    <a:pt x="259" y="868"/>
                  </a:lnTo>
                  <a:lnTo>
                    <a:pt x="259" y="870"/>
                  </a:lnTo>
                  <a:lnTo>
                    <a:pt x="257" y="872"/>
                  </a:lnTo>
                  <a:lnTo>
                    <a:pt x="257" y="875"/>
                  </a:lnTo>
                  <a:lnTo>
                    <a:pt x="255" y="877"/>
                  </a:lnTo>
                  <a:lnTo>
                    <a:pt x="255" y="881"/>
                  </a:lnTo>
                  <a:lnTo>
                    <a:pt x="253" y="883"/>
                  </a:lnTo>
                  <a:lnTo>
                    <a:pt x="253" y="884"/>
                  </a:lnTo>
                  <a:lnTo>
                    <a:pt x="251" y="886"/>
                  </a:lnTo>
                  <a:lnTo>
                    <a:pt x="251" y="890"/>
                  </a:lnTo>
                  <a:lnTo>
                    <a:pt x="249" y="892"/>
                  </a:lnTo>
                  <a:lnTo>
                    <a:pt x="249" y="894"/>
                  </a:lnTo>
                  <a:lnTo>
                    <a:pt x="247" y="896"/>
                  </a:lnTo>
                  <a:lnTo>
                    <a:pt x="246" y="897"/>
                  </a:lnTo>
                  <a:lnTo>
                    <a:pt x="244" y="899"/>
                  </a:lnTo>
                  <a:lnTo>
                    <a:pt x="244" y="901"/>
                  </a:lnTo>
                  <a:lnTo>
                    <a:pt x="242" y="905"/>
                  </a:lnTo>
                  <a:lnTo>
                    <a:pt x="240" y="907"/>
                  </a:lnTo>
                  <a:lnTo>
                    <a:pt x="240" y="909"/>
                  </a:lnTo>
                  <a:lnTo>
                    <a:pt x="238" y="912"/>
                  </a:lnTo>
                  <a:lnTo>
                    <a:pt x="238" y="914"/>
                  </a:lnTo>
                  <a:lnTo>
                    <a:pt x="236" y="916"/>
                  </a:lnTo>
                  <a:lnTo>
                    <a:pt x="235" y="920"/>
                  </a:lnTo>
                  <a:lnTo>
                    <a:pt x="235" y="923"/>
                  </a:lnTo>
                  <a:lnTo>
                    <a:pt x="233" y="927"/>
                  </a:lnTo>
                  <a:lnTo>
                    <a:pt x="231" y="931"/>
                  </a:lnTo>
                  <a:lnTo>
                    <a:pt x="229" y="934"/>
                  </a:lnTo>
                  <a:lnTo>
                    <a:pt x="227" y="936"/>
                  </a:lnTo>
                  <a:lnTo>
                    <a:pt x="225" y="940"/>
                  </a:lnTo>
                  <a:lnTo>
                    <a:pt x="223" y="944"/>
                  </a:lnTo>
                  <a:lnTo>
                    <a:pt x="223" y="945"/>
                  </a:lnTo>
                  <a:lnTo>
                    <a:pt x="222" y="949"/>
                  </a:lnTo>
                  <a:lnTo>
                    <a:pt x="222" y="951"/>
                  </a:lnTo>
                  <a:lnTo>
                    <a:pt x="220" y="957"/>
                  </a:lnTo>
                  <a:lnTo>
                    <a:pt x="218" y="958"/>
                  </a:lnTo>
                  <a:lnTo>
                    <a:pt x="216" y="962"/>
                  </a:lnTo>
                  <a:lnTo>
                    <a:pt x="216" y="964"/>
                  </a:lnTo>
                  <a:lnTo>
                    <a:pt x="214" y="966"/>
                  </a:lnTo>
                  <a:lnTo>
                    <a:pt x="214" y="968"/>
                  </a:lnTo>
                  <a:lnTo>
                    <a:pt x="214" y="969"/>
                  </a:lnTo>
                  <a:lnTo>
                    <a:pt x="214" y="971"/>
                  </a:lnTo>
                  <a:lnTo>
                    <a:pt x="212" y="973"/>
                  </a:lnTo>
                  <a:lnTo>
                    <a:pt x="212" y="975"/>
                  </a:lnTo>
                  <a:lnTo>
                    <a:pt x="211" y="977"/>
                  </a:lnTo>
                  <a:lnTo>
                    <a:pt x="211" y="981"/>
                  </a:lnTo>
                  <a:lnTo>
                    <a:pt x="209" y="984"/>
                  </a:lnTo>
                  <a:lnTo>
                    <a:pt x="209" y="986"/>
                  </a:lnTo>
                  <a:lnTo>
                    <a:pt x="207" y="990"/>
                  </a:lnTo>
                  <a:lnTo>
                    <a:pt x="207" y="993"/>
                  </a:lnTo>
                  <a:lnTo>
                    <a:pt x="205" y="995"/>
                  </a:lnTo>
                  <a:lnTo>
                    <a:pt x="205" y="999"/>
                  </a:lnTo>
                  <a:lnTo>
                    <a:pt x="203" y="1001"/>
                  </a:lnTo>
                  <a:lnTo>
                    <a:pt x="203" y="1005"/>
                  </a:lnTo>
                  <a:lnTo>
                    <a:pt x="201" y="1006"/>
                  </a:lnTo>
                  <a:lnTo>
                    <a:pt x="201" y="1008"/>
                  </a:lnTo>
                  <a:lnTo>
                    <a:pt x="201" y="1010"/>
                  </a:lnTo>
                  <a:lnTo>
                    <a:pt x="199" y="1014"/>
                  </a:lnTo>
                  <a:lnTo>
                    <a:pt x="199" y="1016"/>
                  </a:lnTo>
                  <a:lnTo>
                    <a:pt x="198" y="1017"/>
                  </a:lnTo>
                  <a:lnTo>
                    <a:pt x="198" y="1019"/>
                  </a:lnTo>
                  <a:lnTo>
                    <a:pt x="198" y="1021"/>
                  </a:lnTo>
                  <a:lnTo>
                    <a:pt x="196" y="1023"/>
                  </a:lnTo>
                  <a:lnTo>
                    <a:pt x="196" y="1025"/>
                  </a:lnTo>
                  <a:lnTo>
                    <a:pt x="196" y="1027"/>
                  </a:lnTo>
                  <a:lnTo>
                    <a:pt x="194" y="1029"/>
                  </a:lnTo>
                  <a:lnTo>
                    <a:pt x="194" y="1030"/>
                  </a:lnTo>
                  <a:lnTo>
                    <a:pt x="194" y="1032"/>
                  </a:lnTo>
                  <a:lnTo>
                    <a:pt x="192" y="1034"/>
                  </a:lnTo>
                  <a:lnTo>
                    <a:pt x="192" y="1036"/>
                  </a:lnTo>
                  <a:lnTo>
                    <a:pt x="192" y="1038"/>
                  </a:lnTo>
                  <a:lnTo>
                    <a:pt x="190" y="1041"/>
                  </a:lnTo>
                  <a:lnTo>
                    <a:pt x="190" y="1043"/>
                  </a:lnTo>
                  <a:lnTo>
                    <a:pt x="188" y="1045"/>
                  </a:lnTo>
                  <a:lnTo>
                    <a:pt x="188" y="1047"/>
                  </a:lnTo>
                  <a:lnTo>
                    <a:pt x="188" y="1049"/>
                  </a:lnTo>
                  <a:lnTo>
                    <a:pt x="187" y="1051"/>
                  </a:lnTo>
                  <a:lnTo>
                    <a:pt x="187" y="1053"/>
                  </a:lnTo>
                  <a:lnTo>
                    <a:pt x="187" y="1056"/>
                  </a:lnTo>
                  <a:lnTo>
                    <a:pt x="185" y="1058"/>
                  </a:lnTo>
                  <a:lnTo>
                    <a:pt x="185" y="1062"/>
                  </a:lnTo>
                  <a:lnTo>
                    <a:pt x="185" y="1064"/>
                  </a:lnTo>
                  <a:lnTo>
                    <a:pt x="185" y="1065"/>
                  </a:lnTo>
                  <a:lnTo>
                    <a:pt x="185" y="1067"/>
                  </a:lnTo>
                  <a:lnTo>
                    <a:pt x="183" y="1069"/>
                  </a:lnTo>
                  <a:lnTo>
                    <a:pt x="183" y="1071"/>
                  </a:lnTo>
                  <a:lnTo>
                    <a:pt x="183" y="1073"/>
                  </a:lnTo>
                  <a:lnTo>
                    <a:pt x="183" y="1075"/>
                  </a:lnTo>
                  <a:lnTo>
                    <a:pt x="183" y="1077"/>
                  </a:lnTo>
                  <a:lnTo>
                    <a:pt x="181" y="1077"/>
                  </a:lnTo>
                  <a:lnTo>
                    <a:pt x="183" y="1078"/>
                  </a:lnTo>
                  <a:lnTo>
                    <a:pt x="183" y="1080"/>
                  </a:lnTo>
                  <a:lnTo>
                    <a:pt x="181" y="1082"/>
                  </a:lnTo>
                  <a:lnTo>
                    <a:pt x="181" y="1084"/>
                  </a:lnTo>
                  <a:lnTo>
                    <a:pt x="181" y="1086"/>
                  </a:lnTo>
                  <a:lnTo>
                    <a:pt x="179" y="1088"/>
                  </a:lnTo>
                  <a:lnTo>
                    <a:pt x="179" y="1089"/>
                  </a:lnTo>
                  <a:lnTo>
                    <a:pt x="179" y="1091"/>
                  </a:lnTo>
                  <a:lnTo>
                    <a:pt x="177" y="1095"/>
                  </a:lnTo>
                  <a:lnTo>
                    <a:pt x="177" y="1097"/>
                  </a:lnTo>
                  <a:lnTo>
                    <a:pt x="177" y="1099"/>
                  </a:lnTo>
                  <a:lnTo>
                    <a:pt x="175" y="1101"/>
                  </a:lnTo>
                  <a:lnTo>
                    <a:pt x="175" y="1102"/>
                  </a:lnTo>
                  <a:lnTo>
                    <a:pt x="175" y="1104"/>
                  </a:lnTo>
                  <a:lnTo>
                    <a:pt x="174" y="1106"/>
                  </a:lnTo>
                  <a:lnTo>
                    <a:pt x="174" y="1108"/>
                  </a:lnTo>
                  <a:lnTo>
                    <a:pt x="174" y="1110"/>
                  </a:lnTo>
                  <a:lnTo>
                    <a:pt x="174" y="1112"/>
                  </a:lnTo>
                  <a:lnTo>
                    <a:pt x="174" y="1113"/>
                  </a:lnTo>
                  <a:lnTo>
                    <a:pt x="172" y="1115"/>
                  </a:lnTo>
                  <a:lnTo>
                    <a:pt x="172" y="1117"/>
                  </a:lnTo>
                  <a:lnTo>
                    <a:pt x="172" y="1119"/>
                  </a:lnTo>
                  <a:lnTo>
                    <a:pt x="172" y="1123"/>
                  </a:lnTo>
                  <a:lnTo>
                    <a:pt x="170" y="1125"/>
                  </a:lnTo>
                  <a:lnTo>
                    <a:pt x="170" y="1126"/>
                  </a:lnTo>
                  <a:lnTo>
                    <a:pt x="170" y="1128"/>
                  </a:lnTo>
                  <a:lnTo>
                    <a:pt x="172" y="1128"/>
                  </a:lnTo>
                  <a:lnTo>
                    <a:pt x="170" y="1130"/>
                  </a:lnTo>
                  <a:lnTo>
                    <a:pt x="170" y="1132"/>
                  </a:lnTo>
                  <a:lnTo>
                    <a:pt x="170" y="1134"/>
                  </a:lnTo>
                  <a:lnTo>
                    <a:pt x="168" y="1138"/>
                  </a:lnTo>
                  <a:lnTo>
                    <a:pt x="168" y="1139"/>
                  </a:lnTo>
                  <a:lnTo>
                    <a:pt x="166" y="1141"/>
                  </a:lnTo>
                  <a:lnTo>
                    <a:pt x="166" y="1143"/>
                  </a:lnTo>
                  <a:lnTo>
                    <a:pt x="166" y="1145"/>
                  </a:lnTo>
                  <a:lnTo>
                    <a:pt x="164" y="1145"/>
                  </a:lnTo>
                  <a:lnTo>
                    <a:pt x="164" y="1147"/>
                  </a:lnTo>
                  <a:lnTo>
                    <a:pt x="164" y="1149"/>
                  </a:lnTo>
                  <a:lnTo>
                    <a:pt x="164" y="1150"/>
                  </a:lnTo>
                  <a:lnTo>
                    <a:pt x="163" y="1152"/>
                  </a:lnTo>
                  <a:lnTo>
                    <a:pt x="163" y="1154"/>
                  </a:lnTo>
                  <a:lnTo>
                    <a:pt x="161" y="1156"/>
                  </a:lnTo>
                  <a:lnTo>
                    <a:pt x="161" y="1158"/>
                  </a:lnTo>
                  <a:lnTo>
                    <a:pt x="161" y="1160"/>
                  </a:lnTo>
                  <a:lnTo>
                    <a:pt x="159" y="1162"/>
                  </a:lnTo>
                  <a:lnTo>
                    <a:pt x="159" y="1163"/>
                  </a:lnTo>
                  <a:lnTo>
                    <a:pt x="159" y="1165"/>
                  </a:lnTo>
                  <a:lnTo>
                    <a:pt x="157" y="1167"/>
                  </a:lnTo>
                  <a:lnTo>
                    <a:pt x="157" y="1171"/>
                  </a:lnTo>
                  <a:lnTo>
                    <a:pt x="155" y="1173"/>
                  </a:lnTo>
                  <a:lnTo>
                    <a:pt x="155" y="1174"/>
                  </a:lnTo>
                  <a:lnTo>
                    <a:pt x="153" y="1176"/>
                  </a:lnTo>
                  <a:lnTo>
                    <a:pt x="153" y="1178"/>
                  </a:lnTo>
                  <a:lnTo>
                    <a:pt x="151" y="1180"/>
                  </a:lnTo>
                  <a:lnTo>
                    <a:pt x="151" y="1182"/>
                  </a:lnTo>
                  <a:lnTo>
                    <a:pt x="150" y="1184"/>
                  </a:lnTo>
                  <a:lnTo>
                    <a:pt x="150" y="1186"/>
                  </a:lnTo>
                  <a:lnTo>
                    <a:pt x="148" y="1187"/>
                  </a:lnTo>
                  <a:lnTo>
                    <a:pt x="148" y="1189"/>
                  </a:lnTo>
                  <a:lnTo>
                    <a:pt x="148" y="1191"/>
                  </a:lnTo>
                  <a:lnTo>
                    <a:pt x="148" y="1193"/>
                  </a:lnTo>
                  <a:lnTo>
                    <a:pt x="146" y="1193"/>
                  </a:lnTo>
                  <a:lnTo>
                    <a:pt x="146" y="1195"/>
                  </a:lnTo>
                  <a:lnTo>
                    <a:pt x="146" y="1197"/>
                  </a:lnTo>
                  <a:lnTo>
                    <a:pt x="144" y="1198"/>
                  </a:lnTo>
                  <a:lnTo>
                    <a:pt x="144" y="1200"/>
                  </a:lnTo>
                  <a:lnTo>
                    <a:pt x="144" y="1202"/>
                  </a:lnTo>
                  <a:lnTo>
                    <a:pt x="144" y="1204"/>
                  </a:lnTo>
                  <a:lnTo>
                    <a:pt x="142" y="1204"/>
                  </a:lnTo>
                  <a:lnTo>
                    <a:pt x="142" y="1206"/>
                  </a:lnTo>
                  <a:lnTo>
                    <a:pt x="142" y="1208"/>
                  </a:lnTo>
                  <a:lnTo>
                    <a:pt x="142" y="1210"/>
                  </a:lnTo>
                  <a:lnTo>
                    <a:pt x="142" y="1211"/>
                  </a:lnTo>
                  <a:lnTo>
                    <a:pt x="142" y="1213"/>
                  </a:lnTo>
                  <a:lnTo>
                    <a:pt x="142" y="1215"/>
                  </a:lnTo>
                  <a:lnTo>
                    <a:pt x="140" y="1217"/>
                  </a:lnTo>
                  <a:lnTo>
                    <a:pt x="140" y="1219"/>
                  </a:lnTo>
                  <a:lnTo>
                    <a:pt x="140" y="1221"/>
                  </a:lnTo>
                  <a:lnTo>
                    <a:pt x="139" y="1222"/>
                  </a:lnTo>
                  <a:lnTo>
                    <a:pt x="139" y="1224"/>
                  </a:lnTo>
                  <a:lnTo>
                    <a:pt x="139" y="1226"/>
                  </a:lnTo>
                  <a:lnTo>
                    <a:pt x="139" y="1228"/>
                  </a:lnTo>
                  <a:lnTo>
                    <a:pt x="137" y="1230"/>
                  </a:lnTo>
                  <a:lnTo>
                    <a:pt x="137" y="1232"/>
                  </a:lnTo>
                  <a:lnTo>
                    <a:pt x="137" y="1234"/>
                  </a:lnTo>
                  <a:lnTo>
                    <a:pt x="137" y="1235"/>
                  </a:lnTo>
                  <a:lnTo>
                    <a:pt x="137" y="1237"/>
                  </a:lnTo>
                  <a:lnTo>
                    <a:pt x="137" y="1239"/>
                  </a:lnTo>
                  <a:lnTo>
                    <a:pt x="135" y="1239"/>
                  </a:lnTo>
                  <a:lnTo>
                    <a:pt x="135" y="1241"/>
                  </a:lnTo>
                  <a:lnTo>
                    <a:pt x="135" y="1243"/>
                  </a:lnTo>
                  <a:lnTo>
                    <a:pt x="135" y="1245"/>
                  </a:lnTo>
                  <a:lnTo>
                    <a:pt x="135" y="1246"/>
                  </a:lnTo>
                  <a:lnTo>
                    <a:pt x="133" y="1246"/>
                  </a:lnTo>
                  <a:lnTo>
                    <a:pt x="133" y="1248"/>
                  </a:lnTo>
                  <a:lnTo>
                    <a:pt x="133" y="1250"/>
                  </a:lnTo>
                  <a:lnTo>
                    <a:pt x="133" y="1252"/>
                  </a:lnTo>
                  <a:lnTo>
                    <a:pt x="131" y="1252"/>
                  </a:lnTo>
                  <a:lnTo>
                    <a:pt x="131" y="1254"/>
                  </a:lnTo>
                  <a:lnTo>
                    <a:pt x="131" y="1256"/>
                  </a:lnTo>
                  <a:lnTo>
                    <a:pt x="131" y="1258"/>
                  </a:lnTo>
                  <a:lnTo>
                    <a:pt x="129" y="1258"/>
                  </a:lnTo>
                  <a:lnTo>
                    <a:pt x="129" y="1259"/>
                  </a:lnTo>
                  <a:lnTo>
                    <a:pt x="129" y="1261"/>
                  </a:lnTo>
                  <a:lnTo>
                    <a:pt x="129" y="1263"/>
                  </a:lnTo>
                  <a:lnTo>
                    <a:pt x="127" y="1263"/>
                  </a:lnTo>
                  <a:lnTo>
                    <a:pt x="127" y="1265"/>
                  </a:lnTo>
                  <a:lnTo>
                    <a:pt x="127" y="1267"/>
                  </a:lnTo>
                  <a:lnTo>
                    <a:pt x="126" y="1269"/>
                  </a:lnTo>
                  <a:lnTo>
                    <a:pt x="126" y="1270"/>
                  </a:lnTo>
                  <a:lnTo>
                    <a:pt x="126" y="1272"/>
                  </a:lnTo>
                  <a:lnTo>
                    <a:pt x="124" y="1274"/>
                  </a:lnTo>
                  <a:lnTo>
                    <a:pt x="124" y="1276"/>
                  </a:lnTo>
                  <a:lnTo>
                    <a:pt x="124" y="1278"/>
                  </a:lnTo>
                  <a:lnTo>
                    <a:pt x="122" y="1278"/>
                  </a:lnTo>
                  <a:lnTo>
                    <a:pt x="122" y="1280"/>
                  </a:lnTo>
                  <a:lnTo>
                    <a:pt x="122" y="1282"/>
                  </a:lnTo>
                  <a:lnTo>
                    <a:pt x="122" y="1283"/>
                  </a:lnTo>
                  <a:lnTo>
                    <a:pt x="120" y="1283"/>
                  </a:lnTo>
                  <a:lnTo>
                    <a:pt x="120" y="1285"/>
                  </a:lnTo>
                  <a:lnTo>
                    <a:pt x="120" y="1287"/>
                  </a:lnTo>
                  <a:lnTo>
                    <a:pt x="118" y="1289"/>
                  </a:lnTo>
                  <a:lnTo>
                    <a:pt x="118" y="1291"/>
                  </a:lnTo>
                  <a:lnTo>
                    <a:pt x="118" y="1293"/>
                  </a:lnTo>
                  <a:lnTo>
                    <a:pt x="118" y="1294"/>
                  </a:lnTo>
                  <a:lnTo>
                    <a:pt x="116" y="1294"/>
                  </a:lnTo>
                  <a:lnTo>
                    <a:pt x="116" y="1296"/>
                  </a:lnTo>
                  <a:lnTo>
                    <a:pt x="116" y="1298"/>
                  </a:lnTo>
                  <a:lnTo>
                    <a:pt x="115" y="1298"/>
                  </a:lnTo>
                  <a:lnTo>
                    <a:pt x="115" y="1300"/>
                  </a:lnTo>
                  <a:lnTo>
                    <a:pt x="115" y="1302"/>
                  </a:lnTo>
                  <a:lnTo>
                    <a:pt x="115" y="1304"/>
                  </a:lnTo>
                  <a:lnTo>
                    <a:pt x="113" y="1306"/>
                  </a:lnTo>
                  <a:lnTo>
                    <a:pt x="113" y="1307"/>
                  </a:lnTo>
                  <a:lnTo>
                    <a:pt x="113" y="1309"/>
                  </a:lnTo>
                  <a:lnTo>
                    <a:pt x="111" y="1311"/>
                  </a:lnTo>
                  <a:lnTo>
                    <a:pt x="111" y="1313"/>
                  </a:lnTo>
                  <a:lnTo>
                    <a:pt x="109" y="1315"/>
                  </a:lnTo>
                  <a:lnTo>
                    <a:pt x="109" y="1317"/>
                  </a:lnTo>
                  <a:lnTo>
                    <a:pt x="109" y="1318"/>
                  </a:lnTo>
                  <a:lnTo>
                    <a:pt x="107" y="1318"/>
                  </a:lnTo>
                  <a:lnTo>
                    <a:pt x="107" y="1320"/>
                  </a:lnTo>
                  <a:lnTo>
                    <a:pt x="107" y="1322"/>
                  </a:lnTo>
                  <a:lnTo>
                    <a:pt x="107" y="1324"/>
                  </a:lnTo>
                  <a:lnTo>
                    <a:pt x="105" y="1324"/>
                  </a:lnTo>
                  <a:lnTo>
                    <a:pt x="105" y="1326"/>
                  </a:lnTo>
                  <a:lnTo>
                    <a:pt x="105" y="1328"/>
                  </a:lnTo>
                  <a:lnTo>
                    <a:pt x="103" y="1330"/>
                  </a:lnTo>
                  <a:lnTo>
                    <a:pt x="103" y="1331"/>
                  </a:lnTo>
                  <a:lnTo>
                    <a:pt x="103" y="1333"/>
                  </a:lnTo>
                  <a:lnTo>
                    <a:pt x="103" y="1335"/>
                  </a:lnTo>
                  <a:lnTo>
                    <a:pt x="102" y="1335"/>
                  </a:lnTo>
                  <a:lnTo>
                    <a:pt x="102" y="1337"/>
                  </a:lnTo>
                  <a:lnTo>
                    <a:pt x="102" y="1339"/>
                  </a:lnTo>
                  <a:lnTo>
                    <a:pt x="102" y="1341"/>
                  </a:lnTo>
                  <a:lnTo>
                    <a:pt x="100" y="1342"/>
                  </a:lnTo>
                  <a:lnTo>
                    <a:pt x="100" y="1344"/>
                  </a:lnTo>
                  <a:lnTo>
                    <a:pt x="98" y="1346"/>
                  </a:lnTo>
                  <a:lnTo>
                    <a:pt x="98" y="1348"/>
                  </a:lnTo>
                  <a:lnTo>
                    <a:pt x="98" y="1350"/>
                  </a:lnTo>
                  <a:lnTo>
                    <a:pt x="96" y="1352"/>
                  </a:lnTo>
                  <a:lnTo>
                    <a:pt x="94" y="1354"/>
                  </a:lnTo>
                  <a:lnTo>
                    <a:pt x="94" y="1355"/>
                  </a:lnTo>
                  <a:lnTo>
                    <a:pt x="94" y="1357"/>
                  </a:lnTo>
                  <a:lnTo>
                    <a:pt x="92" y="1359"/>
                  </a:lnTo>
                  <a:lnTo>
                    <a:pt x="92" y="1361"/>
                  </a:lnTo>
                  <a:lnTo>
                    <a:pt x="92" y="1363"/>
                  </a:lnTo>
                  <a:lnTo>
                    <a:pt x="91" y="1365"/>
                  </a:lnTo>
                  <a:lnTo>
                    <a:pt x="91" y="1367"/>
                  </a:lnTo>
                  <a:lnTo>
                    <a:pt x="89" y="1368"/>
                  </a:lnTo>
                  <a:lnTo>
                    <a:pt x="89" y="1370"/>
                  </a:lnTo>
                  <a:lnTo>
                    <a:pt x="89" y="1372"/>
                  </a:lnTo>
                  <a:lnTo>
                    <a:pt x="87" y="1374"/>
                  </a:lnTo>
                  <a:lnTo>
                    <a:pt x="87" y="1376"/>
                  </a:lnTo>
                  <a:lnTo>
                    <a:pt x="85" y="1378"/>
                  </a:lnTo>
                  <a:lnTo>
                    <a:pt x="85" y="1379"/>
                  </a:lnTo>
                  <a:lnTo>
                    <a:pt x="85" y="1381"/>
                  </a:lnTo>
                  <a:lnTo>
                    <a:pt x="83" y="1383"/>
                  </a:lnTo>
                  <a:lnTo>
                    <a:pt x="83" y="1385"/>
                  </a:lnTo>
                  <a:lnTo>
                    <a:pt x="83" y="1387"/>
                  </a:lnTo>
                  <a:lnTo>
                    <a:pt x="81" y="1389"/>
                  </a:lnTo>
                  <a:lnTo>
                    <a:pt x="81" y="1391"/>
                  </a:lnTo>
                  <a:lnTo>
                    <a:pt x="79" y="1392"/>
                  </a:lnTo>
                  <a:lnTo>
                    <a:pt x="78" y="1394"/>
                  </a:lnTo>
                  <a:lnTo>
                    <a:pt x="78" y="1396"/>
                  </a:lnTo>
                  <a:lnTo>
                    <a:pt x="78" y="1398"/>
                  </a:lnTo>
                  <a:lnTo>
                    <a:pt x="76" y="1400"/>
                  </a:lnTo>
                  <a:lnTo>
                    <a:pt x="76" y="1402"/>
                  </a:lnTo>
                  <a:lnTo>
                    <a:pt x="74" y="1402"/>
                  </a:lnTo>
                  <a:lnTo>
                    <a:pt x="74" y="1403"/>
                  </a:lnTo>
                  <a:lnTo>
                    <a:pt x="74" y="1405"/>
                  </a:lnTo>
                  <a:lnTo>
                    <a:pt x="74" y="1407"/>
                  </a:lnTo>
                  <a:lnTo>
                    <a:pt x="74" y="1409"/>
                  </a:lnTo>
                  <a:lnTo>
                    <a:pt x="72" y="1409"/>
                  </a:lnTo>
                  <a:lnTo>
                    <a:pt x="72" y="1411"/>
                  </a:lnTo>
                  <a:lnTo>
                    <a:pt x="72" y="1413"/>
                  </a:lnTo>
                  <a:lnTo>
                    <a:pt x="70" y="1415"/>
                  </a:lnTo>
                  <a:lnTo>
                    <a:pt x="70" y="1416"/>
                  </a:lnTo>
                  <a:lnTo>
                    <a:pt x="68" y="1418"/>
                  </a:lnTo>
                  <a:lnTo>
                    <a:pt x="68" y="1420"/>
                  </a:lnTo>
                  <a:lnTo>
                    <a:pt x="68" y="1422"/>
                  </a:lnTo>
                  <a:lnTo>
                    <a:pt x="66" y="1422"/>
                  </a:lnTo>
                  <a:lnTo>
                    <a:pt x="66" y="1424"/>
                  </a:lnTo>
                  <a:lnTo>
                    <a:pt x="66" y="1426"/>
                  </a:lnTo>
                  <a:lnTo>
                    <a:pt x="65" y="1426"/>
                  </a:lnTo>
                  <a:lnTo>
                    <a:pt x="65" y="1427"/>
                  </a:lnTo>
                  <a:lnTo>
                    <a:pt x="65" y="1429"/>
                  </a:lnTo>
                  <a:lnTo>
                    <a:pt x="63" y="1431"/>
                  </a:lnTo>
                  <a:lnTo>
                    <a:pt x="63" y="1433"/>
                  </a:lnTo>
                  <a:lnTo>
                    <a:pt x="61" y="1435"/>
                  </a:lnTo>
                  <a:lnTo>
                    <a:pt x="61" y="1437"/>
                  </a:lnTo>
                  <a:lnTo>
                    <a:pt x="61" y="1439"/>
                  </a:lnTo>
                  <a:lnTo>
                    <a:pt x="59" y="1439"/>
                  </a:lnTo>
                  <a:lnTo>
                    <a:pt x="59" y="1440"/>
                  </a:lnTo>
                  <a:lnTo>
                    <a:pt x="57" y="1442"/>
                  </a:lnTo>
                  <a:lnTo>
                    <a:pt x="57" y="1444"/>
                  </a:lnTo>
                  <a:lnTo>
                    <a:pt x="55" y="1446"/>
                  </a:lnTo>
                  <a:lnTo>
                    <a:pt x="55" y="1448"/>
                  </a:lnTo>
                  <a:lnTo>
                    <a:pt x="54" y="1448"/>
                  </a:lnTo>
                  <a:lnTo>
                    <a:pt x="54" y="1450"/>
                  </a:lnTo>
                  <a:lnTo>
                    <a:pt x="54" y="1451"/>
                  </a:lnTo>
                  <a:lnTo>
                    <a:pt x="52" y="1451"/>
                  </a:lnTo>
                  <a:lnTo>
                    <a:pt x="52" y="1453"/>
                  </a:lnTo>
                  <a:lnTo>
                    <a:pt x="54" y="1453"/>
                  </a:lnTo>
                  <a:lnTo>
                    <a:pt x="54" y="1455"/>
                  </a:lnTo>
                  <a:lnTo>
                    <a:pt x="52" y="1455"/>
                  </a:lnTo>
                  <a:lnTo>
                    <a:pt x="52" y="1457"/>
                  </a:lnTo>
                  <a:lnTo>
                    <a:pt x="52" y="1459"/>
                  </a:lnTo>
                  <a:lnTo>
                    <a:pt x="50" y="1459"/>
                  </a:lnTo>
                  <a:lnTo>
                    <a:pt x="50" y="1461"/>
                  </a:lnTo>
                  <a:lnTo>
                    <a:pt x="50" y="1463"/>
                  </a:lnTo>
                  <a:lnTo>
                    <a:pt x="48" y="1463"/>
                  </a:lnTo>
                  <a:lnTo>
                    <a:pt x="48" y="1464"/>
                  </a:lnTo>
                  <a:lnTo>
                    <a:pt x="48" y="1466"/>
                  </a:lnTo>
                  <a:lnTo>
                    <a:pt x="48" y="1468"/>
                  </a:lnTo>
                  <a:lnTo>
                    <a:pt x="46" y="1468"/>
                  </a:lnTo>
                  <a:lnTo>
                    <a:pt x="46" y="1470"/>
                  </a:lnTo>
                  <a:lnTo>
                    <a:pt x="46" y="1472"/>
                  </a:lnTo>
                  <a:lnTo>
                    <a:pt x="44" y="1472"/>
                  </a:lnTo>
                  <a:lnTo>
                    <a:pt x="44" y="1474"/>
                  </a:lnTo>
                  <a:lnTo>
                    <a:pt x="44" y="1475"/>
                  </a:lnTo>
                  <a:lnTo>
                    <a:pt x="44" y="1477"/>
                  </a:lnTo>
                  <a:lnTo>
                    <a:pt x="42" y="1477"/>
                  </a:lnTo>
                  <a:lnTo>
                    <a:pt x="42" y="1479"/>
                  </a:lnTo>
                  <a:lnTo>
                    <a:pt x="42" y="1481"/>
                  </a:lnTo>
                  <a:lnTo>
                    <a:pt x="42" y="1483"/>
                  </a:lnTo>
                  <a:lnTo>
                    <a:pt x="41" y="1483"/>
                  </a:lnTo>
                  <a:lnTo>
                    <a:pt x="41" y="1485"/>
                  </a:lnTo>
                  <a:lnTo>
                    <a:pt x="41" y="1487"/>
                  </a:lnTo>
                  <a:lnTo>
                    <a:pt x="39" y="1487"/>
                  </a:lnTo>
                  <a:lnTo>
                    <a:pt x="39" y="1488"/>
                  </a:lnTo>
                  <a:lnTo>
                    <a:pt x="39" y="1490"/>
                  </a:lnTo>
                  <a:lnTo>
                    <a:pt x="37" y="1490"/>
                  </a:lnTo>
                  <a:lnTo>
                    <a:pt x="37" y="1492"/>
                  </a:lnTo>
                  <a:lnTo>
                    <a:pt x="37" y="1494"/>
                  </a:lnTo>
                  <a:lnTo>
                    <a:pt x="35" y="1494"/>
                  </a:lnTo>
                  <a:lnTo>
                    <a:pt x="35" y="1496"/>
                  </a:lnTo>
                  <a:lnTo>
                    <a:pt x="35" y="1498"/>
                  </a:lnTo>
                  <a:lnTo>
                    <a:pt x="33" y="1498"/>
                  </a:lnTo>
                  <a:lnTo>
                    <a:pt x="33" y="1499"/>
                  </a:lnTo>
                  <a:lnTo>
                    <a:pt x="33" y="1501"/>
                  </a:lnTo>
                  <a:lnTo>
                    <a:pt x="33" y="1503"/>
                  </a:lnTo>
                  <a:lnTo>
                    <a:pt x="31" y="1503"/>
                  </a:lnTo>
                  <a:lnTo>
                    <a:pt x="31" y="1505"/>
                  </a:lnTo>
                  <a:lnTo>
                    <a:pt x="31" y="1507"/>
                  </a:lnTo>
                  <a:lnTo>
                    <a:pt x="31" y="1509"/>
                  </a:lnTo>
                  <a:lnTo>
                    <a:pt x="30" y="1511"/>
                  </a:lnTo>
                  <a:lnTo>
                    <a:pt x="30" y="1512"/>
                  </a:lnTo>
                  <a:lnTo>
                    <a:pt x="30" y="1514"/>
                  </a:lnTo>
                  <a:lnTo>
                    <a:pt x="30" y="1516"/>
                  </a:lnTo>
                  <a:lnTo>
                    <a:pt x="28" y="1516"/>
                  </a:lnTo>
                  <a:lnTo>
                    <a:pt x="28" y="1518"/>
                  </a:lnTo>
                  <a:lnTo>
                    <a:pt x="28" y="1520"/>
                  </a:lnTo>
                  <a:lnTo>
                    <a:pt x="26" y="1522"/>
                  </a:lnTo>
                  <a:lnTo>
                    <a:pt x="26" y="1523"/>
                  </a:lnTo>
                  <a:lnTo>
                    <a:pt x="26" y="1525"/>
                  </a:lnTo>
                  <a:lnTo>
                    <a:pt x="24" y="1525"/>
                  </a:lnTo>
                  <a:lnTo>
                    <a:pt x="24" y="1527"/>
                  </a:lnTo>
                  <a:lnTo>
                    <a:pt x="24" y="1529"/>
                  </a:lnTo>
                  <a:lnTo>
                    <a:pt x="24" y="1531"/>
                  </a:lnTo>
                  <a:lnTo>
                    <a:pt x="22" y="1531"/>
                  </a:lnTo>
                  <a:lnTo>
                    <a:pt x="22" y="1533"/>
                  </a:lnTo>
                  <a:lnTo>
                    <a:pt x="22" y="1535"/>
                  </a:lnTo>
                  <a:lnTo>
                    <a:pt x="22" y="1536"/>
                  </a:lnTo>
                  <a:lnTo>
                    <a:pt x="20" y="1536"/>
                  </a:lnTo>
                  <a:lnTo>
                    <a:pt x="20" y="1538"/>
                  </a:lnTo>
                  <a:lnTo>
                    <a:pt x="20" y="1540"/>
                  </a:lnTo>
                  <a:lnTo>
                    <a:pt x="20" y="1542"/>
                  </a:lnTo>
                  <a:lnTo>
                    <a:pt x="18" y="1542"/>
                  </a:lnTo>
                  <a:lnTo>
                    <a:pt x="18" y="1544"/>
                  </a:lnTo>
                  <a:lnTo>
                    <a:pt x="18" y="1546"/>
                  </a:lnTo>
                  <a:lnTo>
                    <a:pt x="17" y="1546"/>
                  </a:lnTo>
                  <a:lnTo>
                    <a:pt x="17" y="1547"/>
                  </a:lnTo>
                  <a:lnTo>
                    <a:pt x="17" y="1549"/>
                  </a:lnTo>
                  <a:lnTo>
                    <a:pt x="17" y="1551"/>
                  </a:lnTo>
                  <a:lnTo>
                    <a:pt x="17" y="1553"/>
                  </a:lnTo>
                  <a:lnTo>
                    <a:pt x="17" y="1555"/>
                  </a:lnTo>
                  <a:lnTo>
                    <a:pt x="15" y="1555"/>
                  </a:lnTo>
                  <a:lnTo>
                    <a:pt x="15" y="1557"/>
                  </a:lnTo>
                  <a:lnTo>
                    <a:pt x="15" y="1559"/>
                  </a:lnTo>
                  <a:lnTo>
                    <a:pt x="15" y="1560"/>
                  </a:lnTo>
                  <a:lnTo>
                    <a:pt x="15" y="1562"/>
                  </a:lnTo>
                  <a:lnTo>
                    <a:pt x="13" y="1562"/>
                  </a:lnTo>
                  <a:lnTo>
                    <a:pt x="13" y="1564"/>
                  </a:lnTo>
                  <a:lnTo>
                    <a:pt x="13" y="1566"/>
                  </a:lnTo>
                  <a:lnTo>
                    <a:pt x="13" y="1568"/>
                  </a:lnTo>
                  <a:lnTo>
                    <a:pt x="13" y="1570"/>
                  </a:lnTo>
                  <a:lnTo>
                    <a:pt x="13" y="1571"/>
                  </a:lnTo>
                  <a:lnTo>
                    <a:pt x="13" y="1573"/>
                  </a:lnTo>
                  <a:lnTo>
                    <a:pt x="11" y="1575"/>
                  </a:lnTo>
                  <a:lnTo>
                    <a:pt x="11" y="1577"/>
                  </a:lnTo>
                  <a:lnTo>
                    <a:pt x="11" y="1579"/>
                  </a:lnTo>
                  <a:lnTo>
                    <a:pt x="11" y="1581"/>
                  </a:lnTo>
                  <a:lnTo>
                    <a:pt x="11" y="1583"/>
                  </a:lnTo>
                  <a:lnTo>
                    <a:pt x="9" y="1584"/>
                  </a:lnTo>
                  <a:lnTo>
                    <a:pt x="9" y="1586"/>
                  </a:lnTo>
                  <a:lnTo>
                    <a:pt x="9" y="1588"/>
                  </a:lnTo>
                  <a:lnTo>
                    <a:pt x="9" y="1590"/>
                  </a:lnTo>
                  <a:lnTo>
                    <a:pt x="9" y="1592"/>
                  </a:lnTo>
                  <a:lnTo>
                    <a:pt x="9" y="1594"/>
                  </a:lnTo>
                  <a:lnTo>
                    <a:pt x="7" y="1594"/>
                  </a:lnTo>
                  <a:lnTo>
                    <a:pt x="7" y="1595"/>
                  </a:lnTo>
                  <a:lnTo>
                    <a:pt x="7" y="1597"/>
                  </a:lnTo>
                  <a:lnTo>
                    <a:pt x="7" y="1599"/>
                  </a:lnTo>
                  <a:lnTo>
                    <a:pt x="7" y="1601"/>
                  </a:lnTo>
                  <a:lnTo>
                    <a:pt x="7" y="1603"/>
                  </a:lnTo>
                  <a:lnTo>
                    <a:pt x="6" y="1603"/>
                  </a:lnTo>
                  <a:lnTo>
                    <a:pt x="6" y="1605"/>
                  </a:lnTo>
                  <a:lnTo>
                    <a:pt x="6" y="1607"/>
                  </a:lnTo>
                  <a:lnTo>
                    <a:pt x="6" y="1608"/>
                  </a:lnTo>
                  <a:lnTo>
                    <a:pt x="6" y="1610"/>
                  </a:lnTo>
                  <a:lnTo>
                    <a:pt x="7" y="1610"/>
                  </a:lnTo>
                  <a:lnTo>
                    <a:pt x="6" y="1612"/>
                  </a:lnTo>
                  <a:lnTo>
                    <a:pt x="6" y="1614"/>
                  </a:lnTo>
                  <a:lnTo>
                    <a:pt x="6" y="1616"/>
                  </a:lnTo>
                  <a:lnTo>
                    <a:pt x="6" y="1618"/>
                  </a:lnTo>
                  <a:lnTo>
                    <a:pt x="6" y="1620"/>
                  </a:lnTo>
                  <a:lnTo>
                    <a:pt x="6" y="1621"/>
                  </a:lnTo>
                  <a:lnTo>
                    <a:pt x="6" y="1623"/>
                  </a:lnTo>
                  <a:lnTo>
                    <a:pt x="6" y="1625"/>
                  </a:lnTo>
                  <a:lnTo>
                    <a:pt x="6" y="1627"/>
                  </a:lnTo>
                  <a:lnTo>
                    <a:pt x="4" y="1627"/>
                  </a:lnTo>
                  <a:lnTo>
                    <a:pt x="4" y="1629"/>
                  </a:lnTo>
                  <a:lnTo>
                    <a:pt x="4" y="1631"/>
                  </a:lnTo>
                  <a:lnTo>
                    <a:pt x="4" y="1632"/>
                  </a:lnTo>
                  <a:lnTo>
                    <a:pt x="2" y="1632"/>
                  </a:lnTo>
                  <a:lnTo>
                    <a:pt x="2" y="1634"/>
                  </a:lnTo>
                  <a:lnTo>
                    <a:pt x="2" y="1636"/>
                  </a:lnTo>
                  <a:lnTo>
                    <a:pt x="2" y="1638"/>
                  </a:lnTo>
                  <a:lnTo>
                    <a:pt x="0" y="1638"/>
                  </a:lnTo>
                  <a:lnTo>
                    <a:pt x="0" y="1640"/>
                  </a:lnTo>
                  <a:lnTo>
                    <a:pt x="0" y="1642"/>
                  </a:lnTo>
                  <a:lnTo>
                    <a:pt x="0" y="1644"/>
                  </a:lnTo>
                  <a:lnTo>
                    <a:pt x="2" y="1644"/>
                  </a:lnTo>
                  <a:lnTo>
                    <a:pt x="2" y="1645"/>
                  </a:lnTo>
                  <a:lnTo>
                    <a:pt x="0" y="1645"/>
                  </a:lnTo>
                  <a:lnTo>
                    <a:pt x="0" y="1647"/>
                  </a:lnTo>
                  <a:lnTo>
                    <a:pt x="0" y="1649"/>
                  </a:lnTo>
                  <a:lnTo>
                    <a:pt x="0" y="1651"/>
                  </a:lnTo>
                  <a:lnTo>
                    <a:pt x="0" y="1653"/>
                  </a:lnTo>
                  <a:lnTo>
                    <a:pt x="0" y="1655"/>
                  </a:lnTo>
                  <a:lnTo>
                    <a:pt x="0" y="165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2" name="Freeform 76"/>
            <p:cNvSpPr>
              <a:spLocks/>
            </p:cNvSpPr>
            <p:nvPr/>
          </p:nvSpPr>
          <p:spPr bwMode="auto">
            <a:xfrm>
              <a:off x="2033" y="3505"/>
              <a:ext cx="935" cy="769"/>
            </a:xfrm>
            <a:custGeom>
              <a:avLst/>
              <a:gdLst>
                <a:gd name="T0" fmla="*/ 928 w 935"/>
                <a:gd name="T1" fmla="*/ 23 h 769"/>
                <a:gd name="T2" fmla="*/ 920 w 935"/>
                <a:gd name="T3" fmla="*/ 48 h 769"/>
                <a:gd name="T4" fmla="*/ 913 w 935"/>
                <a:gd name="T5" fmla="*/ 72 h 769"/>
                <a:gd name="T6" fmla="*/ 909 w 935"/>
                <a:gd name="T7" fmla="*/ 102 h 769"/>
                <a:gd name="T8" fmla="*/ 902 w 935"/>
                <a:gd name="T9" fmla="*/ 126 h 769"/>
                <a:gd name="T10" fmla="*/ 893 w 935"/>
                <a:gd name="T11" fmla="*/ 146 h 769"/>
                <a:gd name="T12" fmla="*/ 883 w 935"/>
                <a:gd name="T13" fmla="*/ 168 h 769"/>
                <a:gd name="T14" fmla="*/ 876 w 935"/>
                <a:gd name="T15" fmla="*/ 193 h 769"/>
                <a:gd name="T16" fmla="*/ 872 w 935"/>
                <a:gd name="T17" fmla="*/ 215 h 769"/>
                <a:gd name="T18" fmla="*/ 869 w 935"/>
                <a:gd name="T19" fmla="*/ 244 h 769"/>
                <a:gd name="T20" fmla="*/ 861 w 935"/>
                <a:gd name="T21" fmla="*/ 270 h 769"/>
                <a:gd name="T22" fmla="*/ 852 w 935"/>
                <a:gd name="T23" fmla="*/ 294 h 769"/>
                <a:gd name="T24" fmla="*/ 841 w 935"/>
                <a:gd name="T25" fmla="*/ 318 h 769"/>
                <a:gd name="T26" fmla="*/ 828 w 935"/>
                <a:gd name="T27" fmla="*/ 337 h 769"/>
                <a:gd name="T28" fmla="*/ 817 w 935"/>
                <a:gd name="T29" fmla="*/ 357 h 769"/>
                <a:gd name="T30" fmla="*/ 809 w 935"/>
                <a:gd name="T31" fmla="*/ 383 h 769"/>
                <a:gd name="T32" fmla="*/ 798 w 935"/>
                <a:gd name="T33" fmla="*/ 403 h 769"/>
                <a:gd name="T34" fmla="*/ 789 w 935"/>
                <a:gd name="T35" fmla="*/ 429 h 769"/>
                <a:gd name="T36" fmla="*/ 784 w 935"/>
                <a:gd name="T37" fmla="*/ 455 h 769"/>
                <a:gd name="T38" fmla="*/ 774 w 935"/>
                <a:gd name="T39" fmla="*/ 479 h 769"/>
                <a:gd name="T40" fmla="*/ 765 w 935"/>
                <a:gd name="T41" fmla="*/ 503 h 769"/>
                <a:gd name="T42" fmla="*/ 754 w 935"/>
                <a:gd name="T43" fmla="*/ 525 h 769"/>
                <a:gd name="T44" fmla="*/ 756 w 935"/>
                <a:gd name="T45" fmla="*/ 540 h 769"/>
                <a:gd name="T46" fmla="*/ 743 w 935"/>
                <a:gd name="T47" fmla="*/ 551 h 769"/>
                <a:gd name="T48" fmla="*/ 737 w 935"/>
                <a:gd name="T49" fmla="*/ 573 h 769"/>
                <a:gd name="T50" fmla="*/ 730 w 935"/>
                <a:gd name="T51" fmla="*/ 582 h 769"/>
                <a:gd name="T52" fmla="*/ 728 w 935"/>
                <a:gd name="T53" fmla="*/ 597 h 769"/>
                <a:gd name="T54" fmla="*/ 704 w 935"/>
                <a:gd name="T55" fmla="*/ 595 h 769"/>
                <a:gd name="T56" fmla="*/ 699 w 935"/>
                <a:gd name="T57" fmla="*/ 612 h 769"/>
                <a:gd name="T58" fmla="*/ 689 w 935"/>
                <a:gd name="T59" fmla="*/ 621 h 769"/>
                <a:gd name="T60" fmla="*/ 667 w 935"/>
                <a:gd name="T61" fmla="*/ 621 h 769"/>
                <a:gd name="T62" fmla="*/ 651 w 935"/>
                <a:gd name="T63" fmla="*/ 634 h 769"/>
                <a:gd name="T64" fmla="*/ 632 w 935"/>
                <a:gd name="T65" fmla="*/ 643 h 769"/>
                <a:gd name="T66" fmla="*/ 623 w 935"/>
                <a:gd name="T67" fmla="*/ 649 h 769"/>
                <a:gd name="T68" fmla="*/ 597 w 935"/>
                <a:gd name="T69" fmla="*/ 654 h 769"/>
                <a:gd name="T70" fmla="*/ 573 w 935"/>
                <a:gd name="T71" fmla="*/ 647 h 769"/>
                <a:gd name="T72" fmla="*/ 545 w 935"/>
                <a:gd name="T73" fmla="*/ 647 h 769"/>
                <a:gd name="T74" fmla="*/ 516 w 935"/>
                <a:gd name="T75" fmla="*/ 650 h 769"/>
                <a:gd name="T76" fmla="*/ 492 w 935"/>
                <a:gd name="T77" fmla="*/ 658 h 769"/>
                <a:gd name="T78" fmla="*/ 468 w 935"/>
                <a:gd name="T79" fmla="*/ 665 h 769"/>
                <a:gd name="T80" fmla="*/ 440 w 935"/>
                <a:gd name="T81" fmla="*/ 675 h 769"/>
                <a:gd name="T82" fmla="*/ 420 w 935"/>
                <a:gd name="T83" fmla="*/ 686 h 769"/>
                <a:gd name="T84" fmla="*/ 398 w 935"/>
                <a:gd name="T85" fmla="*/ 695 h 769"/>
                <a:gd name="T86" fmla="*/ 375 w 935"/>
                <a:gd name="T87" fmla="*/ 706 h 769"/>
                <a:gd name="T88" fmla="*/ 355 w 935"/>
                <a:gd name="T89" fmla="*/ 719 h 769"/>
                <a:gd name="T90" fmla="*/ 337 w 935"/>
                <a:gd name="T91" fmla="*/ 732 h 769"/>
                <a:gd name="T92" fmla="*/ 318 w 935"/>
                <a:gd name="T93" fmla="*/ 745 h 769"/>
                <a:gd name="T94" fmla="*/ 298 w 935"/>
                <a:gd name="T95" fmla="*/ 756 h 769"/>
                <a:gd name="T96" fmla="*/ 268 w 935"/>
                <a:gd name="T97" fmla="*/ 761 h 769"/>
                <a:gd name="T98" fmla="*/ 237 w 935"/>
                <a:gd name="T99" fmla="*/ 761 h 769"/>
                <a:gd name="T100" fmla="*/ 218 w 935"/>
                <a:gd name="T101" fmla="*/ 763 h 769"/>
                <a:gd name="T102" fmla="*/ 189 w 935"/>
                <a:gd name="T103" fmla="*/ 769 h 769"/>
                <a:gd name="T104" fmla="*/ 176 w 935"/>
                <a:gd name="T105" fmla="*/ 750 h 769"/>
                <a:gd name="T106" fmla="*/ 152 w 935"/>
                <a:gd name="T107" fmla="*/ 739 h 769"/>
                <a:gd name="T108" fmla="*/ 130 w 935"/>
                <a:gd name="T109" fmla="*/ 728 h 769"/>
                <a:gd name="T110" fmla="*/ 115 w 935"/>
                <a:gd name="T111" fmla="*/ 710 h 769"/>
                <a:gd name="T112" fmla="*/ 91 w 935"/>
                <a:gd name="T113" fmla="*/ 699 h 769"/>
                <a:gd name="T114" fmla="*/ 65 w 935"/>
                <a:gd name="T115" fmla="*/ 687 h 769"/>
                <a:gd name="T116" fmla="*/ 37 w 935"/>
                <a:gd name="T117" fmla="*/ 684 h 769"/>
                <a:gd name="T118" fmla="*/ 8 w 935"/>
                <a:gd name="T119" fmla="*/ 68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5" h="769">
                  <a:moveTo>
                    <a:pt x="935" y="0"/>
                  </a:moveTo>
                  <a:lnTo>
                    <a:pt x="933" y="0"/>
                  </a:lnTo>
                  <a:lnTo>
                    <a:pt x="933" y="2"/>
                  </a:lnTo>
                  <a:lnTo>
                    <a:pt x="933" y="4"/>
                  </a:lnTo>
                  <a:lnTo>
                    <a:pt x="933" y="6"/>
                  </a:lnTo>
                  <a:lnTo>
                    <a:pt x="933" y="8"/>
                  </a:lnTo>
                  <a:lnTo>
                    <a:pt x="931" y="8"/>
                  </a:lnTo>
                  <a:lnTo>
                    <a:pt x="931" y="10"/>
                  </a:lnTo>
                  <a:lnTo>
                    <a:pt x="931" y="12"/>
                  </a:lnTo>
                  <a:lnTo>
                    <a:pt x="931" y="13"/>
                  </a:lnTo>
                  <a:lnTo>
                    <a:pt x="931" y="15"/>
                  </a:lnTo>
                  <a:lnTo>
                    <a:pt x="929" y="15"/>
                  </a:lnTo>
                  <a:lnTo>
                    <a:pt x="929" y="17"/>
                  </a:lnTo>
                  <a:lnTo>
                    <a:pt x="929" y="19"/>
                  </a:lnTo>
                  <a:lnTo>
                    <a:pt x="929" y="21"/>
                  </a:lnTo>
                  <a:lnTo>
                    <a:pt x="928" y="21"/>
                  </a:lnTo>
                  <a:lnTo>
                    <a:pt x="928" y="23"/>
                  </a:lnTo>
                  <a:lnTo>
                    <a:pt x="928" y="24"/>
                  </a:lnTo>
                  <a:lnTo>
                    <a:pt x="928" y="26"/>
                  </a:lnTo>
                  <a:lnTo>
                    <a:pt x="928" y="28"/>
                  </a:lnTo>
                  <a:lnTo>
                    <a:pt x="928" y="30"/>
                  </a:lnTo>
                  <a:lnTo>
                    <a:pt x="928" y="32"/>
                  </a:lnTo>
                  <a:lnTo>
                    <a:pt x="926" y="32"/>
                  </a:lnTo>
                  <a:lnTo>
                    <a:pt x="926" y="34"/>
                  </a:lnTo>
                  <a:lnTo>
                    <a:pt x="926" y="36"/>
                  </a:lnTo>
                  <a:lnTo>
                    <a:pt x="926" y="37"/>
                  </a:lnTo>
                  <a:lnTo>
                    <a:pt x="924" y="37"/>
                  </a:lnTo>
                  <a:lnTo>
                    <a:pt x="924" y="39"/>
                  </a:lnTo>
                  <a:lnTo>
                    <a:pt x="924" y="41"/>
                  </a:lnTo>
                  <a:lnTo>
                    <a:pt x="922" y="41"/>
                  </a:lnTo>
                  <a:lnTo>
                    <a:pt x="922" y="43"/>
                  </a:lnTo>
                  <a:lnTo>
                    <a:pt x="922" y="45"/>
                  </a:lnTo>
                  <a:lnTo>
                    <a:pt x="920" y="47"/>
                  </a:lnTo>
                  <a:lnTo>
                    <a:pt x="920" y="48"/>
                  </a:lnTo>
                  <a:lnTo>
                    <a:pt x="920" y="50"/>
                  </a:lnTo>
                  <a:lnTo>
                    <a:pt x="918" y="50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7" y="54"/>
                  </a:lnTo>
                  <a:lnTo>
                    <a:pt x="917" y="56"/>
                  </a:lnTo>
                  <a:lnTo>
                    <a:pt x="917" y="58"/>
                  </a:lnTo>
                  <a:lnTo>
                    <a:pt x="917" y="60"/>
                  </a:lnTo>
                  <a:lnTo>
                    <a:pt x="915" y="60"/>
                  </a:lnTo>
                  <a:lnTo>
                    <a:pt x="915" y="61"/>
                  </a:lnTo>
                  <a:lnTo>
                    <a:pt x="915" y="63"/>
                  </a:lnTo>
                  <a:lnTo>
                    <a:pt x="915" y="65"/>
                  </a:lnTo>
                  <a:lnTo>
                    <a:pt x="915" y="67"/>
                  </a:lnTo>
                  <a:lnTo>
                    <a:pt x="913" y="67"/>
                  </a:lnTo>
                  <a:lnTo>
                    <a:pt x="913" y="69"/>
                  </a:lnTo>
                  <a:lnTo>
                    <a:pt x="913" y="71"/>
                  </a:lnTo>
                  <a:lnTo>
                    <a:pt x="913" y="72"/>
                  </a:lnTo>
                  <a:lnTo>
                    <a:pt x="913" y="74"/>
                  </a:lnTo>
                  <a:lnTo>
                    <a:pt x="913" y="76"/>
                  </a:lnTo>
                  <a:lnTo>
                    <a:pt x="911" y="78"/>
                  </a:lnTo>
                  <a:lnTo>
                    <a:pt x="911" y="80"/>
                  </a:lnTo>
                  <a:lnTo>
                    <a:pt x="911" y="82"/>
                  </a:lnTo>
                  <a:lnTo>
                    <a:pt x="911" y="84"/>
                  </a:lnTo>
                  <a:lnTo>
                    <a:pt x="911" y="85"/>
                  </a:lnTo>
                  <a:lnTo>
                    <a:pt x="911" y="87"/>
                  </a:lnTo>
                  <a:lnTo>
                    <a:pt x="911" y="89"/>
                  </a:lnTo>
                  <a:lnTo>
                    <a:pt x="911" y="91"/>
                  </a:lnTo>
                  <a:lnTo>
                    <a:pt x="909" y="91"/>
                  </a:lnTo>
                  <a:lnTo>
                    <a:pt x="909" y="93"/>
                  </a:lnTo>
                  <a:lnTo>
                    <a:pt x="909" y="95"/>
                  </a:lnTo>
                  <a:lnTo>
                    <a:pt x="909" y="96"/>
                  </a:lnTo>
                  <a:lnTo>
                    <a:pt x="909" y="98"/>
                  </a:lnTo>
                  <a:lnTo>
                    <a:pt x="909" y="100"/>
                  </a:lnTo>
                  <a:lnTo>
                    <a:pt x="909" y="102"/>
                  </a:lnTo>
                  <a:lnTo>
                    <a:pt x="907" y="102"/>
                  </a:lnTo>
                  <a:lnTo>
                    <a:pt x="907" y="104"/>
                  </a:lnTo>
                  <a:lnTo>
                    <a:pt x="907" y="106"/>
                  </a:lnTo>
                  <a:lnTo>
                    <a:pt x="907" y="108"/>
                  </a:lnTo>
                  <a:lnTo>
                    <a:pt x="907" y="109"/>
                  </a:lnTo>
                  <a:lnTo>
                    <a:pt x="905" y="109"/>
                  </a:lnTo>
                  <a:lnTo>
                    <a:pt x="905" y="111"/>
                  </a:lnTo>
                  <a:lnTo>
                    <a:pt x="905" y="113"/>
                  </a:lnTo>
                  <a:lnTo>
                    <a:pt x="905" y="115"/>
                  </a:lnTo>
                  <a:lnTo>
                    <a:pt x="905" y="117"/>
                  </a:lnTo>
                  <a:lnTo>
                    <a:pt x="904" y="117"/>
                  </a:lnTo>
                  <a:lnTo>
                    <a:pt x="904" y="119"/>
                  </a:lnTo>
                  <a:lnTo>
                    <a:pt x="904" y="120"/>
                  </a:lnTo>
                  <a:lnTo>
                    <a:pt x="904" y="122"/>
                  </a:lnTo>
                  <a:lnTo>
                    <a:pt x="902" y="122"/>
                  </a:lnTo>
                  <a:lnTo>
                    <a:pt x="902" y="124"/>
                  </a:lnTo>
                  <a:lnTo>
                    <a:pt x="902" y="126"/>
                  </a:lnTo>
                  <a:lnTo>
                    <a:pt x="902" y="128"/>
                  </a:lnTo>
                  <a:lnTo>
                    <a:pt x="902" y="130"/>
                  </a:lnTo>
                  <a:lnTo>
                    <a:pt x="900" y="130"/>
                  </a:lnTo>
                  <a:lnTo>
                    <a:pt x="902" y="130"/>
                  </a:lnTo>
                  <a:lnTo>
                    <a:pt x="900" y="130"/>
                  </a:lnTo>
                  <a:lnTo>
                    <a:pt x="900" y="132"/>
                  </a:lnTo>
                  <a:lnTo>
                    <a:pt x="898" y="132"/>
                  </a:lnTo>
                  <a:lnTo>
                    <a:pt x="898" y="133"/>
                  </a:lnTo>
                  <a:lnTo>
                    <a:pt x="898" y="135"/>
                  </a:lnTo>
                  <a:lnTo>
                    <a:pt x="898" y="137"/>
                  </a:lnTo>
                  <a:lnTo>
                    <a:pt x="896" y="137"/>
                  </a:lnTo>
                  <a:lnTo>
                    <a:pt x="896" y="139"/>
                  </a:lnTo>
                  <a:lnTo>
                    <a:pt x="896" y="141"/>
                  </a:lnTo>
                  <a:lnTo>
                    <a:pt x="894" y="143"/>
                  </a:lnTo>
                  <a:lnTo>
                    <a:pt x="894" y="144"/>
                  </a:lnTo>
                  <a:lnTo>
                    <a:pt x="894" y="146"/>
                  </a:lnTo>
                  <a:lnTo>
                    <a:pt x="893" y="146"/>
                  </a:lnTo>
                  <a:lnTo>
                    <a:pt x="893" y="148"/>
                  </a:lnTo>
                  <a:lnTo>
                    <a:pt x="893" y="150"/>
                  </a:lnTo>
                  <a:lnTo>
                    <a:pt x="891" y="150"/>
                  </a:lnTo>
                  <a:lnTo>
                    <a:pt x="891" y="152"/>
                  </a:lnTo>
                  <a:lnTo>
                    <a:pt x="891" y="154"/>
                  </a:lnTo>
                  <a:lnTo>
                    <a:pt x="889" y="154"/>
                  </a:lnTo>
                  <a:lnTo>
                    <a:pt x="889" y="156"/>
                  </a:lnTo>
                  <a:lnTo>
                    <a:pt x="889" y="157"/>
                  </a:lnTo>
                  <a:lnTo>
                    <a:pt x="887" y="157"/>
                  </a:lnTo>
                  <a:lnTo>
                    <a:pt x="887" y="159"/>
                  </a:lnTo>
                  <a:lnTo>
                    <a:pt x="887" y="161"/>
                  </a:lnTo>
                  <a:lnTo>
                    <a:pt x="885" y="161"/>
                  </a:lnTo>
                  <a:lnTo>
                    <a:pt x="885" y="163"/>
                  </a:lnTo>
                  <a:lnTo>
                    <a:pt x="885" y="165"/>
                  </a:lnTo>
                  <a:lnTo>
                    <a:pt x="885" y="167"/>
                  </a:lnTo>
                  <a:lnTo>
                    <a:pt x="883" y="167"/>
                  </a:lnTo>
                  <a:lnTo>
                    <a:pt x="883" y="168"/>
                  </a:lnTo>
                  <a:lnTo>
                    <a:pt x="883" y="170"/>
                  </a:lnTo>
                  <a:lnTo>
                    <a:pt x="881" y="170"/>
                  </a:lnTo>
                  <a:lnTo>
                    <a:pt x="881" y="172"/>
                  </a:lnTo>
                  <a:lnTo>
                    <a:pt x="881" y="174"/>
                  </a:lnTo>
                  <a:lnTo>
                    <a:pt x="881" y="176"/>
                  </a:lnTo>
                  <a:lnTo>
                    <a:pt x="881" y="178"/>
                  </a:lnTo>
                  <a:lnTo>
                    <a:pt x="880" y="178"/>
                  </a:lnTo>
                  <a:lnTo>
                    <a:pt x="880" y="180"/>
                  </a:lnTo>
                  <a:lnTo>
                    <a:pt x="880" y="181"/>
                  </a:lnTo>
                  <a:lnTo>
                    <a:pt x="880" y="183"/>
                  </a:lnTo>
                  <a:lnTo>
                    <a:pt x="880" y="185"/>
                  </a:lnTo>
                  <a:lnTo>
                    <a:pt x="878" y="185"/>
                  </a:lnTo>
                  <a:lnTo>
                    <a:pt x="878" y="187"/>
                  </a:lnTo>
                  <a:lnTo>
                    <a:pt x="878" y="189"/>
                  </a:lnTo>
                  <a:lnTo>
                    <a:pt x="878" y="191"/>
                  </a:lnTo>
                  <a:lnTo>
                    <a:pt x="878" y="193"/>
                  </a:lnTo>
                  <a:lnTo>
                    <a:pt x="876" y="193"/>
                  </a:lnTo>
                  <a:lnTo>
                    <a:pt x="876" y="194"/>
                  </a:lnTo>
                  <a:lnTo>
                    <a:pt x="876" y="196"/>
                  </a:lnTo>
                  <a:lnTo>
                    <a:pt x="878" y="196"/>
                  </a:lnTo>
                  <a:lnTo>
                    <a:pt x="876" y="196"/>
                  </a:lnTo>
                  <a:lnTo>
                    <a:pt x="878" y="196"/>
                  </a:lnTo>
                  <a:lnTo>
                    <a:pt x="878" y="198"/>
                  </a:lnTo>
                  <a:lnTo>
                    <a:pt x="878" y="200"/>
                  </a:lnTo>
                  <a:lnTo>
                    <a:pt x="878" y="202"/>
                  </a:lnTo>
                  <a:lnTo>
                    <a:pt x="878" y="204"/>
                  </a:lnTo>
                  <a:lnTo>
                    <a:pt x="876" y="204"/>
                  </a:lnTo>
                  <a:lnTo>
                    <a:pt x="876" y="205"/>
                  </a:lnTo>
                  <a:lnTo>
                    <a:pt x="874" y="207"/>
                  </a:lnTo>
                  <a:lnTo>
                    <a:pt x="874" y="209"/>
                  </a:lnTo>
                  <a:lnTo>
                    <a:pt x="874" y="211"/>
                  </a:lnTo>
                  <a:lnTo>
                    <a:pt x="874" y="213"/>
                  </a:lnTo>
                  <a:lnTo>
                    <a:pt x="874" y="215"/>
                  </a:lnTo>
                  <a:lnTo>
                    <a:pt x="872" y="215"/>
                  </a:lnTo>
                  <a:lnTo>
                    <a:pt x="872" y="217"/>
                  </a:lnTo>
                  <a:lnTo>
                    <a:pt x="872" y="218"/>
                  </a:lnTo>
                  <a:lnTo>
                    <a:pt x="872" y="220"/>
                  </a:lnTo>
                  <a:lnTo>
                    <a:pt x="872" y="222"/>
                  </a:lnTo>
                  <a:lnTo>
                    <a:pt x="872" y="224"/>
                  </a:lnTo>
                  <a:lnTo>
                    <a:pt x="872" y="226"/>
                  </a:lnTo>
                  <a:lnTo>
                    <a:pt x="870" y="226"/>
                  </a:lnTo>
                  <a:lnTo>
                    <a:pt x="870" y="228"/>
                  </a:lnTo>
                  <a:lnTo>
                    <a:pt x="870" y="229"/>
                  </a:lnTo>
                  <a:lnTo>
                    <a:pt x="870" y="231"/>
                  </a:lnTo>
                  <a:lnTo>
                    <a:pt x="870" y="233"/>
                  </a:lnTo>
                  <a:lnTo>
                    <a:pt x="869" y="235"/>
                  </a:lnTo>
                  <a:lnTo>
                    <a:pt x="869" y="237"/>
                  </a:lnTo>
                  <a:lnTo>
                    <a:pt x="869" y="239"/>
                  </a:lnTo>
                  <a:lnTo>
                    <a:pt x="869" y="241"/>
                  </a:lnTo>
                  <a:lnTo>
                    <a:pt x="869" y="242"/>
                  </a:lnTo>
                  <a:lnTo>
                    <a:pt x="869" y="244"/>
                  </a:lnTo>
                  <a:lnTo>
                    <a:pt x="869" y="246"/>
                  </a:lnTo>
                  <a:lnTo>
                    <a:pt x="869" y="248"/>
                  </a:lnTo>
                  <a:lnTo>
                    <a:pt x="869" y="250"/>
                  </a:lnTo>
                  <a:lnTo>
                    <a:pt x="867" y="250"/>
                  </a:lnTo>
                  <a:lnTo>
                    <a:pt x="867" y="252"/>
                  </a:lnTo>
                  <a:lnTo>
                    <a:pt x="867" y="253"/>
                  </a:lnTo>
                  <a:lnTo>
                    <a:pt x="867" y="255"/>
                  </a:lnTo>
                  <a:lnTo>
                    <a:pt x="867" y="257"/>
                  </a:lnTo>
                  <a:lnTo>
                    <a:pt x="867" y="259"/>
                  </a:lnTo>
                  <a:lnTo>
                    <a:pt x="867" y="261"/>
                  </a:lnTo>
                  <a:lnTo>
                    <a:pt x="867" y="263"/>
                  </a:lnTo>
                  <a:lnTo>
                    <a:pt x="865" y="263"/>
                  </a:lnTo>
                  <a:lnTo>
                    <a:pt x="865" y="265"/>
                  </a:lnTo>
                  <a:lnTo>
                    <a:pt x="863" y="265"/>
                  </a:lnTo>
                  <a:lnTo>
                    <a:pt x="863" y="266"/>
                  </a:lnTo>
                  <a:lnTo>
                    <a:pt x="861" y="268"/>
                  </a:lnTo>
                  <a:lnTo>
                    <a:pt x="861" y="270"/>
                  </a:lnTo>
                  <a:lnTo>
                    <a:pt x="861" y="272"/>
                  </a:lnTo>
                  <a:lnTo>
                    <a:pt x="861" y="274"/>
                  </a:lnTo>
                  <a:lnTo>
                    <a:pt x="861" y="276"/>
                  </a:lnTo>
                  <a:lnTo>
                    <a:pt x="859" y="276"/>
                  </a:lnTo>
                  <a:lnTo>
                    <a:pt x="859" y="277"/>
                  </a:lnTo>
                  <a:lnTo>
                    <a:pt x="859" y="279"/>
                  </a:lnTo>
                  <a:lnTo>
                    <a:pt x="857" y="279"/>
                  </a:lnTo>
                  <a:lnTo>
                    <a:pt x="857" y="281"/>
                  </a:lnTo>
                  <a:lnTo>
                    <a:pt x="857" y="283"/>
                  </a:lnTo>
                  <a:lnTo>
                    <a:pt x="856" y="283"/>
                  </a:lnTo>
                  <a:lnTo>
                    <a:pt x="856" y="285"/>
                  </a:lnTo>
                  <a:lnTo>
                    <a:pt x="854" y="287"/>
                  </a:lnTo>
                  <a:lnTo>
                    <a:pt x="854" y="289"/>
                  </a:lnTo>
                  <a:lnTo>
                    <a:pt x="854" y="290"/>
                  </a:lnTo>
                  <a:lnTo>
                    <a:pt x="852" y="290"/>
                  </a:lnTo>
                  <a:lnTo>
                    <a:pt x="852" y="292"/>
                  </a:lnTo>
                  <a:lnTo>
                    <a:pt x="852" y="294"/>
                  </a:lnTo>
                  <a:lnTo>
                    <a:pt x="850" y="294"/>
                  </a:lnTo>
                  <a:lnTo>
                    <a:pt x="850" y="296"/>
                  </a:lnTo>
                  <a:lnTo>
                    <a:pt x="850" y="298"/>
                  </a:lnTo>
                  <a:lnTo>
                    <a:pt x="848" y="298"/>
                  </a:lnTo>
                  <a:lnTo>
                    <a:pt x="848" y="300"/>
                  </a:lnTo>
                  <a:lnTo>
                    <a:pt x="848" y="301"/>
                  </a:lnTo>
                  <a:lnTo>
                    <a:pt x="846" y="303"/>
                  </a:lnTo>
                  <a:lnTo>
                    <a:pt x="846" y="305"/>
                  </a:lnTo>
                  <a:lnTo>
                    <a:pt x="845" y="305"/>
                  </a:lnTo>
                  <a:lnTo>
                    <a:pt x="845" y="307"/>
                  </a:lnTo>
                  <a:lnTo>
                    <a:pt x="845" y="309"/>
                  </a:lnTo>
                  <a:lnTo>
                    <a:pt x="843" y="311"/>
                  </a:lnTo>
                  <a:lnTo>
                    <a:pt x="843" y="313"/>
                  </a:lnTo>
                  <a:lnTo>
                    <a:pt x="843" y="314"/>
                  </a:lnTo>
                  <a:lnTo>
                    <a:pt x="841" y="314"/>
                  </a:lnTo>
                  <a:lnTo>
                    <a:pt x="841" y="316"/>
                  </a:lnTo>
                  <a:lnTo>
                    <a:pt x="841" y="318"/>
                  </a:lnTo>
                  <a:lnTo>
                    <a:pt x="839" y="318"/>
                  </a:lnTo>
                  <a:lnTo>
                    <a:pt x="839" y="320"/>
                  </a:lnTo>
                  <a:lnTo>
                    <a:pt x="839" y="322"/>
                  </a:lnTo>
                  <a:lnTo>
                    <a:pt x="837" y="322"/>
                  </a:lnTo>
                  <a:lnTo>
                    <a:pt x="837" y="324"/>
                  </a:lnTo>
                  <a:lnTo>
                    <a:pt x="837" y="325"/>
                  </a:lnTo>
                  <a:lnTo>
                    <a:pt x="835" y="325"/>
                  </a:lnTo>
                  <a:lnTo>
                    <a:pt x="835" y="327"/>
                  </a:lnTo>
                  <a:lnTo>
                    <a:pt x="835" y="329"/>
                  </a:lnTo>
                  <a:lnTo>
                    <a:pt x="835" y="331"/>
                  </a:lnTo>
                  <a:lnTo>
                    <a:pt x="833" y="331"/>
                  </a:lnTo>
                  <a:lnTo>
                    <a:pt x="833" y="333"/>
                  </a:lnTo>
                  <a:lnTo>
                    <a:pt x="832" y="333"/>
                  </a:lnTo>
                  <a:lnTo>
                    <a:pt x="830" y="333"/>
                  </a:lnTo>
                  <a:lnTo>
                    <a:pt x="830" y="335"/>
                  </a:lnTo>
                  <a:lnTo>
                    <a:pt x="830" y="337"/>
                  </a:lnTo>
                  <a:lnTo>
                    <a:pt x="828" y="337"/>
                  </a:lnTo>
                  <a:lnTo>
                    <a:pt x="828" y="338"/>
                  </a:lnTo>
                  <a:lnTo>
                    <a:pt x="828" y="340"/>
                  </a:lnTo>
                  <a:lnTo>
                    <a:pt x="826" y="340"/>
                  </a:lnTo>
                  <a:lnTo>
                    <a:pt x="826" y="342"/>
                  </a:lnTo>
                  <a:lnTo>
                    <a:pt x="826" y="344"/>
                  </a:lnTo>
                  <a:lnTo>
                    <a:pt x="824" y="344"/>
                  </a:lnTo>
                  <a:lnTo>
                    <a:pt x="824" y="346"/>
                  </a:lnTo>
                  <a:lnTo>
                    <a:pt x="824" y="348"/>
                  </a:lnTo>
                  <a:lnTo>
                    <a:pt x="822" y="348"/>
                  </a:lnTo>
                  <a:lnTo>
                    <a:pt x="822" y="349"/>
                  </a:lnTo>
                  <a:lnTo>
                    <a:pt x="821" y="349"/>
                  </a:lnTo>
                  <a:lnTo>
                    <a:pt x="821" y="351"/>
                  </a:lnTo>
                  <a:lnTo>
                    <a:pt x="821" y="353"/>
                  </a:lnTo>
                  <a:lnTo>
                    <a:pt x="819" y="353"/>
                  </a:lnTo>
                  <a:lnTo>
                    <a:pt x="819" y="355"/>
                  </a:lnTo>
                  <a:lnTo>
                    <a:pt x="817" y="355"/>
                  </a:lnTo>
                  <a:lnTo>
                    <a:pt x="817" y="357"/>
                  </a:lnTo>
                  <a:lnTo>
                    <a:pt x="817" y="359"/>
                  </a:lnTo>
                  <a:lnTo>
                    <a:pt x="817" y="361"/>
                  </a:lnTo>
                  <a:lnTo>
                    <a:pt x="815" y="361"/>
                  </a:lnTo>
                  <a:lnTo>
                    <a:pt x="815" y="362"/>
                  </a:lnTo>
                  <a:lnTo>
                    <a:pt x="815" y="364"/>
                  </a:lnTo>
                  <a:lnTo>
                    <a:pt x="813" y="364"/>
                  </a:lnTo>
                  <a:lnTo>
                    <a:pt x="813" y="366"/>
                  </a:lnTo>
                  <a:lnTo>
                    <a:pt x="813" y="368"/>
                  </a:lnTo>
                  <a:lnTo>
                    <a:pt x="813" y="370"/>
                  </a:lnTo>
                  <a:lnTo>
                    <a:pt x="813" y="372"/>
                  </a:lnTo>
                  <a:lnTo>
                    <a:pt x="813" y="373"/>
                  </a:lnTo>
                  <a:lnTo>
                    <a:pt x="811" y="373"/>
                  </a:lnTo>
                  <a:lnTo>
                    <a:pt x="811" y="375"/>
                  </a:lnTo>
                  <a:lnTo>
                    <a:pt x="811" y="377"/>
                  </a:lnTo>
                  <a:lnTo>
                    <a:pt x="809" y="379"/>
                  </a:lnTo>
                  <a:lnTo>
                    <a:pt x="809" y="381"/>
                  </a:lnTo>
                  <a:lnTo>
                    <a:pt x="809" y="383"/>
                  </a:lnTo>
                  <a:lnTo>
                    <a:pt x="809" y="385"/>
                  </a:lnTo>
                  <a:lnTo>
                    <a:pt x="808" y="385"/>
                  </a:lnTo>
                  <a:lnTo>
                    <a:pt x="808" y="386"/>
                  </a:lnTo>
                  <a:lnTo>
                    <a:pt x="808" y="388"/>
                  </a:lnTo>
                  <a:lnTo>
                    <a:pt x="808" y="390"/>
                  </a:lnTo>
                  <a:lnTo>
                    <a:pt x="806" y="390"/>
                  </a:lnTo>
                  <a:lnTo>
                    <a:pt x="806" y="392"/>
                  </a:lnTo>
                  <a:lnTo>
                    <a:pt x="804" y="392"/>
                  </a:lnTo>
                  <a:lnTo>
                    <a:pt x="804" y="394"/>
                  </a:lnTo>
                  <a:lnTo>
                    <a:pt x="804" y="396"/>
                  </a:lnTo>
                  <a:lnTo>
                    <a:pt x="802" y="396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399"/>
                  </a:lnTo>
                  <a:lnTo>
                    <a:pt x="800" y="401"/>
                  </a:lnTo>
                  <a:lnTo>
                    <a:pt x="798" y="401"/>
                  </a:lnTo>
                  <a:lnTo>
                    <a:pt x="798" y="403"/>
                  </a:lnTo>
                  <a:lnTo>
                    <a:pt x="798" y="405"/>
                  </a:lnTo>
                  <a:lnTo>
                    <a:pt x="796" y="407"/>
                  </a:lnTo>
                  <a:lnTo>
                    <a:pt x="798" y="409"/>
                  </a:lnTo>
                  <a:lnTo>
                    <a:pt x="796" y="409"/>
                  </a:lnTo>
                  <a:lnTo>
                    <a:pt x="796" y="410"/>
                  </a:lnTo>
                  <a:lnTo>
                    <a:pt x="795" y="412"/>
                  </a:lnTo>
                  <a:lnTo>
                    <a:pt x="795" y="414"/>
                  </a:lnTo>
                  <a:lnTo>
                    <a:pt x="795" y="416"/>
                  </a:lnTo>
                  <a:lnTo>
                    <a:pt x="793" y="416"/>
                  </a:lnTo>
                  <a:lnTo>
                    <a:pt x="793" y="418"/>
                  </a:lnTo>
                  <a:lnTo>
                    <a:pt x="793" y="420"/>
                  </a:lnTo>
                  <a:lnTo>
                    <a:pt x="791" y="422"/>
                  </a:lnTo>
                  <a:lnTo>
                    <a:pt x="791" y="423"/>
                  </a:lnTo>
                  <a:lnTo>
                    <a:pt x="791" y="425"/>
                  </a:lnTo>
                  <a:lnTo>
                    <a:pt x="789" y="425"/>
                  </a:lnTo>
                  <a:lnTo>
                    <a:pt x="789" y="427"/>
                  </a:lnTo>
                  <a:lnTo>
                    <a:pt x="789" y="429"/>
                  </a:lnTo>
                  <a:lnTo>
                    <a:pt x="789" y="431"/>
                  </a:lnTo>
                  <a:lnTo>
                    <a:pt x="787" y="433"/>
                  </a:lnTo>
                  <a:lnTo>
                    <a:pt x="787" y="434"/>
                  </a:lnTo>
                  <a:lnTo>
                    <a:pt x="787" y="436"/>
                  </a:lnTo>
                  <a:lnTo>
                    <a:pt x="785" y="438"/>
                  </a:lnTo>
                  <a:lnTo>
                    <a:pt x="785" y="440"/>
                  </a:lnTo>
                  <a:lnTo>
                    <a:pt x="787" y="440"/>
                  </a:lnTo>
                  <a:lnTo>
                    <a:pt x="785" y="440"/>
                  </a:lnTo>
                  <a:lnTo>
                    <a:pt x="785" y="442"/>
                  </a:lnTo>
                  <a:lnTo>
                    <a:pt x="785" y="444"/>
                  </a:lnTo>
                  <a:lnTo>
                    <a:pt x="785" y="446"/>
                  </a:lnTo>
                  <a:lnTo>
                    <a:pt x="785" y="447"/>
                  </a:lnTo>
                  <a:lnTo>
                    <a:pt x="785" y="449"/>
                  </a:lnTo>
                  <a:lnTo>
                    <a:pt x="785" y="451"/>
                  </a:lnTo>
                  <a:lnTo>
                    <a:pt x="785" y="453"/>
                  </a:lnTo>
                  <a:lnTo>
                    <a:pt x="784" y="453"/>
                  </a:lnTo>
                  <a:lnTo>
                    <a:pt x="784" y="455"/>
                  </a:lnTo>
                  <a:lnTo>
                    <a:pt x="784" y="457"/>
                  </a:lnTo>
                  <a:lnTo>
                    <a:pt x="782" y="458"/>
                  </a:lnTo>
                  <a:lnTo>
                    <a:pt x="782" y="460"/>
                  </a:lnTo>
                  <a:lnTo>
                    <a:pt x="782" y="462"/>
                  </a:lnTo>
                  <a:lnTo>
                    <a:pt x="782" y="464"/>
                  </a:lnTo>
                  <a:lnTo>
                    <a:pt x="780" y="464"/>
                  </a:lnTo>
                  <a:lnTo>
                    <a:pt x="780" y="466"/>
                  </a:lnTo>
                  <a:lnTo>
                    <a:pt x="780" y="468"/>
                  </a:lnTo>
                  <a:lnTo>
                    <a:pt x="780" y="470"/>
                  </a:lnTo>
                  <a:lnTo>
                    <a:pt x="780" y="471"/>
                  </a:lnTo>
                  <a:lnTo>
                    <a:pt x="778" y="471"/>
                  </a:lnTo>
                  <a:lnTo>
                    <a:pt x="778" y="473"/>
                  </a:lnTo>
                  <a:lnTo>
                    <a:pt x="778" y="475"/>
                  </a:lnTo>
                  <a:lnTo>
                    <a:pt x="776" y="475"/>
                  </a:lnTo>
                  <a:lnTo>
                    <a:pt x="776" y="477"/>
                  </a:lnTo>
                  <a:lnTo>
                    <a:pt x="776" y="479"/>
                  </a:lnTo>
                  <a:lnTo>
                    <a:pt x="774" y="479"/>
                  </a:lnTo>
                  <a:lnTo>
                    <a:pt x="774" y="481"/>
                  </a:lnTo>
                  <a:lnTo>
                    <a:pt x="774" y="482"/>
                  </a:lnTo>
                  <a:lnTo>
                    <a:pt x="772" y="482"/>
                  </a:lnTo>
                  <a:lnTo>
                    <a:pt x="772" y="484"/>
                  </a:lnTo>
                  <a:lnTo>
                    <a:pt x="772" y="486"/>
                  </a:lnTo>
                  <a:lnTo>
                    <a:pt x="771" y="486"/>
                  </a:lnTo>
                  <a:lnTo>
                    <a:pt x="771" y="488"/>
                  </a:lnTo>
                  <a:lnTo>
                    <a:pt x="771" y="490"/>
                  </a:lnTo>
                  <a:lnTo>
                    <a:pt x="769" y="490"/>
                  </a:lnTo>
                  <a:lnTo>
                    <a:pt x="769" y="492"/>
                  </a:lnTo>
                  <a:lnTo>
                    <a:pt x="769" y="494"/>
                  </a:lnTo>
                  <a:lnTo>
                    <a:pt x="767" y="494"/>
                  </a:lnTo>
                  <a:lnTo>
                    <a:pt x="767" y="495"/>
                  </a:lnTo>
                  <a:lnTo>
                    <a:pt x="767" y="497"/>
                  </a:lnTo>
                  <a:lnTo>
                    <a:pt x="765" y="499"/>
                  </a:lnTo>
                  <a:lnTo>
                    <a:pt x="765" y="501"/>
                  </a:lnTo>
                  <a:lnTo>
                    <a:pt x="765" y="503"/>
                  </a:lnTo>
                  <a:lnTo>
                    <a:pt x="765" y="505"/>
                  </a:lnTo>
                  <a:lnTo>
                    <a:pt x="763" y="505"/>
                  </a:lnTo>
                  <a:lnTo>
                    <a:pt x="763" y="506"/>
                  </a:lnTo>
                  <a:lnTo>
                    <a:pt x="761" y="508"/>
                  </a:lnTo>
                  <a:lnTo>
                    <a:pt x="761" y="510"/>
                  </a:lnTo>
                  <a:lnTo>
                    <a:pt x="760" y="510"/>
                  </a:lnTo>
                  <a:lnTo>
                    <a:pt x="760" y="512"/>
                  </a:lnTo>
                  <a:lnTo>
                    <a:pt x="758" y="512"/>
                  </a:lnTo>
                  <a:lnTo>
                    <a:pt x="758" y="514"/>
                  </a:lnTo>
                  <a:lnTo>
                    <a:pt x="758" y="516"/>
                  </a:lnTo>
                  <a:lnTo>
                    <a:pt x="756" y="516"/>
                  </a:lnTo>
                  <a:lnTo>
                    <a:pt x="756" y="518"/>
                  </a:lnTo>
                  <a:lnTo>
                    <a:pt x="756" y="519"/>
                  </a:lnTo>
                  <a:lnTo>
                    <a:pt x="754" y="519"/>
                  </a:lnTo>
                  <a:lnTo>
                    <a:pt x="754" y="521"/>
                  </a:lnTo>
                  <a:lnTo>
                    <a:pt x="754" y="523"/>
                  </a:lnTo>
                  <a:lnTo>
                    <a:pt x="754" y="525"/>
                  </a:lnTo>
                  <a:lnTo>
                    <a:pt x="754" y="527"/>
                  </a:lnTo>
                  <a:lnTo>
                    <a:pt x="754" y="529"/>
                  </a:lnTo>
                  <a:lnTo>
                    <a:pt x="754" y="530"/>
                  </a:lnTo>
                  <a:lnTo>
                    <a:pt x="754" y="532"/>
                  </a:lnTo>
                  <a:lnTo>
                    <a:pt x="756" y="532"/>
                  </a:lnTo>
                  <a:lnTo>
                    <a:pt x="756" y="534"/>
                  </a:lnTo>
                  <a:lnTo>
                    <a:pt x="758" y="534"/>
                  </a:lnTo>
                  <a:lnTo>
                    <a:pt x="758" y="536"/>
                  </a:lnTo>
                  <a:lnTo>
                    <a:pt x="756" y="536"/>
                  </a:lnTo>
                  <a:lnTo>
                    <a:pt x="756" y="538"/>
                  </a:lnTo>
                  <a:lnTo>
                    <a:pt x="758" y="538"/>
                  </a:lnTo>
                  <a:lnTo>
                    <a:pt x="756" y="538"/>
                  </a:lnTo>
                  <a:lnTo>
                    <a:pt x="756" y="540"/>
                  </a:lnTo>
                  <a:lnTo>
                    <a:pt x="754" y="540"/>
                  </a:lnTo>
                  <a:lnTo>
                    <a:pt x="756" y="540"/>
                  </a:lnTo>
                  <a:lnTo>
                    <a:pt x="756" y="542"/>
                  </a:lnTo>
                  <a:lnTo>
                    <a:pt x="756" y="540"/>
                  </a:lnTo>
                  <a:lnTo>
                    <a:pt x="754" y="540"/>
                  </a:lnTo>
                  <a:lnTo>
                    <a:pt x="756" y="540"/>
                  </a:lnTo>
                  <a:lnTo>
                    <a:pt x="754" y="540"/>
                  </a:lnTo>
                  <a:lnTo>
                    <a:pt x="754" y="542"/>
                  </a:lnTo>
                  <a:lnTo>
                    <a:pt x="754" y="540"/>
                  </a:lnTo>
                  <a:lnTo>
                    <a:pt x="752" y="540"/>
                  </a:lnTo>
                  <a:lnTo>
                    <a:pt x="752" y="542"/>
                  </a:lnTo>
                  <a:lnTo>
                    <a:pt x="750" y="542"/>
                  </a:lnTo>
                  <a:lnTo>
                    <a:pt x="748" y="542"/>
                  </a:lnTo>
                  <a:lnTo>
                    <a:pt x="748" y="543"/>
                  </a:lnTo>
                  <a:lnTo>
                    <a:pt x="747" y="543"/>
                  </a:lnTo>
                  <a:lnTo>
                    <a:pt x="747" y="545"/>
                  </a:lnTo>
                  <a:lnTo>
                    <a:pt x="745" y="545"/>
                  </a:lnTo>
                  <a:lnTo>
                    <a:pt x="745" y="547"/>
                  </a:lnTo>
                  <a:lnTo>
                    <a:pt x="745" y="549"/>
                  </a:lnTo>
                  <a:lnTo>
                    <a:pt x="743" y="549"/>
                  </a:lnTo>
                  <a:lnTo>
                    <a:pt x="743" y="551"/>
                  </a:lnTo>
                  <a:lnTo>
                    <a:pt x="741" y="551"/>
                  </a:lnTo>
                  <a:lnTo>
                    <a:pt x="741" y="553"/>
                  </a:lnTo>
                  <a:lnTo>
                    <a:pt x="739" y="554"/>
                  </a:lnTo>
                  <a:lnTo>
                    <a:pt x="739" y="556"/>
                  </a:lnTo>
                  <a:lnTo>
                    <a:pt x="737" y="556"/>
                  </a:lnTo>
                  <a:lnTo>
                    <a:pt x="737" y="558"/>
                  </a:lnTo>
                  <a:lnTo>
                    <a:pt x="737" y="560"/>
                  </a:lnTo>
                  <a:lnTo>
                    <a:pt x="736" y="560"/>
                  </a:lnTo>
                  <a:lnTo>
                    <a:pt x="736" y="562"/>
                  </a:lnTo>
                  <a:lnTo>
                    <a:pt x="736" y="564"/>
                  </a:lnTo>
                  <a:lnTo>
                    <a:pt x="736" y="566"/>
                  </a:lnTo>
                  <a:lnTo>
                    <a:pt x="734" y="567"/>
                  </a:lnTo>
                  <a:lnTo>
                    <a:pt x="734" y="569"/>
                  </a:lnTo>
                  <a:lnTo>
                    <a:pt x="736" y="569"/>
                  </a:lnTo>
                  <a:lnTo>
                    <a:pt x="736" y="571"/>
                  </a:lnTo>
                  <a:lnTo>
                    <a:pt x="736" y="573"/>
                  </a:lnTo>
                  <a:lnTo>
                    <a:pt x="737" y="573"/>
                  </a:lnTo>
                  <a:lnTo>
                    <a:pt x="739" y="573"/>
                  </a:lnTo>
                  <a:lnTo>
                    <a:pt x="739" y="575"/>
                  </a:lnTo>
                  <a:lnTo>
                    <a:pt x="739" y="577"/>
                  </a:lnTo>
                  <a:lnTo>
                    <a:pt x="739" y="578"/>
                  </a:lnTo>
                  <a:lnTo>
                    <a:pt x="737" y="578"/>
                  </a:lnTo>
                  <a:lnTo>
                    <a:pt x="739" y="578"/>
                  </a:lnTo>
                  <a:lnTo>
                    <a:pt x="737" y="578"/>
                  </a:lnTo>
                  <a:lnTo>
                    <a:pt x="737" y="580"/>
                  </a:lnTo>
                  <a:lnTo>
                    <a:pt x="737" y="578"/>
                  </a:lnTo>
                  <a:lnTo>
                    <a:pt x="736" y="578"/>
                  </a:lnTo>
                  <a:lnTo>
                    <a:pt x="736" y="580"/>
                  </a:lnTo>
                  <a:lnTo>
                    <a:pt x="734" y="580"/>
                  </a:lnTo>
                  <a:lnTo>
                    <a:pt x="734" y="582"/>
                  </a:lnTo>
                  <a:lnTo>
                    <a:pt x="734" y="580"/>
                  </a:lnTo>
                  <a:lnTo>
                    <a:pt x="734" y="582"/>
                  </a:lnTo>
                  <a:lnTo>
                    <a:pt x="732" y="582"/>
                  </a:lnTo>
                  <a:lnTo>
                    <a:pt x="730" y="582"/>
                  </a:lnTo>
                  <a:lnTo>
                    <a:pt x="730" y="584"/>
                  </a:lnTo>
                  <a:lnTo>
                    <a:pt x="732" y="586"/>
                  </a:lnTo>
                  <a:lnTo>
                    <a:pt x="730" y="586"/>
                  </a:lnTo>
                  <a:lnTo>
                    <a:pt x="732" y="586"/>
                  </a:lnTo>
                  <a:lnTo>
                    <a:pt x="730" y="588"/>
                  </a:lnTo>
                  <a:lnTo>
                    <a:pt x="730" y="586"/>
                  </a:lnTo>
                  <a:lnTo>
                    <a:pt x="730" y="588"/>
                  </a:lnTo>
                  <a:lnTo>
                    <a:pt x="730" y="590"/>
                  </a:lnTo>
                  <a:lnTo>
                    <a:pt x="728" y="590"/>
                  </a:lnTo>
                  <a:lnTo>
                    <a:pt x="730" y="590"/>
                  </a:lnTo>
                  <a:lnTo>
                    <a:pt x="730" y="591"/>
                  </a:lnTo>
                  <a:lnTo>
                    <a:pt x="728" y="591"/>
                  </a:lnTo>
                  <a:lnTo>
                    <a:pt x="728" y="593"/>
                  </a:lnTo>
                  <a:lnTo>
                    <a:pt x="730" y="593"/>
                  </a:lnTo>
                  <a:lnTo>
                    <a:pt x="730" y="595"/>
                  </a:lnTo>
                  <a:lnTo>
                    <a:pt x="728" y="595"/>
                  </a:lnTo>
                  <a:lnTo>
                    <a:pt x="728" y="597"/>
                  </a:lnTo>
                  <a:lnTo>
                    <a:pt x="726" y="597"/>
                  </a:lnTo>
                  <a:lnTo>
                    <a:pt x="726" y="595"/>
                  </a:lnTo>
                  <a:lnTo>
                    <a:pt x="726" y="593"/>
                  </a:lnTo>
                  <a:lnTo>
                    <a:pt x="726" y="591"/>
                  </a:lnTo>
                  <a:lnTo>
                    <a:pt x="724" y="591"/>
                  </a:lnTo>
                  <a:lnTo>
                    <a:pt x="723" y="591"/>
                  </a:lnTo>
                  <a:lnTo>
                    <a:pt x="721" y="591"/>
                  </a:lnTo>
                  <a:lnTo>
                    <a:pt x="719" y="591"/>
                  </a:lnTo>
                  <a:lnTo>
                    <a:pt x="717" y="591"/>
                  </a:lnTo>
                  <a:lnTo>
                    <a:pt x="715" y="591"/>
                  </a:lnTo>
                  <a:lnTo>
                    <a:pt x="713" y="591"/>
                  </a:lnTo>
                  <a:lnTo>
                    <a:pt x="712" y="591"/>
                  </a:lnTo>
                  <a:lnTo>
                    <a:pt x="712" y="593"/>
                  </a:lnTo>
                  <a:lnTo>
                    <a:pt x="710" y="593"/>
                  </a:lnTo>
                  <a:lnTo>
                    <a:pt x="708" y="593"/>
                  </a:lnTo>
                  <a:lnTo>
                    <a:pt x="706" y="595"/>
                  </a:lnTo>
                  <a:lnTo>
                    <a:pt x="704" y="595"/>
                  </a:lnTo>
                  <a:lnTo>
                    <a:pt x="704" y="597"/>
                  </a:lnTo>
                  <a:lnTo>
                    <a:pt x="702" y="597"/>
                  </a:lnTo>
                  <a:lnTo>
                    <a:pt x="700" y="599"/>
                  </a:lnTo>
                  <a:lnTo>
                    <a:pt x="700" y="601"/>
                  </a:lnTo>
                  <a:lnTo>
                    <a:pt x="699" y="601"/>
                  </a:lnTo>
                  <a:lnTo>
                    <a:pt x="699" y="602"/>
                  </a:lnTo>
                  <a:lnTo>
                    <a:pt x="699" y="604"/>
                  </a:lnTo>
                  <a:lnTo>
                    <a:pt x="699" y="606"/>
                  </a:lnTo>
                  <a:lnTo>
                    <a:pt x="700" y="606"/>
                  </a:lnTo>
                  <a:lnTo>
                    <a:pt x="699" y="606"/>
                  </a:lnTo>
                  <a:lnTo>
                    <a:pt x="700" y="606"/>
                  </a:lnTo>
                  <a:lnTo>
                    <a:pt x="702" y="606"/>
                  </a:lnTo>
                  <a:lnTo>
                    <a:pt x="700" y="606"/>
                  </a:lnTo>
                  <a:lnTo>
                    <a:pt x="700" y="608"/>
                  </a:lnTo>
                  <a:lnTo>
                    <a:pt x="700" y="610"/>
                  </a:lnTo>
                  <a:lnTo>
                    <a:pt x="700" y="612"/>
                  </a:lnTo>
                  <a:lnTo>
                    <a:pt x="699" y="612"/>
                  </a:lnTo>
                  <a:lnTo>
                    <a:pt x="699" y="610"/>
                  </a:lnTo>
                  <a:lnTo>
                    <a:pt x="700" y="610"/>
                  </a:lnTo>
                  <a:lnTo>
                    <a:pt x="699" y="610"/>
                  </a:lnTo>
                  <a:lnTo>
                    <a:pt x="699" y="608"/>
                  </a:lnTo>
                  <a:lnTo>
                    <a:pt x="697" y="608"/>
                  </a:lnTo>
                  <a:lnTo>
                    <a:pt x="695" y="608"/>
                  </a:lnTo>
                  <a:lnTo>
                    <a:pt x="693" y="610"/>
                  </a:lnTo>
                  <a:lnTo>
                    <a:pt x="691" y="610"/>
                  </a:lnTo>
                  <a:lnTo>
                    <a:pt x="691" y="612"/>
                  </a:lnTo>
                  <a:lnTo>
                    <a:pt x="689" y="612"/>
                  </a:lnTo>
                  <a:lnTo>
                    <a:pt x="689" y="614"/>
                  </a:lnTo>
                  <a:lnTo>
                    <a:pt x="689" y="615"/>
                  </a:lnTo>
                  <a:lnTo>
                    <a:pt x="689" y="617"/>
                  </a:lnTo>
                  <a:lnTo>
                    <a:pt x="691" y="617"/>
                  </a:lnTo>
                  <a:lnTo>
                    <a:pt x="691" y="619"/>
                  </a:lnTo>
                  <a:lnTo>
                    <a:pt x="689" y="619"/>
                  </a:lnTo>
                  <a:lnTo>
                    <a:pt x="689" y="621"/>
                  </a:lnTo>
                  <a:lnTo>
                    <a:pt x="689" y="619"/>
                  </a:lnTo>
                  <a:lnTo>
                    <a:pt x="689" y="621"/>
                  </a:lnTo>
                  <a:lnTo>
                    <a:pt x="689" y="619"/>
                  </a:lnTo>
                  <a:lnTo>
                    <a:pt x="688" y="619"/>
                  </a:lnTo>
                  <a:lnTo>
                    <a:pt x="688" y="617"/>
                  </a:lnTo>
                  <a:lnTo>
                    <a:pt x="686" y="617"/>
                  </a:lnTo>
                  <a:lnTo>
                    <a:pt x="684" y="617"/>
                  </a:lnTo>
                  <a:lnTo>
                    <a:pt x="682" y="617"/>
                  </a:lnTo>
                  <a:lnTo>
                    <a:pt x="680" y="617"/>
                  </a:lnTo>
                  <a:lnTo>
                    <a:pt x="678" y="617"/>
                  </a:lnTo>
                  <a:lnTo>
                    <a:pt x="676" y="617"/>
                  </a:lnTo>
                  <a:lnTo>
                    <a:pt x="676" y="619"/>
                  </a:lnTo>
                  <a:lnTo>
                    <a:pt x="675" y="619"/>
                  </a:lnTo>
                  <a:lnTo>
                    <a:pt x="673" y="619"/>
                  </a:lnTo>
                  <a:lnTo>
                    <a:pt x="671" y="619"/>
                  </a:lnTo>
                  <a:lnTo>
                    <a:pt x="669" y="621"/>
                  </a:lnTo>
                  <a:lnTo>
                    <a:pt x="667" y="621"/>
                  </a:lnTo>
                  <a:lnTo>
                    <a:pt x="665" y="621"/>
                  </a:lnTo>
                  <a:lnTo>
                    <a:pt x="665" y="623"/>
                  </a:lnTo>
                  <a:lnTo>
                    <a:pt x="664" y="623"/>
                  </a:lnTo>
                  <a:lnTo>
                    <a:pt x="662" y="623"/>
                  </a:lnTo>
                  <a:lnTo>
                    <a:pt x="660" y="625"/>
                  </a:lnTo>
                  <a:lnTo>
                    <a:pt x="658" y="625"/>
                  </a:lnTo>
                  <a:lnTo>
                    <a:pt x="658" y="626"/>
                  </a:lnTo>
                  <a:lnTo>
                    <a:pt x="656" y="626"/>
                  </a:lnTo>
                  <a:lnTo>
                    <a:pt x="654" y="626"/>
                  </a:lnTo>
                  <a:lnTo>
                    <a:pt x="654" y="628"/>
                  </a:lnTo>
                  <a:lnTo>
                    <a:pt x="654" y="630"/>
                  </a:lnTo>
                  <a:lnTo>
                    <a:pt x="654" y="632"/>
                  </a:lnTo>
                  <a:lnTo>
                    <a:pt x="652" y="632"/>
                  </a:lnTo>
                  <a:lnTo>
                    <a:pt x="652" y="634"/>
                  </a:lnTo>
                  <a:lnTo>
                    <a:pt x="652" y="632"/>
                  </a:lnTo>
                  <a:lnTo>
                    <a:pt x="651" y="632"/>
                  </a:lnTo>
                  <a:lnTo>
                    <a:pt x="651" y="634"/>
                  </a:lnTo>
                  <a:lnTo>
                    <a:pt x="651" y="632"/>
                  </a:lnTo>
                  <a:lnTo>
                    <a:pt x="649" y="632"/>
                  </a:lnTo>
                  <a:lnTo>
                    <a:pt x="647" y="632"/>
                  </a:lnTo>
                  <a:lnTo>
                    <a:pt x="645" y="632"/>
                  </a:lnTo>
                  <a:lnTo>
                    <a:pt x="645" y="634"/>
                  </a:lnTo>
                  <a:lnTo>
                    <a:pt x="643" y="634"/>
                  </a:lnTo>
                  <a:lnTo>
                    <a:pt x="643" y="636"/>
                  </a:lnTo>
                  <a:lnTo>
                    <a:pt x="643" y="638"/>
                  </a:lnTo>
                  <a:lnTo>
                    <a:pt x="641" y="638"/>
                  </a:lnTo>
                  <a:lnTo>
                    <a:pt x="640" y="638"/>
                  </a:lnTo>
                  <a:lnTo>
                    <a:pt x="640" y="639"/>
                  </a:lnTo>
                  <a:lnTo>
                    <a:pt x="640" y="641"/>
                  </a:lnTo>
                  <a:lnTo>
                    <a:pt x="638" y="641"/>
                  </a:lnTo>
                  <a:lnTo>
                    <a:pt x="638" y="643"/>
                  </a:lnTo>
                  <a:lnTo>
                    <a:pt x="636" y="643"/>
                  </a:lnTo>
                  <a:lnTo>
                    <a:pt x="634" y="643"/>
                  </a:lnTo>
                  <a:lnTo>
                    <a:pt x="632" y="643"/>
                  </a:lnTo>
                  <a:lnTo>
                    <a:pt x="634" y="641"/>
                  </a:lnTo>
                  <a:lnTo>
                    <a:pt x="632" y="641"/>
                  </a:lnTo>
                  <a:lnTo>
                    <a:pt x="632" y="639"/>
                  </a:lnTo>
                  <a:lnTo>
                    <a:pt x="630" y="639"/>
                  </a:lnTo>
                  <a:lnTo>
                    <a:pt x="628" y="639"/>
                  </a:lnTo>
                  <a:lnTo>
                    <a:pt x="628" y="641"/>
                  </a:lnTo>
                  <a:lnTo>
                    <a:pt x="628" y="643"/>
                  </a:lnTo>
                  <a:lnTo>
                    <a:pt x="627" y="643"/>
                  </a:lnTo>
                  <a:lnTo>
                    <a:pt x="628" y="643"/>
                  </a:lnTo>
                  <a:lnTo>
                    <a:pt x="628" y="645"/>
                  </a:lnTo>
                  <a:lnTo>
                    <a:pt x="630" y="645"/>
                  </a:lnTo>
                  <a:lnTo>
                    <a:pt x="628" y="645"/>
                  </a:lnTo>
                  <a:lnTo>
                    <a:pt x="627" y="645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3" y="649"/>
                  </a:lnTo>
                  <a:lnTo>
                    <a:pt x="621" y="649"/>
                  </a:lnTo>
                  <a:lnTo>
                    <a:pt x="619" y="649"/>
                  </a:lnTo>
                  <a:lnTo>
                    <a:pt x="617" y="649"/>
                  </a:lnTo>
                  <a:lnTo>
                    <a:pt x="616" y="649"/>
                  </a:lnTo>
                  <a:lnTo>
                    <a:pt x="614" y="649"/>
                  </a:lnTo>
                  <a:lnTo>
                    <a:pt x="614" y="650"/>
                  </a:lnTo>
                  <a:lnTo>
                    <a:pt x="612" y="650"/>
                  </a:lnTo>
                  <a:lnTo>
                    <a:pt x="610" y="650"/>
                  </a:lnTo>
                  <a:lnTo>
                    <a:pt x="608" y="650"/>
                  </a:lnTo>
                  <a:lnTo>
                    <a:pt x="608" y="652"/>
                  </a:lnTo>
                  <a:lnTo>
                    <a:pt x="606" y="652"/>
                  </a:lnTo>
                  <a:lnTo>
                    <a:pt x="604" y="652"/>
                  </a:lnTo>
                  <a:lnTo>
                    <a:pt x="604" y="654"/>
                  </a:lnTo>
                  <a:lnTo>
                    <a:pt x="603" y="654"/>
                  </a:lnTo>
                  <a:lnTo>
                    <a:pt x="601" y="654"/>
                  </a:lnTo>
                  <a:lnTo>
                    <a:pt x="599" y="654"/>
                  </a:lnTo>
                  <a:lnTo>
                    <a:pt x="597" y="654"/>
                  </a:lnTo>
                  <a:lnTo>
                    <a:pt x="597" y="652"/>
                  </a:lnTo>
                  <a:lnTo>
                    <a:pt x="597" y="650"/>
                  </a:lnTo>
                  <a:lnTo>
                    <a:pt x="595" y="650"/>
                  </a:lnTo>
                  <a:lnTo>
                    <a:pt x="593" y="650"/>
                  </a:lnTo>
                  <a:lnTo>
                    <a:pt x="591" y="650"/>
                  </a:lnTo>
                  <a:lnTo>
                    <a:pt x="590" y="650"/>
                  </a:lnTo>
                  <a:lnTo>
                    <a:pt x="588" y="650"/>
                  </a:lnTo>
                  <a:lnTo>
                    <a:pt x="586" y="650"/>
                  </a:lnTo>
                  <a:lnTo>
                    <a:pt x="584" y="650"/>
                  </a:lnTo>
                  <a:lnTo>
                    <a:pt x="582" y="650"/>
                  </a:lnTo>
                  <a:lnTo>
                    <a:pt x="580" y="650"/>
                  </a:lnTo>
                  <a:lnTo>
                    <a:pt x="579" y="650"/>
                  </a:lnTo>
                  <a:lnTo>
                    <a:pt x="579" y="649"/>
                  </a:lnTo>
                  <a:lnTo>
                    <a:pt x="577" y="649"/>
                  </a:lnTo>
                  <a:lnTo>
                    <a:pt x="575" y="649"/>
                  </a:lnTo>
                  <a:lnTo>
                    <a:pt x="573" y="649"/>
                  </a:lnTo>
                  <a:lnTo>
                    <a:pt x="573" y="647"/>
                  </a:lnTo>
                  <a:lnTo>
                    <a:pt x="571" y="647"/>
                  </a:lnTo>
                  <a:lnTo>
                    <a:pt x="569" y="647"/>
                  </a:lnTo>
                  <a:lnTo>
                    <a:pt x="567" y="647"/>
                  </a:lnTo>
                  <a:lnTo>
                    <a:pt x="567" y="645"/>
                  </a:lnTo>
                  <a:lnTo>
                    <a:pt x="566" y="645"/>
                  </a:lnTo>
                  <a:lnTo>
                    <a:pt x="564" y="645"/>
                  </a:lnTo>
                  <a:lnTo>
                    <a:pt x="562" y="645"/>
                  </a:lnTo>
                  <a:lnTo>
                    <a:pt x="560" y="645"/>
                  </a:lnTo>
                  <a:lnTo>
                    <a:pt x="558" y="645"/>
                  </a:lnTo>
                  <a:lnTo>
                    <a:pt x="556" y="645"/>
                  </a:lnTo>
                  <a:lnTo>
                    <a:pt x="555" y="645"/>
                  </a:lnTo>
                  <a:lnTo>
                    <a:pt x="553" y="645"/>
                  </a:lnTo>
                  <a:lnTo>
                    <a:pt x="551" y="645"/>
                  </a:lnTo>
                  <a:lnTo>
                    <a:pt x="551" y="647"/>
                  </a:lnTo>
                  <a:lnTo>
                    <a:pt x="549" y="647"/>
                  </a:lnTo>
                  <a:lnTo>
                    <a:pt x="547" y="647"/>
                  </a:lnTo>
                  <a:lnTo>
                    <a:pt x="545" y="647"/>
                  </a:lnTo>
                  <a:lnTo>
                    <a:pt x="543" y="647"/>
                  </a:lnTo>
                  <a:lnTo>
                    <a:pt x="542" y="647"/>
                  </a:lnTo>
                  <a:lnTo>
                    <a:pt x="540" y="647"/>
                  </a:lnTo>
                  <a:lnTo>
                    <a:pt x="538" y="647"/>
                  </a:lnTo>
                  <a:lnTo>
                    <a:pt x="536" y="647"/>
                  </a:lnTo>
                  <a:lnTo>
                    <a:pt x="534" y="649"/>
                  </a:lnTo>
                  <a:lnTo>
                    <a:pt x="532" y="649"/>
                  </a:lnTo>
                  <a:lnTo>
                    <a:pt x="531" y="649"/>
                  </a:lnTo>
                  <a:lnTo>
                    <a:pt x="529" y="649"/>
                  </a:lnTo>
                  <a:lnTo>
                    <a:pt x="527" y="649"/>
                  </a:lnTo>
                  <a:lnTo>
                    <a:pt x="525" y="649"/>
                  </a:lnTo>
                  <a:lnTo>
                    <a:pt x="523" y="649"/>
                  </a:lnTo>
                  <a:lnTo>
                    <a:pt x="521" y="649"/>
                  </a:lnTo>
                  <a:lnTo>
                    <a:pt x="521" y="650"/>
                  </a:lnTo>
                  <a:lnTo>
                    <a:pt x="519" y="650"/>
                  </a:lnTo>
                  <a:lnTo>
                    <a:pt x="518" y="650"/>
                  </a:lnTo>
                  <a:lnTo>
                    <a:pt x="516" y="650"/>
                  </a:lnTo>
                  <a:lnTo>
                    <a:pt x="514" y="650"/>
                  </a:lnTo>
                  <a:lnTo>
                    <a:pt x="512" y="650"/>
                  </a:lnTo>
                  <a:lnTo>
                    <a:pt x="512" y="652"/>
                  </a:lnTo>
                  <a:lnTo>
                    <a:pt x="510" y="652"/>
                  </a:lnTo>
                  <a:lnTo>
                    <a:pt x="508" y="652"/>
                  </a:lnTo>
                  <a:lnTo>
                    <a:pt x="507" y="652"/>
                  </a:lnTo>
                  <a:lnTo>
                    <a:pt x="505" y="652"/>
                  </a:lnTo>
                  <a:lnTo>
                    <a:pt x="505" y="654"/>
                  </a:lnTo>
                  <a:lnTo>
                    <a:pt x="503" y="654"/>
                  </a:lnTo>
                  <a:lnTo>
                    <a:pt x="501" y="654"/>
                  </a:lnTo>
                  <a:lnTo>
                    <a:pt x="499" y="654"/>
                  </a:lnTo>
                  <a:lnTo>
                    <a:pt x="499" y="656"/>
                  </a:lnTo>
                  <a:lnTo>
                    <a:pt x="497" y="656"/>
                  </a:lnTo>
                  <a:lnTo>
                    <a:pt x="495" y="656"/>
                  </a:lnTo>
                  <a:lnTo>
                    <a:pt x="494" y="656"/>
                  </a:lnTo>
                  <a:lnTo>
                    <a:pt x="492" y="656"/>
                  </a:lnTo>
                  <a:lnTo>
                    <a:pt x="492" y="658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86" y="658"/>
                  </a:lnTo>
                  <a:lnTo>
                    <a:pt x="486" y="660"/>
                  </a:lnTo>
                  <a:lnTo>
                    <a:pt x="484" y="660"/>
                  </a:lnTo>
                  <a:lnTo>
                    <a:pt x="483" y="660"/>
                  </a:lnTo>
                  <a:lnTo>
                    <a:pt x="481" y="660"/>
                  </a:lnTo>
                  <a:lnTo>
                    <a:pt x="481" y="662"/>
                  </a:lnTo>
                  <a:lnTo>
                    <a:pt x="479" y="662"/>
                  </a:lnTo>
                  <a:lnTo>
                    <a:pt x="477" y="662"/>
                  </a:lnTo>
                  <a:lnTo>
                    <a:pt x="475" y="662"/>
                  </a:lnTo>
                  <a:lnTo>
                    <a:pt x="475" y="663"/>
                  </a:lnTo>
                  <a:lnTo>
                    <a:pt x="473" y="663"/>
                  </a:lnTo>
                  <a:lnTo>
                    <a:pt x="471" y="663"/>
                  </a:lnTo>
                  <a:lnTo>
                    <a:pt x="471" y="665"/>
                  </a:lnTo>
                  <a:lnTo>
                    <a:pt x="470" y="665"/>
                  </a:lnTo>
                  <a:lnTo>
                    <a:pt x="468" y="665"/>
                  </a:lnTo>
                  <a:lnTo>
                    <a:pt x="466" y="667"/>
                  </a:lnTo>
                  <a:lnTo>
                    <a:pt x="464" y="667"/>
                  </a:lnTo>
                  <a:lnTo>
                    <a:pt x="462" y="667"/>
                  </a:lnTo>
                  <a:lnTo>
                    <a:pt x="462" y="669"/>
                  </a:lnTo>
                  <a:lnTo>
                    <a:pt x="460" y="669"/>
                  </a:lnTo>
                  <a:lnTo>
                    <a:pt x="459" y="669"/>
                  </a:lnTo>
                  <a:lnTo>
                    <a:pt x="457" y="669"/>
                  </a:lnTo>
                  <a:lnTo>
                    <a:pt x="457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1" y="671"/>
                  </a:lnTo>
                  <a:lnTo>
                    <a:pt x="449" y="673"/>
                  </a:lnTo>
                  <a:lnTo>
                    <a:pt x="447" y="673"/>
                  </a:lnTo>
                  <a:lnTo>
                    <a:pt x="446" y="673"/>
                  </a:lnTo>
                  <a:lnTo>
                    <a:pt x="444" y="675"/>
                  </a:lnTo>
                  <a:lnTo>
                    <a:pt x="442" y="675"/>
                  </a:lnTo>
                  <a:lnTo>
                    <a:pt x="440" y="675"/>
                  </a:lnTo>
                  <a:lnTo>
                    <a:pt x="440" y="676"/>
                  </a:lnTo>
                  <a:lnTo>
                    <a:pt x="438" y="676"/>
                  </a:lnTo>
                  <a:lnTo>
                    <a:pt x="436" y="676"/>
                  </a:lnTo>
                  <a:lnTo>
                    <a:pt x="436" y="678"/>
                  </a:lnTo>
                  <a:lnTo>
                    <a:pt x="435" y="678"/>
                  </a:lnTo>
                  <a:lnTo>
                    <a:pt x="433" y="678"/>
                  </a:lnTo>
                  <a:lnTo>
                    <a:pt x="431" y="678"/>
                  </a:lnTo>
                  <a:lnTo>
                    <a:pt x="431" y="680"/>
                  </a:lnTo>
                  <a:lnTo>
                    <a:pt x="429" y="680"/>
                  </a:lnTo>
                  <a:lnTo>
                    <a:pt x="427" y="680"/>
                  </a:lnTo>
                  <a:lnTo>
                    <a:pt x="427" y="682"/>
                  </a:lnTo>
                  <a:lnTo>
                    <a:pt x="425" y="682"/>
                  </a:lnTo>
                  <a:lnTo>
                    <a:pt x="423" y="682"/>
                  </a:lnTo>
                  <a:lnTo>
                    <a:pt x="423" y="684"/>
                  </a:lnTo>
                  <a:lnTo>
                    <a:pt x="422" y="684"/>
                  </a:lnTo>
                  <a:lnTo>
                    <a:pt x="420" y="684"/>
                  </a:lnTo>
                  <a:lnTo>
                    <a:pt x="420" y="686"/>
                  </a:lnTo>
                  <a:lnTo>
                    <a:pt x="418" y="686"/>
                  </a:lnTo>
                  <a:lnTo>
                    <a:pt x="416" y="686"/>
                  </a:lnTo>
                  <a:lnTo>
                    <a:pt x="416" y="687"/>
                  </a:lnTo>
                  <a:lnTo>
                    <a:pt x="414" y="687"/>
                  </a:lnTo>
                  <a:lnTo>
                    <a:pt x="412" y="687"/>
                  </a:lnTo>
                  <a:lnTo>
                    <a:pt x="410" y="687"/>
                  </a:lnTo>
                  <a:lnTo>
                    <a:pt x="410" y="689"/>
                  </a:lnTo>
                  <a:lnTo>
                    <a:pt x="409" y="689"/>
                  </a:lnTo>
                  <a:lnTo>
                    <a:pt x="407" y="689"/>
                  </a:lnTo>
                  <a:lnTo>
                    <a:pt x="407" y="691"/>
                  </a:lnTo>
                  <a:lnTo>
                    <a:pt x="405" y="691"/>
                  </a:lnTo>
                  <a:lnTo>
                    <a:pt x="403" y="691"/>
                  </a:lnTo>
                  <a:lnTo>
                    <a:pt x="403" y="693"/>
                  </a:lnTo>
                  <a:lnTo>
                    <a:pt x="401" y="693"/>
                  </a:lnTo>
                  <a:lnTo>
                    <a:pt x="399" y="693"/>
                  </a:lnTo>
                  <a:lnTo>
                    <a:pt x="399" y="695"/>
                  </a:lnTo>
                  <a:lnTo>
                    <a:pt x="398" y="695"/>
                  </a:lnTo>
                  <a:lnTo>
                    <a:pt x="396" y="695"/>
                  </a:lnTo>
                  <a:lnTo>
                    <a:pt x="396" y="697"/>
                  </a:lnTo>
                  <a:lnTo>
                    <a:pt x="394" y="697"/>
                  </a:lnTo>
                  <a:lnTo>
                    <a:pt x="392" y="697"/>
                  </a:lnTo>
                  <a:lnTo>
                    <a:pt x="392" y="699"/>
                  </a:lnTo>
                  <a:lnTo>
                    <a:pt x="390" y="699"/>
                  </a:lnTo>
                  <a:lnTo>
                    <a:pt x="388" y="699"/>
                  </a:lnTo>
                  <a:lnTo>
                    <a:pt x="388" y="700"/>
                  </a:lnTo>
                  <a:lnTo>
                    <a:pt x="386" y="700"/>
                  </a:lnTo>
                  <a:lnTo>
                    <a:pt x="385" y="700"/>
                  </a:lnTo>
                  <a:lnTo>
                    <a:pt x="385" y="702"/>
                  </a:lnTo>
                  <a:lnTo>
                    <a:pt x="383" y="702"/>
                  </a:lnTo>
                  <a:lnTo>
                    <a:pt x="381" y="704"/>
                  </a:lnTo>
                  <a:lnTo>
                    <a:pt x="379" y="704"/>
                  </a:lnTo>
                  <a:lnTo>
                    <a:pt x="379" y="706"/>
                  </a:lnTo>
                  <a:lnTo>
                    <a:pt x="377" y="706"/>
                  </a:lnTo>
                  <a:lnTo>
                    <a:pt x="375" y="706"/>
                  </a:lnTo>
                  <a:lnTo>
                    <a:pt x="375" y="708"/>
                  </a:lnTo>
                  <a:lnTo>
                    <a:pt x="374" y="708"/>
                  </a:lnTo>
                  <a:lnTo>
                    <a:pt x="374" y="710"/>
                  </a:lnTo>
                  <a:lnTo>
                    <a:pt x="372" y="710"/>
                  </a:lnTo>
                  <a:lnTo>
                    <a:pt x="372" y="711"/>
                  </a:lnTo>
                  <a:lnTo>
                    <a:pt x="370" y="711"/>
                  </a:lnTo>
                  <a:lnTo>
                    <a:pt x="368" y="711"/>
                  </a:lnTo>
                  <a:lnTo>
                    <a:pt x="368" y="713"/>
                  </a:lnTo>
                  <a:lnTo>
                    <a:pt x="366" y="713"/>
                  </a:lnTo>
                  <a:lnTo>
                    <a:pt x="364" y="713"/>
                  </a:lnTo>
                  <a:lnTo>
                    <a:pt x="364" y="715"/>
                  </a:lnTo>
                  <a:lnTo>
                    <a:pt x="362" y="715"/>
                  </a:lnTo>
                  <a:lnTo>
                    <a:pt x="361" y="717"/>
                  </a:lnTo>
                  <a:lnTo>
                    <a:pt x="359" y="717"/>
                  </a:lnTo>
                  <a:lnTo>
                    <a:pt x="359" y="719"/>
                  </a:lnTo>
                  <a:lnTo>
                    <a:pt x="357" y="719"/>
                  </a:lnTo>
                  <a:lnTo>
                    <a:pt x="355" y="719"/>
                  </a:lnTo>
                  <a:lnTo>
                    <a:pt x="355" y="721"/>
                  </a:lnTo>
                  <a:lnTo>
                    <a:pt x="353" y="721"/>
                  </a:lnTo>
                  <a:lnTo>
                    <a:pt x="351" y="721"/>
                  </a:lnTo>
                  <a:lnTo>
                    <a:pt x="351" y="723"/>
                  </a:lnTo>
                  <a:lnTo>
                    <a:pt x="350" y="723"/>
                  </a:lnTo>
                  <a:lnTo>
                    <a:pt x="350" y="724"/>
                  </a:lnTo>
                  <a:lnTo>
                    <a:pt x="348" y="724"/>
                  </a:lnTo>
                  <a:lnTo>
                    <a:pt x="346" y="724"/>
                  </a:lnTo>
                  <a:lnTo>
                    <a:pt x="346" y="726"/>
                  </a:lnTo>
                  <a:lnTo>
                    <a:pt x="344" y="726"/>
                  </a:lnTo>
                  <a:lnTo>
                    <a:pt x="342" y="726"/>
                  </a:lnTo>
                  <a:lnTo>
                    <a:pt x="342" y="728"/>
                  </a:lnTo>
                  <a:lnTo>
                    <a:pt x="340" y="728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2"/>
                  </a:lnTo>
                  <a:lnTo>
                    <a:pt x="337" y="732"/>
                  </a:lnTo>
                  <a:lnTo>
                    <a:pt x="337" y="734"/>
                  </a:lnTo>
                  <a:lnTo>
                    <a:pt x="335" y="734"/>
                  </a:lnTo>
                  <a:lnTo>
                    <a:pt x="335" y="735"/>
                  </a:lnTo>
                  <a:lnTo>
                    <a:pt x="333" y="735"/>
                  </a:lnTo>
                  <a:lnTo>
                    <a:pt x="333" y="737"/>
                  </a:lnTo>
                  <a:lnTo>
                    <a:pt x="331" y="737"/>
                  </a:lnTo>
                  <a:lnTo>
                    <a:pt x="331" y="739"/>
                  </a:lnTo>
                  <a:lnTo>
                    <a:pt x="329" y="739"/>
                  </a:lnTo>
                  <a:lnTo>
                    <a:pt x="329" y="741"/>
                  </a:lnTo>
                  <a:lnTo>
                    <a:pt x="327" y="741"/>
                  </a:lnTo>
                  <a:lnTo>
                    <a:pt x="326" y="741"/>
                  </a:lnTo>
                  <a:lnTo>
                    <a:pt x="326" y="743"/>
                  </a:lnTo>
                  <a:lnTo>
                    <a:pt x="324" y="743"/>
                  </a:lnTo>
                  <a:lnTo>
                    <a:pt x="322" y="743"/>
                  </a:lnTo>
                  <a:lnTo>
                    <a:pt x="322" y="745"/>
                  </a:lnTo>
                  <a:lnTo>
                    <a:pt x="320" y="745"/>
                  </a:lnTo>
                  <a:lnTo>
                    <a:pt x="318" y="745"/>
                  </a:lnTo>
                  <a:lnTo>
                    <a:pt x="318" y="747"/>
                  </a:lnTo>
                  <a:lnTo>
                    <a:pt x="316" y="747"/>
                  </a:lnTo>
                  <a:lnTo>
                    <a:pt x="314" y="748"/>
                  </a:lnTo>
                  <a:lnTo>
                    <a:pt x="313" y="748"/>
                  </a:lnTo>
                  <a:lnTo>
                    <a:pt x="313" y="750"/>
                  </a:lnTo>
                  <a:lnTo>
                    <a:pt x="313" y="748"/>
                  </a:lnTo>
                  <a:lnTo>
                    <a:pt x="313" y="750"/>
                  </a:lnTo>
                  <a:lnTo>
                    <a:pt x="311" y="750"/>
                  </a:lnTo>
                  <a:lnTo>
                    <a:pt x="309" y="750"/>
                  </a:lnTo>
                  <a:lnTo>
                    <a:pt x="309" y="752"/>
                  </a:lnTo>
                  <a:lnTo>
                    <a:pt x="307" y="752"/>
                  </a:lnTo>
                  <a:lnTo>
                    <a:pt x="305" y="752"/>
                  </a:lnTo>
                  <a:lnTo>
                    <a:pt x="303" y="752"/>
                  </a:lnTo>
                  <a:lnTo>
                    <a:pt x="302" y="754"/>
                  </a:lnTo>
                  <a:lnTo>
                    <a:pt x="300" y="754"/>
                  </a:lnTo>
                  <a:lnTo>
                    <a:pt x="300" y="756"/>
                  </a:lnTo>
                  <a:lnTo>
                    <a:pt x="298" y="756"/>
                  </a:lnTo>
                  <a:lnTo>
                    <a:pt x="296" y="756"/>
                  </a:lnTo>
                  <a:lnTo>
                    <a:pt x="294" y="756"/>
                  </a:lnTo>
                  <a:lnTo>
                    <a:pt x="292" y="756"/>
                  </a:lnTo>
                  <a:lnTo>
                    <a:pt x="292" y="758"/>
                  </a:lnTo>
                  <a:lnTo>
                    <a:pt x="290" y="758"/>
                  </a:lnTo>
                  <a:lnTo>
                    <a:pt x="289" y="758"/>
                  </a:lnTo>
                  <a:lnTo>
                    <a:pt x="287" y="759"/>
                  </a:lnTo>
                  <a:lnTo>
                    <a:pt x="285" y="759"/>
                  </a:lnTo>
                  <a:lnTo>
                    <a:pt x="283" y="759"/>
                  </a:lnTo>
                  <a:lnTo>
                    <a:pt x="281" y="759"/>
                  </a:lnTo>
                  <a:lnTo>
                    <a:pt x="279" y="759"/>
                  </a:lnTo>
                  <a:lnTo>
                    <a:pt x="278" y="759"/>
                  </a:lnTo>
                  <a:lnTo>
                    <a:pt x="276" y="761"/>
                  </a:lnTo>
                  <a:lnTo>
                    <a:pt x="274" y="761"/>
                  </a:lnTo>
                  <a:lnTo>
                    <a:pt x="272" y="761"/>
                  </a:lnTo>
                  <a:lnTo>
                    <a:pt x="270" y="761"/>
                  </a:lnTo>
                  <a:lnTo>
                    <a:pt x="268" y="761"/>
                  </a:lnTo>
                  <a:lnTo>
                    <a:pt x="266" y="761"/>
                  </a:lnTo>
                  <a:lnTo>
                    <a:pt x="265" y="761"/>
                  </a:lnTo>
                  <a:lnTo>
                    <a:pt x="263" y="761"/>
                  </a:lnTo>
                  <a:lnTo>
                    <a:pt x="261" y="761"/>
                  </a:lnTo>
                  <a:lnTo>
                    <a:pt x="259" y="761"/>
                  </a:lnTo>
                  <a:lnTo>
                    <a:pt x="257" y="761"/>
                  </a:lnTo>
                  <a:lnTo>
                    <a:pt x="255" y="761"/>
                  </a:lnTo>
                  <a:lnTo>
                    <a:pt x="254" y="761"/>
                  </a:lnTo>
                  <a:lnTo>
                    <a:pt x="252" y="761"/>
                  </a:lnTo>
                  <a:lnTo>
                    <a:pt x="250" y="761"/>
                  </a:lnTo>
                  <a:lnTo>
                    <a:pt x="248" y="761"/>
                  </a:lnTo>
                  <a:lnTo>
                    <a:pt x="246" y="761"/>
                  </a:lnTo>
                  <a:lnTo>
                    <a:pt x="244" y="761"/>
                  </a:lnTo>
                  <a:lnTo>
                    <a:pt x="242" y="761"/>
                  </a:lnTo>
                  <a:lnTo>
                    <a:pt x="241" y="761"/>
                  </a:lnTo>
                  <a:lnTo>
                    <a:pt x="239" y="761"/>
                  </a:lnTo>
                  <a:lnTo>
                    <a:pt x="237" y="761"/>
                  </a:lnTo>
                  <a:lnTo>
                    <a:pt x="235" y="761"/>
                  </a:lnTo>
                  <a:lnTo>
                    <a:pt x="233" y="761"/>
                  </a:lnTo>
                  <a:lnTo>
                    <a:pt x="231" y="761"/>
                  </a:lnTo>
                  <a:lnTo>
                    <a:pt x="230" y="761"/>
                  </a:lnTo>
                  <a:lnTo>
                    <a:pt x="228" y="761"/>
                  </a:lnTo>
                  <a:lnTo>
                    <a:pt x="226" y="761"/>
                  </a:lnTo>
                  <a:lnTo>
                    <a:pt x="224" y="761"/>
                  </a:lnTo>
                  <a:lnTo>
                    <a:pt x="222" y="761"/>
                  </a:lnTo>
                  <a:lnTo>
                    <a:pt x="222" y="763"/>
                  </a:lnTo>
                  <a:lnTo>
                    <a:pt x="222" y="761"/>
                  </a:lnTo>
                  <a:lnTo>
                    <a:pt x="222" y="763"/>
                  </a:lnTo>
                  <a:lnTo>
                    <a:pt x="220" y="763"/>
                  </a:lnTo>
                  <a:lnTo>
                    <a:pt x="220" y="761"/>
                  </a:lnTo>
                  <a:lnTo>
                    <a:pt x="220" y="763"/>
                  </a:lnTo>
                  <a:lnTo>
                    <a:pt x="220" y="761"/>
                  </a:lnTo>
                  <a:lnTo>
                    <a:pt x="220" y="763"/>
                  </a:lnTo>
                  <a:lnTo>
                    <a:pt x="218" y="763"/>
                  </a:lnTo>
                  <a:lnTo>
                    <a:pt x="217" y="763"/>
                  </a:lnTo>
                  <a:lnTo>
                    <a:pt x="215" y="763"/>
                  </a:lnTo>
                  <a:lnTo>
                    <a:pt x="213" y="763"/>
                  </a:lnTo>
                  <a:lnTo>
                    <a:pt x="211" y="765"/>
                  </a:lnTo>
                  <a:lnTo>
                    <a:pt x="209" y="765"/>
                  </a:lnTo>
                  <a:lnTo>
                    <a:pt x="207" y="765"/>
                  </a:lnTo>
                  <a:lnTo>
                    <a:pt x="205" y="765"/>
                  </a:lnTo>
                  <a:lnTo>
                    <a:pt x="204" y="767"/>
                  </a:lnTo>
                  <a:lnTo>
                    <a:pt x="202" y="767"/>
                  </a:lnTo>
                  <a:lnTo>
                    <a:pt x="200" y="767"/>
                  </a:lnTo>
                  <a:lnTo>
                    <a:pt x="198" y="767"/>
                  </a:lnTo>
                  <a:lnTo>
                    <a:pt x="196" y="767"/>
                  </a:lnTo>
                  <a:lnTo>
                    <a:pt x="194" y="767"/>
                  </a:lnTo>
                  <a:lnTo>
                    <a:pt x="194" y="769"/>
                  </a:lnTo>
                  <a:lnTo>
                    <a:pt x="193" y="769"/>
                  </a:lnTo>
                  <a:lnTo>
                    <a:pt x="191" y="769"/>
                  </a:lnTo>
                  <a:lnTo>
                    <a:pt x="189" y="769"/>
                  </a:lnTo>
                  <a:lnTo>
                    <a:pt x="187" y="769"/>
                  </a:lnTo>
                  <a:lnTo>
                    <a:pt x="185" y="769"/>
                  </a:lnTo>
                  <a:lnTo>
                    <a:pt x="185" y="767"/>
                  </a:lnTo>
                  <a:lnTo>
                    <a:pt x="183" y="767"/>
                  </a:lnTo>
                  <a:lnTo>
                    <a:pt x="181" y="767"/>
                  </a:lnTo>
                  <a:lnTo>
                    <a:pt x="181" y="765"/>
                  </a:lnTo>
                  <a:lnTo>
                    <a:pt x="180" y="765"/>
                  </a:lnTo>
                  <a:lnTo>
                    <a:pt x="180" y="763"/>
                  </a:lnTo>
                  <a:lnTo>
                    <a:pt x="178" y="763"/>
                  </a:lnTo>
                  <a:lnTo>
                    <a:pt x="178" y="761"/>
                  </a:lnTo>
                  <a:lnTo>
                    <a:pt x="178" y="759"/>
                  </a:lnTo>
                  <a:lnTo>
                    <a:pt x="178" y="758"/>
                  </a:lnTo>
                  <a:lnTo>
                    <a:pt x="178" y="756"/>
                  </a:lnTo>
                  <a:lnTo>
                    <a:pt x="178" y="754"/>
                  </a:lnTo>
                  <a:lnTo>
                    <a:pt x="178" y="752"/>
                  </a:lnTo>
                  <a:lnTo>
                    <a:pt x="176" y="752"/>
                  </a:lnTo>
                  <a:lnTo>
                    <a:pt x="176" y="750"/>
                  </a:lnTo>
                  <a:lnTo>
                    <a:pt x="174" y="750"/>
                  </a:lnTo>
                  <a:lnTo>
                    <a:pt x="174" y="748"/>
                  </a:lnTo>
                  <a:lnTo>
                    <a:pt x="172" y="748"/>
                  </a:lnTo>
                  <a:lnTo>
                    <a:pt x="170" y="747"/>
                  </a:lnTo>
                  <a:lnTo>
                    <a:pt x="169" y="747"/>
                  </a:lnTo>
                  <a:lnTo>
                    <a:pt x="169" y="745"/>
                  </a:lnTo>
                  <a:lnTo>
                    <a:pt x="167" y="745"/>
                  </a:lnTo>
                  <a:lnTo>
                    <a:pt x="165" y="745"/>
                  </a:lnTo>
                  <a:lnTo>
                    <a:pt x="163" y="745"/>
                  </a:lnTo>
                  <a:lnTo>
                    <a:pt x="163" y="743"/>
                  </a:lnTo>
                  <a:lnTo>
                    <a:pt x="161" y="743"/>
                  </a:lnTo>
                  <a:lnTo>
                    <a:pt x="159" y="743"/>
                  </a:lnTo>
                  <a:lnTo>
                    <a:pt x="157" y="741"/>
                  </a:lnTo>
                  <a:lnTo>
                    <a:pt x="156" y="741"/>
                  </a:lnTo>
                  <a:lnTo>
                    <a:pt x="154" y="741"/>
                  </a:lnTo>
                  <a:lnTo>
                    <a:pt x="154" y="739"/>
                  </a:lnTo>
                  <a:lnTo>
                    <a:pt x="152" y="739"/>
                  </a:lnTo>
                  <a:lnTo>
                    <a:pt x="150" y="739"/>
                  </a:lnTo>
                  <a:lnTo>
                    <a:pt x="148" y="739"/>
                  </a:lnTo>
                  <a:lnTo>
                    <a:pt x="146" y="737"/>
                  </a:lnTo>
                  <a:lnTo>
                    <a:pt x="145" y="737"/>
                  </a:lnTo>
                  <a:lnTo>
                    <a:pt x="143" y="737"/>
                  </a:lnTo>
                  <a:lnTo>
                    <a:pt x="143" y="735"/>
                  </a:lnTo>
                  <a:lnTo>
                    <a:pt x="141" y="735"/>
                  </a:lnTo>
                  <a:lnTo>
                    <a:pt x="139" y="735"/>
                  </a:lnTo>
                  <a:lnTo>
                    <a:pt x="139" y="734"/>
                  </a:lnTo>
                  <a:lnTo>
                    <a:pt x="137" y="734"/>
                  </a:lnTo>
                  <a:lnTo>
                    <a:pt x="135" y="734"/>
                  </a:lnTo>
                  <a:lnTo>
                    <a:pt x="135" y="732"/>
                  </a:lnTo>
                  <a:lnTo>
                    <a:pt x="133" y="732"/>
                  </a:lnTo>
                  <a:lnTo>
                    <a:pt x="132" y="732"/>
                  </a:lnTo>
                  <a:lnTo>
                    <a:pt x="132" y="730"/>
                  </a:lnTo>
                  <a:lnTo>
                    <a:pt x="130" y="730"/>
                  </a:lnTo>
                  <a:lnTo>
                    <a:pt x="130" y="728"/>
                  </a:lnTo>
                  <a:lnTo>
                    <a:pt x="128" y="728"/>
                  </a:lnTo>
                  <a:lnTo>
                    <a:pt x="128" y="726"/>
                  </a:lnTo>
                  <a:lnTo>
                    <a:pt x="128" y="724"/>
                  </a:lnTo>
                  <a:lnTo>
                    <a:pt x="126" y="724"/>
                  </a:lnTo>
                  <a:lnTo>
                    <a:pt x="126" y="723"/>
                  </a:lnTo>
                  <a:lnTo>
                    <a:pt x="124" y="723"/>
                  </a:lnTo>
                  <a:lnTo>
                    <a:pt x="124" y="721"/>
                  </a:lnTo>
                  <a:lnTo>
                    <a:pt x="124" y="719"/>
                  </a:lnTo>
                  <a:lnTo>
                    <a:pt x="124" y="717"/>
                  </a:lnTo>
                  <a:lnTo>
                    <a:pt x="122" y="717"/>
                  </a:lnTo>
                  <a:lnTo>
                    <a:pt x="122" y="715"/>
                  </a:lnTo>
                  <a:lnTo>
                    <a:pt x="121" y="715"/>
                  </a:lnTo>
                  <a:lnTo>
                    <a:pt x="121" y="713"/>
                  </a:lnTo>
                  <a:lnTo>
                    <a:pt x="119" y="713"/>
                  </a:lnTo>
                  <a:lnTo>
                    <a:pt x="117" y="711"/>
                  </a:lnTo>
                  <a:lnTo>
                    <a:pt x="115" y="711"/>
                  </a:lnTo>
                  <a:lnTo>
                    <a:pt x="115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1" y="708"/>
                  </a:lnTo>
                  <a:lnTo>
                    <a:pt x="109" y="708"/>
                  </a:lnTo>
                  <a:lnTo>
                    <a:pt x="109" y="706"/>
                  </a:lnTo>
                  <a:lnTo>
                    <a:pt x="108" y="706"/>
                  </a:lnTo>
                  <a:lnTo>
                    <a:pt x="106" y="704"/>
                  </a:lnTo>
                  <a:lnTo>
                    <a:pt x="104" y="704"/>
                  </a:lnTo>
                  <a:lnTo>
                    <a:pt x="104" y="702"/>
                  </a:lnTo>
                  <a:lnTo>
                    <a:pt x="102" y="702"/>
                  </a:lnTo>
                  <a:lnTo>
                    <a:pt x="100" y="702"/>
                  </a:lnTo>
                  <a:lnTo>
                    <a:pt x="98" y="700"/>
                  </a:lnTo>
                  <a:lnTo>
                    <a:pt x="97" y="700"/>
                  </a:lnTo>
                  <a:lnTo>
                    <a:pt x="95" y="700"/>
                  </a:lnTo>
                  <a:lnTo>
                    <a:pt x="95" y="699"/>
                  </a:lnTo>
                  <a:lnTo>
                    <a:pt x="93" y="699"/>
                  </a:lnTo>
                  <a:lnTo>
                    <a:pt x="91" y="699"/>
                  </a:lnTo>
                  <a:lnTo>
                    <a:pt x="91" y="697"/>
                  </a:lnTo>
                  <a:lnTo>
                    <a:pt x="89" y="697"/>
                  </a:lnTo>
                  <a:lnTo>
                    <a:pt x="87" y="695"/>
                  </a:lnTo>
                  <a:lnTo>
                    <a:pt x="85" y="695"/>
                  </a:lnTo>
                  <a:lnTo>
                    <a:pt x="85" y="693"/>
                  </a:lnTo>
                  <a:lnTo>
                    <a:pt x="84" y="693"/>
                  </a:lnTo>
                  <a:lnTo>
                    <a:pt x="82" y="693"/>
                  </a:lnTo>
                  <a:lnTo>
                    <a:pt x="80" y="691"/>
                  </a:lnTo>
                  <a:lnTo>
                    <a:pt x="78" y="691"/>
                  </a:lnTo>
                  <a:lnTo>
                    <a:pt x="76" y="691"/>
                  </a:lnTo>
                  <a:lnTo>
                    <a:pt x="74" y="691"/>
                  </a:lnTo>
                  <a:lnTo>
                    <a:pt x="74" y="689"/>
                  </a:lnTo>
                  <a:lnTo>
                    <a:pt x="73" y="689"/>
                  </a:lnTo>
                  <a:lnTo>
                    <a:pt x="71" y="689"/>
                  </a:lnTo>
                  <a:lnTo>
                    <a:pt x="69" y="689"/>
                  </a:lnTo>
                  <a:lnTo>
                    <a:pt x="67" y="687"/>
                  </a:lnTo>
                  <a:lnTo>
                    <a:pt x="65" y="687"/>
                  </a:lnTo>
                  <a:lnTo>
                    <a:pt x="63" y="687"/>
                  </a:lnTo>
                  <a:lnTo>
                    <a:pt x="61" y="687"/>
                  </a:lnTo>
                  <a:lnTo>
                    <a:pt x="61" y="686"/>
                  </a:lnTo>
                  <a:lnTo>
                    <a:pt x="60" y="686"/>
                  </a:lnTo>
                  <a:lnTo>
                    <a:pt x="58" y="686"/>
                  </a:lnTo>
                  <a:lnTo>
                    <a:pt x="56" y="686"/>
                  </a:lnTo>
                  <a:lnTo>
                    <a:pt x="54" y="686"/>
                  </a:lnTo>
                  <a:lnTo>
                    <a:pt x="52" y="686"/>
                  </a:lnTo>
                  <a:lnTo>
                    <a:pt x="50" y="686"/>
                  </a:lnTo>
                  <a:lnTo>
                    <a:pt x="50" y="684"/>
                  </a:lnTo>
                  <a:lnTo>
                    <a:pt x="49" y="684"/>
                  </a:lnTo>
                  <a:lnTo>
                    <a:pt x="47" y="684"/>
                  </a:lnTo>
                  <a:lnTo>
                    <a:pt x="45" y="684"/>
                  </a:lnTo>
                  <a:lnTo>
                    <a:pt x="43" y="684"/>
                  </a:lnTo>
                  <a:lnTo>
                    <a:pt x="41" y="684"/>
                  </a:lnTo>
                  <a:lnTo>
                    <a:pt x="39" y="684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6" y="682"/>
                  </a:lnTo>
                  <a:lnTo>
                    <a:pt x="34" y="682"/>
                  </a:lnTo>
                  <a:lnTo>
                    <a:pt x="32" y="682"/>
                  </a:lnTo>
                  <a:lnTo>
                    <a:pt x="30" y="682"/>
                  </a:lnTo>
                  <a:lnTo>
                    <a:pt x="28" y="682"/>
                  </a:lnTo>
                  <a:lnTo>
                    <a:pt x="26" y="682"/>
                  </a:lnTo>
                  <a:lnTo>
                    <a:pt x="24" y="682"/>
                  </a:lnTo>
                  <a:lnTo>
                    <a:pt x="23" y="682"/>
                  </a:lnTo>
                  <a:lnTo>
                    <a:pt x="21" y="682"/>
                  </a:lnTo>
                  <a:lnTo>
                    <a:pt x="19" y="682"/>
                  </a:lnTo>
                  <a:lnTo>
                    <a:pt x="17" y="680"/>
                  </a:lnTo>
                  <a:lnTo>
                    <a:pt x="15" y="680"/>
                  </a:lnTo>
                  <a:lnTo>
                    <a:pt x="13" y="680"/>
                  </a:lnTo>
                  <a:lnTo>
                    <a:pt x="12" y="680"/>
                  </a:lnTo>
                  <a:lnTo>
                    <a:pt x="10" y="680"/>
                  </a:lnTo>
                  <a:lnTo>
                    <a:pt x="8" y="680"/>
                  </a:lnTo>
                  <a:lnTo>
                    <a:pt x="6" y="680"/>
                  </a:lnTo>
                  <a:lnTo>
                    <a:pt x="4" y="680"/>
                  </a:lnTo>
                  <a:lnTo>
                    <a:pt x="2" y="680"/>
                  </a:lnTo>
                  <a:lnTo>
                    <a:pt x="0" y="68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3" name="Freeform 77"/>
            <p:cNvSpPr>
              <a:spLocks/>
            </p:cNvSpPr>
            <p:nvPr/>
          </p:nvSpPr>
          <p:spPr bwMode="auto">
            <a:xfrm>
              <a:off x="1675" y="3060"/>
              <a:ext cx="358" cy="1125"/>
            </a:xfrm>
            <a:custGeom>
              <a:avLst/>
              <a:gdLst>
                <a:gd name="T0" fmla="*/ 333 w 358"/>
                <a:gd name="T1" fmla="*/ 1120 h 1125"/>
                <a:gd name="T2" fmla="*/ 318 w 358"/>
                <a:gd name="T3" fmla="*/ 1110 h 1125"/>
                <a:gd name="T4" fmla="*/ 305 w 358"/>
                <a:gd name="T5" fmla="*/ 1090 h 1125"/>
                <a:gd name="T6" fmla="*/ 286 w 358"/>
                <a:gd name="T7" fmla="*/ 1077 h 1125"/>
                <a:gd name="T8" fmla="*/ 268 w 358"/>
                <a:gd name="T9" fmla="*/ 1064 h 1125"/>
                <a:gd name="T10" fmla="*/ 250 w 358"/>
                <a:gd name="T11" fmla="*/ 1068 h 1125"/>
                <a:gd name="T12" fmla="*/ 235 w 358"/>
                <a:gd name="T13" fmla="*/ 1057 h 1125"/>
                <a:gd name="T14" fmla="*/ 233 w 358"/>
                <a:gd name="T15" fmla="*/ 1046 h 1125"/>
                <a:gd name="T16" fmla="*/ 227 w 358"/>
                <a:gd name="T17" fmla="*/ 1038 h 1125"/>
                <a:gd name="T18" fmla="*/ 226 w 358"/>
                <a:gd name="T19" fmla="*/ 1014 h 1125"/>
                <a:gd name="T20" fmla="*/ 209 w 358"/>
                <a:gd name="T21" fmla="*/ 994 h 1125"/>
                <a:gd name="T22" fmla="*/ 198 w 358"/>
                <a:gd name="T23" fmla="*/ 974 h 1125"/>
                <a:gd name="T24" fmla="*/ 202 w 358"/>
                <a:gd name="T25" fmla="*/ 950 h 1125"/>
                <a:gd name="T26" fmla="*/ 192 w 358"/>
                <a:gd name="T27" fmla="*/ 929 h 1125"/>
                <a:gd name="T28" fmla="*/ 177 w 358"/>
                <a:gd name="T29" fmla="*/ 913 h 1125"/>
                <a:gd name="T30" fmla="*/ 155 w 358"/>
                <a:gd name="T31" fmla="*/ 896 h 1125"/>
                <a:gd name="T32" fmla="*/ 137 w 358"/>
                <a:gd name="T33" fmla="*/ 878 h 1125"/>
                <a:gd name="T34" fmla="*/ 126 w 358"/>
                <a:gd name="T35" fmla="*/ 857 h 1125"/>
                <a:gd name="T36" fmla="*/ 124 w 358"/>
                <a:gd name="T37" fmla="*/ 826 h 1125"/>
                <a:gd name="T38" fmla="*/ 126 w 358"/>
                <a:gd name="T39" fmla="*/ 794 h 1125"/>
                <a:gd name="T40" fmla="*/ 126 w 358"/>
                <a:gd name="T41" fmla="*/ 761 h 1125"/>
                <a:gd name="T42" fmla="*/ 128 w 358"/>
                <a:gd name="T43" fmla="*/ 735 h 1125"/>
                <a:gd name="T44" fmla="*/ 122 w 358"/>
                <a:gd name="T45" fmla="*/ 710 h 1125"/>
                <a:gd name="T46" fmla="*/ 120 w 358"/>
                <a:gd name="T47" fmla="*/ 689 h 1125"/>
                <a:gd name="T48" fmla="*/ 120 w 358"/>
                <a:gd name="T49" fmla="*/ 665 h 1125"/>
                <a:gd name="T50" fmla="*/ 141 w 358"/>
                <a:gd name="T51" fmla="*/ 650 h 1125"/>
                <a:gd name="T52" fmla="*/ 146 w 358"/>
                <a:gd name="T53" fmla="*/ 634 h 1125"/>
                <a:gd name="T54" fmla="*/ 153 w 358"/>
                <a:gd name="T55" fmla="*/ 619 h 1125"/>
                <a:gd name="T56" fmla="*/ 141 w 358"/>
                <a:gd name="T57" fmla="*/ 601 h 1125"/>
                <a:gd name="T58" fmla="*/ 126 w 358"/>
                <a:gd name="T59" fmla="*/ 586 h 1125"/>
                <a:gd name="T60" fmla="*/ 115 w 358"/>
                <a:gd name="T61" fmla="*/ 578 h 1125"/>
                <a:gd name="T62" fmla="*/ 113 w 358"/>
                <a:gd name="T63" fmla="*/ 556 h 1125"/>
                <a:gd name="T64" fmla="*/ 113 w 358"/>
                <a:gd name="T65" fmla="*/ 545 h 1125"/>
                <a:gd name="T66" fmla="*/ 109 w 358"/>
                <a:gd name="T67" fmla="*/ 517 h 1125"/>
                <a:gd name="T68" fmla="*/ 96 w 358"/>
                <a:gd name="T69" fmla="*/ 495 h 1125"/>
                <a:gd name="T70" fmla="*/ 74 w 358"/>
                <a:gd name="T71" fmla="*/ 479 h 1125"/>
                <a:gd name="T72" fmla="*/ 57 w 358"/>
                <a:gd name="T73" fmla="*/ 458 h 1125"/>
                <a:gd name="T74" fmla="*/ 39 w 358"/>
                <a:gd name="T75" fmla="*/ 431 h 1125"/>
                <a:gd name="T76" fmla="*/ 33 w 358"/>
                <a:gd name="T77" fmla="*/ 407 h 1125"/>
                <a:gd name="T78" fmla="*/ 24 w 358"/>
                <a:gd name="T79" fmla="*/ 383 h 1125"/>
                <a:gd name="T80" fmla="*/ 19 w 358"/>
                <a:gd name="T81" fmla="*/ 351 h 1125"/>
                <a:gd name="T82" fmla="*/ 15 w 358"/>
                <a:gd name="T83" fmla="*/ 327 h 1125"/>
                <a:gd name="T84" fmla="*/ 4 w 358"/>
                <a:gd name="T85" fmla="*/ 298 h 1125"/>
                <a:gd name="T86" fmla="*/ 2 w 358"/>
                <a:gd name="T87" fmla="*/ 277 h 1125"/>
                <a:gd name="T88" fmla="*/ 4 w 358"/>
                <a:gd name="T89" fmla="*/ 253 h 1125"/>
                <a:gd name="T90" fmla="*/ 8 w 358"/>
                <a:gd name="T91" fmla="*/ 237 h 1125"/>
                <a:gd name="T92" fmla="*/ 6 w 358"/>
                <a:gd name="T93" fmla="*/ 218 h 1125"/>
                <a:gd name="T94" fmla="*/ 13 w 358"/>
                <a:gd name="T95" fmla="*/ 196 h 1125"/>
                <a:gd name="T96" fmla="*/ 17 w 358"/>
                <a:gd name="T97" fmla="*/ 181 h 1125"/>
                <a:gd name="T98" fmla="*/ 24 w 358"/>
                <a:gd name="T99" fmla="*/ 168 h 1125"/>
                <a:gd name="T100" fmla="*/ 35 w 358"/>
                <a:gd name="T101" fmla="*/ 172 h 1125"/>
                <a:gd name="T102" fmla="*/ 32 w 358"/>
                <a:gd name="T103" fmla="*/ 144 h 1125"/>
                <a:gd name="T104" fmla="*/ 48 w 358"/>
                <a:gd name="T105" fmla="*/ 124 h 1125"/>
                <a:gd name="T106" fmla="*/ 65 w 358"/>
                <a:gd name="T107" fmla="*/ 106 h 1125"/>
                <a:gd name="T108" fmla="*/ 70 w 358"/>
                <a:gd name="T109" fmla="*/ 83 h 1125"/>
                <a:gd name="T110" fmla="*/ 70 w 358"/>
                <a:gd name="T111" fmla="*/ 59 h 1125"/>
                <a:gd name="T112" fmla="*/ 70 w 358"/>
                <a:gd name="T113" fmla="*/ 37 h 1125"/>
                <a:gd name="T114" fmla="*/ 78 w 358"/>
                <a:gd name="T115" fmla="*/ 13 h 1125"/>
                <a:gd name="T116" fmla="*/ 91 w 358"/>
                <a:gd name="T117" fmla="*/ 6 h 1125"/>
                <a:gd name="T118" fmla="*/ 117 w 358"/>
                <a:gd name="T119" fmla="*/ 2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8" h="1125">
                  <a:moveTo>
                    <a:pt x="358" y="1125"/>
                  </a:moveTo>
                  <a:lnTo>
                    <a:pt x="358" y="1123"/>
                  </a:lnTo>
                  <a:lnTo>
                    <a:pt x="357" y="1123"/>
                  </a:lnTo>
                  <a:lnTo>
                    <a:pt x="355" y="1123"/>
                  </a:lnTo>
                  <a:lnTo>
                    <a:pt x="353" y="1123"/>
                  </a:lnTo>
                  <a:lnTo>
                    <a:pt x="353" y="1121"/>
                  </a:lnTo>
                  <a:lnTo>
                    <a:pt x="351" y="1121"/>
                  </a:lnTo>
                  <a:lnTo>
                    <a:pt x="349" y="1121"/>
                  </a:lnTo>
                  <a:lnTo>
                    <a:pt x="347" y="1121"/>
                  </a:lnTo>
                  <a:lnTo>
                    <a:pt x="346" y="1120"/>
                  </a:lnTo>
                  <a:lnTo>
                    <a:pt x="344" y="1120"/>
                  </a:lnTo>
                  <a:lnTo>
                    <a:pt x="342" y="1120"/>
                  </a:lnTo>
                  <a:lnTo>
                    <a:pt x="340" y="1120"/>
                  </a:lnTo>
                  <a:lnTo>
                    <a:pt x="338" y="1120"/>
                  </a:lnTo>
                  <a:lnTo>
                    <a:pt x="336" y="1120"/>
                  </a:lnTo>
                  <a:lnTo>
                    <a:pt x="334" y="1120"/>
                  </a:lnTo>
                  <a:lnTo>
                    <a:pt x="333" y="1120"/>
                  </a:lnTo>
                  <a:lnTo>
                    <a:pt x="331" y="1120"/>
                  </a:lnTo>
                  <a:lnTo>
                    <a:pt x="331" y="1118"/>
                  </a:lnTo>
                  <a:lnTo>
                    <a:pt x="329" y="1118"/>
                  </a:lnTo>
                  <a:lnTo>
                    <a:pt x="327" y="1118"/>
                  </a:lnTo>
                  <a:lnTo>
                    <a:pt x="325" y="1118"/>
                  </a:lnTo>
                  <a:lnTo>
                    <a:pt x="323" y="1118"/>
                  </a:lnTo>
                  <a:lnTo>
                    <a:pt x="322" y="1118"/>
                  </a:lnTo>
                  <a:lnTo>
                    <a:pt x="320" y="1118"/>
                  </a:lnTo>
                  <a:lnTo>
                    <a:pt x="318" y="1118"/>
                  </a:lnTo>
                  <a:lnTo>
                    <a:pt x="316" y="1118"/>
                  </a:lnTo>
                  <a:lnTo>
                    <a:pt x="318" y="1118"/>
                  </a:lnTo>
                  <a:lnTo>
                    <a:pt x="318" y="1116"/>
                  </a:lnTo>
                  <a:lnTo>
                    <a:pt x="320" y="1116"/>
                  </a:lnTo>
                  <a:lnTo>
                    <a:pt x="320" y="1114"/>
                  </a:lnTo>
                  <a:lnTo>
                    <a:pt x="320" y="1112"/>
                  </a:lnTo>
                  <a:lnTo>
                    <a:pt x="320" y="1110"/>
                  </a:lnTo>
                  <a:lnTo>
                    <a:pt x="318" y="1110"/>
                  </a:lnTo>
                  <a:lnTo>
                    <a:pt x="318" y="1108"/>
                  </a:lnTo>
                  <a:lnTo>
                    <a:pt x="318" y="1107"/>
                  </a:lnTo>
                  <a:lnTo>
                    <a:pt x="318" y="1105"/>
                  </a:lnTo>
                  <a:lnTo>
                    <a:pt x="316" y="1105"/>
                  </a:lnTo>
                  <a:lnTo>
                    <a:pt x="316" y="1103"/>
                  </a:lnTo>
                  <a:lnTo>
                    <a:pt x="316" y="1101"/>
                  </a:lnTo>
                  <a:lnTo>
                    <a:pt x="314" y="1101"/>
                  </a:lnTo>
                  <a:lnTo>
                    <a:pt x="314" y="1099"/>
                  </a:lnTo>
                  <a:lnTo>
                    <a:pt x="314" y="1097"/>
                  </a:lnTo>
                  <a:lnTo>
                    <a:pt x="312" y="1097"/>
                  </a:lnTo>
                  <a:lnTo>
                    <a:pt x="312" y="1095"/>
                  </a:lnTo>
                  <a:lnTo>
                    <a:pt x="310" y="1095"/>
                  </a:lnTo>
                  <a:lnTo>
                    <a:pt x="310" y="1094"/>
                  </a:lnTo>
                  <a:lnTo>
                    <a:pt x="309" y="1094"/>
                  </a:lnTo>
                  <a:lnTo>
                    <a:pt x="307" y="1092"/>
                  </a:lnTo>
                  <a:lnTo>
                    <a:pt x="305" y="1092"/>
                  </a:lnTo>
                  <a:lnTo>
                    <a:pt x="305" y="1090"/>
                  </a:lnTo>
                  <a:lnTo>
                    <a:pt x="303" y="1090"/>
                  </a:lnTo>
                  <a:lnTo>
                    <a:pt x="303" y="1088"/>
                  </a:lnTo>
                  <a:lnTo>
                    <a:pt x="301" y="1088"/>
                  </a:lnTo>
                  <a:lnTo>
                    <a:pt x="301" y="1086"/>
                  </a:lnTo>
                  <a:lnTo>
                    <a:pt x="299" y="1086"/>
                  </a:lnTo>
                  <a:lnTo>
                    <a:pt x="299" y="1084"/>
                  </a:lnTo>
                  <a:lnTo>
                    <a:pt x="298" y="1084"/>
                  </a:lnTo>
                  <a:lnTo>
                    <a:pt x="296" y="1084"/>
                  </a:lnTo>
                  <a:lnTo>
                    <a:pt x="296" y="1083"/>
                  </a:lnTo>
                  <a:lnTo>
                    <a:pt x="294" y="1083"/>
                  </a:lnTo>
                  <a:lnTo>
                    <a:pt x="294" y="1081"/>
                  </a:lnTo>
                  <a:lnTo>
                    <a:pt x="292" y="1081"/>
                  </a:lnTo>
                  <a:lnTo>
                    <a:pt x="290" y="1081"/>
                  </a:lnTo>
                  <a:lnTo>
                    <a:pt x="290" y="1079"/>
                  </a:lnTo>
                  <a:lnTo>
                    <a:pt x="288" y="1079"/>
                  </a:lnTo>
                  <a:lnTo>
                    <a:pt x="288" y="1077"/>
                  </a:lnTo>
                  <a:lnTo>
                    <a:pt x="286" y="1077"/>
                  </a:lnTo>
                  <a:lnTo>
                    <a:pt x="286" y="1075"/>
                  </a:lnTo>
                  <a:lnTo>
                    <a:pt x="285" y="1075"/>
                  </a:lnTo>
                  <a:lnTo>
                    <a:pt x="285" y="1073"/>
                  </a:lnTo>
                  <a:lnTo>
                    <a:pt x="283" y="1073"/>
                  </a:lnTo>
                  <a:lnTo>
                    <a:pt x="281" y="1073"/>
                  </a:lnTo>
                  <a:lnTo>
                    <a:pt x="281" y="1071"/>
                  </a:lnTo>
                  <a:lnTo>
                    <a:pt x="279" y="1071"/>
                  </a:lnTo>
                  <a:lnTo>
                    <a:pt x="279" y="1070"/>
                  </a:lnTo>
                  <a:lnTo>
                    <a:pt x="277" y="1070"/>
                  </a:lnTo>
                  <a:lnTo>
                    <a:pt x="277" y="1068"/>
                  </a:lnTo>
                  <a:lnTo>
                    <a:pt x="275" y="1068"/>
                  </a:lnTo>
                  <a:lnTo>
                    <a:pt x="274" y="1068"/>
                  </a:lnTo>
                  <a:lnTo>
                    <a:pt x="274" y="1066"/>
                  </a:lnTo>
                  <a:lnTo>
                    <a:pt x="272" y="1066"/>
                  </a:lnTo>
                  <a:lnTo>
                    <a:pt x="270" y="1066"/>
                  </a:lnTo>
                  <a:lnTo>
                    <a:pt x="270" y="1064"/>
                  </a:lnTo>
                  <a:lnTo>
                    <a:pt x="268" y="1064"/>
                  </a:lnTo>
                  <a:lnTo>
                    <a:pt x="266" y="1064"/>
                  </a:lnTo>
                  <a:lnTo>
                    <a:pt x="264" y="1064"/>
                  </a:lnTo>
                  <a:lnTo>
                    <a:pt x="262" y="1064"/>
                  </a:lnTo>
                  <a:lnTo>
                    <a:pt x="261" y="1062"/>
                  </a:lnTo>
                  <a:lnTo>
                    <a:pt x="259" y="1064"/>
                  </a:lnTo>
                  <a:lnTo>
                    <a:pt x="257" y="1064"/>
                  </a:lnTo>
                  <a:lnTo>
                    <a:pt x="255" y="1064"/>
                  </a:lnTo>
                  <a:lnTo>
                    <a:pt x="255" y="1066"/>
                  </a:lnTo>
                  <a:lnTo>
                    <a:pt x="253" y="1066"/>
                  </a:lnTo>
                  <a:lnTo>
                    <a:pt x="251" y="1066"/>
                  </a:lnTo>
                  <a:lnTo>
                    <a:pt x="250" y="1066"/>
                  </a:lnTo>
                  <a:lnTo>
                    <a:pt x="250" y="1064"/>
                  </a:lnTo>
                  <a:lnTo>
                    <a:pt x="248" y="1064"/>
                  </a:lnTo>
                  <a:lnTo>
                    <a:pt x="248" y="1066"/>
                  </a:lnTo>
                  <a:lnTo>
                    <a:pt x="246" y="1066"/>
                  </a:lnTo>
                  <a:lnTo>
                    <a:pt x="248" y="1066"/>
                  </a:lnTo>
                  <a:lnTo>
                    <a:pt x="250" y="1068"/>
                  </a:lnTo>
                  <a:lnTo>
                    <a:pt x="250" y="1070"/>
                  </a:lnTo>
                  <a:lnTo>
                    <a:pt x="251" y="1070"/>
                  </a:lnTo>
                  <a:lnTo>
                    <a:pt x="251" y="1071"/>
                  </a:lnTo>
                  <a:lnTo>
                    <a:pt x="250" y="1071"/>
                  </a:lnTo>
                  <a:lnTo>
                    <a:pt x="250" y="1070"/>
                  </a:lnTo>
                  <a:lnTo>
                    <a:pt x="248" y="1070"/>
                  </a:lnTo>
                  <a:lnTo>
                    <a:pt x="246" y="1070"/>
                  </a:lnTo>
                  <a:lnTo>
                    <a:pt x="246" y="1068"/>
                  </a:lnTo>
                  <a:lnTo>
                    <a:pt x="244" y="1066"/>
                  </a:lnTo>
                  <a:lnTo>
                    <a:pt x="242" y="1064"/>
                  </a:lnTo>
                  <a:lnTo>
                    <a:pt x="240" y="1062"/>
                  </a:lnTo>
                  <a:lnTo>
                    <a:pt x="238" y="1062"/>
                  </a:lnTo>
                  <a:lnTo>
                    <a:pt x="238" y="1060"/>
                  </a:lnTo>
                  <a:lnTo>
                    <a:pt x="237" y="1060"/>
                  </a:lnTo>
                  <a:lnTo>
                    <a:pt x="237" y="1059"/>
                  </a:lnTo>
                  <a:lnTo>
                    <a:pt x="235" y="1059"/>
                  </a:lnTo>
                  <a:lnTo>
                    <a:pt x="235" y="1057"/>
                  </a:lnTo>
                  <a:lnTo>
                    <a:pt x="235" y="1059"/>
                  </a:lnTo>
                  <a:lnTo>
                    <a:pt x="237" y="1059"/>
                  </a:lnTo>
                  <a:lnTo>
                    <a:pt x="238" y="1059"/>
                  </a:lnTo>
                  <a:lnTo>
                    <a:pt x="240" y="1059"/>
                  </a:lnTo>
                  <a:lnTo>
                    <a:pt x="240" y="1060"/>
                  </a:lnTo>
                  <a:lnTo>
                    <a:pt x="240" y="1059"/>
                  </a:lnTo>
                  <a:lnTo>
                    <a:pt x="238" y="1059"/>
                  </a:lnTo>
                  <a:lnTo>
                    <a:pt x="238" y="1057"/>
                  </a:lnTo>
                  <a:lnTo>
                    <a:pt x="237" y="1057"/>
                  </a:lnTo>
                  <a:lnTo>
                    <a:pt x="237" y="1055"/>
                  </a:lnTo>
                  <a:lnTo>
                    <a:pt x="237" y="1053"/>
                  </a:lnTo>
                  <a:lnTo>
                    <a:pt x="237" y="1051"/>
                  </a:lnTo>
                  <a:lnTo>
                    <a:pt x="237" y="1049"/>
                  </a:lnTo>
                  <a:lnTo>
                    <a:pt x="235" y="1049"/>
                  </a:lnTo>
                  <a:lnTo>
                    <a:pt x="235" y="1047"/>
                  </a:lnTo>
                  <a:lnTo>
                    <a:pt x="235" y="1046"/>
                  </a:lnTo>
                  <a:lnTo>
                    <a:pt x="233" y="1046"/>
                  </a:lnTo>
                  <a:lnTo>
                    <a:pt x="231" y="1046"/>
                  </a:lnTo>
                  <a:lnTo>
                    <a:pt x="229" y="1044"/>
                  </a:lnTo>
                  <a:lnTo>
                    <a:pt x="229" y="1046"/>
                  </a:lnTo>
                  <a:lnTo>
                    <a:pt x="227" y="1047"/>
                  </a:lnTo>
                  <a:lnTo>
                    <a:pt x="227" y="1049"/>
                  </a:lnTo>
                  <a:lnTo>
                    <a:pt x="226" y="1049"/>
                  </a:lnTo>
                  <a:lnTo>
                    <a:pt x="226" y="1047"/>
                  </a:lnTo>
                  <a:lnTo>
                    <a:pt x="224" y="1047"/>
                  </a:lnTo>
                  <a:lnTo>
                    <a:pt x="224" y="1046"/>
                  </a:lnTo>
                  <a:lnTo>
                    <a:pt x="224" y="1044"/>
                  </a:lnTo>
                  <a:lnTo>
                    <a:pt x="224" y="1042"/>
                  </a:lnTo>
                  <a:lnTo>
                    <a:pt x="226" y="1042"/>
                  </a:lnTo>
                  <a:lnTo>
                    <a:pt x="226" y="1040"/>
                  </a:lnTo>
                  <a:lnTo>
                    <a:pt x="224" y="1040"/>
                  </a:lnTo>
                  <a:lnTo>
                    <a:pt x="224" y="1038"/>
                  </a:lnTo>
                  <a:lnTo>
                    <a:pt x="226" y="1038"/>
                  </a:lnTo>
                  <a:lnTo>
                    <a:pt x="227" y="1038"/>
                  </a:lnTo>
                  <a:lnTo>
                    <a:pt x="227" y="1036"/>
                  </a:lnTo>
                  <a:lnTo>
                    <a:pt x="229" y="1036"/>
                  </a:lnTo>
                  <a:lnTo>
                    <a:pt x="229" y="1035"/>
                  </a:lnTo>
                  <a:lnTo>
                    <a:pt x="229" y="1033"/>
                  </a:lnTo>
                  <a:lnTo>
                    <a:pt x="227" y="1033"/>
                  </a:lnTo>
                  <a:lnTo>
                    <a:pt x="227" y="1031"/>
                  </a:lnTo>
                  <a:lnTo>
                    <a:pt x="227" y="1029"/>
                  </a:lnTo>
                  <a:lnTo>
                    <a:pt x="227" y="1027"/>
                  </a:lnTo>
                  <a:lnTo>
                    <a:pt x="227" y="1025"/>
                  </a:lnTo>
                  <a:lnTo>
                    <a:pt x="226" y="1025"/>
                  </a:lnTo>
                  <a:lnTo>
                    <a:pt x="226" y="1023"/>
                  </a:lnTo>
                  <a:lnTo>
                    <a:pt x="224" y="1022"/>
                  </a:lnTo>
                  <a:lnTo>
                    <a:pt x="224" y="1020"/>
                  </a:lnTo>
                  <a:lnTo>
                    <a:pt x="224" y="1018"/>
                  </a:lnTo>
                  <a:lnTo>
                    <a:pt x="224" y="1016"/>
                  </a:lnTo>
                  <a:lnTo>
                    <a:pt x="224" y="1014"/>
                  </a:lnTo>
                  <a:lnTo>
                    <a:pt x="226" y="1014"/>
                  </a:lnTo>
                  <a:lnTo>
                    <a:pt x="226" y="1012"/>
                  </a:lnTo>
                  <a:lnTo>
                    <a:pt x="224" y="1012"/>
                  </a:lnTo>
                  <a:lnTo>
                    <a:pt x="224" y="1011"/>
                  </a:lnTo>
                  <a:lnTo>
                    <a:pt x="224" y="1009"/>
                  </a:lnTo>
                  <a:lnTo>
                    <a:pt x="224" y="1007"/>
                  </a:lnTo>
                  <a:lnTo>
                    <a:pt x="222" y="1005"/>
                  </a:lnTo>
                  <a:lnTo>
                    <a:pt x="220" y="1003"/>
                  </a:lnTo>
                  <a:lnTo>
                    <a:pt x="218" y="1003"/>
                  </a:lnTo>
                  <a:lnTo>
                    <a:pt x="218" y="1001"/>
                  </a:lnTo>
                  <a:lnTo>
                    <a:pt x="216" y="1001"/>
                  </a:lnTo>
                  <a:lnTo>
                    <a:pt x="216" y="999"/>
                  </a:lnTo>
                  <a:lnTo>
                    <a:pt x="214" y="999"/>
                  </a:lnTo>
                  <a:lnTo>
                    <a:pt x="213" y="998"/>
                  </a:lnTo>
                  <a:lnTo>
                    <a:pt x="211" y="998"/>
                  </a:lnTo>
                  <a:lnTo>
                    <a:pt x="211" y="996"/>
                  </a:lnTo>
                  <a:lnTo>
                    <a:pt x="209" y="996"/>
                  </a:lnTo>
                  <a:lnTo>
                    <a:pt x="209" y="994"/>
                  </a:lnTo>
                  <a:lnTo>
                    <a:pt x="207" y="994"/>
                  </a:lnTo>
                  <a:lnTo>
                    <a:pt x="207" y="992"/>
                  </a:lnTo>
                  <a:lnTo>
                    <a:pt x="207" y="990"/>
                  </a:lnTo>
                  <a:lnTo>
                    <a:pt x="205" y="990"/>
                  </a:lnTo>
                  <a:lnTo>
                    <a:pt x="205" y="988"/>
                  </a:lnTo>
                  <a:lnTo>
                    <a:pt x="205" y="987"/>
                  </a:lnTo>
                  <a:lnTo>
                    <a:pt x="205" y="985"/>
                  </a:lnTo>
                  <a:lnTo>
                    <a:pt x="205" y="983"/>
                  </a:lnTo>
                  <a:lnTo>
                    <a:pt x="205" y="981"/>
                  </a:lnTo>
                  <a:lnTo>
                    <a:pt x="203" y="981"/>
                  </a:lnTo>
                  <a:lnTo>
                    <a:pt x="203" y="979"/>
                  </a:lnTo>
                  <a:lnTo>
                    <a:pt x="202" y="979"/>
                  </a:lnTo>
                  <a:lnTo>
                    <a:pt x="202" y="977"/>
                  </a:lnTo>
                  <a:lnTo>
                    <a:pt x="200" y="977"/>
                  </a:lnTo>
                  <a:lnTo>
                    <a:pt x="200" y="975"/>
                  </a:lnTo>
                  <a:lnTo>
                    <a:pt x="200" y="974"/>
                  </a:lnTo>
                  <a:lnTo>
                    <a:pt x="198" y="974"/>
                  </a:lnTo>
                  <a:lnTo>
                    <a:pt x="198" y="972"/>
                  </a:lnTo>
                  <a:lnTo>
                    <a:pt x="196" y="972"/>
                  </a:lnTo>
                  <a:lnTo>
                    <a:pt x="196" y="970"/>
                  </a:lnTo>
                  <a:lnTo>
                    <a:pt x="196" y="968"/>
                  </a:lnTo>
                  <a:lnTo>
                    <a:pt x="196" y="966"/>
                  </a:lnTo>
                  <a:lnTo>
                    <a:pt x="196" y="964"/>
                  </a:lnTo>
                  <a:lnTo>
                    <a:pt x="196" y="963"/>
                  </a:lnTo>
                  <a:lnTo>
                    <a:pt x="198" y="961"/>
                  </a:lnTo>
                  <a:lnTo>
                    <a:pt x="200" y="961"/>
                  </a:lnTo>
                  <a:lnTo>
                    <a:pt x="200" y="959"/>
                  </a:lnTo>
                  <a:lnTo>
                    <a:pt x="202" y="959"/>
                  </a:lnTo>
                  <a:lnTo>
                    <a:pt x="202" y="957"/>
                  </a:lnTo>
                  <a:lnTo>
                    <a:pt x="203" y="957"/>
                  </a:lnTo>
                  <a:lnTo>
                    <a:pt x="203" y="955"/>
                  </a:lnTo>
                  <a:lnTo>
                    <a:pt x="202" y="953"/>
                  </a:lnTo>
                  <a:lnTo>
                    <a:pt x="202" y="951"/>
                  </a:lnTo>
                  <a:lnTo>
                    <a:pt x="202" y="950"/>
                  </a:lnTo>
                  <a:lnTo>
                    <a:pt x="200" y="950"/>
                  </a:lnTo>
                  <a:lnTo>
                    <a:pt x="202" y="950"/>
                  </a:lnTo>
                  <a:lnTo>
                    <a:pt x="202" y="948"/>
                  </a:lnTo>
                  <a:lnTo>
                    <a:pt x="202" y="946"/>
                  </a:lnTo>
                  <a:lnTo>
                    <a:pt x="202" y="944"/>
                  </a:lnTo>
                  <a:lnTo>
                    <a:pt x="200" y="942"/>
                  </a:lnTo>
                  <a:lnTo>
                    <a:pt x="200" y="940"/>
                  </a:lnTo>
                  <a:lnTo>
                    <a:pt x="200" y="939"/>
                  </a:lnTo>
                  <a:lnTo>
                    <a:pt x="198" y="939"/>
                  </a:lnTo>
                  <a:lnTo>
                    <a:pt x="198" y="937"/>
                  </a:lnTo>
                  <a:lnTo>
                    <a:pt x="196" y="937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4" y="933"/>
                  </a:lnTo>
                  <a:lnTo>
                    <a:pt x="194" y="931"/>
                  </a:lnTo>
                  <a:lnTo>
                    <a:pt x="192" y="931"/>
                  </a:lnTo>
                  <a:lnTo>
                    <a:pt x="192" y="929"/>
                  </a:lnTo>
                  <a:lnTo>
                    <a:pt x="192" y="927"/>
                  </a:lnTo>
                  <a:lnTo>
                    <a:pt x="190" y="927"/>
                  </a:lnTo>
                  <a:lnTo>
                    <a:pt x="190" y="926"/>
                  </a:lnTo>
                  <a:lnTo>
                    <a:pt x="189" y="926"/>
                  </a:lnTo>
                  <a:lnTo>
                    <a:pt x="189" y="924"/>
                  </a:lnTo>
                  <a:lnTo>
                    <a:pt x="187" y="924"/>
                  </a:lnTo>
                  <a:lnTo>
                    <a:pt x="187" y="922"/>
                  </a:lnTo>
                  <a:lnTo>
                    <a:pt x="185" y="922"/>
                  </a:lnTo>
                  <a:lnTo>
                    <a:pt x="185" y="920"/>
                  </a:lnTo>
                  <a:lnTo>
                    <a:pt x="183" y="920"/>
                  </a:lnTo>
                  <a:lnTo>
                    <a:pt x="181" y="920"/>
                  </a:lnTo>
                  <a:lnTo>
                    <a:pt x="181" y="918"/>
                  </a:lnTo>
                  <a:lnTo>
                    <a:pt x="179" y="918"/>
                  </a:lnTo>
                  <a:lnTo>
                    <a:pt x="179" y="916"/>
                  </a:lnTo>
                  <a:lnTo>
                    <a:pt x="177" y="916"/>
                  </a:lnTo>
                  <a:lnTo>
                    <a:pt x="177" y="915"/>
                  </a:lnTo>
                  <a:lnTo>
                    <a:pt x="177" y="913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4" y="909"/>
                  </a:lnTo>
                  <a:lnTo>
                    <a:pt x="172" y="909"/>
                  </a:lnTo>
                  <a:lnTo>
                    <a:pt x="172" y="907"/>
                  </a:lnTo>
                  <a:lnTo>
                    <a:pt x="170" y="907"/>
                  </a:lnTo>
                  <a:lnTo>
                    <a:pt x="170" y="905"/>
                  </a:lnTo>
                  <a:lnTo>
                    <a:pt x="168" y="905"/>
                  </a:lnTo>
                  <a:lnTo>
                    <a:pt x="168" y="903"/>
                  </a:lnTo>
                  <a:lnTo>
                    <a:pt x="166" y="903"/>
                  </a:lnTo>
                  <a:lnTo>
                    <a:pt x="165" y="902"/>
                  </a:lnTo>
                  <a:lnTo>
                    <a:pt x="163" y="902"/>
                  </a:lnTo>
                  <a:lnTo>
                    <a:pt x="163" y="900"/>
                  </a:lnTo>
                  <a:lnTo>
                    <a:pt x="161" y="900"/>
                  </a:lnTo>
                  <a:lnTo>
                    <a:pt x="159" y="898"/>
                  </a:lnTo>
                  <a:lnTo>
                    <a:pt x="157" y="898"/>
                  </a:lnTo>
                  <a:lnTo>
                    <a:pt x="155" y="896"/>
                  </a:lnTo>
                  <a:lnTo>
                    <a:pt x="153" y="896"/>
                  </a:lnTo>
                  <a:lnTo>
                    <a:pt x="152" y="894"/>
                  </a:lnTo>
                  <a:lnTo>
                    <a:pt x="150" y="894"/>
                  </a:lnTo>
                  <a:lnTo>
                    <a:pt x="150" y="892"/>
                  </a:lnTo>
                  <a:lnTo>
                    <a:pt x="148" y="892"/>
                  </a:lnTo>
                  <a:lnTo>
                    <a:pt x="148" y="891"/>
                  </a:lnTo>
                  <a:lnTo>
                    <a:pt x="146" y="891"/>
                  </a:lnTo>
                  <a:lnTo>
                    <a:pt x="146" y="889"/>
                  </a:lnTo>
                  <a:lnTo>
                    <a:pt x="144" y="889"/>
                  </a:lnTo>
                  <a:lnTo>
                    <a:pt x="144" y="887"/>
                  </a:lnTo>
                  <a:lnTo>
                    <a:pt x="144" y="885"/>
                  </a:lnTo>
                  <a:lnTo>
                    <a:pt x="142" y="885"/>
                  </a:lnTo>
                  <a:lnTo>
                    <a:pt x="141" y="883"/>
                  </a:lnTo>
                  <a:lnTo>
                    <a:pt x="139" y="881"/>
                  </a:lnTo>
                  <a:lnTo>
                    <a:pt x="139" y="879"/>
                  </a:lnTo>
                  <a:lnTo>
                    <a:pt x="137" y="879"/>
                  </a:lnTo>
                  <a:lnTo>
                    <a:pt x="137" y="878"/>
                  </a:lnTo>
                  <a:lnTo>
                    <a:pt x="135" y="878"/>
                  </a:lnTo>
                  <a:lnTo>
                    <a:pt x="135" y="876"/>
                  </a:lnTo>
                  <a:lnTo>
                    <a:pt x="133" y="876"/>
                  </a:lnTo>
                  <a:lnTo>
                    <a:pt x="133" y="874"/>
                  </a:lnTo>
                  <a:lnTo>
                    <a:pt x="133" y="872"/>
                  </a:lnTo>
                  <a:lnTo>
                    <a:pt x="131" y="872"/>
                  </a:lnTo>
                  <a:lnTo>
                    <a:pt x="131" y="870"/>
                  </a:lnTo>
                  <a:lnTo>
                    <a:pt x="129" y="870"/>
                  </a:lnTo>
                  <a:lnTo>
                    <a:pt x="129" y="868"/>
                  </a:lnTo>
                  <a:lnTo>
                    <a:pt x="129" y="867"/>
                  </a:lnTo>
                  <a:lnTo>
                    <a:pt x="129" y="865"/>
                  </a:lnTo>
                  <a:lnTo>
                    <a:pt x="128" y="865"/>
                  </a:lnTo>
                  <a:lnTo>
                    <a:pt x="128" y="863"/>
                  </a:lnTo>
                  <a:lnTo>
                    <a:pt x="128" y="861"/>
                  </a:lnTo>
                  <a:lnTo>
                    <a:pt x="128" y="859"/>
                  </a:lnTo>
                  <a:lnTo>
                    <a:pt x="126" y="859"/>
                  </a:lnTo>
                  <a:lnTo>
                    <a:pt x="126" y="857"/>
                  </a:lnTo>
                  <a:lnTo>
                    <a:pt x="126" y="855"/>
                  </a:lnTo>
                  <a:lnTo>
                    <a:pt x="126" y="854"/>
                  </a:lnTo>
                  <a:lnTo>
                    <a:pt x="126" y="852"/>
                  </a:lnTo>
                  <a:lnTo>
                    <a:pt x="126" y="850"/>
                  </a:lnTo>
                  <a:lnTo>
                    <a:pt x="126" y="848"/>
                  </a:lnTo>
                  <a:lnTo>
                    <a:pt x="126" y="846"/>
                  </a:lnTo>
                  <a:lnTo>
                    <a:pt x="126" y="844"/>
                  </a:lnTo>
                  <a:lnTo>
                    <a:pt x="126" y="842"/>
                  </a:lnTo>
                  <a:lnTo>
                    <a:pt x="126" y="841"/>
                  </a:lnTo>
                  <a:lnTo>
                    <a:pt x="126" y="839"/>
                  </a:lnTo>
                  <a:lnTo>
                    <a:pt x="126" y="837"/>
                  </a:lnTo>
                  <a:lnTo>
                    <a:pt x="124" y="835"/>
                  </a:lnTo>
                  <a:lnTo>
                    <a:pt x="124" y="833"/>
                  </a:lnTo>
                  <a:lnTo>
                    <a:pt x="124" y="831"/>
                  </a:lnTo>
                  <a:lnTo>
                    <a:pt x="124" y="830"/>
                  </a:lnTo>
                  <a:lnTo>
                    <a:pt x="124" y="828"/>
                  </a:lnTo>
                  <a:lnTo>
                    <a:pt x="124" y="826"/>
                  </a:lnTo>
                  <a:lnTo>
                    <a:pt x="124" y="824"/>
                  </a:lnTo>
                  <a:lnTo>
                    <a:pt x="124" y="820"/>
                  </a:lnTo>
                  <a:lnTo>
                    <a:pt x="124" y="818"/>
                  </a:lnTo>
                  <a:lnTo>
                    <a:pt x="124" y="817"/>
                  </a:lnTo>
                  <a:lnTo>
                    <a:pt x="124" y="815"/>
                  </a:lnTo>
                  <a:lnTo>
                    <a:pt x="126" y="813"/>
                  </a:lnTo>
                  <a:lnTo>
                    <a:pt x="126" y="811"/>
                  </a:lnTo>
                  <a:lnTo>
                    <a:pt x="126" y="809"/>
                  </a:lnTo>
                  <a:lnTo>
                    <a:pt x="124" y="809"/>
                  </a:lnTo>
                  <a:lnTo>
                    <a:pt x="124" y="807"/>
                  </a:lnTo>
                  <a:lnTo>
                    <a:pt x="124" y="806"/>
                  </a:lnTo>
                  <a:lnTo>
                    <a:pt x="126" y="806"/>
                  </a:lnTo>
                  <a:lnTo>
                    <a:pt x="126" y="804"/>
                  </a:lnTo>
                  <a:lnTo>
                    <a:pt x="126" y="802"/>
                  </a:lnTo>
                  <a:lnTo>
                    <a:pt x="126" y="800"/>
                  </a:lnTo>
                  <a:lnTo>
                    <a:pt x="126" y="796"/>
                  </a:lnTo>
                  <a:lnTo>
                    <a:pt x="126" y="794"/>
                  </a:lnTo>
                  <a:lnTo>
                    <a:pt x="126" y="793"/>
                  </a:lnTo>
                  <a:lnTo>
                    <a:pt x="126" y="791"/>
                  </a:lnTo>
                  <a:lnTo>
                    <a:pt x="126" y="787"/>
                  </a:lnTo>
                  <a:lnTo>
                    <a:pt x="128" y="780"/>
                  </a:lnTo>
                  <a:lnTo>
                    <a:pt x="128" y="778"/>
                  </a:lnTo>
                  <a:lnTo>
                    <a:pt x="128" y="776"/>
                  </a:lnTo>
                  <a:lnTo>
                    <a:pt x="128" y="774"/>
                  </a:lnTo>
                  <a:lnTo>
                    <a:pt x="128" y="772"/>
                  </a:lnTo>
                  <a:lnTo>
                    <a:pt x="128" y="770"/>
                  </a:lnTo>
                  <a:lnTo>
                    <a:pt x="126" y="770"/>
                  </a:lnTo>
                  <a:lnTo>
                    <a:pt x="126" y="769"/>
                  </a:lnTo>
                  <a:lnTo>
                    <a:pt x="126" y="767"/>
                  </a:lnTo>
                  <a:lnTo>
                    <a:pt x="124" y="767"/>
                  </a:lnTo>
                  <a:lnTo>
                    <a:pt x="124" y="765"/>
                  </a:lnTo>
                  <a:lnTo>
                    <a:pt x="124" y="763"/>
                  </a:lnTo>
                  <a:lnTo>
                    <a:pt x="124" y="761"/>
                  </a:lnTo>
                  <a:lnTo>
                    <a:pt x="126" y="761"/>
                  </a:lnTo>
                  <a:lnTo>
                    <a:pt x="126" y="759"/>
                  </a:lnTo>
                  <a:lnTo>
                    <a:pt x="126" y="758"/>
                  </a:lnTo>
                  <a:lnTo>
                    <a:pt x="124" y="758"/>
                  </a:lnTo>
                  <a:lnTo>
                    <a:pt x="124" y="756"/>
                  </a:lnTo>
                  <a:lnTo>
                    <a:pt x="124" y="754"/>
                  </a:lnTo>
                  <a:lnTo>
                    <a:pt x="124" y="752"/>
                  </a:lnTo>
                  <a:lnTo>
                    <a:pt x="124" y="750"/>
                  </a:lnTo>
                  <a:lnTo>
                    <a:pt x="124" y="748"/>
                  </a:lnTo>
                  <a:lnTo>
                    <a:pt x="124" y="746"/>
                  </a:lnTo>
                  <a:lnTo>
                    <a:pt x="124" y="745"/>
                  </a:lnTo>
                  <a:lnTo>
                    <a:pt x="124" y="743"/>
                  </a:lnTo>
                  <a:lnTo>
                    <a:pt x="124" y="741"/>
                  </a:lnTo>
                  <a:lnTo>
                    <a:pt x="124" y="739"/>
                  </a:lnTo>
                  <a:lnTo>
                    <a:pt x="126" y="739"/>
                  </a:lnTo>
                  <a:lnTo>
                    <a:pt x="126" y="737"/>
                  </a:lnTo>
                  <a:lnTo>
                    <a:pt x="128" y="737"/>
                  </a:lnTo>
                  <a:lnTo>
                    <a:pt x="128" y="735"/>
                  </a:lnTo>
                  <a:lnTo>
                    <a:pt x="128" y="734"/>
                  </a:lnTo>
                  <a:lnTo>
                    <a:pt x="126" y="732"/>
                  </a:lnTo>
                  <a:lnTo>
                    <a:pt x="126" y="730"/>
                  </a:lnTo>
                  <a:lnTo>
                    <a:pt x="126" y="728"/>
                  </a:lnTo>
                  <a:lnTo>
                    <a:pt x="126" y="726"/>
                  </a:lnTo>
                  <a:lnTo>
                    <a:pt x="124" y="724"/>
                  </a:lnTo>
                  <a:lnTo>
                    <a:pt x="124" y="722"/>
                  </a:lnTo>
                  <a:lnTo>
                    <a:pt x="122" y="722"/>
                  </a:lnTo>
                  <a:lnTo>
                    <a:pt x="122" y="721"/>
                  </a:lnTo>
                  <a:lnTo>
                    <a:pt x="120" y="719"/>
                  </a:lnTo>
                  <a:lnTo>
                    <a:pt x="120" y="717"/>
                  </a:lnTo>
                  <a:lnTo>
                    <a:pt x="122" y="717"/>
                  </a:lnTo>
                  <a:lnTo>
                    <a:pt x="124" y="715"/>
                  </a:lnTo>
                  <a:lnTo>
                    <a:pt x="124" y="713"/>
                  </a:lnTo>
                  <a:lnTo>
                    <a:pt x="124" y="711"/>
                  </a:lnTo>
                  <a:lnTo>
                    <a:pt x="124" y="710"/>
                  </a:lnTo>
                  <a:lnTo>
                    <a:pt x="122" y="710"/>
                  </a:lnTo>
                  <a:lnTo>
                    <a:pt x="122" y="708"/>
                  </a:lnTo>
                  <a:lnTo>
                    <a:pt x="120" y="708"/>
                  </a:lnTo>
                  <a:lnTo>
                    <a:pt x="120" y="706"/>
                  </a:lnTo>
                  <a:lnTo>
                    <a:pt x="120" y="704"/>
                  </a:lnTo>
                  <a:lnTo>
                    <a:pt x="118" y="702"/>
                  </a:lnTo>
                  <a:lnTo>
                    <a:pt x="118" y="700"/>
                  </a:lnTo>
                  <a:lnTo>
                    <a:pt x="118" y="698"/>
                  </a:lnTo>
                  <a:lnTo>
                    <a:pt x="117" y="697"/>
                  </a:lnTo>
                  <a:lnTo>
                    <a:pt x="117" y="695"/>
                  </a:lnTo>
                  <a:lnTo>
                    <a:pt x="117" y="693"/>
                  </a:lnTo>
                  <a:lnTo>
                    <a:pt x="118" y="693"/>
                  </a:lnTo>
                  <a:lnTo>
                    <a:pt x="118" y="695"/>
                  </a:lnTo>
                  <a:lnTo>
                    <a:pt x="120" y="695"/>
                  </a:lnTo>
                  <a:lnTo>
                    <a:pt x="120" y="693"/>
                  </a:lnTo>
                  <a:lnTo>
                    <a:pt x="118" y="693"/>
                  </a:lnTo>
                  <a:lnTo>
                    <a:pt x="120" y="693"/>
                  </a:lnTo>
                  <a:lnTo>
                    <a:pt x="120" y="689"/>
                  </a:lnTo>
                  <a:lnTo>
                    <a:pt x="118" y="687"/>
                  </a:lnTo>
                  <a:lnTo>
                    <a:pt x="118" y="686"/>
                  </a:lnTo>
                  <a:lnTo>
                    <a:pt x="118" y="684"/>
                  </a:lnTo>
                  <a:lnTo>
                    <a:pt x="120" y="684"/>
                  </a:lnTo>
                  <a:lnTo>
                    <a:pt x="120" y="682"/>
                  </a:lnTo>
                  <a:lnTo>
                    <a:pt x="120" y="680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8" y="676"/>
                  </a:lnTo>
                  <a:lnTo>
                    <a:pt x="120" y="676"/>
                  </a:lnTo>
                  <a:lnTo>
                    <a:pt x="120" y="674"/>
                  </a:lnTo>
                  <a:lnTo>
                    <a:pt x="120" y="673"/>
                  </a:lnTo>
                  <a:lnTo>
                    <a:pt x="118" y="671"/>
                  </a:lnTo>
                  <a:lnTo>
                    <a:pt x="117" y="671"/>
                  </a:lnTo>
                  <a:lnTo>
                    <a:pt x="118" y="669"/>
                  </a:lnTo>
                  <a:lnTo>
                    <a:pt x="120" y="667"/>
                  </a:lnTo>
                  <a:lnTo>
                    <a:pt x="120" y="665"/>
                  </a:lnTo>
                  <a:lnTo>
                    <a:pt x="120" y="663"/>
                  </a:lnTo>
                  <a:lnTo>
                    <a:pt x="120" y="662"/>
                  </a:lnTo>
                  <a:lnTo>
                    <a:pt x="120" y="660"/>
                  </a:lnTo>
                  <a:lnTo>
                    <a:pt x="122" y="660"/>
                  </a:lnTo>
                  <a:lnTo>
                    <a:pt x="122" y="658"/>
                  </a:lnTo>
                  <a:lnTo>
                    <a:pt x="122" y="656"/>
                  </a:lnTo>
                  <a:lnTo>
                    <a:pt x="124" y="654"/>
                  </a:lnTo>
                  <a:lnTo>
                    <a:pt x="126" y="654"/>
                  </a:lnTo>
                  <a:lnTo>
                    <a:pt x="126" y="652"/>
                  </a:lnTo>
                  <a:lnTo>
                    <a:pt x="128" y="652"/>
                  </a:lnTo>
                  <a:lnTo>
                    <a:pt x="129" y="652"/>
                  </a:lnTo>
                  <a:lnTo>
                    <a:pt x="131" y="650"/>
                  </a:lnTo>
                  <a:lnTo>
                    <a:pt x="133" y="650"/>
                  </a:lnTo>
                  <a:lnTo>
                    <a:pt x="135" y="650"/>
                  </a:lnTo>
                  <a:lnTo>
                    <a:pt x="137" y="650"/>
                  </a:lnTo>
                  <a:lnTo>
                    <a:pt x="139" y="650"/>
                  </a:lnTo>
                  <a:lnTo>
                    <a:pt x="141" y="650"/>
                  </a:lnTo>
                  <a:lnTo>
                    <a:pt x="142" y="650"/>
                  </a:lnTo>
                  <a:lnTo>
                    <a:pt x="142" y="649"/>
                  </a:lnTo>
                  <a:lnTo>
                    <a:pt x="144" y="647"/>
                  </a:lnTo>
                  <a:lnTo>
                    <a:pt x="146" y="647"/>
                  </a:lnTo>
                  <a:lnTo>
                    <a:pt x="148" y="645"/>
                  </a:lnTo>
                  <a:lnTo>
                    <a:pt x="150" y="643"/>
                  </a:lnTo>
                  <a:lnTo>
                    <a:pt x="152" y="643"/>
                  </a:lnTo>
                  <a:lnTo>
                    <a:pt x="152" y="641"/>
                  </a:lnTo>
                  <a:lnTo>
                    <a:pt x="152" y="639"/>
                  </a:lnTo>
                  <a:lnTo>
                    <a:pt x="150" y="638"/>
                  </a:lnTo>
                  <a:lnTo>
                    <a:pt x="148" y="638"/>
                  </a:lnTo>
                  <a:lnTo>
                    <a:pt x="148" y="639"/>
                  </a:lnTo>
                  <a:lnTo>
                    <a:pt x="146" y="638"/>
                  </a:lnTo>
                  <a:lnTo>
                    <a:pt x="148" y="638"/>
                  </a:lnTo>
                  <a:lnTo>
                    <a:pt x="148" y="636"/>
                  </a:lnTo>
                  <a:lnTo>
                    <a:pt x="148" y="634"/>
                  </a:lnTo>
                  <a:lnTo>
                    <a:pt x="146" y="634"/>
                  </a:lnTo>
                  <a:lnTo>
                    <a:pt x="146" y="632"/>
                  </a:lnTo>
                  <a:lnTo>
                    <a:pt x="144" y="630"/>
                  </a:lnTo>
                  <a:lnTo>
                    <a:pt x="144" y="628"/>
                  </a:lnTo>
                  <a:lnTo>
                    <a:pt x="144" y="626"/>
                  </a:lnTo>
                  <a:lnTo>
                    <a:pt x="144" y="628"/>
                  </a:lnTo>
                  <a:lnTo>
                    <a:pt x="146" y="630"/>
                  </a:lnTo>
                  <a:lnTo>
                    <a:pt x="146" y="632"/>
                  </a:lnTo>
                  <a:lnTo>
                    <a:pt x="146" y="634"/>
                  </a:lnTo>
                  <a:lnTo>
                    <a:pt x="148" y="632"/>
                  </a:lnTo>
                  <a:lnTo>
                    <a:pt x="148" y="630"/>
                  </a:lnTo>
                  <a:lnTo>
                    <a:pt x="150" y="628"/>
                  </a:lnTo>
                  <a:lnTo>
                    <a:pt x="150" y="626"/>
                  </a:lnTo>
                  <a:lnTo>
                    <a:pt x="152" y="625"/>
                  </a:lnTo>
                  <a:lnTo>
                    <a:pt x="152" y="623"/>
                  </a:lnTo>
                  <a:lnTo>
                    <a:pt x="152" y="621"/>
                  </a:lnTo>
                  <a:lnTo>
                    <a:pt x="153" y="621"/>
                  </a:lnTo>
                  <a:lnTo>
                    <a:pt x="153" y="619"/>
                  </a:lnTo>
                  <a:lnTo>
                    <a:pt x="153" y="617"/>
                  </a:lnTo>
                  <a:lnTo>
                    <a:pt x="152" y="617"/>
                  </a:lnTo>
                  <a:lnTo>
                    <a:pt x="153" y="615"/>
                  </a:lnTo>
                  <a:lnTo>
                    <a:pt x="152" y="615"/>
                  </a:lnTo>
                  <a:lnTo>
                    <a:pt x="153" y="613"/>
                  </a:lnTo>
                  <a:lnTo>
                    <a:pt x="153" y="612"/>
                  </a:lnTo>
                  <a:lnTo>
                    <a:pt x="152" y="610"/>
                  </a:lnTo>
                  <a:lnTo>
                    <a:pt x="152" y="608"/>
                  </a:lnTo>
                  <a:lnTo>
                    <a:pt x="150" y="608"/>
                  </a:lnTo>
                  <a:lnTo>
                    <a:pt x="150" y="606"/>
                  </a:lnTo>
                  <a:lnTo>
                    <a:pt x="148" y="606"/>
                  </a:lnTo>
                  <a:lnTo>
                    <a:pt x="148" y="604"/>
                  </a:lnTo>
                  <a:lnTo>
                    <a:pt x="146" y="604"/>
                  </a:lnTo>
                  <a:lnTo>
                    <a:pt x="144" y="604"/>
                  </a:lnTo>
                  <a:lnTo>
                    <a:pt x="142" y="602"/>
                  </a:lnTo>
                  <a:lnTo>
                    <a:pt x="142" y="601"/>
                  </a:lnTo>
                  <a:lnTo>
                    <a:pt x="141" y="601"/>
                  </a:lnTo>
                  <a:lnTo>
                    <a:pt x="141" y="599"/>
                  </a:lnTo>
                  <a:lnTo>
                    <a:pt x="139" y="597"/>
                  </a:lnTo>
                  <a:lnTo>
                    <a:pt x="139" y="595"/>
                  </a:lnTo>
                  <a:lnTo>
                    <a:pt x="139" y="593"/>
                  </a:lnTo>
                  <a:lnTo>
                    <a:pt x="139" y="591"/>
                  </a:lnTo>
                  <a:lnTo>
                    <a:pt x="137" y="589"/>
                  </a:lnTo>
                  <a:lnTo>
                    <a:pt x="137" y="591"/>
                  </a:lnTo>
                  <a:lnTo>
                    <a:pt x="135" y="589"/>
                  </a:lnTo>
                  <a:lnTo>
                    <a:pt x="133" y="589"/>
                  </a:lnTo>
                  <a:lnTo>
                    <a:pt x="133" y="591"/>
                  </a:lnTo>
                  <a:lnTo>
                    <a:pt x="131" y="591"/>
                  </a:lnTo>
                  <a:lnTo>
                    <a:pt x="129" y="591"/>
                  </a:lnTo>
                  <a:lnTo>
                    <a:pt x="129" y="589"/>
                  </a:lnTo>
                  <a:lnTo>
                    <a:pt x="128" y="589"/>
                  </a:lnTo>
                  <a:lnTo>
                    <a:pt x="128" y="588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4"/>
                  </a:lnTo>
                  <a:lnTo>
                    <a:pt x="124" y="584"/>
                  </a:lnTo>
                  <a:lnTo>
                    <a:pt x="124" y="582"/>
                  </a:lnTo>
                  <a:lnTo>
                    <a:pt x="122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7" y="580"/>
                  </a:lnTo>
                  <a:lnTo>
                    <a:pt x="117" y="582"/>
                  </a:lnTo>
                  <a:lnTo>
                    <a:pt x="118" y="582"/>
                  </a:lnTo>
                  <a:lnTo>
                    <a:pt x="118" y="584"/>
                  </a:lnTo>
                  <a:lnTo>
                    <a:pt x="118" y="586"/>
                  </a:lnTo>
                  <a:lnTo>
                    <a:pt x="117" y="584"/>
                  </a:lnTo>
                  <a:lnTo>
                    <a:pt x="117" y="582"/>
                  </a:lnTo>
                  <a:lnTo>
                    <a:pt x="115" y="582"/>
                  </a:lnTo>
                  <a:lnTo>
                    <a:pt x="115" y="580"/>
                  </a:lnTo>
                  <a:lnTo>
                    <a:pt x="115" y="578"/>
                  </a:lnTo>
                  <a:lnTo>
                    <a:pt x="115" y="577"/>
                  </a:lnTo>
                  <a:lnTo>
                    <a:pt x="115" y="575"/>
                  </a:lnTo>
                  <a:lnTo>
                    <a:pt x="113" y="575"/>
                  </a:lnTo>
                  <a:lnTo>
                    <a:pt x="111" y="573"/>
                  </a:lnTo>
                  <a:lnTo>
                    <a:pt x="111" y="571"/>
                  </a:lnTo>
                  <a:lnTo>
                    <a:pt x="111" y="569"/>
                  </a:lnTo>
                  <a:lnTo>
                    <a:pt x="111" y="567"/>
                  </a:lnTo>
                  <a:lnTo>
                    <a:pt x="111" y="565"/>
                  </a:lnTo>
                  <a:lnTo>
                    <a:pt x="111" y="564"/>
                  </a:lnTo>
                  <a:lnTo>
                    <a:pt x="113" y="564"/>
                  </a:lnTo>
                  <a:lnTo>
                    <a:pt x="111" y="562"/>
                  </a:lnTo>
                  <a:lnTo>
                    <a:pt x="113" y="562"/>
                  </a:lnTo>
                  <a:lnTo>
                    <a:pt x="111" y="560"/>
                  </a:lnTo>
                  <a:lnTo>
                    <a:pt x="111" y="558"/>
                  </a:lnTo>
                  <a:lnTo>
                    <a:pt x="113" y="556"/>
                  </a:lnTo>
                  <a:lnTo>
                    <a:pt x="113" y="554"/>
                  </a:lnTo>
                  <a:lnTo>
                    <a:pt x="113" y="556"/>
                  </a:lnTo>
                  <a:lnTo>
                    <a:pt x="113" y="558"/>
                  </a:lnTo>
                  <a:lnTo>
                    <a:pt x="113" y="560"/>
                  </a:lnTo>
                  <a:lnTo>
                    <a:pt x="115" y="560"/>
                  </a:lnTo>
                  <a:lnTo>
                    <a:pt x="115" y="562"/>
                  </a:lnTo>
                  <a:lnTo>
                    <a:pt x="115" y="564"/>
                  </a:lnTo>
                  <a:lnTo>
                    <a:pt x="117" y="564"/>
                  </a:lnTo>
                  <a:lnTo>
                    <a:pt x="117" y="562"/>
                  </a:lnTo>
                  <a:lnTo>
                    <a:pt x="117" y="560"/>
                  </a:lnTo>
                  <a:lnTo>
                    <a:pt x="117" y="558"/>
                  </a:lnTo>
                  <a:lnTo>
                    <a:pt x="117" y="556"/>
                  </a:lnTo>
                  <a:lnTo>
                    <a:pt x="115" y="556"/>
                  </a:lnTo>
                  <a:lnTo>
                    <a:pt x="115" y="554"/>
                  </a:lnTo>
                  <a:lnTo>
                    <a:pt x="115" y="553"/>
                  </a:lnTo>
                  <a:lnTo>
                    <a:pt x="113" y="551"/>
                  </a:lnTo>
                  <a:lnTo>
                    <a:pt x="113" y="549"/>
                  </a:lnTo>
                  <a:lnTo>
                    <a:pt x="113" y="547"/>
                  </a:lnTo>
                  <a:lnTo>
                    <a:pt x="113" y="545"/>
                  </a:lnTo>
                  <a:lnTo>
                    <a:pt x="113" y="543"/>
                  </a:lnTo>
                  <a:lnTo>
                    <a:pt x="113" y="541"/>
                  </a:lnTo>
                  <a:lnTo>
                    <a:pt x="113" y="540"/>
                  </a:lnTo>
                  <a:lnTo>
                    <a:pt x="111" y="538"/>
                  </a:lnTo>
                  <a:lnTo>
                    <a:pt x="111" y="536"/>
                  </a:lnTo>
                  <a:lnTo>
                    <a:pt x="111" y="534"/>
                  </a:lnTo>
                  <a:lnTo>
                    <a:pt x="111" y="532"/>
                  </a:lnTo>
                  <a:lnTo>
                    <a:pt x="109" y="532"/>
                  </a:lnTo>
                  <a:lnTo>
                    <a:pt x="109" y="530"/>
                  </a:lnTo>
                  <a:lnTo>
                    <a:pt x="109" y="529"/>
                  </a:lnTo>
                  <a:lnTo>
                    <a:pt x="109" y="527"/>
                  </a:lnTo>
                  <a:lnTo>
                    <a:pt x="109" y="525"/>
                  </a:lnTo>
                  <a:lnTo>
                    <a:pt x="109" y="523"/>
                  </a:lnTo>
                  <a:lnTo>
                    <a:pt x="107" y="521"/>
                  </a:lnTo>
                  <a:lnTo>
                    <a:pt x="107" y="519"/>
                  </a:lnTo>
                  <a:lnTo>
                    <a:pt x="109" y="519"/>
                  </a:lnTo>
                  <a:lnTo>
                    <a:pt x="109" y="517"/>
                  </a:lnTo>
                  <a:lnTo>
                    <a:pt x="109" y="516"/>
                  </a:lnTo>
                  <a:lnTo>
                    <a:pt x="109" y="514"/>
                  </a:lnTo>
                  <a:lnTo>
                    <a:pt x="109" y="512"/>
                  </a:lnTo>
                  <a:lnTo>
                    <a:pt x="107" y="510"/>
                  </a:lnTo>
                  <a:lnTo>
                    <a:pt x="107" y="508"/>
                  </a:lnTo>
                  <a:lnTo>
                    <a:pt x="105" y="506"/>
                  </a:lnTo>
                  <a:lnTo>
                    <a:pt x="105" y="505"/>
                  </a:lnTo>
                  <a:lnTo>
                    <a:pt x="105" y="503"/>
                  </a:lnTo>
                  <a:lnTo>
                    <a:pt x="104" y="503"/>
                  </a:lnTo>
                  <a:lnTo>
                    <a:pt x="104" y="501"/>
                  </a:lnTo>
                  <a:lnTo>
                    <a:pt x="102" y="501"/>
                  </a:lnTo>
                  <a:lnTo>
                    <a:pt x="102" y="499"/>
                  </a:lnTo>
                  <a:lnTo>
                    <a:pt x="100" y="499"/>
                  </a:lnTo>
                  <a:lnTo>
                    <a:pt x="98" y="499"/>
                  </a:lnTo>
                  <a:lnTo>
                    <a:pt x="98" y="497"/>
                  </a:lnTo>
                  <a:lnTo>
                    <a:pt x="96" y="497"/>
                  </a:lnTo>
                  <a:lnTo>
                    <a:pt x="96" y="495"/>
                  </a:lnTo>
                  <a:lnTo>
                    <a:pt x="94" y="495"/>
                  </a:lnTo>
                  <a:lnTo>
                    <a:pt x="93" y="495"/>
                  </a:lnTo>
                  <a:lnTo>
                    <a:pt x="93" y="493"/>
                  </a:lnTo>
                  <a:lnTo>
                    <a:pt x="91" y="493"/>
                  </a:lnTo>
                  <a:lnTo>
                    <a:pt x="89" y="492"/>
                  </a:lnTo>
                  <a:lnTo>
                    <a:pt x="87" y="490"/>
                  </a:lnTo>
                  <a:lnTo>
                    <a:pt x="85" y="488"/>
                  </a:lnTo>
                  <a:lnTo>
                    <a:pt x="83" y="488"/>
                  </a:lnTo>
                  <a:lnTo>
                    <a:pt x="83" y="486"/>
                  </a:lnTo>
                  <a:lnTo>
                    <a:pt x="81" y="486"/>
                  </a:lnTo>
                  <a:lnTo>
                    <a:pt x="80" y="486"/>
                  </a:lnTo>
                  <a:lnTo>
                    <a:pt x="78" y="486"/>
                  </a:lnTo>
                  <a:lnTo>
                    <a:pt x="76" y="486"/>
                  </a:lnTo>
                  <a:lnTo>
                    <a:pt x="74" y="484"/>
                  </a:lnTo>
                  <a:lnTo>
                    <a:pt x="74" y="482"/>
                  </a:lnTo>
                  <a:lnTo>
                    <a:pt x="74" y="481"/>
                  </a:lnTo>
                  <a:lnTo>
                    <a:pt x="74" y="479"/>
                  </a:lnTo>
                  <a:lnTo>
                    <a:pt x="72" y="479"/>
                  </a:lnTo>
                  <a:lnTo>
                    <a:pt x="70" y="477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3"/>
                  </a:lnTo>
                  <a:lnTo>
                    <a:pt x="67" y="473"/>
                  </a:lnTo>
                  <a:lnTo>
                    <a:pt x="67" y="471"/>
                  </a:lnTo>
                  <a:lnTo>
                    <a:pt x="65" y="471"/>
                  </a:lnTo>
                  <a:lnTo>
                    <a:pt x="65" y="469"/>
                  </a:lnTo>
                  <a:lnTo>
                    <a:pt x="65" y="468"/>
                  </a:lnTo>
                  <a:lnTo>
                    <a:pt x="65" y="466"/>
                  </a:lnTo>
                  <a:lnTo>
                    <a:pt x="63" y="466"/>
                  </a:lnTo>
                  <a:lnTo>
                    <a:pt x="63" y="464"/>
                  </a:lnTo>
                  <a:lnTo>
                    <a:pt x="61" y="462"/>
                  </a:lnTo>
                  <a:lnTo>
                    <a:pt x="61" y="460"/>
                  </a:lnTo>
                  <a:lnTo>
                    <a:pt x="59" y="460"/>
                  </a:lnTo>
                  <a:lnTo>
                    <a:pt x="57" y="458"/>
                  </a:lnTo>
                  <a:lnTo>
                    <a:pt x="56" y="457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1"/>
                  </a:lnTo>
                  <a:lnTo>
                    <a:pt x="48" y="449"/>
                  </a:lnTo>
                  <a:lnTo>
                    <a:pt x="48" y="447"/>
                  </a:lnTo>
                  <a:lnTo>
                    <a:pt x="46" y="445"/>
                  </a:lnTo>
                  <a:lnTo>
                    <a:pt x="45" y="444"/>
                  </a:lnTo>
                  <a:lnTo>
                    <a:pt x="43" y="442"/>
                  </a:lnTo>
                  <a:lnTo>
                    <a:pt x="43" y="440"/>
                  </a:lnTo>
                  <a:lnTo>
                    <a:pt x="43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41" y="434"/>
                  </a:lnTo>
                  <a:lnTo>
                    <a:pt x="39" y="433"/>
                  </a:lnTo>
                  <a:lnTo>
                    <a:pt x="37" y="431"/>
                  </a:lnTo>
                  <a:lnTo>
                    <a:pt x="39" y="431"/>
                  </a:lnTo>
                  <a:lnTo>
                    <a:pt x="37" y="429"/>
                  </a:lnTo>
                  <a:lnTo>
                    <a:pt x="37" y="427"/>
                  </a:lnTo>
                  <a:lnTo>
                    <a:pt x="37" y="425"/>
                  </a:lnTo>
                  <a:lnTo>
                    <a:pt x="37" y="423"/>
                  </a:lnTo>
                  <a:lnTo>
                    <a:pt x="35" y="421"/>
                  </a:lnTo>
                  <a:lnTo>
                    <a:pt x="37" y="421"/>
                  </a:lnTo>
                  <a:lnTo>
                    <a:pt x="37" y="420"/>
                  </a:lnTo>
                  <a:lnTo>
                    <a:pt x="37" y="418"/>
                  </a:lnTo>
                  <a:lnTo>
                    <a:pt x="35" y="418"/>
                  </a:lnTo>
                  <a:lnTo>
                    <a:pt x="37" y="416"/>
                  </a:lnTo>
                  <a:lnTo>
                    <a:pt x="35" y="416"/>
                  </a:lnTo>
                  <a:lnTo>
                    <a:pt x="35" y="414"/>
                  </a:lnTo>
                  <a:lnTo>
                    <a:pt x="35" y="412"/>
                  </a:lnTo>
                  <a:lnTo>
                    <a:pt x="35" y="410"/>
                  </a:lnTo>
                  <a:lnTo>
                    <a:pt x="33" y="410"/>
                  </a:lnTo>
                  <a:lnTo>
                    <a:pt x="33" y="409"/>
                  </a:lnTo>
                  <a:lnTo>
                    <a:pt x="33" y="407"/>
                  </a:lnTo>
                  <a:lnTo>
                    <a:pt x="33" y="405"/>
                  </a:lnTo>
                  <a:lnTo>
                    <a:pt x="33" y="403"/>
                  </a:lnTo>
                  <a:lnTo>
                    <a:pt x="33" y="401"/>
                  </a:lnTo>
                  <a:lnTo>
                    <a:pt x="32" y="401"/>
                  </a:lnTo>
                  <a:lnTo>
                    <a:pt x="32" y="399"/>
                  </a:lnTo>
                  <a:lnTo>
                    <a:pt x="32" y="397"/>
                  </a:lnTo>
                  <a:lnTo>
                    <a:pt x="32" y="396"/>
                  </a:lnTo>
                  <a:lnTo>
                    <a:pt x="30" y="394"/>
                  </a:lnTo>
                  <a:lnTo>
                    <a:pt x="30" y="392"/>
                  </a:lnTo>
                  <a:lnTo>
                    <a:pt x="28" y="392"/>
                  </a:lnTo>
                  <a:lnTo>
                    <a:pt x="28" y="390"/>
                  </a:lnTo>
                  <a:lnTo>
                    <a:pt x="28" y="388"/>
                  </a:lnTo>
                  <a:lnTo>
                    <a:pt x="28" y="386"/>
                  </a:lnTo>
                  <a:lnTo>
                    <a:pt x="26" y="386"/>
                  </a:lnTo>
                  <a:lnTo>
                    <a:pt x="26" y="384"/>
                  </a:lnTo>
                  <a:lnTo>
                    <a:pt x="24" y="384"/>
                  </a:lnTo>
                  <a:lnTo>
                    <a:pt x="24" y="383"/>
                  </a:lnTo>
                  <a:lnTo>
                    <a:pt x="24" y="381"/>
                  </a:lnTo>
                  <a:lnTo>
                    <a:pt x="24" y="379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2" y="373"/>
                  </a:lnTo>
                  <a:lnTo>
                    <a:pt x="21" y="372"/>
                  </a:lnTo>
                  <a:lnTo>
                    <a:pt x="21" y="370"/>
                  </a:lnTo>
                  <a:lnTo>
                    <a:pt x="21" y="368"/>
                  </a:lnTo>
                  <a:lnTo>
                    <a:pt x="19" y="366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0"/>
                  </a:lnTo>
                  <a:lnTo>
                    <a:pt x="19" y="359"/>
                  </a:lnTo>
                  <a:lnTo>
                    <a:pt x="19" y="357"/>
                  </a:lnTo>
                  <a:lnTo>
                    <a:pt x="19" y="355"/>
                  </a:lnTo>
                  <a:lnTo>
                    <a:pt x="19" y="353"/>
                  </a:lnTo>
                  <a:lnTo>
                    <a:pt x="19" y="351"/>
                  </a:lnTo>
                  <a:lnTo>
                    <a:pt x="19" y="349"/>
                  </a:lnTo>
                  <a:lnTo>
                    <a:pt x="19" y="348"/>
                  </a:lnTo>
                  <a:lnTo>
                    <a:pt x="19" y="346"/>
                  </a:lnTo>
                  <a:lnTo>
                    <a:pt x="19" y="344"/>
                  </a:lnTo>
                  <a:lnTo>
                    <a:pt x="19" y="342"/>
                  </a:lnTo>
                  <a:lnTo>
                    <a:pt x="19" y="340"/>
                  </a:lnTo>
                  <a:lnTo>
                    <a:pt x="17" y="340"/>
                  </a:lnTo>
                  <a:lnTo>
                    <a:pt x="17" y="338"/>
                  </a:lnTo>
                  <a:lnTo>
                    <a:pt x="15" y="338"/>
                  </a:lnTo>
                  <a:lnTo>
                    <a:pt x="15" y="336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5" y="331"/>
                  </a:lnTo>
                  <a:lnTo>
                    <a:pt x="15" y="329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5" y="327"/>
                  </a:lnTo>
                  <a:lnTo>
                    <a:pt x="15" y="325"/>
                  </a:lnTo>
                  <a:lnTo>
                    <a:pt x="13" y="325"/>
                  </a:lnTo>
                  <a:lnTo>
                    <a:pt x="13" y="324"/>
                  </a:lnTo>
                  <a:lnTo>
                    <a:pt x="13" y="320"/>
                  </a:lnTo>
                  <a:lnTo>
                    <a:pt x="13" y="316"/>
                  </a:lnTo>
                  <a:lnTo>
                    <a:pt x="13" y="314"/>
                  </a:lnTo>
                  <a:lnTo>
                    <a:pt x="13" y="312"/>
                  </a:lnTo>
                  <a:lnTo>
                    <a:pt x="11" y="312"/>
                  </a:lnTo>
                  <a:lnTo>
                    <a:pt x="11" y="311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9" y="305"/>
                  </a:lnTo>
                  <a:lnTo>
                    <a:pt x="8" y="305"/>
                  </a:lnTo>
                  <a:lnTo>
                    <a:pt x="8" y="303"/>
                  </a:lnTo>
                  <a:lnTo>
                    <a:pt x="6" y="301"/>
                  </a:lnTo>
                  <a:lnTo>
                    <a:pt x="6" y="300"/>
                  </a:lnTo>
                  <a:lnTo>
                    <a:pt x="4" y="298"/>
                  </a:lnTo>
                  <a:lnTo>
                    <a:pt x="4" y="296"/>
                  </a:lnTo>
                  <a:lnTo>
                    <a:pt x="2" y="294"/>
                  </a:lnTo>
                  <a:lnTo>
                    <a:pt x="2" y="292"/>
                  </a:lnTo>
                  <a:lnTo>
                    <a:pt x="4" y="290"/>
                  </a:lnTo>
                  <a:lnTo>
                    <a:pt x="2" y="290"/>
                  </a:lnTo>
                  <a:lnTo>
                    <a:pt x="2" y="288"/>
                  </a:lnTo>
                  <a:lnTo>
                    <a:pt x="2" y="287"/>
                  </a:lnTo>
                  <a:lnTo>
                    <a:pt x="4" y="287"/>
                  </a:lnTo>
                  <a:lnTo>
                    <a:pt x="6" y="285"/>
                  </a:lnTo>
                  <a:lnTo>
                    <a:pt x="6" y="283"/>
                  </a:lnTo>
                  <a:lnTo>
                    <a:pt x="6" y="281"/>
                  </a:lnTo>
                  <a:lnTo>
                    <a:pt x="4" y="281"/>
                  </a:lnTo>
                  <a:lnTo>
                    <a:pt x="4" y="279"/>
                  </a:lnTo>
                  <a:lnTo>
                    <a:pt x="2" y="279"/>
                  </a:lnTo>
                  <a:lnTo>
                    <a:pt x="0" y="279"/>
                  </a:lnTo>
                  <a:lnTo>
                    <a:pt x="0" y="277"/>
                  </a:lnTo>
                  <a:lnTo>
                    <a:pt x="2" y="277"/>
                  </a:lnTo>
                  <a:lnTo>
                    <a:pt x="2" y="276"/>
                  </a:lnTo>
                  <a:lnTo>
                    <a:pt x="0" y="276"/>
                  </a:lnTo>
                  <a:lnTo>
                    <a:pt x="0" y="274"/>
                  </a:lnTo>
                  <a:lnTo>
                    <a:pt x="2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2" y="268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4" y="264"/>
                  </a:lnTo>
                  <a:lnTo>
                    <a:pt x="4" y="263"/>
                  </a:lnTo>
                  <a:lnTo>
                    <a:pt x="2" y="263"/>
                  </a:lnTo>
                  <a:lnTo>
                    <a:pt x="2" y="261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5"/>
                  </a:lnTo>
                  <a:lnTo>
                    <a:pt x="4" y="253"/>
                  </a:lnTo>
                  <a:lnTo>
                    <a:pt x="2" y="253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4" y="246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0"/>
                  </a:lnTo>
                  <a:lnTo>
                    <a:pt x="6" y="240"/>
                  </a:lnTo>
                  <a:lnTo>
                    <a:pt x="6" y="239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6" y="235"/>
                  </a:lnTo>
                  <a:lnTo>
                    <a:pt x="6" y="233"/>
                  </a:lnTo>
                  <a:lnTo>
                    <a:pt x="6" y="231"/>
                  </a:lnTo>
                  <a:lnTo>
                    <a:pt x="4" y="231"/>
                  </a:lnTo>
                  <a:lnTo>
                    <a:pt x="4" y="229"/>
                  </a:lnTo>
                  <a:lnTo>
                    <a:pt x="6" y="229"/>
                  </a:lnTo>
                  <a:lnTo>
                    <a:pt x="8" y="229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6" y="226"/>
                  </a:lnTo>
                  <a:lnTo>
                    <a:pt x="6" y="228"/>
                  </a:lnTo>
                  <a:lnTo>
                    <a:pt x="6" y="226"/>
                  </a:lnTo>
                  <a:lnTo>
                    <a:pt x="4" y="226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6" y="220"/>
                  </a:lnTo>
                  <a:lnTo>
                    <a:pt x="6" y="218"/>
                  </a:lnTo>
                  <a:lnTo>
                    <a:pt x="6" y="216"/>
                  </a:lnTo>
                  <a:lnTo>
                    <a:pt x="6" y="215"/>
                  </a:lnTo>
                  <a:lnTo>
                    <a:pt x="8" y="213"/>
                  </a:lnTo>
                  <a:lnTo>
                    <a:pt x="8" y="211"/>
                  </a:lnTo>
                  <a:lnTo>
                    <a:pt x="9" y="211"/>
                  </a:lnTo>
                  <a:lnTo>
                    <a:pt x="9" y="209"/>
                  </a:lnTo>
                  <a:lnTo>
                    <a:pt x="9" y="207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1" y="204"/>
                  </a:lnTo>
                  <a:lnTo>
                    <a:pt x="13" y="204"/>
                  </a:lnTo>
                  <a:lnTo>
                    <a:pt x="13" y="202"/>
                  </a:lnTo>
                  <a:lnTo>
                    <a:pt x="13" y="200"/>
                  </a:lnTo>
                  <a:lnTo>
                    <a:pt x="13" y="198"/>
                  </a:lnTo>
                  <a:lnTo>
                    <a:pt x="11" y="198"/>
                  </a:lnTo>
                  <a:lnTo>
                    <a:pt x="11" y="196"/>
                  </a:lnTo>
                  <a:lnTo>
                    <a:pt x="13" y="196"/>
                  </a:lnTo>
                  <a:lnTo>
                    <a:pt x="11" y="196"/>
                  </a:lnTo>
                  <a:lnTo>
                    <a:pt x="11" y="194"/>
                  </a:lnTo>
                  <a:lnTo>
                    <a:pt x="11" y="192"/>
                  </a:lnTo>
                  <a:lnTo>
                    <a:pt x="11" y="191"/>
                  </a:lnTo>
                  <a:lnTo>
                    <a:pt x="13" y="191"/>
                  </a:lnTo>
                  <a:lnTo>
                    <a:pt x="13" y="192"/>
                  </a:lnTo>
                  <a:lnTo>
                    <a:pt x="15" y="192"/>
                  </a:lnTo>
                  <a:lnTo>
                    <a:pt x="17" y="192"/>
                  </a:lnTo>
                  <a:lnTo>
                    <a:pt x="17" y="194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19" y="187"/>
                  </a:lnTo>
                  <a:lnTo>
                    <a:pt x="19" y="185"/>
                  </a:lnTo>
                  <a:lnTo>
                    <a:pt x="19" y="183"/>
                  </a:lnTo>
                  <a:lnTo>
                    <a:pt x="17" y="181"/>
                  </a:lnTo>
                  <a:lnTo>
                    <a:pt x="17" y="180"/>
                  </a:lnTo>
                  <a:lnTo>
                    <a:pt x="17" y="178"/>
                  </a:lnTo>
                  <a:lnTo>
                    <a:pt x="17" y="176"/>
                  </a:lnTo>
                  <a:lnTo>
                    <a:pt x="19" y="176"/>
                  </a:lnTo>
                  <a:lnTo>
                    <a:pt x="19" y="174"/>
                  </a:lnTo>
                  <a:lnTo>
                    <a:pt x="19" y="172"/>
                  </a:lnTo>
                  <a:lnTo>
                    <a:pt x="21" y="172"/>
                  </a:lnTo>
                  <a:lnTo>
                    <a:pt x="21" y="174"/>
                  </a:lnTo>
                  <a:lnTo>
                    <a:pt x="21" y="172"/>
                  </a:lnTo>
                  <a:lnTo>
                    <a:pt x="21" y="170"/>
                  </a:lnTo>
                  <a:lnTo>
                    <a:pt x="22" y="170"/>
                  </a:lnTo>
                  <a:lnTo>
                    <a:pt x="22" y="168"/>
                  </a:lnTo>
                  <a:lnTo>
                    <a:pt x="22" y="167"/>
                  </a:lnTo>
                  <a:lnTo>
                    <a:pt x="22" y="165"/>
                  </a:lnTo>
                  <a:lnTo>
                    <a:pt x="24" y="165"/>
                  </a:lnTo>
                  <a:lnTo>
                    <a:pt x="24" y="167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6"/>
                  </a:lnTo>
                  <a:lnTo>
                    <a:pt x="26" y="178"/>
                  </a:lnTo>
                  <a:lnTo>
                    <a:pt x="26" y="180"/>
                  </a:lnTo>
                  <a:lnTo>
                    <a:pt x="28" y="180"/>
                  </a:lnTo>
                  <a:lnTo>
                    <a:pt x="30" y="178"/>
                  </a:lnTo>
                  <a:lnTo>
                    <a:pt x="32" y="176"/>
                  </a:lnTo>
                  <a:lnTo>
                    <a:pt x="32" y="178"/>
                  </a:lnTo>
                  <a:lnTo>
                    <a:pt x="33" y="178"/>
                  </a:lnTo>
                  <a:lnTo>
                    <a:pt x="35" y="176"/>
                  </a:lnTo>
                  <a:lnTo>
                    <a:pt x="35" y="174"/>
                  </a:lnTo>
                  <a:lnTo>
                    <a:pt x="35" y="172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8"/>
                  </a:lnTo>
                  <a:lnTo>
                    <a:pt x="30" y="168"/>
                  </a:lnTo>
                  <a:lnTo>
                    <a:pt x="30" y="167"/>
                  </a:lnTo>
                  <a:lnTo>
                    <a:pt x="32" y="165"/>
                  </a:lnTo>
                  <a:lnTo>
                    <a:pt x="32" y="163"/>
                  </a:lnTo>
                  <a:lnTo>
                    <a:pt x="32" y="161"/>
                  </a:lnTo>
                  <a:lnTo>
                    <a:pt x="32" y="159"/>
                  </a:lnTo>
                  <a:lnTo>
                    <a:pt x="32" y="157"/>
                  </a:lnTo>
                  <a:lnTo>
                    <a:pt x="32" y="156"/>
                  </a:lnTo>
                  <a:lnTo>
                    <a:pt x="32" y="154"/>
                  </a:lnTo>
                  <a:lnTo>
                    <a:pt x="32" y="152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3" y="143"/>
                  </a:lnTo>
                  <a:lnTo>
                    <a:pt x="33" y="141"/>
                  </a:lnTo>
                  <a:lnTo>
                    <a:pt x="33" y="139"/>
                  </a:lnTo>
                  <a:lnTo>
                    <a:pt x="35" y="137"/>
                  </a:lnTo>
                  <a:lnTo>
                    <a:pt x="35" y="135"/>
                  </a:lnTo>
                  <a:lnTo>
                    <a:pt x="35" y="133"/>
                  </a:lnTo>
                  <a:lnTo>
                    <a:pt x="37" y="133"/>
                  </a:lnTo>
                  <a:lnTo>
                    <a:pt x="37" y="131"/>
                  </a:lnTo>
                  <a:lnTo>
                    <a:pt x="39" y="131"/>
                  </a:lnTo>
                  <a:lnTo>
                    <a:pt x="41" y="131"/>
                  </a:lnTo>
                  <a:lnTo>
                    <a:pt x="41" y="130"/>
                  </a:lnTo>
                  <a:lnTo>
                    <a:pt x="43" y="130"/>
                  </a:lnTo>
                  <a:lnTo>
                    <a:pt x="45" y="128"/>
                  </a:lnTo>
                  <a:lnTo>
                    <a:pt x="46" y="128"/>
                  </a:lnTo>
                  <a:lnTo>
                    <a:pt x="46" y="126"/>
                  </a:lnTo>
                  <a:lnTo>
                    <a:pt x="48" y="126"/>
                  </a:lnTo>
                  <a:lnTo>
                    <a:pt x="48" y="124"/>
                  </a:lnTo>
                  <a:lnTo>
                    <a:pt x="50" y="122"/>
                  </a:lnTo>
                  <a:lnTo>
                    <a:pt x="52" y="120"/>
                  </a:lnTo>
                  <a:lnTo>
                    <a:pt x="52" y="119"/>
                  </a:lnTo>
                  <a:lnTo>
                    <a:pt x="54" y="119"/>
                  </a:lnTo>
                  <a:lnTo>
                    <a:pt x="54" y="117"/>
                  </a:lnTo>
                  <a:lnTo>
                    <a:pt x="56" y="115"/>
                  </a:lnTo>
                  <a:lnTo>
                    <a:pt x="56" y="113"/>
                  </a:lnTo>
                  <a:lnTo>
                    <a:pt x="57" y="113"/>
                  </a:lnTo>
                  <a:lnTo>
                    <a:pt x="57" y="111"/>
                  </a:lnTo>
                  <a:lnTo>
                    <a:pt x="57" y="109"/>
                  </a:lnTo>
                  <a:lnTo>
                    <a:pt x="59" y="109"/>
                  </a:lnTo>
                  <a:lnTo>
                    <a:pt x="59" y="107"/>
                  </a:lnTo>
                  <a:lnTo>
                    <a:pt x="59" y="106"/>
                  </a:lnTo>
                  <a:lnTo>
                    <a:pt x="61" y="106"/>
                  </a:lnTo>
                  <a:lnTo>
                    <a:pt x="61" y="107"/>
                  </a:lnTo>
                  <a:lnTo>
                    <a:pt x="63" y="107"/>
                  </a:lnTo>
                  <a:lnTo>
                    <a:pt x="65" y="106"/>
                  </a:lnTo>
                  <a:lnTo>
                    <a:pt x="67" y="106"/>
                  </a:lnTo>
                  <a:lnTo>
                    <a:pt x="67" y="104"/>
                  </a:lnTo>
                  <a:lnTo>
                    <a:pt x="69" y="104"/>
                  </a:lnTo>
                  <a:lnTo>
                    <a:pt x="69" y="102"/>
                  </a:lnTo>
                  <a:lnTo>
                    <a:pt x="70" y="100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2" y="96"/>
                  </a:lnTo>
                  <a:lnTo>
                    <a:pt x="70" y="95"/>
                  </a:lnTo>
                  <a:lnTo>
                    <a:pt x="70" y="93"/>
                  </a:lnTo>
                  <a:lnTo>
                    <a:pt x="70" y="91"/>
                  </a:lnTo>
                  <a:lnTo>
                    <a:pt x="70" y="89"/>
                  </a:lnTo>
                  <a:lnTo>
                    <a:pt x="72" y="89"/>
                  </a:lnTo>
                  <a:lnTo>
                    <a:pt x="70" y="89"/>
                  </a:lnTo>
                  <a:lnTo>
                    <a:pt x="70" y="87"/>
                  </a:lnTo>
                  <a:lnTo>
                    <a:pt x="70" y="85"/>
                  </a:lnTo>
                  <a:lnTo>
                    <a:pt x="70" y="83"/>
                  </a:lnTo>
                  <a:lnTo>
                    <a:pt x="69" y="82"/>
                  </a:lnTo>
                  <a:lnTo>
                    <a:pt x="69" y="80"/>
                  </a:lnTo>
                  <a:lnTo>
                    <a:pt x="69" y="78"/>
                  </a:lnTo>
                  <a:lnTo>
                    <a:pt x="69" y="76"/>
                  </a:lnTo>
                  <a:lnTo>
                    <a:pt x="67" y="76"/>
                  </a:lnTo>
                  <a:lnTo>
                    <a:pt x="67" y="74"/>
                  </a:lnTo>
                  <a:lnTo>
                    <a:pt x="67" y="72"/>
                  </a:lnTo>
                  <a:lnTo>
                    <a:pt x="67" y="71"/>
                  </a:lnTo>
                  <a:lnTo>
                    <a:pt x="67" y="69"/>
                  </a:lnTo>
                  <a:lnTo>
                    <a:pt x="67" y="67"/>
                  </a:lnTo>
                  <a:lnTo>
                    <a:pt x="69" y="67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7" y="63"/>
                  </a:lnTo>
                  <a:lnTo>
                    <a:pt x="69" y="61"/>
                  </a:lnTo>
                  <a:lnTo>
                    <a:pt x="69" y="59"/>
                  </a:lnTo>
                  <a:lnTo>
                    <a:pt x="70" y="59"/>
                  </a:lnTo>
                  <a:lnTo>
                    <a:pt x="70" y="58"/>
                  </a:lnTo>
                  <a:lnTo>
                    <a:pt x="69" y="58"/>
                  </a:lnTo>
                  <a:lnTo>
                    <a:pt x="67" y="58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7" y="56"/>
                  </a:lnTo>
                  <a:lnTo>
                    <a:pt x="69" y="54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48"/>
                  </a:lnTo>
                  <a:lnTo>
                    <a:pt x="69" y="47"/>
                  </a:lnTo>
                  <a:lnTo>
                    <a:pt x="69" y="45"/>
                  </a:lnTo>
                  <a:lnTo>
                    <a:pt x="69" y="43"/>
                  </a:lnTo>
                  <a:lnTo>
                    <a:pt x="69" y="41"/>
                  </a:lnTo>
                  <a:lnTo>
                    <a:pt x="69" y="39"/>
                  </a:lnTo>
                  <a:lnTo>
                    <a:pt x="69" y="37"/>
                  </a:lnTo>
                  <a:lnTo>
                    <a:pt x="70" y="37"/>
                  </a:lnTo>
                  <a:lnTo>
                    <a:pt x="70" y="35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0" y="30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74" y="26"/>
                  </a:lnTo>
                  <a:lnTo>
                    <a:pt x="74" y="24"/>
                  </a:lnTo>
                  <a:lnTo>
                    <a:pt x="74" y="23"/>
                  </a:lnTo>
                  <a:lnTo>
                    <a:pt x="76" y="23"/>
                  </a:lnTo>
                  <a:lnTo>
                    <a:pt x="76" y="21"/>
                  </a:lnTo>
                  <a:lnTo>
                    <a:pt x="76" y="19"/>
                  </a:lnTo>
                  <a:lnTo>
                    <a:pt x="76" y="17"/>
                  </a:lnTo>
                  <a:lnTo>
                    <a:pt x="76" y="15"/>
                  </a:lnTo>
                  <a:lnTo>
                    <a:pt x="78" y="15"/>
                  </a:lnTo>
                  <a:lnTo>
                    <a:pt x="78" y="13"/>
                  </a:lnTo>
                  <a:lnTo>
                    <a:pt x="78" y="11"/>
                  </a:lnTo>
                  <a:lnTo>
                    <a:pt x="80" y="11"/>
                  </a:lnTo>
                  <a:lnTo>
                    <a:pt x="80" y="13"/>
                  </a:lnTo>
                  <a:lnTo>
                    <a:pt x="80" y="15"/>
                  </a:lnTo>
                  <a:lnTo>
                    <a:pt x="80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3" y="11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7" y="10"/>
                  </a:lnTo>
                  <a:lnTo>
                    <a:pt x="89" y="10"/>
                  </a:lnTo>
                  <a:lnTo>
                    <a:pt x="89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3" y="6"/>
                  </a:lnTo>
                  <a:lnTo>
                    <a:pt x="94" y="6"/>
                  </a:lnTo>
                  <a:lnTo>
                    <a:pt x="96" y="4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2" y="4"/>
                  </a:lnTo>
                  <a:lnTo>
                    <a:pt x="104" y="4"/>
                  </a:lnTo>
                  <a:lnTo>
                    <a:pt x="105" y="2"/>
                  </a:lnTo>
                  <a:lnTo>
                    <a:pt x="107" y="2"/>
                  </a:lnTo>
                  <a:lnTo>
                    <a:pt x="109" y="2"/>
                  </a:lnTo>
                  <a:lnTo>
                    <a:pt x="111" y="2"/>
                  </a:lnTo>
                  <a:lnTo>
                    <a:pt x="113" y="2"/>
                  </a:lnTo>
                  <a:lnTo>
                    <a:pt x="115" y="2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8" y="2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4" name="Freeform 78"/>
            <p:cNvSpPr>
              <a:spLocks/>
            </p:cNvSpPr>
            <p:nvPr/>
          </p:nvSpPr>
          <p:spPr bwMode="auto">
            <a:xfrm>
              <a:off x="1797" y="1954"/>
              <a:ext cx="233" cy="1110"/>
            </a:xfrm>
            <a:custGeom>
              <a:avLst/>
              <a:gdLst>
                <a:gd name="T0" fmla="*/ 24 w 233"/>
                <a:gd name="T1" fmla="*/ 1106 h 1110"/>
                <a:gd name="T2" fmla="*/ 43 w 233"/>
                <a:gd name="T3" fmla="*/ 1088 h 1110"/>
                <a:gd name="T4" fmla="*/ 52 w 233"/>
                <a:gd name="T5" fmla="*/ 1064 h 1110"/>
                <a:gd name="T6" fmla="*/ 57 w 233"/>
                <a:gd name="T7" fmla="*/ 1042 h 1110"/>
                <a:gd name="T8" fmla="*/ 61 w 233"/>
                <a:gd name="T9" fmla="*/ 1014 h 1110"/>
                <a:gd name="T10" fmla="*/ 68 w 233"/>
                <a:gd name="T11" fmla="*/ 990 h 1110"/>
                <a:gd name="T12" fmla="*/ 78 w 233"/>
                <a:gd name="T13" fmla="*/ 973 h 1110"/>
                <a:gd name="T14" fmla="*/ 89 w 233"/>
                <a:gd name="T15" fmla="*/ 955 h 1110"/>
                <a:gd name="T16" fmla="*/ 111 w 233"/>
                <a:gd name="T17" fmla="*/ 946 h 1110"/>
                <a:gd name="T18" fmla="*/ 118 w 233"/>
                <a:gd name="T19" fmla="*/ 925 h 1110"/>
                <a:gd name="T20" fmla="*/ 126 w 233"/>
                <a:gd name="T21" fmla="*/ 901 h 1110"/>
                <a:gd name="T22" fmla="*/ 137 w 233"/>
                <a:gd name="T23" fmla="*/ 885 h 1110"/>
                <a:gd name="T24" fmla="*/ 152 w 233"/>
                <a:gd name="T25" fmla="*/ 868 h 1110"/>
                <a:gd name="T26" fmla="*/ 168 w 233"/>
                <a:gd name="T27" fmla="*/ 857 h 1110"/>
                <a:gd name="T28" fmla="*/ 168 w 233"/>
                <a:gd name="T29" fmla="*/ 844 h 1110"/>
                <a:gd name="T30" fmla="*/ 177 w 233"/>
                <a:gd name="T31" fmla="*/ 824 h 1110"/>
                <a:gd name="T32" fmla="*/ 188 w 233"/>
                <a:gd name="T33" fmla="*/ 804 h 1110"/>
                <a:gd name="T34" fmla="*/ 201 w 233"/>
                <a:gd name="T35" fmla="*/ 785 h 1110"/>
                <a:gd name="T36" fmla="*/ 212 w 233"/>
                <a:gd name="T37" fmla="*/ 772 h 1110"/>
                <a:gd name="T38" fmla="*/ 222 w 233"/>
                <a:gd name="T39" fmla="*/ 755 h 1110"/>
                <a:gd name="T40" fmla="*/ 233 w 233"/>
                <a:gd name="T41" fmla="*/ 733 h 1110"/>
                <a:gd name="T42" fmla="*/ 227 w 233"/>
                <a:gd name="T43" fmla="*/ 711 h 1110"/>
                <a:gd name="T44" fmla="*/ 218 w 233"/>
                <a:gd name="T45" fmla="*/ 702 h 1110"/>
                <a:gd name="T46" fmla="*/ 203 w 233"/>
                <a:gd name="T47" fmla="*/ 693 h 1110"/>
                <a:gd name="T48" fmla="*/ 212 w 233"/>
                <a:gd name="T49" fmla="*/ 676 h 1110"/>
                <a:gd name="T50" fmla="*/ 214 w 233"/>
                <a:gd name="T51" fmla="*/ 654 h 1110"/>
                <a:gd name="T52" fmla="*/ 214 w 233"/>
                <a:gd name="T53" fmla="*/ 641 h 1110"/>
                <a:gd name="T54" fmla="*/ 224 w 233"/>
                <a:gd name="T55" fmla="*/ 619 h 1110"/>
                <a:gd name="T56" fmla="*/ 225 w 233"/>
                <a:gd name="T57" fmla="*/ 615 h 1110"/>
                <a:gd name="T58" fmla="*/ 224 w 233"/>
                <a:gd name="T59" fmla="*/ 587 h 1110"/>
                <a:gd name="T60" fmla="*/ 209 w 233"/>
                <a:gd name="T61" fmla="*/ 563 h 1110"/>
                <a:gd name="T62" fmla="*/ 194 w 233"/>
                <a:gd name="T63" fmla="*/ 545 h 1110"/>
                <a:gd name="T64" fmla="*/ 179 w 233"/>
                <a:gd name="T65" fmla="*/ 523 h 1110"/>
                <a:gd name="T66" fmla="*/ 176 w 233"/>
                <a:gd name="T67" fmla="*/ 502 h 1110"/>
                <a:gd name="T68" fmla="*/ 166 w 233"/>
                <a:gd name="T69" fmla="*/ 499 h 1110"/>
                <a:gd name="T70" fmla="*/ 166 w 233"/>
                <a:gd name="T71" fmla="*/ 490 h 1110"/>
                <a:gd name="T72" fmla="*/ 163 w 233"/>
                <a:gd name="T73" fmla="*/ 471 h 1110"/>
                <a:gd name="T74" fmla="*/ 166 w 233"/>
                <a:gd name="T75" fmla="*/ 462 h 1110"/>
                <a:gd name="T76" fmla="*/ 164 w 233"/>
                <a:gd name="T77" fmla="*/ 451 h 1110"/>
                <a:gd name="T78" fmla="*/ 170 w 233"/>
                <a:gd name="T79" fmla="*/ 425 h 1110"/>
                <a:gd name="T80" fmla="*/ 161 w 233"/>
                <a:gd name="T81" fmla="*/ 388 h 1110"/>
                <a:gd name="T82" fmla="*/ 161 w 233"/>
                <a:gd name="T83" fmla="*/ 386 h 1110"/>
                <a:gd name="T84" fmla="*/ 140 w 233"/>
                <a:gd name="T85" fmla="*/ 357 h 1110"/>
                <a:gd name="T86" fmla="*/ 133 w 233"/>
                <a:gd name="T87" fmla="*/ 336 h 1110"/>
                <a:gd name="T88" fmla="*/ 109 w 233"/>
                <a:gd name="T89" fmla="*/ 299 h 1110"/>
                <a:gd name="T90" fmla="*/ 109 w 233"/>
                <a:gd name="T91" fmla="*/ 290 h 1110"/>
                <a:gd name="T92" fmla="*/ 116 w 233"/>
                <a:gd name="T93" fmla="*/ 261 h 1110"/>
                <a:gd name="T94" fmla="*/ 109 w 233"/>
                <a:gd name="T95" fmla="*/ 233 h 1110"/>
                <a:gd name="T96" fmla="*/ 104 w 233"/>
                <a:gd name="T97" fmla="*/ 220 h 1110"/>
                <a:gd name="T98" fmla="*/ 102 w 233"/>
                <a:gd name="T99" fmla="*/ 209 h 1110"/>
                <a:gd name="T100" fmla="*/ 100 w 233"/>
                <a:gd name="T101" fmla="*/ 176 h 1110"/>
                <a:gd name="T102" fmla="*/ 102 w 233"/>
                <a:gd name="T103" fmla="*/ 157 h 1110"/>
                <a:gd name="T104" fmla="*/ 105 w 233"/>
                <a:gd name="T105" fmla="*/ 128 h 1110"/>
                <a:gd name="T106" fmla="*/ 83 w 233"/>
                <a:gd name="T107" fmla="*/ 107 h 1110"/>
                <a:gd name="T108" fmla="*/ 80 w 233"/>
                <a:gd name="T109" fmla="*/ 78 h 1110"/>
                <a:gd name="T110" fmla="*/ 83 w 233"/>
                <a:gd name="T111" fmla="*/ 54 h 1110"/>
                <a:gd name="T112" fmla="*/ 91 w 233"/>
                <a:gd name="T113" fmla="*/ 65 h 1110"/>
                <a:gd name="T114" fmla="*/ 81 w 233"/>
                <a:gd name="T115" fmla="*/ 41 h 1110"/>
                <a:gd name="T116" fmla="*/ 100 w 233"/>
                <a:gd name="T117" fmla="*/ 6 h 1110"/>
                <a:gd name="T118" fmla="*/ 104 w 233"/>
                <a:gd name="T119" fmla="*/ 8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3" h="1110">
                  <a:moveTo>
                    <a:pt x="0" y="1106"/>
                  </a:moveTo>
                  <a:lnTo>
                    <a:pt x="2" y="1106"/>
                  </a:lnTo>
                  <a:lnTo>
                    <a:pt x="4" y="1106"/>
                  </a:lnTo>
                  <a:lnTo>
                    <a:pt x="6" y="1106"/>
                  </a:lnTo>
                  <a:lnTo>
                    <a:pt x="7" y="1106"/>
                  </a:lnTo>
                  <a:lnTo>
                    <a:pt x="9" y="1106"/>
                  </a:lnTo>
                  <a:lnTo>
                    <a:pt x="11" y="1106"/>
                  </a:lnTo>
                  <a:lnTo>
                    <a:pt x="13" y="1108"/>
                  </a:lnTo>
                  <a:lnTo>
                    <a:pt x="15" y="1108"/>
                  </a:lnTo>
                  <a:lnTo>
                    <a:pt x="15" y="1110"/>
                  </a:lnTo>
                  <a:lnTo>
                    <a:pt x="17" y="1110"/>
                  </a:lnTo>
                  <a:lnTo>
                    <a:pt x="19" y="1110"/>
                  </a:lnTo>
                  <a:lnTo>
                    <a:pt x="20" y="1110"/>
                  </a:lnTo>
                  <a:lnTo>
                    <a:pt x="20" y="1108"/>
                  </a:lnTo>
                  <a:lnTo>
                    <a:pt x="22" y="1108"/>
                  </a:lnTo>
                  <a:lnTo>
                    <a:pt x="22" y="1106"/>
                  </a:lnTo>
                  <a:lnTo>
                    <a:pt x="24" y="1106"/>
                  </a:lnTo>
                  <a:lnTo>
                    <a:pt x="26" y="1106"/>
                  </a:lnTo>
                  <a:lnTo>
                    <a:pt x="28" y="1106"/>
                  </a:lnTo>
                  <a:lnTo>
                    <a:pt x="28" y="1105"/>
                  </a:lnTo>
                  <a:lnTo>
                    <a:pt x="30" y="1105"/>
                  </a:lnTo>
                  <a:lnTo>
                    <a:pt x="30" y="1103"/>
                  </a:lnTo>
                  <a:lnTo>
                    <a:pt x="31" y="1103"/>
                  </a:lnTo>
                  <a:lnTo>
                    <a:pt x="33" y="1103"/>
                  </a:lnTo>
                  <a:lnTo>
                    <a:pt x="33" y="1101"/>
                  </a:lnTo>
                  <a:lnTo>
                    <a:pt x="35" y="1099"/>
                  </a:lnTo>
                  <a:lnTo>
                    <a:pt x="37" y="1099"/>
                  </a:lnTo>
                  <a:lnTo>
                    <a:pt x="37" y="1097"/>
                  </a:lnTo>
                  <a:lnTo>
                    <a:pt x="39" y="1097"/>
                  </a:lnTo>
                  <a:lnTo>
                    <a:pt x="39" y="1095"/>
                  </a:lnTo>
                  <a:lnTo>
                    <a:pt x="41" y="1095"/>
                  </a:lnTo>
                  <a:lnTo>
                    <a:pt x="43" y="1092"/>
                  </a:lnTo>
                  <a:lnTo>
                    <a:pt x="43" y="1090"/>
                  </a:lnTo>
                  <a:lnTo>
                    <a:pt x="43" y="1088"/>
                  </a:lnTo>
                  <a:lnTo>
                    <a:pt x="44" y="1086"/>
                  </a:lnTo>
                  <a:lnTo>
                    <a:pt x="44" y="1084"/>
                  </a:lnTo>
                  <a:lnTo>
                    <a:pt x="44" y="1082"/>
                  </a:lnTo>
                  <a:lnTo>
                    <a:pt x="46" y="1082"/>
                  </a:lnTo>
                  <a:lnTo>
                    <a:pt x="46" y="1081"/>
                  </a:lnTo>
                  <a:lnTo>
                    <a:pt x="46" y="1079"/>
                  </a:lnTo>
                  <a:lnTo>
                    <a:pt x="46" y="1077"/>
                  </a:lnTo>
                  <a:lnTo>
                    <a:pt x="48" y="1077"/>
                  </a:lnTo>
                  <a:lnTo>
                    <a:pt x="48" y="1075"/>
                  </a:lnTo>
                  <a:lnTo>
                    <a:pt x="48" y="1073"/>
                  </a:lnTo>
                  <a:lnTo>
                    <a:pt x="50" y="1073"/>
                  </a:lnTo>
                  <a:lnTo>
                    <a:pt x="50" y="1071"/>
                  </a:lnTo>
                  <a:lnTo>
                    <a:pt x="52" y="1071"/>
                  </a:lnTo>
                  <a:lnTo>
                    <a:pt x="52" y="1069"/>
                  </a:lnTo>
                  <a:lnTo>
                    <a:pt x="52" y="1068"/>
                  </a:lnTo>
                  <a:lnTo>
                    <a:pt x="52" y="1066"/>
                  </a:lnTo>
                  <a:lnTo>
                    <a:pt x="52" y="1064"/>
                  </a:lnTo>
                  <a:lnTo>
                    <a:pt x="52" y="1062"/>
                  </a:lnTo>
                  <a:lnTo>
                    <a:pt x="52" y="1060"/>
                  </a:lnTo>
                  <a:lnTo>
                    <a:pt x="54" y="1060"/>
                  </a:lnTo>
                  <a:lnTo>
                    <a:pt x="54" y="1058"/>
                  </a:lnTo>
                  <a:lnTo>
                    <a:pt x="54" y="1057"/>
                  </a:lnTo>
                  <a:lnTo>
                    <a:pt x="55" y="1057"/>
                  </a:lnTo>
                  <a:lnTo>
                    <a:pt x="55" y="1055"/>
                  </a:lnTo>
                  <a:lnTo>
                    <a:pt x="55" y="1053"/>
                  </a:lnTo>
                  <a:lnTo>
                    <a:pt x="55" y="1051"/>
                  </a:lnTo>
                  <a:lnTo>
                    <a:pt x="55" y="1049"/>
                  </a:lnTo>
                  <a:lnTo>
                    <a:pt x="55" y="1047"/>
                  </a:lnTo>
                  <a:lnTo>
                    <a:pt x="57" y="1047"/>
                  </a:lnTo>
                  <a:lnTo>
                    <a:pt x="57" y="1045"/>
                  </a:lnTo>
                  <a:lnTo>
                    <a:pt x="55" y="1045"/>
                  </a:lnTo>
                  <a:lnTo>
                    <a:pt x="55" y="1044"/>
                  </a:lnTo>
                  <a:lnTo>
                    <a:pt x="57" y="1044"/>
                  </a:lnTo>
                  <a:lnTo>
                    <a:pt x="57" y="1042"/>
                  </a:lnTo>
                  <a:lnTo>
                    <a:pt x="57" y="1040"/>
                  </a:lnTo>
                  <a:lnTo>
                    <a:pt x="59" y="1040"/>
                  </a:lnTo>
                  <a:lnTo>
                    <a:pt x="59" y="1038"/>
                  </a:lnTo>
                  <a:lnTo>
                    <a:pt x="59" y="1036"/>
                  </a:lnTo>
                  <a:lnTo>
                    <a:pt x="59" y="1034"/>
                  </a:lnTo>
                  <a:lnTo>
                    <a:pt x="59" y="1033"/>
                  </a:lnTo>
                  <a:lnTo>
                    <a:pt x="59" y="1031"/>
                  </a:lnTo>
                  <a:lnTo>
                    <a:pt x="61" y="1031"/>
                  </a:lnTo>
                  <a:lnTo>
                    <a:pt x="61" y="1029"/>
                  </a:lnTo>
                  <a:lnTo>
                    <a:pt x="61" y="1027"/>
                  </a:lnTo>
                  <a:lnTo>
                    <a:pt x="61" y="1025"/>
                  </a:lnTo>
                  <a:lnTo>
                    <a:pt x="61" y="1023"/>
                  </a:lnTo>
                  <a:lnTo>
                    <a:pt x="61" y="1021"/>
                  </a:lnTo>
                  <a:lnTo>
                    <a:pt x="61" y="1020"/>
                  </a:lnTo>
                  <a:lnTo>
                    <a:pt x="61" y="1018"/>
                  </a:lnTo>
                  <a:lnTo>
                    <a:pt x="61" y="1016"/>
                  </a:lnTo>
                  <a:lnTo>
                    <a:pt x="61" y="1014"/>
                  </a:lnTo>
                  <a:lnTo>
                    <a:pt x="63" y="1014"/>
                  </a:lnTo>
                  <a:lnTo>
                    <a:pt x="63" y="1012"/>
                  </a:lnTo>
                  <a:lnTo>
                    <a:pt x="63" y="1010"/>
                  </a:lnTo>
                  <a:lnTo>
                    <a:pt x="63" y="1008"/>
                  </a:lnTo>
                  <a:lnTo>
                    <a:pt x="63" y="1007"/>
                  </a:lnTo>
                  <a:lnTo>
                    <a:pt x="63" y="1005"/>
                  </a:lnTo>
                  <a:lnTo>
                    <a:pt x="63" y="1003"/>
                  </a:lnTo>
                  <a:lnTo>
                    <a:pt x="65" y="1003"/>
                  </a:lnTo>
                  <a:lnTo>
                    <a:pt x="65" y="1001"/>
                  </a:lnTo>
                  <a:lnTo>
                    <a:pt x="65" y="999"/>
                  </a:lnTo>
                  <a:lnTo>
                    <a:pt x="67" y="999"/>
                  </a:lnTo>
                  <a:lnTo>
                    <a:pt x="67" y="997"/>
                  </a:lnTo>
                  <a:lnTo>
                    <a:pt x="67" y="996"/>
                  </a:lnTo>
                  <a:lnTo>
                    <a:pt x="68" y="996"/>
                  </a:lnTo>
                  <a:lnTo>
                    <a:pt x="68" y="994"/>
                  </a:lnTo>
                  <a:lnTo>
                    <a:pt x="68" y="992"/>
                  </a:lnTo>
                  <a:lnTo>
                    <a:pt x="68" y="990"/>
                  </a:lnTo>
                  <a:lnTo>
                    <a:pt x="70" y="988"/>
                  </a:lnTo>
                  <a:lnTo>
                    <a:pt x="68" y="988"/>
                  </a:lnTo>
                  <a:lnTo>
                    <a:pt x="68" y="986"/>
                  </a:lnTo>
                  <a:lnTo>
                    <a:pt x="70" y="986"/>
                  </a:lnTo>
                  <a:lnTo>
                    <a:pt x="72" y="986"/>
                  </a:lnTo>
                  <a:lnTo>
                    <a:pt x="72" y="984"/>
                  </a:lnTo>
                  <a:lnTo>
                    <a:pt x="70" y="984"/>
                  </a:lnTo>
                  <a:lnTo>
                    <a:pt x="72" y="984"/>
                  </a:lnTo>
                  <a:lnTo>
                    <a:pt x="72" y="983"/>
                  </a:lnTo>
                  <a:lnTo>
                    <a:pt x="72" y="981"/>
                  </a:lnTo>
                  <a:lnTo>
                    <a:pt x="74" y="981"/>
                  </a:lnTo>
                  <a:lnTo>
                    <a:pt x="74" y="979"/>
                  </a:lnTo>
                  <a:lnTo>
                    <a:pt x="76" y="979"/>
                  </a:lnTo>
                  <a:lnTo>
                    <a:pt x="76" y="977"/>
                  </a:lnTo>
                  <a:lnTo>
                    <a:pt x="76" y="975"/>
                  </a:lnTo>
                  <a:lnTo>
                    <a:pt x="78" y="975"/>
                  </a:lnTo>
                  <a:lnTo>
                    <a:pt x="78" y="973"/>
                  </a:lnTo>
                  <a:lnTo>
                    <a:pt x="78" y="972"/>
                  </a:lnTo>
                  <a:lnTo>
                    <a:pt x="80" y="972"/>
                  </a:lnTo>
                  <a:lnTo>
                    <a:pt x="80" y="970"/>
                  </a:lnTo>
                  <a:lnTo>
                    <a:pt x="81" y="968"/>
                  </a:lnTo>
                  <a:lnTo>
                    <a:pt x="83" y="968"/>
                  </a:lnTo>
                  <a:lnTo>
                    <a:pt x="83" y="966"/>
                  </a:lnTo>
                  <a:lnTo>
                    <a:pt x="85" y="966"/>
                  </a:lnTo>
                  <a:lnTo>
                    <a:pt x="85" y="964"/>
                  </a:lnTo>
                  <a:lnTo>
                    <a:pt x="85" y="962"/>
                  </a:lnTo>
                  <a:lnTo>
                    <a:pt x="87" y="962"/>
                  </a:lnTo>
                  <a:lnTo>
                    <a:pt x="87" y="960"/>
                  </a:lnTo>
                  <a:lnTo>
                    <a:pt x="87" y="959"/>
                  </a:lnTo>
                  <a:lnTo>
                    <a:pt x="85" y="959"/>
                  </a:lnTo>
                  <a:lnTo>
                    <a:pt x="85" y="957"/>
                  </a:lnTo>
                  <a:lnTo>
                    <a:pt x="87" y="957"/>
                  </a:lnTo>
                  <a:lnTo>
                    <a:pt x="89" y="957"/>
                  </a:lnTo>
                  <a:lnTo>
                    <a:pt x="89" y="955"/>
                  </a:lnTo>
                  <a:lnTo>
                    <a:pt x="91" y="955"/>
                  </a:lnTo>
                  <a:lnTo>
                    <a:pt x="92" y="955"/>
                  </a:lnTo>
                  <a:lnTo>
                    <a:pt x="94" y="955"/>
                  </a:lnTo>
                  <a:lnTo>
                    <a:pt x="94" y="953"/>
                  </a:lnTo>
                  <a:lnTo>
                    <a:pt x="96" y="953"/>
                  </a:lnTo>
                  <a:lnTo>
                    <a:pt x="98" y="953"/>
                  </a:lnTo>
                  <a:lnTo>
                    <a:pt x="100" y="953"/>
                  </a:lnTo>
                  <a:lnTo>
                    <a:pt x="100" y="951"/>
                  </a:lnTo>
                  <a:lnTo>
                    <a:pt x="102" y="951"/>
                  </a:lnTo>
                  <a:lnTo>
                    <a:pt x="104" y="951"/>
                  </a:lnTo>
                  <a:lnTo>
                    <a:pt x="105" y="949"/>
                  </a:lnTo>
                  <a:lnTo>
                    <a:pt x="107" y="949"/>
                  </a:lnTo>
                  <a:lnTo>
                    <a:pt x="107" y="948"/>
                  </a:lnTo>
                  <a:lnTo>
                    <a:pt x="109" y="946"/>
                  </a:lnTo>
                  <a:lnTo>
                    <a:pt x="109" y="948"/>
                  </a:lnTo>
                  <a:lnTo>
                    <a:pt x="109" y="946"/>
                  </a:lnTo>
                  <a:lnTo>
                    <a:pt x="111" y="946"/>
                  </a:lnTo>
                  <a:lnTo>
                    <a:pt x="111" y="944"/>
                  </a:lnTo>
                  <a:lnTo>
                    <a:pt x="111" y="942"/>
                  </a:lnTo>
                  <a:lnTo>
                    <a:pt x="113" y="942"/>
                  </a:lnTo>
                  <a:lnTo>
                    <a:pt x="113" y="940"/>
                  </a:lnTo>
                  <a:lnTo>
                    <a:pt x="113" y="938"/>
                  </a:lnTo>
                  <a:lnTo>
                    <a:pt x="115" y="938"/>
                  </a:lnTo>
                  <a:lnTo>
                    <a:pt x="115" y="936"/>
                  </a:lnTo>
                  <a:lnTo>
                    <a:pt x="115" y="935"/>
                  </a:lnTo>
                  <a:lnTo>
                    <a:pt x="115" y="933"/>
                  </a:lnTo>
                  <a:lnTo>
                    <a:pt x="115" y="931"/>
                  </a:lnTo>
                  <a:lnTo>
                    <a:pt x="116" y="931"/>
                  </a:lnTo>
                  <a:lnTo>
                    <a:pt x="115" y="931"/>
                  </a:lnTo>
                  <a:lnTo>
                    <a:pt x="116" y="931"/>
                  </a:lnTo>
                  <a:lnTo>
                    <a:pt x="116" y="929"/>
                  </a:lnTo>
                  <a:lnTo>
                    <a:pt x="116" y="927"/>
                  </a:lnTo>
                  <a:lnTo>
                    <a:pt x="118" y="927"/>
                  </a:lnTo>
                  <a:lnTo>
                    <a:pt x="118" y="925"/>
                  </a:lnTo>
                  <a:lnTo>
                    <a:pt x="118" y="924"/>
                  </a:lnTo>
                  <a:lnTo>
                    <a:pt x="118" y="922"/>
                  </a:lnTo>
                  <a:lnTo>
                    <a:pt x="120" y="922"/>
                  </a:lnTo>
                  <a:lnTo>
                    <a:pt x="120" y="920"/>
                  </a:lnTo>
                  <a:lnTo>
                    <a:pt x="120" y="918"/>
                  </a:lnTo>
                  <a:lnTo>
                    <a:pt x="120" y="916"/>
                  </a:lnTo>
                  <a:lnTo>
                    <a:pt x="120" y="914"/>
                  </a:lnTo>
                  <a:lnTo>
                    <a:pt x="120" y="912"/>
                  </a:lnTo>
                  <a:lnTo>
                    <a:pt x="120" y="911"/>
                  </a:lnTo>
                  <a:lnTo>
                    <a:pt x="120" y="909"/>
                  </a:lnTo>
                  <a:lnTo>
                    <a:pt x="122" y="909"/>
                  </a:lnTo>
                  <a:lnTo>
                    <a:pt x="122" y="907"/>
                  </a:lnTo>
                  <a:lnTo>
                    <a:pt x="122" y="905"/>
                  </a:lnTo>
                  <a:lnTo>
                    <a:pt x="124" y="905"/>
                  </a:lnTo>
                  <a:lnTo>
                    <a:pt x="124" y="903"/>
                  </a:lnTo>
                  <a:lnTo>
                    <a:pt x="124" y="901"/>
                  </a:lnTo>
                  <a:lnTo>
                    <a:pt x="126" y="901"/>
                  </a:lnTo>
                  <a:lnTo>
                    <a:pt x="126" y="900"/>
                  </a:lnTo>
                  <a:lnTo>
                    <a:pt x="126" y="898"/>
                  </a:lnTo>
                  <a:lnTo>
                    <a:pt x="126" y="896"/>
                  </a:lnTo>
                  <a:lnTo>
                    <a:pt x="126" y="894"/>
                  </a:lnTo>
                  <a:lnTo>
                    <a:pt x="126" y="892"/>
                  </a:lnTo>
                  <a:lnTo>
                    <a:pt x="126" y="890"/>
                  </a:lnTo>
                  <a:lnTo>
                    <a:pt x="128" y="890"/>
                  </a:lnTo>
                  <a:lnTo>
                    <a:pt x="128" y="888"/>
                  </a:lnTo>
                  <a:lnTo>
                    <a:pt x="128" y="887"/>
                  </a:lnTo>
                  <a:lnTo>
                    <a:pt x="128" y="885"/>
                  </a:lnTo>
                  <a:lnTo>
                    <a:pt x="129" y="885"/>
                  </a:lnTo>
                  <a:lnTo>
                    <a:pt x="131" y="885"/>
                  </a:lnTo>
                  <a:lnTo>
                    <a:pt x="133" y="885"/>
                  </a:lnTo>
                  <a:lnTo>
                    <a:pt x="135" y="885"/>
                  </a:lnTo>
                  <a:lnTo>
                    <a:pt x="135" y="887"/>
                  </a:lnTo>
                  <a:lnTo>
                    <a:pt x="135" y="885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7" y="881"/>
                  </a:lnTo>
                  <a:lnTo>
                    <a:pt x="137" y="879"/>
                  </a:lnTo>
                  <a:lnTo>
                    <a:pt x="139" y="879"/>
                  </a:lnTo>
                  <a:lnTo>
                    <a:pt x="139" y="877"/>
                  </a:lnTo>
                  <a:lnTo>
                    <a:pt x="140" y="877"/>
                  </a:lnTo>
                  <a:lnTo>
                    <a:pt x="140" y="876"/>
                  </a:lnTo>
                  <a:lnTo>
                    <a:pt x="140" y="874"/>
                  </a:lnTo>
                  <a:lnTo>
                    <a:pt x="142" y="874"/>
                  </a:lnTo>
                  <a:lnTo>
                    <a:pt x="142" y="872"/>
                  </a:lnTo>
                  <a:lnTo>
                    <a:pt x="144" y="872"/>
                  </a:lnTo>
                  <a:lnTo>
                    <a:pt x="146" y="872"/>
                  </a:lnTo>
                  <a:lnTo>
                    <a:pt x="146" y="870"/>
                  </a:lnTo>
                  <a:lnTo>
                    <a:pt x="148" y="870"/>
                  </a:lnTo>
                  <a:lnTo>
                    <a:pt x="150" y="870"/>
                  </a:lnTo>
                  <a:lnTo>
                    <a:pt x="152" y="870"/>
                  </a:lnTo>
                  <a:lnTo>
                    <a:pt x="152" y="868"/>
                  </a:lnTo>
                  <a:lnTo>
                    <a:pt x="153" y="868"/>
                  </a:lnTo>
                  <a:lnTo>
                    <a:pt x="153" y="866"/>
                  </a:lnTo>
                  <a:lnTo>
                    <a:pt x="155" y="866"/>
                  </a:lnTo>
                  <a:lnTo>
                    <a:pt x="155" y="864"/>
                  </a:lnTo>
                  <a:lnTo>
                    <a:pt x="157" y="864"/>
                  </a:lnTo>
                  <a:lnTo>
                    <a:pt x="159" y="864"/>
                  </a:lnTo>
                  <a:lnTo>
                    <a:pt x="159" y="863"/>
                  </a:lnTo>
                  <a:lnTo>
                    <a:pt x="161" y="863"/>
                  </a:lnTo>
                  <a:lnTo>
                    <a:pt x="163" y="863"/>
                  </a:lnTo>
                  <a:lnTo>
                    <a:pt x="163" y="861"/>
                  </a:lnTo>
                  <a:lnTo>
                    <a:pt x="164" y="861"/>
                  </a:lnTo>
                  <a:lnTo>
                    <a:pt x="164" y="859"/>
                  </a:lnTo>
                  <a:lnTo>
                    <a:pt x="164" y="857"/>
                  </a:lnTo>
                  <a:lnTo>
                    <a:pt x="166" y="857"/>
                  </a:lnTo>
                  <a:lnTo>
                    <a:pt x="166" y="859"/>
                  </a:lnTo>
                  <a:lnTo>
                    <a:pt x="166" y="857"/>
                  </a:lnTo>
                  <a:lnTo>
                    <a:pt x="168" y="857"/>
                  </a:lnTo>
                  <a:lnTo>
                    <a:pt x="166" y="857"/>
                  </a:lnTo>
                  <a:lnTo>
                    <a:pt x="168" y="855"/>
                  </a:lnTo>
                  <a:lnTo>
                    <a:pt x="166" y="855"/>
                  </a:lnTo>
                  <a:lnTo>
                    <a:pt x="166" y="857"/>
                  </a:lnTo>
                  <a:lnTo>
                    <a:pt x="164" y="857"/>
                  </a:lnTo>
                  <a:lnTo>
                    <a:pt x="166" y="855"/>
                  </a:lnTo>
                  <a:lnTo>
                    <a:pt x="164" y="855"/>
                  </a:lnTo>
                  <a:lnTo>
                    <a:pt x="164" y="857"/>
                  </a:lnTo>
                  <a:lnTo>
                    <a:pt x="164" y="855"/>
                  </a:lnTo>
                  <a:lnTo>
                    <a:pt x="164" y="853"/>
                  </a:lnTo>
                  <a:lnTo>
                    <a:pt x="166" y="853"/>
                  </a:lnTo>
                  <a:lnTo>
                    <a:pt x="166" y="852"/>
                  </a:lnTo>
                  <a:lnTo>
                    <a:pt x="166" y="850"/>
                  </a:lnTo>
                  <a:lnTo>
                    <a:pt x="168" y="850"/>
                  </a:lnTo>
                  <a:lnTo>
                    <a:pt x="168" y="848"/>
                  </a:lnTo>
                  <a:lnTo>
                    <a:pt x="168" y="846"/>
                  </a:lnTo>
                  <a:lnTo>
                    <a:pt x="168" y="844"/>
                  </a:lnTo>
                  <a:lnTo>
                    <a:pt x="168" y="842"/>
                  </a:lnTo>
                  <a:lnTo>
                    <a:pt x="168" y="840"/>
                  </a:lnTo>
                  <a:lnTo>
                    <a:pt x="170" y="840"/>
                  </a:lnTo>
                  <a:lnTo>
                    <a:pt x="168" y="840"/>
                  </a:lnTo>
                  <a:lnTo>
                    <a:pt x="168" y="839"/>
                  </a:lnTo>
                  <a:lnTo>
                    <a:pt x="168" y="837"/>
                  </a:lnTo>
                  <a:lnTo>
                    <a:pt x="170" y="837"/>
                  </a:lnTo>
                  <a:lnTo>
                    <a:pt x="170" y="835"/>
                  </a:lnTo>
                  <a:lnTo>
                    <a:pt x="172" y="833"/>
                  </a:lnTo>
                  <a:lnTo>
                    <a:pt x="172" y="831"/>
                  </a:lnTo>
                  <a:lnTo>
                    <a:pt x="174" y="831"/>
                  </a:lnTo>
                  <a:lnTo>
                    <a:pt x="174" y="829"/>
                  </a:lnTo>
                  <a:lnTo>
                    <a:pt x="176" y="829"/>
                  </a:lnTo>
                  <a:lnTo>
                    <a:pt x="176" y="828"/>
                  </a:lnTo>
                  <a:lnTo>
                    <a:pt x="177" y="828"/>
                  </a:lnTo>
                  <a:lnTo>
                    <a:pt x="177" y="826"/>
                  </a:lnTo>
                  <a:lnTo>
                    <a:pt x="177" y="824"/>
                  </a:lnTo>
                  <a:lnTo>
                    <a:pt x="179" y="824"/>
                  </a:lnTo>
                  <a:lnTo>
                    <a:pt x="179" y="822"/>
                  </a:lnTo>
                  <a:lnTo>
                    <a:pt x="179" y="820"/>
                  </a:lnTo>
                  <a:lnTo>
                    <a:pt x="179" y="818"/>
                  </a:lnTo>
                  <a:lnTo>
                    <a:pt x="179" y="816"/>
                  </a:lnTo>
                  <a:lnTo>
                    <a:pt x="181" y="816"/>
                  </a:lnTo>
                  <a:lnTo>
                    <a:pt x="183" y="816"/>
                  </a:lnTo>
                  <a:lnTo>
                    <a:pt x="183" y="815"/>
                  </a:lnTo>
                  <a:lnTo>
                    <a:pt x="185" y="815"/>
                  </a:lnTo>
                  <a:lnTo>
                    <a:pt x="185" y="813"/>
                  </a:lnTo>
                  <a:lnTo>
                    <a:pt x="185" y="811"/>
                  </a:lnTo>
                  <a:lnTo>
                    <a:pt x="187" y="811"/>
                  </a:lnTo>
                  <a:lnTo>
                    <a:pt x="187" y="809"/>
                  </a:lnTo>
                  <a:lnTo>
                    <a:pt x="187" y="807"/>
                  </a:lnTo>
                  <a:lnTo>
                    <a:pt x="187" y="805"/>
                  </a:lnTo>
                  <a:lnTo>
                    <a:pt x="188" y="805"/>
                  </a:lnTo>
                  <a:lnTo>
                    <a:pt x="188" y="804"/>
                  </a:lnTo>
                  <a:lnTo>
                    <a:pt x="190" y="804"/>
                  </a:lnTo>
                  <a:lnTo>
                    <a:pt x="190" y="802"/>
                  </a:lnTo>
                  <a:lnTo>
                    <a:pt x="192" y="802"/>
                  </a:lnTo>
                  <a:lnTo>
                    <a:pt x="192" y="800"/>
                  </a:lnTo>
                  <a:lnTo>
                    <a:pt x="194" y="800"/>
                  </a:lnTo>
                  <a:lnTo>
                    <a:pt x="194" y="798"/>
                  </a:lnTo>
                  <a:lnTo>
                    <a:pt x="194" y="796"/>
                  </a:lnTo>
                  <a:lnTo>
                    <a:pt x="196" y="796"/>
                  </a:lnTo>
                  <a:lnTo>
                    <a:pt x="196" y="794"/>
                  </a:lnTo>
                  <a:lnTo>
                    <a:pt x="196" y="792"/>
                  </a:lnTo>
                  <a:lnTo>
                    <a:pt x="198" y="792"/>
                  </a:lnTo>
                  <a:lnTo>
                    <a:pt x="198" y="791"/>
                  </a:lnTo>
                  <a:lnTo>
                    <a:pt x="200" y="791"/>
                  </a:lnTo>
                  <a:lnTo>
                    <a:pt x="200" y="789"/>
                  </a:lnTo>
                  <a:lnTo>
                    <a:pt x="200" y="787"/>
                  </a:lnTo>
                  <a:lnTo>
                    <a:pt x="200" y="785"/>
                  </a:lnTo>
                  <a:lnTo>
                    <a:pt x="201" y="785"/>
                  </a:lnTo>
                  <a:lnTo>
                    <a:pt x="203" y="785"/>
                  </a:lnTo>
                  <a:lnTo>
                    <a:pt x="203" y="783"/>
                  </a:lnTo>
                  <a:lnTo>
                    <a:pt x="201" y="783"/>
                  </a:lnTo>
                  <a:lnTo>
                    <a:pt x="203" y="783"/>
                  </a:lnTo>
                  <a:lnTo>
                    <a:pt x="203" y="781"/>
                  </a:lnTo>
                  <a:lnTo>
                    <a:pt x="205" y="781"/>
                  </a:lnTo>
                  <a:lnTo>
                    <a:pt x="205" y="779"/>
                  </a:lnTo>
                  <a:lnTo>
                    <a:pt x="207" y="779"/>
                  </a:lnTo>
                  <a:lnTo>
                    <a:pt x="207" y="778"/>
                  </a:lnTo>
                  <a:lnTo>
                    <a:pt x="209" y="778"/>
                  </a:lnTo>
                  <a:lnTo>
                    <a:pt x="209" y="776"/>
                  </a:lnTo>
                  <a:lnTo>
                    <a:pt x="209" y="778"/>
                  </a:lnTo>
                  <a:lnTo>
                    <a:pt x="209" y="776"/>
                  </a:lnTo>
                  <a:lnTo>
                    <a:pt x="209" y="774"/>
                  </a:lnTo>
                  <a:lnTo>
                    <a:pt x="211" y="774"/>
                  </a:lnTo>
                  <a:lnTo>
                    <a:pt x="212" y="774"/>
                  </a:lnTo>
                  <a:lnTo>
                    <a:pt x="212" y="772"/>
                  </a:lnTo>
                  <a:lnTo>
                    <a:pt x="214" y="772"/>
                  </a:lnTo>
                  <a:lnTo>
                    <a:pt x="214" y="770"/>
                  </a:lnTo>
                  <a:lnTo>
                    <a:pt x="214" y="768"/>
                  </a:lnTo>
                  <a:lnTo>
                    <a:pt x="216" y="767"/>
                  </a:lnTo>
                  <a:lnTo>
                    <a:pt x="216" y="765"/>
                  </a:lnTo>
                  <a:lnTo>
                    <a:pt x="218" y="765"/>
                  </a:lnTo>
                  <a:lnTo>
                    <a:pt x="218" y="763"/>
                  </a:lnTo>
                  <a:lnTo>
                    <a:pt x="216" y="763"/>
                  </a:lnTo>
                  <a:lnTo>
                    <a:pt x="218" y="763"/>
                  </a:lnTo>
                  <a:lnTo>
                    <a:pt x="218" y="761"/>
                  </a:lnTo>
                  <a:lnTo>
                    <a:pt x="218" y="763"/>
                  </a:lnTo>
                  <a:lnTo>
                    <a:pt x="220" y="763"/>
                  </a:lnTo>
                  <a:lnTo>
                    <a:pt x="220" y="761"/>
                  </a:lnTo>
                  <a:lnTo>
                    <a:pt x="220" y="759"/>
                  </a:lnTo>
                  <a:lnTo>
                    <a:pt x="222" y="759"/>
                  </a:lnTo>
                  <a:lnTo>
                    <a:pt x="222" y="757"/>
                  </a:lnTo>
                  <a:lnTo>
                    <a:pt x="222" y="755"/>
                  </a:lnTo>
                  <a:lnTo>
                    <a:pt x="224" y="755"/>
                  </a:lnTo>
                  <a:lnTo>
                    <a:pt x="224" y="754"/>
                  </a:lnTo>
                  <a:lnTo>
                    <a:pt x="224" y="752"/>
                  </a:lnTo>
                  <a:lnTo>
                    <a:pt x="224" y="750"/>
                  </a:lnTo>
                  <a:lnTo>
                    <a:pt x="225" y="750"/>
                  </a:lnTo>
                  <a:lnTo>
                    <a:pt x="227" y="748"/>
                  </a:lnTo>
                  <a:lnTo>
                    <a:pt x="229" y="746"/>
                  </a:lnTo>
                  <a:lnTo>
                    <a:pt x="231" y="746"/>
                  </a:lnTo>
                  <a:lnTo>
                    <a:pt x="231" y="744"/>
                  </a:lnTo>
                  <a:lnTo>
                    <a:pt x="229" y="743"/>
                  </a:lnTo>
                  <a:lnTo>
                    <a:pt x="231" y="743"/>
                  </a:lnTo>
                  <a:lnTo>
                    <a:pt x="231" y="741"/>
                  </a:lnTo>
                  <a:lnTo>
                    <a:pt x="229" y="739"/>
                  </a:lnTo>
                  <a:lnTo>
                    <a:pt x="231" y="739"/>
                  </a:lnTo>
                  <a:lnTo>
                    <a:pt x="233" y="737"/>
                  </a:lnTo>
                  <a:lnTo>
                    <a:pt x="233" y="735"/>
                  </a:lnTo>
                  <a:lnTo>
                    <a:pt x="233" y="733"/>
                  </a:lnTo>
                  <a:lnTo>
                    <a:pt x="233" y="731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1" y="728"/>
                  </a:lnTo>
                  <a:lnTo>
                    <a:pt x="231" y="726"/>
                  </a:lnTo>
                  <a:lnTo>
                    <a:pt x="231" y="724"/>
                  </a:lnTo>
                  <a:lnTo>
                    <a:pt x="229" y="724"/>
                  </a:lnTo>
                  <a:lnTo>
                    <a:pt x="229" y="722"/>
                  </a:lnTo>
                  <a:lnTo>
                    <a:pt x="229" y="720"/>
                  </a:lnTo>
                  <a:lnTo>
                    <a:pt x="229" y="719"/>
                  </a:lnTo>
                  <a:lnTo>
                    <a:pt x="227" y="719"/>
                  </a:lnTo>
                  <a:lnTo>
                    <a:pt x="227" y="717"/>
                  </a:lnTo>
                  <a:lnTo>
                    <a:pt x="227" y="715"/>
                  </a:lnTo>
                  <a:lnTo>
                    <a:pt x="229" y="715"/>
                  </a:lnTo>
                  <a:lnTo>
                    <a:pt x="227" y="715"/>
                  </a:lnTo>
                  <a:lnTo>
                    <a:pt x="227" y="713"/>
                  </a:lnTo>
                  <a:lnTo>
                    <a:pt x="227" y="711"/>
                  </a:lnTo>
                  <a:lnTo>
                    <a:pt x="225" y="713"/>
                  </a:lnTo>
                  <a:lnTo>
                    <a:pt x="225" y="715"/>
                  </a:lnTo>
                  <a:lnTo>
                    <a:pt x="224" y="715"/>
                  </a:lnTo>
                  <a:lnTo>
                    <a:pt x="222" y="715"/>
                  </a:lnTo>
                  <a:lnTo>
                    <a:pt x="222" y="713"/>
                  </a:lnTo>
                  <a:lnTo>
                    <a:pt x="220" y="713"/>
                  </a:lnTo>
                  <a:lnTo>
                    <a:pt x="220" y="711"/>
                  </a:lnTo>
                  <a:lnTo>
                    <a:pt x="220" y="709"/>
                  </a:lnTo>
                  <a:lnTo>
                    <a:pt x="220" y="707"/>
                  </a:lnTo>
                  <a:lnTo>
                    <a:pt x="222" y="707"/>
                  </a:lnTo>
                  <a:lnTo>
                    <a:pt x="222" y="706"/>
                  </a:lnTo>
                  <a:lnTo>
                    <a:pt x="220" y="706"/>
                  </a:lnTo>
                  <a:lnTo>
                    <a:pt x="218" y="706"/>
                  </a:lnTo>
                  <a:lnTo>
                    <a:pt x="220" y="706"/>
                  </a:lnTo>
                  <a:lnTo>
                    <a:pt x="220" y="704"/>
                  </a:lnTo>
                  <a:lnTo>
                    <a:pt x="220" y="702"/>
                  </a:lnTo>
                  <a:lnTo>
                    <a:pt x="218" y="702"/>
                  </a:lnTo>
                  <a:lnTo>
                    <a:pt x="216" y="704"/>
                  </a:lnTo>
                  <a:lnTo>
                    <a:pt x="214" y="704"/>
                  </a:lnTo>
                  <a:lnTo>
                    <a:pt x="214" y="706"/>
                  </a:lnTo>
                  <a:lnTo>
                    <a:pt x="212" y="706"/>
                  </a:lnTo>
                  <a:lnTo>
                    <a:pt x="212" y="707"/>
                  </a:lnTo>
                  <a:lnTo>
                    <a:pt x="211" y="707"/>
                  </a:lnTo>
                  <a:lnTo>
                    <a:pt x="212" y="706"/>
                  </a:lnTo>
                  <a:lnTo>
                    <a:pt x="212" y="704"/>
                  </a:lnTo>
                  <a:lnTo>
                    <a:pt x="212" y="706"/>
                  </a:lnTo>
                  <a:lnTo>
                    <a:pt x="211" y="704"/>
                  </a:lnTo>
                  <a:lnTo>
                    <a:pt x="209" y="704"/>
                  </a:lnTo>
                  <a:lnTo>
                    <a:pt x="209" y="702"/>
                  </a:lnTo>
                  <a:lnTo>
                    <a:pt x="207" y="700"/>
                  </a:lnTo>
                  <a:lnTo>
                    <a:pt x="207" y="698"/>
                  </a:lnTo>
                  <a:lnTo>
                    <a:pt x="205" y="696"/>
                  </a:lnTo>
                  <a:lnTo>
                    <a:pt x="205" y="695"/>
                  </a:lnTo>
                  <a:lnTo>
                    <a:pt x="203" y="693"/>
                  </a:lnTo>
                  <a:lnTo>
                    <a:pt x="203" y="691"/>
                  </a:lnTo>
                  <a:lnTo>
                    <a:pt x="203" y="689"/>
                  </a:lnTo>
                  <a:lnTo>
                    <a:pt x="203" y="687"/>
                  </a:lnTo>
                  <a:lnTo>
                    <a:pt x="203" y="685"/>
                  </a:lnTo>
                  <a:lnTo>
                    <a:pt x="203" y="687"/>
                  </a:lnTo>
                  <a:lnTo>
                    <a:pt x="203" y="685"/>
                  </a:lnTo>
                  <a:lnTo>
                    <a:pt x="205" y="685"/>
                  </a:lnTo>
                  <a:lnTo>
                    <a:pt x="205" y="683"/>
                  </a:lnTo>
                  <a:lnTo>
                    <a:pt x="207" y="682"/>
                  </a:lnTo>
                  <a:lnTo>
                    <a:pt x="209" y="680"/>
                  </a:lnTo>
                  <a:lnTo>
                    <a:pt x="209" y="678"/>
                  </a:lnTo>
                  <a:lnTo>
                    <a:pt x="211" y="676"/>
                  </a:lnTo>
                  <a:lnTo>
                    <a:pt x="211" y="674"/>
                  </a:lnTo>
                  <a:lnTo>
                    <a:pt x="212" y="674"/>
                  </a:lnTo>
                  <a:lnTo>
                    <a:pt x="211" y="674"/>
                  </a:lnTo>
                  <a:lnTo>
                    <a:pt x="212" y="674"/>
                  </a:lnTo>
                  <a:lnTo>
                    <a:pt x="212" y="676"/>
                  </a:lnTo>
                  <a:lnTo>
                    <a:pt x="212" y="674"/>
                  </a:lnTo>
                  <a:lnTo>
                    <a:pt x="214" y="672"/>
                  </a:lnTo>
                  <a:lnTo>
                    <a:pt x="214" y="671"/>
                  </a:lnTo>
                  <a:lnTo>
                    <a:pt x="214" y="669"/>
                  </a:lnTo>
                  <a:lnTo>
                    <a:pt x="214" y="667"/>
                  </a:lnTo>
                  <a:lnTo>
                    <a:pt x="212" y="665"/>
                  </a:lnTo>
                  <a:lnTo>
                    <a:pt x="212" y="663"/>
                  </a:lnTo>
                  <a:lnTo>
                    <a:pt x="214" y="663"/>
                  </a:lnTo>
                  <a:lnTo>
                    <a:pt x="212" y="661"/>
                  </a:lnTo>
                  <a:lnTo>
                    <a:pt x="214" y="661"/>
                  </a:lnTo>
                  <a:lnTo>
                    <a:pt x="212" y="661"/>
                  </a:lnTo>
                  <a:lnTo>
                    <a:pt x="214" y="659"/>
                  </a:lnTo>
                  <a:lnTo>
                    <a:pt x="214" y="658"/>
                  </a:lnTo>
                  <a:lnTo>
                    <a:pt x="216" y="658"/>
                  </a:lnTo>
                  <a:lnTo>
                    <a:pt x="216" y="656"/>
                  </a:lnTo>
                  <a:lnTo>
                    <a:pt x="214" y="656"/>
                  </a:lnTo>
                  <a:lnTo>
                    <a:pt x="214" y="654"/>
                  </a:lnTo>
                  <a:lnTo>
                    <a:pt x="212" y="654"/>
                  </a:lnTo>
                  <a:lnTo>
                    <a:pt x="211" y="654"/>
                  </a:lnTo>
                  <a:lnTo>
                    <a:pt x="212" y="654"/>
                  </a:lnTo>
                  <a:lnTo>
                    <a:pt x="212" y="652"/>
                  </a:lnTo>
                  <a:lnTo>
                    <a:pt x="211" y="652"/>
                  </a:lnTo>
                  <a:lnTo>
                    <a:pt x="211" y="650"/>
                  </a:lnTo>
                  <a:lnTo>
                    <a:pt x="212" y="650"/>
                  </a:lnTo>
                  <a:lnTo>
                    <a:pt x="212" y="648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50"/>
                  </a:lnTo>
                  <a:lnTo>
                    <a:pt x="216" y="648"/>
                  </a:lnTo>
                  <a:lnTo>
                    <a:pt x="214" y="648"/>
                  </a:lnTo>
                  <a:lnTo>
                    <a:pt x="214" y="647"/>
                  </a:lnTo>
                  <a:lnTo>
                    <a:pt x="214" y="645"/>
                  </a:lnTo>
                  <a:lnTo>
                    <a:pt x="214" y="643"/>
                  </a:lnTo>
                  <a:lnTo>
                    <a:pt x="214" y="641"/>
                  </a:lnTo>
                  <a:lnTo>
                    <a:pt x="214" y="639"/>
                  </a:lnTo>
                  <a:lnTo>
                    <a:pt x="216" y="639"/>
                  </a:lnTo>
                  <a:lnTo>
                    <a:pt x="216" y="637"/>
                  </a:lnTo>
                  <a:lnTo>
                    <a:pt x="218" y="637"/>
                  </a:lnTo>
                  <a:lnTo>
                    <a:pt x="218" y="635"/>
                  </a:lnTo>
                  <a:lnTo>
                    <a:pt x="218" y="634"/>
                  </a:lnTo>
                  <a:lnTo>
                    <a:pt x="220" y="634"/>
                  </a:lnTo>
                  <a:lnTo>
                    <a:pt x="220" y="632"/>
                  </a:lnTo>
                  <a:lnTo>
                    <a:pt x="220" y="630"/>
                  </a:lnTo>
                  <a:lnTo>
                    <a:pt x="222" y="628"/>
                  </a:lnTo>
                  <a:lnTo>
                    <a:pt x="222" y="626"/>
                  </a:lnTo>
                  <a:lnTo>
                    <a:pt x="222" y="624"/>
                  </a:lnTo>
                  <a:lnTo>
                    <a:pt x="222" y="623"/>
                  </a:lnTo>
                  <a:lnTo>
                    <a:pt x="224" y="624"/>
                  </a:lnTo>
                  <a:lnTo>
                    <a:pt x="224" y="623"/>
                  </a:lnTo>
                  <a:lnTo>
                    <a:pt x="224" y="621"/>
                  </a:lnTo>
                  <a:lnTo>
                    <a:pt x="224" y="619"/>
                  </a:lnTo>
                  <a:lnTo>
                    <a:pt x="225" y="621"/>
                  </a:lnTo>
                  <a:lnTo>
                    <a:pt x="225" y="623"/>
                  </a:lnTo>
                  <a:lnTo>
                    <a:pt x="227" y="624"/>
                  </a:lnTo>
                  <a:lnTo>
                    <a:pt x="229" y="624"/>
                  </a:lnTo>
                  <a:lnTo>
                    <a:pt x="229" y="623"/>
                  </a:lnTo>
                  <a:lnTo>
                    <a:pt x="229" y="621"/>
                  </a:lnTo>
                  <a:lnTo>
                    <a:pt x="231" y="621"/>
                  </a:lnTo>
                  <a:lnTo>
                    <a:pt x="231" y="619"/>
                  </a:lnTo>
                  <a:lnTo>
                    <a:pt x="229" y="619"/>
                  </a:lnTo>
                  <a:lnTo>
                    <a:pt x="229" y="617"/>
                  </a:lnTo>
                  <a:lnTo>
                    <a:pt x="227" y="617"/>
                  </a:lnTo>
                  <a:lnTo>
                    <a:pt x="229" y="617"/>
                  </a:lnTo>
                  <a:lnTo>
                    <a:pt x="229" y="619"/>
                  </a:lnTo>
                  <a:lnTo>
                    <a:pt x="227" y="619"/>
                  </a:lnTo>
                  <a:lnTo>
                    <a:pt x="227" y="617"/>
                  </a:lnTo>
                  <a:lnTo>
                    <a:pt x="225" y="617"/>
                  </a:lnTo>
                  <a:lnTo>
                    <a:pt x="225" y="615"/>
                  </a:lnTo>
                  <a:lnTo>
                    <a:pt x="227" y="615"/>
                  </a:lnTo>
                  <a:lnTo>
                    <a:pt x="227" y="613"/>
                  </a:lnTo>
                  <a:lnTo>
                    <a:pt x="227" y="611"/>
                  </a:lnTo>
                  <a:lnTo>
                    <a:pt x="227" y="610"/>
                  </a:lnTo>
                  <a:lnTo>
                    <a:pt x="227" y="608"/>
                  </a:lnTo>
                  <a:lnTo>
                    <a:pt x="227" y="606"/>
                  </a:lnTo>
                  <a:lnTo>
                    <a:pt x="227" y="604"/>
                  </a:lnTo>
                  <a:lnTo>
                    <a:pt x="227" y="602"/>
                  </a:lnTo>
                  <a:lnTo>
                    <a:pt x="227" y="600"/>
                  </a:lnTo>
                  <a:lnTo>
                    <a:pt x="227" y="599"/>
                  </a:lnTo>
                  <a:lnTo>
                    <a:pt x="227" y="597"/>
                  </a:lnTo>
                  <a:lnTo>
                    <a:pt x="227" y="595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5" y="591"/>
                  </a:lnTo>
                  <a:lnTo>
                    <a:pt x="225" y="589"/>
                  </a:lnTo>
                  <a:lnTo>
                    <a:pt x="224" y="587"/>
                  </a:lnTo>
                  <a:lnTo>
                    <a:pt x="224" y="586"/>
                  </a:lnTo>
                  <a:lnTo>
                    <a:pt x="222" y="584"/>
                  </a:lnTo>
                  <a:lnTo>
                    <a:pt x="222" y="582"/>
                  </a:lnTo>
                  <a:lnTo>
                    <a:pt x="220" y="582"/>
                  </a:lnTo>
                  <a:lnTo>
                    <a:pt x="220" y="580"/>
                  </a:lnTo>
                  <a:lnTo>
                    <a:pt x="220" y="578"/>
                  </a:lnTo>
                  <a:lnTo>
                    <a:pt x="218" y="578"/>
                  </a:lnTo>
                  <a:lnTo>
                    <a:pt x="218" y="576"/>
                  </a:lnTo>
                  <a:lnTo>
                    <a:pt x="216" y="575"/>
                  </a:lnTo>
                  <a:lnTo>
                    <a:pt x="216" y="573"/>
                  </a:lnTo>
                  <a:lnTo>
                    <a:pt x="214" y="573"/>
                  </a:lnTo>
                  <a:lnTo>
                    <a:pt x="214" y="571"/>
                  </a:lnTo>
                  <a:lnTo>
                    <a:pt x="212" y="569"/>
                  </a:lnTo>
                  <a:lnTo>
                    <a:pt x="211" y="567"/>
                  </a:lnTo>
                  <a:lnTo>
                    <a:pt x="211" y="565"/>
                  </a:lnTo>
                  <a:lnTo>
                    <a:pt x="209" y="565"/>
                  </a:lnTo>
                  <a:lnTo>
                    <a:pt x="209" y="563"/>
                  </a:lnTo>
                  <a:lnTo>
                    <a:pt x="209" y="562"/>
                  </a:lnTo>
                  <a:lnTo>
                    <a:pt x="207" y="562"/>
                  </a:lnTo>
                  <a:lnTo>
                    <a:pt x="207" y="560"/>
                  </a:lnTo>
                  <a:lnTo>
                    <a:pt x="205" y="560"/>
                  </a:lnTo>
                  <a:lnTo>
                    <a:pt x="203" y="560"/>
                  </a:lnTo>
                  <a:lnTo>
                    <a:pt x="201" y="560"/>
                  </a:lnTo>
                  <a:lnTo>
                    <a:pt x="200" y="558"/>
                  </a:lnTo>
                  <a:lnTo>
                    <a:pt x="200" y="556"/>
                  </a:lnTo>
                  <a:lnTo>
                    <a:pt x="198" y="556"/>
                  </a:lnTo>
                  <a:lnTo>
                    <a:pt x="198" y="554"/>
                  </a:lnTo>
                  <a:lnTo>
                    <a:pt x="198" y="552"/>
                  </a:lnTo>
                  <a:lnTo>
                    <a:pt x="198" y="551"/>
                  </a:lnTo>
                  <a:lnTo>
                    <a:pt x="198" y="549"/>
                  </a:lnTo>
                  <a:lnTo>
                    <a:pt x="198" y="547"/>
                  </a:lnTo>
                  <a:lnTo>
                    <a:pt x="196" y="547"/>
                  </a:lnTo>
                  <a:lnTo>
                    <a:pt x="196" y="545"/>
                  </a:lnTo>
                  <a:lnTo>
                    <a:pt x="194" y="545"/>
                  </a:lnTo>
                  <a:lnTo>
                    <a:pt x="194" y="543"/>
                  </a:lnTo>
                  <a:lnTo>
                    <a:pt x="194" y="541"/>
                  </a:lnTo>
                  <a:lnTo>
                    <a:pt x="192" y="541"/>
                  </a:lnTo>
                  <a:lnTo>
                    <a:pt x="192" y="539"/>
                  </a:lnTo>
                  <a:lnTo>
                    <a:pt x="190" y="538"/>
                  </a:lnTo>
                  <a:lnTo>
                    <a:pt x="190" y="536"/>
                  </a:lnTo>
                  <a:lnTo>
                    <a:pt x="188" y="536"/>
                  </a:lnTo>
                  <a:lnTo>
                    <a:pt x="188" y="534"/>
                  </a:lnTo>
                  <a:lnTo>
                    <a:pt x="187" y="534"/>
                  </a:lnTo>
                  <a:lnTo>
                    <a:pt x="187" y="532"/>
                  </a:lnTo>
                  <a:lnTo>
                    <a:pt x="185" y="530"/>
                  </a:lnTo>
                  <a:lnTo>
                    <a:pt x="183" y="528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1" y="525"/>
                  </a:lnTo>
                  <a:lnTo>
                    <a:pt x="179" y="525"/>
                  </a:lnTo>
                  <a:lnTo>
                    <a:pt x="179" y="523"/>
                  </a:lnTo>
                  <a:lnTo>
                    <a:pt x="177" y="521"/>
                  </a:lnTo>
                  <a:lnTo>
                    <a:pt x="177" y="519"/>
                  </a:lnTo>
                  <a:lnTo>
                    <a:pt x="176" y="519"/>
                  </a:lnTo>
                  <a:lnTo>
                    <a:pt x="176" y="517"/>
                  </a:lnTo>
                  <a:lnTo>
                    <a:pt x="174" y="515"/>
                  </a:lnTo>
                  <a:lnTo>
                    <a:pt x="174" y="514"/>
                  </a:lnTo>
                  <a:lnTo>
                    <a:pt x="172" y="514"/>
                  </a:lnTo>
                  <a:lnTo>
                    <a:pt x="172" y="512"/>
                  </a:lnTo>
                  <a:lnTo>
                    <a:pt x="174" y="512"/>
                  </a:lnTo>
                  <a:lnTo>
                    <a:pt x="176" y="512"/>
                  </a:lnTo>
                  <a:lnTo>
                    <a:pt x="176" y="510"/>
                  </a:lnTo>
                  <a:lnTo>
                    <a:pt x="174" y="510"/>
                  </a:lnTo>
                  <a:lnTo>
                    <a:pt x="174" y="508"/>
                  </a:lnTo>
                  <a:lnTo>
                    <a:pt x="176" y="506"/>
                  </a:lnTo>
                  <a:lnTo>
                    <a:pt x="174" y="506"/>
                  </a:lnTo>
                  <a:lnTo>
                    <a:pt x="174" y="504"/>
                  </a:lnTo>
                  <a:lnTo>
                    <a:pt x="176" y="502"/>
                  </a:lnTo>
                  <a:lnTo>
                    <a:pt x="176" y="501"/>
                  </a:lnTo>
                  <a:lnTo>
                    <a:pt x="177" y="501"/>
                  </a:lnTo>
                  <a:lnTo>
                    <a:pt x="176" y="501"/>
                  </a:lnTo>
                  <a:lnTo>
                    <a:pt x="176" y="502"/>
                  </a:lnTo>
                  <a:lnTo>
                    <a:pt x="174" y="502"/>
                  </a:lnTo>
                  <a:lnTo>
                    <a:pt x="172" y="504"/>
                  </a:lnTo>
                  <a:lnTo>
                    <a:pt x="172" y="506"/>
                  </a:lnTo>
                  <a:lnTo>
                    <a:pt x="174" y="508"/>
                  </a:lnTo>
                  <a:lnTo>
                    <a:pt x="174" y="510"/>
                  </a:lnTo>
                  <a:lnTo>
                    <a:pt x="172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2" y="508"/>
                  </a:lnTo>
                  <a:lnTo>
                    <a:pt x="170" y="506"/>
                  </a:lnTo>
                  <a:lnTo>
                    <a:pt x="170" y="502"/>
                  </a:lnTo>
                  <a:lnTo>
                    <a:pt x="168" y="501"/>
                  </a:lnTo>
                  <a:lnTo>
                    <a:pt x="166" y="499"/>
                  </a:lnTo>
                  <a:lnTo>
                    <a:pt x="166" y="497"/>
                  </a:lnTo>
                  <a:lnTo>
                    <a:pt x="166" y="495"/>
                  </a:lnTo>
                  <a:lnTo>
                    <a:pt x="168" y="495"/>
                  </a:lnTo>
                  <a:lnTo>
                    <a:pt x="168" y="497"/>
                  </a:lnTo>
                  <a:lnTo>
                    <a:pt x="170" y="499"/>
                  </a:lnTo>
                  <a:lnTo>
                    <a:pt x="172" y="499"/>
                  </a:lnTo>
                  <a:lnTo>
                    <a:pt x="172" y="497"/>
                  </a:lnTo>
                  <a:lnTo>
                    <a:pt x="170" y="497"/>
                  </a:lnTo>
                  <a:lnTo>
                    <a:pt x="170" y="495"/>
                  </a:lnTo>
                  <a:lnTo>
                    <a:pt x="168" y="495"/>
                  </a:lnTo>
                  <a:lnTo>
                    <a:pt x="166" y="495"/>
                  </a:lnTo>
                  <a:lnTo>
                    <a:pt x="164" y="495"/>
                  </a:lnTo>
                  <a:lnTo>
                    <a:pt x="163" y="490"/>
                  </a:lnTo>
                  <a:lnTo>
                    <a:pt x="161" y="488"/>
                  </a:lnTo>
                  <a:lnTo>
                    <a:pt x="163" y="490"/>
                  </a:lnTo>
                  <a:lnTo>
                    <a:pt x="164" y="490"/>
                  </a:lnTo>
                  <a:lnTo>
                    <a:pt x="166" y="490"/>
                  </a:lnTo>
                  <a:lnTo>
                    <a:pt x="168" y="488"/>
                  </a:lnTo>
                  <a:lnTo>
                    <a:pt x="168" y="486"/>
                  </a:lnTo>
                  <a:lnTo>
                    <a:pt x="170" y="486"/>
                  </a:lnTo>
                  <a:lnTo>
                    <a:pt x="168" y="486"/>
                  </a:lnTo>
                  <a:lnTo>
                    <a:pt x="166" y="486"/>
                  </a:lnTo>
                  <a:lnTo>
                    <a:pt x="164" y="488"/>
                  </a:lnTo>
                  <a:lnTo>
                    <a:pt x="164" y="486"/>
                  </a:lnTo>
                  <a:lnTo>
                    <a:pt x="163" y="486"/>
                  </a:lnTo>
                  <a:lnTo>
                    <a:pt x="163" y="488"/>
                  </a:lnTo>
                  <a:lnTo>
                    <a:pt x="163" y="486"/>
                  </a:lnTo>
                  <a:lnTo>
                    <a:pt x="161" y="486"/>
                  </a:lnTo>
                  <a:lnTo>
                    <a:pt x="161" y="484"/>
                  </a:lnTo>
                  <a:lnTo>
                    <a:pt x="163" y="480"/>
                  </a:lnTo>
                  <a:lnTo>
                    <a:pt x="163" y="478"/>
                  </a:lnTo>
                  <a:lnTo>
                    <a:pt x="163" y="477"/>
                  </a:lnTo>
                  <a:lnTo>
                    <a:pt x="163" y="475"/>
                  </a:lnTo>
                  <a:lnTo>
                    <a:pt x="163" y="471"/>
                  </a:lnTo>
                  <a:lnTo>
                    <a:pt x="163" y="469"/>
                  </a:lnTo>
                  <a:lnTo>
                    <a:pt x="163" y="467"/>
                  </a:lnTo>
                  <a:lnTo>
                    <a:pt x="163" y="464"/>
                  </a:lnTo>
                  <a:lnTo>
                    <a:pt x="163" y="460"/>
                  </a:lnTo>
                  <a:lnTo>
                    <a:pt x="163" y="456"/>
                  </a:lnTo>
                  <a:lnTo>
                    <a:pt x="163" y="453"/>
                  </a:lnTo>
                  <a:lnTo>
                    <a:pt x="163" y="456"/>
                  </a:lnTo>
                  <a:lnTo>
                    <a:pt x="164" y="456"/>
                  </a:lnTo>
                  <a:lnTo>
                    <a:pt x="164" y="458"/>
                  </a:lnTo>
                  <a:lnTo>
                    <a:pt x="163" y="460"/>
                  </a:lnTo>
                  <a:lnTo>
                    <a:pt x="164" y="462"/>
                  </a:lnTo>
                  <a:lnTo>
                    <a:pt x="164" y="464"/>
                  </a:lnTo>
                  <a:lnTo>
                    <a:pt x="164" y="466"/>
                  </a:lnTo>
                  <a:lnTo>
                    <a:pt x="166" y="464"/>
                  </a:lnTo>
                  <a:lnTo>
                    <a:pt x="164" y="462"/>
                  </a:lnTo>
                  <a:lnTo>
                    <a:pt x="164" y="460"/>
                  </a:lnTo>
                  <a:lnTo>
                    <a:pt x="166" y="462"/>
                  </a:lnTo>
                  <a:lnTo>
                    <a:pt x="168" y="462"/>
                  </a:lnTo>
                  <a:lnTo>
                    <a:pt x="168" y="460"/>
                  </a:lnTo>
                  <a:lnTo>
                    <a:pt x="166" y="460"/>
                  </a:lnTo>
                  <a:lnTo>
                    <a:pt x="166" y="458"/>
                  </a:lnTo>
                  <a:lnTo>
                    <a:pt x="168" y="458"/>
                  </a:lnTo>
                  <a:lnTo>
                    <a:pt x="170" y="460"/>
                  </a:lnTo>
                  <a:lnTo>
                    <a:pt x="172" y="460"/>
                  </a:lnTo>
                  <a:lnTo>
                    <a:pt x="172" y="462"/>
                  </a:lnTo>
                  <a:lnTo>
                    <a:pt x="174" y="462"/>
                  </a:lnTo>
                  <a:lnTo>
                    <a:pt x="172" y="460"/>
                  </a:lnTo>
                  <a:lnTo>
                    <a:pt x="172" y="458"/>
                  </a:lnTo>
                  <a:lnTo>
                    <a:pt x="170" y="458"/>
                  </a:lnTo>
                  <a:lnTo>
                    <a:pt x="168" y="458"/>
                  </a:lnTo>
                  <a:lnTo>
                    <a:pt x="166" y="456"/>
                  </a:lnTo>
                  <a:lnTo>
                    <a:pt x="164" y="454"/>
                  </a:lnTo>
                  <a:lnTo>
                    <a:pt x="164" y="453"/>
                  </a:lnTo>
                  <a:lnTo>
                    <a:pt x="164" y="451"/>
                  </a:lnTo>
                  <a:lnTo>
                    <a:pt x="164" y="449"/>
                  </a:lnTo>
                  <a:lnTo>
                    <a:pt x="164" y="447"/>
                  </a:lnTo>
                  <a:lnTo>
                    <a:pt x="164" y="445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8" y="442"/>
                  </a:lnTo>
                  <a:lnTo>
                    <a:pt x="166" y="442"/>
                  </a:lnTo>
                  <a:lnTo>
                    <a:pt x="166" y="440"/>
                  </a:lnTo>
                  <a:lnTo>
                    <a:pt x="164" y="440"/>
                  </a:lnTo>
                  <a:lnTo>
                    <a:pt x="164" y="438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2"/>
                  </a:lnTo>
                  <a:lnTo>
                    <a:pt x="166" y="432"/>
                  </a:lnTo>
                  <a:lnTo>
                    <a:pt x="168" y="432"/>
                  </a:lnTo>
                  <a:lnTo>
                    <a:pt x="170" y="429"/>
                  </a:lnTo>
                  <a:lnTo>
                    <a:pt x="170" y="425"/>
                  </a:lnTo>
                  <a:lnTo>
                    <a:pt x="170" y="421"/>
                  </a:lnTo>
                  <a:lnTo>
                    <a:pt x="168" y="418"/>
                  </a:lnTo>
                  <a:lnTo>
                    <a:pt x="168" y="416"/>
                  </a:lnTo>
                  <a:lnTo>
                    <a:pt x="168" y="414"/>
                  </a:lnTo>
                  <a:lnTo>
                    <a:pt x="168" y="410"/>
                  </a:lnTo>
                  <a:lnTo>
                    <a:pt x="166" y="408"/>
                  </a:lnTo>
                  <a:lnTo>
                    <a:pt x="164" y="406"/>
                  </a:lnTo>
                  <a:lnTo>
                    <a:pt x="163" y="401"/>
                  </a:lnTo>
                  <a:lnTo>
                    <a:pt x="163" y="397"/>
                  </a:lnTo>
                  <a:lnTo>
                    <a:pt x="161" y="394"/>
                  </a:lnTo>
                  <a:lnTo>
                    <a:pt x="157" y="388"/>
                  </a:lnTo>
                  <a:lnTo>
                    <a:pt x="155" y="384"/>
                  </a:lnTo>
                  <a:lnTo>
                    <a:pt x="155" y="382"/>
                  </a:lnTo>
                  <a:lnTo>
                    <a:pt x="157" y="382"/>
                  </a:lnTo>
                  <a:lnTo>
                    <a:pt x="159" y="384"/>
                  </a:lnTo>
                  <a:lnTo>
                    <a:pt x="161" y="386"/>
                  </a:lnTo>
                  <a:lnTo>
                    <a:pt x="161" y="388"/>
                  </a:lnTo>
                  <a:lnTo>
                    <a:pt x="161" y="390"/>
                  </a:lnTo>
                  <a:lnTo>
                    <a:pt x="163" y="392"/>
                  </a:lnTo>
                  <a:lnTo>
                    <a:pt x="163" y="390"/>
                  </a:lnTo>
                  <a:lnTo>
                    <a:pt x="168" y="392"/>
                  </a:lnTo>
                  <a:lnTo>
                    <a:pt x="170" y="394"/>
                  </a:lnTo>
                  <a:lnTo>
                    <a:pt x="170" y="395"/>
                  </a:lnTo>
                  <a:lnTo>
                    <a:pt x="170" y="397"/>
                  </a:lnTo>
                  <a:lnTo>
                    <a:pt x="172" y="395"/>
                  </a:lnTo>
                  <a:lnTo>
                    <a:pt x="170" y="394"/>
                  </a:lnTo>
                  <a:lnTo>
                    <a:pt x="170" y="392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3" y="390"/>
                  </a:lnTo>
                  <a:lnTo>
                    <a:pt x="163" y="388"/>
                  </a:lnTo>
                  <a:lnTo>
                    <a:pt x="161" y="388"/>
                  </a:lnTo>
                  <a:lnTo>
                    <a:pt x="161" y="386"/>
                  </a:lnTo>
                  <a:lnTo>
                    <a:pt x="161" y="384"/>
                  </a:lnTo>
                  <a:lnTo>
                    <a:pt x="159" y="382"/>
                  </a:lnTo>
                  <a:lnTo>
                    <a:pt x="159" y="381"/>
                  </a:lnTo>
                  <a:lnTo>
                    <a:pt x="157" y="381"/>
                  </a:lnTo>
                  <a:lnTo>
                    <a:pt x="157" y="379"/>
                  </a:lnTo>
                  <a:lnTo>
                    <a:pt x="157" y="381"/>
                  </a:lnTo>
                  <a:lnTo>
                    <a:pt x="155" y="382"/>
                  </a:lnTo>
                  <a:lnTo>
                    <a:pt x="155" y="381"/>
                  </a:lnTo>
                  <a:lnTo>
                    <a:pt x="153" y="379"/>
                  </a:lnTo>
                  <a:lnTo>
                    <a:pt x="153" y="377"/>
                  </a:lnTo>
                  <a:lnTo>
                    <a:pt x="152" y="375"/>
                  </a:lnTo>
                  <a:lnTo>
                    <a:pt x="150" y="373"/>
                  </a:lnTo>
                  <a:lnTo>
                    <a:pt x="150" y="370"/>
                  </a:lnTo>
                  <a:lnTo>
                    <a:pt x="148" y="370"/>
                  </a:lnTo>
                  <a:lnTo>
                    <a:pt x="148" y="368"/>
                  </a:lnTo>
                  <a:lnTo>
                    <a:pt x="144" y="362"/>
                  </a:lnTo>
                  <a:lnTo>
                    <a:pt x="140" y="357"/>
                  </a:lnTo>
                  <a:lnTo>
                    <a:pt x="142" y="355"/>
                  </a:lnTo>
                  <a:lnTo>
                    <a:pt x="142" y="353"/>
                  </a:lnTo>
                  <a:lnTo>
                    <a:pt x="142" y="351"/>
                  </a:lnTo>
                  <a:lnTo>
                    <a:pt x="140" y="349"/>
                  </a:lnTo>
                  <a:lnTo>
                    <a:pt x="139" y="347"/>
                  </a:lnTo>
                  <a:lnTo>
                    <a:pt x="137" y="344"/>
                  </a:lnTo>
                  <a:lnTo>
                    <a:pt x="135" y="342"/>
                  </a:lnTo>
                  <a:lnTo>
                    <a:pt x="137" y="342"/>
                  </a:lnTo>
                  <a:lnTo>
                    <a:pt x="137" y="340"/>
                  </a:lnTo>
                  <a:lnTo>
                    <a:pt x="135" y="338"/>
                  </a:lnTo>
                  <a:lnTo>
                    <a:pt x="135" y="336"/>
                  </a:lnTo>
                  <a:lnTo>
                    <a:pt x="133" y="336"/>
                  </a:lnTo>
                  <a:lnTo>
                    <a:pt x="133" y="338"/>
                  </a:lnTo>
                  <a:lnTo>
                    <a:pt x="135" y="338"/>
                  </a:lnTo>
                  <a:lnTo>
                    <a:pt x="137" y="340"/>
                  </a:lnTo>
                  <a:lnTo>
                    <a:pt x="135" y="340"/>
                  </a:lnTo>
                  <a:lnTo>
                    <a:pt x="133" y="336"/>
                  </a:lnTo>
                  <a:lnTo>
                    <a:pt x="129" y="334"/>
                  </a:lnTo>
                  <a:lnTo>
                    <a:pt x="129" y="333"/>
                  </a:lnTo>
                  <a:lnTo>
                    <a:pt x="129" y="331"/>
                  </a:lnTo>
                  <a:lnTo>
                    <a:pt x="129" y="329"/>
                  </a:lnTo>
                  <a:lnTo>
                    <a:pt x="128" y="327"/>
                  </a:lnTo>
                  <a:lnTo>
                    <a:pt x="126" y="325"/>
                  </a:lnTo>
                  <a:lnTo>
                    <a:pt x="122" y="322"/>
                  </a:lnTo>
                  <a:lnTo>
                    <a:pt x="116" y="316"/>
                  </a:lnTo>
                  <a:lnTo>
                    <a:pt x="113" y="310"/>
                  </a:lnTo>
                  <a:lnTo>
                    <a:pt x="113" y="309"/>
                  </a:lnTo>
                  <a:lnTo>
                    <a:pt x="111" y="309"/>
                  </a:lnTo>
                  <a:lnTo>
                    <a:pt x="113" y="307"/>
                  </a:lnTo>
                  <a:lnTo>
                    <a:pt x="111" y="307"/>
                  </a:lnTo>
                  <a:lnTo>
                    <a:pt x="111" y="305"/>
                  </a:lnTo>
                  <a:lnTo>
                    <a:pt x="109" y="303"/>
                  </a:lnTo>
                  <a:lnTo>
                    <a:pt x="107" y="299"/>
                  </a:lnTo>
                  <a:lnTo>
                    <a:pt x="109" y="299"/>
                  </a:lnTo>
                  <a:lnTo>
                    <a:pt x="111" y="301"/>
                  </a:lnTo>
                  <a:lnTo>
                    <a:pt x="111" y="303"/>
                  </a:lnTo>
                  <a:lnTo>
                    <a:pt x="113" y="301"/>
                  </a:lnTo>
                  <a:lnTo>
                    <a:pt x="113" y="299"/>
                  </a:lnTo>
                  <a:lnTo>
                    <a:pt x="113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09" y="299"/>
                  </a:lnTo>
                  <a:lnTo>
                    <a:pt x="109" y="296"/>
                  </a:lnTo>
                  <a:lnTo>
                    <a:pt x="109" y="292"/>
                  </a:lnTo>
                  <a:lnTo>
                    <a:pt x="111" y="292"/>
                  </a:lnTo>
                  <a:lnTo>
                    <a:pt x="111" y="294"/>
                  </a:lnTo>
                  <a:lnTo>
                    <a:pt x="113" y="294"/>
                  </a:lnTo>
                  <a:lnTo>
                    <a:pt x="111" y="294"/>
                  </a:lnTo>
                  <a:lnTo>
                    <a:pt x="111" y="292"/>
                  </a:lnTo>
                  <a:lnTo>
                    <a:pt x="109" y="292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11" y="288"/>
                  </a:lnTo>
                  <a:lnTo>
                    <a:pt x="111" y="286"/>
                  </a:lnTo>
                  <a:lnTo>
                    <a:pt x="111" y="285"/>
                  </a:lnTo>
                  <a:lnTo>
                    <a:pt x="111" y="283"/>
                  </a:lnTo>
                  <a:lnTo>
                    <a:pt x="111" y="281"/>
                  </a:lnTo>
                  <a:lnTo>
                    <a:pt x="111" y="273"/>
                  </a:lnTo>
                  <a:lnTo>
                    <a:pt x="111" y="272"/>
                  </a:lnTo>
                  <a:lnTo>
                    <a:pt x="111" y="270"/>
                  </a:lnTo>
                  <a:lnTo>
                    <a:pt x="111" y="268"/>
                  </a:lnTo>
                  <a:lnTo>
                    <a:pt x="111" y="266"/>
                  </a:lnTo>
                  <a:lnTo>
                    <a:pt x="111" y="261"/>
                  </a:lnTo>
                  <a:lnTo>
                    <a:pt x="111" y="257"/>
                  </a:lnTo>
                  <a:lnTo>
                    <a:pt x="113" y="259"/>
                  </a:lnTo>
                  <a:lnTo>
                    <a:pt x="115" y="259"/>
                  </a:lnTo>
                  <a:lnTo>
                    <a:pt x="115" y="261"/>
                  </a:lnTo>
                  <a:lnTo>
                    <a:pt x="116" y="261"/>
                  </a:lnTo>
                  <a:lnTo>
                    <a:pt x="116" y="259"/>
                  </a:lnTo>
                  <a:lnTo>
                    <a:pt x="115" y="259"/>
                  </a:lnTo>
                  <a:lnTo>
                    <a:pt x="115" y="257"/>
                  </a:lnTo>
                  <a:lnTo>
                    <a:pt x="113" y="257"/>
                  </a:lnTo>
                  <a:lnTo>
                    <a:pt x="113" y="255"/>
                  </a:lnTo>
                  <a:lnTo>
                    <a:pt x="111" y="255"/>
                  </a:lnTo>
                  <a:lnTo>
                    <a:pt x="111" y="253"/>
                  </a:lnTo>
                  <a:lnTo>
                    <a:pt x="111" y="249"/>
                  </a:lnTo>
                  <a:lnTo>
                    <a:pt x="109" y="248"/>
                  </a:lnTo>
                  <a:lnTo>
                    <a:pt x="109" y="246"/>
                  </a:lnTo>
                  <a:lnTo>
                    <a:pt x="109" y="244"/>
                  </a:lnTo>
                  <a:lnTo>
                    <a:pt x="109" y="242"/>
                  </a:lnTo>
                  <a:lnTo>
                    <a:pt x="109" y="240"/>
                  </a:lnTo>
                  <a:lnTo>
                    <a:pt x="107" y="238"/>
                  </a:lnTo>
                  <a:lnTo>
                    <a:pt x="107" y="235"/>
                  </a:lnTo>
                  <a:lnTo>
                    <a:pt x="109" y="235"/>
                  </a:lnTo>
                  <a:lnTo>
                    <a:pt x="109" y="233"/>
                  </a:lnTo>
                  <a:lnTo>
                    <a:pt x="111" y="233"/>
                  </a:lnTo>
                  <a:lnTo>
                    <a:pt x="113" y="235"/>
                  </a:lnTo>
                  <a:lnTo>
                    <a:pt x="113" y="233"/>
                  </a:lnTo>
                  <a:lnTo>
                    <a:pt x="115" y="231"/>
                  </a:lnTo>
                  <a:lnTo>
                    <a:pt x="113" y="231"/>
                  </a:lnTo>
                  <a:lnTo>
                    <a:pt x="113" y="233"/>
                  </a:lnTo>
                  <a:lnTo>
                    <a:pt x="111" y="233"/>
                  </a:lnTo>
                  <a:lnTo>
                    <a:pt x="109" y="233"/>
                  </a:lnTo>
                  <a:lnTo>
                    <a:pt x="107" y="233"/>
                  </a:lnTo>
                  <a:lnTo>
                    <a:pt x="105" y="233"/>
                  </a:lnTo>
                  <a:lnTo>
                    <a:pt x="105" y="229"/>
                  </a:lnTo>
                  <a:lnTo>
                    <a:pt x="105" y="227"/>
                  </a:lnTo>
                  <a:lnTo>
                    <a:pt x="104" y="224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2" y="218"/>
                  </a:lnTo>
                  <a:lnTo>
                    <a:pt x="104" y="220"/>
                  </a:lnTo>
                  <a:lnTo>
                    <a:pt x="104" y="222"/>
                  </a:lnTo>
                  <a:lnTo>
                    <a:pt x="104" y="224"/>
                  </a:lnTo>
                  <a:lnTo>
                    <a:pt x="105" y="225"/>
                  </a:lnTo>
                  <a:lnTo>
                    <a:pt x="107" y="225"/>
                  </a:lnTo>
                  <a:lnTo>
                    <a:pt x="107" y="224"/>
                  </a:lnTo>
                  <a:lnTo>
                    <a:pt x="105" y="224"/>
                  </a:lnTo>
                  <a:lnTo>
                    <a:pt x="105" y="222"/>
                  </a:lnTo>
                  <a:lnTo>
                    <a:pt x="105" y="220"/>
                  </a:lnTo>
                  <a:lnTo>
                    <a:pt x="104" y="220"/>
                  </a:lnTo>
                  <a:lnTo>
                    <a:pt x="104" y="218"/>
                  </a:lnTo>
                  <a:lnTo>
                    <a:pt x="102" y="216"/>
                  </a:lnTo>
                  <a:lnTo>
                    <a:pt x="102" y="214"/>
                  </a:lnTo>
                  <a:lnTo>
                    <a:pt x="102" y="213"/>
                  </a:lnTo>
                  <a:lnTo>
                    <a:pt x="104" y="213"/>
                  </a:lnTo>
                  <a:lnTo>
                    <a:pt x="104" y="211"/>
                  </a:lnTo>
                  <a:lnTo>
                    <a:pt x="102" y="211"/>
                  </a:lnTo>
                  <a:lnTo>
                    <a:pt x="102" y="209"/>
                  </a:lnTo>
                  <a:lnTo>
                    <a:pt x="102" y="205"/>
                  </a:lnTo>
                  <a:lnTo>
                    <a:pt x="102" y="203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0" y="194"/>
                  </a:lnTo>
                  <a:lnTo>
                    <a:pt x="100" y="192"/>
                  </a:lnTo>
                  <a:lnTo>
                    <a:pt x="100" y="189"/>
                  </a:lnTo>
                  <a:lnTo>
                    <a:pt x="100" y="187"/>
                  </a:lnTo>
                  <a:lnTo>
                    <a:pt x="100" y="185"/>
                  </a:lnTo>
                  <a:lnTo>
                    <a:pt x="100" y="179"/>
                  </a:lnTo>
                  <a:lnTo>
                    <a:pt x="100" y="177"/>
                  </a:lnTo>
                  <a:lnTo>
                    <a:pt x="100" y="176"/>
                  </a:lnTo>
                  <a:lnTo>
                    <a:pt x="100" y="172"/>
                  </a:lnTo>
                  <a:lnTo>
                    <a:pt x="100" y="170"/>
                  </a:lnTo>
                  <a:lnTo>
                    <a:pt x="100" y="172"/>
                  </a:lnTo>
                  <a:lnTo>
                    <a:pt x="100" y="174"/>
                  </a:lnTo>
                  <a:lnTo>
                    <a:pt x="100" y="176"/>
                  </a:lnTo>
                  <a:lnTo>
                    <a:pt x="100" y="177"/>
                  </a:lnTo>
                  <a:lnTo>
                    <a:pt x="100" y="179"/>
                  </a:lnTo>
                  <a:lnTo>
                    <a:pt x="102" y="177"/>
                  </a:lnTo>
                  <a:lnTo>
                    <a:pt x="102" y="176"/>
                  </a:lnTo>
                  <a:lnTo>
                    <a:pt x="102" y="174"/>
                  </a:lnTo>
                  <a:lnTo>
                    <a:pt x="102" y="170"/>
                  </a:lnTo>
                  <a:lnTo>
                    <a:pt x="100" y="166"/>
                  </a:lnTo>
                  <a:lnTo>
                    <a:pt x="100" y="165"/>
                  </a:lnTo>
                  <a:lnTo>
                    <a:pt x="100" y="163"/>
                  </a:lnTo>
                  <a:lnTo>
                    <a:pt x="102" y="163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5" y="163"/>
                  </a:lnTo>
                  <a:lnTo>
                    <a:pt x="105" y="161"/>
                  </a:lnTo>
                  <a:lnTo>
                    <a:pt x="102" y="161"/>
                  </a:lnTo>
                  <a:lnTo>
                    <a:pt x="102" y="159"/>
                  </a:lnTo>
                  <a:lnTo>
                    <a:pt x="102" y="157"/>
                  </a:lnTo>
                  <a:lnTo>
                    <a:pt x="102" y="155"/>
                  </a:lnTo>
                  <a:lnTo>
                    <a:pt x="102" y="153"/>
                  </a:lnTo>
                  <a:lnTo>
                    <a:pt x="104" y="152"/>
                  </a:lnTo>
                  <a:lnTo>
                    <a:pt x="105" y="152"/>
                  </a:lnTo>
                  <a:lnTo>
                    <a:pt x="105" y="150"/>
                  </a:lnTo>
                  <a:lnTo>
                    <a:pt x="107" y="148"/>
                  </a:lnTo>
                  <a:lnTo>
                    <a:pt x="107" y="146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1"/>
                  </a:lnTo>
                  <a:lnTo>
                    <a:pt x="107" y="139"/>
                  </a:lnTo>
                  <a:lnTo>
                    <a:pt x="107" y="137"/>
                  </a:lnTo>
                  <a:lnTo>
                    <a:pt x="107" y="135"/>
                  </a:lnTo>
                  <a:lnTo>
                    <a:pt x="107" y="133"/>
                  </a:lnTo>
                  <a:lnTo>
                    <a:pt x="107" y="131"/>
                  </a:lnTo>
                  <a:lnTo>
                    <a:pt x="105" y="129"/>
                  </a:lnTo>
                  <a:lnTo>
                    <a:pt x="105" y="128"/>
                  </a:lnTo>
                  <a:lnTo>
                    <a:pt x="105" y="126"/>
                  </a:lnTo>
                  <a:lnTo>
                    <a:pt x="104" y="126"/>
                  </a:lnTo>
                  <a:lnTo>
                    <a:pt x="104" y="124"/>
                  </a:lnTo>
                  <a:lnTo>
                    <a:pt x="102" y="122"/>
                  </a:lnTo>
                  <a:lnTo>
                    <a:pt x="100" y="120"/>
                  </a:lnTo>
                  <a:lnTo>
                    <a:pt x="98" y="118"/>
                  </a:lnTo>
                  <a:lnTo>
                    <a:pt x="98" y="117"/>
                  </a:lnTo>
                  <a:lnTo>
                    <a:pt x="96" y="117"/>
                  </a:lnTo>
                  <a:lnTo>
                    <a:pt x="94" y="117"/>
                  </a:lnTo>
                  <a:lnTo>
                    <a:pt x="92" y="117"/>
                  </a:lnTo>
                  <a:lnTo>
                    <a:pt x="89" y="117"/>
                  </a:lnTo>
                  <a:lnTo>
                    <a:pt x="89" y="115"/>
                  </a:lnTo>
                  <a:lnTo>
                    <a:pt x="87" y="115"/>
                  </a:lnTo>
                  <a:lnTo>
                    <a:pt x="85" y="113"/>
                  </a:lnTo>
                  <a:lnTo>
                    <a:pt x="85" y="111"/>
                  </a:lnTo>
                  <a:lnTo>
                    <a:pt x="83" y="109"/>
                  </a:lnTo>
                  <a:lnTo>
                    <a:pt x="83" y="107"/>
                  </a:lnTo>
                  <a:lnTo>
                    <a:pt x="83" y="105"/>
                  </a:lnTo>
                  <a:lnTo>
                    <a:pt x="85" y="105"/>
                  </a:lnTo>
                  <a:lnTo>
                    <a:pt x="85" y="104"/>
                  </a:lnTo>
                  <a:lnTo>
                    <a:pt x="83" y="104"/>
                  </a:lnTo>
                  <a:lnTo>
                    <a:pt x="83" y="102"/>
                  </a:lnTo>
                  <a:lnTo>
                    <a:pt x="83" y="100"/>
                  </a:lnTo>
                  <a:lnTo>
                    <a:pt x="83" y="98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3" y="91"/>
                  </a:lnTo>
                  <a:lnTo>
                    <a:pt x="83" y="89"/>
                  </a:lnTo>
                  <a:lnTo>
                    <a:pt x="81" y="87"/>
                  </a:lnTo>
                  <a:lnTo>
                    <a:pt x="81" y="85"/>
                  </a:lnTo>
                  <a:lnTo>
                    <a:pt x="80" y="83"/>
                  </a:lnTo>
                  <a:lnTo>
                    <a:pt x="80" y="81"/>
                  </a:lnTo>
                  <a:lnTo>
                    <a:pt x="80" y="80"/>
                  </a:lnTo>
                  <a:lnTo>
                    <a:pt x="80" y="78"/>
                  </a:lnTo>
                  <a:lnTo>
                    <a:pt x="80" y="74"/>
                  </a:lnTo>
                  <a:lnTo>
                    <a:pt x="78" y="74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7"/>
                  </a:lnTo>
                  <a:lnTo>
                    <a:pt x="78" y="65"/>
                  </a:lnTo>
                  <a:lnTo>
                    <a:pt x="78" y="63"/>
                  </a:lnTo>
                  <a:lnTo>
                    <a:pt x="78" y="61"/>
                  </a:lnTo>
                  <a:lnTo>
                    <a:pt x="78" y="59"/>
                  </a:lnTo>
                  <a:lnTo>
                    <a:pt x="78" y="57"/>
                  </a:lnTo>
                  <a:lnTo>
                    <a:pt x="78" y="56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52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3" y="56"/>
                  </a:lnTo>
                  <a:lnTo>
                    <a:pt x="81" y="57"/>
                  </a:lnTo>
                  <a:lnTo>
                    <a:pt x="81" y="59"/>
                  </a:lnTo>
                  <a:lnTo>
                    <a:pt x="83" y="59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3"/>
                  </a:lnTo>
                  <a:lnTo>
                    <a:pt x="85" y="65"/>
                  </a:lnTo>
                  <a:lnTo>
                    <a:pt x="87" y="65"/>
                  </a:lnTo>
                  <a:lnTo>
                    <a:pt x="89" y="65"/>
                  </a:lnTo>
                  <a:lnTo>
                    <a:pt x="89" y="67"/>
                  </a:lnTo>
                  <a:lnTo>
                    <a:pt x="89" y="68"/>
                  </a:lnTo>
                  <a:lnTo>
                    <a:pt x="89" y="67"/>
                  </a:lnTo>
                  <a:lnTo>
                    <a:pt x="91" y="67"/>
                  </a:lnTo>
                  <a:lnTo>
                    <a:pt x="91" y="65"/>
                  </a:lnTo>
                  <a:lnTo>
                    <a:pt x="89" y="67"/>
                  </a:lnTo>
                  <a:lnTo>
                    <a:pt x="91" y="65"/>
                  </a:lnTo>
                  <a:lnTo>
                    <a:pt x="89" y="65"/>
                  </a:lnTo>
                  <a:lnTo>
                    <a:pt x="87" y="65"/>
                  </a:lnTo>
                  <a:lnTo>
                    <a:pt x="85" y="63"/>
                  </a:lnTo>
                  <a:lnTo>
                    <a:pt x="87" y="61"/>
                  </a:lnTo>
                  <a:lnTo>
                    <a:pt x="87" y="59"/>
                  </a:lnTo>
                  <a:lnTo>
                    <a:pt x="85" y="59"/>
                  </a:lnTo>
                  <a:lnTo>
                    <a:pt x="83" y="59"/>
                  </a:lnTo>
                  <a:lnTo>
                    <a:pt x="83" y="57"/>
                  </a:lnTo>
                  <a:lnTo>
                    <a:pt x="83" y="56"/>
                  </a:lnTo>
                  <a:lnTo>
                    <a:pt x="83" y="54"/>
                  </a:lnTo>
                  <a:lnTo>
                    <a:pt x="81" y="52"/>
                  </a:lnTo>
                  <a:lnTo>
                    <a:pt x="81" y="50"/>
                  </a:lnTo>
                  <a:lnTo>
                    <a:pt x="80" y="50"/>
                  </a:lnTo>
                  <a:lnTo>
                    <a:pt x="78" y="48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81" y="41"/>
                  </a:lnTo>
                  <a:lnTo>
                    <a:pt x="81" y="39"/>
                  </a:lnTo>
                  <a:lnTo>
                    <a:pt x="81" y="37"/>
                  </a:lnTo>
                  <a:lnTo>
                    <a:pt x="83" y="37"/>
                  </a:lnTo>
                  <a:lnTo>
                    <a:pt x="83" y="33"/>
                  </a:lnTo>
                  <a:lnTo>
                    <a:pt x="85" y="32"/>
                  </a:lnTo>
                  <a:lnTo>
                    <a:pt x="89" y="24"/>
                  </a:lnTo>
                  <a:lnTo>
                    <a:pt x="91" y="22"/>
                  </a:lnTo>
                  <a:lnTo>
                    <a:pt x="91" y="24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2" y="19"/>
                  </a:lnTo>
                  <a:lnTo>
                    <a:pt x="94" y="15"/>
                  </a:lnTo>
                  <a:lnTo>
                    <a:pt x="94" y="13"/>
                  </a:lnTo>
                  <a:lnTo>
                    <a:pt x="96" y="9"/>
                  </a:lnTo>
                  <a:lnTo>
                    <a:pt x="96" y="8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0" y="8"/>
                  </a:lnTo>
                  <a:lnTo>
                    <a:pt x="102" y="8"/>
                  </a:lnTo>
                  <a:lnTo>
                    <a:pt x="102" y="9"/>
                  </a:lnTo>
                  <a:lnTo>
                    <a:pt x="102" y="11"/>
                  </a:lnTo>
                  <a:lnTo>
                    <a:pt x="102" y="9"/>
                  </a:lnTo>
                  <a:lnTo>
                    <a:pt x="105" y="9"/>
                  </a:lnTo>
                  <a:lnTo>
                    <a:pt x="105" y="8"/>
                  </a:lnTo>
                  <a:lnTo>
                    <a:pt x="105" y="4"/>
                  </a:lnTo>
                  <a:lnTo>
                    <a:pt x="107" y="4"/>
                  </a:lnTo>
                  <a:lnTo>
                    <a:pt x="107" y="2"/>
                  </a:lnTo>
                  <a:lnTo>
                    <a:pt x="105" y="2"/>
                  </a:lnTo>
                  <a:lnTo>
                    <a:pt x="105" y="4"/>
                  </a:lnTo>
                  <a:lnTo>
                    <a:pt x="105" y="6"/>
                  </a:lnTo>
                  <a:lnTo>
                    <a:pt x="105" y="8"/>
                  </a:lnTo>
                  <a:lnTo>
                    <a:pt x="104" y="8"/>
                  </a:lnTo>
                  <a:lnTo>
                    <a:pt x="104" y="9"/>
                  </a:lnTo>
                  <a:lnTo>
                    <a:pt x="104" y="8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2" y="2"/>
                  </a:lnTo>
                  <a:lnTo>
                    <a:pt x="10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5" name="Freeform 79"/>
            <p:cNvSpPr>
              <a:spLocks/>
            </p:cNvSpPr>
            <p:nvPr/>
          </p:nvSpPr>
          <p:spPr bwMode="auto">
            <a:xfrm>
              <a:off x="1899" y="1478"/>
              <a:ext cx="666" cy="476"/>
            </a:xfrm>
            <a:custGeom>
              <a:avLst/>
              <a:gdLst>
                <a:gd name="T0" fmla="*/ 18 w 666"/>
                <a:gd name="T1" fmla="*/ 452 h 476"/>
                <a:gd name="T2" fmla="*/ 26 w 666"/>
                <a:gd name="T3" fmla="*/ 434 h 476"/>
                <a:gd name="T4" fmla="*/ 29 w 666"/>
                <a:gd name="T5" fmla="*/ 424 h 476"/>
                <a:gd name="T6" fmla="*/ 42 w 666"/>
                <a:gd name="T7" fmla="*/ 410 h 476"/>
                <a:gd name="T8" fmla="*/ 61 w 666"/>
                <a:gd name="T9" fmla="*/ 382 h 476"/>
                <a:gd name="T10" fmla="*/ 75 w 666"/>
                <a:gd name="T11" fmla="*/ 356 h 476"/>
                <a:gd name="T12" fmla="*/ 90 w 666"/>
                <a:gd name="T13" fmla="*/ 332 h 476"/>
                <a:gd name="T14" fmla="*/ 101 w 666"/>
                <a:gd name="T15" fmla="*/ 316 h 476"/>
                <a:gd name="T16" fmla="*/ 114 w 666"/>
                <a:gd name="T17" fmla="*/ 303 h 476"/>
                <a:gd name="T18" fmla="*/ 114 w 666"/>
                <a:gd name="T19" fmla="*/ 282 h 476"/>
                <a:gd name="T20" fmla="*/ 110 w 666"/>
                <a:gd name="T21" fmla="*/ 258 h 476"/>
                <a:gd name="T22" fmla="*/ 122 w 666"/>
                <a:gd name="T23" fmla="*/ 260 h 476"/>
                <a:gd name="T24" fmla="*/ 122 w 666"/>
                <a:gd name="T25" fmla="*/ 234 h 476"/>
                <a:gd name="T26" fmla="*/ 114 w 666"/>
                <a:gd name="T27" fmla="*/ 216 h 476"/>
                <a:gd name="T28" fmla="*/ 109 w 666"/>
                <a:gd name="T29" fmla="*/ 194 h 476"/>
                <a:gd name="T30" fmla="*/ 116 w 666"/>
                <a:gd name="T31" fmla="*/ 171 h 476"/>
                <a:gd name="T32" fmla="*/ 123 w 666"/>
                <a:gd name="T33" fmla="*/ 159 h 476"/>
                <a:gd name="T34" fmla="*/ 147 w 666"/>
                <a:gd name="T35" fmla="*/ 157 h 476"/>
                <a:gd name="T36" fmla="*/ 177 w 666"/>
                <a:gd name="T37" fmla="*/ 162 h 476"/>
                <a:gd name="T38" fmla="*/ 205 w 666"/>
                <a:gd name="T39" fmla="*/ 162 h 476"/>
                <a:gd name="T40" fmla="*/ 219 w 666"/>
                <a:gd name="T41" fmla="*/ 168 h 476"/>
                <a:gd name="T42" fmla="*/ 231 w 666"/>
                <a:gd name="T43" fmla="*/ 166 h 476"/>
                <a:gd name="T44" fmla="*/ 251 w 666"/>
                <a:gd name="T45" fmla="*/ 153 h 476"/>
                <a:gd name="T46" fmla="*/ 275 w 666"/>
                <a:gd name="T47" fmla="*/ 142 h 476"/>
                <a:gd name="T48" fmla="*/ 295 w 666"/>
                <a:gd name="T49" fmla="*/ 125 h 476"/>
                <a:gd name="T50" fmla="*/ 312 w 666"/>
                <a:gd name="T51" fmla="*/ 107 h 476"/>
                <a:gd name="T52" fmla="*/ 325 w 666"/>
                <a:gd name="T53" fmla="*/ 99 h 476"/>
                <a:gd name="T54" fmla="*/ 347 w 666"/>
                <a:gd name="T55" fmla="*/ 87 h 476"/>
                <a:gd name="T56" fmla="*/ 352 w 666"/>
                <a:gd name="T57" fmla="*/ 111 h 476"/>
                <a:gd name="T58" fmla="*/ 352 w 666"/>
                <a:gd name="T59" fmla="*/ 127 h 476"/>
                <a:gd name="T60" fmla="*/ 356 w 666"/>
                <a:gd name="T61" fmla="*/ 140 h 476"/>
                <a:gd name="T62" fmla="*/ 367 w 666"/>
                <a:gd name="T63" fmla="*/ 131 h 476"/>
                <a:gd name="T64" fmla="*/ 386 w 666"/>
                <a:gd name="T65" fmla="*/ 116 h 476"/>
                <a:gd name="T66" fmla="*/ 384 w 666"/>
                <a:gd name="T67" fmla="*/ 111 h 476"/>
                <a:gd name="T68" fmla="*/ 378 w 666"/>
                <a:gd name="T69" fmla="*/ 114 h 476"/>
                <a:gd name="T70" fmla="*/ 376 w 666"/>
                <a:gd name="T71" fmla="*/ 99 h 476"/>
                <a:gd name="T72" fmla="*/ 406 w 666"/>
                <a:gd name="T73" fmla="*/ 98 h 476"/>
                <a:gd name="T74" fmla="*/ 430 w 666"/>
                <a:gd name="T75" fmla="*/ 92 h 476"/>
                <a:gd name="T76" fmla="*/ 434 w 666"/>
                <a:gd name="T77" fmla="*/ 111 h 476"/>
                <a:gd name="T78" fmla="*/ 436 w 666"/>
                <a:gd name="T79" fmla="*/ 116 h 476"/>
                <a:gd name="T80" fmla="*/ 441 w 666"/>
                <a:gd name="T81" fmla="*/ 114 h 476"/>
                <a:gd name="T82" fmla="*/ 452 w 666"/>
                <a:gd name="T83" fmla="*/ 94 h 476"/>
                <a:gd name="T84" fmla="*/ 450 w 666"/>
                <a:gd name="T85" fmla="*/ 70 h 476"/>
                <a:gd name="T86" fmla="*/ 454 w 666"/>
                <a:gd name="T87" fmla="*/ 59 h 476"/>
                <a:gd name="T88" fmla="*/ 463 w 666"/>
                <a:gd name="T89" fmla="*/ 42 h 476"/>
                <a:gd name="T90" fmla="*/ 474 w 666"/>
                <a:gd name="T91" fmla="*/ 53 h 476"/>
                <a:gd name="T92" fmla="*/ 491 w 666"/>
                <a:gd name="T93" fmla="*/ 62 h 476"/>
                <a:gd name="T94" fmla="*/ 500 w 666"/>
                <a:gd name="T95" fmla="*/ 55 h 476"/>
                <a:gd name="T96" fmla="*/ 513 w 666"/>
                <a:gd name="T97" fmla="*/ 46 h 476"/>
                <a:gd name="T98" fmla="*/ 530 w 666"/>
                <a:gd name="T99" fmla="*/ 44 h 476"/>
                <a:gd name="T100" fmla="*/ 594 w 666"/>
                <a:gd name="T101" fmla="*/ 24 h 476"/>
                <a:gd name="T102" fmla="*/ 629 w 666"/>
                <a:gd name="T103" fmla="*/ 37 h 476"/>
                <a:gd name="T104" fmla="*/ 633 w 666"/>
                <a:gd name="T105" fmla="*/ 64 h 476"/>
                <a:gd name="T106" fmla="*/ 646 w 666"/>
                <a:gd name="T107" fmla="*/ 85 h 476"/>
                <a:gd name="T108" fmla="*/ 661 w 666"/>
                <a:gd name="T109" fmla="*/ 75 h 476"/>
                <a:gd name="T110" fmla="*/ 652 w 666"/>
                <a:gd name="T111" fmla="*/ 57 h 476"/>
                <a:gd name="T112" fmla="*/ 646 w 666"/>
                <a:gd name="T113" fmla="*/ 50 h 476"/>
                <a:gd name="T114" fmla="*/ 655 w 666"/>
                <a:gd name="T115" fmla="*/ 33 h 476"/>
                <a:gd name="T116" fmla="*/ 641 w 666"/>
                <a:gd name="T117" fmla="*/ 24 h 476"/>
                <a:gd name="T118" fmla="*/ 652 w 666"/>
                <a:gd name="T119" fmla="*/ 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6" h="476">
                  <a:moveTo>
                    <a:pt x="0" y="476"/>
                  </a:moveTo>
                  <a:lnTo>
                    <a:pt x="2" y="474"/>
                  </a:lnTo>
                  <a:lnTo>
                    <a:pt x="3" y="472"/>
                  </a:lnTo>
                  <a:lnTo>
                    <a:pt x="5" y="471"/>
                  </a:lnTo>
                  <a:lnTo>
                    <a:pt x="7" y="469"/>
                  </a:lnTo>
                  <a:lnTo>
                    <a:pt x="7" y="467"/>
                  </a:lnTo>
                  <a:lnTo>
                    <a:pt x="9" y="465"/>
                  </a:lnTo>
                  <a:lnTo>
                    <a:pt x="11" y="461"/>
                  </a:lnTo>
                  <a:lnTo>
                    <a:pt x="14" y="458"/>
                  </a:lnTo>
                  <a:lnTo>
                    <a:pt x="14" y="456"/>
                  </a:lnTo>
                  <a:lnTo>
                    <a:pt x="14" y="458"/>
                  </a:lnTo>
                  <a:lnTo>
                    <a:pt x="13" y="460"/>
                  </a:lnTo>
                  <a:lnTo>
                    <a:pt x="13" y="461"/>
                  </a:lnTo>
                  <a:lnTo>
                    <a:pt x="14" y="460"/>
                  </a:lnTo>
                  <a:lnTo>
                    <a:pt x="16" y="456"/>
                  </a:lnTo>
                  <a:lnTo>
                    <a:pt x="18" y="454"/>
                  </a:lnTo>
                  <a:lnTo>
                    <a:pt x="18" y="452"/>
                  </a:lnTo>
                  <a:lnTo>
                    <a:pt x="20" y="450"/>
                  </a:lnTo>
                  <a:lnTo>
                    <a:pt x="20" y="448"/>
                  </a:lnTo>
                  <a:lnTo>
                    <a:pt x="22" y="447"/>
                  </a:lnTo>
                  <a:lnTo>
                    <a:pt x="22" y="445"/>
                  </a:lnTo>
                  <a:lnTo>
                    <a:pt x="22" y="443"/>
                  </a:lnTo>
                  <a:lnTo>
                    <a:pt x="22" y="439"/>
                  </a:lnTo>
                  <a:lnTo>
                    <a:pt x="22" y="437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6" y="436"/>
                  </a:lnTo>
                  <a:lnTo>
                    <a:pt x="26" y="434"/>
                  </a:lnTo>
                  <a:lnTo>
                    <a:pt x="27" y="436"/>
                  </a:lnTo>
                  <a:lnTo>
                    <a:pt x="27" y="437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7" y="432"/>
                  </a:lnTo>
                  <a:lnTo>
                    <a:pt x="26" y="434"/>
                  </a:lnTo>
                  <a:lnTo>
                    <a:pt x="24" y="434"/>
                  </a:lnTo>
                  <a:lnTo>
                    <a:pt x="24" y="436"/>
                  </a:lnTo>
                  <a:lnTo>
                    <a:pt x="22" y="436"/>
                  </a:lnTo>
                  <a:lnTo>
                    <a:pt x="22" y="437"/>
                  </a:lnTo>
                  <a:lnTo>
                    <a:pt x="22" y="436"/>
                  </a:lnTo>
                  <a:lnTo>
                    <a:pt x="22" y="434"/>
                  </a:lnTo>
                  <a:lnTo>
                    <a:pt x="22" y="432"/>
                  </a:lnTo>
                  <a:lnTo>
                    <a:pt x="22" y="430"/>
                  </a:lnTo>
                  <a:lnTo>
                    <a:pt x="24" y="430"/>
                  </a:lnTo>
                  <a:lnTo>
                    <a:pt x="24" y="428"/>
                  </a:lnTo>
                  <a:lnTo>
                    <a:pt x="26" y="428"/>
                  </a:lnTo>
                  <a:lnTo>
                    <a:pt x="27" y="428"/>
                  </a:lnTo>
                  <a:lnTo>
                    <a:pt x="27" y="426"/>
                  </a:lnTo>
                  <a:lnTo>
                    <a:pt x="29" y="426"/>
                  </a:lnTo>
                  <a:lnTo>
                    <a:pt x="27" y="426"/>
                  </a:lnTo>
                  <a:lnTo>
                    <a:pt x="27" y="424"/>
                  </a:lnTo>
                  <a:lnTo>
                    <a:pt x="29" y="424"/>
                  </a:lnTo>
                  <a:lnTo>
                    <a:pt x="29" y="423"/>
                  </a:lnTo>
                  <a:lnTo>
                    <a:pt x="29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3" y="415"/>
                  </a:lnTo>
                  <a:lnTo>
                    <a:pt x="35" y="413"/>
                  </a:lnTo>
                  <a:lnTo>
                    <a:pt x="35" y="412"/>
                  </a:lnTo>
                  <a:lnTo>
                    <a:pt x="37" y="412"/>
                  </a:lnTo>
                  <a:lnTo>
                    <a:pt x="35" y="412"/>
                  </a:lnTo>
                  <a:lnTo>
                    <a:pt x="35" y="413"/>
                  </a:lnTo>
                  <a:lnTo>
                    <a:pt x="35" y="415"/>
                  </a:lnTo>
                  <a:lnTo>
                    <a:pt x="37" y="415"/>
                  </a:lnTo>
                  <a:lnTo>
                    <a:pt x="38" y="415"/>
                  </a:lnTo>
                  <a:lnTo>
                    <a:pt x="38" y="413"/>
                  </a:lnTo>
                  <a:lnTo>
                    <a:pt x="40" y="413"/>
                  </a:lnTo>
                  <a:lnTo>
                    <a:pt x="40" y="412"/>
                  </a:lnTo>
                  <a:lnTo>
                    <a:pt x="42" y="410"/>
                  </a:lnTo>
                  <a:lnTo>
                    <a:pt x="44" y="408"/>
                  </a:lnTo>
                  <a:lnTo>
                    <a:pt x="44" y="406"/>
                  </a:lnTo>
                  <a:lnTo>
                    <a:pt x="46" y="406"/>
                  </a:lnTo>
                  <a:lnTo>
                    <a:pt x="46" y="404"/>
                  </a:lnTo>
                  <a:lnTo>
                    <a:pt x="48" y="402"/>
                  </a:lnTo>
                  <a:lnTo>
                    <a:pt x="48" y="400"/>
                  </a:lnTo>
                  <a:lnTo>
                    <a:pt x="50" y="399"/>
                  </a:lnTo>
                  <a:lnTo>
                    <a:pt x="50" y="397"/>
                  </a:lnTo>
                  <a:lnTo>
                    <a:pt x="51" y="395"/>
                  </a:lnTo>
                  <a:lnTo>
                    <a:pt x="53" y="395"/>
                  </a:lnTo>
                  <a:lnTo>
                    <a:pt x="55" y="393"/>
                  </a:lnTo>
                  <a:lnTo>
                    <a:pt x="55" y="391"/>
                  </a:lnTo>
                  <a:lnTo>
                    <a:pt x="57" y="389"/>
                  </a:lnTo>
                  <a:lnTo>
                    <a:pt x="57" y="388"/>
                  </a:lnTo>
                  <a:lnTo>
                    <a:pt x="59" y="386"/>
                  </a:lnTo>
                  <a:lnTo>
                    <a:pt x="59" y="384"/>
                  </a:lnTo>
                  <a:lnTo>
                    <a:pt x="61" y="382"/>
                  </a:lnTo>
                  <a:lnTo>
                    <a:pt x="61" y="380"/>
                  </a:lnTo>
                  <a:lnTo>
                    <a:pt x="62" y="378"/>
                  </a:lnTo>
                  <a:lnTo>
                    <a:pt x="62" y="376"/>
                  </a:lnTo>
                  <a:lnTo>
                    <a:pt x="64" y="376"/>
                  </a:lnTo>
                  <a:lnTo>
                    <a:pt x="64" y="375"/>
                  </a:lnTo>
                  <a:lnTo>
                    <a:pt x="64" y="373"/>
                  </a:lnTo>
                  <a:lnTo>
                    <a:pt x="66" y="371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7"/>
                  </a:lnTo>
                  <a:lnTo>
                    <a:pt x="70" y="365"/>
                  </a:lnTo>
                  <a:lnTo>
                    <a:pt x="72" y="364"/>
                  </a:lnTo>
                  <a:lnTo>
                    <a:pt x="74" y="362"/>
                  </a:lnTo>
                  <a:lnTo>
                    <a:pt x="74" y="360"/>
                  </a:lnTo>
                  <a:lnTo>
                    <a:pt x="74" y="358"/>
                  </a:lnTo>
                  <a:lnTo>
                    <a:pt x="75" y="356"/>
                  </a:lnTo>
                  <a:lnTo>
                    <a:pt x="75" y="354"/>
                  </a:lnTo>
                  <a:lnTo>
                    <a:pt x="77" y="354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9" y="349"/>
                  </a:lnTo>
                  <a:lnTo>
                    <a:pt x="81" y="349"/>
                  </a:lnTo>
                  <a:lnTo>
                    <a:pt x="81" y="347"/>
                  </a:lnTo>
                  <a:lnTo>
                    <a:pt x="81" y="345"/>
                  </a:lnTo>
                  <a:lnTo>
                    <a:pt x="83" y="345"/>
                  </a:lnTo>
                  <a:lnTo>
                    <a:pt x="83" y="343"/>
                  </a:lnTo>
                  <a:lnTo>
                    <a:pt x="83" y="341"/>
                  </a:lnTo>
                  <a:lnTo>
                    <a:pt x="85" y="341"/>
                  </a:lnTo>
                  <a:lnTo>
                    <a:pt x="86" y="340"/>
                  </a:lnTo>
                  <a:lnTo>
                    <a:pt x="88" y="338"/>
                  </a:lnTo>
                  <a:lnTo>
                    <a:pt x="88" y="336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0"/>
                  </a:lnTo>
                  <a:lnTo>
                    <a:pt x="92" y="327"/>
                  </a:lnTo>
                  <a:lnTo>
                    <a:pt x="92" y="325"/>
                  </a:lnTo>
                  <a:lnTo>
                    <a:pt x="94" y="325"/>
                  </a:lnTo>
                  <a:lnTo>
                    <a:pt x="94" y="327"/>
                  </a:lnTo>
                  <a:lnTo>
                    <a:pt x="92" y="327"/>
                  </a:lnTo>
                  <a:lnTo>
                    <a:pt x="94" y="327"/>
                  </a:lnTo>
                  <a:lnTo>
                    <a:pt x="96" y="327"/>
                  </a:lnTo>
                  <a:lnTo>
                    <a:pt x="96" y="325"/>
                  </a:lnTo>
                  <a:lnTo>
                    <a:pt x="98" y="325"/>
                  </a:lnTo>
                  <a:lnTo>
                    <a:pt x="98" y="323"/>
                  </a:lnTo>
                  <a:lnTo>
                    <a:pt x="99" y="323"/>
                  </a:lnTo>
                  <a:lnTo>
                    <a:pt x="99" y="321"/>
                  </a:lnTo>
                  <a:lnTo>
                    <a:pt x="101" y="321"/>
                  </a:lnTo>
                  <a:lnTo>
                    <a:pt x="101" y="319"/>
                  </a:lnTo>
                  <a:lnTo>
                    <a:pt x="101" y="317"/>
                  </a:lnTo>
                  <a:lnTo>
                    <a:pt x="101" y="316"/>
                  </a:lnTo>
                  <a:lnTo>
                    <a:pt x="103" y="316"/>
                  </a:lnTo>
                  <a:lnTo>
                    <a:pt x="103" y="314"/>
                  </a:lnTo>
                  <a:lnTo>
                    <a:pt x="105" y="314"/>
                  </a:lnTo>
                  <a:lnTo>
                    <a:pt x="105" y="312"/>
                  </a:lnTo>
                  <a:lnTo>
                    <a:pt x="107" y="312"/>
                  </a:lnTo>
                  <a:lnTo>
                    <a:pt x="107" y="310"/>
                  </a:lnTo>
                  <a:lnTo>
                    <a:pt x="109" y="310"/>
                  </a:lnTo>
                  <a:lnTo>
                    <a:pt x="109" y="308"/>
                  </a:lnTo>
                  <a:lnTo>
                    <a:pt x="110" y="308"/>
                  </a:lnTo>
                  <a:lnTo>
                    <a:pt x="110" y="306"/>
                  </a:lnTo>
                  <a:lnTo>
                    <a:pt x="110" y="308"/>
                  </a:lnTo>
                  <a:lnTo>
                    <a:pt x="112" y="306"/>
                  </a:lnTo>
                  <a:lnTo>
                    <a:pt x="114" y="306"/>
                  </a:lnTo>
                  <a:lnTo>
                    <a:pt x="114" y="304"/>
                  </a:lnTo>
                  <a:lnTo>
                    <a:pt x="114" y="303"/>
                  </a:lnTo>
                  <a:lnTo>
                    <a:pt x="116" y="303"/>
                  </a:lnTo>
                  <a:lnTo>
                    <a:pt x="114" y="303"/>
                  </a:lnTo>
                  <a:lnTo>
                    <a:pt x="116" y="303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6" y="301"/>
                  </a:lnTo>
                  <a:lnTo>
                    <a:pt x="116" y="299"/>
                  </a:lnTo>
                  <a:lnTo>
                    <a:pt x="116" y="297"/>
                  </a:lnTo>
                  <a:lnTo>
                    <a:pt x="116" y="295"/>
                  </a:lnTo>
                  <a:lnTo>
                    <a:pt x="116" y="293"/>
                  </a:lnTo>
                  <a:lnTo>
                    <a:pt x="118" y="293"/>
                  </a:lnTo>
                  <a:lnTo>
                    <a:pt x="118" y="291"/>
                  </a:lnTo>
                  <a:lnTo>
                    <a:pt x="118" y="290"/>
                  </a:lnTo>
                  <a:lnTo>
                    <a:pt x="116" y="290"/>
                  </a:lnTo>
                  <a:lnTo>
                    <a:pt x="116" y="288"/>
                  </a:lnTo>
                  <a:lnTo>
                    <a:pt x="116" y="286"/>
                  </a:lnTo>
                  <a:lnTo>
                    <a:pt x="116" y="284"/>
                  </a:lnTo>
                  <a:lnTo>
                    <a:pt x="116" y="282"/>
                  </a:lnTo>
                  <a:lnTo>
                    <a:pt x="114" y="282"/>
                  </a:lnTo>
                  <a:lnTo>
                    <a:pt x="114" y="280"/>
                  </a:lnTo>
                  <a:lnTo>
                    <a:pt x="114" y="279"/>
                  </a:lnTo>
                  <a:lnTo>
                    <a:pt x="114" y="277"/>
                  </a:lnTo>
                  <a:lnTo>
                    <a:pt x="112" y="277"/>
                  </a:lnTo>
                  <a:lnTo>
                    <a:pt x="112" y="275"/>
                  </a:lnTo>
                  <a:lnTo>
                    <a:pt x="112" y="273"/>
                  </a:lnTo>
                  <a:lnTo>
                    <a:pt x="110" y="273"/>
                  </a:lnTo>
                  <a:lnTo>
                    <a:pt x="110" y="271"/>
                  </a:lnTo>
                  <a:lnTo>
                    <a:pt x="110" y="269"/>
                  </a:lnTo>
                  <a:lnTo>
                    <a:pt x="109" y="269"/>
                  </a:lnTo>
                  <a:lnTo>
                    <a:pt x="109" y="267"/>
                  </a:lnTo>
                  <a:lnTo>
                    <a:pt x="109" y="266"/>
                  </a:lnTo>
                  <a:lnTo>
                    <a:pt x="109" y="264"/>
                  </a:lnTo>
                  <a:lnTo>
                    <a:pt x="109" y="262"/>
                  </a:lnTo>
                  <a:lnTo>
                    <a:pt x="110" y="262"/>
                  </a:lnTo>
                  <a:lnTo>
                    <a:pt x="110" y="260"/>
                  </a:lnTo>
                  <a:lnTo>
                    <a:pt x="110" y="258"/>
                  </a:lnTo>
                  <a:lnTo>
                    <a:pt x="112" y="258"/>
                  </a:lnTo>
                  <a:lnTo>
                    <a:pt x="112" y="256"/>
                  </a:lnTo>
                  <a:lnTo>
                    <a:pt x="112" y="258"/>
                  </a:lnTo>
                  <a:lnTo>
                    <a:pt x="114" y="258"/>
                  </a:lnTo>
                  <a:lnTo>
                    <a:pt x="114" y="260"/>
                  </a:lnTo>
                  <a:lnTo>
                    <a:pt x="112" y="260"/>
                  </a:lnTo>
                  <a:lnTo>
                    <a:pt x="112" y="262"/>
                  </a:lnTo>
                  <a:lnTo>
                    <a:pt x="112" y="264"/>
                  </a:lnTo>
                  <a:lnTo>
                    <a:pt x="112" y="266"/>
                  </a:lnTo>
                  <a:lnTo>
                    <a:pt x="114" y="266"/>
                  </a:lnTo>
                  <a:lnTo>
                    <a:pt x="114" y="264"/>
                  </a:lnTo>
                  <a:lnTo>
                    <a:pt x="114" y="262"/>
                  </a:lnTo>
                  <a:lnTo>
                    <a:pt x="116" y="262"/>
                  </a:lnTo>
                  <a:lnTo>
                    <a:pt x="118" y="262"/>
                  </a:lnTo>
                  <a:lnTo>
                    <a:pt x="118" y="260"/>
                  </a:lnTo>
                  <a:lnTo>
                    <a:pt x="120" y="260"/>
                  </a:lnTo>
                  <a:lnTo>
                    <a:pt x="122" y="260"/>
                  </a:lnTo>
                  <a:lnTo>
                    <a:pt x="122" y="258"/>
                  </a:lnTo>
                  <a:lnTo>
                    <a:pt x="123" y="258"/>
                  </a:lnTo>
                  <a:lnTo>
                    <a:pt x="123" y="256"/>
                  </a:lnTo>
                  <a:lnTo>
                    <a:pt x="123" y="255"/>
                  </a:lnTo>
                  <a:lnTo>
                    <a:pt x="123" y="253"/>
                  </a:lnTo>
                  <a:lnTo>
                    <a:pt x="123" y="251"/>
                  </a:lnTo>
                  <a:lnTo>
                    <a:pt x="125" y="249"/>
                  </a:lnTo>
                  <a:lnTo>
                    <a:pt x="125" y="247"/>
                  </a:lnTo>
                  <a:lnTo>
                    <a:pt x="125" y="245"/>
                  </a:lnTo>
                  <a:lnTo>
                    <a:pt x="125" y="243"/>
                  </a:lnTo>
                  <a:lnTo>
                    <a:pt x="125" y="242"/>
                  </a:lnTo>
                  <a:lnTo>
                    <a:pt x="125" y="240"/>
                  </a:lnTo>
                  <a:lnTo>
                    <a:pt x="123" y="240"/>
                  </a:lnTo>
                  <a:lnTo>
                    <a:pt x="123" y="238"/>
                  </a:lnTo>
                  <a:lnTo>
                    <a:pt x="123" y="236"/>
                  </a:lnTo>
                  <a:lnTo>
                    <a:pt x="122" y="236"/>
                  </a:lnTo>
                  <a:lnTo>
                    <a:pt x="122" y="234"/>
                  </a:lnTo>
                  <a:lnTo>
                    <a:pt x="120" y="234"/>
                  </a:lnTo>
                  <a:lnTo>
                    <a:pt x="120" y="232"/>
                  </a:lnTo>
                  <a:lnTo>
                    <a:pt x="120" y="231"/>
                  </a:lnTo>
                  <a:lnTo>
                    <a:pt x="118" y="229"/>
                  </a:lnTo>
                  <a:lnTo>
                    <a:pt x="118" y="227"/>
                  </a:lnTo>
                  <a:lnTo>
                    <a:pt x="118" y="229"/>
                  </a:lnTo>
                  <a:lnTo>
                    <a:pt x="118" y="227"/>
                  </a:lnTo>
                  <a:lnTo>
                    <a:pt x="118" y="225"/>
                  </a:lnTo>
                  <a:lnTo>
                    <a:pt x="116" y="225"/>
                  </a:lnTo>
                  <a:lnTo>
                    <a:pt x="118" y="225"/>
                  </a:lnTo>
                  <a:lnTo>
                    <a:pt x="116" y="225"/>
                  </a:lnTo>
                  <a:lnTo>
                    <a:pt x="116" y="223"/>
                  </a:lnTo>
                  <a:lnTo>
                    <a:pt x="116" y="221"/>
                  </a:lnTo>
                  <a:lnTo>
                    <a:pt x="114" y="221"/>
                  </a:lnTo>
                  <a:lnTo>
                    <a:pt x="114" y="219"/>
                  </a:lnTo>
                  <a:lnTo>
                    <a:pt x="114" y="218"/>
                  </a:lnTo>
                  <a:lnTo>
                    <a:pt x="114" y="216"/>
                  </a:lnTo>
                  <a:lnTo>
                    <a:pt x="112" y="216"/>
                  </a:lnTo>
                  <a:lnTo>
                    <a:pt x="112" y="214"/>
                  </a:lnTo>
                  <a:lnTo>
                    <a:pt x="112" y="212"/>
                  </a:lnTo>
                  <a:lnTo>
                    <a:pt x="110" y="212"/>
                  </a:lnTo>
                  <a:lnTo>
                    <a:pt x="110" y="210"/>
                  </a:lnTo>
                  <a:lnTo>
                    <a:pt x="109" y="210"/>
                  </a:lnTo>
                  <a:lnTo>
                    <a:pt x="109" y="208"/>
                  </a:lnTo>
                  <a:lnTo>
                    <a:pt x="107" y="207"/>
                  </a:lnTo>
                  <a:lnTo>
                    <a:pt x="107" y="205"/>
                  </a:lnTo>
                  <a:lnTo>
                    <a:pt x="107" y="203"/>
                  </a:lnTo>
                  <a:lnTo>
                    <a:pt x="107" y="201"/>
                  </a:lnTo>
                  <a:lnTo>
                    <a:pt x="107" y="199"/>
                  </a:lnTo>
                  <a:lnTo>
                    <a:pt x="109" y="199"/>
                  </a:lnTo>
                  <a:lnTo>
                    <a:pt x="109" y="197"/>
                  </a:lnTo>
                  <a:lnTo>
                    <a:pt x="107" y="197"/>
                  </a:lnTo>
                  <a:lnTo>
                    <a:pt x="107" y="195"/>
                  </a:lnTo>
                  <a:lnTo>
                    <a:pt x="109" y="194"/>
                  </a:lnTo>
                  <a:lnTo>
                    <a:pt x="109" y="192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2" y="190"/>
                  </a:lnTo>
                  <a:lnTo>
                    <a:pt x="112" y="188"/>
                  </a:lnTo>
                  <a:lnTo>
                    <a:pt x="114" y="188"/>
                  </a:lnTo>
                  <a:lnTo>
                    <a:pt x="114" y="186"/>
                  </a:lnTo>
                  <a:lnTo>
                    <a:pt x="114" y="184"/>
                  </a:lnTo>
                  <a:lnTo>
                    <a:pt x="116" y="184"/>
                  </a:lnTo>
                  <a:lnTo>
                    <a:pt x="116" y="183"/>
                  </a:lnTo>
                  <a:lnTo>
                    <a:pt x="116" y="181"/>
                  </a:lnTo>
                  <a:lnTo>
                    <a:pt x="116" y="179"/>
                  </a:lnTo>
                  <a:lnTo>
                    <a:pt x="118" y="177"/>
                  </a:lnTo>
                  <a:lnTo>
                    <a:pt x="118" y="175"/>
                  </a:lnTo>
                  <a:lnTo>
                    <a:pt x="118" y="173"/>
                  </a:lnTo>
                  <a:lnTo>
                    <a:pt x="116" y="173"/>
                  </a:lnTo>
                  <a:lnTo>
                    <a:pt x="116" y="171"/>
                  </a:lnTo>
                  <a:lnTo>
                    <a:pt x="118" y="171"/>
                  </a:lnTo>
                  <a:lnTo>
                    <a:pt x="118" y="170"/>
                  </a:lnTo>
                  <a:lnTo>
                    <a:pt x="120" y="170"/>
                  </a:lnTo>
                  <a:lnTo>
                    <a:pt x="120" y="168"/>
                  </a:lnTo>
                  <a:lnTo>
                    <a:pt x="118" y="168"/>
                  </a:lnTo>
                  <a:lnTo>
                    <a:pt x="120" y="168"/>
                  </a:lnTo>
                  <a:lnTo>
                    <a:pt x="120" y="166"/>
                  </a:lnTo>
                  <a:lnTo>
                    <a:pt x="118" y="166"/>
                  </a:lnTo>
                  <a:lnTo>
                    <a:pt x="118" y="164"/>
                  </a:lnTo>
                  <a:lnTo>
                    <a:pt x="118" y="162"/>
                  </a:lnTo>
                  <a:lnTo>
                    <a:pt x="118" y="160"/>
                  </a:lnTo>
                  <a:lnTo>
                    <a:pt x="118" y="159"/>
                  </a:lnTo>
                  <a:lnTo>
                    <a:pt x="120" y="159"/>
                  </a:lnTo>
                  <a:lnTo>
                    <a:pt x="122" y="159"/>
                  </a:lnTo>
                  <a:lnTo>
                    <a:pt x="122" y="157"/>
                  </a:lnTo>
                  <a:lnTo>
                    <a:pt x="122" y="159"/>
                  </a:lnTo>
                  <a:lnTo>
                    <a:pt x="123" y="159"/>
                  </a:lnTo>
                  <a:lnTo>
                    <a:pt x="123" y="157"/>
                  </a:lnTo>
                  <a:lnTo>
                    <a:pt x="122" y="157"/>
                  </a:lnTo>
                  <a:lnTo>
                    <a:pt x="123" y="157"/>
                  </a:lnTo>
                  <a:lnTo>
                    <a:pt x="125" y="157"/>
                  </a:lnTo>
                  <a:lnTo>
                    <a:pt x="127" y="157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3" y="157"/>
                  </a:lnTo>
                  <a:lnTo>
                    <a:pt x="133" y="155"/>
                  </a:lnTo>
                  <a:lnTo>
                    <a:pt x="134" y="157"/>
                  </a:lnTo>
                  <a:lnTo>
                    <a:pt x="136" y="157"/>
                  </a:lnTo>
                  <a:lnTo>
                    <a:pt x="138" y="157"/>
                  </a:lnTo>
                  <a:lnTo>
                    <a:pt x="140" y="157"/>
                  </a:lnTo>
                  <a:lnTo>
                    <a:pt x="142" y="157"/>
                  </a:lnTo>
                  <a:lnTo>
                    <a:pt x="144" y="157"/>
                  </a:lnTo>
                  <a:lnTo>
                    <a:pt x="146" y="157"/>
                  </a:lnTo>
                  <a:lnTo>
                    <a:pt x="147" y="157"/>
                  </a:lnTo>
                  <a:lnTo>
                    <a:pt x="149" y="159"/>
                  </a:lnTo>
                  <a:lnTo>
                    <a:pt x="151" y="159"/>
                  </a:lnTo>
                  <a:lnTo>
                    <a:pt x="153" y="159"/>
                  </a:lnTo>
                  <a:lnTo>
                    <a:pt x="155" y="159"/>
                  </a:lnTo>
                  <a:lnTo>
                    <a:pt x="157" y="159"/>
                  </a:lnTo>
                  <a:lnTo>
                    <a:pt x="158" y="159"/>
                  </a:lnTo>
                  <a:lnTo>
                    <a:pt x="160" y="159"/>
                  </a:lnTo>
                  <a:lnTo>
                    <a:pt x="162" y="159"/>
                  </a:lnTo>
                  <a:lnTo>
                    <a:pt x="164" y="159"/>
                  </a:lnTo>
                  <a:lnTo>
                    <a:pt x="166" y="159"/>
                  </a:lnTo>
                  <a:lnTo>
                    <a:pt x="168" y="159"/>
                  </a:lnTo>
                  <a:lnTo>
                    <a:pt x="170" y="160"/>
                  </a:lnTo>
                  <a:lnTo>
                    <a:pt x="171" y="160"/>
                  </a:lnTo>
                  <a:lnTo>
                    <a:pt x="173" y="160"/>
                  </a:lnTo>
                  <a:lnTo>
                    <a:pt x="175" y="160"/>
                  </a:lnTo>
                  <a:lnTo>
                    <a:pt x="177" y="160"/>
                  </a:lnTo>
                  <a:lnTo>
                    <a:pt x="177" y="162"/>
                  </a:lnTo>
                  <a:lnTo>
                    <a:pt x="177" y="160"/>
                  </a:lnTo>
                  <a:lnTo>
                    <a:pt x="179" y="160"/>
                  </a:lnTo>
                  <a:lnTo>
                    <a:pt x="181" y="160"/>
                  </a:lnTo>
                  <a:lnTo>
                    <a:pt x="183" y="160"/>
                  </a:lnTo>
                  <a:lnTo>
                    <a:pt x="184" y="160"/>
                  </a:lnTo>
                  <a:lnTo>
                    <a:pt x="186" y="160"/>
                  </a:lnTo>
                  <a:lnTo>
                    <a:pt x="188" y="160"/>
                  </a:lnTo>
                  <a:lnTo>
                    <a:pt x="188" y="162"/>
                  </a:lnTo>
                  <a:lnTo>
                    <a:pt x="190" y="162"/>
                  </a:lnTo>
                  <a:lnTo>
                    <a:pt x="192" y="162"/>
                  </a:lnTo>
                  <a:lnTo>
                    <a:pt x="194" y="162"/>
                  </a:lnTo>
                  <a:lnTo>
                    <a:pt x="195" y="162"/>
                  </a:lnTo>
                  <a:lnTo>
                    <a:pt x="197" y="162"/>
                  </a:lnTo>
                  <a:lnTo>
                    <a:pt x="199" y="162"/>
                  </a:lnTo>
                  <a:lnTo>
                    <a:pt x="201" y="162"/>
                  </a:lnTo>
                  <a:lnTo>
                    <a:pt x="203" y="162"/>
                  </a:lnTo>
                  <a:lnTo>
                    <a:pt x="205" y="162"/>
                  </a:lnTo>
                  <a:lnTo>
                    <a:pt x="207" y="162"/>
                  </a:lnTo>
                  <a:lnTo>
                    <a:pt x="208" y="162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2" y="160"/>
                  </a:lnTo>
                  <a:lnTo>
                    <a:pt x="214" y="160"/>
                  </a:lnTo>
                  <a:lnTo>
                    <a:pt x="214" y="162"/>
                  </a:lnTo>
                  <a:lnTo>
                    <a:pt x="216" y="162"/>
                  </a:lnTo>
                  <a:lnTo>
                    <a:pt x="218" y="162"/>
                  </a:lnTo>
                  <a:lnTo>
                    <a:pt x="218" y="164"/>
                  </a:lnTo>
                  <a:lnTo>
                    <a:pt x="219" y="164"/>
                  </a:lnTo>
                  <a:lnTo>
                    <a:pt x="219" y="166"/>
                  </a:lnTo>
                  <a:lnTo>
                    <a:pt x="218" y="166"/>
                  </a:lnTo>
                  <a:lnTo>
                    <a:pt x="218" y="168"/>
                  </a:lnTo>
                  <a:lnTo>
                    <a:pt x="216" y="168"/>
                  </a:lnTo>
                  <a:lnTo>
                    <a:pt x="218" y="168"/>
                  </a:lnTo>
                  <a:lnTo>
                    <a:pt x="219" y="168"/>
                  </a:lnTo>
                  <a:lnTo>
                    <a:pt x="219" y="170"/>
                  </a:lnTo>
                  <a:lnTo>
                    <a:pt x="219" y="168"/>
                  </a:lnTo>
                  <a:lnTo>
                    <a:pt x="219" y="170"/>
                  </a:lnTo>
                  <a:lnTo>
                    <a:pt x="221" y="170"/>
                  </a:lnTo>
                  <a:lnTo>
                    <a:pt x="221" y="168"/>
                  </a:lnTo>
                  <a:lnTo>
                    <a:pt x="223" y="168"/>
                  </a:lnTo>
                  <a:lnTo>
                    <a:pt x="223" y="170"/>
                  </a:lnTo>
                  <a:lnTo>
                    <a:pt x="223" y="168"/>
                  </a:lnTo>
                  <a:lnTo>
                    <a:pt x="225" y="168"/>
                  </a:lnTo>
                  <a:lnTo>
                    <a:pt x="225" y="166"/>
                  </a:lnTo>
                  <a:lnTo>
                    <a:pt x="227" y="166"/>
                  </a:lnTo>
                  <a:lnTo>
                    <a:pt x="229" y="166"/>
                  </a:lnTo>
                  <a:lnTo>
                    <a:pt x="227" y="166"/>
                  </a:lnTo>
                  <a:lnTo>
                    <a:pt x="229" y="166"/>
                  </a:lnTo>
                  <a:lnTo>
                    <a:pt x="231" y="166"/>
                  </a:lnTo>
                  <a:lnTo>
                    <a:pt x="229" y="166"/>
                  </a:lnTo>
                  <a:lnTo>
                    <a:pt x="231" y="166"/>
                  </a:lnTo>
                  <a:lnTo>
                    <a:pt x="232" y="166"/>
                  </a:lnTo>
                  <a:lnTo>
                    <a:pt x="234" y="166"/>
                  </a:lnTo>
                  <a:lnTo>
                    <a:pt x="234" y="164"/>
                  </a:lnTo>
                  <a:lnTo>
                    <a:pt x="236" y="164"/>
                  </a:lnTo>
                  <a:lnTo>
                    <a:pt x="238" y="164"/>
                  </a:lnTo>
                  <a:lnTo>
                    <a:pt x="238" y="162"/>
                  </a:lnTo>
                  <a:lnTo>
                    <a:pt x="238" y="160"/>
                  </a:lnTo>
                  <a:lnTo>
                    <a:pt x="240" y="160"/>
                  </a:lnTo>
                  <a:lnTo>
                    <a:pt x="240" y="159"/>
                  </a:lnTo>
                  <a:lnTo>
                    <a:pt x="242" y="159"/>
                  </a:lnTo>
                  <a:lnTo>
                    <a:pt x="242" y="157"/>
                  </a:lnTo>
                  <a:lnTo>
                    <a:pt x="243" y="157"/>
                  </a:lnTo>
                  <a:lnTo>
                    <a:pt x="245" y="157"/>
                  </a:lnTo>
                  <a:lnTo>
                    <a:pt x="245" y="155"/>
                  </a:lnTo>
                  <a:lnTo>
                    <a:pt x="247" y="155"/>
                  </a:lnTo>
                  <a:lnTo>
                    <a:pt x="249" y="153"/>
                  </a:lnTo>
                  <a:lnTo>
                    <a:pt x="251" y="153"/>
                  </a:lnTo>
                  <a:lnTo>
                    <a:pt x="253" y="153"/>
                  </a:lnTo>
                  <a:lnTo>
                    <a:pt x="255" y="151"/>
                  </a:lnTo>
                  <a:lnTo>
                    <a:pt x="258" y="153"/>
                  </a:lnTo>
                  <a:lnTo>
                    <a:pt x="260" y="153"/>
                  </a:lnTo>
                  <a:lnTo>
                    <a:pt x="260" y="151"/>
                  </a:lnTo>
                  <a:lnTo>
                    <a:pt x="262" y="151"/>
                  </a:lnTo>
                  <a:lnTo>
                    <a:pt x="262" y="149"/>
                  </a:lnTo>
                  <a:lnTo>
                    <a:pt x="264" y="149"/>
                  </a:lnTo>
                  <a:lnTo>
                    <a:pt x="264" y="147"/>
                  </a:lnTo>
                  <a:lnTo>
                    <a:pt x="266" y="147"/>
                  </a:lnTo>
                  <a:lnTo>
                    <a:pt x="267" y="146"/>
                  </a:lnTo>
                  <a:lnTo>
                    <a:pt x="269" y="146"/>
                  </a:lnTo>
                  <a:lnTo>
                    <a:pt x="271" y="146"/>
                  </a:lnTo>
                  <a:lnTo>
                    <a:pt x="271" y="144"/>
                  </a:lnTo>
                  <a:lnTo>
                    <a:pt x="273" y="144"/>
                  </a:lnTo>
                  <a:lnTo>
                    <a:pt x="273" y="142"/>
                  </a:lnTo>
                  <a:lnTo>
                    <a:pt x="275" y="142"/>
                  </a:lnTo>
                  <a:lnTo>
                    <a:pt x="277" y="140"/>
                  </a:lnTo>
                  <a:lnTo>
                    <a:pt x="279" y="140"/>
                  </a:lnTo>
                  <a:lnTo>
                    <a:pt x="279" y="138"/>
                  </a:lnTo>
                  <a:lnTo>
                    <a:pt x="280" y="138"/>
                  </a:lnTo>
                  <a:lnTo>
                    <a:pt x="280" y="136"/>
                  </a:lnTo>
                  <a:lnTo>
                    <a:pt x="282" y="136"/>
                  </a:lnTo>
                  <a:lnTo>
                    <a:pt x="284" y="135"/>
                  </a:lnTo>
                  <a:lnTo>
                    <a:pt x="286" y="133"/>
                  </a:lnTo>
                  <a:lnTo>
                    <a:pt x="288" y="133"/>
                  </a:lnTo>
                  <a:lnTo>
                    <a:pt x="288" y="131"/>
                  </a:lnTo>
                  <a:lnTo>
                    <a:pt x="290" y="131"/>
                  </a:lnTo>
                  <a:lnTo>
                    <a:pt x="290" y="129"/>
                  </a:lnTo>
                  <a:lnTo>
                    <a:pt x="291" y="129"/>
                  </a:lnTo>
                  <a:lnTo>
                    <a:pt x="291" y="127"/>
                  </a:lnTo>
                  <a:lnTo>
                    <a:pt x="293" y="127"/>
                  </a:lnTo>
                  <a:lnTo>
                    <a:pt x="293" y="125"/>
                  </a:lnTo>
                  <a:lnTo>
                    <a:pt x="295" y="125"/>
                  </a:lnTo>
                  <a:lnTo>
                    <a:pt x="295" y="123"/>
                  </a:lnTo>
                  <a:lnTo>
                    <a:pt x="297" y="122"/>
                  </a:lnTo>
                  <a:lnTo>
                    <a:pt x="297" y="120"/>
                  </a:lnTo>
                  <a:lnTo>
                    <a:pt x="299" y="120"/>
                  </a:lnTo>
                  <a:lnTo>
                    <a:pt x="299" y="118"/>
                  </a:lnTo>
                  <a:lnTo>
                    <a:pt x="301" y="118"/>
                  </a:lnTo>
                  <a:lnTo>
                    <a:pt x="303" y="116"/>
                  </a:lnTo>
                  <a:lnTo>
                    <a:pt x="304" y="114"/>
                  </a:lnTo>
                  <a:lnTo>
                    <a:pt x="304" y="112"/>
                  </a:lnTo>
                  <a:lnTo>
                    <a:pt x="306" y="112"/>
                  </a:lnTo>
                  <a:lnTo>
                    <a:pt x="306" y="111"/>
                  </a:lnTo>
                  <a:lnTo>
                    <a:pt x="308" y="111"/>
                  </a:lnTo>
                  <a:lnTo>
                    <a:pt x="310" y="109"/>
                  </a:lnTo>
                  <a:lnTo>
                    <a:pt x="312" y="107"/>
                  </a:lnTo>
                  <a:lnTo>
                    <a:pt x="314" y="105"/>
                  </a:lnTo>
                  <a:lnTo>
                    <a:pt x="314" y="107"/>
                  </a:lnTo>
                  <a:lnTo>
                    <a:pt x="312" y="107"/>
                  </a:lnTo>
                  <a:lnTo>
                    <a:pt x="312" y="109"/>
                  </a:lnTo>
                  <a:lnTo>
                    <a:pt x="312" y="107"/>
                  </a:lnTo>
                  <a:lnTo>
                    <a:pt x="312" y="109"/>
                  </a:lnTo>
                  <a:lnTo>
                    <a:pt x="312" y="111"/>
                  </a:lnTo>
                  <a:lnTo>
                    <a:pt x="314" y="111"/>
                  </a:lnTo>
                  <a:lnTo>
                    <a:pt x="314" y="109"/>
                  </a:lnTo>
                  <a:lnTo>
                    <a:pt x="314" y="107"/>
                  </a:lnTo>
                  <a:lnTo>
                    <a:pt x="314" y="105"/>
                  </a:lnTo>
                  <a:lnTo>
                    <a:pt x="315" y="105"/>
                  </a:lnTo>
                  <a:lnTo>
                    <a:pt x="317" y="105"/>
                  </a:lnTo>
                  <a:lnTo>
                    <a:pt x="317" y="103"/>
                  </a:lnTo>
                  <a:lnTo>
                    <a:pt x="319" y="103"/>
                  </a:lnTo>
                  <a:lnTo>
                    <a:pt x="321" y="103"/>
                  </a:lnTo>
                  <a:lnTo>
                    <a:pt x="321" y="101"/>
                  </a:lnTo>
                  <a:lnTo>
                    <a:pt x="323" y="101"/>
                  </a:lnTo>
                  <a:lnTo>
                    <a:pt x="323" y="99"/>
                  </a:lnTo>
                  <a:lnTo>
                    <a:pt x="325" y="99"/>
                  </a:lnTo>
                  <a:lnTo>
                    <a:pt x="327" y="99"/>
                  </a:lnTo>
                  <a:lnTo>
                    <a:pt x="327" y="98"/>
                  </a:lnTo>
                  <a:lnTo>
                    <a:pt x="328" y="96"/>
                  </a:lnTo>
                  <a:lnTo>
                    <a:pt x="330" y="96"/>
                  </a:lnTo>
                  <a:lnTo>
                    <a:pt x="330" y="94"/>
                  </a:lnTo>
                  <a:lnTo>
                    <a:pt x="332" y="94"/>
                  </a:lnTo>
                  <a:lnTo>
                    <a:pt x="332" y="92"/>
                  </a:lnTo>
                  <a:lnTo>
                    <a:pt x="334" y="92"/>
                  </a:lnTo>
                  <a:lnTo>
                    <a:pt x="336" y="90"/>
                  </a:lnTo>
                  <a:lnTo>
                    <a:pt x="338" y="90"/>
                  </a:lnTo>
                  <a:lnTo>
                    <a:pt x="339" y="90"/>
                  </a:lnTo>
                  <a:lnTo>
                    <a:pt x="341" y="90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3" y="87"/>
                  </a:lnTo>
                  <a:lnTo>
                    <a:pt x="345" y="87"/>
                  </a:lnTo>
                  <a:lnTo>
                    <a:pt x="347" y="87"/>
                  </a:lnTo>
                  <a:lnTo>
                    <a:pt x="349" y="87"/>
                  </a:lnTo>
                  <a:lnTo>
                    <a:pt x="351" y="87"/>
                  </a:lnTo>
                  <a:lnTo>
                    <a:pt x="351" y="88"/>
                  </a:lnTo>
                  <a:lnTo>
                    <a:pt x="349" y="88"/>
                  </a:lnTo>
                  <a:lnTo>
                    <a:pt x="349" y="90"/>
                  </a:lnTo>
                  <a:lnTo>
                    <a:pt x="349" y="92"/>
                  </a:lnTo>
                  <a:lnTo>
                    <a:pt x="349" y="94"/>
                  </a:lnTo>
                  <a:lnTo>
                    <a:pt x="349" y="96"/>
                  </a:lnTo>
                  <a:lnTo>
                    <a:pt x="349" y="98"/>
                  </a:lnTo>
                  <a:lnTo>
                    <a:pt x="349" y="99"/>
                  </a:lnTo>
                  <a:lnTo>
                    <a:pt x="351" y="101"/>
                  </a:lnTo>
                  <a:lnTo>
                    <a:pt x="351" y="103"/>
                  </a:lnTo>
                  <a:lnTo>
                    <a:pt x="351" y="105"/>
                  </a:lnTo>
                  <a:lnTo>
                    <a:pt x="351" y="107"/>
                  </a:lnTo>
                  <a:lnTo>
                    <a:pt x="351" y="109"/>
                  </a:lnTo>
                  <a:lnTo>
                    <a:pt x="351" y="111"/>
                  </a:lnTo>
                  <a:lnTo>
                    <a:pt x="352" y="111"/>
                  </a:lnTo>
                  <a:lnTo>
                    <a:pt x="354" y="112"/>
                  </a:lnTo>
                  <a:lnTo>
                    <a:pt x="356" y="112"/>
                  </a:lnTo>
                  <a:lnTo>
                    <a:pt x="356" y="114"/>
                  </a:lnTo>
                  <a:lnTo>
                    <a:pt x="356" y="116"/>
                  </a:lnTo>
                  <a:lnTo>
                    <a:pt x="358" y="116"/>
                  </a:lnTo>
                  <a:lnTo>
                    <a:pt x="356" y="118"/>
                  </a:lnTo>
                  <a:lnTo>
                    <a:pt x="356" y="120"/>
                  </a:lnTo>
                  <a:lnTo>
                    <a:pt x="356" y="122"/>
                  </a:lnTo>
                  <a:lnTo>
                    <a:pt x="354" y="122"/>
                  </a:lnTo>
                  <a:lnTo>
                    <a:pt x="354" y="120"/>
                  </a:lnTo>
                  <a:lnTo>
                    <a:pt x="352" y="120"/>
                  </a:lnTo>
                  <a:lnTo>
                    <a:pt x="352" y="122"/>
                  </a:lnTo>
                  <a:lnTo>
                    <a:pt x="354" y="122"/>
                  </a:lnTo>
                  <a:lnTo>
                    <a:pt x="352" y="122"/>
                  </a:lnTo>
                  <a:lnTo>
                    <a:pt x="352" y="123"/>
                  </a:lnTo>
                  <a:lnTo>
                    <a:pt x="352" y="125"/>
                  </a:lnTo>
                  <a:lnTo>
                    <a:pt x="352" y="127"/>
                  </a:lnTo>
                  <a:lnTo>
                    <a:pt x="354" y="127"/>
                  </a:lnTo>
                  <a:lnTo>
                    <a:pt x="354" y="129"/>
                  </a:lnTo>
                  <a:lnTo>
                    <a:pt x="352" y="129"/>
                  </a:lnTo>
                  <a:lnTo>
                    <a:pt x="352" y="131"/>
                  </a:lnTo>
                  <a:lnTo>
                    <a:pt x="351" y="131"/>
                  </a:lnTo>
                  <a:lnTo>
                    <a:pt x="352" y="131"/>
                  </a:lnTo>
                  <a:lnTo>
                    <a:pt x="352" y="133"/>
                  </a:lnTo>
                  <a:lnTo>
                    <a:pt x="351" y="133"/>
                  </a:lnTo>
                  <a:lnTo>
                    <a:pt x="351" y="135"/>
                  </a:lnTo>
                  <a:lnTo>
                    <a:pt x="351" y="136"/>
                  </a:lnTo>
                  <a:lnTo>
                    <a:pt x="352" y="136"/>
                  </a:lnTo>
                  <a:lnTo>
                    <a:pt x="352" y="138"/>
                  </a:lnTo>
                  <a:lnTo>
                    <a:pt x="354" y="138"/>
                  </a:lnTo>
                  <a:lnTo>
                    <a:pt x="354" y="136"/>
                  </a:lnTo>
                  <a:lnTo>
                    <a:pt x="354" y="138"/>
                  </a:lnTo>
                  <a:lnTo>
                    <a:pt x="354" y="140"/>
                  </a:lnTo>
                  <a:lnTo>
                    <a:pt x="356" y="140"/>
                  </a:lnTo>
                  <a:lnTo>
                    <a:pt x="356" y="138"/>
                  </a:lnTo>
                  <a:lnTo>
                    <a:pt x="356" y="140"/>
                  </a:lnTo>
                  <a:lnTo>
                    <a:pt x="356" y="142"/>
                  </a:lnTo>
                  <a:lnTo>
                    <a:pt x="356" y="140"/>
                  </a:lnTo>
                  <a:lnTo>
                    <a:pt x="356" y="142"/>
                  </a:lnTo>
                  <a:lnTo>
                    <a:pt x="356" y="140"/>
                  </a:lnTo>
                  <a:lnTo>
                    <a:pt x="358" y="140"/>
                  </a:lnTo>
                  <a:lnTo>
                    <a:pt x="358" y="138"/>
                  </a:lnTo>
                  <a:lnTo>
                    <a:pt x="360" y="138"/>
                  </a:lnTo>
                  <a:lnTo>
                    <a:pt x="362" y="138"/>
                  </a:lnTo>
                  <a:lnTo>
                    <a:pt x="362" y="136"/>
                  </a:lnTo>
                  <a:lnTo>
                    <a:pt x="364" y="136"/>
                  </a:lnTo>
                  <a:lnTo>
                    <a:pt x="365" y="135"/>
                  </a:lnTo>
                  <a:lnTo>
                    <a:pt x="364" y="133"/>
                  </a:lnTo>
                  <a:lnTo>
                    <a:pt x="365" y="133"/>
                  </a:lnTo>
                  <a:lnTo>
                    <a:pt x="367" y="133"/>
                  </a:lnTo>
                  <a:lnTo>
                    <a:pt x="367" y="131"/>
                  </a:lnTo>
                  <a:lnTo>
                    <a:pt x="369" y="131"/>
                  </a:lnTo>
                  <a:lnTo>
                    <a:pt x="369" y="129"/>
                  </a:lnTo>
                  <a:lnTo>
                    <a:pt x="369" y="127"/>
                  </a:lnTo>
                  <a:lnTo>
                    <a:pt x="371" y="127"/>
                  </a:lnTo>
                  <a:lnTo>
                    <a:pt x="373" y="127"/>
                  </a:lnTo>
                  <a:lnTo>
                    <a:pt x="375" y="127"/>
                  </a:lnTo>
                  <a:lnTo>
                    <a:pt x="376" y="127"/>
                  </a:lnTo>
                  <a:lnTo>
                    <a:pt x="376" y="125"/>
                  </a:lnTo>
                  <a:lnTo>
                    <a:pt x="378" y="125"/>
                  </a:lnTo>
                  <a:lnTo>
                    <a:pt x="380" y="125"/>
                  </a:lnTo>
                  <a:lnTo>
                    <a:pt x="382" y="123"/>
                  </a:lnTo>
                  <a:lnTo>
                    <a:pt x="382" y="122"/>
                  </a:lnTo>
                  <a:lnTo>
                    <a:pt x="382" y="120"/>
                  </a:lnTo>
                  <a:lnTo>
                    <a:pt x="384" y="120"/>
                  </a:lnTo>
                  <a:lnTo>
                    <a:pt x="384" y="118"/>
                  </a:lnTo>
                  <a:lnTo>
                    <a:pt x="384" y="116"/>
                  </a:lnTo>
                  <a:lnTo>
                    <a:pt x="386" y="116"/>
                  </a:lnTo>
                  <a:lnTo>
                    <a:pt x="388" y="116"/>
                  </a:lnTo>
                  <a:lnTo>
                    <a:pt x="389" y="116"/>
                  </a:lnTo>
                  <a:lnTo>
                    <a:pt x="389" y="114"/>
                  </a:lnTo>
                  <a:lnTo>
                    <a:pt x="388" y="114"/>
                  </a:lnTo>
                  <a:lnTo>
                    <a:pt x="388" y="116"/>
                  </a:lnTo>
                  <a:lnTo>
                    <a:pt x="386" y="116"/>
                  </a:lnTo>
                  <a:lnTo>
                    <a:pt x="386" y="114"/>
                  </a:lnTo>
                  <a:lnTo>
                    <a:pt x="388" y="114"/>
                  </a:lnTo>
                  <a:lnTo>
                    <a:pt x="388" y="112"/>
                  </a:lnTo>
                  <a:lnTo>
                    <a:pt x="386" y="114"/>
                  </a:lnTo>
                  <a:lnTo>
                    <a:pt x="384" y="114"/>
                  </a:lnTo>
                  <a:lnTo>
                    <a:pt x="384" y="112"/>
                  </a:lnTo>
                  <a:lnTo>
                    <a:pt x="386" y="112"/>
                  </a:lnTo>
                  <a:lnTo>
                    <a:pt x="386" y="111"/>
                  </a:lnTo>
                  <a:lnTo>
                    <a:pt x="384" y="111"/>
                  </a:lnTo>
                  <a:lnTo>
                    <a:pt x="384" y="112"/>
                  </a:lnTo>
                  <a:lnTo>
                    <a:pt x="384" y="111"/>
                  </a:lnTo>
                  <a:lnTo>
                    <a:pt x="384" y="112"/>
                  </a:lnTo>
                  <a:lnTo>
                    <a:pt x="384" y="114"/>
                  </a:lnTo>
                  <a:lnTo>
                    <a:pt x="384" y="112"/>
                  </a:lnTo>
                  <a:lnTo>
                    <a:pt x="382" y="112"/>
                  </a:lnTo>
                  <a:lnTo>
                    <a:pt x="384" y="111"/>
                  </a:lnTo>
                  <a:lnTo>
                    <a:pt x="384" y="109"/>
                  </a:lnTo>
                  <a:lnTo>
                    <a:pt x="382" y="111"/>
                  </a:lnTo>
                  <a:lnTo>
                    <a:pt x="382" y="112"/>
                  </a:lnTo>
                  <a:lnTo>
                    <a:pt x="380" y="112"/>
                  </a:lnTo>
                  <a:lnTo>
                    <a:pt x="380" y="114"/>
                  </a:lnTo>
                  <a:lnTo>
                    <a:pt x="382" y="114"/>
                  </a:lnTo>
                  <a:lnTo>
                    <a:pt x="382" y="116"/>
                  </a:lnTo>
                  <a:lnTo>
                    <a:pt x="380" y="116"/>
                  </a:lnTo>
                  <a:lnTo>
                    <a:pt x="380" y="118"/>
                  </a:lnTo>
                  <a:lnTo>
                    <a:pt x="380" y="116"/>
                  </a:lnTo>
                  <a:lnTo>
                    <a:pt x="378" y="116"/>
                  </a:lnTo>
                  <a:lnTo>
                    <a:pt x="378" y="114"/>
                  </a:lnTo>
                  <a:lnTo>
                    <a:pt x="376" y="114"/>
                  </a:lnTo>
                  <a:lnTo>
                    <a:pt x="376" y="112"/>
                  </a:lnTo>
                  <a:lnTo>
                    <a:pt x="376" y="111"/>
                  </a:lnTo>
                  <a:lnTo>
                    <a:pt x="376" y="109"/>
                  </a:lnTo>
                  <a:lnTo>
                    <a:pt x="376" y="107"/>
                  </a:lnTo>
                  <a:lnTo>
                    <a:pt x="375" y="107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1" y="105"/>
                  </a:lnTo>
                  <a:lnTo>
                    <a:pt x="373" y="105"/>
                  </a:lnTo>
                  <a:lnTo>
                    <a:pt x="373" y="103"/>
                  </a:lnTo>
                  <a:lnTo>
                    <a:pt x="371" y="101"/>
                  </a:lnTo>
                  <a:lnTo>
                    <a:pt x="373" y="101"/>
                  </a:lnTo>
                  <a:lnTo>
                    <a:pt x="373" y="99"/>
                  </a:lnTo>
                  <a:lnTo>
                    <a:pt x="375" y="101"/>
                  </a:lnTo>
                  <a:lnTo>
                    <a:pt x="375" y="99"/>
                  </a:lnTo>
                  <a:lnTo>
                    <a:pt x="376" y="99"/>
                  </a:lnTo>
                  <a:lnTo>
                    <a:pt x="376" y="101"/>
                  </a:lnTo>
                  <a:lnTo>
                    <a:pt x="378" y="101"/>
                  </a:lnTo>
                  <a:lnTo>
                    <a:pt x="380" y="99"/>
                  </a:lnTo>
                  <a:lnTo>
                    <a:pt x="382" y="99"/>
                  </a:lnTo>
                  <a:lnTo>
                    <a:pt x="384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89" y="101"/>
                  </a:lnTo>
                  <a:lnTo>
                    <a:pt x="391" y="101"/>
                  </a:lnTo>
                  <a:lnTo>
                    <a:pt x="393" y="101"/>
                  </a:lnTo>
                  <a:lnTo>
                    <a:pt x="395" y="99"/>
                  </a:lnTo>
                  <a:lnTo>
                    <a:pt x="397" y="99"/>
                  </a:lnTo>
                  <a:lnTo>
                    <a:pt x="399" y="99"/>
                  </a:lnTo>
                  <a:lnTo>
                    <a:pt x="400" y="98"/>
                  </a:lnTo>
                  <a:lnTo>
                    <a:pt x="402" y="98"/>
                  </a:lnTo>
                  <a:lnTo>
                    <a:pt x="404" y="98"/>
                  </a:lnTo>
                  <a:lnTo>
                    <a:pt x="406" y="98"/>
                  </a:lnTo>
                  <a:lnTo>
                    <a:pt x="408" y="96"/>
                  </a:lnTo>
                  <a:lnTo>
                    <a:pt x="410" y="96"/>
                  </a:lnTo>
                  <a:lnTo>
                    <a:pt x="412" y="96"/>
                  </a:lnTo>
                  <a:lnTo>
                    <a:pt x="413" y="96"/>
                  </a:lnTo>
                  <a:lnTo>
                    <a:pt x="415" y="96"/>
                  </a:lnTo>
                  <a:lnTo>
                    <a:pt x="417" y="94"/>
                  </a:lnTo>
                  <a:lnTo>
                    <a:pt x="419" y="94"/>
                  </a:lnTo>
                  <a:lnTo>
                    <a:pt x="421" y="94"/>
                  </a:lnTo>
                  <a:lnTo>
                    <a:pt x="421" y="92"/>
                  </a:lnTo>
                  <a:lnTo>
                    <a:pt x="423" y="92"/>
                  </a:lnTo>
                  <a:lnTo>
                    <a:pt x="424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30" y="92"/>
                  </a:lnTo>
                  <a:lnTo>
                    <a:pt x="432" y="90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2" y="92"/>
                  </a:lnTo>
                  <a:lnTo>
                    <a:pt x="434" y="92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9"/>
                  </a:lnTo>
                  <a:lnTo>
                    <a:pt x="434" y="99"/>
                  </a:lnTo>
                  <a:lnTo>
                    <a:pt x="434" y="101"/>
                  </a:lnTo>
                  <a:lnTo>
                    <a:pt x="436" y="101"/>
                  </a:lnTo>
                  <a:lnTo>
                    <a:pt x="436" y="103"/>
                  </a:lnTo>
                  <a:lnTo>
                    <a:pt x="437" y="103"/>
                  </a:lnTo>
                  <a:lnTo>
                    <a:pt x="436" y="105"/>
                  </a:lnTo>
                  <a:lnTo>
                    <a:pt x="437" y="105"/>
                  </a:lnTo>
                  <a:lnTo>
                    <a:pt x="436" y="107"/>
                  </a:lnTo>
                  <a:lnTo>
                    <a:pt x="436" y="109"/>
                  </a:lnTo>
                  <a:lnTo>
                    <a:pt x="434" y="109"/>
                  </a:lnTo>
                  <a:lnTo>
                    <a:pt x="434" y="111"/>
                  </a:lnTo>
                  <a:lnTo>
                    <a:pt x="432" y="111"/>
                  </a:lnTo>
                  <a:lnTo>
                    <a:pt x="432" y="112"/>
                  </a:lnTo>
                  <a:lnTo>
                    <a:pt x="430" y="114"/>
                  </a:lnTo>
                  <a:lnTo>
                    <a:pt x="428" y="114"/>
                  </a:lnTo>
                  <a:lnTo>
                    <a:pt x="428" y="116"/>
                  </a:lnTo>
                  <a:lnTo>
                    <a:pt x="428" y="118"/>
                  </a:lnTo>
                  <a:lnTo>
                    <a:pt x="426" y="118"/>
                  </a:lnTo>
                  <a:lnTo>
                    <a:pt x="428" y="118"/>
                  </a:lnTo>
                  <a:lnTo>
                    <a:pt x="430" y="118"/>
                  </a:lnTo>
                  <a:lnTo>
                    <a:pt x="430" y="116"/>
                  </a:lnTo>
                  <a:lnTo>
                    <a:pt x="432" y="116"/>
                  </a:lnTo>
                  <a:lnTo>
                    <a:pt x="432" y="118"/>
                  </a:lnTo>
                  <a:lnTo>
                    <a:pt x="430" y="118"/>
                  </a:lnTo>
                  <a:lnTo>
                    <a:pt x="432" y="118"/>
                  </a:lnTo>
                  <a:lnTo>
                    <a:pt x="434" y="118"/>
                  </a:lnTo>
                  <a:lnTo>
                    <a:pt x="436" y="118"/>
                  </a:lnTo>
                  <a:lnTo>
                    <a:pt x="436" y="116"/>
                  </a:lnTo>
                  <a:lnTo>
                    <a:pt x="436" y="114"/>
                  </a:lnTo>
                  <a:lnTo>
                    <a:pt x="436" y="112"/>
                  </a:lnTo>
                  <a:lnTo>
                    <a:pt x="437" y="112"/>
                  </a:lnTo>
                  <a:lnTo>
                    <a:pt x="439" y="112"/>
                  </a:lnTo>
                  <a:lnTo>
                    <a:pt x="441" y="112"/>
                  </a:lnTo>
                  <a:lnTo>
                    <a:pt x="441" y="114"/>
                  </a:lnTo>
                  <a:lnTo>
                    <a:pt x="441" y="116"/>
                  </a:lnTo>
                  <a:lnTo>
                    <a:pt x="439" y="116"/>
                  </a:lnTo>
                  <a:lnTo>
                    <a:pt x="439" y="118"/>
                  </a:lnTo>
                  <a:lnTo>
                    <a:pt x="439" y="120"/>
                  </a:lnTo>
                  <a:lnTo>
                    <a:pt x="439" y="118"/>
                  </a:lnTo>
                  <a:lnTo>
                    <a:pt x="439" y="120"/>
                  </a:lnTo>
                  <a:lnTo>
                    <a:pt x="439" y="122"/>
                  </a:lnTo>
                  <a:lnTo>
                    <a:pt x="439" y="120"/>
                  </a:lnTo>
                  <a:lnTo>
                    <a:pt x="441" y="118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2"/>
                  </a:lnTo>
                  <a:lnTo>
                    <a:pt x="441" y="111"/>
                  </a:lnTo>
                  <a:lnTo>
                    <a:pt x="439" y="109"/>
                  </a:lnTo>
                  <a:lnTo>
                    <a:pt x="443" y="105"/>
                  </a:lnTo>
                  <a:lnTo>
                    <a:pt x="443" y="103"/>
                  </a:lnTo>
                  <a:lnTo>
                    <a:pt x="443" y="101"/>
                  </a:lnTo>
                  <a:lnTo>
                    <a:pt x="443" y="99"/>
                  </a:lnTo>
                  <a:lnTo>
                    <a:pt x="443" y="98"/>
                  </a:lnTo>
                  <a:lnTo>
                    <a:pt x="445" y="98"/>
                  </a:lnTo>
                  <a:lnTo>
                    <a:pt x="443" y="96"/>
                  </a:lnTo>
                  <a:lnTo>
                    <a:pt x="445" y="94"/>
                  </a:lnTo>
                  <a:lnTo>
                    <a:pt x="445" y="96"/>
                  </a:lnTo>
                  <a:lnTo>
                    <a:pt x="447" y="96"/>
                  </a:lnTo>
                  <a:lnTo>
                    <a:pt x="448" y="96"/>
                  </a:lnTo>
                  <a:lnTo>
                    <a:pt x="450" y="96"/>
                  </a:lnTo>
                  <a:lnTo>
                    <a:pt x="452" y="96"/>
                  </a:lnTo>
                  <a:lnTo>
                    <a:pt x="452" y="94"/>
                  </a:lnTo>
                  <a:lnTo>
                    <a:pt x="450" y="94"/>
                  </a:lnTo>
                  <a:lnTo>
                    <a:pt x="448" y="94"/>
                  </a:lnTo>
                  <a:lnTo>
                    <a:pt x="448" y="90"/>
                  </a:lnTo>
                  <a:lnTo>
                    <a:pt x="448" y="88"/>
                  </a:lnTo>
                  <a:lnTo>
                    <a:pt x="448" y="87"/>
                  </a:lnTo>
                  <a:lnTo>
                    <a:pt x="448" y="85"/>
                  </a:lnTo>
                  <a:lnTo>
                    <a:pt x="450" y="83"/>
                  </a:lnTo>
                  <a:lnTo>
                    <a:pt x="452" y="83"/>
                  </a:lnTo>
                  <a:lnTo>
                    <a:pt x="452" y="81"/>
                  </a:lnTo>
                  <a:lnTo>
                    <a:pt x="452" y="79"/>
                  </a:lnTo>
                  <a:lnTo>
                    <a:pt x="452" y="75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2"/>
                  </a:lnTo>
                  <a:lnTo>
                    <a:pt x="450" y="70"/>
                  </a:lnTo>
                  <a:lnTo>
                    <a:pt x="450" y="72"/>
                  </a:lnTo>
                  <a:lnTo>
                    <a:pt x="448" y="72"/>
                  </a:lnTo>
                  <a:lnTo>
                    <a:pt x="448" y="70"/>
                  </a:lnTo>
                  <a:lnTo>
                    <a:pt x="447" y="68"/>
                  </a:lnTo>
                  <a:lnTo>
                    <a:pt x="447" y="66"/>
                  </a:lnTo>
                  <a:lnTo>
                    <a:pt x="447" y="64"/>
                  </a:lnTo>
                  <a:lnTo>
                    <a:pt x="445" y="64"/>
                  </a:lnTo>
                  <a:lnTo>
                    <a:pt x="445" y="66"/>
                  </a:lnTo>
                  <a:lnTo>
                    <a:pt x="443" y="64"/>
                  </a:lnTo>
                  <a:lnTo>
                    <a:pt x="445" y="64"/>
                  </a:lnTo>
                  <a:lnTo>
                    <a:pt x="445" y="62"/>
                  </a:lnTo>
                  <a:lnTo>
                    <a:pt x="447" y="61"/>
                  </a:lnTo>
                  <a:lnTo>
                    <a:pt x="448" y="61"/>
                  </a:lnTo>
                  <a:lnTo>
                    <a:pt x="448" y="59"/>
                  </a:lnTo>
                  <a:lnTo>
                    <a:pt x="450" y="59"/>
                  </a:lnTo>
                  <a:lnTo>
                    <a:pt x="452" y="59"/>
                  </a:lnTo>
                  <a:lnTo>
                    <a:pt x="454" y="59"/>
                  </a:lnTo>
                  <a:lnTo>
                    <a:pt x="454" y="57"/>
                  </a:lnTo>
                  <a:lnTo>
                    <a:pt x="452" y="57"/>
                  </a:lnTo>
                  <a:lnTo>
                    <a:pt x="450" y="59"/>
                  </a:lnTo>
                  <a:lnTo>
                    <a:pt x="448" y="59"/>
                  </a:lnTo>
                  <a:lnTo>
                    <a:pt x="447" y="59"/>
                  </a:lnTo>
                  <a:lnTo>
                    <a:pt x="448" y="59"/>
                  </a:lnTo>
                  <a:lnTo>
                    <a:pt x="454" y="55"/>
                  </a:lnTo>
                  <a:lnTo>
                    <a:pt x="456" y="53"/>
                  </a:lnTo>
                  <a:lnTo>
                    <a:pt x="458" y="51"/>
                  </a:lnTo>
                  <a:lnTo>
                    <a:pt x="458" y="50"/>
                  </a:lnTo>
                  <a:lnTo>
                    <a:pt x="460" y="48"/>
                  </a:lnTo>
                  <a:lnTo>
                    <a:pt x="461" y="48"/>
                  </a:lnTo>
                  <a:lnTo>
                    <a:pt x="463" y="46"/>
                  </a:lnTo>
                  <a:lnTo>
                    <a:pt x="463" y="44"/>
                  </a:lnTo>
                  <a:lnTo>
                    <a:pt x="461" y="42"/>
                  </a:lnTo>
                  <a:lnTo>
                    <a:pt x="461" y="40"/>
                  </a:lnTo>
                  <a:lnTo>
                    <a:pt x="463" y="42"/>
                  </a:lnTo>
                  <a:lnTo>
                    <a:pt x="465" y="42"/>
                  </a:lnTo>
                  <a:lnTo>
                    <a:pt x="467" y="44"/>
                  </a:lnTo>
                  <a:lnTo>
                    <a:pt x="467" y="46"/>
                  </a:lnTo>
                  <a:lnTo>
                    <a:pt x="469" y="46"/>
                  </a:lnTo>
                  <a:lnTo>
                    <a:pt x="471" y="46"/>
                  </a:lnTo>
                  <a:lnTo>
                    <a:pt x="474" y="46"/>
                  </a:lnTo>
                  <a:lnTo>
                    <a:pt x="478" y="48"/>
                  </a:lnTo>
                  <a:lnTo>
                    <a:pt x="482" y="48"/>
                  </a:lnTo>
                  <a:lnTo>
                    <a:pt x="487" y="48"/>
                  </a:lnTo>
                  <a:lnTo>
                    <a:pt x="489" y="50"/>
                  </a:lnTo>
                  <a:lnTo>
                    <a:pt x="487" y="50"/>
                  </a:lnTo>
                  <a:lnTo>
                    <a:pt x="485" y="50"/>
                  </a:lnTo>
                  <a:lnTo>
                    <a:pt x="484" y="50"/>
                  </a:lnTo>
                  <a:lnTo>
                    <a:pt x="480" y="51"/>
                  </a:lnTo>
                  <a:lnTo>
                    <a:pt x="478" y="53"/>
                  </a:lnTo>
                  <a:lnTo>
                    <a:pt x="476" y="53"/>
                  </a:lnTo>
                  <a:lnTo>
                    <a:pt x="474" y="53"/>
                  </a:lnTo>
                  <a:lnTo>
                    <a:pt x="476" y="53"/>
                  </a:lnTo>
                  <a:lnTo>
                    <a:pt x="478" y="53"/>
                  </a:lnTo>
                  <a:lnTo>
                    <a:pt x="478" y="55"/>
                  </a:lnTo>
                  <a:lnTo>
                    <a:pt x="480" y="57"/>
                  </a:lnTo>
                  <a:lnTo>
                    <a:pt x="480" y="55"/>
                  </a:lnTo>
                  <a:lnTo>
                    <a:pt x="478" y="53"/>
                  </a:lnTo>
                  <a:lnTo>
                    <a:pt x="480" y="51"/>
                  </a:lnTo>
                  <a:lnTo>
                    <a:pt x="482" y="51"/>
                  </a:lnTo>
                  <a:lnTo>
                    <a:pt x="482" y="53"/>
                  </a:lnTo>
                  <a:lnTo>
                    <a:pt x="484" y="51"/>
                  </a:lnTo>
                  <a:lnTo>
                    <a:pt x="485" y="50"/>
                  </a:lnTo>
                  <a:lnTo>
                    <a:pt x="487" y="51"/>
                  </a:lnTo>
                  <a:lnTo>
                    <a:pt x="489" y="51"/>
                  </a:lnTo>
                  <a:lnTo>
                    <a:pt x="489" y="53"/>
                  </a:lnTo>
                  <a:lnTo>
                    <a:pt x="491" y="55"/>
                  </a:lnTo>
                  <a:lnTo>
                    <a:pt x="491" y="57"/>
                  </a:lnTo>
                  <a:lnTo>
                    <a:pt x="491" y="62"/>
                  </a:lnTo>
                  <a:lnTo>
                    <a:pt x="491" y="64"/>
                  </a:lnTo>
                  <a:lnTo>
                    <a:pt x="493" y="66"/>
                  </a:lnTo>
                  <a:lnTo>
                    <a:pt x="495" y="66"/>
                  </a:lnTo>
                  <a:lnTo>
                    <a:pt x="495" y="64"/>
                  </a:lnTo>
                  <a:lnTo>
                    <a:pt x="493" y="64"/>
                  </a:lnTo>
                  <a:lnTo>
                    <a:pt x="491" y="62"/>
                  </a:lnTo>
                  <a:lnTo>
                    <a:pt x="491" y="61"/>
                  </a:lnTo>
                  <a:lnTo>
                    <a:pt x="493" y="57"/>
                  </a:lnTo>
                  <a:lnTo>
                    <a:pt x="493" y="55"/>
                  </a:lnTo>
                  <a:lnTo>
                    <a:pt x="491" y="53"/>
                  </a:lnTo>
                  <a:lnTo>
                    <a:pt x="491" y="51"/>
                  </a:lnTo>
                  <a:lnTo>
                    <a:pt x="493" y="51"/>
                  </a:lnTo>
                  <a:lnTo>
                    <a:pt x="495" y="51"/>
                  </a:lnTo>
                  <a:lnTo>
                    <a:pt x="496" y="53"/>
                  </a:lnTo>
                  <a:lnTo>
                    <a:pt x="498" y="53"/>
                  </a:lnTo>
                  <a:lnTo>
                    <a:pt x="500" y="57"/>
                  </a:lnTo>
                  <a:lnTo>
                    <a:pt x="500" y="55"/>
                  </a:lnTo>
                  <a:lnTo>
                    <a:pt x="498" y="53"/>
                  </a:lnTo>
                  <a:lnTo>
                    <a:pt x="502" y="51"/>
                  </a:lnTo>
                  <a:lnTo>
                    <a:pt x="504" y="51"/>
                  </a:lnTo>
                  <a:lnTo>
                    <a:pt x="506" y="51"/>
                  </a:lnTo>
                  <a:lnTo>
                    <a:pt x="508" y="51"/>
                  </a:lnTo>
                  <a:lnTo>
                    <a:pt x="508" y="50"/>
                  </a:lnTo>
                  <a:lnTo>
                    <a:pt x="509" y="48"/>
                  </a:lnTo>
                  <a:lnTo>
                    <a:pt x="511" y="46"/>
                  </a:lnTo>
                  <a:lnTo>
                    <a:pt x="511" y="48"/>
                  </a:lnTo>
                  <a:lnTo>
                    <a:pt x="513" y="48"/>
                  </a:lnTo>
                  <a:lnTo>
                    <a:pt x="513" y="50"/>
                  </a:lnTo>
                  <a:lnTo>
                    <a:pt x="513" y="51"/>
                  </a:lnTo>
                  <a:lnTo>
                    <a:pt x="515" y="51"/>
                  </a:lnTo>
                  <a:lnTo>
                    <a:pt x="517" y="51"/>
                  </a:lnTo>
                  <a:lnTo>
                    <a:pt x="515" y="50"/>
                  </a:lnTo>
                  <a:lnTo>
                    <a:pt x="513" y="50"/>
                  </a:lnTo>
                  <a:lnTo>
                    <a:pt x="513" y="46"/>
                  </a:lnTo>
                  <a:lnTo>
                    <a:pt x="515" y="46"/>
                  </a:lnTo>
                  <a:lnTo>
                    <a:pt x="515" y="44"/>
                  </a:lnTo>
                  <a:lnTo>
                    <a:pt x="517" y="44"/>
                  </a:lnTo>
                  <a:lnTo>
                    <a:pt x="517" y="42"/>
                  </a:lnTo>
                  <a:lnTo>
                    <a:pt x="519" y="42"/>
                  </a:lnTo>
                  <a:lnTo>
                    <a:pt x="520" y="42"/>
                  </a:lnTo>
                  <a:lnTo>
                    <a:pt x="520" y="40"/>
                  </a:lnTo>
                  <a:lnTo>
                    <a:pt x="522" y="38"/>
                  </a:lnTo>
                  <a:lnTo>
                    <a:pt x="524" y="38"/>
                  </a:lnTo>
                  <a:lnTo>
                    <a:pt x="524" y="40"/>
                  </a:lnTo>
                  <a:lnTo>
                    <a:pt x="524" y="42"/>
                  </a:lnTo>
                  <a:lnTo>
                    <a:pt x="526" y="40"/>
                  </a:lnTo>
                  <a:lnTo>
                    <a:pt x="528" y="40"/>
                  </a:lnTo>
                  <a:lnTo>
                    <a:pt x="530" y="40"/>
                  </a:lnTo>
                  <a:lnTo>
                    <a:pt x="530" y="42"/>
                  </a:lnTo>
                  <a:lnTo>
                    <a:pt x="528" y="44"/>
                  </a:lnTo>
                  <a:lnTo>
                    <a:pt x="530" y="44"/>
                  </a:lnTo>
                  <a:lnTo>
                    <a:pt x="530" y="42"/>
                  </a:lnTo>
                  <a:lnTo>
                    <a:pt x="533" y="42"/>
                  </a:lnTo>
                  <a:lnTo>
                    <a:pt x="535" y="44"/>
                  </a:lnTo>
                  <a:lnTo>
                    <a:pt x="539" y="44"/>
                  </a:lnTo>
                  <a:lnTo>
                    <a:pt x="541" y="46"/>
                  </a:lnTo>
                  <a:lnTo>
                    <a:pt x="548" y="44"/>
                  </a:lnTo>
                  <a:lnTo>
                    <a:pt x="556" y="40"/>
                  </a:lnTo>
                  <a:lnTo>
                    <a:pt x="561" y="37"/>
                  </a:lnTo>
                  <a:lnTo>
                    <a:pt x="567" y="35"/>
                  </a:lnTo>
                  <a:lnTo>
                    <a:pt x="576" y="31"/>
                  </a:lnTo>
                  <a:lnTo>
                    <a:pt x="578" y="29"/>
                  </a:lnTo>
                  <a:lnTo>
                    <a:pt x="580" y="29"/>
                  </a:lnTo>
                  <a:lnTo>
                    <a:pt x="580" y="27"/>
                  </a:lnTo>
                  <a:lnTo>
                    <a:pt x="581" y="27"/>
                  </a:lnTo>
                  <a:lnTo>
                    <a:pt x="583" y="26"/>
                  </a:lnTo>
                  <a:lnTo>
                    <a:pt x="589" y="24"/>
                  </a:lnTo>
                  <a:lnTo>
                    <a:pt x="594" y="24"/>
                  </a:lnTo>
                  <a:lnTo>
                    <a:pt x="600" y="24"/>
                  </a:lnTo>
                  <a:lnTo>
                    <a:pt x="602" y="22"/>
                  </a:lnTo>
                  <a:lnTo>
                    <a:pt x="605" y="22"/>
                  </a:lnTo>
                  <a:lnTo>
                    <a:pt x="607" y="24"/>
                  </a:lnTo>
                  <a:lnTo>
                    <a:pt x="609" y="24"/>
                  </a:lnTo>
                  <a:lnTo>
                    <a:pt x="611" y="24"/>
                  </a:lnTo>
                  <a:lnTo>
                    <a:pt x="613" y="24"/>
                  </a:lnTo>
                  <a:lnTo>
                    <a:pt x="615" y="24"/>
                  </a:lnTo>
                  <a:lnTo>
                    <a:pt x="629" y="22"/>
                  </a:lnTo>
                  <a:lnTo>
                    <a:pt x="629" y="24"/>
                  </a:lnTo>
                  <a:lnTo>
                    <a:pt x="629" y="26"/>
                  </a:lnTo>
                  <a:lnTo>
                    <a:pt x="629" y="27"/>
                  </a:lnTo>
                  <a:lnTo>
                    <a:pt x="629" y="29"/>
                  </a:lnTo>
                  <a:lnTo>
                    <a:pt x="629" y="31"/>
                  </a:lnTo>
                  <a:lnTo>
                    <a:pt x="629" y="33"/>
                  </a:lnTo>
                  <a:lnTo>
                    <a:pt x="629" y="35"/>
                  </a:lnTo>
                  <a:lnTo>
                    <a:pt x="629" y="37"/>
                  </a:lnTo>
                  <a:lnTo>
                    <a:pt x="629" y="38"/>
                  </a:lnTo>
                  <a:lnTo>
                    <a:pt x="629" y="40"/>
                  </a:lnTo>
                  <a:lnTo>
                    <a:pt x="629" y="42"/>
                  </a:lnTo>
                  <a:lnTo>
                    <a:pt x="629" y="44"/>
                  </a:lnTo>
                  <a:lnTo>
                    <a:pt x="629" y="46"/>
                  </a:lnTo>
                  <a:lnTo>
                    <a:pt x="629" y="48"/>
                  </a:lnTo>
                  <a:lnTo>
                    <a:pt x="629" y="50"/>
                  </a:lnTo>
                  <a:lnTo>
                    <a:pt x="629" y="51"/>
                  </a:lnTo>
                  <a:lnTo>
                    <a:pt x="631" y="51"/>
                  </a:lnTo>
                  <a:lnTo>
                    <a:pt x="631" y="53"/>
                  </a:lnTo>
                  <a:lnTo>
                    <a:pt x="631" y="55"/>
                  </a:lnTo>
                  <a:lnTo>
                    <a:pt x="631" y="57"/>
                  </a:lnTo>
                  <a:lnTo>
                    <a:pt x="633" y="57"/>
                  </a:lnTo>
                  <a:lnTo>
                    <a:pt x="633" y="59"/>
                  </a:lnTo>
                  <a:lnTo>
                    <a:pt x="633" y="61"/>
                  </a:lnTo>
                  <a:lnTo>
                    <a:pt x="633" y="62"/>
                  </a:lnTo>
                  <a:lnTo>
                    <a:pt x="633" y="64"/>
                  </a:lnTo>
                  <a:lnTo>
                    <a:pt x="635" y="66"/>
                  </a:lnTo>
                  <a:lnTo>
                    <a:pt x="635" y="68"/>
                  </a:lnTo>
                  <a:lnTo>
                    <a:pt x="635" y="70"/>
                  </a:lnTo>
                  <a:lnTo>
                    <a:pt x="635" y="72"/>
                  </a:lnTo>
                  <a:lnTo>
                    <a:pt x="637" y="72"/>
                  </a:lnTo>
                  <a:lnTo>
                    <a:pt x="637" y="74"/>
                  </a:lnTo>
                  <a:lnTo>
                    <a:pt x="637" y="75"/>
                  </a:lnTo>
                  <a:lnTo>
                    <a:pt x="639" y="75"/>
                  </a:lnTo>
                  <a:lnTo>
                    <a:pt x="639" y="77"/>
                  </a:lnTo>
                  <a:lnTo>
                    <a:pt x="639" y="79"/>
                  </a:lnTo>
                  <a:lnTo>
                    <a:pt x="641" y="79"/>
                  </a:lnTo>
                  <a:lnTo>
                    <a:pt x="641" y="81"/>
                  </a:lnTo>
                  <a:lnTo>
                    <a:pt x="642" y="81"/>
                  </a:lnTo>
                  <a:lnTo>
                    <a:pt x="642" y="83"/>
                  </a:lnTo>
                  <a:lnTo>
                    <a:pt x="644" y="83"/>
                  </a:lnTo>
                  <a:lnTo>
                    <a:pt x="644" y="85"/>
                  </a:lnTo>
                  <a:lnTo>
                    <a:pt x="646" y="85"/>
                  </a:lnTo>
                  <a:lnTo>
                    <a:pt x="646" y="87"/>
                  </a:lnTo>
                  <a:lnTo>
                    <a:pt x="648" y="87"/>
                  </a:lnTo>
                  <a:lnTo>
                    <a:pt x="648" y="85"/>
                  </a:lnTo>
                  <a:lnTo>
                    <a:pt x="646" y="85"/>
                  </a:lnTo>
                  <a:lnTo>
                    <a:pt x="646" y="83"/>
                  </a:lnTo>
                  <a:lnTo>
                    <a:pt x="648" y="83"/>
                  </a:lnTo>
                  <a:lnTo>
                    <a:pt x="650" y="85"/>
                  </a:lnTo>
                  <a:lnTo>
                    <a:pt x="652" y="85"/>
                  </a:lnTo>
                  <a:lnTo>
                    <a:pt x="653" y="83"/>
                  </a:lnTo>
                  <a:lnTo>
                    <a:pt x="653" y="81"/>
                  </a:lnTo>
                  <a:lnTo>
                    <a:pt x="655" y="79"/>
                  </a:lnTo>
                  <a:lnTo>
                    <a:pt x="653" y="77"/>
                  </a:lnTo>
                  <a:lnTo>
                    <a:pt x="653" y="75"/>
                  </a:lnTo>
                  <a:lnTo>
                    <a:pt x="655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1" y="75"/>
                  </a:lnTo>
                  <a:lnTo>
                    <a:pt x="663" y="75"/>
                  </a:lnTo>
                  <a:lnTo>
                    <a:pt x="663" y="74"/>
                  </a:lnTo>
                  <a:lnTo>
                    <a:pt x="665" y="72"/>
                  </a:lnTo>
                  <a:lnTo>
                    <a:pt x="665" y="70"/>
                  </a:lnTo>
                  <a:lnTo>
                    <a:pt x="666" y="68"/>
                  </a:lnTo>
                  <a:lnTo>
                    <a:pt x="666" y="64"/>
                  </a:lnTo>
                  <a:lnTo>
                    <a:pt x="665" y="64"/>
                  </a:lnTo>
                  <a:lnTo>
                    <a:pt x="665" y="62"/>
                  </a:lnTo>
                  <a:lnTo>
                    <a:pt x="663" y="62"/>
                  </a:lnTo>
                  <a:lnTo>
                    <a:pt x="663" y="61"/>
                  </a:lnTo>
                  <a:lnTo>
                    <a:pt x="661" y="61"/>
                  </a:lnTo>
                  <a:lnTo>
                    <a:pt x="659" y="59"/>
                  </a:lnTo>
                  <a:lnTo>
                    <a:pt x="657" y="59"/>
                  </a:lnTo>
                  <a:lnTo>
                    <a:pt x="655" y="59"/>
                  </a:lnTo>
                  <a:lnTo>
                    <a:pt x="653" y="59"/>
                  </a:lnTo>
                  <a:lnTo>
                    <a:pt x="653" y="57"/>
                  </a:lnTo>
                  <a:lnTo>
                    <a:pt x="652" y="57"/>
                  </a:lnTo>
                  <a:lnTo>
                    <a:pt x="650" y="57"/>
                  </a:lnTo>
                  <a:lnTo>
                    <a:pt x="650" y="59"/>
                  </a:lnTo>
                  <a:lnTo>
                    <a:pt x="648" y="59"/>
                  </a:lnTo>
                  <a:lnTo>
                    <a:pt x="646" y="59"/>
                  </a:lnTo>
                  <a:lnTo>
                    <a:pt x="644" y="59"/>
                  </a:lnTo>
                  <a:lnTo>
                    <a:pt x="642" y="59"/>
                  </a:lnTo>
                  <a:lnTo>
                    <a:pt x="641" y="59"/>
                  </a:lnTo>
                  <a:lnTo>
                    <a:pt x="641" y="57"/>
                  </a:lnTo>
                  <a:lnTo>
                    <a:pt x="639" y="57"/>
                  </a:lnTo>
                  <a:lnTo>
                    <a:pt x="639" y="55"/>
                  </a:lnTo>
                  <a:lnTo>
                    <a:pt x="639" y="53"/>
                  </a:lnTo>
                  <a:lnTo>
                    <a:pt x="639" y="51"/>
                  </a:lnTo>
                  <a:lnTo>
                    <a:pt x="641" y="51"/>
                  </a:lnTo>
                  <a:lnTo>
                    <a:pt x="642" y="51"/>
                  </a:lnTo>
                  <a:lnTo>
                    <a:pt x="642" y="50"/>
                  </a:lnTo>
                  <a:lnTo>
                    <a:pt x="644" y="50"/>
                  </a:lnTo>
                  <a:lnTo>
                    <a:pt x="646" y="50"/>
                  </a:lnTo>
                  <a:lnTo>
                    <a:pt x="646" y="48"/>
                  </a:lnTo>
                  <a:lnTo>
                    <a:pt x="648" y="48"/>
                  </a:lnTo>
                  <a:lnTo>
                    <a:pt x="648" y="46"/>
                  </a:lnTo>
                  <a:lnTo>
                    <a:pt x="650" y="46"/>
                  </a:lnTo>
                  <a:lnTo>
                    <a:pt x="650" y="44"/>
                  </a:lnTo>
                  <a:lnTo>
                    <a:pt x="650" y="42"/>
                  </a:lnTo>
                  <a:lnTo>
                    <a:pt x="652" y="42"/>
                  </a:lnTo>
                  <a:lnTo>
                    <a:pt x="653" y="42"/>
                  </a:lnTo>
                  <a:lnTo>
                    <a:pt x="653" y="40"/>
                  </a:lnTo>
                  <a:lnTo>
                    <a:pt x="653" y="42"/>
                  </a:lnTo>
                  <a:lnTo>
                    <a:pt x="653" y="40"/>
                  </a:lnTo>
                  <a:lnTo>
                    <a:pt x="653" y="38"/>
                  </a:lnTo>
                  <a:lnTo>
                    <a:pt x="653" y="37"/>
                  </a:lnTo>
                  <a:lnTo>
                    <a:pt x="655" y="37"/>
                  </a:lnTo>
                  <a:lnTo>
                    <a:pt x="655" y="35"/>
                  </a:lnTo>
                  <a:lnTo>
                    <a:pt x="653" y="33"/>
                  </a:lnTo>
                  <a:lnTo>
                    <a:pt x="655" y="33"/>
                  </a:lnTo>
                  <a:lnTo>
                    <a:pt x="655" y="31"/>
                  </a:lnTo>
                  <a:lnTo>
                    <a:pt x="657" y="31"/>
                  </a:lnTo>
                  <a:lnTo>
                    <a:pt x="657" y="29"/>
                  </a:lnTo>
                  <a:lnTo>
                    <a:pt x="655" y="29"/>
                  </a:lnTo>
                  <a:lnTo>
                    <a:pt x="653" y="29"/>
                  </a:lnTo>
                  <a:lnTo>
                    <a:pt x="652" y="29"/>
                  </a:lnTo>
                  <a:lnTo>
                    <a:pt x="650" y="29"/>
                  </a:lnTo>
                  <a:lnTo>
                    <a:pt x="648" y="29"/>
                  </a:lnTo>
                  <a:lnTo>
                    <a:pt x="646" y="29"/>
                  </a:lnTo>
                  <a:lnTo>
                    <a:pt x="644" y="29"/>
                  </a:lnTo>
                  <a:lnTo>
                    <a:pt x="642" y="29"/>
                  </a:lnTo>
                  <a:lnTo>
                    <a:pt x="641" y="29"/>
                  </a:lnTo>
                  <a:lnTo>
                    <a:pt x="641" y="27"/>
                  </a:lnTo>
                  <a:lnTo>
                    <a:pt x="639" y="27"/>
                  </a:lnTo>
                  <a:lnTo>
                    <a:pt x="639" y="26"/>
                  </a:lnTo>
                  <a:lnTo>
                    <a:pt x="639" y="24"/>
                  </a:lnTo>
                  <a:lnTo>
                    <a:pt x="641" y="24"/>
                  </a:lnTo>
                  <a:lnTo>
                    <a:pt x="641" y="22"/>
                  </a:lnTo>
                  <a:lnTo>
                    <a:pt x="642" y="22"/>
                  </a:lnTo>
                  <a:lnTo>
                    <a:pt x="642" y="20"/>
                  </a:lnTo>
                  <a:lnTo>
                    <a:pt x="642" y="18"/>
                  </a:lnTo>
                  <a:lnTo>
                    <a:pt x="644" y="18"/>
                  </a:lnTo>
                  <a:lnTo>
                    <a:pt x="644" y="16"/>
                  </a:lnTo>
                  <a:lnTo>
                    <a:pt x="644" y="14"/>
                  </a:lnTo>
                  <a:lnTo>
                    <a:pt x="644" y="13"/>
                  </a:lnTo>
                  <a:lnTo>
                    <a:pt x="646" y="13"/>
                  </a:lnTo>
                  <a:lnTo>
                    <a:pt x="646" y="11"/>
                  </a:lnTo>
                  <a:lnTo>
                    <a:pt x="646" y="9"/>
                  </a:lnTo>
                  <a:lnTo>
                    <a:pt x="648" y="9"/>
                  </a:lnTo>
                  <a:lnTo>
                    <a:pt x="648" y="7"/>
                  </a:lnTo>
                  <a:lnTo>
                    <a:pt x="650" y="7"/>
                  </a:lnTo>
                  <a:lnTo>
                    <a:pt x="650" y="5"/>
                  </a:lnTo>
                  <a:lnTo>
                    <a:pt x="650" y="3"/>
                  </a:lnTo>
                  <a:lnTo>
                    <a:pt x="652" y="3"/>
                  </a:lnTo>
                  <a:lnTo>
                    <a:pt x="652" y="2"/>
                  </a:lnTo>
                  <a:lnTo>
                    <a:pt x="653" y="2"/>
                  </a:lnTo>
                  <a:lnTo>
                    <a:pt x="653" y="0"/>
                  </a:lnTo>
                  <a:lnTo>
                    <a:pt x="65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6" name="Freeform 80"/>
            <p:cNvSpPr>
              <a:spLocks/>
            </p:cNvSpPr>
            <p:nvPr/>
          </p:nvSpPr>
          <p:spPr bwMode="auto">
            <a:xfrm>
              <a:off x="2554" y="1047"/>
              <a:ext cx="471" cy="431"/>
            </a:xfrm>
            <a:custGeom>
              <a:avLst/>
              <a:gdLst>
                <a:gd name="T0" fmla="*/ 17 w 471"/>
                <a:gd name="T1" fmla="*/ 414 h 431"/>
                <a:gd name="T2" fmla="*/ 32 w 471"/>
                <a:gd name="T3" fmla="*/ 397 h 431"/>
                <a:gd name="T4" fmla="*/ 54 w 471"/>
                <a:gd name="T5" fmla="*/ 388 h 431"/>
                <a:gd name="T6" fmla="*/ 72 w 471"/>
                <a:gd name="T7" fmla="*/ 375 h 431"/>
                <a:gd name="T8" fmla="*/ 91 w 471"/>
                <a:gd name="T9" fmla="*/ 361 h 431"/>
                <a:gd name="T10" fmla="*/ 111 w 471"/>
                <a:gd name="T11" fmla="*/ 346 h 431"/>
                <a:gd name="T12" fmla="*/ 131 w 471"/>
                <a:gd name="T13" fmla="*/ 329 h 431"/>
                <a:gd name="T14" fmla="*/ 154 w 471"/>
                <a:gd name="T15" fmla="*/ 316 h 431"/>
                <a:gd name="T16" fmla="*/ 168 w 471"/>
                <a:gd name="T17" fmla="*/ 324 h 431"/>
                <a:gd name="T18" fmla="*/ 179 w 471"/>
                <a:gd name="T19" fmla="*/ 340 h 431"/>
                <a:gd name="T20" fmla="*/ 200 w 471"/>
                <a:gd name="T21" fmla="*/ 351 h 431"/>
                <a:gd name="T22" fmla="*/ 183 w 471"/>
                <a:gd name="T23" fmla="*/ 368 h 431"/>
                <a:gd name="T24" fmla="*/ 174 w 471"/>
                <a:gd name="T25" fmla="*/ 383 h 431"/>
                <a:gd name="T26" fmla="*/ 185 w 471"/>
                <a:gd name="T27" fmla="*/ 396 h 431"/>
                <a:gd name="T28" fmla="*/ 203 w 471"/>
                <a:gd name="T29" fmla="*/ 390 h 431"/>
                <a:gd name="T30" fmla="*/ 216 w 471"/>
                <a:gd name="T31" fmla="*/ 381 h 431"/>
                <a:gd name="T32" fmla="*/ 227 w 471"/>
                <a:gd name="T33" fmla="*/ 368 h 431"/>
                <a:gd name="T34" fmla="*/ 220 w 471"/>
                <a:gd name="T35" fmla="*/ 337 h 431"/>
                <a:gd name="T36" fmla="*/ 205 w 471"/>
                <a:gd name="T37" fmla="*/ 337 h 431"/>
                <a:gd name="T38" fmla="*/ 198 w 471"/>
                <a:gd name="T39" fmla="*/ 324 h 431"/>
                <a:gd name="T40" fmla="*/ 202 w 471"/>
                <a:gd name="T41" fmla="*/ 296 h 431"/>
                <a:gd name="T42" fmla="*/ 233 w 471"/>
                <a:gd name="T43" fmla="*/ 274 h 431"/>
                <a:gd name="T44" fmla="*/ 240 w 471"/>
                <a:gd name="T45" fmla="*/ 255 h 431"/>
                <a:gd name="T46" fmla="*/ 250 w 471"/>
                <a:gd name="T47" fmla="*/ 253 h 431"/>
                <a:gd name="T48" fmla="*/ 264 w 471"/>
                <a:gd name="T49" fmla="*/ 237 h 431"/>
                <a:gd name="T50" fmla="*/ 275 w 471"/>
                <a:gd name="T51" fmla="*/ 231 h 431"/>
                <a:gd name="T52" fmla="*/ 285 w 471"/>
                <a:gd name="T53" fmla="*/ 224 h 431"/>
                <a:gd name="T54" fmla="*/ 275 w 471"/>
                <a:gd name="T55" fmla="*/ 224 h 431"/>
                <a:gd name="T56" fmla="*/ 264 w 471"/>
                <a:gd name="T57" fmla="*/ 211 h 431"/>
                <a:gd name="T58" fmla="*/ 300 w 471"/>
                <a:gd name="T59" fmla="*/ 176 h 431"/>
                <a:gd name="T60" fmla="*/ 318 w 471"/>
                <a:gd name="T61" fmla="*/ 180 h 431"/>
                <a:gd name="T62" fmla="*/ 318 w 471"/>
                <a:gd name="T63" fmla="*/ 196 h 431"/>
                <a:gd name="T64" fmla="*/ 318 w 471"/>
                <a:gd name="T65" fmla="*/ 216 h 431"/>
                <a:gd name="T66" fmla="*/ 294 w 471"/>
                <a:gd name="T67" fmla="*/ 259 h 431"/>
                <a:gd name="T68" fmla="*/ 300 w 471"/>
                <a:gd name="T69" fmla="*/ 290 h 431"/>
                <a:gd name="T70" fmla="*/ 316 w 471"/>
                <a:gd name="T71" fmla="*/ 279 h 431"/>
                <a:gd name="T72" fmla="*/ 325 w 471"/>
                <a:gd name="T73" fmla="*/ 257 h 431"/>
                <a:gd name="T74" fmla="*/ 335 w 471"/>
                <a:gd name="T75" fmla="*/ 259 h 431"/>
                <a:gd name="T76" fmla="*/ 342 w 471"/>
                <a:gd name="T77" fmla="*/ 231 h 431"/>
                <a:gd name="T78" fmla="*/ 359 w 471"/>
                <a:gd name="T79" fmla="*/ 205 h 431"/>
                <a:gd name="T80" fmla="*/ 370 w 471"/>
                <a:gd name="T81" fmla="*/ 176 h 431"/>
                <a:gd name="T82" fmla="*/ 388 w 471"/>
                <a:gd name="T83" fmla="*/ 154 h 431"/>
                <a:gd name="T84" fmla="*/ 383 w 471"/>
                <a:gd name="T85" fmla="*/ 130 h 431"/>
                <a:gd name="T86" fmla="*/ 377 w 471"/>
                <a:gd name="T87" fmla="*/ 106 h 431"/>
                <a:gd name="T88" fmla="*/ 379 w 471"/>
                <a:gd name="T89" fmla="*/ 76 h 431"/>
                <a:gd name="T90" fmla="*/ 396 w 471"/>
                <a:gd name="T91" fmla="*/ 54 h 431"/>
                <a:gd name="T92" fmla="*/ 403 w 471"/>
                <a:gd name="T93" fmla="*/ 37 h 431"/>
                <a:gd name="T94" fmla="*/ 432 w 471"/>
                <a:gd name="T95" fmla="*/ 45 h 431"/>
                <a:gd name="T96" fmla="*/ 445 w 471"/>
                <a:gd name="T97" fmla="*/ 24 h 431"/>
                <a:gd name="T98" fmla="*/ 429 w 471"/>
                <a:gd name="T99" fmla="*/ 4 h 431"/>
                <a:gd name="T100" fmla="*/ 447 w 471"/>
                <a:gd name="T101" fmla="*/ 17 h 431"/>
                <a:gd name="T102" fmla="*/ 455 w 471"/>
                <a:gd name="T103" fmla="*/ 34 h 431"/>
                <a:gd name="T104" fmla="*/ 449 w 471"/>
                <a:gd name="T105" fmla="*/ 61 h 431"/>
                <a:gd name="T106" fmla="*/ 455 w 471"/>
                <a:gd name="T107" fmla="*/ 84 h 431"/>
                <a:gd name="T108" fmla="*/ 462 w 471"/>
                <a:gd name="T109" fmla="*/ 84 h 431"/>
                <a:gd name="T110" fmla="*/ 458 w 471"/>
                <a:gd name="T111" fmla="*/ 69 h 431"/>
                <a:gd name="T112" fmla="*/ 458 w 471"/>
                <a:gd name="T113" fmla="*/ 61 h 431"/>
                <a:gd name="T114" fmla="*/ 466 w 471"/>
                <a:gd name="T115" fmla="*/ 58 h 431"/>
                <a:gd name="T116" fmla="*/ 471 w 471"/>
                <a:gd name="T117" fmla="*/ 50 h 431"/>
                <a:gd name="T118" fmla="*/ 460 w 471"/>
                <a:gd name="T119" fmla="*/ 3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1" h="431">
                  <a:moveTo>
                    <a:pt x="0" y="431"/>
                  </a:moveTo>
                  <a:lnTo>
                    <a:pt x="0" y="429"/>
                  </a:lnTo>
                  <a:lnTo>
                    <a:pt x="2" y="427"/>
                  </a:lnTo>
                  <a:lnTo>
                    <a:pt x="4" y="425"/>
                  </a:lnTo>
                  <a:lnTo>
                    <a:pt x="6" y="425"/>
                  </a:lnTo>
                  <a:lnTo>
                    <a:pt x="6" y="423"/>
                  </a:lnTo>
                  <a:lnTo>
                    <a:pt x="8" y="423"/>
                  </a:lnTo>
                  <a:lnTo>
                    <a:pt x="8" y="421"/>
                  </a:lnTo>
                  <a:lnTo>
                    <a:pt x="10" y="421"/>
                  </a:lnTo>
                  <a:lnTo>
                    <a:pt x="10" y="420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3" y="416"/>
                  </a:lnTo>
                  <a:lnTo>
                    <a:pt x="15" y="416"/>
                  </a:lnTo>
                  <a:lnTo>
                    <a:pt x="17" y="416"/>
                  </a:lnTo>
                  <a:lnTo>
                    <a:pt x="17" y="414"/>
                  </a:lnTo>
                  <a:lnTo>
                    <a:pt x="19" y="414"/>
                  </a:lnTo>
                  <a:lnTo>
                    <a:pt x="19" y="412"/>
                  </a:lnTo>
                  <a:lnTo>
                    <a:pt x="21" y="412"/>
                  </a:lnTo>
                  <a:lnTo>
                    <a:pt x="21" y="410"/>
                  </a:lnTo>
                  <a:lnTo>
                    <a:pt x="22" y="410"/>
                  </a:lnTo>
                  <a:lnTo>
                    <a:pt x="22" y="409"/>
                  </a:lnTo>
                  <a:lnTo>
                    <a:pt x="24" y="409"/>
                  </a:lnTo>
                  <a:lnTo>
                    <a:pt x="24" y="407"/>
                  </a:lnTo>
                  <a:lnTo>
                    <a:pt x="24" y="405"/>
                  </a:lnTo>
                  <a:lnTo>
                    <a:pt x="26" y="405"/>
                  </a:lnTo>
                  <a:lnTo>
                    <a:pt x="26" y="403"/>
                  </a:lnTo>
                  <a:lnTo>
                    <a:pt x="26" y="401"/>
                  </a:lnTo>
                  <a:lnTo>
                    <a:pt x="28" y="401"/>
                  </a:lnTo>
                  <a:lnTo>
                    <a:pt x="28" y="399"/>
                  </a:lnTo>
                  <a:lnTo>
                    <a:pt x="30" y="399"/>
                  </a:lnTo>
                  <a:lnTo>
                    <a:pt x="32" y="399"/>
                  </a:lnTo>
                  <a:lnTo>
                    <a:pt x="32" y="397"/>
                  </a:lnTo>
                  <a:lnTo>
                    <a:pt x="34" y="397"/>
                  </a:lnTo>
                  <a:lnTo>
                    <a:pt x="35" y="397"/>
                  </a:lnTo>
                  <a:lnTo>
                    <a:pt x="37" y="397"/>
                  </a:lnTo>
                  <a:lnTo>
                    <a:pt x="39" y="397"/>
                  </a:lnTo>
                  <a:lnTo>
                    <a:pt x="39" y="396"/>
                  </a:lnTo>
                  <a:lnTo>
                    <a:pt x="41" y="396"/>
                  </a:lnTo>
                  <a:lnTo>
                    <a:pt x="43" y="396"/>
                  </a:lnTo>
                  <a:lnTo>
                    <a:pt x="45" y="396"/>
                  </a:lnTo>
                  <a:lnTo>
                    <a:pt x="45" y="394"/>
                  </a:lnTo>
                  <a:lnTo>
                    <a:pt x="46" y="394"/>
                  </a:lnTo>
                  <a:lnTo>
                    <a:pt x="48" y="394"/>
                  </a:lnTo>
                  <a:lnTo>
                    <a:pt x="48" y="392"/>
                  </a:lnTo>
                  <a:lnTo>
                    <a:pt x="50" y="392"/>
                  </a:lnTo>
                  <a:lnTo>
                    <a:pt x="52" y="392"/>
                  </a:lnTo>
                  <a:lnTo>
                    <a:pt x="52" y="390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6" y="388"/>
                  </a:lnTo>
                  <a:lnTo>
                    <a:pt x="56" y="386"/>
                  </a:lnTo>
                  <a:lnTo>
                    <a:pt x="58" y="386"/>
                  </a:lnTo>
                  <a:lnTo>
                    <a:pt x="58" y="385"/>
                  </a:lnTo>
                  <a:lnTo>
                    <a:pt x="59" y="385"/>
                  </a:lnTo>
                  <a:lnTo>
                    <a:pt x="61" y="385"/>
                  </a:lnTo>
                  <a:lnTo>
                    <a:pt x="61" y="383"/>
                  </a:lnTo>
                  <a:lnTo>
                    <a:pt x="63" y="383"/>
                  </a:lnTo>
                  <a:lnTo>
                    <a:pt x="65" y="383"/>
                  </a:lnTo>
                  <a:lnTo>
                    <a:pt x="65" y="381"/>
                  </a:lnTo>
                  <a:lnTo>
                    <a:pt x="67" y="381"/>
                  </a:lnTo>
                  <a:lnTo>
                    <a:pt x="69" y="381"/>
                  </a:lnTo>
                  <a:lnTo>
                    <a:pt x="69" y="379"/>
                  </a:lnTo>
                  <a:lnTo>
                    <a:pt x="70" y="379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5"/>
                  </a:lnTo>
                  <a:lnTo>
                    <a:pt x="74" y="375"/>
                  </a:lnTo>
                  <a:lnTo>
                    <a:pt x="74" y="373"/>
                  </a:lnTo>
                  <a:lnTo>
                    <a:pt x="76" y="373"/>
                  </a:lnTo>
                  <a:lnTo>
                    <a:pt x="76" y="372"/>
                  </a:lnTo>
                  <a:lnTo>
                    <a:pt x="76" y="370"/>
                  </a:lnTo>
                  <a:lnTo>
                    <a:pt x="78" y="370"/>
                  </a:lnTo>
                  <a:lnTo>
                    <a:pt x="80" y="370"/>
                  </a:lnTo>
                  <a:lnTo>
                    <a:pt x="80" y="368"/>
                  </a:lnTo>
                  <a:lnTo>
                    <a:pt x="82" y="368"/>
                  </a:lnTo>
                  <a:lnTo>
                    <a:pt x="82" y="366"/>
                  </a:lnTo>
                  <a:lnTo>
                    <a:pt x="83" y="366"/>
                  </a:lnTo>
                  <a:lnTo>
                    <a:pt x="85" y="364"/>
                  </a:lnTo>
                  <a:lnTo>
                    <a:pt x="87" y="364"/>
                  </a:lnTo>
                  <a:lnTo>
                    <a:pt x="87" y="362"/>
                  </a:lnTo>
                  <a:lnTo>
                    <a:pt x="89" y="362"/>
                  </a:lnTo>
                  <a:lnTo>
                    <a:pt x="91" y="362"/>
                  </a:lnTo>
                  <a:lnTo>
                    <a:pt x="91" y="361"/>
                  </a:lnTo>
                  <a:lnTo>
                    <a:pt x="93" y="361"/>
                  </a:lnTo>
                  <a:lnTo>
                    <a:pt x="95" y="359"/>
                  </a:lnTo>
                  <a:lnTo>
                    <a:pt x="96" y="357"/>
                  </a:lnTo>
                  <a:lnTo>
                    <a:pt x="98" y="357"/>
                  </a:lnTo>
                  <a:lnTo>
                    <a:pt x="98" y="355"/>
                  </a:lnTo>
                  <a:lnTo>
                    <a:pt x="100" y="355"/>
                  </a:lnTo>
                  <a:lnTo>
                    <a:pt x="100" y="353"/>
                  </a:lnTo>
                  <a:lnTo>
                    <a:pt x="102" y="353"/>
                  </a:lnTo>
                  <a:lnTo>
                    <a:pt x="104" y="353"/>
                  </a:lnTo>
                  <a:lnTo>
                    <a:pt x="104" y="351"/>
                  </a:lnTo>
                  <a:lnTo>
                    <a:pt x="106" y="351"/>
                  </a:lnTo>
                  <a:lnTo>
                    <a:pt x="106" y="349"/>
                  </a:lnTo>
                  <a:lnTo>
                    <a:pt x="107" y="349"/>
                  </a:lnTo>
                  <a:lnTo>
                    <a:pt x="107" y="348"/>
                  </a:lnTo>
                  <a:lnTo>
                    <a:pt x="109" y="348"/>
                  </a:lnTo>
                  <a:lnTo>
                    <a:pt x="109" y="346"/>
                  </a:lnTo>
                  <a:lnTo>
                    <a:pt x="111" y="346"/>
                  </a:lnTo>
                  <a:lnTo>
                    <a:pt x="111" y="344"/>
                  </a:lnTo>
                  <a:lnTo>
                    <a:pt x="113" y="344"/>
                  </a:lnTo>
                  <a:lnTo>
                    <a:pt x="113" y="342"/>
                  </a:lnTo>
                  <a:lnTo>
                    <a:pt x="115" y="342"/>
                  </a:lnTo>
                  <a:lnTo>
                    <a:pt x="115" y="340"/>
                  </a:lnTo>
                  <a:lnTo>
                    <a:pt x="117" y="340"/>
                  </a:lnTo>
                  <a:lnTo>
                    <a:pt x="119" y="340"/>
                  </a:lnTo>
                  <a:lnTo>
                    <a:pt x="119" y="338"/>
                  </a:lnTo>
                  <a:lnTo>
                    <a:pt x="120" y="338"/>
                  </a:lnTo>
                  <a:lnTo>
                    <a:pt x="122" y="337"/>
                  </a:lnTo>
                  <a:lnTo>
                    <a:pt x="124" y="337"/>
                  </a:lnTo>
                  <a:lnTo>
                    <a:pt x="126" y="335"/>
                  </a:lnTo>
                  <a:lnTo>
                    <a:pt x="126" y="333"/>
                  </a:lnTo>
                  <a:lnTo>
                    <a:pt x="128" y="333"/>
                  </a:lnTo>
                  <a:lnTo>
                    <a:pt x="130" y="331"/>
                  </a:lnTo>
                  <a:lnTo>
                    <a:pt x="131" y="331"/>
                  </a:lnTo>
                  <a:lnTo>
                    <a:pt x="131" y="329"/>
                  </a:lnTo>
                  <a:lnTo>
                    <a:pt x="133" y="329"/>
                  </a:lnTo>
                  <a:lnTo>
                    <a:pt x="135" y="329"/>
                  </a:lnTo>
                  <a:lnTo>
                    <a:pt x="135" y="327"/>
                  </a:lnTo>
                  <a:lnTo>
                    <a:pt x="137" y="327"/>
                  </a:lnTo>
                  <a:lnTo>
                    <a:pt x="137" y="325"/>
                  </a:lnTo>
                  <a:lnTo>
                    <a:pt x="139" y="325"/>
                  </a:lnTo>
                  <a:lnTo>
                    <a:pt x="141" y="324"/>
                  </a:lnTo>
                  <a:lnTo>
                    <a:pt x="141" y="322"/>
                  </a:lnTo>
                  <a:lnTo>
                    <a:pt x="143" y="322"/>
                  </a:lnTo>
                  <a:lnTo>
                    <a:pt x="144" y="320"/>
                  </a:lnTo>
                  <a:lnTo>
                    <a:pt x="146" y="320"/>
                  </a:lnTo>
                  <a:lnTo>
                    <a:pt x="146" y="318"/>
                  </a:lnTo>
                  <a:lnTo>
                    <a:pt x="148" y="318"/>
                  </a:lnTo>
                  <a:lnTo>
                    <a:pt x="150" y="318"/>
                  </a:lnTo>
                  <a:lnTo>
                    <a:pt x="152" y="318"/>
                  </a:lnTo>
                  <a:lnTo>
                    <a:pt x="152" y="316"/>
                  </a:lnTo>
                  <a:lnTo>
                    <a:pt x="154" y="316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7" y="314"/>
                  </a:lnTo>
                  <a:lnTo>
                    <a:pt x="159" y="314"/>
                  </a:lnTo>
                  <a:lnTo>
                    <a:pt x="161" y="314"/>
                  </a:lnTo>
                  <a:lnTo>
                    <a:pt x="161" y="313"/>
                  </a:lnTo>
                  <a:lnTo>
                    <a:pt x="163" y="313"/>
                  </a:lnTo>
                  <a:lnTo>
                    <a:pt x="165" y="313"/>
                  </a:lnTo>
                  <a:lnTo>
                    <a:pt x="167" y="313"/>
                  </a:lnTo>
                  <a:lnTo>
                    <a:pt x="168" y="313"/>
                  </a:lnTo>
                  <a:lnTo>
                    <a:pt x="168" y="314"/>
                  </a:lnTo>
                  <a:lnTo>
                    <a:pt x="168" y="316"/>
                  </a:lnTo>
                  <a:lnTo>
                    <a:pt x="168" y="318"/>
                  </a:lnTo>
                  <a:lnTo>
                    <a:pt x="170" y="318"/>
                  </a:lnTo>
                  <a:lnTo>
                    <a:pt x="170" y="320"/>
                  </a:lnTo>
                  <a:lnTo>
                    <a:pt x="168" y="322"/>
                  </a:lnTo>
                  <a:lnTo>
                    <a:pt x="168" y="324"/>
                  </a:lnTo>
                  <a:lnTo>
                    <a:pt x="168" y="325"/>
                  </a:lnTo>
                  <a:lnTo>
                    <a:pt x="168" y="327"/>
                  </a:lnTo>
                  <a:lnTo>
                    <a:pt x="168" y="329"/>
                  </a:lnTo>
                  <a:lnTo>
                    <a:pt x="168" y="331"/>
                  </a:lnTo>
                  <a:lnTo>
                    <a:pt x="170" y="331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5"/>
                  </a:lnTo>
                  <a:lnTo>
                    <a:pt x="170" y="335"/>
                  </a:lnTo>
                  <a:lnTo>
                    <a:pt x="170" y="337"/>
                  </a:lnTo>
                  <a:lnTo>
                    <a:pt x="172" y="337"/>
                  </a:lnTo>
                  <a:lnTo>
                    <a:pt x="172" y="338"/>
                  </a:lnTo>
                  <a:lnTo>
                    <a:pt x="174" y="338"/>
                  </a:lnTo>
                  <a:lnTo>
                    <a:pt x="176" y="338"/>
                  </a:lnTo>
                  <a:lnTo>
                    <a:pt x="176" y="340"/>
                  </a:lnTo>
                  <a:lnTo>
                    <a:pt x="178" y="340"/>
                  </a:lnTo>
                  <a:lnTo>
                    <a:pt x="179" y="340"/>
                  </a:lnTo>
                  <a:lnTo>
                    <a:pt x="179" y="342"/>
                  </a:lnTo>
                  <a:lnTo>
                    <a:pt x="181" y="342"/>
                  </a:lnTo>
                  <a:lnTo>
                    <a:pt x="183" y="344"/>
                  </a:lnTo>
                  <a:lnTo>
                    <a:pt x="183" y="342"/>
                  </a:lnTo>
                  <a:lnTo>
                    <a:pt x="185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91" y="344"/>
                  </a:lnTo>
                  <a:lnTo>
                    <a:pt x="192" y="344"/>
                  </a:lnTo>
                  <a:lnTo>
                    <a:pt x="192" y="346"/>
                  </a:lnTo>
                  <a:lnTo>
                    <a:pt x="194" y="348"/>
                  </a:lnTo>
                  <a:lnTo>
                    <a:pt x="194" y="349"/>
                  </a:lnTo>
                  <a:lnTo>
                    <a:pt x="194" y="351"/>
                  </a:lnTo>
                  <a:lnTo>
                    <a:pt x="196" y="351"/>
                  </a:lnTo>
                  <a:lnTo>
                    <a:pt x="198" y="351"/>
                  </a:lnTo>
                  <a:lnTo>
                    <a:pt x="200" y="349"/>
                  </a:lnTo>
                  <a:lnTo>
                    <a:pt x="200" y="351"/>
                  </a:lnTo>
                  <a:lnTo>
                    <a:pt x="200" y="353"/>
                  </a:lnTo>
                  <a:lnTo>
                    <a:pt x="198" y="353"/>
                  </a:lnTo>
                  <a:lnTo>
                    <a:pt x="198" y="355"/>
                  </a:lnTo>
                  <a:lnTo>
                    <a:pt x="196" y="355"/>
                  </a:lnTo>
                  <a:lnTo>
                    <a:pt x="196" y="357"/>
                  </a:lnTo>
                  <a:lnTo>
                    <a:pt x="194" y="357"/>
                  </a:lnTo>
                  <a:lnTo>
                    <a:pt x="194" y="359"/>
                  </a:lnTo>
                  <a:lnTo>
                    <a:pt x="192" y="359"/>
                  </a:lnTo>
                  <a:lnTo>
                    <a:pt x="192" y="361"/>
                  </a:lnTo>
                  <a:lnTo>
                    <a:pt x="191" y="361"/>
                  </a:lnTo>
                  <a:lnTo>
                    <a:pt x="191" y="362"/>
                  </a:lnTo>
                  <a:lnTo>
                    <a:pt x="189" y="362"/>
                  </a:lnTo>
                  <a:lnTo>
                    <a:pt x="189" y="364"/>
                  </a:lnTo>
                  <a:lnTo>
                    <a:pt x="187" y="366"/>
                  </a:lnTo>
                  <a:lnTo>
                    <a:pt x="185" y="366"/>
                  </a:lnTo>
                  <a:lnTo>
                    <a:pt x="185" y="368"/>
                  </a:lnTo>
                  <a:lnTo>
                    <a:pt x="183" y="368"/>
                  </a:lnTo>
                  <a:lnTo>
                    <a:pt x="181" y="368"/>
                  </a:lnTo>
                  <a:lnTo>
                    <a:pt x="181" y="370"/>
                  </a:lnTo>
                  <a:lnTo>
                    <a:pt x="179" y="370"/>
                  </a:lnTo>
                  <a:lnTo>
                    <a:pt x="178" y="370"/>
                  </a:lnTo>
                  <a:lnTo>
                    <a:pt x="178" y="372"/>
                  </a:lnTo>
                  <a:lnTo>
                    <a:pt x="179" y="372"/>
                  </a:lnTo>
                  <a:lnTo>
                    <a:pt x="179" y="370"/>
                  </a:lnTo>
                  <a:lnTo>
                    <a:pt x="179" y="372"/>
                  </a:lnTo>
                  <a:lnTo>
                    <a:pt x="178" y="372"/>
                  </a:lnTo>
                  <a:lnTo>
                    <a:pt x="178" y="373"/>
                  </a:lnTo>
                  <a:lnTo>
                    <a:pt x="178" y="375"/>
                  </a:lnTo>
                  <a:lnTo>
                    <a:pt x="176" y="375"/>
                  </a:lnTo>
                  <a:lnTo>
                    <a:pt x="176" y="377"/>
                  </a:lnTo>
                  <a:lnTo>
                    <a:pt x="176" y="379"/>
                  </a:lnTo>
                  <a:lnTo>
                    <a:pt x="174" y="379"/>
                  </a:lnTo>
                  <a:lnTo>
                    <a:pt x="174" y="381"/>
                  </a:lnTo>
                  <a:lnTo>
                    <a:pt x="174" y="383"/>
                  </a:lnTo>
                  <a:lnTo>
                    <a:pt x="172" y="383"/>
                  </a:lnTo>
                  <a:lnTo>
                    <a:pt x="172" y="385"/>
                  </a:lnTo>
                  <a:lnTo>
                    <a:pt x="172" y="386"/>
                  </a:lnTo>
                  <a:lnTo>
                    <a:pt x="170" y="386"/>
                  </a:lnTo>
                  <a:lnTo>
                    <a:pt x="170" y="388"/>
                  </a:lnTo>
                  <a:lnTo>
                    <a:pt x="170" y="390"/>
                  </a:lnTo>
                  <a:lnTo>
                    <a:pt x="170" y="392"/>
                  </a:lnTo>
                  <a:lnTo>
                    <a:pt x="172" y="394"/>
                  </a:lnTo>
                  <a:lnTo>
                    <a:pt x="174" y="396"/>
                  </a:lnTo>
                  <a:lnTo>
                    <a:pt x="176" y="396"/>
                  </a:lnTo>
                  <a:lnTo>
                    <a:pt x="176" y="394"/>
                  </a:lnTo>
                  <a:lnTo>
                    <a:pt x="178" y="394"/>
                  </a:lnTo>
                  <a:lnTo>
                    <a:pt x="178" y="396"/>
                  </a:lnTo>
                  <a:lnTo>
                    <a:pt x="179" y="396"/>
                  </a:lnTo>
                  <a:lnTo>
                    <a:pt x="181" y="396"/>
                  </a:lnTo>
                  <a:lnTo>
                    <a:pt x="183" y="396"/>
                  </a:lnTo>
                  <a:lnTo>
                    <a:pt x="185" y="396"/>
                  </a:lnTo>
                  <a:lnTo>
                    <a:pt x="185" y="394"/>
                  </a:lnTo>
                  <a:lnTo>
                    <a:pt x="187" y="394"/>
                  </a:lnTo>
                  <a:lnTo>
                    <a:pt x="187" y="396"/>
                  </a:lnTo>
                  <a:lnTo>
                    <a:pt x="189" y="396"/>
                  </a:lnTo>
                  <a:lnTo>
                    <a:pt x="189" y="394"/>
                  </a:lnTo>
                  <a:lnTo>
                    <a:pt x="191" y="394"/>
                  </a:lnTo>
                  <a:lnTo>
                    <a:pt x="191" y="392"/>
                  </a:lnTo>
                  <a:lnTo>
                    <a:pt x="192" y="392"/>
                  </a:lnTo>
                  <a:lnTo>
                    <a:pt x="194" y="392"/>
                  </a:lnTo>
                  <a:lnTo>
                    <a:pt x="196" y="392"/>
                  </a:lnTo>
                  <a:lnTo>
                    <a:pt x="196" y="390"/>
                  </a:lnTo>
                  <a:lnTo>
                    <a:pt x="196" y="392"/>
                  </a:lnTo>
                  <a:lnTo>
                    <a:pt x="198" y="392"/>
                  </a:lnTo>
                  <a:lnTo>
                    <a:pt x="198" y="390"/>
                  </a:lnTo>
                  <a:lnTo>
                    <a:pt x="200" y="390"/>
                  </a:lnTo>
                  <a:lnTo>
                    <a:pt x="202" y="390"/>
                  </a:lnTo>
                  <a:lnTo>
                    <a:pt x="203" y="390"/>
                  </a:lnTo>
                  <a:lnTo>
                    <a:pt x="205" y="390"/>
                  </a:lnTo>
                  <a:lnTo>
                    <a:pt x="205" y="388"/>
                  </a:lnTo>
                  <a:lnTo>
                    <a:pt x="205" y="386"/>
                  </a:lnTo>
                  <a:lnTo>
                    <a:pt x="207" y="386"/>
                  </a:lnTo>
                  <a:lnTo>
                    <a:pt x="209" y="386"/>
                  </a:lnTo>
                  <a:lnTo>
                    <a:pt x="209" y="385"/>
                  </a:lnTo>
                  <a:lnTo>
                    <a:pt x="209" y="383"/>
                  </a:lnTo>
                  <a:lnTo>
                    <a:pt x="211" y="383"/>
                  </a:lnTo>
                  <a:lnTo>
                    <a:pt x="213" y="383"/>
                  </a:lnTo>
                  <a:lnTo>
                    <a:pt x="215" y="383"/>
                  </a:lnTo>
                  <a:lnTo>
                    <a:pt x="216" y="383"/>
                  </a:lnTo>
                  <a:lnTo>
                    <a:pt x="216" y="385"/>
                  </a:lnTo>
                  <a:lnTo>
                    <a:pt x="216" y="383"/>
                  </a:lnTo>
                  <a:lnTo>
                    <a:pt x="218" y="383"/>
                  </a:lnTo>
                  <a:lnTo>
                    <a:pt x="218" y="385"/>
                  </a:lnTo>
                  <a:lnTo>
                    <a:pt x="218" y="383"/>
                  </a:lnTo>
                  <a:lnTo>
                    <a:pt x="216" y="381"/>
                  </a:lnTo>
                  <a:lnTo>
                    <a:pt x="216" y="379"/>
                  </a:lnTo>
                  <a:lnTo>
                    <a:pt x="215" y="377"/>
                  </a:lnTo>
                  <a:lnTo>
                    <a:pt x="215" y="375"/>
                  </a:lnTo>
                  <a:lnTo>
                    <a:pt x="213" y="373"/>
                  </a:lnTo>
                  <a:lnTo>
                    <a:pt x="215" y="373"/>
                  </a:lnTo>
                  <a:lnTo>
                    <a:pt x="216" y="373"/>
                  </a:lnTo>
                  <a:lnTo>
                    <a:pt x="218" y="373"/>
                  </a:lnTo>
                  <a:lnTo>
                    <a:pt x="220" y="373"/>
                  </a:lnTo>
                  <a:lnTo>
                    <a:pt x="222" y="373"/>
                  </a:lnTo>
                  <a:lnTo>
                    <a:pt x="222" y="375"/>
                  </a:lnTo>
                  <a:lnTo>
                    <a:pt x="224" y="375"/>
                  </a:lnTo>
                  <a:lnTo>
                    <a:pt x="226" y="375"/>
                  </a:lnTo>
                  <a:lnTo>
                    <a:pt x="227" y="375"/>
                  </a:lnTo>
                  <a:lnTo>
                    <a:pt x="227" y="373"/>
                  </a:lnTo>
                  <a:lnTo>
                    <a:pt x="227" y="372"/>
                  </a:lnTo>
                  <a:lnTo>
                    <a:pt x="227" y="370"/>
                  </a:lnTo>
                  <a:lnTo>
                    <a:pt x="227" y="368"/>
                  </a:lnTo>
                  <a:lnTo>
                    <a:pt x="227" y="366"/>
                  </a:lnTo>
                  <a:lnTo>
                    <a:pt x="226" y="364"/>
                  </a:lnTo>
                  <a:lnTo>
                    <a:pt x="224" y="362"/>
                  </a:lnTo>
                  <a:lnTo>
                    <a:pt x="224" y="361"/>
                  </a:lnTo>
                  <a:lnTo>
                    <a:pt x="222" y="359"/>
                  </a:lnTo>
                  <a:lnTo>
                    <a:pt x="220" y="359"/>
                  </a:lnTo>
                  <a:lnTo>
                    <a:pt x="220" y="357"/>
                  </a:lnTo>
                  <a:lnTo>
                    <a:pt x="220" y="355"/>
                  </a:lnTo>
                  <a:lnTo>
                    <a:pt x="220" y="353"/>
                  </a:lnTo>
                  <a:lnTo>
                    <a:pt x="220" y="351"/>
                  </a:lnTo>
                  <a:lnTo>
                    <a:pt x="220" y="346"/>
                  </a:lnTo>
                  <a:lnTo>
                    <a:pt x="220" y="344"/>
                  </a:lnTo>
                  <a:lnTo>
                    <a:pt x="222" y="342"/>
                  </a:lnTo>
                  <a:lnTo>
                    <a:pt x="222" y="340"/>
                  </a:lnTo>
                  <a:lnTo>
                    <a:pt x="222" y="338"/>
                  </a:lnTo>
                  <a:lnTo>
                    <a:pt x="222" y="337"/>
                  </a:lnTo>
                  <a:lnTo>
                    <a:pt x="220" y="337"/>
                  </a:lnTo>
                  <a:lnTo>
                    <a:pt x="220" y="338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5" y="340"/>
                  </a:lnTo>
                  <a:lnTo>
                    <a:pt x="215" y="342"/>
                  </a:lnTo>
                  <a:lnTo>
                    <a:pt x="213" y="342"/>
                  </a:lnTo>
                  <a:lnTo>
                    <a:pt x="211" y="344"/>
                  </a:lnTo>
                  <a:lnTo>
                    <a:pt x="209" y="344"/>
                  </a:lnTo>
                  <a:lnTo>
                    <a:pt x="207" y="344"/>
                  </a:lnTo>
                  <a:lnTo>
                    <a:pt x="205" y="344"/>
                  </a:lnTo>
                  <a:lnTo>
                    <a:pt x="203" y="342"/>
                  </a:lnTo>
                  <a:lnTo>
                    <a:pt x="205" y="342"/>
                  </a:lnTo>
                  <a:lnTo>
                    <a:pt x="207" y="340"/>
                  </a:lnTo>
                  <a:lnTo>
                    <a:pt x="207" y="338"/>
                  </a:lnTo>
                  <a:lnTo>
                    <a:pt x="205" y="338"/>
                  </a:lnTo>
                  <a:lnTo>
                    <a:pt x="205" y="337"/>
                  </a:lnTo>
                  <a:lnTo>
                    <a:pt x="205" y="335"/>
                  </a:lnTo>
                  <a:lnTo>
                    <a:pt x="207" y="335"/>
                  </a:lnTo>
                  <a:lnTo>
                    <a:pt x="209" y="335"/>
                  </a:lnTo>
                  <a:lnTo>
                    <a:pt x="207" y="335"/>
                  </a:lnTo>
                  <a:lnTo>
                    <a:pt x="209" y="333"/>
                  </a:lnTo>
                  <a:lnTo>
                    <a:pt x="209" y="331"/>
                  </a:lnTo>
                  <a:lnTo>
                    <a:pt x="209" y="329"/>
                  </a:lnTo>
                  <a:lnTo>
                    <a:pt x="207" y="331"/>
                  </a:lnTo>
                  <a:lnTo>
                    <a:pt x="205" y="331"/>
                  </a:lnTo>
                  <a:lnTo>
                    <a:pt x="205" y="333"/>
                  </a:lnTo>
                  <a:lnTo>
                    <a:pt x="203" y="333"/>
                  </a:lnTo>
                  <a:lnTo>
                    <a:pt x="200" y="333"/>
                  </a:lnTo>
                  <a:lnTo>
                    <a:pt x="198" y="329"/>
                  </a:lnTo>
                  <a:lnTo>
                    <a:pt x="200" y="327"/>
                  </a:lnTo>
                  <a:lnTo>
                    <a:pt x="200" y="325"/>
                  </a:lnTo>
                  <a:lnTo>
                    <a:pt x="198" y="325"/>
                  </a:lnTo>
                  <a:lnTo>
                    <a:pt x="198" y="324"/>
                  </a:lnTo>
                  <a:lnTo>
                    <a:pt x="194" y="322"/>
                  </a:lnTo>
                  <a:lnTo>
                    <a:pt x="192" y="322"/>
                  </a:lnTo>
                  <a:lnTo>
                    <a:pt x="192" y="320"/>
                  </a:lnTo>
                  <a:lnTo>
                    <a:pt x="192" y="318"/>
                  </a:lnTo>
                  <a:lnTo>
                    <a:pt x="191" y="318"/>
                  </a:lnTo>
                  <a:lnTo>
                    <a:pt x="192" y="316"/>
                  </a:lnTo>
                  <a:lnTo>
                    <a:pt x="192" y="314"/>
                  </a:lnTo>
                  <a:lnTo>
                    <a:pt x="192" y="313"/>
                  </a:lnTo>
                  <a:lnTo>
                    <a:pt x="192" y="311"/>
                  </a:lnTo>
                  <a:lnTo>
                    <a:pt x="192" y="309"/>
                  </a:lnTo>
                  <a:lnTo>
                    <a:pt x="194" y="307"/>
                  </a:lnTo>
                  <a:lnTo>
                    <a:pt x="194" y="305"/>
                  </a:lnTo>
                  <a:lnTo>
                    <a:pt x="196" y="305"/>
                  </a:lnTo>
                  <a:lnTo>
                    <a:pt x="198" y="303"/>
                  </a:lnTo>
                  <a:lnTo>
                    <a:pt x="200" y="298"/>
                  </a:lnTo>
                  <a:lnTo>
                    <a:pt x="202" y="298"/>
                  </a:lnTo>
                  <a:lnTo>
                    <a:pt x="202" y="296"/>
                  </a:lnTo>
                  <a:lnTo>
                    <a:pt x="202" y="294"/>
                  </a:lnTo>
                  <a:lnTo>
                    <a:pt x="203" y="294"/>
                  </a:lnTo>
                  <a:lnTo>
                    <a:pt x="205" y="292"/>
                  </a:lnTo>
                  <a:lnTo>
                    <a:pt x="207" y="290"/>
                  </a:lnTo>
                  <a:lnTo>
                    <a:pt x="207" y="289"/>
                  </a:lnTo>
                  <a:lnTo>
                    <a:pt x="209" y="287"/>
                  </a:lnTo>
                  <a:lnTo>
                    <a:pt x="211" y="285"/>
                  </a:lnTo>
                  <a:lnTo>
                    <a:pt x="213" y="287"/>
                  </a:lnTo>
                  <a:lnTo>
                    <a:pt x="215" y="287"/>
                  </a:lnTo>
                  <a:lnTo>
                    <a:pt x="218" y="285"/>
                  </a:lnTo>
                  <a:lnTo>
                    <a:pt x="220" y="285"/>
                  </a:lnTo>
                  <a:lnTo>
                    <a:pt x="224" y="281"/>
                  </a:lnTo>
                  <a:lnTo>
                    <a:pt x="226" y="279"/>
                  </a:lnTo>
                  <a:lnTo>
                    <a:pt x="227" y="277"/>
                  </a:lnTo>
                  <a:lnTo>
                    <a:pt x="229" y="277"/>
                  </a:lnTo>
                  <a:lnTo>
                    <a:pt x="231" y="276"/>
                  </a:lnTo>
                  <a:lnTo>
                    <a:pt x="233" y="274"/>
                  </a:lnTo>
                  <a:lnTo>
                    <a:pt x="235" y="272"/>
                  </a:lnTo>
                  <a:lnTo>
                    <a:pt x="235" y="274"/>
                  </a:lnTo>
                  <a:lnTo>
                    <a:pt x="237" y="276"/>
                  </a:lnTo>
                  <a:lnTo>
                    <a:pt x="237" y="274"/>
                  </a:lnTo>
                  <a:lnTo>
                    <a:pt x="237" y="276"/>
                  </a:lnTo>
                  <a:lnTo>
                    <a:pt x="239" y="276"/>
                  </a:lnTo>
                  <a:lnTo>
                    <a:pt x="240" y="276"/>
                  </a:lnTo>
                  <a:lnTo>
                    <a:pt x="239" y="276"/>
                  </a:lnTo>
                  <a:lnTo>
                    <a:pt x="237" y="274"/>
                  </a:lnTo>
                  <a:lnTo>
                    <a:pt x="235" y="272"/>
                  </a:lnTo>
                  <a:lnTo>
                    <a:pt x="239" y="268"/>
                  </a:lnTo>
                  <a:lnTo>
                    <a:pt x="240" y="263"/>
                  </a:lnTo>
                  <a:lnTo>
                    <a:pt x="242" y="263"/>
                  </a:lnTo>
                  <a:lnTo>
                    <a:pt x="242" y="261"/>
                  </a:lnTo>
                  <a:lnTo>
                    <a:pt x="240" y="257"/>
                  </a:lnTo>
                  <a:lnTo>
                    <a:pt x="242" y="257"/>
                  </a:lnTo>
                  <a:lnTo>
                    <a:pt x="240" y="255"/>
                  </a:lnTo>
                  <a:lnTo>
                    <a:pt x="239" y="257"/>
                  </a:lnTo>
                  <a:lnTo>
                    <a:pt x="239" y="255"/>
                  </a:lnTo>
                  <a:lnTo>
                    <a:pt x="240" y="255"/>
                  </a:lnTo>
                  <a:lnTo>
                    <a:pt x="242" y="253"/>
                  </a:lnTo>
                  <a:lnTo>
                    <a:pt x="244" y="253"/>
                  </a:lnTo>
                  <a:lnTo>
                    <a:pt x="246" y="252"/>
                  </a:lnTo>
                  <a:lnTo>
                    <a:pt x="246" y="255"/>
                  </a:lnTo>
                  <a:lnTo>
                    <a:pt x="248" y="255"/>
                  </a:lnTo>
                  <a:lnTo>
                    <a:pt x="250" y="255"/>
                  </a:lnTo>
                  <a:lnTo>
                    <a:pt x="251" y="255"/>
                  </a:lnTo>
                  <a:lnTo>
                    <a:pt x="251" y="257"/>
                  </a:lnTo>
                  <a:lnTo>
                    <a:pt x="253" y="257"/>
                  </a:lnTo>
                  <a:lnTo>
                    <a:pt x="257" y="257"/>
                  </a:lnTo>
                  <a:lnTo>
                    <a:pt x="255" y="257"/>
                  </a:lnTo>
                  <a:lnTo>
                    <a:pt x="253" y="257"/>
                  </a:lnTo>
                  <a:lnTo>
                    <a:pt x="251" y="255"/>
                  </a:lnTo>
                  <a:lnTo>
                    <a:pt x="250" y="253"/>
                  </a:lnTo>
                  <a:lnTo>
                    <a:pt x="248" y="253"/>
                  </a:lnTo>
                  <a:lnTo>
                    <a:pt x="248" y="252"/>
                  </a:lnTo>
                  <a:lnTo>
                    <a:pt x="250" y="252"/>
                  </a:lnTo>
                  <a:lnTo>
                    <a:pt x="251" y="252"/>
                  </a:lnTo>
                  <a:lnTo>
                    <a:pt x="253" y="252"/>
                  </a:lnTo>
                  <a:lnTo>
                    <a:pt x="253" y="250"/>
                  </a:lnTo>
                  <a:lnTo>
                    <a:pt x="251" y="250"/>
                  </a:lnTo>
                  <a:lnTo>
                    <a:pt x="253" y="248"/>
                  </a:lnTo>
                  <a:lnTo>
                    <a:pt x="253" y="246"/>
                  </a:lnTo>
                  <a:lnTo>
                    <a:pt x="253" y="244"/>
                  </a:lnTo>
                  <a:lnTo>
                    <a:pt x="255" y="242"/>
                  </a:lnTo>
                  <a:lnTo>
                    <a:pt x="257" y="240"/>
                  </a:lnTo>
                  <a:lnTo>
                    <a:pt x="259" y="240"/>
                  </a:lnTo>
                  <a:lnTo>
                    <a:pt x="259" y="239"/>
                  </a:lnTo>
                  <a:lnTo>
                    <a:pt x="261" y="237"/>
                  </a:lnTo>
                  <a:lnTo>
                    <a:pt x="263" y="237"/>
                  </a:lnTo>
                  <a:lnTo>
                    <a:pt x="264" y="237"/>
                  </a:lnTo>
                  <a:lnTo>
                    <a:pt x="266" y="235"/>
                  </a:lnTo>
                  <a:lnTo>
                    <a:pt x="268" y="235"/>
                  </a:lnTo>
                  <a:lnTo>
                    <a:pt x="268" y="233"/>
                  </a:lnTo>
                  <a:lnTo>
                    <a:pt x="270" y="233"/>
                  </a:lnTo>
                  <a:lnTo>
                    <a:pt x="272" y="233"/>
                  </a:lnTo>
                  <a:lnTo>
                    <a:pt x="274" y="233"/>
                  </a:lnTo>
                  <a:lnTo>
                    <a:pt x="272" y="235"/>
                  </a:lnTo>
                  <a:lnTo>
                    <a:pt x="272" y="237"/>
                  </a:lnTo>
                  <a:lnTo>
                    <a:pt x="272" y="235"/>
                  </a:lnTo>
                  <a:lnTo>
                    <a:pt x="274" y="235"/>
                  </a:lnTo>
                  <a:lnTo>
                    <a:pt x="274" y="233"/>
                  </a:lnTo>
                  <a:lnTo>
                    <a:pt x="274" y="231"/>
                  </a:lnTo>
                  <a:lnTo>
                    <a:pt x="275" y="231"/>
                  </a:lnTo>
                  <a:lnTo>
                    <a:pt x="275" y="229"/>
                  </a:lnTo>
                  <a:lnTo>
                    <a:pt x="275" y="231"/>
                  </a:lnTo>
                  <a:lnTo>
                    <a:pt x="277" y="231"/>
                  </a:lnTo>
                  <a:lnTo>
                    <a:pt x="275" y="231"/>
                  </a:lnTo>
                  <a:lnTo>
                    <a:pt x="275" y="233"/>
                  </a:lnTo>
                  <a:lnTo>
                    <a:pt x="277" y="233"/>
                  </a:lnTo>
                  <a:lnTo>
                    <a:pt x="279" y="233"/>
                  </a:lnTo>
                  <a:lnTo>
                    <a:pt x="281" y="233"/>
                  </a:lnTo>
                  <a:lnTo>
                    <a:pt x="281" y="231"/>
                  </a:lnTo>
                  <a:lnTo>
                    <a:pt x="283" y="231"/>
                  </a:lnTo>
                  <a:lnTo>
                    <a:pt x="283" y="233"/>
                  </a:lnTo>
                  <a:lnTo>
                    <a:pt x="283" y="231"/>
                  </a:lnTo>
                  <a:lnTo>
                    <a:pt x="283" y="229"/>
                  </a:lnTo>
                  <a:lnTo>
                    <a:pt x="285" y="229"/>
                  </a:lnTo>
                  <a:lnTo>
                    <a:pt x="283" y="229"/>
                  </a:lnTo>
                  <a:lnTo>
                    <a:pt x="281" y="229"/>
                  </a:lnTo>
                  <a:lnTo>
                    <a:pt x="281" y="228"/>
                  </a:lnTo>
                  <a:lnTo>
                    <a:pt x="283" y="228"/>
                  </a:lnTo>
                  <a:lnTo>
                    <a:pt x="287" y="226"/>
                  </a:lnTo>
                  <a:lnTo>
                    <a:pt x="287" y="224"/>
                  </a:lnTo>
                  <a:lnTo>
                    <a:pt x="285" y="224"/>
                  </a:lnTo>
                  <a:lnTo>
                    <a:pt x="285" y="222"/>
                  </a:lnTo>
                  <a:lnTo>
                    <a:pt x="287" y="222"/>
                  </a:lnTo>
                  <a:lnTo>
                    <a:pt x="288" y="222"/>
                  </a:lnTo>
                  <a:lnTo>
                    <a:pt x="288" y="220"/>
                  </a:lnTo>
                  <a:lnTo>
                    <a:pt x="288" y="218"/>
                  </a:lnTo>
                  <a:lnTo>
                    <a:pt x="287" y="218"/>
                  </a:lnTo>
                  <a:lnTo>
                    <a:pt x="285" y="218"/>
                  </a:lnTo>
                  <a:lnTo>
                    <a:pt x="283" y="218"/>
                  </a:lnTo>
                  <a:lnTo>
                    <a:pt x="283" y="216"/>
                  </a:lnTo>
                  <a:lnTo>
                    <a:pt x="281" y="216"/>
                  </a:lnTo>
                  <a:lnTo>
                    <a:pt x="279" y="215"/>
                  </a:lnTo>
                  <a:lnTo>
                    <a:pt x="277" y="216"/>
                  </a:lnTo>
                  <a:lnTo>
                    <a:pt x="275" y="216"/>
                  </a:lnTo>
                  <a:lnTo>
                    <a:pt x="275" y="218"/>
                  </a:lnTo>
                  <a:lnTo>
                    <a:pt x="275" y="220"/>
                  </a:lnTo>
                  <a:lnTo>
                    <a:pt x="275" y="222"/>
                  </a:lnTo>
                  <a:lnTo>
                    <a:pt x="275" y="224"/>
                  </a:lnTo>
                  <a:lnTo>
                    <a:pt x="275" y="226"/>
                  </a:lnTo>
                  <a:lnTo>
                    <a:pt x="274" y="226"/>
                  </a:lnTo>
                  <a:lnTo>
                    <a:pt x="274" y="224"/>
                  </a:lnTo>
                  <a:lnTo>
                    <a:pt x="272" y="224"/>
                  </a:lnTo>
                  <a:lnTo>
                    <a:pt x="272" y="226"/>
                  </a:lnTo>
                  <a:lnTo>
                    <a:pt x="272" y="224"/>
                  </a:lnTo>
                  <a:lnTo>
                    <a:pt x="270" y="224"/>
                  </a:lnTo>
                  <a:lnTo>
                    <a:pt x="268" y="224"/>
                  </a:lnTo>
                  <a:lnTo>
                    <a:pt x="266" y="224"/>
                  </a:lnTo>
                  <a:lnTo>
                    <a:pt x="264" y="226"/>
                  </a:lnTo>
                  <a:lnTo>
                    <a:pt x="263" y="224"/>
                  </a:lnTo>
                  <a:lnTo>
                    <a:pt x="261" y="220"/>
                  </a:lnTo>
                  <a:lnTo>
                    <a:pt x="261" y="218"/>
                  </a:lnTo>
                  <a:lnTo>
                    <a:pt x="259" y="218"/>
                  </a:lnTo>
                  <a:lnTo>
                    <a:pt x="259" y="216"/>
                  </a:lnTo>
                  <a:lnTo>
                    <a:pt x="261" y="215"/>
                  </a:lnTo>
                  <a:lnTo>
                    <a:pt x="264" y="211"/>
                  </a:lnTo>
                  <a:lnTo>
                    <a:pt x="266" y="205"/>
                  </a:lnTo>
                  <a:lnTo>
                    <a:pt x="268" y="204"/>
                  </a:lnTo>
                  <a:lnTo>
                    <a:pt x="270" y="202"/>
                  </a:lnTo>
                  <a:lnTo>
                    <a:pt x="275" y="196"/>
                  </a:lnTo>
                  <a:lnTo>
                    <a:pt x="275" y="194"/>
                  </a:lnTo>
                  <a:lnTo>
                    <a:pt x="279" y="191"/>
                  </a:lnTo>
                  <a:lnTo>
                    <a:pt x="281" y="187"/>
                  </a:lnTo>
                  <a:lnTo>
                    <a:pt x="283" y="187"/>
                  </a:lnTo>
                  <a:lnTo>
                    <a:pt x="287" y="183"/>
                  </a:lnTo>
                  <a:lnTo>
                    <a:pt x="288" y="181"/>
                  </a:lnTo>
                  <a:lnTo>
                    <a:pt x="292" y="178"/>
                  </a:lnTo>
                  <a:lnTo>
                    <a:pt x="294" y="176"/>
                  </a:lnTo>
                  <a:lnTo>
                    <a:pt x="296" y="174"/>
                  </a:lnTo>
                  <a:lnTo>
                    <a:pt x="298" y="174"/>
                  </a:lnTo>
                  <a:lnTo>
                    <a:pt x="296" y="176"/>
                  </a:lnTo>
                  <a:lnTo>
                    <a:pt x="298" y="176"/>
                  </a:lnTo>
                  <a:lnTo>
                    <a:pt x="300" y="176"/>
                  </a:lnTo>
                  <a:lnTo>
                    <a:pt x="300" y="178"/>
                  </a:lnTo>
                  <a:lnTo>
                    <a:pt x="300" y="176"/>
                  </a:lnTo>
                  <a:lnTo>
                    <a:pt x="298" y="176"/>
                  </a:lnTo>
                  <a:lnTo>
                    <a:pt x="298" y="174"/>
                  </a:lnTo>
                  <a:lnTo>
                    <a:pt x="300" y="170"/>
                  </a:lnTo>
                  <a:lnTo>
                    <a:pt x="303" y="168"/>
                  </a:lnTo>
                  <a:lnTo>
                    <a:pt x="307" y="165"/>
                  </a:lnTo>
                  <a:lnTo>
                    <a:pt x="309" y="165"/>
                  </a:lnTo>
                  <a:lnTo>
                    <a:pt x="311" y="165"/>
                  </a:lnTo>
                  <a:lnTo>
                    <a:pt x="311" y="168"/>
                  </a:lnTo>
                  <a:lnTo>
                    <a:pt x="311" y="170"/>
                  </a:lnTo>
                  <a:lnTo>
                    <a:pt x="312" y="174"/>
                  </a:lnTo>
                  <a:lnTo>
                    <a:pt x="314" y="174"/>
                  </a:lnTo>
                  <a:lnTo>
                    <a:pt x="316" y="176"/>
                  </a:lnTo>
                  <a:lnTo>
                    <a:pt x="318" y="178"/>
                  </a:lnTo>
                  <a:lnTo>
                    <a:pt x="320" y="178"/>
                  </a:lnTo>
                  <a:lnTo>
                    <a:pt x="318" y="180"/>
                  </a:lnTo>
                  <a:lnTo>
                    <a:pt x="316" y="181"/>
                  </a:lnTo>
                  <a:lnTo>
                    <a:pt x="316" y="183"/>
                  </a:lnTo>
                  <a:lnTo>
                    <a:pt x="314" y="187"/>
                  </a:lnTo>
                  <a:lnTo>
                    <a:pt x="312" y="187"/>
                  </a:lnTo>
                  <a:lnTo>
                    <a:pt x="312" y="185"/>
                  </a:lnTo>
                  <a:lnTo>
                    <a:pt x="312" y="183"/>
                  </a:lnTo>
                  <a:lnTo>
                    <a:pt x="312" y="185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7"/>
                  </a:lnTo>
                  <a:lnTo>
                    <a:pt x="314" y="189"/>
                  </a:lnTo>
                  <a:lnTo>
                    <a:pt x="314" y="191"/>
                  </a:lnTo>
                  <a:lnTo>
                    <a:pt x="314" y="192"/>
                  </a:lnTo>
                  <a:lnTo>
                    <a:pt x="316" y="192"/>
                  </a:lnTo>
                  <a:lnTo>
                    <a:pt x="316" y="194"/>
                  </a:lnTo>
                  <a:lnTo>
                    <a:pt x="316" y="196"/>
                  </a:lnTo>
                  <a:lnTo>
                    <a:pt x="318" y="196"/>
                  </a:lnTo>
                  <a:lnTo>
                    <a:pt x="318" y="198"/>
                  </a:lnTo>
                  <a:lnTo>
                    <a:pt x="320" y="198"/>
                  </a:lnTo>
                  <a:lnTo>
                    <a:pt x="320" y="200"/>
                  </a:lnTo>
                  <a:lnTo>
                    <a:pt x="318" y="200"/>
                  </a:lnTo>
                  <a:lnTo>
                    <a:pt x="318" y="202"/>
                  </a:lnTo>
                  <a:lnTo>
                    <a:pt x="316" y="202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0" y="204"/>
                  </a:lnTo>
                  <a:lnTo>
                    <a:pt x="322" y="204"/>
                  </a:lnTo>
                  <a:lnTo>
                    <a:pt x="324" y="202"/>
                  </a:lnTo>
                  <a:lnTo>
                    <a:pt x="324" y="204"/>
                  </a:lnTo>
                  <a:lnTo>
                    <a:pt x="324" y="205"/>
                  </a:lnTo>
                  <a:lnTo>
                    <a:pt x="322" y="209"/>
                  </a:lnTo>
                  <a:lnTo>
                    <a:pt x="320" y="213"/>
                  </a:lnTo>
                  <a:lnTo>
                    <a:pt x="320" y="215"/>
                  </a:lnTo>
                  <a:lnTo>
                    <a:pt x="318" y="216"/>
                  </a:lnTo>
                  <a:lnTo>
                    <a:pt x="316" y="218"/>
                  </a:lnTo>
                  <a:lnTo>
                    <a:pt x="314" y="222"/>
                  </a:lnTo>
                  <a:lnTo>
                    <a:pt x="314" y="224"/>
                  </a:lnTo>
                  <a:lnTo>
                    <a:pt x="312" y="224"/>
                  </a:lnTo>
                  <a:lnTo>
                    <a:pt x="312" y="226"/>
                  </a:lnTo>
                  <a:lnTo>
                    <a:pt x="307" y="231"/>
                  </a:lnTo>
                  <a:lnTo>
                    <a:pt x="305" y="233"/>
                  </a:lnTo>
                  <a:lnTo>
                    <a:pt x="303" y="235"/>
                  </a:lnTo>
                  <a:lnTo>
                    <a:pt x="301" y="237"/>
                  </a:lnTo>
                  <a:lnTo>
                    <a:pt x="300" y="242"/>
                  </a:lnTo>
                  <a:lnTo>
                    <a:pt x="294" y="248"/>
                  </a:lnTo>
                  <a:lnTo>
                    <a:pt x="292" y="250"/>
                  </a:lnTo>
                  <a:lnTo>
                    <a:pt x="292" y="252"/>
                  </a:lnTo>
                  <a:lnTo>
                    <a:pt x="292" y="255"/>
                  </a:lnTo>
                  <a:lnTo>
                    <a:pt x="294" y="255"/>
                  </a:lnTo>
                  <a:lnTo>
                    <a:pt x="294" y="257"/>
                  </a:lnTo>
                  <a:lnTo>
                    <a:pt x="294" y="259"/>
                  </a:lnTo>
                  <a:lnTo>
                    <a:pt x="296" y="261"/>
                  </a:lnTo>
                  <a:lnTo>
                    <a:pt x="296" y="264"/>
                  </a:lnTo>
                  <a:lnTo>
                    <a:pt x="296" y="266"/>
                  </a:lnTo>
                  <a:lnTo>
                    <a:pt x="294" y="268"/>
                  </a:lnTo>
                  <a:lnTo>
                    <a:pt x="292" y="272"/>
                  </a:lnTo>
                  <a:lnTo>
                    <a:pt x="292" y="274"/>
                  </a:lnTo>
                  <a:lnTo>
                    <a:pt x="292" y="276"/>
                  </a:lnTo>
                  <a:lnTo>
                    <a:pt x="292" y="279"/>
                  </a:lnTo>
                  <a:lnTo>
                    <a:pt x="292" y="281"/>
                  </a:lnTo>
                  <a:lnTo>
                    <a:pt x="292" y="283"/>
                  </a:lnTo>
                  <a:lnTo>
                    <a:pt x="290" y="285"/>
                  </a:lnTo>
                  <a:lnTo>
                    <a:pt x="292" y="287"/>
                  </a:lnTo>
                  <a:lnTo>
                    <a:pt x="292" y="289"/>
                  </a:lnTo>
                  <a:lnTo>
                    <a:pt x="294" y="289"/>
                  </a:lnTo>
                  <a:lnTo>
                    <a:pt x="296" y="289"/>
                  </a:lnTo>
                  <a:lnTo>
                    <a:pt x="298" y="290"/>
                  </a:lnTo>
                  <a:lnTo>
                    <a:pt x="300" y="290"/>
                  </a:lnTo>
                  <a:lnTo>
                    <a:pt x="301" y="287"/>
                  </a:lnTo>
                  <a:lnTo>
                    <a:pt x="301" y="289"/>
                  </a:lnTo>
                  <a:lnTo>
                    <a:pt x="301" y="290"/>
                  </a:lnTo>
                  <a:lnTo>
                    <a:pt x="300" y="294"/>
                  </a:lnTo>
                  <a:lnTo>
                    <a:pt x="301" y="294"/>
                  </a:lnTo>
                  <a:lnTo>
                    <a:pt x="301" y="290"/>
                  </a:lnTo>
                  <a:lnTo>
                    <a:pt x="303" y="289"/>
                  </a:lnTo>
                  <a:lnTo>
                    <a:pt x="305" y="289"/>
                  </a:lnTo>
                  <a:lnTo>
                    <a:pt x="305" y="287"/>
                  </a:lnTo>
                  <a:lnTo>
                    <a:pt x="307" y="287"/>
                  </a:lnTo>
                  <a:lnTo>
                    <a:pt x="305" y="285"/>
                  </a:lnTo>
                  <a:lnTo>
                    <a:pt x="307" y="285"/>
                  </a:lnTo>
                  <a:lnTo>
                    <a:pt x="309" y="285"/>
                  </a:lnTo>
                  <a:lnTo>
                    <a:pt x="311" y="283"/>
                  </a:lnTo>
                  <a:lnTo>
                    <a:pt x="314" y="281"/>
                  </a:lnTo>
                  <a:lnTo>
                    <a:pt x="316" y="281"/>
                  </a:lnTo>
                  <a:lnTo>
                    <a:pt x="316" y="279"/>
                  </a:lnTo>
                  <a:lnTo>
                    <a:pt x="318" y="279"/>
                  </a:lnTo>
                  <a:lnTo>
                    <a:pt x="318" y="277"/>
                  </a:lnTo>
                  <a:lnTo>
                    <a:pt x="320" y="277"/>
                  </a:lnTo>
                  <a:lnTo>
                    <a:pt x="318" y="277"/>
                  </a:lnTo>
                  <a:lnTo>
                    <a:pt x="316" y="277"/>
                  </a:lnTo>
                  <a:lnTo>
                    <a:pt x="314" y="277"/>
                  </a:lnTo>
                  <a:lnTo>
                    <a:pt x="314" y="276"/>
                  </a:lnTo>
                  <a:lnTo>
                    <a:pt x="316" y="276"/>
                  </a:lnTo>
                  <a:lnTo>
                    <a:pt x="318" y="272"/>
                  </a:lnTo>
                  <a:lnTo>
                    <a:pt x="318" y="270"/>
                  </a:lnTo>
                  <a:lnTo>
                    <a:pt x="318" y="268"/>
                  </a:lnTo>
                  <a:lnTo>
                    <a:pt x="318" y="266"/>
                  </a:lnTo>
                  <a:lnTo>
                    <a:pt x="320" y="264"/>
                  </a:lnTo>
                  <a:lnTo>
                    <a:pt x="322" y="263"/>
                  </a:lnTo>
                  <a:lnTo>
                    <a:pt x="322" y="261"/>
                  </a:lnTo>
                  <a:lnTo>
                    <a:pt x="325" y="259"/>
                  </a:lnTo>
                  <a:lnTo>
                    <a:pt x="325" y="257"/>
                  </a:lnTo>
                  <a:lnTo>
                    <a:pt x="327" y="255"/>
                  </a:lnTo>
                  <a:lnTo>
                    <a:pt x="329" y="253"/>
                  </a:lnTo>
                  <a:lnTo>
                    <a:pt x="331" y="253"/>
                  </a:lnTo>
                  <a:lnTo>
                    <a:pt x="333" y="252"/>
                  </a:lnTo>
                  <a:lnTo>
                    <a:pt x="333" y="255"/>
                  </a:lnTo>
                  <a:lnTo>
                    <a:pt x="333" y="257"/>
                  </a:lnTo>
                  <a:lnTo>
                    <a:pt x="333" y="259"/>
                  </a:lnTo>
                  <a:lnTo>
                    <a:pt x="331" y="259"/>
                  </a:lnTo>
                  <a:lnTo>
                    <a:pt x="329" y="261"/>
                  </a:lnTo>
                  <a:lnTo>
                    <a:pt x="327" y="263"/>
                  </a:lnTo>
                  <a:lnTo>
                    <a:pt x="327" y="264"/>
                  </a:lnTo>
                  <a:lnTo>
                    <a:pt x="329" y="263"/>
                  </a:lnTo>
                  <a:lnTo>
                    <a:pt x="331" y="263"/>
                  </a:lnTo>
                  <a:lnTo>
                    <a:pt x="331" y="261"/>
                  </a:lnTo>
                  <a:lnTo>
                    <a:pt x="333" y="261"/>
                  </a:lnTo>
                  <a:lnTo>
                    <a:pt x="333" y="259"/>
                  </a:lnTo>
                  <a:lnTo>
                    <a:pt x="335" y="259"/>
                  </a:lnTo>
                  <a:lnTo>
                    <a:pt x="335" y="257"/>
                  </a:lnTo>
                  <a:lnTo>
                    <a:pt x="335" y="255"/>
                  </a:lnTo>
                  <a:lnTo>
                    <a:pt x="336" y="253"/>
                  </a:lnTo>
                  <a:lnTo>
                    <a:pt x="336" y="252"/>
                  </a:lnTo>
                  <a:lnTo>
                    <a:pt x="336" y="250"/>
                  </a:lnTo>
                  <a:lnTo>
                    <a:pt x="336" y="248"/>
                  </a:lnTo>
                  <a:lnTo>
                    <a:pt x="335" y="246"/>
                  </a:lnTo>
                  <a:lnTo>
                    <a:pt x="333" y="244"/>
                  </a:lnTo>
                  <a:lnTo>
                    <a:pt x="335" y="244"/>
                  </a:lnTo>
                  <a:lnTo>
                    <a:pt x="335" y="242"/>
                  </a:lnTo>
                  <a:lnTo>
                    <a:pt x="336" y="240"/>
                  </a:lnTo>
                  <a:lnTo>
                    <a:pt x="338" y="239"/>
                  </a:lnTo>
                  <a:lnTo>
                    <a:pt x="340" y="239"/>
                  </a:lnTo>
                  <a:lnTo>
                    <a:pt x="340" y="237"/>
                  </a:lnTo>
                  <a:lnTo>
                    <a:pt x="342" y="235"/>
                  </a:lnTo>
                  <a:lnTo>
                    <a:pt x="342" y="233"/>
                  </a:lnTo>
                  <a:lnTo>
                    <a:pt x="342" y="231"/>
                  </a:lnTo>
                  <a:lnTo>
                    <a:pt x="344" y="231"/>
                  </a:lnTo>
                  <a:lnTo>
                    <a:pt x="344" y="229"/>
                  </a:lnTo>
                  <a:lnTo>
                    <a:pt x="344" y="228"/>
                  </a:lnTo>
                  <a:lnTo>
                    <a:pt x="344" y="226"/>
                  </a:lnTo>
                  <a:lnTo>
                    <a:pt x="346" y="224"/>
                  </a:lnTo>
                  <a:lnTo>
                    <a:pt x="346" y="222"/>
                  </a:lnTo>
                  <a:lnTo>
                    <a:pt x="348" y="222"/>
                  </a:lnTo>
                  <a:lnTo>
                    <a:pt x="349" y="220"/>
                  </a:lnTo>
                  <a:lnTo>
                    <a:pt x="349" y="218"/>
                  </a:lnTo>
                  <a:lnTo>
                    <a:pt x="351" y="216"/>
                  </a:lnTo>
                  <a:lnTo>
                    <a:pt x="351" y="213"/>
                  </a:lnTo>
                  <a:lnTo>
                    <a:pt x="351" y="211"/>
                  </a:lnTo>
                  <a:lnTo>
                    <a:pt x="353" y="211"/>
                  </a:lnTo>
                  <a:lnTo>
                    <a:pt x="355" y="211"/>
                  </a:lnTo>
                  <a:lnTo>
                    <a:pt x="355" y="209"/>
                  </a:lnTo>
                  <a:lnTo>
                    <a:pt x="357" y="209"/>
                  </a:lnTo>
                  <a:lnTo>
                    <a:pt x="359" y="205"/>
                  </a:lnTo>
                  <a:lnTo>
                    <a:pt x="359" y="204"/>
                  </a:lnTo>
                  <a:lnTo>
                    <a:pt x="359" y="202"/>
                  </a:lnTo>
                  <a:lnTo>
                    <a:pt x="357" y="202"/>
                  </a:lnTo>
                  <a:lnTo>
                    <a:pt x="357" y="200"/>
                  </a:lnTo>
                  <a:lnTo>
                    <a:pt x="357" y="198"/>
                  </a:lnTo>
                  <a:lnTo>
                    <a:pt x="359" y="196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1"/>
                  </a:lnTo>
                  <a:lnTo>
                    <a:pt x="362" y="189"/>
                  </a:lnTo>
                  <a:lnTo>
                    <a:pt x="364" y="189"/>
                  </a:lnTo>
                  <a:lnTo>
                    <a:pt x="366" y="187"/>
                  </a:lnTo>
                  <a:lnTo>
                    <a:pt x="370" y="183"/>
                  </a:lnTo>
                  <a:lnTo>
                    <a:pt x="372" y="180"/>
                  </a:lnTo>
                  <a:lnTo>
                    <a:pt x="372" y="178"/>
                  </a:lnTo>
                  <a:lnTo>
                    <a:pt x="370" y="178"/>
                  </a:lnTo>
                  <a:lnTo>
                    <a:pt x="370" y="176"/>
                  </a:lnTo>
                  <a:lnTo>
                    <a:pt x="373" y="174"/>
                  </a:lnTo>
                  <a:lnTo>
                    <a:pt x="373" y="170"/>
                  </a:lnTo>
                  <a:lnTo>
                    <a:pt x="375" y="170"/>
                  </a:lnTo>
                  <a:lnTo>
                    <a:pt x="375" y="172"/>
                  </a:lnTo>
                  <a:lnTo>
                    <a:pt x="377" y="172"/>
                  </a:lnTo>
                  <a:lnTo>
                    <a:pt x="379" y="172"/>
                  </a:lnTo>
                  <a:lnTo>
                    <a:pt x="379" y="170"/>
                  </a:lnTo>
                  <a:lnTo>
                    <a:pt x="381" y="168"/>
                  </a:lnTo>
                  <a:lnTo>
                    <a:pt x="383" y="165"/>
                  </a:lnTo>
                  <a:lnTo>
                    <a:pt x="384" y="165"/>
                  </a:lnTo>
                  <a:lnTo>
                    <a:pt x="384" y="163"/>
                  </a:lnTo>
                  <a:lnTo>
                    <a:pt x="384" y="161"/>
                  </a:lnTo>
                  <a:lnTo>
                    <a:pt x="384" y="159"/>
                  </a:lnTo>
                  <a:lnTo>
                    <a:pt x="384" y="157"/>
                  </a:lnTo>
                  <a:lnTo>
                    <a:pt x="386" y="157"/>
                  </a:lnTo>
                  <a:lnTo>
                    <a:pt x="388" y="156"/>
                  </a:lnTo>
                  <a:lnTo>
                    <a:pt x="388" y="154"/>
                  </a:lnTo>
                  <a:lnTo>
                    <a:pt x="388" y="152"/>
                  </a:lnTo>
                  <a:lnTo>
                    <a:pt x="388" y="150"/>
                  </a:lnTo>
                  <a:lnTo>
                    <a:pt x="386" y="148"/>
                  </a:lnTo>
                  <a:lnTo>
                    <a:pt x="384" y="148"/>
                  </a:lnTo>
                  <a:lnTo>
                    <a:pt x="384" y="146"/>
                  </a:lnTo>
                  <a:lnTo>
                    <a:pt x="384" y="144"/>
                  </a:lnTo>
                  <a:lnTo>
                    <a:pt x="384" y="143"/>
                  </a:lnTo>
                  <a:lnTo>
                    <a:pt x="384" y="141"/>
                  </a:lnTo>
                  <a:lnTo>
                    <a:pt x="383" y="141"/>
                  </a:lnTo>
                  <a:lnTo>
                    <a:pt x="383" y="139"/>
                  </a:lnTo>
                  <a:lnTo>
                    <a:pt x="384" y="139"/>
                  </a:lnTo>
                  <a:lnTo>
                    <a:pt x="383" y="137"/>
                  </a:lnTo>
                  <a:lnTo>
                    <a:pt x="381" y="135"/>
                  </a:lnTo>
                  <a:lnTo>
                    <a:pt x="381" y="133"/>
                  </a:lnTo>
                  <a:lnTo>
                    <a:pt x="381" y="132"/>
                  </a:lnTo>
                  <a:lnTo>
                    <a:pt x="383" y="132"/>
                  </a:lnTo>
                  <a:lnTo>
                    <a:pt x="383" y="130"/>
                  </a:lnTo>
                  <a:lnTo>
                    <a:pt x="384" y="128"/>
                  </a:lnTo>
                  <a:lnTo>
                    <a:pt x="384" y="126"/>
                  </a:lnTo>
                  <a:lnTo>
                    <a:pt x="384" y="122"/>
                  </a:lnTo>
                  <a:lnTo>
                    <a:pt x="386" y="122"/>
                  </a:lnTo>
                  <a:lnTo>
                    <a:pt x="384" y="122"/>
                  </a:lnTo>
                  <a:lnTo>
                    <a:pt x="384" y="120"/>
                  </a:lnTo>
                  <a:lnTo>
                    <a:pt x="383" y="120"/>
                  </a:lnTo>
                  <a:lnTo>
                    <a:pt x="381" y="117"/>
                  </a:lnTo>
                  <a:lnTo>
                    <a:pt x="381" y="115"/>
                  </a:lnTo>
                  <a:lnTo>
                    <a:pt x="379" y="115"/>
                  </a:lnTo>
                  <a:lnTo>
                    <a:pt x="381" y="115"/>
                  </a:lnTo>
                  <a:lnTo>
                    <a:pt x="381" y="113"/>
                  </a:lnTo>
                  <a:lnTo>
                    <a:pt x="379" y="113"/>
                  </a:lnTo>
                  <a:lnTo>
                    <a:pt x="377" y="111"/>
                  </a:lnTo>
                  <a:lnTo>
                    <a:pt x="379" y="109"/>
                  </a:lnTo>
                  <a:lnTo>
                    <a:pt x="379" y="108"/>
                  </a:lnTo>
                  <a:lnTo>
                    <a:pt x="377" y="106"/>
                  </a:lnTo>
                  <a:lnTo>
                    <a:pt x="375" y="106"/>
                  </a:lnTo>
                  <a:lnTo>
                    <a:pt x="375" y="104"/>
                  </a:lnTo>
                  <a:lnTo>
                    <a:pt x="377" y="104"/>
                  </a:lnTo>
                  <a:lnTo>
                    <a:pt x="377" y="102"/>
                  </a:lnTo>
                  <a:lnTo>
                    <a:pt x="375" y="102"/>
                  </a:lnTo>
                  <a:lnTo>
                    <a:pt x="373" y="100"/>
                  </a:lnTo>
                  <a:lnTo>
                    <a:pt x="373" y="98"/>
                  </a:lnTo>
                  <a:lnTo>
                    <a:pt x="375" y="96"/>
                  </a:lnTo>
                  <a:lnTo>
                    <a:pt x="375" y="95"/>
                  </a:lnTo>
                  <a:lnTo>
                    <a:pt x="375" y="93"/>
                  </a:lnTo>
                  <a:lnTo>
                    <a:pt x="375" y="91"/>
                  </a:lnTo>
                  <a:lnTo>
                    <a:pt x="375" y="89"/>
                  </a:lnTo>
                  <a:lnTo>
                    <a:pt x="375" y="87"/>
                  </a:lnTo>
                  <a:lnTo>
                    <a:pt x="377" y="85"/>
                  </a:lnTo>
                  <a:lnTo>
                    <a:pt x="377" y="84"/>
                  </a:lnTo>
                  <a:lnTo>
                    <a:pt x="379" y="78"/>
                  </a:lnTo>
                  <a:lnTo>
                    <a:pt x="379" y="76"/>
                  </a:lnTo>
                  <a:lnTo>
                    <a:pt x="381" y="74"/>
                  </a:lnTo>
                  <a:lnTo>
                    <a:pt x="381" y="72"/>
                  </a:lnTo>
                  <a:lnTo>
                    <a:pt x="383" y="71"/>
                  </a:lnTo>
                  <a:lnTo>
                    <a:pt x="384" y="69"/>
                  </a:lnTo>
                  <a:lnTo>
                    <a:pt x="386" y="69"/>
                  </a:lnTo>
                  <a:lnTo>
                    <a:pt x="386" y="67"/>
                  </a:lnTo>
                  <a:lnTo>
                    <a:pt x="388" y="67"/>
                  </a:lnTo>
                  <a:lnTo>
                    <a:pt x="390" y="67"/>
                  </a:lnTo>
                  <a:lnTo>
                    <a:pt x="390" y="65"/>
                  </a:lnTo>
                  <a:lnTo>
                    <a:pt x="392" y="63"/>
                  </a:lnTo>
                  <a:lnTo>
                    <a:pt x="394" y="61"/>
                  </a:lnTo>
                  <a:lnTo>
                    <a:pt x="396" y="61"/>
                  </a:lnTo>
                  <a:lnTo>
                    <a:pt x="397" y="60"/>
                  </a:lnTo>
                  <a:lnTo>
                    <a:pt x="397" y="58"/>
                  </a:lnTo>
                  <a:lnTo>
                    <a:pt x="397" y="56"/>
                  </a:lnTo>
                  <a:lnTo>
                    <a:pt x="396" y="56"/>
                  </a:lnTo>
                  <a:lnTo>
                    <a:pt x="396" y="54"/>
                  </a:lnTo>
                  <a:lnTo>
                    <a:pt x="396" y="52"/>
                  </a:lnTo>
                  <a:lnTo>
                    <a:pt x="396" y="50"/>
                  </a:lnTo>
                  <a:lnTo>
                    <a:pt x="396" y="48"/>
                  </a:lnTo>
                  <a:lnTo>
                    <a:pt x="394" y="48"/>
                  </a:lnTo>
                  <a:lnTo>
                    <a:pt x="394" y="47"/>
                  </a:lnTo>
                  <a:lnTo>
                    <a:pt x="394" y="45"/>
                  </a:lnTo>
                  <a:lnTo>
                    <a:pt x="396" y="45"/>
                  </a:lnTo>
                  <a:lnTo>
                    <a:pt x="396" y="47"/>
                  </a:lnTo>
                  <a:lnTo>
                    <a:pt x="397" y="45"/>
                  </a:lnTo>
                  <a:lnTo>
                    <a:pt x="397" y="43"/>
                  </a:lnTo>
                  <a:lnTo>
                    <a:pt x="399" y="41"/>
                  </a:lnTo>
                  <a:lnTo>
                    <a:pt x="399" y="43"/>
                  </a:lnTo>
                  <a:lnTo>
                    <a:pt x="401" y="43"/>
                  </a:lnTo>
                  <a:lnTo>
                    <a:pt x="403" y="43"/>
                  </a:lnTo>
                  <a:lnTo>
                    <a:pt x="403" y="41"/>
                  </a:lnTo>
                  <a:lnTo>
                    <a:pt x="403" y="39"/>
                  </a:lnTo>
                  <a:lnTo>
                    <a:pt x="403" y="37"/>
                  </a:lnTo>
                  <a:lnTo>
                    <a:pt x="405" y="37"/>
                  </a:lnTo>
                  <a:lnTo>
                    <a:pt x="407" y="39"/>
                  </a:lnTo>
                  <a:lnTo>
                    <a:pt x="408" y="41"/>
                  </a:lnTo>
                  <a:lnTo>
                    <a:pt x="410" y="41"/>
                  </a:lnTo>
                  <a:lnTo>
                    <a:pt x="410" y="43"/>
                  </a:lnTo>
                  <a:lnTo>
                    <a:pt x="412" y="45"/>
                  </a:lnTo>
                  <a:lnTo>
                    <a:pt x="414" y="47"/>
                  </a:lnTo>
                  <a:lnTo>
                    <a:pt x="416" y="47"/>
                  </a:lnTo>
                  <a:lnTo>
                    <a:pt x="416" y="48"/>
                  </a:lnTo>
                  <a:lnTo>
                    <a:pt x="418" y="48"/>
                  </a:lnTo>
                  <a:lnTo>
                    <a:pt x="423" y="50"/>
                  </a:lnTo>
                  <a:lnTo>
                    <a:pt x="425" y="50"/>
                  </a:lnTo>
                  <a:lnTo>
                    <a:pt x="427" y="48"/>
                  </a:lnTo>
                  <a:lnTo>
                    <a:pt x="427" y="47"/>
                  </a:lnTo>
                  <a:lnTo>
                    <a:pt x="429" y="47"/>
                  </a:lnTo>
                  <a:lnTo>
                    <a:pt x="431" y="45"/>
                  </a:lnTo>
                  <a:lnTo>
                    <a:pt x="432" y="45"/>
                  </a:lnTo>
                  <a:lnTo>
                    <a:pt x="432" y="43"/>
                  </a:lnTo>
                  <a:lnTo>
                    <a:pt x="432" y="47"/>
                  </a:lnTo>
                  <a:lnTo>
                    <a:pt x="434" y="47"/>
                  </a:lnTo>
                  <a:lnTo>
                    <a:pt x="436" y="48"/>
                  </a:lnTo>
                  <a:lnTo>
                    <a:pt x="438" y="48"/>
                  </a:lnTo>
                  <a:lnTo>
                    <a:pt x="440" y="47"/>
                  </a:lnTo>
                  <a:lnTo>
                    <a:pt x="442" y="45"/>
                  </a:lnTo>
                  <a:lnTo>
                    <a:pt x="442" y="43"/>
                  </a:lnTo>
                  <a:lnTo>
                    <a:pt x="442" y="41"/>
                  </a:lnTo>
                  <a:lnTo>
                    <a:pt x="442" y="39"/>
                  </a:lnTo>
                  <a:lnTo>
                    <a:pt x="444" y="37"/>
                  </a:lnTo>
                  <a:lnTo>
                    <a:pt x="444" y="35"/>
                  </a:lnTo>
                  <a:lnTo>
                    <a:pt x="444" y="32"/>
                  </a:lnTo>
                  <a:lnTo>
                    <a:pt x="444" y="30"/>
                  </a:lnTo>
                  <a:lnTo>
                    <a:pt x="445" y="28"/>
                  </a:lnTo>
                  <a:lnTo>
                    <a:pt x="445" y="26"/>
                  </a:lnTo>
                  <a:lnTo>
                    <a:pt x="445" y="24"/>
                  </a:lnTo>
                  <a:lnTo>
                    <a:pt x="445" y="23"/>
                  </a:lnTo>
                  <a:lnTo>
                    <a:pt x="442" y="19"/>
                  </a:lnTo>
                  <a:lnTo>
                    <a:pt x="442" y="17"/>
                  </a:lnTo>
                  <a:lnTo>
                    <a:pt x="440" y="15"/>
                  </a:lnTo>
                  <a:lnTo>
                    <a:pt x="440" y="13"/>
                  </a:lnTo>
                  <a:lnTo>
                    <a:pt x="436" y="11"/>
                  </a:lnTo>
                  <a:lnTo>
                    <a:pt x="434" y="10"/>
                  </a:lnTo>
                  <a:lnTo>
                    <a:pt x="432" y="10"/>
                  </a:lnTo>
                  <a:lnTo>
                    <a:pt x="432" y="8"/>
                  </a:lnTo>
                  <a:lnTo>
                    <a:pt x="434" y="8"/>
                  </a:lnTo>
                  <a:lnTo>
                    <a:pt x="434" y="6"/>
                  </a:lnTo>
                  <a:lnTo>
                    <a:pt x="434" y="4"/>
                  </a:lnTo>
                  <a:lnTo>
                    <a:pt x="436" y="2"/>
                  </a:lnTo>
                  <a:lnTo>
                    <a:pt x="434" y="2"/>
                  </a:lnTo>
                  <a:lnTo>
                    <a:pt x="432" y="4"/>
                  </a:lnTo>
                  <a:lnTo>
                    <a:pt x="431" y="4"/>
                  </a:lnTo>
                  <a:lnTo>
                    <a:pt x="429" y="4"/>
                  </a:lnTo>
                  <a:lnTo>
                    <a:pt x="429" y="2"/>
                  </a:lnTo>
                  <a:lnTo>
                    <a:pt x="431" y="2"/>
                  </a:lnTo>
                  <a:lnTo>
                    <a:pt x="434" y="0"/>
                  </a:lnTo>
                  <a:lnTo>
                    <a:pt x="436" y="2"/>
                  </a:lnTo>
                  <a:lnTo>
                    <a:pt x="438" y="4"/>
                  </a:lnTo>
                  <a:lnTo>
                    <a:pt x="442" y="4"/>
                  </a:lnTo>
                  <a:lnTo>
                    <a:pt x="445" y="8"/>
                  </a:lnTo>
                  <a:lnTo>
                    <a:pt x="449" y="10"/>
                  </a:lnTo>
                  <a:lnTo>
                    <a:pt x="449" y="11"/>
                  </a:lnTo>
                  <a:lnTo>
                    <a:pt x="447" y="11"/>
                  </a:lnTo>
                  <a:lnTo>
                    <a:pt x="447" y="10"/>
                  </a:lnTo>
                  <a:lnTo>
                    <a:pt x="445" y="10"/>
                  </a:lnTo>
                  <a:lnTo>
                    <a:pt x="447" y="11"/>
                  </a:lnTo>
                  <a:lnTo>
                    <a:pt x="445" y="11"/>
                  </a:lnTo>
                  <a:lnTo>
                    <a:pt x="445" y="13"/>
                  </a:lnTo>
                  <a:lnTo>
                    <a:pt x="447" y="15"/>
                  </a:lnTo>
                  <a:lnTo>
                    <a:pt x="447" y="17"/>
                  </a:lnTo>
                  <a:lnTo>
                    <a:pt x="447" y="13"/>
                  </a:lnTo>
                  <a:lnTo>
                    <a:pt x="447" y="11"/>
                  </a:lnTo>
                  <a:lnTo>
                    <a:pt x="449" y="11"/>
                  </a:lnTo>
                  <a:lnTo>
                    <a:pt x="451" y="11"/>
                  </a:lnTo>
                  <a:lnTo>
                    <a:pt x="453" y="11"/>
                  </a:lnTo>
                  <a:lnTo>
                    <a:pt x="455" y="11"/>
                  </a:lnTo>
                  <a:lnTo>
                    <a:pt x="456" y="11"/>
                  </a:lnTo>
                  <a:lnTo>
                    <a:pt x="458" y="11"/>
                  </a:lnTo>
                  <a:lnTo>
                    <a:pt x="458" y="13"/>
                  </a:lnTo>
                  <a:lnTo>
                    <a:pt x="460" y="13"/>
                  </a:lnTo>
                  <a:lnTo>
                    <a:pt x="458" y="15"/>
                  </a:lnTo>
                  <a:lnTo>
                    <a:pt x="460" y="17"/>
                  </a:lnTo>
                  <a:lnTo>
                    <a:pt x="460" y="19"/>
                  </a:lnTo>
                  <a:lnTo>
                    <a:pt x="460" y="21"/>
                  </a:lnTo>
                  <a:lnTo>
                    <a:pt x="460" y="23"/>
                  </a:lnTo>
                  <a:lnTo>
                    <a:pt x="458" y="24"/>
                  </a:lnTo>
                  <a:lnTo>
                    <a:pt x="455" y="34"/>
                  </a:lnTo>
                  <a:lnTo>
                    <a:pt x="455" y="35"/>
                  </a:lnTo>
                  <a:lnTo>
                    <a:pt x="453" y="37"/>
                  </a:lnTo>
                  <a:lnTo>
                    <a:pt x="453" y="41"/>
                  </a:lnTo>
                  <a:lnTo>
                    <a:pt x="453" y="45"/>
                  </a:lnTo>
                  <a:lnTo>
                    <a:pt x="453" y="47"/>
                  </a:lnTo>
                  <a:lnTo>
                    <a:pt x="453" y="48"/>
                  </a:lnTo>
                  <a:lnTo>
                    <a:pt x="451" y="48"/>
                  </a:lnTo>
                  <a:lnTo>
                    <a:pt x="451" y="50"/>
                  </a:lnTo>
                  <a:lnTo>
                    <a:pt x="449" y="52"/>
                  </a:lnTo>
                  <a:lnTo>
                    <a:pt x="451" y="52"/>
                  </a:lnTo>
                  <a:lnTo>
                    <a:pt x="451" y="56"/>
                  </a:lnTo>
                  <a:lnTo>
                    <a:pt x="449" y="56"/>
                  </a:lnTo>
                  <a:lnTo>
                    <a:pt x="451" y="56"/>
                  </a:lnTo>
                  <a:lnTo>
                    <a:pt x="451" y="58"/>
                  </a:lnTo>
                  <a:lnTo>
                    <a:pt x="451" y="60"/>
                  </a:lnTo>
                  <a:lnTo>
                    <a:pt x="449" y="60"/>
                  </a:lnTo>
                  <a:lnTo>
                    <a:pt x="449" y="61"/>
                  </a:lnTo>
                  <a:lnTo>
                    <a:pt x="447" y="61"/>
                  </a:lnTo>
                  <a:lnTo>
                    <a:pt x="449" y="63"/>
                  </a:lnTo>
                  <a:lnTo>
                    <a:pt x="449" y="65"/>
                  </a:lnTo>
                  <a:lnTo>
                    <a:pt x="451" y="65"/>
                  </a:lnTo>
                  <a:lnTo>
                    <a:pt x="451" y="67"/>
                  </a:lnTo>
                  <a:lnTo>
                    <a:pt x="451" y="69"/>
                  </a:lnTo>
                  <a:lnTo>
                    <a:pt x="453" y="69"/>
                  </a:lnTo>
                  <a:lnTo>
                    <a:pt x="455" y="69"/>
                  </a:lnTo>
                  <a:lnTo>
                    <a:pt x="455" y="71"/>
                  </a:lnTo>
                  <a:lnTo>
                    <a:pt x="455" y="74"/>
                  </a:lnTo>
                  <a:lnTo>
                    <a:pt x="455" y="76"/>
                  </a:lnTo>
                  <a:lnTo>
                    <a:pt x="455" y="78"/>
                  </a:lnTo>
                  <a:lnTo>
                    <a:pt x="453" y="78"/>
                  </a:lnTo>
                  <a:lnTo>
                    <a:pt x="453" y="80"/>
                  </a:lnTo>
                  <a:lnTo>
                    <a:pt x="453" y="82"/>
                  </a:lnTo>
                  <a:lnTo>
                    <a:pt x="455" y="82"/>
                  </a:lnTo>
                  <a:lnTo>
                    <a:pt x="455" y="84"/>
                  </a:lnTo>
                  <a:lnTo>
                    <a:pt x="456" y="84"/>
                  </a:lnTo>
                  <a:lnTo>
                    <a:pt x="456" y="89"/>
                  </a:lnTo>
                  <a:lnTo>
                    <a:pt x="458" y="89"/>
                  </a:lnTo>
                  <a:lnTo>
                    <a:pt x="458" y="91"/>
                  </a:lnTo>
                  <a:lnTo>
                    <a:pt x="458" y="89"/>
                  </a:lnTo>
                  <a:lnTo>
                    <a:pt x="456" y="87"/>
                  </a:lnTo>
                  <a:lnTo>
                    <a:pt x="456" y="85"/>
                  </a:lnTo>
                  <a:lnTo>
                    <a:pt x="456" y="84"/>
                  </a:lnTo>
                  <a:lnTo>
                    <a:pt x="455" y="82"/>
                  </a:lnTo>
                  <a:lnTo>
                    <a:pt x="455" y="80"/>
                  </a:lnTo>
                  <a:lnTo>
                    <a:pt x="458" y="80"/>
                  </a:lnTo>
                  <a:lnTo>
                    <a:pt x="458" y="82"/>
                  </a:lnTo>
                  <a:lnTo>
                    <a:pt x="460" y="82"/>
                  </a:lnTo>
                  <a:lnTo>
                    <a:pt x="462" y="84"/>
                  </a:lnTo>
                  <a:lnTo>
                    <a:pt x="462" y="85"/>
                  </a:lnTo>
                  <a:lnTo>
                    <a:pt x="464" y="85"/>
                  </a:lnTo>
                  <a:lnTo>
                    <a:pt x="462" y="84"/>
                  </a:lnTo>
                  <a:lnTo>
                    <a:pt x="462" y="82"/>
                  </a:lnTo>
                  <a:lnTo>
                    <a:pt x="460" y="82"/>
                  </a:lnTo>
                  <a:lnTo>
                    <a:pt x="458" y="80"/>
                  </a:lnTo>
                  <a:lnTo>
                    <a:pt x="456" y="80"/>
                  </a:lnTo>
                  <a:lnTo>
                    <a:pt x="455" y="80"/>
                  </a:lnTo>
                  <a:lnTo>
                    <a:pt x="455" y="78"/>
                  </a:lnTo>
                  <a:lnTo>
                    <a:pt x="456" y="76"/>
                  </a:lnTo>
                  <a:lnTo>
                    <a:pt x="456" y="78"/>
                  </a:lnTo>
                  <a:lnTo>
                    <a:pt x="458" y="78"/>
                  </a:lnTo>
                  <a:lnTo>
                    <a:pt x="456" y="78"/>
                  </a:lnTo>
                  <a:lnTo>
                    <a:pt x="456" y="76"/>
                  </a:lnTo>
                  <a:lnTo>
                    <a:pt x="458" y="74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58" y="72"/>
                  </a:lnTo>
                  <a:lnTo>
                    <a:pt x="458" y="71"/>
                  </a:lnTo>
                  <a:lnTo>
                    <a:pt x="458" y="69"/>
                  </a:lnTo>
                  <a:lnTo>
                    <a:pt x="458" y="71"/>
                  </a:lnTo>
                  <a:lnTo>
                    <a:pt x="460" y="71"/>
                  </a:lnTo>
                  <a:lnTo>
                    <a:pt x="462" y="71"/>
                  </a:lnTo>
                  <a:lnTo>
                    <a:pt x="460" y="71"/>
                  </a:lnTo>
                  <a:lnTo>
                    <a:pt x="460" y="69"/>
                  </a:lnTo>
                  <a:lnTo>
                    <a:pt x="460" y="67"/>
                  </a:lnTo>
                  <a:lnTo>
                    <a:pt x="458" y="63"/>
                  </a:lnTo>
                  <a:lnTo>
                    <a:pt x="456" y="61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6"/>
                  </a:lnTo>
                  <a:lnTo>
                    <a:pt x="460" y="56"/>
                  </a:lnTo>
                  <a:lnTo>
                    <a:pt x="460" y="58"/>
                  </a:lnTo>
                  <a:lnTo>
                    <a:pt x="462" y="60"/>
                  </a:lnTo>
                  <a:lnTo>
                    <a:pt x="462" y="61"/>
                  </a:lnTo>
                  <a:lnTo>
                    <a:pt x="460" y="61"/>
                  </a:lnTo>
                  <a:lnTo>
                    <a:pt x="458" y="61"/>
                  </a:lnTo>
                  <a:lnTo>
                    <a:pt x="460" y="63"/>
                  </a:lnTo>
                  <a:lnTo>
                    <a:pt x="462" y="63"/>
                  </a:lnTo>
                  <a:lnTo>
                    <a:pt x="464" y="65"/>
                  </a:lnTo>
                  <a:lnTo>
                    <a:pt x="464" y="67"/>
                  </a:lnTo>
                  <a:lnTo>
                    <a:pt x="464" y="65"/>
                  </a:lnTo>
                  <a:lnTo>
                    <a:pt x="466" y="65"/>
                  </a:lnTo>
                  <a:lnTo>
                    <a:pt x="468" y="63"/>
                  </a:lnTo>
                  <a:lnTo>
                    <a:pt x="466" y="63"/>
                  </a:lnTo>
                  <a:lnTo>
                    <a:pt x="464" y="63"/>
                  </a:lnTo>
                  <a:lnTo>
                    <a:pt x="462" y="61"/>
                  </a:lnTo>
                  <a:lnTo>
                    <a:pt x="462" y="60"/>
                  </a:lnTo>
                  <a:lnTo>
                    <a:pt x="462" y="58"/>
                  </a:lnTo>
                  <a:lnTo>
                    <a:pt x="460" y="58"/>
                  </a:lnTo>
                  <a:lnTo>
                    <a:pt x="460" y="56"/>
                  </a:lnTo>
                  <a:lnTo>
                    <a:pt x="462" y="56"/>
                  </a:lnTo>
                  <a:lnTo>
                    <a:pt x="464" y="58"/>
                  </a:lnTo>
                  <a:lnTo>
                    <a:pt x="466" y="58"/>
                  </a:lnTo>
                  <a:lnTo>
                    <a:pt x="468" y="58"/>
                  </a:lnTo>
                  <a:lnTo>
                    <a:pt x="468" y="56"/>
                  </a:lnTo>
                  <a:lnTo>
                    <a:pt x="469" y="58"/>
                  </a:lnTo>
                  <a:lnTo>
                    <a:pt x="469" y="60"/>
                  </a:lnTo>
                  <a:lnTo>
                    <a:pt x="469" y="58"/>
                  </a:lnTo>
                  <a:lnTo>
                    <a:pt x="469" y="56"/>
                  </a:lnTo>
                  <a:lnTo>
                    <a:pt x="468" y="56"/>
                  </a:lnTo>
                  <a:lnTo>
                    <a:pt x="466" y="56"/>
                  </a:lnTo>
                  <a:lnTo>
                    <a:pt x="464" y="56"/>
                  </a:lnTo>
                  <a:lnTo>
                    <a:pt x="462" y="56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9" y="52"/>
                  </a:lnTo>
                  <a:lnTo>
                    <a:pt x="469" y="50"/>
                  </a:lnTo>
                  <a:lnTo>
                    <a:pt x="471" y="50"/>
                  </a:lnTo>
                  <a:lnTo>
                    <a:pt x="469" y="50"/>
                  </a:lnTo>
                  <a:lnTo>
                    <a:pt x="468" y="50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47"/>
                  </a:lnTo>
                  <a:lnTo>
                    <a:pt x="464" y="47"/>
                  </a:lnTo>
                  <a:lnTo>
                    <a:pt x="466" y="47"/>
                  </a:lnTo>
                  <a:lnTo>
                    <a:pt x="466" y="45"/>
                  </a:lnTo>
                  <a:lnTo>
                    <a:pt x="464" y="45"/>
                  </a:lnTo>
                  <a:lnTo>
                    <a:pt x="464" y="43"/>
                  </a:lnTo>
                  <a:lnTo>
                    <a:pt x="466" y="43"/>
                  </a:lnTo>
                  <a:lnTo>
                    <a:pt x="466" y="41"/>
                  </a:lnTo>
                  <a:lnTo>
                    <a:pt x="466" y="39"/>
                  </a:lnTo>
                  <a:lnTo>
                    <a:pt x="466" y="37"/>
                  </a:lnTo>
                  <a:lnTo>
                    <a:pt x="464" y="37"/>
                  </a:lnTo>
                  <a:lnTo>
                    <a:pt x="462" y="37"/>
                  </a:lnTo>
                  <a:lnTo>
                    <a:pt x="460" y="37"/>
                  </a:lnTo>
                  <a:lnTo>
                    <a:pt x="460" y="35"/>
                  </a:lnTo>
                  <a:lnTo>
                    <a:pt x="462" y="34"/>
                  </a:lnTo>
                  <a:lnTo>
                    <a:pt x="462" y="35"/>
                  </a:lnTo>
                  <a:lnTo>
                    <a:pt x="464" y="3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7" name="Freeform 81"/>
            <p:cNvSpPr>
              <a:spLocks/>
            </p:cNvSpPr>
            <p:nvPr/>
          </p:nvSpPr>
          <p:spPr bwMode="auto">
            <a:xfrm>
              <a:off x="2974" y="783"/>
              <a:ext cx="284" cy="301"/>
            </a:xfrm>
            <a:custGeom>
              <a:avLst/>
              <a:gdLst>
                <a:gd name="T0" fmla="*/ 51 w 284"/>
                <a:gd name="T1" fmla="*/ 294 h 301"/>
                <a:gd name="T2" fmla="*/ 55 w 284"/>
                <a:gd name="T3" fmla="*/ 290 h 301"/>
                <a:gd name="T4" fmla="*/ 48 w 284"/>
                <a:gd name="T5" fmla="*/ 268 h 301"/>
                <a:gd name="T6" fmla="*/ 24 w 284"/>
                <a:gd name="T7" fmla="*/ 246 h 301"/>
                <a:gd name="T8" fmla="*/ 36 w 284"/>
                <a:gd name="T9" fmla="*/ 239 h 301"/>
                <a:gd name="T10" fmla="*/ 44 w 284"/>
                <a:gd name="T11" fmla="*/ 231 h 301"/>
                <a:gd name="T12" fmla="*/ 38 w 284"/>
                <a:gd name="T13" fmla="*/ 220 h 301"/>
                <a:gd name="T14" fmla="*/ 24 w 284"/>
                <a:gd name="T15" fmla="*/ 218 h 301"/>
                <a:gd name="T16" fmla="*/ 5 w 284"/>
                <a:gd name="T17" fmla="*/ 189 h 301"/>
                <a:gd name="T18" fmla="*/ 3 w 284"/>
                <a:gd name="T19" fmla="*/ 168 h 301"/>
                <a:gd name="T20" fmla="*/ 18 w 284"/>
                <a:gd name="T21" fmla="*/ 152 h 301"/>
                <a:gd name="T22" fmla="*/ 9 w 284"/>
                <a:gd name="T23" fmla="*/ 139 h 301"/>
                <a:gd name="T24" fmla="*/ 27 w 284"/>
                <a:gd name="T25" fmla="*/ 130 h 301"/>
                <a:gd name="T26" fmla="*/ 27 w 284"/>
                <a:gd name="T27" fmla="*/ 120 h 301"/>
                <a:gd name="T28" fmla="*/ 36 w 284"/>
                <a:gd name="T29" fmla="*/ 106 h 301"/>
                <a:gd name="T30" fmla="*/ 36 w 284"/>
                <a:gd name="T31" fmla="*/ 117 h 301"/>
                <a:gd name="T32" fmla="*/ 42 w 284"/>
                <a:gd name="T33" fmla="*/ 122 h 301"/>
                <a:gd name="T34" fmla="*/ 49 w 284"/>
                <a:gd name="T35" fmla="*/ 119 h 301"/>
                <a:gd name="T36" fmla="*/ 48 w 284"/>
                <a:gd name="T37" fmla="*/ 107 h 301"/>
                <a:gd name="T38" fmla="*/ 64 w 284"/>
                <a:gd name="T39" fmla="*/ 122 h 301"/>
                <a:gd name="T40" fmla="*/ 60 w 284"/>
                <a:gd name="T41" fmla="*/ 133 h 301"/>
                <a:gd name="T42" fmla="*/ 75 w 284"/>
                <a:gd name="T43" fmla="*/ 128 h 301"/>
                <a:gd name="T44" fmla="*/ 81 w 284"/>
                <a:gd name="T45" fmla="*/ 146 h 301"/>
                <a:gd name="T46" fmla="*/ 88 w 284"/>
                <a:gd name="T47" fmla="*/ 165 h 301"/>
                <a:gd name="T48" fmla="*/ 90 w 284"/>
                <a:gd name="T49" fmla="*/ 174 h 301"/>
                <a:gd name="T50" fmla="*/ 110 w 284"/>
                <a:gd name="T51" fmla="*/ 189 h 301"/>
                <a:gd name="T52" fmla="*/ 131 w 284"/>
                <a:gd name="T53" fmla="*/ 179 h 301"/>
                <a:gd name="T54" fmla="*/ 133 w 284"/>
                <a:gd name="T55" fmla="*/ 167 h 301"/>
                <a:gd name="T56" fmla="*/ 129 w 284"/>
                <a:gd name="T57" fmla="*/ 157 h 301"/>
                <a:gd name="T58" fmla="*/ 133 w 284"/>
                <a:gd name="T59" fmla="*/ 148 h 301"/>
                <a:gd name="T60" fmla="*/ 133 w 284"/>
                <a:gd name="T61" fmla="*/ 139 h 301"/>
                <a:gd name="T62" fmla="*/ 138 w 284"/>
                <a:gd name="T63" fmla="*/ 135 h 301"/>
                <a:gd name="T64" fmla="*/ 134 w 284"/>
                <a:gd name="T65" fmla="*/ 124 h 301"/>
                <a:gd name="T66" fmla="*/ 140 w 284"/>
                <a:gd name="T67" fmla="*/ 113 h 301"/>
                <a:gd name="T68" fmla="*/ 144 w 284"/>
                <a:gd name="T69" fmla="*/ 122 h 301"/>
                <a:gd name="T70" fmla="*/ 149 w 284"/>
                <a:gd name="T71" fmla="*/ 126 h 301"/>
                <a:gd name="T72" fmla="*/ 147 w 284"/>
                <a:gd name="T73" fmla="*/ 117 h 301"/>
                <a:gd name="T74" fmla="*/ 153 w 284"/>
                <a:gd name="T75" fmla="*/ 109 h 301"/>
                <a:gd name="T76" fmla="*/ 164 w 284"/>
                <a:gd name="T77" fmla="*/ 120 h 301"/>
                <a:gd name="T78" fmla="*/ 166 w 284"/>
                <a:gd name="T79" fmla="*/ 111 h 301"/>
                <a:gd name="T80" fmla="*/ 168 w 284"/>
                <a:gd name="T81" fmla="*/ 109 h 301"/>
                <a:gd name="T82" fmla="*/ 179 w 284"/>
                <a:gd name="T83" fmla="*/ 106 h 301"/>
                <a:gd name="T84" fmla="*/ 179 w 284"/>
                <a:gd name="T85" fmla="*/ 115 h 301"/>
                <a:gd name="T86" fmla="*/ 186 w 284"/>
                <a:gd name="T87" fmla="*/ 113 h 301"/>
                <a:gd name="T88" fmla="*/ 193 w 284"/>
                <a:gd name="T89" fmla="*/ 104 h 301"/>
                <a:gd name="T90" fmla="*/ 182 w 284"/>
                <a:gd name="T91" fmla="*/ 93 h 301"/>
                <a:gd name="T92" fmla="*/ 171 w 284"/>
                <a:gd name="T93" fmla="*/ 65 h 301"/>
                <a:gd name="T94" fmla="*/ 190 w 284"/>
                <a:gd name="T95" fmla="*/ 80 h 301"/>
                <a:gd name="T96" fmla="*/ 217 w 284"/>
                <a:gd name="T97" fmla="*/ 87 h 301"/>
                <a:gd name="T98" fmla="*/ 227 w 284"/>
                <a:gd name="T99" fmla="*/ 96 h 301"/>
                <a:gd name="T100" fmla="*/ 223 w 284"/>
                <a:gd name="T101" fmla="*/ 89 h 301"/>
                <a:gd name="T102" fmla="*/ 245 w 284"/>
                <a:gd name="T103" fmla="*/ 82 h 301"/>
                <a:gd name="T104" fmla="*/ 253 w 284"/>
                <a:gd name="T105" fmla="*/ 72 h 301"/>
                <a:gd name="T106" fmla="*/ 262 w 284"/>
                <a:gd name="T107" fmla="*/ 58 h 301"/>
                <a:gd name="T108" fmla="*/ 264 w 284"/>
                <a:gd name="T109" fmla="*/ 48 h 301"/>
                <a:gd name="T110" fmla="*/ 271 w 284"/>
                <a:gd name="T111" fmla="*/ 37 h 301"/>
                <a:gd name="T112" fmla="*/ 273 w 284"/>
                <a:gd name="T113" fmla="*/ 35 h 301"/>
                <a:gd name="T114" fmla="*/ 269 w 284"/>
                <a:gd name="T115" fmla="*/ 24 h 301"/>
                <a:gd name="T116" fmla="*/ 264 w 284"/>
                <a:gd name="T117" fmla="*/ 17 h 301"/>
                <a:gd name="T118" fmla="*/ 266 w 284"/>
                <a:gd name="T119" fmla="*/ 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301">
                  <a:moveTo>
                    <a:pt x="44" y="299"/>
                  </a:moveTo>
                  <a:lnTo>
                    <a:pt x="46" y="298"/>
                  </a:lnTo>
                  <a:lnTo>
                    <a:pt x="46" y="299"/>
                  </a:lnTo>
                  <a:lnTo>
                    <a:pt x="46" y="301"/>
                  </a:lnTo>
                  <a:lnTo>
                    <a:pt x="48" y="301"/>
                  </a:lnTo>
                  <a:lnTo>
                    <a:pt x="46" y="299"/>
                  </a:lnTo>
                  <a:lnTo>
                    <a:pt x="48" y="298"/>
                  </a:lnTo>
                  <a:lnTo>
                    <a:pt x="46" y="298"/>
                  </a:lnTo>
                  <a:lnTo>
                    <a:pt x="44" y="299"/>
                  </a:lnTo>
                  <a:lnTo>
                    <a:pt x="44" y="298"/>
                  </a:lnTo>
                  <a:lnTo>
                    <a:pt x="44" y="296"/>
                  </a:lnTo>
                  <a:lnTo>
                    <a:pt x="44" y="294"/>
                  </a:lnTo>
                  <a:lnTo>
                    <a:pt x="46" y="292"/>
                  </a:lnTo>
                  <a:lnTo>
                    <a:pt x="48" y="292"/>
                  </a:lnTo>
                  <a:lnTo>
                    <a:pt x="48" y="294"/>
                  </a:lnTo>
                  <a:lnTo>
                    <a:pt x="49" y="294"/>
                  </a:lnTo>
                  <a:lnTo>
                    <a:pt x="51" y="294"/>
                  </a:lnTo>
                  <a:lnTo>
                    <a:pt x="51" y="296"/>
                  </a:lnTo>
                  <a:lnTo>
                    <a:pt x="49" y="296"/>
                  </a:lnTo>
                  <a:lnTo>
                    <a:pt x="48" y="298"/>
                  </a:lnTo>
                  <a:lnTo>
                    <a:pt x="49" y="296"/>
                  </a:lnTo>
                  <a:lnTo>
                    <a:pt x="51" y="296"/>
                  </a:lnTo>
                  <a:lnTo>
                    <a:pt x="51" y="294"/>
                  </a:lnTo>
                  <a:lnTo>
                    <a:pt x="49" y="292"/>
                  </a:lnTo>
                  <a:lnTo>
                    <a:pt x="48" y="292"/>
                  </a:lnTo>
                  <a:lnTo>
                    <a:pt x="48" y="290"/>
                  </a:lnTo>
                  <a:lnTo>
                    <a:pt x="49" y="290"/>
                  </a:lnTo>
                  <a:lnTo>
                    <a:pt x="51" y="290"/>
                  </a:lnTo>
                  <a:lnTo>
                    <a:pt x="53" y="292"/>
                  </a:lnTo>
                  <a:lnTo>
                    <a:pt x="57" y="292"/>
                  </a:lnTo>
                  <a:lnTo>
                    <a:pt x="57" y="290"/>
                  </a:lnTo>
                  <a:lnTo>
                    <a:pt x="57" y="288"/>
                  </a:lnTo>
                  <a:lnTo>
                    <a:pt x="57" y="290"/>
                  </a:lnTo>
                  <a:lnTo>
                    <a:pt x="55" y="290"/>
                  </a:lnTo>
                  <a:lnTo>
                    <a:pt x="53" y="290"/>
                  </a:lnTo>
                  <a:lnTo>
                    <a:pt x="51" y="287"/>
                  </a:lnTo>
                  <a:lnTo>
                    <a:pt x="51" y="285"/>
                  </a:lnTo>
                  <a:lnTo>
                    <a:pt x="51" y="283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53" y="279"/>
                  </a:lnTo>
                  <a:lnTo>
                    <a:pt x="51" y="279"/>
                  </a:lnTo>
                  <a:lnTo>
                    <a:pt x="51" y="277"/>
                  </a:lnTo>
                  <a:lnTo>
                    <a:pt x="51" y="275"/>
                  </a:lnTo>
                  <a:lnTo>
                    <a:pt x="53" y="274"/>
                  </a:lnTo>
                  <a:lnTo>
                    <a:pt x="53" y="272"/>
                  </a:lnTo>
                  <a:lnTo>
                    <a:pt x="53" y="270"/>
                  </a:lnTo>
                  <a:lnTo>
                    <a:pt x="51" y="270"/>
                  </a:lnTo>
                  <a:lnTo>
                    <a:pt x="51" y="268"/>
                  </a:lnTo>
                  <a:lnTo>
                    <a:pt x="49" y="268"/>
                  </a:lnTo>
                  <a:lnTo>
                    <a:pt x="48" y="268"/>
                  </a:lnTo>
                  <a:lnTo>
                    <a:pt x="46" y="268"/>
                  </a:lnTo>
                  <a:lnTo>
                    <a:pt x="44" y="270"/>
                  </a:lnTo>
                  <a:lnTo>
                    <a:pt x="44" y="261"/>
                  </a:lnTo>
                  <a:lnTo>
                    <a:pt x="46" y="259"/>
                  </a:lnTo>
                  <a:lnTo>
                    <a:pt x="44" y="259"/>
                  </a:lnTo>
                  <a:lnTo>
                    <a:pt x="42" y="259"/>
                  </a:lnTo>
                  <a:lnTo>
                    <a:pt x="40" y="259"/>
                  </a:lnTo>
                  <a:lnTo>
                    <a:pt x="38" y="257"/>
                  </a:lnTo>
                  <a:lnTo>
                    <a:pt x="36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1" y="253"/>
                  </a:lnTo>
                  <a:lnTo>
                    <a:pt x="29" y="251"/>
                  </a:lnTo>
                  <a:lnTo>
                    <a:pt x="29" y="250"/>
                  </a:lnTo>
                  <a:lnTo>
                    <a:pt x="27" y="248"/>
                  </a:lnTo>
                  <a:lnTo>
                    <a:pt x="25" y="248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4"/>
                  </a:lnTo>
                  <a:lnTo>
                    <a:pt x="18" y="244"/>
                  </a:lnTo>
                  <a:lnTo>
                    <a:pt x="18" y="242"/>
                  </a:lnTo>
                  <a:lnTo>
                    <a:pt x="18" y="240"/>
                  </a:lnTo>
                  <a:lnTo>
                    <a:pt x="20" y="240"/>
                  </a:lnTo>
                  <a:lnTo>
                    <a:pt x="22" y="240"/>
                  </a:lnTo>
                  <a:lnTo>
                    <a:pt x="24" y="240"/>
                  </a:lnTo>
                  <a:lnTo>
                    <a:pt x="25" y="240"/>
                  </a:lnTo>
                  <a:lnTo>
                    <a:pt x="27" y="240"/>
                  </a:lnTo>
                  <a:lnTo>
                    <a:pt x="29" y="240"/>
                  </a:lnTo>
                  <a:lnTo>
                    <a:pt x="31" y="240"/>
                  </a:lnTo>
                  <a:lnTo>
                    <a:pt x="33" y="240"/>
                  </a:lnTo>
                  <a:lnTo>
                    <a:pt x="33" y="239"/>
                  </a:lnTo>
                  <a:lnTo>
                    <a:pt x="35" y="239"/>
                  </a:lnTo>
                  <a:lnTo>
                    <a:pt x="36" y="239"/>
                  </a:lnTo>
                  <a:lnTo>
                    <a:pt x="36" y="235"/>
                  </a:lnTo>
                  <a:lnTo>
                    <a:pt x="38" y="235"/>
                  </a:lnTo>
                  <a:lnTo>
                    <a:pt x="40" y="237"/>
                  </a:lnTo>
                  <a:lnTo>
                    <a:pt x="40" y="239"/>
                  </a:lnTo>
                  <a:lnTo>
                    <a:pt x="42" y="239"/>
                  </a:lnTo>
                  <a:lnTo>
                    <a:pt x="40" y="235"/>
                  </a:lnTo>
                  <a:lnTo>
                    <a:pt x="40" y="233"/>
                  </a:lnTo>
                  <a:lnTo>
                    <a:pt x="40" y="235"/>
                  </a:lnTo>
                  <a:lnTo>
                    <a:pt x="42" y="235"/>
                  </a:lnTo>
                  <a:lnTo>
                    <a:pt x="42" y="233"/>
                  </a:lnTo>
                  <a:lnTo>
                    <a:pt x="44" y="233"/>
                  </a:lnTo>
                  <a:lnTo>
                    <a:pt x="46" y="235"/>
                  </a:lnTo>
                  <a:lnTo>
                    <a:pt x="44" y="233"/>
                  </a:lnTo>
                  <a:lnTo>
                    <a:pt x="46" y="233"/>
                  </a:lnTo>
                  <a:lnTo>
                    <a:pt x="48" y="233"/>
                  </a:lnTo>
                  <a:lnTo>
                    <a:pt x="46" y="233"/>
                  </a:lnTo>
                  <a:lnTo>
                    <a:pt x="44" y="231"/>
                  </a:lnTo>
                  <a:lnTo>
                    <a:pt x="42" y="229"/>
                  </a:lnTo>
                  <a:lnTo>
                    <a:pt x="44" y="227"/>
                  </a:lnTo>
                  <a:lnTo>
                    <a:pt x="42" y="227"/>
                  </a:lnTo>
                  <a:lnTo>
                    <a:pt x="40" y="227"/>
                  </a:lnTo>
                  <a:lnTo>
                    <a:pt x="42" y="226"/>
                  </a:lnTo>
                  <a:lnTo>
                    <a:pt x="44" y="226"/>
                  </a:lnTo>
                  <a:lnTo>
                    <a:pt x="46" y="226"/>
                  </a:lnTo>
                  <a:lnTo>
                    <a:pt x="44" y="226"/>
                  </a:lnTo>
                  <a:lnTo>
                    <a:pt x="44" y="224"/>
                  </a:lnTo>
                  <a:lnTo>
                    <a:pt x="42" y="224"/>
                  </a:lnTo>
                  <a:lnTo>
                    <a:pt x="38" y="227"/>
                  </a:lnTo>
                  <a:lnTo>
                    <a:pt x="36" y="227"/>
                  </a:lnTo>
                  <a:lnTo>
                    <a:pt x="36" y="226"/>
                  </a:lnTo>
                  <a:lnTo>
                    <a:pt x="35" y="226"/>
                  </a:lnTo>
                  <a:lnTo>
                    <a:pt x="35" y="222"/>
                  </a:lnTo>
                  <a:lnTo>
                    <a:pt x="36" y="220"/>
                  </a:lnTo>
                  <a:lnTo>
                    <a:pt x="38" y="220"/>
                  </a:lnTo>
                  <a:lnTo>
                    <a:pt x="40" y="220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2" y="216"/>
                  </a:lnTo>
                  <a:lnTo>
                    <a:pt x="40" y="218"/>
                  </a:lnTo>
                  <a:lnTo>
                    <a:pt x="38" y="218"/>
                  </a:lnTo>
                  <a:lnTo>
                    <a:pt x="36" y="218"/>
                  </a:lnTo>
                  <a:lnTo>
                    <a:pt x="36" y="220"/>
                  </a:lnTo>
                  <a:lnTo>
                    <a:pt x="33" y="220"/>
                  </a:lnTo>
                  <a:lnTo>
                    <a:pt x="33" y="222"/>
                  </a:lnTo>
                  <a:lnTo>
                    <a:pt x="31" y="222"/>
                  </a:lnTo>
                  <a:lnTo>
                    <a:pt x="29" y="222"/>
                  </a:lnTo>
                  <a:lnTo>
                    <a:pt x="27" y="222"/>
                  </a:lnTo>
                  <a:lnTo>
                    <a:pt x="27" y="220"/>
                  </a:lnTo>
                  <a:lnTo>
                    <a:pt x="27" y="218"/>
                  </a:lnTo>
                  <a:lnTo>
                    <a:pt x="25" y="218"/>
                  </a:lnTo>
                  <a:lnTo>
                    <a:pt x="24" y="218"/>
                  </a:lnTo>
                  <a:lnTo>
                    <a:pt x="25" y="218"/>
                  </a:lnTo>
                  <a:lnTo>
                    <a:pt x="27" y="220"/>
                  </a:lnTo>
                  <a:lnTo>
                    <a:pt x="25" y="220"/>
                  </a:lnTo>
                  <a:lnTo>
                    <a:pt x="22" y="218"/>
                  </a:lnTo>
                  <a:lnTo>
                    <a:pt x="16" y="216"/>
                  </a:lnTo>
                  <a:lnTo>
                    <a:pt x="14" y="215"/>
                  </a:lnTo>
                  <a:lnTo>
                    <a:pt x="11" y="213"/>
                  </a:lnTo>
                  <a:lnTo>
                    <a:pt x="9" y="211"/>
                  </a:lnTo>
                  <a:lnTo>
                    <a:pt x="9" y="209"/>
                  </a:lnTo>
                  <a:lnTo>
                    <a:pt x="9" y="205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7" y="196"/>
                  </a:lnTo>
                  <a:lnTo>
                    <a:pt x="5" y="194"/>
                  </a:lnTo>
                  <a:lnTo>
                    <a:pt x="5" y="192"/>
                  </a:lnTo>
                  <a:lnTo>
                    <a:pt x="5" y="189"/>
                  </a:lnTo>
                  <a:lnTo>
                    <a:pt x="5" y="187"/>
                  </a:lnTo>
                  <a:lnTo>
                    <a:pt x="7" y="189"/>
                  </a:lnTo>
                  <a:lnTo>
                    <a:pt x="9" y="189"/>
                  </a:lnTo>
                  <a:lnTo>
                    <a:pt x="9" y="187"/>
                  </a:lnTo>
                  <a:lnTo>
                    <a:pt x="7" y="189"/>
                  </a:lnTo>
                  <a:lnTo>
                    <a:pt x="7" y="187"/>
                  </a:lnTo>
                  <a:lnTo>
                    <a:pt x="5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1" y="181"/>
                  </a:lnTo>
                  <a:lnTo>
                    <a:pt x="1" y="179"/>
                  </a:lnTo>
                  <a:lnTo>
                    <a:pt x="1" y="178"/>
                  </a:lnTo>
                  <a:lnTo>
                    <a:pt x="0" y="176"/>
                  </a:lnTo>
                  <a:lnTo>
                    <a:pt x="0" y="174"/>
                  </a:lnTo>
                  <a:lnTo>
                    <a:pt x="1" y="172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5" y="167"/>
                  </a:lnTo>
                  <a:lnTo>
                    <a:pt x="5" y="163"/>
                  </a:lnTo>
                  <a:lnTo>
                    <a:pt x="5" y="161"/>
                  </a:lnTo>
                  <a:lnTo>
                    <a:pt x="7" y="161"/>
                  </a:lnTo>
                  <a:lnTo>
                    <a:pt x="9" y="161"/>
                  </a:lnTo>
                  <a:lnTo>
                    <a:pt x="11" y="161"/>
                  </a:lnTo>
                  <a:lnTo>
                    <a:pt x="12" y="161"/>
                  </a:lnTo>
                  <a:lnTo>
                    <a:pt x="14" y="163"/>
                  </a:lnTo>
                  <a:lnTo>
                    <a:pt x="16" y="163"/>
                  </a:lnTo>
                  <a:lnTo>
                    <a:pt x="16" y="161"/>
                  </a:lnTo>
                  <a:lnTo>
                    <a:pt x="18" y="159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20" y="155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2"/>
                  </a:lnTo>
                  <a:lnTo>
                    <a:pt x="20" y="150"/>
                  </a:lnTo>
                  <a:lnTo>
                    <a:pt x="18" y="152"/>
                  </a:lnTo>
                  <a:lnTo>
                    <a:pt x="18" y="154"/>
                  </a:lnTo>
                  <a:lnTo>
                    <a:pt x="18" y="155"/>
                  </a:lnTo>
                  <a:lnTo>
                    <a:pt x="16" y="157"/>
                  </a:lnTo>
                  <a:lnTo>
                    <a:pt x="16" y="159"/>
                  </a:lnTo>
                  <a:lnTo>
                    <a:pt x="14" y="159"/>
                  </a:lnTo>
                  <a:lnTo>
                    <a:pt x="12" y="157"/>
                  </a:lnTo>
                  <a:lnTo>
                    <a:pt x="12" y="159"/>
                  </a:lnTo>
                  <a:lnTo>
                    <a:pt x="11" y="159"/>
                  </a:lnTo>
                  <a:lnTo>
                    <a:pt x="7" y="159"/>
                  </a:lnTo>
                  <a:lnTo>
                    <a:pt x="7" y="157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7" y="154"/>
                  </a:lnTo>
                  <a:lnTo>
                    <a:pt x="7" y="146"/>
                  </a:lnTo>
                  <a:lnTo>
                    <a:pt x="9" y="139"/>
                  </a:lnTo>
                  <a:lnTo>
                    <a:pt x="9" y="133"/>
                  </a:lnTo>
                  <a:lnTo>
                    <a:pt x="9" y="131"/>
                  </a:lnTo>
                  <a:lnTo>
                    <a:pt x="9" y="130"/>
                  </a:lnTo>
                  <a:lnTo>
                    <a:pt x="11" y="128"/>
                  </a:lnTo>
                  <a:lnTo>
                    <a:pt x="11" y="126"/>
                  </a:lnTo>
                  <a:lnTo>
                    <a:pt x="14" y="124"/>
                  </a:lnTo>
                  <a:lnTo>
                    <a:pt x="16" y="124"/>
                  </a:lnTo>
                  <a:lnTo>
                    <a:pt x="16" y="126"/>
                  </a:lnTo>
                  <a:lnTo>
                    <a:pt x="18" y="126"/>
                  </a:lnTo>
                  <a:lnTo>
                    <a:pt x="20" y="128"/>
                  </a:lnTo>
                  <a:lnTo>
                    <a:pt x="22" y="128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8"/>
                  </a:lnTo>
                  <a:lnTo>
                    <a:pt x="25" y="128"/>
                  </a:lnTo>
                  <a:lnTo>
                    <a:pt x="27" y="128"/>
                  </a:lnTo>
                  <a:lnTo>
                    <a:pt x="27" y="130"/>
                  </a:lnTo>
                  <a:lnTo>
                    <a:pt x="27" y="131"/>
                  </a:lnTo>
                  <a:lnTo>
                    <a:pt x="29" y="131"/>
                  </a:lnTo>
                  <a:lnTo>
                    <a:pt x="31" y="131"/>
                  </a:lnTo>
                  <a:lnTo>
                    <a:pt x="31" y="133"/>
                  </a:lnTo>
                  <a:lnTo>
                    <a:pt x="33" y="133"/>
                  </a:lnTo>
                  <a:lnTo>
                    <a:pt x="31" y="131"/>
                  </a:lnTo>
                  <a:lnTo>
                    <a:pt x="31" y="130"/>
                  </a:lnTo>
                  <a:lnTo>
                    <a:pt x="29" y="130"/>
                  </a:lnTo>
                  <a:lnTo>
                    <a:pt x="31" y="126"/>
                  </a:lnTo>
                  <a:lnTo>
                    <a:pt x="33" y="128"/>
                  </a:lnTo>
                  <a:lnTo>
                    <a:pt x="33" y="126"/>
                  </a:lnTo>
                  <a:lnTo>
                    <a:pt x="31" y="126"/>
                  </a:lnTo>
                  <a:lnTo>
                    <a:pt x="29" y="126"/>
                  </a:lnTo>
                  <a:lnTo>
                    <a:pt x="27" y="126"/>
                  </a:lnTo>
                  <a:lnTo>
                    <a:pt x="27" y="124"/>
                  </a:lnTo>
                  <a:lnTo>
                    <a:pt x="27" y="122"/>
                  </a:lnTo>
                  <a:lnTo>
                    <a:pt x="27" y="120"/>
                  </a:lnTo>
                  <a:lnTo>
                    <a:pt x="25" y="120"/>
                  </a:lnTo>
                  <a:lnTo>
                    <a:pt x="24" y="120"/>
                  </a:lnTo>
                  <a:lnTo>
                    <a:pt x="25" y="120"/>
                  </a:lnTo>
                  <a:lnTo>
                    <a:pt x="25" y="119"/>
                  </a:lnTo>
                  <a:lnTo>
                    <a:pt x="27" y="115"/>
                  </a:lnTo>
                  <a:lnTo>
                    <a:pt x="29" y="115"/>
                  </a:lnTo>
                  <a:lnTo>
                    <a:pt x="27" y="113"/>
                  </a:lnTo>
                  <a:lnTo>
                    <a:pt x="27" y="111"/>
                  </a:lnTo>
                  <a:lnTo>
                    <a:pt x="29" y="107"/>
                  </a:lnTo>
                  <a:lnTo>
                    <a:pt x="31" y="107"/>
                  </a:lnTo>
                  <a:lnTo>
                    <a:pt x="31" y="106"/>
                  </a:lnTo>
                  <a:lnTo>
                    <a:pt x="31" y="102"/>
                  </a:lnTo>
                  <a:lnTo>
                    <a:pt x="33" y="102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5" y="104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0" y="107"/>
                  </a:lnTo>
                  <a:lnTo>
                    <a:pt x="40" y="109"/>
                  </a:lnTo>
                  <a:lnTo>
                    <a:pt x="38" y="109"/>
                  </a:lnTo>
                  <a:lnTo>
                    <a:pt x="38" y="111"/>
                  </a:lnTo>
                  <a:lnTo>
                    <a:pt x="36" y="111"/>
                  </a:lnTo>
                  <a:lnTo>
                    <a:pt x="35" y="111"/>
                  </a:lnTo>
                  <a:lnTo>
                    <a:pt x="35" y="113"/>
                  </a:lnTo>
                  <a:lnTo>
                    <a:pt x="33" y="113"/>
                  </a:lnTo>
                  <a:lnTo>
                    <a:pt x="33" y="115"/>
                  </a:lnTo>
                  <a:lnTo>
                    <a:pt x="33" y="117"/>
                  </a:lnTo>
                  <a:lnTo>
                    <a:pt x="35" y="117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6" y="120"/>
                  </a:lnTo>
                  <a:lnTo>
                    <a:pt x="36" y="119"/>
                  </a:lnTo>
                  <a:lnTo>
                    <a:pt x="36" y="117"/>
                  </a:lnTo>
                  <a:lnTo>
                    <a:pt x="38" y="119"/>
                  </a:lnTo>
                  <a:lnTo>
                    <a:pt x="38" y="117"/>
                  </a:lnTo>
                  <a:lnTo>
                    <a:pt x="40" y="115"/>
                  </a:lnTo>
                  <a:lnTo>
                    <a:pt x="40" y="117"/>
                  </a:lnTo>
                  <a:lnTo>
                    <a:pt x="40" y="119"/>
                  </a:lnTo>
                  <a:lnTo>
                    <a:pt x="38" y="120"/>
                  </a:lnTo>
                  <a:lnTo>
                    <a:pt x="40" y="120"/>
                  </a:lnTo>
                  <a:lnTo>
                    <a:pt x="40" y="122"/>
                  </a:lnTo>
                  <a:lnTo>
                    <a:pt x="38" y="122"/>
                  </a:lnTo>
                  <a:lnTo>
                    <a:pt x="38" y="124"/>
                  </a:lnTo>
                  <a:lnTo>
                    <a:pt x="36" y="124"/>
                  </a:lnTo>
                  <a:lnTo>
                    <a:pt x="38" y="124"/>
                  </a:lnTo>
                  <a:lnTo>
                    <a:pt x="38" y="126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22"/>
                  </a:lnTo>
                  <a:lnTo>
                    <a:pt x="42" y="124"/>
                  </a:lnTo>
                  <a:lnTo>
                    <a:pt x="44" y="124"/>
                  </a:lnTo>
                  <a:lnTo>
                    <a:pt x="44" y="122"/>
                  </a:lnTo>
                  <a:lnTo>
                    <a:pt x="46" y="124"/>
                  </a:lnTo>
                  <a:lnTo>
                    <a:pt x="46" y="122"/>
                  </a:lnTo>
                  <a:lnTo>
                    <a:pt x="48" y="122"/>
                  </a:lnTo>
                  <a:lnTo>
                    <a:pt x="48" y="120"/>
                  </a:lnTo>
                  <a:lnTo>
                    <a:pt x="46" y="120"/>
                  </a:lnTo>
                  <a:lnTo>
                    <a:pt x="46" y="119"/>
                  </a:lnTo>
                  <a:lnTo>
                    <a:pt x="44" y="119"/>
                  </a:lnTo>
                  <a:lnTo>
                    <a:pt x="44" y="117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49" y="119"/>
                  </a:lnTo>
                  <a:lnTo>
                    <a:pt x="48" y="117"/>
                  </a:lnTo>
                  <a:lnTo>
                    <a:pt x="49" y="117"/>
                  </a:lnTo>
                  <a:lnTo>
                    <a:pt x="49" y="119"/>
                  </a:lnTo>
                  <a:lnTo>
                    <a:pt x="51" y="119"/>
                  </a:lnTo>
                  <a:lnTo>
                    <a:pt x="51" y="117"/>
                  </a:lnTo>
                  <a:lnTo>
                    <a:pt x="53" y="119"/>
                  </a:lnTo>
                  <a:lnTo>
                    <a:pt x="55" y="119"/>
                  </a:lnTo>
                  <a:lnTo>
                    <a:pt x="55" y="117"/>
                  </a:lnTo>
                  <a:lnTo>
                    <a:pt x="53" y="117"/>
                  </a:lnTo>
                  <a:lnTo>
                    <a:pt x="51" y="115"/>
                  </a:lnTo>
                  <a:lnTo>
                    <a:pt x="53" y="113"/>
                  </a:lnTo>
                  <a:lnTo>
                    <a:pt x="51" y="113"/>
                  </a:lnTo>
                  <a:lnTo>
                    <a:pt x="51" y="111"/>
                  </a:lnTo>
                  <a:lnTo>
                    <a:pt x="49" y="111"/>
                  </a:lnTo>
                  <a:lnTo>
                    <a:pt x="48" y="111"/>
                  </a:lnTo>
                  <a:lnTo>
                    <a:pt x="46" y="109"/>
                  </a:lnTo>
                  <a:lnTo>
                    <a:pt x="44" y="109"/>
                  </a:lnTo>
                  <a:lnTo>
                    <a:pt x="44" y="107"/>
                  </a:lnTo>
                  <a:lnTo>
                    <a:pt x="46" y="107"/>
                  </a:lnTo>
                  <a:lnTo>
                    <a:pt x="48" y="107"/>
                  </a:lnTo>
                  <a:lnTo>
                    <a:pt x="49" y="107"/>
                  </a:lnTo>
                  <a:lnTo>
                    <a:pt x="51" y="106"/>
                  </a:lnTo>
                  <a:lnTo>
                    <a:pt x="51" y="107"/>
                  </a:lnTo>
                  <a:lnTo>
                    <a:pt x="53" y="107"/>
                  </a:lnTo>
                  <a:lnTo>
                    <a:pt x="55" y="107"/>
                  </a:lnTo>
                  <a:lnTo>
                    <a:pt x="57" y="107"/>
                  </a:lnTo>
                  <a:lnTo>
                    <a:pt x="59" y="107"/>
                  </a:lnTo>
                  <a:lnTo>
                    <a:pt x="59" y="109"/>
                  </a:lnTo>
                  <a:lnTo>
                    <a:pt x="59" y="111"/>
                  </a:lnTo>
                  <a:lnTo>
                    <a:pt x="59" y="115"/>
                  </a:lnTo>
                  <a:lnTo>
                    <a:pt x="60" y="115"/>
                  </a:lnTo>
                  <a:lnTo>
                    <a:pt x="60" y="117"/>
                  </a:lnTo>
                  <a:lnTo>
                    <a:pt x="62" y="117"/>
                  </a:lnTo>
                  <a:lnTo>
                    <a:pt x="62" y="119"/>
                  </a:lnTo>
                  <a:lnTo>
                    <a:pt x="62" y="120"/>
                  </a:lnTo>
                  <a:lnTo>
                    <a:pt x="64" y="120"/>
                  </a:lnTo>
                  <a:lnTo>
                    <a:pt x="64" y="122"/>
                  </a:lnTo>
                  <a:lnTo>
                    <a:pt x="62" y="122"/>
                  </a:lnTo>
                  <a:lnTo>
                    <a:pt x="60" y="120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4"/>
                  </a:lnTo>
                  <a:lnTo>
                    <a:pt x="62" y="126"/>
                  </a:lnTo>
                  <a:lnTo>
                    <a:pt x="62" y="124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6" y="124"/>
                  </a:lnTo>
                  <a:lnTo>
                    <a:pt x="66" y="126"/>
                  </a:lnTo>
                  <a:lnTo>
                    <a:pt x="64" y="126"/>
                  </a:lnTo>
                  <a:lnTo>
                    <a:pt x="64" y="130"/>
                  </a:lnTo>
                  <a:lnTo>
                    <a:pt x="62" y="130"/>
                  </a:lnTo>
                  <a:lnTo>
                    <a:pt x="62" y="131"/>
                  </a:lnTo>
                  <a:lnTo>
                    <a:pt x="60" y="131"/>
                  </a:lnTo>
                  <a:lnTo>
                    <a:pt x="60" y="133"/>
                  </a:lnTo>
                  <a:lnTo>
                    <a:pt x="60" y="135"/>
                  </a:lnTo>
                  <a:lnTo>
                    <a:pt x="60" y="137"/>
                  </a:lnTo>
                  <a:lnTo>
                    <a:pt x="60" y="133"/>
                  </a:lnTo>
                  <a:lnTo>
                    <a:pt x="62" y="131"/>
                  </a:lnTo>
                  <a:lnTo>
                    <a:pt x="64" y="131"/>
                  </a:lnTo>
                  <a:lnTo>
                    <a:pt x="66" y="131"/>
                  </a:lnTo>
                  <a:lnTo>
                    <a:pt x="66" y="130"/>
                  </a:lnTo>
                  <a:lnTo>
                    <a:pt x="66" y="128"/>
                  </a:lnTo>
                  <a:lnTo>
                    <a:pt x="68" y="128"/>
                  </a:lnTo>
                  <a:lnTo>
                    <a:pt x="68" y="126"/>
                  </a:lnTo>
                  <a:lnTo>
                    <a:pt x="70" y="126"/>
                  </a:lnTo>
                  <a:lnTo>
                    <a:pt x="70" y="124"/>
                  </a:lnTo>
                  <a:lnTo>
                    <a:pt x="72" y="124"/>
                  </a:lnTo>
                  <a:lnTo>
                    <a:pt x="72" y="126"/>
                  </a:lnTo>
                  <a:lnTo>
                    <a:pt x="72" y="128"/>
                  </a:lnTo>
                  <a:lnTo>
                    <a:pt x="73" y="128"/>
                  </a:lnTo>
                  <a:lnTo>
                    <a:pt x="75" y="128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1" y="128"/>
                  </a:lnTo>
                  <a:lnTo>
                    <a:pt x="81" y="130"/>
                  </a:lnTo>
                  <a:lnTo>
                    <a:pt x="79" y="130"/>
                  </a:lnTo>
                  <a:lnTo>
                    <a:pt x="79" y="131"/>
                  </a:lnTo>
                  <a:lnTo>
                    <a:pt x="79" y="133"/>
                  </a:lnTo>
                  <a:lnTo>
                    <a:pt x="79" y="135"/>
                  </a:lnTo>
                  <a:lnTo>
                    <a:pt x="79" y="137"/>
                  </a:lnTo>
                  <a:lnTo>
                    <a:pt x="81" y="137"/>
                  </a:lnTo>
                  <a:lnTo>
                    <a:pt x="83" y="135"/>
                  </a:lnTo>
                  <a:lnTo>
                    <a:pt x="83" y="137"/>
                  </a:lnTo>
                  <a:lnTo>
                    <a:pt x="83" y="139"/>
                  </a:lnTo>
                  <a:lnTo>
                    <a:pt x="83" y="141"/>
                  </a:lnTo>
                  <a:lnTo>
                    <a:pt x="81" y="143"/>
                  </a:lnTo>
                  <a:lnTo>
                    <a:pt x="81" y="144"/>
                  </a:lnTo>
                  <a:lnTo>
                    <a:pt x="81" y="146"/>
                  </a:lnTo>
                  <a:lnTo>
                    <a:pt x="83" y="146"/>
                  </a:lnTo>
                  <a:lnTo>
                    <a:pt x="85" y="146"/>
                  </a:lnTo>
                  <a:lnTo>
                    <a:pt x="85" y="148"/>
                  </a:lnTo>
                  <a:lnTo>
                    <a:pt x="85" y="150"/>
                  </a:lnTo>
                  <a:lnTo>
                    <a:pt x="86" y="150"/>
                  </a:lnTo>
                  <a:lnTo>
                    <a:pt x="86" y="152"/>
                  </a:lnTo>
                  <a:lnTo>
                    <a:pt x="86" y="154"/>
                  </a:lnTo>
                  <a:lnTo>
                    <a:pt x="85" y="154"/>
                  </a:lnTo>
                  <a:lnTo>
                    <a:pt x="85" y="155"/>
                  </a:lnTo>
                  <a:lnTo>
                    <a:pt x="86" y="155"/>
                  </a:lnTo>
                  <a:lnTo>
                    <a:pt x="86" y="157"/>
                  </a:lnTo>
                  <a:lnTo>
                    <a:pt x="86" y="159"/>
                  </a:lnTo>
                  <a:lnTo>
                    <a:pt x="85" y="161"/>
                  </a:lnTo>
                  <a:lnTo>
                    <a:pt x="85" y="163"/>
                  </a:lnTo>
                  <a:lnTo>
                    <a:pt x="86" y="163"/>
                  </a:lnTo>
                  <a:lnTo>
                    <a:pt x="88" y="163"/>
                  </a:lnTo>
                  <a:lnTo>
                    <a:pt x="88" y="165"/>
                  </a:lnTo>
                  <a:lnTo>
                    <a:pt x="90" y="165"/>
                  </a:lnTo>
                  <a:lnTo>
                    <a:pt x="90" y="163"/>
                  </a:lnTo>
                  <a:lnTo>
                    <a:pt x="90" y="165"/>
                  </a:lnTo>
                  <a:lnTo>
                    <a:pt x="92" y="165"/>
                  </a:lnTo>
                  <a:lnTo>
                    <a:pt x="90" y="167"/>
                  </a:lnTo>
                  <a:lnTo>
                    <a:pt x="90" y="168"/>
                  </a:lnTo>
                  <a:lnTo>
                    <a:pt x="90" y="167"/>
                  </a:lnTo>
                  <a:lnTo>
                    <a:pt x="88" y="167"/>
                  </a:lnTo>
                  <a:lnTo>
                    <a:pt x="88" y="168"/>
                  </a:lnTo>
                  <a:lnTo>
                    <a:pt x="86" y="168"/>
                  </a:lnTo>
                  <a:lnTo>
                    <a:pt x="86" y="167"/>
                  </a:lnTo>
                  <a:lnTo>
                    <a:pt x="86" y="168"/>
                  </a:lnTo>
                  <a:lnTo>
                    <a:pt x="86" y="170"/>
                  </a:lnTo>
                  <a:lnTo>
                    <a:pt x="86" y="172"/>
                  </a:lnTo>
                  <a:lnTo>
                    <a:pt x="88" y="172"/>
                  </a:lnTo>
                  <a:lnTo>
                    <a:pt x="88" y="174"/>
                  </a:lnTo>
                  <a:lnTo>
                    <a:pt x="90" y="174"/>
                  </a:lnTo>
                  <a:lnTo>
                    <a:pt x="92" y="174"/>
                  </a:lnTo>
                  <a:lnTo>
                    <a:pt x="92" y="176"/>
                  </a:lnTo>
                  <a:lnTo>
                    <a:pt x="94" y="176"/>
                  </a:lnTo>
                  <a:lnTo>
                    <a:pt x="96" y="178"/>
                  </a:lnTo>
                  <a:lnTo>
                    <a:pt x="97" y="178"/>
                  </a:lnTo>
                  <a:lnTo>
                    <a:pt x="97" y="179"/>
                  </a:lnTo>
                  <a:lnTo>
                    <a:pt x="99" y="179"/>
                  </a:lnTo>
                  <a:lnTo>
                    <a:pt x="99" y="181"/>
                  </a:lnTo>
                  <a:lnTo>
                    <a:pt x="99" y="183"/>
                  </a:lnTo>
                  <a:lnTo>
                    <a:pt x="101" y="185"/>
                  </a:lnTo>
                  <a:lnTo>
                    <a:pt x="103" y="187"/>
                  </a:lnTo>
                  <a:lnTo>
                    <a:pt x="105" y="187"/>
                  </a:lnTo>
                  <a:lnTo>
                    <a:pt x="107" y="189"/>
                  </a:lnTo>
                  <a:lnTo>
                    <a:pt x="109" y="189"/>
                  </a:lnTo>
                  <a:lnTo>
                    <a:pt x="109" y="187"/>
                  </a:lnTo>
                  <a:lnTo>
                    <a:pt x="110" y="187"/>
                  </a:lnTo>
                  <a:lnTo>
                    <a:pt x="110" y="189"/>
                  </a:lnTo>
                  <a:lnTo>
                    <a:pt x="112" y="189"/>
                  </a:lnTo>
                  <a:lnTo>
                    <a:pt x="114" y="191"/>
                  </a:lnTo>
                  <a:lnTo>
                    <a:pt x="114" y="189"/>
                  </a:lnTo>
                  <a:lnTo>
                    <a:pt x="114" y="187"/>
                  </a:lnTo>
                  <a:lnTo>
                    <a:pt x="116" y="187"/>
                  </a:lnTo>
                  <a:lnTo>
                    <a:pt x="118" y="187"/>
                  </a:lnTo>
                  <a:lnTo>
                    <a:pt x="120" y="187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5" y="183"/>
                  </a:lnTo>
                  <a:lnTo>
                    <a:pt x="125" y="181"/>
                  </a:lnTo>
                  <a:lnTo>
                    <a:pt x="127" y="183"/>
                  </a:lnTo>
                  <a:lnTo>
                    <a:pt x="127" y="181"/>
                  </a:lnTo>
                  <a:lnTo>
                    <a:pt x="127" y="179"/>
                  </a:lnTo>
                  <a:lnTo>
                    <a:pt x="129" y="181"/>
                  </a:lnTo>
                  <a:lnTo>
                    <a:pt x="131" y="181"/>
                  </a:lnTo>
                  <a:lnTo>
                    <a:pt x="131" y="179"/>
                  </a:lnTo>
                  <a:lnTo>
                    <a:pt x="133" y="179"/>
                  </a:lnTo>
                  <a:lnTo>
                    <a:pt x="131" y="179"/>
                  </a:lnTo>
                  <a:lnTo>
                    <a:pt x="129" y="181"/>
                  </a:lnTo>
                  <a:lnTo>
                    <a:pt x="129" y="179"/>
                  </a:lnTo>
                  <a:lnTo>
                    <a:pt x="127" y="178"/>
                  </a:lnTo>
                  <a:lnTo>
                    <a:pt x="129" y="178"/>
                  </a:lnTo>
                  <a:lnTo>
                    <a:pt x="131" y="176"/>
                  </a:lnTo>
                  <a:lnTo>
                    <a:pt x="133" y="176"/>
                  </a:lnTo>
                  <a:lnTo>
                    <a:pt x="134" y="176"/>
                  </a:lnTo>
                  <a:lnTo>
                    <a:pt x="133" y="176"/>
                  </a:lnTo>
                  <a:lnTo>
                    <a:pt x="133" y="174"/>
                  </a:lnTo>
                  <a:lnTo>
                    <a:pt x="134" y="174"/>
                  </a:lnTo>
                  <a:lnTo>
                    <a:pt x="136" y="172"/>
                  </a:lnTo>
                  <a:lnTo>
                    <a:pt x="136" y="170"/>
                  </a:lnTo>
                  <a:lnTo>
                    <a:pt x="136" y="168"/>
                  </a:lnTo>
                  <a:lnTo>
                    <a:pt x="134" y="168"/>
                  </a:lnTo>
                  <a:lnTo>
                    <a:pt x="133" y="167"/>
                  </a:lnTo>
                  <a:lnTo>
                    <a:pt x="129" y="167"/>
                  </a:lnTo>
                  <a:lnTo>
                    <a:pt x="127" y="167"/>
                  </a:lnTo>
                  <a:lnTo>
                    <a:pt x="127" y="165"/>
                  </a:lnTo>
                  <a:lnTo>
                    <a:pt x="129" y="165"/>
                  </a:lnTo>
                  <a:lnTo>
                    <a:pt x="129" y="163"/>
                  </a:lnTo>
                  <a:lnTo>
                    <a:pt x="127" y="163"/>
                  </a:lnTo>
                  <a:lnTo>
                    <a:pt x="129" y="163"/>
                  </a:lnTo>
                  <a:lnTo>
                    <a:pt x="131" y="163"/>
                  </a:lnTo>
                  <a:lnTo>
                    <a:pt x="131" y="165"/>
                  </a:lnTo>
                  <a:lnTo>
                    <a:pt x="131" y="163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1" y="163"/>
                  </a:lnTo>
                  <a:lnTo>
                    <a:pt x="131" y="161"/>
                  </a:lnTo>
                  <a:lnTo>
                    <a:pt x="129" y="161"/>
                  </a:lnTo>
                  <a:lnTo>
                    <a:pt x="129" y="159"/>
                  </a:lnTo>
                  <a:lnTo>
                    <a:pt x="129" y="157"/>
                  </a:lnTo>
                  <a:lnTo>
                    <a:pt x="131" y="157"/>
                  </a:lnTo>
                  <a:lnTo>
                    <a:pt x="133" y="157"/>
                  </a:lnTo>
                  <a:lnTo>
                    <a:pt x="131" y="157"/>
                  </a:lnTo>
                  <a:lnTo>
                    <a:pt x="129" y="157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29" y="155"/>
                  </a:lnTo>
                  <a:lnTo>
                    <a:pt x="129" y="154"/>
                  </a:lnTo>
                  <a:lnTo>
                    <a:pt x="131" y="154"/>
                  </a:lnTo>
                  <a:lnTo>
                    <a:pt x="129" y="154"/>
                  </a:lnTo>
                  <a:lnTo>
                    <a:pt x="129" y="152"/>
                  </a:lnTo>
                  <a:lnTo>
                    <a:pt x="129" y="154"/>
                  </a:lnTo>
                  <a:lnTo>
                    <a:pt x="129" y="152"/>
                  </a:lnTo>
                  <a:lnTo>
                    <a:pt x="129" y="150"/>
                  </a:lnTo>
                  <a:lnTo>
                    <a:pt x="131" y="150"/>
                  </a:lnTo>
                  <a:lnTo>
                    <a:pt x="133" y="150"/>
                  </a:lnTo>
                  <a:lnTo>
                    <a:pt x="133" y="148"/>
                  </a:lnTo>
                  <a:lnTo>
                    <a:pt x="131" y="148"/>
                  </a:lnTo>
                  <a:lnTo>
                    <a:pt x="131" y="146"/>
                  </a:lnTo>
                  <a:lnTo>
                    <a:pt x="131" y="144"/>
                  </a:lnTo>
                  <a:lnTo>
                    <a:pt x="133" y="144"/>
                  </a:lnTo>
                  <a:lnTo>
                    <a:pt x="131" y="144"/>
                  </a:lnTo>
                  <a:lnTo>
                    <a:pt x="131" y="143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1" y="143"/>
                  </a:lnTo>
                  <a:lnTo>
                    <a:pt x="131" y="141"/>
                  </a:lnTo>
                  <a:lnTo>
                    <a:pt x="133" y="141"/>
                  </a:lnTo>
                  <a:lnTo>
                    <a:pt x="133" y="139"/>
                  </a:lnTo>
                  <a:lnTo>
                    <a:pt x="134" y="139"/>
                  </a:lnTo>
                  <a:lnTo>
                    <a:pt x="136" y="139"/>
                  </a:lnTo>
                  <a:lnTo>
                    <a:pt x="134" y="139"/>
                  </a:lnTo>
                  <a:lnTo>
                    <a:pt x="133" y="139"/>
                  </a:lnTo>
                  <a:lnTo>
                    <a:pt x="131" y="137"/>
                  </a:lnTo>
                  <a:lnTo>
                    <a:pt x="131" y="135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6" y="137"/>
                  </a:lnTo>
                  <a:lnTo>
                    <a:pt x="134" y="135"/>
                  </a:lnTo>
                  <a:lnTo>
                    <a:pt x="134" y="133"/>
                  </a:lnTo>
                  <a:lnTo>
                    <a:pt x="136" y="133"/>
                  </a:lnTo>
                  <a:lnTo>
                    <a:pt x="136" y="135"/>
                  </a:lnTo>
                  <a:lnTo>
                    <a:pt x="138" y="135"/>
                  </a:lnTo>
                  <a:lnTo>
                    <a:pt x="138" y="133"/>
                  </a:lnTo>
                  <a:lnTo>
                    <a:pt x="138" y="135"/>
                  </a:lnTo>
                  <a:lnTo>
                    <a:pt x="140" y="135"/>
                  </a:lnTo>
                  <a:lnTo>
                    <a:pt x="142" y="135"/>
                  </a:lnTo>
                  <a:lnTo>
                    <a:pt x="140" y="135"/>
                  </a:lnTo>
                  <a:lnTo>
                    <a:pt x="138" y="135"/>
                  </a:lnTo>
                  <a:lnTo>
                    <a:pt x="138" y="133"/>
                  </a:lnTo>
                  <a:lnTo>
                    <a:pt x="138" y="131"/>
                  </a:lnTo>
                  <a:lnTo>
                    <a:pt x="138" y="130"/>
                  </a:lnTo>
                  <a:lnTo>
                    <a:pt x="136" y="130"/>
                  </a:lnTo>
                  <a:lnTo>
                    <a:pt x="136" y="128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2" y="131"/>
                  </a:lnTo>
                  <a:lnTo>
                    <a:pt x="142" y="130"/>
                  </a:lnTo>
                  <a:lnTo>
                    <a:pt x="140" y="130"/>
                  </a:lnTo>
                  <a:lnTo>
                    <a:pt x="138" y="130"/>
                  </a:lnTo>
                  <a:lnTo>
                    <a:pt x="140" y="128"/>
                  </a:lnTo>
                  <a:lnTo>
                    <a:pt x="138" y="128"/>
                  </a:lnTo>
                  <a:lnTo>
                    <a:pt x="136" y="126"/>
                  </a:lnTo>
                  <a:lnTo>
                    <a:pt x="134" y="126"/>
                  </a:lnTo>
                  <a:lnTo>
                    <a:pt x="134" y="124"/>
                  </a:lnTo>
                  <a:lnTo>
                    <a:pt x="133" y="124"/>
                  </a:lnTo>
                  <a:lnTo>
                    <a:pt x="133" y="122"/>
                  </a:lnTo>
                  <a:lnTo>
                    <a:pt x="131" y="122"/>
                  </a:lnTo>
                  <a:lnTo>
                    <a:pt x="131" y="120"/>
                  </a:lnTo>
                  <a:lnTo>
                    <a:pt x="131" y="119"/>
                  </a:lnTo>
                  <a:lnTo>
                    <a:pt x="131" y="117"/>
                  </a:lnTo>
                  <a:lnTo>
                    <a:pt x="131" y="115"/>
                  </a:lnTo>
                  <a:lnTo>
                    <a:pt x="133" y="115"/>
                  </a:lnTo>
                  <a:lnTo>
                    <a:pt x="133" y="113"/>
                  </a:lnTo>
                  <a:lnTo>
                    <a:pt x="134" y="113"/>
                  </a:lnTo>
                  <a:lnTo>
                    <a:pt x="136" y="113"/>
                  </a:lnTo>
                  <a:lnTo>
                    <a:pt x="136" y="111"/>
                  </a:lnTo>
                  <a:lnTo>
                    <a:pt x="138" y="111"/>
                  </a:lnTo>
                  <a:lnTo>
                    <a:pt x="138" y="109"/>
                  </a:lnTo>
                  <a:lnTo>
                    <a:pt x="140" y="109"/>
                  </a:lnTo>
                  <a:lnTo>
                    <a:pt x="140" y="111"/>
                  </a:lnTo>
                  <a:lnTo>
                    <a:pt x="140" y="113"/>
                  </a:lnTo>
                  <a:lnTo>
                    <a:pt x="142" y="113"/>
                  </a:lnTo>
                  <a:lnTo>
                    <a:pt x="142" y="115"/>
                  </a:lnTo>
                  <a:lnTo>
                    <a:pt x="144" y="115"/>
                  </a:lnTo>
                  <a:lnTo>
                    <a:pt x="144" y="117"/>
                  </a:lnTo>
                  <a:lnTo>
                    <a:pt x="142" y="117"/>
                  </a:lnTo>
                  <a:lnTo>
                    <a:pt x="142" y="119"/>
                  </a:lnTo>
                  <a:lnTo>
                    <a:pt x="144" y="119"/>
                  </a:lnTo>
                  <a:lnTo>
                    <a:pt x="144" y="117"/>
                  </a:lnTo>
                  <a:lnTo>
                    <a:pt x="144" y="119"/>
                  </a:lnTo>
                  <a:lnTo>
                    <a:pt x="144" y="120"/>
                  </a:lnTo>
                  <a:lnTo>
                    <a:pt x="145" y="120"/>
                  </a:lnTo>
                  <a:lnTo>
                    <a:pt x="145" y="119"/>
                  </a:lnTo>
                  <a:lnTo>
                    <a:pt x="145" y="120"/>
                  </a:lnTo>
                  <a:lnTo>
                    <a:pt x="145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4" y="126"/>
                  </a:lnTo>
                  <a:lnTo>
                    <a:pt x="144" y="124"/>
                  </a:lnTo>
                  <a:lnTo>
                    <a:pt x="144" y="126"/>
                  </a:lnTo>
                  <a:lnTo>
                    <a:pt x="145" y="126"/>
                  </a:lnTo>
                  <a:lnTo>
                    <a:pt x="144" y="126"/>
                  </a:lnTo>
                  <a:lnTo>
                    <a:pt x="142" y="126"/>
                  </a:lnTo>
                  <a:lnTo>
                    <a:pt x="142" y="128"/>
                  </a:lnTo>
                  <a:lnTo>
                    <a:pt x="144" y="126"/>
                  </a:lnTo>
                  <a:lnTo>
                    <a:pt x="144" y="128"/>
                  </a:lnTo>
                  <a:lnTo>
                    <a:pt x="144" y="126"/>
                  </a:lnTo>
                  <a:lnTo>
                    <a:pt x="145" y="126"/>
                  </a:lnTo>
                  <a:lnTo>
                    <a:pt x="147" y="126"/>
                  </a:lnTo>
                  <a:lnTo>
                    <a:pt x="145" y="126"/>
                  </a:lnTo>
                  <a:lnTo>
                    <a:pt x="147" y="126"/>
                  </a:lnTo>
                  <a:lnTo>
                    <a:pt x="147" y="124"/>
                  </a:lnTo>
                  <a:lnTo>
                    <a:pt x="149" y="126"/>
                  </a:lnTo>
                  <a:lnTo>
                    <a:pt x="149" y="124"/>
                  </a:lnTo>
                  <a:lnTo>
                    <a:pt x="147" y="124"/>
                  </a:lnTo>
                  <a:lnTo>
                    <a:pt x="145" y="124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2"/>
                  </a:lnTo>
                  <a:lnTo>
                    <a:pt x="147" y="122"/>
                  </a:lnTo>
                  <a:lnTo>
                    <a:pt x="147" y="120"/>
                  </a:lnTo>
                  <a:lnTo>
                    <a:pt x="149" y="122"/>
                  </a:lnTo>
                  <a:lnTo>
                    <a:pt x="151" y="122"/>
                  </a:lnTo>
                  <a:lnTo>
                    <a:pt x="149" y="122"/>
                  </a:lnTo>
                  <a:lnTo>
                    <a:pt x="149" y="120"/>
                  </a:lnTo>
                  <a:lnTo>
                    <a:pt x="147" y="119"/>
                  </a:lnTo>
                  <a:lnTo>
                    <a:pt x="145" y="117"/>
                  </a:lnTo>
                  <a:lnTo>
                    <a:pt x="147" y="117"/>
                  </a:lnTo>
                  <a:lnTo>
                    <a:pt x="149" y="117"/>
                  </a:lnTo>
                  <a:lnTo>
                    <a:pt x="147" y="117"/>
                  </a:lnTo>
                  <a:lnTo>
                    <a:pt x="147" y="115"/>
                  </a:lnTo>
                  <a:lnTo>
                    <a:pt x="149" y="115"/>
                  </a:lnTo>
                  <a:lnTo>
                    <a:pt x="151" y="115"/>
                  </a:lnTo>
                  <a:lnTo>
                    <a:pt x="153" y="115"/>
                  </a:lnTo>
                  <a:lnTo>
                    <a:pt x="151" y="117"/>
                  </a:lnTo>
                  <a:lnTo>
                    <a:pt x="153" y="117"/>
                  </a:lnTo>
                  <a:lnTo>
                    <a:pt x="155" y="117"/>
                  </a:lnTo>
                  <a:lnTo>
                    <a:pt x="155" y="119"/>
                  </a:lnTo>
                  <a:lnTo>
                    <a:pt x="155" y="117"/>
                  </a:lnTo>
                  <a:lnTo>
                    <a:pt x="153" y="117"/>
                  </a:lnTo>
                  <a:lnTo>
                    <a:pt x="153" y="115"/>
                  </a:lnTo>
                  <a:lnTo>
                    <a:pt x="153" y="113"/>
                  </a:lnTo>
                  <a:lnTo>
                    <a:pt x="151" y="113"/>
                  </a:lnTo>
                  <a:lnTo>
                    <a:pt x="149" y="113"/>
                  </a:lnTo>
                  <a:lnTo>
                    <a:pt x="149" y="111"/>
                  </a:lnTo>
                  <a:lnTo>
                    <a:pt x="151" y="111"/>
                  </a:lnTo>
                  <a:lnTo>
                    <a:pt x="153" y="109"/>
                  </a:lnTo>
                  <a:lnTo>
                    <a:pt x="155" y="109"/>
                  </a:lnTo>
                  <a:lnTo>
                    <a:pt x="155" y="107"/>
                  </a:lnTo>
                  <a:lnTo>
                    <a:pt x="155" y="109"/>
                  </a:lnTo>
                  <a:lnTo>
                    <a:pt x="157" y="107"/>
                  </a:lnTo>
                  <a:lnTo>
                    <a:pt x="158" y="107"/>
                  </a:lnTo>
                  <a:lnTo>
                    <a:pt x="158" y="109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0" y="109"/>
                  </a:lnTo>
                  <a:lnTo>
                    <a:pt x="162" y="111"/>
                  </a:lnTo>
                  <a:lnTo>
                    <a:pt x="162" y="113"/>
                  </a:lnTo>
                  <a:lnTo>
                    <a:pt x="164" y="113"/>
                  </a:lnTo>
                  <a:lnTo>
                    <a:pt x="162" y="115"/>
                  </a:lnTo>
                  <a:lnTo>
                    <a:pt x="164" y="115"/>
                  </a:lnTo>
                  <a:lnTo>
                    <a:pt x="164" y="117"/>
                  </a:lnTo>
                  <a:lnTo>
                    <a:pt x="164" y="119"/>
                  </a:lnTo>
                  <a:lnTo>
                    <a:pt x="164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4" y="120"/>
                  </a:lnTo>
                  <a:lnTo>
                    <a:pt x="164" y="119"/>
                  </a:lnTo>
                  <a:lnTo>
                    <a:pt x="164" y="117"/>
                  </a:lnTo>
                  <a:lnTo>
                    <a:pt x="166" y="117"/>
                  </a:lnTo>
                  <a:lnTo>
                    <a:pt x="166" y="119"/>
                  </a:lnTo>
                  <a:lnTo>
                    <a:pt x="168" y="117"/>
                  </a:lnTo>
                  <a:lnTo>
                    <a:pt x="168" y="115"/>
                  </a:lnTo>
                  <a:lnTo>
                    <a:pt x="166" y="113"/>
                  </a:lnTo>
                  <a:lnTo>
                    <a:pt x="164" y="115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4" y="113"/>
                  </a:lnTo>
                  <a:lnTo>
                    <a:pt x="166" y="113"/>
                  </a:lnTo>
                  <a:lnTo>
                    <a:pt x="166" y="111"/>
                  </a:lnTo>
                  <a:lnTo>
                    <a:pt x="166" y="109"/>
                  </a:lnTo>
                  <a:lnTo>
                    <a:pt x="164" y="107"/>
                  </a:lnTo>
                  <a:lnTo>
                    <a:pt x="162" y="107"/>
                  </a:lnTo>
                  <a:lnTo>
                    <a:pt x="162" y="106"/>
                  </a:lnTo>
                  <a:lnTo>
                    <a:pt x="160" y="106"/>
                  </a:lnTo>
                  <a:lnTo>
                    <a:pt x="162" y="106"/>
                  </a:lnTo>
                  <a:lnTo>
                    <a:pt x="164" y="106"/>
                  </a:lnTo>
                  <a:lnTo>
                    <a:pt x="166" y="107"/>
                  </a:lnTo>
                  <a:lnTo>
                    <a:pt x="168" y="107"/>
                  </a:lnTo>
                  <a:lnTo>
                    <a:pt x="168" y="106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8" y="111"/>
                  </a:lnTo>
                  <a:lnTo>
                    <a:pt x="169" y="111"/>
                  </a:lnTo>
                  <a:lnTo>
                    <a:pt x="169" y="113"/>
                  </a:lnTo>
                  <a:lnTo>
                    <a:pt x="169" y="111"/>
                  </a:lnTo>
                  <a:lnTo>
                    <a:pt x="168" y="109"/>
                  </a:lnTo>
                  <a:lnTo>
                    <a:pt x="168" y="107"/>
                  </a:lnTo>
                  <a:lnTo>
                    <a:pt x="169" y="107"/>
                  </a:lnTo>
                  <a:lnTo>
                    <a:pt x="169" y="106"/>
                  </a:lnTo>
                  <a:lnTo>
                    <a:pt x="171" y="106"/>
                  </a:lnTo>
                  <a:lnTo>
                    <a:pt x="171" y="107"/>
                  </a:lnTo>
                  <a:lnTo>
                    <a:pt x="173" y="107"/>
                  </a:lnTo>
                  <a:lnTo>
                    <a:pt x="175" y="107"/>
                  </a:lnTo>
                  <a:lnTo>
                    <a:pt x="175" y="109"/>
                  </a:lnTo>
                  <a:lnTo>
                    <a:pt x="173" y="109"/>
                  </a:lnTo>
                  <a:lnTo>
                    <a:pt x="175" y="109"/>
                  </a:lnTo>
                  <a:lnTo>
                    <a:pt x="177" y="109"/>
                  </a:lnTo>
                  <a:lnTo>
                    <a:pt x="177" y="107"/>
                  </a:lnTo>
                  <a:lnTo>
                    <a:pt x="175" y="107"/>
                  </a:lnTo>
                  <a:lnTo>
                    <a:pt x="175" y="106"/>
                  </a:lnTo>
                  <a:lnTo>
                    <a:pt x="175" y="104"/>
                  </a:lnTo>
                  <a:lnTo>
                    <a:pt x="177" y="106"/>
                  </a:lnTo>
                  <a:lnTo>
                    <a:pt x="179" y="106"/>
                  </a:lnTo>
                  <a:lnTo>
                    <a:pt x="181" y="106"/>
                  </a:lnTo>
                  <a:lnTo>
                    <a:pt x="181" y="104"/>
                  </a:lnTo>
                  <a:lnTo>
                    <a:pt x="182" y="106"/>
                  </a:lnTo>
                  <a:lnTo>
                    <a:pt x="181" y="107"/>
                  </a:lnTo>
                  <a:lnTo>
                    <a:pt x="179" y="109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7" y="115"/>
                  </a:lnTo>
                  <a:lnTo>
                    <a:pt x="177" y="117"/>
                  </a:lnTo>
                  <a:lnTo>
                    <a:pt x="177" y="119"/>
                  </a:lnTo>
                  <a:lnTo>
                    <a:pt x="179" y="119"/>
                  </a:lnTo>
                  <a:lnTo>
                    <a:pt x="179" y="120"/>
                  </a:lnTo>
                  <a:lnTo>
                    <a:pt x="179" y="119"/>
                  </a:lnTo>
                  <a:lnTo>
                    <a:pt x="177" y="119"/>
                  </a:lnTo>
                  <a:lnTo>
                    <a:pt x="177" y="117"/>
                  </a:lnTo>
                  <a:lnTo>
                    <a:pt x="177" y="115"/>
                  </a:lnTo>
                  <a:lnTo>
                    <a:pt x="179" y="115"/>
                  </a:lnTo>
                  <a:lnTo>
                    <a:pt x="179" y="113"/>
                  </a:lnTo>
                  <a:lnTo>
                    <a:pt x="181" y="113"/>
                  </a:lnTo>
                  <a:lnTo>
                    <a:pt x="181" y="115"/>
                  </a:lnTo>
                  <a:lnTo>
                    <a:pt x="181" y="113"/>
                  </a:lnTo>
                  <a:lnTo>
                    <a:pt x="179" y="113"/>
                  </a:lnTo>
                  <a:lnTo>
                    <a:pt x="179" y="111"/>
                  </a:lnTo>
                  <a:lnTo>
                    <a:pt x="181" y="111"/>
                  </a:lnTo>
                  <a:lnTo>
                    <a:pt x="182" y="109"/>
                  </a:lnTo>
                  <a:lnTo>
                    <a:pt x="182" y="111"/>
                  </a:lnTo>
                  <a:lnTo>
                    <a:pt x="184" y="111"/>
                  </a:lnTo>
                  <a:lnTo>
                    <a:pt x="184" y="113"/>
                  </a:lnTo>
                  <a:lnTo>
                    <a:pt x="184" y="115"/>
                  </a:lnTo>
                  <a:lnTo>
                    <a:pt x="182" y="115"/>
                  </a:lnTo>
                  <a:lnTo>
                    <a:pt x="182" y="117"/>
                  </a:lnTo>
                  <a:lnTo>
                    <a:pt x="184" y="115"/>
                  </a:lnTo>
                  <a:lnTo>
                    <a:pt x="186" y="115"/>
                  </a:lnTo>
                  <a:lnTo>
                    <a:pt x="186" y="113"/>
                  </a:lnTo>
                  <a:lnTo>
                    <a:pt x="186" y="111"/>
                  </a:lnTo>
                  <a:lnTo>
                    <a:pt x="184" y="111"/>
                  </a:lnTo>
                  <a:lnTo>
                    <a:pt x="184" y="109"/>
                  </a:lnTo>
                  <a:lnTo>
                    <a:pt x="186" y="109"/>
                  </a:lnTo>
                  <a:lnTo>
                    <a:pt x="186" y="111"/>
                  </a:lnTo>
                  <a:lnTo>
                    <a:pt x="188" y="109"/>
                  </a:lnTo>
                  <a:lnTo>
                    <a:pt x="188" y="111"/>
                  </a:lnTo>
                  <a:lnTo>
                    <a:pt x="188" y="113"/>
                  </a:lnTo>
                  <a:lnTo>
                    <a:pt x="190" y="113"/>
                  </a:lnTo>
                  <a:lnTo>
                    <a:pt x="188" y="111"/>
                  </a:lnTo>
                  <a:lnTo>
                    <a:pt x="188" y="109"/>
                  </a:lnTo>
                  <a:lnTo>
                    <a:pt x="186" y="109"/>
                  </a:lnTo>
                  <a:lnTo>
                    <a:pt x="188" y="109"/>
                  </a:lnTo>
                  <a:lnTo>
                    <a:pt x="192" y="109"/>
                  </a:lnTo>
                  <a:lnTo>
                    <a:pt x="193" y="107"/>
                  </a:lnTo>
                  <a:lnTo>
                    <a:pt x="193" y="106"/>
                  </a:lnTo>
                  <a:lnTo>
                    <a:pt x="193" y="104"/>
                  </a:lnTo>
                  <a:lnTo>
                    <a:pt x="193" y="106"/>
                  </a:lnTo>
                  <a:lnTo>
                    <a:pt x="193" y="104"/>
                  </a:lnTo>
                  <a:lnTo>
                    <a:pt x="193" y="106"/>
                  </a:lnTo>
                  <a:lnTo>
                    <a:pt x="192" y="106"/>
                  </a:lnTo>
                  <a:lnTo>
                    <a:pt x="192" y="107"/>
                  </a:lnTo>
                  <a:lnTo>
                    <a:pt x="190" y="107"/>
                  </a:lnTo>
                  <a:lnTo>
                    <a:pt x="188" y="107"/>
                  </a:lnTo>
                  <a:lnTo>
                    <a:pt x="186" y="107"/>
                  </a:lnTo>
                  <a:lnTo>
                    <a:pt x="186" y="106"/>
                  </a:lnTo>
                  <a:lnTo>
                    <a:pt x="184" y="104"/>
                  </a:lnTo>
                  <a:lnTo>
                    <a:pt x="184" y="102"/>
                  </a:lnTo>
                  <a:lnTo>
                    <a:pt x="184" y="100"/>
                  </a:lnTo>
                  <a:lnTo>
                    <a:pt x="184" y="98"/>
                  </a:lnTo>
                  <a:lnTo>
                    <a:pt x="182" y="98"/>
                  </a:lnTo>
                  <a:lnTo>
                    <a:pt x="182" y="96"/>
                  </a:lnTo>
                  <a:lnTo>
                    <a:pt x="182" y="95"/>
                  </a:lnTo>
                  <a:lnTo>
                    <a:pt x="182" y="93"/>
                  </a:lnTo>
                  <a:lnTo>
                    <a:pt x="181" y="91"/>
                  </a:lnTo>
                  <a:lnTo>
                    <a:pt x="179" y="89"/>
                  </a:lnTo>
                  <a:lnTo>
                    <a:pt x="179" y="87"/>
                  </a:lnTo>
                  <a:lnTo>
                    <a:pt x="177" y="85"/>
                  </a:lnTo>
                  <a:lnTo>
                    <a:pt x="177" y="83"/>
                  </a:lnTo>
                  <a:lnTo>
                    <a:pt x="175" y="83"/>
                  </a:lnTo>
                  <a:lnTo>
                    <a:pt x="175" y="82"/>
                  </a:lnTo>
                  <a:lnTo>
                    <a:pt x="173" y="82"/>
                  </a:lnTo>
                  <a:lnTo>
                    <a:pt x="173" y="80"/>
                  </a:lnTo>
                  <a:lnTo>
                    <a:pt x="173" y="78"/>
                  </a:lnTo>
                  <a:lnTo>
                    <a:pt x="173" y="76"/>
                  </a:lnTo>
                  <a:lnTo>
                    <a:pt x="173" y="74"/>
                  </a:lnTo>
                  <a:lnTo>
                    <a:pt x="171" y="72"/>
                  </a:lnTo>
                  <a:lnTo>
                    <a:pt x="171" y="71"/>
                  </a:lnTo>
                  <a:lnTo>
                    <a:pt x="171" y="69"/>
                  </a:lnTo>
                  <a:lnTo>
                    <a:pt x="171" y="67"/>
                  </a:lnTo>
                  <a:lnTo>
                    <a:pt x="171" y="65"/>
                  </a:lnTo>
                  <a:lnTo>
                    <a:pt x="171" y="63"/>
                  </a:lnTo>
                  <a:lnTo>
                    <a:pt x="173" y="63"/>
                  </a:lnTo>
                  <a:lnTo>
                    <a:pt x="173" y="65"/>
                  </a:lnTo>
                  <a:lnTo>
                    <a:pt x="175" y="63"/>
                  </a:lnTo>
                  <a:lnTo>
                    <a:pt x="177" y="65"/>
                  </a:lnTo>
                  <a:lnTo>
                    <a:pt x="179" y="65"/>
                  </a:lnTo>
                  <a:lnTo>
                    <a:pt x="179" y="67"/>
                  </a:lnTo>
                  <a:lnTo>
                    <a:pt x="181" y="69"/>
                  </a:lnTo>
                  <a:lnTo>
                    <a:pt x="182" y="71"/>
                  </a:lnTo>
                  <a:lnTo>
                    <a:pt x="182" y="72"/>
                  </a:lnTo>
                  <a:lnTo>
                    <a:pt x="182" y="74"/>
                  </a:lnTo>
                  <a:lnTo>
                    <a:pt x="184" y="74"/>
                  </a:lnTo>
                  <a:lnTo>
                    <a:pt x="186" y="76"/>
                  </a:lnTo>
                  <a:lnTo>
                    <a:pt x="186" y="78"/>
                  </a:lnTo>
                  <a:lnTo>
                    <a:pt x="188" y="78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0" y="82"/>
                  </a:lnTo>
                  <a:lnTo>
                    <a:pt x="193" y="82"/>
                  </a:lnTo>
                  <a:lnTo>
                    <a:pt x="197" y="83"/>
                  </a:lnTo>
                  <a:lnTo>
                    <a:pt x="199" y="85"/>
                  </a:lnTo>
                  <a:lnTo>
                    <a:pt x="203" y="85"/>
                  </a:lnTo>
                  <a:lnTo>
                    <a:pt x="203" y="87"/>
                  </a:lnTo>
                  <a:lnTo>
                    <a:pt x="205" y="87"/>
                  </a:lnTo>
                  <a:lnTo>
                    <a:pt x="205" y="89"/>
                  </a:lnTo>
                  <a:lnTo>
                    <a:pt x="206" y="91"/>
                  </a:lnTo>
                  <a:lnTo>
                    <a:pt x="206" y="89"/>
                  </a:lnTo>
                  <a:lnTo>
                    <a:pt x="205" y="89"/>
                  </a:lnTo>
                  <a:lnTo>
                    <a:pt x="205" y="87"/>
                  </a:lnTo>
                  <a:lnTo>
                    <a:pt x="206" y="87"/>
                  </a:lnTo>
                  <a:lnTo>
                    <a:pt x="210" y="85"/>
                  </a:lnTo>
                  <a:lnTo>
                    <a:pt x="212" y="85"/>
                  </a:lnTo>
                  <a:lnTo>
                    <a:pt x="214" y="85"/>
                  </a:lnTo>
                  <a:lnTo>
                    <a:pt x="217" y="87"/>
                  </a:lnTo>
                  <a:lnTo>
                    <a:pt x="219" y="85"/>
                  </a:lnTo>
                  <a:lnTo>
                    <a:pt x="221" y="85"/>
                  </a:lnTo>
                  <a:lnTo>
                    <a:pt x="221" y="87"/>
                  </a:lnTo>
                  <a:lnTo>
                    <a:pt x="223" y="87"/>
                  </a:lnTo>
                  <a:lnTo>
                    <a:pt x="221" y="89"/>
                  </a:lnTo>
                  <a:lnTo>
                    <a:pt x="219" y="89"/>
                  </a:lnTo>
                  <a:lnTo>
                    <a:pt x="219" y="91"/>
                  </a:lnTo>
                  <a:lnTo>
                    <a:pt x="219" y="93"/>
                  </a:lnTo>
                  <a:lnTo>
                    <a:pt x="219" y="95"/>
                  </a:lnTo>
                  <a:lnTo>
                    <a:pt x="221" y="95"/>
                  </a:lnTo>
                  <a:lnTo>
                    <a:pt x="221" y="93"/>
                  </a:lnTo>
                  <a:lnTo>
                    <a:pt x="223" y="93"/>
                  </a:lnTo>
                  <a:lnTo>
                    <a:pt x="225" y="93"/>
                  </a:lnTo>
                  <a:lnTo>
                    <a:pt x="225" y="95"/>
                  </a:lnTo>
                  <a:lnTo>
                    <a:pt x="227" y="96"/>
                  </a:lnTo>
                  <a:lnTo>
                    <a:pt x="227" y="95"/>
                  </a:lnTo>
                  <a:lnTo>
                    <a:pt x="227" y="96"/>
                  </a:lnTo>
                  <a:lnTo>
                    <a:pt x="229" y="96"/>
                  </a:lnTo>
                  <a:lnTo>
                    <a:pt x="229" y="98"/>
                  </a:lnTo>
                  <a:lnTo>
                    <a:pt x="229" y="100"/>
                  </a:lnTo>
                  <a:lnTo>
                    <a:pt x="229" y="98"/>
                  </a:lnTo>
                  <a:lnTo>
                    <a:pt x="229" y="96"/>
                  </a:lnTo>
                  <a:lnTo>
                    <a:pt x="229" y="95"/>
                  </a:lnTo>
                  <a:lnTo>
                    <a:pt x="227" y="95"/>
                  </a:lnTo>
                  <a:lnTo>
                    <a:pt x="225" y="95"/>
                  </a:lnTo>
                  <a:lnTo>
                    <a:pt x="227" y="93"/>
                  </a:lnTo>
                  <a:lnTo>
                    <a:pt x="225" y="93"/>
                  </a:lnTo>
                  <a:lnTo>
                    <a:pt x="223" y="93"/>
                  </a:lnTo>
                  <a:lnTo>
                    <a:pt x="221" y="93"/>
                  </a:lnTo>
                  <a:lnTo>
                    <a:pt x="219" y="93"/>
                  </a:lnTo>
                  <a:lnTo>
                    <a:pt x="219" y="91"/>
                  </a:lnTo>
                  <a:lnTo>
                    <a:pt x="221" y="91"/>
                  </a:lnTo>
                  <a:lnTo>
                    <a:pt x="221" y="89"/>
                  </a:lnTo>
                  <a:lnTo>
                    <a:pt x="223" y="89"/>
                  </a:lnTo>
                  <a:lnTo>
                    <a:pt x="223" y="87"/>
                  </a:lnTo>
                  <a:lnTo>
                    <a:pt x="223" y="85"/>
                  </a:lnTo>
                  <a:lnTo>
                    <a:pt x="225" y="85"/>
                  </a:lnTo>
                  <a:lnTo>
                    <a:pt x="225" y="87"/>
                  </a:lnTo>
                  <a:lnTo>
                    <a:pt x="227" y="87"/>
                  </a:lnTo>
                  <a:lnTo>
                    <a:pt x="225" y="87"/>
                  </a:lnTo>
                  <a:lnTo>
                    <a:pt x="225" y="85"/>
                  </a:lnTo>
                  <a:lnTo>
                    <a:pt x="227" y="83"/>
                  </a:lnTo>
                  <a:lnTo>
                    <a:pt x="229" y="85"/>
                  </a:lnTo>
                  <a:lnTo>
                    <a:pt x="234" y="83"/>
                  </a:lnTo>
                  <a:lnTo>
                    <a:pt x="236" y="83"/>
                  </a:lnTo>
                  <a:lnTo>
                    <a:pt x="238" y="80"/>
                  </a:lnTo>
                  <a:lnTo>
                    <a:pt x="240" y="80"/>
                  </a:lnTo>
                  <a:lnTo>
                    <a:pt x="243" y="78"/>
                  </a:lnTo>
                  <a:lnTo>
                    <a:pt x="243" y="80"/>
                  </a:lnTo>
                  <a:lnTo>
                    <a:pt x="243" y="82"/>
                  </a:lnTo>
                  <a:lnTo>
                    <a:pt x="245" y="82"/>
                  </a:lnTo>
                  <a:lnTo>
                    <a:pt x="247" y="82"/>
                  </a:lnTo>
                  <a:lnTo>
                    <a:pt x="247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7" y="78"/>
                  </a:lnTo>
                  <a:lnTo>
                    <a:pt x="247" y="76"/>
                  </a:lnTo>
                  <a:lnTo>
                    <a:pt x="249" y="76"/>
                  </a:lnTo>
                  <a:lnTo>
                    <a:pt x="249" y="74"/>
                  </a:lnTo>
                  <a:lnTo>
                    <a:pt x="251" y="74"/>
                  </a:lnTo>
                  <a:lnTo>
                    <a:pt x="253" y="76"/>
                  </a:lnTo>
                  <a:lnTo>
                    <a:pt x="253" y="78"/>
                  </a:lnTo>
                  <a:lnTo>
                    <a:pt x="254" y="78"/>
                  </a:lnTo>
                  <a:lnTo>
                    <a:pt x="253" y="78"/>
                  </a:lnTo>
                  <a:lnTo>
                    <a:pt x="253" y="76"/>
                  </a:lnTo>
                  <a:lnTo>
                    <a:pt x="254" y="76"/>
                  </a:lnTo>
                  <a:lnTo>
                    <a:pt x="253" y="74"/>
                  </a:lnTo>
                  <a:lnTo>
                    <a:pt x="253" y="72"/>
                  </a:lnTo>
                  <a:lnTo>
                    <a:pt x="254" y="71"/>
                  </a:lnTo>
                  <a:lnTo>
                    <a:pt x="256" y="69"/>
                  </a:lnTo>
                  <a:lnTo>
                    <a:pt x="258" y="67"/>
                  </a:lnTo>
                  <a:lnTo>
                    <a:pt x="260" y="65"/>
                  </a:lnTo>
                  <a:lnTo>
                    <a:pt x="262" y="65"/>
                  </a:lnTo>
                  <a:lnTo>
                    <a:pt x="264" y="65"/>
                  </a:lnTo>
                  <a:lnTo>
                    <a:pt x="266" y="63"/>
                  </a:lnTo>
                  <a:lnTo>
                    <a:pt x="266" y="65"/>
                  </a:lnTo>
                  <a:lnTo>
                    <a:pt x="267" y="65"/>
                  </a:lnTo>
                  <a:lnTo>
                    <a:pt x="267" y="67"/>
                  </a:lnTo>
                  <a:lnTo>
                    <a:pt x="267" y="65"/>
                  </a:lnTo>
                  <a:lnTo>
                    <a:pt x="266" y="63"/>
                  </a:lnTo>
                  <a:lnTo>
                    <a:pt x="264" y="63"/>
                  </a:lnTo>
                  <a:lnTo>
                    <a:pt x="264" y="61"/>
                  </a:lnTo>
                  <a:lnTo>
                    <a:pt x="262" y="59"/>
                  </a:lnTo>
                  <a:lnTo>
                    <a:pt x="264" y="58"/>
                  </a:lnTo>
                  <a:lnTo>
                    <a:pt x="262" y="58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0" y="61"/>
                  </a:lnTo>
                  <a:lnTo>
                    <a:pt x="258" y="59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2" y="56"/>
                  </a:lnTo>
                  <a:lnTo>
                    <a:pt x="262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58" y="54"/>
                  </a:lnTo>
                  <a:lnTo>
                    <a:pt x="258" y="52"/>
                  </a:lnTo>
                  <a:lnTo>
                    <a:pt x="260" y="50"/>
                  </a:lnTo>
                  <a:lnTo>
                    <a:pt x="260" y="48"/>
                  </a:lnTo>
                  <a:lnTo>
                    <a:pt x="262" y="48"/>
                  </a:lnTo>
                  <a:lnTo>
                    <a:pt x="262" y="46"/>
                  </a:lnTo>
                  <a:lnTo>
                    <a:pt x="264" y="48"/>
                  </a:lnTo>
                  <a:lnTo>
                    <a:pt x="264" y="46"/>
                  </a:lnTo>
                  <a:lnTo>
                    <a:pt x="262" y="46"/>
                  </a:lnTo>
                  <a:lnTo>
                    <a:pt x="262" y="45"/>
                  </a:lnTo>
                  <a:lnTo>
                    <a:pt x="264" y="45"/>
                  </a:lnTo>
                  <a:lnTo>
                    <a:pt x="262" y="45"/>
                  </a:lnTo>
                  <a:lnTo>
                    <a:pt x="262" y="43"/>
                  </a:lnTo>
                  <a:lnTo>
                    <a:pt x="264" y="41"/>
                  </a:lnTo>
                  <a:lnTo>
                    <a:pt x="266" y="43"/>
                  </a:lnTo>
                  <a:lnTo>
                    <a:pt x="266" y="41"/>
                  </a:lnTo>
                  <a:lnTo>
                    <a:pt x="264" y="41"/>
                  </a:lnTo>
                  <a:lnTo>
                    <a:pt x="266" y="39"/>
                  </a:lnTo>
                  <a:lnTo>
                    <a:pt x="267" y="39"/>
                  </a:lnTo>
                  <a:lnTo>
                    <a:pt x="269" y="39"/>
                  </a:lnTo>
                  <a:lnTo>
                    <a:pt x="267" y="37"/>
                  </a:lnTo>
                  <a:lnTo>
                    <a:pt x="267" y="35"/>
                  </a:lnTo>
                  <a:lnTo>
                    <a:pt x="269" y="35"/>
                  </a:lnTo>
                  <a:lnTo>
                    <a:pt x="271" y="37"/>
                  </a:lnTo>
                  <a:lnTo>
                    <a:pt x="273" y="37"/>
                  </a:lnTo>
                  <a:lnTo>
                    <a:pt x="275" y="37"/>
                  </a:lnTo>
                  <a:lnTo>
                    <a:pt x="275" y="39"/>
                  </a:lnTo>
                  <a:lnTo>
                    <a:pt x="275" y="37"/>
                  </a:lnTo>
                  <a:lnTo>
                    <a:pt x="275" y="35"/>
                  </a:lnTo>
                  <a:lnTo>
                    <a:pt x="277" y="37"/>
                  </a:lnTo>
                  <a:lnTo>
                    <a:pt x="278" y="37"/>
                  </a:lnTo>
                  <a:lnTo>
                    <a:pt x="280" y="35"/>
                  </a:lnTo>
                  <a:lnTo>
                    <a:pt x="282" y="35"/>
                  </a:lnTo>
                  <a:lnTo>
                    <a:pt x="282" y="34"/>
                  </a:lnTo>
                  <a:lnTo>
                    <a:pt x="284" y="34"/>
                  </a:lnTo>
                  <a:lnTo>
                    <a:pt x="282" y="34"/>
                  </a:lnTo>
                  <a:lnTo>
                    <a:pt x="280" y="35"/>
                  </a:lnTo>
                  <a:lnTo>
                    <a:pt x="278" y="35"/>
                  </a:lnTo>
                  <a:lnTo>
                    <a:pt x="277" y="35"/>
                  </a:lnTo>
                  <a:lnTo>
                    <a:pt x="275" y="35"/>
                  </a:lnTo>
                  <a:lnTo>
                    <a:pt x="273" y="35"/>
                  </a:lnTo>
                  <a:lnTo>
                    <a:pt x="271" y="34"/>
                  </a:lnTo>
                  <a:lnTo>
                    <a:pt x="271" y="32"/>
                  </a:lnTo>
                  <a:lnTo>
                    <a:pt x="269" y="30"/>
                  </a:lnTo>
                  <a:lnTo>
                    <a:pt x="271" y="30"/>
                  </a:lnTo>
                  <a:lnTo>
                    <a:pt x="271" y="32"/>
                  </a:lnTo>
                  <a:lnTo>
                    <a:pt x="273" y="32"/>
                  </a:lnTo>
                  <a:lnTo>
                    <a:pt x="273" y="30"/>
                  </a:lnTo>
                  <a:lnTo>
                    <a:pt x="271" y="30"/>
                  </a:lnTo>
                  <a:lnTo>
                    <a:pt x="269" y="30"/>
                  </a:lnTo>
                  <a:lnTo>
                    <a:pt x="269" y="32"/>
                  </a:lnTo>
                  <a:lnTo>
                    <a:pt x="267" y="32"/>
                  </a:lnTo>
                  <a:lnTo>
                    <a:pt x="267" y="30"/>
                  </a:lnTo>
                  <a:lnTo>
                    <a:pt x="266" y="30"/>
                  </a:lnTo>
                  <a:lnTo>
                    <a:pt x="266" y="28"/>
                  </a:lnTo>
                  <a:lnTo>
                    <a:pt x="267" y="26"/>
                  </a:lnTo>
                  <a:lnTo>
                    <a:pt x="269" y="26"/>
                  </a:lnTo>
                  <a:lnTo>
                    <a:pt x="269" y="24"/>
                  </a:lnTo>
                  <a:lnTo>
                    <a:pt x="271" y="26"/>
                  </a:lnTo>
                  <a:lnTo>
                    <a:pt x="271" y="24"/>
                  </a:lnTo>
                  <a:lnTo>
                    <a:pt x="269" y="24"/>
                  </a:lnTo>
                  <a:lnTo>
                    <a:pt x="267" y="24"/>
                  </a:lnTo>
                  <a:lnTo>
                    <a:pt x="267" y="26"/>
                  </a:lnTo>
                  <a:lnTo>
                    <a:pt x="266" y="26"/>
                  </a:lnTo>
                  <a:lnTo>
                    <a:pt x="266" y="24"/>
                  </a:lnTo>
                  <a:lnTo>
                    <a:pt x="264" y="24"/>
                  </a:lnTo>
                  <a:lnTo>
                    <a:pt x="264" y="22"/>
                  </a:lnTo>
                  <a:lnTo>
                    <a:pt x="266" y="22"/>
                  </a:lnTo>
                  <a:lnTo>
                    <a:pt x="264" y="21"/>
                  </a:lnTo>
                  <a:lnTo>
                    <a:pt x="266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6" y="19"/>
                  </a:lnTo>
                  <a:lnTo>
                    <a:pt x="264" y="19"/>
                  </a:lnTo>
                  <a:lnTo>
                    <a:pt x="264" y="17"/>
                  </a:lnTo>
                  <a:lnTo>
                    <a:pt x="264" y="15"/>
                  </a:lnTo>
                  <a:lnTo>
                    <a:pt x="264" y="11"/>
                  </a:lnTo>
                  <a:lnTo>
                    <a:pt x="266" y="11"/>
                  </a:lnTo>
                  <a:lnTo>
                    <a:pt x="267" y="11"/>
                  </a:lnTo>
                  <a:lnTo>
                    <a:pt x="266" y="11"/>
                  </a:lnTo>
                  <a:lnTo>
                    <a:pt x="266" y="10"/>
                  </a:lnTo>
                  <a:lnTo>
                    <a:pt x="264" y="8"/>
                  </a:lnTo>
                  <a:lnTo>
                    <a:pt x="264" y="6"/>
                  </a:lnTo>
                  <a:lnTo>
                    <a:pt x="266" y="6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1" y="8"/>
                  </a:lnTo>
                  <a:lnTo>
                    <a:pt x="269" y="6"/>
                  </a:lnTo>
                  <a:lnTo>
                    <a:pt x="267" y="8"/>
                  </a:lnTo>
                  <a:lnTo>
                    <a:pt x="267" y="6"/>
                  </a:lnTo>
                  <a:lnTo>
                    <a:pt x="266" y="4"/>
                  </a:lnTo>
                  <a:lnTo>
                    <a:pt x="266" y="2"/>
                  </a:lnTo>
                  <a:lnTo>
                    <a:pt x="266" y="0"/>
                  </a:lnTo>
                  <a:lnTo>
                    <a:pt x="267" y="2"/>
                  </a:lnTo>
                  <a:lnTo>
                    <a:pt x="269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8" name="Freeform 82"/>
            <p:cNvSpPr>
              <a:spLocks/>
            </p:cNvSpPr>
            <p:nvPr/>
          </p:nvSpPr>
          <p:spPr bwMode="auto">
            <a:xfrm>
              <a:off x="3215" y="449"/>
              <a:ext cx="148" cy="336"/>
            </a:xfrm>
            <a:custGeom>
              <a:avLst/>
              <a:gdLst>
                <a:gd name="T0" fmla="*/ 28 w 148"/>
                <a:gd name="T1" fmla="*/ 327 h 336"/>
                <a:gd name="T2" fmla="*/ 34 w 148"/>
                <a:gd name="T3" fmla="*/ 321 h 336"/>
                <a:gd name="T4" fmla="*/ 36 w 148"/>
                <a:gd name="T5" fmla="*/ 310 h 336"/>
                <a:gd name="T6" fmla="*/ 41 w 148"/>
                <a:gd name="T7" fmla="*/ 305 h 336"/>
                <a:gd name="T8" fmla="*/ 45 w 148"/>
                <a:gd name="T9" fmla="*/ 301 h 336"/>
                <a:gd name="T10" fmla="*/ 52 w 148"/>
                <a:gd name="T11" fmla="*/ 297 h 336"/>
                <a:gd name="T12" fmla="*/ 52 w 148"/>
                <a:gd name="T13" fmla="*/ 288 h 336"/>
                <a:gd name="T14" fmla="*/ 61 w 148"/>
                <a:gd name="T15" fmla="*/ 286 h 336"/>
                <a:gd name="T16" fmla="*/ 60 w 148"/>
                <a:gd name="T17" fmla="*/ 281 h 336"/>
                <a:gd name="T18" fmla="*/ 60 w 148"/>
                <a:gd name="T19" fmla="*/ 273 h 336"/>
                <a:gd name="T20" fmla="*/ 69 w 148"/>
                <a:gd name="T21" fmla="*/ 262 h 336"/>
                <a:gd name="T22" fmla="*/ 60 w 148"/>
                <a:gd name="T23" fmla="*/ 240 h 336"/>
                <a:gd name="T24" fmla="*/ 50 w 148"/>
                <a:gd name="T25" fmla="*/ 227 h 336"/>
                <a:gd name="T26" fmla="*/ 50 w 148"/>
                <a:gd name="T27" fmla="*/ 203 h 336"/>
                <a:gd name="T28" fmla="*/ 39 w 148"/>
                <a:gd name="T29" fmla="*/ 194 h 336"/>
                <a:gd name="T30" fmla="*/ 41 w 148"/>
                <a:gd name="T31" fmla="*/ 181 h 336"/>
                <a:gd name="T32" fmla="*/ 47 w 148"/>
                <a:gd name="T33" fmla="*/ 166 h 336"/>
                <a:gd name="T34" fmla="*/ 41 w 148"/>
                <a:gd name="T35" fmla="*/ 166 h 336"/>
                <a:gd name="T36" fmla="*/ 30 w 148"/>
                <a:gd name="T37" fmla="*/ 172 h 336"/>
                <a:gd name="T38" fmla="*/ 28 w 148"/>
                <a:gd name="T39" fmla="*/ 161 h 336"/>
                <a:gd name="T40" fmla="*/ 19 w 148"/>
                <a:gd name="T41" fmla="*/ 153 h 336"/>
                <a:gd name="T42" fmla="*/ 17 w 148"/>
                <a:gd name="T43" fmla="*/ 142 h 336"/>
                <a:gd name="T44" fmla="*/ 13 w 148"/>
                <a:gd name="T45" fmla="*/ 137 h 336"/>
                <a:gd name="T46" fmla="*/ 8 w 148"/>
                <a:gd name="T47" fmla="*/ 140 h 336"/>
                <a:gd name="T48" fmla="*/ 8 w 148"/>
                <a:gd name="T49" fmla="*/ 135 h 336"/>
                <a:gd name="T50" fmla="*/ 13 w 148"/>
                <a:gd name="T51" fmla="*/ 124 h 336"/>
                <a:gd name="T52" fmla="*/ 23 w 148"/>
                <a:gd name="T53" fmla="*/ 127 h 336"/>
                <a:gd name="T54" fmla="*/ 37 w 148"/>
                <a:gd name="T55" fmla="*/ 133 h 336"/>
                <a:gd name="T56" fmla="*/ 39 w 148"/>
                <a:gd name="T57" fmla="*/ 140 h 336"/>
                <a:gd name="T58" fmla="*/ 50 w 148"/>
                <a:gd name="T59" fmla="*/ 153 h 336"/>
                <a:gd name="T60" fmla="*/ 54 w 148"/>
                <a:gd name="T61" fmla="*/ 155 h 336"/>
                <a:gd name="T62" fmla="*/ 61 w 148"/>
                <a:gd name="T63" fmla="*/ 150 h 336"/>
                <a:gd name="T64" fmla="*/ 65 w 148"/>
                <a:gd name="T65" fmla="*/ 129 h 336"/>
                <a:gd name="T66" fmla="*/ 69 w 148"/>
                <a:gd name="T67" fmla="*/ 120 h 336"/>
                <a:gd name="T68" fmla="*/ 71 w 148"/>
                <a:gd name="T69" fmla="*/ 113 h 336"/>
                <a:gd name="T70" fmla="*/ 80 w 148"/>
                <a:gd name="T71" fmla="*/ 107 h 336"/>
                <a:gd name="T72" fmla="*/ 87 w 148"/>
                <a:gd name="T73" fmla="*/ 102 h 336"/>
                <a:gd name="T74" fmla="*/ 95 w 148"/>
                <a:gd name="T75" fmla="*/ 100 h 336"/>
                <a:gd name="T76" fmla="*/ 102 w 148"/>
                <a:gd name="T77" fmla="*/ 91 h 336"/>
                <a:gd name="T78" fmla="*/ 111 w 148"/>
                <a:gd name="T79" fmla="*/ 83 h 336"/>
                <a:gd name="T80" fmla="*/ 117 w 148"/>
                <a:gd name="T81" fmla="*/ 91 h 336"/>
                <a:gd name="T82" fmla="*/ 119 w 148"/>
                <a:gd name="T83" fmla="*/ 76 h 336"/>
                <a:gd name="T84" fmla="*/ 122 w 148"/>
                <a:gd name="T85" fmla="*/ 67 h 336"/>
                <a:gd name="T86" fmla="*/ 132 w 148"/>
                <a:gd name="T87" fmla="*/ 63 h 336"/>
                <a:gd name="T88" fmla="*/ 132 w 148"/>
                <a:gd name="T89" fmla="*/ 54 h 336"/>
                <a:gd name="T90" fmla="*/ 121 w 148"/>
                <a:gd name="T91" fmla="*/ 50 h 336"/>
                <a:gd name="T92" fmla="*/ 117 w 148"/>
                <a:gd name="T93" fmla="*/ 44 h 336"/>
                <a:gd name="T94" fmla="*/ 106 w 148"/>
                <a:gd name="T95" fmla="*/ 46 h 336"/>
                <a:gd name="T96" fmla="*/ 109 w 148"/>
                <a:gd name="T97" fmla="*/ 37 h 336"/>
                <a:gd name="T98" fmla="*/ 117 w 148"/>
                <a:gd name="T99" fmla="*/ 35 h 336"/>
                <a:gd name="T100" fmla="*/ 124 w 148"/>
                <a:gd name="T101" fmla="*/ 33 h 336"/>
                <a:gd name="T102" fmla="*/ 133 w 148"/>
                <a:gd name="T103" fmla="*/ 43 h 336"/>
                <a:gd name="T104" fmla="*/ 139 w 148"/>
                <a:gd name="T105" fmla="*/ 43 h 336"/>
                <a:gd name="T106" fmla="*/ 133 w 148"/>
                <a:gd name="T107" fmla="*/ 31 h 336"/>
                <a:gd name="T108" fmla="*/ 130 w 148"/>
                <a:gd name="T109" fmla="*/ 26 h 336"/>
                <a:gd name="T110" fmla="*/ 128 w 148"/>
                <a:gd name="T111" fmla="*/ 24 h 336"/>
                <a:gd name="T112" fmla="*/ 132 w 148"/>
                <a:gd name="T113" fmla="*/ 19 h 336"/>
                <a:gd name="T114" fmla="*/ 137 w 148"/>
                <a:gd name="T115" fmla="*/ 22 h 336"/>
                <a:gd name="T116" fmla="*/ 133 w 148"/>
                <a:gd name="T117" fmla="*/ 17 h 336"/>
                <a:gd name="T118" fmla="*/ 141 w 148"/>
                <a:gd name="T119" fmla="*/ 19 h 336"/>
                <a:gd name="T120" fmla="*/ 141 w 148"/>
                <a:gd name="T121" fmla="*/ 13 h 336"/>
                <a:gd name="T122" fmla="*/ 146 w 148"/>
                <a:gd name="T123" fmla="*/ 2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8" h="336">
                  <a:moveTo>
                    <a:pt x="28" y="336"/>
                  </a:moveTo>
                  <a:lnTo>
                    <a:pt x="30" y="336"/>
                  </a:lnTo>
                  <a:lnTo>
                    <a:pt x="30" y="334"/>
                  </a:lnTo>
                  <a:lnTo>
                    <a:pt x="28" y="334"/>
                  </a:lnTo>
                  <a:lnTo>
                    <a:pt x="26" y="334"/>
                  </a:lnTo>
                  <a:lnTo>
                    <a:pt x="25" y="332"/>
                  </a:lnTo>
                  <a:lnTo>
                    <a:pt x="25" y="331"/>
                  </a:lnTo>
                  <a:lnTo>
                    <a:pt x="25" y="329"/>
                  </a:lnTo>
                  <a:lnTo>
                    <a:pt x="26" y="329"/>
                  </a:lnTo>
                  <a:lnTo>
                    <a:pt x="28" y="329"/>
                  </a:lnTo>
                  <a:lnTo>
                    <a:pt x="30" y="329"/>
                  </a:lnTo>
                  <a:lnTo>
                    <a:pt x="30" y="327"/>
                  </a:lnTo>
                  <a:lnTo>
                    <a:pt x="28" y="327"/>
                  </a:lnTo>
                  <a:lnTo>
                    <a:pt x="28" y="329"/>
                  </a:lnTo>
                  <a:lnTo>
                    <a:pt x="26" y="327"/>
                  </a:lnTo>
                  <a:lnTo>
                    <a:pt x="28" y="325"/>
                  </a:lnTo>
                  <a:lnTo>
                    <a:pt x="28" y="323"/>
                  </a:lnTo>
                  <a:lnTo>
                    <a:pt x="30" y="323"/>
                  </a:lnTo>
                  <a:lnTo>
                    <a:pt x="28" y="323"/>
                  </a:lnTo>
                  <a:lnTo>
                    <a:pt x="28" y="321"/>
                  </a:lnTo>
                  <a:lnTo>
                    <a:pt x="30" y="321"/>
                  </a:lnTo>
                  <a:lnTo>
                    <a:pt x="30" y="320"/>
                  </a:lnTo>
                  <a:lnTo>
                    <a:pt x="32" y="320"/>
                  </a:lnTo>
                  <a:lnTo>
                    <a:pt x="32" y="321"/>
                  </a:lnTo>
                  <a:lnTo>
                    <a:pt x="34" y="323"/>
                  </a:lnTo>
                  <a:lnTo>
                    <a:pt x="34" y="321"/>
                  </a:lnTo>
                  <a:lnTo>
                    <a:pt x="32" y="321"/>
                  </a:lnTo>
                  <a:lnTo>
                    <a:pt x="34" y="320"/>
                  </a:lnTo>
                  <a:lnTo>
                    <a:pt x="36" y="320"/>
                  </a:lnTo>
                  <a:lnTo>
                    <a:pt x="34" y="320"/>
                  </a:lnTo>
                  <a:lnTo>
                    <a:pt x="32" y="320"/>
                  </a:lnTo>
                  <a:lnTo>
                    <a:pt x="32" y="318"/>
                  </a:lnTo>
                  <a:lnTo>
                    <a:pt x="30" y="318"/>
                  </a:lnTo>
                  <a:lnTo>
                    <a:pt x="32" y="318"/>
                  </a:lnTo>
                  <a:lnTo>
                    <a:pt x="32" y="314"/>
                  </a:lnTo>
                  <a:lnTo>
                    <a:pt x="34" y="314"/>
                  </a:lnTo>
                  <a:lnTo>
                    <a:pt x="36" y="312"/>
                  </a:lnTo>
                  <a:lnTo>
                    <a:pt x="34" y="310"/>
                  </a:lnTo>
                  <a:lnTo>
                    <a:pt x="36" y="310"/>
                  </a:lnTo>
                  <a:lnTo>
                    <a:pt x="36" y="308"/>
                  </a:lnTo>
                  <a:lnTo>
                    <a:pt x="37" y="307"/>
                  </a:lnTo>
                  <a:lnTo>
                    <a:pt x="39" y="307"/>
                  </a:lnTo>
                  <a:lnTo>
                    <a:pt x="37" y="307"/>
                  </a:lnTo>
                  <a:lnTo>
                    <a:pt x="37" y="308"/>
                  </a:lnTo>
                  <a:lnTo>
                    <a:pt x="39" y="308"/>
                  </a:lnTo>
                  <a:lnTo>
                    <a:pt x="39" y="307"/>
                  </a:lnTo>
                  <a:lnTo>
                    <a:pt x="39" y="305"/>
                  </a:lnTo>
                  <a:lnTo>
                    <a:pt x="39" y="307"/>
                  </a:lnTo>
                  <a:lnTo>
                    <a:pt x="41" y="307"/>
                  </a:lnTo>
                  <a:lnTo>
                    <a:pt x="43" y="308"/>
                  </a:lnTo>
                  <a:lnTo>
                    <a:pt x="41" y="307"/>
                  </a:lnTo>
                  <a:lnTo>
                    <a:pt x="41" y="305"/>
                  </a:lnTo>
                  <a:lnTo>
                    <a:pt x="41" y="303"/>
                  </a:lnTo>
                  <a:lnTo>
                    <a:pt x="43" y="303"/>
                  </a:lnTo>
                  <a:lnTo>
                    <a:pt x="43" y="305"/>
                  </a:lnTo>
                  <a:lnTo>
                    <a:pt x="45" y="305"/>
                  </a:lnTo>
                  <a:lnTo>
                    <a:pt x="45" y="303"/>
                  </a:lnTo>
                  <a:lnTo>
                    <a:pt x="43" y="303"/>
                  </a:lnTo>
                  <a:lnTo>
                    <a:pt x="43" y="301"/>
                  </a:lnTo>
                  <a:lnTo>
                    <a:pt x="43" y="299"/>
                  </a:lnTo>
                  <a:lnTo>
                    <a:pt x="45" y="301"/>
                  </a:lnTo>
                  <a:lnTo>
                    <a:pt x="47" y="303"/>
                  </a:lnTo>
                  <a:lnTo>
                    <a:pt x="47" y="305"/>
                  </a:lnTo>
                  <a:lnTo>
                    <a:pt x="47" y="303"/>
                  </a:lnTo>
                  <a:lnTo>
                    <a:pt x="45" y="301"/>
                  </a:lnTo>
                  <a:lnTo>
                    <a:pt x="47" y="301"/>
                  </a:lnTo>
                  <a:lnTo>
                    <a:pt x="49" y="301"/>
                  </a:lnTo>
                  <a:lnTo>
                    <a:pt x="47" y="301"/>
                  </a:lnTo>
                  <a:lnTo>
                    <a:pt x="45" y="299"/>
                  </a:lnTo>
                  <a:lnTo>
                    <a:pt x="45" y="297"/>
                  </a:lnTo>
                  <a:lnTo>
                    <a:pt x="45" y="296"/>
                  </a:lnTo>
                  <a:lnTo>
                    <a:pt x="47" y="296"/>
                  </a:lnTo>
                  <a:lnTo>
                    <a:pt x="47" y="294"/>
                  </a:lnTo>
                  <a:lnTo>
                    <a:pt x="49" y="294"/>
                  </a:lnTo>
                  <a:lnTo>
                    <a:pt x="49" y="296"/>
                  </a:lnTo>
                  <a:lnTo>
                    <a:pt x="49" y="297"/>
                  </a:lnTo>
                  <a:lnTo>
                    <a:pt x="50" y="297"/>
                  </a:lnTo>
                  <a:lnTo>
                    <a:pt x="52" y="297"/>
                  </a:lnTo>
                  <a:lnTo>
                    <a:pt x="50" y="297"/>
                  </a:lnTo>
                  <a:lnTo>
                    <a:pt x="49" y="297"/>
                  </a:lnTo>
                  <a:lnTo>
                    <a:pt x="49" y="296"/>
                  </a:lnTo>
                  <a:lnTo>
                    <a:pt x="50" y="296"/>
                  </a:lnTo>
                  <a:lnTo>
                    <a:pt x="52" y="296"/>
                  </a:lnTo>
                  <a:lnTo>
                    <a:pt x="50" y="294"/>
                  </a:lnTo>
                  <a:lnTo>
                    <a:pt x="49" y="294"/>
                  </a:lnTo>
                  <a:lnTo>
                    <a:pt x="49" y="292"/>
                  </a:lnTo>
                  <a:lnTo>
                    <a:pt x="49" y="290"/>
                  </a:lnTo>
                  <a:lnTo>
                    <a:pt x="50" y="288"/>
                  </a:lnTo>
                  <a:lnTo>
                    <a:pt x="50" y="286"/>
                  </a:lnTo>
                  <a:lnTo>
                    <a:pt x="52" y="286"/>
                  </a:lnTo>
                  <a:lnTo>
                    <a:pt x="52" y="288"/>
                  </a:lnTo>
                  <a:lnTo>
                    <a:pt x="52" y="290"/>
                  </a:lnTo>
                  <a:lnTo>
                    <a:pt x="54" y="292"/>
                  </a:lnTo>
                  <a:lnTo>
                    <a:pt x="54" y="294"/>
                  </a:lnTo>
                  <a:lnTo>
                    <a:pt x="56" y="294"/>
                  </a:lnTo>
                  <a:lnTo>
                    <a:pt x="54" y="292"/>
                  </a:lnTo>
                  <a:lnTo>
                    <a:pt x="54" y="290"/>
                  </a:lnTo>
                  <a:lnTo>
                    <a:pt x="52" y="290"/>
                  </a:lnTo>
                  <a:lnTo>
                    <a:pt x="54" y="288"/>
                  </a:lnTo>
                  <a:lnTo>
                    <a:pt x="54" y="286"/>
                  </a:lnTo>
                  <a:lnTo>
                    <a:pt x="56" y="286"/>
                  </a:lnTo>
                  <a:lnTo>
                    <a:pt x="58" y="286"/>
                  </a:lnTo>
                  <a:lnTo>
                    <a:pt x="60" y="286"/>
                  </a:lnTo>
                  <a:lnTo>
                    <a:pt x="61" y="286"/>
                  </a:lnTo>
                  <a:lnTo>
                    <a:pt x="60" y="286"/>
                  </a:lnTo>
                  <a:lnTo>
                    <a:pt x="58" y="284"/>
                  </a:lnTo>
                  <a:lnTo>
                    <a:pt x="56" y="286"/>
                  </a:lnTo>
                  <a:lnTo>
                    <a:pt x="54" y="286"/>
                  </a:lnTo>
                  <a:lnTo>
                    <a:pt x="54" y="284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4" y="279"/>
                  </a:lnTo>
                  <a:lnTo>
                    <a:pt x="54" y="277"/>
                  </a:lnTo>
                  <a:lnTo>
                    <a:pt x="56" y="279"/>
                  </a:lnTo>
                  <a:lnTo>
                    <a:pt x="58" y="279"/>
                  </a:lnTo>
                  <a:lnTo>
                    <a:pt x="60" y="281"/>
                  </a:lnTo>
                  <a:lnTo>
                    <a:pt x="60" y="279"/>
                  </a:lnTo>
                  <a:lnTo>
                    <a:pt x="58" y="279"/>
                  </a:lnTo>
                  <a:lnTo>
                    <a:pt x="56" y="279"/>
                  </a:lnTo>
                  <a:lnTo>
                    <a:pt x="56" y="277"/>
                  </a:lnTo>
                  <a:lnTo>
                    <a:pt x="56" y="275"/>
                  </a:lnTo>
                  <a:lnTo>
                    <a:pt x="60" y="277"/>
                  </a:lnTo>
                  <a:lnTo>
                    <a:pt x="61" y="275"/>
                  </a:lnTo>
                  <a:lnTo>
                    <a:pt x="63" y="275"/>
                  </a:lnTo>
                  <a:lnTo>
                    <a:pt x="63" y="277"/>
                  </a:lnTo>
                  <a:lnTo>
                    <a:pt x="63" y="275"/>
                  </a:lnTo>
                  <a:lnTo>
                    <a:pt x="61" y="275"/>
                  </a:lnTo>
                  <a:lnTo>
                    <a:pt x="60" y="275"/>
                  </a:lnTo>
                  <a:lnTo>
                    <a:pt x="60" y="273"/>
                  </a:lnTo>
                  <a:lnTo>
                    <a:pt x="58" y="273"/>
                  </a:lnTo>
                  <a:lnTo>
                    <a:pt x="58" y="272"/>
                  </a:lnTo>
                  <a:lnTo>
                    <a:pt x="58" y="270"/>
                  </a:lnTo>
                  <a:lnTo>
                    <a:pt x="60" y="270"/>
                  </a:lnTo>
                  <a:lnTo>
                    <a:pt x="60" y="266"/>
                  </a:lnTo>
                  <a:lnTo>
                    <a:pt x="61" y="264"/>
                  </a:lnTo>
                  <a:lnTo>
                    <a:pt x="61" y="262"/>
                  </a:lnTo>
                  <a:lnTo>
                    <a:pt x="65" y="264"/>
                  </a:lnTo>
                  <a:lnTo>
                    <a:pt x="67" y="264"/>
                  </a:lnTo>
                  <a:lnTo>
                    <a:pt x="69" y="264"/>
                  </a:lnTo>
                  <a:lnTo>
                    <a:pt x="71" y="264"/>
                  </a:lnTo>
                  <a:lnTo>
                    <a:pt x="69" y="264"/>
                  </a:lnTo>
                  <a:lnTo>
                    <a:pt x="69" y="262"/>
                  </a:lnTo>
                  <a:lnTo>
                    <a:pt x="67" y="262"/>
                  </a:lnTo>
                  <a:lnTo>
                    <a:pt x="65" y="262"/>
                  </a:lnTo>
                  <a:lnTo>
                    <a:pt x="63" y="262"/>
                  </a:lnTo>
                  <a:lnTo>
                    <a:pt x="63" y="260"/>
                  </a:lnTo>
                  <a:lnTo>
                    <a:pt x="61" y="259"/>
                  </a:lnTo>
                  <a:lnTo>
                    <a:pt x="61" y="257"/>
                  </a:lnTo>
                  <a:lnTo>
                    <a:pt x="63" y="255"/>
                  </a:lnTo>
                  <a:lnTo>
                    <a:pt x="63" y="251"/>
                  </a:lnTo>
                  <a:lnTo>
                    <a:pt x="63" y="248"/>
                  </a:lnTo>
                  <a:lnTo>
                    <a:pt x="65" y="246"/>
                  </a:lnTo>
                  <a:lnTo>
                    <a:pt x="63" y="244"/>
                  </a:lnTo>
                  <a:lnTo>
                    <a:pt x="61" y="242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58" y="236"/>
                  </a:lnTo>
                  <a:lnTo>
                    <a:pt x="58" y="235"/>
                  </a:lnTo>
                  <a:lnTo>
                    <a:pt x="58" y="233"/>
                  </a:lnTo>
                  <a:lnTo>
                    <a:pt x="56" y="233"/>
                  </a:lnTo>
                  <a:lnTo>
                    <a:pt x="54" y="231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0" y="229"/>
                  </a:lnTo>
                  <a:lnTo>
                    <a:pt x="50" y="227"/>
                  </a:lnTo>
                  <a:lnTo>
                    <a:pt x="52" y="227"/>
                  </a:lnTo>
                  <a:lnTo>
                    <a:pt x="50" y="227"/>
                  </a:lnTo>
                  <a:lnTo>
                    <a:pt x="52" y="224"/>
                  </a:lnTo>
                  <a:lnTo>
                    <a:pt x="52" y="222"/>
                  </a:lnTo>
                  <a:lnTo>
                    <a:pt x="50" y="222"/>
                  </a:lnTo>
                  <a:lnTo>
                    <a:pt x="50" y="218"/>
                  </a:lnTo>
                  <a:lnTo>
                    <a:pt x="50" y="216"/>
                  </a:lnTo>
                  <a:lnTo>
                    <a:pt x="50" y="214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50" y="209"/>
                  </a:lnTo>
                  <a:lnTo>
                    <a:pt x="50" y="207"/>
                  </a:lnTo>
                  <a:lnTo>
                    <a:pt x="50" y="205"/>
                  </a:lnTo>
                  <a:lnTo>
                    <a:pt x="50" y="203"/>
                  </a:lnTo>
                  <a:lnTo>
                    <a:pt x="49" y="203"/>
                  </a:lnTo>
                  <a:lnTo>
                    <a:pt x="47" y="201"/>
                  </a:lnTo>
                  <a:lnTo>
                    <a:pt x="45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39" y="201"/>
                  </a:lnTo>
                  <a:lnTo>
                    <a:pt x="37" y="201"/>
                  </a:lnTo>
                  <a:lnTo>
                    <a:pt x="39" y="200"/>
                  </a:lnTo>
                  <a:lnTo>
                    <a:pt x="39" y="198"/>
                  </a:lnTo>
                  <a:lnTo>
                    <a:pt x="39" y="196"/>
                  </a:lnTo>
                  <a:lnTo>
                    <a:pt x="37" y="196"/>
                  </a:lnTo>
                  <a:lnTo>
                    <a:pt x="37" y="194"/>
                  </a:lnTo>
                  <a:lnTo>
                    <a:pt x="39" y="194"/>
                  </a:lnTo>
                  <a:lnTo>
                    <a:pt x="41" y="192"/>
                  </a:lnTo>
                  <a:lnTo>
                    <a:pt x="41" y="190"/>
                  </a:lnTo>
                  <a:lnTo>
                    <a:pt x="41" y="188"/>
                  </a:lnTo>
                  <a:lnTo>
                    <a:pt x="43" y="187"/>
                  </a:lnTo>
                  <a:lnTo>
                    <a:pt x="43" y="185"/>
                  </a:lnTo>
                  <a:lnTo>
                    <a:pt x="41" y="187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7" y="188"/>
                  </a:lnTo>
                  <a:lnTo>
                    <a:pt x="37" y="187"/>
                  </a:lnTo>
                  <a:lnTo>
                    <a:pt x="39" y="183"/>
                  </a:lnTo>
                  <a:lnTo>
                    <a:pt x="39" y="181"/>
                  </a:lnTo>
                  <a:lnTo>
                    <a:pt x="41" y="181"/>
                  </a:lnTo>
                  <a:lnTo>
                    <a:pt x="41" y="179"/>
                  </a:lnTo>
                  <a:lnTo>
                    <a:pt x="41" y="177"/>
                  </a:lnTo>
                  <a:lnTo>
                    <a:pt x="41" y="176"/>
                  </a:lnTo>
                  <a:lnTo>
                    <a:pt x="43" y="176"/>
                  </a:lnTo>
                  <a:lnTo>
                    <a:pt x="43" y="174"/>
                  </a:lnTo>
                  <a:lnTo>
                    <a:pt x="45" y="174"/>
                  </a:lnTo>
                  <a:lnTo>
                    <a:pt x="47" y="174"/>
                  </a:lnTo>
                  <a:lnTo>
                    <a:pt x="47" y="172"/>
                  </a:lnTo>
                  <a:lnTo>
                    <a:pt x="47" y="170"/>
                  </a:lnTo>
                  <a:lnTo>
                    <a:pt x="47" y="168"/>
                  </a:lnTo>
                  <a:lnTo>
                    <a:pt x="45" y="168"/>
                  </a:lnTo>
                  <a:lnTo>
                    <a:pt x="45" y="166"/>
                  </a:lnTo>
                  <a:lnTo>
                    <a:pt x="47" y="166"/>
                  </a:lnTo>
                  <a:lnTo>
                    <a:pt x="47" y="168"/>
                  </a:lnTo>
                  <a:lnTo>
                    <a:pt x="47" y="166"/>
                  </a:lnTo>
                  <a:lnTo>
                    <a:pt x="49" y="166"/>
                  </a:lnTo>
                  <a:lnTo>
                    <a:pt x="47" y="166"/>
                  </a:lnTo>
                  <a:lnTo>
                    <a:pt x="47" y="164"/>
                  </a:lnTo>
                  <a:lnTo>
                    <a:pt x="47" y="166"/>
                  </a:lnTo>
                  <a:lnTo>
                    <a:pt x="45" y="166"/>
                  </a:lnTo>
                  <a:lnTo>
                    <a:pt x="43" y="166"/>
                  </a:lnTo>
                  <a:lnTo>
                    <a:pt x="43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39" y="166"/>
                  </a:lnTo>
                  <a:lnTo>
                    <a:pt x="39" y="168"/>
                  </a:lnTo>
                  <a:lnTo>
                    <a:pt x="37" y="168"/>
                  </a:lnTo>
                  <a:lnTo>
                    <a:pt x="37" y="170"/>
                  </a:lnTo>
                  <a:lnTo>
                    <a:pt x="36" y="170"/>
                  </a:lnTo>
                  <a:lnTo>
                    <a:pt x="34" y="170"/>
                  </a:lnTo>
                  <a:lnTo>
                    <a:pt x="32" y="170"/>
                  </a:lnTo>
                  <a:lnTo>
                    <a:pt x="32" y="172"/>
                  </a:lnTo>
                  <a:lnTo>
                    <a:pt x="32" y="174"/>
                  </a:lnTo>
                  <a:lnTo>
                    <a:pt x="34" y="174"/>
                  </a:lnTo>
                  <a:lnTo>
                    <a:pt x="32" y="174"/>
                  </a:lnTo>
                  <a:lnTo>
                    <a:pt x="30" y="174"/>
                  </a:lnTo>
                  <a:lnTo>
                    <a:pt x="30" y="172"/>
                  </a:lnTo>
                  <a:lnTo>
                    <a:pt x="28" y="172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68"/>
                  </a:lnTo>
                  <a:lnTo>
                    <a:pt x="30" y="166"/>
                  </a:lnTo>
                  <a:lnTo>
                    <a:pt x="30" y="164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26" y="159"/>
                  </a:lnTo>
                  <a:lnTo>
                    <a:pt x="25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3" y="155"/>
                  </a:lnTo>
                  <a:lnTo>
                    <a:pt x="23" y="153"/>
                  </a:lnTo>
                  <a:lnTo>
                    <a:pt x="25" y="155"/>
                  </a:lnTo>
                  <a:lnTo>
                    <a:pt x="25" y="153"/>
                  </a:lnTo>
                  <a:lnTo>
                    <a:pt x="23" y="153"/>
                  </a:lnTo>
                  <a:lnTo>
                    <a:pt x="25" y="153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19" y="153"/>
                  </a:lnTo>
                  <a:lnTo>
                    <a:pt x="17" y="153"/>
                  </a:lnTo>
                  <a:lnTo>
                    <a:pt x="19" y="153"/>
                  </a:lnTo>
                  <a:lnTo>
                    <a:pt x="19" y="151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8"/>
                  </a:lnTo>
                  <a:lnTo>
                    <a:pt x="15" y="150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7" y="146"/>
                  </a:lnTo>
                  <a:lnTo>
                    <a:pt x="17" y="144"/>
                  </a:lnTo>
                  <a:lnTo>
                    <a:pt x="17" y="142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7" y="142"/>
                  </a:lnTo>
                  <a:lnTo>
                    <a:pt x="15" y="142"/>
                  </a:lnTo>
                  <a:lnTo>
                    <a:pt x="15" y="140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7"/>
                  </a:lnTo>
                  <a:lnTo>
                    <a:pt x="13" y="137"/>
                  </a:lnTo>
                  <a:lnTo>
                    <a:pt x="12" y="137"/>
                  </a:lnTo>
                  <a:lnTo>
                    <a:pt x="12" y="139"/>
                  </a:lnTo>
                  <a:lnTo>
                    <a:pt x="12" y="140"/>
                  </a:lnTo>
                  <a:lnTo>
                    <a:pt x="13" y="140"/>
                  </a:lnTo>
                  <a:lnTo>
                    <a:pt x="12" y="140"/>
                  </a:lnTo>
                  <a:lnTo>
                    <a:pt x="12" y="142"/>
                  </a:lnTo>
                  <a:lnTo>
                    <a:pt x="13" y="142"/>
                  </a:lnTo>
                  <a:lnTo>
                    <a:pt x="13" y="144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10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6" y="140"/>
                  </a:lnTo>
                  <a:lnTo>
                    <a:pt x="6" y="139"/>
                  </a:lnTo>
                  <a:lnTo>
                    <a:pt x="4" y="139"/>
                  </a:lnTo>
                  <a:lnTo>
                    <a:pt x="2" y="139"/>
                  </a:lnTo>
                  <a:lnTo>
                    <a:pt x="2" y="140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4" y="135"/>
                  </a:lnTo>
                  <a:lnTo>
                    <a:pt x="6" y="135"/>
                  </a:lnTo>
                  <a:lnTo>
                    <a:pt x="8" y="135"/>
                  </a:lnTo>
                  <a:lnTo>
                    <a:pt x="8" y="133"/>
                  </a:lnTo>
                  <a:lnTo>
                    <a:pt x="6" y="133"/>
                  </a:lnTo>
                  <a:lnTo>
                    <a:pt x="6" y="131"/>
                  </a:lnTo>
                  <a:lnTo>
                    <a:pt x="6" y="129"/>
                  </a:lnTo>
                  <a:lnTo>
                    <a:pt x="8" y="129"/>
                  </a:lnTo>
                  <a:lnTo>
                    <a:pt x="8" y="127"/>
                  </a:lnTo>
                  <a:lnTo>
                    <a:pt x="6" y="127"/>
                  </a:lnTo>
                  <a:lnTo>
                    <a:pt x="8" y="127"/>
                  </a:lnTo>
                  <a:lnTo>
                    <a:pt x="10" y="127"/>
                  </a:lnTo>
                  <a:lnTo>
                    <a:pt x="10" y="126"/>
                  </a:lnTo>
                  <a:lnTo>
                    <a:pt x="12" y="126"/>
                  </a:lnTo>
                  <a:lnTo>
                    <a:pt x="12" y="124"/>
                  </a:lnTo>
                  <a:lnTo>
                    <a:pt x="13" y="124"/>
                  </a:lnTo>
                  <a:lnTo>
                    <a:pt x="12" y="124"/>
                  </a:lnTo>
                  <a:lnTo>
                    <a:pt x="12" y="126"/>
                  </a:lnTo>
                  <a:lnTo>
                    <a:pt x="13" y="126"/>
                  </a:lnTo>
                  <a:lnTo>
                    <a:pt x="15" y="126"/>
                  </a:lnTo>
                  <a:lnTo>
                    <a:pt x="15" y="127"/>
                  </a:lnTo>
                  <a:lnTo>
                    <a:pt x="17" y="127"/>
                  </a:lnTo>
                  <a:lnTo>
                    <a:pt x="17" y="129"/>
                  </a:lnTo>
                  <a:lnTo>
                    <a:pt x="19" y="129"/>
                  </a:lnTo>
                  <a:lnTo>
                    <a:pt x="21" y="129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5" y="127"/>
                  </a:lnTo>
                  <a:lnTo>
                    <a:pt x="25" y="129"/>
                  </a:lnTo>
                  <a:lnTo>
                    <a:pt x="26" y="129"/>
                  </a:lnTo>
                  <a:lnTo>
                    <a:pt x="28" y="129"/>
                  </a:lnTo>
                  <a:lnTo>
                    <a:pt x="30" y="129"/>
                  </a:lnTo>
                  <a:lnTo>
                    <a:pt x="32" y="129"/>
                  </a:lnTo>
                  <a:lnTo>
                    <a:pt x="34" y="129"/>
                  </a:lnTo>
                  <a:lnTo>
                    <a:pt x="34" y="131"/>
                  </a:lnTo>
                  <a:lnTo>
                    <a:pt x="36" y="131"/>
                  </a:lnTo>
                  <a:lnTo>
                    <a:pt x="37" y="131"/>
                  </a:lnTo>
                  <a:lnTo>
                    <a:pt x="37" y="133"/>
                  </a:lnTo>
                  <a:lnTo>
                    <a:pt x="37" y="131"/>
                  </a:lnTo>
                  <a:lnTo>
                    <a:pt x="37" y="133"/>
                  </a:lnTo>
                  <a:lnTo>
                    <a:pt x="37" y="131"/>
                  </a:lnTo>
                  <a:lnTo>
                    <a:pt x="37" y="133"/>
                  </a:lnTo>
                  <a:lnTo>
                    <a:pt x="37" y="131"/>
                  </a:lnTo>
                  <a:lnTo>
                    <a:pt x="39" y="131"/>
                  </a:lnTo>
                  <a:lnTo>
                    <a:pt x="39" y="133"/>
                  </a:lnTo>
                  <a:lnTo>
                    <a:pt x="39" y="135"/>
                  </a:lnTo>
                  <a:lnTo>
                    <a:pt x="41" y="135"/>
                  </a:lnTo>
                  <a:lnTo>
                    <a:pt x="41" y="137"/>
                  </a:lnTo>
                  <a:lnTo>
                    <a:pt x="41" y="139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39" y="139"/>
                  </a:lnTo>
                  <a:lnTo>
                    <a:pt x="39" y="140"/>
                  </a:lnTo>
                  <a:lnTo>
                    <a:pt x="41" y="140"/>
                  </a:lnTo>
                  <a:lnTo>
                    <a:pt x="43" y="140"/>
                  </a:lnTo>
                  <a:lnTo>
                    <a:pt x="43" y="142"/>
                  </a:lnTo>
                  <a:lnTo>
                    <a:pt x="45" y="142"/>
                  </a:lnTo>
                  <a:lnTo>
                    <a:pt x="45" y="144"/>
                  </a:lnTo>
                  <a:lnTo>
                    <a:pt x="47" y="144"/>
                  </a:lnTo>
                  <a:lnTo>
                    <a:pt x="47" y="146"/>
                  </a:lnTo>
                  <a:lnTo>
                    <a:pt x="49" y="146"/>
                  </a:lnTo>
                  <a:lnTo>
                    <a:pt x="49" y="148"/>
                  </a:lnTo>
                  <a:lnTo>
                    <a:pt x="49" y="150"/>
                  </a:lnTo>
                  <a:lnTo>
                    <a:pt x="49" y="151"/>
                  </a:lnTo>
                  <a:lnTo>
                    <a:pt x="50" y="151"/>
                  </a:lnTo>
                  <a:lnTo>
                    <a:pt x="50" y="153"/>
                  </a:lnTo>
                  <a:lnTo>
                    <a:pt x="50" y="155"/>
                  </a:lnTo>
                  <a:lnTo>
                    <a:pt x="50" y="157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7"/>
                  </a:lnTo>
                  <a:lnTo>
                    <a:pt x="49" y="159"/>
                  </a:lnTo>
                  <a:lnTo>
                    <a:pt x="49" y="157"/>
                  </a:lnTo>
                  <a:lnTo>
                    <a:pt x="50" y="157"/>
                  </a:lnTo>
                  <a:lnTo>
                    <a:pt x="52" y="157"/>
                  </a:lnTo>
                  <a:lnTo>
                    <a:pt x="54" y="157"/>
                  </a:lnTo>
                  <a:lnTo>
                    <a:pt x="54" y="155"/>
                  </a:lnTo>
                  <a:lnTo>
                    <a:pt x="52" y="155"/>
                  </a:lnTo>
                  <a:lnTo>
                    <a:pt x="54" y="155"/>
                  </a:lnTo>
                  <a:lnTo>
                    <a:pt x="54" y="153"/>
                  </a:lnTo>
                  <a:lnTo>
                    <a:pt x="54" y="151"/>
                  </a:lnTo>
                  <a:lnTo>
                    <a:pt x="56" y="151"/>
                  </a:lnTo>
                  <a:lnTo>
                    <a:pt x="58" y="151"/>
                  </a:lnTo>
                  <a:lnTo>
                    <a:pt x="58" y="153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60" y="153"/>
                  </a:lnTo>
                  <a:lnTo>
                    <a:pt x="61" y="153"/>
                  </a:lnTo>
                  <a:lnTo>
                    <a:pt x="61" y="151"/>
                  </a:lnTo>
                  <a:lnTo>
                    <a:pt x="63" y="151"/>
                  </a:lnTo>
                  <a:lnTo>
                    <a:pt x="63" y="150"/>
                  </a:lnTo>
                  <a:lnTo>
                    <a:pt x="61" y="150"/>
                  </a:lnTo>
                  <a:lnTo>
                    <a:pt x="61" y="148"/>
                  </a:lnTo>
                  <a:lnTo>
                    <a:pt x="61" y="146"/>
                  </a:lnTo>
                  <a:lnTo>
                    <a:pt x="63" y="146"/>
                  </a:lnTo>
                  <a:lnTo>
                    <a:pt x="63" y="144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5" y="140"/>
                  </a:lnTo>
                  <a:lnTo>
                    <a:pt x="65" y="139"/>
                  </a:lnTo>
                  <a:lnTo>
                    <a:pt x="65" y="137"/>
                  </a:lnTo>
                  <a:lnTo>
                    <a:pt x="65" y="135"/>
                  </a:lnTo>
                  <a:lnTo>
                    <a:pt x="65" y="133"/>
                  </a:lnTo>
                  <a:lnTo>
                    <a:pt x="65" y="131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67" y="127"/>
                  </a:lnTo>
                  <a:lnTo>
                    <a:pt x="69" y="127"/>
                  </a:lnTo>
                  <a:lnTo>
                    <a:pt x="69" y="126"/>
                  </a:lnTo>
                  <a:lnTo>
                    <a:pt x="69" y="124"/>
                  </a:lnTo>
                  <a:lnTo>
                    <a:pt x="69" y="122"/>
                  </a:lnTo>
                  <a:lnTo>
                    <a:pt x="69" y="120"/>
                  </a:lnTo>
                  <a:lnTo>
                    <a:pt x="71" y="120"/>
                  </a:lnTo>
                  <a:lnTo>
                    <a:pt x="71" y="122"/>
                  </a:lnTo>
                  <a:lnTo>
                    <a:pt x="73" y="122"/>
                  </a:lnTo>
                  <a:lnTo>
                    <a:pt x="71" y="122"/>
                  </a:lnTo>
                  <a:lnTo>
                    <a:pt x="71" y="120"/>
                  </a:lnTo>
                  <a:lnTo>
                    <a:pt x="69" y="120"/>
                  </a:lnTo>
                  <a:lnTo>
                    <a:pt x="71" y="120"/>
                  </a:lnTo>
                  <a:lnTo>
                    <a:pt x="71" y="118"/>
                  </a:lnTo>
                  <a:lnTo>
                    <a:pt x="71" y="120"/>
                  </a:lnTo>
                  <a:lnTo>
                    <a:pt x="69" y="120"/>
                  </a:lnTo>
                  <a:lnTo>
                    <a:pt x="67" y="120"/>
                  </a:lnTo>
                  <a:lnTo>
                    <a:pt x="67" y="118"/>
                  </a:lnTo>
                  <a:lnTo>
                    <a:pt x="65" y="118"/>
                  </a:lnTo>
                  <a:lnTo>
                    <a:pt x="67" y="118"/>
                  </a:lnTo>
                  <a:lnTo>
                    <a:pt x="67" y="116"/>
                  </a:lnTo>
                  <a:lnTo>
                    <a:pt x="67" y="115"/>
                  </a:lnTo>
                  <a:lnTo>
                    <a:pt x="69" y="115"/>
                  </a:lnTo>
                  <a:lnTo>
                    <a:pt x="71" y="115"/>
                  </a:lnTo>
                  <a:lnTo>
                    <a:pt x="71" y="113"/>
                  </a:lnTo>
                  <a:lnTo>
                    <a:pt x="69" y="113"/>
                  </a:lnTo>
                  <a:lnTo>
                    <a:pt x="71" y="111"/>
                  </a:lnTo>
                  <a:lnTo>
                    <a:pt x="71" y="109"/>
                  </a:lnTo>
                  <a:lnTo>
                    <a:pt x="73" y="109"/>
                  </a:lnTo>
                  <a:lnTo>
                    <a:pt x="74" y="109"/>
                  </a:lnTo>
                  <a:lnTo>
                    <a:pt x="74" y="107"/>
                  </a:lnTo>
                  <a:lnTo>
                    <a:pt x="76" y="107"/>
                  </a:lnTo>
                  <a:lnTo>
                    <a:pt x="76" y="109"/>
                  </a:lnTo>
                  <a:lnTo>
                    <a:pt x="78" y="109"/>
                  </a:lnTo>
                  <a:lnTo>
                    <a:pt x="78" y="107"/>
                  </a:lnTo>
                  <a:lnTo>
                    <a:pt x="78" y="105"/>
                  </a:lnTo>
                  <a:lnTo>
                    <a:pt x="80" y="105"/>
                  </a:lnTo>
                  <a:lnTo>
                    <a:pt x="80" y="107"/>
                  </a:lnTo>
                  <a:lnTo>
                    <a:pt x="80" y="109"/>
                  </a:lnTo>
                  <a:lnTo>
                    <a:pt x="82" y="109"/>
                  </a:lnTo>
                  <a:lnTo>
                    <a:pt x="82" y="107"/>
                  </a:lnTo>
                  <a:lnTo>
                    <a:pt x="84" y="107"/>
                  </a:lnTo>
                  <a:lnTo>
                    <a:pt x="84" y="105"/>
                  </a:lnTo>
                  <a:lnTo>
                    <a:pt x="84" y="103"/>
                  </a:lnTo>
                  <a:lnTo>
                    <a:pt x="82" y="103"/>
                  </a:lnTo>
                  <a:lnTo>
                    <a:pt x="82" y="102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5" y="100"/>
                  </a:lnTo>
                  <a:lnTo>
                    <a:pt x="87" y="100"/>
                  </a:lnTo>
                  <a:lnTo>
                    <a:pt x="87" y="102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91" y="100"/>
                  </a:lnTo>
                  <a:lnTo>
                    <a:pt x="91" y="98"/>
                  </a:lnTo>
                  <a:lnTo>
                    <a:pt x="91" y="96"/>
                  </a:lnTo>
                  <a:lnTo>
                    <a:pt x="93" y="96"/>
                  </a:lnTo>
                  <a:lnTo>
                    <a:pt x="93" y="98"/>
                  </a:lnTo>
                  <a:lnTo>
                    <a:pt x="93" y="96"/>
                  </a:lnTo>
                  <a:lnTo>
                    <a:pt x="95" y="96"/>
                  </a:lnTo>
                  <a:lnTo>
                    <a:pt x="97" y="96"/>
                  </a:lnTo>
                  <a:lnTo>
                    <a:pt x="95" y="96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7" y="102"/>
                  </a:lnTo>
                  <a:lnTo>
                    <a:pt x="97" y="100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2" y="100"/>
                  </a:lnTo>
                  <a:lnTo>
                    <a:pt x="102" y="98"/>
                  </a:lnTo>
                  <a:lnTo>
                    <a:pt x="102" y="96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2" y="92"/>
                  </a:lnTo>
                  <a:lnTo>
                    <a:pt x="102" y="91"/>
                  </a:lnTo>
                  <a:lnTo>
                    <a:pt x="102" y="89"/>
                  </a:lnTo>
                  <a:lnTo>
                    <a:pt x="104" y="89"/>
                  </a:lnTo>
                  <a:lnTo>
                    <a:pt x="104" y="87"/>
                  </a:lnTo>
                  <a:lnTo>
                    <a:pt x="104" y="85"/>
                  </a:lnTo>
                  <a:lnTo>
                    <a:pt x="104" y="87"/>
                  </a:lnTo>
                  <a:lnTo>
                    <a:pt x="106" y="87"/>
                  </a:lnTo>
                  <a:lnTo>
                    <a:pt x="106" y="89"/>
                  </a:lnTo>
                  <a:lnTo>
                    <a:pt x="108" y="89"/>
                  </a:lnTo>
                  <a:lnTo>
                    <a:pt x="108" y="87"/>
                  </a:lnTo>
                  <a:lnTo>
                    <a:pt x="109" y="87"/>
                  </a:lnTo>
                  <a:lnTo>
                    <a:pt x="109" y="85"/>
                  </a:lnTo>
                  <a:lnTo>
                    <a:pt x="111" y="85"/>
                  </a:lnTo>
                  <a:lnTo>
                    <a:pt x="111" y="83"/>
                  </a:lnTo>
                  <a:lnTo>
                    <a:pt x="111" y="85"/>
                  </a:lnTo>
                  <a:lnTo>
                    <a:pt x="111" y="87"/>
                  </a:lnTo>
                  <a:lnTo>
                    <a:pt x="111" y="89"/>
                  </a:lnTo>
                  <a:lnTo>
                    <a:pt x="113" y="89"/>
                  </a:lnTo>
                  <a:lnTo>
                    <a:pt x="113" y="87"/>
                  </a:lnTo>
                  <a:lnTo>
                    <a:pt x="115" y="87"/>
                  </a:lnTo>
                  <a:lnTo>
                    <a:pt x="115" y="89"/>
                  </a:lnTo>
                  <a:lnTo>
                    <a:pt x="115" y="91"/>
                  </a:lnTo>
                  <a:lnTo>
                    <a:pt x="115" y="89"/>
                  </a:lnTo>
                  <a:lnTo>
                    <a:pt x="117" y="89"/>
                  </a:lnTo>
                  <a:lnTo>
                    <a:pt x="117" y="91"/>
                  </a:lnTo>
                  <a:lnTo>
                    <a:pt x="119" y="91"/>
                  </a:lnTo>
                  <a:lnTo>
                    <a:pt x="117" y="91"/>
                  </a:lnTo>
                  <a:lnTo>
                    <a:pt x="117" y="89"/>
                  </a:lnTo>
                  <a:lnTo>
                    <a:pt x="119" y="89"/>
                  </a:lnTo>
                  <a:lnTo>
                    <a:pt x="119" y="87"/>
                  </a:lnTo>
                  <a:lnTo>
                    <a:pt x="121" y="87"/>
                  </a:lnTo>
                  <a:lnTo>
                    <a:pt x="121" y="85"/>
                  </a:lnTo>
                  <a:lnTo>
                    <a:pt x="121" y="83"/>
                  </a:lnTo>
                  <a:lnTo>
                    <a:pt x="122" y="83"/>
                  </a:lnTo>
                  <a:lnTo>
                    <a:pt x="122" y="81"/>
                  </a:lnTo>
                  <a:lnTo>
                    <a:pt x="122" y="79"/>
                  </a:lnTo>
                  <a:lnTo>
                    <a:pt x="122" y="78"/>
                  </a:lnTo>
                  <a:lnTo>
                    <a:pt x="121" y="78"/>
                  </a:lnTo>
                  <a:lnTo>
                    <a:pt x="121" y="76"/>
                  </a:lnTo>
                  <a:lnTo>
                    <a:pt x="119" y="76"/>
                  </a:lnTo>
                  <a:lnTo>
                    <a:pt x="119" y="74"/>
                  </a:lnTo>
                  <a:lnTo>
                    <a:pt x="119" y="72"/>
                  </a:lnTo>
                  <a:lnTo>
                    <a:pt x="121" y="72"/>
                  </a:lnTo>
                  <a:lnTo>
                    <a:pt x="121" y="70"/>
                  </a:lnTo>
                  <a:lnTo>
                    <a:pt x="121" y="68"/>
                  </a:lnTo>
                  <a:lnTo>
                    <a:pt x="119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68"/>
                  </a:lnTo>
                  <a:lnTo>
                    <a:pt x="122" y="68"/>
                  </a:lnTo>
                  <a:lnTo>
                    <a:pt x="122" y="70"/>
                  </a:lnTo>
                  <a:lnTo>
                    <a:pt x="122" y="68"/>
                  </a:lnTo>
                  <a:lnTo>
                    <a:pt x="122" y="67"/>
                  </a:lnTo>
                  <a:lnTo>
                    <a:pt x="122" y="65"/>
                  </a:lnTo>
                  <a:lnTo>
                    <a:pt x="122" y="63"/>
                  </a:lnTo>
                  <a:lnTo>
                    <a:pt x="124" y="63"/>
                  </a:lnTo>
                  <a:lnTo>
                    <a:pt x="126" y="63"/>
                  </a:lnTo>
                  <a:lnTo>
                    <a:pt x="126" y="61"/>
                  </a:lnTo>
                  <a:lnTo>
                    <a:pt x="126" y="59"/>
                  </a:lnTo>
                  <a:lnTo>
                    <a:pt x="126" y="57"/>
                  </a:lnTo>
                  <a:lnTo>
                    <a:pt x="128" y="57"/>
                  </a:lnTo>
                  <a:lnTo>
                    <a:pt x="128" y="59"/>
                  </a:lnTo>
                  <a:lnTo>
                    <a:pt x="128" y="61"/>
                  </a:lnTo>
                  <a:lnTo>
                    <a:pt x="128" y="63"/>
                  </a:lnTo>
                  <a:lnTo>
                    <a:pt x="130" y="63"/>
                  </a:lnTo>
                  <a:lnTo>
                    <a:pt x="132" y="63"/>
                  </a:lnTo>
                  <a:lnTo>
                    <a:pt x="130" y="63"/>
                  </a:lnTo>
                  <a:lnTo>
                    <a:pt x="130" y="61"/>
                  </a:lnTo>
                  <a:lnTo>
                    <a:pt x="132" y="61"/>
                  </a:lnTo>
                  <a:lnTo>
                    <a:pt x="133" y="61"/>
                  </a:lnTo>
                  <a:lnTo>
                    <a:pt x="132" y="61"/>
                  </a:lnTo>
                  <a:lnTo>
                    <a:pt x="132" y="59"/>
                  </a:lnTo>
                  <a:lnTo>
                    <a:pt x="132" y="57"/>
                  </a:lnTo>
                  <a:lnTo>
                    <a:pt x="132" y="55"/>
                  </a:lnTo>
                  <a:lnTo>
                    <a:pt x="133" y="55"/>
                  </a:lnTo>
                  <a:lnTo>
                    <a:pt x="132" y="55"/>
                  </a:lnTo>
                  <a:lnTo>
                    <a:pt x="133" y="55"/>
                  </a:lnTo>
                  <a:lnTo>
                    <a:pt x="133" y="54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30" y="52"/>
                  </a:lnTo>
                  <a:lnTo>
                    <a:pt x="128" y="52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8"/>
                  </a:lnTo>
                  <a:lnTo>
                    <a:pt x="126" y="50"/>
                  </a:lnTo>
                  <a:lnTo>
                    <a:pt x="124" y="52"/>
                  </a:lnTo>
                  <a:lnTo>
                    <a:pt x="124" y="54"/>
                  </a:lnTo>
                  <a:lnTo>
                    <a:pt x="122" y="54"/>
                  </a:lnTo>
                  <a:lnTo>
                    <a:pt x="121" y="54"/>
                  </a:lnTo>
                  <a:lnTo>
                    <a:pt x="121" y="52"/>
                  </a:lnTo>
                  <a:lnTo>
                    <a:pt x="121" y="50"/>
                  </a:lnTo>
                  <a:lnTo>
                    <a:pt x="122" y="50"/>
                  </a:lnTo>
                  <a:lnTo>
                    <a:pt x="124" y="50"/>
                  </a:lnTo>
                  <a:lnTo>
                    <a:pt x="124" y="48"/>
                  </a:lnTo>
                  <a:lnTo>
                    <a:pt x="122" y="48"/>
                  </a:lnTo>
                  <a:lnTo>
                    <a:pt x="122" y="46"/>
                  </a:lnTo>
                  <a:lnTo>
                    <a:pt x="122" y="48"/>
                  </a:lnTo>
                  <a:lnTo>
                    <a:pt x="121" y="48"/>
                  </a:lnTo>
                  <a:lnTo>
                    <a:pt x="121" y="46"/>
                  </a:lnTo>
                  <a:lnTo>
                    <a:pt x="121" y="44"/>
                  </a:lnTo>
                  <a:lnTo>
                    <a:pt x="119" y="44"/>
                  </a:lnTo>
                  <a:lnTo>
                    <a:pt x="119" y="43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7" y="43"/>
                  </a:lnTo>
                  <a:lnTo>
                    <a:pt x="117" y="44"/>
                  </a:lnTo>
                  <a:lnTo>
                    <a:pt x="115" y="44"/>
                  </a:lnTo>
                  <a:lnTo>
                    <a:pt x="113" y="44"/>
                  </a:lnTo>
                  <a:lnTo>
                    <a:pt x="113" y="46"/>
                  </a:lnTo>
                  <a:lnTo>
                    <a:pt x="111" y="46"/>
                  </a:lnTo>
                  <a:lnTo>
                    <a:pt x="111" y="44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44"/>
                  </a:lnTo>
                  <a:lnTo>
                    <a:pt x="108" y="44"/>
                  </a:lnTo>
                  <a:lnTo>
                    <a:pt x="106" y="44"/>
                  </a:lnTo>
                  <a:lnTo>
                    <a:pt x="106" y="46"/>
                  </a:lnTo>
                  <a:lnTo>
                    <a:pt x="104" y="44"/>
                  </a:lnTo>
                  <a:lnTo>
                    <a:pt x="104" y="46"/>
                  </a:lnTo>
                  <a:lnTo>
                    <a:pt x="104" y="44"/>
                  </a:lnTo>
                  <a:lnTo>
                    <a:pt x="104" y="46"/>
                  </a:lnTo>
                  <a:lnTo>
                    <a:pt x="104" y="44"/>
                  </a:lnTo>
                  <a:lnTo>
                    <a:pt x="102" y="44"/>
                  </a:lnTo>
                  <a:lnTo>
                    <a:pt x="104" y="43"/>
                  </a:lnTo>
                  <a:lnTo>
                    <a:pt x="104" y="41"/>
                  </a:lnTo>
                  <a:lnTo>
                    <a:pt x="106" y="41"/>
                  </a:lnTo>
                  <a:lnTo>
                    <a:pt x="108" y="41"/>
                  </a:lnTo>
                  <a:lnTo>
                    <a:pt x="108" y="39"/>
                  </a:lnTo>
                  <a:lnTo>
                    <a:pt x="109" y="39"/>
                  </a:lnTo>
                  <a:lnTo>
                    <a:pt x="109" y="37"/>
                  </a:lnTo>
                  <a:lnTo>
                    <a:pt x="111" y="37"/>
                  </a:lnTo>
                  <a:lnTo>
                    <a:pt x="113" y="37"/>
                  </a:lnTo>
                  <a:lnTo>
                    <a:pt x="115" y="37"/>
                  </a:lnTo>
                  <a:lnTo>
                    <a:pt x="117" y="37"/>
                  </a:lnTo>
                  <a:lnTo>
                    <a:pt x="119" y="37"/>
                  </a:lnTo>
                  <a:lnTo>
                    <a:pt x="119" y="39"/>
                  </a:lnTo>
                  <a:lnTo>
                    <a:pt x="119" y="37"/>
                  </a:lnTo>
                  <a:lnTo>
                    <a:pt x="119" y="39"/>
                  </a:lnTo>
                  <a:lnTo>
                    <a:pt x="119" y="37"/>
                  </a:lnTo>
                  <a:lnTo>
                    <a:pt x="121" y="37"/>
                  </a:lnTo>
                  <a:lnTo>
                    <a:pt x="119" y="37"/>
                  </a:lnTo>
                  <a:lnTo>
                    <a:pt x="117" y="37"/>
                  </a:lnTo>
                  <a:lnTo>
                    <a:pt x="117" y="35"/>
                  </a:lnTo>
                  <a:lnTo>
                    <a:pt x="119" y="35"/>
                  </a:lnTo>
                  <a:lnTo>
                    <a:pt x="119" y="33"/>
                  </a:lnTo>
                  <a:lnTo>
                    <a:pt x="119" y="31"/>
                  </a:lnTo>
                  <a:lnTo>
                    <a:pt x="121" y="31"/>
                  </a:lnTo>
                  <a:lnTo>
                    <a:pt x="121" y="30"/>
                  </a:lnTo>
                  <a:lnTo>
                    <a:pt x="121" y="31"/>
                  </a:lnTo>
                  <a:lnTo>
                    <a:pt x="122" y="31"/>
                  </a:lnTo>
                  <a:lnTo>
                    <a:pt x="121" y="31"/>
                  </a:lnTo>
                  <a:lnTo>
                    <a:pt x="121" y="33"/>
                  </a:lnTo>
                  <a:lnTo>
                    <a:pt x="122" y="33"/>
                  </a:lnTo>
                  <a:lnTo>
                    <a:pt x="122" y="31"/>
                  </a:lnTo>
                  <a:lnTo>
                    <a:pt x="122" y="33"/>
                  </a:lnTo>
                  <a:lnTo>
                    <a:pt x="124" y="33"/>
                  </a:lnTo>
                  <a:lnTo>
                    <a:pt x="124" y="35"/>
                  </a:lnTo>
                  <a:lnTo>
                    <a:pt x="126" y="35"/>
                  </a:lnTo>
                  <a:lnTo>
                    <a:pt x="126" y="37"/>
                  </a:lnTo>
                  <a:lnTo>
                    <a:pt x="126" y="39"/>
                  </a:lnTo>
                  <a:lnTo>
                    <a:pt x="128" y="39"/>
                  </a:lnTo>
                  <a:lnTo>
                    <a:pt x="128" y="41"/>
                  </a:lnTo>
                  <a:lnTo>
                    <a:pt x="130" y="41"/>
                  </a:lnTo>
                  <a:lnTo>
                    <a:pt x="132" y="43"/>
                  </a:lnTo>
                  <a:lnTo>
                    <a:pt x="132" y="44"/>
                  </a:lnTo>
                  <a:lnTo>
                    <a:pt x="132" y="46"/>
                  </a:lnTo>
                  <a:lnTo>
                    <a:pt x="133" y="46"/>
                  </a:lnTo>
                  <a:lnTo>
                    <a:pt x="133" y="44"/>
                  </a:lnTo>
                  <a:lnTo>
                    <a:pt x="133" y="43"/>
                  </a:lnTo>
                  <a:lnTo>
                    <a:pt x="135" y="43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37" y="43"/>
                  </a:lnTo>
                  <a:lnTo>
                    <a:pt x="137" y="44"/>
                  </a:lnTo>
                  <a:lnTo>
                    <a:pt x="137" y="46"/>
                  </a:lnTo>
                  <a:lnTo>
                    <a:pt x="139" y="46"/>
                  </a:lnTo>
                  <a:lnTo>
                    <a:pt x="141" y="46"/>
                  </a:lnTo>
                  <a:lnTo>
                    <a:pt x="141" y="44"/>
                  </a:lnTo>
                  <a:lnTo>
                    <a:pt x="141" y="43"/>
                  </a:lnTo>
                  <a:lnTo>
                    <a:pt x="139" y="43"/>
                  </a:lnTo>
                  <a:lnTo>
                    <a:pt x="139" y="44"/>
                  </a:lnTo>
                  <a:lnTo>
                    <a:pt x="139" y="43"/>
                  </a:lnTo>
                  <a:lnTo>
                    <a:pt x="139" y="41"/>
                  </a:lnTo>
                  <a:lnTo>
                    <a:pt x="139" y="39"/>
                  </a:lnTo>
                  <a:lnTo>
                    <a:pt x="139" y="37"/>
                  </a:lnTo>
                  <a:lnTo>
                    <a:pt x="137" y="37"/>
                  </a:lnTo>
                  <a:lnTo>
                    <a:pt x="137" y="39"/>
                  </a:lnTo>
                  <a:lnTo>
                    <a:pt x="135" y="39"/>
                  </a:lnTo>
                  <a:lnTo>
                    <a:pt x="135" y="37"/>
                  </a:lnTo>
                  <a:lnTo>
                    <a:pt x="137" y="37"/>
                  </a:lnTo>
                  <a:lnTo>
                    <a:pt x="137" y="35"/>
                  </a:lnTo>
                  <a:lnTo>
                    <a:pt x="135" y="35"/>
                  </a:lnTo>
                  <a:lnTo>
                    <a:pt x="133" y="35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5" y="31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33" y="30"/>
                  </a:lnTo>
                  <a:lnTo>
                    <a:pt x="133" y="28"/>
                  </a:lnTo>
                  <a:lnTo>
                    <a:pt x="135" y="28"/>
                  </a:lnTo>
                  <a:lnTo>
                    <a:pt x="135" y="26"/>
                  </a:lnTo>
                  <a:lnTo>
                    <a:pt x="133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6" y="28"/>
                  </a:lnTo>
                  <a:lnTo>
                    <a:pt x="124" y="28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24" y="26"/>
                  </a:lnTo>
                  <a:lnTo>
                    <a:pt x="126" y="24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6"/>
                  </a:lnTo>
                  <a:lnTo>
                    <a:pt x="128" y="24"/>
                  </a:lnTo>
                  <a:lnTo>
                    <a:pt x="128" y="26"/>
                  </a:lnTo>
                  <a:lnTo>
                    <a:pt x="128" y="24"/>
                  </a:lnTo>
                  <a:lnTo>
                    <a:pt x="130" y="24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30" y="20"/>
                  </a:lnTo>
                  <a:lnTo>
                    <a:pt x="130" y="19"/>
                  </a:lnTo>
                  <a:lnTo>
                    <a:pt x="130" y="17"/>
                  </a:lnTo>
                  <a:lnTo>
                    <a:pt x="132" y="17"/>
                  </a:lnTo>
                  <a:lnTo>
                    <a:pt x="132" y="19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3" y="22"/>
                  </a:lnTo>
                  <a:lnTo>
                    <a:pt x="135" y="22"/>
                  </a:lnTo>
                  <a:lnTo>
                    <a:pt x="137" y="22"/>
                  </a:lnTo>
                  <a:lnTo>
                    <a:pt x="135" y="22"/>
                  </a:lnTo>
                  <a:lnTo>
                    <a:pt x="135" y="20"/>
                  </a:lnTo>
                  <a:lnTo>
                    <a:pt x="137" y="20"/>
                  </a:lnTo>
                  <a:lnTo>
                    <a:pt x="137" y="22"/>
                  </a:lnTo>
                  <a:lnTo>
                    <a:pt x="137" y="20"/>
                  </a:lnTo>
                  <a:lnTo>
                    <a:pt x="137" y="22"/>
                  </a:lnTo>
                  <a:lnTo>
                    <a:pt x="139" y="22"/>
                  </a:lnTo>
                  <a:lnTo>
                    <a:pt x="139" y="20"/>
                  </a:lnTo>
                  <a:lnTo>
                    <a:pt x="137" y="20"/>
                  </a:lnTo>
                  <a:lnTo>
                    <a:pt x="139" y="20"/>
                  </a:lnTo>
                  <a:lnTo>
                    <a:pt x="137" y="20"/>
                  </a:lnTo>
                  <a:lnTo>
                    <a:pt x="137" y="19"/>
                  </a:lnTo>
                  <a:lnTo>
                    <a:pt x="135" y="19"/>
                  </a:lnTo>
                  <a:lnTo>
                    <a:pt x="133" y="19"/>
                  </a:lnTo>
                  <a:lnTo>
                    <a:pt x="133" y="17"/>
                  </a:lnTo>
                  <a:lnTo>
                    <a:pt x="133" y="19"/>
                  </a:lnTo>
                  <a:lnTo>
                    <a:pt x="133" y="17"/>
                  </a:lnTo>
                  <a:lnTo>
                    <a:pt x="132" y="17"/>
                  </a:lnTo>
                  <a:lnTo>
                    <a:pt x="132" y="15"/>
                  </a:lnTo>
                  <a:lnTo>
                    <a:pt x="133" y="15"/>
                  </a:lnTo>
                  <a:lnTo>
                    <a:pt x="133" y="13"/>
                  </a:lnTo>
                  <a:lnTo>
                    <a:pt x="135" y="13"/>
                  </a:lnTo>
                  <a:lnTo>
                    <a:pt x="135" y="15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9" y="17"/>
                  </a:lnTo>
                  <a:lnTo>
                    <a:pt x="139" y="19"/>
                  </a:lnTo>
                  <a:lnTo>
                    <a:pt x="139" y="20"/>
                  </a:lnTo>
                  <a:lnTo>
                    <a:pt x="141" y="20"/>
                  </a:lnTo>
                  <a:lnTo>
                    <a:pt x="141" y="19"/>
                  </a:lnTo>
                  <a:lnTo>
                    <a:pt x="143" y="19"/>
                  </a:lnTo>
                  <a:lnTo>
                    <a:pt x="141" y="19"/>
                  </a:lnTo>
                  <a:lnTo>
                    <a:pt x="143" y="19"/>
                  </a:lnTo>
                  <a:lnTo>
                    <a:pt x="143" y="17"/>
                  </a:lnTo>
                  <a:lnTo>
                    <a:pt x="143" y="15"/>
                  </a:lnTo>
                  <a:lnTo>
                    <a:pt x="145" y="15"/>
                  </a:lnTo>
                  <a:lnTo>
                    <a:pt x="143" y="15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3" y="13"/>
                  </a:lnTo>
                  <a:lnTo>
                    <a:pt x="143" y="11"/>
                  </a:lnTo>
                  <a:lnTo>
                    <a:pt x="141" y="11"/>
                  </a:lnTo>
                  <a:lnTo>
                    <a:pt x="141" y="13"/>
                  </a:lnTo>
                  <a:lnTo>
                    <a:pt x="139" y="13"/>
                  </a:lnTo>
                  <a:lnTo>
                    <a:pt x="137" y="13"/>
                  </a:lnTo>
                  <a:lnTo>
                    <a:pt x="137" y="11"/>
                  </a:lnTo>
                  <a:lnTo>
                    <a:pt x="137" y="9"/>
                  </a:lnTo>
                  <a:lnTo>
                    <a:pt x="139" y="9"/>
                  </a:lnTo>
                  <a:lnTo>
                    <a:pt x="139" y="7"/>
                  </a:lnTo>
                  <a:lnTo>
                    <a:pt x="141" y="7"/>
                  </a:lnTo>
                  <a:lnTo>
                    <a:pt x="141" y="6"/>
                  </a:lnTo>
                  <a:lnTo>
                    <a:pt x="143" y="6"/>
                  </a:lnTo>
                  <a:lnTo>
                    <a:pt x="145" y="6"/>
                  </a:lnTo>
                  <a:lnTo>
                    <a:pt x="145" y="4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8" y="2"/>
                  </a:lnTo>
                  <a:lnTo>
                    <a:pt x="146" y="2"/>
                  </a:lnTo>
                  <a:lnTo>
                    <a:pt x="146" y="0"/>
                  </a:lnTo>
                  <a:lnTo>
                    <a:pt x="14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49" name="Freeform 83"/>
            <p:cNvSpPr>
              <a:spLocks/>
            </p:cNvSpPr>
            <p:nvPr/>
          </p:nvSpPr>
          <p:spPr bwMode="auto">
            <a:xfrm>
              <a:off x="3570" y="1402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0" name="Freeform 84"/>
            <p:cNvSpPr>
              <a:spLocks/>
            </p:cNvSpPr>
            <p:nvPr/>
          </p:nvSpPr>
          <p:spPr bwMode="auto">
            <a:xfrm>
              <a:off x="2589" y="2268"/>
              <a:ext cx="276" cy="514"/>
            </a:xfrm>
            <a:custGeom>
              <a:avLst/>
              <a:gdLst>
                <a:gd name="T0" fmla="*/ 255 w 276"/>
                <a:gd name="T1" fmla="*/ 4 h 514"/>
                <a:gd name="T2" fmla="*/ 240 w 276"/>
                <a:gd name="T3" fmla="*/ 24 h 514"/>
                <a:gd name="T4" fmla="*/ 229 w 276"/>
                <a:gd name="T5" fmla="*/ 43 h 514"/>
                <a:gd name="T6" fmla="*/ 222 w 276"/>
                <a:gd name="T7" fmla="*/ 61 h 514"/>
                <a:gd name="T8" fmla="*/ 215 w 276"/>
                <a:gd name="T9" fmla="*/ 72 h 514"/>
                <a:gd name="T10" fmla="*/ 196 w 276"/>
                <a:gd name="T11" fmla="*/ 83 h 514"/>
                <a:gd name="T12" fmla="*/ 181 w 276"/>
                <a:gd name="T13" fmla="*/ 80 h 514"/>
                <a:gd name="T14" fmla="*/ 161 w 276"/>
                <a:gd name="T15" fmla="*/ 80 h 514"/>
                <a:gd name="T16" fmla="*/ 139 w 276"/>
                <a:gd name="T17" fmla="*/ 81 h 514"/>
                <a:gd name="T18" fmla="*/ 126 w 276"/>
                <a:gd name="T19" fmla="*/ 80 h 514"/>
                <a:gd name="T20" fmla="*/ 108 w 276"/>
                <a:gd name="T21" fmla="*/ 70 h 514"/>
                <a:gd name="T22" fmla="*/ 84 w 276"/>
                <a:gd name="T23" fmla="*/ 76 h 514"/>
                <a:gd name="T24" fmla="*/ 63 w 276"/>
                <a:gd name="T25" fmla="*/ 61 h 514"/>
                <a:gd name="T26" fmla="*/ 43 w 276"/>
                <a:gd name="T27" fmla="*/ 65 h 514"/>
                <a:gd name="T28" fmla="*/ 21 w 276"/>
                <a:gd name="T29" fmla="*/ 65 h 514"/>
                <a:gd name="T30" fmla="*/ 8 w 276"/>
                <a:gd name="T31" fmla="*/ 59 h 514"/>
                <a:gd name="T32" fmla="*/ 13 w 276"/>
                <a:gd name="T33" fmla="*/ 81 h 514"/>
                <a:gd name="T34" fmla="*/ 23 w 276"/>
                <a:gd name="T35" fmla="*/ 100 h 514"/>
                <a:gd name="T36" fmla="*/ 19 w 276"/>
                <a:gd name="T37" fmla="*/ 118 h 514"/>
                <a:gd name="T38" fmla="*/ 11 w 276"/>
                <a:gd name="T39" fmla="*/ 137 h 514"/>
                <a:gd name="T40" fmla="*/ 2 w 276"/>
                <a:gd name="T41" fmla="*/ 142 h 514"/>
                <a:gd name="T42" fmla="*/ 10 w 276"/>
                <a:gd name="T43" fmla="*/ 155 h 514"/>
                <a:gd name="T44" fmla="*/ 28 w 276"/>
                <a:gd name="T45" fmla="*/ 161 h 514"/>
                <a:gd name="T46" fmla="*/ 48 w 276"/>
                <a:gd name="T47" fmla="*/ 159 h 514"/>
                <a:gd name="T48" fmla="*/ 71 w 276"/>
                <a:gd name="T49" fmla="*/ 163 h 514"/>
                <a:gd name="T50" fmla="*/ 84 w 276"/>
                <a:gd name="T51" fmla="*/ 174 h 514"/>
                <a:gd name="T52" fmla="*/ 98 w 276"/>
                <a:gd name="T53" fmla="*/ 183 h 514"/>
                <a:gd name="T54" fmla="*/ 113 w 276"/>
                <a:gd name="T55" fmla="*/ 198 h 514"/>
                <a:gd name="T56" fmla="*/ 119 w 276"/>
                <a:gd name="T57" fmla="*/ 214 h 514"/>
                <a:gd name="T58" fmla="*/ 104 w 276"/>
                <a:gd name="T59" fmla="*/ 216 h 514"/>
                <a:gd name="T60" fmla="*/ 91 w 276"/>
                <a:gd name="T61" fmla="*/ 225 h 514"/>
                <a:gd name="T62" fmla="*/ 80 w 276"/>
                <a:gd name="T63" fmla="*/ 235 h 514"/>
                <a:gd name="T64" fmla="*/ 67 w 276"/>
                <a:gd name="T65" fmla="*/ 242 h 514"/>
                <a:gd name="T66" fmla="*/ 56 w 276"/>
                <a:gd name="T67" fmla="*/ 244 h 514"/>
                <a:gd name="T68" fmla="*/ 43 w 276"/>
                <a:gd name="T69" fmla="*/ 255 h 514"/>
                <a:gd name="T70" fmla="*/ 30 w 276"/>
                <a:gd name="T71" fmla="*/ 268 h 514"/>
                <a:gd name="T72" fmla="*/ 34 w 276"/>
                <a:gd name="T73" fmla="*/ 285 h 514"/>
                <a:gd name="T74" fmla="*/ 52 w 276"/>
                <a:gd name="T75" fmla="*/ 286 h 514"/>
                <a:gd name="T76" fmla="*/ 61 w 276"/>
                <a:gd name="T77" fmla="*/ 299 h 514"/>
                <a:gd name="T78" fmla="*/ 80 w 276"/>
                <a:gd name="T79" fmla="*/ 307 h 514"/>
                <a:gd name="T80" fmla="*/ 89 w 276"/>
                <a:gd name="T81" fmla="*/ 312 h 514"/>
                <a:gd name="T82" fmla="*/ 93 w 276"/>
                <a:gd name="T83" fmla="*/ 331 h 514"/>
                <a:gd name="T84" fmla="*/ 109 w 276"/>
                <a:gd name="T85" fmla="*/ 336 h 514"/>
                <a:gd name="T86" fmla="*/ 122 w 276"/>
                <a:gd name="T87" fmla="*/ 333 h 514"/>
                <a:gd name="T88" fmla="*/ 144 w 276"/>
                <a:gd name="T89" fmla="*/ 338 h 514"/>
                <a:gd name="T90" fmla="*/ 143 w 276"/>
                <a:gd name="T91" fmla="*/ 355 h 514"/>
                <a:gd name="T92" fmla="*/ 141 w 276"/>
                <a:gd name="T93" fmla="*/ 371 h 514"/>
                <a:gd name="T94" fmla="*/ 130 w 276"/>
                <a:gd name="T95" fmla="*/ 386 h 514"/>
                <a:gd name="T96" fmla="*/ 126 w 276"/>
                <a:gd name="T97" fmla="*/ 403 h 514"/>
                <a:gd name="T98" fmla="*/ 124 w 276"/>
                <a:gd name="T99" fmla="*/ 429 h 514"/>
                <a:gd name="T100" fmla="*/ 130 w 276"/>
                <a:gd name="T101" fmla="*/ 453 h 514"/>
                <a:gd name="T102" fmla="*/ 128 w 276"/>
                <a:gd name="T103" fmla="*/ 467 h 514"/>
                <a:gd name="T104" fmla="*/ 113 w 276"/>
                <a:gd name="T105" fmla="*/ 471 h 514"/>
                <a:gd name="T106" fmla="*/ 102 w 276"/>
                <a:gd name="T107" fmla="*/ 480 h 514"/>
                <a:gd name="T108" fmla="*/ 93 w 276"/>
                <a:gd name="T109" fmla="*/ 493 h 514"/>
                <a:gd name="T110" fmla="*/ 95 w 276"/>
                <a:gd name="T111" fmla="*/ 512 h 514"/>
                <a:gd name="T112" fmla="*/ 106 w 276"/>
                <a:gd name="T113" fmla="*/ 508 h 514"/>
                <a:gd name="T114" fmla="*/ 117 w 276"/>
                <a:gd name="T115" fmla="*/ 499 h 514"/>
                <a:gd name="T116" fmla="*/ 126 w 276"/>
                <a:gd name="T117" fmla="*/ 484 h 514"/>
                <a:gd name="T118" fmla="*/ 137 w 276"/>
                <a:gd name="T119" fmla="*/ 49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6" h="514">
                  <a:moveTo>
                    <a:pt x="276" y="0"/>
                  </a:moveTo>
                  <a:lnTo>
                    <a:pt x="276" y="2"/>
                  </a:lnTo>
                  <a:lnTo>
                    <a:pt x="274" y="2"/>
                  </a:lnTo>
                  <a:lnTo>
                    <a:pt x="272" y="2"/>
                  </a:lnTo>
                  <a:lnTo>
                    <a:pt x="270" y="2"/>
                  </a:lnTo>
                  <a:lnTo>
                    <a:pt x="268" y="2"/>
                  </a:lnTo>
                  <a:lnTo>
                    <a:pt x="265" y="4"/>
                  </a:lnTo>
                  <a:lnTo>
                    <a:pt x="263" y="4"/>
                  </a:lnTo>
                  <a:lnTo>
                    <a:pt x="261" y="4"/>
                  </a:lnTo>
                  <a:lnTo>
                    <a:pt x="261" y="2"/>
                  </a:lnTo>
                  <a:lnTo>
                    <a:pt x="261" y="0"/>
                  </a:lnTo>
                  <a:lnTo>
                    <a:pt x="259" y="2"/>
                  </a:lnTo>
                  <a:lnTo>
                    <a:pt x="259" y="0"/>
                  </a:lnTo>
                  <a:lnTo>
                    <a:pt x="257" y="0"/>
                  </a:lnTo>
                  <a:lnTo>
                    <a:pt x="257" y="2"/>
                  </a:lnTo>
                  <a:lnTo>
                    <a:pt x="255" y="2"/>
                  </a:lnTo>
                  <a:lnTo>
                    <a:pt x="255" y="4"/>
                  </a:lnTo>
                  <a:lnTo>
                    <a:pt x="255" y="6"/>
                  </a:lnTo>
                  <a:lnTo>
                    <a:pt x="255" y="8"/>
                  </a:lnTo>
                  <a:lnTo>
                    <a:pt x="255" y="9"/>
                  </a:lnTo>
                  <a:lnTo>
                    <a:pt x="253" y="9"/>
                  </a:lnTo>
                  <a:lnTo>
                    <a:pt x="252" y="9"/>
                  </a:lnTo>
                  <a:lnTo>
                    <a:pt x="250" y="11"/>
                  </a:lnTo>
                  <a:lnTo>
                    <a:pt x="248" y="13"/>
                  </a:lnTo>
                  <a:lnTo>
                    <a:pt x="246" y="15"/>
                  </a:lnTo>
                  <a:lnTo>
                    <a:pt x="244" y="15"/>
                  </a:lnTo>
                  <a:lnTo>
                    <a:pt x="242" y="15"/>
                  </a:lnTo>
                  <a:lnTo>
                    <a:pt x="242" y="17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4" y="20"/>
                  </a:lnTo>
                  <a:lnTo>
                    <a:pt x="242" y="20"/>
                  </a:lnTo>
                  <a:lnTo>
                    <a:pt x="240" y="22"/>
                  </a:lnTo>
                  <a:lnTo>
                    <a:pt x="240" y="24"/>
                  </a:lnTo>
                  <a:lnTo>
                    <a:pt x="239" y="26"/>
                  </a:lnTo>
                  <a:lnTo>
                    <a:pt x="239" y="28"/>
                  </a:lnTo>
                  <a:lnTo>
                    <a:pt x="239" y="30"/>
                  </a:lnTo>
                  <a:lnTo>
                    <a:pt x="237" y="30"/>
                  </a:lnTo>
                  <a:lnTo>
                    <a:pt x="235" y="30"/>
                  </a:lnTo>
                  <a:lnTo>
                    <a:pt x="235" y="32"/>
                  </a:lnTo>
                  <a:lnTo>
                    <a:pt x="233" y="32"/>
                  </a:lnTo>
                  <a:lnTo>
                    <a:pt x="233" y="33"/>
                  </a:lnTo>
                  <a:lnTo>
                    <a:pt x="231" y="33"/>
                  </a:lnTo>
                  <a:lnTo>
                    <a:pt x="231" y="35"/>
                  </a:lnTo>
                  <a:lnTo>
                    <a:pt x="231" y="37"/>
                  </a:lnTo>
                  <a:lnTo>
                    <a:pt x="229" y="37"/>
                  </a:lnTo>
                  <a:lnTo>
                    <a:pt x="229" y="39"/>
                  </a:lnTo>
                  <a:lnTo>
                    <a:pt x="228" y="39"/>
                  </a:lnTo>
                  <a:lnTo>
                    <a:pt x="228" y="41"/>
                  </a:lnTo>
                  <a:lnTo>
                    <a:pt x="228" y="43"/>
                  </a:lnTo>
                  <a:lnTo>
                    <a:pt x="229" y="43"/>
                  </a:lnTo>
                  <a:lnTo>
                    <a:pt x="229" y="44"/>
                  </a:lnTo>
                  <a:lnTo>
                    <a:pt x="228" y="44"/>
                  </a:lnTo>
                  <a:lnTo>
                    <a:pt x="228" y="46"/>
                  </a:lnTo>
                  <a:lnTo>
                    <a:pt x="228" y="48"/>
                  </a:lnTo>
                  <a:lnTo>
                    <a:pt x="226" y="50"/>
                  </a:lnTo>
                  <a:lnTo>
                    <a:pt x="226" y="52"/>
                  </a:lnTo>
                  <a:lnTo>
                    <a:pt x="226" y="54"/>
                  </a:lnTo>
                  <a:lnTo>
                    <a:pt x="226" y="56"/>
                  </a:lnTo>
                  <a:lnTo>
                    <a:pt x="224" y="56"/>
                  </a:lnTo>
                  <a:lnTo>
                    <a:pt x="224" y="57"/>
                  </a:lnTo>
                  <a:lnTo>
                    <a:pt x="224" y="59"/>
                  </a:lnTo>
                  <a:lnTo>
                    <a:pt x="226" y="59"/>
                  </a:lnTo>
                  <a:lnTo>
                    <a:pt x="226" y="61"/>
                  </a:lnTo>
                  <a:lnTo>
                    <a:pt x="228" y="61"/>
                  </a:lnTo>
                  <a:lnTo>
                    <a:pt x="226" y="61"/>
                  </a:lnTo>
                  <a:lnTo>
                    <a:pt x="224" y="61"/>
                  </a:lnTo>
                  <a:lnTo>
                    <a:pt x="222" y="61"/>
                  </a:lnTo>
                  <a:lnTo>
                    <a:pt x="222" y="59"/>
                  </a:lnTo>
                  <a:lnTo>
                    <a:pt x="220" y="59"/>
                  </a:lnTo>
                  <a:lnTo>
                    <a:pt x="220" y="57"/>
                  </a:lnTo>
                  <a:lnTo>
                    <a:pt x="218" y="57"/>
                  </a:lnTo>
                  <a:lnTo>
                    <a:pt x="216" y="57"/>
                  </a:lnTo>
                  <a:lnTo>
                    <a:pt x="216" y="59"/>
                  </a:lnTo>
                  <a:lnTo>
                    <a:pt x="215" y="59"/>
                  </a:lnTo>
                  <a:lnTo>
                    <a:pt x="215" y="61"/>
                  </a:lnTo>
                  <a:lnTo>
                    <a:pt x="215" y="63"/>
                  </a:lnTo>
                  <a:lnTo>
                    <a:pt x="213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5" y="68"/>
                  </a:lnTo>
                  <a:lnTo>
                    <a:pt x="215" y="70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5" y="72"/>
                  </a:lnTo>
                  <a:lnTo>
                    <a:pt x="215" y="74"/>
                  </a:lnTo>
                  <a:lnTo>
                    <a:pt x="215" y="76"/>
                  </a:lnTo>
                  <a:lnTo>
                    <a:pt x="213" y="78"/>
                  </a:lnTo>
                  <a:lnTo>
                    <a:pt x="213" y="80"/>
                  </a:lnTo>
                  <a:lnTo>
                    <a:pt x="211" y="80"/>
                  </a:lnTo>
                  <a:lnTo>
                    <a:pt x="209" y="80"/>
                  </a:lnTo>
                  <a:lnTo>
                    <a:pt x="207" y="80"/>
                  </a:lnTo>
                  <a:lnTo>
                    <a:pt x="207" y="78"/>
                  </a:lnTo>
                  <a:lnTo>
                    <a:pt x="205" y="78"/>
                  </a:lnTo>
                  <a:lnTo>
                    <a:pt x="204" y="78"/>
                  </a:lnTo>
                  <a:lnTo>
                    <a:pt x="202" y="78"/>
                  </a:lnTo>
                  <a:lnTo>
                    <a:pt x="200" y="78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8" y="81"/>
                  </a:lnTo>
                  <a:lnTo>
                    <a:pt x="196" y="81"/>
                  </a:lnTo>
                  <a:lnTo>
                    <a:pt x="196" y="83"/>
                  </a:lnTo>
                  <a:lnTo>
                    <a:pt x="196" y="85"/>
                  </a:lnTo>
                  <a:lnTo>
                    <a:pt x="194" y="85"/>
                  </a:lnTo>
                  <a:lnTo>
                    <a:pt x="192" y="85"/>
                  </a:lnTo>
                  <a:lnTo>
                    <a:pt x="192" y="87"/>
                  </a:lnTo>
                  <a:lnTo>
                    <a:pt x="191" y="87"/>
                  </a:lnTo>
                  <a:lnTo>
                    <a:pt x="189" y="87"/>
                  </a:lnTo>
                  <a:lnTo>
                    <a:pt x="187" y="87"/>
                  </a:lnTo>
                  <a:lnTo>
                    <a:pt x="185" y="87"/>
                  </a:lnTo>
                  <a:lnTo>
                    <a:pt x="183" y="87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3" y="81"/>
                  </a:lnTo>
                  <a:lnTo>
                    <a:pt x="183" y="80"/>
                  </a:lnTo>
                  <a:lnTo>
                    <a:pt x="183" y="78"/>
                  </a:lnTo>
                  <a:lnTo>
                    <a:pt x="181" y="80"/>
                  </a:lnTo>
                  <a:lnTo>
                    <a:pt x="180" y="80"/>
                  </a:lnTo>
                  <a:lnTo>
                    <a:pt x="178" y="80"/>
                  </a:lnTo>
                  <a:lnTo>
                    <a:pt x="176" y="80"/>
                  </a:lnTo>
                  <a:lnTo>
                    <a:pt x="176" y="78"/>
                  </a:lnTo>
                  <a:lnTo>
                    <a:pt x="174" y="78"/>
                  </a:lnTo>
                  <a:lnTo>
                    <a:pt x="172" y="78"/>
                  </a:lnTo>
                  <a:lnTo>
                    <a:pt x="172" y="76"/>
                  </a:lnTo>
                  <a:lnTo>
                    <a:pt x="170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8" y="80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5" y="81"/>
                  </a:lnTo>
                  <a:lnTo>
                    <a:pt x="165" y="80"/>
                  </a:lnTo>
                  <a:lnTo>
                    <a:pt x="163" y="80"/>
                  </a:lnTo>
                  <a:lnTo>
                    <a:pt x="161" y="80"/>
                  </a:lnTo>
                  <a:lnTo>
                    <a:pt x="159" y="80"/>
                  </a:lnTo>
                  <a:lnTo>
                    <a:pt x="157" y="80"/>
                  </a:lnTo>
                  <a:lnTo>
                    <a:pt x="156" y="80"/>
                  </a:lnTo>
                  <a:lnTo>
                    <a:pt x="154" y="80"/>
                  </a:lnTo>
                  <a:lnTo>
                    <a:pt x="154" y="81"/>
                  </a:lnTo>
                  <a:lnTo>
                    <a:pt x="152" y="81"/>
                  </a:lnTo>
                  <a:lnTo>
                    <a:pt x="152" y="80"/>
                  </a:lnTo>
                  <a:lnTo>
                    <a:pt x="150" y="80"/>
                  </a:lnTo>
                  <a:lnTo>
                    <a:pt x="148" y="80"/>
                  </a:lnTo>
                  <a:lnTo>
                    <a:pt x="146" y="80"/>
                  </a:lnTo>
                  <a:lnTo>
                    <a:pt x="144" y="80"/>
                  </a:lnTo>
                  <a:lnTo>
                    <a:pt x="143" y="80"/>
                  </a:lnTo>
                  <a:lnTo>
                    <a:pt x="143" y="81"/>
                  </a:lnTo>
                  <a:lnTo>
                    <a:pt x="143" y="83"/>
                  </a:lnTo>
                  <a:lnTo>
                    <a:pt x="141" y="83"/>
                  </a:lnTo>
                  <a:lnTo>
                    <a:pt x="139" y="83"/>
                  </a:lnTo>
                  <a:lnTo>
                    <a:pt x="139" y="81"/>
                  </a:lnTo>
                  <a:lnTo>
                    <a:pt x="139" y="80"/>
                  </a:lnTo>
                  <a:lnTo>
                    <a:pt x="141" y="80"/>
                  </a:lnTo>
                  <a:lnTo>
                    <a:pt x="141" y="78"/>
                  </a:lnTo>
                  <a:lnTo>
                    <a:pt x="139" y="78"/>
                  </a:lnTo>
                  <a:lnTo>
                    <a:pt x="139" y="76"/>
                  </a:lnTo>
                  <a:lnTo>
                    <a:pt x="137" y="76"/>
                  </a:lnTo>
                  <a:lnTo>
                    <a:pt x="137" y="74"/>
                  </a:lnTo>
                  <a:lnTo>
                    <a:pt x="135" y="74"/>
                  </a:lnTo>
                  <a:lnTo>
                    <a:pt x="135" y="76"/>
                  </a:lnTo>
                  <a:lnTo>
                    <a:pt x="135" y="78"/>
                  </a:lnTo>
                  <a:lnTo>
                    <a:pt x="133" y="78"/>
                  </a:lnTo>
                  <a:lnTo>
                    <a:pt x="133" y="80"/>
                  </a:lnTo>
                  <a:lnTo>
                    <a:pt x="132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28" y="80"/>
                  </a:lnTo>
                  <a:lnTo>
                    <a:pt x="126" y="80"/>
                  </a:lnTo>
                  <a:lnTo>
                    <a:pt x="124" y="80"/>
                  </a:lnTo>
                  <a:lnTo>
                    <a:pt x="124" y="81"/>
                  </a:lnTo>
                  <a:lnTo>
                    <a:pt x="122" y="83"/>
                  </a:lnTo>
                  <a:lnTo>
                    <a:pt x="120" y="81"/>
                  </a:lnTo>
                  <a:lnTo>
                    <a:pt x="119" y="81"/>
                  </a:lnTo>
                  <a:lnTo>
                    <a:pt x="119" y="80"/>
                  </a:lnTo>
                  <a:lnTo>
                    <a:pt x="117" y="80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4"/>
                  </a:lnTo>
                  <a:lnTo>
                    <a:pt x="113" y="74"/>
                  </a:lnTo>
                  <a:lnTo>
                    <a:pt x="111" y="74"/>
                  </a:lnTo>
                  <a:lnTo>
                    <a:pt x="111" y="72"/>
                  </a:lnTo>
                  <a:lnTo>
                    <a:pt x="111" y="70"/>
                  </a:lnTo>
                  <a:lnTo>
                    <a:pt x="109" y="70"/>
                  </a:lnTo>
                  <a:lnTo>
                    <a:pt x="108" y="70"/>
                  </a:lnTo>
                  <a:lnTo>
                    <a:pt x="106" y="70"/>
                  </a:lnTo>
                  <a:lnTo>
                    <a:pt x="106" y="68"/>
                  </a:lnTo>
                  <a:lnTo>
                    <a:pt x="106" y="70"/>
                  </a:lnTo>
                  <a:lnTo>
                    <a:pt x="104" y="70"/>
                  </a:lnTo>
                  <a:lnTo>
                    <a:pt x="102" y="70"/>
                  </a:lnTo>
                  <a:lnTo>
                    <a:pt x="102" y="72"/>
                  </a:lnTo>
                  <a:lnTo>
                    <a:pt x="100" y="72"/>
                  </a:lnTo>
                  <a:lnTo>
                    <a:pt x="98" y="72"/>
                  </a:lnTo>
                  <a:lnTo>
                    <a:pt x="96" y="72"/>
                  </a:lnTo>
                  <a:lnTo>
                    <a:pt x="95" y="72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1" y="74"/>
                  </a:lnTo>
                  <a:lnTo>
                    <a:pt x="89" y="76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lnTo>
                    <a:pt x="82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6" y="70"/>
                  </a:lnTo>
                  <a:lnTo>
                    <a:pt x="74" y="70"/>
                  </a:lnTo>
                  <a:lnTo>
                    <a:pt x="74" y="68"/>
                  </a:lnTo>
                  <a:lnTo>
                    <a:pt x="72" y="68"/>
                  </a:lnTo>
                  <a:lnTo>
                    <a:pt x="71" y="68"/>
                  </a:lnTo>
                  <a:lnTo>
                    <a:pt x="71" y="67"/>
                  </a:lnTo>
                  <a:lnTo>
                    <a:pt x="69" y="65"/>
                  </a:lnTo>
                  <a:lnTo>
                    <a:pt x="69" y="63"/>
                  </a:lnTo>
                  <a:lnTo>
                    <a:pt x="67" y="63"/>
                  </a:lnTo>
                  <a:lnTo>
                    <a:pt x="67" y="61"/>
                  </a:lnTo>
                  <a:lnTo>
                    <a:pt x="65" y="61"/>
                  </a:lnTo>
                  <a:lnTo>
                    <a:pt x="63" y="61"/>
                  </a:lnTo>
                  <a:lnTo>
                    <a:pt x="63" y="63"/>
                  </a:lnTo>
                  <a:lnTo>
                    <a:pt x="61" y="63"/>
                  </a:lnTo>
                  <a:lnTo>
                    <a:pt x="61" y="61"/>
                  </a:lnTo>
                  <a:lnTo>
                    <a:pt x="60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56" y="63"/>
                  </a:lnTo>
                  <a:lnTo>
                    <a:pt x="56" y="61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3"/>
                  </a:lnTo>
                  <a:lnTo>
                    <a:pt x="50" y="63"/>
                  </a:lnTo>
                  <a:lnTo>
                    <a:pt x="48" y="63"/>
                  </a:lnTo>
                  <a:lnTo>
                    <a:pt x="47" y="63"/>
                  </a:lnTo>
                  <a:lnTo>
                    <a:pt x="47" y="65"/>
                  </a:lnTo>
                  <a:lnTo>
                    <a:pt x="45" y="65"/>
                  </a:lnTo>
                  <a:lnTo>
                    <a:pt x="43" y="65"/>
                  </a:lnTo>
                  <a:lnTo>
                    <a:pt x="41" y="65"/>
                  </a:lnTo>
                  <a:lnTo>
                    <a:pt x="41" y="67"/>
                  </a:lnTo>
                  <a:lnTo>
                    <a:pt x="39" y="67"/>
                  </a:lnTo>
                  <a:lnTo>
                    <a:pt x="39" y="65"/>
                  </a:lnTo>
                  <a:lnTo>
                    <a:pt x="37" y="65"/>
                  </a:lnTo>
                  <a:lnTo>
                    <a:pt x="35" y="65"/>
                  </a:lnTo>
                  <a:lnTo>
                    <a:pt x="35" y="67"/>
                  </a:lnTo>
                  <a:lnTo>
                    <a:pt x="34" y="67"/>
                  </a:lnTo>
                  <a:lnTo>
                    <a:pt x="34" y="65"/>
                  </a:lnTo>
                  <a:lnTo>
                    <a:pt x="32" y="65"/>
                  </a:lnTo>
                  <a:lnTo>
                    <a:pt x="30" y="65"/>
                  </a:lnTo>
                  <a:lnTo>
                    <a:pt x="28" y="65"/>
                  </a:lnTo>
                  <a:lnTo>
                    <a:pt x="28" y="67"/>
                  </a:lnTo>
                  <a:lnTo>
                    <a:pt x="26" y="67"/>
                  </a:lnTo>
                  <a:lnTo>
                    <a:pt x="24" y="65"/>
                  </a:lnTo>
                  <a:lnTo>
                    <a:pt x="23" y="65"/>
                  </a:lnTo>
                  <a:lnTo>
                    <a:pt x="21" y="65"/>
                  </a:lnTo>
                  <a:lnTo>
                    <a:pt x="19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17" y="61"/>
                  </a:lnTo>
                  <a:lnTo>
                    <a:pt x="17" y="59"/>
                  </a:lnTo>
                  <a:lnTo>
                    <a:pt x="15" y="59"/>
                  </a:lnTo>
                  <a:lnTo>
                    <a:pt x="13" y="59"/>
                  </a:lnTo>
                  <a:lnTo>
                    <a:pt x="11" y="59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8" y="57"/>
                  </a:lnTo>
                  <a:lnTo>
                    <a:pt x="6" y="57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6" y="57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10" y="59"/>
                  </a:lnTo>
                  <a:lnTo>
                    <a:pt x="10" y="61"/>
                  </a:lnTo>
                  <a:lnTo>
                    <a:pt x="11" y="61"/>
                  </a:lnTo>
                  <a:lnTo>
                    <a:pt x="11" y="63"/>
                  </a:lnTo>
                  <a:lnTo>
                    <a:pt x="13" y="63"/>
                  </a:lnTo>
                  <a:lnTo>
                    <a:pt x="13" y="65"/>
                  </a:lnTo>
                  <a:lnTo>
                    <a:pt x="13" y="67"/>
                  </a:lnTo>
                  <a:lnTo>
                    <a:pt x="13" y="68"/>
                  </a:lnTo>
                  <a:lnTo>
                    <a:pt x="13" y="70"/>
                  </a:lnTo>
                  <a:lnTo>
                    <a:pt x="13" y="72"/>
                  </a:lnTo>
                  <a:lnTo>
                    <a:pt x="13" y="74"/>
                  </a:lnTo>
                  <a:lnTo>
                    <a:pt x="15" y="74"/>
                  </a:lnTo>
                  <a:lnTo>
                    <a:pt x="13" y="74"/>
                  </a:lnTo>
                  <a:lnTo>
                    <a:pt x="13" y="76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1"/>
                  </a:lnTo>
                  <a:lnTo>
                    <a:pt x="13" y="83"/>
                  </a:lnTo>
                  <a:lnTo>
                    <a:pt x="11" y="83"/>
                  </a:lnTo>
                  <a:lnTo>
                    <a:pt x="11" y="85"/>
                  </a:lnTo>
                  <a:lnTo>
                    <a:pt x="11" y="87"/>
                  </a:lnTo>
                  <a:lnTo>
                    <a:pt x="13" y="87"/>
                  </a:lnTo>
                  <a:lnTo>
                    <a:pt x="13" y="89"/>
                  </a:lnTo>
                  <a:lnTo>
                    <a:pt x="13" y="91"/>
                  </a:lnTo>
                  <a:lnTo>
                    <a:pt x="13" y="92"/>
                  </a:lnTo>
                  <a:lnTo>
                    <a:pt x="15" y="92"/>
                  </a:lnTo>
                  <a:lnTo>
                    <a:pt x="15" y="94"/>
                  </a:lnTo>
                  <a:lnTo>
                    <a:pt x="17" y="94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8"/>
                  </a:lnTo>
                  <a:lnTo>
                    <a:pt x="23" y="98"/>
                  </a:lnTo>
                  <a:lnTo>
                    <a:pt x="23" y="100"/>
                  </a:lnTo>
                  <a:lnTo>
                    <a:pt x="23" y="102"/>
                  </a:lnTo>
                  <a:lnTo>
                    <a:pt x="23" y="104"/>
                  </a:lnTo>
                  <a:lnTo>
                    <a:pt x="23" y="105"/>
                  </a:lnTo>
                  <a:lnTo>
                    <a:pt x="24" y="105"/>
                  </a:lnTo>
                  <a:lnTo>
                    <a:pt x="24" y="107"/>
                  </a:lnTo>
                  <a:lnTo>
                    <a:pt x="23" y="107"/>
                  </a:lnTo>
                  <a:lnTo>
                    <a:pt x="21" y="109"/>
                  </a:lnTo>
                  <a:lnTo>
                    <a:pt x="23" y="109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1" y="113"/>
                  </a:lnTo>
                  <a:lnTo>
                    <a:pt x="23" y="113"/>
                  </a:lnTo>
                  <a:lnTo>
                    <a:pt x="21" y="113"/>
                  </a:lnTo>
                  <a:lnTo>
                    <a:pt x="21" y="115"/>
                  </a:lnTo>
                  <a:lnTo>
                    <a:pt x="19" y="115"/>
                  </a:lnTo>
                  <a:lnTo>
                    <a:pt x="19" y="116"/>
                  </a:lnTo>
                  <a:lnTo>
                    <a:pt x="19" y="118"/>
                  </a:lnTo>
                  <a:lnTo>
                    <a:pt x="19" y="120"/>
                  </a:lnTo>
                  <a:lnTo>
                    <a:pt x="21" y="120"/>
                  </a:lnTo>
                  <a:lnTo>
                    <a:pt x="19" y="120"/>
                  </a:lnTo>
                  <a:lnTo>
                    <a:pt x="21" y="122"/>
                  </a:lnTo>
                  <a:lnTo>
                    <a:pt x="21" y="124"/>
                  </a:lnTo>
                  <a:lnTo>
                    <a:pt x="19" y="124"/>
                  </a:lnTo>
                  <a:lnTo>
                    <a:pt x="19" y="126"/>
                  </a:lnTo>
                  <a:lnTo>
                    <a:pt x="17" y="126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5" y="129"/>
                  </a:lnTo>
                  <a:lnTo>
                    <a:pt x="15" y="131"/>
                  </a:lnTo>
                  <a:lnTo>
                    <a:pt x="15" y="133"/>
                  </a:lnTo>
                  <a:lnTo>
                    <a:pt x="15" y="135"/>
                  </a:lnTo>
                  <a:lnTo>
                    <a:pt x="13" y="135"/>
                  </a:lnTo>
                  <a:lnTo>
                    <a:pt x="13" y="137"/>
                  </a:lnTo>
                  <a:lnTo>
                    <a:pt x="11" y="137"/>
                  </a:lnTo>
                  <a:lnTo>
                    <a:pt x="11" y="139"/>
                  </a:lnTo>
                  <a:lnTo>
                    <a:pt x="10" y="139"/>
                  </a:lnTo>
                  <a:lnTo>
                    <a:pt x="10" y="140"/>
                  </a:lnTo>
                  <a:lnTo>
                    <a:pt x="8" y="140"/>
                  </a:lnTo>
                  <a:lnTo>
                    <a:pt x="8" y="142"/>
                  </a:lnTo>
                  <a:lnTo>
                    <a:pt x="10" y="142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6"/>
                  </a:lnTo>
                  <a:lnTo>
                    <a:pt x="10" y="146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46"/>
                  </a:lnTo>
                  <a:lnTo>
                    <a:pt x="6" y="144"/>
                  </a:lnTo>
                  <a:lnTo>
                    <a:pt x="4" y="144"/>
                  </a:lnTo>
                  <a:lnTo>
                    <a:pt x="4" y="142"/>
                  </a:lnTo>
                  <a:lnTo>
                    <a:pt x="2" y="142"/>
                  </a:lnTo>
                  <a:lnTo>
                    <a:pt x="0" y="142"/>
                  </a:lnTo>
                  <a:lnTo>
                    <a:pt x="2" y="142"/>
                  </a:lnTo>
                  <a:lnTo>
                    <a:pt x="2" y="144"/>
                  </a:lnTo>
                  <a:lnTo>
                    <a:pt x="2" y="146"/>
                  </a:lnTo>
                  <a:lnTo>
                    <a:pt x="2" y="148"/>
                  </a:lnTo>
                  <a:lnTo>
                    <a:pt x="0" y="148"/>
                  </a:lnTo>
                  <a:lnTo>
                    <a:pt x="0" y="150"/>
                  </a:lnTo>
                  <a:lnTo>
                    <a:pt x="2" y="150"/>
                  </a:lnTo>
                  <a:lnTo>
                    <a:pt x="2" y="152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6" y="153"/>
                  </a:lnTo>
                  <a:lnTo>
                    <a:pt x="4" y="153"/>
                  </a:lnTo>
                  <a:lnTo>
                    <a:pt x="6" y="153"/>
                  </a:lnTo>
                  <a:lnTo>
                    <a:pt x="8" y="153"/>
                  </a:lnTo>
                  <a:lnTo>
                    <a:pt x="8" y="155"/>
                  </a:lnTo>
                  <a:lnTo>
                    <a:pt x="10" y="155"/>
                  </a:lnTo>
                  <a:lnTo>
                    <a:pt x="11" y="155"/>
                  </a:lnTo>
                  <a:lnTo>
                    <a:pt x="13" y="155"/>
                  </a:lnTo>
                  <a:lnTo>
                    <a:pt x="13" y="153"/>
                  </a:lnTo>
                  <a:lnTo>
                    <a:pt x="15" y="153"/>
                  </a:lnTo>
                  <a:lnTo>
                    <a:pt x="15" y="155"/>
                  </a:lnTo>
                  <a:lnTo>
                    <a:pt x="17" y="155"/>
                  </a:lnTo>
                  <a:lnTo>
                    <a:pt x="19" y="155"/>
                  </a:lnTo>
                  <a:lnTo>
                    <a:pt x="19" y="157"/>
                  </a:lnTo>
                  <a:lnTo>
                    <a:pt x="19" y="159"/>
                  </a:lnTo>
                  <a:lnTo>
                    <a:pt x="21" y="161"/>
                  </a:lnTo>
                  <a:lnTo>
                    <a:pt x="23" y="163"/>
                  </a:lnTo>
                  <a:lnTo>
                    <a:pt x="23" y="164"/>
                  </a:lnTo>
                  <a:lnTo>
                    <a:pt x="23" y="163"/>
                  </a:lnTo>
                  <a:lnTo>
                    <a:pt x="24" y="163"/>
                  </a:lnTo>
                  <a:lnTo>
                    <a:pt x="26" y="163"/>
                  </a:lnTo>
                  <a:lnTo>
                    <a:pt x="26" y="161"/>
                  </a:lnTo>
                  <a:lnTo>
                    <a:pt x="28" y="161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30" y="161"/>
                  </a:lnTo>
                  <a:lnTo>
                    <a:pt x="30" y="163"/>
                  </a:lnTo>
                  <a:lnTo>
                    <a:pt x="32" y="163"/>
                  </a:lnTo>
                  <a:lnTo>
                    <a:pt x="32" y="161"/>
                  </a:lnTo>
                  <a:lnTo>
                    <a:pt x="34" y="161"/>
                  </a:lnTo>
                  <a:lnTo>
                    <a:pt x="35" y="161"/>
                  </a:lnTo>
                  <a:lnTo>
                    <a:pt x="37" y="161"/>
                  </a:lnTo>
                  <a:lnTo>
                    <a:pt x="39" y="161"/>
                  </a:lnTo>
                  <a:lnTo>
                    <a:pt x="41" y="159"/>
                  </a:lnTo>
                  <a:lnTo>
                    <a:pt x="41" y="161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47" y="159"/>
                  </a:lnTo>
                  <a:lnTo>
                    <a:pt x="48" y="159"/>
                  </a:lnTo>
                  <a:lnTo>
                    <a:pt x="50" y="159"/>
                  </a:lnTo>
                  <a:lnTo>
                    <a:pt x="50" y="157"/>
                  </a:lnTo>
                  <a:lnTo>
                    <a:pt x="52" y="157"/>
                  </a:lnTo>
                  <a:lnTo>
                    <a:pt x="52" y="159"/>
                  </a:lnTo>
                  <a:lnTo>
                    <a:pt x="52" y="161"/>
                  </a:lnTo>
                  <a:lnTo>
                    <a:pt x="54" y="161"/>
                  </a:lnTo>
                  <a:lnTo>
                    <a:pt x="54" y="163"/>
                  </a:lnTo>
                  <a:lnTo>
                    <a:pt x="56" y="163"/>
                  </a:lnTo>
                  <a:lnTo>
                    <a:pt x="58" y="163"/>
                  </a:lnTo>
                  <a:lnTo>
                    <a:pt x="58" y="164"/>
                  </a:lnTo>
                  <a:lnTo>
                    <a:pt x="60" y="164"/>
                  </a:lnTo>
                  <a:lnTo>
                    <a:pt x="61" y="164"/>
                  </a:lnTo>
                  <a:lnTo>
                    <a:pt x="63" y="163"/>
                  </a:lnTo>
                  <a:lnTo>
                    <a:pt x="65" y="163"/>
                  </a:lnTo>
                  <a:lnTo>
                    <a:pt x="67" y="163"/>
                  </a:lnTo>
                  <a:lnTo>
                    <a:pt x="69" y="163"/>
                  </a:lnTo>
                  <a:lnTo>
                    <a:pt x="71" y="163"/>
                  </a:lnTo>
                  <a:lnTo>
                    <a:pt x="71" y="164"/>
                  </a:lnTo>
                  <a:lnTo>
                    <a:pt x="72" y="164"/>
                  </a:lnTo>
                  <a:lnTo>
                    <a:pt x="72" y="166"/>
                  </a:lnTo>
                  <a:lnTo>
                    <a:pt x="74" y="166"/>
                  </a:lnTo>
                  <a:lnTo>
                    <a:pt x="74" y="164"/>
                  </a:lnTo>
                  <a:lnTo>
                    <a:pt x="76" y="164"/>
                  </a:lnTo>
                  <a:lnTo>
                    <a:pt x="78" y="164"/>
                  </a:lnTo>
                  <a:lnTo>
                    <a:pt x="78" y="166"/>
                  </a:lnTo>
                  <a:lnTo>
                    <a:pt x="80" y="166"/>
                  </a:lnTo>
                  <a:lnTo>
                    <a:pt x="82" y="166"/>
                  </a:lnTo>
                  <a:lnTo>
                    <a:pt x="82" y="168"/>
                  </a:lnTo>
                  <a:lnTo>
                    <a:pt x="82" y="170"/>
                  </a:lnTo>
                  <a:lnTo>
                    <a:pt x="80" y="170"/>
                  </a:lnTo>
                  <a:lnTo>
                    <a:pt x="82" y="170"/>
                  </a:lnTo>
                  <a:lnTo>
                    <a:pt x="82" y="172"/>
                  </a:lnTo>
                  <a:lnTo>
                    <a:pt x="82" y="174"/>
                  </a:lnTo>
                  <a:lnTo>
                    <a:pt x="84" y="174"/>
                  </a:lnTo>
                  <a:lnTo>
                    <a:pt x="84" y="176"/>
                  </a:lnTo>
                  <a:lnTo>
                    <a:pt x="84" y="177"/>
                  </a:lnTo>
                  <a:lnTo>
                    <a:pt x="84" y="179"/>
                  </a:lnTo>
                  <a:lnTo>
                    <a:pt x="85" y="179"/>
                  </a:lnTo>
                  <a:lnTo>
                    <a:pt x="85" y="181"/>
                  </a:lnTo>
                  <a:lnTo>
                    <a:pt x="85" y="183"/>
                  </a:lnTo>
                  <a:lnTo>
                    <a:pt x="85" y="185"/>
                  </a:lnTo>
                  <a:lnTo>
                    <a:pt x="85" y="187"/>
                  </a:lnTo>
                  <a:lnTo>
                    <a:pt x="87" y="187"/>
                  </a:lnTo>
                  <a:lnTo>
                    <a:pt x="87" y="188"/>
                  </a:lnTo>
                  <a:lnTo>
                    <a:pt x="89" y="188"/>
                  </a:lnTo>
                  <a:lnTo>
                    <a:pt x="91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5" y="183"/>
                  </a:lnTo>
                  <a:lnTo>
                    <a:pt x="96" y="183"/>
                  </a:lnTo>
                  <a:lnTo>
                    <a:pt x="98" y="183"/>
                  </a:lnTo>
                  <a:lnTo>
                    <a:pt x="98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2" y="187"/>
                  </a:lnTo>
                  <a:lnTo>
                    <a:pt x="104" y="187"/>
                  </a:lnTo>
                  <a:lnTo>
                    <a:pt x="104" y="188"/>
                  </a:lnTo>
                  <a:lnTo>
                    <a:pt x="106" y="188"/>
                  </a:lnTo>
                  <a:lnTo>
                    <a:pt x="106" y="190"/>
                  </a:lnTo>
                  <a:lnTo>
                    <a:pt x="108" y="190"/>
                  </a:lnTo>
                  <a:lnTo>
                    <a:pt x="109" y="190"/>
                  </a:lnTo>
                  <a:lnTo>
                    <a:pt x="111" y="190"/>
                  </a:lnTo>
                  <a:lnTo>
                    <a:pt x="111" y="192"/>
                  </a:lnTo>
                  <a:lnTo>
                    <a:pt x="113" y="192"/>
                  </a:lnTo>
                  <a:lnTo>
                    <a:pt x="113" y="194"/>
                  </a:lnTo>
                  <a:lnTo>
                    <a:pt x="113" y="196"/>
                  </a:lnTo>
                  <a:lnTo>
                    <a:pt x="111" y="196"/>
                  </a:lnTo>
                  <a:lnTo>
                    <a:pt x="113" y="198"/>
                  </a:lnTo>
                  <a:lnTo>
                    <a:pt x="115" y="198"/>
                  </a:lnTo>
                  <a:lnTo>
                    <a:pt x="115" y="200"/>
                  </a:lnTo>
                  <a:lnTo>
                    <a:pt x="113" y="200"/>
                  </a:lnTo>
                  <a:lnTo>
                    <a:pt x="115" y="200"/>
                  </a:lnTo>
                  <a:lnTo>
                    <a:pt x="115" y="201"/>
                  </a:lnTo>
                  <a:lnTo>
                    <a:pt x="115" y="203"/>
                  </a:lnTo>
                  <a:lnTo>
                    <a:pt x="115" y="205"/>
                  </a:lnTo>
                  <a:lnTo>
                    <a:pt x="117" y="205"/>
                  </a:lnTo>
                  <a:lnTo>
                    <a:pt x="119" y="205"/>
                  </a:lnTo>
                  <a:lnTo>
                    <a:pt x="119" y="207"/>
                  </a:lnTo>
                  <a:lnTo>
                    <a:pt x="120" y="209"/>
                  </a:lnTo>
                  <a:lnTo>
                    <a:pt x="120" y="211"/>
                  </a:lnTo>
                  <a:lnTo>
                    <a:pt x="122" y="211"/>
                  </a:lnTo>
                  <a:lnTo>
                    <a:pt x="122" y="212"/>
                  </a:lnTo>
                  <a:lnTo>
                    <a:pt x="120" y="212"/>
                  </a:lnTo>
                  <a:lnTo>
                    <a:pt x="120" y="214"/>
                  </a:lnTo>
                  <a:lnTo>
                    <a:pt x="119" y="214"/>
                  </a:lnTo>
                  <a:lnTo>
                    <a:pt x="117" y="214"/>
                  </a:lnTo>
                  <a:lnTo>
                    <a:pt x="115" y="214"/>
                  </a:lnTo>
                  <a:lnTo>
                    <a:pt x="115" y="216"/>
                  </a:lnTo>
                  <a:lnTo>
                    <a:pt x="113" y="216"/>
                  </a:lnTo>
                  <a:lnTo>
                    <a:pt x="113" y="218"/>
                  </a:lnTo>
                  <a:lnTo>
                    <a:pt x="111" y="218"/>
                  </a:lnTo>
                  <a:lnTo>
                    <a:pt x="111" y="220"/>
                  </a:lnTo>
                  <a:lnTo>
                    <a:pt x="109" y="220"/>
                  </a:lnTo>
                  <a:lnTo>
                    <a:pt x="109" y="222"/>
                  </a:lnTo>
                  <a:lnTo>
                    <a:pt x="108" y="220"/>
                  </a:lnTo>
                  <a:lnTo>
                    <a:pt x="109" y="220"/>
                  </a:lnTo>
                  <a:lnTo>
                    <a:pt x="108" y="218"/>
                  </a:lnTo>
                  <a:lnTo>
                    <a:pt x="108" y="220"/>
                  </a:lnTo>
                  <a:lnTo>
                    <a:pt x="108" y="218"/>
                  </a:lnTo>
                  <a:lnTo>
                    <a:pt x="106" y="218"/>
                  </a:lnTo>
                  <a:lnTo>
                    <a:pt x="106" y="216"/>
                  </a:lnTo>
                  <a:lnTo>
                    <a:pt x="104" y="216"/>
                  </a:lnTo>
                  <a:lnTo>
                    <a:pt x="102" y="216"/>
                  </a:lnTo>
                  <a:lnTo>
                    <a:pt x="100" y="216"/>
                  </a:lnTo>
                  <a:lnTo>
                    <a:pt x="98" y="214"/>
                  </a:lnTo>
                  <a:lnTo>
                    <a:pt x="98" y="216"/>
                  </a:lnTo>
                  <a:lnTo>
                    <a:pt x="98" y="218"/>
                  </a:lnTo>
                  <a:lnTo>
                    <a:pt x="98" y="216"/>
                  </a:lnTo>
                  <a:lnTo>
                    <a:pt x="96" y="216"/>
                  </a:lnTo>
                  <a:lnTo>
                    <a:pt x="96" y="218"/>
                  </a:lnTo>
                  <a:lnTo>
                    <a:pt x="96" y="220"/>
                  </a:lnTo>
                  <a:lnTo>
                    <a:pt x="95" y="220"/>
                  </a:lnTo>
                  <a:lnTo>
                    <a:pt x="96" y="220"/>
                  </a:lnTo>
                  <a:lnTo>
                    <a:pt x="96" y="222"/>
                  </a:lnTo>
                  <a:lnTo>
                    <a:pt x="96" y="224"/>
                  </a:lnTo>
                  <a:lnTo>
                    <a:pt x="95" y="224"/>
                  </a:lnTo>
                  <a:lnTo>
                    <a:pt x="93" y="224"/>
                  </a:lnTo>
                  <a:lnTo>
                    <a:pt x="93" y="225"/>
                  </a:lnTo>
                  <a:lnTo>
                    <a:pt x="91" y="225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89" y="225"/>
                  </a:lnTo>
                  <a:lnTo>
                    <a:pt x="89" y="224"/>
                  </a:lnTo>
                  <a:lnTo>
                    <a:pt x="89" y="225"/>
                  </a:lnTo>
                  <a:lnTo>
                    <a:pt x="87" y="225"/>
                  </a:lnTo>
                  <a:lnTo>
                    <a:pt x="87" y="227"/>
                  </a:lnTo>
                  <a:lnTo>
                    <a:pt x="85" y="227"/>
                  </a:lnTo>
                  <a:lnTo>
                    <a:pt x="84" y="227"/>
                  </a:lnTo>
                  <a:lnTo>
                    <a:pt x="82" y="227"/>
                  </a:lnTo>
                  <a:lnTo>
                    <a:pt x="82" y="229"/>
                  </a:lnTo>
                  <a:lnTo>
                    <a:pt x="80" y="229"/>
                  </a:lnTo>
                  <a:lnTo>
                    <a:pt x="80" y="231"/>
                  </a:lnTo>
                  <a:lnTo>
                    <a:pt x="82" y="231"/>
                  </a:lnTo>
                  <a:lnTo>
                    <a:pt x="82" y="233"/>
                  </a:lnTo>
                  <a:lnTo>
                    <a:pt x="80" y="233"/>
                  </a:lnTo>
                  <a:lnTo>
                    <a:pt x="80" y="235"/>
                  </a:lnTo>
                  <a:lnTo>
                    <a:pt x="80" y="237"/>
                  </a:lnTo>
                  <a:lnTo>
                    <a:pt x="78" y="237"/>
                  </a:lnTo>
                  <a:lnTo>
                    <a:pt x="78" y="238"/>
                  </a:lnTo>
                  <a:lnTo>
                    <a:pt x="76" y="238"/>
                  </a:lnTo>
                  <a:lnTo>
                    <a:pt x="76" y="240"/>
                  </a:lnTo>
                  <a:lnTo>
                    <a:pt x="74" y="240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2" y="240"/>
                  </a:lnTo>
                  <a:lnTo>
                    <a:pt x="72" y="242"/>
                  </a:lnTo>
                  <a:lnTo>
                    <a:pt x="72" y="240"/>
                  </a:lnTo>
                  <a:lnTo>
                    <a:pt x="72" y="242"/>
                  </a:lnTo>
                  <a:lnTo>
                    <a:pt x="71" y="242"/>
                  </a:lnTo>
                  <a:lnTo>
                    <a:pt x="71" y="240"/>
                  </a:lnTo>
                  <a:lnTo>
                    <a:pt x="69" y="240"/>
                  </a:lnTo>
                  <a:lnTo>
                    <a:pt x="69" y="242"/>
                  </a:lnTo>
                  <a:lnTo>
                    <a:pt x="67" y="242"/>
                  </a:lnTo>
                  <a:lnTo>
                    <a:pt x="67" y="244"/>
                  </a:lnTo>
                  <a:lnTo>
                    <a:pt x="65" y="244"/>
                  </a:lnTo>
                  <a:lnTo>
                    <a:pt x="67" y="244"/>
                  </a:lnTo>
                  <a:lnTo>
                    <a:pt x="67" y="246"/>
                  </a:lnTo>
                  <a:lnTo>
                    <a:pt x="65" y="246"/>
                  </a:lnTo>
                  <a:lnTo>
                    <a:pt x="65" y="244"/>
                  </a:lnTo>
                  <a:lnTo>
                    <a:pt x="63" y="244"/>
                  </a:lnTo>
                  <a:lnTo>
                    <a:pt x="61" y="244"/>
                  </a:lnTo>
                  <a:lnTo>
                    <a:pt x="61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2"/>
                  </a:lnTo>
                  <a:lnTo>
                    <a:pt x="58" y="244"/>
                  </a:lnTo>
                  <a:lnTo>
                    <a:pt x="56" y="244"/>
                  </a:lnTo>
                  <a:lnTo>
                    <a:pt x="54" y="244"/>
                  </a:lnTo>
                  <a:lnTo>
                    <a:pt x="54" y="246"/>
                  </a:lnTo>
                  <a:lnTo>
                    <a:pt x="52" y="246"/>
                  </a:lnTo>
                  <a:lnTo>
                    <a:pt x="54" y="248"/>
                  </a:lnTo>
                  <a:lnTo>
                    <a:pt x="52" y="248"/>
                  </a:lnTo>
                  <a:lnTo>
                    <a:pt x="50" y="248"/>
                  </a:lnTo>
                  <a:lnTo>
                    <a:pt x="50" y="249"/>
                  </a:lnTo>
                  <a:lnTo>
                    <a:pt x="48" y="251"/>
                  </a:lnTo>
                  <a:lnTo>
                    <a:pt x="47" y="251"/>
                  </a:lnTo>
                  <a:lnTo>
                    <a:pt x="47" y="253"/>
                  </a:lnTo>
                  <a:lnTo>
                    <a:pt x="45" y="253"/>
                  </a:lnTo>
                  <a:lnTo>
                    <a:pt x="43" y="251"/>
                  </a:lnTo>
                  <a:lnTo>
                    <a:pt x="43" y="253"/>
                  </a:lnTo>
                  <a:lnTo>
                    <a:pt x="45" y="253"/>
                  </a:lnTo>
                  <a:lnTo>
                    <a:pt x="43" y="255"/>
                  </a:lnTo>
                  <a:lnTo>
                    <a:pt x="43" y="253"/>
                  </a:lnTo>
                  <a:lnTo>
                    <a:pt x="43" y="255"/>
                  </a:lnTo>
                  <a:lnTo>
                    <a:pt x="41" y="255"/>
                  </a:lnTo>
                  <a:lnTo>
                    <a:pt x="39" y="255"/>
                  </a:lnTo>
                  <a:lnTo>
                    <a:pt x="39" y="257"/>
                  </a:lnTo>
                  <a:lnTo>
                    <a:pt x="39" y="259"/>
                  </a:lnTo>
                  <a:lnTo>
                    <a:pt x="39" y="257"/>
                  </a:lnTo>
                  <a:lnTo>
                    <a:pt x="37" y="257"/>
                  </a:lnTo>
                  <a:lnTo>
                    <a:pt x="35" y="257"/>
                  </a:lnTo>
                  <a:lnTo>
                    <a:pt x="35" y="259"/>
                  </a:lnTo>
                  <a:lnTo>
                    <a:pt x="35" y="261"/>
                  </a:lnTo>
                  <a:lnTo>
                    <a:pt x="35" y="262"/>
                  </a:lnTo>
                  <a:lnTo>
                    <a:pt x="35" y="264"/>
                  </a:lnTo>
                  <a:lnTo>
                    <a:pt x="34" y="266"/>
                  </a:lnTo>
                  <a:lnTo>
                    <a:pt x="32" y="266"/>
                  </a:lnTo>
                  <a:lnTo>
                    <a:pt x="32" y="268"/>
                  </a:lnTo>
                  <a:lnTo>
                    <a:pt x="30" y="268"/>
                  </a:lnTo>
                  <a:lnTo>
                    <a:pt x="30" y="270"/>
                  </a:lnTo>
                  <a:lnTo>
                    <a:pt x="30" y="268"/>
                  </a:lnTo>
                  <a:lnTo>
                    <a:pt x="28" y="270"/>
                  </a:lnTo>
                  <a:lnTo>
                    <a:pt x="26" y="270"/>
                  </a:lnTo>
                  <a:lnTo>
                    <a:pt x="24" y="270"/>
                  </a:lnTo>
                  <a:lnTo>
                    <a:pt x="23" y="270"/>
                  </a:lnTo>
                  <a:lnTo>
                    <a:pt x="23" y="272"/>
                  </a:lnTo>
                  <a:lnTo>
                    <a:pt x="24" y="272"/>
                  </a:lnTo>
                  <a:lnTo>
                    <a:pt x="24" y="273"/>
                  </a:lnTo>
                  <a:lnTo>
                    <a:pt x="26" y="273"/>
                  </a:lnTo>
                  <a:lnTo>
                    <a:pt x="26" y="275"/>
                  </a:lnTo>
                  <a:lnTo>
                    <a:pt x="28" y="275"/>
                  </a:lnTo>
                  <a:lnTo>
                    <a:pt x="28" y="277"/>
                  </a:lnTo>
                  <a:lnTo>
                    <a:pt x="30" y="277"/>
                  </a:lnTo>
                  <a:lnTo>
                    <a:pt x="30" y="279"/>
                  </a:lnTo>
                  <a:lnTo>
                    <a:pt x="32" y="279"/>
                  </a:lnTo>
                  <a:lnTo>
                    <a:pt x="32" y="281"/>
                  </a:lnTo>
                  <a:lnTo>
                    <a:pt x="34" y="283"/>
                  </a:lnTo>
                  <a:lnTo>
                    <a:pt x="34" y="285"/>
                  </a:lnTo>
                  <a:lnTo>
                    <a:pt x="34" y="286"/>
                  </a:lnTo>
                  <a:lnTo>
                    <a:pt x="34" y="285"/>
                  </a:lnTo>
                  <a:lnTo>
                    <a:pt x="35" y="285"/>
                  </a:lnTo>
                  <a:lnTo>
                    <a:pt x="35" y="286"/>
                  </a:lnTo>
                  <a:lnTo>
                    <a:pt x="37" y="286"/>
                  </a:lnTo>
                  <a:lnTo>
                    <a:pt x="37" y="288"/>
                  </a:lnTo>
                  <a:lnTo>
                    <a:pt x="39" y="288"/>
                  </a:lnTo>
                  <a:lnTo>
                    <a:pt x="41" y="288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5" y="286"/>
                  </a:lnTo>
                  <a:lnTo>
                    <a:pt x="45" y="285"/>
                  </a:lnTo>
                  <a:lnTo>
                    <a:pt x="47" y="285"/>
                  </a:lnTo>
                  <a:lnTo>
                    <a:pt x="48" y="285"/>
                  </a:lnTo>
                  <a:lnTo>
                    <a:pt x="48" y="286"/>
                  </a:lnTo>
                  <a:lnTo>
                    <a:pt x="50" y="286"/>
                  </a:lnTo>
                  <a:lnTo>
                    <a:pt x="52" y="286"/>
                  </a:lnTo>
                  <a:lnTo>
                    <a:pt x="52" y="288"/>
                  </a:lnTo>
                  <a:lnTo>
                    <a:pt x="52" y="290"/>
                  </a:lnTo>
                  <a:lnTo>
                    <a:pt x="54" y="292"/>
                  </a:lnTo>
                  <a:lnTo>
                    <a:pt x="56" y="292"/>
                  </a:lnTo>
                  <a:lnTo>
                    <a:pt x="56" y="294"/>
                  </a:lnTo>
                  <a:lnTo>
                    <a:pt x="54" y="294"/>
                  </a:lnTo>
                  <a:lnTo>
                    <a:pt x="54" y="296"/>
                  </a:lnTo>
                  <a:lnTo>
                    <a:pt x="52" y="296"/>
                  </a:lnTo>
                  <a:lnTo>
                    <a:pt x="54" y="296"/>
                  </a:lnTo>
                  <a:lnTo>
                    <a:pt x="54" y="297"/>
                  </a:lnTo>
                  <a:lnTo>
                    <a:pt x="56" y="297"/>
                  </a:lnTo>
                  <a:lnTo>
                    <a:pt x="56" y="299"/>
                  </a:lnTo>
                  <a:lnTo>
                    <a:pt x="58" y="299"/>
                  </a:lnTo>
                  <a:lnTo>
                    <a:pt x="58" y="297"/>
                  </a:lnTo>
                  <a:lnTo>
                    <a:pt x="58" y="299"/>
                  </a:lnTo>
                  <a:lnTo>
                    <a:pt x="60" y="299"/>
                  </a:lnTo>
                  <a:lnTo>
                    <a:pt x="61" y="299"/>
                  </a:lnTo>
                  <a:lnTo>
                    <a:pt x="61" y="301"/>
                  </a:lnTo>
                  <a:lnTo>
                    <a:pt x="63" y="301"/>
                  </a:lnTo>
                  <a:lnTo>
                    <a:pt x="65" y="301"/>
                  </a:lnTo>
                  <a:lnTo>
                    <a:pt x="67" y="301"/>
                  </a:lnTo>
                  <a:lnTo>
                    <a:pt x="67" y="303"/>
                  </a:lnTo>
                  <a:lnTo>
                    <a:pt x="69" y="303"/>
                  </a:lnTo>
                  <a:lnTo>
                    <a:pt x="71" y="303"/>
                  </a:lnTo>
                  <a:lnTo>
                    <a:pt x="72" y="303"/>
                  </a:lnTo>
                  <a:lnTo>
                    <a:pt x="72" y="301"/>
                  </a:lnTo>
                  <a:lnTo>
                    <a:pt x="74" y="301"/>
                  </a:lnTo>
                  <a:lnTo>
                    <a:pt x="74" y="299"/>
                  </a:lnTo>
                  <a:lnTo>
                    <a:pt x="76" y="299"/>
                  </a:lnTo>
                  <a:lnTo>
                    <a:pt x="76" y="301"/>
                  </a:lnTo>
                  <a:lnTo>
                    <a:pt x="78" y="303"/>
                  </a:lnTo>
                  <a:lnTo>
                    <a:pt x="78" y="305"/>
                  </a:lnTo>
                  <a:lnTo>
                    <a:pt x="78" y="307"/>
                  </a:lnTo>
                  <a:lnTo>
                    <a:pt x="80" y="307"/>
                  </a:lnTo>
                  <a:lnTo>
                    <a:pt x="78" y="307"/>
                  </a:lnTo>
                  <a:lnTo>
                    <a:pt x="78" y="309"/>
                  </a:lnTo>
                  <a:lnTo>
                    <a:pt x="80" y="309"/>
                  </a:lnTo>
                  <a:lnTo>
                    <a:pt x="82" y="309"/>
                  </a:lnTo>
                  <a:lnTo>
                    <a:pt x="80" y="309"/>
                  </a:lnTo>
                  <a:lnTo>
                    <a:pt x="80" y="310"/>
                  </a:lnTo>
                  <a:lnTo>
                    <a:pt x="82" y="310"/>
                  </a:lnTo>
                  <a:lnTo>
                    <a:pt x="84" y="310"/>
                  </a:lnTo>
                  <a:lnTo>
                    <a:pt x="84" y="309"/>
                  </a:lnTo>
                  <a:lnTo>
                    <a:pt x="85" y="310"/>
                  </a:lnTo>
                  <a:lnTo>
                    <a:pt x="85" y="309"/>
                  </a:lnTo>
                  <a:lnTo>
                    <a:pt x="87" y="309"/>
                  </a:lnTo>
                  <a:lnTo>
                    <a:pt x="87" y="310"/>
                  </a:lnTo>
                  <a:lnTo>
                    <a:pt x="89" y="310"/>
                  </a:lnTo>
                  <a:lnTo>
                    <a:pt x="89" y="312"/>
                  </a:lnTo>
                  <a:lnTo>
                    <a:pt x="87" y="312"/>
                  </a:lnTo>
                  <a:lnTo>
                    <a:pt x="89" y="312"/>
                  </a:lnTo>
                  <a:lnTo>
                    <a:pt x="87" y="312"/>
                  </a:lnTo>
                  <a:lnTo>
                    <a:pt x="85" y="314"/>
                  </a:lnTo>
                  <a:lnTo>
                    <a:pt x="87" y="316"/>
                  </a:lnTo>
                  <a:lnTo>
                    <a:pt x="89" y="316"/>
                  </a:lnTo>
                  <a:lnTo>
                    <a:pt x="89" y="318"/>
                  </a:lnTo>
                  <a:lnTo>
                    <a:pt x="89" y="320"/>
                  </a:lnTo>
                  <a:lnTo>
                    <a:pt x="91" y="320"/>
                  </a:lnTo>
                  <a:lnTo>
                    <a:pt x="91" y="321"/>
                  </a:lnTo>
                  <a:lnTo>
                    <a:pt x="89" y="321"/>
                  </a:lnTo>
                  <a:lnTo>
                    <a:pt x="89" y="323"/>
                  </a:lnTo>
                  <a:lnTo>
                    <a:pt x="89" y="325"/>
                  </a:lnTo>
                  <a:lnTo>
                    <a:pt x="91" y="327"/>
                  </a:lnTo>
                  <a:lnTo>
                    <a:pt x="89" y="327"/>
                  </a:lnTo>
                  <a:lnTo>
                    <a:pt x="91" y="327"/>
                  </a:lnTo>
                  <a:lnTo>
                    <a:pt x="91" y="329"/>
                  </a:lnTo>
                  <a:lnTo>
                    <a:pt x="93" y="329"/>
                  </a:lnTo>
                  <a:lnTo>
                    <a:pt x="93" y="331"/>
                  </a:lnTo>
                  <a:lnTo>
                    <a:pt x="95" y="331"/>
                  </a:lnTo>
                  <a:lnTo>
                    <a:pt x="95" y="333"/>
                  </a:lnTo>
                  <a:lnTo>
                    <a:pt x="96" y="333"/>
                  </a:lnTo>
                  <a:lnTo>
                    <a:pt x="98" y="333"/>
                  </a:lnTo>
                  <a:lnTo>
                    <a:pt x="100" y="331"/>
                  </a:lnTo>
                  <a:lnTo>
                    <a:pt x="100" y="333"/>
                  </a:lnTo>
                  <a:lnTo>
                    <a:pt x="102" y="333"/>
                  </a:lnTo>
                  <a:lnTo>
                    <a:pt x="104" y="333"/>
                  </a:lnTo>
                  <a:lnTo>
                    <a:pt x="106" y="333"/>
                  </a:lnTo>
                  <a:lnTo>
                    <a:pt x="108" y="333"/>
                  </a:lnTo>
                  <a:lnTo>
                    <a:pt x="108" y="334"/>
                  </a:lnTo>
                  <a:lnTo>
                    <a:pt x="109" y="334"/>
                  </a:lnTo>
                  <a:lnTo>
                    <a:pt x="109" y="333"/>
                  </a:lnTo>
                  <a:lnTo>
                    <a:pt x="109" y="334"/>
                  </a:lnTo>
                  <a:lnTo>
                    <a:pt x="111" y="334"/>
                  </a:lnTo>
                  <a:lnTo>
                    <a:pt x="109" y="334"/>
                  </a:lnTo>
                  <a:lnTo>
                    <a:pt x="109" y="336"/>
                  </a:lnTo>
                  <a:lnTo>
                    <a:pt x="109" y="338"/>
                  </a:lnTo>
                  <a:lnTo>
                    <a:pt x="111" y="340"/>
                  </a:lnTo>
                  <a:lnTo>
                    <a:pt x="111" y="342"/>
                  </a:lnTo>
                  <a:lnTo>
                    <a:pt x="109" y="342"/>
                  </a:lnTo>
                  <a:lnTo>
                    <a:pt x="109" y="344"/>
                  </a:lnTo>
                  <a:lnTo>
                    <a:pt x="111" y="344"/>
                  </a:lnTo>
                  <a:lnTo>
                    <a:pt x="113" y="344"/>
                  </a:lnTo>
                  <a:lnTo>
                    <a:pt x="115" y="344"/>
                  </a:lnTo>
                  <a:lnTo>
                    <a:pt x="117" y="344"/>
                  </a:lnTo>
                  <a:lnTo>
                    <a:pt x="117" y="342"/>
                  </a:lnTo>
                  <a:lnTo>
                    <a:pt x="117" y="340"/>
                  </a:lnTo>
                  <a:lnTo>
                    <a:pt x="117" y="338"/>
                  </a:lnTo>
                  <a:lnTo>
                    <a:pt x="117" y="336"/>
                  </a:lnTo>
                  <a:lnTo>
                    <a:pt x="117" y="334"/>
                  </a:lnTo>
                  <a:lnTo>
                    <a:pt x="119" y="334"/>
                  </a:lnTo>
                  <a:lnTo>
                    <a:pt x="120" y="334"/>
                  </a:lnTo>
                  <a:lnTo>
                    <a:pt x="122" y="333"/>
                  </a:lnTo>
                  <a:lnTo>
                    <a:pt x="122" y="334"/>
                  </a:lnTo>
                  <a:lnTo>
                    <a:pt x="124" y="334"/>
                  </a:lnTo>
                  <a:lnTo>
                    <a:pt x="126" y="334"/>
                  </a:lnTo>
                  <a:lnTo>
                    <a:pt x="128" y="334"/>
                  </a:lnTo>
                  <a:lnTo>
                    <a:pt x="130" y="334"/>
                  </a:lnTo>
                  <a:lnTo>
                    <a:pt x="130" y="333"/>
                  </a:lnTo>
                  <a:lnTo>
                    <a:pt x="130" y="334"/>
                  </a:lnTo>
                  <a:lnTo>
                    <a:pt x="132" y="334"/>
                  </a:lnTo>
                  <a:lnTo>
                    <a:pt x="133" y="334"/>
                  </a:lnTo>
                  <a:lnTo>
                    <a:pt x="135" y="334"/>
                  </a:lnTo>
                  <a:lnTo>
                    <a:pt x="137" y="334"/>
                  </a:lnTo>
                  <a:lnTo>
                    <a:pt x="139" y="334"/>
                  </a:lnTo>
                  <a:lnTo>
                    <a:pt x="141" y="334"/>
                  </a:lnTo>
                  <a:lnTo>
                    <a:pt x="143" y="334"/>
                  </a:lnTo>
                  <a:lnTo>
                    <a:pt x="143" y="336"/>
                  </a:lnTo>
                  <a:lnTo>
                    <a:pt x="144" y="336"/>
                  </a:lnTo>
                  <a:lnTo>
                    <a:pt x="144" y="338"/>
                  </a:lnTo>
                  <a:lnTo>
                    <a:pt x="146" y="338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5"/>
                  </a:lnTo>
                  <a:lnTo>
                    <a:pt x="144" y="345"/>
                  </a:lnTo>
                  <a:lnTo>
                    <a:pt x="143" y="345"/>
                  </a:lnTo>
                  <a:lnTo>
                    <a:pt x="141" y="347"/>
                  </a:lnTo>
                  <a:lnTo>
                    <a:pt x="141" y="349"/>
                  </a:lnTo>
                  <a:lnTo>
                    <a:pt x="139" y="349"/>
                  </a:lnTo>
                  <a:lnTo>
                    <a:pt x="139" y="351"/>
                  </a:lnTo>
                  <a:lnTo>
                    <a:pt x="141" y="351"/>
                  </a:lnTo>
                  <a:lnTo>
                    <a:pt x="141" y="353"/>
                  </a:lnTo>
                  <a:lnTo>
                    <a:pt x="143" y="353"/>
                  </a:lnTo>
                  <a:lnTo>
                    <a:pt x="143" y="355"/>
                  </a:lnTo>
                  <a:lnTo>
                    <a:pt x="143" y="357"/>
                  </a:lnTo>
                  <a:lnTo>
                    <a:pt x="141" y="357"/>
                  </a:lnTo>
                  <a:lnTo>
                    <a:pt x="141" y="358"/>
                  </a:lnTo>
                  <a:lnTo>
                    <a:pt x="141" y="357"/>
                  </a:lnTo>
                  <a:lnTo>
                    <a:pt x="139" y="358"/>
                  </a:lnTo>
                  <a:lnTo>
                    <a:pt x="139" y="360"/>
                  </a:lnTo>
                  <a:lnTo>
                    <a:pt x="137" y="360"/>
                  </a:lnTo>
                  <a:lnTo>
                    <a:pt x="137" y="362"/>
                  </a:lnTo>
                  <a:lnTo>
                    <a:pt x="137" y="364"/>
                  </a:lnTo>
                  <a:lnTo>
                    <a:pt x="137" y="366"/>
                  </a:lnTo>
                  <a:lnTo>
                    <a:pt x="137" y="368"/>
                  </a:lnTo>
                  <a:lnTo>
                    <a:pt x="137" y="369"/>
                  </a:lnTo>
                  <a:lnTo>
                    <a:pt x="135" y="369"/>
                  </a:lnTo>
                  <a:lnTo>
                    <a:pt x="135" y="371"/>
                  </a:lnTo>
                  <a:lnTo>
                    <a:pt x="137" y="371"/>
                  </a:lnTo>
                  <a:lnTo>
                    <a:pt x="139" y="371"/>
                  </a:lnTo>
                  <a:lnTo>
                    <a:pt x="141" y="371"/>
                  </a:lnTo>
                  <a:lnTo>
                    <a:pt x="141" y="373"/>
                  </a:lnTo>
                  <a:lnTo>
                    <a:pt x="139" y="373"/>
                  </a:lnTo>
                  <a:lnTo>
                    <a:pt x="137" y="375"/>
                  </a:lnTo>
                  <a:lnTo>
                    <a:pt x="137" y="377"/>
                  </a:lnTo>
                  <a:lnTo>
                    <a:pt x="139" y="377"/>
                  </a:lnTo>
                  <a:lnTo>
                    <a:pt x="139" y="379"/>
                  </a:lnTo>
                  <a:lnTo>
                    <a:pt x="137" y="379"/>
                  </a:lnTo>
                  <a:lnTo>
                    <a:pt x="137" y="381"/>
                  </a:lnTo>
                  <a:lnTo>
                    <a:pt x="137" y="382"/>
                  </a:lnTo>
                  <a:lnTo>
                    <a:pt x="135" y="382"/>
                  </a:lnTo>
                  <a:lnTo>
                    <a:pt x="135" y="384"/>
                  </a:lnTo>
                  <a:lnTo>
                    <a:pt x="133" y="384"/>
                  </a:lnTo>
                  <a:lnTo>
                    <a:pt x="132" y="384"/>
                  </a:lnTo>
                  <a:lnTo>
                    <a:pt x="132" y="382"/>
                  </a:lnTo>
                  <a:lnTo>
                    <a:pt x="132" y="384"/>
                  </a:lnTo>
                  <a:lnTo>
                    <a:pt x="132" y="386"/>
                  </a:lnTo>
                  <a:lnTo>
                    <a:pt x="130" y="386"/>
                  </a:lnTo>
                  <a:lnTo>
                    <a:pt x="130" y="388"/>
                  </a:lnTo>
                  <a:lnTo>
                    <a:pt x="128" y="388"/>
                  </a:lnTo>
                  <a:lnTo>
                    <a:pt x="128" y="390"/>
                  </a:lnTo>
                  <a:lnTo>
                    <a:pt x="130" y="390"/>
                  </a:lnTo>
                  <a:lnTo>
                    <a:pt x="130" y="392"/>
                  </a:lnTo>
                  <a:lnTo>
                    <a:pt x="132" y="392"/>
                  </a:lnTo>
                  <a:lnTo>
                    <a:pt x="132" y="393"/>
                  </a:lnTo>
                  <a:lnTo>
                    <a:pt x="130" y="395"/>
                  </a:lnTo>
                  <a:lnTo>
                    <a:pt x="130" y="397"/>
                  </a:lnTo>
                  <a:lnTo>
                    <a:pt x="128" y="397"/>
                  </a:lnTo>
                  <a:lnTo>
                    <a:pt x="126" y="399"/>
                  </a:lnTo>
                  <a:lnTo>
                    <a:pt x="124" y="399"/>
                  </a:lnTo>
                  <a:lnTo>
                    <a:pt x="122" y="399"/>
                  </a:lnTo>
                  <a:lnTo>
                    <a:pt x="122" y="401"/>
                  </a:lnTo>
                  <a:lnTo>
                    <a:pt x="124" y="401"/>
                  </a:lnTo>
                  <a:lnTo>
                    <a:pt x="124" y="403"/>
                  </a:lnTo>
                  <a:lnTo>
                    <a:pt x="126" y="403"/>
                  </a:lnTo>
                  <a:lnTo>
                    <a:pt x="126" y="405"/>
                  </a:lnTo>
                  <a:lnTo>
                    <a:pt x="128" y="406"/>
                  </a:lnTo>
                  <a:lnTo>
                    <a:pt x="130" y="408"/>
                  </a:lnTo>
                  <a:lnTo>
                    <a:pt x="130" y="410"/>
                  </a:lnTo>
                  <a:lnTo>
                    <a:pt x="130" y="412"/>
                  </a:lnTo>
                  <a:lnTo>
                    <a:pt x="130" y="414"/>
                  </a:lnTo>
                  <a:lnTo>
                    <a:pt x="130" y="416"/>
                  </a:lnTo>
                  <a:lnTo>
                    <a:pt x="130" y="417"/>
                  </a:lnTo>
                  <a:lnTo>
                    <a:pt x="130" y="419"/>
                  </a:lnTo>
                  <a:lnTo>
                    <a:pt x="128" y="419"/>
                  </a:lnTo>
                  <a:lnTo>
                    <a:pt x="128" y="421"/>
                  </a:lnTo>
                  <a:lnTo>
                    <a:pt x="126" y="421"/>
                  </a:lnTo>
                  <a:lnTo>
                    <a:pt x="126" y="423"/>
                  </a:lnTo>
                  <a:lnTo>
                    <a:pt x="126" y="425"/>
                  </a:lnTo>
                  <a:lnTo>
                    <a:pt x="124" y="425"/>
                  </a:lnTo>
                  <a:lnTo>
                    <a:pt x="124" y="427"/>
                  </a:lnTo>
                  <a:lnTo>
                    <a:pt x="124" y="429"/>
                  </a:lnTo>
                  <a:lnTo>
                    <a:pt x="124" y="430"/>
                  </a:lnTo>
                  <a:lnTo>
                    <a:pt x="122" y="430"/>
                  </a:lnTo>
                  <a:lnTo>
                    <a:pt x="124" y="432"/>
                  </a:lnTo>
                  <a:lnTo>
                    <a:pt x="124" y="434"/>
                  </a:lnTo>
                  <a:lnTo>
                    <a:pt x="126" y="434"/>
                  </a:lnTo>
                  <a:lnTo>
                    <a:pt x="126" y="436"/>
                  </a:lnTo>
                  <a:lnTo>
                    <a:pt x="126" y="438"/>
                  </a:lnTo>
                  <a:lnTo>
                    <a:pt x="126" y="440"/>
                  </a:lnTo>
                  <a:lnTo>
                    <a:pt x="126" y="441"/>
                  </a:lnTo>
                  <a:lnTo>
                    <a:pt x="128" y="441"/>
                  </a:lnTo>
                  <a:lnTo>
                    <a:pt x="128" y="443"/>
                  </a:lnTo>
                  <a:lnTo>
                    <a:pt x="128" y="445"/>
                  </a:lnTo>
                  <a:lnTo>
                    <a:pt x="128" y="447"/>
                  </a:lnTo>
                  <a:lnTo>
                    <a:pt x="128" y="449"/>
                  </a:lnTo>
                  <a:lnTo>
                    <a:pt x="128" y="451"/>
                  </a:lnTo>
                  <a:lnTo>
                    <a:pt x="128" y="453"/>
                  </a:lnTo>
                  <a:lnTo>
                    <a:pt x="130" y="453"/>
                  </a:lnTo>
                  <a:lnTo>
                    <a:pt x="130" y="454"/>
                  </a:lnTo>
                  <a:lnTo>
                    <a:pt x="132" y="454"/>
                  </a:lnTo>
                  <a:lnTo>
                    <a:pt x="133" y="454"/>
                  </a:lnTo>
                  <a:lnTo>
                    <a:pt x="133" y="456"/>
                  </a:lnTo>
                  <a:lnTo>
                    <a:pt x="132" y="456"/>
                  </a:lnTo>
                  <a:lnTo>
                    <a:pt x="132" y="458"/>
                  </a:lnTo>
                  <a:lnTo>
                    <a:pt x="133" y="458"/>
                  </a:lnTo>
                  <a:lnTo>
                    <a:pt x="133" y="460"/>
                  </a:lnTo>
                  <a:lnTo>
                    <a:pt x="133" y="462"/>
                  </a:lnTo>
                  <a:lnTo>
                    <a:pt x="133" y="464"/>
                  </a:lnTo>
                  <a:lnTo>
                    <a:pt x="132" y="464"/>
                  </a:lnTo>
                  <a:lnTo>
                    <a:pt x="132" y="462"/>
                  </a:lnTo>
                  <a:lnTo>
                    <a:pt x="130" y="462"/>
                  </a:lnTo>
                  <a:lnTo>
                    <a:pt x="130" y="464"/>
                  </a:lnTo>
                  <a:lnTo>
                    <a:pt x="130" y="465"/>
                  </a:lnTo>
                  <a:lnTo>
                    <a:pt x="128" y="465"/>
                  </a:lnTo>
                  <a:lnTo>
                    <a:pt x="128" y="467"/>
                  </a:lnTo>
                  <a:lnTo>
                    <a:pt x="126" y="467"/>
                  </a:lnTo>
                  <a:lnTo>
                    <a:pt x="124" y="467"/>
                  </a:lnTo>
                  <a:lnTo>
                    <a:pt x="122" y="467"/>
                  </a:lnTo>
                  <a:lnTo>
                    <a:pt x="122" y="469"/>
                  </a:lnTo>
                  <a:lnTo>
                    <a:pt x="120" y="469"/>
                  </a:lnTo>
                  <a:lnTo>
                    <a:pt x="119" y="469"/>
                  </a:lnTo>
                  <a:lnTo>
                    <a:pt x="119" y="467"/>
                  </a:lnTo>
                  <a:lnTo>
                    <a:pt x="117" y="467"/>
                  </a:lnTo>
                  <a:lnTo>
                    <a:pt x="117" y="465"/>
                  </a:lnTo>
                  <a:lnTo>
                    <a:pt x="115" y="465"/>
                  </a:lnTo>
                  <a:lnTo>
                    <a:pt x="115" y="464"/>
                  </a:lnTo>
                  <a:lnTo>
                    <a:pt x="113" y="464"/>
                  </a:lnTo>
                  <a:lnTo>
                    <a:pt x="111" y="464"/>
                  </a:lnTo>
                  <a:lnTo>
                    <a:pt x="111" y="465"/>
                  </a:lnTo>
                  <a:lnTo>
                    <a:pt x="111" y="467"/>
                  </a:lnTo>
                  <a:lnTo>
                    <a:pt x="111" y="469"/>
                  </a:lnTo>
                  <a:lnTo>
                    <a:pt x="113" y="471"/>
                  </a:lnTo>
                  <a:lnTo>
                    <a:pt x="113" y="473"/>
                  </a:lnTo>
                  <a:lnTo>
                    <a:pt x="115" y="473"/>
                  </a:lnTo>
                  <a:lnTo>
                    <a:pt x="115" y="475"/>
                  </a:lnTo>
                  <a:lnTo>
                    <a:pt x="115" y="477"/>
                  </a:lnTo>
                  <a:lnTo>
                    <a:pt x="113" y="478"/>
                  </a:lnTo>
                  <a:lnTo>
                    <a:pt x="115" y="478"/>
                  </a:lnTo>
                  <a:lnTo>
                    <a:pt x="113" y="480"/>
                  </a:lnTo>
                  <a:lnTo>
                    <a:pt x="111" y="480"/>
                  </a:lnTo>
                  <a:lnTo>
                    <a:pt x="109" y="480"/>
                  </a:lnTo>
                  <a:lnTo>
                    <a:pt x="108" y="480"/>
                  </a:lnTo>
                  <a:lnTo>
                    <a:pt x="108" y="478"/>
                  </a:lnTo>
                  <a:lnTo>
                    <a:pt x="108" y="480"/>
                  </a:lnTo>
                  <a:lnTo>
                    <a:pt x="106" y="480"/>
                  </a:lnTo>
                  <a:lnTo>
                    <a:pt x="104" y="480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80"/>
                  </a:lnTo>
                  <a:lnTo>
                    <a:pt x="104" y="480"/>
                  </a:lnTo>
                  <a:lnTo>
                    <a:pt x="104" y="482"/>
                  </a:lnTo>
                  <a:lnTo>
                    <a:pt x="102" y="482"/>
                  </a:lnTo>
                  <a:lnTo>
                    <a:pt x="104" y="482"/>
                  </a:lnTo>
                  <a:lnTo>
                    <a:pt x="104" y="484"/>
                  </a:lnTo>
                  <a:lnTo>
                    <a:pt x="106" y="486"/>
                  </a:lnTo>
                  <a:lnTo>
                    <a:pt x="104" y="486"/>
                  </a:lnTo>
                  <a:lnTo>
                    <a:pt x="104" y="488"/>
                  </a:lnTo>
                  <a:lnTo>
                    <a:pt x="104" y="490"/>
                  </a:lnTo>
                  <a:lnTo>
                    <a:pt x="102" y="490"/>
                  </a:lnTo>
                  <a:lnTo>
                    <a:pt x="100" y="490"/>
                  </a:lnTo>
                  <a:lnTo>
                    <a:pt x="98" y="490"/>
                  </a:lnTo>
                  <a:lnTo>
                    <a:pt x="96" y="490"/>
                  </a:lnTo>
                  <a:lnTo>
                    <a:pt x="96" y="491"/>
                  </a:lnTo>
                  <a:lnTo>
                    <a:pt x="95" y="491"/>
                  </a:lnTo>
                  <a:lnTo>
                    <a:pt x="93" y="491"/>
                  </a:lnTo>
                  <a:lnTo>
                    <a:pt x="93" y="493"/>
                  </a:lnTo>
                  <a:lnTo>
                    <a:pt x="95" y="493"/>
                  </a:lnTo>
                  <a:lnTo>
                    <a:pt x="95" y="495"/>
                  </a:lnTo>
                  <a:lnTo>
                    <a:pt x="95" y="497"/>
                  </a:lnTo>
                  <a:lnTo>
                    <a:pt x="95" y="499"/>
                  </a:lnTo>
                  <a:lnTo>
                    <a:pt x="95" y="501"/>
                  </a:lnTo>
                  <a:lnTo>
                    <a:pt x="95" y="502"/>
                  </a:lnTo>
                  <a:lnTo>
                    <a:pt x="93" y="502"/>
                  </a:lnTo>
                  <a:lnTo>
                    <a:pt x="95" y="502"/>
                  </a:lnTo>
                  <a:lnTo>
                    <a:pt x="95" y="504"/>
                  </a:lnTo>
                  <a:lnTo>
                    <a:pt x="93" y="504"/>
                  </a:lnTo>
                  <a:lnTo>
                    <a:pt x="93" y="506"/>
                  </a:lnTo>
                  <a:lnTo>
                    <a:pt x="91" y="508"/>
                  </a:lnTo>
                  <a:lnTo>
                    <a:pt x="91" y="510"/>
                  </a:lnTo>
                  <a:lnTo>
                    <a:pt x="91" y="512"/>
                  </a:lnTo>
                  <a:lnTo>
                    <a:pt x="93" y="514"/>
                  </a:lnTo>
                  <a:lnTo>
                    <a:pt x="95" y="514"/>
                  </a:lnTo>
                  <a:lnTo>
                    <a:pt x="95" y="512"/>
                  </a:lnTo>
                  <a:lnTo>
                    <a:pt x="93" y="512"/>
                  </a:lnTo>
                  <a:lnTo>
                    <a:pt x="95" y="512"/>
                  </a:lnTo>
                  <a:lnTo>
                    <a:pt x="95" y="510"/>
                  </a:lnTo>
                  <a:lnTo>
                    <a:pt x="95" y="508"/>
                  </a:lnTo>
                  <a:lnTo>
                    <a:pt x="96" y="508"/>
                  </a:lnTo>
                  <a:lnTo>
                    <a:pt x="96" y="506"/>
                  </a:lnTo>
                  <a:lnTo>
                    <a:pt x="98" y="506"/>
                  </a:lnTo>
                  <a:lnTo>
                    <a:pt x="100" y="504"/>
                  </a:lnTo>
                  <a:lnTo>
                    <a:pt x="100" y="506"/>
                  </a:lnTo>
                  <a:lnTo>
                    <a:pt x="100" y="508"/>
                  </a:lnTo>
                  <a:lnTo>
                    <a:pt x="102" y="508"/>
                  </a:lnTo>
                  <a:lnTo>
                    <a:pt x="102" y="510"/>
                  </a:lnTo>
                  <a:lnTo>
                    <a:pt x="104" y="510"/>
                  </a:lnTo>
                  <a:lnTo>
                    <a:pt x="106" y="510"/>
                  </a:lnTo>
                  <a:lnTo>
                    <a:pt x="108" y="510"/>
                  </a:lnTo>
                  <a:lnTo>
                    <a:pt x="108" y="508"/>
                  </a:lnTo>
                  <a:lnTo>
                    <a:pt x="106" y="508"/>
                  </a:lnTo>
                  <a:lnTo>
                    <a:pt x="108" y="508"/>
                  </a:lnTo>
                  <a:lnTo>
                    <a:pt x="108" y="506"/>
                  </a:lnTo>
                  <a:lnTo>
                    <a:pt x="109" y="506"/>
                  </a:lnTo>
                  <a:lnTo>
                    <a:pt x="108" y="506"/>
                  </a:lnTo>
                  <a:lnTo>
                    <a:pt x="108" y="504"/>
                  </a:lnTo>
                  <a:lnTo>
                    <a:pt x="108" y="502"/>
                  </a:lnTo>
                  <a:lnTo>
                    <a:pt x="109" y="502"/>
                  </a:lnTo>
                  <a:lnTo>
                    <a:pt x="109" y="501"/>
                  </a:lnTo>
                  <a:lnTo>
                    <a:pt x="111" y="501"/>
                  </a:lnTo>
                  <a:lnTo>
                    <a:pt x="113" y="501"/>
                  </a:lnTo>
                  <a:lnTo>
                    <a:pt x="113" y="502"/>
                  </a:lnTo>
                  <a:lnTo>
                    <a:pt x="113" y="501"/>
                  </a:lnTo>
                  <a:lnTo>
                    <a:pt x="113" y="499"/>
                  </a:lnTo>
                  <a:lnTo>
                    <a:pt x="115" y="499"/>
                  </a:lnTo>
                  <a:lnTo>
                    <a:pt x="115" y="501"/>
                  </a:lnTo>
                  <a:lnTo>
                    <a:pt x="115" y="499"/>
                  </a:lnTo>
                  <a:lnTo>
                    <a:pt x="117" y="499"/>
                  </a:lnTo>
                  <a:lnTo>
                    <a:pt x="117" y="497"/>
                  </a:lnTo>
                  <a:lnTo>
                    <a:pt x="117" y="495"/>
                  </a:lnTo>
                  <a:lnTo>
                    <a:pt x="115" y="495"/>
                  </a:lnTo>
                  <a:lnTo>
                    <a:pt x="117" y="495"/>
                  </a:lnTo>
                  <a:lnTo>
                    <a:pt x="117" y="493"/>
                  </a:lnTo>
                  <a:lnTo>
                    <a:pt x="119" y="493"/>
                  </a:lnTo>
                  <a:lnTo>
                    <a:pt x="119" y="491"/>
                  </a:lnTo>
                  <a:lnTo>
                    <a:pt x="120" y="491"/>
                  </a:lnTo>
                  <a:lnTo>
                    <a:pt x="120" y="490"/>
                  </a:lnTo>
                  <a:lnTo>
                    <a:pt x="120" y="488"/>
                  </a:lnTo>
                  <a:lnTo>
                    <a:pt x="122" y="488"/>
                  </a:lnTo>
                  <a:lnTo>
                    <a:pt x="124" y="488"/>
                  </a:lnTo>
                  <a:lnTo>
                    <a:pt x="126" y="488"/>
                  </a:lnTo>
                  <a:lnTo>
                    <a:pt x="126" y="486"/>
                  </a:lnTo>
                  <a:lnTo>
                    <a:pt x="124" y="486"/>
                  </a:lnTo>
                  <a:lnTo>
                    <a:pt x="126" y="486"/>
                  </a:lnTo>
                  <a:lnTo>
                    <a:pt x="126" y="484"/>
                  </a:lnTo>
                  <a:lnTo>
                    <a:pt x="126" y="486"/>
                  </a:lnTo>
                  <a:lnTo>
                    <a:pt x="126" y="484"/>
                  </a:lnTo>
                  <a:lnTo>
                    <a:pt x="128" y="484"/>
                  </a:lnTo>
                  <a:lnTo>
                    <a:pt x="128" y="482"/>
                  </a:lnTo>
                  <a:lnTo>
                    <a:pt x="130" y="482"/>
                  </a:lnTo>
                  <a:lnTo>
                    <a:pt x="130" y="484"/>
                  </a:lnTo>
                  <a:lnTo>
                    <a:pt x="130" y="486"/>
                  </a:lnTo>
                  <a:lnTo>
                    <a:pt x="132" y="486"/>
                  </a:lnTo>
                  <a:lnTo>
                    <a:pt x="133" y="486"/>
                  </a:lnTo>
                  <a:lnTo>
                    <a:pt x="133" y="488"/>
                  </a:lnTo>
                  <a:lnTo>
                    <a:pt x="133" y="490"/>
                  </a:lnTo>
                  <a:lnTo>
                    <a:pt x="132" y="490"/>
                  </a:lnTo>
                  <a:lnTo>
                    <a:pt x="132" y="491"/>
                  </a:lnTo>
                  <a:lnTo>
                    <a:pt x="133" y="491"/>
                  </a:lnTo>
                  <a:lnTo>
                    <a:pt x="133" y="493"/>
                  </a:lnTo>
                  <a:lnTo>
                    <a:pt x="135" y="493"/>
                  </a:lnTo>
                  <a:lnTo>
                    <a:pt x="137" y="493"/>
                  </a:lnTo>
                  <a:lnTo>
                    <a:pt x="137" y="491"/>
                  </a:lnTo>
                  <a:lnTo>
                    <a:pt x="139" y="491"/>
                  </a:lnTo>
                  <a:lnTo>
                    <a:pt x="141" y="491"/>
                  </a:lnTo>
                  <a:lnTo>
                    <a:pt x="141" y="49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1" name="Freeform 85"/>
            <p:cNvSpPr>
              <a:spLocks/>
            </p:cNvSpPr>
            <p:nvPr/>
          </p:nvSpPr>
          <p:spPr bwMode="auto">
            <a:xfrm>
              <a:off x="2645" y="2761"/>
              <a:ext cx="269" cy="469"/>
            </a:xfrm>
            <a:custGeom>
              <a:avLst/>
              <a:gdLst>
                <a:gd name="T0" fmla="*/ 88 w 269"/>
                <a:gd name="T1" fmla="*/ 21 h 469"/>
                <a:gd name="T2" fmla="*/ 98 w 269"/>
                <a:gd name="T3" fmla="*/ 41 h 469"/>
                <a:gd name="T4" fmla="*/ 92 w 269"/>
                <a:gd name="T5" fmla="*/ 57 h 469"/>
                <a:gd name="T6" fmla="*/ 81 w 269"/>
                <a:gd name="T7" fmla="*/ 59 h 469"/>
                <a:gd name="T8" fmla="*/ 85 w 269"/>
                <a:gd name="T9" fmla="*/ 83 h 469"/>
                <a:gd name="T10" fmla="*/ 85 w 269"/>
                <a:gd name="T11" fmla="*/ 96 h 469"/>
                <a:gd name="T12" fmla="*/ 79 w 269"/>
                <a:gd name="T13" fmla="*/ 115 h 469"/>
                <a:gd name="T14" fmla="*/ 81 w 269"/>
                <a:gd name="T15" fmla="*/ 133 h 469"/>
                <a:gd name="T16" fmla="*/ 61 w 269"/>
                <a:gd name="T17" fmla="*/ 141 h 469"/>
                <a:gd name="T18" fmla="*/ 53 w 269"/>
                <a:gd name="T19" fmla="*/ 157 h 469"/>
                <a:gd name="T20" fmla="*/ 68 w 269"/>
                <a:gd name="T21" fmla="*/ 176 h 469"/>
                <a:gd name="T22" fmla="*/ 64 w 269"/>
                <a:gd name="T23" fmla="*/ 196 h 469"/>
                <a:gd name="T24" fmla="*/ 64 w 269"/>
                <a:gd name="T25" fmla="*/ 214 h 469"/>
                <a:gd name="T26" fmla="*/ 52 w 269"/>
                <a:gd name="T27" fmla="*/ 218 h 469"/>
                <a:gd name="T28" fmla="*/ 35 w 269"/>
                <a:gd name="T29" fmla="*/ 220 h 469"/>
                <a:gd name="T30" fmla="*/ 20 w 269"/>
                <a:gd name="T31" fmla="*/ 216 h 469"/>
                <a:gd name="T32" fmla="*/ 2 w 269"/>
                <a:gd name="T33" fmla="*/ 222 h 469"/>
                <a:gd name="T34" fmla="*/ 7 w 269"/>
                <a:gd name="T35" fmla="*/ 244 h 469"/>
                <a:gd name="T36" fmla="*/ 20 w 269"/>
                <a:gd name="T37" fmla="*/ 259 h 469"/>
                <a:gd name="T38" fmla="*/ 33 w 269"/>
                <a:gd name="T39" fmla="*/ 266 h 469"/>
                <a:gd name="T40" fmla="*/ 48 w 269"/>
                <a:gd name="T41" fmla="*/ 281 h 469"/>
                <a:gd name="T42" fmla="*/ 55 w 269"/>
                <a:gd name="T43" fmla="*/ 301 h 469"/>
                <a:gd name="T44" fmla="*/ 33 w 269"/>
                <a:gd name="T45" fmla="*/ 307 h 469"/>
                <a:gd name="T46" fmla="*/ 33 w 269"/>
                <a:gd name="T47" fmla="*/ 334 h 469"/>
                <a:gd name="T48" fmla="*/ 31 w 269"/>
                <a:gd name="T49" fmla="*/ 362 h 469"/>
                <a:gd name="T50" fmla="*/ 15 w 269"/>
                <a:gd name="T51" fmla="*/ 371 h 469"/>
                <a:gd name="T52" fmla="*/ 9 w 269"/>
                <a:gd name="T53" fmla="*/ 394 h 469"/>
                <a:gd name="T54" fmla="*/ 15 w 269"/>
                <a:gd name="T55" fmla="*/ 414 h 469"/>
                <a:gd name="T56" fmla="*/ 33 w 269"/>
                <a:gd name="T57" fmla="*/ 416 h 469"/>
                <a:gd name="T58" fmla="*/ 55 w 269"/>
                <a:gd name="T59" fmla="*/ 423 h 469"/>
                <a:gd name="T60" fmla="*/ 72 w 269"/>
                <a:gd name="T61" fmla="*/ 421 h 469"/>
                <a:gd name="T62" fmla="*/ 92 w 269"/>
                <a:gd name="T63" fmla="*/ 440 h 469"/>
                <a:gd name="T64" fmla="*/ 111 w 269"/>
                <a:gd name="T65" fmla="*/ 451 h 469"/>
                <a:gd name="T66" fmla="*/ 131 w 269"/>
                <a:gd name="T67" fmla="*/ 464 h 469"/>
                <a:gd name="T68" fmla="*/ 155 w 269"/>
                <a:gd name="T69" fmla="*/ 469 h 469"/>
                <a:gd name="T70" fmla="*/ 172 w 269"/>
                <a:gd name="T71" fmla="*/ 458 h 469"/>
                <a:gd name="T72" fmla="*/ 186 w 269"/>
                <a:gd name="T73" fmla="*/ 449 h 469"/>
                <a:gd name="T74" fmla="*/ 194 w 269"/>
                <a:gd name="T75" fmla="*/ 432 h 469"/>
                <a:gd name="T76" fmla="*/ 197 w 269"/>
                <a:gd name="T77" fmla="*/ 416 h 469"/>
                <a:gd name="T78" fmla="*/ 192 w 269"/>
                <a:gd name="T79" fmla="*/ 395 h 469"/>
                <a:gd name="T80" fmla="*/ 203 w 269"/>
                <a:gd name="T81" fmla="*/ 384 h 469"/>
                <a:gd name="T82" fmla="*/ 203 w 269"/>
                <a:gd name="T83" fmla="*/ 362 h 469"/>
                <a:gd name="T84" fmla="*/ 207 w 269"/>
                <a:gd name="T85" fmla="*/ 342 h 469"/>
                <a:gd name="T86" fmla="*/ 203 w 269"/>
                <a:gd name="T87" fmla="*/ 329 h 469"/>
                <a:gd name="T88" fmla="*/ 196 w 269"/>
                <a:gd name="T89" fmla="*/ 310 h 469"/>
                <a:gd name="T90" fmla="*/ 197 w 269"/>
                <a:gd name="T91" fmla="*/ 296 h 469"/>
                <a:gd name="T92" fmla="*/ 201 w 269"/>
                <a:gd name="T93" fmla="*/ 279 h 469"/>
                <a:gd name="T94" fmla="*/ 212 w 269"/>
                <a:gd name="T95" fmla="*/ 270 h 469"/>
                <a:gd name="T96" fmla="*/ 212 w 269"/>
                <a:gd name="T97" fmla="*/ 250 h 469"/>
                <a:gd name="T98" fmla="*/ 196 w 269"/>
                <a:gd name="T99" fmla="*/ 242 h 469"/>
                <a:gd name="T100" fmla="*/ 186 w 269"/>
                <a:gd name="T101" fmla="*/ 231 h 469"/>
                <a:gd name="T102" fmla="*/ 186 w 269"/>
                <a:gd name="T103" fmla="*/ 214 h 469"/>
                <a:gd name="T104" fmla="*/ 201 w 269"/>
                <a:gd name="T105" fmla="*/ 209 h 469"/>
                <a:gd name="T106" fmla="*/ 220 w 269"/>
                <a:gd name="T107" fmla="*/ 216 h 469"/>
                <a:gd name="T108" fmla="*/ 220 w 269"/>
                <a:gd name="T109" fmla="*/ 198 h 469"/>
                <a:gd name="T110" fmla="*/ 214 w 269"/>
                <a:gd name="T111" fmla="*/ 177 h 469"/>
                <a:gd name="T112" fmla="*/ 227 w 269"/>
                <a:gd name="T113" fmla="*/ 157 h 469"/>
                <a:gd name="T114" fmla="*/ 240 w 269"/>
                <a:gd name="T115" fmla="*/ 150 h 469"/>
                <a:gd name="T116" fmla="*/ 257 w 269"/>
                <a:gd name="T117" fmla="*/ 152 h 469"/>
                <a:gd name="T118" fmla="*/ 268 w 269"/>
                <a:gd name="T119" fmla="*/ 14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9" h="469">
                  <a:moveTo>
                    <a:pt x="85" y="0"/>
                  </a:moveTo>
                  <a:lnTo>
                    <a:pt x="87" y="0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8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11"/>
                  </a:lnTo>
                  <a:lnTo>
                    <a:pt x="90" y="13"/>
                  </a:lnTo>
                  <a:lnTo>
                    <a:pt x="90" y="15"/>
                  </a:lnTo>
                  <a:lnTo>
                    <a:pt x="90" y="17"/>
                  </a:lnTo>
                  <a:lnTo>
                    <a:pt x="90" y="19"/>
                  </a:lnTo>
                  <a:lnTo>
                    <a:pt x="88" y="19"/>
                  </a:lnTo>
                  <a:lnTo>
                    <a:pt x="88" y="21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92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6" y="28"/>
                  </a:lnTo>
                  <a:lnTo>
                    <a:pt x="96" y="30"/>
                  </a:lnTo>
                  <a:lnTo>
                    <a:pt x="96" y="32"/>
                  </a:lnTo>
                  <a:lnTo>
                    <a:pt x="96" y="33"/>
                  </a:lnTo>
                  <a:lnTo>
                    <a:pt x="98" y="35"/>
                  </a:lnTo>
                  <a:lnTo>
                    <a:pt x="98" y="37"/>
                  </a:lnTo>
                  <a:lnTo>
                    <a:pt x="100" y="37"/>
                  </a:lnTo>
                  <a:lnTo>
                    <a:pt x="100" y="39"/>
                  </a:lnTo>
                  <a:lnTo>
                    <a:pt x="98" y="39"/>
                  </a:lnTo>
                  <a:lnTo>
                    <a:pt x="98" y="41"/>
                  </a:lnTo>
                  <a:lnTo>
                    <a:pt x="96" y="41"/>
                  </a:lnTo>
                  <a:lnTo>
                    <a:pt x="94" y="41"/>
                  </a:lnTo>
                  <a:lnTo>
                    <a:pt x="92" y="41"/>
                  </a:lnTo>
                  <a:lnTo>
                    <a:pt x="92" y="43"/>
                  </a:lnTo>
                  <a:lnTo>
                    <a:pt x="90" y="43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90" y="48"/>
                  </a:lnTo>
                  <a:lnTo>
                    <a:pt x="90" y="50"/>
                  </a:lnTo>
                  <a:lnTo>
                    <a:pt x="90" y="52"/>
                  </a:lnTo>
                  <a:lnTo>
                    <a:pt x="90" y="54"/>
                  </a:lnTo>
                  <a:lnTo>
                    <a:pt x="92" y="54"/>
                  </a:lnTo>
                  <a:lnTo>
                    <a:pt x="92" y="56"/>
                  </a:lnTo>
                  <a:lnTo>
                    <a:pt x="90" y="56"/>
                  </a:lnTo>
                  <a:lnTo>
                    <a:pt x="90" y="57"/>
                  </a:lnTo>
                  <a:lnTo>
                    <a:pt x="92" y="57"/>
                  </a:lnTo>
                  <a:lnTo>
                    <a:pt x="94" y="57"/>
                  </a:lnTo>
                  <a:lnTo>
                    <a:pt x="94" y="59"/>
                  </a:lnTo>
                  <a:lnTo>
                    <a:pt x="92" y="59"/>
                  </a:lnTo>
                  <a:lnTo>
                    <a:pt x="90" y="59"/>
                  </a:lnTo>
                  <a:lnTo>
                    <a:pt x="88" y="59"/>
                  </a:lnTo>
                  <a:lnTo>
                    <a:pt x="88" y="57"/>
                  </a:lnTo>
                  <a:lnTo>
                    <a:pt x="87" y="57"/>
                  </a:lnTo>
                  <a:lnTo>
                    <a:pt x="87" y="56"/>
                  </a:lnTo>
                  <a:lnTo>
                    <a:pt x="85" y="56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3" y="52"/>
                  </a:lnTo>
                  <a:lnTo>
                    <a:pt x="81" y="52"/>
                  </a:lnTo>
                  <a:lnTo>
                    <a:pt x="81" y="54"/>
                  </a:lnTo>
                  <a:lnTo>
                    <a:pt x="81" y="56"/>
                  </a:lnTo>
                  <a:lnTo>
                    <a:pt x="81" y="57"/>
                  </a:lnTo>
                  <a:lnTo>
                    <a:pt x="81" y="59"/>
                  </a:lnTo>
                  <a:lnTo>
                    <a:pt x="83" y="61"/>
                  </a:lnTo>
                  <a:lnTo>
                    <a:pt x="81" y="63"/>
                  </a:lnTo>
                  <a:lnTo>
                    <a:pt x="81" y="65"/>
                  </a:lnTo>
                  <a:lnTo>
                    <a:pt x="81" y="67"/>
                  </a:lnTo>
                  <a:lnTo>
                    <a:pt x="79" y="67"/>
                  </a:lnTo>
                  <a:lnTo>
                    <a:pt x="79" y="69"/>
                  </a:lnTo>
                  <a:lnTo>
                    <a:pt x="79" y="70"/>
                  </a:lnTo>
                  <a:lnTo>
                    <a:pt x="79" y="72"/>
                  </a:lnTo>
                  <a:lnTo>
                    <a:pt x="79" y="74"/>
                  </a:lnTo>
                  <a:lnTo>
                    <a:pt x="81" y="74"/>
                  </a:lnTo>
                  <a:lnTo>
                    <a:pt x="83" y="74"/>
                  </a:lnTo>
                  <a:lnTo>
                    <a:pt x="83" y="76"/>
                  </a:lnTo>
                  <a:lnTo>
                    <a:pt x="83" y="78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5" y="81"/>
                  </a:lnTo>
                  <a:lnTo>
                    <a:pt x="85" y="83"/>
                  </a:lnTo>
                  <a:lnTo>
                    <a:pt x="85" y="85"/>
                  </a:lnTo>
                  <a:lnTo>
                    <a:pt x="85" y="87"/>
                  </a:lnTo>
                  <a:lnTo>
                    <a:pt x="85" y="89"/>
                  </a:lnTo>
                  <a:lnTo>
                    <a:pt x="85" y="91"/>
                  </a:lnTo>
                  <a:lnTo>
                    <a:pt x="87" y="91"/>
                  </a:lnTo>
                  <a:lnTo>
                    <a:pt x="88" y="91"/>
                  </a:lnTo>
                  <a:lnTo>
                    <a:pt x="90" y="91"/>
                  </a:lnTo>
                  <a:lnTo>
                    <a:pt x="90" y="93"/>
                  </a:lnTo>
                  <a:lnTo>
                    <a:pt x="92" y="93"/>
                  </a:lnTo>
                  <a:lnTo>
                    <a:pt x="90" y="93"/>
                  </a:lnTo>
                  <a:lnTo>
                    <a:pt x="90" y="94"/>
                  </a:lnTo>
                  <a:lnTo>
                    <a:pt x="90" y="96"/>
                  </a:lnTo>
                  <a:lnTo>
                    <a:pt x="88" y="96"/>
                  </a:lnTo>
                  <a:lnTo>
                    <a:pt x="88" y="94"/>
                  </a:lnTo>
                  <a:lnTo>
                    <a:pt x="87" y="94"/>
                  </a:lnTo>
                  <a:lnTo>
                    <a:pt x="87" y="96"/>
                  </a:lnTo>
                  <a:lnTo>
                    <a:pt x="85" y="96"/>
                  </a:lnTo>
                  <a:lnTo>
                    <a:pt x="85" y="98"/>
                  </a:lnTo>
                  <a:lnTo>
                    <a:pt x="83" y="98"/>
                  </a:lnTo>
                  <a:lnTo>
                    <a:pt x="83" y="100"/>
                  </a:lnTo>
                  <a:lnTo>
                    <a:pt x="81" y="100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79" y="104"/>
                  </a:lnTo>
                  <a:lnTo>
                    <a:pt x="79" y="105"/>
                  </a:lnTo>
                  <a:lnTo>
                    <a:pt x="77" y="105"/>
                  </a:lnTo>
                  <a:lnTo>
                    <a:pt x="77" y="107"/>
                  </a:lnTo>
                  <a:lnTo>
                    <a:pt x="77" y="109"/>
                  </a:lnTo>
                  <a:lnTo>
                    <a:pt x="76" y="111"/>
                  </a:lnTo>
                  <a:lnTo>
                    <a:pt x="76" y="113"/>
                  </a:lnTo>
                  <a:lnTo>
                    <a:pt x="77" y="115"/>
                  </a:lnTo>
                  <a:lnTo>
                    <a:pt x="77" y="113"/>
                  </a:lnTo>
                  <a:lnTo>
                    <a:pt x="79" y="113"/>
                  </a:lnTo>
                  <a:lnTo>
                    <a:pt x="79" y="115"/>
                  </a:lnTo>
                  <a:lnTo>
                    <a:pt x="81" y="115"/>
                  </a:lnTo>
                  <a:lnTo>
                    <a:pt x="81" y="117"/>
                  </a:lnTo>
                  <a:lnTo>
                    <a:pt x="83" y="117"/>
                  </a:lnTo>
                  <a:lnTo>
                    <a:pt x="83" y="118"/>
                  </a:lnTo>
                  <a:lnTo>
                    <a:pt x="85" y="118"/>
                  </a:lnTo>
                  <a:lnTo>
                    <a:pt x="87" y="118"/>
                  </a:lnTo>
                  <a:lnTo>
                    <a:pt x="87" y="120"/>
                  </a:lnTo>
                  <a:lnTo>
                    <a:pt x="87" y="122"/>
                  </a:lnTo>
                  <a:lnTo>
                    <a:pt x="87" y="124"/>
                  </a:lnTo>
                  <a:lnTo>
                    <a:pt x="85" y="124"/>
                  </a:lnTo>
                  <a:lnTo>
                    <a:pt x="83" y="124"/>
                  </a:lnTo>
                  <a:lnTo>
                    <a:pt x="83" y="126"/>
                  </a:lnTo>
                  <a:lnTo>
                    <a:pt x="83" y="128"/>
                  </a:lnTo>
                  <a:lnTo>
                    <a:pt x="83" y="129"/>
                  </a:lnTo>
                  <a:lnTo>
                    <a:pt x="83" y="131"/>
                  </a:lnTo>
                  <a:lnTo>
                    <a:pt x="81" y="131"/>
                  </a:lnTo>
                  <a:lnTo>
                    <a:pt x="81" y="133"/>
                  </a:lnTo>
                  <a:lnTo>
                    <a:pt x="79" y="133"/>
                  </a:lnTo>
                  <a:lnTo>
                    <a:pt x="77" y="133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4" y="133"/>
                  </a:lnTo>
                  <a:lnTo>
                    <a:pt x="74" y="135"/>
                  </a:lnTo>
                  <a:lnTo>
                    <a:pt x="72" y="135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68" y="139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4" y="141"/>
                  </a:lnTo>
                  <a:lnTo>
                    <a:pt x="64" y="139"/>
                  </a:lnTo>
                  <a:lnTo>
                    <a:pt x="63" y="139"/>
                  </a:lnTo>
                  <a:lnTo>
                    <a:pt x="61" y="139"/>
                  </a:lnTo>
                  <a:lnTo>
                    <a:pt x="61" y="141"/>
                  </a:lnTo>
                  <a:lnTo>
                    <a:pt x="59" y="141"/>
                  </a:lnTo>
                  <a:lnTo>
                    <a:pt x="59" y="142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5" y="146"/>
                  </a:lnTo>
                  <a:lnTo>
                    <a:pt x="53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48" y="146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0" y="150"/>
                  </a:lnTo>
                  <a:lnTo>
                    <a:pt x="50" y="152"/>
                  </a:lnTo>
                  <a:lnTo>
                    <a:pt x="50" y="153"/>
                  </a:lnTo>
                  <a:lnTo>
                    <a:pt x="52" y="153"/>
                  </a:lnTo>
                  <a:lnTo>
                    <a:pt x="52" y="155"/>
                  </a:lnTo>
                  <a:lnTo>
                    <a:pt x="53" y="157"/>
                  </a:lnTo>
                  <a:lnTo>
                    <a:pt x="55" y="157"/>
                  </a:lnTo>
                  <a:lnTo>
                    <a:pt x="55" y="159"/>
                  </a:lnTo>
                  <a:lnTo>
                    <a:pt x="55" y="161"/>
                  </a:lnTo>
                  <a:lnTo>
                    <a:pt x="57" y="161"/>
                  </a:lnTo>
                  <a:lnTo>
                    <a:pt x="57" y="163"/>
                  </a:lnTo>
                  <a:lnTo>
                    <a:pt x="59" y="163"/>
                  </a:lnTo>
                  <a:lnTo>
                    <a:pt x="61" y="163"/>
                  </a:lnTo>
                  <a:lnTo>
                    <a:pt x="61" y="165"/>
                  </a:lnTo>
                  <a:lnTo>
                    <a:pt x="63" y="166"/>
                  </a:lnTo>
                  <a:lnTo>
                    <a:pt x="63" y="168"/>
                  </a:lnTo>
                  <a:lnTo>
                    <a:pt x="64" y="168"/>
                  </a:lnTo>
                  <a:lnTo>
                    <a:pt x="66" y="168"/>
                  </a:lnTo>
                  <a:lnTo>
                    <a:pt x="66" y="170"/>
                  </a:lnTo>
                  <a:lnTo>
                    <a:pt x="68" y="170"/>
                  </a:lnTo>
                  <a:lnTo>
                    <a:pt x="68" y="172"/>
                  </a:lnTo>
                  <a:lnTo>
                    <a:pt x="68" y="174"/>
                  </a:lnTo>
                  <a:lnTo>
                    <a:pt x="68" y="176"/>
                  </a:lnTo>
                  <a:lnTo>
                    <a:pt x="68" y="177"/>
                  </a:lnTo>
                  <a:lnTo>
                    <a:pt x="66" y="177"/>
                  </a:lnTo>
                  <a:lnTo>
                    <a:pt x="66" y="179"/>
                  </a:lnTo>
                  <a:lnTo>
                    <a:pt x="64" y="179"/>
                  </a:lnTo>
                  <a:lnTo>
                    <a:pt x="64" y="181"/>
                  </a:lnTo>
                  <a:lnTo>
                    <a:pt x="64" y="183"/>
                  </a:lnTo>
                  <a:lnTo>
                    <a:pt x="63" y="183"/>
                  </a:lnTo>
                  <a:lnTo>
                    <a:pt x="63" y="185"/>
                  </a:lnTo>
                  <a:lnTo>
                    <a:pt x="63" y="187"/>
                  </a:lnTo>
                  <a:lnTo>
                    <a:pt x="63" y="189"/>
                  </a:lnTo>
                  <a:lnTo>
                    <a:pt x="61" y="189"/>
                  </a:lnTo>
                  <a:lnTo>
                    <a:pt x="61" y="190"/>
                  </a:lnTo>
                  <a:lnTo>
                    <a:pt x="63" y="190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4"/>
                  </a:lnTo>
                  <a:lnTo>
                    <a:pt x="64" y="196"/>
                  </a:lnTo>
                  <a:lnTo>
                    <a:pt x="66" y="198"/>
                  </a:lnTo>
                  <a:lnTo>
                    <a:pt x="68" y="198"/>
                  </a:lnTo>
                  <a:lnTo>
                    <a:pt x="68" y="200"/>
                  </a:lnTo>
                  <a:lnTo>
                    <a:pt x="68" y="201"/>
                  </a:lnTo>
                  <a:lnTo>
                    <a:pt x="66" y="201"/>
                  </a:lnTo>
                  <a:lnTo>
                    <a:pt x="66" y="203"/>
                  </a:lnTo>
                  <a:lnTo>
                    <a:pt x="66" y="205"/>
                  </a:lnTo>
                  <a:lnTo>
                    <a:pt x="66" y="207"/>
                  </a:lnTo>
                  <a:lnTo>
                    <a:pt x="66" y="209"/>
                  </a:lnTo>
                  <a:lnTo>
                    <a:pt x="68" y="209"/>
                  </a:lnTo>
                  <a:lnTo>
                    <a:pt x="66" y="209"/>
                  </a:lnTo>
                  <a:lnTo>
                    <a:pt x="66" y="211"/>
                  </a:lnTo>
                  <a:lnTo>
                    <a:pt x="64" y="211"/>
                  </a:lnTo>
                  <a:lnTo>
                    <a:pt x="63" y="211"/>
                  </a:lnTo>
                  <a:lnTo>
                    <a:pt x="63" y="213"/>
                  </a:lnTo>
                  <a:lnTo>
                    <a:pt x="63" y="214"/>
                  </a:lnTo>
                  <a:lnTo>
                    <a:pt x="64" y="214"/>
                  </a:lnTo>
                  <a:lnTo>
                    <a:pt x="64" y="216"/>
                  </a:lnTo>
                  <a:lnTo>
                    <a:pt x="66" y="216"/>
                  </a:lnTo>
                  <a:lnTo>
                    <a:pt x="66" y="218"/>
                  </a:lnTo>
                  <a:lnTo>
                    <a:pt x="66" y="220"/>
                  </a:lnTo>
                  <a:lnTo>
                    <a:pt x="66" y="222"/>
                  </a:lnTo>
                  <a:lnTo>
                    <a:pt x="64" y="222"/>
                  </a:lnTo>
                  <a:lnTo>
                    <a:pt x="63" y="222"/>
                  </a:lnTo>
                  <a:lnTo>
                    <a:pt x="61" y="222"/>
                  </a:lnTo>
                  <a:lnTo>
                    <a:pt x="59" y="222"/>
                  </a:lnTo>
                  <a:lnTo>
                    <a:pt x="59" y="220"/>
                  </a:lnTo>
                  <a:lnTo>
                    <a:pt x="57" y="220"/>
                  </a:lnTo>
                  <a:lnTo>
                    <a:pt x="55" y="220"/>
                  </a:lnTo>
                  <a:lnTo>
                    <a:pt x="55" y="218"/>
                  </a:lnTo>
                  <a:lnTo>
                    <a:pt x="55" y="216"/>
                  </a:lnTo>
                  <a:lnTo>
                    <a:pt x="53" y="216"/>
                  </a:lnTo>
                  <a:lnTo>
                    <a:pt x="52" y="216"/>
                  </a:lnTo>
                  <a:lnTo>
                    <a:pt x="52" y="218"/>
                  </a:lnTo>
                  <a:lnTo>
                    <a:pt x="52" y="216"/>
                  </a:lnTo>
                  <a:lnTo>
                    <a:pt x="50" y="216"/>
                  </a:lnTo>
                  <a:lnTo>
                    <a:pt x="48" y="216"/>
                  </a:lnTo>
                  <a:lnTo>
                    <a:pt x="48" y="218"/>
                  </a:lnTo>
                  <a:lnTo>
                    <a:pt x="50" y="218"/>
                  </a:lnTo>
                  <a:lnTo>
                    <a:pt x="50" y="220"/>
                  </a:lnTo>
                  <a:lnTo>
                    <a:pt x="48" y="220"/>
                  </a:lnTo>
                  <a:lnTo>
                    <a:pt x="48" y="222"/>
                  </a:lnTo>
                  <a:lnTo>
                    <a:pt x="46" y="222"/>
                  </a:lnTo>
                  <a:lnTo>
                    <a:pt x="46" y="224"/>
                  </a:lnTo>
                  <a:lnTo>
                    <a:pt x="44" y="224"/>
                  </a:lnTo>
                  <a:lnTo>
                    <a:pt x="42" y="224"/>
                  </a:lnTo>
                  <a:lnTo>
                    <a:pt x="40" y="222"/>
                  </a:lnTo>
                  <a:lnTo>
                    <a:pt x="39" y="222"/>
                  </a:lnTo>
                  <a:lnTo>
                    <a:pt x="37" y="222"/>
                  </a:lnTo>
                  <a:lnTo>
                    <a:pt x="37" y="220"/>
                  </a:lnTo>
                  <a:lnTo>
                    <a:pt x="35" y="220"/>
                  </a:lnTo>
                  <a:lnTo>
                    <a:pt x="35" y="218"/>
                  </a:lnTo>
                  <a:lnTo>
                    <a:pt x="35" y="216"/>
                  </a:lnTo>
                  <a:lnTo>
                    <a:pt x="35" y="214"/>
                  </a:lnTo>
                  <a:lnTo>
                    <a:pt x="33" y="213"/>
                  </a:lnTo>
                  <a:lnTo>
                    <a:pt x="33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29" y="209"/>
                  </a:lnTo>
                  <a:lnTo>
                    <a:pt x="28" y="209"/>
                  </a:lnTo>
                  <a:lnTo>
                    <a:pt x="28" y="211"/>
                  </a:lnTo>
                  <a:lnTo>
                    <a:pt x="26" y="211"/>
                  </a:lnTo>
                  <a:lnTo>
                    <a:pt x="24" y="211"/>
                  </a:lnTo>
                  <a:lnTo>
                    <a:pt x="24" y="213"/>
                  </a:lnTo>
                  <a:lnTo>
                    <a:pt x="24" y="214"/>
                  </a:lnTo>
                  <a:lnTo>
                    <a:pt x="22" y="214"/>
                  </a:lnTo>
                  <a:lnTo>
                    <a:pt x="22" y="216"/>
                  </a:lnTo>
                  <a:lnTo>
                    <a:pt x="20" y="216"/>
                  </a:lnTo>
                  <a:lnTo>
                    <a:pt x="18" y="216"/>
                  </a:lnTo>
                  <a:lnTo>
                    <a:pt x="16" y="218"/>
                  </a:lnTo>
                  <a:lnTo>
                    <a:pt x="15" y="218"/>
                  </a:lnTo>
                  <a:lnTo>
                    <a:pt x="15" y="216"/>
                  </a:lnTo>
                  <a:lnTo>
                    <a:pt x="13" y="216"/>
                  </a:lnTo>
                  <a:lnTo>
                    <a:pt x="11" y="216"/>
                  </a:lnTo>
                  <a:lnTo>
                    <a:pt x="11" y="214"/>
                  </a:lnTo>
                  <a:lnTo>
                    <a:pt x="9" y="214"/>
                  </a:lnTo>
                  <a:lnTo>
                    <a:pt x="7" y="214"/>
                  </a:lnTo>
                  <a:lnTo>
                    <a:pt x="5" y="214"/>
                  </a:lnTo>
                  <a:lnTo>
                    <a:pt x="4" y="214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8"/>
                  </a:lnTo>
                  <a:lnTo>
                    <a:pt x="0" y="220"/>
                  </a:lnTo>
                  <a:lnTo>
                    <a:pt x="0" y="222"/>
                  </a:lnTo>
                  <a:lnTo>
                    <a:pt x="2" y="222"/>
                  </a:lnTo>
                  <a:lnTo>
                    <a:pt x="4" y="224"/>
                  </a:lnTo>
                  <a:lnTo>
                    <a:pt x="4" y="226"/>
                  </a:lnTo>
                  <a:lnTo>
                    <a:pt x="4" y="227"/>
                  </a:lnTo>
                  <a:lnTo>
                    <a:pt x="5" y="227"/>
                  </a:lnTo>
                  <a:lnTo>
                    <a:pt x="5" y="229"/>
                  </a:lnTo>
                  <a:lnTo>
                    <a:pt x="5" y="231"/>
                  </a:lnTo>
                  <a:lnTo>
                    <a:pt x="7" y="231"/>
                  </a:lnTo>
                  <a:lnTo>
                    <a:pt x="7" y="233"/>
                  </a:lnTo>
                  <a:lnTo>
                    <a:pt x="5" y="235"/>
                  </a:lnTo>
                  <a:lnTo>
                    <a:pt x="7" y="237"/>
                  </a:lnTo>
                  <a:lnTo>
                    <a:pt x="9" y="237"/>
                  </a:lnTo>
                  <a:lnTo>
                    <a:pt x="7" y="237"/>
                  </a:lnTo>
                  <a:lnTo>
                    <a:pt x="7" y="238"/>
                  </a:lnTo>
                  <a:lnTo>
                    <a:pt x="7" y="240"/>
                  </a:lnTo>
                  <a:lnTo>
                    <a:pt x="7" y="242"/>
                  </a:lnTo>
                  <a:lnTo>
                    <a:pt x="5" y="242"/>
                  </a:lnTo>
                  <a:lnTo>
                    <a:pt x="7" y="244"/>
                  </a:lnTo>
                  <a:lnTo>
                    <a:pt x="7" y="246"/>
                  </a:lnTo>
                  <a:lnTo>
                    <a:pt x="5" y="246"/>
                  </a:lnTo>
                  <a:lnTo>
                    <a:pt x="5" y="248"/>
                  </a:lnTo>
                  <a:lnTo>
                    <a:pt x="7" y="248"/>
                  </a:lnTo>
                  <a:lnTo>
                    <a:pt x="7" y="250"/>
                  </a:lnTo>
                  <a:lnTo>
                    <a:pt x="7" y="251"/>
                  </a:lnTo>
                  <a:lnTo>
                    <a:pt x="9" y="251"/>
                  </a:lnTo>
                  <a:lnTo>
                    <a:pt x="9" y="253"/>
                  </a:lnTo>
                  <a:lnTo>
                    <a:pt x="9" y="255"/>
                  </a:lnTo>
                  <a:lnTo>
                    <a:pt x="11" y="255"/>
                  </a:lnTo>
                  <a:lnTo>
                    <a:pt x="13" y="255"/>
                  </a:lnTo>
                  <a:lnTo>
                    <a:pt x="13" y="257"/>
                  </a:lnTo>
                  <a:lnTo>
                    <a:pt x="15" y="257"/>
                  </a:lnTo>
                  <a:lnTo>
                    <a:pt x="16" y="257"/>
                  </a:lnTo>
                  <a:lnTo>
                    <a:pt x="18" y="257"/>
                  </a:lnTo>
                  <a:lnTo>
                    <a:pt x="18" y="259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2" y="261"/>
                  </a:lnTo>
                  <a:lnTo>
                    <a:pt x="22" y="262"/>
                  </a:lnTo>
                  <a:lnTo>
                    <a:pt x="24" y="262"/>
                  </a:lnTo>
                  <a:lnTo>
                    <a:pt x="24" y="264"/>
                  </a:lnTo>
                  <a:lnTo>
                    <a:pt x="26" y="266"/>
                  </a:lnTo>
                  <a:lnTo>
                    <a:pt x="26" y="268"/>
                  </a:lnTo>
                  <a:lnTo>
                    <a:pt x="26" y="270"/>
                  </a:lnTo>
                  <a:lnTo>
                    <a:pt x="28" y="270"/>
                  </a:lnTo>
                  <a:lnTo>
                    <a:pt x="28" y="268"/>
                  </a:lnTo>
                  <a:lnTo>
                    <a:pt x="29" y="268"/>
                  </a:lnTo>
                  <a:lnTo>
                    <a:pt x="29" y="266"/>
                  </a:lnTo>
                  <a:lnTo>
                    <a:pt x="31" y="266"/>
                  </a:lnTo>
                  <a:lnTo>
                    <a:pt x="31" y="264"/>
                  </a:lnTo>
                  <a:lnTo>
                    <a:pt x="33" y="264"/>
                  </a:lnTo>
                  <a:lnTo>
                    <a:pt x="35" y="266"/>
                  </a:lnTo>
                  <a:lnTo>
                    <a:pt x="33" y="266"/>
                  </a:lnTo>
                  <a:lnTo>
                    <a:pt x="33" y="268"/>
                  </a:lnTo>
                  <a:lnTo>
                    <a:pt x="35" y="268"/>
                  </a:lnTo>
                  <a:lnTo>
                    <a:pt x="35" y="270"/>
                  </a:lnTo>
                  <a:lnTo>
                    <a:pt x="37" y="270"/>
                  </a:lnTo>
                  <a:lnTo>
                    <a:pt x="37" y="268"/>
                  </a:lnTo>
                  <a:lnTo>
                    <a:pt x="39" y="268"/>
                  </a:lnTo>
                  <a:lnTo>
                    <a:pt x="40" y="268"/>
                  </a:lnTo>
                  <a:lnTo>
                    <a:pt x="40" y="270"/>
                  </a:lnTo>
                  <a:lnTo>
                    <a:pt x="42" y="270"/>
                  </a:lnTo>
                  <a:lnTo>
                    <a:pt x="42" y="272"/>
                  </a:lnTo>
                  <a:lnTo>
                    <a:pt x="44" y="274"/>
                  </a:lnTo>
                  <a:lnTo>
                    <a:pt x="44" y="275"/>
                  </a:lnTo>
                  <a:lnTo>
                    <a:pt x="46" y="275"/>
                  </a:lnTo>
                  <a:lnTo>
                    <a:pt x="46" y="277"/>
                  </a:lnTo>
                  <a:lnTo>
                    <a:pt x="46" y="279"/>
                  </a:lnTo>
                  <a:lnTo>
                    <a:pt x="46" y="281"/>
                  </a:lnTo>
                  <a:lnTo>
                    <a:pt x="48" y="281"/>
                  </a:lnTo>
                  <a:lnTo>
                    <a:pt x="48" y="283"/>
                  </a:lnTo>
                  <a:lnTo>
                    <a:pt x="48" y="285"/>
                  </a:lnTo>
                  <a:lnTo>
                    <a:pt x="46" y="286"/>
                  </a:lnTo>
                  <a:lnTo>
                    <a:pt x="46" y="288"/>
                  </a:lnTo>
                  <a:lnTo>
                    <a:pt x="48" y="290"/>
                  </a:lnTo>
                  <a:lnTo>
                    <a:pt x="50" y="290"/>
                  </a:lnTo>
                  <a:lnTo>
                    <a:pt x="50" y="292"/>
                  </a:lnTo>
                  <a:lnTo>
                    <a:pt x="52" y="294"/>
                  </a:lnTo>
                  <a:lnTo>
                    <a:pt x="53" y="294"/>
                  </a:lnTo>
                  <a:lnTo>
                    <a:pt x="53" y="296"/>
                  </a:lnTo>
                  <a:lnTo>
                    <a:pt x="55" y="296"/>
                  </a:lnTo>
                  <a:lnTo>
                    <a:pt x="57" y="296"/>
                  </a:lnTo>
                  <a:lnTo>
                    <a:pt x="55" y="298"/>
                  </a:lnTo>
                  <a:lnTo>
                    <a:pt x="57" y="298"/>
                  </a:lnTo>
                  <a:lnTo>
                    <a:pt x="57" y="299"/>
                  </a:lnTo>
                  <a:lnTo>
                    <a:pt x="57" y="301"/>
                  </a:lnTo>
                  <a:lnTo>
                    <a:pt x="55" y="301"/>
                  </a:lnTo>
                  <a:lnTo>
                    <a:pt x="53" y="301"/>
                  </a:lnTo>
                  <a:lnTo>
                    <a:pt x="53" y="303"/>
                  </a:lnTo>
                  <a:lnTo>
                    <a:pt x="52" y="303"/>
                  </a:lnTo>
                  <a:lnTo>
                    <a:pt x="52" y="305"/>
                  </a:lnTo>
                  <a:lnTo>
                    <a:pt x="52" y="307"/>
                  </a:lnTo>
                  <a:lnTo>
                    <a:pt x="50" y="309"/>
                  </a:lnTo>
                  <a:lnTo>
                    <a:pt x="48" y="309"/>
                  </a:lnTo>
                  <a:lnTo>
                    <a:pt x="46" y="309"/>
                  </a:lnTo>
                  <a:lnTo>
                    <a:pt x="44" y="309"/>
                  </a:lnTo>
                  <a:lnTo>
                    <a:pt x="42" y="309"/>
                  </a:lnTo>
                  <a:lnTo>
                    <a:pt x="40" y="310"/>
                  </a:lnTo>
                  <a:lnTo>
                    <a:pt x="40" y="309"/>
                  </a:lnTo>
                  <a:lnTo>
                    <a:pt x="39" y="309"/>
                  </a:lnTo>
                  <a:lnTo>
                    <a:pt x="37" y="309"/>
                  </a:lnTo>
                  <a:lnTo>
                    <a:pt x="35" y="309"/>
                  </a:lnTo>
                  <a:lnTo>
                    <a:pt x="35" y="307"/>
                  </a:lnTo>
                  <a:lnTo>
                    <a:pt x="33" y="307"/>
                  </a:lnTo>
                  <a:lnTo>
                    <a:pt x="33" y="309"/>
                  </a:lnTo>
                  <a:lnTo>
                    <a:pt x="31" y="309"/>
                  </a:lnTo>
                  <a:lnTo>
                    <a:pt x="31" y="310"/>
                  </a:lnTo>
                  <a:lnTo>
                    <a:pt x="31" y="312"/>
                  </a:lnTo>
                  <a:lnTo>
                    <a:pt x="31" y="314"/>
                  </a:lnTo>
                  <a:lnTo>
                    <a:pt x="31" y="316"/>
                  </a:lnTo>
                  <a:lnTo>
                    <a:pt x="31" y="318"/>
                  </a:lnTo>
                  <a:lnTo>
                    <a:pt x="31" y="320"/>
                  </a:lnTo>
                  <a:lnTo>
                    <a:pt x="31" y="322"/>
                  </a:lnTo>
                  <a:lnTo>
                    <a:pt x="31" y="323"/>
                  </a:lnTo>
                  <a:lnTo>
                    <a:pt x="31" y="325"/>
                  </a:lnTo>
                  <a:lnTo>
                    <a:pt x="33" y="325"/>
                  </a:lnTo>
                  <a:lnTo>
                    <a:pt x="33" y="327"/>
                  </a:lnTo>
                  <a:lnTo>
                    <a:pt x="33" y="329"/>
                  </a:lnTo>
                  <a:lnTo>
                    <a:pt x="33" y="331"/>
                  </a:lnTo>
                  <a:lnTo>
                    <a:pt x="33" y="333"/>
                  </a:lnTo>
                  <a:lnTo>
                    <a:pt x="33" y="334"/>
                  </a:lnTo>
                  <a:lnTo>
                    <a:pt x="33" y="336"/>
                  </a:lnTo>
                  <a:lnTo>
                    <a:pt x="33" y="338"/>
                  </a:lnTo>
                  <a:lnTo>
                    <a:pt x="33" y="340"/>
                  </a:lnTo>
                  <a:lnTo>
                    <a:pt x="31" y="340"/>
                  </a:lnTo>
                  <a:lnTo>
                    <a:pt x="31" y="342"/>
                  </a:lnTo>
                  <a:lnTo>
                    <a:pt x="31" y="344"/>
                  </a:lnTo>
                  <a:lnTo>
                    <a:pt x="31" y="346"/>
                  </a:lnTo>
                  <a:lnTo>
                    <a:pt x="33" y="347"/>
                  </a:lnTo>
                  <a:lnTo>
                    <a:pt x="33" y="349"/>
                  </a:lnTo>
                  <a:lnTo>
                    <a:pt x="31" y="349"/>
                  </a:lnTo>
                  <a:lnTo>
                    <a:pt x="31" y="351"/>
                  </a:lnTo>
                  <a:lnTo>
                    <a:pt x="31" y="353"/>
                  </a:lnTo>
                  <a:lnTo>
                    <a:pt x="31" y="355"/>
                  </a:lnTo>
                  <a:lnTo>
                    <a:pt x="31" y="357"/>
                  </a:lnTo>
                  <a:lnTo>
                    <a:pt x="31" y="358"/>
                  </a:lnTo>
                  <a:lnTo>
                    <a:pt x="31" y="360"/>
                  </a:lnTo>
                  <a:lnTo>
                    <a:pt x="31" y="362"/>
                  </a:lnTo>
                  <a:lnTo>
                    <a:pt x="29" y="362"/>
                  </a:lnTo>
                  <a:lnTo>
                    <a:pt x="29" y="364"/>
                  </a:lnTo>
                  <a:lnTo>
                    <a:pt x="29" y="366"/>
                  </a:lnTo>
                  <a:lnTo>
                    <a:pt x="29" y="368"/>
                  </a:lnTo>
                  <a:lnTo>
                    <a:pt x="29" y="370"/>
                  </a:lnTo>
                  <a:lnTo>
                    <a:pt x="28" y="370"/>
                  </a:lnTo>
                  <a:lnTo>
                    <a:pt x="26" y="370"/>
                  </a:lnTo>
                  <a:lnTo>
                    <a:pt x="24" y="368"/>
                  </a:lnTo>
                  <a:lnTo>
                    <a:pt x="22" y="368"/>
                  </a:lnTo>
                  <a:lnTo>
                    <a:pt x="20" y="368"/>
                  </a:lnTo>
                  <a:lnTo>
                    <a:pt x="20" y="366"/>
                  </a:lnTo>
                  <a:lnTo>
                    <a:pt x="18" y="366"/>
                  </a:lnTo>
                  <a:lnTo>
                    <a:pt x="16" y="366"/>
                  </a:lnTo>
                  <a:lnTo>
                    <a:pt x="16" y="368"/>
                  </a:lnTo>
                  <a:lnTo>
                    <a:pt x="15" y="368"/>
                  </a:lnTo>
                  <a:lnTo>
                    <a:pt x="15" y="370"/>
                  </a:lnTo>
                  <a:lnTo>
                    <a:pt x="15" y="371"/>
                  </a:lnTo>
                  <a:lnTo>
                    <a:pt x="15" y="373"/>
                  </a:lnTo>
                  <a:lnTo>
                    <a:pt x="15" y="375"/>
                  </a:lnTo>
                  <a:lnTo>
                    <a:pt x="15" y="377"/>
                  </a:lnTo>
                  <a:lnTo>
                    <a:pt x="13" y="377"/>
                  </a:lnTo>
                  <a:lnTo>
                    <a:pt x="13" y="379"/>
                  </a:lnTo>
                  <a:lnTo>
                    <a:pt x="11" y="381"/>
                  </a:lnTo>
                  <a:lnTo>
                    <a:pt x="9" y="382"/>
                  </a:lnTo>
                  <a:lnTo>
                    <a:pt x="9" y="384"/>
                  </a:lnTo>
                  <a:lnTo>
                    <a:pt x="7" y="384"/>
                  </a:lnTo>
                  <a:lnTo>
                    <a:pt x="7" y="386"/>
                  </a:lnTo>
                  <a:lnTo>
                    <a:pt x="7" y="388"/>
                  </a:lnTo>
                  <a:lnTo>
                    <a:pt x="9" y="388"/>
                  </a:lnTo>
                  <a:lnTo>
                    <a:pt x="9" y="390"/>
                  </a:lnTo>
                  <a:lnTo>
                    <a:pt x="11" y="390"/>
                  </a:lnTo>
                  <a:lnTo>
                    <a:pt x="11" y="392"/>
                  </a:lnTo>
                  <a:lnTo>
                    <a:pt x="11" y="394"/>
                  </a:lnTo>
                  <a:lnTo>
                    <a:pt x="9" y="394"/>
                  </a:lnTo>
                  <a:lnTo>
                    <a:pt x="9" y="395"/>
                  </a:lnTo>
                  <a:lnTo>
                    <a:pt x="9" y="397"/>
                  </a:lnTo>
                  <a:lnTo>
                    <a:pt x="9" y="399"/>
                  </a:lnTo>
                  <a:lnTo>
                    <a:pt x="9" y="401"/>
                  </a:lnTo>
                  <a:lnTo>
                    <a:pt x="11" y="401"/>
                  </a:lnTo>
                  <a:lnTo>
                    <a:pt x="11" y="403"/>
                  </a:lnTo>
                  <a:lnTo>
                    <a:pt x="11" y="405"/>
                  </a:lnTo>
                  <a:lnTo>
                    <a:pt x="13" y="405"/>
                  </a:lnTo>
                  <a:lnTo>
                    <a:pt x="13" y="406"/>
                  </a:lnTo>
                  <a:lnTo>
                    <a:pt x="11" y="406"/>
                  </a:lnTo>
                  <a:lnTo>
                    <a:pt x="11" y="408"/>
                  </a:lnTo>
                  <a:lnTo>
                    <a:pt x="9" y="410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12"/>
                  </a:lnTo>
                  <a:lnTo>
                    <a:pt x="15" y="412"/>
                  </a:lnTo>
                  <a:lnTo>
                    <a:pt x="15" y="414"/>
                  </a:lnTo>
                  <a:lnTo>
                    <a:pt x="16" y="414"/>
                  </a:lnTo>
                  <a:lnTo>
                    <a:pt x="16" y="412"/>
                  </a:lnTo>
                  <a:lnTo>
                    <a:pt x="16" y="410"/>
                  </a:lnTo>
                  <a:lnTo>
                    <a:pt x="16" y="408"/>
                  </a:lnTo>
                  <a:lnTo>
                    <a:pt x="16" y="406"/>
                  </a:lnTo>
                  <a:lnTo>
                    <a:pt x="18" y="406"/>
                  </a:lnTo>
                  <a:lnTo>
                    <a:pt x="20" y="406"/>
                  </a:lnTo>
                  <a:lnTo>
                    <a:pt x="22" y="406"/>
                  </a:lnTo>
                  <a:lnTo>
                    <a:pt x="22" y="408"/>
                  </a:lnTo>
                  <a:lnTo>
                    <a:pt x="24" y="408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12"/>
                  </a:lnTo>
                  <a:lnTo>
                    <a:pt x="28" y="412"/>
                  </a:lnTo>
                  <a:lnTo>
                    <a:pt x="29" y="412"/>
                  </a:lnTo>
                  <a:lnTo>
                    <a:pt x="31" y="414"/>
                  </a:lnTo>
                  <a:lnTo>
                    <a:pt x="33" y="416"/>
                  </a:lnTo>
                  <a:lnTo>
                    <a:pt x="35" y="416"/>
                  </a:lnTo>
                  <a:lnTo>
                    <a:pt x="37" y="416"/>
                  </a:lnTo>
                  <a:lnTo>
                    <a:pt x="39" y="416"/>
                  </a:lnTo>
                  <a:lnTo>
                    <a:pt x="39" y="418"/>
                  </a:lnTo>
                  <a:lnTo>
                    <a:pt x="40" y="418"/>
                  </a:lnTo>
                  <a:lnTo>
                    <a:pt x="40" y="419"/>
                  </a:lnTo>
                  <a:lnTo>
                    <a:pt x="40" y="421"/>
                  </a:lnTo>
                  <a:lnTo>
                    <a:pt x="42" y="421"/>
                  </a:lnTo>
                  <a:lnTo>
                    <a:pt x="44" y="421"/>
                  </a:lnTo>
                  <a:lnTo>
                    <a:pt x="44" y="423"/>
                  </a:lnTo>
                  <a:lnTo>
                    <a:pt x="46" y="423"/>
                  </a:lnTo>
                  <a:lnTo>
                    <a:pt x="48" y="423"/>
                  </a:lnTo>
                  <a:lnTo>
                    <a:pt x="50" y="423"/>
                  </a:lnTo>
                  <a:lnTo>
                    <a:pt x="50" y="425"/>
                  </a:lnTo>
                  <a:lnTo>
                    <a:pt x="52" y="425"/>
                  </a:lnTo>
                  <a:lnTo>
                    <a:pt x="53" y="425"/>
                  </a:lnTo>
                  <a:lnTo>
                    <a:pt x="55" y="423"/>
                  </a:lnTo>
                  <a:lnTo>
                    <a:pt x="57" y="423"/>
                  </a:lnTo>
                  <a:lnTo>
                    <a:pt x="57" y="421"/>
                  </a:lnTo>
                  <a:lnTo>
                    <a:pt x="57" y="419"/>
                  </a:lnTo>
                  <a:lnTo>
                    <a:pt x="59" y="419"/>
                  </a:lnTo>
                  <a:lnTo>
                    <a:pt x="61" y="419"/>
                  </a:lnTo>
                  <a:lnTo>
                    <a:pt x="61" y="418"/>
                  </a:lnTo>
                  <a:lnTo>
                    <a:pt x="61" y="419"/>
                  </a:lnTo>
                  <a:lnTo>
                    <a:pt x="63" y="419"/>
                  </a:lnTo>
                  <a:lnTo>
                    <a:pt x="64" y="421"/>
                  </a:lnTo>
                  <a:lnTo>
                    <a:pt x="64" y="419"/>
                  </a:lnTo>
                  <a:lnTo>
                    <a:pt x="66" y="419"/>
                  </a:lnTo>
                  <a:lnTo>
                    <a:pt x="68" y="419"/>
                  </a:lnTo>
                  <a:lnTo>
                    <a:pt x="68" y="421"/>
                  </a:lnTo>
                  <a:lnTo>
                    <a:pt x="68" y="419"/>
                  </a:lnTo>
                  <a:lnTo>
                    <a:pt x="70" y="419"/>
                  </a:lnTo>
                  <a:lnTo>
                    <a:pt x="72" y="419"/>
                  </a:lnTo>
                  <a:lnTo>
                    <a:pt x="72" y="421"/>
                  </a:lnTo>
                  <a:lnTo>
                    <a:pt x="74" y="421"/>
                  </a:lnTo>
                  <a:lnTo>
                    <a:pt x="76" y="421"/>
                  </a:lnTo>
                  <a:lnTo>
                    <a:pt x="76" y="423"/>
                  </a:lnTo>
                  <a:lnTo>
                    <a:pt x="77" y="425"/>
                  </a:lnTo>
                  <a:lnTo>
                    <a:pt x="77" y="427"/>
                  </a:lnTo>
                  <a:lnTo>
                    <a:pt x="77" y="429"/>
                  </a:lnTo>
                  <a:lnTo>
                    <a:pt x="79" y="429"/>
                  </a:lnTo>
                  <a:lnTo>
                    <a:pt x="81" y="429"/>
                  </a:lnTo>
                  <a:lnTo>
                    <a:pt x="83" y="429"/>
                  </a:lnTo>
                  <a:lnTo>
                    <a:pt x="85" y="430"/>
                  </a:lnTo>
                  <a:lnTo>
                    <a:pt x="87" y="432"/>
                  </a:lnTo>
                  <a:lnTo>
                    <a:pt x="87" y="434"/>
                  </a:lnTo>
                  <a:lnTo>
                    <a:pt x="88" y="434"/>
                  </a:lnTo>
                  <a:lnTo>
                    <a:pt x="88" y="436"/>
                  </a:lnTo>
                  <a:lnTo>
                    <a:pt x="90" y="436"/>
                  </a:lnTo>
                  <a:lnTo>
                    <a:pt x="90" y="438"/>
                  </a:lnTo>
                  <a:lnTo>
                    <a:pt x="92" y="440"/>
                  </a:lnTo>
                  <a:lnTo>
                    <a:pt x="92" y="442"/>
                  </a:lnTo>
                  <a:lnTo>
                    <a:pt x="94" y="442"/>
                  </a:lnTo>
                  <a:lnTo>
                    <a:pt x="96" y="442"/>
                  </a:lnTo>
                  <a:lnTo>
                    <a:pt x="98" y="442"/>
                  </a:lnTo>
                  <a:lnTo>
                    <a:pt x="98" y="443"/>
                  </a:lnTo>
                  <a:lnTo>
                    <a:pt x="98" y="445"/>
                  </a:lnTo>
                  <a:lnTo>
                    <a:pt x="100" y="445"/>
                  </a:lnTo>
                  <a:lnTo>
                    <a:pt x="101" y="445"/>
                  </a:lnTo>
                  <a:lnTo>
                    <a:pt x="101" y="443"/>
                  </a:lnTo>
                  <a:lnTo>
                    <a:pt x="103" y="443"/>
                  </a:lnTo>
                  <a:lnTo>
                    <a:pt x="105" y="443"/>
                  </a:lnTo>
                  <a:lnTo>
                    <a:pt x="105" y="445"/>
                  </a:lnTo>
                  <a:lnTo>
                    <a:pt x="107" y="447"/>
                  </a:lnTo>
                  <a:lnTo>
                    <a:pt x="107" y="449"/>
                  </a:lnTo>
                  <a:lnTo>
                    <a:pt x="109" y="449"/>
                  </a:lnTo>
                  <a:lnTo>
                    <a:pt x="109" y="451"/>
                  </a:lnTo>
                  <a:lnTo>
                    <a:pt x="111" y="451"/>
                  </a:lnTo>
                  <a:lnTo>
                    <a:pt x="112" y="451"/>
                  </a:lnTo>
                  <a:lnTo>
                    <a:pt x="112" y="453"/>
                  </a:lnTo>
                  <a:lnTo>
                    <a:pt x="114" y="453"/>
                  </a:lnTo>
                  <a:lnTo>
                    <a:pt x="116" y="453"/>
                  </a:lnTo>
                  <a:lnTo>
                    <a:pt x="116" y="455"/>
                  </a:lnTo>
                  <a:lnTo>
                    <a:pt x="118" y="456"/>
                  </a:lnTo>
                  <a:lnTo>
                    <a:pt x="120" y="456"/>
                  </a:lnTo>
                  <a:lnTo>
                    <a:pt x="120" y="458"/>
                  </a:lnTo>
                  <a:lnTo>
                    <a:pt x="122" y="458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5" y="460"/>
                  </a:lnTo>
                  <a:lnTo>
                    <a:pt x="125" y="462"/>
                  </a:lnTo>
                  <a:lnTo>
                    <a:pt x="127" y="462"/>
                  </a:lnTo>
                  <a:lnTo>
                    <a:pt x="129" y="462"/>
                  </a:lnTo>
                  <a:lnTo>
                    <a:pt x="129" y="464"/>
                  </a:lnTo>
                  <a:lnTo>
                    <a:pt x="131" y="464"/>
                  </a:lnTo>
                  <a:lnTo>
                    <a:pt x="133" y="464"/>
                  </a:lnTo>
                  <a:lnTo>
                    <a:pt x="133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6" y="464"/>
                  </a:lnTo>
                  <a:lnTo>
                    <a:pt x="138" y="462"/>
                  </a:lnTo>
                  <a:lnTo>
                    <a:pt x="140" y="462"/>
                  </a:lnTo>
                  <a:lnTo>
                    <a:pt x="140" y="464"/>
                  </a:lnTo>
                  <a:lnTo>
                    <a:pt x="142" y="464"/>
                  </a:lnTo>
                  <a:lnTo>
                    <a:pt x="144" y="464"/>
                  </a:lnTo>
                  <a:lnTo>
                    <a:pt x="146" y="464"/>
                  </a:lnTo>
                  <a:lnTo>
                    <a:pt x="148" y="464"/>
                  </a:lnTo>
                  <a:lnTo>
                    <a:pt x="148" y="466"/>
                  </a:lnTo>
                  <a:lnTo>
                    <a:pt x="149" y="466"/>
                  </a:lnTo>
                  <a:lnTo>
                    <a:pt x="151" y="466"/>
                  </a:lnTo>
                  <a:lnTo>
                    <a:pt x="153" y="467"/>
                  </a:lnTo>
                  <a:lnTo>
                    <a:pt x="155" y="469"/>
                  </a:lnTo>
                  <a:lnTo>
                    <a:pt x="157" y="469"/>
                  </a:lnTo>
                  <a:lnTo>
                    <a:pt x="159" y="469"/>
                  </a:lnTo>
                  <a:lnTo>
                    <a:pt x="159" y="467"/>
                  </a:lnTo>
                  <a:lnTo>
                    <a:pt x="159" y="469"/>
                  </a:lnTo>
                  <a:lnTo>
                    <a:pt x="160" y="469"/>
                  </a:lnTo>
                  <a:lnTo>
                    <a:pt x="162" y="469"/>
                  </a:lnTo>
                  <a:lnTo>
                    <a:pt x="162" y="467"/>
                  </a:lnTo>
                  <a:lnTo>
                    <a:pt x="162" y="466"/>
                  </a:lnTo>
                  <a:lnTo>
                    <a:pt x="164" y="466"/>
                  </a:lnTo>
                  <a:lnTo>
                    <a:pt x="164" y="464"/>
                  </a:lnTo>
                  <a:lnTo>
                    <a:pt x="166" y="464"/>
                  </a:lnTo>
                  <a:lnTo>
                    <a:pt x="168" y="464"/>
                  </a:lnTo>
                  <a:lnTo>
                    <a:pt x="168" y="462"/>
                  </a:lnTo>
                  <a:lnTo>
                    <a:pt x="168" y="460"/>
                  </a:lnTo>
                  <a:lnTo>
                    <a:pt x="170" y="460"/>
                  </a:lnTo>
                  <a:lnTo>
                    <a:pt x="172" y="460"/>
                  </a:lnTo>
                  <a:lnTo>
                    <a:pt x="172" y="458"/>
                  </a:lnTo>
                  <a:lnTo>
                    <a:pt x="172" y="456"/>
                  </a:lnTo>
                  <a:lnTo>
                    <a:pt x="173" y="456"/>
                  </a:lnTo>
                  <a:lnTo>
                    <a:pt x="175" y="456"/>
                  </a:lnTo>
                  <a:lnTo>
                    <a:pt x="177" y="456"/>
                  </a:lnTo>
                  <a:lnTo>
                    <a:pt x="177" y="458"/>
                  </a:lnTo>
                  <a:lnTo>
                    <a:pt x="179" y="458"/>
                  </a:lnTo>
                  <a:lnTo>
                    <a:pt x="181" y="458"/>
                  </a:lnTo>
                  <a:lnTo>
                    <a:pt x="181" y="456"/>
                  </a:lnTo>
                  <a:lnTo>
                    <a:pt x="181" y="455"/>
                  </a:lnTo>
                  <a:lnTo>
                    <a:pt x="183" y="455"/>
                  </a:lnTo>
                  <a:lnTo>
                    <a:pt x="183" y="453"/>
                  </a:lnTo>
                  <a:lnTo>
                    <a:pt x="183" y="451"/>
                  </a:lnTo>
                  <a:lnTo>
                    <a:pt x="184" y="451"/>
                  </a:lnTo>
                  <a:lnTo>
                    <a:pt x="184" y="449"/>
                  </a:lnTo>
                  <a:lnTo>
                    <a:pt x="184" y="451"/>
                  </a:lnTo>
                  <a:lnTo>
                    <a:pt x="186" y="451"/>
                  </a:lnTo>
                  <a:lnTo>
                    <a:pt x="186" y="449"/>
                  </a:lnTo>
                  <a:lnTo>
                    <a:pt x="184" y="449"/>
                  </a:lnTo>
                  <a:lnTo>
                    <a:pt x="186" y="449"/>
                  </a:lnTo>
                  <a:lnTo>
                    <a:pt x="186" y="447"/>
                  </a:lnTo>
                  <a:lnTo>
                    <a:pt x="186" y="445"/>
                  </a:lnTo>
                  <a:lnTo>
                    <a:pt x="186" y="443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8" y="440"/>
                  </a:lnTo>
                  <a:lnTo>
                    <a:pt x="190" y="440"/>
                  </a:lnTo>
                  <a:lnTo>
                    <a:pt x="192" y="440"/>
                  </a:lnTo>
                  <a:lnTo>
                    <a:pt x="192" y="438"/>
                  </a:lnTo>
                  <a:lnTo>
                    <a:pt x="192" y="436"/>
                  </a:lnTo>
                  <a:lnTo>
                    <a:pt x="192" y="434"/>
                  </a:lnTo>
                  <a:lnTo>
                    <a:pt x="190" y="434"/>
                  </a:lnTo>
                  <a:lnTo>
                    <a:pt x="190" y="432"/>
                  </a:lnTo>
                  <a:lnTo>
                    <a:pt x="192" y="432"/>
                  </a:lnTo>
                  <a:lnTo>
                    <a:pt x="194" y="432"/>
                  </a:lnTo>
                  <a:lnTo>
                    <a:pt x="196" y="432"/>
                  </a:lnTo>
                  <a:lnTo>
                    <a:pt x="196" y="430"/>
                  </a:lnTo>
                  <a:lnTo>
                    <a:pt x="196" y="429"/>
                  </a:lnTo>
                  <a:lnTo>
                    <a:pt x="197" y="429"/>
                  </a:lnTo>
                  <a:lnTo>
                    <a:pt x="197" y="427"/>
                  </a:lnTo>
                  <a:lnTo>
                    <a:pt x="197" y="425"/>
                  </a:lnTo>
                  <a:lnTo>
                    <a:pt x="196" y="425"/>
                  </a:lnTo>
                  <a:lnTo>
                    <a:pt x="196" y="423"/>
                  </a:lnTo>
                  <a:lnTo>
                    <a:pt x="196" y="421"/>
                  </a:lnTo>
                  <a:lnTo>
                    <a:pt x="196" y="423"/>
                  </a:lnTo>
                  <a:lnTo>
                    <a:pt x="197" y="423"/>
                  </a:lnTo>
                  <a:lnTo>
                    <a:pt x="197" y="421"/>
                  </a:lnTo>
                  <a:lnTo>
                    <a:pt x="197" y="419"/>
                  </a:lnTo>
                  <a:lnTo>
                    <a:pt x="197" y="418"/>
                  </a:lnTo>
                  <a:lnTo>
                    <a:pt x="196" y="418"/>
                  </a:lnTo>
                  <a:lnTo>
                    <a:pt x="197" y="418"/>
                  </a:lnTo>
                  <a:lnTo>
                    <a:pt x="197" y="416"/>
                  </a:lnTo>
                  <a:lnTo>
                    <a:pt x="199" y="416"/>
                  </a:lnTo>
                  <a:lnTo>
                    <a:pt x="199" y="414"/>
                  </a:lnTo>
                  <a:lnTo>
                    <a:pt x="199" y="412"/>
                  </a:lnTo>
                  <a:lnTo>
                    <a:pt x="197" y="412"/>
                  </a:lnTo>
                  <a:lnTo>
                    <a:pt x="197" y="410"/>
                  </a:lnTo>
                  <a:lnTo>
                    <a:pt x="197" y="408"/>
                  </a:lnTo>
                  <a:lnTo>
                    <a:pt x="197" y="406"/>
                  </a:lnTo>
                  <a:lnTo>
                    <a:pt x="197" y="405"/>
                  </a:lnTo>
                  <a:lnTo>
                    <a:pt x="199" y="405"/>
                  </a:lnTo>
                  <a:lnTo>
                    <a:pt x="201" y="405"/>
                  </a:lnTo>
                  <a:lnTo>
                    <a:pt x="201" y="403"/>
                  </a:lnTo>
                  <a:lnTo>
                    <a:pt x="199" y="401"/>
                  </a:lnTo>
                  <a:lnTo>
                    <a:pt x="197" y="399"/>
                  </a:lnTo>
                  <a:lnTo>
                    <a:pt x="197" y="397"/>
                  </a:lnTo>
                  <a:lnTo>
                    <a:pt x="196" y="395"/>
                  </a:lnTo>
                  <a:lnTo>
                    <a:pt x="194" y="395"/>
                  </a:lnTo>
                  <a:lnTo>
                    <a:pt x="192" y="395"/>
                  </a:lnTo>
                  <a:lnTo>
                    <a:pt x="190" y="394"/>
                  </a:lnTo>
                  <a:lnTo>
                    <a:pt x="190" y="392"/>
                  </a:lnTo>
                  <a:lnTo>
                    <a:pt x="192" y="392"/>
                  </a:lnTo>
                  <a:lnTo>
                    <a:pt x="194" y="392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6" y="388"/>
                  </a:lnTo>
                  <a:lnTo>
                    <a:pt x="197" y="388"/>
                  </a:lnTo>
                  <a:lnTo>
                    <a:pt x="197" y="386"/>
                  </a:lnTo>
                  <a:lnTo>
                    <a:pt x="197" y="384"/>
                  </a:lnTo>
                  <a:lnTo>
                    <a:pt x="199" y="384"/>
                  </a:lnTo>
                  <a:lnTo>
                    <a:pt x="199" y="382"/>
                  </a:lnTo>
                  <a:lnTo>
                    <a:pt x="199" y="384"/>
                  </a:lnTo>
                  <a:lnTo>
                    <a:pt x="199" y="382"/>
                  </a:lnTo>
                  <a:lnTo>
                    <a:pt x="201" y="382"/>
                  </a:lnTo>
                  <a:lnTo>
                    <a:pt x="201" y="384"/>
                  </a:lnTo>
                  <a:lnTo>
                    <a:pt x="203" y="384"/>
                  </a:lnTo>
                  <a:lnTo>
                    <a:pt x="203" y="382"/>
                  </a:lnTo>
                  <a:lnTo>
                    <a:pt x="203" y="381"/>
                  </a:lnTo>
                  <a:lnTo>
                    <a:pt x="205" y="381"/>
                  </a:lnTo>
                  <a:lnTo>
                    <a:pt x="205" y="379"/>
                  </a:lnTo>
                  <a:lnTo>
                    <a:pt x="205" y="377"/>
                  </a:lnTo>
                  <a:lnTo>
                    <a:pt x="205" y="375"/>
                  </a:lnTo>
                  <a:lnTo>
                    <a:pt x="203" y="375"/>
                  </a:lnTo>
                  <a:lnTo>
                    <a:pt x="205" y="375"/>
                  </a:lnTo>
                  <a:lnTo>
                    <a:pt x="205" y="373"/>
                  </a:lnTo>
                  <a:lnTo>
                    <a:pt x="205" y="371"/>
                  </a:lnTo>
                  <a:lnTo>
                    <a:pt x="207" y="370"/>
                  </a:lnTo>
                  <a:lnTo>
                    <a:pt x="207" y="368"/>
                  </a:lnTo>
                  <a:lnTo>
                    <a:pt x="207" y="366"/>
                  </a:lnTo>
                  <a:lnTo>
                    <a:pt x="207" y="364"/>
                  </a:lnTo>
                  <a:lnTo>
                    <a:pt x="205" y="364"/>
                  </a:lnTo>
                  <a:lnTo>
                    <a:pt x="203" y="364"/>
                  </a:lnTo>
                  <a:lnTo>
                    <a:pt x="203" y="362"/>
                  </a:lnTo>
                  <a:lnTo>
                    <a:pt x="203" y="360"/>
                  </a:lnTo>
                  <a:lnTo>
                    <a:pt x="201" y="360"/>
                  </a:lnTo>
                  <a:lnTo>
                    <a:pt x="201" y="358"/>
                  </a:lnTo>
                  <a:lnTo>
                    <a:pt x="201" y="357"/>
                  </a:lnTo>
                  <a:lnTo>
                    <a:pt x="203" y="357"/>
                  </a:lnTo>
                  <a:lnTo>
                    <a:pt x="203" y="355"/>
                  </a:lnTo>
                  <a:lnTo>
                    <a:pt x="205" y="355"/>
                  </a:lnTo>
                  <a:lnTo>
                    <a:pt x="207" y="355"/>
                  </a:lnTo>
                  <a:lnTo>
                    <a:pt x="207" y="353"/>
                  </a:lnTo>
                  <a:lnTo>
                    <a:pt x="209" y="353"/>
                  </a:lnTo>
                  <a:lnTo>
                    <a:pt x="209" y="351"/>
                  </a:lnTo>
                  <a:lnTo>
                    <a:pt x="209" y="349"/>
                  </a:lnTo>
                  <a:lnTo>
                    <a:pt x="209" y="347"/>
                  </a:lnTo>
                  <a:lnTo>
                    <a:pt x="209" y="346"/>
                  </a:lnTo>
                  <a:lnTo>
                    <a:pt x="207" y="346"/>
                  </a:lnTo>
                  <a:lnTo>
                    <a:pt x="207" y="344"/>
                  </a:lnTo>
                  <a:lnTo>
                    <a:pt x="207" y="342"/>
                  </a:lnTo>
                  <a:lnTo>
                    <a:pt x="209" y="342"/>
                  </a:lnTo>
                  <a:lnTo>
                    <a:pt x="210" y="342"/>
                  </a:lnTo>
                  <a:lnTo>
                    <a:pt x="209" y="342"/>
                  </a:lnTo>
                  <a:lnTo>
                    <a:pt x="207" y="342"/>
                  </a:lnTo>
                  <a:lnTo>
                    <a:pt x="207" y="340"/>
                  </a:lnTo>
                  <a:lnTo>
                    <a:pt x="207" y="338"/>
                  </a:lnTo>
                  <a:lnTo>
                    <a:pt x="207" y="336"/>
                  </a:lnTo>
                  <a:lnTo>
                    <a:pt x="207" y="334"/>
                  </a:lnTo>
                  <a:lnTo>
                    <a:pt x="209" y="334"/>
                  </a:lnTo>
                  <a:lnTo>
                    <a:pt x="209" y="333"/>
                  </a:lnTo>
                  <a:lnTo>
                    <a:pt x="210" y="333"/>
                  </a:lnTo>
                  <a:lnTo>
                    <a:pt x="210" y="331"/>
                  </a:lnTo>
                  <a:lnTo>
                    <a:pt x="209" y="331"/>
                  </a:lnTo>
                  <a:lnTo>
                    <a:pt x="209" y="329"/>
                  </a:lnTo>
                  <a:lnTo>
                    <a:pt x="207" y="329"/>
                  </a:lnTo>
                  <a:lnTo>
                    <a:pt x="205" y="329"/>
                  </a:lnTo>
                  <a:lnTo>
                    <a:pt x="203" y="329"/>
                  </a:lnTo>
                  <a:lnTo>
                    <a:pt x="203" y="327"/>
                  </a:lnTo>
                  <a:lnTo>
                    <a:pt x="205" y="327"/>
                  </a:lnTo>
                  <a:lnTo>
                    <a:pt x="205" y="325"/>
                  </a:lnTo>
                  <a:lnTo>
                    <a:pt x="203" y="325"/>
                  </a:lnTo>
                  <a:lnTo>
                    <a:pt x="203" y="323"/>
                  </a:lnTo>
                  <a:lnTo>
                    <a:pt x="203" y="322"/>
                  </a:lnTo>
                  <a:lnTo>
                    <a:pt x="203" y="320"/>
                  </a:lnTo>
                  <a:lnTo>
                    <a:pt x="203" y="318"/>
                  </a:lnTo>
                  <a:lnTo>
                    <a:pt x="203" y="316"/>
                  </a:lnTo>
                  <a:lnTo>
                    <a:pt x="201" y="316"/>
                  </a:lnTo>
                  <a:lnTo>
                    <a:pt x="201" y="314"/>
                  </a:lnTo>
                  <a:lnTo>
                    <a:pt x="199" y="316"/>
                  </a:lnTo>
                  <a:lnTo>
                    <a:pt x="199" y="314"/>
                  </a:lnTo>
                  <a:lnTo>
                    <a:pt x="197" y="314"/>
                  </a:lnTo>
                  <a:lnTo>
                    <a:pt x="196" y="314"/>
                  </a:lnTo>
                  <a:lnTo>
                    <a:pt x="196" y="312"/>
                  </a:lnTo>
                  <a:lnTo>
                    <a:pt x="196" y="310"/>
                  </a:lnTo>
                  <a:lnTo>
                    <a:pt x="197" y="310"/>
                  </a:lnTo>
                  <a:lnTo>
                    <a:pt x="197" y="309"/>
                  </a:lnTo>
                  <a:lnTo>
                    <a:pt x="199" y="309"/>
                  </a:lnTo>
                  <a:lnTo>
                    <a:pt x="199" y="307"/>
                  </a:lnTo>
                  <a:lnTo>
                    <a:pt x="201" y="307"/>
                  </a:lnTo>
                  <a:lnTo>
                    <a:pt x="201" y="305"/>
                  </a:lnTo>
                  <a:lnTo>
                    <a:pt x="201" y="303"/>
                  </a:lnTo>
                  <a:lnTo>
                    <a:pt x="201" y="301"/>
                  </a:lnTo>
                  <a:lnTo>
                    <a:pt x="199" y="301"/>
                  </a:lnTo>
                  <a:lnTo>
                    <a:pt x="197" y="301"/>
                  </a:lnTo>
                  <a:lnTo>
                    <a:pt x="196" y="301"/>
                  </a:lnTo>
                  <a:lnTo>
                    <a:pt x="196" y="299"/>
                  </a:lnTo>
                  <a:lnTo>
                    <a:pt x="194" y="299"/>
                  </a:lnTo>
                  <a:lnTo>
                    <a:pt x="196" y="299"/>
                  </a:lnTo>
                  <a:lnTo>
                    <a:pt x="196" y="298"/>
                  </a:lnTo>
                  <a:lnTo>
                    <a:pt x="197" y="298"/>
                  </a:lnTo>
                  <a:lnTo>
                    <a:pt x="197" y="296"/>
                  </a:lnTo>
                  <a:lnTo>
                    <a:pt x="199" y="296"/>
                  </a:lnTo>
                  <a:lnTo>
                    <a:pt x="197" y="296"/>
                  </a:lnTo>
                  <a:lnTo>
                    <a:pt x="197" y="294"/>
                  </a:lnTo>
                  <a:lnTo>
                    <a:pt x="197" y="292"/>
                  </a:lnTo>
                  <a:lnTo>
                    <a:pt x="199" y="292"/>
                  </a:lnTo>
                  <a:lnTo>
                    <a:pt x="201" y="292"/>
                  </a:lnTo>
                  <a:lnTo>
                    <a:pt x="201" y="290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1" y="285"/>
                  </a:lnTo>
                  <a:lnTo>
                    <a:pt x="199" y="285"/>
                  </a:lnTo>
                  <a:lnTo>
                    <a:pt x="199" y="283"/>
                  </a:lnTo>
                  <a:lnTo>
                    <a:pt x="197" y="283"/>
                  </a:lnTo>
                  <a:lnTo>
                    <a:pt x="199" y="283"/>
                  </a:lnTo>
                  <a:lnTo>
                    <a:pt x="199" y="281"/>
                  </a:lnTo>
                  <a:lnTo>
                    <a:pt x="199" y="279"/>
                  </a:lnTo>
                  <a:lnTo>
                    <a:pt x="201" y="279"/>
                  </a:lnTo>
                  <a:lnTo>
                    <a:pt x="201" y="281"/>
                  </a:lnTo>
                  <a:lnTo>
                    <a:pt x="201" y="279"/>
                  </a:lnTo>
                  <a:lnTo>
                    <a:pt x="203" y="279"/>
                  </a:lnTo>
                  <a:lnTo>
                    <a:pt x="203" y="277"/>
                  </a:lnTo>
                  <a:lnTo>
                    <a:pt x="203" y="275"/>
                  </a:lnTo>
                  <a:lnTo>
                    <a:pt x="203" y="274"/>
                  </a:lnTo>
                  <a:lnTo>
                    <a:pt x="205" y="274"/>
                  </a:lnTo>
                  <a:lnTo>
                    <a:pt x="205" y="272"/>
                  </a:lnTo>
                  <a:lnTo>
                    <a:pt x="205" y="270"/>
                  </a:lnTo>
                  <a:lnTo>
                    <a:pt x="207" y="270"/>
                  </a:lnTo>
                  <a:lnTo>
                    <a:pt x="207" y="268"/>
                  </a:lnTo>
                  <a:lnTo>
                    <a:pt x="209" y="268"/>
                  </a:lnTo>
                  <a:lnTo>
                    <a:pt x="209" y="270"/>
                  </a:lnTo>
                  <a:lnTo>
                    <a:pt x="209" y="268"/>
                  </a:lnTo>
                  <a:lnTo>
                    <a:pt x="210" y="268"/>
                  </a:lnTo>
                  <a:lnTo>
                    <a:pt x="212" y="268"/>
                  </a:lnTo>
                  <a:lnTo>
                    <a:pt x="212" y="270"/>
                  </a:lnTo>
                  <a:lnTo>
                    <a:pt x="212" y="268"/>
                  </a:lnTo>
                  <a:lnTo>
                    <a:pt x="214" y="268"/>
                  </a:lnTo>
                  <a:lnTo>
                    <a:pt x="214" y="266"/>
                  </a:lnTo>
                  <a:lnTo>
                    <a:pt x="214" y="264"/>
                  </a:lnTo>
                  <a:lnTo>
                    <a:pt x="214" y="262"/>
                  </a:lnTo>
                  <a:lnTo>
                    <a:pt x="214" y="261"/>
                  </a:lnTo>
                  <a:lnTo>
                    <a:pt x="212" y="261"/>
                  </a:lnTo>
                  <a:lnTo>
                    <a:pt x="212" y="259"/>
                  </a:lnTo>
                  <a:lnTo>
                    <a:pt x="210" y="259"/>
                  </a:lnTo>
                  <a:lnTo>
                    <a:pt x="210" y="257"/>
                  </a:lnTo>
                  <a:lnTo>
                    <a:pt x="212" y="257"/>
                  </a:lnTo>
                  <a:lnTo>
                    <a:pt x="212" y="255"/>
                  </a:lnTo>
                  <a:lnTo>
                    <a:pt x="212" y="253"/>
                  </a:lnTo>
                  <a:lnTo>
                    <a:pt x="210" y="253"/>
                  </a:lnTo>
                  <a:lnTo>
                    <a:pt x="212" y="253"/>
                  </a:lnTo>
                  <a:lnTo>
                    <a:pt x="212" y="251"/>
                  </a:lnTo>
                  <a:lnTo>
                    <a:pt x="212" y="250"/>
                  </a:lnTo>
                  <a:lnTo>
                    <a:pt x="212" y="248"/>
                  </a:lnTo>
                  <a:lnTo>
                    <a:pt x="212" y="246"/>
                  </a:lnTo>
                  <a:lnTo>
                    <a:pt x="210" y="246"/>
                  </a:lnTo>
                  <a:lnTo>
                    <a:pt x="210" y="244"/>
                  </a:lnTo>
                  <a:lnTo>
                    <a:pt x="209" y="244"/>
                  </a:lnTo>
                  <a:lnTo>
                    <a:pt x="207" y="244"/>
                  </a:lnTo>
                  <a:lnTo>
                    <a:pt x="205" y="244"/>
                  </a:lnTo>
                  <a:lnTo>
                    <a:pt x="205" y="242"/>
                  </a:lnTo>
                  <a:lnTo>
                    <a:pt x="203" y="242"/>
                  </a:lnTo>
                  <a:lnTo>
                    <a:pt x="201" y="242"/>
                  </a:lnTo>
                  <a:lnTo>
                    <a:pt x="201" y="240"/>
                  </a:lnTo>
                  <a:lnTo>
                    <a:pt x="201" y="242"/>
                  </a:lnTo>
                  <a:lnTo>
                    <a:pt x="199" y="242"/>
                  </a:lnTo>
                  <a:lnTo>
                    <a:pt x="199" y="240"/>
                  </a:lnTo>
                  <a:lnTo>
                    <a:pt x="197" y="240"/>
                  </a:lnTo>
                  <a:lnTo>
                    <a:pt x="197" y="242"/>
                  </a:lnTo>
                  <a:lnTo>
                    <a:pt x="196" y="242"/>
                  </a:lnTo>
                  <a:lnTo>
                    <a:pt x="196" y="244"/>
                  </a:lnTo>
                  <a:lnTo>
                    <a:pt x="194" y="244"/>
                  </a:lnTo>
                  <a:lnTo>
                    <a:pt x="194" y="242"/>
                  </a:lnTo>
                  <a:lnTo>
                    <a:pt x="192" y="242"/>
                  </a:lnTo>
                  <a:lnTo>
                    <a:pt x="190" y="242"/>
                  </a:lnTo>
                  <a:lnTo>
                    <a:pt x="190" y="240"/>
                  </a:lnTo>
                  <a:lnTo>
                    <a:pt x="188" y="240"/>
                  </a:lnTo>
                  <a:lnTo>
                    <a:pt x="186" y="240"/>
                  </a:lnTo>
                  <a:lnTo>
                    <a:pt x="186" y="238"/>
                  </a:lnTo>
                  <a:lnTo>
                    <a:pt x="184" y="238"/>
                  </a:lnTo>
                  <a:lnTo>
                    <a:pt x="183" y="238"/>
                  </a:lnTo>
                  <a:lnTo>
                    <a:pt x="183" y="237"/>
                  </a:lnTo>
                  <a:lnTo>
                    <a:pt x="183" y="235"/>
                  </a:lnTo>
                  <a:lnTo>
                    <a:pt x="183" y="233"/>
                  </a:lnTo>
                  <a:lnTo>
                    <a:pt x="184" y="233"/>
                  </a:lnTo>
                  <a:lnTo>
                    <a:pt x="184" y="231"/>
                  </a:lnTo>
                  <a:lnTo>
                    <a:pt x="186" y="231"/>
                  </a:lnTo>
                  <a:lnTo>
                    <a:pt x="186" y="229"/>
                  </a:lnTo>
                  <a:lnTo>
                    <a:pt x="184" y="229"/>
                  </a:lnTo>
                  <a:lnTo>
                    <a:pt x="184" y="227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1" y="226"/>
                  </a:lnTo>
                  <a:lnTo>
                    <a:pt x="181" y="224"/>
                  </a:lnTo>
                  <a:lnTo>
                    <a:pt x="183" y="224"/>
                  </a:lnTo>
                  <a:lnTo>
                    <a:pt x="183" y="222"/>
                  </a:lnTo>
                  <a:lnTo>
                    <a:pt x="184" y="222"/>
                  </a:lnTo>
                  <a:lnTo>
                    <a:pt x="184" y="220"/>
                  </a:lnTo>
                  <a:lnTo>
                    <a:pt x="186" y="220"/>
                  </a:lnTo>
                  <a:lnTo>
                    <a:pt x="186" y="218"/>
                  </a:lnTo>
                  <a:lnTo>
                    <a:pt x="188" y="218"/>
                  </a:lnTo>
                  <a:lnTo>
                    <a:pt x="188" y="216"/>
                  </a:lnTo>
                  <a:lnTo>
                    <a:pt x="186" y="216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86" y="214"/>
                  </a:lnTo>
                  <a:lnTo>
                    <a:pt x="186" y="213"/>
                  </a:lnTo>
                  <a:lnTo>
                    <a:pt x="188" y="213"/>
                  </a:lnTo>
                  <a:lnTo>
                    <a:pt x="188" y="211"/>
                  </a:lnTo>
                  <a:lnTo>
                    <a:pt x="190" y="211"/>
                  </a:lnTo>
                  <a:lnTo>
                    <a:pt x="190" y="213"/>
                  </a:lnTo>
                  <a:lnTo>
                    <a:pt x="192" y="213"/>
                  </a:lnTo>
                  <a:lnTo>
                    <a:pt x="192" y="211"/>
                  </a:lnTo>
                  <a:lnTo>
                    <a:pt x="194" y="211"/>
                  </a:lnTo>
                  <a:lnTo>
                    <a:pt x="196" y="211"/>
                  </a:lnTo>
                  <a:lnTo>
                    <a:pt x="197" y="211"/>
                  </a:lnTo>
                  <a:lnTo>
                    <a:pt x="197" y="209"/>
                  </a:lnTo>
                  <a:lnTo>
                    <a:pt x="197" y="207"/>
                  </a:lnTo>
                  <a:lnTo>
                    <a:pt x="199" y="207"/>
                  </a:lnTo>
                  <a:lnTo>
                    <a:pt x="201" y="207"/>
                  </a:lnTo>
                  <a:lnTo>
                    <a:pt x="201" y="209"/>
                  </a:lnTo>
                  <a:lnTo>
                    <a:pt x="203" y="209"/>
                  </a:lnTo>
                  <a:lnTo>
                    <a:pt x="205" y="209"/>
                  </a:lnTo>
                  <a:lnTo>
                    <a:pt x="205" y="207"/>
                  </a:lnTo>
                  <a:lnTo>
                    <a:pt x="207" y="207"/>
                  </a:lnTo>
                  <a:lnTo>
                    <a:pt x="207" y="209"/>
                  </a:lnTo>
                  <a:lnTo>
                    <a:pt x="209" y="209"/>
                  </a:lnTo>
                  <a:lnTo>
                    <a:pt x="209" y="207"/>
                  </a:lnTo>
                  <a:lnTo>
                    <a:pt x="209" y="209"/>
                  </a:lnTo>
                  <a:lnTo>
                    <a:pt x="210" y="209"/>
                  </a:lnTo>
                  <a:lnTo>
                    <a:pt x="210" y="211"/>
                  </a:lnTo>
                  <a:lnTo>
                    <a:pt x="210" y="213"/>
                  </a:lnTo>
                  <a:lnTo>
                    <a:pt x="212" y="213"/>
                  </a:lnTo>
                  <a:lnTo>
                    <a:pt x="212" y="214"/>
                  </a:lnTo>
                  <a:lnTo>
                    <a:pt x="214" y="214"/>
                  </a:lnTo>
                  <a:lnTo>
                    <a:pt x="216" y="214"/>
                  </a:lnTo>
                  <a:lnTo>
                    <a:pt x="218" y="216"/>
                  </a:lnTo>
                  <a:lnTo>
                    <a:pt x="220" y="216"/>
                  </a:lnTo>
                  <a:lnTo>
                    <a:pt x="220" y="214"/>
                  </a:lnTo>
                  <a:lnTo>
                    <a:pt x="220" y="213"/>
                  </a:lnTo>
                  <a:lnTo>
                    <a:pt x="218" y="213"/>
                  </a:lnTo>
                  <a:lnTo>
                    <a:pt x="218" y="211"/>
                  </a:lnTo>
                  <a:lnTo>
                    <a:pt x="216" y="211"/>
                  </a:lnTo>
                  <a:lnTo>
                    <a:pt x="218" y="209"/>
                  </a:lnTo>
                  <a:lnTo>
                    <a:pt x="220" y="209"/>
                  </a:lnTo>
                  <a:lnTo>
                    <a:pt x="220" y="207"/>
                  </a:lnTo>
                  <a:lnTo>
                    <a:pt x="218" y="207"/>
                  </a:lnTo>
                  <a:lnTo>
                    <a:pt x="220" y="205"/>
                  </a:lnTo>
                  <a:lnTo>
                    <a:pt x="220" y="203"/>
                  </a:lnTo>
                  <a:lnTo>
                    <a:pt x="218" y="203"/>
                  </a:lnTo>
                  <a:lnTo>
                    <a:pt x="218" y="201"/>
                  </a:lnTo>
                  <a:lnTo>
                    <a:pt x="220" y="201"/>
                  </a:lnTo>
                  <a:lnTo>
                    <a:pt x="220" y="200"/>
                  </a:lnTo>
                  <a:lnTo>
                    <a:pt x="218" y="198"/>
                  </a:lnTo>
                  <a:lnTo>
                    <a:pt x="220" y="198"/>
                  </a:lnTo>
                  <a:lnTo>
                    <a:pt x="220" y="196"/>
                  </a:lnTo>
                  <a:lnTo>
                    <a:pt x="220" y="194"/>
                  </a:lnTo>
                  <a:lnTo>
                    <a:pt x="220" y="192"/>
                  </a:lnTo>
                  <a:lnTo>
                    <a:pt x="220" y="190"/>
                  </a:lnTo>
                  <a:lnTo>
                    <a:pt x="218" y="190"/>
                  </a:lnTo>
                  <a:lnTo>
                    <a:pt x="218" y="189"/>
                  </a:lnTo>
                  <a:lnTo>
                    <a:pt x="218" y="187"/>
                  </a:lnTo>
                  <a:lnTo>
                    <a:pt x="216" y="187"/>
                  </a:lnTo>
                  <a:lnTo>
                    <a:pt x="214" y="187"/>
                  </a:lnTo>
                  <a:lnTo>
                    <a:pt x="216" y="187"/>
                  </a:lnTo>
                  <a:lnTo>
                    <a:pt x="216" y="185"/>
                  </a:lnTo>
                  <a:lnTo>
                    <a:pt x="216" y="183"/>
                  </a:lnTo>
                  <a:lnTo>
                    <a:pt x="214" y="183"/>
                  </a:lnTo>
                  <a:lnTo>
                    <a:pt x="212" y="181"/>
                  </a:lnTo>
                  <a:lnTo>
                    <a:pt x="212" y="179"/>
                  </a:lnTo>
                  <a:lnTo>
                    <a:pt x="214" y="179"/>
                  </a:lnTo>
                  <a:lnTo>
                    <a:pt x="214" y="177"/>
                  </a:lnTo>
                  <a:lnTo>
                    <a:pt x="214" y="176"/>
                  </a:lnTo>
                  <a:lnTo>
                    <a:pt x="216" y="176"/>
                  </a:lnTo>
                  <a:lnTo>
                    <a:pt x="216" y="174"/>
                  </a:lnTo>
                  <a:lnTo>
                    <a:pt x="218" y="174"/>
                  </a:lnTo>
                  <a:lnTo>
                    <a:pt x="218" y="172"/>
                  </a:lnTo>
                  <a:lnTo>
                    <a:pt x="220" y="170"/>
                  </a:lnTo>
                  <a:lnTo>
                    <a:pt x="221" y="170"/>
                  </a:lnTo>
                  <a:lnTo>
                    <a:pt x="221" y="168"/>
                  </a:lnTo>
                  <a:lnTo>
                    <a:pt x="223" y="168"/>
                  </a:lnTo>
                  <a:lnTo>
                    <a:pt x="225" y="168"/>
                  </a:lnTo>
                  <a:lnTo>
                    <a:pt x="225" y="166"/>
                  </a:lnTo>
                  <a:lnTo>
                    <a:pt x="227" y="166"/>
                  </a:lnTo>
                  <a:lnTo>
                    <a:pt x="227" y="165"/>
                  </a:lnTo>
                  <a:lnTo>
                    <a:pt x="227" y="163"/>
                  </a:lnTo>
                  <a:lnTo>
                    <a:pt x="227" y="161"/>
                  </a:lnTo>
                  <a:lnTo>
                    <a:pt x="227" y="159"/>
                  </a:lnTo>
                  <a:lnTo>
                    <a:pt x="227" y="157"/>
                  </a:lnTo>
                  <a:lnTo>
                    <a:pt x="225" y="155"/>
                  </a:lnTo>
                  <a:lnTo>
                    <a:pt x="225" y="153"/>
                  </a:lnTo>
                  <a:lnTo>
                    <a:pt x="227" y="153"/>
                  </a:lnTo>
                  <a:lnTo>
                    <a:pt x="227" y="152"/>
                  </a:lnTo>
                  <a:lnTo>
                    <a:pt x="227" y="150"/>
                  </a:lnTo>
                  <a:lnTo>
                    <a:pt x="225" y="150"/>
                  </a:lnTo>
                  <a:lnTo>
                    <a:pt x="227" y="150"/>
                  </a:lnTo>
                  <a:lnTo>
                    <a:pt x="227" y="148"/>
                  </a:lnTo>
                  <a:lnTo>
                    <a:pt x="229" y="146"/>
                  </a:lnTo>
                  <a:lnTo>
                    <a:pt x="231" y="146"/>
                  </a:lnTo>
                  <a:lnTo>
                    <a:pt x="233" y="146"/>
                  </a:lnTo>
                  <a:lnTo>
                    <a:pt x="233" y="148"/>
                  </a:lnTo>
                  <a:lnTo>
                    <a:pt x="234" y="148"/>
                  </a:lnTo>
                  <a:lnTo>
                    <a:pt x="236" y="148"/>
                  </a:lnTo>
                  <a:lnTo>
                    <a:pt x="238" y="148"/>
                  </a:lnTo>
                  <a:lnTo>
                    <a:pt x="238" y="150"/>
                  </a:lnTo>
                  <a:lnTo>
                    <a:pt x="240" y="150"/>
                  </a:lnTo>
                  <a:lnTo>
                    <a:pt x="240" y="152"/>
                  </a:lnTo>
                  <a:lnTo>
                    <a:pt x="242" y="152"/>
                  </a:lnTo>
                  <a:lnTo>
                    <a:pt x="242" y="150"/>
                  </a:lnTo>
                  <a:lnTo>
                    <a:pt x="244" y="150"/>
                  </a:lnTo>
                  <a:lnTo>
                    <a:pt x="245" y="150"/>
                  </a:lnTo>
                  <a:lnTo>
                    <a:pt x="247" y="150"/>
                  </a:lnTo>
                  <a:lnTo>
                    <a:pt x="249" y="150"/>
                  </a:lnTo>
                  <a:lnTo>
                    <a:pt x="249" y="148"/>
                  </a:lnTo>
                  <a:lnTo>
                    <a:pt x="251" y="148"/>
                  </a:lnTo>
                  <a:lnTo>
                    <a:pt x="251" y="150"/>
                  </a:lnTo>
                  <a:lnTo>
                    <a:pt x="253" y="148"/>
                  </a:lnTo>
                  <a:lnTo>
                    <a:pt x="253" y="150"/>
                  </a:lnTo>
                  <a:lnTo>
                    <a:pt x="255" y="150"/>
                  </a:lnTo>
                  <a:lnTo>
                    <a:pt x="255" y="148"/>
                  </a:lnTo>
                  <a:lnTo>
                    <a:pt x="255" y="150"/>
                  </a:lnTo>
                  <a:lnTo>
                    <a:pt x="257" y="150"/>
                  </a:lnTo>
                  <a:lnTo>
                    <a:pt x="257" y="152"/>
                  </a:lnTo>
                  <a:lnTo>
                    <a:pt x="257" y="150"/>
                  </a:lnTo>
                  <a:lnTo>
                    <a:pt x="258" y="150"/>
                  </a:lnTo>
                  <a:lnTo>
                    <a:pt x="260" y="150"/>
                  </a:lnTo>
                  <a:lnTo>
                    <a:pt x="260" y="148"/>
                  </a:lnTo>
                  <a:lnTo>
                    <a:pt x="262" y="148"/>
                  </a:lnTo>
                  <a:lnTo>
                    <a:pt x="264" y="150"/>
                  </a:lnTo>
                  <a:lnTo>
                    <a:pt x="266" y="150"/>
                  </a:lnTo>
                  <a:lnTo>
                    <a:pt x="266" y="148"/>
                  </a:lnTo>
                  <a:lnTo>
                    <a:pt x="268" y="148"/>
                  </a:lnTo>
                  <a:lnTo>
                    <a:pt x="268" y="150"/>
                  </a:lnTo>
                  <a:lnTo>
                    <a:pt x="268" y="152"/>
                  </a:lnTo>
                  <a:lnTo>
                    <a:pt x="269" y="153"/>
                  </a:lnTo>
                  <a:lnTo>
                    <a:pt x="269" y="152"/>
                  </a:lnTo>
                  <a:lnTo>
                    <a:pt x="269" y="150"/>
                  </a:lnTo>
                  <a:lnTo>
                    <a:pt x="269" y="148"/>
                  </a:lnTo>
                  <a:lnTo>
                    <a:pt x="268" y="148"/>
                  </a:lnTo>
                  <a:lnTo>
                    <a:pt x="268" y="146"/>
                  </a:lnTo>
                  <a:lnTo>
                    <a:pt x="268" y="144"/>
                  </a:lnTo>
                  <a:lnTo>
                    <a:pt x="268" y="142"/>
                  </a:lnTo>
                  <a:lnTo>
                    <a:pt x="268" y="141"/>
                  </a:lnTo>
                  <a:lnTo>
                    <a:pt x="268" y="13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2" name="Freeform 86"/>
            <p:cNvSpPr>
              <a:spLocks/>
            </p:cNvSpPr>
            <p:nvPr/>
          </p:nvSpPr>
          <p:spPr bwMode="auto">
            <a:xfrm>
              <a:off x="2865" y="2264"/>
              <a:ext cx="136" cy="636"/>
            </a:xfrm>
            <a:custGeom>
              <a:avLst/>
              <a:gdLst>
                <a:gd name="T0" fmla="*/ 55 w 136"/>
                <a:gd name="T1" fmla="*/ 628 h 636"/>
                <a:gd name="T2" fmla="*/ 49 w 136"/>
                <a:gd name="T3" fmla="*/ 615 h 636"/>
                <a:gd name="T4" fmla="*/ 57 w 136"/>
                <a:gd name="T5" fmla="*/ 617 h 636"/>
                <a:gd name="T6" fmla="*/ 53 w 136"/>
                <a:gd name="T7" fmla="*/ 606 h 636"/>
                <a:gd name="T8" fmla="*/ 51 w 136"/>
                <a:gd name="T9" fmla="*/ 597 h 636"/>
                <a:gd name="T10" fmla="*/ 49 w 136"/>
                <a:gd name="T11" fmla="*/ 584 h 636"/>
                <a:gd name="T12" fmla="*/ 51 w 136"/>
                <a:gd name="T13" fmla="*/ 575 h 636"/>
                <a:gd name="T14" fmla="*/ 51 w 136"/>
                <a:gd name="T15" fmla="*/ 564 h 636"/>
                <a:gd name="T16" fmla="*/ 57 w 136"/>
                <a:gd name="T17" fmla="*/ 545 h 636"/>
                <a:gd name="T18" fmla="*/ 61 w 136"/>
                <a:gd name="T19" fmla="*/ 527 h 636"/>
                <a:gd name="T20" fmla="*/ 57 w 136"/>
                <a:gd name="T21" fmla="*/ 512 h 636"/>
                <a:gd name="T22" fmla="*/ 61 w 136"/>
                <a:gd name="T23" fmla="*/ 495 h 636"/>
                <a:gd name="T24" fmla="*/ 64 w 136"/>
                <a:gd name="T25" fmla="*/ 486 h 636"/>
                <a:gd name="T26" fmla="*/ 70 w 136"/>
                <a:gd name="T27" fmla="*/ 468 h 636"/>
                <a:gd name="T28" fmla="*/ 66 w 136"/>
                <a:gd name="T29" fmla="*/ 457 h 636"/>
                <a:gd name="T30" fmla="*/ 81 w 136"/>
                <a:gd name="T31" fmla="*/ 453 h 636"/>
                <a:gd name="T32" fmla="*/ 77 w 136"/>
                <a:gd name="T33" fmla="*/ 440 h 636"/>
                <a:gd name="T34" fmla="*/ 68 w 136"/>
                <a:gd name="T35" fmla="*/ 427 h 636"/>
                <a:gd name="T36" fmla="*/ 62 w 136"/>
                <a:gd name="T37" fmla="*/ 418 h 636"/>
                <a:gd name="T38" fmla="*/ 72 w 136"/>
                <a:gd name="T39" fmla="*/ 416 h 636"/>
                <a:gd name="T40" fmla="*/ 90 w 136"/>
                <a:gd name="T41" fmla="*/ 412 h 636"/>
                <a:gd name="T42" fmla="*/ 97 w 136"/>
                <a:gd name="T43" fmla="*/ 407 h 636"/>
                <a:gd name="T44" fmla="*/ 112 w 136"/>
                <a:gd name="T45" fmla="*/ 403 h 636"/>
                <a:gd name="T46" fmla="*/ 118 w 136"/>
                <a:gd name="T47" fmla="*/ 401 h 636"/>
                <a:gd name="T48" fmla="*/ 112 w 136"/>
                <a:gd name="T49" fmla="*/ 388 h 636"/>
                <a:gd name="T50" fmla="*/ 110 w 136"/>
                <a:gd name="T51" fmla="*/ 375 h 636"/>
                <a:gd name="T52" fmla="*/ 109 w 136"/>
                <a:gd name="T53" fmla="*/ 366 h 636"/>
                <a:gd name="T54" fmla="*/ 103 w 136"/>
                <a:gd name="T55" fmla="*/ 355 h 636"/>
                <a:gd name="T56" fmla="*/ 103 w 136"/>
                <a:gd name="T57" fmla="*/ 340 h 636"/>
                <a:gd name="T58" fmla="*/ 109 w 136"/>
                <a:gd name="T59" fmla="*/ 331 h 636"/>
                <a:gd name="T60" fmla="*/ 109 w 136"/>
                <a:gd name="T61" fmla="*/ 322 h 636"/>
                <a:gd name="T62" fmla="*/ 109 w 136"/>
                <a:gd name="T63" fmla="*/ 314 h 636"/>
                <a:gd name="T64" fmla="*/ 118 w 136"/>
                <a:gd name="T65" fmla="*/ 305 h 636"/>
                <a:gd name="T66" fmla="*/ 118 w 136"/>
                <a:gd name="T67" fmla="*/ 289 h 636"/>
                <a:gd name="T68" fmla="*/ 121 w 136"/>
                <a:gd name="T69" fmla="*/ 272 h 636"/>
                <a:gd name="T70" fmla="*/ 131 w 136"/>
                <a:gd name="T71" fmla="*/ 265 h 636"/>
                <a:gd name="T72" fmla="*/ 133 w 136"/>
                <a:gd name="T73" fmla="*/ 246 h 636"/>
                <a:gd name="T74" fmla="*/ 136 w 136"/>
                <a:gd name="T75" fmla="*/ 231 h 636"/>
                <a:gd name="T76" fmla="*/ 131 w 136"/>
                <a:gd name="T77" fmla="*/ 218 h 636"/>
                <a:gd name="T78" fmla="*/ 121 w 136"/>
                <a:gd name="T79" fmla="*/ 209 h 636"/>
                <a:gd name="T80" fmla="*/ 125 w 136"/>
                <a:gd name="T81" fmla="*/ 198 h 636"/>
                <a:gd name="T82" fmla="*/ 121 w 136"/>
                <a:gd name="T83" fmla="*/ 183 h 636"/>
                <a:gd name="T84" fmla="*/ 127 w 136"/>
                <a:gd name="T85" fmla="*/ 167 h 636"/>
                <a:gd name="T86" fmla="*/ 133 w 136"/>
                <a:gd name="T87" fmla="*/ 148 h 636"/>
                <a:gd name="T88" fmla="*/ 134 w 136"/>
                <a:gd name="T89" fmla="*/ 130 h 636"/>
                <a:gd name="T90" fmla="*/ 131 w 136"/>
                <a:gd name="T91" fmla="*/ 111 h 636"/>
                <a:gd name="T92" fmla="*/ 129 w 136"/>
                <a:gd name="T93" fmla="*/ 93 h 636"/>
                <a:gd name="T94" fmla="*/ 133 w 136"/>
                <a:gd name="T95" fmla="*/ 74 h 636"/>
                <a:gd name="T96" fmla="*/ 131 w 136"/>
                <a:gd name="T97" fmla="*/ 58 h 636"/>
                <a:gd name="T98" fmla="*/ 120 w 136"/>
                <a:gd name="T99" fmla="*/ 58 h 636"/>
                <a:gd name="T100" fmla="*/ 110 w 136"/>
                <a:gd name="T101" fmla="*/ 56 h 636"/>
                <a:gd name="T102" fmla="*/ 96 w 136"/>
                <a:gd name="T103" fmla="*/ 52 h 636"/>
                <a:gd name="T104" fmla="*/ 88 w 136"/>
                <a:gd name="T105" fmla="*/ 45 h 636"/>
                <a:gd name="T106" fmla="*/ 79 w 136"/>
                <a:gd name="T107" fmla="*/ 26 h 636"/>
                <a:gd name="T108" fmla="*/ 70 w 136"/>
                <a:gd name="T109" fmla="*/ 13 h 636"/>
                <a:gd name="T110" fmla="*/ 55 w 136"/>
                <a:gd name="T111" fmla="*/ 17 h 636"/>
                <a:gd name="T112" fmla="*/ 42 w 136"/>
                <a:gd name="T113" fmla="*/ 12 h 636"/>
                <a:gd name="T114" fmla="*/ 27 w 136"/>
                <a:gd name="T115" fmla="*/ 17 h 636"/>
                <a:gd name="T116" fmla="*/ 18 w 136"/>
                <a:gd name="T117" fmla="*/ 17 h 636"/>
                <a:gd name="T118" fmla="*/ 13 w 136"/>
                <a:gd name="T119" fmla="*/ 2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" h="636">
                  <a:moveTo>
                    <a:pt x="48" y="636"/>
                  </a:moveTo>
                  <a:lnTo>
                    <a:pt x="49" y="636"/>
                  </a:lnTo>
                  <a:lnTo>
                    <a:pt x="51" y="636"/>
                  </a:lnTo>
                  <a:lnTo>
                    <a:pt x="53" y="636"/>
                  </a:lnTo>
                  <a:lnTo>
                    <a:pt x="55" y="636"/>
                  </a:lnTo>
                  <a:lnTo>
                    <a:pt x="55" y="634"/>
                  </a:lnTo>
                  <a:lnTo>
                    <a:pt x="53" y="634"/>
                  </a:lnTo>
                  <a:lnTo>
                    <a:pt x="55" y="632"/>
                  </a:lnTo>
                  <a:lnTo>
                    <a:pt x="57" y="632"/>
                  </a:lnTo>
                  <a:lnTo>
                    <a:pt x="57" y="630"/>
                  </a:lnTo>
                  <a:lnTo>
                    <a:pt x="57" y="628"/>
                  </a:lnTo>
                  <a:lnTo>
                    <a:pt x="55" y="628"/>
                  </a:lnTo>
                  <a:lnTo>
                    <a:pt x="53" y="628"/>
                  </a:lnTo>
                  <a:lnTo>
                    <a:pt x="53" y="626"/>
                  </a:lnTo>
                  <a:lnTo>
                    <a:pt x="51" y="626"/>
                  </a:lnTo>
                  <a:lnTo>
                    <a:pt x="51" y="625"/>
                  </a:lnTo>
                  <a:lnTo>
                    <a:pt x="51" y="623"/>
                  </a:lnTo>
                  <a:lnTo>
                    <a:pt x="51" y="621"/>
                  </a:lnTo>
                  <a:lnTo>
                    <a:pt x="49" y="621"/>
                  </a:lnTo>
                  <a:lnTo>
                    <a:pt x="48" y="621"/>
                  </a:lnTo>
                  <a:lnTo>
                    <a:pt x="48" y="619"/>
                  </a:lnTo>
                  <a:lnTo>
                    <a:pt x="48" y="617"/>
                  </a:lnTo>
                  <a:lnTo>
                    <a:pt x="49" y="617"/>
                  </a:lnTo>
                  <a:lnTo>
                    <a:pt x="49" y="615"/>
                  </a:lnTo>
                  <a:lnTo>
                    <a:pt x="49" y="617"/>
                  </a:lnTo>
                  <a:lnTo>
                    <a:pt x="51" y="617"/>
                  </a:lnTo>
                  <a:lnTo>
                    <a:pt x="53" y="619"/>
                  </a:lnTo>
                  <a:lnTo>
                    <a:pt x="53" y="621"/>
                  </a:lnTo>
                  <a:lnTo>
                    <a:pt x="55" y="621"/>
                  </a:lnTo>
                  <a:lnTo>
                    <a:pt x="55" y="623"/>
                  </a:lnTo>
                  <a:lnTo>
                    <a:pt x="57" y="623"/>
                  </a:lnTo>
                  <a:lnTo>
                    <a:pt x="57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57" y="619"/>
                  </a:lnTo>
                  <a:lnTo>
                    <a:pt x="57" y="617"/>
                  </a:lnTo>
                  <a:lnTo>
                    <a:pt x="59" y="617"/>
                  </a:lnTo>
                  <a:lnTo>
                    <a:pt x="59" y="615"/>
                  </a:lnTo>
                  <a:lnTo>
                    <a:pt x="57" y="615"/>
                  </a:lnTo>
                  <a:lnTo>
                    <a:pt x="59" y="615"/>
                  </a:lnTo>
                  <a:lnTo>
                    <a:pt x="59" y="614"/>
                  </a:lnTo>
                  <a:lnTo>
                    <a:pt x="57" y="614"/>
                  </a:lnTo>
                  <a:lnTo>
                    <a:pt x="57" y="612"/>
                  </a:lnTo>
                  <a:lnTo>
                    <a:pt x="57" y="610"/>
                  </a:lnTo>
                  <a:lnTo>
                    <a:pt x="55" y="610"/>
                  </a:lnTo>
                  <a:lnTo>
                    <a:pt x="55" y="608"/>
                  </a:lnTo>
                  <a:lnTo>
                    <a:pt x="55" y="606"/>
                  </a:lnTo>
                  <a:lnTo>
                    <a:pt x="53" y="606"/>
                  </a:lnTo>
                  <a:lnTo>
                    <a:pt x="53" y="604"/>
                  </a:lnTo>
                  <a:lnTo>
                    <a:pt x="51" y="604"/>
                  </a:lnTo>
                  <a:lnTo>
                    <a:pt x="51" y="602"/>
                  </a:lnTo>
                  <a:lnTo>
                    <a:pt x="49" y="602"/>
                  </a:lnTo>
                  <a:lnTo>
                    <a:pt x="49" y="601"/>
                  </a:lnTo>
                  <a:lnTo>
                    <a:pt x="51" y="601"/>
                  </a:lnTo>
                  <a:lnTo>
                    <a:pt x="53" y="601"/>
                  </a:lnTo>
                  <a:lnTo>
                    <a:pt x="53" y="599"/>
                  </a:lnTo>
                  <a:lnTo>
                    <a:pt x="51" y="599"/>
                  </a:lnTo>
                  <a:lnTo>
                    <a:pt x="53" y="599"/>
                  </a:lnTo>
                  <a:lnTo>
                    <a:pt x="53" y="597"/>
                  </a:lnTo>
                  <a:lnTo>
                    <a:pt x="51" y="597"/>
                  </a:lnTo>
                  <a:lnTo>
                    <a:pt x="53" y="597"/>
                  </a:lnTo>
                  <a:lnTo>
                    <a:pt x="53" y="595"/>
                  </a:lnTo>
                  <a:lnTo>
                    <a:pt x="51" y="595"/>
                  </a:lnTo>
                  <a:lnTo>
                    <a:pt x="51" y="593"/>
                  </a:lnTo>
                  <a:lnTo>
                    <a:pt x="51" y="591"/>
                  </a:lnTo>
                  <a:lnTo>
                    <a:pt x="51" y="590"/>
                  </a:lnTo>
                  <a:lnTo>
                    <a:pt x="53" y="590"/>
                  </a:lnTo>
                  <a:lnTo>
                    <a:pt x="53" y="588"/>
                  </a:lnTo>
                  <a:lnTo>
                    <a:pt x="51" y="588"/>
                  </a:lnTo>
                  <a:lnTo>
                    <a:pt x="51" y="586"/>
                  </a:lnTo>
                  <a:lnTo>
                    <a:pt x="49" y="586"/>
                  </a:lnTo>
                  <a:lnTo>
                    <a:pt x="49" y="584"/>
                  </a:lnTo>
                  <a:lnTo>
                    <a:pt x="49" y="582"/>
                  </a:lnTo>
                  <a:lnTo>
                    <a:pt x="49" y="580"/>
                  </a:lnTo>
                  <a:lnTo>
                    <a:pt x="51" y="580"/>
                  </a:lnTo>
                  <a:lnTo>
                    <a:pt x="51" y="578"/>
                  </a:lnTo>
                  <a:lnTo>
                    <a:pt x="51" y="577"/>
                  </a:lnTo>
                  <a:lnTo>
                    <a:pt x="53" y="577"/>
                  </a:lnTo>
                  <a:lnTo>
                    <a:pt x="53" y="578"/>
                  </a:lnTo>
                  <a:lnTo>
                    <a:pt x="55" y="578"/>
                  </a:lnTo>
                  <a:lnTo>
                    <a:pt x="55" y="577"/>
                  </a:lnTo>
                  <a:lnTo>
                    <a:pt x="53" y="577"/>
                  </a:lnTo>
                  <a:lnTo>
                    <a:pt x="53" y="575"/>
                  </a:lnTo>
                  <a:lnTo>
                    <a:pt x="51" y="575"/>
                  </a:lnTo>
                  <a:lnTo>
                    <a:pt x="49" y="575"/>
                  </a:lnTo>
                  <a:lnTo>
                    <a:pt x="49" y="573"/>
                  </a:lnTo>
                  <a:lnTo>
                    <a:pt x="49" y="571"/>
                  </a:lnTo>
                  <a:lnTo>
                    <a:pt x="51" y="571"/>
                  </a:lnTo>
                  <a:lnTo>
                    <a:pt x="51" y="569"/>
                  </a:lnTo>
                  <a:lnTo>
                    <a:pt x="49" y="569"/>
                  </a:lnTo>
                  <a:lnTo>
                    <a:pt x="49" y="567"/>
                  </a:lnTo>
                  <a:lnTo>
                    <a:pt x="51" y="567"/>
                  </a:lnTo>
                  <a:lnTo>
                    <a:pt x="51" y="566"/>
                  </a:lnTo>
                  <a:lnTo>
                    <a:pt x="49" y="566"/>
                  </a:lnTo>
                  <a:lnTo>
                    <a:pt x="49" y="564"/>
                  </a:lnTo>
                  <a:lnTo>
                    <a:pt x="51" y="564"/>
                  </a:lnTo>
                  <a:lnTo>
                    <a:pt x="51" y="562"/>
                  </a:lnTo>
                  <a:lnTo>
                    <a:pt x="53" y="560"/>
                  </a:lnTo>
                  <a:lnTo>
                    <a:pt x="53" y="558"/>
                  </a:lnTo>
                  <a:lnTo>
                    <a:pt x="53" y="556"/>
                  </a:lnTo>
                  <a:lnTo>
                    <a:pt x="53" y="554"/>
                  </a:lnTo>
                  <a:lnTo>
                    <a:pt x="53" y="553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5" y="549"/>
                  </a:lnTo>
                  <a:lnTo>
                    <a:pt x="55" y="547"/>
                  </a:lnTo>
                  <a:lnTo>
                    <a:pt x="57" y="547"/>
                  </a:lnTo>
                  <a:lnTo>
                    <a:pt x="57" y="545"/>
                  </a:lnTo>
                  <a:lnTo>
                    <a:pt x="57" y="543"/>
                  </a:lnTo>
                  <a:lnTo>
                    <a:pt x="57" y="542"/>
                  </a:lnTo>
                  <a:lnTo>
                    <a:pt x="57" y="540"/>
                  </a:lnTo>
                  <a:lnTo>
                    <a:pt x="59" y="538"/>
                  </a:lnTo>
                  <a:lnTo>
                    <a:pt x="59" y="536"/>
                  </a:lnTo>
                  <a:lnTo>
                    <a:pt x="59" y="534"/>
                  </a:lnTo>
                  <a:lnTo>
                    <a:pt x="61" y="534"/>
                  </a:lnTo>
                  <a:lnTo>
                    <a:pt x="61" y="532"/>
                  </a:lnTo>
                  <a:lnTo>
                    <a:pt x="62" y="530"/>
                  </a:lnTo>
                  <a:lnTo>
                    <a:pt x="61" y="530"/>
                  </a:lnTo>
                  <a:lnTo>
                    <a:pt x="61" y="529"/>
                  </a:lnTo>
                  <a:lnTo>
                    <a:pt x="61" y="527"/>
                  </a:lnTo>
                  <a:lnTo>
                    <a:pt x="59" y="527"/>
                  </a:lnTo>
                  <a:lnTo>
                    <a:pt x="59" y="525"/>
                  </a:lnTo>
                  <a:lnTo>
                    <a:pt x="59" y="523"/>
                  </a:lnTo>
                  <a:lnTo>
                    <a:pt x="57" y="523"/>
                  </a:lnTo>
                  <a:lnTo>
                    <a:pt x="57" y="521"/>
                  </a:lnTo>
                  <a:lnTo>
                    <a:pt x="57" y="519"/>
                  </a:lnTo>
                  <a:lnTo>
                    <a:pt x="57" y="518"/>
                  </a:lnTo>
                  <a:lnTo>
                    <a:pt x="57" y="516"/>
                  </a:lnTo>
                  <a:lnTo>
                    <a:pt x="59" y="516"/>
                  </a:lnTo>
                  <a:lnTo>
                    <a:pt x="59" y="514"/>
                  </a:lnTo>
                  <a:lnTo>
                    <a:pt x="59" y="512"/>
                  </a:lnTo>
                  <a:lnTo>
                    <a:pt x="57" y="512"/>
                  </a:lnTo>
                  <a:lnTo>
                    <a:pt x="57" y="510"/>
                  </a:lnTo>
                  <a:lnTo>
                    <a:pt x="55" y="510"/>
                  </a:lnTo>
                  <a:lnTo>
                    <a:pt x="55" y="508"/>
                  </a:lnTo>
                  <a:lnTo>
                    <a:pt x="57" y="506"/>
                  </a:lnTo>
                  <a:lnTo>
                    <a:pt x="57" y="505"/>
                  </a:lnTo>
                  <a:lnTo>
                    <a:pt x="59" y="505"/>
                  </a:lnTo>
                  <a:lnTo>
                    <a:pt x="59" y="503"/>
                  </a:lnTo>
                  <a:lnTo>
                    <a:pt x="61" y="501"/>
                  </a:lnTo>
                  <a:lnTo>
                    <a:pt x="61" y="499"/>
                  </a:lnTo>
                  <a:lnTo>
                    <a:pt x="62" y="499"/>
                  </a:lnTo>
                  <a:lnTo>
                    <a:pt x="62" y="497"/>
                  </a:lnTo>
                  <a:lnTo>
                    <a:pt x="61" y="495"/>
                  </a:lnTo>
                  <a:lnTo>
                    <a:pt x="62" y="495"/>
                  </a:lnTo>
                  <a:lnTo>
                    <a:pt x="62" y="494"/>
                  </a:lnTo>
                  <a:lnTo>
                    <a:pt x="61" y="494"/>
                  </a:lnTo>
                  <a:lnTo>
                    <a:pt x="61" y="492"/>
                  </a:lnTo>
                  <a:lnTo>
                    <a:pt x="62" y="492"/>
                  </a:lnTo>
                  <a:lnTo>
                    <a:pt x="61" y="492"/>
                  </a:lnTo>
                  <a:lnTo>
                    <a:pt x="61" y="490"/>
                  </a:lnTo>
                  <a:lnTo>
                    <a:pt x="61" y="488"/>
                  </a:lnTo>
                  <a:lnTo>
                    <a:pt x="61" y="486"/>
                  </a:lnTo>
                  <a:lnTo>
                    <a:pt x="62" y="486"/>
                  </a:lnTo>
                  <a:lnTo>
                    <a:pt x="62" y="484"/>
                  </a:lnTo>
                  <a:lnTo>
                    <a:pt x="64" y="486"/>
                  </a:lnTo>
                  <a:lnTo>
                    <a:pt x="64" y="484"/>
                  </a:lnTo>
                  <a:lnTo>
                    <a:pt x="64" y="482"/>
                  </a:lnTo>
                  <a:lnTo>
                    <a:pt x="66" y="482"/>
                  </a:lnTo>
                  <a:lnTo>
                    <a:pt x="66" y="481"/>
                  </a:lnTo>
                  <a:lnTo>
                    <a:pt x="68" y="481"/>
                  </a:lnTo>
                  <a:lnTo>
                    <a:pt x="68" y="479"/>
                  </a:lnTo>
                  <a:lnTo>
                    <a:pt x="68" y="477"/>
                  </a:lnTo>
                  <a:lnTo>
                    <a:pt x="68" y="475"/>
                  </a:lnTo>
                  <a:lnTo>
                    <a:pt x="68" y="473"/>
                  </a:lnTo>
                  <a:lnTo>
                    <a:pt x="68" y="471"/>
                  </a:lnTo>
                  <a:lnTo>
                    <a:pt x="68" y="469"/>
                  </a:lnTo>
                  <a:lnTo>
                    <a:pt x="70" y="468"/>
                  </a:lnTo>
                  <a:lnTo>
                    <a:pt x="68" y="468"/>
                  </a:lnTo>
                  <a:lnTo>
                    <a:pt x="68" y="466"/>
                  </a:lnTo>
                  <a:lnTo>
                    <a:pt x="68" y="464"/>
                  </a:lnTo>
                  <a:lnTo>
                    <a:pt x="68" y="462"/>
                  </a:lnTo>
                  <a:lnTo>
                    <a:pt x="70" y="462"/>
                  </a:lnTo>
                  <a:lnTo>
                    <a:pt x="70" y="460"/>
                  </a:lnTo>
                  <a:lnTo>
                    <a:pt x="68" y="460"/>
                  </a:lnTo>
                  <a:lnTo>
                    <a:pt x="68" y="458"/>
                  </a:lnTo>
                  <a:lnTo>
                    <a:pt x="68" y="457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6" y="457"/>
                  </a:lnTo>
                  <a:lnTo>
                    <a:pt x="68" y="457"/>
                  </a:lnTo>
                  <a:lnTo>
                    <a:pt x="68" y="455"/>
                  </a:lnTo>
                  <a:lnTo>
                    <a:pt x="68" y="453"/>
                  </a:lnTo>
                  <a:lnTo>
                    <a:pt x="70" y="453"/>
                  </a:lnTo>
                  <a:lnTo>
                    <a:pt x="72" y="453"/>
                  </a:lnTo>
                  <a:lnTo>
                    <a:pt x="73" y="453"/>
                  </a:lnTo>
                  <a:lnTo>
                    <a:pt x="73" y="455"/>
                  </a:lnTo>
                  <a:lnTo>
                    <a:pt x="75" y="455"/>
                  </a:lnTo>
                  <a:lnTo>
                    <a:pt x="77" y="455"/>
                  </a:lnTo>
                  <a:lnTo>
                    <a:pt x="79" y="455"/>
                  </a:lnTo>
                  <a:lnTo>
                    <a:pt x="79" y="453"/>
                  </a:lnTo>
                  <a:lnTo>
                    <a:pt x="81" y="453"/>
                  </a:lnTo>
                  <a:lnTo>
                    <a:pt x="79" y="453"/>
                  </a:lnTo>
                  <a:lnTo>
                    <a:pt x="79" y="451"/>
                  </a:lnTo>
                  <a:lnTo>
                    <a:pt x="81" y="451"/>
                  </a:lnTo>
                  <a:lnTo>
                    <a:pt x="81" y="449"/>
                  </a:lnTo>
                  <a:lnTo>
                    <a:pt x="83" y="449"/>
                  </a:lnTo>
                  <a:lnTo>
                    <a:pt x="83" y="447"/>
                  </a:lnTo>
                  <a:lnTo>
                    <a:pt x="81" y="445"/>
                  </a:lnTo>
                  <a:lnTo>
                    <a:pt x="79" y="445"/>
                  </a:lnTo>
                  <a:lnTo>
                    <a:pt x="79" y="444"/>
                  </a:lnTo>
                  <a:lnTo>
                    <a:pt x="77" y="444"/>
                  </a:lnTo>
                  <a:lnTo>
                    <a:pt x="77" y="442"/>
                  </a:lnTo>
                  <a:lnTo>
                    <a:pt x="77" y="440"/>
                  </a:lnTo>
                  <a:lnTo>
                    <a:pt x="75" y="440"/>
                  </a:lnTo>
                  <a:lnTo>
                    <a:pt x="75" y="438"/>
                  </a:lnTo>
                  <a:lnTo>
                    <a:pt x="73" y="438"/>
                  </a:lnTo>
                  <a:lnTo>
                    <a:pt x="73" y="436"/>
                  </a:lnTo>
                  <a:lnTo>
                    <a:pt x="73" y="434"/>
                  </a:lnTo>
                  <a:lnTo>
                    <a:pt x="73" y="433"/>
                  </a:lnTo>
                  <a:lnTo>
                    <a:pt x="72" y="433"/>
                  </a:lnTo>
                  <a:lnTo>
                    <a:pt x="70" y="433"/>
                  </a:lnTo>
                  <a:lnTo>
                    <a:pt x="70" y="431"/>
                  </a:lnTo>
                  <a:lnTo>
                    <a:pt x="70" y="429"/>
                  </a:lnTo>
                  <a:lnTo>
                    <a:pt x="68" y="429"/>
                  </a:lnTo>
                  <a:lnTo>
                    <a:pt x="68" y="427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6" y="427"/>
                  </a:lnTo>
                  <a:lnTo>
                    <a:pt x="66" y="425"/>
                  </a:lnTo>
                  <a:lnTo>
                    <a:pt x="64" y="425"/>
                  </a:lnTo>
                  <a:lnTo>
                    <a:pt x="66" y="425"/>
                  </a:lnTo>
                  <a:lnTo>
                    <a:pt x="64" y="425"/>
                  </a:lnTo>
                  <a:lnTo>
                    <a:pt x="64" y="423"/>
                  </a:lnTo>
                  <a:lnTo>
                    <a:pt x="64" y="421"/>
                  </a:lnTo>
                  <a:lnTo>
                    <a:pt x="62" y="421"/>
                  </a:lnTo>
                  <a:lnTo>
                    <a:pt x="62" y="420"/>
                  </a:lnTo>
                  <a:lnTo>
                    <a:pt x="62" y="418"/>
                  </a:lnTo>
                  <a:lnTo>
                    <a:pt x="61" y="418"/>
                  </a:lnTo>
                  <a:lnTo>
                    <a:pt x="61" y="416"/>
                  </a:lnTo>
                  <a:lnTo>
                    <a:pt x="61" y="414"/>
                  </a:lnTo>
                  <a:lnTo>
                    <a:pt x="62" y="414"/>
                  </a:lnTo>
                  <a:lnTo>
                    <a:pt x="62" y="416"/>
                  </a:lnTo>
                  <a:lnTo>
                    <a:pt x="64" y="416"/>
                  </a:lnTo>
                  <a:lnTo>
                    <a:pt x="64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2" y="418"/>
                  </a:lnTo>
                  <a:lnTo>
                    <a:pt x="72" y="416"/>
                  </a:lnTo>
                  <a:lnTo>
                    <a:pt x="73" y="418"/>
                  </a:lnTo>
                  <a:lnTo>
                    <a:pt x="75" y="418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9" y="416"/>
                  </a:lnTo>
                  <a:lnTo>
                    <a:pt x="79" y="414"/>
                  </a:lnTo>
                  <a:lnTo>
                    <a:pt x="81" y="414"/>
                  </a:lnTo>
                  <a:lnTo>
                    <a:pt x="83" y="412"/>
                  </a:lnTo>
                  <a:lnTo>
                    <a:pt x="85" y="412"/>
                  </a:lnTo>
                  <a:lnTo>
                    <a:pt x="86" y="412"/>
                  </a:lnTo>
                  <a:lnTo>
                    <a:pt x="88" y="412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2" y="410"/>
                  </a:lnTo>
                  <a:lnTo>
                    <a:pt x="92" y="409"/>
                  </a:lnTo>
                  <a:lnTo>
                    <a:pt x="90" y="409"/>
                  </a:lnTo>
                  <a:lnTo>
                    <a:pt x="92" y="409"/>
                  </a:lnTo>
                  <a:lnTo>
                    <a:pt x="92" y="407"/>
                  </a:lnTo>
                  <a:lnTo>
                    <a:pt x="94" y="407"/>
                  </a:lnTo>
                  <a:lnTo>
                    <a:pt x="96" y="407"/>
                  </a:lnTo>
                  <a:lnTo>
                    <a:pt x="96" y="405"/>
                  </a:lnTo>
                  <a:lnTo>
                    <a:pt x="96" y="407"/>
                  </a:lnTo>
                  <a:lnTo>
                    <a:pt x="97" y="405"/>
                  </a:lnTo>
                  <a:lnTo>
                    <a:pt x="97" y="407"/>
                  </a:lnTo>
                  <a:lnTo>
                    <a:pt x="97" y="405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101" y="405"/>
                  </a:lnTo>
                  <a:lnTo>
                    <a:pt x="103" y="405"/>
                  </a:lnTo>
                  <a:lnTo>
                    <a:pt x="105" y="405"/>
                  </a:lnTo>
                  <a:lnTo>
                    <a:pt x="107" y="405"/>
                  </a:lnTo>
                  <a:lnTo>
                    <a:pt x="107" y="403"/>
                  </a:lnTo>
                  <a:lnTo>
                    <a:pt x="109" y="403"/>
                  </a:lnTo>
                  <a:lnTo>
                    <a:pt x="110" y="403"/>
                  </a:lnTo>
                  <a:lnTo>
                    <a:pt x="112" y="403"/>
                  </a:lnTo>
                  <a:lnTo>
                    <a:pt x="112" y="405"/>
                  </a:lnTo>
                  <a:lnTo>
                    <a:pt x="114" y="405"/>
                  </a:lnTo>
                  <a:lnTo>
                    <a:pt x="114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8" y="405"/>
                  </a:lnTo>
                  <a:lnTo>
                    <a:pt x="118" y="403"/>
                  </a:lnTo>
                  <a:lnTo>
                    <a:pt x="118" y="401"/>
                  </a:lnTo>
                  <a:lnTo>
                    <a:pt x="118" y="403"/>
                  </a:lnTo>
                  <a:lnTo>
                    <a:pt x="116" y="403"/>
                  </a:lnTo>
                  <a:lnTo>
                    <a:pt x="116" y="401"/>
                  </a:lnTo>
                  <a:lnTo>
                    <a:pt x="118" y="401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8" y="396"/>
                  </a:lnTo>
                  <a:lnTo>
                    <a:pt x="118" y="394"/>
                  </a:lnTo>
                  <a:lnTo>
                    <a:pt x="118" y="392"/>
                  </a:lnTo>
                  <a:lnTo>
                    <a:pt x="120" y="392"/>
                  </a:lnTo>
                  <a:lnTo>
                    <a:pt x="118" y="392"/>
                  </a:lnTo>
                  <a:lnTo>
                    <a:pt x="116" y="392"/>
                  </a:lnTo>
                  <a:lnTo>
                    <a:pt x="116" y="390"/>
                  </a:lnTo>
                  <a:lnTo>
                    <a:pt x="114" y="390"/>
                  </a:lnTo>
                  <a:lnTo>
                    <a:pt x="112" y="390"/>
                  </a:lnTo>
                  <a:lnTo>
                    <a:pt x="112" y="388"/>
                  </a:lnTo>
                  <a:lnTo>
                    <a:pt x="110" y="388"/>
                  </a:lnTo>
                  <a:lnTo>
                    <a:pt x="109" y="388"/>
                  </a:lnTo>
                  <a:lnTo>
                    <a:pt x="109" y="386"/>
                  </a:lnTo>
                  <a:lnTo>
                    <a:pt x="109" y="385"/>
                  </a:lnTo>
                  <a:lnTo>
                    <a:pt x="110" y="385"/>
                  </a:lnTo>
                  <a:lnTo>
                    <a:pt x="110" y="383"/>
                  </a:lnTo>
                  <a:lnTo>
                    <a:pt x="110" y="381"/>
                  </a:lnTo>
                  <a:lnTo>
                    <a:pt x="110" y="379"/>
                  </a:lnTo>
                  <a:lnTo>
                    <a:pt x="109" y="379"/>
                  </a:lnTo>
                  <a:lnTo>
                    <a:pt x="109" y="377"/>
                  </a:lnTo>
                  <a:lnTo>
                    <a:pt x="110" y="377"/>
                  </a:lnTo>
                  <a:lnTo>
                    <a:pt x="110" y="375"/>
                  </a:lnTo>
                  <a:lnTo>
                    <a:pt x="110" y="377"/>
                  </a:lnTo>
                  <a:lnTo>
                    <a:pt x="110" y="375"/>
                  </a:lnTo>
                  <a:lnTo>
                    <a:pt x="110" y="373"/>
                  </a:lnTo>
                  <a:lnTo>
                    <a:pt x="112" y="373"/>
                  </a:lnTo>
                  <a:lnTo>
                    <a:pt x="112" y="372"/>
                  </a:lnTo>
                  <a:lnTo>
                    <a:pt x="112" y="370"/>
                  </a:lnTo>
                  <a:lnTo>
                    <a:pt x="110" y="370"/>
                  </a:lnTo>
                  <a:lnTo>
                    <a:pt x="110" y="368"/>
                  </a:lnTo>
                  <a:lnTo>
                    <a:pt x="112" y="368"/>
                  </a:lnTo>
                  <a:lnTo>
                    <a:pt x="110" y="368"/>
                  </a:lnTo>
                  <a:lnTo>
                    <a:pt x="110" y="366"/>
                  </a:lnTo>
                  <a:lnTo>
                    <a:pt x="109" y="366"/>
                  </a:lnTo>
                  <a:lnTo>
                    <a:pt x="107" y="364"/>
                  </a:lnTo>
                  <a:lnTo>
                    <a:pt x="105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5" y="362"/>
                  </a:lnTo>
                  <a:lnTo>
                    <a:pt x="105" y="361"/>
                  </a:lnTo>
                  <a:lnTo>
                    <a:pt x="103" y="361"/>
                  </a:lnTo>
                  <a:lnTo>
                    <a:pt x="103" y="359"/>
                  </a:lnTo>
                  <a:lnTo>
                    <a:pt x="105" y="359"/>
                  </a:lnTo>
                  <a:lnTo>
                    <a:pt x="105" y="357"/>
                  </a:lnTo>
                  <a:lnTo>
                    <a:pt x="103" y="357"/>
                  </a:lnTo>
                  <a:lnTo>
                    <a:pt x="103" y="355"/>
                  </a:lnTo>
                  <a:lnTo>
                    <a:pt x="103" y="353"/>
                  </a:lnTo>
                  <a:lnTo>
                    <a:pt x="105" y="353"/>
                  </a:lnTo>
                  <a:lnTo>
                    <a:pt x="105" y="351"/>
                  </a:lnTo>
                  <a:lnTo>
                    <a:pt x="105" y="349"/>
                  </a:lnTo>
                  <a:lnTo>
                    <a:pt x="103" y="349"/>
                  </a:lnTo>
                  <a:lnTo>
                    <a:pt x="103" y="348"/>
                  </a:lnTo>
                  <a:lnTo>
                    <a:pt x="103" y="346"/>
                  </a:lnTo>
                  <a:lnTo>
                    <a:pt x="103" y="344"/>
                  </a:lnTo>
                  <a:lnTo>
                    <a:pt x="103" y="342"/>
                  </a:lnTo>
                  <a:lnTo>
                    <a:pt x="103" y="340"/>
                  </a:lnTo>
                  <a:lnTo>
                    <a:pt x="105" y="340"/>
                  </a:lnTo>
                  <a:lnTo>
                    <a:pt x="103" y="340"/>
                  </a:lnTo>
                  <a:lnTo>
                    <a:pt x="103" y="338"/>
                  </a:lnTo>
                  <a:lnTo>
                    <a:pt x="105" y="338"/>
                  </a:lnTo>
                  <a:lnTo>
                    <a:pt x="105" y="337"/>
                  </a:lnTo>
                  <a:lnTo>
                    <a:pt x="103" y="337"/>
                  </a:lnTo>
                  <a:lnTo>
                    <a:pt x="103" y="335"/>
                  </a:lnTo>
                  <a:lnTo>
                    <a:pt x="105" y="335"/>
                  </a:lnTo>
                  <a:lnTo>
                    <a:pt x="107" y="335"/>
                  </a:lnTo>
                  <a:lnTo>
                    <a:pt x="107" y="333"/>
                  </a:lnTo>
                  <a:lnTo>
                    <a:pt x="107" y="335"/>
                  </a:lnTo>
                  <a:lnTo>
                    <a:pt x="109" y="335"/>
                  </a:lnTo>
                  <a:lnTo>
                    <a:pt x="109" y="333"/>
                  </a:lnTo>
                  <a:lnTo>
                    <a:pt x="109" y="331"/>
                  </a:lnTo>
                  <a:lnTo>
                    <a:pt x="110" y="331"/>
                  </a:lnTo>
                  <a:lnTo>
                    <a:pt x="110" y="333"/>
                  </a:lnTo>
                  <a:lnTo>
                    <a:pt x="110" y="331"/>
                  </a:lnTo>
                  <a:lnTo>
                    <a:pt x="109" y="331"/>
                  </a:lnTo>
                  <a:lnTo>
                    <a:pt x="110" y="331"/>
                  </a:lnTo>
                  <a:lnTo>
                    <a:pt x="110" y="329"/>
                  </a:lnTo>
                  <a:lnTo>
                    <a:pt x="110" y="327"/>
                  </a:lnTo>
                  <a:lnTo>
                    <a:pt x="110" y="325"/>
                  </a:lnTo>
                  <a:lnTo>
                    <a:pt x="109" y="325"/>
                  </a:lnTo>
                  <a:lnTo>
                    <a:pt x="110" y="325"/>
                  </a:lnTo>
                  <a:lnTo>
                    <a:pt x="109" y="324"/>
                  </a:lnTo>
                  <a:lnTo>
                    <a:pt x="109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10" y="318"/>
                  </a:lnTo>
                  <a:lnTo>
                    <a:pt x="110" y="320"/>
                  </a:lnTo>
                  <a:lnTo>
                    <a:pt x="109" y="320"/>
                  </a:lnTo>
                  <a:lnTo>
                    <a:pt x="109" y="318"/>
                  </a:lnTo>
                  <a:lnTo>
                    <a:pt x="110" y="318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9" y="314"/>
                  </a:lnTo>
                  <a:lnTo>
                    <a:pt x="109" y="313"/>
                  </a:lnTo>
                  <a:lnTo>
                    <a:pt x="109" y="311"/>
                  </a:lnTo>
                  <a:lnTo>
                    <a:pt x="109" y="309"/>
                  </a:lnTo>
                  <a:lnTo>
                    <a:pt x="110" y="309"/>
                  </a:lnTo>
                  <a:lnTo>
                    <a:pt x="112" y="309"/>
                  </a:lnTo>
                  <a:lnTo>
                    <a:pt x="112" y="307"/>
                  </a:lnTo>
                  <a:lnTo>
                    <a:pt x="114" y="307"/>
                  </a:lnTo>
                  <a:lnTo>
                    <a:pt x="114" y="305"/>
                  </a:lnTo>
                  <a:lnTo>
                    <a:pt x="114" y="307"/>
                  </a:lnTo>
                  <a:lnTo>
                    <a:pt x="116" y="307"/>
                  </a:lnTo>
                  <a:lnTo>
                    <a:pt x="118" y="307"/>
                  </a:lnTo>
                  <a:lnTo>
                    <a:pt x="118" y="305"/>
                  </a:lnTo>
                  <a:lnTo>
                    <a:pt x="120" y="305"/>
                  </a:lnTo>
                  <a:lnTo>
                    <a:pt x="121" y="305"/>
                  </a:lnTo>
                  <a:lnTo>
                    <a:pt x="121" y="303"/>
                  </a:lnTo>
                  <a:lnTo>
                    <a:pt x="121" y="301"/>
                  </a:lnTo>
                  <a:lnTo>
                    <a:pt x="121" y="300"/>
                  </a:lnTo>
                  <a:lnTo>
                    <a:pt x="120" y="298"/>
                  </a:lnTo>
                  <a:lnTo>
                    <a:pt x="120" y="296"/>
                  </a:lnTo>
                  <a:lnTo>
                    <a:pt x="118" y="294"/>
                  </a:lnTo>
                  <a:lnTo>
                    <a:pt x="118" y="292"/>
                  </a:lnTo>
                  <a:lnTo>
                    <a:pt x="116" y="290"/>
                  </a:lnTo>
                  <a:lnTo>
                    <a:pt x="116" y="289"/>
                  </a:lnTo>
                  <a:lnTo>
                    <a:pt x="118" y="289"/>
                  </a:lnTo>
                  <a:lnTo>
                    <a:pt x="116" y="289"/>
                  </a:lnTo>
                  <a:lnTo>
                    <a:pt x="116" y="287"/>
                  </a:lnTo>
                  <a:lnTo>
                    <a:pt x="116" y="285"/>
                  </a:lnTo>
                  <a:lnTo>
                    <a:pt x="116" y="283"/>
                  </a:lnTo>
                  <a:lnTo>
                    <a:pt x="116" y="281"/>
                  </a:lnTo>
                  <a:lnTo>
                    <a:pt x="118" y="281"/>
                  </a:lnTo>
                  <a:lnTo>
                    <a:pt x="120" y="279"/>
                  </a:lnTo>
                  <a:lnTo>
                    <a:pt x="120" y="277"/>
                  </a:lnTo>
                  <a:lnTo>
                    <a:pt x="120" y="276"/>
                  </a:lnTo>
                  <a:lnTo>
                    <a:pt x="120" y="274"/>
                  </a:lnTo>
                  <a:lnTo>
                    <a:pt x="121" y="274"/>
                  </a:lnTo>
                  <a:lnTo>
                    <a:pt x="121" y="272"/>
                  </a:lnTo>
                  <a:lnTo>
                    <a:pt x="123" y="272"/>
                  </a:lnTo>
                  <a:lnTo>
                    <a:pt x="125" y="272"/>
                  </a:lnTo>
                  <a:lnTo>
                    <a:pt x="125" y="270"/>
                  </a:lnTo>
                  <a:lnTo>
                    <a:pt x="127" y="270"/>
                  </a:lnTo>
                  <a:lnTo>
                    <a:pt x="127" y="268"/>
                  </a:lnTo>
                  <a:lnTo>
                    <a:pt x="129" y="268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3" y="266"/>
                  </a:lnTo>
                  <a:lnTo>
                    <a:pt x="131" y="266"/>
                  </a:lnTo>
                  <a:lnTo>
                    <a:pt x="131" y="265"/>
                  </a:lnTo>
                  <a:lnTo>
                    <a:pt x="133" y="263"/>
                  </a:lnTo>
                  <a:lnTo>
                    <a:pt x="133" y="261"/>
                  </a:lnTo>
                  <a:lnTo>
                    <a:pt x="134" y="261"/>
                  </a:lnTo>
                  <a:lnTo>
                    <a:pt x="134" y="259"/>
                  </a:lnTo>
                  <a:lnTo>
                    <a:pt x="134" y="257"/>
                  </a:lnTo>
                  <a:lnTo>
                    <a:pt x="133" y="257"/>
                  </a:lnTo>
                  <a:lnTo>
                    <a:pt x="133" y="255"/>
                  </a:lnTo>
                  <a:lnTo>
                    <a:pt x="133" y="253"/>
                  </a:lnTo>
                  <a:lnTo>
                    <a:pt x="133" y="252"/>
                  </a:lnTo>
                  <a:lnTo>
                    <a:pt x="133" y="250"/>
                  </a:lnTo>
                  <a:lnTo>
                    <a:pt x="133" y="248"/>
                  </a:lnTo>
                  <a:lnTo>
                    <a:pt x="133" y="246"/>
                  </a:lnTo>
                  <a:lnTo>
                    <a:pt x="134" y="246"/>
                  </a:lnTo>
                  <a:lnTo>
                    <a:pt x="133" y="246"/>
                  </a:lnTo>
                  <a:lnTo>
                    <a:pt x="133" y="244"/>
                  </a:lnTo>
                  <a:lnTo>
                    <a:pt x="133" y="242"/>
                  </a:lnTo>
                  <a:lnTo>
                    <a:pt x="133" y="241"/>
                  </a:lnTo>
                  <a:lnTo>
                    <a:pt x="133" y="239"/>
                  </a:lnTo>
                  <a:lnTo>
                    <a:pt x="133" y="237"/>
                  </a:lnTo>
                  <a:lnTo>
                    <a:pt x="133" y="235"/>
                  </a:lnTo>
                  <a:lnTo>
                    <a:pt x="134" y="235"/>
                  </a:lnTo>
                  <a:lnTo>
                    <a:pt x="134" y="233"/>
                  </a:lnTo>
                  <a:lnTo>
                    <a:pt x="136" y="233"/>
                  </a:lnTo>
                  <a:lnTo>
                    <a:pt x="136" y="231"/>
                  </a:lnTo>
                  <a:lnTo>
                    <a:pt x="136" y="229"/>
                  </a:lnTo>
                  <a:lnTo>
                    <a:pt x="136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6"/>
                  </a:lnTo>
                  <a:lnTo>
                    <a:pt x="136" y="224"/>
                  </a:lnTo>
                  <a:lnTo>
                    <a:pt x="136" y="222"/>
                  </a:lnTo>
                  <a:lnTo>
                    <a:pt x="136" y="220"/>
                  </a:lnTo>
                  <a:lnTo>
                    <a:pt x="134" y="220"/>
                  </a:lnTo>
                  <a:lnTo>
                    <a:pt x="133" y="220"/>
                  </a:lnTo>
                  <a:lnTo>
                    <a:pt x="131" y="220"/>
                  </a:lnTo>
                  <a:lnTo>
                    <a:pt x="131" y="218"/>
                  </a:lnTo>
                  <a:lnTo>
                    <a:pt x="129" y="218"/>
                  </a:lnTo>
                  <a:lnTo>
                    <a:pt x="127" y="218"/>
                  </a:lnTo>
                  <a:lnTo>
                    <a:pt x="125" y="218"/>
                  </a:lnTo>
                  <a:lnTo>
                    <a:pt x="123" y="218"/>
                  </a:lnTo>
                  <a:lnTo>
                    <a:pt x="121" y="218"/>
                  </a:lnTo>
                  <a:lnTo>
                    <a:pt x="121" y="216"/>
                  </a:lnTo>
                  <a:lnTo>
                    <a:pt x="121" y="215"/>
                  </a:lnTo>
                  <a:lnTo>
                    <a:pt x="121" y="213"/>
                  </a:lnTo>
                  <a:lnTo>
                    <a:pt x="121" y="211"/>
                  </a:lnTo>
                  <a:lnTo>
                    <a:pt x="123" y="211"/>
                  </a:lnTo>
                  <a:lnTo>
                    <a:pt x="123" y="209"/>
                  </a:lnTo>
                  <a:lnTo>
                    <a:pt x="121" y="209"/>
                  </a:lnTo>
                  <a:lnTo>
                    <a:pt x="121" y="207"/>
                  </a:lnTo>
                  <a:lnTo>
                    <a:pt x="120" y="207"/>
                  </a:lnTo>
                  <a:lnTo>
                    <a:pt x="121" y="207"/>
                  </a:lnTo>
                  <a:lnTo>
                    <a:pt x="123" y="207"/>
                  </a:lnTo>
                  <a:lnTo>
                    <a:pt x="123" y="205"/>
                  </a:lnTo>
                  <a:lnTo>
                    <a:pt x="125" y="205"/>
                  </a:lnTo>
                  <a:lnTo>
                    <a:pt x="127" y="205"/>
                  </a:lnTo>
                  <a:lnTo>
                    <a:pt x="127" y="204"/>
                  </a:lnTo>
                  <a:lnTo>
                    <a:pt x="127" y="202"/>
                  </a:lnTo>
                  <a:lnTo>
                    <a:pt x="127" y="200"/>
                  </a:lnTo>
                  <a:lnTo>
                    <a:pt x="125" y="200"/>
                  </a:lnTo>
                  <a:lnTo>
                    <a:pt x="125" y="198"/>
                  </a:lnTo>
                  <a:lnTo>
                    <a:pt x="123" y="198"/>
                  </a:lnTo>
                  <a:lnTo>
                    <a:pt x="123" y="196"/>
                  </a:lnTo>
                  <a:lnTo>
                    <a:pt x="121" y="196"/>
                  </a:lnTo>
                  <a:lnTo>
                    <a:pt x="121" y="194"/>
                  </a:lnTo>
                  <a:lnTo>
                    <a:pt x="121" y="192"/>
                  </a:lnTo>
                  <a:lnTo>
                    <a:pt x="120" y="192"/>
                  </a:lnTo>
                  <a:lnTo>
                    <a:pt x="120" y="191"/>
                  </a:lnTo>
                  <a:lnTo>
                    <a:pt x="120" y="189"/>
                  </a:lnTo>
                  <a:lnTo>
                    <a:pt x="120" y="187"/>
                  </a:lnTo>
                  <a:lnTo>
                    <a:pt x="121" y="187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3"/>
                  </a:lnTo>
                  <a:lnTo>
                    <a:pt x="123" y="181"/>
                  </a:lnTo>
                  <a:lnTo>
                    <a:pt x="125" y="180"/>
                  </a:lnTo>
                  <a:lnTo>
                    <a:pt x="125" y="178"/>
                  </a:lnTo>
                  <a:lnTo>
                    <a:pt x="125" y="176"/>
                  </a:lnTo>
                  <a:lnTo>
                    <a:pt x="127" y="176"/>
                  </a:lnTo>
                  <a:lnTo>
                    <a:pt x="127" y="174"/>
                  </a:lnTo>
                  <a:lnTo>
                    <a:pt x="127" y="172"/>
                  </a:lnTo>
                  <a:lnTo>
                    <a:pt x="129" y="172"/>
                  </a:lnTo>
                  <a:lnTo>
                    <a:pt x="127" y="170"/>
                  </a:lnTo>
                  <a:lnTo>
                    <a:pt x="127" y="168"/>
                  </a:lnTo>
                  <a:lnTo>
                    <a:pt x="127" y="167"/>
                  </a:lnTo>
                  <a:lnTo>
                    <a:pt x="127" y="165"/>
                  </a:lnTo>
                  <a:lnTo>
                    <a:pt x="129" y="163"/>
                  </a:lnTo>
                  <a:lnTo>
                    <a:pt x="129" y="161"/>
                  </a:lnTo>
                  <a:lnTo>
                    <a:pt x="131" y="161"/>
                  </a:lnTo>
                  <a:lnTo>
                    <a:pt x="131" y="159"/>
                  </a:lnTo>
                  <a:lnTo>
                    <a:pt x="133" y="157"/>
                  </a:lnTo>
                  <a:lnTo>
                    <a:pt x="133" y="156"/>
                  </a:lnTo>
                  <a:lnTo>
                    <a:pt x="133" y="154"/>
                  </a:lnTo>
                  <a:lnTo>
                    <a:pt x="133" y="152"/>
                  </a:lnTo>
                  <a:lnTo>
                    <a:pt x="131" y="152"/>
                  </a:lnTo>
                  <a:lnTo>
                    <a:pt x="131" y="150"/>
                  </a:lnTo>
                  <a:lnTo>
                    <a:pt x="133" y="148"/>
                  </a:lnTo>
                  <a:lnTo>
                    <a:pt x="133" y="146"/>
                  </a:lnTo>
                  <a:lnTo>
                    <a:pt x="133" y="144"/>
                  </a:lnTo>
                  <a:lnTo>
                    <a:pt x="131" y="143"/>
                  </a:lnTo>
                  <a:lnTo>
                    <a:pt x="131" y="141"/>
                  </a:lnTo>
                  <a:lnTo>
                    <a:pt x="131" y="139"/>
                  </a:lnTo>
                  <a:lnTo>
                    <a:pt x="133" y="139"/>
                  </a:lnTo>
                  <a:lnTo>
                    <a:pt x="133" y="137"/>
                  </a:lnTo>
                  <a:lnTo>
                    <a:pt x="133" y="135"/>
                  </a:lnTo>
                  <a:lnTo>
                    <a:pt x="133" y="133"/>
                  </a:lnTo>
                  <a:lnTo>
                    <a:pt x="133" y="132"/>
                  </a:lnTo>
                  <a:lnTo>
                    <a:pt x="133" y="130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4" y="126"/>
                  </a:lnTo>
                  <a:lnTo>
                    <a:pt x="134" y="124"/>
                  </a:lnTo>
                  <a:lnTo>
                    <a:pt x="134" y="122"/>
                  </a:lnTo>
                  <a:lnTo>
                    <a:pt x="134" y="120"/>
                  </a:lnTo>
                  <a:lnTo>
                    <a:pt x="133" y="120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1" y="117"/>
                  </a:lnTo>
                  <a:lnTo>
                    <a:pt x="131" y="115"/>
                  </a:lnTo>
                  <a:lnTo>
                    <a:pt x="131" y="113"/>
                  </a:lnTo>
                  <a:lnTo>
                    <a:pt x="131" y="111"/>
                  </a:lnTo>
                  <a:lnTo>
                    <a:pt x="129" y="111"/>
                  </a:lnTo>
                  <a:lnTo>
                    <a:pt x="129" y="109"/>
                  </a:lnTo>
                  <a:lnTo>
                    <a:pt x="129" y="108"/>
                  </a:lnTo>
                  <a:lnTo>
                    <a:pt x="131" y="106"/>
                  </a:lnTo>
                  <a:lnTo>
                    <a:pt x="131" y="104"/>
                  </a:lnTo>
                  <a:lnTo>
                    <a:pt x="131" y="102"/>
                  </a:lnTo>
                  <a:lnTo>
                    <a:pt x="131" y="100"/>
                  </a:lnTo>
                  <a:lnTo>
                    <a:pt x="131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29" y="95"/>
                  </a:lnTo>
                  <a:lnTo>
                    <a:pt x="129" y="93"/>
                  </a:lnTo>
                  <a:lnTo>
                    <a:pt x="129" y="91"/>
                  </a:lnTo>
                  <a:lnTo>
                    <a:pt x="131" y="91"/>
                  </a:lnTo>
                  <a:lnTo>
                    <a:pt x="131" y="89"/>
                  </a:lnTo>
                  <a:lnTo>
                    <a:pt x="131" y="87"/>
                  </a:lnTo>
                  <a:lnTo>
                    <a:pt x="131" y="85"/>
                  </a:lnTo>
                  <a:lnTo>
                    <a:pt x="131" y="84"/>
                  </a:lnTo>
                  <a:lnTo>
                    <a:pt x="131" y="82"/>
                  </a:lnTo>
                  <a:lnTo>
                    <a:pt x="131" y="80"/>
                  </a:lnTo>
                  <a:lnTo>
                    <a:pt x="131" y="78"/>
                  </a:lnTo>
                  <a:lnTo>
                    <a:pt x="133" y="78"/>
                  </a:lnTo>
                  <a:lnTo>
                    <a:pt x="133" y="76"/>
                  </a:lnTo>
                  <a:lnTo>
                    <a:pt x="133" y="74"/>
                  </a:lnTo>
                  <a:lnTo>
                    <a:pt x="133" y="72"/>
                  </a:lnTo>
                  <a:lnTo>
                    <a:pt x="131" y="72"/>
                  </a:lnTo>
                  <a:lnTo>
                    <a:pt x="131" y="71"/>
                  </a:lnTo>
                  <a:lnTo>
                    <a:pt x="131" y="69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1" y="63"/>
                  </a:lnTo>
                  <a:lnTo>
                    <a:pt x="129" y="63"/>
                  </a:lnTo>
                  <a:lnTo>
                    <a:pt x="131" y="63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8"/>
                  </a:lnTo>
                  <a:lnTo>
                    <a:pt x="129" y="58"/>
                  </a:lnTo>
                  <a:lnTo>
                    <a:pt x="129" y="56"/>
                  </a:lnTo>
                  <a:lnTo>
                    <a:pt x="127" y="56"/>
                  </a:lnTo>
                  <a:lnTo>
                    <a:pt x="127" y="54"/>
                  </a:lnTo>
                  <a:lnTo>
                    <a:pt x="125" y="54"/>
                  </a:lnTo>
                  <a:lnTo>
                    <a:pt x="123" y="54"/>
                  </a:lnTo>
                  <a:lnTo>
                    <a:pt x="123" y="56"/>
                  </a:lnTo>
                  <a:lnTo>
                    <a:pt x="123" y="58"/>
                  </a:lnTo>
                  <a:lnTo>
                    <a:pt x="121" y="58"/>
                  </a:lnTo>
                  <a:lnTo>
                    <a:pt x="121" y="56"/>
                  </a:lnTo>
                  <a:lnTo>
                    <a:pt x="120" y="56"/>
                  </a:lnTo>
                  <a:lnTo>
                    <a:pt x="120" y="58"/>
                  </a:lnTo>
                  <a:lnTo>
                    <a:pt x="120" y="56"/>
                  </a:lnTo>
                  <a:lnTo>
                    <a:pt x="118" y="56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6" y="56"/>
                  </a:lnTo>
                  <a:lnTo>
                    <a:pt x="116" y="58"/>
                  </a:lnTo>
                  <a:lnTo>
                    <a:pt x="114" y="58"/>
                  </a:lnTo>
                  <a:lnTo>
                    <a:pt x="112" y="58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58"/>
                  </a:lnTo>
                  <a:lnTo>
                    <a:pt x="110" y="56"/>
                  </a:lnTo>
                  <a:lnTo>
                    <a:pt x="109" y="56"/>
                  </a:lnTo>
                  <a:lnTo>
                    <a:pt x="109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3" y="54"/>
                  </a:lnTo>
                  <a:lnTo>
                    <a:pt x="103" y="56"/>
                  </a:lnTo>
                  <a:lnTo>
                    <a:pt x="101" y="56"/>
                  </a:lnTo>
                  <a:lnTo>
                    <a:pt x="101" y="54"/>
                  </a:lnTo>
                  <a:lnTo>
                    <a:pt x="99" y="54"/>
                  </a:lnTo>
                  <a:lnTo>
                    <a:pt x="97" y="54"/>
                  </a:lnTo>
                  <a:lnTo>
                    <a:pt x="96" y="54"/>
                  </a:lnTo>
                  <a:lnTo>
                    <a:pt x="96" y="52"/>
                  </a:lnTo>
                  <a:lnTo>
                    <a:pt x="94" y="52"/>
                  </a:lnTo>
                  <a:lnTo>
                    <a:pt x="94" y="50"/>
                  </a:lnTo>
                  <a:lnTo>
                    <a:pt x="92" y="50"/>
                  </a:lnTo>
                  <a:lnTo>
                    <a:pt x="92" y="48"/>
                  </a:lnTo>
                  <a:lnTo>
                    <a:pt x="90" y="48"/>
                  </a:lnTo>
                  <a:lnTo>
                    <a:pt x="88" y="48"/>
                  </a:lnTo>
                  <a:lnTo>
                    <a:pt x="90" y="48"/>
                  </a:lnTo>
                  <a:lnTo>
                    <a:pt x="90" y="47"/>
                  </a:lnTo>
                  <a:lnTo>
                    <a:pt x="92" y="47"/>
                  </a:lnTo>
                  <a:lnTo>
                    <a:pt x="90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6" y="43"/>
                  </a:lnTo>
                  <a:lnTo>
                    <a:pt x="85" y="41"/>
                  </a:lnTo>
                  <a:lnTo>
                    <a:pt x="85" y="39"/>
                  </a:lnTo>
                  <a:lnTo>
                    <a:pt x="83" y="37"/>
                  </a:lnTo>
                  <a:lnTo>
                    <a:pt x="83" y="36"/>
                  </a:lnTo>
                  <a:lnTo>
                    <a:pt x="83" y="34"/>
                  </a:lnTo>
                  <a:lnTo>
                    <a:pt x="83" y="32"/>
                  </a:lnTo>
                  <a:lnTo>
                    <a:pt x="83" y="30"/>
                  </a:lnTo>
                  <a:lnTo>
                    <a:pt x="81" y="30"/>
                  </a:lnTo>
                  <a:lnTo>
                    <a:pt x="81" y="28"/>
                  </a:lnTo>
                  <a:lnTo>
                    <a:pt x="79" y="28"/>
                  </a:lnTo>
                  <a:lnTo>
                    <a:pt x="79" y="26"/>
                  </a:lnTo>
                  <a:lnTo>
                    <a:pt x="77" y="24"/>
                  </a:lnTo>
                  <a:lnTo>
                    <a:pt x="77" y="23"/>
                  </a:lnTo>
                  <a:lnTo>
                    <a:pt x="75" y="23"/>
                  </a:lnTo>
                  <a:lnTo>
                    <a:pt x="77" y="21"/>
                  </a:lnTo>
                  <a:lnTo>
                    <a:pt x="75" y="21"/>
                  </a:lnTo>
                  <a:lnTo>
                    <a:pt x="75" y="19"/>
                  </a:lnTo>
                  <a:lnTo>
                    <a:pt x="73" y="19"/>
                  </a:lnTo>
                  <a:lnTo>
                    <a:pt x="73" y="17"/>
                  </a:lnTo>
                  <a:lnTo>
                    <a:pt x="72" y="17"/>
                  </a:lnTo>
                  <a:lnTo>
                    <a:pt x="72" y="15"/>
                  </a:lnTo>
                  <a:lnTo>
                    <a:pt x="70" y="15"/>
                  </a:lnTo>
                  <a:lnTo>
                    <a:pt x="70" y="13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4" y="13"/>
                  </a:lnTo>
                  <a:lnTo>
                    <a:pt x="64" y="15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59" y="15"/>
                  </a:lnTo>
                  <a:lnTo>
                    <a:pt x="59" y="17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7" y="17"/>
                  </a:lnTo>
                  <a:lnTo>
                    <a:pt x="55" y="17"/>
                  </a:lnTo>
                  <a:lnTo>
                    <a:pt x="55" y="15"/>
                  </a:lnTo>
                  <a:lnTo>
                    <a:pt x="53" y="15"/>
                  </a:lnTo>
                  <a:lnTo>
                    <a:pt x="53" y="13"/>
                  </a:lnTo>
                  <a:lnTo>
                    <a:pt x="51" y="13"/>
                  </a:lnTo>
                  <a:lnTo>
                    <a:pt x="51" y="15"/>
                  </a:lnTo>
                  <a:lnTo>
                    <a:pt x="49" y="13"/>
                  </a:lnTo>
                  <a:lnTo>
                    <a:pt x="48" y="13"/>
                  </a:lnTo>
                  <a:lnTo>
                    <a:pt x="46" y="15"/>
                  </a:lnTo>
                  <a:lnTo>
                    <a:pt x="44" y="15"/>
                  </a:lnTo>
                  <a:lnTo>
                    <a:pt x="42" y="15"/>
                  </a:lnTo>
                  <a:lnTo>
                    <a:pt x="42" y="13"/>
                  </a:lnTo>
                  <a:lnTo>
                    <a:pt x="42" y="12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7" y="12"/>
                  </a:lnTo>
                  <a:lnTo>
                    <a:pt x="33" y="10"/>
                  </a:lnTo>
                  <a:lnTo>
                    <a:pt x="31" y="10"/>
                  </a:lnTo>
                  <a:lnTo>
                    <a:pt x="29" y="12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5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2" y="19"/>
                  </a:lnTo>
                  <a:lnTo>
                    <a:pt x="20" y="19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15"/>
                  </a:lnTo>
                  <a:lnTo>
                    <a:pt x="20" y="15"/>
                  </a:lnTo>
                  <a:lnTo>
                    <a:pt x="18" y="15"/>
                  </a:lnTo>
                  <a:lnTo>
                    <a:pt x="18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3" name="Freeform 87"/>
            <p:cNvSpPr>
              <a:spLocks noEditPoints="1"/>
            </p:cNvSpPr>
            <p:nvPr/>
          </p:nvSpPr>
          <p:spPr bwMode="auto">
            <a:xfrm>
              <a:off x="2589" y="2264"/>
              <a:ext cx="412" cy="966"/>
            </a:xfrm>
            <a:custGeom>
              <a:avLst/>
              <a:gdLst>
                <a:gd name="T0" fmla="*/ 322 w 412"/>
                <a:gd name="T1" fmla="*/ 15 h 966"/>
                <a:gd name="T2" fmla="*/ 364 w 412"/>
                <a:gd name="T3" fmla="*/ 45 h 966"/>
                <a:gd name="T4" fmla="*/ 403 w 412"/>
                <a:gd name="T5" fmla="*/ 54 h 966"/>
                <a:gd name="T6" fmla="*/ 409 w 412"/>
                <a:gd name="T7" fmla="*/ 117 h 966"/>
                <a:gd name="T8" fmla="*/ 397 w 412"/>
                <a:gd name="T9" fmla="*/ 183 h 966"/>
                <a:gd name="T10" fmla="*/ 412 w 412"/>
                <a:gd name="T11" fmla="*/ 228 h 966"/>
                <a:gd name="T12" fmla="*/ 396 w 412"/>
                <a:gd name="T13" fmla="*/ 277 h 966"/>
                <a:gd name="T14" fmla="*/ 385 w 412"/>
                <a:gd name="T15" fmla="*/ 322 h 966"/>
                <a:gd name="T16" fmla="*/ 383 w 412"/>
                <a:gd name="T17" fmla="*/ 362 h 966"/>
                <a:gd name="T18" fmla="*/ 394 w 412"/>
                <a:gd name="T19" fmla="*/ 401 h 966"/>
                <a:gd name="T20" fmla="*/ 348 w 412"/>
                <a:gd name="T21" fmla="*/ 416 h 966"/>
                <a:gd name="T22" fmla="*/ 357 w 412"/>
                <a:gd name="T23" fmla="*/ 449 h 966"/>
                <a:gd name="T24" fmla="*/ 337 w 412"/>
                <a:gd name="T25" fmla="*/ 488 h 966"/>
                <a:gd name="T26" fmla="*/ 333 w 412"/>
                <a:gd name="T27" fmla="*/ 545 h 966"/>
                <a:gd name="T28" fmla="*/ 327 w 412"/>
                <a:gd name="T29" fmla="*/ 593 h 966"/>
                <a:gd name="T30" fmla="*/ 324 w 412"/>
                <a:gd name="T31" fmla="*/ 621 h 966"/>
                <a:gd name="T32" fmla="*/ 311 w 412"/>
                <a:gd name="T33" fmla="*/ 647 h 966"/>
                <a:gd name="T34" fmla="*/ 272 w 412"/>
                <a:gd name="T35" fmla="*/ 671 h 966"/>
                <a:gd name="T36" fmla="*/ 266 w 412"/>
                <a:gd name="T37" fmla="*/ 708 h 966"/>
                <a:gd name="T38" fmla="*/ 242 w 412"/>
                <a:gd name="T39" fmla="*/ 728 h 966"/>
                <a:gd name="T40" fmla="*/ 268 w 412"/>
                <a:gd name="T41" fmla="*/ 758 h 966"/>
                <a:gd name="T42" fmla="*/ 252 w 412"/>
                <a:gd name="T43" fmla="*/ 796 h 966"/>
                <a:gd name="T44" fmla="*/ 263 w 412"/>
                <a:gd name="T45" fmla="*/ 839 h 966"/>
                <a:gd name="T46" fmla="*/ 255 w 412"/>
                <a:gd name="T47" fmla="*/ 881 h 966"/>
                <a:gd name="T48" fmla="*/ 252 w 412"/>
                <a:gd name="T49" fmla="*/ 929 h 966"/>
                <a:gd name="T50" fmla="*/ 218 w 412"/>
                <a:gd name="T51" fmla="*/ 963 h 966"/>
                <a:gd name="T52" fmla="*/ 165 w 412"/>
                <a:gd name="T53" fmla="*/ 946 h 966"/>
                <a:gd name="T54" fmla="*/ 117 w 412"/>
                <a:gd name="T55" fmla="*/ 916 h 966"/>
                <a:gd name="T56" fmla="*/ 65 w 412"/>
                <a:gd name="T57" fmla="*/ 907 h 966"/>
                <a:gd name="T58" fmla="*/ 85 w 412"/>
                <a:gd name="T59" fmla="*/ 861 h 966"/>
                <a:gd name="T60" fmla="*/ 100 w 412"/>
                <a:gd name="T61" fmla="*/ 806 h 966"/>
                <a:gd name="T62" fmla="*/ 91 w 412"/>
                <a:gd name="T63" fmla="*/ 763 h 966"/>
                <a:gd name="T64" fmla="*/ 61 w 412"/>
                <a:gd name="T65" fmla="*/ 728 h 966"/>
                <a:gd name="T66" fmla="*/ 96 w 412"/>
                <a:gd name="T67" fmla="*/ 719 h 966"/>
                <a:gd name="T68" fmla="*/ 124 w 412"/>
                <a:gd name="T69" fmla="*/ 697 h 966"/>
                <a:gd name="T70" fmla="*/ 104 w 412"/>
                <a:gd name="T71" fmla="*/ 645 h 966"/>
                <a:gd name="T72" fmla="*/ 135 w 412"/>
                <a:gd name="T73" fmla="*/ 612 h 966"/>
                <a:gd name="T74" fmla="*/ 135 w 412"/>
                <a:gd name="T75" fmla="*/ 567 h 966"/>
                <a:gd name="T76" fmla="*/ 156 w 412"/>
                <a:gd name="T77" fmla="*/ 534 h 966"/>
                <a:gd name="T78" fmla="*/ 130 w 412"/>
                <a:gd name="T79" fmla="*/ 490 h 966"/>
                <a:gd name="T80" fmla="*/ 106 w 412"/>
                <a:gd name="T81" fmla="*/ 514 h 966"/>
                <a:gd name="T82" fmla="*/ 104 w 412"/>
                <a:gd name="T83" fmla="*/ 486 h 966"/>
                <a:gd name="T84" fmla="*/ 132 w 412"/>
                <a:gd name="T85" fmla="*/ 468 h 966"/>
                <a:gd name="T86" fmla="*/ 126 w 412"/>
                <a:gd name="T87" fmla="*/ 409 h 966"/>
                <a:gd name="T88" fmla="*/ 137 w 412"/>
                <a:gd name="T89" fmla="*/ 366 h 966"/>
                <a:gd name="T90" fmla="*/ 119 w 412"/>
                <a:gd name="T91" fmla="*/ 338 h 966"/>
                <a:gd name="T92" fmla="*/ 89 w 412"/>
                <a:gd name="T93" fmla="*/ 322 h 966"/>
                <a:gd name="T94" fmla="*/ 56 w 412"/>
                <a:gd name="T95" fmla="*/ 303 h 966"/>
                <a:gd name="T96" fmla="*/ 26 w 412"/>
                <a:gd name="T97" fmla="*/ 274 h 966"/>
                <a:gd name="T98" fmla="*/ 61 w 412"/>
                <a:gd name="T99" fmla="*/ 250 h 966"/>
                <a:gd name="T100" fmla="*/ 93 w 412"/>
                <a:gd name="T101" fmla="*/ 229 h 966"/>
                <a:gd name="T102" fmla="*/ 115 w 412"/>
                <a:gd name="T103" fmla="*/ 207 h 966"/>
                <a:gd name="T104" fmla="*/ 80 w 412"/>
                <a:gd name="T105" fmla="*/ 174 h 966"/>
                <a:gd name="T106" fmla="*/ 30 w 412"/>
                <a:gd name="T107" fmla="*/ 165 h 966"/>
                <a:gd name="T108" fmla="*/ 10 w 412"/>
                <a:gd name="T109" fmla="*/ 150 h 966"/>
                <a:gd name="T110" fmla="*/ 23 w 412"/>
                <a:gd name="T111" fmla="*/ 104 h 966"/>
                <a:gd name="T112" fmla="*/ 13 w 412"/>
                <a:gd name="T113" fmla="*/ 63 h 966"/>
                <a:gd name="T114" fmla="*/ 67 w 412"/>
                <a:gd name="T115" fmla="*/ 67 h 966"/>
                <a:gd name="T116" fmla="*/ 120 w 412"/>
                <a:gd name="T117" fmla="*/ 85 h 966"/>
                <a:gd name="T118" fmla="*/ 168 w 412"/>
                <a:gd name="T119" fmla="*/ 84 h 966"/>
                <a:gd name="T120" fmla="*/ 215 w 412"/>
                <a:gd name="T121" fmla="*/ 78 h 966"/>
                <a:gd name="T122" fmla="*/ 233 w 412"/>
                <a:gd name="T123" fmla="*/ 37 h 966"/>
                <a:gd name="T124" fmla="*/ 279 w 412"/>
                <a:gd name="T125" fmla="*/ 2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2" h="966">
                  <a:moveTo>
                    <a:pt x="285" y="0"/>
                  </a:moveTo>
                  <a:lnTo>
                    <a:pt x="287" y="2"/>
                  </a:lnTo>
                  <a:lnTo>
                    <a:pt x="289" y="0"/>
                  </a:lnTo>
                  <a:lnTo>
                    <a:pt x="289" y="2"/>
                  </a:lnTo>
                  <a:lnTo>
                    <a:pt x="289" y="4"/>
                  </a:lnTo>
                  <a:lnTo>
                    <a:pt x="289" y="6"/>
                  </a:lnTo>
                  <a:lnTo>
                    <a:pt x="290" y="6"/>
                  </a:lnTo>
                  <a:lnTo>
                    <a:pt x="290" y="8"/>
                  </a:lnTo>
                  <a:lnTo>
                    <a:pt x="292" y="10"/>
                  </a:lnTo>
                  <a:lnTo>
                    <a:pt x="292" y="12"/>
                  </a:lnTo>
                  <a:lnTo>
                    <a:pt x="292" y="13"/>
                  </a:lnTo>
                  <a:lnTo>
                    <a:pt x="294" y="13"/>
                  </a:lnTo>
                  <a:lnTo>
                    <a:pt x="294" y="15"/>
                  </a:lnTo>
                  <a:lnTo>
                    <a:pt x="296" y="15"/>
                  </a:lnTo>
                  <a:lnTo>
                    <a:pt x="294" y="15"/>
                  </a:lnTo>
                  <a:lnTo>
                    <a:pt x="294" y="17"/>
                  </a:lnTo>
                  <a:lnTo>
                    <a:pt x="296" y="17"/>
                  </a:lnTo>
                  <a:lnTo>
                    <a:pt x="296" y="19"/>
                  </a:lnTo>
                  <a:lnTo>
                    <a:pt x="298" y="19"/>
                  </a:lnTo>
                  <a:lnTo>
                    <a:pt x="298" y="21"/>
                  </a:lnTo>
                  <a:lnTo>
                    <a:pt x="300" y="21"/>
                  </a:lnTo>
                  <a:lnTo>
                    <a:pt x="301" y="21"/>
                  </a:lnTo>
                  <a:lnTo>
                    <a:pt x="301" y="23"/>
                  </a:lnTo>
                  <a:lnTo>
                    <a:pt x="303" y="23"/>
                  </a:lnTo>
                  <a:lnTo>
                    <a:pt x="303" y="21"/>
                  </a:lnTo>
                  <a:lnTo>
                    <a:pt x="303" y="19"/>
                  </a:lnTo>
                  <a:lnTo>
                    <a:pt x="301" y="19"/>
                  </a:lnTo>
                  <a:lnTo>
                    <a:pt x="303" y="17"/>
                  </a:lnTo>
                  <a:lnTo>
                    <a:pt x="303" y="15"/>
                  </a:lnTo>
                  <a:lnTo>
                    <a:pt x="305" y="15"/>
                  </a:lnTo>
                  <a:lnTo>
                    <a:pt x="305" y="13"/>
                  </a:lnTo>
                  <a:lnTo>
                    <a:pt x="305" y="12"/>
                  </a:lnTo>
                  <a:lnTo>
                    <a:pt x="307" y="10"/>
                  </a:lnTo>
                  <a:lnTo>
                    <a:pt x="309" y="10"/>
                  </a:lnTo>
                  <a:lnTo>
                    <a:pt x="313" y="12"/>
                  </a:lnTo>
                  <a:lnTo>
                    <a:pt x="314" y="12"/>
                  </a:lnTo>
                  <a:lnTo>
                    <a:pt x="314" y="10"/>
                  </a:lnTo>
                  <a:lnTo>
                    <a:pt x="316" y="10"/>
                  </a:lnTo>
                  <a:lnTo>
                    <a:pt x="318" y="10"/>
                  </a:lnTo>
                  <a:lnTo>
                    <a:pt x="318" y="12"/>
                  </a:lnTo>
                  <a:lnTo>
                    <a:pt x="318" y="13"/>
                  </a:lnTo>
                  <a:lnTo>
                    <a:pt x="318" y="15"/>
                  </a:lnTo>
                  <a:lnTo>
                    <a:pt x="320" y="15"/>
                  </a:lnTo>
                  <a:lnTo>
                    <a:pt x="322" y="15"/>
                  </a:lnTo>
                  <a:lnTo>
                    <a:pt x="324" y="13"/>
                  </a:lnTo>
                  <a:lnTo>
                    <a:pt x="325" y="13"/>
                  </a:lnTo>
                  <a:lnTo>
                    <a:pt x="327" y="15"/>
                  </a:lnTo>
                  <a:lnTo>
                    <a:pt x="327" y="13"/>
                  </a:lnTo>
                  <a:lnTo>
                    <a:pt x="329" y="13"/>
                  </a:lnTo>
                  <a:lnTo>
                    <a:pt x="329" y="15"/>
                  </a:lnTo>
                  <a:lnTo>
                    <a:pt x="331" y="15"/>
                  </a:lnTo>
                  <a:lnTo>
                    <a:pt x="331" y="17"/>
                  </a:lnTo>
                  <a:lnTo>
                    <a:pt x="333" y="17"/>
                  </a:lnTo>
                  <a:lnTo>
                    <a:pt x="333" y="19"/>
                  </a:lnTo>
                  <a:lnTo>
                    <a:pt x="333" y="17"/>
                  </a:lnTo>
                  <a:lnTo>
                    <a:pt x="335" y="17"/>
                  </a:lnTo>
                  <a:lnTo>
                    <a:pt x="335" y="15"/>
                  </a:lnTo>
                  <a:lnTo>
                    <a:pt x="337" y="15"/>
                  </a:lnTo>
                  <a:lnTo>
                    <a:pt x="338" y="15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4" y="13"/>
                  </a:lnTo>
                  <a:lnTo>
                    <a:pt x="346" y="13"/>
                  </a:lnTo>
                  <a:lnTo>
                    <a:pt x="346" y="15"/>
                  </a:lnTo>
                  <a:lnTo>
                    <a:pt x="348" y="15"/>
                  </a:lnTo>
                  <a:lnTo>
                    <a:pt x="348" y="17"/>
                  </a:lnTo>
                  <a:lnTo>
                    <a:pt x="349" y="17"/>
                  </a:lnTo>
                  <a:lnTo>
                    <a:pt x="349" y="19"/>
                  </a:lnTo>
                  <a:lnTo>
                    <a:pt x="351" y="19"/>
                  </a:lnTo>
                  <a:lnTo>
                    <a:pt x="351" y="21"/>
                  </a:lnTo>
                  <a:lnTo>
                    <a:pt x="353" y="21"/>
                  </a:lnTo>
                  <a:lnTo>
                    <a:pt x="351" y="23"/>
                  </a:lnTo>
                  <a:lnTo>
                    <a:pt x="353" y="23"/>
                  </a:lnTo>
                  <a:lnTo>
                    <a:pt x="353" y="24"/>
                  </a:lnTo>
                  <a:lnTo>
                    <a:pt x="355" y="26"/>
                  </a:lnTo>
                  <a:lnTo>
                    <a:pt x="355" y="28"/>
                  </a:lnTo>
                  <a:lnTo>
                    <a:pt x="357" y="28"/>
                  </a:lnTo>
                  <a:lnTo>
                    <a:pt x="357" y="30"/>
                  </a:lnTo>
                  <a:lnTo>
                    <a:pt x="359" y="30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6"/>
                  </a:lnTo>
                  <a:lnTo>
                    <a:pt x="359" y="37"/>
                  </a:lnTo>
                  <a:lnTo>
                    <a:pt x="361" y="39"/>
                  </a:lnTo>
                  <a:lnTo>
                    <a:pt x="361" y="41"/>
                  </a:lnTo>
                  <a:lnTo>
                    <a:pt x="362" y="43"/>
                  </a:lnTo>
                  <a:lnTo>
                    <a:pt x="364" y="45"/>
                  </a:lnTo>
                  <a:lnTo>
                    <a:pt x="366" y="45"/>
                  </a:lnTo>
                  <a:lnTo>
                    <a:pt x="366" y="47"/>
                  </a:lnTo>
                  <a:lnTo>
                    <a:pt x="368" y="47"/>
                  </a:lnTo>
                  <a:lnTo>
                    <a:pt x="366" y="47"/>
                  </a:lnTo>
                  <a:lnTo>
                    <a:pt x="366" y="48"/>
                  </a:lnTo>
                  <a:lnTo>
                    <a:pt x="364" y="48"/>
                  </a:lnTo>
                  <a:lnTo>
                    <a:pt x="366" y="48"/>
                  </a:lnTo>
                  <a:lnTo>
                    <a:pt x="368" y="48"/>
                  </a:lnTo>
                  <a:lnTo>
                    <a:pt x="368" y="50"/>
                  </a:lnTo>
                  <a:lnTo>
                    <a:pt x="370" y="50"/>
                  </a:lnTo>
                  <a:lnTo>
                    <a:pt x="370" y="52"/>
                  </a:lnTo>
                  <a:lnTo>
                    <a:pt x="372" y="52"/>
                  </a:lnTo>
                  <a:lnTo>
                    <a:pt x="372" y="54"/>
                  </a:lnTo>
                  <a:lnTo>
                    <a:pt x="373" y="54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7" y="56"/>
                  </a:lnTo>
                  <a:lnTo>
                    <a:pt x="379" y="56"/>
                  </a:lnTo>
                  <a:lnTo>
                    <a:pt x="379" y="54"/>
                  </a:lnTo>
                  <a:lnTo>
                    <a:pt x="381" y="54"/>
                  </a:lnTo>
                  <a:lnTo>
                    <a:pt x="383" y="54"/>
                  </a:lnTo>
                  <a:lnTo>
                    <a:pt x="385" y="54"/>
                  </a:lnTo>
                  <a:lnTo>
                    <a:pt x="385" y="56"/>
                  </a:lnTo>
                  <a:lnTo>
                    <a:pt x="386" y="56"/>
                  </a:lnTo>
                  <a:lnTo>
                    <a:pt x="386" y="58"/>
                  </a:lnTo>
                  <a:lnTo>
                    <a:pt x="386" y="60"/>
                  </a:lnTo>
                  <a:lnTo>
                    <a:pt x="388" y="60"/>
                  </a:lnTo>
                  <a:lnTo>
                    <a:pt x="388" y="58"/>
                  </a:lnTo>
                  <a:lnTo>
                    <a:pt x="390" y="58"/>
                  </a:lnTo>
                  <a:lnTo>
                    <a:pt x="392" y="58"/>
                  </a:lnTo>
                  <a:lnTo>
                    <a:pt x="392" y="56"/>
                  </a:lnTo>
                  <a:lnTo>
                    <a:pt x="392" y="54"/>
                  </a:lnTo>
                  <a:lnTo>
                    <a:pt x="394" y="54"/>
                  </a:lnTo>
                  <a:lnTo>
                    <a:pt x="394" y="56"/>
                  </a:lnTo>
                  <a:lnTo>
                    <a:pt x="396" y="56"/>
                  </a:lnTo>
                  <a:lnTo>
                    <a:pt x="396" y="58"/>
                  </a:lnTo>
                  <a:lnTo>
                    <a:pt x="396" y="56"/>
                  </a:lnTo>
                  <a:lnTo>
                    <a:pt x="397" y="56"/>
                  </a:lnTo>
                  <a:lnTo>
                    <a:pt x="397" y="58"/>
                  </a:lnTo>
                  <a:lnTo>
                    <a:pt x="399" y="58"/>
                  </a:lnTo>
                  <a:lnTo>
                    <a:pt x="399" y="56"/>
                  </a:lnTo>
                  <a:lnTo>
                    <a:pt x="399" y="54"/>
                  </a:lnTo>
                  <a:lnTo>
                    <a:pt x="401" y="54"/>
                  </a:lnTo>
                  <a:lnTo>
                    <a:pt x="403" y="54"/>
                  </a:lnTo>
                  <a:lnTo>
                    <a:pt x="403" y="56"/>
                  </a:lnTo>
                  <a:lnTo>
                    <a:pt x="405" y="56"/>
                  </a:lnTo>
                  <a:lnTo>
                    <a:pt x="405" y="58"/>
                  </a:lnTo>
                  <a:lnTo>
                    <a:pt x="407" y="58"/>
                  </a:lnTo>
                  <a:lnTo>
                    <a:pt x="407" y="60"/>
                  </a:lnTo>
                  <a:lnTo>
                    <a:pt x="407" y="61"/>
                  </a:lnTo>
                  <a:lnTo>
                    <a:pt x="407" y="63"/>
                  </a:lnTo>
                  <a:lnTo>
                    <a:pt x="405" y="63"/>
                  </a:lnTo>
                  <a:lnTo>
                    <a:pt x="407" y="63"/>
                  </a:lnTo>
                  <a:lnTo>
                    <a:pt x="407" y="65"/>
                  </a:lnTo>
                  <a:lnTo>
                    <a:pt x="407" y="67"/>
                  </a:lnTo>
                  <a:lnTo>
                    <a:pt x="407" y="69"/>
                  </a:lnTo>
                  <a:lnTo>
                    <a:pt x="407" y="71"/>
                  </a:lnTo>
                  <a:lnTo>
                    <a:pt x="407" y="72"/>
                  </a:lnTo>
                  <a:lnTo>
                    <a:pt x="409" y="72"/>
                  </a:lnTo>
                  <a:lnTo>
                    <a:pt x="409" y="74"/>
                  </a:lnTo>
                  <a:lnTo>
                    <a:pt x="409" y="76"/>
                  </a:lnTo>
                  <a:lnTo>
                    <a:pt x="409" y="78"/>
                  </a:lnTo>
                  <a:lnTo>
                    <a:pt x="407" y="78"/>
                  </a:lnTo>
                  <a:lnTo>
                    <a:pt x="407" y="80"/>
                  </a:lnTo>
                  <a:lnTo>
                    <a:pt x="407" y="82"/>
                  </a:lnTo>
                  <a:lnTo>
                    <a:pt x="407" y="84"/>
                  </a:lnTo>
                  <a:lnTo>
                    <a:pt x="407" y="85"/>
                  </a:lnTo>
                  <a:lnTo>
                    <a:pt x="407" y="87"/>
                  </a:lnTo>
                  <a:lnTo>
                    <a:pt x="407" y="89"/>
                  </a:lnTo>
                  <a:lnTo>
                    <a:pt x="407" y="91"/>
                  </a:lnTo>
                  <a:lnTo>
                    <a:pt x="405" y="91"/>
                  </a:lnTo>
                  <a:lnTo>
                    <a:pt x="405" y="93"/>
                  </a:lnTo>
                  <a:lnTo>
                    <a:pt x="405" y="95"/>
                  </a:lnTo>
                  <a:lnTo>
                    <a:pt x="405" y="96"/>
                  </a:lnTo>
                  <a:lnTo>
                    <a:pt x="405" y="98"/>
                  </a:lnTo>
                  <a:lnTo>
                    <a:pt x="407" y="98"/>
                  </a:lnTo>
                  <a:lnTo>
                    <a:pt x="407" y="100"/>
                  </a:lnTo>
                  <a:lnTo>
                    <a:pt x="407" y="102"/>
                  </a:lnTo>
                  <a:lnTo>
                    <a:pt x="407" y="104"/>
                  </a:lnTo>
                  <a:lnTo>
                    <a:pt x="407" y="106"/>
                  </a:lnTo>
                  <a:lnTo>
                    <a:pt x="405" y="108"/>
                  </a:lnTo>
                  <a:lnTo>
                    <a:pt x="405" y="109"/>
                  </a:lnTo>
                  <a:lnTo>
                    <a:pt x="405" y="111"/>
                  </a:lnTo>
                  <a:lnTo>
                    <a:pt x="407" y="111"/>
                  </a:lnTo>
                  <a:lnTo>
                    <a:pt x="407" y="113"/>
                  </a:lnTo>
                  <a:lnTo>
                    <a:pt x="407" y="115"/>
                  </a:lnTo>
                  <a:lnTo>
                    <a:pt x="407" y="117"/>
                  </a:lnTo>
                  <a:lnTo>
                    <a:pt x="409" y="117"/>
                  </a:lnTo>
                  <a:lnTo>
                    <a:pt x="409" y="119"/>
                  </a:lnTo>
                  <a:lnTo>
                    <a:pt x="409" y="120"/>
                  </a:lnTo>
                  <a:lnTo>
                    <a:pt x="410" y="120"/>
                  </a:lnTo>
                  <a:lnTo>
                    <a:pt x="410" y="122"/>
                  </a:lnTo>
                  <a:lnTo>
                    <a:pt x="410" y="124"/>
                  </a:lnTo>
                  <a:lnTo>
                    <a:pt x="410" y="126"/>
                  </a:lnTo>
                  <a:lnTo>
                    <a:pt x="410" y="128"/>
                  </a:lnTo>
                  <a:lnTo>
                    <a:pt x="410" y="130"/>
                  </a:lnTo>
                  <a:lnTo>
                    <a:pt x="409" y="130"/>
                  </a:lnTo>
                  <a:lnTo>
                    <a:pt x="409" y="132"/>
                  </a:lnTo>
                  <a:lnTo>
                    <a:pt x="409" y="133"/>
                  </a:lnTo>
                  <a:lnTo>
                    <a:pt x="409" y="135"/>
                  </a:lnTo>
                  <a:lnTo>
                    <a:pt x="409" y="137"/>
                  </a:lnTo>
                  <a:lnTo>
                    <a:pt x="409" y="139"/>
                  </a:lnTo>
                  <a:lnTo>
                    <a:pt x="407" y="139"/>
                  </a:lnTo>
                  <a:lnTo>
                    <a:pt x="407" y="141"/>
                  </a:lnTo>
                  <a:lnTo>
                    <a:pt x="407" y="143"/>
                  </a:lnTo>
                  <a:lnTo>
                    <a:pt x="409" y="144"/>
                  </a:lnTo>
                  <a:lnTo>
                    <a:pt x="409" y="146"/>
                  </a:lnTo>
                  <a:lnTo>
                    <a:pt x="409" y="148"/>
                  </a:lnTo>
                  <a:lnTo>
                    <a:pt x="407" y="150"/>
                  </a:lnTo>
                  <a:lnTo>
                    <a:pt x="407" y="152"/>
                  </a:lnTo>
                  <a:lnTo>
                    <a:pt x="409" y="152"/>
                  </a:lnTo>
                  <a:lnTo>
                    <a:pt x="409" y="154"/>
                  </a:lnTo>
                  <a:lnTo>
                    <a:pt x="409" y="156"/>
                  </a:lnTo>
                  <a:lnTo>
                    <a:pt x="409" y="157"/>
                  </a:lnTo>
                  <a:lnTo>
                    <a:pt x="407" y="159"/>
                  </a:lnTo>
                  <a:lnTo>
                    <a:pt x="407" y="161"/>
                  </a:lnTo>
                  <a:lnTo>
                    <a:pt x="405" y="161"/>
                  </a:lnTo>
                  <a:lnTo>
                    <a:pt x="405" y="163"/>
                  </a:lnTo>
                  <a:lnTo>
                    <a:pt x="403" y="165"/>
                  </a:lnTo>
                  <a:lnTo>
                    <a:pt x="403" y="167"/>
                  </a:lnTo>
                  <a:lnTo>
                    <a:pt x="403" y="168"/>
                  </a:lnTo>
                  <a:lnTo>
                    <a:pt x="403" y="170"/>
                  </a:lnTo>
                  <a:lnTo>
                    <a:pt x="405" y="172"/>
                  </a:lnTo>
                  <a:lnTo>
                    <a:pt x="403" y="172"/>
                  </a:lnTo>
                  <a:lnTo>
                    <a:pt x="403" y="174"/>
                  </a:lnTo>
                  <a:lnTo>
                    <a:pt x="403" y="176"/>
                  </a:lnTo>
                  <a:lnTo>
                    <a:pt x="401" y="176"/>
                  </a:lnTo>
                  <a:lnTo>
                    <a:pt x="401" y="178"/>
                  </a:lnTo>
                  <a:lnTo>
                    <a:pt x="401" y="180"/>
                  </a:lnTo>
                  <a:lnTo>
                    <a:pt x="399" y="181"/>
                  </a:lnTo>
                  <a:lnTo>
                    <a:pt x="399" y="183"/>
                  </a:lnTo>
                  <a:lnTo>
                    <a:pt x="397" y="183"/>
                  </a:lnTo>
                  <a:lnTo>
                    <a:pt x="397" y="185"/>
                  </a:lnTo>
                  <a:lnTo>
                    <a:pt x="397" y="187"/>
                  </a:lnTo>
                  <a:lnTo>
                    <a:pt x="396" y="187"/>
                  </a:lnTo>
                  <a:lnTo>
                    <a:pt x="396" y="189"/>
                  </a:lnTo>
                  <a:lnTo>
                    <a:pt x="396" y="191"/>
                  </a:lnTo>
                  <a:lnTo>
                    <a:pt x="396" y="192"/>
                  </a:lnTo>
                  <a:lnTo>
                    <a:pt x="397" y="192"/>
                  </a:lnTo>
                  <a:lnTo>
                    <a:pt x="397" y="194"/>
                  </a:lnTo>
                  <a:lnTo>
                    <a:pt x="397" y="196"/>
                  </a:lnTo>
                  <a:lnTo>
                    <a:pt x="399" y="196"/>
                  </a:lnTo>
                  <a:lnTo>
                    <a:pt x="399" y="198"/>
                  </a:lnTo>
                  <a:lnTo>
                    <a:pt x="401" y="198"/>
                  </a:lnTo>
                  <a:lnTo>
                    <a:pt x="401" y="200"/>
                  </a:lnTo>
                  <a:lnTo>
                    <a:pt x="403" y="200"/>
                  </a:lnTo>
                  <a:lnTo>
                    <a:pt x="403" y="202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1" y="205"/>
                  </a:lnTo>
                  <a:lnTo>
                    <a:pt x="399" y="205"/>
                  </a:lnTo>
                  <a:lnTo>
                    <a:pt x="399" y="207"/>
                  </a:lnTo>
                  <a:lnTo>
                    <a:pt x="397" y="207"/>
                  </a:lnTo>
                  <a:lnTo>
                    <a:pt x="396" y="207"/>
                  </a:lnTo>
                  <a:lnTo>
                    <a:pt x="397" y="207"/>
                  </a:lnTo>
                  <a:lnTo>
                    <a:pt x="397" y="209"/>
                  </a:lnTo>
                  <a:lnTo>
                    <a:pt x="399" y="209"/>
                  </a:lnTo>
                  <a:lnTo>
                    <a:pt x="399" y="211"/>
                  </a:lnTo>
                  <a:lnTo>
                    <a:pt x="397" y="211"/>
                  </a:lnTo>
                  <a:lnTo>
                    <a:pt x="397" y="213"/>
                  </a:lnTo>
                  <a:lnTo>
                    <a:pt x="397" y="215"/>
                  </a:lnTo>
                  <a:lnTo>
                    <a:pt x="397" y="216"/>
                  </a:lnTo>
                  <a:lnTo>
                    <a:pt x="397" y="218"/>
                  </a:lnTo>
                  <a:lnTo>
                    <a:pt x="399" y="218"/>
                  </a:lnTo>
                  <a:lnTo>
                    <a:pt x="401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7" y="218"/>
                  </a:lnTo>
                  <a:lnTo>
                    <a:pt x="407" y="220"/>
                  </a:lnTo>
                  <a:lnTo>
                    <a:pt x="409" y="220"/>
                  </a:lnTo>
                  <a:lnTo>
                    <a:pt x="410" y="220"/>
                  </a:lnTo>
                  <a:lnTo>
                    <a:pt x="412" y="220"/>
                  </a:lnTo>
                  <a:lnTo>
                    <a:pt x="412" y="222"/>
                  </a:lnTo>
                  <a:lnTo>
                    <a:pt x="412" y="224"/>
                  </a:lnTo>
                  <a:lnTo>
                    <a:pt x="412" y="226"/>
                  </a:lnTo>
                  <a:lnTo>
                    <a:pt x="412" y="228"/>
                  </a:lnTo>
                  <a:lnTo>
                    <a:pt x="410" y="228"/>
                  </a:lnTo>
                  <a:lnTo>
                    <a:pt x="412" y="228"/>
                  </a:lnTo>
                  <a:lnTo>
                    <a:pt x="412" y="229"/>
                  </a:lnTo>
                  <a:lnTo>
                    <a:pt x="412" y="231"/>
                  </a:lnTo>
                  <a:lnTo>
                    <a:pt x="412" y="233"/>
                  </a:lnTo>
                  <a:lnTo>
                    <a:pt x="410" y="233"/>
                  </a:lnTo>
                  <a:lnTo>
                    <a:pt x="410" y="235"/>
                  </a:lnTo>
                  <a:lnTo>
                    <a:pt x="409" y="235"/>
                  </a:lnTo>
                  <a:lnTo>
                    <a:pt x="409" y="237"/>
                  </a:lnTo>
                  <a:lnTo>
                    <a:pt x="409" y="239"/>
                  </a:lnTo>
                  <a:lnTo>
                    <a:pt x="409" y="241"/>
                  </a:lnTo>
                  <a:lnTo>
                    <a:pt x="409" y="242"/>
                  </a:lnTo>
                  <a:lnTo>
                    <a:pt x="409" y="244"/>
                  </a:lnTo>
                  <a:lnTo>
                    <a:pt x="409" y="246"/>
                  </a:lnTo>
                  <a:lnTo>
                    <a:pt x="410" y="246"/>
                  </a:lnTo>
                  <a:lnTo>
                    <a:pt x="409" y="246"/>
                  </a:lnTo>
                  <a:lnTo>
                    <a:pt x="409" y="248"/>
                  </a:lnTo>
                  <a:lnTo>
                    <a:pt x="409" y="250"/>
                  </a:lnTo>
                  <a:lnTo>
                    <a:pt x="409" y="252"/>
                  </a:lnTo>
                  <a:lnTo>
                    <a:pt x="409" y="253"/>
                  </a:lnTo>
                  <a:lnTo>
                    <a:pt x="409" y="255"/>
                  </a:lnTo>
                  <a:lnTo>
                    <a:pt x="409" y="257"/>
                  </a:lnTo>
                  <a:lnTo>
                    <a:pt x="410" y="257"/>
                  </a:lnTo>
                  <a:lnTo>
                    <a:pt x="410" y="259"/>
                  </a:lnTo>
                  <a:lnTo>
                    <a:pt x="410" y="261"/>
                  </a:lnTo>
                  <a:lnTo>
                    <a:pt x="409" y="261"/>
                  </a:lnTo>
                  <a:lnTo>
                    <a:pt x="409" y="263"/>
                  </a:lnTo>
                  <a:lnTo>
                    <a:pt x="407" y="265"/>
                  </a:lnTo>
                  <a:lnTo>
                    <a:pt x="407" y="266"/>
                  </a:lnTo>
                  <a:lnTo>
                    <a:pt x="409" y="266"/>
                  </a:lnTo>
                  <a:lnTo>
                    <a:pt x="407" y="268"/>
                  </a:lnTo>
                  <a:lnTo>
                    <a:pt x="405" y="268"/>
                  </a:lnTo>
                  <a:lnTo>
                    <a:pt x="405" y="270"/>
                  </a:lnTo>
                  <a:lnTo>
                    <a:pt x="405" y="268"/>
                  </a:lnTo>
                  <a:lnTo>
                    <a:pt x="403" y="268"/>
                  </a:lnTo>
                  <a:lnTo>
                    <a:pt x="403" y="270"/>
                  </a:lnTo>
                  <a:lnTo>
                    <a:pt x="401" y="270"/>
                  </a:lnTo>
                  <a:lnTo>
                    <a:pt x="401" y="272"/>
                  </a:lnTo>
                  <a:lnTo>
                    <a:pt x="399" y="272"/>
                  </a:lnTo>
                  <a:lnTo>
                    <a:pt x="397" y="272"/>
                  </a:lnTo>
                  <a:lnTo>
                    <a:pt x="397" y="274"/>
                  </a:lnTo>
                  <a:lnTo>
                    <a:pt x="396" y="274"/>
                  </a:lnTo>
                  <a:lnTo>
                    <a:pt x="396" y="276"/>
                  </a:lnTo>
                  <a:lnTo>
                    <a:pt x="396" y="277"/>
                  </a:lnTo>
                  <a:lnTo>
                    <a:pt x="396" y="279"/>
                  </a:lnTo>
                  <a:lnTo>
                    <a:pt x="394" y="281"/>
                  </a:lnTo>
                  <a:lnTo>
                    <a:pt x="392" y="281"/>
                  </a:lnTo>
                  <a:lnTo>
                    <a:pt x="392" y="283"/>
                  </a:lnTo>
                  <a:lnTo>
                    <a:pt x="392" y="285"/>
                  </a:lnTo>
                  <a:lnTo>
                    <a:pt x="392" y="287"/>
                  </a:lnTo>
                  <a:lnTo>
                    <a:pt x="392" y="289"/>
                  </a:lnTo>
                  <a:lnTo>
                    <a:pt x="394" y="289"/>
                  </a:lnTo>
                  <a:lnTo>
                    <a:pt x="392" y="289"/>
                  </a:lnTo>
                  <a:lnTo>
                    <a:pt x="392" y="290"/>
                  </a:lnTo>
                  <a:lnTo>
                    <a:pt x="394" y="292"/>
                  </a:lnTo>
                  <a:lnTo>
                    <a:pt x="394" y="294"/>
                  </a:lnTo>
                  <a:lnTo>
                    <a:pt x="396" y="296"/>
                  </a:lnTo>
                  <a:lnTo>
                    <a:pt x="396" y="298"/>
                  </a:lnTo>
                  <a:lnTo>
                    <a:pt x="397" y="300"/>
                  </a:lnTo>
                  <a:lnTo>
                    <a:pt x="397" y="301"/>
                  </a:lnTo>
                  <a:lnTo>
                    <a:pt x="397" y="303"/>
                  </a:lnTo>
                  <a:lnTo>
                    <a:pt x="397" y="305"/>
                  </a:lnTo>
                  <a:lnTo>
                    <a:pt x="396" y="305"/>
                  </a:lnTo>
                  <a:lnTo>
                    <a:pt x="394" y="305"/>
                  </a:lnTo>
                  <a:lnTo>
                    <a:pt x="394" y="307"/>
                  </a:lnTo>
                  <a:lnTo>
                    <a:pt x="392" y="307"/>
                  </a:lnTo>
                  <a:lnTo>
                    <a:pt x="390" y="307"/>
                  </a:lnTo>
                  <a:lnTo>
                    <a:pt x="390" y="305"/>
                  </a:lnTo>
                  <a:lnTo>
                    <a:pt x="390" y="307"/>
                  </a:lnTo>
                  <a:lnTo>
                    <a:pt x="388" y="307"/>
                  </a:lnTo>
                  <a:lnTo>
                    <a:pt x="388" y="309"/>
                  </a:lnTo>
                  <a:lnTo>
                    <a:pt x="386" y="309"/>
                  </a:lnTo>
                  <a:lnTo>
                    <a:pt x="385" y="309"/>
                  </a:lnTo>
                  <a:lnTo>
                    <a:pt x="385" y="311"/>
                  </a:lnTo>
                  <a:lnTo>
                    <a:pt x="385" y="313"/>
                  </a:lnTo>
                  <a:lnTo>
                    <a:pt x="385" y="314"/>
                  </a:lnTo>
                  <a:lnTo>
                    <a:pt x="385" y="316"/>
                  </a:lnTo>
                  <a:lnTo>
                    <a:pt x="386" y="316"/>
                  </a:lnTo>
                  <a:lnTo>
                    <a:pt x="385" y="316"/>
                  </a:lnTo>
                  <a:lnTo>
                    <a:pt x="386" y="316"/>
                  </a:lnTo>
                  <a:lnTo>
                    <a:pt x="386" y="318"/>
                  </a:lnTo>
                  <a:lnTo>
                    <a:pt x="385" y="318"/>
                  </a:lnTo>
                  <a:lnTo>
                    <a:pt x="385" y="320"/>
                  </a:lnTo>
                  <a:lnTo>
                    <a:pt x="386" y="320"/>
                  </a:lnTo>
                  <a:lnTo>
                    <a:pt x="386" y="318"/>
                  </a:lnTo>
                  <a:lnTo>
                    <a:pt x="386" y="320"/>
                  </a:lnTo>
                  <a:lnTo>
                    <a:pt x="386" y="322"/>
                  </a:lnTo>
                  <a:lnTo>
                    <a:pt x="385" y="322"/>
                  </a:lnTo>
                  <a:lnTo>
                    <a:pt x="385" y="324"/>
                  </a:lnTo>
                  <a:lnTo>
                    <a:pt x="386" y="325"/>
                  </a:lnTo>
                  <a:lnTo>
                    <a:pt x="385" y="325"/>
                  </a:lnTo>
                  <a:lnTo>
                    <a:pt x="386" y="325"/>
                  </a:lnTo>
                  <a:lnTo>
                    <a:pt x="386" y="327"/>
                  </a:lnTo>
                  <a:lnTo>
                    <a:pt x="386" y="329"/>
                  </a:lnTo>
                  <a:lnTo>
                    <a:pt x="386" y="331"/>
                  </a:lnTo>
                  <a:lnTo>
                    <a:pt x="385" y="331"/>
                  </a:lnTo>
                  <a:lnTo>
                    <a:pt x="386" y="331"/>
                  </a:lnTo>
                  <a:lnTo>
                    <a:pt x="386" y="333"/>
                  </a:lnTo>
                  <a:lnTo>
                    <a:pt x="386" y="331"/>
                  </a:lnTo>
                  <a:lnTo>
                    <a:pt x="385" y="331"/>
                  </a:lnTo>
                  <a:lnTo>
                    <a:pt x="385" y="333"/>
                  </a:lnTo>
                  <a:lnTo>
                    <a:pt x="385" y="335"/>
                  </a:lnTo>
                  <a:lnTo>
                    <a:pt x="383" y="335"/>
                  </a:lnTo>
                  <a:lnTo>
                    <a:pt x="383" y="333"/>
                  </a:lnTo>
                  <a:lnTo>
                    <a:pt x="383" y="335"/>
                  </a:lnTo>
                  <a:lnTo>
                    <a:pt x="381" y="335"/>
                  </a:lnTo>
                  <a:lnTo>
                    <a:pt x="379" y="335"/>
                  </a:lnTo>
                  <a:lnTo>
                    <a:pt x="379" y="337"/>
                  </a:lnTo>
                  <a:lnTo>
                    <a:pt x="381" y="337"/>
                  </a:lnTo>
                  <a:lnTo>
                    <a:pt x="381" y="338"/>
                  </a:lnTo>
                  <a:lnTo>
                    <a:pt x="379" y="338"/>
                  </a:lnTo>
                  <a:lnTo>
                    <a:pt x="379" y="340"/>
                  </a:lnTo>
                  <a:lnTo>
                    <a:pt x="381" y="340"/>
                  </a:lnTo>
                  <a:lnTo>
                    <a:pt x="379" y="340"/>
                  </a:lnTo>
                  <a:lnTo>
                    <a:pt x="379" y="342"/>
                  </a:lnTo>
                  <a:lnTo>
                    <a:pt x="379" y="344"/>
                  </a:lnTo>
                  <a:lnTo>
                    <a:pt x="379" y="346"/>
                  </a:lnTo>
                  <a:lnTo>
                    <a:pt x="379" y="348"/>
                  </a:lnTo>
                  <a:lnTo>
                    <a:pt x="379" y="349"/>
                  </a:lnTo>
                  <a:lnTo>
                    <a:pt x="381" y="349"/>
                  </a:lnTo>
                  <a:lnTo>
                    <a:pt x="381" y="351"/>
                  </a:lnTo>
                  <a:lnTo>
                    <a:pt x="381" y="353"/>
                  </a:lnTo>
                  <a:lnTo>
                    <a:pt x="379" y="353"/>
                  </a:lnTo>
                  <a:lnTo>
                    <a:pt x="379" y="355"/>
                  </a:lnTo>
                  <a:lnTo>
                    <a:pt x="379" y="357"/>
                  </a:lnTo>
                  <a:lnTo>
                    <a:pt x="381" y="357"/>
                  </a:lnTo>
                  <a:lnTo>
                    <a:pt x="381" y="359"/>
                  </a:lnTo>
                  <a:lnTo>
                    <a:pt x="379" y="359"/>
                  </a:lnTo>
                  <a:lnTo>
                    <a:pt x="379" y="361"/>
                  </a:lnTo>
                  <a:lnTo>
                    <a:pt x="381" y="361"/>
                  </a:lnTo>
                  <a:lnTo>
                    <a:pt x="381" y="362"/>
                  </a:lnTo>
                  <a:lnTo>
                    <a:pt x="383" y="362"/>
                  </a:lnTo>
                  <a:lnTo>
                    <a:pt x="383" y="364"/>
                  </a:lnTo>
                  <a:lnTo>
                    <a:pt x="381" y="364"/>
                  </a:lnTo>
                  <a:lnTo>
                    <a:pt x="383" y="364"/>
                  </a:lnTo>
                  <a:lnTo>
                    <a:pt x="385" y="366"/>
                  </a:lnTo>
                  <a:lnTo>
                    <a:pt x="386" y="366"/>
                  </a:lnTo>
                  <a:lnTo>
                    <a:pt x="386" y="368"/>
                  </a:lnTo>
                  <a:lnTo>
                    <a:pt x="388" y="368"/>
                  </a:lnTo>
                  <a:lnTo>
                    <a:pt x="386" y="368"/>
                  </a:lnTo>
                  <a:lnTo>
                    <a:pt x="386" y="370"/>
                  </a:lnTo>
                  <a:lnTo>
                    <a:pt x="388" y="370"/>
                  </a:lnTo>
                  <a:lnTo>
                    <a:pt x="388" y="372"/>
                  </a:lnTo>
                  <a:lnTo>
                    <a:pt x="388" y="373"/>
                  </a:lnTo>
                  <a:lnTo>
                    <a:pt x="386" y="373"/>
                  </a:lnTo>
                  <a:lnTo>
                    <a:pt x="386" y="375"/>
                  </a:lnTo>
                  <a:lnTo>
                    <a:pt x="386" y="377"/>
                  </a:lnTo>
                  <a:lnTo>
                    <a:pt x="386" y="375"/>
                  </a:lnTo>
                  <a:lnTo>
                    <a:pt x="386" y="377"/>
                  </a:lnTo>
                  <a:lnTo>
                    <a:pt x="385" y="377"/>
                  </a:lnTo>
                  <a:lnTo>
                    <a:pt x="385" y="379"/>
                  </a:lnTo>
                  <a:lnTo>
                    <a:pt x="386" y="379"/>
                  </a:lnTo>
                  <a:lnTo>
                    <a:pt x="386" y="381"/>
                  </a:lnTo>
                  <a:lnTo>
                    <a:pt x="386" y="383"/>
                  </a:lnTo>
                  <a:lnTo>
                    <a:pt x="386" y="385"/>
                  </a:lnTo>
                  <a:lnTo>
                    <a:pt x="385" y="385"/>
                  </a:lnTo>
                  <a:lnTo>
                    <a:pt x="385" y="386"/>
                  </a:lnTo>
                  <a:lnTo>
                    <a:pt x="385" y="388"/>
                  </a:lnTo>
                  <a:lnTo>
                    <a:pt x="386" y="388"/>
                  </a:lnTo>
                  <a:lnTo>
                    <a:pt x="388" y="388"/>
                  </a:lnTo>
                  <a:lnTo>
                    <a:pt x="388" y="390"/>
                  </a:lnTo>
                  <a:lnTo>
                    <a:pt x="390" y="390"/>
                  </a:lnTo>
                  <a:lnTo>
                    <a:pt x="392" y="390"/>
                  </a:lnTo>
                  <a:lnTo>
                    <a:pt x="392" y="392"/>
                  </a:lnTo>
                  <a:lnTo>
                    <a:pt x="394" y="392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4" y="394"/>
                  </a:lnTo>
                  <a:lnTo>
                    <a:pt x="394" y="396"/>
                  </a:lnTo>
                  <a:lnTo>
                    <a:pt x="394" y="397"/>
                  </a:lnTo>
                  <a:lnTo>
                    <a:pt x="394" y="399"/>
                  </a:lnTo>
                  <a:lnTo>
                    <a:pt x="394" y="401"/>
                  </a:lnTo>
                  <a:lnTo>
                    <a:pt x="392" y="401"/>
                  </a:lnTo>
                  <a:lnTo>
                    <a:pt x="392" y="403"/>
                  </a:lnTo>
                  <a:lnTo>
                    <a:pt x="394" y="403"/>
                  </a:lnTo>
                  <a:lnTo>
                    <a:pt x="394" y="401"/>
                  </a:lnTo>
                  <a:lnTo>
                    <a:pt x="394" y="403"/>
                  </a:lnTo>
                  <a:lnTo>
                    <a:pt x="394" y="405"/>
                  </a:lnTo>
                  <a:lnTo>
                    <a:pt x="392" y="405"/>
                  </a:lnTo>
                  <a:lnTo>
                    <a:pt x="392" y="407"/>
                  </a:lnTo>
                  <a:lnTo>
                    <a:pt x="390" y="407"/>
                  </a:lnTo>
                  <a:lnTo>
                    <a:pt x="390" y="405"/>
                  </a:lnTo>
                  <a:lnTo>
                    <a:pt x="388" y="405"/>
                  </a:lnTo>
                  <a:lnTo>
                    <a:pt x="388" y="403"/>
                  </a:lnTo>
                  <a:lnTo>
                    <a:pt x="386" y="403"/>
                  </a:lnTo>
                  <a:lnTo>
                    <a:pt x="385" y="403"/>
                  </a:lnTo>
                  <a:lnTo>
                    <a:pt x="383" y="403"/>
                  </a:lnTo>
                  <a:lnTo>
                    <a:pt x="383" y="405"/>
                  </a:lnTo>
                  <a:lnTo>
                    <a:pt x="381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5" y="405"/>
                  </a:lnTo>
                  <a:lnTo>
                    <a:pt x="375" y="407"/>
                  </a:lnTo>
                  <a:lnTo>
                    <a:pt x="373" y="407"/>
                  </a:lnTo>
                  <a:lnTo>
                    <a:pt x="373" y="405"/>
                  </a:lnTo>
                  <a:lnTo>
                    <a:pt x="373" y="407"/>
                  </a:lnTo>
                  <a:lnTo>
                    <a:pt x="373" y="405"/>
                  </a:lnTo>
                  <a:lnTo>
                    <a:pt x="372" y="407"/>
                  </a:lnTo>
                  <a:lnTo>
                    <a:pt x="372" y="405"/>
                  </a:lnTo>
                  <a:lnTo>
                    <a:pt x="372" y="407"/>
                  </a:lnTo>
                  <a:lnTo>
                    <a:pt x="370" y="407"/>
                  </a:lnTo>
                  <a:lnTo>
                    <a:pt x="368" y="407"/>
                  </a:lnTo>
                  <a:lnTo>
                    <a:pt x="368" y="409"/>
                  </a:lnTo>
                  <a:lnTo>
                    <a:pt x="366" y="409"/>
                  </a:lnTo>
                  <a:lnTo>
                    <a:pt x="368" y="409"/>
                  </a:lnTo>
                  <a:lnTo>
                    <a:pt x="368" y="410"/>
                  </a:lnTo>
                  <a:lnTo>
                    <a:pt x="366" y="410"/>
                  </a:lnTo>
                  <a:lnTo>
                    <a:pt x="366" y="412"/>
                  </a:lnTo>
                  <a:lnTo>
                    <a:pt x="364" y="412"/>
                  </a:lnTo>
                  <a:lnTo>
                    <a:pt x="362" y="412"/>
                  </a:lnTo>
                  <a:lnTo>
                    <a:pt x="361" y="412"/>
                  </a:lnTo>
                  <a:lnTo>
                    <a:pt x="359" y="412"/>
                  </a:lnTo>
                  <a:lnTo>
                    <a:pt x="357" y="414"/>
                  </a:lnTo>
                  <a:lnTo>
                    <a:pt x="355" y="414"/>
                  </a:lnTo>
                  <a:lnTo>
                    <a:pt x="355" y="416"/>
                  </a:lnTo>
                  <a:lnTo>
                    <a:pt x="353" y="416"/>
                  </a:lnTo>
                  <a:lnTo>
                    <a:pt x="353" y="418"/>
                  </a:lnTo>
                  <a:lnTo>
                    <a:pt x="351" y="418"/>
                  </a:lnTo>
                  <a:lnTo>
                    <a:pt x="349" y="418"/>
                  </a:lnTo>
                  <a:lnTo>
                    <a:pt x="348" y="416"/>
                  </a:lnTo>
                  <a:lnTo>
                    <a:pt x="348" y="418"/>
                  </a:lnTo>
                  <a:lnTo>
                    <a:pt x="346" y="418"/>
                  </a:lnTo>
                  <a:lnTo>
                    <a:pt x="344" y="418"/>
                  </a:lnTo>
                  <a:lnTo>
                    <a:pt x="342" y="418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38" y="416"/>
                  </a:lnTo>
                  <a:lnTo>
                    <a:pt x="338" y="414"/>
                  </a:lnTo>
                  <a:lnTo>
                    <a:pt x="337" y="414"/>
                  </a:lnTo>
                  <a:lnTo>
                    <a:pt x="337" y="416"/>
                  </a:lnTo>
                  <a:lnTo>
                    <a:pt x="337" y="418"/>
                  </a:lnTo>
                  <a:lnTo>
                    <a:pt x="338" y="418"/>
                  </a:lnTo>
                  <a:lnTo>
                    <a:pt x="338" y="420"/>
                  </a:lnTo>
                  <a:lnTo>
                    <a:pt x="338" y="421"/>
                  </a:lnTo>
                  <a:lnTo>
                    <a:pt x="340" y="421"/>
                  </a:lnTo>
                  <a:lnTo>
                    <a:pt x="340" y="423"/>
                  </a:lnTo>
                  <a:lnTo>
                    <a:pt x="340" y="425"/>
                  </a:lnTo>
                  <a:lnTo>
                    <a:pt x="342" y="425"/>
                  </a:lnTo>
                  <a:lnTo>
                    <a:pt x="340" y="425"/>
                  </a:lnTo>
                  <a:lnTo>
                    <a:pt x="342" y="425"/>
                  </a:lnTo>
                  <a:lnTo>
                    <a:pt x="342" y="427"/>
                  </a:lnTo>
                  <a:lnTo>
                    <a:pt x="342" y="425"/>
                  </a:lnTo>
                  <a:lnTo>
                    <a:pt x="342" y="427"/>
                  </a:lnTo>
                  <a:lnTo>
                    <a:pt x="344" y="427"/>
                  </a:lnTo>
                  <a:lnTo>
                    <a:pt x="344" y="429"/>
                  </a:lnTo>
                  <a:lnTo>
                    <a:pt x="346" y="429"/>
                  </a:lnTo>
                  <a:lnTo>
                    <a:pt x="346" y="431"/>
                  </a:lnTo>
                  <a:lnTo>
                    <a:pt x="346" y="433"/>
                  </a:lnTo>
                  <a:lnTo>
                    <a:pt x="348" y="433"/>
                  </a:lnTo>
                  <a:lnTo>
                    <a:pt x="349" y="433"/>
                  </a:lnTo>
                  <a:lnTo>
                    <a:pt x="349" y="434"/>
                  </a:lnTo>
                  <a:lnTo>
                    <a:pt x="349" y="436"/>
                  </a:lnTo>
                  <a:lnTo>
                    <a:pt x="349" y="438"/>
                  </a:lnTo>
                  <a:lnTo>
                    <a:pt x="351" y="438"/>
                  </a:lnTo>
                  <a:lnTo>
                    <a:pt x="351" y="440"/>
                  </a:lnTo>
                  <a:lnTo>
                    <a:pt x="353" y="440"/>
                  </a:lnTo>
                  <a:lnTo>
                    <a:pt x="353" y="442"/>
                  </a:lnTo>
                  <a:lnTo>
                    <a:pt x="353" y="444"/>
                  </a:lnTo>
                  <a:lnTo>
                    <a:pt x="355" y="444"/>
                  </a:lnTo>
                  <a:lnTo>
                    <a:pt x="355" y="445"/>
                  </a:lnTo>
                  <a:lnTo>
                    <a:pt x="357" y="445"/>
                  </a:lnTo>
                  <a:lnTo>
                    <a:pt x="359" y="447"/>
                  </a:lnTo>
                  <a:lnTo>
                    <a:pt x="359" y="449"/>
                  </a:lnTo>
                  <a:lnTo>
                    <a:pt x="357" y="449"/>
                  </a:lnTo>
                  <a:lnTo>
                    <a:pt x="357" y="451"/>
                  </a:lnTo>
                  <a:lnTo>
                    <a:pt x="355" y="451"/>
                  </a:lnTo>
                  <a:lnTo>
                    <a:pt x="355" y="453"/>
                  </a:lnTo>
                  <a:lnTo>
                    <a:pt x="357" y="453"/>
                  </a:lnTo>
                  <a:lnTo>
                    <a:pt x="355" y="453"/>
                  </a:lnTo>
                  <a:lnTo>
                    <a:pt x="355" y="455"/>
                  </a:lnTo>
                  <a:lnTo>
                    <a:pt x="353" y="455"/>
                  </a:lnTo>
                  <a:lnTo>
                    <a:pt x="351" y="455"/>
                  </a:lnTo>
                  <a:lnTo>
                    <a:pt x="349" y="455"/>
                  </a:lnTo>
                  <a:lnTo>
                    <a:pt x="349" y="453"/>
                  </a:lnTo>
                  <a:lnTo>
                    <a:pt x="348" y="453"/>
                  </a:lnTo>
                  <a:lnTo>
                    <a:pt x="346" y="453"/>
                  </a:lnTo>
                  <a:lnTo>
                    <a:pt x="344" y="453"/>
                  </a:lnTo>
                  <a:lnTo>
                    <a:pt x="344" y="455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4" y="457"/>
                  </a:lnTo>
                  <a:lnTo>
                    <a:pt x="344" y="458"/>
                  </a:lnTo>
                  <a:lnTo>
                    <a:pt x="344" y="460"/>
                  </a:lnTo>
                  <a:lnTo>
                    <a:pt x="346" y="460"/>
                  </a:lnTo>
                  <a:lnTo>
                    <a:pt x="346" y="462"/>
                  </a:lnTo>
                  <a:lnTo>
                    <a:pt x="344" y="462"/>
                  </a:lnTo>
                  <a:lnTo>
                    <a:pt x="344" y="464"/>
                  </a:lnTo>
                  <a:lnTo>
                    <a:pt x="344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4" y="469"/>
                  </a:lnTo>
                  <a:lnTo>
                    <a:pt x="344" y="471"/>
                  </a:lnTo>
                  <a:lnTo>
                    <a:pt x="344" y="473"/>
                  </a:lnTo>
                  <a:lnTo>
                    <a:pt x="344" y="475"/>
                  </a:lnTo>
                  <a:lnTo>
                    <a:pt x="344" y="477"/>
                  </a:lnTo>
                  <a:lnTo>
                    <a:pt x="344" y="479"/>
                  </a:lnTo>
                  <a:lnTo>
                    <a:pt x="344" y="481"/>
                  </a:lnTo>
                  <a:lnTo>
                    <a:pt x="342" y="481"/>
                  </a:lnTo>
                  <a:lnTo>
                    <a:pt x="342" y="482"/>
                  </a:lnTo>
                  <a:lnTo>
                    <a:pt x="340" y="482"/>
                  </a:lnTo>
                  <a:lnTo>
                    <a:pt x="340" y="484"/>
                  </a:lnTo>
                  <a:lnTo>
                    <a:pt x="340" y="486"/>
                  </a:lnTo>
                  <a:lnTo>
                    <a:pt x="338" y="484"/>
                  </a:lnTo>
                  <a:lnTo>
                    <a:pt x="338" y="486"/>
                  </a:lnTo>
                  <a:lnTo>
                    <a:pt x="337" y="486"/>
                  </a:lnTo>
                  <a:lnTo>
                    <a:pt x="337" y="488"/>
                  </a:lnTo>
                  <a:lnTo>
                    <a:pt x="337" y="490"/>
                  </a:lnTo>
                  <a:lnTo>
                    <a:pt x="337" y="492"/>
                  </a:lnTo>
                  <a:lnTo>
                    <a:pt x="338" y="492"/>
                  </a:lnTo>
                  <a:lnTo>
                    <a:pt x="337" y="492"/>
                  </a:lnTo>
                  <a:lnTo>
                    <a:pt x="337" y="494"/>
                  </a:lnTo>
                  <a:lnTo>
                    <a:pt x="338" y="494"/>
                  </a:lnTo>
                  <a:lnTo>
                    <a:pt x="338" y="495"/>
                  </a:lnTo>
                  <a:lnTo>
                    <a:pt x="337" y="495"/>
                  </a:lnTo>
                  <a:lnTo>
                    <a:pt x="338" y="497"/>
                  </a:lnTo>
                  <a:lnTo>
                    <a:pt x="338" y="499"/>
                  </a:lnTo>
                  <a:lnTo>
                    <a:pt x="337" y="499"/>
                  </a:lnTo>
                  <a:lnTo>
                    <a:pt x="337" y="501"/>
                  </a:lnTo>
                  <a:lnTo>
                    <a:pt x="335" y="503"/>
                  </a:lnTo>
                  <a:lnTo>
                    <a:pt x="335" y="505"/>
                  </a:lnTo>
                  <a:lnTo>
                    <a:pt x="333" y="505"/>
                  </a:lnTo>
                  <a:lnTo>
                    <a:pt x="333" y="506"/>
                  </a:lnTo>
                  <a:lnTo>
                    <a:pt x="331" y="508"/>
                  </a:lnTo>
                  <a:lnTo>
                    <a:pt x="331" y="510"/>
                  </a:lnTo>
                  <a:lnTo>
                    <a:pt x="333" y="510"/>
                  </a:lnTo>
                  <a:lnTo>
                    <a:pt x="333" y="512"/>
                  </a:lnTo>
                  <a:lnTo>
                    <a:pt x="335" y="512"/>
                  </a:lnTo>
                  <a:lnTo>
                    <a:pt x="335" y="514"/>
                  </a:lnTo>
                  <a:lnTo>
                    <a:pt x="335" y="516"/>
                  </a:lnTo>
                  <a:lnTo>
                    <a:pt x="333" y="516"/>
                  </a:lnTo>
                  <a:lnTo>
                    <a:pt x="333" y="518"/>
                  </a:lnTo>
                  <a:lnTo>
                    <a:pt x="333" y="519"/>
                  </a:lnTo>
                  <a:lnTo>
                    <a:pt x="333" y="521"/>
                  </a:lnTo>
                  <a:lnTo>
                    <a:pt x="333" y="523"/>
                  </a:lnTo>
                  <a:lnTo>
                    <a:pt x="335" y="523"/>
                  </a:lnTo>
                  <a:lnTo>
                    <a:pt x="335" y="525"/>
                  </a:lnTo>
                  <a:lnTo>
                    <a:pt x="335" y="527"/>
                  </a:lnTo>
                  <a:lnTo>
                    <a:pt x="337" y="527"/>
                  </a:lnTo>
                  <a:lnTo>
                    <a:pt x="337" y="529"/>
                  </a:lnTo>
                  <a:lnTo>
                    <a:pt x="337" y="530"/>
                  </a:lnTo>
                  <a:lnTo>
                    <a:pt x="338" y="530"/>
                  </a:lnTo>
                  <a:lnTo>
                    <a:pt x="337" y="532"/>
                  </a:lnTo>
                  <a:lnTo>
                    <a:pt x="337" y="534"/>
                  </a:lnTo>
                  <a:lnTo>
                    <a:pt x="335" y="534"/>
                  </a:lnTo>
                  <a:lnTo>
                    <a:pt x="335" y="536"/>
                  </a:lnTo>
                  <a:lnTo>
                    <a:pt x="335" y="538"/>
                  </a:lnTo>
                  <a:lnTo>
                    <a:pt x="333" y="540"/>
                  </a:lnTo>
                  <a:lnTo>
                    <a:pt x="333" y="542"/>
                  </a:lnTo>
                  <a:lnTo>
                    <a:pt x="333" y="543"/>
                  </a:lnTo>
                  <a:lnTo>
                    <a:pt x="333" y="545"/>
                  </a:lnTo>
                  <a:lnTo>
                    <a:pt x="333" y="547"/>
                  </a:lnTo>
                  <a:lnTo>
                    <a:pt x="331" y="547"/>
                  </a:lnTo>
                  <a:lnTo>
                    <a:pt x="331" y="549"/>
                  </a:lnTo>
                  <a:lnTo>
                    <a:pt x="329" y="549"/>
                  </a:lnTo>
                  <a:lnTo>
                    <a:pt x="329" y="551"/>
                  </a:lnTo>
                  <a:lnTo>
                    <a:pt x="329" y="553"/>
                  </a:lnTo>
                  <a:lnTo>
                    <a:pt x="329" y="554"/>
                  </a:lnTo>
                  <a:lnTo>
                    <a:pt x="329" y="556"/>
                  </a:lnTo>
                  <a:lnTo>
                    <a:pt x="329" y="558"/>
                  </a:lnTo>
                  <a:lnTo>
                    <a:pt x="329" y="560"/>
                  </a:lnTo>
                  <a:lnTo>
                    <a:pt x="327" y="562"/>
                  </a:lnTo>
                  <a:lnTo>
                    <a:pt x="327" y="564"/>
                  </a:lnTo>
                  <a:lnTo>
                    <a:pt x="325" y="564"/>
                  </a:lnTo>
                  <a:lnTo>
                    <a:pt x="325" y="566"/>
                  </a:lnTo>
                  <a:lnTo>
                    <a:pt x="327" y="566"/>
                  </a:lnTo>
                  <a:lnTo>
                    <a:pt x="327" y="567"/>
                  </a:lnTo>
                  <a:lnTo>
                    <a:pt x="325" y="567"/>
                  </a:lnTo>
                  <a:lnTo>
                    <a:pt x="325" y="569"/>
                  </a:lnTo>
                  <a:lnTo>
                    <a:pt x="327" y="569"/>
                  </a:lnTo>
                  <a:lnTo>
                    <a:pt x="327" y="571"/>
                  </a:lnTo>
                  <a:lnTo>
                    <a:pt x="325" y="571"/>
                  </a:lnTo>
                  <a:lnTo>
                    <a:pt x="325" y="573"/>
                  </a:lnTo>
                  <a:lnTo>
                    <a:pt x="325" y="575"/>
                  </a:lnTo>
                  <a:lnTo>
                    <a:pt x="327" y="575"/>
                  </a:lnTo>
                  <a:lnTo>
                    <a:pt x="329" y="575"/>
                  </a:lnTo>
                  <a:lnTo>
                    <a:pt x="329" y="577"/>
                  </a:lnTo>
                  <a:lnTo>
                    <a:pt x="331" y="577"/>
                  </a:lnTo>
                  <a:lnTo>
                    <a:pt x="331" y="578"/>
                  </a:lnTo>
                  <a:lnTo>
                    <a:pt x="329" y="578"/>
                  </a:lnTo>
                  <a:lnTo>
                    <a:pt x="329" y="577"/>
                  </a:lnTo>
                  <a:lnTo>
                    <a:pt x="327" y="577"/>
                  </a:lnTo>
                  <a:lnTo>
                    <a:pt x="327" y="578"/>
                  </a:lnTo>
                  <a:lnTo>
                    <a:pt x="327" y="580"/>
                  </a:lnTo>
                  <a:lnTo>
                    <a:pt x="325" y="580"/>
                  </a:lnTo>
                  <a:lnTo>
                    <a:pt x="325" y="582"/>
                  </a:lnTo>
                  <a:lnTo>
                    <a:pt x="325" y="584"/>
                  </a:lnTo>
                  <a:lnTo>
                    <a:pt x="325" y="586"/>
                  </a:lnTo>
                  <a:lnTo>
                    <a:pt x="327" y="586"/>
                  </a:lnTo>
                  <a:lnTo>
                    <a:pt x="327" y="588"/>
                  </a:lnTo>
                  <a:lnTo>
                    <a:pt x="329" y="588"/>
                  </a:lnTo>
                  <a:lnTo>
                    <a:pt x="329" y="590"/>
                  </a:lnTo>
                  <a:lnTo>
                    <a:pt x="327" y="590"/>
                  </a:lnTo>
                  <a:lnTo>
                    <a:pt x="327" y="591"/>
                  </a:lnTo>
                  <a:lnTo>
                    <a:pt x="327" y="593"/>
                  </a:lnTo>
                  <a:lnTo>
                    <a:pt x="327" y="595"/>
                  </a:lnTo>
                  <a:lnTo>
                    <a:pt x="329" y="595"/>
                  </a:lnTo>
                  <a:lnTo>
                    <a:pt x="329" y="597"/>
                  </a:lnTo>
                  <a:lnTo>
                    <a:pt x="327" y="597"/>
                  </a:lnTo>
                  <a:lnTo>
                    <a:pt x="329" y="597"/>
                  </a:lnTo>
                  <a:lnTo>
                    <a:pt x="329" y="599"/>
                  </a:lnTo>
                  <a:lnTo>
                    <a:pt x="327" y="599"/>
                  </a:lnTo>
                  <a:lnTo>
                    <a:pt x="329" y="599"/>
                  </a:lnTo>
                  <a:lnTo>
                    <a:pt x="329" y="601"/>
                  </a:lnTo>
                  <a:lnTo>
                    <a:pt x="327" y="601"/>
                  </a:lnTo>
                  <a:lnTo>
                    <a:pt x="325" y="601"/>
                  </a:lnTo>
                  <a:lnTo>
                    <a:pt x="325" y="602"/>
                  </a:lnTo>
                  <a:lnTo>
                    <a:pt x="327" y="602"/>
                  </a:lnTo>
                  <a:lnTo>
                    <a:pt x="327" y="604"/>
                  </a:lnTo>
                  <a:lnTo>
                    <a:pt x="329" y="604"/>
                  </a:lnTo>
                  <a:lnTo>
                    <a:pt x="329" y="606"/>
                  </a:lnTo>
                  <a:lnTo>
                    <a:pt x="331" y="606"/>
                  </a:lnTo>
                  <a:lnTo>
                    <a:pt x="331" y="608"/>
                  </a:lnTo>
                  <a:lnTo>
                    <a:pt x="331" y="610"/>
                  </a:lnTo>
                  <a:lnTo>
                    <a:pt x="333" y="610"/>
                  </a:lnTo>
                  <a:lnTo>
                    <a:pt x="333" y="612"/>
                  </a:lnTo>
                  <a:lnTo>
                    <a:pt x="333" y="614"/>
                  </a:lnTo>
                  <a:lnTo>
                    <a:pt x="335" y="614"/>
                  </a:lnTo>
                  <a:lnTo>
                    <a:pt x="335" y="615"/>
                  </a:lnTo>
                  <a:lnTo>
                    <a:pt x="333" y="615"/>
                  </a:lnTo>
                  <a:lnTo>
                    <a:pt x="335" y="615"/>
                  </a:lnTo>
                  <a:lnTo>
                    <a:pt x="335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5" y="619"/>
                  </a:lnTo>
                  <a:lnTo>
                    <a:pt x="335" y="621"/>
                  </a:lnTo>
                  <a:lnTo>
                    <a:pt x="333" y="621"/>
                  </a:lnTo>
                  <a:lnTo>
                    <a:pt x="333" y="623"/>
                  </a:lnTo>
                  <a:lnTo>
                    <a:pt x="331" y="623"/>
                  </a:lnTo>
                  <a:lnTo>
                    <a:pt x="331" y="621"/>
                  </a:lnTo>
                  <a:lnTo>
                    <a:pt x="329" y="621"/>
                  </a:lnTo>
                  <a:lnTo>
                    <a:pt x="329" y="619"/>
                  </a:lnTo>
                  <a:lnTo>
                    <a:pt x="327" y="617"/>
                  </a:lnTo>
                  <a:lnTo>
                    <a:pt x="325" y="617"/>
                  </a:lnTo>
                  <a:lnTo>
                    <a:pt x="325" y="615"/>
                  </a:lnTo>
                  <a:lnTo>
                    <a:pt x="325" y="617"/>
                  </a:lnTo>
                  <a:lnTo>
                    <a:pt x="324" y="617"/>
                  </a:lnTo>
                  <a:lnTo>
                    <a:pt x="324" y="619"/>
                  </a:lnTo>
                  <a:lnTo>
                    <a:pt x="324" y="621"/>
                  </a:lnTo>
                  <a:lnTo>
                    <a:pt x="325" y="621"/>
                  </a:lnTo>
                  <a:lnTo>
                    <a:pt x="327" y="621"/>
                  </a:lnTo>
                  <a:lnTo>
                    <a:pt x="327" y="623"/>
                  </a:lnTo>
                  <a:lnTo>
                    <a:pt x="327" y="625"/>
                  </a:lnTo>
                  <a:lnTo>
                    <a:pt x="327" y="626"/>
                  </a:lnTo>
                  <a:lnTo>
                    <a:pt x="329" y="626"/>
                  </a:lnTo>
                  <a:lnTo>
                    <a:pt x="329" y="628"/>
                  </a:lnTo>
                  <a:lnTo>
                    <a:pt x="331" y="628"/>
                  </a:lnTo>
                  <a:lnTo>
                    <a:pt x="333" y="628"/>
                  </a:lnTo>
                  <a:lnTo>
                    <a:pt x="333" y="630"/>
                  </a:lnTo>
                  <a:lnTo>
                    <a:pt x="333" y="632"/>
                  </a:lnTo>
                  <a:lnTo>
                    <a:pt x="331" y="632"/>
                  </a:lnTo>
                  <a:lnTo>
                    <a:pt x="329" y="634"/>
                  </a:lnTo>
                  <a:lnTo>
                    <a:pt x="331" y="634"/>
                  </a:lnTo>
                  <a:lnTo>
                    <a:pt x="331" y="636"/>
                  </a:lnTo>
                  <a:lnTo>
                    <a:pt x="329" y="636"/>
                  </a:lnTo>
                  <a:lnTo>
                    <a:pt x="327" y="636"/>
                  </a:lnTo>
                  <a:lnTo>
                    <a:pt x="325" y="636"/>
                  </a:lnTo>
                  <a:lnTo>
                    <a:pt x="324" y="636"/>
                  </a:lnTo>
                  <a:lnTo>
                    <a:pt x="324" y="638"/>
                  </a:lnTo>
                  <a:lnTo>
                    <a:pt x="324" y="639"/>
                  </a:lnTo>
                  <a:lnTo>
                    <a:pt x="324" y="641"/>
                  </a:lnTo>
                  <a:lnTo>
                    <a:pt x="324" y="643"/>
                  </a:lnTo>
                  <a:lnTo>
                    <a:pt x="324" y="645"/>
                  </a:lnTo>
                  <a:lnTo>
                    <a:pt x="325" y="645"/>
                  </a:lnTo>
                  <a:lnTo>
                    <a:pt x="325" y="647"/>
                  </a:lnTo>
                  <a:lnTo>
                    <a:pt x="325" y="649"/>
                  </a:lnTo>
                  <a:lnTo>
                    <a:pt x="325" y="650"/>
                  </a:lnTo>
                  <a:lnTo>
                    <a:pt x="324" y="649"/>
                  </a:lnTo>
                  <a:lnTo>
                    <a:pt x="324" y="647"/>
                  </a:lnTo>
                  <a:lnTo>
                    <a:pt x="324" y="645"/>
                  </a:lnTo>
                  <a:lnTo>
                    <a:pt x="322" y="645"/>
                  </a:lnTo>
                  <a:lnTo>
                    <a:pt x="322" y="647"/>
                  </a:lnTo>
                  <a:lnTo>
                    <a:pt x="320" y="647"/>
                  </a:lnTo>
                  <a:lnTo>
                    <a:pt x="318" y="645"/>
                  </a:lnTo>
                  <a:lnTo>
                    <a:pt x="316" y="645"/>
                  </a:lnTo>
                  <a:lnTo>
                    <a:pt x="316" y="647"/>
                  </a:lnTo>
                  <a:lnTo>
                    <a:pt x="314" y="647"/>
                  </a:lnTo>
                  <a:lnTo>
                    <a:pt x="313" y="647"/>
                  </a:lnTo>
                  <a:lnTo>
                    <a:pt x="313" y="649"/>
                  </a:lnTo>
                  <a:lnTo>
                    <a:pt x="313" y="647"/>
                  </a:lnTo>
                  <a:lnTo>
                    <a:pt x="311" y="647"/>
                  </a:lnTo>
                  <a:lnTo>
                    <a:pt x="311" y="645"/>
                  </a:lnTo>
                  <a:lnTo>
                    <a:pt x="311" y="647"/>
                  </a:lnTo>
                  <a:lnTo>
                    <a:pt x="309" y="647"/>
                  </a:lnTo>
                  <a:lnTo>
                    <a:pt x="309" y="645"/>
                  </a:lnTo>
                  <a:lnTo>
                    <a:pt x="307" y="647"/>
                  </a:lnTo>
                  <a:lnTo>
                    <a:pt x="307" y="645"/>
                  </a:lnTo>
                  <a:lnTo>
                    <a:pt x="305" y="645"/>
                  </a:lnTo>
                  <a:lnTo>
                    <a:pt x="305" y="647"/>
                  </a:lnTo>
                  <a:lnTo>
                    <a:pt x="303" y="647"/>
                  </a:lnTo>
                  <a:lnTo>
                    <a:pt x="301" y="647"/>
                  </a:lnTo>
                  <a:lnTo>
                    <a:pt x="300" y="647"/>
                  </a:lnTo>
                  <a:lnTo>
                    <a:pt x="298" y="647"/>
                  </a:lnTo>
                  <a:lnTo>
                    <a:pt x="298" y="649"/>
                  </a:lnTo>
                  <a:lnTo>
                    <a:pt x="296" y="649"/>
                  </a:lnTo>
                  <a:lnTo>
                    <a:pt x="296" y="647"/>
                  </a:lnTo>
                  <a:lnTo>
                    <a:pt x="294" y="647"/>
                  </a:lnTo>
                  <a:lnTo>
                    <a:pt x="294" y="645"/>
                  </a:lnTo>
                  <a:lnTo>
                    <a:pt x="292" y="645"/>
                  </a:lnTo>
                  <a:lnTo>
                    <a:pt x="290" y="645"/>
                  </a:lnTo>
                  <a:lnTo>
                    <a:pt x="289" y="645"/>
                  </a:lnTo>
                  <a:lnTo>
                    <a:pt x="289" y="643"/>
                  </a:lnTo>
                  <a:lnTo>
                    <a:pt x="287" y="643"/>
                  </a:lnTo>
                  <a:lnTo>
                    <a:pt x="285" y="643"/>
                  </a:lnTo>
                  <a:lnTo>
                    <a:pt x="283" y="645"/>
                  </a:lnTo>
                  <a:lnTo>
                    <a:pt x="283" y="647"/>
                  </a:lnTo>
                  <a:lnTo>
                    <a:pt x="281" y="647"/>
                  </a:lnTo>
                  <a:lnTo>
                    <a:pt x="283" y="647"/>
                  </a:lnTo>
                  <a:lnTo>
                    <a:pt x="283" y="649"/>
                  </a:lnTo>
                  <a:lnTo>
                    <a:pt x="283" y="650"/>
                  </a:lnTo>
                  <a:lnTo>
                    <a:pt x="281" y="650"/>
                  </a:lnTo>
                  <a:lnTo>
                    <a:pt x="281" y="652"/>
                  </a:lnTo>
                  <a:lnTo>
                    <a:pt x="283" y="654"/>
                  </a:lnTo>
                  <a:lnTo>
                    <a:pt x="283" y="656"/>
                  </a:lnTo>
                  <a:lnTo>
                    <a:pt x="283" y="658"/>
                  </a:lnTo>
                  <a:lnTo>
                    <a:pt x="283" y="660"/>
                  </a:lnTo>
                  <a:lnTo>
                    <a:pt x="283" y="662"/>
                  </a:lnTo>
                  <a:lnTo>
                    <a:pt x="283" y="663"/>
                  </a:lnTo>
                  <a:lnTo>
                    <a:pt x="281" y="663"/>
                  </a:lnTo>
                  <a:lnTo>
                    <a:pt x="281" y="665"/>
                  </a:lnTo>
                  <a:lnTo>
                    <a:pt x="279" y="665"/>
                  </a:lnTo>
                  <a:lnTo>
                    <a:pt x="277" y="665"/>
                  </a:lnTo>
                  <a:lnTo>
                    <a:pt x="277" y="667"/>
                  </a:lnTo>
                  <a:lnTo>
                    <a:pt x="276" y="667"/>
                  </a:lnTo>
                  <a:lnTo>
                    <a:pt x="274" y="669"/>
                  </a:lnTo>
                  <a:lnTo>
                    <a:pt x="274" y="671"/>
                  </a:lnTo>
                  <a:lnTo>
                    <a:pt x="272" y="671"/>
                  </a:lnTo>
                  <a:lnTo>
                    <a:pt x="272" y="673"/>
                  </a:lnTo>
                  <a:lnTo>
                    <a:pt x="270" y="673"/>
                  </a:lnTo>
                  <a:lnTo>
                    <a:pt x="270" y="674"/>
                  </a:lnTo>
                  <a:lnTo>
                    <a:pt x="270" y="676"/>
                  </a:lnTo>
                  <a:lnTo>
                    <a:pt x="268" y="676"/>
                  </a:lnTo>
                  <a:lnTo>
                    <a:pt x="268" y="678"/>
                  </a:lnTo>
                  <a:lnTo>
                    <a:pt x="270" y="680"/>
                  </a:lnTo>
                  <a:lnTo>
                    <a:pt x="272" y="680"/>
                  </a:lnTo>
                  <a:lnTo>
                    <a:pt x="272" y="682"/>
                  </a:lnTo>
                  <a:lnTo>
                    <a:pt x="272" y="684"/>
                  </a:lnTo>
                  <a:lnTo>
                    <a:pt x="270" y="684"/>
                  </a:lnTo>
                  <a:lnTo>
                    <a:pt x="272" y="684"/>
                  </a:lnTo>
                  <a:lnTo>
                    <a:pt x="274" y="684"/>
                  </a:lnTo>
                  <a:lnTo>
                    <a:pt x="274" y="686"/>
                  </a:lnTo>
                  <a:lnTo>
                    <a:pt x="274" y="687"/>
                  </a:lnTo>
                  <a:lnTo>
                    <a:pt x="276" y="687"/>
                  </a:lnTo>
                  <a:lnTo>
                    <a:pt x="276" y="689"/>
                  </a:lnTo>
                  <a:lnTo>
                    <a:pt x="276" y="691"/>
                  </a:lnTo>
                  <a:lnTo>
                    <a:pt x="276" y="693"/>
                  </a:lnTo>
                  <a:lnTo>
                    <a:pt x="276" y="695"/>
                  </a:lnTo>
                  <a:lnTo>
                    <a:pt x="274" y="695"/>
                  </a:lnTo>
                  <a:lnTo>
                    <a:pt x="276" y="697"/>
                  </a:lnTo>
                  <a:lnTo>
                    <a:pt x="276" y="698"/>
                  </a:lnTo>
                  <a:lnTo>
                    <a:pt x="274" y="698"/>
                  </a:lnTo>
                  <a:lnTo>
                    <a:pt x="274" y="700"/>
                  </a:lnTo>
                  <a:lnTo>
                    <a:pt x="276" y="700"/>
                  </a:lnTo>
                  <a:lnTo>
                    <a:pt x="276" y="702"/>
                  </a:lnTo>
                  <a:lnTo>
                    <a:pt x="274" y="704"/>
                  </a:lnTo>
                  <a:lnTo>
                    <a:pt x="276" y="704"/>
                  </a:lnTo>
                  <a:lnTo>
                    <a:pt x="276" y="706"/>
                  </a:lnTo>
                  <a:lnTo>
                    <a:pt x="274" y="706"/>
                  </a:lnTo>
                  <a:lnTo>
                    <a:pt x="272" y="708"/>
                  </a:lnTo>
                  <a:lnTo>
                    <a:pt x="274" y="708"/>
                  </a:lnTo>
                  <a:lnTo>
                    <a:pt x="274" y="710"/>
                  </a:lnTo>
                  <a:lnTo>
                    <a:pt x="276" y="710"/>
                  </a:lnTo>
                  <a:lnTo>
                    <a:pt x="276" y="711"/>
                  </a:lnTo>
                  <a:lnTo>
                    <a:pt x="276" y="713"/>
                  </a:lnTo>
                  <a:lnTo>
                    <a:pt x="274" y="713"/>
                  </a:lnTo>
                  <a:lnTo>
                    <a:pt x="272" y="711"/>
                  </a:lnTo>
                  <a:lnTo>
                    <a:pt x="270" y="711"/>
                  </a:lnTo>
                  <a:lnTo>
                    <a:pt x="268" y="711"/>
                  </a:lnTo>
                  <a:lnTo>
                    <a:pt x="268" y="710"/>
                  </a:lnTo>
                  <a:lnTo>
                    <a:pt x="266" y="710"/>
                  </a:lnTo>
                  <a:lnTo>
                    <a:pt x="266" y="708"/>
                  </a:lnTo>
                  <a:lnTo>
                    <a:pt x="266" y="706"/>
                  </a:lnTo>
                  <a:lnTo>
                    <a:pt x="265" y="706"/>
                  </a:lnTo>
                  <a:lnTo>
                    <a:pt x="265" y="704"/>
                  </a:lnTo>
                  <a:lnTo>
                    <a:pt x="265" y="706"/>
                  </a:lnTo>
                  <a:lnTo>
                    <a:pt x="263" y="706"/>
                  </a:lnTo>
                  <a:lnTo>
                    <a:pt x="263" y="704"/>
                  </a:lnTo>
                  <a:lnTo>
                    <a:pt x="261" y="704"/>
                  </a:lnTo>
                  <a:lnTo>
                    <a:pt x="261" y="706"/>
                  </a:lnTo>
                  <a:lnTo>
                    <a:pt x="259" y="706"/>
                  </a:lnTo>
                  <a:lnTo>
                    <a:pt x="257" y="706"/>
                  </a:lnTo>
                  <a:lnTo>
                    <a:pt x="257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3" y="708"/>
                  </a:lnTo>
                  <a:lnTo>
                    <a:pt x="252" y="708"/>
                  </a:lnTo>
                  <a:lnTo>
                    <a:pt x="250" y="708"/>
                  </a:lnTo>
                  <a:lnTo>
                    <a:pt x="248" y="708"/>
                  </a:lnTo>
                  <a:lnTo>
                    <a:pt x="248" y="710"/>
                  </a:lnTo>
                  <a:lnTo>
                    <a:pt x="246" y="710"/>
                  </a:lnTo>
                  <a:lnTo>
                    <a:pt x="246" y="708"/>
                  </a:lnTo>
                  <a:lnTo>
                    <a:pt x="244" y="708"/>
                  </a:lnTo>
                  <a:lnTo>
                    <a:pt x="244" y="710"/>
                  </a:lnTo>
                  <a:lnTo>
                    <a:pt x="242" y="710"/>
                  </a:lnTo>
                  <a:lnTo>
                    <a:pt x="242" y="711"/>
                  </a:lnTo>
                  <a:lnTo>
                    <a:pt x="244" y="711"/>
                  </a:lnTo>
                  <a:lnTo>
                    <a:pt x="242" y="711"/>
                  </a:lnTo>
                  <a:lnTo>
                    <a:pt x="242" y="713"/>
                  </a:lnTo>
                  <a:lnTo>
                    <a:pt x="244" y="713"/>
                  </a:lnTo>
                  <a:lnTo>
                    <a:pt x="244" y="715"/>
                  </a:lnTo>
                  <a:lnTo>
                    <a:pt x="242" y="715"/>
                  </a:lnTo>
                  <a:lnTo>
                    <a:pt x="242" y="717"/>
                  </a:lnTo>
                  <a:lnTo>
                    <a:pt x="240" y="717"/>
                  </a:lnTo>
                  <a:lnTo>
                    <a:pt x="240" y="719"/>
                  </a:lnTo>
                  <a:lnTo>
                    <a:pt x="239" y="719"/>
                  </a:lnTo>
                  <a:lnTo>
                    <a:pt x="239" y="721"/>
                  </a:lnTo>
                  <a:lnTo>
                    <a:pt x="237" y="721"/>
                  </a:lnTo>
                  <a:lnTo>
                    <a:pt x="237" y="723"/>
                  </a:lnTo>
                  <a:lnTo>
                    <a:pt x="239" y="723"/>
                  </a:lnTo>
                  <a:lnTo>
                    <a:pt x="239" y="724"/>
                  </a:lnTo>
                  <a:lnTo>
                    <a:pt x="240" y="724"/>
                  </a:lnTo>
                  <a:lnTo>
                    <a:pt x="240" y="726"/>
                  </a:lnTo>
                  <a:lnTo>
                    <a:pt x="242" y="726"/>
                  </a:lnTo>
                  <a:lnTo>
                    <a:pt x="242" y="728"/>
                  </a:lnTo>
                  <a:lnTo>
                    <a:pt x="240" y="728"/>
                  </a:lnTo>
                  <a:lnTo>
                    <a:pt x="240" y="730"/>
                  </a:lnTo>
                  <a:lnTo>
                    <a:pt x="239" y="730"/>
                  </a:lnTo>
                  <a:lnTo>
                    <a:pt x="239" y="732"/>
                  </a:lnTo>
                  <a:lnTo>
                    <a:pt x="239" y="734"/>
                  </a:lnTo>
                  <a:lnTo>
                    <a:pt x="239" y="735"/>
                  </a:lnTo>
                  <a:lnTo>
                    <a:pt x="240" y="735"/>
                  </a:lnTo>
                  <a:lnTo>
                    <a:pt x="242" y="735"/>
                  </a:lnTo>
                  <a:lnTo>
                    <a:pt x="242" y="737"/>
                  </a:lnTo>
                  <a:lnTo>
                    <a:pt x="244" y="737"/>
                  </a:lnTo>
                  <a:lnTo>
                    <a:pt x="246" y="737"/>
                  </a:lnTo>
                  <a:lnTo>
                    <a:pt x="246" y="739"/>
                  </a:lnTo>
                  <a:lnTo>
                    <a:pt x="248" y="739"/>
                  </a:lnTo>
                  <a:lnTo>
                    <a:pt x="250" y="739"/>
                  </a:lnTo>
                  <a:lnTo>
                    <a:pt x="250" y="741"/>
                  </a:lnTo>
                  <a:lnTo>
                    <a:pt x="252" y="741"/>
                  </a:lnTo>
                  <a:lnTo>
                    <a:pt x="252" y="739"/>
                  </a:lnTo>
                  <a:lnTo>
                    <a:pt x="253" y="739"/>
                  </a:lnTo>
                  <a:lnTo>
                    <a:pt x="253" y="737"/>
                  </a:lnTo>
                  <a:lnTo>
                    <a:pt x="255" y="737"/>
                  </a:lnTo>
                  <a:lnTo>
                    <a:pt x="255" y="739"/>
                  </a:lnTo>
                  <a:lnTo>
                    <a:pt x="257" y="739"/>
                  </a:lnTo>
                  <a:lnTo>
                    <a:pt x="257" y="737"/>
                  </a:lnTo>
                  <a:lnTo>
                    <a:pt x="257" y="739"/>
                  </a:lnTo>
                  <a:lnTo>
                    <a:pt x="259" y="739"/>
                  </a:lnTo>
                  <a:lnTo>
                    <a:pt x="261" y="739"/>
                  </a:lnTo>
                  <a:lnTo>
                    <a:pt x="261" y="741"/>
                  </a:lnTo>
                  <a:lnTo>
                    <a:pt x="263" y="741"/>
                  </a:lnTo>
                  <a:lnTo>
                    <a:pt x="265" y="741"/>
                  </a:lnTo>
                  <a:lnTo>
                    <a:pt x="266" y="741"/>
                  </a:lnTo>
                  <a:lnTo>
                    <a:pt x="266" y="743"/>
                  </a:lnTo>
                  <a:lnTo>
                    <a:pt x="268" y="743"/>
                  </a:lnTo>
                  <a:lnTo>
                    <a:pt x="268" y="745"/>
                  </a:lnTo>
                  <a:lnTo>
                    <a:pt x="268" y="747"/>
                  </a:lnTo>
                  <a:lnTo>
                    <a:pt x="268" y="748"/>
                  </a:lnTo>
                  <a:lnTo>
                    <a:pt x="268" y="750"/>
                  </a:lnTo>
                  <a:lnTo>
                    <a:pt x="266" y="750"/>
                  </a:lnTo>
                  <a:lnTo>
                    <a:pt x="268" y="750"/>
                  </a:lnTo>
                  <a:lnTo>
                    <a:pt x="268" y="752"/>
                  </a:lnTo>
                  <a:lnTo>
                    <a:pt x="268" y="754"/>
                  </a:lnTo>
                  <a:lnTo>
                    <a:pt x="266" y="754"/>
                  </a:lnTo>
                  <a:lnTo>
                    <a:pt x="266" y="756"/>
                  </a:lnTo>
                  <a:lnTo>
                    <a:pt x="268" y="756"/>
                  </a:lnTo>
                  <a:lnTo>
                    <a:pt x="268" y="758"/>
                  </a:lnTo>
                  <a:lnTo>
                    <a:pt x="270" y="758"/>
                  </a:lnTo>
                  <a:lnTo>
                    <a:pt x="270" y="759"/>
                  </a:lnTo>
                  <a:lnTo>
                    <a:pt x="270" y="761"/>
                  </a:lnTo>
                  <a:lnTo>
                    <a:pt x="270" y="763"/>
                  </a:lnTo>
                  <a:lnTo>
                    <a:pt x="270" y="765"/>
                  </a:lnTo>
                  <a:lnTo>
                    <a:pt x="268" y="765"/>
                  </a:lnTo>
                  <a:lnTo>
                    <a:pt x="268" y="767"/>
                  </a:lnTo>
                  <a:lnTo>
                    <a:pt x="268" y="765"/>
                  </a:lnTo>
                  <a:lnTo>
                    <a:pt x="266" y="765"/>
                  </a:lnTo>
                  <a:lnTo>
                    <a:pt x="265" y="765"/>
                  </a:lnTo>
                  <a:lnTo>
                    <a:pt x="265" y="767"/>
                  </a:lnTo>
                  <a:lnTo>
                    <a:pt x="265" y="765"/>
                  </a:lnTo>
                  <a:lnTo>
                    <a:pt x="263" y="765"/>
                  </a:lnTo>
                  <a:lnTo>
                    <a:pt x="263" y="767"/>
                  </a:lnTo>
                  <a:lnTo>
                    <a:pt x="261" y="767"/>
                  </a:lnTo>
                  <a:lnTo>
                    <a:pt x="261" y="769"/>
                  </a:lnTo>
                  <a:lnTo>
                    <a:pt x="261" y="771"/>
                  </a:lnTo>
                  <a:lnTo>
                    <a:pt x="259" y="771"/>
                  </a:lnTo>
                  <a:lnTo>
                    <a:pt x="259" y="772"/>
                  </a:lnTo>
                  <a:lnTo>
                    <a:pt x="259" y="774"/>
                  </a:lnTo>
                  <a:lnTo>
                    <a:pt x="259" y="776"/>
                  </a:lnTo>
                  <a:lnTo>
                    <a:pt x="257" y="776"/>
                  </a:lnTo>
                  <a:lnTo>
                    <a:pt x="257" y="778"/>
                  </a:lnTo>
                  <a:lnTo>
                    <a:pt x="257" y="776"/>
                  </a:lnTo>
                  <a:lnTo>
                    <a:pt x="255" y="776"/>
                  </a:lnTo>
                  <a:lnTo>
                    <a:pt x="255" y="778"/>
                  </a:lnTo>
                  <a:lnTo>
                    <a:pt x="255" y="780"/>
                  </a:lnTo>
                  <a:lnTo>
                    <a:pt x="253" y="780"/>
                  </a:lnTo>
                  <a:lnTo>
                    <a:pt x="255" y="780"/>
                  </a:lnTo>
                  <a:lnTo>
                    <a:pt x="255" y="782"/>
                  </a:lnTo>
                  <a:lnTo>
                    <a:pt x="257" y="782"/>
                  </a:lnTo>
                  <a:lnTo>
                    <a:pt x="257" y="783"/>
                  </a:lnTo>
                  <a:lnTo>
                    <a:pt x="257" y="785"/>
                  </a:lnTo>
                  <a:lnTo>
                    <a:pt x="257" y="787"/>
                  </a:lnTo>
                  <a:lnTo>
                    <a:pt x="257" y="789"/>
                  </a:lnTo>
                  <a:lnTo>
                    <a:pt x="255" y="789"/>
                  </a:lnTo>
                  <a:lnTo>
                    <a:pt x="253" y="789"/>
                  </a:lnTo>
                  <a:lnTo>
                    <a:pt x="253" y="791"/>
                  </a:lnTo>
                  <a:lnTo>
                    <a:pt x="253" y="793"/>
                  </a:lnTo>
                  <a:lnTo>
                    <a:pt x="255" y="793"/>
                  </a:lnTo>
                  <a:lnTo>
                    <a:pt x="253" y="793"/>
                  </a:lnTo>
                  <a:lnTo>
                    <a:pt x="253" y="795"/>
                  </a:lnTo>
                  <a:lnTo>
                    <a:pt x="252" y="795"/>
                  </a:lnTo>
                  <a:lnTo>
                    <a:pt x="252" y="796"/>
                  </a:lnTo>
                  <a:lnTo>
                    <a:pt x="250" y="796"/>
                  </a:lnTo>
                  <a:lnTo>
                    <a:pt x="252" y="796"/>
                  </a:lnTo>
                  <a:lnTo>
                    <a:pt x="252" y="798"/>
                  </a:lnTo>
                  <a:lnTo>
                    <a:pt x="253" y="798"/>
                  </a:lnTo>
                  <a:lnTo>
                    <a:pt x="255" y="798"/>
                  </a:lnTo>
                  <a:lnTo>
                    <a:pt x="257" y="798"/>
                  </a:lnTo>
                  <a:lnTo>
                    <a:pt x="257" y="800"/>
                  </a:lnTo>
                  <a:lnTo>
                    <a:pt x="257" y="802"/>
                  </a:lnTo>
                  <a:lnTo>
                    <a:pt x="257" y="804"/>
                  </a:lnTo>
                  <a:lnTo>
                    <a:pt x="255" y="804"/>
                  </a:lnTo>
                  <a:lnTo>
                    <a:pt x="255" y="806"/>
                  </a:lnTo>
                  <a:lnTo>
                    <a:pt x="253" y="806"/>
                  </a:lnTo>
                  <a:lnTo>
                    <a:pt x="253" y="807"/>
                  </a:lnTo>
                  <a:lnTo>
                    <a:pt x="252" y="807"/>
                  </a:lnTo>
                  <a:lnTo>
                    <a:pt x="252" y="809"/>
                  </a:lnTo>
                  <a:lnTo>
                    <a:pt x="252" y="811"/>
                  </a:lnTo>
                  <a:lnTo>
                    <a:pt x="253" y="811"/>
                  </a:lnTo>
                  <a:lnTo>
                    <a:pt x="255" y="811"/>
                  </a:lnTo>
                  <a:lnTo>
                    <a:pt x="255" y="813"/>
                  </a:lnTo>
                  <a:lnTo>
                    <a:pt x="257" y="811"/>
                  </a:lnTo>
                  <a:lnTo>
                    <a:pt x="257" y="813"/>
                  </a:lnTo>
                  <a:lnTo>
                    <a:pt x="259" y="813"/>
                  </a:lnTo>
                  <a:lnTo>
                    <a:pt x="259" y="815"/>
                  </a:lnTo>
                  <a:lnTo>
                    <a:pt x="259" y="817"/>
                  </a:lnTo>
                  <a:lnTo>
                    <a:pt x="259" y="819"/>
                  </a:lnTo>
                  <a:lnTo>
                    <a:pt x="259" y="820"/>
                  </a:lnTo>
                  <a:lnTo>
                    <a:pt x="259" y="822"/>
                  </a:lnTo>
                  <a:lnTo>
                    <a:pt x="261" y="822"/>
                  </a:lnTo>
                  <a:lnTo>
                    <a:pt x="261" y="824"/>
                  </a:lnTo>
                  <a:lnTo>
                    <a:pt x="259" y="824"/>
                  </a:lnTo>
                  <a:lnTo>
                    <a:pt x="259" y="826"/>
                  </a:lnTo>
                  <a:lnTo>
                    <a:pt x="261" y="826"/>
                  </a:lnTo>
                  <a:lnTo>
                    <a:pt x="263" y="826"/>
                  </a:lnTo>
                  <a:lnTo>
                    <a:pt x="265" y="826"/>
                  </a:lnTo>
                  <a:lnTo>
                    <a:pt x="265" y="828"/>
                  </a:lnTo>
                  <a:lnTo>
                    <a:pt x="266" y="828"/>
                  </a:lnTo>
                  <a:lnTo>
                    <a:pt x="266" y="830"/>
                  </a:lnTo>
                  <a:lnTo>
                    <a:pt x="265" y="830"/>
                  </a:lnTo>
                  <a:lnTo>
                    <a:pt x="265" y="831"/>
                  </a:lnTo>
                  <a:lnTo>
                    <a:pt x="263" y="831"/>
                  </a:lnTo>
                  <a:lnTo>
                    <a:pt x="263" y="833"/>
                  </a:lnTo>
                  <a:lnTo>
                    <a:pt x="263" y="835"/>
                  </a:lnTo>
                  <a:lnTo>
                    <a:pt x="263" y="837"/>
                  </a:lnTo>
                  <a:lnTo>
                    <a:pt x="263" y="839"/>
                  </a:lnTo>
                  <a:lnTo>
                    <a:pt x="265" y="839"/>
                  </a:lnTo>
                  <a:lnTo>
                    <a:pt x="266" y="839"/>
                  </a:lnTo>
                  <a:lnTo>
                    <a:pt x="265" y="839"/>
                  </a:lnTo>
                  <a:lnTo>
                    <a:pt x="263" y="839"/>
                  </a:lnTo>
                  <a:lnTo>
                    <a:pt x="263" y="841"/>
                  </a:lnTo>
                  <a:lnTo>
                    <a:pt x="263" y="843"/>
                  </a:lnTo>
                  <a:lnTo>
                    <a:pt x="265" y="843"/>
                  </a:lnTo>
                  <a:lnTo>
                    <a:pt x="265" y="844"/>
                  </a:lnTo>
                  <a:lnTo>
                    <a:pt x="265" y="846"/>
                  </a:lnTo>
                  <a:lnTo>
                    <a:pt x="265" y="848"/>
                  </a:lnTo>
                  <a:lnTo>
                    <a:pt x="265" y="850"/>
                  </a:lnTo>
                  <a:lnTo>
                    <a:pt x="263" y="850"/>
                  </a:lnTo>
                  <a:lnTo>
                    <a:pt x="263" y="852"/>
                  </a:lnTo>
                  <a:lnTo>
                    <a:pt x="261" y="852"/>
                  </a:lnTo>
                  <a:lnTo>
                    <a:pt x="259" y="852"/>
                  </a:lnTo>
                  <a:lnTo>
                    <a:pt x="259" y="854"/>
                  </a:lnTo>
                  <a:lnTo>
                    <a:pt x="257" y="854"/>
                  </a:lnTo>
                  <a:lnTo>
                    <a:pt x="257" y="855"/>
                  </a:lnTo>
                  <a:lnTo>
                    <a:pt x="257" y="857"/>
                  </a:lnTo>
                  <a:lnTo>
                    <a:pt x="259" y="857"/>
                  </a:lnTo>
                  <a:lnTo>
                    <a:pt x="259" y="859"/>
                  </a:lnTo>
                  <a:lnTo>
                    <a:pt x="259" y="861"/>
                  </a:lnTo>
                  <a:lnTo>
                    <a:pt x="261" y="861"/>
                  </a:lnTo>
                  <a:lnTo>
                    <a:pt x="263" y="861"/>
                  </a:lnTo>
                  <a:lnTo>
                    <a:pt x="263" y="863"/>
                  </a:lnTo>
                  <a:lnTo>
                    <a:pt x="263" y="865"/>
                  </a:lnTo>
                  <a:lnTo>
                    <a:pt x="263" y="867"/>
                  </a:lnTo>
                  <a:lnTo>
                    <a:pt x="261" y="868"/>
                  </a:lnTo>
                  <a:lnTo>
                    <a:pt x="261" y="870"/>
                  </a:lnTo>
                  <a:lnTo>
                    <a:pt x="261" y="872"/>
                  </a:lnTo>
                  <a:lnTo>
                    <a:pt x="259" y="872"/>
                  </a:lnTo>
                  <a:lnTo>
                    <a:pt x="261" y="872"/>
                  </a:lnTo>
                  <a:lnTo>
                    <a:pt x="261" y="874"/>
                  </a:lnTo>
                  <a:lnTo>
                    <a:pt x="261" y="876"/>
                  </a:lnTo>
                  <a:lnTo>
                    <a:pt x="261" y="878"/>
                  </a:lnTo>
                  <a:lnTo>
                    <a:pt x="259" y="878"/>
                  </a:lnTo>
                  <a:lnTo>
                    <a:pt x="259" y="879"/>
                  </a:lnTo>
                  <a:lnTo>
                    <a:pt x="259" y="881"/>
                  </a:lnTo>
                  <a:lnTo>
                    <a:pt x="257" y="881"/>
                  </a:lnTo>
                  <a:lnTo>
                    <a:pt x="257" y="879"/>
                  </a:lnTo>
                  <a:lnTo>
                    <a:pt x="255" y="879"/>
                  </a:lnTo>
                  <a:lnTo>
                    <a:pt x="255" y="881"/>
                  </a:lnTo>
                  <a:lnTo>
                    <a:pt x="255" y="879"/>
                  </a:lnTo>
                  <a:lnTo>
                    <a:pt x="255" y="881"/>
                  </a:lnTo>
                  <a:lnTo>
                    <a:pt x="253" y="881"/>
                  </a:lnTo>
                  <a:lnTo>
                    <a:pt x="253" y="883"/>
                  </a:lnTo>
                  <a:lnTo>
                    <a:pt x="253" y="885"/>
                  </a:lnTo>
                  <a:lnTo>
                    <a:pt x="252" y="885"/>
                  </a:lnTo>
                  <a:lnTo>
                    <a:pt x="250" y="885"/>
                  </a:lnTo>
                  <a:lnTo>
                    <a:pt x="250" y="887"/>
                  </a:lnTo>
                  <a:lnTo>
                    <a:pt x="250" y="889"/>
                  </a:lnTo>
                  <a:lnTo>
                    <a:pt x="248" y="889"/>
                  </a:lnTo>
                  <a:lnTo>
                    <a:pt x="246" y="889"/>
                  </a:lnTo>
                  <a:lnTo>
                    <a:pt x="246" y="891"/>
                  </a:lnTo>
                  <a:lnTo>
                    <a:pt x="248" y="892"/>
                  </a:lnTo>
                  <a:lnTo>
                    <a:pt x="250" y="892"/>
                  </a:lnTo>
                  <a:lnTo>
                    <a:pt x="252" y="892"/>
                  </a:lnTo>
                  <a:lnTo>
                    <a:pt x="253" y="894"/>
                  </a:lnTo>
                  <a:lnTo>
                    <a:pt x="253" y="896"/>
                  </a:lnTo>
                  <a:lnTo>
                    <a:pt x="255" y="898"/>
                  </a:lnTo>
                  <a:lnTo>
                    <a:pt x="257" y="900"/>
                  </a:lnTo>
                  <a:lnTo>
                    <a:pt x="257" y="902"/>
                  </a:lnTo>
                  <a:lnTo>
                    <a:pt x="255" y="902"/>
                  </a:lnTo>
                  <a:lnTo>
                    <a:pt x="253" y="902"/>
                  </a:lnTo>
                  <a:lnTo>
                    <a:pt x="253" y="903"/>
                  </a:lnTo>
                  <a:lnTo>
                    <a:pt x="253" y="905"/>
                  </a:lnTo>
                  <a:lnTo>
                    <a:pt x="253" y="907"/>
                  </a:lnTo>
                  <a:lnTo>
                    <a:pt x="253" y="909"/>
                  </a:lnTo>
                  <a:lnTo>
                    <a:pt x="255" y="909"/>
                  </a:lnTo>
                  <a:lnTo>
                    <a:pt x="255" y="911"/>
                  </a:lnTo>
                  <a:lnTo>
                    <a:pt x="255" y="913"/>
                  </a:lnTo>
                  <a:lnTo>
                    <a:pt x="253" y="913"/>
                  </a:lnTo>
                  <a:lnTo>
                    <a:pt x="253" y="915"/>
                  </a:lnTo>
                  <a:lnTo>
                    <a:pt x="252" y="915"/>
                  </a:lnTo>
                  <a:lnTo>
                    <a:pt x="253" y="915"/>
                  </a:lnTo>
                  <a:lnTo>
                    <a:pt x="253" y="916"/>
                  </a:lnTo>
                  <a:lnTo>
                    <a:pt x="253" y="918"/>
                  </a:lnTo>
                  <a:lnTo>
                    <a:pt x="253" y="920"/>
                  </a:lnTo>
                  <a:lnTo>
                    <a:pt x="252" y="920"/>
                  </a:lnTo>
                  <a:lnTo>
                    <a:pt x="252" y="918"/>
                  </a:lnTo>
                  <a:lnTo>
                    <a:pt x="252" y="920"/>
                  </a:lnTo>
                  <a:lnTo>
                    <a:pt x="252" y="922"/>
                  </a:lnTo>
                  <a:lnTo>
                    <a:pt x="253" y="922"/>
                  </a:lnTo>
                  <a:lnTo>
                    <a:pt x="253" y="924"/>
                  </a:lnTo>
                  <a:lnTo>
                    <a:pt x="253" y="926"/>
                  </a:lnTo>
                  <a:lnTo>
                    <a:pt x="252" y="926"/>
                  </a:lnTo>
                  <a:lnTo>
                    <a:pt x="252" y="927"/>
                  </a:lnTo>
                  <a:lnTo>
                    <a:pt x="252" y="929"/>
                  </a:lnTo>
                  <a:lnTo>
                    <a:pt x="250" y="929"/>
                  </a:lnTo>
                  <a:lnTo>
                    <a:pt x="248" y="929"/>
                  </a:lnTo>
                  <a:lnTo>
                    <a:pt x="246" y="929"/>
                  </a:lnTo>
                  <a:lnTo>
                    <a:pt x="246" y="931"/>
                  </a:lnTo>
                  <a:lnTo>
                    <a:pt x="248" y="931"/>
                  </a:lnTo>
                  <a:lnTo>
                    <a:pt x="248" y="933"/>
                  </a:lnTo>
                  <a:lnTo>
                    <a:pt x="248" y="935"/>
                  </a:lnTo>
                  <a:lnTo>
                    <a:pt x="248" y="937"/>
                  </a:lnTo>
                  <a:lnTo>
                    <a:pt x="246" y="937"/>
                  </a:lnTo>
                  <a:lnTo>
                    <a:pt x="244" y="937"/>
                  </a:lnTo>
                  <a:lnTo>
                    <a:pt x="244" y="939"/>
                  </a:lnTo>
                  <a:lnTo>
                    <a:pt x="244" y="940"/>
                  </a:lnTo>
                  <a:lnTo>
                    <a:pt x="242" y="940"/>
                  </a:lnTo>
                  <a:lnTo>
                    <a:pt x="242" y="942"/>
                  </a:lnTo>
                  <a:lnTo>
                    <a:pt x="242" y="944"/>
                  </a:lnTo>
                  <a:lnTo>
                    <a:pt x="242" y="946"/>
                  </a:lnTo>
                  <a:lnTo>
                    <a:pt x="240" y="946"/>
                  </a:lnTo>
                  <a:lnTo>
                    <a:pt x="242" y="946"/>
                  </a:lnTo>
                  <a:lnTo>
                    <a:pt x="242" y="948"/>
                  </a:lnTo>
                  <a:lnTo>
                    <a:pt x="240" y="948"/>
                  </a:lnTo>
                  <a:lnTo>
                    <a:pt x="240" y="946"/>
                  </a:lnTo>
                  <a:lnTo>
                    <a:pt x="240" y="948"/>
                  </a:lnTo>
                  <a:lnTo>
                    <a:pt x="239" y="948"/>
                  </a:lnTo>
                  <a:lnTo>
                    <a:pt x="239" y="950"/>
                  </a:lnTo>
                  <a:lnTo>
                    <a:pt x="239" y="952"/>
                  </a:lnTo>
                  <a:lnTo>
                    <a:pt x="237" y="952"/>
                  </a:lnTo>
                  <a:lnTo>
                    <a:pt x="237" y="953"/>
                  </a:lnTo>
                  <a:lnTo>
                    <a:pt x="237" y="955"/>
                  </a:lnTo>
                  <a:lnTo>
                    <a:pt x="235" y="955"/>
                  </a:lnTo>
                  <a:lnTo>
                    <a:pt x="233" y="955"/>
                  </a:lnTo>
                  <a:lnTo>
                    <a:pt x="233" y="953"/>
                  </a:lnTo>
                  <a:lnTo>
                    <a:pt x="231" y="953"/>
                  </a:lnTo>
                  <a:lnTo>
                    <a:pt x="229" y="953"/>
                  </a:lnTo>
                  <a:lnTo>
                    <a:pt x="228" y="953"/>
                  </a:lnTo>
                  <a:lnTo>
                    <a:pt x="228" y="955"/>
                  </a:lnTo>
                  <a:lnTo>
                    <a:pt x="228" y="957"/>
                  </a:lnTo>
                  <a:lnTo>
                    <a:pt x="226" y="957"/>
                  </a:lnTo>
                  <a:lnTo>
                    <a:pt x="224" y="957"/>
                  </a:lnTo>
                  <a:lnTo>
                    <a:pt x="224" y="959"/>
                  </a:lnTo>
                  <a:lnTo>
                    <a:pt x="224" y="961"/>
                  </a:lnTo>
                  <a:lnTo>
                    <a:pt x="222" y="961"/>
                  </a:lnTo>
                  <a:lnTo>
                    <a:pt x="220" y="961"/>
                  </a:lnTo>
                  <a:lnTo>
                    <a:pt x="220" y="963"/>
                  </a:lnTo>
                  <a:lnTo>
                    <a:pt x="218" y="963"/>
                  </a:lnTo>
                  <a:lnTo>
                    <a:pt x="218" y="964"/>
                  </a:lnTo>
                  <a:lnTo>
                    <a:pt x="218" y="966"/>
                  </a:lnTo>
                  <a:lnTo>
                    <a:pt x="216" y="966"/>
                  </a:lnTo>
                  <a:lnTo>
                    <a:pt x="215" y="966"/>
                  </a:lnTo>
                  <a:lnTo>
                    <a:pt x="215" y="964"/>
                  </a:lnTo>
                  <a:lnTo>
                    <a:pt x="215" y="966"/>
                  </a:lnTo>
                  <a:lnTo>
                    <a:pt x="213" y="966"/>
                  </a:lnTo>
                  <a:lnTo>
                    <a:pt x="211" y="966"/>
                  </a:lnTo>
                  <a:lnTo>
                    <a:pt x="209" y="964"/>
                  </a:lnTo>
                  <a:lnTo>
                    <a:pt x="207" y="963"/>
                  </a:lnTo>
                  <a:lnTo>
                    <a:pt x="205" y="963"/>
                  </a:lnTo>
                  <a:lnTo>
                    <a:pt x="204" y="963"/>
                  </a:lnTo>
                  <a:lnTo>
                    <a:pt x="204" y="961"/>
                  </a:lnTo>
                  <a:lnTo>
                    <a:pt x="202" y="961"/>
                  </a:lnTo>
                  <a:lnTo>
                    <a:pt x="200" y="961"/>
                  </a:lnTo>
                  <a:lnTo>
                    <a:pt x="198" y="961"/>
                  </a:lnTo>
                  <a:lnTo>
                    <a:pt x="196" y="961"/>
                  </a:lnTo>
                  <a:lnTo>
                    <a:pt x="196" y="959"/>
                  </a:lnTo>
                  <a:lnTo>
                    <a:pt x="194" y="959"/>
                  </a:lnTo>
                  <a:lnTo>
                    <a:pt x="192" y="961"/>
                  </a:lnTo>
                  <a:lnTo>
                    <a:pt x="191" y="961"/>
                  </a:lnTo>
                  <a:lnTo>
                    <a:pt x="191" y="959"/>
                  </a:lnTo>
                  <a:lnTo>
                    <a:pt x="189" y="959"/>
                  </a:lnTo>
                  <a:lnTo>
                    <a:pt x="189" y="961"/>
                  </a:lnTo>
                  <a:lnTo>
                    <a:pt x="187" y="961"/>
                  </a:lnTo>
                  <a:lnTo>
                    <a:pt x="185" y="961"/>
                  </a:lnTo>
                  <a:lnTo>
                    <a:pt x="185" y="959"/>
                  </a:lnTo>
                  <a:lnTo>
                    <a:pt x="183" y="959"/>
                  </a:lnTo>
                  <a:lnTo>
                    <a:pt x="181" y="959"/>
                  </a:lnTo>
                  <a:lnTo>
                    <a:pt x="181" y="957"/>
                  </a:lnTo>
                  <a:lnTo>
                    <a:pt x="180" y="957"/>
                  </a:lnTo>
                  <a:lnTo>
                    <a:pt x="178" y="957"/>
                  </a:lnTo>
                  <a:lnTo>
                    <a:pt x="178" y="955"/>
                  </a:lnTo>
                  <a:lnTo>
                    <a:pt x="176" y="955"/>
                  </a:lnTo>
                  <a:lnTo>
                    <a:pt x="176" y="953"/>
                  </a:lnTo>
                  <a:lnTo>
                    <a:pt x="174" y="953"/>
                  </a:lnTo>
                  <a:lnTo>
                    <a:pt x="172" y="952"/>
                  </a:lnTo>
                  <a:lnTo>
                    <a:pt x="172" y="950"/>
                  </a:lnTo>
                  <a:lnTo>
                    <a:pt x="170" y="950"/>
                  </a:lnTo>
                  <a:lnTo>
                    <a:pt x="168" y="950"/>
                  </a:lnTo>
                  <a:lnTo>
                    <a:pt x="168" y="948"/>
                  </a:lnTo>
                  <a:lnTo>
                    <a:pt x="167" y="948"/>
                  </a:lnTo>
                  <a:lnTo>
                    <a:pt x="165" y="948"/>
                  </a:lnTo>
                  <a:lnTo>
                    <a:pt x="165" y="946"/>
                  </a:lnTo>
                  <a:lnTo>
                    <a:pt x="163" y="946"/>
                  </a:lnTo>
                  <a:lnTo>
                    <a:pt x="163" y="944"/>
                  </a:lnTo>
                  <a:lnTo>
                    <a:pt x="161" y="942"/>
                  </a:lnTo>
                  <a:lnTo>
                    <a:pt x="161" y="940"/>
                  </a:lnTo>
                  <a:lnTo>
                    <a:pt x="159" y="940"/>
                  </a:lnTo>
                  <a:lnTo>
                    <a:pt x="157" y="940"/>
                  </a:lnTo>
                  <a:lnTo>
                    <a:pt x="157" y="942"/>
                  </a:lnTo>
                  <a:lnTo>
                    <a:pt x="156" y="942"/>
                  </a:lnTo>
                  <a:lnTo>
                    <a:pt x="154" y="942"/>
                  </a:lnTo>
                  <a:lnTo>
                    <a:pt x="154" y="940"/>
                  </a:lnTo>
                  <a:lnTo>
                    <a:pt x="154" y="939"/>
                  </a:lnTo>
                  <a:lnTo>
                    <a:pt x="152" y="939"/>
                  </a:lnTo>
                  <a:lnTo>
                    <a:pt x="150" y="939"/>
                  </a:lnTo>
                  <a:lnTo>
                    <a:pt x="148" y="939"/>
                  </a:lnTo>
                  <a:lnTo>
                    <a:pt x="148" y="937"/>
                  </a:lnTo>
                  <a:lnTo>
                    <a:pt x="146" y="935"/>
                  </a:lnTo>
                  <a:lnTo>
                    <a:pt x="146" y="933"/>
                  </a:lnTo>
                  <a:lnTo>
                    <a:pt x="144" y="933"/>
                  </a:lnTo>
                  <a:lnTo>
                    <a:pt x="144" y="931"/>
                  </a:lnTo>
                  <a:lnTo>
                    <a:pt x="143" y="931"/>
                  </a:lnTo>
                  <a:lnTo>
                    <a:pt x="143" y="929"/>
                  </a:lnTo>
                  <a:lnTo>
                    <a:pt x="141" y="927"/>
                  </a:lnTo>
                  <a:lnTo>
                    <a:pt x="139" y="926"/>
                  </a:lnTo>
                  <a:lnTo>
                    <a:pt x="137" y="926"/>
                  </a:lnTo>
                  <a:lnTo>
                    <a:pt x="135" y="926"/>
                  </a:lnTo>
                  <a:lnTo>
                    <a:pt x="133" y="926"/>
                  </a:lnTo>
                  <a:lnTo>
                    <a:pt x="133" y="924"/>
                  </a:lnTo>
                  <a:lnTo>
                    <a:pt x="133" y="922"/>
                  </a:lnTo>
                  <a:lnTo>
                    <a:pt x="132" y="920"/>
                  </a:lnTo>
                  <a:lnTo>
                    <a:pt x="132" y="918"/>
                  </a:lnTo>
                  <a:lnTo>
                    <a:pt x="130" y="918"/>
                  </a:lnTo>
                  <a:lnTo>
                    <a:pt x="128" y="918"/>
                  </a:lnTo>
                  <a:lnTo>
                    <a:pt x="128" y="916"/>
                  </a:lnTo>
                  <a:lnTo>
                    <a:pt x="126" y="916"/>
                  </a:lnTo>
                  <a:lnTo>
                    <a:pt x="124" y="916"/>
                  </a:lnTo>
                  <a:lnTo>
                    <a:pt x="124" y="918"/>
                  </a:lnTo>
                  <a:lnTo>
                    <a:pt x="124" y="916"/>
                  </a:lnTo>
                  <a:lnTo>
                    <a:pt x="122" y="916"/>
                  </a:lnTo>
                  <a:lnTo>
                    <a:pt x="120" y="916"/>
                  </a:lnTo>
                  <a:lnTo>
                    <a:pt x="120" y="918"/>
                  </a:lnTo>
                  <a:lnTo>
                    <a:pt x="119" y="916"/>
                  </a:lnTo>
                  <a:lnTo>
                    <a:pt x="117" y="916"/>
                  </a:lnTo>
                  <a:lnTo>
                    <a:pt x="117" y="915"/>
                  </a:lnTo>
                  <a:lnTo>
                    <a:pt x="117" y="916"/>
                  </a:lnTo>
                  <a:lnTo>
                    <a:pt x="115" y="916"/>
                  </a:lnTo>
                  <a:lnTo>
                    <a:pt x="113" y="916"/>
                  </a:lnTo>
                  <a:lnTo>
                    <a:pt x="113" y="918"/>
                  </a:lnTo>
                  <a:lnTo>
                    <a:pt x="113" y="920"/>
                  </a:lnTo>
                  <a:lnTo>
                    <a:pt x="111" y="920"/>
                  </a:lnTo>
                  <a:lnTo>
                    <a:pt x="109" y="922"/>
                  </a:lnTo>
                  <a:lnTo>
                    <a:pt x="108" y="922"/>
                  </a:lnTo>
                  <a:lnTo>
                    <a:pt x="106" y="922"/>
                  </a:lnTo>
                  <a:lnTo>
                    <a:pt x="106" y="920"/>
                  </a:lnTo>
                  <a:lnTo>
                    <a:pt x="104" y="920"/>
                  </a:lnTo>
                  <a:lnTo>
                    <a:pt x="102" y="920"/>
                  </a:lnTo>
                  <a:lnTo>
                    <a:pt x="100" y="920"/>
                  </a:lnTo>
                  <a:lnTo>
                    <a:pt x="100" y="918"/>
                  </a:lnTo>
                  <a:lnTo>
                    <a:pt x="98" y="918"/>
                  </a:lnTo>
                  <a:lnTo>
                    <a:pt x="96" y="918"/>
                  </a:lnTo>
                  <a:lnTo>
                    <a:pt x="96" y="916"/>
                  </a:lnTo>
                  <a:lnTo>
                    <a:pt x="96" y="915"/>
                  </a:lnTo>
                  <a:lnTo>
                    <a:pt x="95" y="915"/>
                  </a:lnTo>
                  <a:lnTo>
                    <a:pt x="95" y="913"/>
                  </a:lnTo>
                  <a:lnTo>
                    <a:pt x="93" y="913"/>
                  </a:lnTo>
                  <a:lnTo>
                    <a:pt x="91" y="913"/>
                  </a:lnTo>
                  <a:lnTo>
                    <a:pt x="89" y="913"/>
                  </a:lnTo>
                  <a:lnTo>
                    <a:pt x="87" y="911"/>
                  </a:lnTo>
                  <a:lnTo>
                    <a:pt x="85" y="909"/>
                  </a:lnTo>
                  <a:lnTo>
                    <a:pt x="84" y="909"/>
                  </a:lnTo>
                  <a:lnTo>
                    <a:pt x="82" y="909"/>
                  </a:lnTo>
                  <a:lnTo>
                    <a:pt x="82" y="907"/>
                  </a:lnTo>
                  <a:lnTo>
                    <a:pt x="80" y="907"/>
                  </a:lnTo>
                  <a:lnTo>
                    <a:pt x="80" y="905"/>
                  </a:lnTo>
                  <a:lnTo>
                    <a:pt x="78" y="905"/>
                  </a:lnTo>
                  <a:lnTo>
                    <a:pt x="78" y="903"/>
                  </a:lnTo>
                  <a:lnTo>
                    <a:pt x="76" y="903"/>
                  </a:lnTo>
                  <a:lnTo>
                    <a:pt x="74" y="903"/>
                  </a:lnTo>
                  <a:lnTo>
                    <a:pt x="72" y="903"/>
                  </a:lnTo>
                  <a:lnTo>
                    <a:pt x="72" y="905"/>
                  </a:lnTo>
                  <a:lnTo>
                    <a:pt x="72" y="907"/>
                  </a:lnTo>
                  <a:lnTo>
                    <a:pt x="72" y="909"/>
                  </a:lnTo>
                  <a:lnTo>
                    <a:pt x="72" y="911"/>
                  </a:lnTo>
                  <a:lnTo>
                    <a:pt x="71" y="911"/>
                  </a:lnTo>
                  <a:lnTo>
                    <a:pt x="71" y="909"/>
                  </a:lnTo>
                  <a:lnTo>
                    <a:pt x="69" y="909"/>
                  </a:lnTo>
                  <a:lnTo>
                    <a:pt x="69" y="907"/>
                  </a:lnTo>
                  <a:lnTo>
                    <a:pt x="67" y="907"/>
                  </a:lnTo>
                  <a:lnTo>
                    <a:pt x="65" y="907"/>
                  </a:lnTo>
                  <a:lnTo>
                    <a:pt x="67" y="905"/>
                  </a:lnTo>
                  <a:lnTo>
                    <a:pt x="67" y="903"/>
                  </a:lnTo>
                  <a:lnTo>
                    <a:pt x="69" y="903"/>
                  </a:lnTo>
                  <a:lnTo>
                    <a:pt x="69" y="902"/>
                  </a:lnTo>
                  <a:lnTo>
                    <a:pt x="67" y="902"/>
                  </a:lnTo>
                  <a:lnTo>
                    <a:pt x="67" y="900"/>
                  </a:lnTo>
                  <a:lnTo>
                    <a:pt x="67" y="898"/>
                  </a:lnTo>
                  <a:lnTo>
                    <a:pt x="65" y="898"/>
                  </a:lnTo>
                  <a:lnTo>
                    <a:pt x="65" y="896"/>
                  </a:lnTo>
                  <a:lnTo>
                    <a:pt x="65" y="894"/>
                  </a:lnTo>
                  <a:lnTo>
                    <a:pt x="65" y="892"/>
                  </a:lnTo>
                  <a:lnTo>
                    <a:pt x="65" y="891"/>
                  </a:lnTo>
                  <a:lnTo>
                    <a:pt x="67" y="891"/>
                  </a:lnTo>
                  <a:lnTo>
                    <a:pt x="67" y="889"/>
                  </a:lnTo>
                  <a:lnTo>
                    <a:pt x="67" y="887"/>
                  </a:lnTo>
                  <a:lnTo>
                    <a:pt x="65" y="887"/>
                  </a:lnTo>
                  <a:lnTo>
                    <a:pt x="65" y="885"/>
                  </a:lnTo>
                  <a:lnTo>
                    <a:pt x="63" y="885"/>
                  </a:lnTo>
                  <a:lnTo>
                    <a:pt x="63" y="883"/>
                  </a:lnTo>
                  <a:lnTo>
                    <a:pt x="63" y="881"/>
                  </a:lnTo>
                  <a:lnTo>
                    <a:pt x="65" y="881"/>
                  </a:lnTo>
                  <a:lnTo>
                    <a:pt x="65" y="879"/>
                  </a:lnTo>
                  <a:lnTo>
                    <a:pt x="67" y="878"/>
                  </a:lnTo>
                  <a:lnTo>
                    <a:pt x="69" y="876"/>
                  </a:lnTo>
                  <a:lnTo>
                    <a:pt x="69" y="874"/>
                  </a:lnTo>
                  <a:lnTo>
                    <a:pt x="71" y="874"/>
                  </a:lnTo>
                  <a:lnTo>
                    <a:pt x="71" y="872"/>
                  </a:lnTo>
                  <a:lnTo>
                    <a:pt x="71" y="870"/>
                  </a:lnTo>
                  <a:lnTo>
                    <a:pt x="71" y="868"/>
                  </a:lnTo>
                  <a:lnTo>
                    <a:pt x="71" y="867"/>
                  </a:lnTo>
                  <a:lnTo>
                    <a:pt x="71" y="865"/>
                  </a:lnTo>
                  <a:lnTo>
                    <a:pt x="72" y="865"/>
                  </a:lnTo>
                  <a:lnTo>
                    <a:pt x="72" y="863"/>
                  </a:lnTo>
                  <a:lnTo>
                    <a:pt x="74" y="863"/>
                  </a:lnTo>
                  <a:lnTo>
                    <a:pt x="76" y="863"/>
                  </a:lnTo>
                  <a:lnTo>
                    <a:pt x="76" y="865"/>
                  </a:lnTo>
                  <a:lnTo>
                    <a:pt x="78" y="865"/>
                  </a:lnTo>
                  <a:lnTo>
                    <a:pt x="80" y="865"/>
                  </a:lnTo>
                  <a:lnTo>
                    <a:pt x="82" y="867"/>
                  </a:lnTo>
                  <a:lnTo>
                    <a:pt x="84" y="867"/>
                  </a:lnTo>
                  <a:lnTo>
                    <a:pt x="85" y="867"/>
                  </a:lnTo>
                  <a:lnTo>
                    <a:pt x="85" y="865"/>
                  </a:lnTo>
                  <a:lnTo>
                    <a:pt x="85" y="863"/>
                  </a:lnTo>
                  <a:lnTo>
                    <a:pt x="85" y="861"/>
                  </a:lnTo>
                  <a:lnTo>
                    <a:pt x="85" y="859"/>
                  </a:lnTo>
                  <a:lnTo>
                    <a:pt x="87" y="859"/>
                  </a:lnTo>
                  <a:lnTo>
                    <a:pt x="87" y="857"/>
                  </a:lnTo>
                  <a:lnTo>
                    <a:pt x="87" y="855"/>
                  </a:lnTo>
                  <a:lnTo>
                    <a:pt x="87" y="854"/>
                  </a:lnTo>
                  <a:lnTo>
                    <a:pt x="87" y="852"/>
                  </a:lnTo>
                  <a:lnTo>
                    <a:pt x="87" y="850"/>
                  </a:lnTo>
                  <a:lnTo>
                    <a:pt x="87" y="848"/>
                  </a:lnTo>
                  <a:lnTo>
                    <a:pt x="87" y="846"/>
                  </a:lnTo>
                  <a:lnTo>
                    <a:pt x="89" y="846"/>
                  </a:lnTo>
                  <a:lnTo>
                    <a:pt x="89" y="844"/>
                  </a:lnTo>
                  <a:lnTo>
                    <a:pt x="87" y="843"/>
                  </a:lnTo>
                  <a:lnTo>
                    <a:pt x="87" y="841"/>
                  </a:lnTo>
                  <a:lnTo>
                    <a:pt x="87" y="839"/>
                  </a:lnTo>
                  <a:lnTo>
                    <a:pt x="87" y="837"/>
                  </a:lnTo>
                  <a:lnTo>
                    <a:pt x="89" y="837"/>
                  </a:lnTo>
                  <a:lnTo>
                    <a:pt x="89" y="835"/>
                  </a:lnTo>
                  <a:lnTo>
                    <a:pt x="89" y="833"/>
                  </a:lnTo>
                  <a:lnTo>
                    <a:pt x="89" y="831"/>
                  </a:lnTo>
                  <a:lnTo>
                    <a:pt x="89" y="830"/>
                  </a:lnTo>
                  <a:lnTo>
                    <a:pt x="89" y="828"/>
                  </a:lnTo>
                  <a:lnTo>
                    <a:pt x="89" y="826"/>
                  </a:lnTo>
                  <a:lnTo>
                    <a:pt x="89" y="824"/>
                  </a:lnTo>
                  <a:lnTo>
                    <a:pt x="89" y="822"/>
                  </a:lnTo>
                  <a:lnTo>
                    <a:pt x="87" y="822"/>
                  </a:lnTo>
                  <a:lnTo>
                    <a:pt x="87" y="820"/>
                  </a:lnTo>
                  <a:lnTo>
                    <a:pt x="87" y="819"/>
                  </a:lnTo>
                  <a:lnTo>
                    <a:pt x="87" y="817"/>
                  </a:lnTo>
                  <a:lnTo>
                    <a:pt x="87" y="815"/>
                  </a:lnTo>
                  <a:lnTo>
                    <a:pt x="87" y="813"/>
                  </a:lnTo>
                  <a:lnTo>
                    <a:pt x="87" y="811"/>
                  </a:lnTo>
                  <a:lnTo>
                    <a:pt x="87" y="809"/>
                  </a:lnTo>
                  <a:lnTo>
                    <a:pt x="87" y="807"/>
                  </a:lnTo>
                  <a:lnTo>
                    <a:pt x="87" y="806"/>
                  </a:lnTo>
                  <a:lnTo>
                    <a:pt x="89" y="806"/>
                  </a:lnTo>
                  <a:lnTo>
                    <a:pt x="89" y="804"/>
                  </a:lnTo>
                  <a:lnTo>
                    <a:pt x="91" y="804"/>
                  </a:lnTo>
                  <a:lnTo>
                    <a:pt x="91" y="806"/>
                  </a:lnTo>
                  <a:lnTo>
                    <a:pt x="93" y="806"/>
                  </a:lnTo>
                  <a:lnTo>
                    <a:pt x="95" y="806"/>
                  </a:lnTo>
                  <a:lnTo>
                    <a:pt x="96" y="806"/>
                  </a:lnTo>
                  <a:lnTo>
                    <a:pt x="96" y="807"/>
                  </a:lnTo>
                  <a:lnTo>
                    <a:pt x="98" y="806"/>
                  </a:lnTo>
                  <a:lnTo>
                    <a:pt x="100" y="806"/>
                  </a:lnTo>
                  <a:lnTo>
                    <a:pt x="102" y="806"/>
                  </a:lnTo>
                  <a:lnTo>
                    <a:pt x="104" y="806"/>
                  </a:lnTo>
                  <a:lnTo>
                    <a:pt x="106" y="806"/>
                  </a:lnTo>
                  <a:lnTo>
                    <a:pt x="108" y="804"/>
                  </a:lnTo>
                  <a:lnTo>
                    <a:pt x="108" y="802"/>
                  </a:lnTo>
                  <a:lnTo>
                    <a:pt x="108" y="800"/>
                  </a:lnTo>
                  <a:lnTo>
                    <a:pt x="109" y="800"/>
                  </a:lnTo>
                  <a:lnTo>
                    <a:pt x="109" y="798"/>
                  </a:lnTo>
                  <a:lnTo>
                    <a:pt x="111" y="798"/>
                  </a:lnTo>
                  <a:lnTo>
                    <a:pt x="113" y="798"/>
                  </a:lnTo>
                  <a:lnTo>
                    <a:pt x="113" y="796"/>
                  </a:lnTo>
                  <a:lnTo>
                    <a:pt x="113" y="795"/>
                  </a:lnTo>
                  <a:lnTo>
                    <a:pt x="111" y="795"/>
                  </a:lnTo>
                  <a:lnTo>
                    <a:pt x="113" y="793"/>
                  </a:lnTo>
                  <a:lnTo>
                    <a:pt x="111" y="793"/>
                  </a:lnTo>
                  <a:lnTo>
                    <a:pt x="109" y="793"/>
                  </a:lnTo>
                  <a:lnTo>
                    <a:pt x="109" y="791"/>
                  </a:lnTo>
                  <a:lnTo>
                    <a:pt x="108" y="791"/>
                  </a:lnTo>
                  <a:lnTo>
                    <a:pt x="106" y="789"/>
                  </a:lnTo>
                  <a:lnTo>
                    <a:pt x="106" y="787"/>
                  </a:lnTo>
                  <a:lnTo>
                    <a:pt x="104" y="787"/>
                  </a:lnTo>
                  <a:lnTo>
                    <a:pt x="102" y="785"/>
                  </a:lnTo>
                  <a:lnTo>
                    <a:pt x="102" y="783"/>
                  </a:lnTo>
                  <a:lnTo>
                    <a:pt x="104" y="782"/>
                  </a:lnTo>
                  <a:lnTo>
                    <a:pt x="104" y="780"/>
                  </a:lnTo>
                  <a:lnTo>
                    <a:pt x="104" y="778"/>
                  </a:lnTo>
                  <a:lnTo>
                    <a:pt x="102" y="778"/>
                  </a:lnTo>
                  <a:lnTo>
                    <a:pt x="102" y="776"/>
                  </a:lnTo>
                  <a:lnTo>
                    <a:pt x="102" y="774"/>
                  </a:lnTo>
                  <a:lnTo>
                    <a:pt x="102" y="772"/>
                  </a:lnTo>
                  <a:lnTo>
                    <a:pt x="100" y="772"/>
                  </a:lnTo>
                  <a:lnTo>
                    <a:pt x="100" y="771"/>
                  </a:lnTo>
                  <a:lnTo>
                    <a:pt x="98" y="769"/>
                  </a:lnTo>
                  <a:lnTo>
                    <a:pt x="98" y="767"/>
                  </a:lnTo>
                  <a:lnTo>
                    <a:pt x="96" y="767"/>
                  </a:lnTo>
                  <a:lnTo>
                    <a:pt x="96" y="765"/>
                  </a:lnTo>
                  <a:lnTo>
                    <a:pt x="95" y="765"/>
                  </a:lnTo>
                  <a:lnTo>
                    <a:pt x="93" y="765"/>
                  </a:lnTo>
                  <a:lnTo>
                    <a:pt x="93" y="767"/>
                  </a:lnTo>
                  <a:lnTo>
                    <a:pt x="91" y="767"/>
                  </a:lnTo>
                  <a:lnTo>
                    <a:pt x="91" y="765"/>
                  </a:lnTo>
                  <a:lnTo>
                    <a:pt x="89" y="765"/>
                  </a:lnTo>
                  <a:lnTo>
                    <a:pt x="89" y="763"/>
                  </a:lnTo>
                  <a:lnTo>
                    <a:pt x="91" y="763"/>
                  </a:lnTo>
                  <a:lnTo>
                    <a:pt x="89" y="761"/>
                  </a:lnTo>
                  <a:lnTo>
                    <a:pt x="87" y="761"/>
                  </a:lnTo>
                  <a:lnTo>
                    <a:pt x="87" y="763"/>
                  </a:lnTo>
                  <a:lnTo>
                    <a:pt x="85" y="763"/>
                  </a:lnTo>
                  <a:lnTo>
                    <a:pt x="85" y="765"/>
                  </a:lnTo>
                  <a:lnTo>
                    <a:pt x="84" y="765"/>
                  </a:lnTo>
                  <a:lnTo>
                    <a:pt x="84" y="767"/>
                  </a:lnTo>
                  <a:lnTo>
                    <a:pt x="82" y="767"/>
                  </a:lnTo>
                  <a:lnTo>
                    <a:pt x="82" y="765"/>
                  </a:lnTo>
                  <a:lnTo>
                    <a:pt x="82" y="763"/>
                  </a:lnTo>
                  <a:lnTo>
                    <a:pt x="80" y="761"/>
                  </a:lnTo>
                  <a:lnTo>
                    <a:pt x="80" y="759"/>
                  </a:lnTo>
                  <a:lnTo>
                    <a:pt x="78" y="759"/>
                  </a:lnTo>
                  <a:lnTo>
                    <a:pt x="78" y="758"/>
                  </a:lnTo>
                  <a:lnTo>
                    <a:pt x="78" y="756"/>
                  </a:lnTo>
                  <a:lnTo>
                    <a:pt x="76" y="756"/>
                  </a:lnTo>
                  <a:lnTo>
                    <a:pt x="74" y="756"/>
                  </a:lnTo>
                  <a:lnTo>
                    <a:pt x="74" y="754"/>
                  </a:lnTo>
                  <a:lnTo>
                    <a:pt x="72" y="754"/>
                  </a:lnTo>
                  <a:lnTo>
                    <a:pt x="71" y="754"/>
                  </a:lnTo>
                  <a:lnTo>
                    <a:pt x="69" y="754"/>
                  </a:lnTo>
                  <a:lnTo>
                    <a:pt x="69" y="752"/>
                  </a:lnTo>
                  <a:lnTo>
                    <a:pt x="67" y="752"/>
                  </a:lnTo>
                  <a:lnTo>
                    <a:pt x="65" y="752"/>
                  </a:lnTo>
                  <a:lnTo>
                    <a:pt x="65" y="750"/>
                  </a:lnTo>
                  <a:lnTo>
                    <a:pt x="65" y="748"/>
                  </a:lnTo>
                  <a:lnTo>
                    <a:pt x="63" y="748"/>
                  </a:lnTo>
                  <a:lnTo>
                    <a:pt x="63" y="747"/>
                  </a:lnTo>
                  <a:lnTo>
                    <a:pt x="63" y="745"/>
                  </a:lnTo>
                  <a:lnTo>
                    <a:pt x="61" y="745"/>
                  </a:lnTo>
                  <a:lnTo>
                    <a:pt x="61" y="743"/>
                  </a:lnTo>
                  <a:lnTo>
                    <a:pt x="63" y="743"/>
                  </a:lnTo>
                  <a:lnTo>
                    <a:pt x="63" y="741"/>
                  </a:lnTo>
                  <a:lnTo>
                    <a:pt x="61" y="739"/>
                  </a:lnTo>
                  <a:lnTo>
                    <a:pt x="63" y="739"/>
                  </a:lnTo>
                  <a:lnTo>
                    <a:pt x="63" y="737"/>
                  </a:lnTo>
                  <a:lnTo>
                    <a:pt x="63" y="735"/>
                  </a:lnTo>
                  <a:lnTo>
                    <a:pt x="63" y="734"/>
                  </a:lnTo>
                  <a:lnTo>
                    <a:pt x="65" y="734"/>
                  </a:lnTo>
                  <a:lnTo>
                    <a:pt x="63" y="734"/>
                  </a:lnTo>
                  <a:lnTo>
                    <a:pt x="61" y="732"/>
                  </a:lnTo>
                  <a:lnTo>
                    <a:pt x="63" y="730"/>
                  </a:lnTo>
                  <a:lnTo>
                    <a:pt x="63" y="728"/>
                  </a:lnTo>
                  <a:lnTo>
                    <a:pt x="61" y="728"/>
                  </a:lnTo>
                  <a:lnTo>
                    <a:pt x="61" y="726"/>
                  </a:lnTo>
                  <a:lnTo>
                    <a:pt x="61" y="724"/>
                  </a:lnTo>
                  <a:lnTo>
                    <a:pt x="60" y="724"/>
                  </a:lnTo>
                  <a:lnTo>
                    <a:pt x="60" y="723"/>
                  </a:lnTo>
                  <a:lnTo>
                    <a:pt x="60" y="721"/>
                  </a:lnTo>
                  <a:lnTo>
                    <a:pt x="58" y="719"/>
                  </a:lnTo>
                  <a:lnTo>
                    <a:pt x="56" y="719"/>
                  </a:lnTo>
                  <a:lnTo>
                    <a:pt x="56" y="717"/>
                  </a:lnTo>
                  <a:lnTo>
                    <a:pt x="56" y="715"/>
                  </a:lnTo>
                  <a:lnTo>
                    <a:pt x="56" y="713"/>
                  </a:lnTo>
                  <a:lnTo>
                    <a:pt x="58" y="713"/>
                  </a:lnTo>
                  <a:lnTo>
                    <a:pt x="60" y="711"/>
                  </a:lnTo>
                  <a:lnTo>
                    <a:pt x="61" y="711"/>
                  </a:lnTo>
                  <a:lnTo>
                    <a:pt x="63" y="711"/>
                  </a:lnTo>
                  <a:lnTo>
                    <a:pt x="65" y="711"/>
                  </a:lnTo>
                  <a:lnTo>
                    <a:pt x="67" y="711"/>
                  </a:lnTo>
                  <a:lnTo>
                    <a:pt x="67" y="713"/>
                  </a:lnTo>
                  <a:lnTo>
                    <a:pt x="69" y="713"/>
                  </a:lnTo>
                  <a:lnTo>
                    <a:pt x="71" y="713"/>
                  </a:lnTo>
                  <a:lnTo>
                    <a:pt x="71" y="715"/>
                  </a:lnTo>
                  <a:lnTo>
                    <a:pt x="72" y="715"/>
                  </a:lnTo>
                  <a:lnTo>
                    <a:pt x="74" y="713"/>
                  </a:lnTo>
                  <a:lnTo>
                    <a:pt x="76" y="713"/>
                  </a:lnTo>
                  <a:lnTo>
                    <a:pt x="78" y="713"/>
                  </a:lnTo>
                  <a:lnTo>
                    <a:pt x="78" y="711"/>
                  </a:lnTo>
                  <a:lnTo>
                    <a:pt x="80" y="711"/>
                  </a:lnTo>
                  <a:lnTo>
                    <a:pt x="80" y="710"/>
                  </a:lnTo>
                  <a:lnTo>
                    <a:pt x="80" y="708"/>
                  </a:lnTo>
                  <a:lnTo>
                    <a:pt x="82" y="708"/>
                  </a:lnTo>
                  <a:lnTo>
                    <a:pt x="84" y="708"/>
                  </a:lnTo>
                  <a:lnTo>
                    <a:pt x="84" y="706"/>
                  </a:lnTo>
                  <a:lnTo>
                    <a:pt x="85" y="706"/>
                  </a:lnTo>
                  <a:lnTo>
                    <a:pt x="87" y="706"/>
                  </a:lnTo>
                  <a:lnTo>
                    <a:pt x="87" y="708"/>
                  </a:lnTo>
                  <a:lnTo>
                    <a:pt x="89" y="708"/>
                  </a:lnTo>
                  <a:lnTo>
                    <a:pt x="89" y="710"/>
                  </a:lnTo>
                  <a:lnTo>
                    <a:pt x="91" y="711"/>
                  </a:lnTo>
                  <a:lnTo>
                    <a:pt x="91" y="713"/>
                  </a:lnTo>
                  <a:lnTo>
                    <a:pt x="91" y="715"/>
                  </a:lnTo>
                  <a:lnTo>
                    <a:pt x="91" y="717"/>
                  </a:lnTo>
                  <a:lnTo>
                    <a:pt x="93" y="717"/>
                  </a:lnTo>
                  <a:lnTo>
                    <a:pt x="93" y="719"/>
                  </a:lnTo>
                  <a:lnTo>
                    <a:pt x="95" y="719"/>
                  </a:lnTo>
                  <a:lnTo>
                    <a:pt x="96" y="719"/>
                  </a:lnTo>
                  <a:lnTo>
                    <a:pt x="98" y="721"/>
                  </a:lnTo>
                  <a:lnTo>
                    <a:pt x="100" y="721"/>
                  </a:lnTo>
                  <a:lnTo>
                    <a:pt x="102" y="721"/>
                  </a:lnTo>
                  <a:lnTo>
                    <a:pt x="102" y="719"/>
                  </a:lnTo>
                  <a:lnTo>
                    <a:pt x="104" y="719"/>
                  </a:lnTo>
                  <a:lnTo>
                    <a:pt x="104" y="717"/>
                  </a:lnTo>
                  <a:lnTo>
                    <a:pt x="106" y="717"/>
                  </a:lnTo>
                  <a:lnTo>
                    <a:pt x="106" y="715"/>
                  </a:lnTo>
                  <a:lnTo>
                    <a:pt x="104" y="715"/>
                  </a:lnTo>
                  <a:lnTo>
                    <a:pt x="104" y="713"/>
                  </a:lnTo>
                  <a:lnTo>
                    <a:pt x="106" y="713"/>
                  </a:lnTo>
                  <a:lnTo>
                    <a:pt x="108" y="713"/>
                  </a:lnTo>
                  <a:lnTo>
                    <a:pt x="108" y="715"/>
                  </a:lnTo>
                  <a:lnTo>
                    <a:pt x="108" y="713"/>
                  </a:lnTo>
                  <a:lnTo>
                    <a:pt x="109" y="713"/>
                  </a:lnTo>
                  <a:lnTo>
                    <a:pt x="111" y="713"/>
                  </a:lnTo>
                  <a:lnTo>
                    <a:pt x="111" y="715"/>
                  </a:lnTo>
                  <a:lnTo>
                    <a:pt x="111" y="717"/>
                  </a:lnTo>
                  <a:lnTo>
                    <a:pt x="113" y="717"/>
                  </a:lnTo>
                  <a:lnTo>
                    <a:pt x="115" y="717"/>
                  </a:lnTo>
                  <a:lnTo>
                    <a:pt x="115" y="719"/>
                  </a:lnTo>
                  <a:lnTo>
                    <a:pt x="117" y="719"/>
                  </a:lnTo>
                  <a:lnTo>
                    <a:pt x="119" y="719"/>
                  </a:lnTo>
                  <a:lnTo>
                    <a:pt x="120" y="719"/>
                  </a:lnTo>
                  <a:lnTo>
                    <a:pt x="122" y="719"/>
                  </a:lnTo>
                  <a:lnTo>
                    <a:pt x="122" y="717"/>
                  </a:lnTo>
                  <a:lnTo>
                    <a:pt x="122" y="715"/>
                  </a:lnTo>
                  <a:lnTo>
                    <a:pt x="122" y="713"/>
                  </a:lnTo>
                  <a:lnTo>
                    <a:pt x="120" y="713"/>
                  </a:lnTo>
                  <a:lnTo>
                    <a:pt x="120" y="711"/>
                  </a:lnTo>
                  <a:lnTo>
                    <a:pt x="119" y="711"/>
                  </a:lnTo>
                  <a:lnTo>
                    <a:pt x="119" y="710"/>
                  </a:lnTo>
                  <a:lnTo>
                    <a:pt x="119" y="708"/>
                  </a:lnTo>
                  <a:lnTo>
                    <a:pt x="120" y="708"/>
                  </a:lnTo>
                  <a:lnTo>
                    <a:pt x="122" y="708"/>
                  </a:lnTo>
                  <a:lnTo>
                    <a:pt x="122" y="706"/>
                  </a:lnTo>
                  <a:lnTo>
                    <a:pt x="124" y="706"/>
                  </a:lnTo>
                  <a:lnTo>
                    <a:pt x="122" y="706"/>
                  </a:lnTo>
                  <a:lnTo>
                    <a:pt x="122" y="704"/>
                  </a:lnTo>
                  <a:lnTo>
                    <a:pt x="122" y="702"/>
                  </a:lnTo>
                  <a:lnTo>
                    <a:pt x="122" y="700"/>
                  </a:lnTo>
                  <a:lnTo>
                    <a:pt x="122" y="698"/>
                  </a:lnTo>
                  <a:lnTo>
                    <a:pt x="124" y="698"/>
                  </a:lnTo>
                  <a:lnTo>
                    <a:pt x="124" y="697"/>
                  </a:lnTo>
                  <a:lnTo>
                    <a:pt x="124" y="695"/>
                  </a:lnTo>
                  <a:lnTo>
                    <a:pt x="122" y="695"/>
                  </a:lnTo>
                  <a:lnTo>
                    <a:pt x="120" y="693"/>
                  </a:lnTo>
                  <a:lnTo>
                    <a:pt x="120" y="691"/>
                  </a:lnTo>
                  <a:lnTo>
                    <a:pt x="120" y="689"/>
                  </a:lnTo>
                  <a:lnTo>
                    <a:pt x="119" y="689"/>
                  </a:lnTo>
                  <a:lnTo>
                    <a:pt x="119" y="687"/>
                  </a:lnTo>
                  <a:lnTo>
                    <a:pt x="117" y="687"/>
                  </a:lnTo>
                  <a:lnTo>
                    <a:pt x="117" y="686"/>
                  </a:lnTo>
                  <a:lnTo>
                    <a:pt x="119" y="686"/>
                  </a:lnTo>
                  <a:lnTo>
                    <a:pt x="119" y="684"/>
                  </a:lnTo>
                  <a:lnTo>
                    <a:pt x="119" y="682"/>
                  </a:lnTo>
                  <a:lnTo>
                    <a:pt x="119" y="680"/>
                  </a:lnTo>
                  <a:lnTo>
                    <a:pt x="120" y="680"/>
                  </a:lnTo>
                  <a:lnTo>
                    <a:pt x="120" y="678"/>
                  </a:lnTo>
                  <a:lnTo>
                    <a:pt x="120" y="676"/>
                  </a:lnTo>
                  <a:lnTo>
                    <a:pt x="122" y="676"/>
                  </a:lnTo>
                  <a:lnTo>
                    <a:pt x="122" y="674"/>
                  </a:lnTo>
                  <a:lnTo>
                    <a:pt x="124" y="674"/>
                  </a:lnTo>
                  <a:lnTo>
                    <a:pt x="124" y="673"/>
                  </a:lnTo>
                  <a:lnTo>
                    <a:pt x="124" y="671"/>
                  </a:lnTo>
                  <a:lnTo>
                    <a:pt x="124" y="669"/>
                  </a:lnTo>
                  <a:lnTo>
                    <a:pt x="124" y="667"/>
                  </a:lnTo>
                  <a:lnTo>
                    <a:pt x="122" y="667"/>
                  </a:lnTo>
                  <a:lnTo>
                    <a:pt x="122" y="665"/>
                  </a:lnTo>
                  <a:lnTo>
                    <a:pt x="120" y="665"/>
                  </a:lnTo>
                  <a:lnTo>
                    <a:pt x="119" y="665"/>
                  </a:lnTo>
                  <a:lnTo>
                    <a:pt x="119" y="663"/>
                  </a:lnTo>
                  <a:lnTo>
                    <a:pt x="117" y="662"/>
                  </a:lnTo>
                  <a:lnTo>
                    <a:pt x="117" y="660"/>
                  </a:lnTo>
                  <a:lnTo>
                    <a:pt x="115" y="660"/>
                  </a:lnTo>
                  <a:lnTo>
                    <a:pt x="113" y="660"/>
                  </a:lnTo>
                  <a:lnTo>
                    <a:pt x="113" y="658"/>
                  </a:lnTo>
                  <a:lnTo>
                    <a:pt x="111" y="658"/>
                  </a:lnTo>
                  <a:lnTo>
                    <a:pt x="111" y="656"/>
                  </a:lnTo>
                  <a:lnTo>
                    <a:pt x="111" y="654"/>
                  </a:lnTo>
                  <a:lnTo>
                    <a:pt x="109" y="654"/>
                  </a:lnTo>
                  <a:lnTo>
                    <a:pt x="108" y="652"/>
                  </a:lnTo>
                  <a:lnTo>
                    <a:pt x="108" y="650"/>
                  </a:lnTo>
                  <a:lnTo>
                    <a:pt x="106" y="650"/>
                  </a:lnTo>
                  <a:lnTo>
                    <a:pt x="106" y="649"/>
                  </a:lnTo>
                  <a:lnTo>
                    <a:pt x="106" y="647"/>
                  </a:lnTo>
                  <a:lnTo>
                    <a:pt x="106" y="645"/>
                  </a:lnTo>
                  <a:lnTo>
                    <a:pt x="104" y="645"/>
                  </a:lnTo>
                  <a:lnTo>
                    <a:pt x="104" y="643"/>
                  </a:lnTo>
                  <a:lnTo>
                    <a:pt x="106" y="643"/>
                  </a:lnTo>
                  <a:lnTo>
                    <a:pt x="108" y="643"/>
                  </a:lnTo>
                  <a:lnTo>
                    <a:pt x="109" y="643"/>
                  </a:lnTo>
                  <a:lnTo>
                    <a:pt x="111" y="643"/>
                  </a:lnTo>
                  <a:lnTo>
                    <a:pt x="111" y="641"/>
                  </a:lnTo>
                  <a:lnTo>
                    <a:pt x="113" y="641"/>
                  </a:lnTo>
                  <a:lnTo>
                    <a:pt x="115" y="639"/>
                  </a:lnTo>
                  <a:lnTo>
                    <a:pt x="115" y="638"/>
                  </a:lnTo>
                  <a:lnTo>
                    <a:pt x="117" y="638"/>
                  </a:lnTo>
                  <a:lnTo>
                    <a:pt x="117" y="636"/>
                  </a:lnTo>
                  <a:lnTo>
                    <a:pt x="119" y="636"/>
                  </a:lnTo>
                  <a:lnTo>
                    <a:pt x="120" y="636"/>
                  </a:lnTo>
                  <a:lnTo>
                    <a:pt x="120" y="638"/>
                  </a:lnTo>
                  <a:lnTo>
                    <a:pt x="122" y="638"/>
                  </a:lnTo>
                  <a:lnTo>
                    <a:pt x="124" y="638"/>
                  </a:lnTo>
                  <a:lnTo>
                    <a:pt x="124" y="636"/>
                  </a:lnTo>
                  <a:lnTo>
                    <a:pt x="126" y="636"/>
                  </a:lnTo>
                  <a:lnTo>
                    <a:pt x="126" y="634"/>
                  </a:lnTo>
                  <a:lnTo>
                    <a:pt x="128" y="632"/>
                  </a:lnTo>
                  <a:lnTo>
                    <a:pt x="130" y="632"/>
                  </a:lnTo>
                  <a:lnTo>
                    <a:pt x="130" y="630"/>
                  </a:lnTo>
                  <a:lnTo>
                    <a:pt x="132" y="628"/>
                  </a:lnTo>
                  <a:lnTo>
                    <a:pt x="133" y="628"/>
                  </a:lnTo>
                  <a:lnTo>
                    <a:pt x="133" y="630"/>
                  </a:lnTo>
                  <a:lnTo>
                    <a:pt x="135" y="630"/>
                  </a:lnTo>
                  <a:lnTo>
                    <a:pt x="137" y="630"/>
                  </a:lnTo>
                  <a:lnTo>
                    <a:pt x="137" y="628"/>
                  </a:lnTo>
                  <a:lnTo>
                    <a:pt x="139" y="628"/>
                  </a:lnTo>
                  <a:lnTo>
                    <a:pt x="139" y="626"/>
                  </a:lnTo>
                  <a:lnTo>
                    <a:pt x="139" y="625"/>
                  </a:lnTo>
                  <a:lnTo>
                    <a:pt x="139" y="623"/>
                  </a:lnTo>
                  <a:lnTo>
                    <a:pt x="139" y="621"/>
                  </a:lnTo>
                  <a:lnTo>
                    <a:pt x="141" y="621"/>
                  </a:lnTo>
                  <a:lnTo>
                    <a:pt x="143" y="621"/>
                  </a:lnTo>
                  <a:lnTo>
                    <a:pt x="143" y="619"/>
                  </a:lnTo>
                  <a:lnTo>
                    <a:pt x="143" y="617"/>
                  </a:lnTo>
                  <a:lnTo>
                    <a:pt x="143" y="615"/>
                  </a:lnTo>
                  <a:lnTo>
                    <a:pt x="141" y="615"/>
                  </a:lnTo>
                  <a:lnTo>
                    <a:pt x="139" y="615"/>
                  </a:lnTo>
                  <a:lnTo>
                    <a:pt x="139" y="614"/>
                  </a:lnTo>
                  <a:lnTo>
                    <a:pt x="137" y="614"/>
                  </a:lnTo>
                  <a:lnTo>
                    <a:pt x="137" y="612"/>
                  </a:lnTo>
                  <a:lnTo>
                    <a:pt x="135" y="612"/>
                  </a:lnTo>
                  <a:lnTo>
                    <a:pt x="135" y="610"/>
                  </a:lnTo>
                  <a:lnTo>
                    <a:pt x="133" y="610"/>
                  </a:lnTo>
                  <a:lnTo>
                    <a:pt x="133" y="612"/>
                  </a:lnTo>
                  <a:lnTo>
                    <a:pt x="132" y="610"/>
                  </a:lnTo>
                  <a:lnTo>
                    <a:pt x="132" y="608"/>
                  </a:lnTo>
                  <a:lnTo>
                    <a:pt x="133" y="606"/>
                  </a:lnTo>
                  <a:lnTo>
                    <a:pt x="133" y="604"/>
                  </a:lnTo>
                  <a:lnTo>
                    <a:pt x="133" y="602"/>
                  </a:lnTo>
                  <a:lnTo>
                    <a:pt x="135" y="602"/>
                  </a:lnTo>
                  <a:lnTo>
                    <a:pt x="135" y="601"/>
                  </a:lnTo>
                  <a:lnTo>
                    <a:pt x="137" y="601"/>
                  </a:lnTo>
                  <a:lnTo>
                    <a:pt x="137" y="599"/>
                  </a:lnTo>
                  <a:lnTo>
                    <a:pt x="137" y="597"/>
                  </a:lnTo>
                  <a:lnTo>
                    <a:pt x="139" y="597"/>
                  </a:lnTo>
                  <a:lnTo>
                    <a:pt x="139" y="595"/>
                  </a:lnTo>
                  <a:lnTo>
                    <a:pt x="141" y="595"/>
                  </a:lnTo>
                  <a:lnTo>
                    <a:pt x="141" y="593"/>
                  </a:lnTo>
                  <a:lnTo>
                    <a:pt x="143" y="593"/>
                  </a:lnTo>
                  <a:lnTo>
                    <a:pt x="143" y="591"/>
                  </a:lnTo>
                  <a:lnTo>
                    <a:pt x="144" y="591"/>
                  </a:lnTo>
                  <a:lnTo>
                    <a:pt x="144" y="593"/>
                  </a:lnTo>
                  <a:lnTo>
                    <a:pt x="146" y="593"/>
                  </a:lnTo>
                  <a:lnTo>
                    <a:pt x="146" y="591"/>
                  </a:lnTo>
                  <a:lnTo>
                    <a:pt x="146" y="590"/>
                  </a:lnTo>
                  <a:lnTo>
                    <a:pt x="148" y="590"/>
                  </a:lnTo>
                  <a:lnTo>
                    <a:pt x="146" y="590"/>
                  </a:lnTo>
                  <a:lnTo>
                    <a:pt x="146" y="588"/>
                  </a:lnTo>
                  <a:lnTo>
                    <a:pt x="144" y="588"/>
                  </a:lnTo>
                  <a:lnTo>
                    <a:pt x="143" y="588"/>
                  </a:lnTo>
                  <a:lnTo>
                    <a:pt x="141" y="588"/>
                  </a:lnTo>
                  <a:lnTo>
                    <a:pt x="141" y="586"/>
                  </a:lnTo>
                  <a:lnTo>
                    <a:pt x="141" y="584"/>
                  </a:lnTo>
                  <a:lnTo>
                    <a:pt x="141" y="582"/>
                  </a:lnTo>
                  <a:lnTo>
                    <a:pt x="141" y="580"/>
                  </a:lnTo>
                  <a:lnTo>
                    <a:pt x="141" y="578"/>
                  </a:lnTo>
                  <a:lnTo>
                    <a:pt x="141" y="577"/>
                  </a:lnTo>
                  <a:lnTo>
                    <a:pt x="139" y="577"/>
                  </a:lnTo>
                  <a:lnTo>
                    <a:pt x="139" y="575"/>
                  </a:lnTo>
                  <a:lnTo>
                    <a:pt x="139" y="573"/>
                  </a:lnTo>
                  <a:lnTo>
                    <a:pt x="139" y="571"/>
                  </a:lnTo>
                  <a:lnTo>
                    <a:pt x="137" y="571"/>
                  </a:lnTo>
                  <a:lnTo>
                    <a:pt x="135" y="571"/>
                  </a:lnTo>
                  <a:lnTo>
                    <a:pt x="135" y="569"/>
                  </a:lnTo>
                  <a:lnTo>
                    <a:pt x="135" y="567"/>
                  </a:lnTo>
                  <a:lnTo>
                    <a:pt x="135" y="566"/>
                  </a:lnTo>
                  <a:lnTo>
                    <a:pt x="135" y="564"/>
                  </a:lnTo>
                  <a:lnTo>
                    <a:pt x="137" y="564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9" y="558"/>
                  </a:lnTo>
                  <a:lnTo>
                    <a:pt x="137" y="556"/>
                  </a:lnTo>
                  <a:lnTo>
                    <a:pt x="137" y="554"/>
                  </a:lnTo>
                  <a:lnTo>
                    <a:pt x="137" y="553"/>
                  </a:lnTo>
                  <a:lnTo>
                    <a:pt x="137" y="551"/>
                  </a:lnTo>
                  <a:lnTo>
                    <a:pt x="137" y="549"/>
                  </a:lnTo>
                  <a:lnTo>
                    <a:pt x="139" y="549"/>
                  </a:lnTo>
                  <a:lnTo>
                    <a:pt x="141" y="549"/>
                  </a:lnTo>
                  <a:lnTo>
                    <a:pt x="141" y="551"/>
                  </a:lnTo>
                  <a:lnTo>
                    <a:pt x="141" y="553"/>
                  </a:lnTo>
                  <a:lnTo>
                    <a:pt x="143" y="553"/>
                  </a:lnTo>
                  <a:lnTo>
                    <a:pt x="143" y="554"/>
                  </a:lnTo>
                  <a:lnTo>
                    <a:pt x="144" y="554"/>
                  </a:lnTo>
                  <a:lnTo>
                    <a:pt x="144" y="556"/>
                  </a:lnTo>
                  <a:lnTo>
                    <a:pt x="146" y="556"/>
                  </a:lnTo>
                  <a:lnTo>
                    <a:pt x="148" y="556"/>
                  </a:lnTo>
                  <a:lnTo>
                    <a:pt x="150" y="556"/>
                  </a:lnTo>
                  <a:lnTo>
                    <a:pt x="150" y="554"/>
                  </a:lnTo>
                  <a:lnTo>
                    <a:pt x="148" y="554"/>
                  </a:lnTo>
                  <a:lnTo>
                    <a:pt x="146" y="554"/>
                  </a:lnTo>
                  <a:lnTo>
                    <a:pt x="146" y="553"/>
                  </a:lnTo>
                  <a:lnTo>
                    <a:pt x="148" y="553"/>
                  </a:lnTo>
                  <a:lnTo>
                    <a:pt x="148" y="551"/>
                  </a:lnTo>
                  <a:lnTo>
                    <a:pt x="146" y="551"/>
                  </a:lnTo>
                  <a:lnTo>
                    <a:pt x="146" y="549"/>
                  </a:lnTo>
                  <a:lnTo>
                    <a:pt x="146" y="547"/>
                  </a:lnTo>
                  <a:lnTo>
                    <a:pt x="146" y="545"/>
                  </a:lnTo>
                  <a:lnTo>
                    <a:pt x="144" y="543"/>
                  </a:lnTo>
                  <a:lnTo>
                    <a:pt x="144" y="542"/>
                  </a:lnTo>
                  <a:lnTo>
                    <a:pt x="144" y="540"/>
                  </a:lnTo>
                  <a:lnTo>
                    <a:pt x="146" y="540"/>
                  </a:lnTo>
                  <a:lnTo>
                    <a:pt x="148" y="540"/>
                  </a:lnTo>
                  <a:lnTo>
                    <a:pt x="148" y="538"/>
                  </a:lnTo>
                  <a:lnTo>
                    <a:pt x="150" y="538"/>
                  </a:lnTo>
                  <a:lnTo>
                    <a:pt x="152" y="538"/>
                  </a:lnTo>
                  <a:lnTo>
                    <a:pt x="154" y="538"/>
                  </a:lnTo>
                  <a:lnTo>
                    <a:pt x="154" y="536"/>
                  </a:lnTo>
                  <a:lnTo>
                    <a:pt x="156" y="536"/>
                  </a:lnTo>
                  <a:lnTo>
                    <a:pt x="156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0"/>
                  </a:lnTo>
                  <a:lnTo>
                    <a:pt x="152" y="529"/>
                  </a:lnTo>
                  <a:lnTo>
                    <a:pt x="152" y="527"/>
                  </a:lnTo>
                  <a:lnTo>
                    <a:pt x="152" y="525"/>
                  </a:lnTo>
                  <a:lnTo>
                    <a:pt x="150" y="525"/>
                  </a:lnTo>
                  <a:lnTo>
                    <a:pt x="150" y="523"/>
                  </a:lnTo>
                  <a:lnTo>
                    <a:pt x="148" y="523"/>
                  </a:lnTo>
                  <a:lnTo>
                    <a:pt x="148" y="521"/>
                  </a:lnTo>
                  <a:lnTo>
                    <a:pt x="146" y="521"/>
                  </a:lnTo>
                  <a:lnTo>
                    <a:pt x="146" y="519"/>
                  </a:lnTo>
                  <a:lnTo>
                    <a:pt x="144" y="519"/>
                  </a:lnTo>
                  <a:lnTo>
                    <a:pt x="144" y="518"/>
                  </a:lnTo>
                  <a:lnTo>
                    <a:pt x="144" y="516"/>
                  </a:lnTo>
                  <a:lnTo>
                    <a:pt x="146" y="516"/>
                  </a:lnTo>
                  <a:lnTo>
                    <a:pt x="146" y="514"/>
                  </a:lnTo>
                  <a:lnTo>
                    <a:pt x="146" y="512"/>
                  </a:lnTo>
                  <a:lnTo>
                    <a:pt x="146" y="510"/>
                  </a:lnTo>
                  <a:lnTo>
                    <a:pt x="148" y="508"/>
                  </a:lnTo>
                  <a:lnTo>
                    <a:pt x="148" y="506"/>
                  </a:lnTo>
                  <a:lnTo>
                    <a:pt x="146" y="506"/>
                  </a:lnTo>
                  <a:lnTo>
                    <a:pt x="146" y="505"/>
                  </a:lnTo>
                  <a:lnTo>
                    <a:pt x="146" y="503"/>
                  </a:lnTo>
                  <a:lnTo>
                    <a:pt x="144" y="503"/>
                  </a:lnTo>
                  <a:lnTo>
                    <a:pt x="144" y="501"/>
                  </a:lnTo>
                  <a:lnTo>
                    <a:pt x="143" y="501"/>
                  </a:lnTo>
                  <a:lnTo>
                    <a:pt x="143" y="499"/>
                  </a:lnTo>
                  <a:lnTo>
                    <a:pt x="143" y="497"/>
                  </a:lnTo>
                  <a:lnTo>
                    <a:pt x="141" y="497"/>
                  </a:lnTo>
                  <a:lnTo>
                    <a:pt x="141" y="495"/>
                  </a:lnTo>
                  <a:lnTo>
                    <a:pt x="139" y="495"/>
                  </a:lnTo>
                  <a:lnTo>
                    <a:pt x="137" y="495"/>
                  </a:lnTo>
                  <a:lnTo>
                    <a:pt x="137" y="497"/>
                  </a:lnTo>
                  <a:lnTo>
                    <a:pt x="135" y="497"/>
                  </a:lnTo>
                  <a:lnTo>
                    <a:pt x="133" y="497"/>
                  </a:lnTo>
                  <a:lnTo>
                    <a:pt x="133" y="495"/>
                  </a:lnTo>
                  <a:lnTo>
                    <a:pt x="132" y="495"/>
                  </a:lnTo>
                  <a:lnTo>
                    <a:pt x="132" y="494"/>
                  </a:lnTo>
                  <a:lnTo>
                    <a:pt x="133" y="494"/>
                  </a:lnTo>
                  <a:lnTo>
                    <a:pt x="133" y="492"/>
                  </a:lnTo>
                  <a:lnTo>
                    <a:pt x="133" y="490"/>
                  </a:lnTo>
                  <a:lnTo>
                    <a:pt x="132" y="490"/>
                  </a:lnTo>
                  <a:lnTo>
                    <a:pt x="130" y="490"/>
                  </a:lnTo>
                  <a:lnTo>
                    <a:pt x="130" y="488"/>
                  </a:lnTo>
                  <a:lnTo>
                    <a:pt x="130" y="486"/>
                  </a:lnTo>
                  <a:lnTo>
                    <a:pt x="128" y="486"/>
                  </a:lnTo>
                  <a:lnTo>
                    <a:pt x="128" y="488"/>
                  </a:lnTo>
                  <a:lnTo>
                    <a:pt x="126" y="488"/>
                  </a:lnTo>
                  <a:lnTo>
                    <a:pt x="126" y="490"/>
                  </a:lnTo>
                  <a:lnTo>
                    <a:pt x="126" y="488"/>
                  </a:lnTo>
                  <a:lnTo>
                    <a:pt x="126" y="490"/>
                  </a:lnTo>
                  <a:lnTo>
                    <a:pt x="124" y="490"/>
                  </a:lnTo>
                  <a:lnTo>
                    <a:pt x="126" y="490"/>
                  </a:lnTo>
                  <a:lnTo>
                    <a:pt x="126" y="492"/>
                  </a:lnTo>
                  <a:lnTo>
                    <a:pt x="124" y="492"/>
                  </a:lnTo>
                  <a:lnTo>
                    <a:pt x="122" y="492"/>
                  </a:lnTo>
                  <a:lnTo>
                    <a:pt x="120" y="492"/>
                  </a:lnTo>
                  <a:lnTo>
                    <a:pt x="120" y="494"/>
                  </a:lnTo>
                  <a:lnTo>
                    <a:pt x="120" y="495"/>
                  </a:lnTo>
                  <a:lnTo>
                    <a:pt x="119" y="495"/>
                  </a:lnTo>
                  <a:lnTo>
                    <a:pt x="119" y="497"/>
                  </a:lnTo>
                  <a:lnTo>
                    <a:pt x="117" y="497"/>
                  </a:lnTo>
                  <a:lnTo>
                    <a:pt x="117" y="499"/>
                  </a:lnTo>
                  <a:lnTo>
                    <a:pt x="115" y="499"/>
                  </a:lnTo>
                  <a:lnTo>
                    <a:pt x="117" y="499"/>
                  </a:lnTo>
                  <a:lnTo>
                    <a:pt x="117" y="501"/>
                  </a:lnTo>
                  <a:lnTo>
                    <a:pt x="117" y="503"/>
                  </a:lnTo>
                  <a:lnTo>
                    <a:pt x="115" y="503"/>
                  </a:lnTo>
                  <a:lnTo>
                    <a:pt x="115" y="505"/>
                  </a:lnTo>
                  <a:lnTo>
                    <a:pt x="115" y="503"/>
                  </a:lnTo>
                  <a:lnTo>
                    <a:pt x="113" y="503"/>
                  </a:lnTo>
                  <a:lnTo>
                    <a:pt x="113" y="505"/>
                  </a:lnTo>
                  <a:lnTo>
                    <a:pt x="113" y="506"/>
                  </a:lnTo>
                  <a:lnTo>
                    <a:pt x="113" y="505"/>
                  </a:lnTo>
                  <a:lnTo>
                    <a:pt x="111" y="505"/>
                  </a:lnTo>
                  <a:lnTo>
                    <a:pt x="109" y="505"/>
                  </a:lnTo>
                  <a:lnTo>
                    <a:pt x="109" y="506"/>
                  </a:lnTo>
                  <a:lnTo>
                    <a:pt x="108" y="506"/>
                  </a:lnTo>
                  <a:lnTo>
                    <a:pt x="108" y="508"/>
                  </a:lnTo>
                  <a:lnTo>
                    <a:pt x="108" y="510"/>
                  </a:lnTo>
                  <a:lnTo>
                    <a:pt x="109" y="510"/>
                  </a:lnTo>
                  <a:lnTo>
                    <a:pt x="108" y="510"/>
                  </a:lnTo>
                  <a:lnTo>
                    <a:pt x="108" y="512"/>
                  </a:lnTo>
                  <a:lnTo>
                    <a:pt x="106" y="512"/>
                  </a:lnTo>
                  <a:lnTo>
                    <a:pt x="108" y="512"/>
                  </a:lnTo>
                  <a:lnTo>
                    <a:pt x="108" y="514"/>
                  </a:lnTo>
                  <a:lnTo>
                    <a:pt x="106" y="514"/>
                  </a:lnTo>
                  <a:lnTo>
                    <a:pt x="104" y="514"/>
                  </a:lnTo>
                  <a:lnTo>
                    <a:pt x="102" y="514"/>
                  </a:lnTo>
                  <a:lnTo>
                    <a:pt x="102" y="512"/>
                  </a:lnTo>
                  <a:lnTo>
                    <a:pt x="100" y="512"/>
                  </a:lnTo>
                  <a:lnTo>
                    <a:pt x="100" y="510"/>
                  </a:lnTo>
                  <a:lnTo>
                    <a:pt x="100" y="508"/>
                  </a:lnTo>
                  <a:lnTo>
                    <a:pt x="98" y="510"/>
                  </a:lnTo>
                  <a:lnTo>
                    <a:pt x="96" y="510"/>
                  </a:lnTo>
                  <a:lnTo>
                    <a:pt x="96" y="512"/>
                  </a:lnTo>
                  <a:lnTo>
                    <a:pt x="95" y="512"/>
                  </a:lnTo>
                  <a:lnTo>
                    <a:pt x="95" y="514"/>
                  </a:lnTo>
                  <a:lnTo>
                    <a:pt x="95" y="516"/>
                  </a:lnTo>
                  <a:lnTo>
                    <a:pt x="93" y="516"/>
                  </a:lnTo>
                  <a:lnTo>
                    <a:pt x="95" y="516"/>
                  </a:lnTo>
                  <a:lnTo>
                    <a:pt x="95" y="518"/>
                  </a:lnTo>
                  <a:lnTo>
                    <a:pt x="93" y="518"/>
                  </a:lnTo>
                  <a:lnTo>
                    <a:pt x="91" y="516"/>
                  </a:lnTo>
                  <a:lnTo>
                    <a:pt x="91" y="514"/>
                  </a:lnTo>
                  <a:lnTo>
                    <a:pt x="91" y="512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5" y="508"/>
                  </a:lnTo>
                  <a:lnTo>
                    <a:pt x="95" y="506"/>
                  </a:lnTo>
                  <a:lnTo>
                    <a:pt x="93" y="506"/>
                  </a:lnTo>
                  <a:lnTo>
                    <a:pt x="95" y="506"/>
                  </a:lnTo>
                  <a:lnTo>
                    <a:pt x="95" y="505"/>
                  </a:lnTo>
                  <a:lnTo>
                    <a:pt x="95" y="503"/>
                  </a:lnTo>
                  <a:lnTo>
                    <a:pt x="95" y="501"/>
                  </a:lnTo>
                  <a:lnTo>
                    <a:pt x="95" y="499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5" y="495"/>
                  </a:lnTo>
                  <a:lnTo>
                    <a:pt x="96" y="495"/>
                  </a:lnTo>
                  <a:lnTo>
                    <a:pt x="96" y="494"/>
                  </a:lnTo>
                  <a:lnTo>
                    <a:pt x="98" y="494"/>
                  </a:lnTo>
                  <a:lnTo>
                    <a:pt x="100" y="494"/>
                  </a:lnTo>
                  <a:lnTo>
                    <a:pt x="102" y="494"/>
                  </a:lnTo>
                  <a:lnTo>
                    <a:pt x="104" y="494"/>
                  </a:lnTo>
                  <a:lnTo>
                    <a:pt x="104" y="492"/>
                  </a:lnTo>
                  <a:lnTo>
                    <a:pt x="104" y="490"/>
                  </a:lnTo>
                  <a:lnTo>
                    <a:pt x="106" y="490"/>
                  </a:lnTo>
                  <a:lnTo>
                    <a:pt x="104" y="488"/>
                  </a:lnTo>
                  <a:lnTo>
                    <a:pt x="104" y="486"/>
                  </a:lnTo>
                  <a:lnTo>
                    <a:pt x="102" y="486"/>
                  </a:lnTo>
                  <a:lnTo>
                    <a:pt x="104" y="486"/>
                  </a:lnTo>
                  <a:lnTo>
                    <a:pt x="104" y="484"/>
                  </a:lnTo>
                  <a:lnTo>
                    <a:pt x="102" y="484"/>
                  </a:lnTo>
                  <a:lnTo>
                    <a:pt x="102" y="482"/>
                  </a:lnTo>
                  <a:lnTo>
                    <a:pt x="102" y="484"/>
                  </a:lnTo>
                  <a:lnTo>
                    <a:pt x="104" y="484"/>
                  </a:lnTo>
                  <a:lnTo>
                    <a:pt x="106" y="484"/>
                  </a:lnTo>
                  <a:lnTo>
                    <a:pt x="108" y="484"/>
                  </a:lnTo>
                  <a:lnTo>
                    <a:pt x="108" y="482"/>
                  </a:lnTo>
                  <a:lnTo>
                    <a:pt x="108" y="484"/>
                  </a:lnTo>
                  <a:lnTo>
                    <a:pt x="109" y="484"/>
                  </a:lnTo>
                  <a:lnTo>
                    <a:pt x="111" y="484"/>
                  </a:lnTo>
                  <a:lnTo>
                    <a:pt x="113" y="484"/>
                  </a:lnTo>
                  <a:lnTo>
                    <a:pt x="115" y="482"/>
                  </a:lnTo>
                  <a:lnTo>
                    <a:pt x="113" y="482"/>
                  </a:lnTo>
                  <a:lnTo>
                    <a:pt x="115" y="481"/>
                  </a:lnTo>
                  <a:lnTo>
                    <a:pt x="115" y="479"/>
                  </a:lnTo>
                  <a:lnTo>
                    <a:pt x="115" y="477"/>
                  </a:lnTo>
                  <a:lnTo>
                    <a:pt x="113" y="477"/>
                  </a:lnTo>
                  <a:lnTo>
                    <a:pt x="113" y="475"/>
                  </a:lnTo>
                  <a:lnTo>
                    <a:pt x="111" y="473"/>
                  </a:lnTo>
                  <a:lnTo>
                    <a:pt x="111" y="471"/>
                  </a:lnTo>
                  <a:lnTo>
                    <a:pt x="111" y="469"/>
                  </a:lnTo>
                  <a:lnTo>
                    <a:pt x="111" y="468"/>
                  </a:lnTo>
                  <a:lnTo>
                    <a:pt x="113" y="468"/>
                  </a:lnTo>
                  <a:lnTo>
                    <a:pt x="115" y="468"/>
                  </a:lnTo>
                  <a:lnTo>
                    <a:pt x="115" y="469"/>
                  </a:lnTo>
                  <a:lnTo>
                    <a:pt x="117" y="469"/>
                  </a:lnTo>
                  <a:lnTo>
                    <a:pt x="117" y="471"/>
                  </a:lnTo>
                  <a:lnTo>
                    <a:pt x="119" y="471"/>
                  </a:lnTo>
                  <a:lnTo>
                    <a:pt x="119" y="473"/>
                  </a:lnTo>
                  <a:lnTo>
                    <a:pt x="120" y="473"/>
                  </a:lnTo>
                  <a:lnTo>
                    <a:pt x="122" y="473"/>
                  </a:lnTo>
                  <a:lnTo>
                    <a:pt x="122" y="471"/>
                  </a:lnTo>
                  <a:lnTo>
                    <a:pt x="124" y="471"/>
                  </a:lnTo>
                  <a:lnTo>
                    <a:pt x="126" y="471"/>
                  </a:lnTo>
                  <a:lnTo>
                    <a:pt x="128" y="471"/>
                  </a:lnTo>
                  <a:lnTo>
                    <a:pt x="128" y="469"/>
                  </a:lnTo>
                  <a:lnTo>
                    <a:pt x="130" y="469"/>
                  </a:lnTo>
                  <a:lnTo>
                    <a:pt x="130" y="468"/>
                  </a:lnTo>
                  <a:lnTo>
                    <a:pt x="130" y="466"/>
                  </a:lnTo>
                  <a:lnTo>
                    <a:pt x="132" y="466"/>
                  </a:lnTo>
                  <a:lnTo>
                    <a:pt x="132" y="468"/>
                  </a:lnTo>
                  <a:lnTo>
                    <a:pt x="133" y="468"/>
                  </a:lnTo>
                  <a:lnTo>
                    <a:pt x="133" y="466"/>
                  </a:lnTo>
                  <a:lnTo>
                    <a:pt x="133" y="464"/>
                  </a:lnTo>
                  <a:lnTo>
                    <a:pt x="133" y="462"/>
                  </a:lnTo>
                  <a:lnTo>
                    <a:pt x="132" y="462"/>
                  </a:lnTo>
                  <a:lnTo>
                    <a:pt x="132" y="460"/>
                  </a:lnTo>
                  <a:lnTo>
                    <a:pt x="133" y="460"/>
                  </a:lnTo>
                  <a:lnTo>
                    <a:pt x="133" y="458"/>
                  </a:lnTo>
                  <a:lnTo>
                    <a:pt x="132" y="458"/>
                  </a:lnTo>
                  <a:lnTo>
                    <a:pt x="130" y="458"/>
                  </a:lnTo>
                  <a:lnTo>
                    <a:pt x="130" y="457"/>
                  </a:lnTo>
                  <a:lnTo>
                    <a:pt x="128" y="457"/>
                  </a:lnTo>
                  <a:lnTo>
                    <a:pt x="128" y="455"/>
                  </a:lnTo>
                  <a:lnTo>
                    <a:pt x="128" y="453"/>
                  </a:lnTo>
                  <a:lnTo>
                    <a:pt x="128" y="451"/>
                  </a:lnTo>
                  <a:lnTo>
                    <a:pt x="128" y="449"/>
                  </a:lnTo>
                  <a:lnTo>
                    <a:pt x="128" y="447"/>
                  </a:lnTo>
                  <a:lnTo>
                    <a:pt x="128" y="445"/>
                  </a:lnTo>
                  <a:lnTo>
                    <a:pt x="126" y="445"/>
                  </a:lnTo>
                  <a:lnTo>
                    <a:pt x="126" y="444"/>
                  </a:lnTo>
                  <a:lnTo>
                    <a:pt x="126" y="442"/>
                  </a:lnTo>
                  <a:lnTo>
                    <a:pt x="126" y="440"/>
                  </a:lnTo>
                  <a:lnTo>
                    <a:pt x="126" y="438"/>
                  </a:lnTo>
                  <a:lnTo>
                    <a:pt x="124" y="438"/>
                  </a:lnTo>
                  <a:lnTo>
                    <a:pt x="124" y="436"/>
                  </a:lnTo>
                  <a:lnTo>
                    <a:pt x="122" y="434"/>
                  </a:lnTo>
                  <a:lnTo>
                    <a:pt x="124" y="434"/>
                  </a:lnTo>
                  <a:lnTo>
                    <a:pt x="124" y="433"/>
                  </a:lnTo>
                  <a:lnTo>
                    <a:pt x="124" y="431"/>
                  </a:lnTo>
                  <a:lnTo>
                    <a:pt x="124" y="429"/>
                  </a:lnTo>
                  <a:lnTo>
                    <a:pt x="126" y="429"/>
                  </a:lnTo>
                  <a:lnTo>
                    <a:pt x="126" y="427"/>
                  </a:lnTo>
                  <a:lnTo>
                    <a:pt x="126" y="425"/>
                  </a:lnTo>
                  <a:lnTo>
                    <a:pt x="128" y="425"/>
                  </a:lnTo>
                  <a:lnTo>
                    <a:pt x="128" y="423"/>
                  </a:lnTo>
                  <a:lnTo>
                    <a:pt x="130" y="423"/>
                  </a:lnTo>
                  <a:lnTo>
                    <a:pt x="130" y="421"/>
                  </a:lnTo>
                  <a:lnTo>
                    <a:pt x="130" y="420"/>
                  </a:lnTo>
                  <a:lnTo>
                    <a:pt x="130" y="418"/>
                  </a:lnTo>
                  <a:lnTo>
                    <a:pt x="130" y="416"/>
                  </a:lnTo>
                  <a:lnTo>
                    <a:pt x="130" y="414"/>
                  </a:lnTo>
                  <a:lnTo>
                    <a:pt x="130" y="412"/>
                  </a:lnTo>
                  <a:lnTo>
                    <a:pt x="128" y="410"/>
                  </a:lnTo>
                  <a:lnTo>
                    <a:pt x="126" y="409"/>
                  </a:lnTo>
                  <a:lnTo>
                    <a:pt x="126" y="407"/>
                  </a:lnTo>
                  <a:lnTo>
                    <a:pt x="124" y="407"/>
                  </a:lnTo>
                  <a:lnTo>
                    <a:pt x="124" y="405"/>
                  </a:lnTo>
                  <a:lnTo>
                    <a:pt x="122" y="405"/>
                  </a:lnTo>
                  <a:lnTo>
                    <a:pt x="122" y="403"/>
                  </a:lnTo>
                  <a:lnTo>
                    <a:pt x="124" y="403"/>
                  </a:lnTo>
                  <a:lnTo>
                    <a:pt x="126" y="403"/>
                  </a:lnTo>
                  <a:lnTo>
                    <a:pt x="128" y="401"/>
                  </a:lnTo>
                  <a:lnTo>
                    <a:pt x="130" y="401"/>
                  </a:lnTo>
                  <a:lnTo>
                    <a:pt x="130" y="399"/>
                  </a:lnTo>
                  <a:lnTo>
                    <a:pt x="132" y="397"/>
                  </a:lnTo>
                  <a:lnTo>
                    <a:pt x="132" y="396"/>
                  </a:lnTo>
                  <a:lnTo>
                    <a:pt x="130" y="396"/>
                  </a:lnTo>
                  <a:lnTo>
                    <a:pt x="130" y="394"/>
                  </a:lnTo>
                  <a:lnTo>
                    <a:pt x="128" y="394"/>
                  </a:lnTo>
                  <a:lnTo>
                    <a:pt x="128" y="392"/>
                  </a:lnTo>
                  <a:lnTo>
                    <a:pt x="130" y="392"/>
                  </a:lnTo>
                  <a:lnTo>
                    <a:pt x="130" y="390"/>
                  </a:lnTo>
                  <a:lnTo>
                    <a:pt x="132" y="390"/>
                  </a:lnTo>
                  <a:lnTo>
                    <a:pt x="132" y="388"/>
                  </a:lnTo>
                  <a:lnTo>
                    <a:pt x="132" y="386"/>
                  </a:lnTo>
                  <a:lnTo>
                    <a:pt x="132" y="388"/>
                  </a:lnTo>
                  <a:lnTo>
                    <a:pt x="133" y="388"/>
                  </a:lnTo>
                  <a:lnTo>
                    <a:pt x="135" y="388"/>
                  </a:lnTo>
                  <a:lnTo>
                    <a:pt x="135" y="386"/>
                  </a:lnTo>
                  <a:lnTo>
                    <a:pt x="137" y="386"/>
                  </a:lnTo>
                  <a:lnTo>
                    <a:pt x="137" y="385"/>
                  </a:lnTo>
                  <a:lnTo>
                    <a:pt x="137" y="383"/>
                  </a:lnTo>
                  <a:lnTo>
                    <a:pt x="139" y="383"/>
                  </a:lnTo>
                  <a:lnTo>
                    <a:pt x="139" y="381"/>
                  </a:lnTo>
                  <a:lnTo>
                    <a:pt x="137" y="381"/>
                  </a:lnTo>
                  <a:lnTo>
                    <a:pt x="137" y="379"/>
                  </a:lnTo>
                  <a:lnTo>
                    <a:pt x="139" y="377"/>
                  </a:lnTo>
                  <a:lnTo>
                    <a:pt x="141" y="377"/>
                  </a:lnTo>
                  <a:lnTo>
                    <a:pt x="141" y="375"/>
                  </a:lnTo>
                  <a:lnTo>
                    <a:pt x="139" y="375"/>
                  </a:lnTo>
                  <a:lnTo>
                    <a:pt x="137" y="375"/>
                  </a:lnTo>
                  <a:lnTo>
                    <a:pt x="135" y="375"/>
                  </a:lnTo>
                  <a:lnTo>
                    <a:pt x="135" y="373"/>
                  </a:lnTo>
                  <a:lnTo>
                    <a:pt x="137" y="373"/>
                  </a:lnTo>
                  <a:lnTo>
                    <a:pt x="137" y="372"/>
                  </a:lnTo>
                  <a:lnTo>
                    <a:pt x="137" y="370"/>
                  </a:lnTo>
                  <a:lnTo>
                    <a:pt x="137" y="368"/>
                  </a:lnTo>
                  <a:lnTo>
                    <a:pt x="137" y="366"/>
                  </a:lnTo>
                  <a:lnTo>
                    <a:pt x="137" y="364"/>
                  </a:lnTo>
                  <a:lnTo>
                    <a:pt x="139" y="364"/>
                  </a:lnTo>
                  <a:lnTo>
                    <a:pt x="139" y="362"/>
                  </a:lnTo>
                  <a:lnTo>
                    <a:pt x="141" y="361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43" y="361"/>
                  </a:lnTo>
                  <a:lnTo>
                    <a:pt x="143" y="359"/>
                  </a:lnTo>
                  <a:lnTo>
                    <a:pt x="143" y="357"/>
                  </a:lnTo>
                  <a:lnTo>
                    <a:pt x="141" y="357"/>
                  </a:lnTo>
                  <a:lnTo>
                    <a:pt x="141" y="355"/>
                  </a:lnTo>
                  <a:lnTo>
                    <a:pt x="139" y="355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3" y="349"/>
                  </a:lnTo>
                  <a:lnTo>
                    <a:pt x="144" y="349"/>
                  </a:lnTo>
                  <a:lnTo>
                    <a:pt x="146" y="349"/>
                  </a:lnTo>
                  <a:lnTo>
                    <a:pt x="146" y="348"/>
                  </a:lnTo>
                  <a:lnTo>
                    <a:pt x="148" y="348"/>
                  </a:lnTo>
                  <a:lnTo>
                    <a:pt x="148" y="346"/>
                  </a:lnTo>
                  <a:lnTo>
                    <a:pt x="148" y="344"/>
                  </a:lnTo>
                  <a:lnTo>
                    <a:pt x="148" y="342"/>
                  </a:lnTo>
                  <a:lnTo>
                    <a:pt x="146" y="342"/>
                  </a:lnTo>
                  <a:lnTo>
                    <a:pt x="144" y="342"/>
                  </a:lnTo>
                  <a:lnTo>
                    <a:pt x="144" y="340"/>
                  </a:lnTo>
                  <a:lnTo>
                    <a:pt x="143" y="340"/>
                  </a:lnTo>
                  <a:lnTo>
                    <a:pt x="143" y="338"/>
                  </a:lnTo>
                  <a:lnTo>
                    <a:pt x="141" y="338"/>
                  </a:lnTo>
                  <a:lnTo>
                    <a:pt x="139" y="338"/>
                  </a:lnTo>
                  <a:lnTo>
                    <a:pt x="137" y="338"/>
                  </a:lnTo>
                  <a:lnTo>
                    <a:pt x="135" y="338"/>
                  </a:lnTo>
                  <a:lnTo>
                    <a:pt x="133" y="338"/>
                  </a:lnTo>
                  <a:lnTo>
                    <a:pt x="132" y="338"/>
                  </a:lnTo>
                  <a:lnTo>
                    <a:pt x="130" y="338"/>
                  </a:lnTo>
                  <a:lnTo>
                    <a:pt x="130" y="337"/>
                  </a:lnTo>
                  <a:lnTo>
                    <a:pt x="130" y="338"/>
                  </a:lnTo>
                  <a:lnTo>
                    <a:pt x="128" y="338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7"/>
                  </a:lnTo>
                  <a:lnTo>
                    <a:pt x="120" y="338"/>
                  </a:lnTo>
                  <a:lnTo>
                    <a:pt x="119" y="338"/>
                  </a:lnTo>
                  <a:lnTo>
                    <a:pt x="117" y="338"/>
                  </a:lnTo>
                  <a:lnTo>
                    <a:pt x="117" y="340"/>
                  </a:lnTo>
                  <a:lnTo>
                    <a:pt x="117" y="342"/>
                  </a:lnTo>
                  <a:lnTo>
                    <a:pt x="117" y="344"/>
                  </a:lnTo>
                  <a:lnTo>
                    <a:pt x="117" y="346"/>
                  </a:lnTo>
                  <a:lnTo>
                    <a:pt x="117" y="348"/>
                  </a:lnTo>
                  <a:lnTo>
                    <a:pt x="115" y="348"/>
                  </a:lnTo>
                  <a:lnTo>
                    <a:pt x="113" y="348"/>
                  </a:lnTo>
                  <a:lnTo>
                    <a:pt x="111" y="348"/>
                  </a:lnTo>
                  <a:lnTo>
                    <a:pt x="109" y="348"/>
                  </a:lnTo>
                  <a:lnTo>
                    <a:pt x="109" y="346"/>
                  </a:lnTo>
                  <a:lnTo>
                    <a:pt x="111" y="346"/>
                  </a:lnTo>
                  <a:lnTo>
                    <a:pt x="111" y="344"/>
                  </a:lnTo>
                  <a:lnTo>
                    <a:pt x="109" y="342"/>
                  </a:lnTo>
                  <a:lnTo>
                    <a:pt x="109" y="340"/>
                  </a:lnTo>
                  <a:lnTo>
                    <a:pt x="109" y="338"/>
                  </a:lnTo>
                  <a:lnTo>
                    <a:pt x="111" y="338"/>
                  </a:lnTo>
                  <a:lnTo>
                    <a:pt x="109" y="338"/>
                  </a:lnTo>
                  <a:lnTo>
                    <a:pt x="109" y="337"/>
                  </a:lnTo>
                  <a:lnTo>
                    <a:pt x="109" y="338"/>
                  </a:lnTo>
                  <a:lnTo>
                    <a:pt x="108" y="338"/>
                  </a:lnTo>
                  <a:lnTo>
                    <a:pt x="108" y="337"/>
                  </a:lnTo>
                  <a:lnTo>
                    <a:pt x="106" y="337"/>
                  </a:lnTo>
                  <a:lnTo>
                    <a:pt x="104" y="337"/>
                  </a:lnTo>
                  <a:lnTo>
                    <a:pt x="102" y="337"/>
                  </a:lnTo>
                  <a:lnTo>
                    <a:pt x="100" y="337"/>
                  </a:lnTo>
                  <a:lnTo>
                    <a:pt x="100" y="335"/>
                  </a:lnTo>
                  <a:lnTo>
                    <a:pt x="98" y="337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5" y="335"/>
                  </a:lnTo>
                  <a:lnTo>
                    <a:pt x="93" y="335"/>
                  </a:lnTo>
                  <a:lnTo>
                    <a:pt x="93" y="333"/>
                  </a:lnTo>
                  <a:lnTo>
                    <a:pt x="91" y="333"/>
                  </a:lnTo>
                  <a:lnTo>
                    <a:pt x="91" y="331"/>
                  </a:lnTo>
                  <a:lnTo>
                    <a:pt x="89" y="331"/>
                  </a:lnTo>
                  <a:lnTo>
                    <a:pt x="91" y="331"/>
                  </a:lnTo>
                  <a:lnTo>
                    <a:pt x="89" y="329"/>
                  </a:lnTo>
                  <a:lnTo>
                    <a:pt x="89" y="327"/>
                  </a:lnTo>
                  <a:lnTo>
                    <a:pt x="89" y="325"/>
                  </a:lnTo>
                  <a:lnTo>
                    <a:pt x="91" y="325"/>
                  </a:lnTo>
                  <a:lnTo>
                    <a:pt x="91" y="324"/>
                  </a:lnTo>
                  <a:lnTo>
                    <a:pt x="89" y="324"/>
                  </a:lnTo>
                  <a:lnTo>
                    <a:pt x="89" y="322"/>
                  </a:lnTo>
                  <a:lnTo>
                    <a:pt x="89" y="320"/>
                  </a:lnTo>
                  <a:lnTo>
                    <a:pt x="87" y="320"/>
                  </a:lnTo>
                  <a:lnTo>
                    <a:pt x="85" y="318"/>
                  </a:lnTo>
                  <a:lnTo>
                    <a:pt x="87" y="316"/>
                  </a:lnTo>
                  <a:lnTo>
                    <a:pt x="89" y="316"/>
                  </a:lnTo>
                  <a:lnTo>
                    <a:pt x="87" y="316"/>
                  </a:lnTo>
                  <a:lnTo>
                    <a:pt x="89" y="316"/>
                  </a:lnTo>
                  <a:lnTo>
                    <a:pt x="89" y="314"/>
                  </a:lnTo>
                  <a:lnTo>
                    <a:pt x="87" y="314"/>
                  </a:lnTo>
                  <a:lnTo>
                    <a:pt x="87" y="313"/>
                  </a:lnTo>
                  <a:lnTo>
                    <a:pt x="85" y="313"/>
                  </a:lnTo>
                  <a:lnTo>
                    <a:pt x="85" y="314"/>
                  </a:lnTo>
                  <a:lnTo>
                    <a:pt x="84" y="313"/>
                  </a:lnTo>
                  <a:lnTo>
                    <a:pt x="84" y="314"/>
                  </a:lnTo>
                  <a:lnTo>
                    <a:pt x="82" y="314"/>
                  </a:lnTo>
                  <a:lnTo>
                    <a:pt x="80" y="314"/>
                  </a:lnTo>
                  <a:lnTo>
                    <a:pt x="80" y="313"/>
                  </a:lnTo>
                  <a:lnTo>
                    <a:pt x="82" y="313"/>
                  </a:lnTo>
                  <a:lnTo>
                    <a:pt x="80" y="313"/>
                  </a:lnTo>
                  <a:lnTo>
                    <a:pt x="78" y="313"/>
                  </a:lnTo>
                  <a:lnTo>
                    <a:pt x="78" y="311"/>
                  </a:lnTo>
                  <a:lnTo>
                    <a:pt x="80" y="311"/>
                  </a:lnTo>
                  <a:lnTo>
                    <a:pt x="78" y="311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6" y="305"/>
                  </a:lnTo>
                  <a:lnTo>
                    <a:pt x="76" y="303"/>
                  </a:lnTo>
                  <a:lnTo>
                    <a:pt x="74" y="303"/>
                  </a:lnTo>
                  <a:lnTo>
                    <a:pt x="74" y="305"/>
                  </a:lnTo>
                  <a:lnTo>
                    <a:pt x="72" y="305"/>
                  </a:lnTo>
                  <a:lnTo>
                    <a:pt x="72" y="307"/>
                  </a:lnTo>
                  <a:lnTo>
                    <a:pt x="71" y="307"/>
                  </a:lnTo>
                  <a:lnTo>
                    <a:pt x="69" y="307"/>
                  </a:lnTo>
                  <a:lnTo>
                    <a:pt x="67" y="307"/>
                  </a:lnTo>
                  <a:lnTo>
                    <a:pt x="67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61" y="305"/>
                  </a:lnTo>
                  <a:lnTo>
                    <a:pt x="61" y="303"/>
                  </a:lnTo>
                  <a:lnTo>
                    <a:pt x="60" y="303"/>
                  </a:lnTo>
                  <a:lnTo>
                    <a:pt x="58" y="303"/>
                  </a:lnTo>
                  <a:lnTo>
                    <a:pt x="58" y="301"/>
                  </a:lnTo>
                  <a:lnTo>
                    <a:pt x="58" y="303"/>
                  </a:lnTo>
                  <a:lnTo>
                    <a:pt x="56" y="303"/>
                  </a:lnTo>
                  <a:lnTo>
                    <a:pt x="56" y="301"/>
                  </a:lnTo>
                  <a:lnTo>
                    <a:pt x="54" y="301"/>
                  </a:lnTo>
                  <a:lnTo>
                    <a:pt x="54" y="300"/>
                  </a:lnTo>
                  <a:lnTo>
                    <a:pt x="52" y="300"/>
                  </a:lnTo>
                  <a:lnTo>
                    <a:pt x="54" y="300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6" y="296"/>
                  </a:lnTo>
                  <a:lnTo>
                    <a:pt x="54" y="296"/>
                  </a:lnTo>
                  <a:lnTo>
                    <a:pt x="52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0" y="290"/>
                  </a:lnTo>
                  <a:lnTo>
                    <a:pt x="48" y="290"/>
                  </a:lnTo>
                  <a:lnTo>
                    <a:pt x="48" y="289"/>
                  </a:lnTo>
                  <a:lnTo>
                    <a:pt x="47" y="289"/>
                  </a:lnTo>
                  <a:lnTo>
                    <a:pt x="45" y="289"/>
                  </a:lnTo>
                  <a:lnTo>
                    <a:pt x="45" y="290"/>
                  </a:lnTo>
                  <a:lnTo>
                    <a:pt x="43" y="290"/>
                  </a:lnTo>
                  <a:lnTo>
                    <a:pt x="41" y="290"/>
                  </a:lnTo>
                  <a:lnTo>
                    <a:pt x="41" y="292"/>
                  </a:lnTo>
                  <a:lnTo>
                    <a:pt x="39" y="292"/>
                  </a:lnTo>
                  <a:lnTo>
                    <a:pt x="37" y="292"/>
                  </a:lnTo>
                  <a:lnTo>
                    <a:pt x="37" y="290"/>
                  </a:lnTo>
                  <a:lnTo>
                    <a:pt x="35" y="290"/>
                  </a:lnTo>
                  <a:lnTo>
                    <a:pt x="35" y="289"/>
                  </a:lnTo>
                  <a:lnTo>
                    <a:pt x="34" y="289"/>
                  </a:lnTo>
                  <a:lnTo>
                    <a:pt x="34" y="290"/>
                  </a:lnTo>
                  <a:lnTo>
                    <a:pt x="34" y="289"/>
                  </a:lnTo>
                  <a:lnTo>
                    <a:pt x="34" y="287"/>
                  </a:lnTo>
                  <a:lnTo>
                    <a:pt x="32" y="285"/>
                  </a:lnTo>
                  <a:lnTo>
                    <a:pt x="32" y="283"/>
                  </a:lnTo>
                  <a:lnTo>
                    <a:pt x="30" y="283"/>
                  </a:lnTo>
                  <a:lnTo>
                    <a:pt x="30" y="281"/>
                  </a:lnTo>
                  <a:lnTo>
                    <a:pt x="28" y="281"/>
                  </a:lnTo>
                  <a:lnTo>
                    <a:pt x="28" y="279"/>
                  </a:lnTo>
                  <a:lnTo>
                    <a:pt x="26" y="279"/>
                  </a:lnTo>
                  <a:lnTo>
                    <a:pt x="26" y="277"/>
                  </a:lnTo>
                  <a:lnTo>
                    <a:pt x="24" y="277"/>
                  </a:lnTo>
                  <a:lnTo>
                    <a:pt x="24" y="276"/>
                  </a:lnTo>
                  <a:lnTo>
                    <a:pt x="23" y="276"/>
                  </a:lnTo>
                  <a:lnTo>
                    <a:pt x="23" y="274"/>
                  </a:lnTo>
                  <a:lnTo>
                    <a:pt x="24" y="274"/>
                  </a:lnTo>
                  <a:lnTo>
                    <a:pt x="26" y="274"/>
                  </a:lnTo>
                  <a:lnTo>
                    <a:pt x="28" y="274"/>
                  </a:lnTo>
                  <a:lnTo>
                    <a:pt x="30" y="272"/>
                  </a:lnTo>
                  <a:lnTo>
                    <a:pt x="30" y="274"/>
                  </a:lnTo>
                  <a:lnTo>
                    <a:pt x="30" y="272"/>
                  </a:lnTo>
                  <a:lnTo>
                    <a:pt x="32" y="272"/>
                  </a:lnTo>
                  <a:lnTo>
                    <a:pt x="32" y="270"/>
                  </a:lnTo>
                  <a:lnTo>
                    <a:pt x="34" y="270"/>
                  </a:lnTo>
                  <a:lnTo>
                    <a:pt x="35" y="268"/>
                  </a:lnTo>
                  <a:lnTo>
                    <a:pt x="35" y="266"/>
                  </a:lnTo>
                  <a:lnTo>
                    <a:pt x="35" y="265"/>
                  </a:lnTo>
                  <a:lnTo>
                    <a:pt x="35" y="263"/>
                  </a:lnTo>
                  <a:lnTo>
                    <a:pt x="35" y="261"/>
                  </a:lnTo>
                  <a:lnTo>
                    <a:pt x="37" y="261"/>
                  </a:lnTo>
                  <a:lnTo>
                    <a:pt x="39" y="261"/>
                  </a:lnTo>
                  <a:lnTo>
                    <a:pt x="39" y="263"/>
                  </a:lnTo>
                  <a:lnTo>
                    <a:pt x="39" y="261"/>
                  </a:lnTo>
                  <a:lnTo>
                    <a:pt x="39" y="259"/>
                  </a:lnTo>
                  <a:lnTo>
                    <a:pt x="41" y="259"/>
                  </a:lnTo>
                  <a:lnTo>
                    <a:pt x="43" y="259"/>
                  </a:lnTo>
                  <a:lnTo>
                    <a:pt x="43" y="257"/>
                  </a:lnTo>
                  <a:lnTo>
                    <a:pt x="43" y="259"/>
                  </a:lnTo>
                  <a:lnTo>
                    <a:pt x="45" y="257"/>
                  </a:lnTo>
                  <a:lnTo>
                    <a:pt x="43" y="257"/>
                  </a:lnTo>
                  <a:lnTo>
                    <a:pt x="43" y="255"/>
                  </a:lnTo>
                  <a:lnTo>
                    <a:pt x="45" y="257"/>
                  </a:lnTo>
                  <a:lnTo>
                    <a:pt x="47" y="257"/>
                  </a:lnTo>
                  <a:lnTo>
                    <a:pt x="47" y="255"/>
                  </a:lnTo>
                  <a:lnTo>
                    <a:pt x="48" y="255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2" y="252"/>
                  </a:lnTo>
                  <a:lnTo>
                    <a:pt x="54" y="252"/>
                  </a:lnTo>
                  <a:lnTo>
                    <a:pt x="52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6" y="248"/>
                  </a:lnTo>
                  <a:lnTo>
                    <a:pt x="58" y="248"/>
                  </a:lnTo>
                  <a:lnTo>
                    <a:pt x="58" y="246"/>
                  </a:lnTo>
                  <a:lnTo>
                    <a:pt x="58" y="248"/>
                  </a:lnTo>
                  <a:lnTo>
                    <a:pt x="60" y="248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50"/>
                  </a:lnTo>
                  <a:lnTo>
                    <a:pt x="61" y="250"/>
                  </a:lnTo>
                  <a:lnTo>
                    <a:pt x="61" y="248"/>
                  </a:lnTo>
                  <a:lnTo>
                    <a:pt x="63" y="248"/>
                  </a:lnTo>
                  <a:lnTo>
                    <a:pt x="65" y="248"/>
                  </a:lnTo>
                  <a:lnTo>
                    <a:pt x="65" y="250"/>
                  </a:lnTo>
                  <a:lnTo>
                    <a:pt x="67" y="250"/>
                  </a:lnTo>
                  <a:lnTo>
                    <a:pt x="67" y="248"/>
                  </a:lnTo>
                  <a:lnTo>
                    <a:pt x="65" y="248"/>
                  </a:lnTo>
                  <a:lnTo>
                    <a:pt x="67" y="248"/>
                  </a:lnTo>
                  <a:lnTo>
                    <a:pt x="67" y="246"/>
                  </a:lnTo>
                  <a:lnTo>
                    <a:pt x="69" y="246"/>
                  </a:lnTo>
                  <a:lnTo>
                    <a:pt x="69" y="244"/>
                  </a:lnTo>
                  <a:lnTo>
                    <a:pt x="71" y="244"/>
                  </a:lnTo>
                  <a:lnTo>
                    <a:pt x="71" y="246"/>
                  </a:lnTo>
                  <a:lnTo>
                    <a:pt x="72" y="246"/>
                  </a:lnTo>
                  <a:lnTo>
                    <a:pt x="72" y="244"/>
                  </a:lnTo>
                  <a:lnTo>
                    <a:pt x="72" y="246"/>
                  </a:lnTo>
                  <a:lnTo>
                    <a:pt x="72" y="244"/>
                  </a:lnTo>
                  <a:lnTo>
                    <a:pt x="72" y="242"/>
                  </a:lnTo>
                  <a:lnTo>
                    <a:pt x="74" y="242"/>
                  </a:lnTo>
                  <a:lnTo>
                    <a:pt x="74" y="244"/>
                  </a:lnTo>
                  <a:lnTo>
                    <a:pt x="76" y="244"/>
                  </a:lnTo>
                  <a:lnTo>
                    <a:pt x="76" y="242"/>
                  </a:lnTo>
                  <a:lnTo>
                    <a:pt x="78" y="242"/>
                  </a:lnTo>
                  <a:lnTo>
                    <a:pt x="78" y="241"/>
                  </a:lnTo>
                  <a:lnTo>
                    <a:pt x="80" y="241"/>
                  </a:lnTo>
                  <a:lnTo>
                    <a:pt x="80" y="239"/>
                  </a:lnTo>
                  <a:lnTo>
                    <a:pt x="80" y="237"/>
                  </a:lnTo>
                  <a:lnTo>
                    <a:pt x="82" y="237"/>
                  </a:lnTo>
                  <a:lnTo>
                    <a:pt x="82" y="235"/>
                  </a:lnTo>
                  <a:lnTo>
                    <a:pt x="80" y="235"/>
                  </a:lnTo>
                  <a:lnTo>
                    <a:pt x="80" y="233"/>
                  </a:lnTo>
                  <a:lnTo>
                    <a:pt x="82" y="233"/>
                  </a:lnTo>
                  <a:lnTo>
                    <a:pt x="82" y="231"/>
                  </a:lnTo>
                  <a:lnTo>
                    <a:pt x="84" y="231"/>
                  </a:lnTo>
                  <a:lnTo>
                    <a:pt x="85" y="231"/>
                  </a:lnTo>
                  <a:lnTo>
                    <a:pt x="87" y="231"/>
                  </a:lnTo>
                  <a:lnTo>
                    <a:pt x="87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9" y="229"/>
                  </a:lnTo>
                  <a:lnTo>
                    <a:pt x="91" y="229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3" y="228"/>
                  </a:lnTo>
                  <a:lnTo>
                    <a:pt x="95" y="228"/>
                  </a:lnTo>
                  <a:lnTo>
                    <a:pt x="96" y="228"/>
                  </a:lnTo>
                  <a:lnTo>
                    <a:pt x="96" y="226"/>
                  </a:lnTo>
                  <a:lnTo>
                    <a:pt x="96" y="224"/>
                  </a:lnTo>
                  <a:lnTo>
                    <a:pt x="95" y="224"/>
                  </a:lnTo>
                  <a:lnTo>
                    <a:pt x="96" y="224"/>
                  </a:lnTo>
                  <a:lnTo>
                    <a:pt x="96" y="222"/>
                  </a:lnTo>
                  <a:lnTo>
                    <a:pt x="96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0"/>
                  </a:lnTo>
                  <a:lnTo>
                    <a:pt x="98" y="218"/>
                  </a:lnTo>
                  <a:lnTo>
                    <a:pt x="100" y="220"/>
                  </a:lnTo>
                  <a:lnTo>
                    <a:pt x="102" y="220"/>
                  </a:lnTo>
                  <a:lnTo>
                    <a:pt x="104" y="220"/>
                  </a:lnTo>
                  <a:lnTo>
                    <a:pt x="106" y="220"/>
                  </a:lnTo>
                  <a:lnTo>
                    <a:pt x="106" y="222"/>
                  </a:lnTo>
                  <a:lnTo>
                    <a:pt x="108" y="222"/>
                  </a:lnTo>
                  <a:lnTo>
                    <a:pt x="108" y="224"/>
                  </a:lnTo>
                  <a:lnTo>
                    <a:pt x="108" y="222"/>
                  </a:lnTo>
                  <a:lnTo>
                    <a:pt x="109" y="224"/>
                  </a:lnTo>
                  <a:lnTo>
                    <a:pt x="108" y="224"/>
                  </a:lnTo>
                  <a:lnTo>
                    <a:pt x="109" y="226"/>
                  </a:lnTo>
                  <a:lnTo>
                    <a:pt x="109" y="224"/>
                  </a:lnTo>
                  <a:lnTo>
                    <a:pt x="111" y="224"/>
                  </a:lnTo>
                  <a:lnTo>
                    <a:pt x="111" y="222"/>
                  </a:lnTo>
                  <a:lnTo>
                    <a:pt x="113" y="222"/>
                  </a:lnTo>
                  <a:lnTo>
                    <a:pt x="113" y="220"/>
                  </a:lnTo>
                  <a:lnTo>
                    <a:pt x="115" y="220"/>
                  </a:lnTo>
                  <a:lnTo>
                    <a:pt x="115" y="218"/>
                  </a:lnTo>
                  <a:lnTo>
                    <a:pt x="117" y="218"/>
                  </a:lnTo>
                  <a:lnTo>
                    <a:pt x="119" y="218"/>
                  </a:lnTo>
                  <a:lnTo>
                    <a:pt x="120" y="218"/>
                  </a:lnTo>
                  <a:lnTo>
                    <a:pt x="120" y="216"/>
                  </a:lnTo>
                  <a:lnTo>
                    <a:pt x="122" y="216"/>
                  </a:lnTo>
                  <a:lnTo>
                    <a:pt x="122" y="215"/>
                  </a:lnTo>
                  <a:lnTo>
                    <a:pt x="120" y="215"/>
                  </a:lnTo>
                  <a:lnTo>
                    <a:pt x="120" y="213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5" y="209"/>
                  </a:lnTo>
                  <a:lnTo>
                    <a:pt x="115" y="207"/>
                  </a:lnTo>
                  <a:lnTo>
                    <a:pt x="115" y="205"/>
                  </a:lnTo>
                  <a:lnTo>
                    <a:pt x="115" y="204"/>
                  </a:lnTo>
                  <a:lnTo>
                    <a:pt x="113" y="204"/>
                  </a:lnTo>
                  <a:lnTo>
                    <a:pt x="115" y="204"/>
                  </a:lnTo>
                  <a:lnTo>
                    <a:pt x="115" y="202"/>
                  </a:lnTo>
                  <a:lnTo>
                    <a:pt x="113" y="202"/>
                  </a:lnTo>
                  <a:lnTo>
                    <a:pt x="111" y="200"/>
                  </a:lnTo>
                  <a:lnTo>
                    <a:pt x="113" y="200"/>
                  </a:lnTo>
                  <a:lnTo>
                    <a:pt x="113" y="198"/>
                  </a:lnTo>
                  <a:lnTo>
                    <a:pt x="113" y="196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09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6" y="192"/>
                  </a:lnTo>
                  <a:lnTo>
                    <a:pt x="104" y="192"/>
                  </a:lnTo>
                  <a:lnTo>
                    <a:pt x="104" y="191"/>
                  </a:lnTo>
                  <a:lnTo>
                    <a:pt x="102" y="191"/>
                  </a:lnTo>
                  <a:lnTo>
                    <a:pt x="100" y="191"/>
                  </a:lnTo>
                  <a:lnTo>
                    <a:pt x="100" y="189"/>
                  </a:lnTo>
                  <a:lnTo>
                    <a:pt x="98" y="189"/>
                  </a:lnTo>
                  <a:lnTo>
                    <a:pt x="98" y="187"/>
                  </a:lnTo>
                  <a:lnTo>
                    <a:pt x="96" y="187"/>
                  </a:lnTo>
                  <a:lnTo>
                    <a:pt x="95" y="187"/>
                  </a:lnTo>
                  <a:lnTo>
                    <a:pt x="93" y="189"/>
                  </a:lnTo>
                  <a:lnTo>
                    <a:pt x="93" y="191"/>
                  </a:lnTo>
                  <a:lnTo>
                    <a:pt x="91" y="192"/>
                  </a:lnTo>
                  <a:lnTo>
                    <a:pt x="89" y="192"/>
                  </a:lnTo>
                  <a:lnTo>
                    <a:pt x="87" y="192"/>
                  </a:lnTo>
                  <a:lnTo>
                    <a:pt x="87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3"/>
                  </a:lnTo>
                  <a:lnTo>
                    <a:pt x="84" y="183"/>
                  </a:lnTo>
                  <a:lnTo>
                    <a:pt x="84" y="181"/>
                  </a:lnTo>
                  <a:lnTo>
                    <a:pt x="84" y="180"/>
                  </a:lnTo>
                  <a:lnTo>
                    <a:pt x="84" y="178"/>
                  </a:lnTo>
                  <a:lnTo>
                    <a:pt x="82" y="178"/>
                  </a:lnTo>
                  <a:lnTo>
                    <a:pt x="82" y="176"/>
                  </a:lnTo>
                  <a:lnTo>
                    <a:pt x="82" y="174"/>
                  </a:lnTo>
                  <a:lnTo>
                    <a:pt x="80" y="174"/>
                  </a:lnTo>
                  <a:lnTo>
                    <a:pt x="82" y="174"/>
                  </a:lnTo>
                  <a:lnTo>
                    <a:pt x="82" y="172"/>
                  </a:lnTo>
                  <a:lnTo>
                    <a:pt x="82" y="170"/>
                  </a:lnTo>
                  <a:lnTo>
                    <a:pt x="80" y="170"/>
                  </a:lnTo>
                  <a:lnTo>
                    <a:pt x="78" y="170"/>
                  </a:lnTo>
                  <a:lnTo>
                    <a:pt x="78" y="168"/>
                  </a:lnTo>
                  <a:lnTo>
                    <a:pt x="76" y="168"/>
                  </a:lnTo>
                  <a:lnTo>
                    <a:pt x="74" y="168"/>
                  </a:lnTo>
                  <a:lnTo>
                    <a:pt x="74" y="170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1" y="168"/>
                  </a:lnTo>
                  <a:lnTo>
                    <a:pt x="71" y="167"/>
                  </a:lnTo>
                  <a:lnTo>
                    <a:pt x="69" y="167"/>
                  </a:lnTo>
                  <a:lnTo>
                    <a:pt x="67" y="167"/>
                  </a:lnTo>
                  <a:lnTo>
                    <a:pt x="65" y="167"/>
                  </a:lnTo>
                  <a:lnTo>
                    <a:pt x="63" y="167"/>
                  </a:lnTo>
                  <a:lnTo>
                    <a:pt x="61" y="168"/>
                  </a:lnTo>
                  <a:lnTo>
                    <a:pt x="60" y="168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56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2" y="163"/>
                  </a:lnTo>
                  <a:lnTo>
                    <a:pt x="52" y="161"/>
                  </a:lnTo>
                  <a:lnTo>
                    <a:pt x="50" y="161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7" y="163"/>
                  </a:lnTo>
                  <a:lnTo>
                    <a:pt x="45" y="163"/>
                  </a:lnTo>
                  <a:lnTo>
                    <a:pt x="45" y="165"/>
                  </a:lnTo>
                  <a:lnTo>
                    <a:pt x="43" y="165"/>
                  </a:lnTo>
                  <a:lnTo>
                    <a:pt x="41" y="165"/>
                  </a:lnTo>
                  <a:lnTo>
                    <a:pt x="41" y="163"/>
                  </a:lnTo>
                  <a:lnTo>
                    <a:pt x="39" y="165"/>
                  </a:lnTo>
                  <a:lnTo>
                    <a:pt x="37" y="165"/>
                  </a:lnTo>
                  <a:lnTo>
                    <a:pt x="35" y="165"/>
                  </a:lnTo>
                  <a:lnTo>
                    <a:pt x="34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0" y="167"/>
                  </a:lnTo>
                  <a:lnTo>
                    <a:pt x="30" y="165"/>
                  </a:lnTo>
                  <a:lnTo>
                    <a:pt x="28" y="165"/>
                  </a:lnTo>
                  <a:lnTo>
                    <a:pt x="28" y="167"/>
                  </a:lnTo>
                  <a:lnTo>
                    <a:pt x="28" y="165"/>
                  </a:lnTo>
                  <a:lnTo>
                    <a:pt x="26" y="165"/>
                  </a:lnTo>
                  <a:lnTo>
                    <a:pt x="26" y="167"/>
                  </a:lnTo>
                  <a:lnTo>
                    <a:pt x="24" y="167"/>
                  </a:lnTo>
                  <a:lnTo>
                    <a:pt x="23" y="167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1" y="165"/>
                  </a:lnTo>
                  <a:lnTo>
                    <a:pt x="19" y="163"/>
                  </a:lnTo>
                  <a:lnTo>
                    <a:pt x="19" y="161"/>
                  </a:lnTo>
                  <a:lnTo>
                    <a:pt x="19" y="159"/>
                  </a:lnTo>
                  <a:lnTo>
                    <a:pt x="17" y="159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13" y="157"/>
                  </a:lnTo>
                  <a:lnTo>
                    <a:pt x="13" y="159"/>
                  </a:lnTo>
                  <a:lnTo>
                    <a:pt x="11" y="159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8" y="157"/>
                  </a:lnTo>
                  <a:lnTo>
                    <a:pt x="6" y="157"/>
                  </a:lnTo>
                  <a:lnTo>
                    <a:pt x="4" y="157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2" y="156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2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2" y="148"/>
                  </a:lnTo>
                  <a:lnTo>
                    <a:pt x="2" y="146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4" y="146"/>
                  </a:lnTo>
                  <a:lnTo>
                    <a:pt x="4" y="148"/>
                  </a:lnTo>
                  <a:lnTo>
                    <a:pt x="6" y="148"/>
                  </a:lnTo>
                  <a:lnTo>
                    <a:pt x="6" y="150"/>
                  </a:lnTo>
                  <a:lnTo>
                    <a:pt x="8" y="152"/>
                  </a:lnTo>
                  <a:lnTo>
                    <a:pt x="8" y="150"/>
                  </a:lnTo>
                  <a:lnTo>
                    <a:pt x="10" y="150"/>
                  </a:lnTo>
                  <a:lnTo>
                    <a:pt x="11" y="150"/>
                  </a:lnTo>
                  <a:lnTo>
                    <a:pt x="11" y="148"/>
                  </a:lnTo>
                  <a:lnTo>
                    <a:pt x="10" y="148"/>
                  </a:lnTo>
                  <a:lnTo>
                    <a:pt x="10" y="146"/>
                  </a:lnTo>
                  <a:lnTo>
                    <a:pt x="8" y="146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3"/>
                  </a:lnTo>
                  <a:lnTo>
                    <a:pt x="11" y="143"/>
                  </a:lnTo>
                  <a:lnTo>
                    <a:pt x="11" y="141"/>
                  </a:lnTo>
                  <a:lnTo>
                    <a:pt x="13" y="141"/>
                  </a:lnTo>
                  <a:lnTo>
                    <a:pt x="13" y="139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3"/>
                  </a:lnTo>
                  <a:lnTo>
                    <a:pt x="17" y="133"/>
                  </a:lnTo>
                  <a:lnTo>
                    <a:pt x="17" y="132"/>
                  </a:lnTo>
                  <a:lnTo>
                    <a:pt x="17" y="130"/>
                  </a:lnTo>
                  <a:lnTo>
                    <a:pt x="19" y="130"/>
                  </a:lnTo>
                  <a:lnTo>
                    <a:pt x="19" y="128"/>
                  </a:lnTo>
                  <a:lnTo>
                    <a:pt x="21" y="128"/>
                  </a:lnTo>
                  <a:lnTo>
                    <a:pt x="21" y="126"/>
                  </a:lnTo>
                  <a:lnTo>
                    <a:pt x="19" y="124"/>
                  </a:lnTo>
                  <a:lnTo>
                    <a:pt x="21" y="124"/>
                  </a:lnTo>
                  <a:lnTo>
                    <a:pt x="19" y="124"/>
                  </a:lnTo>
                  <a:lnTo>
                    <a:pt x="19" y="122"/>
                  </a:lnTo>
                  <a:lnTo>
                    <a:pt x="19" y="120"/>
                  </a:lnTo>
                  <a:lnTo>
                    <a:pt x="19" y="119"/>
                  </a:lnTo>
                  <a:lnTo>
                    <a:pt x="21" y="119"/>
                  </a:lnTo>
                  <a:lnTo>
                    <a:pt x="21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3" y="115"/>
                  </a:lnTo>
                  <a:lnTo>
                    <a:pt x="23" y="113"/>
                  </a:lnTo>
                  <a:lnTo>
                    <a:pt x="21" y="113"/>
                  </a:lnTo>
                  <a:lnTo>
                    <a:pt x="23" y="111"/>
                  </a:lnTo>
                  <a:lnTo>
                    <a:pt x="24" y="111"/>
                  </a:lnTo>
                  <a:lnTo>
                    <a:pt x="24" y="109"/>
                  </a:lnTo>
                  <a:lnTo>
                    <a:pt x="23" y="109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3" y="104"/>
                  </a:lnTo>
                  <a:lnTo>
                    <a:pt x="23" y="102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5" y="98"/>
                  </a:lnTo>
                  <a:lnTo>
                    <a:pt x="15" y="96"/>
                  </a:lnTo>
                  <a:lnTo>
                    <a:pt x="13" y="96"/>
                  </a:lnTo>
                  <a:lnTo>
                    <a:pt x="13" y="95"/>
                  </a:lnTo>
                  <a:lnTo>
                    <a:pt x="13" y="93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87"/>
                  </a:lnTo>
                  <a:lnTo>
                    <a:pt x="13" y="87"/>
                  </a:lnTo>
                  <a:lnTo>
                    <a:pt x="13" y="85"/>
                  </a:lnTo>
                  <a:lnTo>
                    <a:pt x="13" y="84"/>
                  </a:lnTo>
                  <a:lnTo>
                    <a:pt x="13" y="82"/>
                  </a:lnTo>
                  <a:lnTo>
                    <a:pt x="13" y="80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3" y="78"/>
                  </a:lnTo>
                  <a:lnTo>
                    <a:pt x="13" y="76"/>
                  </a:lnTo>
                  <a:lnTo>
                    <a:pt x="13" y="74"/>
                  </a:lnTo>
                  <a:lnTo>
                    <a:pt x="13" y="72"/>
                  </a:lnTo>
                  <a:lnTo>
                    <a:pt x="13" y="71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1" y="67"/>
                  </a:lnTo>
                  <a:lnTo>
                    <a:pt x="11" y="65"/>
                  </a:lnTo>
                  <a:lnTo>
                    <a:pt x="10" y="65"/>
                  </a:lnTo>
                  <a:lnTo>
                    <a:pt x="10" y="63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10" y="63"/>
                  </a:lnTo>
                  <a:lnTo>
                    <a:pt x="11" y="63"/>
                  </a:lnTo>
                  <a:lnTo>
                    <a:pt x="13" y="63"/>
                  </a:lnTo>
                  <a:lnTo>
                    <a:pt x="15" y="63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7" y="67"/>
                  </a:lnTo>
                  <a:lnTo>
                    <a:pt x="17" y="69"/>
                  </a:lnTo>
                  <a:lnTo>
                    <a:pt x="19" y="69"/>
                  </a:lnTo>
                  <a:lnTo>
                    <a:pt x="21" y="69"/>
                  </a:lnTo>
                  <a:lnTo>
                    <a:pt x="23" y="69"/>
                  </a:lnTo>
                  <a:lnTo>
                    <a:pt x="24" y="69"/>
                  </a:lnTo>
                  <a:lnTo>
                    <a:pt x="26" y="71"/>
                  </a:lnTo>
                  <a:lnTo>
                    <a:pt x="28" y="71"/>
                  </a:lnTo>
                  <a:lnTo>
                    <a:pt x="28" y="69"/>
                  </a:lnTo>
                  <a:lnTo>
                    <a:pt x="30" y="69"/>
                  </a:lnTo>
                  <a:lnTo>
                    <a:pt x="32" y="69"/>
                  </a:lnTo>
                  <a:lnTo>
                    <a:pt x="34" y="69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69"/>
                  </a:lnTo>
                  <a:lnTo>
                    <a:pt x="37" y="69"/>
                  </a:lnTo>
                  <a:lnTo>
                    <a:pt x="39" y="69"/>
                  </a:lnTo>
                  <a:lnTo>
                    <a:pt x="39" y="71"/>
                  </a:lnTo>
                  <a:lnTo>
                    <a:pt x="41" y="71"/>
                  </a:lnTo>
                  <a:lnTo>
                    <a:pt x="41" y="69"/>
                  </a:lnTo>
                  <a:lnTo>
                    <a:pt x="43" y="69"/>
                  </a:lnTo>
                  <a:lnTo>
                    <a:pt x="45" y="69"/>
                  </a:lnTo>
                  <a:lnTo>
                    <a:pt x="47" y="69"/>
                  </a:lnTo>
                  <a:lnTo>
                    <a:pt x="47" y="67"/>
                  </a:lnTo>
                  <a:lnTo>
                    <a:pt x="48" y="67"/>
                  </a:lnTo>
                  <a:lnTo>
                    <a:pt x="50" y="67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7"/>
                  </a:lnTo>
                  <a:lnTo>
                    <a:pt x="58" y="67"/>
                  </a:lnTo>
                  <a:lnTo>
                    <a:pt x="58" y="65"/>
                  </a:lnTo>
                  <a:lnTo>
                    <a:pt x="60" y="65"/>
                  </a:lnTo>
                  <a:lnTo>
                    <a:pt x="61" y="65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3" y="65"/>
                  </a:lnTo>
                  <a:lnTo>
                    <a:pt x="65" y="65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69" y="67"/>
                  </a:lnTo>
                  <a:lnTo>
                    <a:pt x="69" y="69"/>
                  </a:lnTo>
                  <a:lnTo>
                    <a:pt x="71" y="71"/>
                  </a:lnTo>
                  <a:lnTo>
                    <a:pt x="71" y="72"/>
                  </a:lnTo>
                  <a:lnTo>
                    <a:pt x="72" y="72"/>
                  </a:lnTo>
                  <a:lnTo>
                    <a:pt x="74" y="72"/>
                  </a:lnTo>
                  <a:lnTo>
                    <a:pt x="74" y="74"/>
                  </a:lnTo>
                  <a:lnTo>
                    <a:pt x="76" y="7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6"/>
                  </a:lnTo>
                  <a:lnTo>
                    <a:pt x="80" y="78"/>
                  </a:lnTo>
                  <a:lnTo>
                    <a:pt x="82" y="78"/>
                  </a:lnTo>
                  <a:lnTo>
                    <a:pt x="84" y="80"/>
                  </a:lnTo>
                  <a:lnTo>
                    <a:pt x="85" y="80"/>
                  </a:lnTo>
                  <a:lnTo>
                    <a:pt x="87" y="80"/>
                  </a:lnTo>
                  <a:lnTo>
                    <a:pt x="89" y="80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3" y="76"/>
                  </a:lnTo>
                  <a:lnTo>
                    <a:pt x="95" y="76"/>
                  </a:lnTo>
                  <a:lnTo>
                    <a:pt x="96" y="76"/>
                  </a:lnTo>
                  <a:lnTo>
                    <a:pt x="98" y="76"/>
                  </a:lnTo>
                  <a:lnTo>
                    <a:pt x="100" y="76"/>
                  </a:lnTo>
                  <a:lnTo>
                    <a:pt x="102" y="76"/>
                  </a:lnTo>
                  <a:lnTo>
                    <a:pt x="102" y="74"/>
                  </a:lnTo>
                  <a:lnTo>
                    <a:pt x="104" y="74"/>
                  </a:lnTo>
                  <a:lnTo>
                    <a:pt x="106" y="74"/>
                  </a:lnTo>
                  <a:lnTo>
                    <a:pt x="106" y="72"/>
                  </a:lnTo>
                  <a:lnTo>
                    <a:pt x="106" y="74"/>
                  </a:lnTo>
                  <a:lnTo>
                    <a:pt x="108" y="74"/>
                  </a:lnTo>
                  <a:lnTo>
                    <a:pt x="109" y="74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1" y="78"/>
                  </a:lnTo>
                  <a:lnTo>
                    <a:pt x="113" y="78"/>
                  </a:lnTo>
                  <a:lnTo>
                    <a:pt x="115" y="78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7" y="82"/>
                  </a:lnTo>
                  <a:lnTo>
                    <a:pt x="117" y="84"/>
                  </a:lnTo>
                  <a:lnTo>
                    <a:pt x="119" y="84"/>
                  </a:lnTo>
                  <a:lnTo>
                    <a:pt x="119" y="85"/>
                  </a:lnTo>
                  <a:lnTo>
                    <a:pt x="120" y="85"/>
                  </a:lnTo>
                  <a:lnTo>
                    <a:pt x="122" y="87"/>
                  </a:lnTo>
                  <a:lnTo>
                    <a:pt x="124" y="85"/>
                  </a:lnTo>
                  <a:lnTo>
                    <a:pt x="124" y="84"/>
                  </a:lnTo>
                  <a:lnTo>
                    <a:pt x="126" y="84"/>
                  </a:lnTo>
                  <a:lnTo>
                    <a:pt x="128" y="84"/>
                  </a:lnTo>
                  <a:lnTo>
                    <a:pt x="130" y="84"/>
                  </a:lnTo>
                  <a:lnTo>
                    <a:pt x="130" y="85"/>
                  </a:lnTo>
                  <a:lnTo>
                    <a:pt x="132" y="85"/>
                  </a:lnTo>
                  <a:lnTo>
                    <a:pt x="133" y="84"/>
                  </a:lnTo>
                  <a:lnTo>
                    <a:pt x="133" y="82"/>
                  </a:lnTo>
                  <a:lnTo>
                    <a:pt x="135" y="82"/>
                  </a:lnTo>
                  <a:lnTo>
                    <a:pt x="135" y="80"/>
                  </a:lnTo>
                  <a:lnTo>
                    <a:pt x="135" y="78"/>
                  </a:lnTo>
                  <a:lnTo>
                    <a:pt x="137" y="78"/>
                  </a:lnTo>
                  <a:lnTo>
                    <a:pt x="137" y="80"/>
                  </a:lnTo>
                  <a:lnTo>
                    <a:pt x="139" y="80"/>
                  </a:lnTo>
                  <a:lnTo>
                    <a:pt x="139" y="82"/>
                  </a:lnTo>
                  <a:lnTo>
                    <a:pt x="141" y="82"/>
                  </a:lnTo>
                  <a:lnTo>
                    <a:pt x="141" y="84"/>
                  </a:lnTo>
                  <a:lnTo>
                    <a:pt x="139" y="84"/>
                  </a:lnTo>
                  <a:lnTo>
                    <a:pt x="139" y="85"/>
                  </a:lnTo>
                  <a:lnTo>
                    <a:pt x="139" y="87"/>
                  </a:lnTo>
                  <a:lnTo>
                    <a:pt x="141" y="87"/>
                  </a:lnTo>
                  <a:lnTo>
                    <a:pt x="143" y="87"/>
                  </a:lnTo>
                  <a:lnTo>
                    <a:pt x="143" y="85"/>
                  </a:lnTo>
                  <a:lnTo>
                    <a:pt x="143" y="84"/>
                  </a:lnTo>
                  <a:lnTo>
                    <a:pt x="144" y="84"/>
                  </a:lnTo>
                  <a:lnTo>
                    <a:pt x="146" y="84"/>
                  </a:lnTo>
                  <a:lnTo>
                    <a:pt x="148" y="84"/>
                  </a:lnTo>
                  <a:lnTo>
                    <a:pt x="150" y="84"/>
                  </a:lnTo>
                  <a:lnTo>
                    <a:pt x="152" y="84"/>
                  </a:lnTo>
                  <a:lnTo>
                    <a:pt x="152" y="85"/>
                  </a:lnTo>
                  <a:lnTo>
                    <a:pt x="154" y="85"/>
                  </a:lnTo>
                  <a:lnTo>
                    <a:pt x="154" y="84"/>
                  </a:lnTo>
                  <a:lnTo>
                    <a:pt x="156" y="84"/>
                  </a:lnTo>
                  <a:lnTo>
                    <a:pt x="157" y="84"/>
                  </a:lnTo>
                  <a:lnTo>
                    <a:pt x="159" y="84"/>
                  </a:lnTo>
                  <a:lnTo>
                    <a:pt x="161" y="84"/>
                  </a:lnTo>
                  <a:lnTo>
                    <a:pt x="163" y="84"/>
                  </a:lnTo>
                  <a:lnTo>
                    <a:pt x="165" y="84"/>
                  </a:lnTo>
                  <a:lnTo>
                    <a:pt x="165" y="85"/>
                  </a:lnTo>
                  <a:lnTo>
                    <a:pt x="165" y="84"/>
                  </a:lnTo>
                  <a:lnTo>
                    <a:pt x="167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70" y="82"/>
                  </a:lnTo>
                  <a:lnTo>
                    <a:pt x="170" y="80"/>
                  </a:lnTo>
                  <a:lnTo>
                    <a:pt x="172" y="80"/>
                  </a:lnTo>
                  <a:lnTo>
                    <a:pt x="172" y="82"/>
                  </a:lnTo>
                  <a:lnTo>
                    <a:pt x="174" y="82"/>
                  </a:lnTo>
                  <a:lnTo>
                    <a:pt x="176" y="82"/>
                  </a:lnTo>
                  <a:lnTo>
                    <a:pt x="176" y="84"/>
                  </a:lnTo>
                  <a:lnTo>
                    <a:pt x="178" y="84"/>
                  </a:lnTo>
                  <a:lnTo>
                    <a:pt x="180" y="84"/>
                  </a:lnTo>
                  <a:lnTo>
                    <a:pt x="181" y="84"/>
                  </a:lnTo>
                  <a:lnTo>
                    <a:pt x="183" y="82"/>
                  </a:lnTo>
                  <a:lnTo>
                    <a:pt x="183" y="84"/>
                  </a:lnTo>
                  <a:lnTo>
                    <a:pt x="183" y="85"/>
                  </a:lnTo>
                  <a:lnTo>
                    <a:pt x="183" y="87"/>
                  </a:lnTo>
                  <a:lnTo>
                    <a:pt x="183" y="89"/>
                  </a:lnTo>
                  <a:lnTo>
                    <a:pt x="185" y="89"/>
                  </a:lnTo>
                  <a:lnTo>
                    <a:pt x="185" y="91"/>
                  </a:lnTo>
                  <a:lnTo>
                    <a:pt x="183" y="91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9" y="91"/>
                  </a:lnTo>
                  <a:lnTo>
                    <a:pt x="191" y="91"/>
                  </a:lnTo>
                  <a:lnTo>
                    <a:pt x="192" y="91"/>
                  </a:lnTo>
                  <a:lnTo>
                    <a:pt x="192" y="89"/>
                  </a:lnTo>
                  <a:lnTo>
                    <a:pt x="194" y="89"/>
                  </a:lnTo>
                  <a:lnTo>
                    <a:pt x="196" y="89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8" y="85"/>
                  </a:lnTo>
                  <a:lnTo>
                    <a:pt x="198" y="84"/>
                  </a:lnTo>
                  <a:lnTo>
                    <a:pt x="200" y="84"/>
                  </a:lnTo>
                  <a:lnTo>
                    <a:pt x="200" y="82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5" y="82"/>
                  </a:lnTo>
                  <a:lnTo>
                    <a:pt x="207" y="82"/>
                  </a:lnTo>
                  <a:lnTo>
                    <a:pt x="207" y="84"/>
                  </a:lnTo>
                  <a:lnTo>
                    <a:pt x="209" y="84"/>
                  </a:lnTo>
                  <a:lnTo>
                    <a:pt x="211" y="84"/>
                  </a:lnTo>
                  <a:lnTo>
                    <a:pt x="213" y="84"/>
                  </a:lnTo>
                  <a:lnTo>
                    <a:pt x="213" y="82"/>
                  </a:lnTo>
                  <a:lnTo>
                    <a:pt x="215" y="80"/>
                  </a:lnTo>
                  <a:lnTo>
                    <a:pt x="215" y="78"/>
                  </a:lnTo>
                  <a:lnTo>
                    <a:pt x="215" y="76"/>
                  </a:lnTo>
                  <a:lnTo>
                    <a:pt x="213" y="76"/>
                  </a:lnTo>
                  <a:lnTo>
                    <a:pt x="213" y="74"/>
                  </a:lnTo>
                  <a:lnTo>
                    <a:pt x="215" y="74"/>
                  </a:lnTo>
                  <a:lnTo>
                    <a:pt x="215" y="72"/>
                  </a:lnTo>
                  <a:lnTo>
                    <a:pt x="213" y="72"/>
                  </a:lnTo>
                  <a:lnTo>
                    <a:pt x="213" y="71"/>
                  </a:lnTo>
                  <a:lnTo>
                    <a:pt x="213" y="69"/>
                  </a:lnTo>
                  <a:lnTo>
                    <a:pt x="215" y="67"/>
                  </a:lnTo>
                  <a:lnTo>
                    <a:pt x="215" y="65"/>
                  </a:lnTo>
                  <a:lnTo>
                    <a:pt x="215" y="63"/>
                  </a:lnTo>
                  <a:lnTo>
                    <a:pt x="216" y="63"/>
                  </a:lnTo>
                  <a:lnTo>
                    <a:pt x="216" y="61"/>
                  </a:lnTo>
                  <a:lnTo>
                    <a:pt x="218" y="61"/>
                  </a:lnTo>
                  <a:lnTo>
                    <a:pt x="220" y="61"/>
                  </a:lnTo>
                  <a:lnTo>
                    <a:pt x="220" y="63"/>
                  </a:lnTo>
                  <a:lnTo>
                    <a:pt x="222" y="63"/>
                  </a:lnTo>
                  <a:lnTo>
                    <a:pt x="222" y="65"/>
                  </a:lnTo>
                  <a:lnTo>
                    <a:pt x="224" y="65"/>
                  </a:lnTo>
                  <a:lnTo>
                    <a:pt x="226" y="65"/>
                  </a:lnTo>
                  <a:lnTo>
                    <a:pt x="228" y="65"/>
                  </a:lnTo>
                  <a:lnTo>
                    <a:pt x="226" y="65"/>
                  </a:lnTo>
                  <a:lnTo>
                    <a:pt x="226" y="63"/>
                  </a:lnTo>
                  <a:lnTo>
                    <a:pt x="224" y="63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6" y="58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8" y="52"/>
                  </a:lnTo>
                  <a:lnTo>
                    <a:pt x="228" y="50"/>
                  </a:lnTo>
                  <a:lnTo>
                    <a:pt x="228" y="48"/>
                  </a:lnTo>
                  <a:lnTo>
                    <a:pt x="229" y="48"/>
                  </a:lnTo>
                  <a:lnTo>
                    <a:pt x="229" y="47"/>
                  </a:lnTo>
                  <a:lnTo>
                    <a:pt x="228" y="47"/>
                  </a:lnTo>
                  <a:lnTo>
                    <a:pt x="228" y="45"/>
                  </a:lnTo>
                  <a:lnTo>
                    <a:pt x="228" y="43"/>
                  </a:lnTo>
                  <a:lnTo>
                    <a:pt x="229" y="43"/>
                  </a:lnTo>
                  <a:lnTo>
                    <a:pt x="229" y="41"/>
                  </a:lnTo>
                  <a:lnTo>
                    <a:pt x="231" y="41"/>
                  </a:lnTo>
                  <a:lnTo>
                    <a:pt x="231" y="39"/>
                  </a:lnTo>
                  <a:lnTo>
                    <a:pt x="231" y="37"/>
                  </a:lnTo>
                  <a:lnTo>
                    <a:pt x="233" y="37"/>
                  </a:lnTo>
                  <a:lnTo>
                    <a:pt x="233" y="36"/>
                  </a:lnTo>
                  <a:lnTo>
                    <a:pt x="235" y="36"/>
                  </a:lnTo>
                  <a:lnTo>
                    <a:pt x="235" y="34"/>
                  </a:lnTo>
                  <a:lnTo>
                    <a:pt x="237" y="34"/>
                  </a:lnTo>
                  <a:lnTo>
                    <a:pt x="239" y="34"/>
                  </a:lnTo>
                  <a:lnTo>
                    <a:pt x="239" y="32"/>
                  </a:lnTo>
                  <a:lnTo>
                    <a:pt x="239" y="30"/>
                  </a:lnTo>
                  <a:lnTo>
                    <a:pt x="240" y="28"/>
                  </a:lnTo>
                  <a:lnTo>
                    <a:pt x="240" y="26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4" y="23"/>
                  </a:lnTo>
                  <a:lnTo>
                    <a:pt x="242" y="23"/>
                  </a:lnTo>
                  <a:lnTo>
                    <a:pt x="242" y="21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6" y="19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5" y="13"/>
                  </a:lnTo>
                  <a:lnTo>
                    <a:pt x="255" y="12"/>
                  </a:lnTo>
                  <a:lnTo>
                    <a:pt x="255" y="10"/>
                  </a:lnTo>
                  <a:lnTo>
                    <a:pt x="255" y="8"/>
                  </a:lnTo>
                  <a:lnTo>
                    <a:pt x="255" y="6"/>
                  </a:lnTo>
                  <a:lnTo>
                    <a:pt x="257" y="6"/>
                  </a:lnTo>
                  <a:lnTo>
                    <a:pt x="257" y="4"/>
                  </a:lnTo>
                  <a:lnTo>
                    <a:pt x="259" y="4"/>
                  </a:lnTo>
                  <a:lnTo>
                    <a:pt x="259" y="6"/>
                  </a:lnTo>
                  <a:lnTo>
                    <a:pt x="261" y="4"/>
                  </a:lnTo>
                  <a:lnTo>
                    <a:pt x="261" y="6"/>
                  </a:lnTo>
                  <a:lnTo>
                    <a:pt x="261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8" y="6"/>
                  </a:lnTo>
                  <a:lnTo>
                    <a:pt x="270" y="6"/>
                  </a:lnTo>
                  <a:lnTo>
                    <a:pt x="272" y="6"/>
                  </a:lnTo>
                  <a:lnTo>
                    <a:pt x="274" y="6"/>
                  </a:lnTo>
                  <a:lnTo>
                    <a:pt x="276" y="6"/>
                  </a:lnTo>
                  <a:lnTo>
                    <a:pt x="276" y="4"/>
                  </a:lnTo>
                  <a:lnTo>
                    <a:pt x="277" y="4"/>
                  </a:lnTo>
                  <a:lnTo>
                    <a:pt x="277" y="2"/>
                  </a:lnTo>
                  <a:lnTo>
                    <a:pt x="279" y="2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5" y="0"/>
                  </a:lnTo>
                  <a:close/>
                  <a:moveTo>
                    <a:pt x="292" y="135"/>
                  </a:moveTo>
                  <a:lnTo>
                    <a:pt x="292" y="137"/>
                  </a:lnTo>
                  <a:lnTo>
                    <a:pt x="292" y="13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4" name="Freeform 88"/>
            <p:cNvSpPr>
              <a:spLocks/>
            </p:cNvSpPr>
            <p:nvPr/>
          </p:nvSpPr>
          <p:spPr bwMode="auto">
            <a:xfrm>
              <a:off x="2826" y="2264"/>
              <a:ext cx="175" cy="850"/>
            </a:xfrm>
            <a:custGeom>
              <a:avLst/>
              <a:gdLst>
                <a:gd name="T0" fmla="*/ 59 w 175"/>
                <a:gd name="T1" fmla="*/ 17 h 850"/>
                <a:gd name="T2" fmla="*/ 72 w 175"/>
                <a:gd name="T3" fmla="*/ 10 h 850"/>
                <a:gd name="T4" fmla="*/ 94 w 175"/>
                <a:gd name="T5" fmla="*/ 15 h 850"/>
                <a:gd name="T6" fmla="*/ 112 w 175"/>
                <a:gd name="T7" fmla="*/ 17 h 850"/>
                <a:gd name="T8" fmla="*/ 124 w 175"/>
                <a:gd name="T9" fmla="*/ 39 h 850"/>
                <a:gd name="T10" fmla="*/ 136 w 175"/>
                <a:gd name="T11" fmla="*/ 54 h 850"/>
                <a:gd name="T12" fmla="*/ 155 w 175"/>
                <a:gd name="T13" fmla="*/ 56 h 850"/>
                <a:gd name="T14" fmla="*/ 170 w 175"/>
                <a:gd name="T15" fmla="*/ 58 h 850"/>
                <a:gd name="T16" fmla="*/ 170 w 175"/>
                <a:gd name="T17" fmla="*/ 82 h 850"/>
                <a:gd name="T18" fmla="*/ 168 w 175"/>
                <a:gd name="T19" fmla="*/ 109 h 850"/>
                <a:gd name="T20" fmla="*/ 172 w 175"/>
                <a:gd name="T21" fmla="*/ 133 h 850"/>
                <a:gd name="T22" fmla="*/ 170 w 175"/>
                <a:gd name="T23" fmla="*/ 161 h 850"/>
                <a:gd name="T24" fmla="*/ 160 w 175"/>
                <a:gd name="T25" fmla="*/ 185 h 850"/>
                <a:gd name="T26" fmla="*/ 164 w 175"/>
                <a:gd name="T27" fmla="*/ 205 h 850"/>
                <a:gd name="T28" fmla="*/ 168 w 175"/>
                <a:gd name="T29" fmla="*/ 218 h 850"/>
                <a:gd name="T30" fmla="*/ 172 w 175"/>
                <a:gd name="T31" fmla="*/ 235 h 850"/>
                <a:gd name="T32" fmla="*/ 173 w 175"/>
                <a:gd name="T33" fmla="*/ 261 h 850"/>
                <a:gd name="T34" fmla="*/ 159 w 175"/>
                <a:gd name="T35" fmla="*/ 274 h 850"/>
                <a:gd name="T36" fmla="*/ 160 w 175"/>
                <a:gd name="T37" fmla="*/ 300 h 850"/>
                <a:gd name="T38" fmla="*/ 148 w 175"/>
                <a:gd name="T39" fmla="*/ 314 h 850"/>
                <a:gd name="T40" fmla="*/ 149 w 175"/>
                <a:gd name="T41" fmla="*/ 327 h 850"/>
                <a:gd name="T42" fmla="*/ 144 w 175"/>
                <a:gd name="T43" fmla="*/ 338 h 850"/>
                <a:gd name="T44" fmla="*/ 144 w 175"/>
                <a:gd name="T45" fmla="*/ 359 h 850"/>
                <a:gd name="T46" fmla="*/ 151 w 175"/>
                <a:gd name="T47" fmla="*/ 373 h 850"/>
                <a:gd name="T48" fmla="*/ 151 w 175"/>
                <a:gd name="T49" fmla="*/ 390 h 850"/>
                <a:gd name="T50" fmla="*/ 157 w 175"/>
                <a:gd name="T51" fmla="*/ 405 h 850"/>
                <a:gd name="T52" fmla="*/ 136 w 175"/>
                <a:gd name="T53" fmla="*/ 405 h 850"/>
                <a:gd name="T54" fmla="*/ 122 w 175"/>
                <a:gd name="T55" fmla="*/ 412 h 850"/>
                <a:gd name="T56" fmla="*/ 100 w 175"/>
                <a:gd name="T57" fmla="*/ 414 h 850"/>
                <a:gd name="T58" fmla="*/ 109 w 175"/>
                <a:gd name="T59" fmla="*/ 429 h 850"/>
                <a:gd name="T60" fmla="*/ 122 w 175"/>
                <a:gd name="T61" fmla="*/ 449 h 850"/>
                <a:gd name="T62" fmla="*/ 105 w 175"/>
                <a:gd name="T63" fmla="*/ 457 h 850"/>
                <a:gd name="T64" fmla="*/ 107 w 175"/>
                <a:gd name="T65" fmla="*/ 477 h 850"/>
                <a:gd name="T66" fmla="*/ 101 w 175"/>
                <a:gd name="T67" fmla="*/ 494 h 850"/>
                <a:gd name="T68" fmla="*/ 98 w 175"/>
                <a:gd name="T69" fmla="*/ 516 h 850"/>
                <a:gd name="T70" fmla="*/ 98 w 175"/>
                <a:gd name="T71" fmla="*/ 538 h 850"/>
                <a:gd name="T72" fmla="*/ 88 w 175"/>
                <a:gd name="T73" fmla="*/ 564 h 850"/>
                <a:gd name="T74" fmla="*/ 92 w 175"/>
                <a:gd name="T75" fmla="*/ 577 h 850"/>
                <a:gd name="T76" fmla="*/ 92 w 175"/>
                <a:gd name="T77" fmla="*/ 597 h 850"/>
                <a:gd name="T78" fmla="*/ 96 w 175"/>
                <a:gd name="T79" fmla="*/ 610 h 850"/>
                <a:gd name="T80" fmla="*/ 92 w 175"/>
                <a:gd name="T81" fmla="*/ 619 h 850"/>
                <a:gd name="T82" fmla="*/ 96 w 175"/>
                <a:gd name="T83" fmla="*/ 630 h 850"/>
                <a:gd name="T84" fmla="*/ 88 w 175"/>
                <a:gd name="T85" fmla="*/ 649 h 850"/>
                <a:gd name="T86" fmla="*/ 74 w 175"/>
                <a:gd name="T87" fmla="*/ 647 h 850"/>
                <a:gd name="T88" fmla="*/ 53 w 175"/>
                <a:gd name="T89" fmla="*/ 645 h 850"/>
                <a:gd name="T90" fmla="*/ 46 w 175"/>
                <a:gd name="T91" fmla="*/ 662 h 850"/>
                <a:gd name="T92" fmla="*/ 33 w 175"/>
                <a:gd name="T93" fmla="*/ 680 h 850"/>
                <a:gd name="T94" fmla="*/ 37 w 175"/>
                <a:gd name="T95" fmla="*/ 698 h 850"/>
                <a:gd name="T96" fmla="*/ 31 w 175"/>
                <a:gd name="T97" fmla="*/ 711 h 850"/>
                <a:gd name="T98" fmla="*/ 16 w 175"/>
                <a:gd name="T99" fmla="*/ 706 h 850"/>
                <a:gd name="T100" fmla="*/ 5 w 175"/>
                <a:gd name="T101" fmla="*/ 715 h 850"/>
                <a:gd name="T102" fmla="*/ 2 w 175"/>
                <a:gd name="T103" fmla="*/ 732 h 850"/>
                <a:gd name="T104" fmla="*/ 18 w 175"/>
                <a:gd name="T105" fmla="*/ 739 h 850"/>
                <a:gd name="T106" fmla="*/ 31 w 175"/>
                <a:gd name="T107" fmla="*/ 750 h 850"/>
                <a:gd name="T108" fmla="*/ 28 w 175"/>
                <a:gd name="T109" fmla="*/ 767 h 850"/>
                <a:gd name="T110" fmla="*/ 16 w 175"/>
                <a:gd name="T111" fmla="*/ 780 h 850"/>
                <a:gd name="T112" fmla="*/ 13 w 175"/>
                <a:gd name="T113" fmla="*/ 796 h 850"/>
                <a:gd name="T114" fmla="*/ 18 w 175"/>
                <a:gd name="T115" fmla="*/ 811 h 850"/>
                <a:gd name="T116" fmla="*/ 28 w 175"/>
                <a:gd name="T117" fmla="*/ 828 h 850"/>
                <a:gd name="T118" fmla="*/ 28 w 175"/>
                <a:gd name="T119" fmla="*/ 844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5" h="850">
                  <a:moveTo>
                    <a:pt x="48" y="0"/>
                  </a:moveTo>
                  <a:lnTo>
                    <a:pt x="50" y="2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52" y="4"/>
                  </a:lnTo>
                  <a:lnTo>
                    <a:pt x="52" y="6"/>
                  </a:lnTo>
                  <a:lnTo>
                    <a:pt x="53" y="6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57" y="15"/>
                  </a:lnTo>
                  <a:lnTo>
                    <a:pt x="57" y="17"/>
                  </a:lnTo>
                  <a:lnTo>
                    <a:pt x="59" y="17"/>
                  </a:lnTo>
                  <a:lnTo>
                    <a:pt x="59" y="19"/>
                  </a:lnTo>
                  <a:lnTo>
                    <a:pt x="61" y="19"/>
                  </a:lnTo>
                  <a:lnTo>
                    <a:pt x="61" y="21"/>
                  </a:lnTo>
                  <a:lnTo>
                    <a:pt x="63" y="21"/>
                  </a:lnTo>
                  <a:lnTo>
                    <a:pt x="64" y="21"/>
                  </a:lnTo>
                  <a:lnTo>
                    <a:pt x="64" y="23"/>
                  </a:lnTo>
                  <a:lnTo>
                    <a:pt x="66" y="23"/>
                  </a:lnTo>
                  <a:lnTo>
                    <a:pt x="66" y="21"/>
                  </a:lnTo>
                  <a:lnTo>
                    <a:pt x="66" y="19"/>
                  </a:lnTo>
                  <a:lnTo>
                    <a:pt x="64" y="19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8" y="15"/>
                  </a:lnTo>
                  <a:lnTo>
                    <a:pt x="68" y="13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6" y="12"/>
                  </a:lnTo>
                  <a:lnTo>
                    <a:pt x="77" y="12"/>
                  </a:lnTo>
                  <a:lnTo>
                    <a:pt x="77" y="10"/>
                  </a:lnTo>
                  <a:lnTo>
                    <a:pt x="79" y="10"/>
                  </a:lnTo>
                  <a:lnTo>
                    <a:pt x="81" y="10"/>
                  </a:lnTo>
                  <a:lnTo>
                    <a:pt x="81" y="12"/>
                  </a:lnTo>
                  <a:lnTo>
                    <a:pt x="81" y="13"/>
                  </a:lnTo>
                  <a:lnTo>
                    <a:pt x="81" y="15"/>
                  </a:lnTo>
                  <a:lnTo>
                    <a:pt x="83" y="15"/>
                  </a:lnTo>
                  <a:lnTo>
                    <a:pt x="85" y="15"/>
                  </a:lnTo>
                  <a:lnTo>
                    <a:pt x="87" y="13"/>
                  </a:lnTo>
                  <a:lnTo>
                    <a:pt x="88" y="13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5"/>
                  </a:lnTo>
                  <a:lnTo>
                    <a:pt x="94" y="15"/>
                  </a:lnTo>
                  <a:lnTo>
                    <a:pt x="94" y="17"/>
                  </a:lnTo>
                  <a:lnTo>
                    <a:pt x="96" y="17"/>
                  </a:lnTo>
                  <a:lnTo>
                    <a:pt x="96" y="19"/>
                  </a:lnTo>
                  <a:lnTo>
                    <a:pt x="96" y="17"/>
                  </a:lnTo>
                  <a:lnTo>
                    <a:pt x="98" y="17"/>
                  </a:lnTo>
                  <a:lnTo>
                    <a:pt x="98" y="15"/>
                  </a:lnTo>
                  <a:lnTo>
                    <a:pt x="100" y="15"/>
                  </a:lnTo>
                  <a:lnTo>
                    <a:pt x="101" y="15"/>
                  </a:lnTo>
                  <a:lnTo>
                    <a:pt x="103" y="15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7" y="13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11" y="15"/>
                  </a:lnTo>
                  <a:lnTo>
                    <a:pt x="111" y="17"/>
                  </a:lnTo>
                  <a:lnTo>
                    <a:pt x="112" y="17"/>
                  </a:lnTo>
                  <a:lnTo>
                    <a:pt x="112" y="19"/>
                  </a:lnTo>
                  <a:lnTo>
                    <a:pt x="114" y="19"/>
                  </a:lnTo>
                  <a:lnTo>
                    <a:pt x="114" y="21"/>
                  </a:lnTo>
                  <a:lnTo>
                    <a:pt x="116" y="21"/>
                  </a:lnTo>
                  <a:lnTo>
                    <a:pt x="114" y="23"/>
                  </a:lnTo>
                  <a:lnTo>
                    <a:pt x="116" y="23"/>
                  </a:lnTo>
                  <a:lnTo>
                    <a:pt x="116" y="24"/>
                  </a:lnTo>
                  <a:lnTo>
                    <a:pt x="118" y="26"/>
                  </a:lnTo>
                  <a:lnTo>
                    <a:pt x="118" y="28"/>
                  </a:lnTo>
                  <a:lnTo>
                    <a:pt x="120" y="28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32"/>
                  </a:lnTo>
                  <a:lnTo>
                    <a:pt x="122" y="34"/>
                  </a:lnTo>
                  <a:lnTo>
                    <a:pt x="122" y="36"/>
                  </a:lnTo>
                  <a:lnTo>
                    <a:pt x="122" y="37"/>
                  </a:lnTo>
                  <a:lnTo>
                    <a:pt x="124" y="39"/>
                  </a:lnTo>
                  <a:lnTo>
                    <a:pt x="124" y="41"/>
                  </a:lnTo>
                  <a:lnTo>
                    <a:pt x="125" y="43"/>
                  </a:lnTo>
                  <a:lnTo>
                    <a:pt x="127" y="45"/>
                  </a:lnTo>
                  <a:lnTo>
                    <a:pt x="129" y="45"/>
                  </a:lnTo>
                  <a:lnTo>
                    <a:pt x="129" y="47"/>
                  </a:lnTo>
                  <a:lnTo>
                    <a:pt x="131" y="47"/>
                  </a:lnTo>
                  <a:lnTo>
                    <a:pt x="129" y="47"/>
                  </a:lnTo>
                  <a:lnTo>
                    <a:pt x="129" y="48"/>
                  </a:lnTo>
                  <a:lnTo>
                    <a:pt x="127" y="48"/>
                  </a:lnTo>
                  <a:lnTo>
                    <a:pt x="129" y="48"/>
                  </a:lnTo>
                  <a:lnTo>
                    <a:pt x="131" y="48"/>
                  </a:lnTo>
                  <a:lnTo>
                    <a:pt x="131" y="50"/>
                  </a:lnTo>
                  <a:lnTo>
                    <a:pt x="133" y="50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5" y="54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0" y="54"/>
                  </a:lnTo>
                  <a:lnTo>
                    <a:pt x="140" y="56"/>
                  </a:lnTo>
                  <a:lnTo>
                    <a:pt x="142" y="56"/>
                  </a:lnTo>
                  <a:lnTo>
                    <a:pt x="142" y="54"/>
                  </a:lnTo>
                  <a:lnTo>
                    <a:pt x="144" y="54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6"/>
                  </a:lnTo>
                  <a:lnTo>
                    <a:pt x="149" y="56"/>
                  </a:lnTo>
                  <a:lnTo>
                    <a:pt x="149" y="58"/>
                  </a:lnTo>
                  <a:lnTo>
                    <a:pt x="149" y="60"/>
                  </a:lnTo>
                  <a:lnTo>
                    <a:pt x="151" y="60"/>
                  </a:lnTo>
                  <a:lnTo>
                    <a:pt x="151" y="58"/>
                  </a:lnTo>
                  <a:lnTo>
                    <a:pt x="153" y="58"/>
                  </a:lnTo>
                  <a:lnTo>
                    <a:pt x="155" y="58"/>
                  </a:lnTo>
                  <a:lnTo>
                    <a:pt x="155" y="56"/>
                  </a:lnTo>
                  <a:lnTo>
                    <a:pt x="155" y="54"/>
                  </a:lnTo>
                  <a:lnTo>
                    <a:pt x="157" y="54"/>
                  </a:lnTo>
                  <a:lnTo>
                    <a:pt x="157" y="56"/>
                  </a:lnTo>
                  <a:lnTo>
                    <a:pt x="159" y="56"/>
                  </a:lnTo>
                  <a:lnTo>
                    <a:pt x="159" y="58"/>
                  </a:lnTo>
                  <a:lnTo>
                    <a:pt x="159" y="56"/>
                  </a:lnTo>
                  <a:lnTo>
                    <a:pt x="160" y="56"/>
                  </a:lnTo>
                  <a:lnTo>
                    <a:pt x="160" y="58"/>
                  </a:lnTo>
                  <a:lnTo>
                    <a:pt x="162" y="58"/>
                  </a:lnTo>
                  <a:lnTo>
                    <a:pt x="162" y="56"/>
                  </a:lnTo>
                  <a:lnTo>
                    <a:pt x="162" y="54"/>
                  </a:lnTo>
                  <a:lnTo>
                    <a:pt x="164" y="54"/>
                  </a:lnTo>
                  <a:lnTo>
                    <a:pt x="166" y="54"/>
                  </a:lnTo>
                  <a:lnTo>
                    <a:pt x="166" y="56"/>
                  </a:lnTo>
                  <a:lnTo>
                    <a:pt x="168" y="56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60"/>
                  </a:lnTo>
                  <a:lnTo>
                    <a:pt x="170" y="61"/>
                  </a:lnTo>
                  <a:lnTo>
                    <a:pt x="170" y="63"/>
                  </a:lnTo>
                  <a:lnTo>
                    <a:pt x="168" y="63"/>
                  </a:lnTo>
                  <a:lnTo>
                    <a:pt x="170" y="63"/>
                  </a:lnTo>
                  <a:lnTo>
                    <a:pt x="170" y="65"/>
                  </a:lnTo>
                  <a:lnTo>
                    <a:pt x="170" y="67"/>
                  </a:lnTo>
                  <a:lnTo>
                    <a:pt x="170" y="69"/>
                  </a:lnTo>
                  <a:lnTo>
                    <a:pt x="170" y="71"/>
                  </a:lnTo>
                  <a:lnTo>
                    <a:pt x="170" y="72"/>
                  </a:lnTo>
                  <a:lnTo>
                    <a:pt x="172" y="72"/>
                  </a:lnTo>
                  <a:lnTo>
                    <a:pt x="172" y="74"/>
                  </a:lnTo>
                  <a:lnTo>
                    <a:pt x="172" y="76"/>
                  </a:lnTo>
                  <a:lnTo>
                    <a:pt x="172" y="78"/>
                  </a:lnTo>
                  <a:lnTo>
                    <a:pt x="170" y="78"/>
                  </a:lnTo>
                  <a:lnTo>
                    <a:pt x="170" y="80"/>
                  </a:lnTo>
                  <a:lnTo>
                    <a:pt x="170" y="82"/>
                  </a:lnTo>
                  <a:lnTo>
                    <a:pt x="170" y="84"/>
                  </a:lnTo>
                  <a:lnTo>
                    <a:pt x="170" y="85"/>
                  </a:lnTo>
                  <a:lnTo>
                    <a:pt x="170" y="87"/>
                  </a:lnTo>
                  <a:lnTo>
                    <a:pt x="170" y="89"/>
                  </a:lnTo>
                  <a:lnTo>
                    <a:pt x="170" y="91"/>
                  </a:lnTo>
                  <a:lnTo>
                    <a:pt x="168" y="91"/>
                  </a:lnTo>
                  <a:lnTo>
                    <a:pt x="168" y="93"/>
                  </a:lnTo>
                  <a:lnTo>
                    <a:pt x="168" y="95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100"/>
                  </a:lnTo>
                  <a:lnTo>
                    <a:pt x="170" y="102"/>
                  </a:lnTo>
                  <a:lnTo>
                    <a:pt x="170" y="104"/>
                  </a:lnTo>
                  <a:lnTo>
                    <a:pt x="170" y="106"/>
                  </a:lnTo>
                  <a:lnTo>
                    <a:pt x="168" y="108"/>
                  </a:lnTo>
                  <a:lnTo>
                    <a:pt x="168" y="109"/>
                  </a:lnTo>
                  <a:lnTo>
                    <a:pt x="168" y="111"/>
                  </a:lnTo>
                  <a:lnTo>
                    <a:pt x="170" y="111"/>
                  </a:lnTo>
                  <a:lnTo>
                    <a:pt x="170" y="113"/>
                  </a:lnTo>
                  <a:lnTo>
                    <a:pt x="170" y="115"/>
                  </a:lnTo>
                  <a:lnTo>
                    <a:pt x="170" y="117"/>
                  </a:lnTo>
                  <a:lnTo>
                    <a:pt x="172" y="117"/>
                  </a:lnTo>
                  <a:lnTo>
                    <a:pt x="172" y="119"/>
                  </a:lnTo>
                  <a:lnTo>
                    <a:pt x="172" y="120"/>
                  </a:lnTo>
                  <a:lnTo>
                    <a:pt x="173" y="120"/>
                  </a:lnTo>
                  <a:lnTo>
                    <a:pt x="173" y="122"/>
                  </a:lnTo>
                  <a:lnTo>
                    <a:pt x="173" y="124"/>
                  </a:lnTo>
                  <a:lnTo>
                    <a:pt x="173" y="126"/>
                  </a:lnTo>
                  <a:lnTo>
                    <a:pt x="173" y="128"/>
                  </a:lnTo>
                  <a:lnTo>
                    <a:pt x="173" y="130"/>
                  </a:lnTo>
                  <a:lnTo>
                    <a:pt x="172" y="130"/>
                  </a:lnTo>
                  <a:lnTo>
                    <a:pt x="172" y="132"/>
                  </a:lnTo>
                  <a:lnTo>
                    <a:pt x="172" y="133"/>
                  </a:lnTo>
                  <a:lnTo>
                    <a:pt x="172" y="135"/>
                  </a:lnTo>
                  <a:lnTo>
                    <a:pt x="172" y="137"/>
                  </a:lnTo>
                  <a:lnTo>
                    <a:pt x="172" y="139"/>
                  </a:lnTo>
                  <a:lnTo>
                    <a:pt x="170" y="139"/>
                  </a:lnTo>
                  <a:lnTo>
                    <a:pt x="170" y="141"/>
                  </a:lnTo>
                  <a:lnTo>
                    <a:pt x="170" y="143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72" y="148"/>
                  </a:lnTo>
                  <a:lnTo>
                    <a:pt x="170" y="150"/>
                  </a:lnTo>
                  <a:lnTo>
                    <a:pt x="170" y="152"/>
                  </a:lnTo>
                  <a:lnTo>
                    <a:pt x="172" y="152"/>
                  </a:lnTo>
                  <a:lnTo>
                    <a:pt x="172" y="154"/>
                  </a:lnTo>
                  <a:lnTo>
                    <a:pt x="172" y="156"/>
                  </a:lnTo>
                  <a:lnTo>
                    <a:pt x="172" y="157"/>
                  </a:lnTo>
                  <a:lnTo>
                    <a:pt x="170" y="159"/>
                  </a:lnTo>
                  <a:lnTo>
                    <a:pt x="170" y="161"/>
                  </a:lnTo>
                  <a:lnTo>
                    <a:pt x="168" y="161"/>
                  </a:lnTo>
                  <a:lnTo>
                    <a:pt x="168" y="163"/>
                  </a:lnTo>
                  <a:lnTo>
                    <a:pt x="166" y="165"/>
                  </a:lnTo>
                  <a:lnTo>
                    <a:pt x="166" y="167"/>
                  </a:lnTo>
                  <a:lnTo>
                    <a:pt x="166" y="168"/>
                  </a:lnTo>
                  <a:lnTo>
                    <a:pt x="166" y="170"/>
                  </a:lnTo>
                  <a:lnTo>
                    <a:pt x="168" y="172"/>
                  </a:lnTo>
                  <a:lnTo>
                    <a:pt x="166" y="172"/>
                  </a:lnTo>
                  <a:lnTo>
                    <a:pt x="166" y="174"/>
                  </a:lnTo>
                  <a:lnTo>
                    <a:pt x="166" y="176"/>
                  </a:lnTo>
                  <a:lnTo>
                    <a:pt x="164" y="176"/>
                  </a:lnTo>
                  <a:lnTo>
                    <a:pt x="164" y="178"/>
                  </a:lnTo>
                  <a:lnTo>
                    <a:pt x="164" y="180"/>
                  </a:lnTo>
                  <a:lnTo>
                    <a:pt x="162" y="181"/>
                  </a:lnTo>
                  <a:lnTo>
                    <a:pt x="162" y="183"/>
                  </a:lnTo>
                  <a:lnTo>
                    <a:pt x="160" y="183"/>
                  </a:lnTo>
                  <a:lnTo>
                    <a:pt x="160" y="185"/>
                  </a:lnTo>
                  <a:lnTo>
                    <a:pt x="160" y="187"/>
                  </a:lnTo>
                  <a:lnTo>
                    <a:pt x="159" y="187"/>
                  </a:lnTo>
                  <a:lnTo>
                    <a:pt x="159" y="189"/>
                  </a:lnTo>
                  <a:lnTo>
                    <a:pt x="159" y="191"/>
                  </a:lnTo>
                  <a:lnTo>
                    <a:pt x="159" y="192"/>
                  </a:lnTo>
                  <a:lnTo>
                    <a:pt x="160" y="192"/>
                  </a:lnTo>
                  <a:lnTo>
                    <a:pt x="160" y="194"/>
                  </a:lnTo>
                  <a:lnTo>
                    <a:pt x="160" y="196"/>
                  </a:lnTo>
                  <a:lnTo>
                    <a:pt x="162" y="196"/>
                  </a:lnTo>
                  <a:lnTo>
                    <a:pt x="162" y="198"/>
                  </a:lnTo>
                  <a:lnTo>
                    <a:pt x="164" y="198"/>
                  </a:lnTo>
                  <a:lnTo>
                    <a:pt x="164" y="200"/>
                  </a:lnTo>
                  <a:lnTo>
                    <a:pt x="166" y="200"/>
                  </a:lnTo>
                  <a:lnTo>
                    <a:pt x="166" y="202"/>
                  </a:lnTo>
                  <a:lnTo>
                    <a:pt x="166" y="204"/>
                  </a:lnTo>
                  <a:lnTo>
                    <a:pt x="166" y="205"/>
                  </a:lnTo>
                  <a:lnTo>
                    <a:pt x="164" y="205"/>
                  </a:lnTo>
                  <a:lnTo>
                    <a:pt x="162" y="205"/>
                  </a:lnTo>
                  <a:lnTo>
                    <a:pt x="162" y="207"/>
                  </a:lnTo>
                  <a:lnTo>
                    <a:pt x="160" y="207"/>
                  </a:lnTo>
                  <a:lnTo>
                    <a:pt x="159" y="207"/>
                  </a:lnTo>
                  <a:lnTo>
                    <a:pt x="160" y="207"/>
                  </a:lnTo>
                  <a:lnTo>
                    <a:pt x="160" y="209"/>
                  </a:lnTo>
                  <a:lnTo>
                    <a:pt x="162" y="209"/>
                  </a:lnTo>
                  <a:lnTo>
                    <a:pt x="162" y="211"/>
                  </a:lnTo>
                  <a:lnTo>
                    <a:pt x="160" y="211"/>
                  </a:lnTo>
                  <a:lnTo>
                    <a:pt x="160" y="213"/>
                  </a:lnTo>
                  <a:lnTo>
                    <a:pt x="160" y="215"/>
                  </a:lnTo>
                  <a:lnTo>
                    <a:pt x="160" y="216"/>
                  </a:lnTo>
                  <a:lnTo>
                    <a:pt x="160" y="218"/>
                  </a:lnTo>
                  <a:lnTo>
                    <a:pt x="162" y="218"/>
                  </a:lnTo>
                  <a:lnTo>
                    <a:pt x="164" y="218"/>
                  </a:lnTo>
                  <a:lnTo>
                    <a:pt x="166" y="218"/>
                  </a:lnTo>
                  <a:lnTo>
                    <a:pt x="168" y="218"/>
                  </a:lnTo>
                  <a:lnTo>
                    <a:pt x="170" y="218"/>
                  </a:lnTo>
                  <a:lnTo>
                    <a:pt x="170" y="220"/>
                  </a:lnTo>
                  <a:lnTo>
                    <a:pt x="172" y="220"/>
                  </a:lnTo>
                  <a:lnTo>
                    <a:pt x="173" y="220"/>
                  </a:lnTo>
                  <a:lnTo>
                    <a:pt x="175" y="220"/>
                  </a:lnTo>
                  <a:lnTo>
                    <a:pt x="175" y="222"/>
                  </a:lnTo>
                  <a:lnTo>
                    <a:pt x="175" y="224"/>
                  </a:lnTo>
                  <a:lnTo>
                    <a:pt x="175" y="226"/>
                  </a:lnTo>
                  <a:lnTo>
                    <a:pt x="175" y="228"/>
                  </a:lnTo>
                  <a:lnTo>
                    <a:pt x="173" y="228"/>
                  </a:lnTo>
                  <a:lnTo>
                    <a:pt x="175" y="228"/>
                  </a:lnTo>
                  <a:lnTo>
                    <a:pt x="175" y="229"/>
                  </a:lnTo>
                  <a:lnTo>
                    <a:pt x="175" y="231"/>
                  </a:lnTo>
                  <a:lnTo>
                    <a:pt x="175" y="233"/>
                  </a:lnTo>
                  <a:lnTo>
                    <a:pt x="173" y="233"/>
                  </a:lnTo>
                  <a:lnTo>
                    <a:pt x="173" y="235"/>
                  </a:lnTo>
                  <a:lnTo>
                    <a:pt x="172" y="235"/>
                  </a:lnTo>
                  <a:lnTo>
                    <a:pt x="172" y="237"/>
                  </a:lnTo>
                  <a:lnTo>
                    <a:pt x="172" y="239"/>
                  </a:lnTo>
                  <a:lnTo>
                    <a:pt x="172" y="241"/>
                  </a:lnTo>
                  <a:lnTo>
                    <a:pt x="172" y="242"/>
                  </a:lnTo>
                  <a:lnTo>
                    <a:pt x="172" y="244"/>
                  </a:lnTo>
                  <a:lnTo>
                    <a:pt x="172" y="246"/>
                  </a:lnTo>
                  <a:lnTo>
                    <a:pt x="173" y="246"/>
                  </a:lnTo>
                  <a:lnTo>
                    <a:pt x="172" y="246"/>
                  </a:lnTo>
                  <a:lnTo>
                    <a:pt x="172" y="248"/>
                  </a:lnTo>
                  <a:lnTo>
                    <a:pt x="172" y="250"/>
                  </a:lnTo>
                  <a:lnTo>
                    <a:pt x="172" y="252"/>
                  </a:lnTo>
                  <a:lnTo>
                    <a:pt x="172" y="253"/>
                  </a:lnTo>
                  <a:lnTo>
                    <a:pt x="172" y="255"/>
                  </a:lnTo>
                  <a:lnTo>
                    <a:pt x="172" y="257"/>
                  </a:lnTo>
                  <a:lnTo>
                    <a:pt x="173" y="257"/>
                  </a:lnTo>
                  <a:lnTo>
                    <a:pt x="173" y="259"/>
                  </a:lnTo>
                  <a:lnTo>
                    <a:pt x="173" y="261"/>
                  </a:lnTo>
                  <a:lnTo>
                    <a:pt x="172" y="261"/>
                  </a:lnTo>
                  <a:lnTo>
                    <a:pt x="172" y="263"/>
                  </a:lnTo>
                  <a:lnTo>
                    <a:pt x="170" y="265"/>
                  </a:lnTo>
                  <a:lnTo>
                    <a:pt x="170" y="266"/>
                  </a:lnTo>
                  <a:lnTo>
                    <a:pt x="172" y="266"/>
                  </a:lnTo>
                  <a:lnTo>
                    <a:pt x="170" y="268"/>
                  </a:lnTo>
                  <a:lnTo>
                    <a:pt x="168" y="268"/>
                  </a:lnTo>
                  <a:lnTo>
                    <a:pt x="168" y="270"/>
                  </a:lnTo>
                  <a:lnTo>
                    <a:pt x="168" y="268"/>
                  </a:lnTo>
                  <a:lnTo>
                    <a:pt x="166" y="268"/>
                  </a:lnTo>
                  <a:lnTo>
                    <a:pt x="166" y="270"/>
                  </a:lnTo>
                  <a:lnTo>
                    <a:pt x="164" y="270"/>
                  </a:lnTo>
                  <a:lnTo>
                    <a:pt x="164" y="272"/>
                  </a:lnTo>
                  <a:lnTo>
                    <a:pt x="162" y="272"/>
                  </a:lnTo>
                  <a:lnTo>
                    <a:pt x="160" y="272"/>
                  </a:lnTo>
                  <a:lnTo>
                    <a:pt x="160" y="274"/>
                  </a:lnTo>
                  <a:lnTo>
                    <a:pt x="159" y="274"/>
                  </a:lnTo>
                  <a:lnTo>
                    <a:pt x="159" y="276"/>
                  </a:lnTo>
                  <a:lnTo>
                    <a:pt x="159" y="277"/>
                  </a:lnTo>
                  <a:lnTo>
                    <a:pt x="159" y="279"/>
                  </a:lnTo>
                  <a:lnTo>
                    <a:pt x="157" y="281"/>
                  </a:lnTo>
                  <a:lnTo>
                    <a:pt x="155" y="281"/>
                  </a:lnTo>
                  <a:lnTo>
                    <a:pt x="155" y="283"/>
                  </a:lnTo>
                  <a:lnTo>
                    <a:pt x="155" y="285"/>
                  </a:lnTo>
                  <a:lnTo>
                    <a:pt x="155" y="287"/>
                  </a:lnTo>
                  <a:lnTo>
                    <a:pt x="155" y="289"/>
                  </a:lnTo>
                  <a:lnTo>
                    <a:pt x="157" y="289"/>
                  </a:lnTo>
                  <a:lnTo>
                    <a:pt x="155" y="289"/>
                  </a:lnTo>
                  <a:lnTo>
                    <a:pt x="155" y="290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9" y="296"/>
                  </a:lnTo>
                  <a:lnTo>
                    <a:pt x="159" y="298"/>
                  </a:lnTo>
                  <a:lnTo>
                    <a:pt x="160" y="300"/>
                  </a:lnTo>
                  <a:lnTo>
                    <a:pt x="160" y="301"/>
                  </a:lnTo>
                  <a:lnTo>
                    <a:pt x="160" y="303"/>
                  </a:lnTo>
                  <a:lnTo>
                    <a:pt x="160" y="305"/>
                  </a:lnTo>
                  <a:lnTo>
                    <a:pt x="159" y="305"/>
                  </a:lnTo>
                  <a:lnTo>
                    <a:pt x="157" y="305"/>
                  </a:lnTo>
                  <a:lnTo>
                    <a:pt x="157" y="307"/>
                  </a:lnTo>
                  <a:lnTo>
                    <a:pt x="155" y="307"/>
                  </a:lnTo>
                  <a:lnTo>
                    <a:pt x="153" y="307"/>
                  </a:lnTo>
                  <a:lnTo>
                    <a:pt x="153" y="305"/>
                  </a:lnTo>
                  <a:lnTo>
                    <a:pt x="153" y="307"/>
                  </a:lnTo>
                  <a:lnTo>
                    <a:pt x="151" y="307"/>
                  </a:lnTo>
                  <a:lnTo>
                    <a:pt x="151" y="309"/>
                  </a:lnTo>
                  <a:lnTo>
                    <a:pt x="149" y="309"/>
                  </a:lnTo>
                  <a:lnTo>
                    <a:pt x="148" y="309"/>
                  </a:lnTo>
                  <a:lnTo>
                    <a:pt x="148" y="311"/>
                  </a:lnTo>
                  <a:lnTo>
                    <a:pt x="148" y="313"/>
                  </a:lnTo>
                  <a:lnTo>
                    <a:pt x="148" y="314"/>
                  </a:lnTo>
                  <a:lnTo>
                    <a:pt x="148" y="316"/>
                  </a:lnTo>
                  <a:lnTo>
                    <a:pt x="149" y="316"/>
                  </a:lnTo>
                  <a:lnTo>
                    <a:pt x="148" y="316"/>
                  </a:lnTo>
                  <a:lnTo>
                    <a:pt x="149" y="316"/>
                  </a:lnTo>
                  <a:lnTo>
                    <a:pt x="149" y="318"/>
                  </a:lnTo>
                  <a:lnTo>
                    <a:pt x="148" y="318"/>
                  </a:lnTo>
                  <a:lnTo>
                    <a:pt x="148" y="320"/>
                  </a:lnTo>
                  <a:lnTo>
                    <a:pt x="149" y="320"/>
                  </a:lnTo>
                  <a:lnTo>
                    <a:pt x="149" y="318"/>
                  </a:lnTo>
                  <a:lnTo>
                    <a:pt x="149" y="320"/>
                  </a:lnTo>
                  <a:lnTo>
                    <a:pt x="149" y="322"/>
                  </a:lnTo>
                  <a:lnTo>
                    <a:pt x="148" y="322"/>
                  </a:lnTo>
                  <a:lnTo>
                    <a:pt x="148" y="324"/>
                  </a:lnTo>
                  <a:lnTo>
                    <a:pt x="149" y="325"/>
                  </a:lnTo>
                  <a:lnTo>
                    <a:pt x="148" y="325"/>
                  </a:lnTo>
                  <a:lnTo>
                    <a:pt x="149" y="325"/>
                  </a:lnTo>
                  <a:lnTo>
                    <a:pt x="149" y="327"/>
                  </a:lnTo>
                  <a:lnTo>
                    <a:pt x="149" y="329"/>
                  </a:lnTo>
                  <a:lnTo>
                    <a:pt x="149" y="331"/>
                  </a:lnTo>
                  <a:lnTo>
                    <a:pt x="148" y="331"/>
                  </a:lnTo>
                  <a:lnTo>
                    <a:pt x="149" y="331"/>
                  </a:lnTo>
                  <a:lnTo>
                    <a:pt x="149" y="333"/>
                  </a:lnTo>
                  <a:lnTo>
                    <a:pt x="149" y="331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5"/>
                  </a:lnTo>
                  <a:lnTo>
                    <a:pt x="146" y="335"/>
                  </a:lnTo>
                  <a:lnTo>
                    <a:pt x="146" y="333"/>
                  </a:lnTo>
                  <a:lnTo>
                    <a:pt x="146" y="335"/>
                  </a:lnTo>
                  <a:lnTo>
                    <a:pt x="144" y="335"/>
                  </a:lnTo>
                  <a:lnTo>
                    <a:pt x="142" y="335"/>
                  </a:lnTo>
                  <a:lnTo>
                    <a:pt x="142" y="337"/>
                  </a:lnTo>
                  <a:lnTo>
                    <a:pt x="144" y="337"/>
                  </a:lnTo>
                  <a:lnTo>
                    <a:pt x="144" y="338"/>
                  </a:lnTo>
                  <a:lnTo>
                    <a:pt x="142" y="338"/>
                  </a:lnTo>
                  <a:lnTo>
                    <a:pt x="142" y="340"/>
                  </a:lnTo>
                  <a:lnTo>
                    <a:pt x="144" y="340"/>
                  </a:lnTo>
                  <a:lnTo>
                    <a:pt x="142" y="340"/>
                  </a:lnTo>
                  <a:lnTo>
                    <a:pt x="142" y="342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2" y="348"/>
                  </a:lnTo>
                  <a:lnTo>
                    <a:pt x="142" y="349"/>
                  </a:lnTo>
                  <a:lnTo>
                    <a:pt x="144" y="349"/>
                  </a:lnTo>
                  <a:lnTo>
                    <a:pt x="144" y="351"/>
                  </a:lnTo>
                  <a:lnTo>
                    <a:pt x="144" y="353"/>
                  </a:lnTo>
                  <a:lnTo>
                    <a:pt x="142" y="353"/>
                  </a:lnTo>
                  <a:lnTo>
                    <a:pt x="142" y="355"/>
                  </a:lnTo>
                  <a:lnTo>
                    <a:pt x="142" y="357"/>
                  </a:lnTo>
                  <a:lnTo>
                    <a:pt x="144" y="357"/>
                  </a:lnTo>
                  <a:lnTo>
                    <a:pt x="144" y="359"/>
                  </a:lnTo>
                  <a:lnTo>
                    <a:pt x="142" y="359"/>
                  </a:lnTo>
                  <a:lnTo>
                    <a:pt x="142" y="361"/>
                  </a:lnTo>
                  <a:lnTo>
                    <a:pt x="144" y="361"/>
                  </a:lnTo>
                  <a:lnTo>
                    <a:pt x="144" y="362"/>
                  </a:lnTo>
                  <a:lnTo>
                    <a:pt x="146" y="362"/>
                  </a:lnTo>
                  <a:lnTo>
                    <a:pt x="146" y="364"/>
                  </a:lnTo>
                  <a:lnTo>
                    <a:pt x="144" y="364"/>
                  </a:lnTo>
                  <a:lnTo>
                    <a:pt x="146" y="364"/>
                  </a:lnTo>
                  <a:lnTo>
                    <a:pt x="148" y="366"/>
                  </a:lnTo>
                  <a:lnTo>
                    <a:pt x="149" y="366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49" y="368"/>
                  </a:lnTo>
                  <a:lnTo>
                    <a:pt x="149" y="370"/>
                  </a:lnTo>
                  <a:lnTo>
                    <a:pt x="151" y="370"/>
                  </a:lnTo>
                  <a:lnTo>
                    <a:pt x="151" y="372"/>
                  </a:lnTo>
                  <a:lnTo>
                    <a:pt x="151" y="373"/>
                  </a:lnTo>
                  <a:lnTo>
                    <a:pt x="149" y="373"/>
                  </a:lnTo>
                  <a:lnTo>
                    <a:pt x="149" y="375"/>
                  </a:lnTo>
                  <a:lnTo>
                    <a:pt x="149" y="377"/>
                  </a:lnTo>
                  <a:lnTo>
                    <a:pt x="149" y="375"/>
                  </a:lnTo>
                  <a:lnTo>
                    <a:pt x="149" y="377"/>
                  </a:lnTo>
                  <a:lnTo>
                    <a:pt x="148" y="377"/>
                  </a:lnTo>
                  <a:lnTo>
                    <a:pt x="148" y="379"/>
                  </a:lnTo>
                  <a:lnTo>
                    <a:pt x="149" y="379"/>
                  </a:lnTo>
                  <a:lnTo>
                    <a:pt x="149" y="381"/>
                  </a:lnTo>
                  <a:lnTo>
                    <a:pt x="149" y="383"/>
                  </a:lnTo>
                  <a:lnTo>
                    <a:pt x="149" y="385"/>
                  </a:lnTo>
                  <a:lnTo>
                    <a:pt x="148" y="385"/>
                  </a:lnTo>
                  <a:lnTo>
                    <a:pt x="148" y="386"/>
                  </a:lnTo>
                  <a:lnTo>
                    <a:pt x="148" y="388"/>
                  </a:lnTo>
                  <a:lnTo>
                    <a:pt x="149" y="388"/>
                  </a:lnTo>
                  <a:lnTo>
                    <a:pt x="151" y="388"/>
                  </a:lnTo>
                  <a:lnTo>
                    <a:pt x="151" y="390"/>
                  </a:lnTo>
                  <a:lnTo>
                    <a:pt x="153" y="390"/>
                  </a:lnTo>
                  <a:lnTo>
                    <a:pt x="155" y="390"/>
                  </a:lnTo>
                  <a:lnTo>
                    <a:pt x="155" y="392"/>
                  </a:lnTo>
                  <a:lnTo>
                    <a:pt x="157" y="392"/>
                  </a:lnTo>
                  <a:lnTo>
                    <a:pt x="159" y="392"/>
                  </a:lnTo>
                  <a:lnTo>
                    <a:pt x="157" y="392"/>
                  </a:lnTo>
                  <a:lnTo>
                    <a:pt x="157" y="394"/>
                  </a:lnTo>
                  <a:lnTo>
                    <a:pt x="157" y="396"/>
                  </a:lnTo>
                  <a:lnTo>
                    <a:pt x="157" y="397"/>
                  </a:lnTo>
                  <a:lnTo>
                    <a:pt x="157" y="399"/>
                  </a:lnTo>
                  <a:lnTo>
                    <a:pt x="157" y="401"/>
                  </a:lnTo>
                  <a:lnTo>
                    <a:pt x="155" y="401"/>
                  </a:lnTo>
                  <a:lnTo>
                    <a:pt x="155" y="403"/>
                  </a:lnTo>
                  <a:lnTo>
                    <a:pt x="157" y="403"/>
                  </a:lnTo>
                  <a:lnTo>
                    <a:pt x="157" y="401"/>
                  </a:lnTo>
                  <a:lnTo>
                    <a:pt x="157" y="403"/>
                  </a:lnTo>
                  <a:lnTo>
                    <a:pt x="157" y="405"/>
                  </a:lnTo>
                  <a:lnTo>
                    <a:pt x="155" y="405"/>
                  </a:lnTo>
                  <a:lnTo>
                    <a:pt x="155" y="407"/>
                  </a:lnTo>
                  <a:lnTo>
                    <a:pt x="153" y="407"/>
                  </a:lnTo>
                  <a:lnTo>
                    <a:pt x="153" y="405"/>
                  </a:lnTo>
                  <a:lnTo>
                    <a:pt x="151" y="405"/>
                  </a:lnTo>
                  <a:lnTo>
                    <a:pt x="151" y="403"/>
                  </a:lnTo>
                  <a:lnTo>
                    <a:pt x="149" y="403"/>
                  </a:lnTo>
                  <a:lnTo>
                    <a:pt x="148" y="403"/>
                  </a:lnTo>
                  <a:lnTo>
                    <a:pt x="146" y="403"/>
                  </a:lnTo>
                  <a:lnTo>
                    <a:pt x="146" y="405"/>
                  </a:lnTo>
                  <a:lnTo>
                    <a:pt x="144" y="405"/>
                  </a:lnTo>
                  <a:lnTo>
                    <a:pt x="142" y="405"/>
                  </a:lnTo>
                  <a:lnTo>
                    <a:pt x="140" y="405"/>
                  </a:lnTo>
                  <a:lnTo>
                    <a:pt x="138" y="405"/>
                  </a:lnTo>
                  <a:lnTo>
                    <a:pt x="138" y="407"/>
                  </a:lnTo>
                  <a:lnTo>
                    <a:pt x="136" y="407"/>
                  </a:lnTo>
                  <a:lnTo>
                    <a:pt x="136" y="405"/>
                  </a:lnTo>
                  <a:lnTo>
                    <a:pt x="136" y="407"/>
                  </a:lnTo>
                  <a:lnTo>
                    <a:pt x="136" y="405"/>
                  </a:lnTo>
                  <a:lnTo>
                    <a:pt x="135" y="407"/>
                  </a:lnTo>
                  <a:lnTo>
                    <a:pt x="135" y="405"/>
                  </a:lnTo>
                  <a:lnTo>
                    <a:pt x="135" y="407"/>
                  </a:lnTo>
                  <a:lnTo>
                    <a:pt x="133" y="407"/>
                  </a:lnTo>
                  <a:lnTo>
                    <a:pt x="131" y="407"/>
                  </a:lnTo>
                  <a:lnTo>
                    <a:pt x="131" y="409"/>
                  </a:lnTo>
                  <a:lnTo>
                    <a:pt x="129" y="409"/>
                  </a:lnTo>
                  <a:lnTo>
                    <a:pt x="131" y="409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12"/>
                  </a:lnTo>
                  <a:lnTo>
                    <a:pt x="127" y="412"/>
                  </a:lnTo>
                  <a:lnTo>
                    <a:pt x="125" y="412"/>
                  </a:lnTo>
                  <a:lnTo>
                    <a:pt x="124" y="412"/>
                  </a:lnTo>
                  <a:lnTo>
                    <a:pt x="122" y="412"/>
                  </a:lnTo>
                  <a:lnTo>
                    <a:pt x="120" y="414"/>
                  </a:lnTo>
                  <a:lnTo>
                    <a:pt x="118" y="414"/>
                  </a:lnTo>
                  <a:lnTo>
                    <a:pt x="118" y="416"/>
                  </a:lnTo>
                  <a:lnTo>
                    <a:pt x="116" y="416"/>
                  </a:lnTo>
                  <a:lnTo>
                    <a:pt x="116" y="418"/>
                  </a:lnTo>
                  <a:lnTo>
                    <a:pt x="114" y="418"/>
                  </a:lnTo>
                  <a:lnTo>
                    <a:pt x="112" y="418"/>
                  </a:lnTo>
                  <a:lnTo>
                    <a:pt x="111" y="416"/>
                  </a:lnTo>
                  <a:lnTo>
                    <a:pt x="111" y="418"/>
                  </a:lnTo>
                  <a:lnTo>
                    <a:pt x="109" y="418"/>
                  </a:lnTo>
                  <a:lnTo>
                    <a:pt x="107" y="418"/>
                  </a:lnTo>
                  <a:lnTo>
                    <a:pt x="105" y="418"/>
                  </a:lnTo>
                  <a:lnTo>
                    <a:pt x="103" y="418"/>
                  </a:lnTo>
                  <a:lnTo>
                    <a:pt x="103" y="416"/>
                  </a:lnTo>
                  <a:lnTo>
                    <a:pt x="101" y="416"/>
                  </a:lnTo>
                  <a:lnTo>
                    <a:pt x="101" y="414"/>
                  </a:lnTo>
                  <a:lnTo>
                    <a:pt x="100" y="414"/>
                  </a:lnTo>
                  <a:lnTo>
                    <a:pt x="100" y="416"/>
                  </a:lnTo>
                  <a:lnTo>
                    <a:pt x="100" y="418"/>
                  </a:lnTo>
                  <a:lnTo>
                    <a:pt x="101" y="418"/>
                  </a:lnTo>
                  <a:lnTo>
                    <a:pt x="101" y="420"/>
                  </a:lnTo>
                  <a:lnTo>
                    <a:pt x="101" y="421"/>
                  </a:lnTo>
                  <a:lnTo>
                    <a:pt x="103" y="421"/>
                  </a:lnTo>
                  <a:lnTo>
                    <a:pt x="103" y="423"/>
                  </a:lnTo>
                  <a:lnTo>
                    <a:pt x="103" y="425"/>
                  </a:lnTo>
                  <a:lnTo>
                    <a:pt x="105" y="425"/>
                  </a:lnTo>
                  <a:lnTo>
                    <a:pt x="103" y="425"/>
                  </a:lnTo>
                  <a:lnTo>
                    <a:pt x="105" y="425"/>
                  </a:lnTo>
                  <a:lnTo>
                    <a:pt x="105" y="427"/>
                  </a:lnTo>
                  <a:lnTo>
                    <a:pt x="105" y="425"/>
                  </a:lnTo>
                  <a:lnTo>
                    <a:pt x="105" y="427"/>
                  </a:lnTo>
                  <a:lnTo>
                    <a:pt x="107" y="427"/>
                  </a:lnTo>
                  <a:lnTo>
                    <a:pt x="107" y="429"/>
                  </a:lnTo>
                  <a:lnTo>
                    <a:pt x="109" y="429"/>
                  </a:lnTo>
                  <a:lnTo>
                    <a:pt x="109" y="431"/>
                  </a:lnTo>
                  <a:lnTo>
                    <a:pt x="109" y="433"/>
                  </a:lnTo>
                  <a:lnTo>
                    <a:pt x="111" y="433"/>
                  </a:lnTo>
                  <a:lnTo>
                    <a:pt x="112" y="433"/>
                  </a:lnTo>
                  <a:lnTo>
                    <a:pt x="112" y="434"/>
                  </a:lnTo>
                  <a:lnTo>
                    <a:pt x="112" y="436"/>
                  </a:lnTo>
                  <a:lnTo>
                    <a:pt x="112" y="438"/>
                  </a:lnTo>
                  <a:lnTo>
                    <a:pt x="114" y="438"/>
                  </a:lnTo>
                  <a:lnTo>
                    <a:pt x="114" y="440"/>
                  </a:lnTo>
                  <a:lnTo>
                    <a:pt x="116" y="440"/>
                  </a:lnTo>
                  <a:lnTo>
                    <a:pt x="116" y="442"/>
                  </a:lnTo>
                  <a:lnTo>
                    <a:pt x="116" y="444"/>
                  </a:lnTo>
                  <a:lnTo>
                    <a:pt x="118" y="444"/>
                  </a:lnTo>
                  <a:lnTo>
                    <a:pt x="118" y="445"/>
                  </a:lnTo>
                  <a:lnTo>
                    <a:pt x="120" y="445"/>
                  </a:lnTo>
                  <a:lnTo>
                    <a:pt x="122" y="447"/>
                  </a:lnTo>
                  <a:lnTo>
                    <a:pt x="122" y="449"/>
                  </a:lnTo>
                  <a:lnTo>
                    <a:pt x="120" y="449"/>
                  </a:lnTo>
                  <a:lnTo>
                    <a:pt x="120" y="451"/>
                  </a:lnTo>
                  <a:lnTo>
                    <a:pt x="118" y="451"/>
                  </a:lnTo>
                  <a:lnTo>
                    <a:pt x="118" y="453"/>
                  </a:lnTo>
                  <a:lnTo>
                    <a:pt x="120" y="453"/>
                  </a:lnTo>
                  <a:lnTo>
                    <a:pt x="118" y="453"/>
                  </a:lnTo>
                  <a:lnTo>
                    <a:pt x="118" y="455"/>
                  </a:lnTo>
                  <a:lnTo>
                    <a:pt x="116" y="455"/>
                  </a:lnTo>
                  <a:lnTo>
                    <a:pt x="114" y="455"/>
                  </a:lnTo>
                  <a:lnTo>
                    <a:pt x="112" y="455"/>
                  </a:lnTo>
                  <a:lnTo>
                    <a:pt x="112" y="453"/>
                  </a:lnTo>
                  <a:lnTo>
                    <a:pt x="111" y="453"/>
                  </a:lnTo>
                  <a:lnTo>
                    <a:pt x="109" y="453"/>
                  </a:lnTo>
                  <a:lnTo>
                    <a:pt x="107" y="453"/>
                  </a:lnTo>
                  <a:lnTo>
                    <a:pt x="107" y="455"/>
                  </a:lnTo>
                  <a:lnTo>
                    <a:pt x="107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5" y="457"/>
                  </a:lnTo>
                  <a:lnTo>
                    <a:pt x="107" y="457"/>
                  </a:lnTo>
                  <a:lnTo>
                    <a:pt x="107" y="458"/>
                  </a:lnTo>
                  <a:lnTo>
                    <a:pt x="107" y="460"/>
                  </a:lnTo>
                  <a:lnTo>
                    <a:pt x="109" y="460"/>
                  </a:lnTo>
                  <a:lnTo>
                    <a:pt x="109" y="462"/>
                  </a:lnTo>
                  <a:lnTo>
                    <a:pt x="107" y="462"/>
                  </a:lnTo>
                  <a:lnTo>
                    <a:pt x="107" y="464"/>
                  </a:lnTo>
                  <a:lnTo>
                    <a:pt x="107" y="466"/>
                  </a:lnTo>
                  <a:lnTo>
                    <a:pt x="107" y="468"/>
                  </a:lnTo>
                  <a:lnTo>
                    <a:pt x="109" y="468"/>
                  </a:lnTo>
                  <a:lnTo>
                    <a:pt x="107" y="469"/>
                  </a:lnTo>
                  <a:lnTo>
                    <a:pt x="107" y="471"/>
                  </a:lnTo>
                  <a:lnTo>
                    <a:pt x="107" y="473"/>
                  </a:lnTo>
                  <a:lnTo>
                    <a:pt x="107" y="475"/>
                  </a:lnTo>
                  <a:lnTo>
                    <a:pt x="107" y="477"/>
                  </a:lnTo>
                  <a:lnTo>
                    <a:pt x="107" y="479"/>
                  </a:lnTo>
                  <a:lnTo>
                    <a:pt x="107" y="481"/>
                  </a:lnTo>
                  <a:lnTo>
                    <a:pt x="105" y="481"/>
                  </a:lnTo>
                  <a:lnTo>
                    <a:pt x="105" y="482"/>
                  </a:lnTo>
                  <a:lnTo>
                    <a:pt x="103" y="482"/>
                  </a:lnTo>
                  <a:lnTo>
                    <a:pt x="103" y="484"/>
                  </a:lnTo>
                  <a:lnTo>
                    <a:pt x="103" y="486"/>
                  </a:lnTo>
                  <a:lnTo>
                    <a:pt x="101" y="484"/>
                  </a:lnTo>
                  <a:lnTo>
                    <a:pt x="101" y="486"/>
                  </a:lnTo>
                  <a:lnTo>
                    <a:pt x="100" y="486"/>
                  </a:lnTo>
                  <a:lnTo>
                    <a:pt x="100" y="488"/>
                  </a:lnTo>
                  <a:lnTo>
                    <a:pt x="100" y="490"/>
                  </a:lnTo>
                  <a:lnTo>
                    <a:pt x="100" y="492"/>
                  </a:lnTo>
                  <a:lnTo>
                    <a:pt x="101" y="492"/>
                  </a:lnTo>
                  <a:lnTo>
                    <a:pt x="100" y="492"/>
                  </a:lnTo>
                  <a:lnTo>
                    <a:pt x="100" y="494"/>
                  </a:lnTo>
                  <a:lnTo>
                    <a:pt x="101" y="494"/>
                  </a:lnTo>
                  <a:lnTo>
                    <a:pt x="101" y="495"/>
                  </a:lnTo>
                  <a:lnTo>
                    <a:pt x="100" y="495"/>
                  </a:lnTo>
                  <a:lnTo>
                    <a:pt x="101" y="497"/>
                  </a:lnTo>
                  <a:lnTo>
                    <a:pt x="101" y="499"/>
                  </a:lnTo>
                  <a:lnTo>
                    <a:pt x="100" y="499"/>
                  </a:lnTo>
                  <a:lnTo>
                    <a:pt x="100" y="501"/>
                  </a:lnTo>
                  <a:lnTo>
                    <a:pt x="98" y="503"/>
                  </a:lnTo>
                  <a:lnTo>
                    <a:pt x="98" y="505"/>
                  </a:lnTo>
                  <a:lnTo>
                    <a:pt x="96" y="505"/>
                  </a:lnTo>
                  <a:lnTo>
                    <a:pt x="96" y="506"/>
                  </a:lnTo>
                  <a:lnTo>
                    <a:pt x="94" y="508"/>
                  </a:lnTo>
                  <a:lnTo>
                    <a:pt x="94" y="510"/>
                  </a:lnTo>
                  <a:lnTo>
                    <a:pt x="96" y="510"/>
                  </a:lnTo>
                  <a:lnTo>
                    <a:pt x="96" y="512"/>
                  </a:lnTo>
                  <a:lnTo>
                    <a:pt x="98" y="512"/>
                  </a:lnTo>
                  <a:lnTo>
                    <a:pt x="98" y="514"/>
                  </a:lnTo>
                  <a:lnTo>
                    <a:pt x="98" y="516"/>
                  </a:lnTo>
                  <a:lnTo>
                    <a:pt x="96" y="516"/>
                  </a:lnTo>
                  <a:lnTo>
                    <a:pt x="96" y="518"/>
                  </a:lnTo>
                  <a:lnTo>
                    <a:pt x="96" y="519"/>
                  </a:lnTo>
                  <a:lnTo>
                    <a:pt x="96" y="521"/>
                  </a:lnTo>
                  <a:lnTo>
                    <a:pt x="96" y="523"/>
                  </a:lnTo>
                  <a:lnTo>
                    <a:pt x="98" y="523"/>
                  </a:lnTo>
                  <a:lnTo>
                    <a:pt x="98" y="525"/>
                  </a:lnTo>
                  <a:lnTo>
                    <a:pt x="98" y="527"/>
                  </a:lnTo>
                  <a:lnTo>
                    <a:pt x="100" y="527"/>
                  </a:lnTo>
                  <a:lnTo>
                    <a:pt x="100" y="529"/>
                  </a:lnTo>
                  <a:lnTo>
                    <a:pt x="100" y="530"/>
                  </a:lnTo>
                  <a:lnTo>
                    <a:pt x="101" y="530"/>
                  </a:lnTo>
                  <a:lnTo>
                    <a:pt x="100" y="532"/>
                  </a:lnTo>
                  <a:lnTo>
                    <a:pt x="100" y="534"/>
                  </a:lnTo>
                  <a:lnTo>
                    <a:pt x="98" y="534"/>
                  </a:lnTo>
                  <a:lnTo>
                    <a:pt x="98" y="536"/>
                  </a:lnTo>
                  <a:lnTo>
                    <a:pt x="98" y="538"/>
                  </a:lnTo>
                  <a:lnTo>
                    <a:pt x="96" y="540"/>
                  </a:lnTo>
                  <a:lnTo>
                    <a:pt x="96" y="542"/>
                  </a:lnTo>
                  <a:lnTo>
                    <a:pt x="96" y="543"/>
                  </a:lnTo>
                  <a:lnTo>
                    <a:pt x="96" y="545"/>
                  </a:lnTo>
                  <a:lnTo>
                    <a:pt x="96" y="547"/>
                  </a:lnTo>
                  <a:lnTo>
                    <a:pt x="94" y="547"/>
                  </a:lnTo>
                  <a:lnTo>
                    <a:pt x="94" y="549"/>
                  </a:lnTo>
                  <a:lnTo>
                    <a:pt x="92" y="549"/>
                  </a:lnTo>
                  <a:lnTo>
                    <a:pt x="92" y="551"/>
                  </a:lnTo>
                  <a:lnTo>
                    <a:pt x="92" y="553"/>
                  </a:lnTo>
                  <a:lnTo>
                    <a:pt x="92" y="554"/>
                  </a:lnTo>
                  <a:lnTo>
                    <a:pt x="92" y="556"/>
                  </a:lnTo>
                  <a:lnTo>
                    <a:pt x="92" y="558"/>
                  </a:lnTo>
                  <a:lnTo>
                    <a:pt x="92" y="560"/>
                  </a:lnTo>
                  <a:lnTo>
                    <a:pt x="90" y="562"/>
                  </a:lnTo>
                  <a:lnTo>
                    <a:pt x="90" y="564"/>
                  </a:lnTo>
                  <a:lnTo>
                    <a:pt x="88" y="564"/>
                  </a:lnTo>
                  <a:lnTo>
                    <a:pt x="88" y="566"/>
                  </a:lnTo>
                  <a:lnTo>
                    <a:pt x="90" y="566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9"/>
                  </a:lnTo>
                  <a:lnTo>
                    <a:pt x="90" y="569"/>
                  </a:lnTo>
                  <a:lnTo>
                    <a:pt x="90" y="571"/>
                  </a:lnTo>
                  <a:lnTo>
                    <a:pt x="88" y="571"/>
                  </a:lnTo>
                  <a:lnTo>
                    <a:pt x="88" y="573"/>
                  </a:lnTo>
                  <a:lnTo>
                    <a:pt x="88" y="575"/>
                  </a:lnTo>
                  <a:lnTo>
                    <a:pt x="90" y="575"/>
                  </a:lnTo>
                  <a:lnTo>
                    <a:pt x="92" y="575"/>
                  </a:lnTo>
                  <a:lnTo>
                    <a:pt x="92" y="577"/>
                  </a:lnTo>
                  <a:lnTo>
                    <a:pt x="94" y="577"/>
                  </a:lnTo>
                  <a:lnTo>
                    <a:pt x="94" y="578"/>
                  </a:lnTo>
                  <a:lnTo>
                    <a:pt x="92" y="578"/>
                  </a:lnTo>
                  <a:lnTo>
                    <a:pt x="92" y="577"/>
                  </a:lnTo>
                  <a:lnTo>
                    <a:pt x="90" y="577"/>
                  </a:lnTo>
                  <a:lnTo>
                    <a:pt x="90" y="578"/>
                  </a:lnTo>
                  <a:lnTo>
                    <a:pt x="90" y="580"/>
                  </a:lnTo>
                  <a:lnTo>
                    <a:pt x="88" y="580"/>
                  </a:lnTo>
                  <a:lnTo>
                    <a:pt x="88" y="582"/>
                  </a:lnTo>
                  <a:lnTo>
                    <a:pt x="88" y="584"/>
                  </a:lnTo>
                  <a:lnTo>
                    <a:pt x="88" y="586"/>
                  </a:lnTo>
                  <a:lnTo>
                    <a:pt x="90" y="586"/>
                  </a:lnTo>
                  <a:lnTo>
                    <a:pt x="90" y="588"/>
                  </a:lnTo>
                  <a:lnTo>
                    <a:pt x="92" y="588"/>
                  </a:lnTo>
                  <a:lnTo>
                    <a:pt x="92" y="590"/>
                  </a:lnTo>
                  <a:lnTo>
                    <a:pt x="90" y="590"/>
                  </a:lnTo>
                  <a:lnTo>
                    <a:pt x="90" y="591"/>
                  </a:lnTo>
                  <a:lnTo>
                    <a:pt x="90" y="593"/>
                  </a:lnTo>
                  <a:lnTo>
                    <a:pt x="90" y="595"/>
                  </a:lnTo>
                  <a:lnTo>
                    <a:pt x="92" y="595"/>
                  </a:lnTo>
                  <a:lnTo>
                    <a:pt x="92" y="597"/>
                  </a:lnTo>
                  <a:lnTo>
                    <a:pt x="90" y="597"/>
                  </a:lnTo>
                  <a:lnTo>
                    <a:pt x="92" y="597"/>
                  </a:lnTo>
                  <a:lnTo>
                    <a:pt x="92" y="599"/>
                  </a:lnTo>
                  <a:lnTo>
                    <a:pt x="90" y="599"/>
                  </a:lnTo>
                  <a:lnTo>
                    <a:pt x="92" y="599"/>
                  </a:lnTo>
                  <a:lnTo>
                    <a:pt x="92" y="601"/>
                  </a:lnTo>
                  <a:lnTo>
                    <a:pt x="90" y="601"/>
                  </a:lnTo>
                  <a:lnTo>
                    <a:pt x="88" y="601"/>
                  </a:lnTo>
                  <a:lnTo>
                    <a:pt x="88" y="602"/>
                  </a:lnTo>
                  <a:lnTo>
                    <a:pt x="90" y="602"/>
                  </a:lnTo>
                  <a:lnTo>
                    <a:pt x="90" y="604"/>
                  </a:lnTo>
                  <a:lnTo>
                    <a:pt x="92" y="604"/>
                  </a:lnTo>
                  <a:lnTo>
                    <a:pt x="92" y="606"/>
                  </a:lnTo>
                  <a:lnTo>
                    <a:pt x="94" y="606"/>
                  </a:lnTo>
                  <a:lnTo>
                    <a:pt x="94" y="608"/>
                  </a:lnTo>
                  <a:lnTo>
                    <a:pt x="94" y="610"/>
                  </a:lnTo>
                  <a:lnTo>
                    <a:pt x="96" y="610"/>
                  </a:lnTo>
                  <a:lnTo>
                    <a:pt x="96" y="612"/>
                  </a:lnTo>
                  <a:lnTo>
                    <a:pt x="96" y="614"/>
                  </a:lnTo>
                  <a:lnTo>
                    <a:pt x="98" y="614"/>
                  </a:lnTo>
                  <a:lnTo>
                    <a:pt x="98" y="615"/>
                  </a:lnTo>
                  <a:lnTo>
                    <a:pt x="96" y="615"/>
                  </a:lnTo>
                  <a:lnTo>
                    <a:pt x="98" y="615"/>
                  </a:lnTo>
                  <a:lnTo>
                    <a:pt x="98" y="617"/>
                  </a:lnTo>
                  <a:lnTo>
                    <a:pt x="96" y="617"/>
                  </a:lnTo>
                  <a:lnTo>
                    <a:pt x="96" y="619"/>
                  </a:lnTo>
                  <a:lnTo>
                    <a:pt x="98" y="619"/>
                  </a:lnTo>
                  <a:lnTo>
                    <a:pt x="98" y="621"/>
                  </a:lnTo>
                  <a:lnTo>
                    <a:pt x="96" y="621"/>
                  </a:lnTo>
                  <a:lnTo>
                    <a:pt x="96" y="623"/>
                  </a:lnTo>
                  <a:lnTo>
                    <a:pt x="94" y="623"/>
                  </a:lnTo>
                  <a:lnTo>
                    <a:pt x="94" y="621"/>
                  </a:lnTo>
                  <a:lnTo>
                    <a:pt x="92" y="621"/>
                  </a:lnTo>
                  <a:lnTo>
                    <a:pt x="92" y="619"/>
                  </a:lnTo>
                  <a:lnTo>
                    <a:pt x="90" y="617"/>
                  </a:lnTo>
                  <a:lnTo>
                    <a:pt x="88" y="617"/>
                  </a:lnTo>
                  <a:lnTo>
                    <a:pt x="88" y="615"/>
                  </a:lnTo>
                  <a:lnTo>
                    <a:pt x="88" y="617"/>
                  </a:lnTo>
                  <a:lnTo>
                    <a:pt x="87" y="617"/>
                  </a:lnTo>
                  <a:lnTo>
                    <a:pt x="87" y="619"/>
                  </a:lnTo>
                  <a:lnTo>
                    <a:pt x="87" y="621"/>
                  </a:lnTo>
                  <a:lnTo>
                    <a:pt x="88" y="621"/>
                  </a:lnTo>
                  <a:lnTo>
                    <a:pt x="90" y="621"/>
                  </a:lnTo>
                  <a:lnTo>
                    <a:pt x="90" y="623"/>
                  </a:lnTo>
                  <a:lnTo>
                    <a:pt x="90" y="625"/>
                  </a:lnTo>
                  <a:lnTo>
                    <a:pt x="90" y="626"/>
                  </a:lnTo>
                  <a:lnTo>
                    <a:pt x="92" y="626"/>
                  </a:lnTo>
                  <a:lnTo>
                    <a:pt x="92" y="628"/>
                  </a:lnTo>
                  <a:lnTo>
                    <a:pt x="94" y="628"/>
                  </a:lnTo>
                  <a:lnTo>
                    <a:pt x="96" y="628"/>
                  </a:lnTo>
                  <a:lnTo>
                    <a:pt x="96" y="630"/>
                  </a:lnTo>
                  <a:lnTo>
                    <a:pt x="96" y="632"/>
                  </a:lnTo>
                  <a:lnTo>
                    <a:pt x="94" y="632"/>
                  </a:lnTo>
                  <a:lnTo>
                    <a:pt x="92" y="634"/>
                  </a:lnTo>
                  <a:lnTo>
                    <a:pt x="94" y="634"/>
                  </a:lnTo>
                  <a:lnTo>
                    <a:pt x="94" y="636"/>
                  </a:lnTo>
                  <a:lnTo>
                    <a:pt x="92" y="636"/>
                  </a:lnTo>
                  <a:lnTo>
                    <a:pt x="90" y="636"/>
                  </a:lnTo>
                  <a:lnTo>
                    <a:pt x="88" y="636"/>
                  </a:lnTo>
                  <a:lnTo>
                    <a:pt x="87" y="636"/>
                  </a:lnTo>
                  <a:lnTo>
                    <a:pt x="87" y="638"/>
                  </a:lnTo>
                  <a:lnTo>
                    <a:pt x="87" y="639"/>
                  </a:lnTo>
                  <a:lnTo>
                    <a:pt x="87" y="641"/>
                  </a:lnTo>
                  <a:lnTo>
                    <a:pt x="87" y="643"/>
                  </a:lnTo>
                  <a:lnTo>
                    <a:pt x="87" y="645"/>
                  </a:lnTo>
                  <a:lnTo>
                    <a:pt x="88" y="645"/>
                  </a:lnTo>
                  <a:lnTo>
                    <a:pt x="88" y="647"/>
                  </a:lnTo>
                  <a:lnTo>
                    <a:pt x="88" y="649"/>
                  </a:lnTo>
                  <a:lnTo>
                    <a:pt x="88" y="650"/>
                  </a:lnTo>
                  <a:lnTo>
                    <a:pt x="87" y="649"/>
                  </a:lnTo>
                  <a:lnTo>
                    <a:pt x="87" y="647"/>
                  </a:lnTo>
                  <a:lnTo>
                    <a:pt x="87" y="645"/>
                  </a:lnTo>
                  <a:lnTo>
                    <a:pt x="85" y="645"/>
                  </a:lnTo>
                  <a:lnTo>
                    <a:pt x="85" y="647"/>
                  </a:lnTo>
                  <a:lnTo>
                    <a:pt x="83" y="647"/>
                  </a:lnTo>
                  <a:lnTo>
                    <a:pt x="81" y="645"/>
                  </a:lnTo>
                  <a:lnTo>
                    <a:pt x="79" y="645"/>
                  </a:lnTo>
                  <a:lnTo>
                    <a:pt x="79" y="647"/>
                  </a:lnTo>
                  <a:lnTo>
                    <a:pt x="77" y="647"/>
                  </a:lnTo>
                  <a:lnTo>
                    <a:pt x="76" y="647"/>
                  </a:lnTo>
                  <a:lnTo>
                    <a:pt x="76" y="649"/>
                  </a:lnTo>
                  <a:lnTo>
                    <a:pt x="76" y="647"/>
                  </a:lnTo>
                  <a:lnTo>
                    <a:pt x="74" y="647"/>
                  </a:lnTo>
                  <a:lnTo>
                    <a:pt x="74" y="645"/>
                  </a:lnTo>
                  <a:lnTo>
                    <a:pt x="74" y="647"/>
                  </a:lnTo>
                  <a:lnTo>
                    <a:pt x="72" y="647"/>
                  </a:lnTo>
                  <a:lnTo>
                    <a:pt x="72" y="645"/>
                  </a:lnTo>
                  <a:lnTo>
                    <a:pt x="70" y="647"/>
                  </a:lnTo>
                  <a:lnTo>
                    <a:pt x="70" y="645"/>
                  </a:lnTo>
                  <a:lnTo>
                    <a:pt x="68" y="645"/>
                  </a:lnTo>
                  <a:lnTo>
                    <a:pt x="68" y="647"/>
                  </a:lnTo>
                  <a:lnTo>
                    <a:pt x="66" y="647"/>
                  </a:lnTo>
                  <a:lnTo>
                    <a:pt x="64" y="647"/>
                  </a:lnTo>
                  <a:lnTo>
                    <a:pt x="63" y="647"/>
                  </a:lnTo>
                  <a:lnTo>
                    <a:pt x="61" y="647"/>
                  </a:lnTo>
                  <a:lnTo>
                    <a:pt x="61" y="649"/>
                  </a:lnTo>
                  <a:lnTo>
                    <a:pt x="59" y="649"/>
                  </a:lnTo>
                  <a:lnTo>
                    <a:pt x="59" y="647"/>
                  </a:lnTo>
                  <a:lnTo>
                    <a:pt x="57" y="647"/>
                  </a:lnTo>
                  <a:lnTo>
                    <a:pt x="57" y="645"/>
                  </a:lnTo>
                  <a:lnTo>
                    <a:pt x="55" y="645"/>
                  </a:lnTo>
                  <a:lnTo>
                    <a:pt x="53" y="645"/>
                  </a:lnTo>
                  <a:lnTo>
                    <a:pt x="52" y="645"/>
                  </a:lnTo>
                  <a:lnTo>
                    <a:pt x="52" y="643"/>
                  </a:lnTo>
                  <a:lnTo>
                    <a:pt x="50" y="643"/>
                  </a:lnTo>
                  <a:lnTo>
                    <a:pt x="48" y="643"/>
                  </a:lnTo>
                  <a:lnTo>
                    <a:pt x="46" y="645"/>
                  </a:lnTo>
                  <a:lnTo>
                    <a:pt x="46" y="647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6" y="649"/>
                  </a:lnTo>
                  <a:lnTo>
                    <a:pt x="46" y="650"/>
                  </a:lnTo>
                  <a:lnTo>
                    <a:pt x="44" y="650"/>
                  </a:lnTo>
                  <a:lnTo>
                    <a:pt x="44" y="652"/>
                  </a:lnTo>
                  <a:lnTo>
                    <a:pt x="46" y="654"/>
                  </a:lnTo>
                  <a:lnTo>
                    <a:pt x="46" y="656"/>
                  </a:lnTo>
                  <a:lnTo>
                    <a:pt x="46" y="658"/>
                  </a:lnTo>
                  <a:lnTo>
                    <a:pt x="46" y="660"/>
                  </a:lnTo>
                  <a:lnTo>
                    <a:pt x="46" y="662"/>
                  </a:lnTo>
                  <a:lnTo>
                    <a:pt x="46" y="663"/>
                  </a:lnTo>
                  <a:lnTo>
                    <a:pt x="44" y="663"/>
                  </a:lnTo>
                  <a:lnTo>
                    <a:pt x="44" y="665"/>
                  </a:lnTo>
                  <a:lnTo>
                    <a:pt x="42" y="665"/>
                  </a:lnTo>
                  <a:lnTo>
                    <a:pt x="40" y="665"/>
                  </a:lnTo>
                  <a:lnTo>
                    <a:pt x="40" y="667"/>
                  </a:lnTo>
                  <a:lnTo>
                    <a:pt x="39" y="667"/>
                  </a:lnTo>
                  <a:lnTo>
                    <a:pt x="37" y="669"/>
                  </a:lnTo>
                  <a:lnTo>
                    <a:pt x="37" y="671"/>
                  </a:lnTo>
                  <a:lnTo>
                    <a:pt x="35" y="671"/>
                  </a:lnTo>
                  <a:lnTo>
                    <a:pt x="35" y="673"/>
                  </a:lnTo>
                  <a:lnTo>
                    <a:pt x="33" y="673"/>
                  </a:lnTo>
                  <a:lnTo>
                    <a:pt x="33" y="674"/>
                  </a:lnTo>
                  <a:lnTo>
                    <a:pt x="33" y="676"/>
                  </a:lnTo>
                  <a:lnTo>
                    <a:pt x="31" y="676"/>
                  </a:lnTo>
                  <a:lnTo>
                    <a:pt x="31" y="678"/>
                  </a:lnTo>
                  <a:lnTo>
                    <a:pt x="33" y="680"/>
                  </a:lnTo>
                  <a:lnTo>
                    <a:pt x="35" y="680"/>
                  </a:lnTo>
                  <a:lnTo>
                    <a:pt x="35" y="682"/>
                  </a:lnTo>
                  <a:lnTo>
                    <a:pt x="35" y="684"/>
                  </a:lnTo>
                  <a:lnTo>
                    <a:pt x="33" y="684"/>
                  </a:lnTo>
                  <a:lnTo>
                    <a:pt x="35" y="684"/>
                  </a:lnTo>
                  <a:lnTo>
                    <a:pt x="37" y="684"/>
                  </a:lnTo>
                  <a:lnTo>
                    <a:pt x="37" y="686"/>
                  </a:lnTo>
                  <a:lnTo>
                    <a:pt x="37" y="687"/>
                  </a:lnTo>
                  <a:lnTo>
                    <a:pt x="39" y="687"/>
                  </a:lnTo>
                  <a:lnTo>
                    <a:pt x="39" y="689"/>
                  </a:lnTo>
                  <a:lnTo>
                    <a:pt x="39" y="691"/>
                  </a:lnTo>
                  <a:lnTo>
                    <a:pt x="39" y="693"/>
                  </a:lnTo>
                  <a:lnTo>
                    <a:pt x="39" y="695"/>
                  </a:lnTo>
                  <a:lnTo>
                    <a:pt x="37" y="695"/>
                  </a:lnTo>
                  <a:lnTo>
                    <a:pt x="39" y="697"/>
                  </a:lnTo>
                  <a:lnTo>
                    <a:pt x="39" y="698"/>
                  </a:lnTo>
                  <a:lnTo>
                    <a:pt x="37" y="698"/>
                  </a:lnTo>
                  <a:lnTo>
                    <a:pt x="37" y="700"/>
                  </a:lnTo>
                  <a:lnTo>
                    <a:pt x="39" y="700"/>
                  </a:lnTo>
                  <a:lnTo>
                    <a:pt x="39" y="702"/>
                  </a:lnTo>
                  <a:lnTo>
                    <a:pt x="37" y="704"/>
                  </a:lnTo>
                  <a:lnTo>
                    <a:pt x="39" y="704"/>
                  </a:lnTo>
                  <a:lnTo>
                    <a:pt x="39" y="706"/>
                  </a:lnTo>
                  <a:lnTo>
                    <a:pt x="37" y="706"/>
                  </a:lnTo>
                  <a:lnTo>
                    <a:pt x="35" y="708"/>
                  </a:lnTo>
                  <a:lnTo>
                    <a:pt x="37" y="708"/>
                  </a:lnTo>
                  <a:lnTo>
                    <a:pt x="37" y="710"/>
                  </a:lnTo>
                  <a:lnTo>
                    <a:pt x="39" y="710"/>
                  </a:lnTo>
                  <a:lnTo>
                    <a:pt x="39" y="711"/>
                  </a:lnTo>
                  <a:lnTo>
                    <a:pt x="39" y="713"/>
                  </a:lnTo>
                  <a:lnTo>
                    <a:pt x="37" y="713"/>
                  </a:lnTo>
                  <a:lnTo>
                    <a:pt x="35" y="711"/>
                  </a:lnTo>
                  <a:lnTo>
                    <a:pt x="33" y="711"/>
                  </a:lnTo>
                  <a:lnTo>
                    <a:pt x="31" y="711"/>
                  </a:lnTo>
                  <a:lnTo>
                    <a:pt x="31" y="710"/>
                  </a:lnTo>
                  <a:lnTo>
                    <a:pt x="29" y="710"/>
                  </a:lnTo>
                  <a:lnTo>
                    <a:pt x="29" y="708"/>
                  </a:lnTo>
                  <a:lnTo>
                    <a:pt x="29" y="706"/>
                  </a:lnTo>
                  <a:lnTo>
                    <a:pt x="28" y="706"/>
                  </a:lnTo>
                  <a:lnTo>
                    <a:pt x="28" y="704"/>
                  </a:lnTo>
                  <a:lnTo>
                    <a:pt x="28" y="706"/>
                  </a:lnTo>
                  <a:lnTo>
                    <a:pt x="26" y="706"/>
                  </a:lnTo>
                  <a:lnTo>
                    <a:pt x="26" y="704"/>
                  </a:lnTo>
                  <a:lnTo>
                    <a:pt x="24" y="704"/>
                  </a:lnTo>
                  <a:lnTo>
                    <a:pt x="24" y="706"/>
                  </a:lnTo>
                  <a:lnTo>
                    <a:pt x="22" y="706"/>
                  </a:lnTo>
                  <a:lnTo>
                    <a:pt x="20" y="706"/>
                  </a:lnTo>
                  <a:lnTo>
                    <a:pt x="20" y="704"/>
                  </a:lnTo>
                  <a:lnTo>
                    <a:pt x="18" y="704"/>
                  </a:lnTo>
                  <a:lnTo>
                    <a:pt x="16" y="704"/>
                  </a:lnTo>
                  <a:lnTo>
                    <a:pt x="16" y="706"/>
                  </a:lnTo>
                  <a:lnTo>
                    <a:pt x="16" y="708"/>
                  </a:lnTo>
                  <a:lnTo>
                    <a:pt x="15" y="708"/>
                  </a:lnTo>
                  <a:lnTo>
                    <a:pt x="13" y="708"/>
                  </a:lnTo>
                  <a:lnTo>
                    <a:pt x="11" y="708"/>
                  </a:lnTo>
                  <a:lnTo>
                    <a:pt x="11" y="710"/>
                  </a:lnTo>
                  <a:lnTo>
                    <a:pt x="9" y="710"/>
                  </a:lnTo>
                  <a:lnTo>
                    <a:pt x="9" y="708"/>
                  </a:lnTo>
                  <a:lnTo>
                    <a:pt x="7" y="708"/>
                  </a:lnTo>
                  <a:lnTo>
                    <a:pt x="7" y="710"/>
                  </a:lnTo>
                  <a:lnTo>
                    <a:pt x="5" y="710"/>
                  </a:lnTo>
                  <a:lnTo>
                    <a:pt x="5" y="711"/>
                  </a:lnTo>
                  <a:lnTo>
                    <a:pt x="7" y="711"/>
                  </a:lnTo>
                  <a:lnTo>
                    <a:pt x="5" y="711"/>
                  </a:lnTo>
                  <a:lnTo>
                    <a:pt x="5" y="713"/>
                  </a:lnTo>
                  <a:lnTo>
                    <a:pt x="7" y="713"/>
                  </a:lnTo>
                  <a:lnTo>
                    <a:pt x="7" y="715"/>
                  </a:lnTo>
                  <a:lnTo>
                    <a:pt x="5" y="715"/>
                  </a:lnTo>
                  <a:lnTo>
                    <a:pt x="5" y="717"/>
                  </a:lnTo>
                  <a:lnTo>
                    <a:pt x="3" y="717"/>
                  </a:lnTo>
                  <a:lnTo>
                    <a:pt x="3" y="719"/>
                  </a:lnTo>
                  <a:lnTo>
                    <a:pt x="2" y="719"/>
                  </a:lnTo>
                  <a:lnTo>
                    <a:pt x="2" y="721"/>
                  </a:lnTo>
                  <a:lnTo>
                    <a:pt x="0" y="721"/>
                  </a:lnTo>
                  <a:lnTo>
                    <a:pt x="0" y="723"/>
                  </a:lnTo>
                  <a:lnTo>
                    <a:pt x="2" y="723"/>
                  </a:lnTo>
                  <a:lnTo>
                    <a:pt x="2" y="724"/>
                  </a:lnTo>
                  <a:lnTo>
                    <a:pt x="3" y="724"/>
                  </a:lnTo>
                  <a:lnTo>
                    <a:pt x="3" y="726"/>
                  </a:lnTo>
                  <a:lnTo>
                    <a:pt x="5" y="726"/>
                  </a:lnTo>
                  <a:lnTo>
                    <a:pt x="5" y="728"/>
                  </a:lnTo>
                  <a:lnTo>
                    <a:pt x="3" y="728"/>
                  </a:lnTo>
                  <a:lnTo>
                    <a:pt x="3" y="730"/>
                  </a:lnTo>
                  <a:lnTo>
                    <a:pt x="2" y="730"/>
                  </a:lnTo>
                  <a:lnTo>
                    <a:pt x="2" y="732"/>
                  </a:lnTo>
                  <a:lnTo>
                    <a:pt x="2" y="734"/>
                  </a:lnTo>
                  <a:lnTo>
                    <a:pt x="2" y="735"/>
                  </a:lnTo>
                  <a:lnTo>
                    <a:pt x="3" y="735"/>
                  </a:lnTo>
                  <a:lnTo>
                    <a:pt x="5" y="735"/>
                  </a:lnTo>
                  <a:lnTo>
                    <a:pt x="5" y="737"/>
                  </a:lnTo>
                  <a:lnTo>
                    <a:pt x="7" y="737"/>
                  </a:lnTo>
                  <a:lnTo>
                    <a:pt x="9" y="737"/>
                  </a:lnTo>
                  <a:lnTo>
                    <a:pt x="9" y="739"/>
                  </a:lnTo>
                  <a:lnTo>
                    <a:pt x="11" y="739"/>
                  </a:lnTo>
                  <a:lnTo>
                    <a:pt x="13" y="739"/>
                  </a:lnTo>
                  <a:lnTo>
                    <a:pt x="13" y="741"/>
                  </a:lnTo>
                  <a:lnTo>
                    <a:pt x="15" y="741"/>
                  </a:lnTo>
                  <a:lnTo>
                    <a:pt x="15" y="739"/>
                  </a:lnTo>
                  <a:lnTo>
                    <a:pt x="16" y="739"/>
                  </a:lnTo>
                  <a:lnTo>
                    <a:pt x="16" y="737"/>
                  </a:lnTo>
                  <a:lnTo>
                    <a:pt x="18" y="737"/>
                  </a:lnTo>
                  <a:lnTo>
                    <a:pt x="18" y="739"/>
                  </a:lnTo>
                  <a:lnTo>
                    <a:pt x="20" y="739"/>
                  </a:lnTo>
                  <a:lnTo>
                    <a:pt x="20" y="737"/>
                  </a:lnTo>
                  <a:lnTo>
                    <a:pt x="20" y="739"/>
                  </a:lnTo>
                  <a:lnTo>
                    <a:pt x="22" y="739"/>
                  </a:lnTo>
                  <a:lnTo>
                    <a:pt x="24" y="739"/>
                  </a:lnTo>
                  <a:lnTo>
                    <a:pt x="24" y="741"/>
                  </a:lnTo>
                  <a:lnTo>
                    <a:pt x="26" y="741"/>
                  </a:lnTo>
                  <a:lnTo>
                    <a:pt x="28" y="741"/>
                  </a:lnTo>
                  <a:lnTo>
                    <a:pt x="29" y="741"/>
                  </a:lnTo>
                  <a:lnTo>
                    <a:pt x="29" y="743"/>
                  </a:lnTo>
                  <a:lnTo>
                    <a:pt x="31" y="743"/>
                  </a:lnTo>
                  <a:lnTo>
                    <a:pt x="31" y="745"/>
                  </a:lnTo>
                  <a:lnTo>
                    <a:pt x="31" y="747"/>
                  </a:lnTo>
                  <a:lnTo>
                    <a:pt x="31" y="748"/>
                  </a:lnTo>
                  <a:lnTo>
                    <a:pt x="31" y="750"/>
                  </a:lnTo>
                  <a:lnTo>
                    <a:pt x="29" y="750"/>
                  </a:lnTo>
                  <a:lnTo>
                    <a:pt x="31" y="750"/>
                  </a:lnTo>
                  <a:lnTo>
                    <a:pt x="31" y="752"/>
                  </a:lnTo>
                  <a:lnTo>
                    <a:pt x="31" y="754"/>
                  </a:lnTo>
                  <a:lnTo>
                    <a:pt x="29" y="754"/>
                  </a:lnTo>
                  <a:lnTo>
                    <a:pt x="29" y="756"/>
                  </a:lnTo>
                  <a:lnTo>
                    <a:pt x="31" y="756"/>
                  </a:lnTo>
                  <a:lnTo>
                    <a:pt x="31" y="758"/>
                  </a:lnTo>
                  <a:lnTo>
                    <a:pt x="33" y="758"/>
                  </a:lnTo>
                  <a:lnTo>
                    <a:pt x="33" y="759"/>
                  </a:lnTo>
                  <a:lnTo>
                    <a:pt x="33" y="761"/>
                  </a:lnTo>
                  <a:lnTo>
                    <a:pt x="33" y="763"/>
                  </a:lnTo>
                  <a:lnTo>
                    <a:pt x="33" y="765"/>
                  </a:lnTo>
                  <a:lnTo>
                    <a:pt x="31" y="765"/>
                  </a:lnTo>
                  <a:lnTo>
                    <a:pt x="31" y="767"/>
                  </a:lnTo>
                  <a:lnTo>
                    <a:pt x="31" y="765"/>
                  </a:lnTo>
                  <a:lnTo>
                    <a:pt x="29" y="765"/>
                  </a:lnTo>
                  <a:lnTo>
                    <a:pt x="28" y="765"/>
                  </a:lnTo>
                  <a:lnTo>
                    <a:pt x="28" y="767"/>
                  </a:lnTo>
                  <a:lnTo>
                    <a:pt x="28" y="765"/>
                  </a:lnTo>
                  <a:lnTo>
                    <a:pt x="26" y="765"/>
                  </a:lnTo>
                  <a:lnTo>
                    <a:pt x="26" y="767"/>
                  </a:lnTo>
                  <a:lnTo>
                    <a:pt x="24" y="767"/>
                  </a:lnTo>
                  <a:lnTo>
                    <a:pt x="24" y="769"/>
                  </a:lnTo>
                  <a:lnTo>
                    <a:pt x="24" y="771"/>
                  </a:lnTo>
                  <a:lnTo>
                    <a:pt x="22" y="771"/>
                  </a:lnTo>
                  <a:lnTo>
                    <a:pt x="22" y="772"/>
                  </a:lnTo>
                  <a:lnTo>
                    <a:pt x="22" y="774"/>
                  </a:lnTo>
                  <a:lnTo>
                    <a:pt x="22" y="776"/>
                  </a:lnTo>
                  <a:lnTo>
                    <a:pt x="20" y="776"/>
                  </a:lnTo>
                  <a:lnTo>
                    <a:pt x="20" y="778"/>
                  </a:lnTo>
                  <a:lnTo>
                    <a:pt x="20" y="776"/>
                  </a:lnTo>
                  <a:lnTo>
                    <a:pt x="18" y="776"/>
                  </a:lnTo>
                  <a:lnTo>
                    <a:pt x="18" y="778"/>
                  </a:lnTo>
                  <a:lnTo>
                    <a:pt x="18" y="780"/>
                  </a:lnTo>
                  <a:lnTo>
                    <a:pt x="16" y="780"/>
                  </a:lnTo>
                  <a:lnTo>
                    <a:pt x="18" y="780"/>
                  </a:lnTo>
                  <a:lnTo>
                    <a:pt x="18" y="782"/>
                  </a:lnTo>
                  <a:lnTo>
                    <a:pt x="20" y="782"/>
                  </a:lnTo>
                  <a:lnTo>
                    <a:pt x="20" y="783"/>
                  </a:lnTo>
                  <a:lnTo>
                    <a:pt x="20" y="785"/>
                  </a:lnTo>
                  <a:lnTo>
                    <a:pt x="20" y="787"/>
                  </a:lnTo>
                  <a:lnTo>
                    <a:pt x="20" y="789"/>
                  </a:lnTo>
                  <a:lnTo>
                    <a:pt x="18" y="789"/>
                  </a:lnTo>
                  <a:lnTo>
                    <a:pt x="16" y="789"/>
                  </a:lnTo>
                  <a:lnTo>
                    <a:pt x="16" y="791"/>
                  </a:lnTo>
                  <a:lnTo>
                    <a:pt x="16" y="793"/>
                  </a:lnTo>
                  <a:lnTo>
                    <a:pt x="18" y="793"/>
                  </a:lnTo>
                  <a:lnTo>
                    <a:pt x="16" y="793"/>
                  </a:lnTo>
                  <a:lnTo>
                    <a:pt x="16" y="795"/>
                  </a:lnTo>
                  <a:lnTo>
                    <a:pt x="15" y="795"/>
                  </a:lnTo>
                  <a:lnTo>
                    <a:pt x="15" y="796"/>
                  </a:lnTo>
                  <a:lnTo>
                    <a:pt x="13" y="796"/>
                  </a:lnTo>
                  <a:lnTo>
                    <a:pt x="15" y="796"/>
                  </a:lnTo>
                  <a:lnTo>
                    <a:pt x="15" y="798"/>
                  </a:lnTo>
                  <a:lnTo>
                    <a:pt x="16" y="798"/>
                  </a:lnTo>
                  <a:lnTo>
                    <a:pt x="18" y="798"/>
                  </a:lnTo>
                  <a:lnTo>
                    <a:pt x="20" y="798"/>
                  </a:lnTo>
                  <a:lnTo>
                    <a:pt x="20" y="800"/>
                  </a:lnTo>
                  <a:lnTo>
                    <a:pt x="20" y="802"/>
                  </a:lnTo>
                  <a:lnTo>
                    <a:pt x="20" y="804"/>
                  </a:lnTo>
                  <a:lnTo>
                    <a:pt x="18" y="804"/>
                  </a:lnTo>
                  <a:lnTo>
                    <a:pt x="18" y="806"/>
                  </a:lnTo>
                  <a:lnTo>
                    <a:pt x="16" y="806"/>
                  </a:lnTo>
                  <a:lnTo>
                    <a:pt x="16" y="807"/>
                  </a:lnTo>
                  <a:lnTo>
                    <a:pt x="15" y="807"/>
                  </a:lnTo>
                  <a:lnTo>
                    <a:pt x="15" y="809"/>
                  </a:lnTo>
                  <a:lnTo>
                    <a:pt x="15" y="811"/>
                  </a:lnTo>
                  <a:lnTo>
                    <a:pt x="16" y="811"/>
                  </a:lnTo>
                  <a:lnTo>
                    <a:pt x="18" y="811"/>
                  </a:lnTo>
                  <a:lnTo>
                    <a:pt x="18" y="813"/>
                  </a:lnTo>
                  <a:lnTo>
                    <a:pt x="20" y="811"/>
                  </a:lnTo>
                  <a:lnTo>
                    <a:pt x="20" y="813"/>
                  </a:lnTo>
                  <a:lnTo>
                    <a:pt x="22" y="813"/>
                  </a:lnTo>
                  <a:lnTo>
                    <a:pt x="22" y="815"/>
                  </a:lnTo>
                  <a:lnTo>
                    <a:pt x="22" y="817"/>
                  </a:lnTo>
                  <a:lnTo>
                    <a:pt x="22" y="819"/>
                  </a:lnTo>
                  <a:lnTo>
                    <a:pt x="22" y="820"/>
                  </a:lnTo>
                  <a:lnTo>
                    <a:pt x="22" y="822"/>
                  </a:lnTo>
                  <a:lnTo>
                    <a:pt x="24" y="822"/>
                  </a:lnTo>
                  <a:lnTo>
                    <a:pt x="24" y="824"/>
                  </a:lnTo>
                  <a:lnTo>
                    <a:pt x="22" y="824"/>
                  </a:lnTo>
                  <a:lnTo>
                    <a:pt x="22" y="826"/>
                  </a:lnTo>
                  <a:lnTo>
                    <a:pt x="24" y="826"/>
                  </a:lnTo>
                  <a:lnTo>
                    <a:pt x="26" y="826"/>
                  </a:lnTo>
                  <a:lnTo>
                    <a:pt x="28" y="826"/>
                  </a:lnTo>
                  <a:lnTo>
                    <a:pt x="28" y="828"/>
                  </a:lnTo>
                  <a:lnTo>
                    <a:pt x="29" y="828"/>
                  </a:lnTo>
                  <a:lnTo>
                    <a:pt x="29" y="830"/>
                  </a:lnTo>
                  <a:lnTo>
                    <a:pt x="28" y="830"/>
                  </a:lnTo>
                  <a:lnTo>
                    <a:pt x="28" y="831"/>
                  </a:lnTo>
                  <a:lnTo>
                    <a:pt x="26" y="831"/>
                  </a:lnTo>
                  <a:lnTo>
                    <a:pt x="26" y="833"/>
                  </a:lnTo>
                  <a:lnTo>
                    <a:pt x="26" y="835"/>
                  </a:lnTo>
                  <a:lnTo>
                    <a:pt x="26" y="837"/>
                  </a:lnTo>
                  <a:lnTo>
                    <a:pt x="26" y="839"/>
                  </a:lnTo>
                  <a:lnTo>
                    <a:pt x="28" y="839"/>
                  </a:lnTo>
                  <a:lnTo>
                    <a:pt x="29" y="839"/>
                  </a:lnTo>
                  <a:lnTo>
                    <a:pt x="28" y="839"/>
                  </a:lnTo>
                  <a:lnTo>
                    <a:pt x="26" y="839"/>
                  </a:lnTo>
                  <a:lnTo>
                    <a:pt x="26" y="841"/>
                  </a:lnTo>
                  <a:lnTo>
                    <a:pt x="26" y="843"/>
                  </a:lnTo>
                  <a:lnTo>
                    <a:pt x="28" y="843"/>
                  </a:lnTo>
                  <a:lnTo>
                    <a:pt x="28" y="844"/>
                  </a:lnTo>
                  <a:lnTo>
                    <a:pt x="28" y="846"/>
                  </a:lnTo>
                  <a:lnTo>
                    <a:pt x="28" y="848"/>
                  </a:lnTo>
                  <a:lnTo>
                    <a:pt x="28" y="850"/>
                  </a:lnTo>
                  <a:lnTo>
                    <a:pt x="26" y="85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5" name="Freeform 89"/>
            <p:cNvSpPr>
              <a:spLocks/>
            </p:cNvSpPr>
            <p:nvPr/>
          </p:nvSpPr>
          <p:spPr bwMode="auto">
            <a:xfrm>
              <a:off x="2645" y="2601"/>
              <a:ext cx="207" cy="629"/>
            </a:xfrm>
            <a:custGeom>
              <a:avLst/>
              <a:gdLst>
                <a:gd name="T0" fmla="*/ 205 w 207"/>
                <a:gd name="T1" fmla="*/ 531 h 629"/>
                <a:gd name="T2" fmla="*/ 197 w 207"/>
                <a:gd name="T3" fmla="*/ 544 h 629"/>
                <a:gd name="T4" fmla="*/ 201 w 207"/>
                <a:gd name="T5" fmla="*/ 565 h 629"/>
                <a:gd name="T6" fmla="*/ 196 w 207"/>
                <a:gd name="T7" fmla="*/ 583 h 629"/>
                <a:gd name="T8" fmla="*/ 192 w 207"/>
                <a:gd name="T9" fmla="*/ 600 h 629"/>
                <a:gd name="T10" fmla="*/ 183 w 207"/>
                <a:gd name="T11" fmla="*/ 615 h 629"/>
                <a:gd name="T12" fmla="*/ 164 w 207"/>
                <a:gd name="T13" fmla="*/ 624 h 629"/>
                <a:gd name="T14" fmla="*/ 144 w 207"/>
                <a:gd name="T15" fmla="*/ 624 h 629"/>
                <a:gd name="T16" fmla="*/ 122 w 207"/>
                <a:gd name="T17" fmla="*/ 620 h 629"/>
                <a:gd name="T18" fmla="*/ 103 w 207"/>
                <a:gd name="T19" fmla="*/ 603 h 629"/>
                <a:gd name="T20" fmla="*/ 85 w 207"/>
                <a:gd name="T21" fmla="*/ 590 h 629"/>
                <a:gd name="T22" fmla="*/ 64 w 207"/>
                <a:gd name="T23" fmla="*/ 579 h 629"/>
                <a:gd name="T24" fmla="*/ 44 w 207"/>
                <a:gd name="T25" fmla="*/ 583 h 629"/>
                <a:gd name="T26" fmla="*/ 24 w 207"/>
                <a:gd name="T27" fmla="*/ 568 h 629"/>
                <a:gd name="T28" fmla="*/ 11 w 207"/>
                <a:gd name="T29" fmla="*/ 566 h 629"/>
                <a:gd name="T30" fmla="*/ 7 w 207"/>
                <a:gd name="T31" fmla="*/ 546 h 629"/>
                <a:gd name="T32" fmla="*/ 20 w 207"/>
                <a:gd name="T33" fmla="*/ 528 h 629"/>
                <a:gd name="T34" fmla="*/ 31 w 207"/>
                <a:gd name="T35" fmla="*/ 509 h 629"/>
                <a:gd name="T36" fmla="*/ 31 w 207"/>
                <a:gd name="T37" fmla="*/ 483 h 629"/>
                <a:gd name="T38" fmla="*/ 42 w 207"/>
                <a:gd name="T39" fmla="*/ 469 h 629"/>
                <a:gd name="T40" fmla="*/ 53 w 207"/>
                <a:gd name="T41" fmla="*/ 456 h 629"/>
                <a:gd name="T42" fmla="*/ 42 w 207"/>
                <a:gd name="T43" fmla="*/ 432 h 629"/>
                <a:gd name="T44" fmla="*/ 28 w 207"/>
                <a:gd name="T45" fmla="*/ 428 h 629"/>
                <a:gd name="T46" fmla="*/ 11 w 207"/>
                <a:gd name="T47" fmla="*/ 415 h 629"/>
                <a:gd name="T48" fmla="*/ 7 w 207"/>
                <a:gd name="T49" fmla="*/ 397 h 629"/>
                <a:gd name="T50" fmla="*/ 5 w 207"/>
                <a:gd name="T51" fmla="*/ 374 h 629"/>
                <a:gd name="T52" fmla="*/ 28 w 207"/>
                <a:gd name="T53" fmla="*/ 371 h 629"/>
                <a:gd name="T54" fmla="*/ 46 w 207"/>
                <a:gd name="T55" fmla="*/ 384 h 629"/>
                <a:gd name="T56" fmla="*/ 59 w 207"/>
                <a:gd name="T57" fmla="*/ 380 h 629"/>
                <a:gd name="T58" fmla="*/ 68 w 207"/>
                <a:gd name="T59" fmla="*/ 369 h 629"/>
                <a:gd name="T60" fmla="*/ 63 w 207"/>
                <a:gd name="T61" fmla="*/ 349 h 629"/>
                <a:gd name="T62" fmla="*/ 63 w 207"/>
                <a:gd name="T63" fmla="*/ 328 h 629"/>
                <a:gd name="T64" fmla="*/ 48 w 207"/>
                <a:gd name="T65" fmla="*/ 308 h 629"/>
                <a:gd name="T66" fmla="*/ 68 w 207"/>
                <a:gd name="T67" fmla="*/ 299 h 629"/>
                <a:gd name="T68" fmla="*/ 85 w 207"/>
                <a:gd name="T69" fmla="*/ 284 h 629"/>
                <a:gd name="T70" fmla="*/ 77 w 207"/>
                <a:gd name="T71" fmla="*/ 267 h 629"/>
                <a:gd name="T72" fmla="*/ 90 w 207"/>
                <a:gd name="T73" fmla="*/ 253 h 629"/>
                <a:gd name="T74" fmla="*/ 81 w 207"/>
                <a:gd name="T75" fmla="*/ 234 h 629"/>
                <a:gd name="T76" fmla="*/ 85 w 207"/>
                <a:gd name="T77" fmla="*/ 214 h 629"/>
                <a:gd name="T78" fmla="*/ 90 w 207"/>
                <a:gd name="T79" fmla="*/ 210 h 629"/>
                <a:gd name="T80" fmla="*/ 96 w 207"/>
                <a:gd name="T81" fmla="*/ 192 h 629"/>
                <a:gd name="T82" fmla="*/ 92 w 207"/>
                <a:gd name="T83" fmla="*/ 169 h 629"/>
                <a:gd name="T84" fmla="*/ 76 w 207"/>
                <a:gd name="T85" fmla="*/ 158 h 629"/>
                <a:gd name="T86" fmla="*/ 70 w 207"/>
                <a:gd name="T87" fmla="*/ 155 h 629"/>
                <a:gd name="T88" fmla="*/ 57 w 207"/>
                <a:gd name="T89" fmla="*/ 166 h 629"/>
                <a:gd name="T90" fmla="*/ 48 w 207"/>
                <a:gd name="T91" fmla="*/ 177 h 629"/>
                <a:gd name="T92" fmla="*/ 35 w 207"/>
                <a:gd name="T93" fmla="*/ 177 h 629"/>
                <a:gd name="T94" fmla="*/ 40 w 207"/>
                <a:gd name="T95" fmla="*/ 157 h 629"/>
                <a:gd name="T96" fmla="*/ 50 w 207"/>
                <a:gd name="T97" fmla="*/ 147 h 629"/>
                <a:gd name="T98" fmla="*/ 55 w 207"/>
                <a:gd name="T99" fmla="*/ 131 h 629"/>
                <a:gd name="T100" fmla="*/ 74 w 207"/>
                <a:gd name="T101" fmla="*/ 129 h 629"/>
                <a:gd name="T102" fmla="*/ 72 w 207"/>
                <a:gd name="T103" fmla="*/ 114 h 629"/>
                <a:gd name="T104" fmla="*/ 70 w 207"/>
                <a:gd name="T105" fmla="*/ 90 h 629"/>
                <a:gd name="T106" fmla="*/ 66 w 207"/>
                <a:gd name="T107" fmla="*/ 66 h 629"/>
                <a:gd name="T108" fmla="*/ 76 w 207"/>
                <a:gd name="T109" fmla="*/ 51 h 629"/>
                <a:gd name="T110" fmla="*/ 79 w 207"/>
                <a:gd name="T111" fmla="*/ 36 h 629"/>
                <a:gd name="T112" fmla="*/ 83 w 207"/>
                <a:gd name="T113" fmla="*/ 18 h 629"/>
                <a:gd name="T114" fmla="*/ 85 w 207"/>
                <a:gd name="T115" fmla="*/ 1 h 629"/>
                <a:gd name="T116" fmla="*/ 61 w 207"/>
                <a:gd name="T117" fmla="*/ 3 h 629"/>
                <a:gd name="T118" fmla="*/ 53 w 207"/>
                <a:gd name="T11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" h="629">
                  <a:moveTo>
                    <a:pt x="207" y="513"/>
                  </a:moveTo>
                  <a:lnTo>
                    <a:pt x="207" y="515"/>
                  </a:lnTo>
                  <a:lnTo>
                    <a:pt x="205" y="515"/>
                  </a:lnTo>
                  <a:lnTo>
                    <a:pt x="203" y="515"/>
                  </a:lnTo>
                  <a:lnTo>
                    <a:pt x="203" y="517"/>
                  </a:lnTo>
                  <a:lnTo>
                    <a:pt x="201" y="517"/>
                  </a:lnTo>
                  <a:lnTo>
                    <a:pt x="201" y="518"/>
                  </a:lnTo>
                  <a:lnTo>
                    <a:pt x="201" y="520"/>
                  </a:lnTo>
                  <a:lnTo>
                    <a:pt x="203" y="520"/>
                  </a:lnTo>
                  <a:lnTo>
                    <a:pt x="203" y="522"/>
                  </a:lnTo>
                  <a:lnTo>
                    <a:pt x="203" y="524"/>
                  </a:lnTo>
                  <a:lnTo>
                    <a:pt x="205" y="524"/>
                  </a:lnTo>
                  <a:lnTo>
                    <a:pt x="207" y="524"/>
                  </a:lnTo>
                  <a:lnTo>
                    <a:pt x="207" y="526"/>
                  </a:lnTo>
                  <a:lnTo>
                    <a:pt x="207" y="528"/>
                  </a:lnTo>
                  <a:lnTo>
                    <a:pt x="207" y="530"/>
                  </a:lnTo>
                  <a:lnTo>
                    <a:pt x="205" y="531"/>
                  </a:lnTo>
                  <a:lnTo>
                    <a:pt x="205" y="533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5" y="535"/>
                  </a:lnTo>
                  <a:lnTo>
                    <a:pt x="205" y="537"/>
                  </a:lnTo>
                  <a:lnTo>
                    <a:pt x="205" y="539"/>
                  </a:lnTo>
                  <a:lnTo>
                    <a:pt x="205" y="541"/>
                  </a:lnTo>
                  <a:lnTo>
                    <a:pt x="203" y="541"/>
                  </a:lnTo>
                  <a:lnTo>
                    <a:pt x="203" y="542"/>
                  </a:lnTo>
                  <a:lnTo>
                    <a:pt x="203" y="544"/>
                  </a:lnTo>
                  <a:lnTo>
                    <a:pt x="201" y="544"/>
                  </a:lnTo>
                  <a:lnTo>
                    <a:pt x="201" y="542"/>
                  </a:lnTo>
                  <a:lnTo>
                    <a:pt x="199" y="542"/>
                  </a:lnTo>
                  <a:lnTo>
                    <a:pt x="199" y="544"/>
                  </a:lnTo>
                  <a:lnTo>
                    <a:pt x="199" y="542"/>
                  </a:lnTo>
                  <a:lnTo>
                    <a:pt x="199" y="544"/>
                  </a:lnTo>
                  <a:lnTo>
                    <a:pt x="197" y="544"/>
                  </a:lnTo>
                  <a:lnTo>
                    <a:pt x="197" y="546"/>
                  </a:lnTo>
                  <a:lnTo>
                    <a:pt x="197" y="548"/>
                  </a:lnTo>
                  <a:lnTo>
                    <a:pt x="196" y="548"/>
                  </a:lnTo>
                  <a:lnTo>
                    <a:pt x="194" y="548"/>
                  </a:lnTo>
                  <a:lnTo>
                    <a:pt x="194" y="550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0" y="552"/>
                  </a:lnTo>
                  <a:lnTo>
                    <a:pt x="190" y="554"/>
                  </a:lnTo>
                  <a:lnTo>
                    <a:pt x="192" y="555"/>
                  </a:lnTo>
                  <a:lnTo>
                    <a:pt x="194" y="555"/>
                  </a:lnTo>
                  <a:lnTo>
                    <a:pt x="196" y="555"/>
                  </a:lnTo>
                  <a:lnTo>
                    <a:pt x="197" y="557"/>
                  </a:lnTo>
                  <a:lnTo>
                    <a:pt x="197" y="559"/>
                  </a:lnTo>
                  <a:lnTo>
                    <a:pt x="199" y="561"/>
                  </a:lnTo>
                  <a:lnTo>
                    <a:pt x="201" y="563"/>
                  </a:lnTo>
                  <a:lnTo>
                    <a:pt x="201" y="565"/>
                  </a:lnTo>
                  <a:lnTo>
                    <a:pt x="199" y="565"/>
                  </a:lnTo>
                  <a:lnTo>
                    <a:pt x="197" y="565"/>
                  </a:lnTo>
                  <a:lnTo>
                    <a:pt x="197" y="566"/>
                  </a:lnTo>
                  <a:lnTo>
                    <a:pt x="197" y="568"/>
                  </a:lnTo>
                  <a:lnTo>
                    <a:pt x="197" y="570"/>
                  </a:lnTo>
                  <a:lnTo>
                    <a:pt x="197" y="572"/>
                  </a:lnTo>
                  <a:lnTo>
                    <a:pt x="199" y="572"/>
                  </a:lnTo>
                  <a:lnTo>
                    <a:pt x="199" y="574"/>
                  </a:lnTo>
                  <a:lnTo>
                    <a:pt x="199" y="576"/>
                  </a:lnTo>
                  <a:lnTo>
                    <a:pt x="197" y="576"/>
                  </a:lnTo>
                  <a:lnTo>
                    <a:pt x="197" y="578"/>
                  </a:lnTo>
                  <a:lnTo>
                    <a:pt x="196" y="578"/>
                  </a:lnTo>
                  <a:lnTo>
                    <a:pt x="197" y="578"/>
                  </a:lnTo>
                  <a:lnTo>
                    <a:pt x="197" y="579"/>
                  </a:lnTo>
                  <a:lnTo>
                    <a:pt x="197" y="581"/>
                  </a:lnTo>
                  <a:lnTo>
                    <a:pt x="197" y="583"/>
                  </a:lnTo>
                  <a:lnTo>
                    <a:pt x="196" y="583"/>
                  </a:lnTo>
                  <a:lnTo>
                    <a:pt x="196" y="581"/>
                  </a:lnTo>
                  <a:lnTo>
                    <a:pt x="196" y="583"/>
                  </a:lnTo>
                  <a:lnTo>
                    <a:pt x="196" y="585"/>
                  </a:lnTo>
                  <a:lnTo>
                    <a:pt x="197" y="585"/>
                  </a:lnTo>
                  <a:lnTo>
                    <a:pt x="197" y="587"/>
                  </a:lnTo>
                  <a:lnTo>
                    <a:pt x="197" y="589"/>
                  </a:lnTo>
                  <a:lnTo>
                    <a:pt x="196" y="589"/>
                  </a:lnTo>
                  <a:lnTo>
                    <a:pt x="196" y="590"/>
                  </a:lnTo>
                  <a:lnTo>
                    <a:pt x="196" y="592"/>
                  </a:lnTo>
                  <a:lnTo>
                    <a:pt x="194" y="592"/>
                  </a:lnTo>
                  <a:lnTo>
                    <a:pt x="192" y="592"/>
                  </a:lnTo>
                  <a:lnTo>
                    <a:pt x="190" y="592"/>
                  </a:lnTo>
                  <a:lnTo>
                    <a:pt x="190" y="594"/>
                  </a:lnTo>
                  <a:lnTo>
                    <a:pt x="192" y="594"/>
                  </a:lnTo>
                  <a:lnTo>
                    <a:pt x="192" y="596"/>
                  </a:lnTo>
                  <a:lnTo>
                    <a:pt x="192" y="598"/>
                  </a:lnTo>
                  <a:lnTo>
                    <a:pt x="192" y="600"/>
                  </a:lnTo>
                  <a:lnTo>
                    <a:pt x="190" y="600"/>
                  </a:lnTo>
                  <a:lnTo>
                    <a:pt x="188" y="600"/>
                  </a:lnTo>
                  <a:lnTo>
                    <a:pt x="188" y="602"/>
                  </a:lnTo>
                  <a:lnTo>
                    <a:pt x="188" y="603"/>
                  </a:lnTo>
                  <a:lnTo>
                    <a:pt x="186" y="603"/>
                  </a:lnTo>
                  <a:lnTo>
                    <a:pt x="186" y="605"/>
                  </a:lnTo>
                  <a:lnTo>
                    <a:pt x="186" y="607"/>
                  </a:lnTo>
                  <a:lnTo>
                    <a:pt x="186" y="609"/>
                  </a:lnTo>
                  <a:lnTo>
                    <a:pt x="184" y="609"/>
                  </a:lnTo>
                  <a:lnTo>
                    <a:pt x="186" y="609"/>
                  </a:lnTo>
                  <a:lnTo>
                    <a:pt x="186" y="611"/>
                  </a:lnTo>
                  <a:lnTo>
                    <a:pt x="184" y="611"/>
                  </a:lnTo>
                  <a:lnTo>
                    <a:pt x="184" y="609"/>
                  </a:lnTo>
                  <a:lnTo>
                    <a:pt x="184" y="611"/>
                  </a:lnTo>
                  <a:lnTo>
                    <a:pt x="183" y="611"/>
                  </a:lnTo>
                  <a:lnTo>
                    <a:pt x="183" y="613"/>
                  </a:lnTo>
                  <a:lnTo>
                    <a:pt x="183" y="615"/>
                  </a:lnTo>
                  <a:lnTo>
                    <a:pt x="181" y="615"/>
                  </a:lnTo>
                  <a:lnTo>
                    <a:pt x="181" y="616"/>
                  </a:lnTo>
                  <a:lnTo>
                    <a:pt x="181" y="618"/>
                  </a:lnTo>
                  <a:lnTo>
                    <a:pt x="179" y="618"/>
                  </a:lnTo>
                  <a:lnTo>
                    <a:pt x="177" y="618"/>
                  </a:lnTo>
                  <a:lnTo>
                    <a:pt x="177" y="616"/>
                  </a:lnTo>
                  <a:lnTo>
                    <a:pt x="175" y="616"/>
                  </a:lnTo>
                  <a:lnTo>
                    <a:pt x="173" y="616"/>
                  </a:lnTo>
                  <a:lnTo>
                    <a:pt x="172" y="616"/>
                  </a:lnTo>
                  <a:lnTo>
                    <a:pt x="172" y="618"/>
                  </a:lnTo>
                  <a:lnTo>
                    <a:pt x="172" y="620"/>
                  </a:lnTo>
                  <a:lnTo>
                    <a:pt x="170" y="620"/>
                  </a:lnTo>
                  <a:lnTo>
                    <a:pt x="168" y="620"/>
                  </a:lnTo>
                  <a:lnTo>
                    <a:pt x="168" y="622"/>
                  </a:lnTo>
                  <a:lnTo>
                    <a:pt x="168" y="624"/>
                  </a:lnTo>
                  <a:lnTo>
                    <a:pt x="166" y="624"/>
                  </a:lnTo>
                  <a:lnTo>
                    <a:pt x="164" y="624"/>
                  </a:lnTo>
                  <a:lnTo>
                    <a:pt x="164" y="626"/>
                  </a:lnTo>
                  <a:lnTo>
                    <a:pt x="162" y="626"/>
                  </a:lnTo>
                  <a:lnTo>
                    <a:pt x="162" y="627"/>
                  </a:lnTo>
                  <a:lnTo>
                    <a:pt x="162" y="629"/>
                  </a:lnTo>
                  <a:lnTo>
                    <a:pt x="160" y="629"/>
                  </a:lnTo>
                  <a:lnTo>
                    <a:pt x="159" y="629"/>
                  </a:lnTo>
                  <a:lnTo>
                    <a:pt x="159" y="627"/>
                  </a:lnTo>
                  <a:lnTo>
                    <a:pt x="159" y="629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3" y="627"/>
                  </a:lnTo>
                  <a:lnTo>
                    <a:pt x="151" y="626"/>
                  </a:lnTo>
                  <a:lnTo>
                    <a:pt x="149" y="626"/>
                  </a:lnTo>
                  <a:lnTo>
                    <a:pt x="148" y="626"/>
                  </a:lnTo>
                  <a:lnTo>
                    <a:pt x="148" y="624"/>
                  </a:lnTo>
                  <a:lnTo>
                    <a:pt x="146" y="624"/>
                  </a:lnTo>
                  <a:lnTo>
                    <a:pt x="144" y="624"/>
                  </a:lnTo>
                  <a:lnTo>
                    <a:pt x="142" y="624"/>
                  </a:lnTo>
                  <a:lnTo>
                    <a:pt x="140" y="624"/>
                  </a:lnTo>
                  <a:lnTo>
                    <a:pt x="140" y="622"/>
                  </a:lnTo>
                  <a:lnTo>
                    <a:pt x="138" y="622"/>
                  </a:lnTo>
                  <a:lnTo>
                    <a:pt x="136" y="624"/>
                  </a:lnTo>
                  <a:lnTo>
                    <a:pt x="135" y="624"/>
                  </a:lnTo>
                  <a:lnTo>
                    <a:pt x="135" y="622"/>
                  </a:lnTo>
                  <a:lnTo>
                    <a:pt x="133" y="622"/>
                  </a:lnTo>
                  <a:lnTo>
                    <a:pt x="133" y="624"/>
                  </a:lnTo>
                  <a:lnTo>
                    <a:pt x="131" y="624"/>
                  </a:lnTo>
                  <a:lnTo>
                    <a:pt x="129" y="624"/>
                  </a:lnTo>
                  <a:lnTo>
                    <a:pt x="129" y="622"/>
                  </a:lnTo>
                  <a:lnTo>
                    <a:pt x="127" y="622"/>
                  </a:lnTo>
                  <a:lnTo>
                    <a:pt x="125" y="622"/>
                  </a:lnTo>
                  <a:lnTo>
                    <a:pt x="125" y="620"/>
                  </a:lnTo>
                  <a:lnTo>
                    <a:pt x="124" y="620"/>
                  </a:lnTo>
                  <a:lnTo>
                    <a:pt x="122" y="620"/>
                  </a:lnTo>
                  <a:lnTo>
                    <a:pt x="122" y="618"/>
                  </a:lnTo>
                  <a:lnTo>
                    <a:pt x="120" y="618"/>
                  </a:lnTo>
                  <a:lnTo>
                    <a:pt x="120" y="616"/>
                  </a:lnTo>
                  <a:lnTo>
                    <a:pt x="118" y="616"/>
                  </a:lnTo>
                  <a:lnTo>
                    <a:pt x="116" y="615"/>
                  </a:lnTo>
                  <a:lnTo>
                    <a:pt x="116" y="613"/>
                  </a:lnTo>
                  <a:lnTo>
                    <a:pt x="114" y="613"/>
                  </a:lnTo>
                  <a:lnTo>
                    <a:pt x="112" y="613"/>
                  </a:lnTo>
                  <a:lnTo>
                    <a:pt x="112" y="611"/>
                  </a:lnTo>
                  <a:lnTo>
                    <a:pt x="111" y="611"/>
                  </a:lnTo>
                  <a:lnTo>
                    <a:pt x="109" y="611"/>
                  </a:lnTo>
                  <a:lnTo>
                    <a:pt x="109" y="609"/>
                  </a:lnTo>
                  <a:lnTo>
                    <a:pt x="107" y="609"/>
                  </a:lnTo>
                  <a:lnTo>
                    <a:pt x="107" y="607"/>
                  </a:lnTo>
                  <a:lnTo>
                    <a:pt x="105" y="605"/>
                  </a:lnTo>
                  <a:lnTo>
                    <a:pt x="105" y="603"/>
                  </a:lnTo>
                  <a:lnTo>
                    <a:pt x="103" y="603"/>
                  </a:lnTo>
                  <a:lnTo>
                    <a:pt x="101" y="603"/>
                  </a:lnTo>
                  <a:lnTo>
                    <a:pt x="101" y="605"/>
                  </a:lnTo>
                  <a:lnTo>
                    <a:pt x="100" y="605"/>
                  </a:lnTo>
                  <a:lnTo>
                    <a:pt x="98" y="605"/>
                  </a:lnTo>
                  <a:lnTo>
                    <a:pt x="98" y="603"/>
                  </a:lnTo>
                  <a:lnTo>
                    <a:pt x="98" y="602"/>
                  </a:lnTo>
                  <a:lnTo>
                    <a:pt x="96" y="602"/>
                  </a:lnTo>
                  <a:lnTo>
                    <a:pt x="94" y="602"/>
                  </a:lnTo>
                  <a:lnTo>
                    <a:pt x="92" y="602"/>
                  </a:lnTo>
                  <a:lnTo>
                    <a:pt x="92" y="600"/>
                  </a:lnTo>
                  <a:lnTo>
                    <a:pt x="90" y="598"/>
                  </a:lnTo>
                  <a:lnTo>
                    <a:pt x="90" y="596"/>
                  </a:lnTo>
                  <a:lnTo>
                    <a:pt x="88" y="596"/>
                  </a:lnTo>
                  <a:lnTo>
                    <a:pt x="88" y="594"/>
                  </a:lnTo>
                  <a:lnTo>
                    <a:pt x="87" y="594"/>
                  </a:lnTo>
                  <a:lnTo>
                    <a:pt x="87" y="592"/>
                  </a:lnTo>
                  <a:lnTo>
                    <a:pt x="85" y="590"/>
                  </a:lnTo>
                  <a:lnTo>
                    <a:pt x="83" y="589"/>
                  </a:lnTo>
                  <a:lnTo>
                    <a:pt x="81" y="589"/>
                  </a:lnTo>
                  <a:lnTo>
                    <a:pt x="79" y="589"/>
                  </a:lnTo>
                  <a:lnTo>
                    <a:pt x="77" y="589"/>
                  </a:lnTo>
                  <a:lnTo>
                    <a:pt x="77" y="587"/>
                  </a:lnTo>
                  <a:lnTo>
                    <a:pt x="77" y="585"/>
                  </a:lnTo>
                  <a:lnTo>
                    <a:pt x="76" y="583"/>
                  </a:lnTo>
                  <a:lnTo>
                    <a:pt x="76" y="581"/>
                  </a:lnTo>
                  <a:lnTo>
                    <a:pt x="74" y="581"/>
                  </a:lnTo>
                  <a:lnTo>
                    <a:pt x="72" y="581"/>
                  </a:lnTo>
                  <a:lnTo>
                    <a:pt x="72" y="579"/>
                  </a:lnTo>
                  <a:lnTo>
                    <a:pt x="70" y="579"/>
                  </a:lnTo>
                  <a:lnTo>
                    <a:pt x="68" y="579"/>
                  </a:lnTo>
                  <a:lnTo>
                    <a:pt x="68" y="581"/>
                  </a:lnTo>
                  <a:lnTo>
                    <a:pt x="68" y="579"/>
                  </a:lnTo>
                  <a:lnTo>
                    <a:pt x="66" y="579"/>
                  </a:lnTo>
                  <a:lnTo>
                    <a:pt x="64" y="579"/>
                  </a:lnTo>
                  <a:lnTo>
                    <a:pt x="64" y="581"/>
                  </a:lnTo>
                  <a:lnTo>
                    <a:pt x="63" y="579"/>
                  </a:lnTo>
                  <a:lnTo>
                    <a:pt x="61" y="579"/>
                  </a:lnTo>
                  <a:lnTo>
                    <a:pt x="61" y="578"/>
                  </a:lnTo>
                  <a:lnTo>
                    <a:pt x="61" y="579"/>
                  </a:lnTo>
                  <a:lnTo>
                    <a:pt x="59" y="579"/>
                  </a:lnTo>
                  <a:lnTo>
                    <a:pt x="57" y="579"/>
                  </a:lnTo>
                  <a:lnTo>
                    <a:pt x="57" y="581"/>
                  </a:lnTo>
                  <a:lnTo>
                    <a:pt x="57" y="583"/>
                  </a:lnTo>
                  <a:lnTo>
                    <a:pt x="55" y="583"/>
                  </a:lnTo>
                  <a:lnTo>
                    <a:pt x="53" y="585"/>
                  </a:lnTo>
                  <a:lnTo>
                    <a:pt x="52" y="585"/>
                  </a:lnTo>
                  <a:lnTo>
                    <a:pt x="50" y="585"/>
                  </a:lnTo>
                  <a:lnTo>
                    <a:pt x="50" y="583"/>
                  </a:lnTo>
                  <a:lnTo>
                    <a:pt x="48" y="583"/>
                  </a:lnTo>
                  <a:lnTo>
                    <a:pt x="46" y="583"/>
                  </a:lnTo>
                  <a:lnTo>
                    <a:pt x="44" y="583"/>
                  </a:lnTo>
                  <a:lnTo>
                    <a:pt x="44" y="581"/>
                  </a:lnTo>
                  <a:lnTo>
                    <a:pt x="42" y="581"/>
                  </a:lnTo>
                  <a:lnTo>
                    <a:pt x="40" y="581"/>
                  </a:lnTo>
                  <a:lnTo>
                    <a:pt x="40" y="579"/>
                  </a:lnTo>
                  <a:lnTo>
                    <a:pt x="40" y="578"/>
                  </a:lnTo>
                  <a:lnTo>
                    <a:pt x="39" y="578"/>
                  </a:lnTo>
                  <a:lnTo>
                    <a:pt x="39" y="576"/>
                  </a:lnTo>
                  <a:lnTo>
                    <a:pt x="37" y="576"/>
                  </a:lnTo>
                  <a:lnTo>
                    <a:pt x="35" y="576"/>
                  </a:lnTo>
                  <a:lnTo>
                    <a:pt x="33" y="576"/>
                  </a:lnTo>
                  <a:lnTo>
                    <a:pt x="31" y="574"/>
                  </a:lnTo>
                  <a:lnTo>
                    <a:pt x="29" y="572"/>
                  </a:lnTo>
                  <a:lnTo>
                    <a:pt x="28" y="572"/>
                  </a:lnTo>
                  <a:lnTo>
                    <a:pt x="26" y="572"/>
                  </a:lnTo>
                  <a:lnTo>
                    <a:pt x="26" y="570"/>
                  </a:lnTo>
                  <a:lnTo>
                    <a:pt x="24" y="570"/>
                  </a:lnTo>
                  <a:lnTo>
                    <a:pt x="24" y="568"/>
                  </a:lnTo>
                  <a:lnTo>
                    <a:pt x="22" y="568"/>
                  </a:lnTo>
                  <a:lnTo>
                    <a:pt x="22" y="566"/>
                  </a:lnTo>
                  <a:lnTo>
                    <a:pt x="20" y="566"/>
                  </a:lnTo>
                  <a:lnTo>
                    <a:pt x="18" y="566"/>
                  </a:lnTo>
                  <a:lnTo>
                    <a:pt x="16" y="566"/>
                  </a:lnTo>
                  <a:lnTo>
                    <a:pt x="16" y="568"/>
                  </a:lnTo>
                  <a:lnTo>
                    <a:pt x="16" y="570"/>
                  </a:lnTo>
                  <a:lnTo>
                    <a:pt x="16" y="572"/>
                  </a:lnTo>
                  <a:lnTo>
                    <a:pt x="16" y="574"/>
                  </a:lnTo>
                  <a:lnTo>
                    <a:pt x="15" y="574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13" y="570"/>
                  </a:lnTo>
                  <a:lnTo>
                    <a:pt x="11" y="570"/>
                  </a:lnTo>
                  <a:lnTo>
                    <a:pt x="9" y="570"/>
                  </a:lnTo>
                  <a:lnTo>
                    <a:pt x="11" y="568"/>
                  </a:lnTo>
                  <a:lnTo>
                    <a:pt x="11" y="566"/>
                  </a:lnTo>
                  <a:lnTo>
                    <a:pt x="13" y="566"/>
                  </a:lnTo>
                  <a:lnTo>
                    <a:pt x="13" y="565"/>
                  </a:lnTo>
                  <a:lnTo>
                    <a:pt x="11" y="565"/>
                  </a:lnTo>
                  <a:lnTo>
                    <a:pt x="11" y="563"/>
                  </a:lnTo>
                  <a:lnTo>
                    <a:pt x="11" y="561"/>
                  </a:lnTo>
                  <a:lnTo>
                    <a:pt x="9" y="561"/>
                  </a:lnTo>
                  <a:lnTo>
                    <a:pt x="9" y="559"/>
                  </a:lnTo>
                  <a:lnTo>
                    <a:pt x="9" y="557"/>
                  </a:lnTo>
                  <a:lnTo>
                    <a:pt x="9" y="555"/>
                  </a:lnTo>
                  <a:lnTo>
                    <a:pt x="9" y="554"/>
                  </a:lnTo>
                  <a:lnTo>
                    <a:pt x="11" y="554"/>
                  </a:lnTo>
                  <a:lnTo>
                    <a:pt x="11" y="552"/>
                  </a:lnTo>
                  <a:lnTo>
                    <a:pt x="11" y="550"/>
                  </a:lnTo>
                  <a:lnTo>
                    <a:pt x="9" y="550"/>
                  </a:lnTo>
                  <a:lnTo>
                    <a:pt x="9" y="548"/>
                  </a:lnTo>
                  <a:lnTo>
                    <a:pt x="7" y="548"/>
                  </a:lnTo>
                  <a:lnTo>
                    <a:pt x="7" y="546"/>
                  </a:lnTo>
                  <a:lnTo>
                    <a:pt x="7" y="544"/>
                  </a:lnTo>
                  <a:lnTo>
                    <a:pt x="9" y="544"/>
                  </a:lnTo>
                  <a:lnTo>
                    <a:pt x="9" y="542"/>
                  </a:lnTo>
                  <a:lnTo>
                    <a:pt x="11" y="541"/>
                  </a:lnTo>
                  <a:lnTo>
                    <a:pt x="13" y="539"/>
                  </a:lnTo>
                  <a:lnTo>
                    <a:pt x="13" y="537"/>
                  </a:lnTo>
                  <a:lnTo>
                    <a:pt x="15" y="537"/>
                  </a:lnTo>
                  <a:lnTo>
                    <a:pt x="15" y="535"/>
                  </a:lnTo>
                  <a:lnTo>
                    <a:pt x="15" y="533"/>
                  </a:lnTo>
                  <a:lnTo>
                    <a:pt x="15" y="531"/>
                  </a:lnTo>
                  <a:lnTo>
                    <a:pt x="15" y="530"/>
                  </a:lnTo>
                  <a:lnTo>
                    <a:pt x="15" y="528"/>
                  </a:lnTo>
                  <a:lnTo>
                    <a:pt x="16" y="528"/>
                  </a:lnTo>
                  <a:lnTo>
                    <a:pt x="16" y="526"/>
                  </a:lnTo>
                  <a:lnTo>
                    <a:pt x="18" y="526"/>
                  </a:lnTo>
                  <a:lnTo>
                    <a:pt x="20" y="526"/>
                  </a:lnTo>
                  <a:lnTo>
                    <a:pt x="20" y="528"/>
                  </a:lnTo>
                  <a:lnTo>
                    <a:pt x="22" y="528"/>
                  </a:lnTo>
                  <a:lnTo>
                    <a:pt x="24" y="528"/>
                  </a:lnTo>
                  <a:lnTo>
                    <a:pt x="26" y="530"/>
                  </a:lnTo>
                  <a:lnTo>
                    <a:pt x="28" y="530"/>
                  </a:lnTo>
                  <a:lnTo>
                    <a:pt x="29" y="530"/>
                  </a:lnTo>
                  <a:lnTo>
                    <a:pt x="29" y="528"/>
                  </a:lnTo>
                  <a:lnTo>
                    <a:pt x="29" y="526"/>
                  </a:lnTo>
                  <a:lnTo>
                    <a:pt x="29" y="524"/>
                  </a:lnTo>
                  <a:lnTo>
                    <a:pt x="29" y="522"/>
                  </a:lnTo>
                  <a:lnTo>
                    <a:pt x="31" y="522"/>
                  </a:lnTo>
                  <a:lnTo>
                    <a:pt x="31" y="520"/>
                  </a:lnTo>
                  <a:lnTo>
                    <a:pt x="31" y="518"/>
                  </a:lnTo>
                  <a:lnTo>
                    <a:pt x="31" y="517"/>
                  </a:lnTo>
                  <a:lnTo>
                    <a:pt x="31" y="515"/>
                  </a:lnTo>
                  <a:lnTo>
                    <a:pt x="31" y="513"/>
                  </a:lnTo>
                  <a:lnTo>
                    <a:pt x="31" y="511"/>
                  </a:lnTo>
                  <a:lnTo>
                    <a:pt x="31" y="509"/>
                  </a:lnTo>
                  <a:lnTo>
                    <a:pt x="33" y="509"/>
                  </a:lnTo>
                  <a:lnTo>
                    <a:pt x="33" y="507"/>
                  </a:lnTo>
                  <a:lnTo>
                    <a:pt x="31" y="506"/>
                  </a:lnTo>
                  <a:lnTo>
                    <a:pt x="31" y="504"/>
                  </a:lnTo>
                  <a:lnTo>
                    <a:pt x="31" y="502"/>
                  </a:lnTo>
                  <a:lnTo>
                    <a:pt x="31" y="500"/>
                  </a:lnTo>
                  <a:lnTo>
                    <a:pt x="33" y="500"/>
                  </a:lnTo>
                  <a:lnTo>
                    <a:pt x="33" y="498"/>
                  </a:lnTo>
                  <a:lnTo>
                    <a:pt x="33" y="496"/>
                  </a:lnTo>
                  <a:lnTo>
                    <a:pt x="33" y="494"/>
                  </a:lnTo>
                  <a:lnTo>
                    <a:pt x="33" y="493"/>
                  </a:lnTo>
                  <a:lnTo>
                    <a:pt x="33" y="491"/>
                  </a:lnTo>
                  <a:lnTo>
                    <a:pt x="33" y="489"/>
                  </a:lnTo>
                  <a:lnTo>
                    <a:pt x="33" y="487"/>
                  </a:lnTo>
                  <a:lnTo>
                    <a:pt x="33" y="485"/>
                  </a:lnTo>
                  <a:lnTo>
                    <a:pt x="31" y="485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31" y="480"/>
                  </a:lnTo>
                  <a:lnTo>
                    <a:pt x="31" y="478"/>
                  </a:lnTo>
                  <a:lnTo>
                    <a:pt x="31" y="476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70"/>
                  </a:lnTo>
                  <a:lnTo>
                    <a:pt x="31" y="469"/>
                  </a:lnTo>
                  <a:lnTo>
                    <a:pt x="33" y="469"/>
                  </a:lnTo>
                  <a:lnTo>
                    <a:pt x="33" y="467"/>
                  </a:lnTo>
                  <a:lnTo>
                    <a:pt x="35" y="467"/>
                  </a:lnTo>
                  <a:lnTo>
                    <a:pt x="35" y="469"/>
                  </a:lnTo>
                  <a:lnTo>
                    <a:pt x="37" y="469"/>
                  </a:lnTo>
                  <a:lnTo>
                    <a:pt x="39" y="469"/>
                  </a:lnTo>
                  <a:lnTo>
                    <a:pt x="40" y="469"/>
                  </a:lnTo>
                  <a:lnTo>
                    <a:pt x="40" y="470"/>
                  </a:lnTo>
                  <a:lnTo>
                    <a:pt x="42" y="469"/>
                  </a:lnTo>
                  <a:lnTo>
                    <a:pt x="44" y="469"/>
                  </a:lnTo>
                  <a:lnTo>
                    <a:pt x="46" y="469"/>
                  </a:lnTo>
                  <a:lnTo>
                    <a:pt x="48" y="469"/>
                  </a:lnTo>
                  <a:lnTo>
                    <a:pt x="50" y="469"/>
                  </a:lnTo>
                  <a:lnTo>
                    <a:pt x="52" y="467"/>
                  </a:lnTo>
                  <a:lnTo>
                    <a:pt x="52" y="465"/>
                  </a:lnTo>
                  <a:lnTo>
                    <a:pt x="52" y="463"/>
                  </a:lnTo>
                  <a:lnTo>
                    <a:pt x="53" y="463"/>
                  </a:lnTo>
                  <a:lnTo>
                    <a:pt x="53" y="461"/>
                  </a:lnTo>
                  <a:lnTo>
                    <a:pt x="55" y="461"/>
                  </a:lnTo>
                  <a:lnTo>
                    <a:pt x="57" y="461"/>
                  </a:lnTo>
                  <a:lnTo>
                    <a:pt x="57" y="459"/>
                  </a:lnTo>
                  <a:lnTo>
                    <a:pt x="57" y="458"/>
                  </a:lnTo>
                  <a:lnTo>
                    <a:pt x="55" y="458"/>
                  </a:lnTo>
                  <a:lnTo>
                    <a:pt x="57" y="456"/>
                  </a:lnTo>
                  <a:lnTo>
                    <a:pt x="55" y="456"/>
                  </a:lnTo>
                  <a:lnTo>
                    <a:pt x="53" y="456"/>
                  </a:lnTo>
                  <a:lnTo>
                    <a:pt x="53" y="454"/>
                  </a:lnTo>
                  <a:lnTo>
                    <a:pt x="52" y="454"/>
                  </a:lnTo>
                  <a:lnTo>
                    <a:pt x="50" y="452"/>
                  </a:lnTo>
                  <a:lnTo>
                    <a:pt x="50" y="450"/>
                  </a:lnTo>
                  <a:lnTo>
                    <a:pt x="48" y="450"/>
                  </a:lnTo>
                  <a:lnTo>
                    <a:pt x="46" y="448"/>
                  </a:lnTo>
                  <a:lnTo>
                    <a:pt x="46" y="446"/>
                  </a:lnTo>
                  <a:lnTo>
                    <a:pt x="48" y="445"/>
                  </a:lnTo>
                  <a:lnTo>
                    <a:pt x="48" y="443"/>
                  </a:lnTo>
                  <a:lnTo>
                    <a:pt x="48" y="441"/>
                  </a:lnTo>
                  <a:lnTo>
                    <a:pt x="46" y="441"/>
                  </a:lnTo>
                  <a:lnTo>
                    <a:pt x="46" y="439"/>
                  </a:lnTo>
                  <a:lnTo>
                    <a:pt x="46" y="437"/>
                  </a:lnTo>
                  <a:lnTo>
                    <a:pt x="46" y="435"/>
                  </a:lnTo>
                  <a:lnTo>
                    <a:pt x="44" y="435"/>
                  </a:lnTo>
                  <a:lnTo>
                    <a:pt x="44" y="434"/>
                  </a:lnTo>
                  <a:lnTo>
                    <a:pt x="42" y="432"/>
                  </a:lnTo>
                  <a:lnTo>
                    <a:pt x="42" y="430"/>
                  </a:lnTo>
                  <a:lnTo>
                    <a:pt x="40" y="430"/>
                  </a:lnTo>
                  <a:lnTo>
                    <a:pt x="40" y="428"/>
                  </a:lnTo>
                  <a:lnTo>
                    <a:pt x="39" y="428"/>
                  </a:lnTo>
                  <a:lnTo>
                    <a:pt x="37" y="428"/>
                  </a:lnTo>
                  <a:lnTo>
                    <a:pt x="37" y="430"/>
                  </a:lnTo>
                  <a:lnTo>
                    <a:pt x="35" y="430"/>
                  </a:lnTo>
                  <a:lnTo>
                    <a:pt x="35" y="428"/>
                  </a:lnTo>
                  <a:lnTo>
                    <a:pt x="33" y="428"/>
                  </a:lnTo>
                  <a:lnTo>
                    <a:pt x="33" y="426"/>
                  </a:lnTo>
                  <a:lnTo>
                    <a:pt x="35" y="426"/>
                  </a:lnTo>
                  <a:lnTo>
                    <a:pt x="33" y="424"/>
                  </a:lnTo>
                  <a:lnTo>
                    <a:pt x="31" y="424"/>
                  </a:lnTo>
                  <a:lnTo>
                    <a:pt x="31" y="426"/>
                  </a:lnTo>
                  <a:lnTo>
                    <a:pt x="29" y="426"/>
                  </a:lnTo>
                  <a:lnTo>
                    <a:pt x="29" y="428"/>
                  </a:lnTo>
                  <a:lnTo>
                    <a:pt x="28" y="428"/>
                  </a:lnTo>
                  <a:lnTo>
                    <a:pt x="28" y="430"/>
                  </a:lnTo>
                  <a:lnTo>
                    <a:pt x="26" y="430"/>
                  </a:lnTo>
                  <a:lnTo>
                    <a:pt x="26" y="428"/>
                  </a:lnTo>
                  <a:lnTo>
                    <a:pt x="26" y="426"/>
                  </a:lnTo>
                  <a:lnTo>
                    <a:pt x="24" y="424"/>
                  </a:lnTo>
                  <a:lnTo>
                    <a:pt x="24" y="422"/>
                  </a:lnTo>
                  <a:lnTo>
                    <a:pt x="22" y="422"/>
                  </a:lnTo>
                  <a:lnTo>
                    <a:pt x="22" y="421"/>
                  </a:lnTo>
                  <a:lnTo>
                    <a:pt x="22" y="419"/>
                  </a:lnTo>
                  <a:lnTo>
                    <a:pt x="20" y="419"/>
                  </a:lnTo>
                  <a:lnTo>
                    <a:pt x="18" y="419"/>
                  </a:lnTo>
                  <a:lnTo>
                    <a:pt x="18" y="417"/>
                  </a:lnTo>
                  <a:lnTo>
                    <a:pt x="16" y="417"/>
                  </a:lnTo>
                  <a:lnTo>
                    <a:pt x="15" y="417"/>
                  </a:lnTo>
                  <a:lnTo>
                    <a:pt x="13" y="417"/>
                  </a:lnTo>
                  <a:lnTo>
                    <a:pt x="13" y="415"/>
                  </a:lnTo>
                  <a:lnTo>
                    <a:pt x="11" y="415"/>
                  </a:lnTo>
                  <a:lnTo>
                    <a:pt x="9" y="415"/>
                  </a:lnTo>
                  <a:lnTo>
                    <a:pt x="9" y="413"/>
                  </a:lnTo>
                  <a:lnTo>
                    <a:pt x="9" y="411"/>
                  </a:lnTo>
                  <a:lnTo>
                    <a:pt x="7" y="411"/>
                  </a:lnTo>
                  <a:lnTo>
                    <a:pt x="7" y="410"/>
                  </a:lnTo>
                  <a:lnTo>
                    <a:pt x="7" y="408"/>
                  </a:lnTo>
                  <a:lnTo>
                    <a:pt x="5" y="408"/>
                  </a:lnTo>
                  <a:lnTo>
                    <a:pt x="5" y="406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5" y="402"/>
                  </a:lnTo>
                  <a:lnTo>
                    <a:pt x="7" y="402"/>
                  </a:lnTo>
                  <a:lnTo>
                    <a:pt x="7" y="400"/>
                  </a:lnTo>
                  <a:lnTo>
                    <a:pt x="7" y="398"/>
                  </a:lnTo>
                  <a:lnTo>
                    <a:pt x="7" y="397"/>
                  </a:lnTo>
                  <a:lnTo>
                    <a:pt x="9" y="397"/>
                  </a:lnTo>
                  <a:lnTo>
                    <a:pt x="7" y="397"/>
                  </a:lnTo>
                  <a:lnTo>
                    <a:pt x="5" y="395"/>
                  </a:lnTo>
                  <a:lnTo>
                    <a:pt x="7" y="393"/>
                  </a:lnTo>
                  <a:lnTo>
                    <a:pt x="7" y="391"/>
                  </a:lnTo>
                  <a:lnTo>
                    <a:pt x="5" y="391"/>
                  </a:lnTo>
                  <a:lnTo>
                    <a:pt x="5" y="389"/>
                  </a:lnTo>
                  <a:lnTo>
                    <a:pt x="5" y="387"/>
                  </a:lnTo>
                  <a:lnTo>
                    <a:pt x="4" y="387"/>
                  </a:lnTo>
                  <a:lnTo>
                    <a:pt x="4" y="386"/>
                  </a:lnTo>
                  <a:lnTo>
                    <a:pt x="4" y="384"/>
                  </a:lnTo>
                  <a:lnTo>
                    <a:pt x="2" y="382"/>
                  </a:lnTo>
                  <a:lnTo>
                    <a:pt x="0" y="382"/>
                  </a:lnTo>
                  <a:lnTo>
                    <a:pt x="0" y="380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2" y="376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9" y="374"/>
                  </a:lnTo>
                  <a:lnTo>
                    <a:pt x="11" y="374"/>
                  </a:lnTo>
                  <a:lnTo>
                    <a:pt x="11" y="376"/>
                  </a:lnTo>
                  <a:lnTo>
                    <a:pt x="13" y="376"/>
                  </a:lnTo>
                  <a:lnTo>
                    <a:pt x="15" y="376"/>
                  </a:lnTo>
                  <a:lnTo>
                    <a:pt x="15" y="378"/>
                  </a:lnTo>
                  <a:lnTo>
                    <a:pt x="16" y="378"/>
                  </a:lnTo>
                  <a:lnTo>
                    <a:pt x="18" y="376"/>
                  </a:lnTo>
                  <a:lnTo>
                    <a:pt x="20" y="376"/>
                  </a:lnTo>
                  <a:lnTo>
                    <a:pt x="22" y="376"/>
                  </a:lnTo>
                  <a:lnTo>
                    <a:pt x="22" y="374"/>
                  </a:lnTo>
                  <a:lnTo>
                    <a:pt x="24" y="374"/>
                  </a:lnTo>
                  <a:lnTo>
                    <a:pt x="24" y="373"/>
                  </a:lnTo>
                  <a:lnTo>
                    <a:pt x="24" y="371"/>
                  </a:lnTo>
                  <a:lnTo>
                    <a:pt x="26" y="371"/>
                  </a:lnTo>
                  <a:lnTo>
                    <a:pt x="28" y="371"/>
                  </a:lnTo>
                  <a:lnTo>
                    <a:pt x="28" y="369"/>
                  </a:lnTo>
                  <a:lnTo>
                    <a:pt x="29" y="369"/>
                  </a:lnTo>
                  <a:lnTo>
                    <a:pt x="31" y="369"/>
                  </a:lnTo>
                  <a:lnTo>
                    <a:pt x="31" y="371"/>
                  </a:lnTo>
                  <a:lnTo>
                    <a:pt x="33" y="371"/>
                  </a:lnTo>
                  <a:lnTo>
                    <a:pt x="33" y="373"/>
                  </a:lnTo>
                  <a:lnTo>
                    <a:pt x="35" y="374"/>
                  </a:lnTo>
                  <a:lnTo>
                    <a:pt x="35" y="376"/>
                  </a:lnTo>
                  <a:lnTo>
                    <a:pt x="35" y="378"/>
                  </a:lnTo>
                  <a:lnTo>
                    <a:pt x="35" y="380"/>
                  </a:lnTo>
                  <a:lnTo>
                    <a:pt x="37" y="380"/>
                  </a:lnTo>
                  <a:lnTo>
                    <a:pt x="37" y="382"/>
                  </a:lnTo>
                  <a:lnTo>
                    <a:pt x="39" y="382"/>
                  </a:lnTo>
                  <a:lnTo>
                    <a:pt x="40" y="382"/>
                  </a:lnTo>
                  <a:lnTo>
                    <a:pt x="42" y="384"/>
                  </a:lnTo>
                  <a:lnTo>
                    <a:pt x="44" y="384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8" y="382"/>
                  </a:lnTo>
                  <a:lnTo>
                    <a:pt x="48" y="380"/>
                  </a:lnTo>
                  <a:lnTo>
                    <a:pt x="50" y="380"/>
                  </a:lnTo>
                  <a:lnTo>
                    <a:pt x="50" y="378"/>
                  </a:lnTo>
                  <a:lnTo>
                    <a:pt x="48" y="378"/>
                  </a:lnTo>
                  <a:lnTo>
                    <a:pt x="48" y="376"/>
                  </a:lnTo>
                  <a:lnTo>
                    <a:pt x="50" y="376"/>
                  </a:lnTo>
                  <a:lnTo>
                    <a:pt x="52" y="376"/>
                  </a:lnTo>
                  <a:lnTo>
                    <a:pt x="52" y="378"/>
                  </a:lnTo>
                  <a:lnTo>
                    <a:pt x="52" y="376"/>
                  </a:lnTo>
                  <a:lnTo>
                    <a:pt x="53" y="376"/>
                  </a:lnTo>
                  <a:lnTo>
                    <a:pt x="55" y="376"/>
                  </a:lnTo>
                  <a:lnTo>
                    <a:pt x="55" y="378"/>
                  </a:lnTo>
                  <a:lnTo>
                    <a:pt x="55" y="380"/>
                  </a:lnTo>
                  <a:lnTo>
                    <a:pt x="57" y="380"/>
                  </a:lnTo>
                  <a:lnTo>
                    <a:pt x="59" y="380"/>
                  </a:lnTo>
                  <a:lnTo>
                    <a:pt x="59" y="382"/>
                  </a:lnTo>
                  <a:lnTo>
                    <a:pt x="61" y="382"/>
                  </a:lnTo>
                  <a:lnTo>
                    <a:pt x="63" y="382"/>
                  </a:lnTo>
                  <a:lnTo>
                    <a:pt x="64" y="382"/>
                  </a:lnTo>
                  <a:lnTo>
                    <a:pt x="66" y="382"/>
                  </a:lnTo>
                  <a:lnTo>
                    <a:pt x="66" y="380"/>
                  </a:lnTo>
                  <a:lnTo>
                    <a:pt x="66" y="378"/>
                  </a:lnTo>
                  <a:lnTo>
                    <a:pt x="66" y="376"/>
                  </a:lnTo>
                  <a:lnTo>
                    <a:pt x="64" y="376"/>
                  </a:lnTo>
                  <a:lnTo>
                    <a:pt x="64" y="374"/>
                  </a:lnTo>
                  <a:lnTo>
                    <a:pt x="63" y="374"/>
                  </a:lnTo>
                  <a:lnTo>
                    <a:pt x="63" y="373"/>
                  </a:lnTo>
                  <a:lnTo>
                    <a:pt x="63" y="371"/>
                  </a:lnTo>
                  <a:lnTo>
                    <a:pt x="64" y="371"/>
                  </a:lnTo>
                  <a:lnTo>
                    <a:pt x="66" y="371"/>
                  </a:lnTo>
                  <a:lnTo>
                    <a:pt x="66" y="369"/>
                  </a:lnTo>
                  <a:lnTo>
                    <a:pt x="68" y="369"/>
                  </a:lnTo>
                  <a:lnTo>
                    <a:pt x="66" y="369"/>
                  </a:lnTo>
                  <a:lnTo>
                    <a:pt x="66" y="367"/>
                  </a:lnTo>
                  <a:lnTo>
                    <a:pt x="66" y="365"/>
                  </a:lnTo>
                  <a:lnTo>
                    <a:pt x="66" y="363"/>
                  </a:lnTo>
                  <a:lnTo>
                    <a:pt x="66" y="361"/>
                  </a:lnTo>
                  <a:lnTo>
                    <a:pt x="68" y="361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4" y="356"/>
                  </a:lnTo>
                  <a:lnTo>
                    <a:pt x="64" y="354"/>
                  </a:lnTo>
                  <a:lnTo>
                    <a:pt x="64" y="352"/>
                  </a:lnTo>
                  <a:lnTo>
                    <a:pt x="63" y="352"/>
                  </a:lnTo>
                  <a:lnTo>
                    <a:pt x="63" y="350"/>
                  </a:lnTo>
                  <a:lnTo>
                    <a:pt x="61" y="350"/>
                  </a:lnTo>
                  <a:lnTo>
                    <a:pt x="61" y="349"/>
                  </a:lnTo>
                  <a:lnTo>
                    <a:pt x="63" y="349"/>
                  </a:lnTo>
                  <a:lnTo>
                    <a:pt x="63" y="347"/>
                  </a:lnTo>
                  <a:lnTo>
                    <a:pt x="63" y="345"/>
                  </a:lnTo>
                  <a:lnTo>
                    <a:pt x="63" y="343"/>
                  </a:lnTo>
                  <a:lnTo>
                    <a:pt x="64" y="343"/>
                  </a:lnTo>
                  <a:lnTo>
                    <a:pt x="64" y="341"/>
                  </a:lnTo>
                  <a:lnTo>
                    <a:pt x="64" y="339"/>
                  </a:lnTo>
                  <a:lnTo>
                    <a:pt x="66" y="339"/>
                  </a:lnTo>
                  <a:lnTo>
                    <a:pt x="66" y="337"/>
                  </a:lnTo>
                  <a:lnTo>
                    <a:pt x="68" y="337"/>
                  </a:lnTo>
                  <a:lnTo>
                    <a:pt x="68" y="336"/>
                  </a:lnTo>
                  <a:lnTo>
                    <a:pt x="68" y="334"/>
                  </a:lnTo>
                  <a:lnTo>
                    <a:pt x="68" y="332"/>
                  </a:lnTo>
                  <a:lnTo>
                    <a:pt x="68" y="330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4" y="328"/>
                  </a:lnTo>
                  <a:lnTo>
                    <a:pt x="63" y="328"/>
                  </a:lnTo>
                  <a:lnTo>
                    <a:pt x="63" y="326"/>
                  </a:lnTo>
                  <a:lnTo>
                    <a:pt x="61" y="325"/>
                  </a:lnTo>
                  <a:lnTo>
                    <a:pt x="61" y="323"/>
                  </a:lnTo>
                  <a:lnTo>
                    <a:pt x="59" y="323"/>
                  </a:lnTo>
                  <a:lnTo>
                    <a:pt x="57" y="323"/>
                  </a:lnTo>
                  <a:lnTo>
                    <a:pt x="57" y="321"/>
                  </a:lnTo>
                  <a:lnTo>
                    <a:pt x="55" y="321"/>
                  </a:lnTo>
                  <a:lnTo>
                    <a:pt x="55" y="319"/>
                  </a:lnTo>
                  <a:lnTo>
                    <a:pt x="55" y="317"/>
                  </a:lnTo>
                  <a:lnTo>
                    <a:pt x="53" y="317"/>
                  </a:lnTo>
                  <a:lnTo>
                    <a:pt x="52" y="315"/>
                  </a:lnTo>
                  <a:lnTo>
                    <a:pt x="52" y="313"/>
                  </a:lnTo>
                  <a:lnTo>
                    <a:pt x="50" y="313"/>
                  </a:lnTo>
                  <a:lnTo>
                    <a:pt x="50" y="312"/>
                  </a:lnTo>
                  <a:lnTo>
                    <a:pt x="50" y="310"/>
                  </a:lnTo>
                  <a:lnTo>
                    <a:pt x="50" y="308"/>
                  </a:lnTo>
                  <a:lnTo>
                    <a:pt x="48" y="308"/>
                  </a:lnTo>
                  <a:lnTo>
                    <a:pt x="48" y="306"/>
                  </a:lnTo>
                  <a:lnTo>
                    <a:pt x="50" y="306"/>
                  </a:lnTo>
                  <a:lnTo>
                    <a:pt x="52" y="306"/>
                  </a:lnTo>
                  <a:lnTo>
                    <a:pt x="53" y="306"/>
                  </a:lnTo>
                  <a:lnTo>
                    <a:pt x="55" y="306"/>
                  </a:lnTo>
                  <a:lnTo>
                    <a:pt x="55" y="304"/>
                  </a:lnTo>
                  <a:lnTo>
                    <a:pt x="57" y="304"/>
                  </a:lnTo>
                  <a:lnTo>
                    <a:pt x="59" y="302"/>
                  </a:lnTo>
                  <a:lnTo>
                    <a:pt x="59" y="301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3" y="299"/>
                  </a:lnTo>
                  <a:lnTo>
                    <a:pt x="64" y="299"/>
                  </a:lnTo>
                  <a:lnTo>
                    <a:pt x="64" y="301"/>
                  </a:lnTo>
                  <a:lnTo>
                    <a:pt x="66" y="301"/>
                  </a:lnTo>
                  <a:lnTo>
                    <a:pt x="68" y="301"/>
                  </a:lnTo>
                  <a:lnTo>
                    <a:pt x="68" y="299"/>
                  </a:lnTo>
                  <a:lnTo>
                    <a:pt x="70" y="299"/>
                  </a:lnTo>
                  <a:lnTo>
                    <a:pt x="70" y="297"/>
                  </a:lnTo>
                  <a:lnTo>
                    <a:pt x="72" y="295"/>
                  </a:lnTo>
                  <a:lnTo>
                    <a:pt x="74" y="295"/>
                  </a:lnTo>
                  <a:lnTo>
                    <a:pt x="74" y="293"/>
                  </a:lnTo>
                  <a:lnTo>
                    <a:pt x="76" y="291"/>
                  </a:lnTo>
                  <a:lnTo>
                    <a:pt x="77" y="291"/>
                  </a:lnTo>
                  <a:lnTo>
                    <a:pt x="77" y="293"/>
                  </a:lnTo>
                  <a:lnTo>
                    <a:pt x="79" y="293"/>
                  </a:lnTo>
                  <a:lnTo>
                    <a:pt x="81" y="293"/>
                  </a:lnTo>
                  <a:lnTo>
                    <a:pt x="81" y="291"/>
                  </a:lnTo>
                  <a:lnTo>
                    <a:pt x="83" y="291"/>
                  </a:lnTo>
                  <a:lnTo>
                    <a:pt x="83" y="289"/>
                  </a:lnTo>
                  <a:lnTo>
                    <a:pt x="83" y="288"/>
                  </a:lnTo>
                  <a:lnTo>
                    <a:pt x="83" y="286"/>
                  </a:lnTo>
                  <a:lnTo>
                    <a:pt x="83" y="284"/>
                  </a:lnTo>
                  <a:lnTo>
                    <a:pt x="85" y="284"/>
                  </a:lnTo>
                  <a:lnTo>
                    <a:pt x="87" y="284"/>
                  </a:lnTo>
                  <a:lnTo>
                    <a:pt x="87" y="282"/>
                  </a:lnTo>
                  <a:lnTo>
                    <a:pt x="87" y="280"/>
                  </a:lnTo>
                  <a:lnTo>
                    <a:pt x="87" y="278"/>
                  </a:lnTo>
                  <a:lnTo>
                    <a:pt x="85" y="278"/>
                  </a:lnTo>
                  <a:lnTo>
                    <a:pt x="83" y="278"/>
                  </a:lnTo>
                  <a:lnTo>
                    <a:pt x="83" y="277"/>
                  </a:lnTo>
                  <a:lnTo>
                    <a:pt x="81" y="277"/>
                  </a:lnTo>
                  <a:lnTo>
                    <a:pt x="81" y="275"/>
                  </a:lnTo>
                  <a:lnTo>
                    <a:pt x="79" y="275"/>
                  </a:lnTo>
                  <a:lnTo>
                    <a:pt x="79" y="273"/>
                  </a:lnTo>
                  <a:lnTo>
                    <a:pt x="77" y="273"/>
                  </a:lnTo>
                  <a:lnTo>
                    <a:pt x="77" y="275"/>
                  </a:lnTo>
                  <a:lnTo>
                    <a:pt x="76" y="273"/>
                  </a:lnTo>
                  <a:lnTo>
                    <a:pt x="76" y="271"/>
                  </a:lnTo>
                  <a:lnTo>
                    <a:pt x="77" y="269"/>
                  </a:lnTo>
                  <a:lnTo>
                    <a:pt x="77" y="267"/>
                  </a:lnTo>
                  <a:lnTo>
                    <a:pt x="77" y="265"/>
                  </a:lnTo>
                  <a:lnTo>
                    <a:pt x="79" y="265"/>
                  </a:lnTo>
                  <a:lnTo>
                    <a:pt x="79" y="264"/>
                  </a:lnTo>
                  <a:lnTo>
                    <a:pt x="81" y="264"/>
                  </a:lnTo>
                  <a:lnTo>
                    <a:pt x="81" y="262"/>
                  </a:lnTo>
                  <a:lnTo>
                    <a:pt x="81" y="260"/>
                  </a:lnTo>
                  <a:lnTo>
                    <a:pt x="83" y="260"/>
                  </a:lnTo>
                  <a:lnTo>
                    <a:pt x="83" y="258"/>
                  </a:lnTo>
                  <a:lnTo>
                    <a:pt x="85" y="258"/>
                  </a:lnTo>
                  <a:lnTo>
                    <a:pt x="85" y="256"/>
                  </a:lnTo>
                  <a:lnTo>
                    <a:pt x="87" y="256"/>
                  </a:lnTo>
                  <a:lnTo>
                    <a:pt x="87" y="254"/>
                  </a:lnTo>
                  <a:lnTo>
                    <a:pt x="88" y="254"/>
                  </a:lnTo>
                  <a:lnTo>
                    <a:pt x="88" y="256"/>
                  </a:lnTo>
                  <a:lnTo>
                    <a:pt x="90" y="256"/>
                  </a:lnTo>
                  <a:lnTo>
                    <a:pt x="90" y="254"/>
                  </a:lnTo>
                  <a:lnTo>
                    <a:pt x="90" y="253"/>
                  </a:lnTo>
                  <a:lnTo>
                    <a:pt x="92" y="253"/>
                  </a:lnTo>
                  <a:lnTo>
                    <a:pt x="90" y="253"/>
                  </a:lnTo>
                  <a:lnTo>
                    <a:pt x="90" y="251"/>
                  </a:lnTo>
                  <a:lnTo>
                    <a:pt x="88" y="251"/>
                  </a:lnTo>
                  <a:lnTo>
                    <a:pt x="87" y="251"/>
                  </a:lnTo>
                  <a:lnTo>
                    <a:pt x="85" y="251"/>
                  </a:lnTo>
                  <a:lnTo>
                    <a:pt x="85" y="249"/>
                  </a:lnTo>
                  <a:lnTo>
                    <a:pt x="85" y="247"/>
                  </a:lnTo>
                  <a:lnTo>
                    <a:pt x="85" y="245"/>
                  </a:lnTo>
                  <a:lnTo>
                    <a:pt x="85" y="243"/>
                  </a:lnTo>
                  <a:lnTo>
                    <a:pt x="85" y="241"/>
                  </a:lnTo>
                  <a:lnTo>
                    <a:pt x="85" y="240"/>
                  </a:lnTo>
                  <a:lnTo>
                    <a:pt x="83" y="240"/>
                  </a:lnTo>
                  <a:lnTo>
                    <a:pt x="83" y="238"/>
                  </a:lnTo>
                  <a:lnTo>
                    <a:pt x="83" y="236"/>
                  </a:lnTo>
                  <a:lnTo>
                    <a:pt x="83" y="234"/>
                  </a:lnTo>
                  <a:lnTo>
                    <a:pt x="81" y="234"/>
                  </a:lnTo>
                  <a:lnTo>
                    <a:pt x="79" y="234"/>
                  </a:lnTo>
                  <a:lnTo>
                    <a:pt x="79" y="232"/>
                  </a:lnTo>
                  <a:lnTo>
                    <a:pt x="79" y="230"/>
                  </a:lnTo>
                  <a:lnTo>
                    <a:pt x="79" y="229"/>
                  </a:lnTo>
                  <a:lnTo>
                    <a:pt x="79" y="227"/>
                  </a:lnTo>
                  <a:lnTo>
                    <a:pt x="81" y="227"/>
                  </a:lnTo>
                  <a:lnTo>
                    <a:pt x="81" y="225"/>
                  </a:lnTo>
                  <a:lnTo>
                    <a:pt x="81" y="223"/>
                  </a:lnTo>
                  <a:lnTo>
                    <a:pt x="83" y="221"/>
                  </a:lnTo>
                  <a:lnTo>
                    <a:pt x="81" y="219"/>
                  </a:lnTo>
                  <a:lnTo>
                    <a:pt x="81" y="217"/>
                  </a:lnTo>
                  <a:lnTo>
                    <a:pt x="81" y="216"/>
                  </a:lnTo>
                  <a:lnTo>
                    <a:pt x="81" y="214"/>
                  </a:lnTo>
                  <a:lnTo>
                    <a:pt x="81" y="212"/>
                  </a:lnTo>
                  <a:lnTo>
                    <a:pt x="83" y="212"/>
                  </a:lnTo>
                  <a:lnTo>
                    <a:pt x="85" y="212"/>
                  </a:lnTo>
                  <a:lnTo>
                    <a:pt x="85" y="214"/>
                  </a:lnTo>
                  <a:lnTo>
                    <a:pt x="85" y="216"/>
                  </a:lnTo>
                  <a:lnTo>
                    <a:pt x="87" y="216"/>
                  </a:lnTo>
                  <a:lnTo>
                    <a:pt x="87" y="217"/>
                  </a:lnTo>
                  <a:lnTo>
                    <a:pt x="88" y="217"/>
                  </a:lnTo>
                  <a:lnTo>
                    <a:pt x="88" y="219"/>
                  </a:lnTo>
                  <a:lnTo>
                    <a:pt x="90" y="219"/>
                  </a:lnTo>
                  <a:lnTo>
                    <a:pt x="92" y="219"/>
                  </a:lnTo>
                  <a:lnTo>
                    <a:pt x="94" y="219"/>
                  </a:lnTo>
                  <a:lnTo>
                    <a:pt x="94" y="217"/>
                  </a:lnTo>
                  <a:lnTo>
                    <a:pt x="92" y="217"/>
                  </a:lnTo>
                  <a:lnTo>
                    <a:pt x="90" y="217"/>
                  </a:lnTo>
                  <a:lnTo>
                    <a:pt x="90" y="216"/>
                  </a:lnTo>
                  <a:lnTo>
                    <a:pt x="92" y="216"/>
                  </a:lnTo>
                  <a:lnTo>
                    <a:pt x="92" y="214"/>
                  </a:lnTo>
                  <a:lnTo>
                    <a:pt x="90" y="214"/>
                  </a:lnTo>
                  <a:lnTo>
                    <a:pt x="90" y="212"/>
                  </a:lnTo>
                  <a:lnTo>
                    <a:pt x="90" y="210"/>
                  </a:lnTo>
                  <a:lnTo>
                    <a:pt x="90" y="208"/>
                  </a:lnTo>
                  <a:lnTo>
                    <a:pt x="88" y="206"/>
                  </a:lnTo>
                  <a:lnTo>
                    <a:pt x="88" y="205"/>
                  </a:lnTo>
                  <a:lnTo>
                    <a:pt x="88" y="203"/>
                  </a:lnTo>
                  <a:lnTo>
                    <a:pt x="90" y="203"/>
                  </a:lnTo>
                  <a:lnTo>
                    <a:pt x="92" y="203"/>
                  </a:lnTo>
                  <a:lnTo>
                    <a:pt x="92" y="201"/>
                  </a:lnTo>
                  <a:lnTo>
                    <a:pt x="94" y="201"/>
                  </a:lnTo>
                  <a:lnTo>
                    <a:pt x="96" y="201"/>
                  </a:lnTo>
                  <a:lnTo>
                    <a:pt x="98" y="201"/>
                  </a:lnTo>
                  <a:lnTo>
                    <a:pt x="98" y="199"/>
                  </a:lnTo>
                  <a:lnTo>
                    <a:pt x="100" y="199"/>
                  </a:lnTo>
                  <a:lnTo>
                    <a:pt x="100" y="197"/>
                  </a:lnTo>
                  <a:lnTo>
                    <a:pt x="98" y="197"/>
                  </a:lnTo>
                  <a:lnTo>
                    <a:pt x="98" y="195"/>
                  </a:lnTo>
                  <a:lnTo>
                    <a:pt x="96" y="193"/>
                  </a:lnTo>
                  <a:lnTo>
                    <a:pt x="96" y="192"/>
                  </a:lnTo>
                  <a:lnTo>
                    <a:pt x="96" y="190"/>
                  </a:lnTo>
                  <a:lnTo>
                    <a:pt x="96" y="188"/>
                  </a:lnTo>
                  <a:lnTo>
                    <a:pt x="94" y="188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4"/>
                  </a:lnTo>
                  <a:lnTo>
                    <a:pt x="90" y="184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88" y="181"/>
                  </a:lnTo>
                  <a:lnTo>
                    <a:pt x="88" y="179"/>
                  </a:lnTo>
                  <a:lnTo>
                    <a:pt x="90" y="179"/>
                  </a:lnTo>
                  <a:lnTo>
                    <a:pt x="90" y="177"/>
                  </a:lnTo>
                  <a:lnTo>
                    <a:pt x="90" y="175"/>
                  </a:lnTo>
                  <a:lnTo>
                    <a:pt x="90" y="173"/>
                  </a:lnTo>
                  <a:lnTo>
                    <a:pt x="92" y="171"/>
                  </a:lnTo>
                  <a:lnTo>
                    <a:pt x="92" y="169"/>
                  </a:lnTo>
                  <a:lnTo>
                    <a:pt x="90" y="169"/>
                  </a:lnTo>
                  <a:lnTo>
                    <a:pt x="90" y="168"/>
                  </a:lnTo>
                  <a:lnTo>
                    <a:pt x="90" y="166"/>
                  </a:lnTo>
                  <a:lnTo>
                    <a:pt x="88" y="166"/>
                  </a:lnTo>
                  <a:lnTo>
                    <a:pt x="88" y="164"/>
                  </a:lnTo>
                  <a:lnTo>
                    <a:pt x="87" y="164"/>
                  </a:lnTo>
                  <a:lnTo>
                    <a:pt x="87" y="162"/>
                  </a:lnTo>
                  <a:lnTo>
                    <a:pt x="87" y="160"/>
                  </a:lnTo>
                  <a:lnTo>
                    <a:pt x="85" y="160"/>
                  </a:lnTo>
                  <a:lnTo>
                    <a:pt x="85" y="158"/>
                  </a:lnTo>
                  <a:lnTo>
                    <a:pt x="83" y="158"/>
                  </a:lnTo>
                  <a:lnTo>
                    <a:pt x="81" y="158"/>
                  </a:lnTo>
                  <a:lnTo>
                    <a:pt x="81" y="160"/>
                  </a:lnTo>
                  <a:lnTo>
                    <a:pt x="79" y="160"/>
                  </a:lnTo>
                  <a:lnTo>
                    <a:pt x="77" y="160"/>
                  </a:lnTo>
                  <a:lnTo>
                    <a:pt x="77" y="158"/>
                  </a:lnTo>
                  <a:lnTo>
                    <a:pt x="76" y="158"/>
                  </a:lnTo>
                  <a:lnTo>
                    <a:pt x="76" y="157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77" y="153"/>
                  </a:lnTo>
                  <a:lnTo>
                    <a:pt x="76" y="153"/>
                  </a:lnTo>
                  <a:lnTo>
                    <a:pt x="74" y="153"/>
                  </a:lnTo>
                  <a:lnTo>
                    <a:pt x="74" y="151"/>
                  </a:lnTo>
                  <a:lnTo>
                    <a:pt x="74" y="149"/>
                  </a:lnTo>
                  <a:lnTo>
                    <a:pt x="72" y="149"/>
                  </a:lnTo>
                  <a:lnTo>
                    <a:pt x="72" y="151"/>
                  </a:lnTo>
                  <a:lnTo>
                    <a:pt x="70" y="151"/>
                  </a:lnTo>
                  <a:lnTo>
                    <a:pt x="70" y="153"/>
                  </a:lnTo>
                  <a:lnTo>
                    <a:pt x="70" y="151"/>
                  </a:lnTo>
                  <a:lnTo>
                    <a:pt x="70" y="153"/>
                  </a:lnTo>
                  <a:lnTo>
                    <a:pt x="68" y="153"/>
                  </a:lnTo>
                  <a:lnTo>
                    <a:pt x="70" y="153"/>
                  </a:lnTo>
                  <a:lnTo>
                    <a:pt x="70" y="155"/>
                  </a:lnTo>
                  <a:lnTo>
                    <a:pt x="68" y="155"/>
                  </a:lnTo>
                  <a:lnTo>
                    <a:pt x="66" y="155"/>
                  </a:lnTo>
                  <a:lnTo>
                    <a:pt x="64" y="155"/>
                  </a:lnTo>
                  <a:lnTo>
                    <a:pt x="64" y="157"/>
                  </a:lnTo>
                  <a:lnTo>
                    <a:pt x="64" y="158"/>
                  </a:lnTo>
                  <a:lnTo>
                    <a:pt x="63" y="158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61" y="162"/>
                  </a:lnTo>
                  <a:lnTo>
                    <a:pt x="59" y="162"/>
                  </a:lnTo>
                  <a:lnTo>
                    <a:pt x="61" y="162"/>
                  </a:lnTo>
                  <a:lnTo>
                    <a:pt x="61" y="164"/>
                  </a:lnTo>
                  <a:lnTo>
                    <a:pt x="61" y="166"/>
                  </a:lnTo>
                  <a:lnTo>
                    <a:pt x="59" y="166"/>
                  </a:lnTo>
                  <a:lnTo>
                    <a:pt x="59" y="168"/>
                  </a:lnTo>
                  <a:lnTo>
                    <a:pt x="59" y="166"/>
                  </a:lnTo>
                  <a:lnTo>
                    <a:pt x="57" y="166"/>
                  </a:lnTo>
                  <a:lnTo>
                    <a:pt x="57" y="168"/>
                  </a:lnTo>
                  <a:lnTo>
                    <a:pt x="57" y="169"/>
                  </a:lnTo>
                  <a:lnTo>
                    <a:pt x="57" y="168"/>
                  </a:lnTo>
                  <a:lnTo>
                    <a:pt x="55" y="168"/>
                  </a:lnTo>
                  <a:lnTo>
                    <a:pt x="53" y="168"/>
                  </a:lnTo>
                  <a:lnTo>
                    <a:pt x="53" y="169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2" y="173"/>
                  </a:lnTo>
                  <a:lnTo>
                    <a:pt x="53" y="173"/>
                  </a:lnTo>
                  <a:lnTo>
                    <a:pt x="52" y="173"/>
                  </a:lnTo>
                  <a:lnTo>
                    <a:pt x="52" y="175"/>
                  </a:lnTo>
                  <a:lnTo>
                    <a:pt x="50" y="175"/>
                  </a:lnTo>
                  <a:lnTo>
                    <a:pt x="52" y="175"/>
                  </a:lnTo>
                  <a:lnTo>
                    <a:pt x="52" y="177"/>
                  </a:lnTo>
                  <a:lnTo>
                    <a:pt x="50" y="177"/>
                  </a:lnTo>
                  <a:lnTo>
                    <a:pt x="48" y="177"/>
                  </a:lnTo>
                  <a:lnTo>
                    <a:pt x="46" y="177"/>
                  </a:lnTo>
                  <a:lnTo>
                    <a:pt x="46" y="175"/>
                  </a:lnTo>
                  <a:lnTo>
                    <a:pt x="44" y="175"/>
                  </a:lnTo>
                  <a:lnTo>
                    <a:pt x="44" y="173"/>
                  </a:lnTo>
                  <a:lnTo>
                    <a:pt x="44" y="171"/>
                  </a:lnTo>
                  <a:lnTo>
                    <a:pt x="42" y="173"/>
                  </a:lnTo>
                  <a:lnTo>
                    <a:pt x="40" y="173"/>
                  </a:lnTo>
                  <a:lnTo>
                    <a:pt x="40" y="175"/>
                  </a:lnTo>
                  <a:lnTo>
                    <a:pt x="39" y="175"/>
                  </a:lnTo>
                  <a:lnTo>
                    <a:pt x="39" y="177"/>
                  </a:lnTo>
                  <a:lnTo>
                    <a:pt x="39" y="179"/>
                  </a:lnTo>
                  <a:lnTo>
                    <a:pt x="37" y="179"/>
                  </a:lnTo>
                  <a:lnTo>
                    <a:pt x="39" y="179"/>
                  </a:lnTo>
                  <a:lnTo>
                    <a:pt x="39" y="181"/>
                  </a:lnTo>
                  <a:lnTo>
                    <a:pt x="37" y="181"/>
                  </a:lnTo>
                  <a:lnTo>
                    <a:pt x="35" y="179"/>
                  </a:lnTo>
                  <a:lnTo>
                    <a:pt x="35" y="177"/>
                  </a:lnTo>
                  <a:lnTo>
                    <a:pt x="35" y="175"/>
                  </a:lnTo>
                  <a:lnTo>
                    <a:pt x="37" y="173"/>
                  </a:lnTo>
                  <a:lnTo>
                    <a:pt x="37" y="171"/>
                  </a:lnTo>
                  <a:lnTo>
                    <a:pt x="39" y="171"/>
                  </a:lnTo>
                  <a:lnTo>
                    <a:pt x="39" y="169"/>
                  </a:lnTo>
                  <a:lnTo>
                    <a:pt x="37" y="169"/>
                  </a:lnTo>
                  <a:lnTo>
                    <a:pt x="39" y="169"/>
                  </a:lnTo>
                  <a:lnTo>
                    <a:pt x="39" y="168"/>
                  </a:lnTo>
                  <a:lnTo>
                    <a:pt x="39" y="166"/>
                  </a:lnTo>
                  <a:lnTo>
                    <a:pt x="39" y="164"/>
                  </a:lnTo>
                  <a:lnTo>
                    <a:pt x="39" y="162"/>
                  </a:lnTo>
                  <a:lnTo>
                    <a:pt x="39" y="160"/>
                  </a:lnTo>
                  <a:lnTo>
                    <a:pt x="37" y="160"/>
                  </a:lnTo>
                  <a:lnTo>
                    <a:pt x="37" y="158"/>
                  </a:lnTo>
                  <a:lnTo>
                    <a:pt x="39" y="158"/>
                  </a:lnTo>
                  <a:lnTo>
                    <a:pt x="40" y="158"/>
                  </a:lnTo>
                  <a:lnTo>
                    <a:pt x="40" y="157"/>
                  </a:lnTo>
                  <a:lnTo>
                    <a:pt x="42" y="157"/>
                  </a:lnTo>
                  <a:lnTo>
                    <a:pt x="44" y="157"/>
                  </a:lnTo>
                  <a:lnTo>
                    <a:pt x="46" y="157"/>
                  </a:lnTo>
                  <a:lnTo>
                    <a:pt x="48" y="157"/>
                  </a:lnTo>
                  <a:lnTo>
                    <a:pt x="48" y="155"/>
                  </a:lnTo>
                  <a:lnTo>
                    <a:pt x="48" y="153"/>
                  </a:lnTo>
                  <a:lnTo>
                    <a:pt x="50" y="153"/>
                  </a:lnTo>
                  <a:lnTo>
                    <a:pt x="48" y="151"/>
                  </a:lnTo>
                  <a:lnTo>
                    <a:pt x="48" y="149"/>
                  </a:lnTo>
                  <a:lnTo>
                    <a:pt x="46" y="149"/>
                  </a:lnTo>
                  <a:lnTo>
                    <a:pt x="48" y="149"/>
                  </a:lnTo>
                  <a:lnTo>
                    <a:pt x="48" y="147"/>
                  </a:lnTo>
                  <a:lnTo>
                    <a:pt x="46" y="147"/>
                  </a:lnTo>
                  <a:lnTo>
                    <a:pt x="46" y="145"/>
                  </a:lnTo>
                  <a:lnTo>
                    <a:pt x="46" y="147"/>
                  </a:lnTo>
                  <a:lnTo>
                    <a:pt x="48" y="147"/>
                  </a:lnTo>
                  <a:lnTo>
                    <a:pt x="50" y="147"/>
                  </a:lnTo>
                  <a:lnTo>
                    <a:pt x="52" y="147"/>
                  </a:lnTo>
                  <a:lnTo>
                    <a:pt x="52" y="145"/>
                  </a:lnTo>
                  <a:lnTo>
                    <a:pt x="52" y="147"/>
                  </a:lnTo>
                  <a:lnTo>
                    <a:pt x="53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59" y="145"/>
                  </a:lnTo>
                  <a:lnTo>
                    <a:pt x="57" y="145"/>
                  </a:lnTo>
                  <a:lnTo>
                    <a:pt x="59" y="144"/>
                  </a:lnTo>
                  <a:lnTo>
                    <a:pt x="59" y="142"/>
                  </a:lnTo>
                  <a:lnTo>
                    <a:pt x="59" y="140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5" y="136"/>
                  </a:lnTo>
                  <a:lnTo>
                    <a:pt x="55" y="134"/>
                  </a:lnTo>
                  <a:lnTo>
                    <a:pt x="55" y="132"/>
                  </a:lnTo>
                  <a:lnTo>
                    <a:pt x="55" y="131"/>
                  </a:lnTo>
                  <a:lnTo>
                    <a:pt x="57" y="131"/>
                  </a:lnTo>
                  <a:lnTo>
                    <a:pt x="59" y="131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34"/>
                  </a:lnTo>
                  <a:lnTo>
                    <a:pt x="63" y="134"/>
                  </a:lnTo>
                  <a:lnTo>
                    <a:pt x="63" y="136"/>
                  </a:lnTo>
                  <a:lnTo>
                    <a:pt x="64" y="136"/>
                  </a:lnTo>
                  <a:lnTo>
                    <a:pt x="66" y="136"/>
                  </a:lnTo>
                  <a:lnTo>
                    <a:pt x="66" y="134"/>
                  </a:lnTo>
                  <a:lnTo>
                    <a:pt x="68" y="134"/>
                  </a:lnTo>
                  <a:lnTo>
                    <a:pt x="70" y="134"/>
                  </a:lnTo>
                  <a:lnTo>
                    <a:pt x="72" y="134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4" y="131"/>
                  </a:lnTo>
                  <a:lnTo>
                    <a:pt x="74" y="129"/>
                  </a:lnTo>
                  <a:lnTo>
                    <a:pt x="76" y="129"/>
                  </a:lnTo>
                  <a:lnTo>
                    <a:pt x="76" y="131"/>
                  </a:lnTo>
                  <a:lnTo>
                    <a:pt x="77" y="131"/>
                  </a:lnTo>
                  <a:lnTo>
                    <a:pt x="77" y="129"/>
                  </a:lnTo>
                  <a:lnTo>
                    <a:pt x="77" y="127"/>
                  </a:lnTo>
                  <a:lnTo>
                    <a:pt x="77" y="125"/>
                  </a:lnTo>
                  <a:lnTo>
                    <a:pt x="76" y="125"/>
                  </a:lnTo>
                  <a:lnTo>
                    <a:pt x="76" y="123"/>
                  </a:lnTo>
                  <a:lnTo>
                    <a:pt x="77" y="123"/>
                  </a:lnTo>
                  <a:lnTo>
                    <a:pt x="77" y="121"/>
                  </a:lnTo>
                  <a:lnTo>
                    <a:pt x="76" y="121"/>
                  </a:lnTo>
                  <a:lnTo>
                    <a:pt x="74" y="121"/>
                  </a:lnTo>
                  <a:lnTo>
                    <a:pt x="74" y="120"/>
                  </a:lnTo>
                  <a:lnTo>
                    <a:pt x="72" y="120"/>
                  </a:lnTo>
                  <a:lnTo>
                    <a:pt x="72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0"/>
                  </a:lnTo>
                  <a:lnTo>
                    <a:pt x="72" y="108"/>
                  </a:lnTo>
                  <a:lnTo>
                    <a:pt x="70" y="108"/>
                  </a:lnTo>
                  <a:lnTo>
                    <a:pt x="70" y="107"/>
                  </a:lnTo>
                  <a:lnTo>
                    <a:pt x="70" y="105"/>
                  </a:lnTo>
                  <a:lnTo>
                    <a:pt x="70" y="103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99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8" y="94"/>
                  </a:lnTo>
                  <a:lnTo>
                    <a:pt x="68" y="92"/>
                  </a:lnTo>
                  <a:lnTo>
                    <a:pt x="70" y="92"/>
                  </a:lnTo>
                  <a:lnTo>
                    <a:pt x="70" y="90"/>
                  </a:lnTo>
                  <a:lnTo>
                    <a:pt x="70" y="88"/>
                  </a:lnTo>
                  <a:lnTo>
                    <a:pt x="72" y="88"/>
                  </a:lnTo>
                  <a:lnTo>
                    <a:pt x="72" y="86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4" y="83"/>
                  </a:lnTo>
                  <a:lnTo>
                    <a:pt x="74" y="81"/>
                  </a:lnTo>
                  <a:lnTo>
                    <a:pt x="74" y="79"/>
                  </a:lnTo>
                  <a:lnTo>
                    <a:pt x="74" y="77"/>
                  </a:lnTo>
                  <a:lnTo>
                    <a:pt x="74" y="75"/>
                  </a:lnTo>
                  <a:lnTo>
                    <a:pt x="72" y="73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68" y="70"/>
                  </a:lnTo>
                  <a:lnTo>
                    <a:pt x="68" y="68"/>
                  </a:lnTo>
                  <a:lnTo>
                    <a:pt x="66" y="68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70" y="66"/>
                  </a:lnTo>
                  <a:lnTo>
                    <a:pt x="72" y="64"/>
                  </a:lnTo>
                  <a:lnTo>
                    <a:pt x="74" y="64"/>
                  </a:lnTo>
                  <a:lnTo>
                    <a:pt x="74" y="62"/>
                  </a:lnTo>
                  <a:lnTo>
                    <a:pt x="76" y="60"/>
                  </a:lnTo>
                  <a:lnTo>
                    <a:pt x="76" y="59"/>
                  </a:lnTo>
                  <a:lnTo>
                    <a:pt x="74" y="59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6" y="53"/>
                  </a:lnTo>
                  <a:lnTo>
                    <a:pt x="76" y="51"/>
                  </a:lnTo>
                  <a:lnTo>
                    <a:pt x="76" y="49"/>
                  </a:lnTo>
                  <a:lnTo>
                    <a:pt x="76" y="51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79" y="49"/>
                  </a:lnTo>
                  <a:lnTo>
                    <a:pt x="81" y="49"/>
                  </a:lnTo>
                  <a:lnTo>
                    <a:pt x="81" y="48"/>
                  </a:lnTo>
                  <a:lnTo>
                    <a:pt x="81" y="46"/>
                  </a:lnTo>
                  <a:lnTo>
                    <a:pt x="83" y="46"/>
                  </a:lnTo>
                  <a:lnTo>
                    <a:pt x="83" y="44"/>
                  </a:lnTo>
                  <a:lnTo>
                    <a:pt x="81" y="44"/>
                  </a:lnTo>
                  <a:lnTo>
                    <a:pt x="81" y="42"/>
                  </a:lnTo>
                  <a:lnTo>
                    <a:pt x="83" y="40"/>
                  </a:lnTo>
                  <a:lnTo>
                    <a:pt x="85" y="40"/>
                  </a:lnTo>
                  <a:lnTo>
                    <a:pt x="85" y="38"/>
                  </a:lnTo>
                  <a:lnTo>
                    <a:pt x="83" y="38"/>
                  </a:lnTo>
                  <a:lnTo>
                    <a:pt x="81" y="38"/>
                  </a:lnTo>
                  <a:lnTo>
                    <a:pt x="79" y="38"/>
                  </a:lnTo>
                  <a:lnTo>
                    <a:pt x="79" y="36"/>
                  </a:lnTo>
                  <a:lnTo>
                    <a:pt x="81" y="36"/>
                  </a:lnTo>
                  <a:lnTo>
                    <a:pt x="81" y="35"/>
                  </a:lnTo>
                  <a:lnTo>
                    <a:pt x="81" y="33"/>
                  </a:lnTo>
                  <a:lnTo>
                    <a:pt x="81" y="31"/>
                  </a:lnTo>
                  <a:lnTo>
                    <a:pt x="81" y="29"/>
                  </a:lnTo>
                  <a:lnTo>
                    <a:pt x="81" y="27"/>
                  </a:lnTo>
                  <a:lnTo>
                    <a:pt x="83" y="27"/>
                  </a:lnTo>
                  <a:lnTo>
                    <a:pt x="83" y="25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4"/>
                  </a:lnTo>
                  <a:lnTo>
                    <a:pt x="87" y="24"/>
                  </a:lnTo>
                  <a:lnTo>
                    <a:pt x="87" y="22"/>
                  </a:lnTo>
                  <a:lnTo>
                    <a:pt x="87" y="20"/>
                  </a:lnTo>
                  <a:lnTo>
                    <a:pt x="85" y="20"/>
                  </a:lnTo>
                  <a:lnTo>
                    <a:pt x="85" y="18"/>
                  </a:lnTo>
                  <a:lnTo>
                    <a:pt x="83" y="18"/>
                  </a:lnTo>
                  <a:lnTo>
                    <a:pt x="83" y="16"/>
                  </a:lnTo>
                  <a:lnTo>
                    <a:pt x="85" y="16"/>
                  </a:lnTo>
                  <a:lnTo>
                    <a:pt x="85" y="14"/>
                  </a:lnTo>
                  <a:lnTo>
                    <a:pt x="87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1"/>
                  </a:lnTo>
                  <a:lnTo>
                    <a:pt x="92" y="11"/>
                  </a:lnTo>
                  <a:lnTo>
                    <a:pt x="92" y="9"/>
                  </a:lnTo>
                  <a:lnTo>
                    <a:pt x="92" y="7"/>
                  </a:lnTo>
                  <a:lnTo>
                    <a:pt x="92" y="5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8" y="3"/>
                  </a:lnTo>
                  <a:lnTo>
                    <a:pt x="87" y="3"/>
                  </a:lnTo>
                  <a:lnTo>
                    <a:pt x="87" y="1"/>
                  </a:lnTo>
                  <a:lnTo>
                    <a:pt x="85" y="1"/>
                  </a:lnTo>
                  <a:lnTo>
                    <a:pt x="83" y="1"/>
                  </a:lnTo>
                  <a:lnTo>
                    <a:pt x="81" y="1"/>
                  </a:lnTo>
                  <a:lnTo>
                    <a:pt x="79" y="1"/>
                  </a:lnTo>
                  <a:lnTo>
                    <a:pt x="77" y="1"/>
                  </a:lnTo>
                  <a:lnTo>
                    <a:pt x="76" y="1"/>
                  </a:lnTo>
                  <a:lnTo>
                    <a:pt x="74" y="1"/>
                  </a:lnTo>
                  <a:lnTo>
                    <a:pt x="74" y="0"/>
                  </a:lnTo>
                  <a:lnTo>
                    <a:pt x="74" y="1"/>
                  </a:lnTo>
                  <a:lnTo>
                    <a:pt x="72" y="1"/>
                  </a:lnTo>
                  <a:lnTo>
                    <a:pt x="70" y="1"/>
                  </a:lnTo>
                  <a:lnTo>
                    <a:pt x="68" y="1"/>
                  </a:lnTo>
                  <a:lnTo>
                    <a:pt x="66" y="1"/>
                  </a:lnTo>
                  <a:lnTo>
                    <a:pt x="66" y="0"/>
                  </a:lnTo>
                  <a:lnTo>
                    <a:pt x="64" y="1"/>
                  </a:lnTo>
                  <a:lnTo>
                    <a:pt x="63" y="1"/>
                  </a:lnTo>
                  <a:lnTo>
                    <a:pt x="61" y="1"/>
                  </a:lnTo>
                  <a:lnTo>
                    <a:pt x="61" y="3"/>
                  </a:lnTo>
                  <a:lnTo>
                    <a:pt x="61" y="5"/>
                  </a:lnTo>
                  <a:lnTo>
                    <a:pt x="61" y="7"/>
                  </a:lnTo>
                  <a:lnTo>
                    <a:pt x="61" y="9"/>
                  </a:lnTo>
                  <a:lnTo>
                    <a:pt x="61" y="11"/>
                  </a:lnTo>
                  <a:lnTo>
                    <a:pt x="59" y="11"/>
                  </a:lnTo>
                  <a:lnTo>
                    <a:pt x="57" y="11"/>
                  </a:lnTo>
                  <a:lnTo>
                    <a:pt x="55" y="11"/>
                  </a:lnTo>
                  <a:lnTo>
                    <a:pt x="53" y="11"/>
                  </a:lnTo>
                  <a:lnTo>
                    <a:pt x="53" y="9"/>
                  </a:lnTo>
                  <a:lnTo>
                    <a:pt x="55" y="9"/>
                  </a:lnTo>
                  <a:lnTo>
                    <a:pt x="55" y="7"/>
                  </a:lnTo>
                  <a:lnTo>
                    <a:pt x="53" y="5"/>
                  </a:lnTo>
                  <a:lnTo>
                    <a:pt x="53" y="3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53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6" name="Freeform 90"/>
            <p:cNvSpPr>
              <a:spLocks/>
            </p:cNvSpPr>
            <p:nvPr/>
          </p:nvSpPr>
          <p:spPr bwMode="auto">
            <a:xfrm>
              <a:off x="2589" y="2264"/>
              <a:ext cx="285" cy="337"/>
            </a:xfrm>
            <a:custGeom>
              <a:avLst/>
              <a:gdLst>
                <a:gd name="T0" fmla="*/ 91 w 285"/>
                <a:gd name="T1" fmla="*/ 333 h 337"/>
                <a:gd name="T2" fmla="*/ 87 w 285"/>
                <a:gd name="T3" fmla="*/ 320 h 337"/>
                <a:gd name="T4" fmla="*/ 84 w 285"/>
                <a:gd name="T5" fmla="*/ 314 h 337"/>
                <a:gd name="T6" fmla="*/ 76 w 285"/>
                <a:gd name="T7" fmla="*/ 305 h 337"/>
                <a:gd name="T8" fmla="*/ 61 w 285"/>
                <a:gd name="T9" fmla="*/ 305 h 337"/>
                <a:gd name="T10" fmla="*/ 54 w 285"/>
                <a:gd name="T11" fmla="*/ 298 h 337"/>
                <a:gd name="T12" fmla="*/ 45 w 285"/>
                <a:gd name="T13" fmla="*/ 290 h 337"/>
                <a:gd name="T14" fmla="*/ 34 w 285"/>
                <a:gd name="T15" fmla="*/ 287 h 337"/>
                <a:gd name="T16" fmla="*/ 23 w 285"/>
                <a:gd name="T17" fmla="*/ 274 h 337"/>
                <a:gd name="T18" fmla="*/ 35 w 285"/>
                <a:gd name="T19" fmla="*/ 265 h 337"/>
                <a:gd name="T20" fmla="*/ 45 w 285"/>
                <a:gd name="T21" fmla="*/ 257 h 337"/>
                <a:gd name="T22" fmla="*/ 54 w 285"/>
                <a:gd name="T23" fmla="*/ 250 h 337"/>
                <a:gd name="T24" fmla="*/ 63 w 285"/>
                <a:gd name="T25" fmla="*/ 248 h 337"/>
                <a:gd name="T26" fmla="*/ 72 w 285"/>
                <a:gd name="T27" fmla="*/ 246 h 337"/>
                <a:gd name="T28" fmla="*/ 80 w 285"/>
                <a:gd name="T29" fmla="*/ 239 h 337"/>
                <a:gd name="T30" fmla="*/ 89 w 285"/>
                <a:gd name="T31" fmla="*/ 229 h 337"/>
                <a:gd name="T32" fmla="*/ 95 w 285"/>
                <a:gd name="T33" fmla="*/ 224 h 337"/>
                <a:gd name="T34" fmla="*/ 106 w 285"/>
                <a:gd name="T35" fmla="*/ 222 h 337"/>
                <a:gd name="T36" fmla="*/ 115 w 285"/>
                <a:gd name="T37" fmla="*/ 220 h 337"/>
                <a:gd name="T38" fmla="*/ 117 w 285"/>
                <a:gd name="T39" fmla="*/ 209 h 337"/>
                <a:gd name="T40" fmla="*/ 113 w 285"/>
                <a:gd name="T41" fmla="*/ 196 h 337"/>
                <a:gd name="T42" fmla="*/ 98 w 285"/>
                <a:gd name="T43" fmla="*/ 189 h 337"/>
                <a:gd name="T44" fmla="*/ 85 w 285"/>
                <a:gd name="T45" fmla="*/ 187 h 337"/>
                <a:gd name="T46" fmla="*/ 82 w 285"/>
                <a:gd name="T47" fmla="*/ 172 h 337"/>
                <a:gd name="T48" fmla="*/ 69 w 285"/>
                <a:gd name="T49" fmla="*/ 167 h 337"/>
                <a:gd name="T50" fmla="*/ 52 w 285"/>
                <a:gd name="T51" fmla="*/ 163 h 337"/>
                <a:gd name="T52" fmla="*/ 37 w 285"/>
                <a:gd name="T53" fmla="*/ 165 h 337"/>
                <a:gd name="T54" fmla="*/ 24 w 285"/>
                <a:gd name="T55" fmla="*/ 167 h 337"/>
                <a:gd name="T56" fmla="*/ 13 w 285"/>
                <a:gd name="T57" fmla="*/ 159 h 337"/>
                <a:gd name="T58" fmla="*/ 0 w 285"/>
                <a:gd name="T59" fmla="*/ 154 h 337"/>
                <a:gd name="T60" fmla="*/ 8 w 285"/>
                <a:gd name="T61" fmla="*/ 152 h 337"/>
                <a:gd name="T62" fmla="*/ 11 w 285"/>
                <a:gd name="T63" fmla="*/ 141 h 337"/>
                <a:gd name="T64" fmla="*/ 21 w 285"/>
                <a:gd name="T65" fmla="*/ 128 h 337"/>
                <a:gd name="T66" fmla="*/ 21 w 285"/>
                <a:gd name="T67" fmla="*/ 115 h 337"/>
                <a:gd name="T68" fmla="*/ 21 w 285"/>
                <a:gd name="T69" fmla="*/ 102 h 337"/>
                <a:gd name="T70" fmla="*/ 11 w 285"/>
                <a:gd name="T71" fmla="*/ 89 h 337"/>
                <a:gd name="T72" fmla="*/ 13 w 285"/>
                <a:gd name="T73" fmla="*/ 72 h 337"/>
                <a:gd name="T74" fmla="*/ 6 w 285"/>
                <a:gd name="T75" fmla="*/ 60 h 337"/>
                <a:gd name="T76" fmla="*/ 19 w 285"/>
                <a:gd name="T77" fmla="*/ 69 h 337"/>
                <a:gd name="T78" fmla="*/ 35 w 285"/>
                <a:gd name="T79" fmla="*/ 69 h 337"/>
                <a:gd name="T80" fmla="*/ 52 w 285"/>
                <a:gd name="T81" fmla="*/ 67 h 337"/>
                <a:gd name="T82" fmla="*/ 65 w 285"/>
                <a:gd name="T83" fmla="*/ 65 h 337"/>
                <a:gd name="T84" fmla="*/ 78 w 285"/>
                <a:gd name="T85" fmla="*/ 76 h 337"/>
                <a:gd name="T86" fmla="*/ 96 w 285"/>
                <a:gd name="T87" fmla="*/ 76 h 337"/>
                <a:gd name="T88" fmla="*/ 111 w 285"/>
                <a:gd name="T89" fmla="*/ 76 h 337"/>
                <a:gd name="T90" fmla="*/ 124 w 285"/>
                <a:gd name="T91" fmla="*/ 85 h 337"/>
                <a:gd name="T92" fmla="*/ 137 w 285"/>
                <a:gd name="T93" fmla="*/ 78 h 337"/>
                <a:gd name="T94" fmla="*/ 143 w 285"/>
                <a:gd name="T95" fmla="*/ 84 h 337"/>
                <a:gd name="T96" fmla="*/ 161 w 285"/>
                <a:gd name="T97" fmla="*/ 84 h 337"/>
                <a:gd name="T98" fmla="*/ 174 w 285"/>
                <a:gd name="T99" fmla="*/ 82 h 337"/>
                <a:gd name="T100" fmla="*/ 185 w 285"/>
                <a:gd name="T101" fmla="*/ 91 h 337"/>
                <a:gd name="T102" fmla="*/ 198 w 285"/>
                <a:gd name="T103" fmla="*/ 85 h 337"/>
                <a:gd name="T104" fmla="*/ 213 w 285"/>
                <a:gd name="T105" fmla="*/ 82 h 337"/>
                <a:gd name="T106" fmla="*/ 215 w 285"/>
                <a:gd name="T107" fmla="*/ 65 h 337"/>
                <a:gd name="T108" fmla="*/ 226 w 285"/>
                <a:gd name="T109" fmla="*/ 65 h 337"/>
                <a:gd name="T110" fmla="*/ 229 w 285"/>
                <a:gd name="T111" fmla="*/ 48 h 337"/>
                <a:gd name="T112" fmla="*/ 235 w 285"/>
                <a:gd name="T113" fmla="*/ 36 h 337"/>
                <a:gd name="T114" fmla="*/ 242 w 285"/>
                <a:gd name="T115" fmla="*/ 21 h 337"/>
                <a:gd name="T116" fmla="*/ 255 w 285"/>
                <a:gd name="T117" fmla="*/ 6 h 337"/>
                <a:gd name="T118" fmla="*/ 272 w 285"/>
                <a:gd name="T119" fmla="*/ 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337">
                  <a:moveTo>
                    <a:pt x="106" y="337"/>
                  </a:moveTo>
                  <a:lnTo>
                    <a:pt x="104" y="337"/>
                  </a:lnTo>
                  <a:lnTo>
                    <a:pt x="102" y="337"/>
                  </a:lnTo>
                  <a:lnTo>
                    <a:pt x="100" y="337"/>
                  </a:lnTo>
                  <a:lnTo>
                    <a:pt x="100" y="335"/>
                  </a:lnTo>
                  <a:lnTo>
                    <a:pt x="98" y="337"/>
                  </a:lnTo>
                  <a:lnTo>
                    <a:pt x="96" y="337"/>
                  </a:lnTo>
                  <a:lnTo>
                    <a:pt x="95" y="337"/>
                  </a:lnTo>
                  <a:lnTo>
                    <a:pt x="95" y="335"/>
                  </a:lnTo>
                  <a:lnTo>
                    <a:pt x="93" y="335"/>
                  </a:lnTo>
                  <a:lnTo>
                    <a:pt x="93" y="333"/>
                  </a:lnTo>
                  <a:lnTo>
                    <a:pt x="91" y="333"/>
                  </a:lnTo>
                  <a:lnTo>
                    <a:pt x="91" y="331"/>
                  </a:lnTo>
                  <a:lnTo>
                    <a:pt x="89" y="331"/>
                  </a:lnTo>
                  <a:lnTo>
                    <a:pt x="91" y="331"/>
                  </a:lnTo>
                  <a:lnTo>
                    <a:pt x="89" y="329"/>
                  </a:lnTo>
                  <a:lnTo>
                    <a:pt x="89" y="327"/>
                  </a:lnTo>
                  <a:lnTo>
                    <a:pt x="89" y="325"/>
                  </a:lnTo>
                  <a:lnTo>
                    <a:pt x="91" y="325"/>
                  </a:lnTo>
                  <a:lnTo>
                    <a:pt x="91" y="324"/>
                  </a:lnTo>
                  <a:lnTo>
                    <a:pt x="89" y="324"/>
                  </a:lnTo>
                  <a:lnTo>
                    <a:pt x="89" y="322"/>
                  </a:lnTo>
                  <a:lnTo>
                    <a:pt x="89" y="320"/>
                  </a:lnTo>
                  <a:lnTo>
                    <a:pt x="87" y="320"/>
                  </a:lnTo>
                  <a:lnTo>
                    <a:pt x="85" y="318"/>
                  </a:lnTo>
                  <a:lnTo>
                    <a:pt x="87" y="316"/>
                  </a:lnTo>
                  <a:lnTo>
                    <a:pt x="89" y="316"/>
                  </a:lnTo>
                  <a:lnTo>
                    <a:pt x="87" y="316"/>
                  </a:lnTo>
                  <a:lnTo>
                    <a:pt x="89" y="316"/>
                  </a:lnTo>
                  <a:lnTo>
                    <a:pt x="89" y="314"/>
                  </a:lnTo>
                  <a:lnTo>
                    <a:pt x="87" y="314"/>
                  </a:lnTo>
                  <a:lnTo>
                    <a:pt x="87" y="313"/>
                  </a:lnTo>
                  <a:lnTo>
                    <a:pt x="85" y="313"/>
                  </a:lnTo>
                  <a:lnTo>
                    <a:pt x="85" y="314"/>
                  </a:lnTo>
                  <a:lnTo>
                    <a:pt x="84" y="313"/>
                  </a:lnTo>
                  <a:lnTo>
                    <a:pt x="84" y="314"/>
                  </a:lnTo>
                  <a:lnTo>
                    <a:pt x="82" y="314"/>
                  </a:lnTo>
                  <a:lnTo>
                    <a:pt x="80" y="314"/>
                  </a:lnTo>
                  <a:lnTo>
                    <a:pt x="80" y="313"/>
                  </a:lnTo>
                  <a:lnTo>
                    <a:pt x="82" y="313"/>
                  </a:lnTo>
                  <a:lnTo>
                    <a:pt x="80" y="313"/>
                  </a:lnTo>
                  <a:lnTo>
                    <a:pt x="78" y="313"/>
                  </a:lnTo>
                  <a:lnTo>
                    <a:pt x="78" y="311"/>
                  </a:lnTo>
                  <a:lnTo>
                    <a:pt x="80" y="311"/>
                  </a:lnTo>
                  <a:lnTo>
                    <a:pt x="78" y="311"/>
                  </a:lnTo>
                  <a:lnTo>
                    <a:pt x="78" y="309"/>
                  </a:lnTo>
                  <a:lnTo>
                    <a:pt x="78" y="307"/>
                  </a:lnTo>
                  <a:lnTo>
                    <a:pt x="76" y="305"/>
                  </a:lnTo>
                  <a:lnTo>
                    <a:pt x="76" y="303"/>
                  </a:lnTo>
                  <a:lnTo>
                    <a:pt x="74" y="303"/>
                  </a:lnTo>
                  <a:lnTo>
                    <a:pt x="74" y="305"/>
                  </a:lnTo>
                  <a:lnTo>
                    <a:pt x="72" y="305"/>
                  </a:lnTo>
                  <a:lnTo>
                    <a:pt x="72" y="307"/>
                  </a:lnTo>
                  <a:lnTo>
                    <a:pt x="71" y="307"/>
                  </a:lnTo>
                  <a:lnTo>
                    <a:pt x="69" y="307"/>
                  </a:lnTo>
                  <a:lnTo>
                    <a:pt x="67" y="307"/>
                  </a:lnTo>
                  <a:lnTo>
                    <a:pt x="67" y="305"/>
                  </a:lnTo>
                  <a:lnTo>
                    <a:pt x="65" y="305"/>
                  </a:lnTo>
                  <a:lnTo>
                    <a:pt x="63" y="305"/>
                  </a:lnTo>
                  <a:lnTo>
                    <a:pt x="61" y="305"/>
                  </a:lnTo>
                  <a:lnTo>
                    <a:pt x="61" y="303"/>
                  </a:lnTo>
                  <a:lnTo>
                    <a:pt x="60" y="303"/>
                  </a:lnTo>
                  <a:lnTo>
                    <a:pt x="58" y="303"/>
                  </a:lnTo>
                  <a:lnTo>
                    <a:pt x="58" y="301"/>
                  </a:lnTo>
                  <a:lnTo>
                    <a:pt x="58" y="303"/>
                  </a:lnTo>
                  <a:lnTo>
                    <a:pt x="56" y="303"/>
                  </a:lnTo>
                  <a:lnTo>
                    <a:pt x="56" y="301"/>
                  </a:lnTo>
                  <a:lnTo>
                    <a:pt x="54" y="301"/>
                  </a:lnTo>
                  <a:lnTo>
                    <a:pt x="54" y="300"/>
                  </a:lnTo>
                  <a:lnTo>
                    <a:pt x="52" y="300"/>
                  </a:lnTo>
                  <a:lnTo>
                    <a:pt x="54" y="300"/>
                  </a:lnTo>
                  <a:lnTo>
                    <a:pt x="54" y="298"/>
                  </a:lnTo>
                  <a:lnTo>
                    <a:pt x="56" y="298"/>
                  </a:lnTo>
                  <a:lnTo>
                    <a:pt x="56" y="296"/>
                  </a:lnTo>
                  <a:lnTo>
                    <a:pt x="54" y="296"/>
                  </a:lnTo>
                  <a:lnTo>
                    <a:pt x="52" y="294"/>
                  </a:lnTo>
                  <a:lnTo>
                    <a:pt x="52" y="292"/>
                  </a:lnTo>
                  <a:lnTo>
                    <a:pt x="52" y="290"/>
                  </a:lnTo>
                  <a:lnTo>
                    <a:pt x="50" y="290"/>
                  </a:lnTo>
                  <a:lnTo>
                    <a:pt x="48" y="290"/>
                  </a:lnTo>
                  <a:lnTo>
                    <a:pt x="48" y="289"/>
                  </a:lnTo>
                  <a:lnTo>
                    <a:pt x="47" y="289"/>
                  </a:lnTo>
                  <a:lnTo>
                    <a:pt x="45" y="289"/>
                  </a:lnTo>
                  <a:lnTo>
                    <a:pt x="45" y="290"/>
                  </a:lnTo>
                  <a:lnTo>
                    <a:pt x="43" y="290"/>
                  </a:lnTo>
                  <a:lnTo>
                    <a:pt x="41" y="290"/>
                  </a:lnTo>
                  <a:lnTo>
                    <a:pt x="41" y="292"/>
                  </a:lnTo>
                  <a:lnTo>
                    <a:pt x="39" y="292"/>
                  </a:lnTo>
                  <a:lnTo>
                    <a:pt x="37" y="292"/>
                  </a:lnTo>
                  <a:lnTo>
                    <a:pt x="37" y="290"/>
                  </a:lnTo>
                  <a:lnTo>
                    <a:pt x="35" y="290"/>
                  </a:lnTo>
                  <a:lnTo>
                    <a:pt x="35" y="289"/>
                  </a:lnTo>
                  <a:lnTo>
                    <a:pt x="34" y="289"/>
                  </a:lnTo>
                  <a:lnTo>
                    <a:pt x="34" y="290"/>
                  </a:lnTo>
                  <a:lnTo>
                    <a:pt x="34" y="289"/>
                  </a:lnTo>
                  <a:lnTo>
                    <a:pt x="34" y="287"/>
                  </a:lnTo>
                  <a:lnTo>
                    <a:pt x="32" y="285"/>
                  </a:lnTo>
                  <a:lnTo>
                    <a:pt x="32" y="283"/>
                  </a:lnTo>
                  <a:lnTo>
                    <a:pt x="30" y="283"/>
                  </a:lnTo>
                  <a:lnTo>
                    <a:pt x="30" y="281"/>
                  </a:lnTo>
                  <a:lnTo>
                    <a:pt x="28" y="281"/>
                  </a:lnTo>
                  <a:lnTo>
                    <a:pt x="28" y="279"/>
                  </a:lnTo>
                  <a:lnTo>
                    <a:pt x="26" y="279"/>
                  </a:lnTo>
                  <a:lnTo>
                    <a:pt x="26" y="277"/>
                  </a:lnTo>
                  <a:lnTo>
                    <a:pt x="24" y="277"/>
                  </a:lnTo>
                  <a:lnTo>
                    <a:pt x="24" y="276"/>
                  </a:lnTo>
                  <a:lnTo>
                    <a:pt x="23" y="276"/>
                  </a:lnTo>
                  <a:lnTo>
                    <a:pt x="23" y="274"/>
                  </a:lnTo>
                  <a:lnTo>
                    <a:pt x="24" y="274"/>
                  </a:lnTo>
                  <a:lnTo>
                    <a:pt x="26" y="274"/>
                  </a:lnTo>
                  <a:lnTo>
                    <a:pt x="28" y="274"/>
                  </a:lnTo>
                  <a:lnTo>
                    <a:pt x="30" y="272"/>
                  </a:lnTo>
                  <a:lnTo>
                    <a:pt x="30" y="274"/>
                  </a:lnTo>
                  <a:lnTo>
                    <a:pt x="30" y="272"/>
                  </a:lnTo>
                  <a:lnTo>
                    <a:pt x="32" y="272"/>
                  </a:lnTo>
                  <a:lnTo>
                    <a:pt x="32" y="270"/>
                  </a:lnTo>
                  <a:lnTo>
                    <a:pt x="34" y="270"/>
                  </a:lnTo>
                  <a:lnTo>
                    <a:pt x="35" y="268"/>
                  </a:lnTo>
                  <a:lnTo>
                    <a:pt x="35" y="266"/>
                  </a:lnTo>
                  <a:lnTo>
                    <a:pt x="35" y="265"/>
                  </a:lnTo>
                  <a:lnTo>
                    <a:pt x="35" y="263"/>
                  </a:lnTo>
                  <a:lnTo>
                    <a:pt x="35" y="261"/>
                  </a:lnTo>
                  <a:lnTo>
                    <a:pt x="37" y="261"/>
                  </a:lnTo>
                  <a:lnTo>
                    <a:pt x="39" y="261"/>
                  </a:lnTo>
                  <a:lnTo>
                    <a:pt x="39" y="263"/>
                  </a:lnTo>
                  <a:lnTo>
                    <a:pt x="39" y="261"/>
                  </a:lnTo>
                  <a:lnTo>
                    <a:pt x="39" y="259"/>
                  </a:lnTo>
                  <a:lnTo>
                    <a:pt x="41" y="259"/>
                  </a:lnTo>
                  <a:lnTo>
                    <a:pt x="43" y="259"/>
                  </a:lnTo>
                  <a:lnTo>
                    <a:pt x="43" y="257"/>
                  </a:lnTo>
                  <a:lnTo>
                    <a:pt x="43" y="259"/>
                  </a:lnTo>
                  <a:lnTo>
                    <a:pt x="45" y="257"/>
                  </a:lnTo>
                  <a:lnTo>
                    <a:pt x="43" y="257"/>
                  </a:lnTo>
                  <a:lnTo>
                    <a:pt x="43" y="255"/>
                  </a:lnTo>
                  <a:lnTo>
                    <a:pt x="45" y="257"/>
                  </a:lnTo>
                  <a:lnTo>
                    <a:pt x="47" y="257"/>
                  </a:lnTo>
                  <a:lnTo>
                    <a:pt x="47" y="255"/>
                  </a:lnTo>
                  <a:lnTo>
                    <a:pt x="48" y="255"/>
                  </a:lnTo>
                  <a:lnTo>
                    <a:pt x="50" y="253"/>
                  </a:lnTo>
                  <a:lnTo>
                    <a:pt x="50" y="252"/>
                  </a:lnTo>
                  <a:lnTo>
                    <a:pt x="52" y="252"/>
                  </a:lnTo>
                  <a:lnTo>
                    <a:pt x="54" y="252"/>
                  </a:lnTo>
                  <a:lnTo>
                    <a:pt x="52" y="250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6" y="248"/>
                  </a:lnTo>
                  <a:lnTo>
                    <a:pt x="58" y="248"/>
                  </a:lnTo>
                  <a:lnTo>
                    <a:pt x="58" y="246"/>
                  </a:lnTo>
                  <a:lnTo>
                    <a:pt x="58" y="248"/>
                  </a:lnTo>
                  <a:lnTo>
                    <a:pt x="60" y="248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50"/>
                  </a:lnTo>
                  <a:lnTo>
                    <a:pt x="61" y="250"/>
                  </a:lnTo>
                  <a:lnTo>
                    <a:pt x="61" y="248"/>
                  </a:lnTo>
                  <a:lnTo>
                    <a:pt x="63" y="248"/>
                  </a:lnTo>
                  <a:lnTo>
                    <a:pt x="65" y="248"/>
                  </a:lnTo>
                  <a:lnTo>
                    <a:pt x="65" y="250"/>
                  </a:lnTo>
                  <a:lnTo>
                    <a:pt x="67" y="250"/>
                  </a:lnTo>
                  <a:lnTo>
                    <a:pt x="67" y="248"/>
                  </a:lnTo>
                  <a:lnTo>
                    <a:pt x="65" y="248"/>
                  </a:lnTo>
                  <a:lnTo>
                    <a:pt x="67" y="248"/>
                  </a:lnTo>
                  <a:lnTo>
                    <a:pt x="67" y="246"/>
                  </a:lnTo>
                  <a:lnTo>
                    <a:pt x="69" y="246"/>
                  </a:lnTo>
                  <a:lnTo>
                    <a:pt x="69" y="244"/>
                  </a:lnTo>
                  <a:lnTo>
                    <a:pt x="71" y="244"/>
                  </a:lnTo>
                  <a:lnTo>
                    <a:pt x="71" y="246"/>
                  </a:lnTo>
                  <a:lnTo>
                    <a:pt x="72" y="246"/>
                  </a:lnTo>
                  <a:lnTo>
                    <a:pt x="72" y="244"/>
                  </a:lnTo>
                  <a:lnTo>
                    <a:pt x="72" y="246"/>
                  </a:lnTo>
                  <a:lnTo>
                    <a:pt x="72" y="244"/>
                  </a:lnTo>
                  <a:lnTo>
                    <a:pt x="72" y="242"/>
                  </a:lnTo>
                  <a:lnTo>
                    <a:pt x="74" y="242"/>
                  </a:lnTo>
                  <a:lnTo>
                    <a:pt x="74" y="244"/>
                  </a:lnTo>
                  <a:lnTo>
                    <a:pt x="76" y="244"/>
                  </a:lnTo>
                  <a:lnTo>
                    <a:pt x="76" y="242"/>
                  </a:lnTo>
                  <a:lnTo>
                    <a:pt x="78" y="242"/>
                  </a:lnTo>
                  <a:lnTo>
                    <a:pt x="78" y="241"/>
                  </a:lnTo>
                  <a:lnTo>
                    <a:pt x="80" y="241"/>
                  </a:lnTo>
                  <a:lnTo>
                    <a:pt x="80" y="239"/>
                  </a:lnTo>
                  <a:lnTo>
                    <a:pt x="80" y="237"/>
                  </a:lnTo>
                  <a:lnTo>
                    <a:pt x="82" y="237"/>
                  </a:lnTo>
                  <a:lnTo>
                    <a:pt x="82" y="235"/>
                  </a:lnTo>
                  <a:lnTo>
                    <a:pt x="80" y="235"/>
                  </a:lnTo>
                  <a:lnTo>
                    <a:pt x="80" y="233"/>
                  </a:lnTo>
                  <a:lnTo>
                    <a:pt x="82" y="233"/>
                  </a:lnTo>
                  <a:lnTo>
                    <a:pt x="82" y="231"/>
                  </a:lnTo>
                  <a:lnTo>
                    <a:pt x="84" y="231"/>
                  </a:lnTo>
                  <a:lnTo>
                    <a:pt x="85" y="231"/>
                  </a:lnTo>
                  <a:lnTo>
                    <a:pt x="87" y="231"/>
                  </a:lnTo>
                  <a:lnTo>
                    <a:pt x="87" y="229"/>
                  </a:lnTo>
                  <a:lnTo>
                    <a:pt x="89" y="229"/>
                  </a:lnTo>
                  <a:lnTo>
                    <a:pt x="89" y="228"/>
                  </a:lnTo>
                  <a:lnTo>
                    <a:pt x="89" y="229"/>
                  </a:lnTo>
                  <a:lnTo>
                    <a:pt x="91" y="229"/>
                  </a:lnTo>
                  <a:lnTo>
                    <a:pt x="91" y="228"/>
                  </a:lnTo>
                  <a:lnTo>
                    <a:pt x="91" y="229"/>
                  </a:lnTo>
                  <a:lnTo>
                    <a:pt x="93" y="229"/>
                  </a:lnTo>
                  <a:lnTo>
                    <a:pt x="93" y="228"/>
                  </a:lnTo>
                  <a:lnTo>
                    <a:pt x="95" y="228"/>
                  </a:lnTo>
                  <a:lnTo>
                    <a:pt x="96" y="228"/>
                  </a:lnTo>
                  <a:lnTo>
                    <a:pt x="96" y="226"/>
                  </a:lnTo>
                  <a:lnTo>
                    <a:pt x="96" y="224"/>
                  </a:lnTo>
                  <a:lnTo>
                    <a:pt x="95" y="224"/>
                  </a:lnTo>
                  <a:lnTo>
                    <a:pt x="96" y="224"/>
                  </a:lnTo>
                  <a:lnTo>
                    <a:pt x="96" y="222"/>
                  </a:lnTo>
                  <a:lnTo>
                    <a:pt x="96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0"/>
                  </a:lnTo>
                  <a:lnTo>
                    <a:pt x="98" y="218"/>
                  </a:lnTo>
                  <a:lnTo>
                    <a:pt x="100" y="220"/>
                  </a:lnTo>
                  <a:lnTo>
                    <a:pt x="102" y="220"/>
                  </a:lnTo>
                  <a:lnTo>
                    <a:pt x="104" y="220"/>
                  </a:lnTo>
                  <a:lnTo>
                    <a:pt x="106" y="220"/>
                  </a:lnTo>
                  <a:lnTo>
                    <a:pt x="106" y="222"/>
                  </a:lnTo>
                  <a:lnTo>
                    <a:pt x="108" y="222"/>
                  </a:lnTo>
                  <a:lnTo>
                    <a:pt x="108" y="224"/>
                  </a:lnTo>
                  <a:lnTo>
                    <a:pt x="108" y="222"/>
                  </a:lnTo>
                  <a:lnTo>
                    <a:pt x="109" y="224"/>
                  </a:lnTo>
                  <a:lnTo>
                    <a:pt x="108" y="224"/>
                  </a:lnTo>
                  <a:lnTo>
                    <a:pt x="109" y="226"/>
                  </a:lnTo>
                  <a:lnTo>
                    <a:pt x="109" y="224"/>
                  </a:lnTo>
                  <a:lnTo>
                    <a:pt x="111" y="224"/>
                  </a:lnTo>
                  <a:lnTo>
                    <a:pt x="111" y="222"/>
                  </a:lnTo>
                  <a:lnTo>
                    <a:pt x="113" y="222"/>
                  </a:lnTo>
                  <a:lnTo>
                    <a:pt x="113" y="220"/>
                  </a:lnTo>
                  <a:lnTo>
                    <a:pt x="115" y="220"/>
                  </a:lnTo>
                  <a:lnTo>
                    <a:pt x="115" y="218"/>
                  </a:lnTo>
                  <a:lnTo>
                    <a:pt x="117" y="218"/>
                  </a:lnTo>
                  <a:lnTo>
                    <a:pt x="119" y="218"/>
                  </a:lnTo>
                  <a:lnTo>
                    <a:pt x="120" y="218"/>
                  </a:lnTo>
                  <a:lnTo>
                    <a:pt x="120" y="216"/>
                  </a:lnTo>
                  <a:lnTo>
                    <a:pt x="122" y="216"/>
                  </a:lnTo>
                  <a:lnTo>
                    <a:pt x="122" y="215"/>
                  </a:lnTo>
                  <a:lnTo>
                    <a:pt x="120" y="215"/>
                  </a:lnTo>
                  <a:lnTo>
                    <a:pt x="120" y="213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5" y="209"/>
                  </a:lnTo>
                  <a:lnTo>
                    <a:pt x="115" y="207"/>
                  </a:lnTo>
                  <a:lnTo>
                    <a:pt x="115" y="205"/>
                  </a:lnTo>
                  <a:lnTo>
                    <a:pt x="115" y="204"/>
                  </a:lnTo>
                  <a:lnTo>
                    <a:pt x="113" y="204"/>
                  </a:lnTo>
                  <a:lnTo>
                    <a:pt x="115" y="204"/>
                  </a:lnTo>
                  <a:lnTo>
                    <a:pt x="115" y="202"/>
                  </a:lnTo>
                  <a:lnTo>
                    <a:pt x="113" y="202"/>
                  </a:lnTo>
                  <a:lnTo>
                    <a:pt x="111" y="200"/>
                  </a:lnTo>
                  <a:lnTo>
                    <a:pt x="113" y="200"/>
                  </a:lnTo>
                  <a:lnTo>
                    <a:pt x="113" y="198"/>
                  </a:lnTo>
                  <a:lnTo>
                    <a:pt x="113" y="196"/>
                  </a:lnTo>
                  <a:lnTo>
                    <a:pt x="111" y="196"/>
                  </a:lnTo>
                  <a:lnTo>
                    <a:pt x="111" y="194"/>
                  </a:lnTo>
                  <a:lnTo>
                    <a:pt x="109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6" y="192"/>
                  </a:lnTo>
                  <a:lnTo>
                    <a:pt x="104" y="192"/>
                  </a:lnTo>
                  <a:lnTo>
                    <a:pt x="104" y="191"/>
                  </a:lnTo>
                  <a:lnTo>
                    <a:pt x="102" y="191"/>
                  </a:lnTo>
                  <a:lnTo>
                    <a:pt x="100" y="191"/>
                  </a:lnTo>
                  <a:lnTo>
                    <a:pt x="100" y="189"/>
                  </a:lnTo>
                  <a:lnTo>
                    <a:pt x="98" y="189"/>
                  </a:lnTo>
                  <a:lnTo>
                    <a:pt x="98" y="187"/>
                  </a:lnTo>
                  <a:lnTo>
                    <a:pt x="96" y="187"/>
                  </a:lnTo>
                  <a:lnTo>
                    <a:pt x="95" y="187"/>
                  </a:lnTo>
                  <a:lnTo>
                    <a:pt x="93" y="189"/>
                  </a:lnTo>
                  <a:lnTo>
                    <a:pt x="93" y="191"/>
                  </a:lnTo>
                  <a:lnTo>
                    <a:pt x="91" y="192"/>
                  </a:lnTo>
                  <a:lnTo>
                    <a:pt x="89" y="192"/>
                  </a:lnTo>
                  <a:lnTo>
                    <a:pt x="87" y="192"/>
                  </a:lnTo>
                  <a:lnTo>
                    <a:pt x="87" y="191"/>
                  </a:lnTo>
                  <a:lnTo>
                    <a:pt x="85" y="191"/>
                  </a:lnTo>
                  <a:lnTo>
                    <a:pt x="85" y="189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3"/>
                  </a:lnTo>
                  <a:lnTo>
                    <a:pt x="84" y="183"/>
                  </a:lnTo>
                  <a:lnTo>
                    <a:pt x="84" y="181"/>
                  </a:lnTo>
                  <a:lnTo>
                    <a:pt x="84" y="180"/>
                  </a:lnTo>
                  <a:lnTo>
                    <a:pt x="84" y="178"/>
                  </a:lnTo>
                  <a:lnTo>
                    <a:pt x="82" y="178"/>
                  </a:lnTo>
                  <a:lnTo>
                    <a:pt x="82" y="176"/>
                  </a:lnTo>
                  <a:lnTo>
                    <a:pt x="82" y="174"/>
                  </a:lnTo>
                  <a:lnTo>
                    <a:pt x="80" y="174"/>
                  </a:lnTo>
                  <a:lnTo>
                    <a:pt x="82" y="174"/>
                  </a:lnTo>
                  <a:lnTo>
                    <a:pt x="82" y="172"/>
                  </a:lnTo>
                  <a:lnTo>
                    <a:pt x="82" y="170"/>
                  </a:lnTo>
                  <a:lnTo>
                    <a:pt x="80" y="170"/>
                  </a:lnTo>
                  <a:lnTo>
                    <a:pt x="78" y="170"/>
                  </a:lnTo>
                  <a:lnTo>
                    <a:pt x="78" y="168"/>
                  </a:lnTo>
                  <a:lnTo>
                    <a:pt x="76" y="168"/>
                  </a:lnTo>
                  <a:lnTo>
                    <a:pt x="74" y="168"/>
                  </a:lnTo>
                  <a:lnTo>
                    <a:pt x="74" y="170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1" y="168"/>
                  </a:lnTo>
                  <a:lnTo>
                    <a:pt x="71" y="167"/>
                  </a:lnTo>
                  <a:lnTo>
                    <a:pt x="69" y="167"/>
                  </a:lnTo>
                  <a:lnTo>
                    <a:pt x="67" y="167"/>
                  </a:lnTo>
                  <a:lnTo>
                    <a:pt x="65" y="167"/>
                  </a:lnTo>
                  <a:lnTo>
                    <a:pt x="63" y="167"/>
                  </a:lnTo>
                  <a:lnTo>
                    <a:pt x="61" y="168"/>
                  </a:lnTo>
                  <a:lnTo>
                    <a:pt x="60" y="168"/>
                  </a:lnTo>
                  <a:lnTo>
                    <a:pt x="58" y="168"/>
                  </a:lnTo>
                  <a:lnTo>
                    <a:pt x="58" y="167"/>
                  </a:lnTo>
                  <a:lnTo>
                    <a:pt x="56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2" y="163"/>
                  </a:lnTo>
                  <a:lnTo>
                    <a:pt x="52" y="161"/>
                  </a:lnTo>
                  <a:lnTo>
                    <a:pt x="50" y="161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7" y="163"/>
                  </a:lnTo>
                  <a:lnTo>
                    <a:pt x="45" y="163"/>
                  </a:lnTo>
                  <a:lnTo>
                    <a:pt x="45" y="165"/>
                  </a:lnTo>
                  <a:lnTo>
                    <a:pt x="43" y="165"/>
                  </a:lnTo>
                  <a:lnTo>
                    <a:pt x="41" y="165"/>
                  </a:lnTo>
                  <a:lnTo>
                    <a:pt x="41" y="163"/>
                  </a:lnTo>
                  <a:lnTo>
                    <a:pt x="39" y="165"/>
                  </a:lnTo>
                  <a:lnTo>
                    <a:pt x="37" y="165"/>
                  </a:lnTo>
                  <a:lnTo>
                    <a:pt x="35" y="165"/>
                  </a:lnTo>
                  <a:lnTo>
                    <a:pt x="34" y="165"/>
                  </a:lnTo>
                  <a:lnTo>
                    <a:pt x="32" y="165"/>
                  </a:lnTo>
                  <a:lnTo>
                    <a:pt x="32" y="167"/>
                  </a:lnTo>
                  <a:lnTo>
                    <a:pt x="30" y="167"/>
                  </a:lnTo>
                  <a:lnTo>
                    <a:pt x="30" y="165"/>
                  </a:lnTo>
                  <a:lnTo>
                    <a:pt x="28" y="165"/>
                  </a:lnTo>
                  <a:lnTo>
                    <a:pt x="28" y="167"/>
                  </a:lnTo>
                  <a:lnTo>
                    <a:pt x="28" y="165"/>
                  </a:lnTo>
                  <a:lnTo>
                    <a:pt x="26" y="165"/>
                  </a:lnTo>
                  <a:lnTo>
                    <a:pt x="26" y="167"/>
                  </a:lnTo>
                  <a:lnTo>
                    <a:pt x="24" y="167"/>
                  </a:lnTo>
                  <a:lnTo>
                    <a:pt x="23" y="167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1" y="165"/>
                  </a:lnTo>
                  <a:lnTo>
                    <a:pt x="19" y="163"/>
                  </a:lnTo>
                  <a:lnTo>
                    <a:pt x="19" y="161"/>
                  </a:lnTo>
                  <a:lnTo>
                    <a:pt x="19" y="159"/>
                  </a:lnTo>
                  <a:lnTo>
                    <a:pt x="17" y="159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13" y="157"/>
                  </a:lnTo>
                  <a:lnTo>
                    <a:pt x="13" y="159"/>
                  </a:lnTo>
                  <a:lnTo>
                    <a:pt x="11" y="159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8" y="157"/>
                  </a:lnTo>
                  <a:lnTo>
                    <a:pt x="6" y="157"/>
                  </a:lnTo>
                  <a:lnTo>
                    <a:pt x="4" y="157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2" y="156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2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2" y="148"/>
                  </a:lnTo>
                  <a:lnTo>
                    <a:pt x="2" y="146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4" y="146"/>
                  </a:lnTo>
                  <a:lnTo>
                    <a:pt x="4" y="148"/>
                  </a:lnTo>
                  <a:lnTo>
                    <a:pt x="6" y="148"/>
                  </a:lnTo>
                  <a:lnTo>
                    <a:pt x="6" y="150"/>
                  </a:lnTo>
                  <a:lnTo>
                    <a:pt x="8" y="152"/>
                  </a:lnTo>
                  <a:lnTo>
                    <a:pt x="8" y="150"/>
                  </a:lnTo>
                  <a:lnTo>
                    <a:pt x="10" y="150"/>
                  </a:lnTo>
                  <a:lnTo>
                    <a:pt x="11" y="150"/>
                  </a:lnTo>
                  <a:lnTo>
                    <a:pt x="11" y="148"/>
                  </a:lnTo>
                  <a:lnTo>
                    <a:pt x="10" y="148"/>
                  </a:lnTo>
                  <a:lnTo>
                    <a:pt x="10" y="146"/>
                  </a:lnTo>
                  <a:lnTo>
                    <a:pt x="8" y="146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3"/>
                  </a:lnTo>
                  <a:lnTo>
                    <a:pt x="11" y="143"/>
                  </a:lnTo>
                  <a:lnTo>
                    <a:pt x="11" y="141"/>
                  </a:lnTo>
                  <a:lnTo>
                    <a:pt x="13" y="141"/>
                  </a:lnTo>
                  <a:lnTo>
                    <a:pt x="13" y="139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3"/>
                  </a:lnTo>
                  <a:lnTo>
                    <a:pt x="17" y="133"/>
                  </a:lnTo>
                  <a:lnTo>
                    <a:pt x="17" y="132"/>
                  </a:lnTo>
                  <a:lnTo>
                    <a:pt x="17" y="130"/>
                  </a:lnTo>
                  <a:lnTo>
                    <a:pt x="19" y="130"/>
                  </a:lnTo>
                  <a:lnTo>
                    <a:pt x="19" y="128"/>
                  </a:lnTo>
                  <a:lnTo>
                    <a:pt x="21" y="128"/>
                  </a:lnTo>
                  <a:lnTo>
                    <a:pt x="21" y="126"/>
                  </a:lnTo>
                  <a:lnTo>
                    <a:pt x="19" y="124"/>
                  </a:lnTo>
                  <a:lnTo>
                    <a:pt x="21" y="124"/>
                  </a:lnTo>
                  <a:lnTo>
                    <a:pt x="19" y="124"/>
                  </a:lnTo>
                  <a:lnTo>
                    <a:pt x="19" y="122"/>
                  </a:lnTo>
                  <a:lnTo>
                    <a:pt x="19" y="120"/>
                  </a:lnTo>
                  <a:lnTo>
                    <a:pt x="19" y="119"/>
                  </a:lnTo>
                  <a:lnTo>
                    <a:pt x="21" y="119"/>
                  </a:lnTo>
                  <a:lnTo>
                    <a:pt x="21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3" y="115"/>
                  </a:lnTo>
                  <a:lnTo>
                    <a:pt x="23" y="113"/>
                  </a:lnTo>
                  <a:lnTo>
                    <a:pt x="21" y="113"/>
                  </a:lnTo>
                  <a:lnTo>
                    <a:pt x="23" y="111"/>
                  </a:lnTo>
                  <a:lnTo>
                    <a:pt x="24" y="111"/>
                  </a:lnTo>
                  <a:lnTo>
                    <a:pt x="24" y="109"/>
                  </a:lnTo>
                  <a:lnTo>
                    <a:pt x="23" y="109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3" y="104"/>
                  </a:lnTo>
                  <a:lnTo>
                    <a:pt x="23" y="102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5" y="98"/>
                  </a:lnTo>
                  <a:lnTo>
                    <a:pt x="15" y="96"/>
                  </a:lnTo>
                  <a:lnTo>
                    <a:pt x="13" y="96"/>
                  </a:lnTo>
                  <a:lnTo>
                    <a:pt x="13" y="95"/>
                  </a:lnTo>
                  <a:lnTo>
                    <a:pt x="13" y="93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87"/>
                  </a:lnTo>
                  <a:lnTo>
                    <a:pt x="13" y="87"/>
                  </a:lnTo>
                  <a:lnTo>
                    <a:pt x="13" y="85"/>
                  </a:lnTo>
                  <a:lnTo>
                    <a:pt x="13" y="84"/>
                  </a:lnTo>
                  <a:lnTo>
                    <a:pt x="13" y="82"/>
                  </a:lnTo>
                  <a:lnTo>
                    <a:pt x="13" y="80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3" y="78"/>
                  </a:lnTo>
                  <a:lnTo>
                    <a:pt x="13" y="76"/>
                  </a:lnTo>
                  <a:lnTo>
                    <a:pt x="13" y="74"/>
                  </a:lnTo>
                  <a:lnTo>
                    <a:pt x="13" y="72"/>
                  </a:lnTo>
                  <a:lnTo>
                    <a:pt x="13" y="71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1" y="67"/>
                  </a:lnTo>
                  <a:lnTo>
                    <a:pt x="11" y="65"/>
                  </a:lnTo>
                  <a:lnTo>
                    <a:pt x="10" y="65"/>
                  </a:lnTo>
                  <a:lnTo>
                    <a:pt x="10" y="63"/>
                  </a:lnTo>
                  <a:lnTo>
                    <a:pt x="8" y="63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10" y="63"/>
                  </a:lnTo>
                  <a:lnTo>
                    <a:pt x="11" y="63"/>
                  </a:lnTo>
                  <a:lnTo>
                    <a:pt x="13" y="63"/>
                  </a:lnTo>
                  <a:lnTo>
                    <a:pt x="15" y="63"/>
                  </a:lnTo>
                  <a:lnTo>
                    <a:pt x="17" y="63"/>
                  </a:lnTo>
                  <a:lnTo>
                    <a:pt x="17" y="65"/>
                  </a:lnTo>
                  <a:lnTo>
                    <a:pt x="17" y="67"/>
                  </a:lnTo>
                  <a:lnTo>
                    <a:pt x="17" y="69"/>
                  </a:lnTo>
                  <a:lnTo>
                    <a:pt x="19" y="69"/>
                  </a:lnTo>
                  <a:lnTo>
                    <a:pt x="21" y="69"/>
                  </a:lnTo>
                  <a:lnTo>
                    <a:pt x="23" y="69"/>
                  </a:lnTo>
                  <a:lnTo>
                    <a:pt x="24" y="69"/>
                  </a:lnTo>
                  <a:lnTo>
                    <a:pt x="26" y="71"/>
                  </a:lnTo>
                  <a:lnTo>
                    <a:pt x="28" y="71"/>
                  </a:lnTo>
                  <a:lnTo>
                    <a:pt x="28" y="69"/>
                  </a:lnTo>
                  <a:lnTo>
                    <a:pt x="30" y="69"/>
                  </a:lnTo>
                  <a:lnTo>
                    <a:pt x="32" y="69"/>
                  </a:lnTo>
                  <a:lnTo>
                    <a:pt x="34" y="69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69"/>
                  </a:lnTo>
                  <a:lnTo>
                    <a:pt x="37" y="69"/>
                  </a:lnTo>
                  <a:lnTo>
                    <a:pt x="39" y="69"/>
                  </a:lnTo>
                  <a:lnTo>
                    <a:pt x="39" y="71"/>
                  </a:lnTo>
                  <a:lnTo>
                    <a:pt x="41" y="71"/>
                  </a:lnTo>
                  <a:lnTo>
                    <a:pt x="41" y="69"/>
                  </a:lnTo>
                  <a:lnTo>
                    <a:pt x="43" y="69"/>
                  </a:lnTo>
                  <a:lnTo>
                    <a:pt x="45" y="69"/>
                  </a:lnTo>
                  <a:lnTo>
                    <a:pt x="47" y="69"/>
                  </a:lnTo>
                  <a:lnTo>
                    <a:pt x="47" y="67"/>
                  </a:lnTo>
                  <a:lnTo>
                    <a:pt x="48" y="67"/>
                  </a:lnTo>
                  <a:lnTo>
                    <a:pt x="50" y="67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7"/>
                  </a:lnTo>
                  <a:lnTo>
                    <a:pt x="58" y="67"/>
                  </a:lnTo>
                  <a:lnTo>
                    <a:pt x="58" y="65"/>
                  </a:lnTo>
                  <a:lnTo>
                    <a:pt x="60" y="65"/>
                  </a:lnTo>
                  <a:lnTo>
                    <a:pt x="61" y="65"/>
                  </a:lnTo>
                  <a:lnTo>
                    <a:pt x="61" y="67"/>
                  </a:lnTo>
                  <a:lnTo>
                    <a:pt x="63" y="67"/>
                  </a:lnTo>
                  <a:lnTo>
                    <a:pt x="63" y="65"/>
                  </a:lnTo>
                  <a:lnTo>
                    <a:pt x="65" y="65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69" y="67"/>
                  </a:lnTo>
                  <a:lnTo>
                    <a:pt x="69" y="69"/>
                  </a:lnTo>
                  <a:lnTo>
                    <a:pt x="71" y="71"/>
                  </a:lnTo>
                  <a:lnTo>
                    <a:pt x="71" y="72"/>
                  </a:lnTo>
                  <a:lnTo>
                    <a:pt x="72" y="72"/>
                  </a:lnTo>
                  <a:lnTo>
                    <a:pt x="74" y="72"/>
                  </a:lnTo>
                  <a:lnTo>
                    <a:pt x="74" y="74"/>
                  </a:lnTo>
                  <a:lnTo>
                    <a:pt x="76" y="7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6"/>
                  </a:lnTo>
                  <a:lnTo>
                    <a:pt x="80" y="78"/>
                  </a:lnTo>
                  <a:lnTo>
                    <a:pt x="82" y="78"/>
                  </a:lnTo>
                  <a:lnTo>
                    <a:pt x="84" y="80"/>
                  </a:lnTo>
                  <a:lnTo>
                    <a:pt x="85" y="80"/>
                  </a:lnTo>
                  <a:lnTo>
                    <a:pt x="87" y="80"/>
                  </a:lnTo>
                  <a:lnTo>
                    <a:pt x="89" y="80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3" y="76"/>
                  </a:lnTo>
                  <a:lnTo>
                    <a:pt x="95" y="76"/>
                  </a:lnTo>
                  <a:lnTo>
                    <a:pt x="96" y="76"/>
                  </a:lnTo>
                  <a:lnTo>
                    <a:pt x="98" y="76"/>
                  </a:lnTo>
                  <a:lnTo>
                    <a:pt x="100" y="76"/>
                  </a:lnTo>
                  <a:lnTo>
                    <a:pt x="102" y="76"/>
                  </a:lnTo>
                  <a:lnTo>
                    <a:pt x="102" y="74"/>
                  </a:lnTo>
                  <a:lnTo>
                    <a:pt x="104" y="74"/>
                  </a:lnTo>
                  <a:lnTo>
                    <a:pt x="106" y="74"/>
                  </a:lnTo>
                  <a:lnTo>
                    <a:pt x="106" y="72"/>
                  </a:lnTo>
                  <a:lnTo>
                    <a:pt x="106" y="74"/>
                  </a:lnTo>
                  <a:lnTo>
                    <a:pt x="108" y="74"/>
                  </a:lnTo>
                  <a:lnTo>
                    <a:pt x="109" y="74"/>
                  </a:lnTo>
                  <a:lnTo>
                    <a:pt x="111" y="74"/>
                  </a:lnTo>
                  <a:lnTo>
                    <a:pt x="111" y="76"/>
                  </a:lnTo>
                  <a:lnTo>
                    <a:pt x="111" y="78"/>
                  </a:lnTo>
                  <a:lnTo>
                    <a:pt x="113" y="78"/>
                  </a:lnTo>
                  <a:lnTo>
                    <a:pt x="115" y="78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7" y="82"/>
                  </a:lnTo>
                  <a:lnTo>
                    <a:pt x="117" y="84"/>
                  </a:lnTo>
                  <a:lnTo>
                    <a:pt x="119" y="84"/>
                  </a:lnTo>
                  <a:lnTo>
                    <a:pt x="119" y="85"/>
                  </a:lnTo>
                  <a:lnTo>
                    <a:pt x="120" y="85"/>
                  </a:lnTo>
                  <a:lnTo>
                    <a:pt x="122" y="87"/>
                  </a:lnTo>
                  <a:lnTo>
                    <a:pt x="124" y="85"/>
                  </a:lnTo>
                  <a:lnTo>
                    <a:pt x="124" y="84"/>
                  </a:lnTo>
                  <a:lnTo>
                    <a:pt x="126" y="84"/>
                  </a:lnTo>
                  <a:lnTo>
                    <a:pt x="128" y="84"/>
                  </a:lnTo>
                  <a:lnTo>
                    <a:pt x="130" y="84"/>
                  </a:lnTo>
                  <a:lnTo>
                    <a:pt x="130" y="85"/>
                  </a:lnTo>
                  <a:lnTo>
                    <a:pt x="132" y="85"/>
                  </a:lnTo>
                  <a:lnTo>
                    <a:pt x="133" y="84"/>
                  </a:lnTo>
                  <a:lnTo>
                    <a:pt x="133" y="82"/>
                  </a:lnTo>
                  <a:lnTo>
                    <a:pt x="135" y="82"/>
                  </a:lnTo>
                  <a:lnTo>
                    <a:pt x="135" y="80"/>
                  </a:lnTo>
                  <a:lnTo>
                    <a:pt x="135" y="78"/>
                  </a:lnTo>
                  <a:lnTo>
                    <a:pt x="137" y="78"/>
                  </a:lnTo>
                  <a:lnTo>
                    <a:pt x="137" y="80"/>
                  </a:lnTo>
                  <a:lnTo>
                    <a:pt x="139" y="80"/>
                  </a:lnTo>
                  <a:lnTo>
                    <a:pt x="139" y="82"/>
                  </a:lnTo>
                  <a:lnTo>
                    <a:pt x="141" y="82"/>
                  </a:lnTo>
                  <a:lnTo>
                    <a:pt x="141" y="84"/>
                  </a:lnTo>
                  <a:lnTo>
                    <a:pt x="139" y="84"/>
                  </a:lnTo>
                  <a:lnTo>
                    <a:pt x="139" y="85"/>
                  </a:lnTo>
                  <a:lnTo>
                    <a:pt x="139" y="87"/>
                  </a:lnTo>
                  <a:lnTo>
                    <a:pt x="141" y="87"/>
                  </a:lnTo>
                  <a:lnTo>
                    <a:pt x="143" y="87"/>
                  </a:lnTo>
                  <a:lnTo>
                    <a:pt x="143" y="85"/>
                  </a:lnTo>
                  <a:lnTo>
                    <a:pt x="143" y="84"/>
                  </a:lnTo>
                  <a:lnTo>
                    <a:pt x="144" y="84"/>
                  </a:lnTo>
                  <a:lnTo>
                    <a:pt x="146" y="84"/>
                  </a:lnTo>
                  <a:lnTo>
                    <a:pt x="148" y="84"/>
                  </a:lnTo>
                  <a:lnTo>
                    <a:pt x="150" y="84"/>
                  </a:lnTo>
                  <a:lnTo>
                    <a:pt x="152" y="84"/>
                  </a:lnTo>
                  <a:lnTo>
                    <a:pt x="152" y="85"/>
                  </a:lnTo>
                  <a:lnTo>
                    <a:pt x="154" y="85"/>
                  </a:lnTo>
                  <a:lnTo>
                    <a:pt x="154" y="84"/>
                  </a:lnTo>
                  <a:lnTo>
                    <a:pt x="156" y="84"/>
                  </a:lnTo>
                  <a:lnTo>
                    <a:pt x="157" y="84"/>
                  </a:lnTo>
                  <a:lnTo>
                    <a:pt x="159" y="84"/>
                  </a:lnTo>
                  <a:lnTo>
                    <a:pt x="161" y="84"/>
                  </a:lnTo>
                  <a:lnTo>
                    <a:pt x="163" y="84"/>
                  </a:lnTo>
                  <a:lnTo>
                    <a:pt x="165" y="84"/>
                  </a:lnTo>
                  <a:lnTo>
                    <a:pt x="165" y="85"/>
                  </a:lnTo>
                  <a:lnTo>
                    <a:pt x="165" y="84"/>
                  </a:lnTo>
                  <a:lnTo>
                    <a:pt x="167" y="84"/>
                  </a:lnTo>
                  <a:lnTo>
                    <a:pt x="168" y="84"/>
                  </a:lnTo>
                  <a:lnTo>
                    <a:pt x="168" y="82"/>
                  </a:lnTo>
                  <a:lnTo>
                    <a:pt x="170" y="82"/>
                  </a:lnTo>
                  <a:lnTo>
                    <a:pt x="170" y="80"/>
                  </a:lnTo>
                  <a:lnTo>
                    <a:pt x="172" y="80"/>
                  </a:lnTo>
                  <a:lnTo>
                    <a:pt x="172" y="82"/>
                  </a:lnTo>
                  <a:lnTo>
                    <a:pt x="174" y="82"/>
                  </a:lnTo>
                  <a:lnTo>
                    <a:pt x="176" y="82"/>
                  </a:lnTo>
                  <a:lnTo>
                    <a:pt x="176" y="84"/>
                  </a:lnTo>
                  <a:lnTo>
                    <a:pt x="178" y="84"/>
                  </a:lnTo>
                  <a:lnTo>
                    <a:pt x="180" y="84"/>
                  </a:lnTo>
                  <a:lnTo>
                    <a:pt x="181" y="84"/>
                  </a:lnTo>
                  <a:lnTo>
                    <a:pt x="183" y="82"/>
                  </a:lnTo>
                  <a:lnTo>
                    <a:pt x="183" y="84"/>
                  </a:lnTo>
                  <a:lnTo>
                    <a:pt x="183" y="85"/>
                  </a:lnTo>
                  <a:lnTo>
                    <a:pt x="183" y="87"/>
                  </a:lnTo>
                  <a:lnTo>
                    <a:pt x="183" y="89"/>
                  </a:lnTo>
                  <a:lnTo>
                    <a:pt x="185" y="89"/>
                  </a:lnTo>
                  <a:lnTo>
                    <a:pt x="185" y="91"/>
                  </a:lnTo>
                  <a:lnTo>
                    <a:pt x="183" y="91"/>
                  </a:lnTo>
                  <a:lnTo>
                    <a:pt x="185" y="91"/>
                  </a:lnTo>
                  <a:lnTo>
                    <a:pt x="187" y="91"/>
                  </a:lnTo>
                  <a:lnTo>
                    <a:pt x="189" y="91"/>
                  </a:lnTo>
                  <a:lnTo>
                    <a:pt x="191" y="91"/>
                  </a:lnTo>
                  <a:lnTo>
                    <a:pt x="192" y="91"/>
                  </a:lnTo>
                  <a:lnTo>
                    <a:pt x="192" y="89"/>
                  </a:lnTo>
                  <a:lnTo>
                    <a:pt x="194" y="89"/>
                  </a:lnTo>
                  <a:lnTo>
                    <a:pt x="196" y="89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8" y="85"/>
                  </a:lnTo>
                  <a:lnTo>
                    <a:pt x="198" y="84"/>
                  </a:lnTo>
                  <a:lnTo>
                    <a:pt x="200" y="84"/>
                  </a:lnTo>
                  <a:lnTo>
                    <a:pt x="200" y="82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5" y="82"/>
                  </a:lnTo>
                  <a:lnTo>
                    <a:pt x="207" y="82"/>
                  </a:lnTo>
                  <a:lnTo>
                    <a:pt x="207" y="84"/>
                  </a:lnTo>
                  <a:lnTo>
                    <a:pt x="209" y="84"/>
                  </a:lnTo>
                  <a:lnTo>
                    <a:pt x="211" y="84"/>
                  </a:lnTo>
                  <a:lnTo>
                    <a:pt x="213" y="84"/>
                  </a:lnTo>
                  <a:lnTo>
                    <a:pt x="213" y="82"/>
                  </a:lnTo>
                  <a:lnTo>
                    <a:pt x="215" y="80"/>
                  </a:lnTo>
                  <a:lnTo>
                    <a:pt x="215" y="78"/>
                  </a:lnTo>
                  <a:lnTo>
                    <a:pt x="215" y="76"/>
                  </a:lnTo>
                  <a:lnTo>
                    <a:pt x="213" y="76"/>
                  </a:lnTo>
                  <a:lnTo>
                    <a:pt x="213" y="74"/>
                  </a:lnTo>
                  <a:lnTo>
                    <a:pt x="215" y="74"/>
                  </a:lnTo>
                  <a:lnTo>
                    <a:pt x="215" y="72"/>
                  </a:lnTo>
                  <a:lnTo>
                    <a:pt x="213" y="72"/>
                  </a:lnTo>
                  <a:lnTo>
                    <a:pt x="213" y="71"/>
                  </a:lnTo>
                  <a:lnTo>
                    <a:pt x="213" y="69"/>
                  </a:lnTo>
                  <a:lnTo>
                    <a:pt x="215" y="67"/>
                  </a:lnTo>
                  <a:lnTo>
                    <a:pt x="215" y="65"/>
                  </a:lnTo>
                  <a:lnTo>
                    <a:pt x="215" y="63"/>
                  </a:lnTo>
                  <a:lnTo>
                    <a:pt x="216" y="63"/>
                  </a:lnTo>
                  <a:lnTo>
                    <a:pt x="216" y="61"/>
                  </a:lnTo>
                  <a:lnTo>
                    <a:pt x="218" y="61"/>
                  </a:lnTo>
                  <a:lnTo>
                    <a:pt x="220" y="61"/>
                  </a:lnTo>
                  <a:lnTo>
                    <a:pt x="220" y="63"/>
                  </a:lnTo>
                  <a:lnTo>
                    <a:pt x="222" y="63"/>
                  </a:lnTo>
                  <a:lnTo>
                    <a:pt x="222" y="65"/>
                  </a:lnTo>
                  <a:lnTo>
                    <a:pt x="224" y="65"/>
                  </a:lnTo>
                  <a:lnTo>
                    <a:pt x="226" y="65"/>
                  </a:lnTo>
                  <a:lnTo>
                    <a:pt x="228" y="65"/>
                  </a:lnTo>
                  <a:lnTo>
                    <a:pt x="226" y="65"/>
                  </a:lnTo>
                  <a:lnTo>
                    <a:pt x="226" y="63"/>
                  </a:lnTo>
                  <a:lnTo>
                    <a:pt x="224" y="63"/>
                  </a:lnTo>
                  <a:lnTo>
                    <a:pt x="224" y="61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6" y="58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8" y="52"/>
                  </a:lnTo>
                  <a:lnTo>
                    <a:pt x="228" y="50"/>
                  </a:lnTo>
                  <a:lnTo>
                    <a:pt x="228" y="48"/>
                  </a:lnTo>
                  <a:lnTo>
                    <a:pt x="229" y="48"/>
                  </a:lnTo>
                  <a:lnTo>
                    <a:pt x="229" y="47"/>
                  </a:lnTo>
                  <a:lnTo>
                    <a:pt x="228" y="47"/>
                  </a:lnTo>
                  <a:lnTo>
                    <a:pt x="228" y="45"/>
                  </a:lnTo>
                  <a:lnTo>
                    <a:pt x="228" y="43"/>
                  </a:lnTo>
                  <a:lnTo>
                    <a:pt x="229" y="43"/>
                  </a:lnTo>
                  <a:lnTo>
                    <a:pt x="229" y="41"/>
                  </a:lnTo>
                  <a:lnTo>
                    <a:pt x="231" y="41"/>
                  </a:lnTo>
                  <a:lnTo>
                    <a:pt x="231" y="39"/>
                  </a:lnTo>
                  <a:lnTo>
                    <a:pt x="231" y="37"/>
                  </a:lnTo>
                  <a:lnTo>
                    <a:pt x="233" y="37"/>
                  </a:lnTo>
                  <a:lnTo>
                    <a:pt x="233" y="36"/>
                  </a:lnTo>
                  <a:lnTo>
                    <a:pt x="235" y="36"/>
                  </a:lnTo>
                  <a:lnTo>
                    <a:pt x="235" y="34"/>
                  </a:lnTo>
                  <a:lnTo>
                    <a:pt x="237" y="34"/>
                  </a:lnTo>
                  <a:lnTo>
                    <a:pt x="239" y="34"/>
                  </a:lnTo>
                  <a:lnTo>
                    <a:pt x="239" y="32"/>
                  </a:lnTo>
                  <a:lnTo>
                    <a:pt x="239" y="30"/>
                  </a:lnTo>
                  <a:lnTo>
                    <a:pt x="240" y="28"/>
                  </a:lnTo>
                  <a:lnTo>
                    <a:pt x="240" y="26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4" y="23"/>
                  </a:lnTo>
                  <a:lnTo>
                    <a:pt x="242" y="23"/>
                  </a:lnTo>
                  <a:lnTo>
                    <a:pt x="242" y="21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6" y="19"/>
                  </a:lnTo>
                  <a:lnTo>
                    <a:pt x="248" y="17"/>
                  </a:lnTo>
                  <a:lnTo>
                    <a:pt x="250" y="15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5" y="13"/>
                  </a:lnTo>
                  <a:lnTo>
                    <a:pt x="255" y="12"/>
                  </a:lnTo>
                  <a:lnTo>
                    <a:pt x="255" y="10"/>
                  </a:lnTo>
                  <a:lnTo>
                    <a:pt x="255" y="8"/>
                  </a:lnTo>
                  <a:lnTo>
                    <a:pt x="255" y="6"/>
                  </a:lnTo>
                  <a:lnTo>
                    <a:pt x="257" y="6"/>
                  </a:lnTo>
                  <a:lnTo>
                    <a:pt x="257" y="4"/>
                  </a:lnTo>
                  <a:lnTo>
                    <a:pt x="259" y="4"/>
                  </a:lnTo>
                  <a:lnTo>
                    <a:pt x="259" y="6"/>
                  </a:lnTo>
                  <a:lnTo>
                    <a:pt x="261" y="4"/>
                  </a:lnTo>
                  <a:lnTo>
                    <a:pt x="261" y="6"/>
                  </a:lnTo>
                  <a:lnTo>
                    <a:pt x="261" y="8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8" y="6"/>
                  </a:lnTo>
                  <a:lnTo>
                    <a:pt x="270" y="6"/>
                  </a:lnTo>
                  <a:lnTo>
                    <a:pt x="272" y="6"/>
                  </a:lnTo>
                  <a:lnTo>
                    <a:pt x="274" y="6"/>
                  </a:lnTo>
                  <a:lnTo>
                    <a:pt x="276" y="6"/>
                  </a:lnTo>
                  <a:lnTo>
                    <a:pt x="276" y="4"/>
                  </a:lnTo>
                  <a:lnTo>
                    <a:pt x="277" y="4"/>
                  </a:lnTo>
                  <a:lnTo>
                    <a:pt x="277" y="2"/>
                  </a:lnTo>
                  <a:lnTo>
                    <a:pt x="279" y="2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7" name="Freeform 91"/>
            <p:cNvSpPr>
              <a:spLocks/>
            </p:cNvSpPr>
            <p:nvPr/>
          </p:nvSpPr>
          <p:spPr bwMode="auto">
            <a:xfrm>
              <a:off x="2881" y="23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8" name="Freeform 92"/>
            <p:cNvSpPr>
              <a:spLocks/>
            </p:cNvSpPr>
            <p:nvPr/>
          </p:nvSpPr>
          <p:spPr bwMode="auto">
            <a:xfrm>
              <a:off x="3160" y="942"/>
              <a:ext cx="238" cy="238"/>
            </a:xfrm>
            <a:custGeom>
              <a:avLst/>
              <a:gdLst>
                <a:gd name="T0" fmla="*/ 157 w 238"/>
                <a:gd name="T1" fmla="*/ 85 h 238"/>
                <a:gd name="T2" fmla="*/ 155 w 238"/>
                <a:gd name="T3" fmla="*/ 109 h 238"/>
                <a:gd name="T4" fmla="*/ 161 w 238"/>
                <a:gd name="T5" fmla="*/ 107 h 238"/>
                <a:gd name="T6" fmla="*/ 176 w 238"/>
                <a:gd name="T7" fmla="*/ 100 h 238"/>
                <a:gd name="T8" fmla="*/ 179 w 238"/>
                <a:gd name="T9" fmla="*/ 85 h 238"/>
                <a:gd name="T10" fmla="*/ 172 w 238"/>
                <a:gd name="T11" fmla="*/ 76 h 238"/>
                <a:gd name="T12" fmla="*/ 172 w 238"/>
                <a:gd name="T13" fmla="*/ 63 h 238"/>
                <a:gd name="T14" fmla="*/ 177 w 238"/>
                <a:gd name="T15" fmla="*/ 52 h 238"/>
                <a:gd name="T16" fmla="*/ 185 w 238"/>
                <a:gd name="T17" fmla="*/ 43 h 238"/>
                <a:gd name="T18" fmla="*/ 185 w 238"/>
                <a:gd name="T19" fmla="*/ 59 h 238"/>
                <a:gd name="T20" fmla="*/ 194 w 238"/>
                <a:gd name="T21" fmla="*/ 63 h 238"/>
                <a:gd name="T22" fmla="*/ 212 w 238"/>
                <a:gd name="T23" fmla="*/ 74 h 238"/>
                <a:gd name="T24" fmla="*/ 214 w 238"/>
                <a:gd name="T25" fmla="*/ 81 h 238"/>
                <a:gd name="T26" fmla="*/ 198 w 238"/>
                <a:gd name="T27" fmla="*/ 96 h 238"/>
                <a:gd name="T28" fmla="*/ 190 w 238"/>
                <a:gd name="T29" fmla="*/ 122 h 238"/>
                <a:gd name="T30" fmla="*/ 196 w 238"/>
                <a:gd name="T31" fmla="*/ 153 h 238"/>
                <a:gd name="T32" fmla="*/ 187 w 238"/>
                <a:gd name="T33" fmla="*/ 165 h 238"/>
                <a:gd name="T34" fmla="*/ 181 w 238"/>
                <a:gd name="T35" fmla="*/ 187 h 238"/>
                <a:gd name="T36" fmla="*/ 201 w 238"/>
                <a:gd name="T37" fmla="*/ 194 h 238"/>
                <a:gd name="T38" fmla="*/ 225 w 238"/>
                <a:gd name="T39" fmla="*/ 189 h 238"/>
                <a:gd name="T40" fmla="*/ 238 w 238"/>
                <a:gd name="T41" fmla="*/ 198 h 238"/>
                <a:gd name="T42" fmla="*/ 238 w 238"/>
                <a:gd name="T43" fmla="*/ 218 h 238"/>
                <a:gd name="T44" fmla="*/ 225 w 238"/>
                <a:gd name="T45" fmla="*/ 229 h 238"/>
                <a:gd name="T46" fmla="*/ 211 w 238"/>
                <a:gd name="T47" fmla="*/ 237 h 238"/>
                <a:gd name="T48" fmla="*/ 187 w 238"/>
                <a:gd name="T49" fmla="*/ 224 h 238"/>
                <a:gd name="T50" fmla="*/ 155 w 238"/>
                <a:gd name="T51" fmla="*/ 201 h 238"/>
                <a:gd name="T52" fmla="*/ 133 w 238"/>
                <a:gd name="T53" fmla="*/ 150 h 238"/>
                <a:gd name="T54" fmla="*/ 105 w 238"/>
                <a:gd name="T55" fmla="*/ 150 h 238"/>
                <a:gd name="T56" fmla="*/ 94 w 238"/>
                <a:gd name="T57" fmla="*/ 161 h 238"/>
                <a:gd name="T58" fmla="*/ 81 w 238"/>
                <a:gd name="T59" fmla="*/ 172 h 238"/>
                <a:gd name="T60" fmla="*/ 74 w 238"/>
                <a:gd name="T61" fmla="*/ 189 h 238"/>
                <a:gd name="T62" fmla="*/ 68 w 238"/>
                <a:gd name="T63" fmla="*/ 203 h 238"/>
                <a:gd name="T64" fmla="*/ 44 w 238"/>
                <a:gd name="T65" fmla="*/ 194 h 238"/>
                <a:gd name="T66" fmla="*/ 17 w 238"/>
                <a:gd name="T67" fmla="*/ 201 h 238"/>
                <a:gd name="T68" fmla="*/ 4 w 238"/>
                <a:gd name="T69" fmla="*/ 216 h 238"/>
                <a:gd name="T70" fmla="*/ 2 w 238"/>
                <a:gd name="T71" fmla="*/ 207 h 238"/>
                <a:gd name="T72" fmla="*/ 9 w 238"/>
                <a:gd name="T73" fmla="*/ 179 h 238"/>
                <a:gd name="T74" fmla="*/ 67 w 238"/>
                <a:gd name="T75" fmla="*/ 142 h 238"/>
                <a:gd name="T76" fmla="*/ 80 w 238"/>
                <a:gd name="T77" fmla="*/ 135 h 238"/>
                <a:gd name="T78" fmla="*/ 104 w 238"/>
                <a:gd name="T79" fmla="*/ 133 h 238"/>
                <a:gd name="T80" fmla="*/ 115 w 238"/>
                <a:gd name="T81" fmla="*/ 116 h 238"/>
                <a:gd name="T82" fmla="*/ 113 w 238"/>
                <a:gd name="T83" fmla="*/ 98 h 238"/>
                <a:gd name="T84" fmla="*/ 98 w 238"/>
                <a:gd name="T85" fmla="*/ 94 h 238"/>
                <a:gd name="T86" fmla="*/ 83 w 238"/>
                <a:gd name="T87" fmla="*/ 87 h 238"/>
                <a:gd name="T88" fmla="*/ 70 w 238"/>
                <a:gd name="T89" fmla="*/ 70 h 238"/>
                <a:gd name="T90" fmla="*/ 76 w 238"/>
                <a:gd name="T91" fmla="*/ 65 h 238"/>
                <a:gd name="T92" fmla="*/ 105 w 238"/>
                <a:gd name="T93" fmla="*/ 74 h 238"/>
                <a:gd name="T94" fmla="*/ 120 w 238"/>
                <a:gd name="T95" fmla="*/ 63 h 238"/>
                <a:gd name="T96" fmla="*/ 115 w 238"/>
                <a:gd name="T97" fmla="*/ 44 h 238"/>
                <a:gd name="T98" fmla="*/ 118 w 238"/>
                <a:gd name="T99" fmla="*/ 26 h 238"/>
                <a:gd name="T100" fmla="*/ 129 w 238"/>
                <a:gd name="T101" fmla="*/ 2 h 238"/>
                <a:gd name="T102" fmla="*/ 139 w 238"/>
                <a:gd name="T103" fmla="*/ 15 h 238"/>
                <a:gd name="T104" fmla="*/ 137 w 238"/>
                <a:gd name="T105" fmla="*/ 48 h 238"/>
                <a:gd name="T106" fmla="*/ 144 w 238"/>
                <a:gd name="T107" fmla="*/ 57 h 238"/>
                <a:gd name="T108" fmla="*/ 146 w 238"/>
                <a:gd name="T109" fmla="*/ 7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8" h="238">
                  <a:moveTo>
                    <a:pt x="150" y="76"/>
                  </a:moveTo>
                  <a:lnTo>
                    <a:pt x="152" y="76"/>
                  </a:lnTo>
                  <a:lnTo>
                    <a:pt x="155" y="78"/>
                  </a:lnTo>
                  <a:lnTo>
                    <a:pt x="155" y="81"/>
                  </a:lnTo>
                  <a:lnTo>
                    <a:pt x="157" y="85"/>
                  </a:lnTo>
                  <a:lnTo>
                    <a:pt x="155" y="91"/>
                  </a:lnTo>
                  <a:lnTo>
                    <a:pt x="155" y="96"/>
                  </a:lnTo>
                  <a:lnTo>
                    <a:pt x="155" y="102"/>
                  </a:lnTo>
                  <a:lnTo>
                    <a:pt x="155" y="105"/>
                  </a:lnTo>
                  <a:lnTo>
                    <a:pt x="155" y="109"/>
                  </a:lnTo>
                  <a:lnTo>
                    <a:pt x="157" y="111"/>
                  </a:lnTo>
                  <a:lnTo>
                    <a:pt x="157" y="111"/>
                  </a:lnTo>
                  <a:lnTo>
                    <a:pt x="159" y="111"/>
                  </a:lnTo>
                  <a:lnTo>
                    <a:pt x="159" y="109"/>
                  </a:lnTo>
                  <a:lnTo>
                    <a:pt x="161" y="107"/>
                  </a:lnTo>
                  <a:lnTo>
                    <a:pt x="164" y="105"/>
                  </a:lnTo>
                  <a:lnTo>
                    <a:pt x="166" y="104"/>
                  </a:lnTo>
                  <a:lnTo>
                    <a:pt x="170" y="102"/>
                  </a:lnTo>
                  <a:lnTo>
                    <a:pt x="174" y="102"/>
                  </a:lnTo>
                  <a:lnTo>
                    <a:pt x="176" y="100"/>
                  </a:lnTo>
                  <a:lnTo>
                    <a:pt x="179" y="100"/>
                  </a:lnTo>
                  <a:lnTo>
                    <a:pt x="185" y="98"/>
                  </a:lnTo>
                  <a:lnTo>
                    <a:pt x="185" y="91"/>
                  </a:lnTo>
                  <a:lnTo>
                    <a:pt x="181" y="87"/>
                  </a:lnTo>
                  <a:lnTo>
                    <a:pt x="179" y="85"/>
                  </a:lnTo>
                  <a:lnTo>
                    <a:pt x="176" y="83"/>
                  </a:lnTo>
                  <a:lnTo>
                    <a:pt x="174" y="81"/>
                  </a:lnTo>
                  <a:lnTo>
                    <a:pt x="172" y="80"/>
                  </a:lnTo>
                  <a:lnTo>
                    <a:pt x="172" y="78"/>
                  </a:lnTo>
                  <a:lnTo>
                    <a:pt x="172" y="76"/>
                  </a:lnTo>
                  <a:lnTo>
                    <a:pt x="172" y="72"/>
                  </a:lnTo>
                  <a:lnTo>
                    <a:pt x="172" y="70"/>
                  </a:lnTo>
                  <a:lnTo>
                    <a:pt x="172" y="68"/>
                  </a:lnTo>
                  <a:lnTo>
                    <a:pt x="172" y="65"/>
                  </a:lnTo>
                  <a:lnTo>
                    <a:pt x="172" y="63"/>
                  </a:lnTo>
                  <a:lnTo>
                    <a:pt x="174" y="61"/>
                  </a:lnTo>
                  <a:lnTo>
                    <a:pt x="177" y="57"/>
                  </a:lnTo>
                  <a:lnTo>
                    <a:pt x="177" y="57"/>
                  </a:lnTo>
                  <a:lnTo>
                    <a:pt x="177" y="54"/>
                  </a:lnTo>
                  <a:lnTo>
                    <a:pt x="177" y="52"/>
                  </a:lnTo>
                  <a:lnTo>
                    <a:pt x="177" y="50"/>
                  </a:lnTo>
                  <a:lnTo>
                    <a:pt x="177" y="46"/>
                  </a:lnTo>
                  <a:lnTo>
                    <a:pt x="179" y="44"/>
                  </a:lnTo>
                  <a:lnTo>
                    <a:pt x="181" y="43"/>
                  </a:lnTo>
                  <a:lnTo>
                    <a:pt x="185" y="43"/>
                  </a:lnTo>
                  <a:lnTo>
                    <a:pt x="185" y="46"/>
                  </a:lnTo>
                  <a:lnTo>
                    <a:pt x="185" y="50"/>
                  </a:lnTo>
                  <a:lnTo>
                    <a:pt x="185" y="54"/>
                  </a:lnTo>
                  <a:lnTo>
                    <a:pt x="185" y="57"/>
                  </a:lnTo>
                  <a:lnTo>
                    <a:pt x="185" y="59"/>
                  </a:lnTo>
                  <a:lnTo>
                    <a:pt x="185" y="59"/>
                  </a:lnTo>
                  <a:lnTo>
                    <a:pt x="187" y="59"/>
                  </a:lnTo>
                  <a:lnTo>
                    <a:pt x="188" y="61"/>
                  </a:lnTo>
                  <a:lnTo>
                    <a:pt x="190" y="61"/>
                  </a:lnTo>
                  <a:lnTo>
                    <a:pt x="194" y="63"/>
                  </a:lnTo>
                  <a:lnTo>
                    <a:pt x="196" y="65"/>
                  </a:lnTo>
                  <a:lnTo>
                    <a:pt x="200" y="68"/>
                  </a:lnTo>
                  <a:lnTo>
                    <a:pt x="205" y="70"/>
                  </a:lnTo>
                  <a:lnTo>
                    <a:pt x="209" y="72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18" y="76"/>
                  </a:lnTo>
                  <a:lnTo>
                    <a:pt x="218" y="78"/>
                  </a:lnTo>
                  <a:lnTo>
                    <a:pt x="218" y="80"/>
                  </a:lnTo>
                  <a:lnTo>
                    <a:pt x="214" y="81"/>
                  </a:lnTo>
                  <a:lnTo>
                    <a:pt x="209" y="83"/>
                  </a:lnTo>
                  <a:lnTo>
                    <a:pt x="205" y="85"/>
                  </a:lnTo>
                  <a:lnTo>
                    <a:pt x="201" y="89"/>
                  </a:lnTo>
                  <a:lnTo>
                    <a:pt x="200" y="92"/>
                  </a:lnTo>
                  <a:lnTo>
                    <a:pt x="198" y="96"/>
                  </a:lnTo>
                  <a:lnTo>
                    <a:pt x="196" y="100"/>
                  </a:lnTo>
                  <a:lnTo>
                    <a:pt x="194" y="105"/>
                  </a:lnTo>
                  <a:lnTo>
                    <a:pt x="192" y="109"/>
                  </a:lnTo>
                  <a:lnTo>
                    <a:pt x="190" y="115"/>
                  </a:lnTo>
                  <a:lnTo>
                    <a:pt x="190" y="122"/>
                  </a:lnTo>
                  <a:lnTo>
                    <a:pt x="192" y="129"/>
                  </a:lnTo>
                  <a:lnTo>
                    <a:pt x="192" y="137"/>
                  </a:lnTo>
                  <a:lnTo>
                    <a:pt x="192" y="146"/>
                  </a:lnTo>
                  <a:lnTo>
                    <a:pt x="192" y="153"/>
                  </a:lnTo>
                  <a:lnTo>
                    <a:pt x="196" y="153"/>
                  </a:lnTo>
                  <a:lnTo>
                    <a:pt x="196" y="157"/>
                  </a:lnTo>
                  <a:lnTo>
                    <a:pt x="196" y="159"/>
                  </a:lnTo>
                  <a:lnTo>
                    <a:pt x="194" y="163"/>
                  </a:lnTo>
                  <a:lnTo>
                    <a:pt x="190" y="165"/>
                  </a:lnTo>
                  <a:lnTo>
                    <a:pt x="187" y="165"/>
                  </a:lnTo>
                  <a:lnTo>
                    <a:pt x="181" y="161"/>
                  </a:lnTo>
                  <a:lnTo>
                    <a:pt x="177" y="153"/>
                  </a:lnTo>
                  <a:lnTo>
                    <a:pt x="166" y="163"/>
                  </a:lnTo>
                  <a:lnTo>
                    <a:pt x="174" y="176"/>
                  </a:lnTo>
                  <a:lnTo>
                    <a:pt x="181" y="187"/>
                  </a:lnTo>
                  <a:lnTo>
                    <a:pt x="187" y="196"/>
                  </a:lnTo>
                  <a:lnTo>
                    <a:pt x="190" y="201"/>
                  </a:lnTo>
                  <a:lnTo>
                    <a:pt x="194" y="203"/>
                  </a:lnTo>
                  <a:lnTo>
                    <a:pt x="198" y="200"/>
                  </a:lnTo>
                  <a:lnTo>
                    <a:pt x="201" y="194"/>
                  </a:lnTo>
                  <a:lnTo>
                    <a:pt x="205" y="190"/>
                  </a:lnTo>
                  <a:lnTo>
                    <a:pt x="209" y="187"/>
                  </a:lnTo>
                  <a:lnTo>
                    <a:pt x="214" y="185"/>
                  </a:lnTo>
                  <a:lnTo>
                    <a:pt x="220" y="187"/>
                  </a:lnTo>
                  <a:lnTo>
                    <a:pt x="225" y="189"/>
                  </a:lnTo>
                  <a:lnTo>
                    <a:pt x="225" y="189"/>
                  </a:lnTo>
                  <a:lnTo>
                    <a:pt x="229" y="190"/>
                  </a:lnTo>
                  <a:lnTo>
                    <a:pt x="233" y="194"/>
                  </a:lnTo>
                  <a:lnTo>
                    <a:pt x="236" y="196"/>
                  </a:lnTo>
                  <a:lnTo>
                    <a:pt x="238" y="198"/>
                  </a:lnTo>
                  <a:lnTo>
                    <a:pt x="238" y="201"/>
                  </a:lnTo>
                  <a:lnTo>
                    <a:pt x="238" y="205"/>
                  </a:lnTo>
                  <a:lnTo>
                    <a:pt x="238" y="209"/>
                  </a:lnTo>
                  <a:lnTo>
                    <a:pt x="238" y="214"/>
                  </a:lnTo>
                  <a:lnTo>
                    <a:pt x="238" y="218"/>
                  </a:lnTo>
                  <a:lnTo>
                    <a:pt x="236" y="222"/>
                  </a:lnTo>
                  <a:lnTo>
                    <a:pt x="235" y="224"/>
                  </a:lnTo>
                  <a:lnTo>
                    <a:pt x="231" y="225"/>
                  </a:lnTo>
                  <a:lnTo>
                    <a:pt x="227" y="227"/>
                  </a:lnTo>
                  <a:lnTo>
                    <a:pt x="225" y="229"/>
                  </a:lnTo>
                  <a:lnTo>
                    <a:pt x="222" y="231"/>
                  </a:lnTo>
                  <a:lnTo>
                    <a:pt x="220" y="235"/>
                  </a:lnTo>
                  <a:lnTo>
                    <a:pt x="218" y="237"/>
                  </a:lnTo>
                  <a:lnTo>
                    <a:pt x="214" y="238"/>
                  </a:lnTo>
                  <a:lnTo>
                    <a:pt x="211" y="237"/>
                  </a:lnTo>
                  <a:lnTo>
                    <a:pt x="205" y="235"/>
                  </a:lnTo>
                  <a:lnTo>
                    <a:pt x="201" y="233"/>
                  </a:lnTo>
                  <a:lnTo>
                    <a:pt x="196" y="229"/>
                  </a:lnTo>
                  <a:lnTo>
                    <a:pt x="192" y="227"/>
                  </a:lnTo>
                  <a:lnTo>
                    <a:pt x="187" y="224"/>
                  </a:lnTo>
                  <a:lnTo>
                    <a:pt x="181" y="218"/>
                  </a:lnTo>
                  <a:lnTo>
                    <a:pt x="176" y="213"/>
                  </a:lnTo>
                  <a:lnTo>
                    <a:pt x="168" y="209"/>
                  </a:lnTo>
                  <a:lnTo>
                    <a:pt x="161" y="205"/>
                  </a:lnTo>
                  <a:lnTo>
                    <a:pt x="155" y="201"/>
                  </a:lnTo>
                  <a:lnTo>
                    <a:pt x="152" y="190"/>
                  </a:lnTo>
                  <a:lnTo>
                    <a:pt x="150" y="170"/>
                  </a:lnTo>
                  <a:lnTo>
                    <a:pt x="137" y="159"/>
                  </a:lnTo>
                  <a:lnTo>
                    <a:pt x="133" y="155"/>
                  </a:lnTo>
                  <a:lnTo>
                    <a:pt x="133" y="150"/>
                  </a:lnTo>
                  <a:lnTo>
                    <a:pt x="129" y="146"/>
                  </a:lnTo>
                  <a:lnTo>
                    <a:pt x="122" y="144"/>
                  </a:lnTo>
                  <a:lnTo>
                    <a:pt x="116" y="144"/>
                  </a:lnTo>
                  <a:lnTo>
                    <a:pt x="111" y="146"/>
                  </a:lnTo>
                  <a:lnTo>
                    <a:pt x="105" y="150"/>
                  </a:lnTo>
                  <a:lnTo>
                    <a:pt x="104" y="153"/>
                  </a:lnTo>
                  <a:lnTo>
                    <a:pt x="102" y="155"/>
                  </a:lnTo>
                  <a:lnTo>
                    <a:pt x="100" y="157"/>
                  </a:lnTo>
                  <a:lnTo>
                    <a:pt x="98" y="159"/>
                  </a:lnTo>
                  <a:lnTo>
                    <a:pt x="94" y="161"/>
                  </a:lnTo>
                  <a:lnTo>
                    <a:pt x="92" y="163"/>
                  </a:lnTo>
                  <a:lnTo>
                    <a:pt x="91" y="165"/>
                  </a:lnTo>
                  <a:lnTo>
                    <a:pt x="89" y="166"/>
                  </a:lnTo>
                  <a:lnTo>
                    <a:pt x="85" y="170"/>
                  </a:lnTo>
                  <a:lnTo>
                    <a:pt x="81" y="172"/>
                  </a:lnTo>
                  <a:lnTo>
                    <a:pt x="78" y="176"/>
                  </a:lnTo>
                  <a:lnTo>
                    <a:pt x="76" y="177"/>
                  </a:lnTo>
                  <a:lnTo>
                    <a:pt x="74" y="181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92"/>
                  </a:lnTo>
                  <a:lnTo>
                    <a:pt x="74" y="196"/>
                  </a:lnTo>
                  <a:lnTo>
                    <a:pt x="72" y="200"/>
                  </a:lnTo>
                  <a:lnTo>
                    <a:pt x="70" y="201"/>
                  </a:lnTo>
                  <a:lnTo>
                    <a:pt x="68" y="203"/>
                  </a:lnTo>
                  <a:lnTo>
                    <a:pt x="65" y="203"/>
                  </a:lnTo>
                  <a:lnTo>
                    <a:pt x="63" y="201"/>
                  </a:lnTo>
                  <a:lnTo>
                    <a:pt x="57" y="198"/>
                  </a:lnTo>
                  <a:lnTo>
                    <a:pt x="52" y="196"/>
                  </a:lnTo>
                  <a:lnTo>
                    <a:pt x="44" y="194"/>
                  </a:lnTo>
                  <a:lnTo>
                    <a:pt x="35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0" y="198"/>
                  </a:lnTo>
                  <a:lnTo>
                    <a:pt x="17" y="201"/>
                  </a:lnTo>
                  <a:lnTo>
                    <a:pt x="13" y="203"/>
                  </a:lnTo>
                  <a:lnTo>
                    <a:pt x="11" y="207"/>
                  </a:lnTo>
                  <a:lnTo>
                    <a:pt x="9" y="211"/>
                  </a:lnTo>
                  <a:lnTo>
                    <a:pt x="7" y="214"/>
                  </a:lnTo>
                  <a:lnTo>
                    <a:pt x="4" y="216"/>
                  </a:lnTo>
                  <a:lnTo>
                    <a:pt x="2" y="218"/>
                  </a:lnTo>
                  <a:lnTo>
                    <a:pt x="0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2" y="207"/>
                  </a:lnTo>
                  <a:lnTo>
                    <a:pt x="6" y="201"/>
                  </a:lnTo>
                  <a:lnTo>
                    <a:pt x="4" y="198"/>
                  </a:lnTo>
                  <a:lnTo>
                    <a:pt x="4" y="192"/>
                  </a:lnTo>
                  <a:lnTo>
                    <a:pt x="6" y="185"/>
                  </a:lnTo>
                  <a:lnTo>
                    <a:pt x="9" y="179"/>
                  </a:lnTo>
                  <a:lnTo>
                    <a:pt x="17" y="172"/>
                  </a:lnTo>
                  <a:lnTo>
                    <a:pt x="28" y="166"/>
                  </a:lnTo>
                  <a:lnTo>
                    <a:pt x="43" y="161"/>
                  </a:lnTo>
                  <a:lnTo>
                    <a:pt x="63" y="159"/>
                  </a:lnTo>
                  <a:lnTo>
                    <a:pt x="67" y="142"/>
                  </a:lnTo>
                  <a:lnTo>
                    <a:pt x="68" y="139"/>
                  </a:lnTo>
                  <a:lnTo>
                    <a:pt x="68" y="135"/>
                  </a:lnTo>
                  <a:lnTo>
                    <a:pt x="72" y="131"/>
                  </a:lnTo>
                  <a:lnTo>
                    <a:pt x="76" y="133"/>
                  </a:lnTo>
                  <a:lnTo>
                    <a:pt x="80" y="135"/>
                  </a:lnTo>
                  <a:lnTo>
                    <a:pt x="83" y="139"/>
                  </a:lnTo>
                  <a:lnTo>
                    <a:pt x="87" y="140"/>
                  </a:lnTo>
                  <a:lnTo>
                    <a:pt x="92" y="140"/>
                  </a:lnTo>
                  <a:lnTo>
                    <a:pt x="98" y="137"/>
                  </a:lnTo>
                  <a:lnTo>
                    <a:pt x="104" y="133"/>
                  </a:lnTo>
                  <a:lnTo>
                    <a:pt x="107" y="129"/>
                  </a:lnTo>
                  <a:lnTo>
                    <a:pt x="109" y="126"/>
                  </a:lnTo>
                  <a:lnTo>
                    <a:pt x="111" y="122"/>
                  </a:lnTo>
                  <a:lnTo>
                    <a:pt x="113" y="120"/>
                  </a:lnTo>
                  <a:lnTo>
                    <a:pt x="115" y="116"/>
                  </a:lnTo>
                  <a:lnTo>
                    <a:pt x="116" y="115"/>
                  </a:lnTo>
                  <a:lnTo>
                    <a:pt x="118" y="111"/>
                  </a:lnTo>
                  <a:lnTo>
                    <a:pt x="116" y="105"/>
                  </a:lnTo>
                  <a:lnTo>
                    <a:pt x="116" y="102"/>
                  </a:lnTo>
                  <a:lnTo>
                    <a:pt x="113" y="98"/>
                  </a:lnTo>
                  <a:lnTo>
                    <a:pt x="109" y="96"/>
                  </a:lnTo>
                  <a:lnTo>
                    <a:pt x="105" y="96"/>
                  </a:lnTo>
                  <a:lnTo>
                    <a:pt x="104" y="96"/>
                  </a:lnTo>
                  <a:lnTo>
                    <a:pt x="100" y="94"/>
                  </a:lnTo>
                  <a:lnTo>
                    <a:pt x="98" y="94"/>
                  </a:lnTo>
                  <a:lnTo>
                    <a:pt x="96" y="92"/>
                  </a:lnTo>
                  <a:lnTo>
                    <a:pt x="94" y="91"/>
                  </a:lnTo>
                  <a:lnTo>
                    <a:pt x="91" y="91"/>
                  </a:lnTo>
                  <a:lnTo>
                    <a:pt x="87" y="91"/>
                  </a:lnTo>
                  <a:lnTo>
                    <a:pt x="83" y="87"/>
                  </a:lnTo>
                  <a:lnTo>
                    <a:pt x="80" y="83"/>
                  </a:lnTo>
                  <a:lnTo>
                    <a:pt x="78" y="80"/>
                  </a:lnTo>
                  <a:lnTo>
                    <a:pt x="74" y="76"/>
                  </a:lnTo>
                  <a:lnTo>
                    <a:pt x="72" y="72"/>
                  </a:lnTo>
                  <a:lnTo>
                    <a:pt x="70" y="70"/>
                  </a:lnTo>
                  <a:lnTo>
                    <a:pt x="70" y="68"/>
                  </a:lnTo>
                  <a:lnTo>
                    <a:pt x="72" y="67"/>
                  </a:lnTo>
                  <a:lnTo>
                    <a:pt x="72" y="65"/>
                  </a:lnTo>
                  <a:lnTo>
                    <a:pt x="74" y="65"/>
                  </a:lnTo>
                  <a:lnTo>
                    <a:pt x="76" y="65"/>
                  </a:lnTo>
                  <a:lnTo>
                    <a:pt x="80" y="68"/>
                  </a:lnTo>
                  <a:lnTo>
                    <a:pt x="85" y="72"/>
                  </a:lnTo>
                  <a:lnTo>
                    <a:pt x="92" y="74"/>
                  </a:lnTo>
                  <a:lnTo>
                    <a:pt x="100" y="76"/>
                  </a:lnTo>
                  <a:lnTo>
                    <a:pt x="105" y="74"/>
                  </a:lnTo>
                  <a:lnTo>
                    <a:pt x="111" y="72"/>
                  </a:lnTo>
                  <a:lnTo>
                    <a:pt x="113" y="70"/>
                  </a:lnTo>
                  <a:lnTo>
                    <a:pt x="116" y="67"/>
                  </a:lnTo>
                  <a:lnTo>
                    <a:pt x="118" y="65"/>
                  </a:lnTo>
                  <a:lnTo>
                    <a:pt x="120" y="63"/>
                  </a:lnTo>
                  <a:lnTo>
                    <a:pt x="122" y="59"/>
                  </a:lnTo>
                  <a:lnTo>
                    <a:pt x="120" y="56"/>
                  </a:lnTo>
                  <a:lnTo>
                    <a:pt x="118" y="50"/>
                  </a:lnTo>
                  <a:lnTo>
                    <a:pt x="116" y="46"/>
                  </a:lnTo>
                  <a:lnTo>
                    <a:pt x="115" y="44"/>
                  </a:lnTo>
                  <a:lnTo>
                    <a:pt x="115" y="43"/>
                  </a:lnTo>
                  <a:lnTo>
                    <a:pt x="115" y="39"/>
                  </a:lnTo>
                  <a:lnTo>
                    <a:pt x="116" y="35"/>
                  </a:lnTo>
                  <a:lnTo>
                    <a:pt x="116" y="32"/>
                  </a:lnTo>
                  <a:lnTo>
                    <a:pt x="118" y="26"/>
                  </a:lnTo>
                  <a:lnTo>
                    <a:pt x="118" y="19"/>
                  </a:lnTo>
                  <a:lnTo>
                    <a:pt x="120" y="13"/>
                  </a:lnTo>
                  <a:lnTo>
                    <a:pt x="124" y="9"/>
                  </a:lnTo>
                  <a:lnTo>
                    <a:pt x="126" y="6"/>
                  </a:lnTo>
                  <a:lnTo>
                    <a:pt x="129" y="2"/>
                  </a:lnTo>
                  <a:lnTo>
                    <a:pt x="131" y="0"/>
                  </a:lnTo>
                  <a:lnTo>
                    <a:pt x="133" y="2"/>
                  </a:lnTo>
                  <a:lnTo>
                    <a:pt x="135" y="6"/>
                  </a:lnTo>
                  <a:lnTo>
                    <a:pt x="137" y="9"/>
                  </a:lnTo>
                  <a:lnTo>
                    <a:pt x="139" y="15"/>
                  </a:lnTo>
                  <a:lnTo>
                    <a:pt x="140" y="20"/>
                  </a:lnTo>
                  <a:lnTo>
                    <a:pt x="142" y="28"/>
                  </a:lnTo>
                  <a:lnTo>
                    <a:pt x="142" y="44"/>
                  </a:lnTo>
                  <a:lnTo>
                    <a:pt x="139" y="46"/>
                  </a:lnTo>
                  <a:lnTo>
                    <a:pt x="137" y="48"/>
                  </a:lnTo>
                  <a:lnTo>
                    <a:pt x="137" y="50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42" y="57"/>
                  </a:lnTo>
                  <a:lnTo>
                    <a:pt x="144" y="57"/>
                  </a:lnTo>
                  <a:lnTo>
                    <a:pt x="148" y="59"/>
                  </a:lnTo>
                  <a:lnTo>
                    <a:pt x="148" y="63"/>
                  </a:lnTo>
                  <a:lnTo>
                    <a:pt x="144" y="68"/>
                  </a:lnTo>
                  <a:lnTo>
                    <a:pt x="144" y="72"/>
                  </a:lnTo>
                  <a:lnTo>
                    <a:pt x="146" y="74"/>
                  </a:lnTo>
                  <a:lnTo>
                    <a:pt x="15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59" name="Freeform 93"/>
            <p:cNvSpPr>
              <a:spLocks noEditPoints="1"/>
            </p:cNvSpPr>
            <p:nvPr/>
          </p:nvSpPr>
          <p:spPr bwMode="auto">
            <a:xfrm>
              <a:off x="2604" y="2445"/>
              <a:ext cx="394" cy="353"/>
            </a:xfrm>
            <a:custGeom>
              <a:avLst/>
              <a:gdLst>
                <a:gd name="T0" fmla="*/ 386 w 394"/>
                <a:gd name="T1" fmla="*/ 69 h 353"/>
                <a:gd name="T2" fmla="*/ 382 w 394"/>
                <a:gd name="T3" fmla="*/ 93 h 353"/>
                <a:gd name="T4" fmla="*/ 379 w 394"/>
                <a:gd name="T5" fmla="*/ 120 h 353"/>
                <a:gd name="T6" fmla="*/ 375 w 394"/>
                <a:gd name="T7" fmla="*/ 143 h 353"/>
                <a:gd name="T8" fmla="*/ 364 w 394"/>
                <a:gd name="T9" fmla="*/ 135 h 353"/>
                <a:gd name="T10" fmla="*/ 379 w 394"/>
                <a:gd name="T11" fmla="*/ 167 h 353"/>
                <a:gd name="T12" fmla="*/ 358 w 394"/>
                <a:gd name="T13" fmla="*/ 172 h 353"/>
                <a:gd name="T14" fmla="*/ 336 w 394"/>
                <a:gd name="T15" fmla="*/ 168 h 353"/>
                <a:gd name="T16" fmla="*/ 329 w 394"/>
                <a:gd name="T17" fmla="*/ 159 h 353"/>
                <a:gd name="T18" fmla="*/ 327 w 394"/>
                <a:gd name="T19" fmla="*/ 180 h 353"/>
                <a:gd name="T20" fmla="*/ 318 w 394"/>
                <a:gd name="T21" fmla="*/ 194 h 353"/>
                <a:gd name="T22" fmla="*/ 322 w 394"/>
                <a:gd name="T23" fmla="*/ 192 h 353"/>
                <a:gd name="T24" fmla="*/ 334 w 394"/>
                <a:gd name="T25" fmla="*/ 178 h 353"/>
                <a:gd name="T26" fmla="*/ 360 w 394"/>
                <a:gd name="T27" fmla="*/ 194 h 353"/>
                <a:gd name="T28" fmla="*/ 360 w 394"/>
                <a:gd name="T29" fmla="*/ 216 h 353"/>
                <a:gd name="T30" fmla="*/ 340 w 394"/>
                <a:gd name="T31" fmla="*/ 220 h 353"/>
                <a:gd name="T32" fmla="*/ 331 w 394"/>
                <a:gd name="T33" fmla="*/ 246 h 353"/>
                <a:gd name="T34" fmla="*/ 327 w 394"/>
                <a:gd name="T35" fmla="*/ 305 h 353"/>
                <a:gd name="T36" fmla="*/ 307 w 394"/>
                <a:gd name="T37" fmla="*/ 313 h 353"/>
                <a:gd name="T38" fmla="*/ 301 w 394"/>
                <a:gd name="T39" fmla="*/ 318 h 353"/>
                <a:gd name="T40" fmla="*/ 294 w 394"/>
                <a:gd name="T41" fmla="*/ 298 h 353"/>
                <a:gd name="T42" fmla="*/ 268 w 394"/>
                <a:gd name="T43" fmla="*/ 292 h 353"/>
                <a:gd name="T44" fmla="*/ 233 w 394"/>
                <a:gd name="T45" fmla="*/ 300 h 353"/>
                <a:gd name="T46" fmla="*/ 205 w 394"/>
                <a:gd name="T47" fmla="*/ 324 h 353"/>
                <a:gd name="T48" fmla="*/ 181 w 394"/>
                <a:gd name="T49" fmla="*/ 351 h 353"/>
                <a:gd name="T50" fmla="*/ 155 w 394"/>
                <a:gd name="T51" fmla="*/ 337 h 353"/>
                <a:gd name="T52" fmla="*/ 141 w 394"/>
                <a:gd name="T53" fmla="*/ 351 h 353"/>
                <a:gd name="T54" fmla="*/ 137 w 394"/>
                <a:gd name="T55" fmla="*/ 325 h 353"/>
                <a:gd name="T56" fmla="*/ 146 w 394"/>
                <a:gd name="T57" fmla="*/ 240 h 353"/>
                <a:gd name="T58" fmla="*/ 135 w 394"/>
                <a:gd name="T59" fmla="*/ 240 h 353"/>
                <a:gd name="T60" fmla="*/ 133 w 394"/>
                <a:gd name="T61" fmla="*/ 266 h 353"/>
                <a:gd name="T62" fmla="*/ 81 w 394"/>
                <a:gd name="T63" fmla="*/ 290 h 353"/>
                <a:gd name="T64" fmla="*/ 76 w 394"/>
                <a:gd name="T65" fmla="*/ 314 h 353"/>
                <a:gd name="T66" fmla="*/ 45 w 394"/>
                <a:gd name="T67" fmla="*/ 288 h 353"/>
                <a:gd name="T68" fmla="*/ 24 w 394"/>
                <a:gd name="T69" fmla="*/ 294 h 353"/>
                <a:gd name="T70" fmla="*/ 6 w 394"/>
                <a:gd name="T71" fmla="*/ 298 h 353"/>
                <a:gd name="T72" fmla="*/ 13 w 394"/>
                <a:gd name="T73" fmla="*/ 244 h 353"/>
                <a:gd name="T74" fmla="*/ 35 w 394"/>
                <a:gd name="T75" fmla="*/ 248 h 353"/>
                <a:gd name="T76" fmla="*/ 65 w 394"/>
                <a:gd name="T77" fmla="*/ 239 h 353"/>
                <a:gd name="T78" fmla="*/ 87 w 394"/>
                <a:gd name="T79" fmla="*/ 216 h 353"/>
                <a:gd name="T80" fmla="*/ 80 w 394"/>
                <a:gd name="T81" fmla="*/ 185 h 353"/>
                <a:gd name="T82" fmla="*/ 72 w 394"/>
                <a:gd name="T83" fmla="*/ 137 h 353"/>
                <a:gd name="T84" fmla="*/ 74 w 394"/>
                <a:gd name="T85" fmla="*/ 111 h 353"/>
                <a:gd name="T86" fmla="*/ 85 w 394"/>
                <a:gd name="T87" fmla="*/ 78 h 353"/>
                <a:gd name="T88" fmla="*/ 83 w 394"/>
                <a:gd name="T89" fmla="*/ 54 h 353"/>
                <a:gd name="T90" fmla="*/ 141 w 394"/>
                <a:gd name="T91" fmla="*/ 60 h 353"/>
                <a:gd name="T92" fmla="*/ 126 w 394"/>
                <a:gd name="T93" fmla="*/ 39 h 353"/>
                <a:gd name="T94" fmla="*/ 122 w 394"/>
                <a:gd name="T95" fmla="*/ 21 h 353"/>
                <a:gd name="T96" fmla="*/ 142 w 394"/>
                <a:gd name="T97" fmla="*/ 21 h 353"/>
                <a:gd name="T98" fmla="*/ 159 w 394"/>
                <a:gd name="T99" fmla="*/ 4 h 353"/>
                <a:gd name="T100" fmla="*/ 203 w 394"/>
                <a:gd name="T101" fmla="*/ 6 h 353"/>
                <a:gd name="T102" fmla="*/ 222 w 394"/>
                <a:gd name="T103" fmla="*/ 28 h 353"/>
                <a:gd name="T104" fmla="*/ 251 w 394"/>
                <a:gd name="T105" fmla="*/ 67 h 353"/>
                <a:gd name="T106" fmla="*/ 274 w 394"/>
                <a:gd name="T107" fmla="*/ 65 h 353"/>
                <a:gd name="T108" fmla="*/ 292 w 394"/>
                <a:gd name="T109" fmla="*/ 78 h 353"/>
                <a:gd name="T110" fmla="*/ 312 w 394"/>
                <a:gd name="T111" fmla="*/ 69 h 353"/>
                <a:gd name="T112" fmla="*/ 333 w 394"/>
                <a:gd name="T113" fmla="*/ 61 h 353"/>
                <a:gd name="T114" fmla="*/ 347 w 394"/>
                <a:gd name="T115" fmla="*/ 65 h 353"/>
                <a:gd name="T116" fmla="*/ 358 w 394"/>
                <a:gd name="T117" fmla="*/ 65 h 353"/>
                <a:gd name="T118" fmla="*/ 368 w 394"/>
                <a:gd name="T119" fmla="*/ 80 h 353"/>
                <a:gd name="T120" fmla="*/ 371 w 394"/>
                <a:gd name="T121" fmla="*/ 82 h 353"/>
                <a:gd name="T122" fmla="*/ 370 w 394"/>
                <a:gd name="T123" fmla="*/ 63 h 353"/>
                <a:gd name="T124" fmla="*/ 381 w 394"/>
                <a:gd name="T125" fmla="*/ 5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4" h="353">
                  <a:moveTo>
                    <a:pt x="381" y="45"/>
                  </a:moveTo>
                  <a:lnTo>
                    <a:pt x="381" y="43"/>
                  </a:lnTo>
                  <a:lnTo>
                    <a:pt x="381" y="41"/>
                  </a:lnTo>
                  <a:lnTo>
                    <a:pt x="381" y="39"/>
                  </a:lnTo>
                  <a:lnTo>
                    <a:pt x="384" y="45"/>
                  </a:lnTo>
                  <a:lnTo>
                    <a:pt x="384" y="52"/>
                  </a:lnTo>
                  <a:lnTo>
                    <a:pt x="384" y="58"/>
                  </a:lnTo>
                  <a:lnTo>
                    <a:pt x="384" y="63"/>
                  </a:lnTo>
                  <a:lnTo>
                    <a:pt x="386" y="67"/>
                  </a:lnTo>
                  <a:lnTo>
                    <a:pt x="386" y="69"/>
                  </a:lnTo>
                  <a:lnTo>
                    <a:pt x="388" y="69"/>
                  </a:lnTo>
                  <a:lnTo>
                    <a:pt x="390" y="69"/>
                  </a:lnTo>
                  <a:lnTo>
                    <a:pt x="394" y="69"/>
                  </a:lnTo>
                  <a:lnTo>
                    <a:pt x="392" y="71"/>
                  </a:lnTo>
                  <a:lnTo>
                    <a:pt x="390" y="74"/>
                  </a:lnTo>
                  <a:lnTo>
                    <a:pt x="388" y="80"/>
                  </a:lnTo>
                  <a:lnTo>
                    <a:pt x="384" y="85"/>
                  </a:lnTo>
                  <a:lnTo>
                    <a:pt x="381" y="89"/>
                  </a:lnTo>
                  <a:lnTo>
                    <a:pt x="381" y="91"/>
                  </a:lnTo>
                  <a:lnTo>
                    <a:pt x="382" y="93"/>
                  </a:lnTo>
                  <a:lnTo>
                    <a:pt x="384" y="95"/>
                  </a:lnTo>
                  <a:lnTo>
                    <a:pt x="386" y="98"/>
                  </a:lnTo>
                  <a:lnTo>
                    <a:pt x="386" y="100"/>
                  </a:lnTo>
                  <a:lnTo>
                    <a:pt x="386" y="102"/>
                  </a:lnTo>
                  <a:lnTo>
                    <a:pt x="386" y="104"/>
                  </a:lnTo>
                  <a:lnTo>
                    <a:pt x="386" y="108"/>
                  </a:lnTo>
                  <a:lnTo>
                    <a:pt x="386" y="111"/>
                  </a:lnTo>
                  <a:lnTo>
                    <a:pt x="386" y="117"/>
                  </a:lnTo>
                  <a:lnTo>
                    <a:pt x="382" y="126"/>
                  </a:lnTo>
                  <a:lnTo>
                    <a:pt x="379" y="120"/>
                  </a:lnTo>
                  <a:lnTo>
                    <a:pt x="375" y="119"/>
                  </a:lnTo>
                  <a:lnTo>
                    <a:pt x="373" y="119"/>
                  </a:lnTo>
                  <a:lnTo>
                    <a:pt x="371" y="120"/>
                  </a:lnTo>
                  <a:lnTo>
                    <a:pt x="371" y="124"/>
                  </a:lnTo>
                  <a:lnTo>
                    <a:pt x="373" y="128"/>
                  </a:lnTo>
                  <a:lnTo>
                    <a:pt x="373" y="130"/>
                  </a:lnTo>
                  <a:lnTo>
                    <a:pt x="373" y="133"/>
                  </a:lnTo>
                  <a:lnTo>
                    <a:pt x="375" y="137"/>
                  </a:lnTo>
                  <a:lnTo>
                    <a:pt x="375" y="141"/>
                  </a:lnTo>
                  <a:lnTo>
                    <a:pt x="375" y="143"/>
                  </a:lnTo>
                  <a:lnTo>
                    <a:pt x="375" y="144"/>
                  </a:lnTo>
                  <a:lnTo>
                    <a:pt x="373" y="143"/>
                  </a:lnTo>
                  <a:lnTo>
                    <a:pt x="371" y="141"/>
                  </a:lnTo>
                  <a:lnTo>
                    <a:pt x="371" y="139"/>
                  </a:lnTo>
                  <a:lnTo>
                    <a:pt x="371" y="137"/>
                  </a:lnTo>
                  <a:lnTo>
                    <a:pt x="370" y="135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3"/>
                  </a:lnTo>
                  <a:lnTo>
                    <a:pt x="364" y="135"/>
                  </a:lnTo>
                  <a:lnTo>
                    <a:pt x="366" y="137"/>
                  </a:lnTo>
                  <a:lnTo>
                    <a:pt x="366" y="139"/>
                  </a:lnTo>
                  <a:lnTo>
                    <a:pt x="366" y="143"/>
                  </a:lnTo>
                  <a:lnTo>
                    <a:pt x="368" y="144"/>
                  </a:lnTo>
                  <a:lnTo>
                    <a:pt x="368" y="148"/>
                  </a:lnTo>
                  <a:lnTo>
                    <a:pt x="370" y="152"/>
                  </a:lnTo>
                  <a:lnTo>
                    <a:pt x="373" y="154"/>
                  </a:lnTo>
                  <a:lnTo>
                    <a:pt x="377" y="156"/>
                  </a:lnTo>
                  <a:lnTo>
                    <a:pt x="377" y="163"/>
                  </a:lnTo>
                  <a:lnTo>
                    <a:pt x="379" y="167"/>
                  </a:lnTo>
                  <a:lnTo>
                    <a:pt x="377" y="172"/>
                  </a:lnTo>
                  <a:lnTo>
                    <a:pt x="375" y="172"/>
                  </a:lnTo>
                  <a:lnTo>
                    <a:pt x="373" y="172"/>
                  </a:lnTo>
                  <a:lnTo>
                    <a:pt x="371" y="172"/>
                  </a:lnTo>
                  <a:lnTo>
                    <a:pt x="368" y="172"/>
                  </a:lnTo>
                  <a:lnTo>
                    <a:pt x="366" y="172"/>
                  </a:lnTo>
                  <a:lnTo>
                    <a:pt x="364" y="172"/>
                  </a:lnTo>
                  <a:lnTo>
                    <a:pt x="362" y="172"/>
                  </a:lnTo>
                  <a:lnTo>
                    <a:pt x="360" y="172"/>
                  </a:lnTo>
                  <a:lnTo>
                    <a:pt x="358" y="172"/>
                  </a:lnTo>
                  <a:lnTo>
                    <a:pt x="357" y="170"/>
                  </a:lnTo>
                  <a:lnTo>
                    <a:pt x="355" y="168"/>
                  </a:lnTo>
                  <a:lnTo>
                    <a:pt x="353" y="168"/>
                  </a:lnTo>
                  <a:lnTo>
                    <a:pt x="351" y="167"/>
                  </a:lnTo>
                  <a:lnTo>
                    <a:pt x="349" y="168"/>
                  </a:lnTo>
                  <a:lnTo>
                    <a:pt x="346" y="172"/>
                  </a:lnTo>
                  <a:lnTo>
                    <a:pt x="342" y="172"/>
                  </a:lnTo>
                  <a:lnTo>
                    <a:pt x="340" y="172"/>
                  </a:lnTo>
                  <a:lnTo>
                    <a:pt x="338" y="172"/>
                  </a:lnTo>
                  <a:lnTo>
                    <a:pt x="336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3" y="161"/>
                  </a:lnTo>
                  <a:lnTo>
                    <a:pt x="331" y="159"/>
                  </a:lnTo>
                  <a:lnTo>
                    <a:pt x="331" y="157"/>
                  </a:lnTo>
                  <a:lnTo>
                    <a:pt x="331" y="156"/>
                  </a:lnTo>
                  <a:lnTo>
                    <a:pt x="329" y="152"/>
                  </a:lnTo>
                  <a:lnTo>
                    <a:pt x="329" y="154"/>
                  </a:lnTo>
                  <a:lnTo>
                    <a:pt x="329" y="157"/>
                  </a:lnTo>
                  <a:lnTo>
                    <a:pt x="329" y="159"/>
                  </a:lnTo>
                  <a:lnTo>
                    <a:pt x="329" y="165"/>
                  </a:lnTo>
                  <a:lnTo>
                    <a:pt x="331" y="165"/>
                  </a:lnTo>
                  <a:lnTo>
                    <a:pt x="331" y="167"/>
                  </a:lnTo>
                  <a:lnTo>
                    <a:pt x="331" y="168"/>
                  </a:lnTo>
                  <a:lnTo>
                    <a:pt x="331" y="170"/>
                  </a:lnTo>
                  <a:lnTo>
                    <a:pt x="331" y="172"/>
                  </a:lnTo>
                  <a:lnTo>
                    <a:pt x="331" y="176"/>
                  </a:lnTo>
                  <a:lnTo>
                    <a:pt x="331" y="178"/>
                  </a:lnTo>
                  <a:lnTo>
                    <a:pt x="329" y="180"/>
                  </a:lnTo>
                  <a:lnTo>
                    <a:pt x="327" y="180"/>
                  </a:lnTo>
                  <a:lnTo>
                    <a:pt x="327" y="181"/>
                  </a:lnTo>
                  <a:lnTo>
                    <a:pt x="325" y="181"/>
                  </a:lnTo>
                  <a:lnTo>
                    <a:pt x="325" y="183"/>
                  </a:lnTo>
                  <a:lnTo>
                    <a:pt x="323" y="181"/>
                  </a:lnTo>
                  <a:lnTo>
                    <a:pt x="322" y="183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0" y="189"/>
                  </a:lnTo>
                  <a:lnTo>
                    <a:pt x="320" y="191"/>
                  </a:lnTo>
                  <a:lnTo>
                    <a:pt x="318" y="194"/>
                  </a:lnTo>
                  <a:lnTo>
                    <a:pt x="318" y="196"/>
                  </a:lnTo>
                  <a:lnTo>
                    <a:pt x="316" y="198"/>
                  </a:lnTo>
                  <a:lnTo>
                    <a:pt x="314" y="202"/>
                  </a:lnTo>
                  <a:lnTo>
                    <a:pt x="314" y="205"/>
                  </a:lnTo>
                  <a:lnTo>
                    <a:pt x="316" y="205"/>
                  </a:lnTo>
                  <a:lnTo>
                    <a:pt x="318" y="204"/>
                  </a:lnTo>
                  <a:lnTo>
                    <a:pt x="320" y="204"/>
                  </a:lnTo>
                  <a:lnTo>
                    <a:pt x="320" y="200"/>
                  </a:lnTo>
                  <a:lnTo>
                    <a:pt x="322" y="196"/>
                  </a:lnTo>
                  <a:lnTo>
                    <a:pt x="322" y="192"/>
                  </a:lnTo>
                  <a:lnTo>
                    <a:pt x="323" y="189"/>
                  </a:lnTo>
                  <a:lnTo>
                    <a:pt x="323" y="185"/>
                  </a:lnTo>
                  <a:lnTo>
                    <a:pt x="325" y="183"/>
                  </a:lnTo>
                  <a:lnTo>
                    <a:pt x="327" y="183"/>
                  </a:lnTo>
                  <a:lnTo>
                    <a:pt x="329" y="183"/>
                  </a:lnTo>
                  <a:lnTo>
                    <a:pt x="329" y="181"/>
                  </a:lnTo>
                  <a:lnTo>
                    <a:pt x="329" y="180"/>
                  </a:lnTo>
                  <a:lnTo>
                    <a:pt x="331" y="178"/>
                  </a:lnTo>
                  <a:lnTo>
                    <a:pt x="333" y="176"/>
                  </a:lnTo>
                  <a:lnTo>
                    <a:pt x="334" y="178"/>
                  </a:lnTo>
                  <a:lnTo>
                    <a:pt x="336" y="178"/>
                  </a:lnTo>
                  <a:lnTo>
                    <a:pt x="340" y="180"/>
                  </a:lnTo>
                  <a:lnTo>
                    <a:pt x="344" y="181"/>
                  </a:lnTo>
                  <a:lnTo>
                    <a:pt x="347" y="183"/>
                  </a:lnTo>
                  <a:lnTo>
                    <a:pt x="351" y="185"/>
                  </a:lnTo>
                  <a:lnTo>
                    <a:pt x="353" y="187"/>
                  </a:lnTo>
                  <a:lnTo>
                    <a:pt x="357" y="189"/>
                  </a:lnTo>
                  <a:lnTo>
                    <a:pt x="358" y="191"/>
                  </a:lnTo>
                  <a:lnTo>
                    <a:pt x="358" y="192"/>
                  </a:lnTo>
                  <a:lnTo>
                    <a:pt x="360" y="194"/>
                  </a:lnTo>
                  <a:lnTo>
                    <a:pt x="360" y="196"/>
                  </a:lnTo>
                  <a:lnTo>
                    <a:pt x="360" y="200"/>
                  </a:lnTo>
                  <a:lnTo>
                    <a:pt x="358" y="200"/>
                  </a:lnTo>
                  <a:lnTo>
                    <a:pt x="357" y="200"/>
                  </a:lnTo>
                  <a:lnTo>
                    <a:pt x="357" y="202"/>
                  </a:lnTo>
                  <a:lnTo>
                    <a:pt x="357" y="205"/>
                  </a:lnTo>
                  <a:lnTo>
                    <a:pt x="357" y="207"/>
                  </a:lnTo>
                  <a:lnTo>
                    <a:pt x="358" y="211"/>
                  </a:lnTo>
                  <a:lnTo>
                    <a:pt x="360" y="213"/>
                  </a:lnTo>
                  <a:lnTo>
                    <a:pt x="360" y="216"/>
                  </a:lnTo>
                  <a:lnTo>
                    <a:pt x="360" y="218"/>
                  </a:lnTo>
                  <a:lnTo>
                    <a:pt x="357" y="218"/>
                  </a:lnTo>
                  <a:lnTo>
                    <a:pt x="355" y="222"/>
                  </a:lnTo>
                  <a:lnTo>
                    <a:pt x="353" y="224"/>
                  </a:lnTo>
                  <a:lnTo>
                    <a:pt x="349" y="224"/>
                  </a:lnTo>
                  <a:lnTo>
                    <a:pt x="347" y="222"/>
                  </a:lnTo>
                  <a:lnTo>
                    <a:pt x="346" y="218"/>
                  </a:lnTo>
                  <a:lnTo>
                    <a:pt x="342" y="211"/>
                  </a:lnTo>
                  <a:lnTo>
                    <a:pt x="342" y="216"/>
                  </a:lnTo>
                  <a:lnTo>
                    <a:pt x="340" y="220"/>
                  </a:lnTo>
                  <a:lnTo>
                    <a:pt x="338" y="224"/>
                  </a:lnTo>
                  <a:lnTo>
                    <a:pt x="336" y="228"/>
                  </a:lnTo>
                  <a:lnTo>
                    <a:pt x="334" y="231"/>
                  </a:lnTo>
                  <a:lnTo>
                    <a:pt x="334" y="235"/>
                  </a:lnTo>
                  <a:lnTo>
                    <a:pt x="336" y="239"/>
                  </a:lnTo>
                  <a:lnTo>
                    <a:pt x="336" y="242"/>
                  </a:lnTo>
                  <a:lnTo>
                    <a:pt x="336" y="244"/>
                  </a:lnTo>
                  <a:lnTo>
                    <a:pt x="336" y="246"/>
                  </a:lnTo>
                  <a:lnTo>
                    <a:pt x="334" y="246"/>
                  </a:lnTo>
                  <a:lnTo>
                    <a:pt x="331" y="246"/>
                  </a:lnTo>
                  <a:lnTo>
                    <a:pt x="327" y="244"/>
                  </a:lnTo>
                  <a:lnTo>
                    <a:pt x="323" y="240"/>
                  </a:lnTo>
                  <a:lnTo>
                    <a:pt x="322" y="240"/>
                  </a:lnTo>
                  <a:lnTo>
                    <a:pt x="323" y="244"/>
                  </a:lnTo>
                  <a:lnTo>
                    <a:pt x="325" y="250"/>
                  </a:lnTo>
                  <a:lnTo>
                    <a:pt x="327" y="259"/>
                  </a:lnTo>
                  <a:lnTo>
                    <a:pt x="327" y="270"/>
                  </a:lnTo>
                  <a:lnTo>
                    <a:pt x="329" y="281"/>
                  </a:lnTo>
                  <a:lnTo>
                    <a:pt x="329" y="294"/>
                  </a:lnTo>
                  <a:lnTo>
                    <a:pt x="327" y="305"/>
                  </a:lnTo>
                  <a:lnTo>
                    <a:pt x="325" y="316"/>
                  </a:lnTo>
                  <a:lnTo>
                    <a:pt x="325" y="318"/>
                  </a:lnTo>
                  <a:lnTo>
                    <a:pt x="322" y="320"/>
                  </a:lnTo>
                  <a:lnTo>
                    <a:pt x="320" y="320"/>
                  </a:lnTo>
                  <a:lnTo>
                    <a:pt x="318" y="320"/>
                  </a:lnTo>
                  <a:lnTo>
                    <a:pt x="316" y="320"/>
                  </a:lnTo>
                  <a:lnTo>
                    <a:pt x="314" y="318"/>
                  </a:lnTo>
                  <a:lnTo>
                    <a:pt x="312" y="316"/>
                  </a:lnTo>
                  <a:lnTo>
                    <a:pt x="310" y="314"/>
                  </a:lnTo>
                  <a:lnTo>
                    <a:pt x="307" y="313"/>
                  </a:lnTo>
                  <a:lnTo>
                    <a:pt x="303" y="311"/>
                  </a:lnTo>
                  <a:lnTo>
                    <a:pt x="299" y="309"/>
                  </a:lnTo>
                  <a:lnTo>
                    <a:pt x="298" y="309"/>
                  </a:lnTo>
                  <a:lnTo>
                    <a:pt x="294" y="309"/>
                  </a:lnTo>
                  <a:lnTo>
                    <a:pt x="296" y="311"/>
                  </a:lnTo>
                  <a:lnTo>
                    <a:pt x="298" y="313"/>
                  </a:lnTo>
                  <a:lnTo>
                    <a:pt x="298" y="314"/>
                  </a:lnTo>
                  <a:lnTo>
                    <a:pt x="298" y="316"/>
                  </a:lnTo>
                  <a:lnTo>
                    <a:pt x="299" y="316"/>
                  </a:lnTo>
                  <a:lnTo>
                    <a:pt x="301" y="318"/>
                  </a:lnTo>
                  <a:lnTo>
                    <a:pt x="299" y="320"/>
                  </a:lnTo>
                  <a:lnTo>
                    <a:pt x="298" y="322"/>
                  </a:lnTo>
                  <a:lnTo>
                    <a:pt x="296" y="320"/>
                  </a:lnTo>
                  <a:lnTo>
                    <a:pt x="294" y="320"/>
                  </a:lnTo>
                  <a:lnTo>
                    <a:pt x="292" y="318"/>
                  </a:lnTo>
                  <a:lnTo>
                    <a:pt x="290" y="314"/>
                  </a:lnTo>
                  <a:lnTo>
                    <a:pt x="290" y="311"/>
                  </a:lnTo>
                  <a:lnTo>
                    <a:pt x="290" y="309"/>
                  </a:lnTo>
                  <a:lnTo>
                    <a:pt x="290" y="305"/>
                  </a:lnTo>
                  <a:lnTo>
                    <a:pt x="294" y="298"/>
                  </a:lnTo>
                  <a:lnTo>
                    <a:pt x="294" y="296"/>
                  </a:lnTo>
                  <a:lnTo>
                    <a:pt x="292" y="296"/>
                  </a:lnTo>
                  <a:lnTo>
                    <a:pt x="290" y="296"/>
                  </a:lnTo>
                  <a:lnTo>
                    <a:pt x="286" y="296"/>
                  </a:lnTo>
                  <a:lnTo>
                    <a:pt x="283" y="298"/>
                  </a:lnTo>
                  <a:lnTo>
                    <a:pt x="279" y="300"/>
                  </a:lnTo>
                  <a:lnTo>
                    <a:pt x="277" y="300"/>
                  </a:lnTo>
                  <a:lnTo>
                    <a:pt x="274" y="300"/>
                  </a:lnTo>
                  <a:lnTo>
                    <a:pt x="270" y="300"/>
                  </a:lnTo>
                  <a:lnTo>
                    <a:pt x="268" y="292"/>
                  </a:lnTo>
                  <a:lnTo>
                    <a:pt x="264" y="290"/>
                  </a:lnTo>
                  <a:lnTo>
                    <a:pt x="262" y="294"/>
                  </a:lnTo>
                  <a:lnTo>
                    <a:pt x="262" y="300"/>
                  </a:lnTo>
                  <a:lnTo>
                    <a:pt x="261" y="303"/>
                  </a:lnTo>
                  <a:lnTo>
                    <a:pt x="259" y="305"/>
                  </a:lnTo>
                  <a:lnTo>
                    <a:pt x="257" y="305"/>
                  </a:lnTo>
                  <a:lnTo>
                    <a:pt x="255" y="303"/>
                  </a:lnTo>
                  <a:lnTo>
                    <a:pt x="251" y="300"/>
                  </a:lnTo>
                  <a:lnTo>
                    <a:pt x="238" y="305"/>
                  </a:lnTo>
                  <a:lnTo>
                    <a:pt x="233" y="300"/>
                  </a:lnTo>
                  <a:lnTo>
                    <a:pt x="233" y="296"/>
                  </a:lnTo>
                  <a:lnTo>
                    <a:pt x="233" y="279"/>
                  </a:lnTo>
                  <a:lnTo>
                    <a:pt x="227" y="277"/>
                  </a:lnTo>
                  <a:lnTo>
                    <a:pt x="220" y="279"/>
                  </a:lnTo>
                  <a:lnTo>
                    <a:pt x="216" y="288"/>
                  </a:lnTo>
                  <a:lnTo>
                    <a:pt x="213" y="303"/>
                  </a:lnTo>
                  <a:lnTo>
                    <a:pt x="211" y="309"/>
                  </a:lnTo>
                  <a:lnTo>
                    <a:pt x="211" y="314"/>
                  </a:lnTo>
                  <a:lnTo>
                    <a:pt x="207" y="320"/>
                  </a:lnTo>
                  <a:lnTo>
                    <a:pt x="205" y="324"/>
                  </a:lnTo>
                  <a:lnTo>
                    <a:pt x="201" y="325"/>
                  </a:lnTo>
                  <a:lnTo>
                    <a:pt x="198" y="324"/>
                  </a:lnTo>
                  <a:lnTo>
                    <a:pt x="194" y="322"/>
                  </a:lnTo>
                  <a:lnTo>
                    <a:pt x="192" y="322"/>
                  </a:lnTo>
                  <a:lnTo>
                    <a:pt x="190" y="327"/>
                  </a:lnTo>
                  <a:lnTo>
                    <a:pt x="189" y="335"/>
                  </a:lnTo>
                  <a:lnTo>
                    <a:pt x="187" y="344"/>
                  </a:lnTo>
                  <a:lnTo>
                    <a:pt x="185" y="349"/>
                  </a:lnTo>
                  <a:lnTo>
                    <a:pt x="183" y="351"/>
                  </a:lnTo>
                  <a:lnTo>
                    <a:pt x="181" y="351"/>
                  </a:lnTo>
                  <a:lnTo>
                    <a:pt x="179" y="351"/>
                  </a:lnTo>
                  <a:lnTo>
                    <a:pt x="177" y="349"/>
                  </a:lnTo>
                  <a:lnTo>
                    <a:pt x="176" y="348"/>
                  </a:lnTo>
                  <a:lnTo>
                    <a:pt x="172" y="346"/>
                  </a:lnTo>
                  <a:lnTo>
                    <a:pt x="168" y="342"/>
                  </a:lnTo>
                  <a:lnTo>
                    <a:pt x="165" y="340"/>
                  </a:lnTo>
                  <a:lnTo>
                    <a:pt x="163" y="338"/>
                  </a:lnTo>
                  <a:lnTo>
                    <a:pt x="159" y="337"/>
                  </a:lnTo>
                  <a:lnTo>
                    <a:pt x="157" y="337"/>
                  </a:lnTo>
                  <a:lnTo>
                    <a:pt x="155" y="337"/>
                  </a:lnTo>
                  <a:lnTo>
                    <a:pt x="152" y="337"/>
                  </a:lnTo>
                  <a:lnTo>
                    <a:pt x="150" y="337"/>
                  </a:lnTo>
                  <a:lnTo>
                    <a:pt x="150" y="338"/>
                  </a:lnTo>
                  <a:lnTo>
                    <a:pt x="148" y="340"/>
                  </a:lnTo>
                  <a:lnTo>
                    <a:pt x="146" y="340"/>
                  </a:lnTo>
                  <a:lnTo>
                    <a:pt x="144" y="342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1" y="349"/>
                  </a:lnTo>
                  <a:lnTo>
                    <a:pt x="141" y="351"/>
                  </a:lnTo>
                  <a:lnTo>
                    <a:pt x="141" y="353"/>
                  </a:lnTo>
                  <a:lnTo>
                    <a:pt x="139" y="351"/>
                  </a:lnTo>
                  <a:lnTo>
                    <a:pt x="135" y="348"/>
                  </a:lnTo>
                  <a:lnTo>
                    <a:pt x="135" y="344"/>
                  </a:lnTo>
                  <a:lnTo>
                    <a:pt x="133" y="340"/>
                  </a:lnTo>
                  <a:lnTo>
                    <a:pt x="133" y="338"/>
                  </a:lnTo>
                  <a:lnTo>
                    <a:pt x="133" y="335"/>
                  </a:lnTo>
                  <a:lnTo>
                    <a:pt x="135" y="331"/>
                  </a:lnTo>
                  <a:lnTo>
                    <a:pt x="135" y="329"/>
                  </a:lnTo>
                  <a:lnTo>
                    <a:pt x="137" y="325"/>
                  </a:lnTo>
                  <a:lnTo>
                    <a:pt x="139" y="322"/>
                  </a:lnTo>
                  <a:lnTo>
                    <a:pt x="144" y="320"/>
                  </a:lnTo>
                  <a:lnTo>
                    <a:pt x="148" y="318"/>
                  </a:lnTo>
                  <a:lnTo>
                    <a:pt x="153" y="316"/>
                  </a:lnTo>
                  <a:lnTo>
                    <a:pt x="155" y="307"/>
                  </a:lnTo>
                  <a:lnTo>
                    <a:pt x="153" y="285"/>
                  </a:lnTo>
                  <a:lnTo>
                    <a:pt x="152" y="246"/>
                  </a:lnTo>
                  <a:lnTo>
                    <a:pt x="150" y="242"/>
                  </a:lnTo>
                  <a:lnTo>
                    <a:pt x="148" y="242"/>
                  </a:lnTo>
                  <a:lnTo>
                    <a:pt x="146" y="240"/>
                  </a:lnTo>
                  <a:lnTo>
                    <a:pt x="144" y="240"/>
                  </a:lnTo>
                  <a:lnTo>
                    <a:pt x="142" y="240"/>
                  </a:lnTo>
                  <a:lnTo>
                    <a:pt x="142" y="239"/>
                  </a:lnTo>
                  <a:lnTo>
                    <a:pt x="141" y="239"/>
                  </a:lnTo>
                  <a:lnTo>
                    <a:pt x="141" y="240"/>
                  </a:lnTo>
                  <a:lnTo>
                    <a:pt x="139" y="240"/>
                  </a:lnTo>
                  <a:lnTo>
                    <a:pt x="139" y="242"/>
                  </a:lnTo>
                  <a:lnTo>
                    <a:pt x="139" y="240"/>
                  </a:lnTo>
                  <a:lnTo>
                    <a:pt x="137" y="240"/>
                  </a:lnTo>
                  <a:lnTo>
                    <a:pt x="135" y="240"/>
                  </a:lnTo>
                  <a:lnTo>
                    <a:pt x="133" y="240"/>
                  </a:lnTo>
                  <a:lnTo>
                    <a:pt x="131" y="240"/>
                  </a:lnTo>
                  <a:lnTo>
                    <a:pt x="129" y="240"/>
                  </a:lnTo>
                  <a:lnTo>
                    <a:pt x="129" y="242"/>
                  </a:lnTo>
                  <a:lnTo>
                    <a:pt x="129" y="246"/>
                  </a:lnTo>
                  <a:lnTo>
                    <a:pt x="131" y="253"/>
                  </a:lnTo>
                  <a:lnTo>
                    <a:pt x="133" y="257"/>
                  </a:lnTo>
                  <a:lnTo>
                    <a:pt x="133" y="263"/>
                  </a:lnTo>
                  <a:lnTo>
                    <a:pt x="135" y="264"/>
                  </a:lnTo>
                  <a:lnTo>
                    <a:pt x="133" y="266"/>
                  </a:lnTo>
                  <a:lnTo>
                    <a:pt x="133" y="268"/>
                  </a:lnTo>
                  <a:lnTo>
                    <a:pt x="113" y="285"/>
                  </a:lnTo>
                  <a:lnTo>
                    <a:pt x="107" y="294"/>
                  </a:lnTo>
                  <a:lnTo>
                    <a:pt x="102" y="296"/>
                  </a:lnTo>
                  <a:lnTo>
                    <a:pt x="96" y="294"/>
                  </a:lnTo>
                  <a:lnTo>
                    <a:pt x="91" y="292"/>
                  </a:lnTo>
                  <a:lnTo>
                    <a:pt x="89" y="290"/>
                  </a:lnTo>
                  <a:lnTo>
                    <a:pt x="87" y="290"/>
                  </a:lnTo>
                  <a:lnTo>
                    <a:pt x="85" y="290"/>
                  </a:lnTo>
                  <a:lnTo>
                    <a:pt x="81" y="290"/>
                  </a:lnTo>
                  <a:lnTo>
                    <a:pt x="80" y="290"/>
                  </a:lnTo>
                  <a:lnTo>
                    <a:pt x="78" y="290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78" y="298"/>
                  </a:lnTo>
                  <a:lnTo>
                    <a:pt x="80" y="301"/>
                  </a:lnTo>
                  <a:lnTo>
                    <a:pt x="81" y="307"/>
                  </a:lnTo>
                  <a:lnTo>
                    <a:pt x="81" y="311"/>
                  </a:lnTo>
                  <a:lnTo>
                    <a:pt x="80" y="314"/>
                  </a:lnTo>
                  <a:lnTo>
                    <a:pt x="76" y="314"/>
                  </a:lnTo>
                  <a:lnTo>
                    <a:pt x="72" y="314"/>
                  </a:lnTo>
                  <a:lnTo>
                    <a:pt x="67" y="311"/>
                  </a:lnTo>
                  <a:lnTo>
                    <a:pt x="63" y="305"/>
                  </a:lnTo>
                  <a:lnTo>
                    <a:pt x="59" y="301"/>
                  </a:lnTo>
                  <a:lnTo>
                    <a:pt x="56" y="296"/>
                  </a:lnTo>
                  <a:lnTo>
                    <a:pt x="52" y="294"/>
                  </a:lnTo>
                  <a:lnTo>
                    <a:pt x="50" y="294"/>
                  </a:lnTo>
                  <a:lnTo>
                    <a:pt x="46" y="294"/>
                  </a:lnTo>
                  <a:lnTo>
                    <a:pt x="45" y="292"/>
                  </a:lnTo>
                  <a:lnTo>
                    <a:pt x="45" y="288"/>
                  </a:lnTo>
                  <a:lnTo>
                    <a:pt x="41" y="283"/>
                  </a:lnTo>
                  <a:lnTo>
                    <a:pt x="37" y="277"/>
                  </a:lnTo>
                  <a:lnTo>
                    <a:pt x="33" y="272"/>
                  </a:lnTo>
                  <a:lnTo>
                    <a:pt x="30" y="270"/>
                  </a:lnTo>
                  <a:lnTo>
                    <a:pt x="24" y="268"/>
                  </a:lnTo>
                  <a:lnTo>
                    <a:pt x="22" y="270"/>
                  </a:lnTo>
                  <a:lnTo>
                    <a:pt x="22" y="274"/>
                  </a:lnTo>
                  <a:lnTo>
                    <a:pt x="26" y="281"/>
                  </a:lnTo>
                  <a:lnTo>
                    <a:pt x="28" y="288"/>
                  </a:lnTo>
                  <a:lnTo>
                    <a:pt x="24" y="294"/>
                  </a:lnTo>
                  <a:lnTo>
                    <a:pt x="20" y="287"/>
                  </a:lnTo>
                  <a:lnTo>
                    <a:pt x="19" y="285"/>
                  </a:lnTo>
                  <a:lnTo>
                    <a:pt x="15" y="287"/>
                  </a:lnTo>
                  <a:lnTo>
                    <a:pt x="15" y="288"/>
                  </a:lnTo>
                  <a:lnTo>
                    <a:pt x="13" y="290"/>
                  </a:lnTo>
                  <a:lnTo>
                    <a:pt x="11" y="292"/>
                  </a:lnTo>
                  <a:lnTo>
                    <a:pt x="9" y="294"/>
                  </a:lnTo>
                  <a:lnTo>
                    <a:pt x="9" y="296"/>
                  </a:lnTo>
                  <a:lnTo>
                    <a:pt x="8" y="296"/>
                  </a:lnTo>
                  <a:lnTo>
                    <a:pt x="6" y="298"/>
                  </a:lnTo>
                  <a:lnTo>
                    <a:pt x="0" y="279"/>
                  </a:lnTo>
                  <a:lnTo>
                    <a:pt x="0" y="270"/>
                  </a:lnTo>
                  <a:lnTo>
                    <a:pt x="0" y="257"/>
                  </a:lnTo>
                  <a:lnTo>
                    <a:pt x="0" y="250"/>
                  </a:lnTo>
                  <a:lnTo>
                    <a:pt x="0" y="246"/>
                  </a:lnTo>
                  <a:lnTo>
                    <a:pt x="4" y="244"/>
                  </a:lnTo>
                  <a:lnTo>
                    <a:pt x="8" y="246"/>
                  </a:lnTo>
                  <a:lnTo>
                    <a:pt x="9" y="246"/>
                  </a:lnTo>
                  <a:lnTo>
                    <a:pt x="11" y="246"/>
                  </a:lnTo>
                  <a:lnTo>
                    <a:pt x="13" y="244"/>
                  </a:lnTo>
                  <a:lnTo>
                    <a:pt x="17" y="244"/>
                  </a:lnTo>
                  <a:lnTo>
                    <a:pt x="19" y="244"/>
                  </a:lnTo>
                  <a:lnTo>
                    <a:pt x="20" y="244"/>
                  </a:lnTo>
                  <a:lnTo>
                    <a:pt x="22" y="246"/>
                  </a:lnTo>
                  <a:lnTo>
                    <a:pt x="22" y="248"/>
                  </a:lnTo>
                  <a:lnTo>
                    <a:pt x="22" y="250"/>
                  </a:lnTo>
                  <a:lnTo>
                    <a:pt x="24" y="250"/>
                  </a:lnTo>
                  <a:lnTo>
                    <a:pt x="26" y="250"/>
                  </a:lnTo>
                  <a:lnTo>
                    <a:pt x="32" y="250"/>
                  </a:lnTo>
                  <a:lnTo>
                    <a:pt x="35" y="248"/>
                  </a:lnTo>
                  <a:lnTo>
                    <a:pt x="41" y="246"/>
                  </a:lnTo>
                  <a:lnTo>
                    <a:pt x="43" y="242"/>
                  </a:lnTo>
                  <a:lnTo>
                    <a:pt x="46" y="242"/>
                  </a:lnTo>
                  <a:lnTo>
                    <a:pt x="50" y="242"/>
                  </a:lnTo>
                  <a:lnTo>
                    <a:pt x="54" y="244"/>
                  </a:lnTo>
                  <a:lnTo>
                    <a:pt x="56" y="246"/>
                  </a:lnTo>
                  <a:lnTo>
                    <a:pt x="59" y="246"/>
                  </a:lnTo>
                  <a:lnTo>
                    <a:pt x="61" y="244"/>
                  </a:lnTo>
                  <a:lnTo>
                    <a:pt x="63" y="242"/>
                  </a:lnTo>
                  <a:lnTo>
                    <a:pt x="65" y="239"/>
                  </a:lnTo>
                  <a:lnTo>
                    <a:pt x="67" y="237"/>
                  </a:lnTo>
                  <a:lnTo>
                    <a:pt x="65" y="233"/>
                  </a:lnTo>
                  <a:lnTo>
                    <a:pt x="63" y="229"/>
                  </a:lnTo>
                  <a:lnTo>
                    <a:pt x="61" y="226"/>
                  </a:lnTo>
                  <a:lnTo>
                    <a:pt x="59" y="222"/>
                  </a:lnTo>
                  <a:lnTo>
                    <a:pt x="61" y="218"/>
                  </a:lnTo>
                  <a:lnTo>
                    <a:pt x="67" y="218"/>
                  </a:lnTo>
                  <a:lnTo>
                    <a:pt x="74" y="218"/>
                  </a:lnTo>
                  <a:lnTo>
                    <a:pt x="81" y="218"/>
                  </a:lnTo>
                  <a:lnTo>
                    <a:pt x="87" y="216"/>
                  </a:lnTo>
                  <a:lnTo>
                    <a:pt x="91" y="215"/>
                  </a:lnTo>
                  <a:lnTo>
                    <a:pt x="91" y="211"/>
                  </a:lnTo>
                  <a:lnTo>
                    <a:pt x="89" y="207"/>
                  </a:lnTo>
                  <a:lnTo>
                    <a:pt x="85" y="204"/>
                  </a:lnTo>
                  <a:lnTo>
                    <a:pt x="83" y="198"/>
                  </a:lnTo>
                  <a:lnTo>
                    <a:pt x="83" y="196"/>
                  </a:lnTo>
                  <a:lnTo>
                    <a:pt x="81" y="194"/>
                  </a:lnTo>
                  <a:lnTo>
                    <a:pt x="81" y="191"/>
                  </a:lnTo>
                  <a:lnTo>
                    <a:pt x="81" y="187"/>
                  </a:lnTo>
                  <a:lnTo>
                    <a:pt x="80" y="185"/>
                  </a:lnTo>
                  <a:lnTo>
                    <a:pt x="78" y="181"/>
                  </a:lnTo>
                  <a:lnTo>
                    <a:pt x="74" y="180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70" y="163"/>
                  </a:lnTo>
                  <a:lnTo>
                    <a:pt x="69" y="157"/>
                  </a:lnTo>
                  <a:lnTo>
                    <a:pt x="67" y="146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2" y="133"/>
                  </a:lnTo>
                  <a:lnTo>
                    <a:pt x="72" y="130"/>
                  </a:lnTo>
                  <a:lnTo>
                    <a:pt x="72" y="128"/>
                  </a:lnTo>
                  <a:lnTo>
                    <a:pt x="72" y="126"/>
                  </a:lnTo>
                  <a:lnTo>
                    <a:pt x="72" y="124"/>
                  </a:lnTo>
                  <a:lnTo>
                    <a:pt x="72" y="120"/>
                  </a:lnTo>
                  <a:lnTo>
                    <a:pt x="74" y="119"/>
                  </a:lnTo>
                  <a:lnTo>
                    <a:pt x="74" y="115"/>
                  </a:lnTo>
                  <a:lnTo>
                    <a:pt x="74" y="111"/>
                  </a:lnTo>
                  <a:lnTo>
                    <a:pt x="74" y="108"/>
                  </a:lnTo>
                  <a:lnTo>
                    <a:pt x="76" y="102"/>
                  </a:lnTo>
                  <a:lnTo>
                    <a:pt x="80" y="95"/>
                  </a:lnTo>
                  <a:lnTo>
                    <a:pt x="78" y="91"/>
                  </a:lnTo>
                  <a:lnTo>
                    <a:pt x="80" y="89"/>
                  </a:lnTo>
                  <a:lnTo>
                    <a:pt x="81" y="89"/>
                  </a:lnTo>
                  <a:lnTo>
                    <a:pt x="83" y="89"/>
                  </a:lnTo>
                  <a:lnTo>
                    <a:pt x="85" y="87"/>
                  </a:lnTo>
                  <a:lnTo>
                    <a:pt x="87" y="84"/>
                  </a:lnTo>
                  <a:lnTo>
                    <a:pt x="85" y="78"/>
                  </a:lnTo>
                  <a:lnTo>
                    <a:pt x="85" y="74"/>
                  </a:lnTo>
                  <a:lnTo>
                    <a:pt x="85" y="71"/>
                  </a:lnTo>
                  <a:lnTo>
                    <a:pt x="83" y="67"/>
                  </a:lnTo>
                  <a:lnTo>
                    <a:pt x="81" y="65"/>
                  </a:lnTo>
                  <a:lnTo>
                    <a:pt x="80" y="63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78" y="56"/>
                  </a:lnTo>
                  <a:lnTo>
                    <a:pt x="80" y="54"/>
                  </a:lnTo>
                  <a:lnTo>
                    <a:pt x="83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18" y="56"/>
                  </a:lnTo>
                  <a:lnTo>
                    <a:pt x="126" y="60"/>
                  </a:lnTo>
                  <a:lnTo>
                    <a:pt x="129" y="63"/>
                  </a:lnTo>
                  <a:lnTo>
                    <a:pt x="133" y="63"/>
                  </a:lnTo>
                  <a:lnTo>
                    <a:pt x="135" y="63"/>
                  </a:lnTo>
                  <a:lnTo>
                    <a:pt x="137" y="63"/>
                  </a:lnTo>
                  <a:lnTo>
                    <a:pt x="139" y="61"/>
                  </a:lnTo>
                  <a:lnTo>
                    <a:pt x="141" y="60"/>
                  </a:lnTo>
                  <a:lnTo>
                    <a:pt x="141" y="58"/>
                  </a:lnTo>
                  <a:lnTo>
                    <a:pt x="141" y="56"/>
                  </a:lnTo>
                  <a:lnTo>
                    <a:pt x="141" y="54"/>
                  </a:lnTo>
                  <a:lnTo>
                    <a:pt x="139" y="52"/>
                  </a:lnTo>
                  <a:lnTo>
                    <a:pt x="139" y="50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41" y="37"/>
                  </a:lnTo>
                  <a:lnTo>
                    <a:pt x="133" y="37"/>
                  </a:lnTo>
                  <a:lnTo>
                    <a:pt x="126" y="39"/>
                  </a:lnTo>
                  <a:lnTo>
                    <a:pt x="118" y="39"/>
                  </a:lnTo>
                  <a:lnTo>
                    <a:pt x="113" y="39"/>
                  </a:lnTo>
                  <a:lnTo>
                    <a:pt x="109" y="32"/>
                  </a:lnTo>
                  <a:lnTo>
                    <a:pt x="113" y="28"/>
                  </a:lnTo>
                  <a:lnTo>
                    <a:pt x="115" y="26"/>
                  </a:lnTo>
                  <a:lnTo>
                    <a:pt x="115" y="24"/>
                  </a:lnTo>
                  <a:lnTo>
                    <a:pt x="117" y="23"/>
                  </a:lnTo>
                  <a:lnTo>
                    <a:pt x="118" y="23"/>
                  </a:lnTo>
                  <a:lnTo>
                    <a:pt x="120" y="21"/>
                  </a:lnTo>
                  <a:lnTo>
                    <a:pt x="122" y="21"/>
                  </a:lnTo>
                  <a:lnTo>
                    <a:pt x="124" y="21"/>
                  </a:lnTo>
                  <a:lnTo>
                    <a:pt x="126" y="19"/>
                  </a:lnTo>
                  <a:lnTo>
                    <a:pt x="128" y="17"/>
                  </a:lnTo>
                  <a:lnTo>
                    <a:pt x="129" y="15"/>
                  </a:lnTo>
                  <a:lnTo>
                    <a:pt x="131" y="17"/>
                  </a:lnTo>
                  <a:lnTo>
                    <a:pt x="131" y="19"/>
                  </a:lnTo>
                  <a:lnTo>
                    <a:pt x="133" y="23"/>
                  </a:lnTo>
                  <a:lnTo>
                    <a:pt x="139" y="24"/>
                  </a:lnTo>
                  <a:lnTo>
                    <a:pt x="141" y="23"/>
                  </a:lnTo>
                  <a:lnTo>
                    <a:pt x="142" y="21"/>
                  </a:lnTo>
                  <a:lnTo>
                    <a:pt x="142" y="19"/>
                  </a:lnTo>
                  <a:lnTo>
                    <a:pt x="142" y="15"/>
                  </a:lnTo>
                  <a:lnTo>
                    <a:pt x="144" y="13"/>
                  </a:lnTo>
                  <a:lnTo>
                    <a:pt x="146" y="11"/>
                  </a:lnTo>
                  <a:lnTo>
                    <a:pt x="148" y="8"/>
                  </a:lnTo>
                  <a:lnTo>
                    <a:pt x="150" y="4"/>
                  </a:lnTo>
                  <a:lnTo>
                    <a:pt x="153" y="2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9" y="4"/>
                  </a:lnTo>
                  <a:lnTo>
                    <a:pt x="168" y="13"/>
                  </a:lnTo>
                  <a:lnTo>
                    <a:pt x="177" y="15"/>
                  </a:lnTo>
                  <a:lnTo>
                    <a:pt x="185" y="13"/>
                  </a:lnTo>
                  <a:lnTo>
                    <a:pt x="189" y="10"/>
                  </a:lnTo>
                  <a:lnTo>
                    <a:pt x="190" y="8"/>
                  </a:lnTo>
                  <a:lnTo>
                    <a:pt x="194" y="8"/>
                  </a:lnTo>
                  <a:lnTo>
                    <a:pt x="196" y="6"/>
                  </a:lnTo>
                  <a:lnTo>
                    <a:pt x="200" y="6"/>
                  </a:lnTo>
                  <a:lnTo>
                    <a:pt x="201" y="6"/>
                  </a:lnTo>
                  <a:lnTo>
                    <a:pt x="203" y="6"/>
                  </a:lnTo>
                  <a:lnTo>
                    <a:pt x="205" y="6"/>
                  </a:lnTo>
                  <a:lnTo>
                    <a:pt x="207" y="8"/>
                  </a:lnTo>
                  <a:lnTo>
                    <a:pt x="209" y="10"/>
                  </a:lnTo>
                  <a:lnTo>
                    <a:pt x="211" y="11"/>
                  </a:lnTo>
                  <a:lnTo>
                    <a:pt x="213" y="15"/>
                  </a:lnTo>
                  <a:lnTo>
                    <a:pt x="214" y="17"/>
                  </a:lnTo>
                  <a:lnTo>
                    <a:pt x="216" y="21"/>
                  </a:lnTo>
                  <a:lnTo>
                    <a:pt x="218" y="23"/>
                  </a:lnTo>
                  <a:lnTo>
                    <a:pt x="220" y="26"/>
                  </a:lnTo>
                  <a:lnTo>
                    <a:pt x="222" y="28"/>
                  </a:lnTo>
                  <a:lnTo>
                    <a:pt x="225" y="32"/>
                  </a:lnTo>
                  <a:lnTo>
                    <a:pt x="227" y="34"/>
                  </a:lnTo>
                  <a:lnTo>
                    <a:pt x="231" y="37"/>
                  </a:lnTo>
                  <a:lnTo>
                    <a:pt x="238" y="45"/>
                  </a:lnTo>
                  <a:lnTo>
                    <a:pt x="248" y="54"/>
                  </a:lnTo>
                  <a:lnTo>
                    <a:pt x="246" y="54"/>
                  </a:lnTo>
                  <a:lnTo>
                    <a:pt x="246" y="65"/>
                  </a:lnTo>
                  <a:lnTo>
                    <a:pt x="250" y="65"/>
                  </a:lnTo>
                  <a:lnTo>
                    <a:pt x="250" y="67"/>
                  </a:lnTo>
                  <a:lnTo>
                    <a:pt x="251" y="67"/>
                  </a:lnTo>
                  <a:lnTo>
                    <a:pt x="250" y="69"/>
                  </a:lnTo>
                  <a:lnTo>
                    <a:pt x="253" y="69"/>
                  </a:lnTo>
                  <a:lnTo>
                    <a:pt x="255" y="71"/>
                  </a:lnTo>
                  <a:lnTo>
                    <a:pt x="259" y="72"/>
                  </a:lnTo>
                  <a:lnTo>
                    <a:pt x="259" y="76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4"/>
                  </a:lnTo>
                  <a:lnTo>
                    <a:pt x="270" y="69"/>
                  </a:lnTo>
                  <a:lnTo>
                    <a:pt x="274" y="65"/>
                  </a:lnTo>
                  <a:lnTo>
                    <a:pt x="277" y="60"/>
                  </a:lnTo>
                  <a:lnTo>
                    <a:pt x="277" y="58"/>
                  </a:lnTo>
                  <a:lnTo>
                    <a:pt x="279" y="54"/>
                  </a:lnTo>
                  <a:lnTo>
                    <a:pt x="279" y="52"/>
                  </a:lnTo>
                  <a:lnTo>
                    <a:pt x="281" y="54"/>
                  </a:lnTo>
                  <a:lnTo>
                    <a:pt x="285" y="58"/>
                  </a:lnTo>
                  <a:lnTo>
                    <a:pt x="288" y="65"/>
                  </a:lnTo>
                  <a:lnTo>
                    <a:pt x="294" y="74"/>
                  </a:lnTo>
                  <a:lnTo>
                    <a:pt x="292" y="76"/>
                  </a:lnTo>
                  <a:lnTo>
                    <a:pt x="292" y="78"/>
                  </a:lnTo>
                  <a:lnTo>
                    <a:pt x="294" y="78"/>
                  </a:lnTo>
                  <a:lnTo>
                    <a:pt x="296" y="78"/>
                  </a:lnTo>
                  <a:lnTo>
                    <a:pt x="298" y="78"/>
                  </a:lnTo>
                  <a:lnTo>
                    <a:pt x="301" y="76"/>
                  </a:lnTo>
                  <a:lnTo>
                    <a:pt x="307" y="74"/>
                  </a:lnTo>
                  <a:lnTo>
                    <a:pt x="309" y="74"/>
                  </a:lnTo>
                  <a:lnTo>
                    <a:pt x="310" y="72"/>
                  </a:lnTo>
                  <a:lnTo>
                    <a:pt x="312" y="72"/>
                  </a:lnTo>
                  <a:lnTo>
                    <a:pt x="312" y="71"/>
                  </a:lnTo>
                  <a:lnTo>
                    <a:pt x="312" y="69"/>
                  </a:lnTo>
                  <a:lnTo>
                    <a:pt x="312" y="67"/>
                  </a:lnTo>
                  <a:lnTo>
                    <a:pt x="314" y="67"/>
                  </a:lnTo>
                  <a:lnTo>
                    <a:pt x="316" y="61"/>
                  </a:lnTo>
                  <a:lnTo>
                    <a:pt x="316" y="60"/>
                  </a:lnTo>
                  <a:lnTo>
                    <a:pt x="320" y="58"/>
                  </a:lnTo>
                  <a:lnTo>
                    <a:pt x="320" y="60"/>
                  </a:lnTo>
                  <a:lnTo>
                    <a:pt x="322" y="58"/>
                  </a:lnTo>
                  <a:lnTo>
                    <a:pt x="325" y="60"/>
                  </a:lnTo>
                  <a:lnTo>
                    <a:pt x="329" y="60"/>
                  </a:lnTo>
                  <a:lnTo>
                    <a:pt x="333" y="61"/>
                  </a:lnTo>
                  <a:lnTo>
                    <a:pt x="334" y="61"/>
                  </a:lnTo>
                  <a:lnTo>
                    <a:pt x="336" y="61"/>
                  </a:lnTo>
                  <a:lnTo>
                    <a:pt x="338" y="63"/>
                  </a:lnTo>
                  <a:lnTo>
                    <a:pt x="342" y="67"/>
                  </a:lnTo>
                  <a:lnTo>
                    <a:pt x="344" y="63"/>
                  </a:lnTo>
                  <a:lnTo>
                    <a:pt x="346" y="61"/>
                  </a:lnTo>
                  <a:lnTo>
                    <a:pt x="347" y="60"/>
                  </a:lnTo>
                  <a:lnTo>
                    <a:pt x="347" y="61"/>
                  </a:lnTo>
                  <a:lnTo>
                    <a:pt x="347" y="63"/>
                  </a:lnTo>
                  <a:lnTo>
                    <a:pt x="347" y="65"/>
                  </a:lnTo>
                  <a:lnTo>
                    <a:pt x="347" y="67"/>
                  </a:lnTo>
                  <a:lnTo>
                    <a:pt x="349" y="67"/>
                  </a:lnTo>
                  <a:lnTo>
                    <a:pt x="351" y="67"/>
                  </a:lnTo>
                  <a:lnTo>
                    <a:pt x="355" y="65"/>
                  </a:lnTo>
                  <a:lnTo>
                    <a:pt x="357" y="63"/>
                  </a:lnTo>
                  <a:lnTo>
                    <a:pt x="358" y="61"/>
                  </a:lnTo>
                  <a:lnTo>
                    <a:pt x="362" y="60"/>
                  </a:lnTo>
                  <a:lnTo>
                    <a:pt x="362" y="61"/>
                  </a:lnTo>
                  <a:lnTo>
                    <a:pt x="360" y="63"/>
                  </a:lnTo>
                  <a:lnTo>
                    <a:pt x="358" y="65"/>
                  </a:lnTo>
                  <a:lnTo>
                    <a:pt x="360" y="67"/>
                  </a:lnTo>
                  <a:lnTo>
                    <a:pt x="362" y="67"/>
                  </a:lnTo>
                  <a:lnTo>
                    <a:pt x="362" y="69"/>
                  </a:lnTo>
                  <a:lnTo>
                    <a:pt x="362" y="71"/>
                  </a:lnTo>
                  <a:lnTo>
                    <a:pt x="362" y="72"/>
                  </a:lnTo>
                  <a:lnTo>
                    <a:pt x="360" y="74"/>
                  </a:lnTo>
                  <a:lnTo>
                    <a:pt x="362" y="76"/>
                  </a:lnTo>
                  <a:lnTo>
                    <a:pt x="364" y="76"/>
                  </a:lnTo>
                  <a:lnTo>
                    <a:pt x="366" y="78"/>
                  </a:lnTo>
                  <a:lnTo>
                    <a:pt x="368" y="80"/>
                  </a:lnTo>
                  <a:lnTo>
                    <a:pt x="368" y="82"/>
                  </a:lnTo>
                  <a:lnTo>
                    <a:pt x="368" y="85"/>
                  </a:lnTo>
                  <a:lnTo>
                    <a:pt x="368" y="87"/>
                  </a:lnTo>
                  <a:lnTo>
                    <a:pt x="368" y="91"/>
                  </a:lnTo>
                  <a:lnTo>
                    <a:pt x="368" y="93"/>
                  </a:lnTo>
                  <a:lnTo>
                    <a:pt x="370" y="91"/>
                  </a:lnTo>
                  <a:lnTo>
                    <a:pt x="371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2"/>
                  </a:lnTo>
                  <a:lnTo>
                    <a:pt x="371" y="80"/>
                  </a:lnTo>
                  <a:lnTo>
                    <a:pt x="371" y="76"/>
                  </a:lnTo>
                  <a:lnTo>
                    <a:pt x="370" y="76"/>
                  </a:lnTo>
                  <a:lnTo>
                    <a:pt x="370" y="74"/>
                  </a:lnTo>
                  <a:lnTo>
                    <a:pt x="368" y="72"/>
                  </a:lnTo>
                  <a:lnTo>
                    <a:pt x="368" y="71"/>
                  </a:lnTo>
                  <a:lnTo>
                    <a:pt x="368" y="69"/>
                  </a:lnTo>
                  <a:lnTo>
                    <a:pt x="368" y="67"/>
                  </a:lnTo>
                  <a:lnTo>
                    <a:pt x="370" y="65"/>
                  </a:lnTo>
                  <a:lnTo>
                    <a:pt x="370" y="63"/>
                  </a:lnTo>
                  <a:lnTo>
                    <a:pt x="371" y="63"/>
                  </a:lnTo>
                  <a:lnTo>
                    <a:pt x="373" y="63"/>
                  </a:lnTo>
                  <a:lnTo>
                    <a:pt x="373" y="65"/>
                  </a:lnTo>
                  <a:lnTo>
                    <a:pt x="375" y="63"/>
                  </a:lnTo>
                  <a:lnTo>
                    <a:pt x="377" y="63"/>
                  </a:lnTo>
                  <a:lnTo>
                    <a:pt x="375" y="58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9" y="54"/>
                  </a:lnTo>
                  <a:lnTo>
                    <a:pt x="381" y="54"/>
                  </a:lnTo>
                  <a:lnTo>
                    <a:pt x="381" y="50"/>
                  </a:lnTo>
                  <a:lnTo>
                    <a:pt x="381" y="48"/>
                  </a:lnTo>
                  <a:lnTo>
                    <a:pt x="381" y="45"/>
                  </a:lnTo>
                  <a:close/>
                  <a:moveTo>
                    <a:pt x="318" y="76"/>
                  </a:moveTo>
                  <a:lnTo>
                    <a:pt x="318" y="74"/>
                  </a:lnTo>
                  <a:lnTo>
                    <a:pt x="316" y="76"/>
                  </a:lnTo>
                  <a:lnTo>
                    <a:pt x="318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0" name="Freeform 94"/>
            <p:cNvSpPr>
              <a:spLocks/>
            </p:cNvSpPr>
            <p:nvPr/>
          </p:nvSpPr>
          <p:spPr bwMode="auto">
            <a:xfrm>
              <a:off x="2691" y="2850"/>
              <a:ext cx="57" cy="83"/>
            </a:xfrm>
            <a:custGeom>
              <a:avLst/>
              <a:gdLst>
                <a:gd name="T0" fmla="*/ 44 w 57"/>
                <a:gd name="T1" fmla="*/ 28 h 83"/>
                <a:gd name="T2" fmla="*/ 46 w 57"/>
                <a:gd name="T3" fmla="*/ 35 h 83"/>
                <a:gd name="T4" fmla="*/ 48 w 57"/>
                <a:gd name="T5" fmla="*/ 42 h 83"/>
                <a:gd name="T6" fmla="*/ 50 w 57"/>
                <a:gd name="T7" fmla="*/ 48 h 83"/>
                <a:gd name="T8" fmla="*/ 52 w 57"/>
                <a:gd name="T9" fmla="*/ 53 h 83"/>
                <a:gd name="T10" fmla="*/ 55 w 57"/>
                <a:gd name="T11" fmla="*/ 57 h 83"/>
                <a:gd name="T12" fmla="*/ 57 w 57"/>
                <a:gd name="T13" fmla="*/ 61 h 83"/>
                <a:gd name="T14" fmla="*/ 57 w 57"/>
                <a:gd name="T15" fmla="*/ 63 h 83"/>
                <a:gd name="T16" fmla="*/ 55 w 57"/>
                <a:gd name="T17" fmla="*/ 64 h 83"/>
                <a:gd name="T18" fmla="*/ 54 w 57"/>
                <a:gd name="T19" fmla="*/ 66 h 83"/>
                <a:gd name="T20" fmla="*/ 52 w 57"/>
                <a:gd name="T21" fmla="*/ 70 h 83"/>
                <a:gd name="T22" fmla="*/ 48 w 57"/>
                <a:gd name="T23" fmla="*/ 72 h 83"/>
                <a:gd name="T24" fmla="*/ 46 w 57"/>
                <a:gd name="T25" fmla="*/ 72 h 83"/>
                <a:gd name="T26" fmla="*/ 44 w 57"/>
                <a:gd name="T27" fmla="*/ 72 h 83"/>
                <a:gd name="T28" fmla="*/ 41 w 57"/>
                <a:gd name="T29" fmla="*/ 72 h 83"/>
                <a:gd name="T30" fmla="*/ 39 w 57"/>
                <a:gd name="T31" fmla="*/ 74 h 83"/>
                <a:gd name="T32" fmla="*/ 37 w 57"/>
                <a:gd name="T33" fmla="*/ 74 h 83"/>
                <a:gd name="T34" fmla="*/ 37 w 57"/>
                <a:gd name="T35" fmla="*/ 74 h 83"/>
                <a:gd name="T36" fmla="*/ 35 w 57"/>
                <a:gd name="T37" fmla="*/ 74 h 83"/>
                <a:gd name="T38" fmla="*/ 33 w 57"/>
                <a:gd name="T39" fmla="*/ 74 h 83"/>
                <a:gd name="T40" fmla="*/ 31 w 57"/>
                <a:gd name="T41" fmla="*/ 76 h 83"/>
                <a:gd name="T42" fmla="*/ 28 w 57"/>
                <a:gd name="T43" fmla="*/ 76 h 83"/>
                <a:gd name="T44" fmla="*/ 26 w 57"/>
                <a:gd name="T45" fmla="*/ 77 h 83"/>
                <a:gd name="T46" fmla="*/ 22 w 57"/>
                <a:gd name="T47" fmla="*/ 79 h 83"/>
                <a:gd name="T48" fmla="*/ 18 w 57"/>
                <a:gd name="T49" fmla="*/ 81 h 83"/>
                <a:gd name="T50" fmla="*/ 13 w 57"/>
                <a:gd name="T51" fmla="*/ 81 h 83"/>
                <a:gd name="T52" fmla="*/ 9 w 57"/>
                <a:gd name="T53" fmla="*/ 83 h 83"/>
                <a:gd name="T54" fmla="*/ 6 w 57"/>
                <a:gd name="T55" fmla="*/ 81 h 83"/>
                <a:gd name="T56" fmla="*/ 4 w 57"/>
                <a:gd name="T57" fmla="*/ 79 h 83"/>
                <a:gd name="T58" fmla="*/ 4 w 57"/>
                <a:gd name="T59" fmla="*/ 76 h 83"/>
                <a:gd name="T60" fmla="*/ 4 w 57"/>
                <a:gd name="T61" fmla="*/ 70 h 83"/>
                <a:gd name="T62" fmla="*/ 6 w 57"/>
                <a:gd name="T63" fmla="*/ 66 h 83"/>
                <a:gd name="T64" fmla="*/ 6 w 57"/>
                <a:gd name="T65" fmla="*/ 61 h 83"/>
                <a:gd name="T66" fmla="*/ 6 w 57"/>
                <a:gd name="T67" fmla="*/ 53 h 83"/>
                <a:gd name="T68" fmla="*/ 6 w 57"/>
                <a:gd name="T69" fmla="*/ 46 h 83"/>
                <a:gd name="T70" fmla="*/ 7 w 57"/>
                <a:gd name="T71" fmla="*/ 39 h 83"/>
                <a:gd name="T72" fmla="*/ 9 w 57"/>
                <a:gd name="T73" fmla="*/ 33 h 83"/>
                <a:gd name="T74" fmla="*/ 13 w 57"/>
                <a:gd name="T75" fmla="*/ 31 h 83"/>
                <a:gd name="T76" fmla="*/ 18 w 57"/>
                <a:gd name="T77" fmla="*/ 31 h 83"/>
                <a:gd name="T78" fmla="*/ 20 w 57"/>
                <a:gd name="T79" fmla="*/ 31 h 83"/>
                <a:gd name="T80" fmla="*/ 24 w 57"/>
                <a:gd name="T81" fmla="*/ 31 h 83"/>
                <a:gd name="T82" fmla="*/ 26 w 57"/>
                <a:gd name="T83" fmla="*/ 31 h 83"/>
                <a:gd name="T84" fmla="*/ 26 w 57"/>
                <a:gd name="T85" fmla="*/ 29 h 83"/>
                <a:gd name="T86" fmla="*/ 24 w 57"/>
                <a:gd name="T87" fmla="*/ 26 h 83"/>
                <a:gd name="T88" fmla="*/ 20 w 57"/>
                <a:gd name="T89" fmla="*/ 22 h 83"/>
                <a:gd name="T90" fmla="*/ 17 w 57"/>
                <a:gd name="T91" fmla="*/ 18 h 83"/>
                <a:gd name="T92" fmla="*/ 11 w 57"/>
                <a:gd name="T93" fmla="*/ 16 h 83"/>
                <a:gd name="T94" fmla="*/ 6 w 57"/>
                <a:gd name="T95" fmla="*/ 15 h 83"/>
                <a:gd name="T96" fmla="*/ 2 w 57"/>
                <a:gd name="T97" fmla="*/ 11 h 83"/>
                <a:gd name="T98" fmla="*/ 0 w 57"/>
                <a:gd name="T99" fmla="*/ 9 h 83"/>
                <a:gd name="T100" fmla="*/ 0 w 57"/>
                <a:gd name="T101" fmla="*/ 5 h 83"/>
                <a:gd name="T102" fmla="*/ 2 w 57"/>
                <a:gd name="T103" fmla="*/ 2 h 83"/>
                <a:gd name="T104" fmla="*/ 4 w 57"/>
                <a:gd name="T105" fmla="*/ 0 h 83"/>
                <a:gd name="T106" fmla="*/ 7 w 57"/>
                <a:gd name="T107" fmla="*/ 0 h 83"/>
                <a:gd name="T108" fmla="*/ 17 w 57"/>
                <a:gd name="T109" fmla="*/ 2 h 83"/>
                <a:gd name="T110" fmla="*/ 20 w 57"/>
                <a:gd name="T111" fmla="*/ 5 h 83"/>
                <a:gd name="T112" fmla="*/ 24 w 57"/>
                <a:gd name="T113" fmla="*/ 7 h 83"/>
                <a:gd name="T114" fmla="*/ 30 w 57"/>
                <a:gd name="T115" fmla="*/ 13 h 83"/>
                <a:gd name="T116" fmla="*/ 35 w 57"/>
                <a:gd name="T117" fmla="*/ 18 h 83"/>
                <a:gd name="T118" fmla="*/ 41 w 57"/>
                <a:gd name="T119" fmla="*/ 22 h 83"/>
                <a:gd name="T120" fmla="*/ 44 w 57"/>
                <a:gd name="T121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" h="83">
                  <a:moveTo>
                    <a:pt x="44" y="28"/>
                  </a:moveTo>
                  <a:lnTo>
                    <a:pt x="46" y="35"/>
                  </a:lnTo>
                  <a:lnTo>
                    <a:pt x="48" y="42"/>
                  </a:lnTo>
                  <a:lnTo>
                    <a:pt x="50" y="48"/>
                  </a:lnTo>
                  <a:lnTo>
                    <a:pt x="52" y="53"/>
                  </a:lnTo>
                  <a:lnTo>
                    <a:pt x="55" y="57"/>
                  </a:lnTo>
                  <a:lnTo>
                    <a:pt x="57" y="61"/>
                  </a:lnTo>
                  <a:lnTo>
                    <a:pt x="57" y="63"/>
                  </a:lnTo>
                  <a:lnTo>
                    <a:pt x="55" y="64"/>
                  </a:lnTo>
                  <a:lnTo>
                    <a:pt x="54" y="66"/>
                  </a:lnTo>
                  <a:lnTo>
                    <a:pt x="52" y="70"/>
                  </a:lnTo>
                  <a:lnTo>
                    <a:pt x="48" y="72"/>
                  </a:lnTo>
                  <a:lnTo>
                    <a:pt x="46" y="72"/>
                  </a:lnTo>
                  <a:lnTo>
                    <a:pt x="44" y="72"/>
                  </a:lnTo>
                  <a:lnTo>
                    <a:pt x="41" y="72"/>
                  </a:lnTo>
                  <a:lnTo>
                    <a:pt x="39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5" y="74"/>
                  </a:lnTo>
                  <a:lnTo>
                    <a:pt x="33" y="74"/>
                  </a:lnTo>
                  <a:lnTo>
                    <a:pt x="31" y="76"/>
                  </a:lnTo>
                  <a:lnTo>
                    <a:pt x="28" y="76"/>
                  </a:lnTo>
                  <a:lnTo>
                    <a:pt x="26" y="77"/>
                  </a:lnTo>
                  <a:lnTo>
                    <a:pt x="22" y="79"/>
                  </a:lnTo>
                  <a:lnTo>
                    <a:pt x="18" y="81"/>
                  </a:lnTo>
                  <a:lnTo>
                    <a:pt x="13" y="81"/>
                  </a:lnTo>
                  <a:lnTo>
                    <a:pt x="9" y="83"/>
                  </a:lnTo>
                  <a:lnTo>
                    <a:pt x="6" y="81"/>
                  </a:lnTo>
                  <a:lnTo>
                    <a:pt x="4" y="79"/>
                  </a:lnTo>
                  <a:lnTo>
                    <a:pt x="4" y="76"/>
                  </a:lnTo>
                  <a:lnTo>
                    <a:pt x="4" y="70"/>
                  </a:lnTo>
                  <a:lnTo>
                    <a:pt x="6" y="66"/>
                  </a:lnTo>
                  <a:lnTo>
                    <a:pt x="6" y="61"/>
                  </a:lnTo>
                  <a:lnTo>
                    <a:pt x="6" y="53"/>
                  </a:lnTo>
                  <a:lnTo>
                    <a:pt x="6" y="46"/>
                  </a:lnTo>
                  <a:lnTo>
                    <a:pt x="7" y="39"/>
                  </a:lnTo>
                  <a:lnTo>
                    <a:pt x="9" y="33"/>
                  </a:lnTo>
                  <a:lnTo>
                    <a:pt x="13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4" y="31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6"/>
                  </a:lnTo>
                  <a:lnTo>
                    <a:pt x="20" y="22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6" y="15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17" y="2"/>
                  </a:lnTo>
                  <a:lnTo>
                    <a:pt x="20" y="5"/>
                  </a:lnTo>
                  <a:lnTo>
                    <a:pt x="24" y="7"/>
                  </a:lnTo>
                  <a:lnTo>
                    <a:pt x="30" y="13"/>
                  </a:lnTo>
                  <a:lnTo>
                    <a:pt x="35" y="18"/>
                  </a:lnTo>
                  <a:lnTo>
                    <a:pt x="41" y="22"/>
                  </a:lnTo>
                  <a:lnTo>
                    <a:pt x="44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1" name="Freeform 95"/>
            <p:cNvSpPr>
              <a:spLocks/>
            </p:cNvSpPr>
            <p:nvPr/>
          </p:nvSpPr>
          <p:spPr bwMode="auto">
            <a:xfrm>
              <a:off x="2765" y="2865"/>
              <a:ext cx="76" cy="79"/>
            </a:xfrm>
            <a:custGeom>
              <a:avLst/>
              <a:gdLst>
                <a:gd name="T0" fmla="*/ 63 w 76"/>
                <a:gd name="T1" fmla="*/ 38 h 79"/>
                <a:gd name="T2" fmla="*/ 76 w 76"/>
                <a:gd name="T3" fmla="*/ 51 h 79"/>
                <a:gd name="T4" fmla="*/ 74 w 76"/>
                <a:gd name="T5" fmla="*/ 57 h 79"/>
                <a:gd name="T6" fmla="*/ 74 w 76"/>
                <a:gd name="T7" fmla="*/ 61 h 79"/>
                <a:gd name="T8" fmla="*/ 72 w 76"/>
                <a:gd name="T9" fmla="*/ 64 h 79"/>
                <a:gd name="T10" fmla="*/ 68 w 76"/>
                <a:gd name="T11" fmla="*/ 66 h 79"/>
                <a:gd name="T12" fmla="*/ 61 w 76"/>
                <a:gd name="T13" fmla="*/ 66 h 79"/>
                <a:gd name="T14" fmla="*/ 53 w 76"/>
                <a:gd name="T15" fmla="*/ 66 h 79"/>
                <a:gd name="T16" fmla="*/ 42 w 76"/>
                <a:gd name="T17" fmla="*/ 68 h 79"/>
                <a:gd name="T18" fmla="*/ 37 w 76"/>
                <a:gd name="T19" fmla="*/ 72 h 79"/>
                <a:gd name="T20" fmla="*/ 31 w 76"/>
                <a:gd name="T21" fmla="*/ 66 h 79"/>
                <a:gd name="T22" fmla="*/ 20 w 76"/>
                <a:gd name="T23" fmla="*/ 68 h 79"/>
                <a:gd name="T24" fmla="*/ 20 w 76"/>
                <a:gd name="T25" fmla="*/ 75 h 79"/>
                <a:gd name="T26" fmla="*/ 18 w 76"/>
                <a:gd name="T27" fmla="*/ 75 h 79"/>
                <a:gd name="T28" fmla="*/ 16 w 76"/>
                <a:gd name="T29" fmla="*/ 79 h 79"/>
                <a:gd name="T30" fmla="*/ 13 w 76"/>
                <a:gd name="T31" fmla="*/ 77 h 79"/>
                <a:gd name="T32" fmla="*/ 7 w 76"/>
                <a:gd name="T33" fmla="*/ 73 h 79"/>
                <a:gd name="T34" fmla="*/ 2 w 76"/>
                <a:gd name="T35" fmla="*/ 62 h 79"/>
                <a:gd name="T36" fmla="*/ 0 w 76"/>
                <a:gd name="T37" fmla="*/ 46 h 79"/>
                <a:gd name="T38" fmla="*/ 4 w 76"/>
                <a:gd name="T39" fmla="*/ 27 h 79"/>
                <a:gd name="T40" fmla="*/ 11 w 76"/>
                <a:gd name="T41" fmla="*/ 9 h 79"/>
                <a:gd name="T42" fmla="*/ 18 w 76"/>
                <a:gd name="T43" fmla="*/ 1 h 79"/>
                <a:gd name="T44" fmla="*/ 20 w 76"/>
                <a:gd name="T45" fmla="*/ 9 h 79"/>
                <a:gd name="T46" fmla="*/ 24 w 76"/>
                <a:gd name="T47" fmla="*/ 16 h 79"/>
                <a:gd name="T48" fmla="*/ 29 w 76"/>
                <a:gd name="T49" fmla="*/ 25 h 79"/>
                <a:gd name="T50" fmla="*/ 35 w 76"/>
                <a:gd name="T51" fmla="*/ 33 h 79"/>
                <a:gd name="T52" fmla="*/ 37 w 76"/>
                <a:gd name="T53" fmla="*/ 38 h 79"/>
                <a:gd name="T54" fmla="*/ 39 w 76"/>
                <a:gd name="T55" fmla="*/ 37 h 79"/>
                <a:gd name="T56" fmla="*/ 44 w 76"/>
                <a:gd name="T57" fmla="*/ 22 h 79"/>
                <a:gd name="T58" fmla="*/ 42 w 76"/>
                <a:gd name="T59" fmla="*/ 20 h 79"/>
                <a:gd name="T60" fmla="*/ 37 w 76"/>
                <a:gd name="T61" fmla="*/ 13 h 79"/>
                <a:gd name="T62" fmla="*/ 40 w 76"/>
                <a:gd name="T63" fmla="*/ 5 h 79"/>
                <a:gd name="T64" fmla="*/ 46 w 76"/>
                <a:gd name="T65" fmla="*/ 0 h 79"/>
                <a:gd name="T66" fmla="*/ 50 w 76"/>
                <a:gd name="T6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79">
                  <a:moveTo>
                    <a:pt x="55" y="16"/>
                  </a:moveTo>
                  <a:lnTo>
                    <a:pt x="63" y="38"/>
                  </a:lnTo>
                  <a:lnTo>
                    <a:pt x="72" y="46"/>
                  </a:lnTo>
                  <a:lnTo>
                    <a:pt x="76" y="51"/>
                  </a:lnTo>
                  <a:lnTo>
                    <a:pt x="76" y="55"/>
                  </a:lnTo>
                  <a:lnTo>
                    <a:pt x="74" y="57"/>
                  </a:lnTo>
                  <a:lnTo>
                    <a:pt x="74" y="59"/>
                  </a:lnTo>
                  <a:lnTo>
                    <a:pt x="74" y="61"/>
                  </a:lnTo>
                  <a:lnTo>
                    <a:pt x="72" y="62"/>
                  </a:lnTo>
                  <a:lnTo>
                    <a:pt x="72" y="64"/>
                  </a:lnTo>
                  <a:lnTo>
                    <a:pt x="70" y="64"/>
                  </a:lnTo>
                  <a:lnTo>
                    <a:pt x="68" y="66"/>
                  </a:lnTo>
                  <a:lnTo>
                    <a:pt x="64" y="66"/>
                  </a:lnTo>
                  <a:lnTo>
                    <a:pt x="61" y="66"/>
                  </a:lnTo>
                  <a:lnTo>
                    <a:pt x="57" y="66"/>
                  </a:lnTo>
                  <a:lnTo>
                    <a:pt x="53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9" y="70"/>
                  </a:lnTo>
                  <a:lnTo>
                    <a:pt x="37" y="72"/>
                  </a:lnTo>
                  <a:lnTo>
                    <a:pt x="33" y="68"/>
                  </a:lnTo>
                  <a:lnTo>
                    <a:pt x="31" y="66"/>
                  </a:lnTo>
                  <a:lnTo>
                    <a:pt x="26" y="66"/>
                  </a:lnTo>
                  <a:lnTo>
                    <a:pt x="20" y="68"/>
                  </a:lnTo>
                  <a:lnTo>
                    <a:pt x="20" y="72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8" y="75"/>
                  </a:lnTo>
                  <a:lnTo>
                    <a:pt x="16" y="77"/>
                  </a:lnTo>
                  <a:lnTo>
                    <a:pt x="16" y="79"/>
                  </a:lnTo>
                  <a:lnTo>
                    <a:pt x="15" y="79"/>
                  </a:lnTo>
                  <a:lnTo>
                    <a:pt x="13" y="77"/>
                  </a:lnTo>
                  <a:lnTo>
                    <a:pt x="11" y="75"/>
                  </a:lnTo>
                  <a:lnTo>
                    <a:pt x="7" y="73"/>
                  </a:lnTo>
                  <a:lnTo>
                    <a:pt x="5" y="68"/>
                  </a:lnTo>
                  <a:lnTo>
                    <a:pt x="2" y="62"/>
                  </a:lnTo>
                  <a:lnTo>
                    <a:pt x="0" y="55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4" y="27"/>
                  </a:lnTo>
                  <a:lnTo>
                    <a:pt x="9" y="20"/>
                  </a:lnTo>
                  <a:lnTo>
                    <a:pt x="11" y="9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18" y="5"/>
                  </a:lnTo>
                  <a:lnTo>
                    <a:pt x="20" y="9"/>
                  </a:lnTo>
                  <a:lnTo>
                    <a:pt x="22" y="13"/>
                  </a:lnTo>
                  <a:lnTo>
                    <a:pt x="24" y="16"/>
                  </a:lnTo>
                  <a:lnTo>
                    <a:pt x="26" y="20"/>
                  </a:lnTo>
                  <a:lnTo>
                    <a:pt x="29" y="25"/>
                  </a:lnTo>
                  <a:lnTo>
                    <a:pt x="35" y="29"/>
                  </a:lnTo>
                  <a:lnTo>
                    <a:pt x="35" y="33"/>
                  </a:lnTo>
                  <a:lnTo>
                    <a:pt x="35" y="35"/>
                  </a:lnTo>
                  <a:lnTo>
                    <a:pt x="37" y="38"/>
                  </a:lnTo>
                  <a:lnTo>
                    <a:pt x="37" y="38"/>
                  </a:lnTo>
                  <a:lnTo>
                    <a:pt x="39" y="37"/>
                  </a:lnTo>
                  <a:lnTo>
                    <a:pt x="42" y="31"/>
                  </a:lnTo>
                  <a:lnTo>
                    <a:pt x="44" y="22"/>
                  </a:lnTo>
                  <a:lnTo>
                    <a:pt x="44" y="20"/>
                  </a:lnTo>
                  <a:lnTo>
                    <a:pt x="42" y="20"/>
                  </a:lnTo>
                  <a:lnTo>
                    <a:pt x="39" y="16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40" y="5"/>
                  </a:lnTo>
                  <a:lnTo>
                    <a:pt x="42" y="1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5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2" name="Freeform 96"/>
            <p:cNvSpPr>
              <a:spLocks/>
            </p:cNvSpPr>
            <p:nvPr/>
          </p:nvSpPr>
          <p:spPr bwMode="auto">
            <a:xfrm>
              <a:off x="2562" y="2824"/>
              <a:ext cx="98" cy="135"/>
            </a:xfrm>
            <a:custGeom>
              <a:avLst/>
              <a:gdLst>
                <a:gd name="T0" fmla="*/ 61 w 98"/>
                <a:gd name="T1" fmla="*/ 50 h 135"/>
                <a:gd name="T2" fmla="*/ 62 w 98"/>
                <a:gd name="T3" fmla="*/ 57 h 135"/>
                <a:gd name="T4" fmla="*/ 68 w 98"/>
                <a:gd name="T5" fmla="*/ 59 h 135"/>
                <a:gd name="T6" fmla="*/ 75 w 98"/>
                <a:gd name="T7" fmla="*/ 55 h 135"/>
                <a:gd name="T8" fmla="*/ 75 w 98"/>
                <a:gd name="T9" fmla="*/ 65 h 135"/>
                <a:gd name="T10" fmla="*/ 74 w 98"/>
                <a:gd name="T11" fmla="*/ 78 h 135"/>
                <a:gd name="T12" fmla="*/ 74 w 98"/>
                <a:gd name="T13" fmla="*/ 87 h 135"/>
                <a:gd name="T14" fmla="*/ 77 w 98"/>
                <a:gd name="T15" fmla="*/ 90 h 135"/>
                <a:gd name="T16" fmla="*/ 81 w 98"/>
                <a:gd name="T17" fmla="*/ 98 h 135"/>
                <a:gd name="T18" fmla="*/ 83 w 98"/>
                <a:gd name="T19" fmla="*/ 107 h 135"/>
                <a:gd name="T20" fmla="*/ 87 w 98"/>
                <a:gd name="T21" fmla="*/ 116 h 135"/>
                <a:gd name="T22" fmla="*/ 92 w 98"/>
                <a:gd name="T23" fmla="*/ 126 h 135"/>
                <a:gd name="T24" fmla="*/ 98 w 98"/>
                <a:gd name="T25" fmla="*/ 133 h 135"/>
                <a:gd name="T26" fmla="*/ 81 w 98"/>
                <a:gd name="T27" fmla="*/ 135 h 135"/>
                <a:gd name="T28" fmla="*/ 62 w 98"/>
                <a:gd name="T29" fmla="*/ 116 h 135"/>
                <a:gd name="T30" fmla="*/ 46 w 98"/>
                <a:gd name="T31" fmla="*/ 105 h 135"/>
                <a:gd name="T32" fmla="*/ 37 w 98"/>
                <a:gd name="T33" fmla="*/ 100 h 135"/>
                <a:gd name="T34" fmla="*/ 35 w 98"/>
                <a:gd name="T35" fmla="*/ 96 h 135"/>
                <a:gd name="T36" fmla="*/ 31 w 98"/>
                <a:gd name="T37" fmla="*/ 92 h 135"/>
                <a:gd name="T38" fmla="*/ 27 w 98"/>
                <a:gd name="T39" fmla="*/ 89 h 135"/>
                <a:gd name="T40" fmla="*/ 26 w 98"/>
                <a:gd name="T41" fmla="*/ 85 h 135"/>
                <a:gd name="T42" fmla="*/ 24 w 98"/>
                <a:gd name="T43" fmla="*/ 81 h 135"/>
                <a:gd name="T44" fmla="*/ 24 w 98"/>
                <a:gd name="T45" fmla="*/ 76 h 135"/>
                <a:gd name="T46" fmla="*/ 26 w 98"/>
                <a:gd name="T47" fmla="*/ 68 h 135"/>
                <a:gd name="T48" fmla="*/ 31 w 98"/>
                <a:gd name="T49" fmla="*/ 55 h 135"/>
                <a:gd name="T50" fmla="*/ 16 w 98"/>
                <a:gd name="T51" fmla="*/ 41 h 135"/>
                <a:gd name="T52" fmla="*/ 14 w 98"/>
                <a:gd name="T53" fmla="*/ 54 h 135"/>
                <a:gd name="T54" fmla="*/ 9 w 98"/>
                <a:gd name="T55" fmla="*/ 61 h 135"/>
                <a:gd name="T56" fmla="*/ 3 w 98"/>
                <a:gd name="T57" fmla="*/ 59 h 135"/>
                <a:gd name="T58" fmla="*/ 2 w 98"/>
                <a:gd name="T59" fmla="*/ 55 h 135"/>
                <a:gd name="T60" fmla="*/ 3 w 98"/>
                <a:gd name="T61" fmla="*/ 52 h 135"/>
                <a:gd name="T62" fmla="*/ 3 w 98"/>
                <a:gd name="T63" fmla="*/ 44 h 135"/>
                <a:gd name="T64" fmla="*/ 3 w 98"/>
                <a:gd name="T65" fmla="*/ 39 h 135"/>
                <a:gd name="T66" fmla="*/ 2 w 98"/>
                <a:gd name="T67" fmla="*/ 30 h 135"/>
                <a:gd name="T68" fmla="*/ 0 w 98"/>
                <a:gd name="T69" fmla="*/ 20 h 135"/>
                <a:gd name="T70" fmla="*/ 3 w 98"/>
                <a:gd name="T71" fmla="*/ 17 h 135"/>
                <a:gd name="T72" fmla="*/ 20 w 98"/>
                <a:gd name="T73" fmla="*/ 22 h 135"/>
                <a:gd name="T74" fmla="*/ 46 w 98"/>
                <a:gd name="T75" fmla="*/ 30 h 135"/>
                <a:gd name="T76" fmla="*/ 38 w 98"/>
                <a:gd name="T77" fmla="*/ 17 h 135"/>
                <a:gd name="T78" fmla="*/ 38 w 98"/>
                <a:gd name="T79" fmla="*/ 7 h 135"/>
                <a:gd name="T80" fmla="*/ 42 w 98"/>
                <a:gd name="T81" fmla="*/ 6 h 135"/>
                <a:gd name="T82" fmla="*/ 46 w 98"/>
                <a:gd name="T83" fmla="*/ 4 h 135"/>
                <a:gd name="T84" fmla="*/ 50 w 98"/>
                <a:gd name="T85" fmla="*/ 0 h 135"/>
                <a:gd name="T86" fmla="*/ 53 w 98"/>
                <a:gd name="T87" fmla="*/ 0 h 135"/>
                <a:gd name="T88" fmla="*/ 57 w 98"/>
                <a:gd name="T89" fmla="*/ 6 h 135"/>
                <a:gd name="T90" fmla="*/ 59 w 98"/>
                <a:gd name="T91" fmla="*/ 11 h 135"/>
                <a:gd name="T92" fmla="*/ 61 w 98"/>
                <a:gd name="T93" fmla="*/ 17 h 135"/>
                <a:gd name="T94" fmla="*/ 61 w 98"/>
                <a:gd name="T95" fmla="*/ 30 h 135"/>
                <a:gd name="T96" fmla="*/ 59 w 98"/>
                <a:gd name="T97" fmla="*/ 4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35">
                  <a:moveTo>
                    <a:pt x="59" y="44"/>
                  </a:moveTo>
                  <a:lnTo>
                    <a:pt x="61" y="50"/>
                  </a:lnTo>
                  <a:lnTo>
                    <a:pt x="61" y="55"/>
                  </a:lnTo>
                  <a:lnTo>
                    <a:pt x="62" y="57"/>
                  </a:lnTo>
                  <a:lnTo>
                    <a:pt x="64" y="59"/>
                  </a:lnTo>
                  <a:lnTo>
                    <a:pt x="68" y="59"/>
                  </a:lnTo>
                  <a:lnTo>
                    <a:pt x="74" y="54"/>
                  </a:lnTo>
                  <a:lnTo>
                    <a:pt x="75" y="55"/>
                  </a:lnTo>
                  <a:lnTo>
                    <a:pt x="77" y="55"/>
                  </a:lnTo>
                  <a:lnTo>
                    <a:pt x="75" y="65"/>
                  </a:lnTo>
                  <a:lnTo>
                    <a:pt x="75" y="72"/>
                  </a:lnTo>
                  <a:lnTo>
                    <a:pt x="74" y="78"/>
                  </a:lnTo>
                  <a:lnTo>
                    <a:pt x="74" y="83"/>
                  </a:lnTo>
                  <a:lnTo>
                    <a:pt x="74" y="87"/>
                  </a:lnTo>
                  <a:lnTo>
                    <a:pt x="74" y="89"/>
                  </a:lnTo>
                  <a:lnTo>
                    <a:pt x="77" y="90"/>
                  </a:lnTo>
                  <a:lnTo>
                    <a:pt x="79" y="92"/>
                  </a:lnTo>
                  <a:lnTo>
                    <a:pt x="81" y="98"/>
                  </a:lnTo>
                  <a:lnTo>
                    <a:pt x="81" y="102"/>
                  </a:lnTo>
                  <a:lnTo>
                    <a:pt x="83" y="107"/>
                  </a:lnTo>
                  <a:lnTo>
                    <a:pt x="85" y="111"/>
                  </a:lnTo>
                  <a:lnTo>
                    <a:pt x="87" y="116"/>
                  </a:lnTo>
                  <a:lnTo>
                    <a:pt x="88" y="122"/>
                  </a:lnTo>
                  <a:lnTo>
                    <a:pt x="92" y="126"/>
                  </a:lnTo>
                  <a:lnTo>
                    <a:pt x="96" y="131"/>
                  </a:lnTo>
                  <a:lnTo>
                    <a:pt x="98" y="133"/>
                  </a:lnTo>
                  <a:lnTo>
                    <a:pt x="96" y="133"/>
                  </a:lnTo>
                  <a:lnTo>
                    <a:pt x="81" y="135"/>
                  </a:lnTo>
                  <a:lnTo>
                    <a:pt x="72" y="126"/>
                  </a:lnTo>
                  <a:lnTo>
                    <a:pt x="62" y="116"/>
                  </a:lnTo>
                  <a:lnTo>
                    <a:pt x="53" y="109"/>
                  </a:lnTo>
                  <a:lnTo>
                    <a:pt x="46" y="105"/>
                  </a:lnTo>
                  <a:lnTo>
                    <a:pt x="40" y="102"/>
                  </a:lnTo>
                  <a:lnTo>
                    <a:pt x="37" y="100"/>
                  </a:lnTo>
                  <a:lnTo>
                    <a:pt x="35" y="98"/>
                  </a:lnTo>
                  <a:lnTo>
                    <a:pt x="35" y="96"/>
                  </a:lnTo>
                  <a:lnTo>
                    <a:pt x="33" y="94"/>
                  </a:lnTo>
                  <a:lnTo>
                    <a:pt x="31" y="92"/>
                  </a:lnTo>
                  <a:lnTo>
                    <a:pt x="31" y="90"/>
                  </a:lnTo>
                  <a:lnTo>
                    <a:pt x="27" y="89"/>
                  </a:lnTo>
                  <a:lnTo>
                    <a:pt x="26" y="87"/>
                  </a:lnTo>
                  <a:lnTo>
                    <a:pt x="26" y="85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4" y="79"/>
                  </a:lnTo>
                  <a:lnTo>
                    <a:pt x="24" y="76"/>
                  </a:lnTo>
                  <a:lnTo>
                    <a:pt x="24" y="72"/>
                  </a:lnTo>
                  <a:lnTo>
                    <a:pt x="26" y="68"/>
                  </a:lnTo>
                  <a:lnTo>
                    <a:pt x="29" y="63"/>
                  </a:lnTo>
                  <a:lnTo>
                    <a:pt x="31" y="55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6" y="48"/>
                  </a:lnTo>
                  <a:lnTo>
                    <a:pt x="14" y="54"/>
                  </a:lnTo>
                  <a:lnTo>
                    <a:pt x="13" y="59"/>
                  </a:lnTo>
                  <a:lnTo>
                    <a:pt x="9" y="61"/>
                  </a:lnTo>
                  <a:lnTo>
                    <a:pt x="5" y="61"/>
                  </a:lnTo>
                  <a:lnTo>
                    <a:pt x="3" y="59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2" y="54"/>
                  </a:lnTo>
                  <a:lnTo>
                    <a:pt x="3" y="52"/>
                  </a:lnTo>
                  <a:lnTo>
                    <a:pt x="3" y="48"/>
                  </a:lnTo>
                  <a:lnTo>
                    <a:pt x="3" y="44"/>
                  </a:lnTo>
                  <a:lnTo>
                    <a:pt x="3" y="42"/>
                  </a:lnTo>
                  <a:lnTo>
                    <a:pt x="3" y="39"/>
                  </a:lnTo>
                  <a:lnTo>
                    <a:pt x="3" y="33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3" y="17"/>
                  </a:lnTo>
                  <a:lnTo>
                    <a:pt x="9" y="17"/>
                  </a:lnTo>
                  <a:lnTo>
                    <a:pt x="20" y="22"/>
                  </a:lnTo>
                  <a:lnTo>
                    <a:pt x="44" y="44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38" y="17"/>
                  </a:lnTo>
                  <a:lnTo>
                    <a:pt x="37" y="11"/>
                  </a:lnTo>
                  <a:lnTo>
                    <a:pt x="38" y="7"/>
                  </a:lnTo>
                  <a:lnTo>
                    <a:pt x="40" y="7"/>
                  </a:lnTo>
                  <a:lnTo>
                    <a:pt x="42" y="6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8" y="2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2"/>
                  </a:lnTo>
                  <a:lnTo>
                    <a:pt x="57" y="6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61" y="13"/>
                  </a:lnTo>
                  <a:lnTo>
                    <a:pt x="61" y="17"/>
                  </a:lnTo>
                  <a:lnTo>
                    <a:pt x="61" y="22"/>
                  </a:lnTo>
                  <a:lnTo>
                    <a:pt x="61" y="30"/>
                  </a:lnTo>
                  <a:lnTo>
                    <a:pt x="59" y="37"/>
                  </a:lnTo>
                  <a:lnTo>
                    <a:pt x="59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3" name="Freeform 97"/>
            <p:cNvSpPr>
              <a:spLocks/>
            </p:cNvSpPr>
            <p:nvPr/>
          </p:nvSpPr>
          <p:spPr bwMode="auto">
            <a:xfrm>
              <a:off x="2685" y="3291"/>
              <a:ext cx="45" cy="69"/>
            </a:xfrm>
            <a:custGeom>
              <a:avLst/>
              <a:gdLst>
                <a:gd name="T0" fmla="*/ 24 w 45"/>
                <a:gd name="T1" fmla="*/ 6 h 69"/>
                <a:gd name="T2" fmla="*/ 28 w 45"/>
                <a:gd name="T3" fmla="*/ 6 h 69"/>
                <a:gd name="T4" fmla="*/ 32 w 45"/>
                <a:gd name="T5" fmla="*/ 6 h 69"/>
                <a:gd name="T6" fmla="*/ 36 w 45"/>
                <a:gd name="T7" fmla="*/ 6 h 69"/>
                <a:gd name="T8" fmla="*/ 39 w 45"/>
                <a:gd name="T9" fmla="*/ 6 h 69"/>
                <a:gd name="T10" fmla="*/ 41 w 45"/>
                <a:gd name="T11" fmla="*/ 8 h 69"/>
                <a:gd name="T12" fmla="*/ 43 w 45"/>
                <a:gd name="T13" fmla="*/ 11 h 69"/>
                <a:gd name="T14" fmla="*/ 45 w 45"/>
                <a:gd name="T15" fmla="*/ 17 h 69"/>
                <a:gd name="T16" fmla="*/ 43 w 45"/>
                <a:gd name="T17" fmla="*/ 24 h 69"/>
                <a:gd name="T18" fmla="*/ 39 w 45"/>
                <a:gd name="T19" fmla="*/ 32 h 69"/>
                <a:gd name="T20" fmla="*/ 37 w 45"/>
                <a:gd name="T21" fmla="*/ 39 h 69"/>
                <a:gd name="T22" fmla="*/ 34 w 45"/>
                <a:gd name="T23" fmla="*/ 43 h 69"/>
                <a:gd name="T24" fmla="*/ 30 w 45"/>
                <a:gd name="T25" fmla="*/ 46 h 69"/>
                <a:gd name="T26" fmla="*/ 30 w 45"/>
                <a:gd name="T27" fmla="*/ 48 h 69"/>
                <a:gd name="T28" fmla="*/ 30 w 45"/>
                <a:gd name="T29" fmla="*/ 52 h 69"/>
                <a:gd name="T30" fmla="*/ 28 w 45"/>
                <a:gd name="T31" fmla="*/ 57 h 69"/>
                <a:gd name="T32" fmla="*/ 28 w 45"/>
                <a:gd name="T33" fmla="*/ 63 h 69"/>
                <a:gd name="T34" fmla="*/ 28 w 45"/>
                <a:gd name="T35" fmla="*/ 67 h 69"/>
                <a:gd name="T36" fmla="*/ 26 w 45"/>
                <a:gd name="T37" fmla="*/ 69 h 69"/>
                <a:gd name="T38" fmla="*/ 24 w 45"/>
                <a:gd name="T39" fmla="*/ 69 h 69"/>
                <a:gd name="T40" fmla="*/ 23 w 45"/>
                <a:gd name="T41" fmla="*/ 63 h 69"/>
                <a:gd name="T42" fmla="*/ 13 w 45"/>
                <a:gd name="T43" fmla="*/ 45 h 69"/>
                <a:gd name="T44" fmla="*/ 6 w 45"/>
                <a:gd name="T45" fmla="*/ 37 h 69"/>
                <a:gd name="T46" fmla="*/ 2 w 45"/>
                <a:gd name="T47" fmla="*/ 35 h 69"/>
                <a:gd name="T48" fmla="*/ 0 w 45"/>
                <a:gd name="T49" fmla="*/ 33 h 69"/>
                <a:gd name="T50" fmla="*/ 0 w 45"/>
                <a:gd name="T51" fmla="*/ 28 h 69"/>
                <a:gd name="T52" fmla="*/ 0 w 45"/>
                <a:gd name="T53" fmla="*/ 22 h 69"/>
                <a:gd name="T54" fmla="*/ 2 w 45"/>
                <a:gd name="T55" fmla="*/ 15 h 69"/>
                <a:gd name="T56" fmla="*/ 4 w 45"/>
                <a:gd name="T57" fmla="*/ 9 h 69"/>
                <a:gd name="T58" fmla="*/ 6 w 45"/>
                <a:gd name="T59" fmla="*/ 4 h 69"/>
                <a:gd name="T60" fmla="*/ 8 w 45"/>
                <a:gd name="T61" fmla="*/ 0 h 69"/>
                <a:gd name="T62" fmla="*/ 10 w 45"/>
                <a:gd name="T63" fmla="*/ 0 h 69"/>
                <a:gd name="T64" fmla="*/ 13 w 45"/>
                <a:gd name="T65" fmla="*/ 0 h 69"/>
                <a:gd name="T66" fmla="*/ 17 w 45"/>
                <a:gd name="T67" fmla="*/ 2 h 69"/>
                <a:gd name="T68" fmla="*/ 21 w 45"/>
                <a:gd name="T69" fmla="*/ 4 h 69"/>
                <a:gd name="T70" fmla="*/ 24 w 45"/>
                <a:gd name="T71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69">
                  <a:moveTo>
                    <a:pt x="24" y="6"/>
                  </a:moveTo>
                  <a:lnTo>
                    <a:pt x="28" y="6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39" y="6"/>
                  </a:lnTo>
                  <a:lnTo>
                    <a:pt x="41" y="8"/>
                  </a:lnTo>
                  <a:lnTo>
                    <a:pt x="43" y="11"/>
                  </a:lnTo>
                  <a:lnTo>
                    <a:pt x="45" y="17"/>
                  </a:lnTo>
                  <a:lnTo>
                    <a:pt x="43" y="24"/>
                  </a:lnTo>
                  <a:lnTo>
                    <a:pt x="39" y="32"/>
                  </a:lnTo>
                  <a:lnTo>
                    <a:pt x="37" y="39"/>
                  </a:lnTo>
                  <a:lnTo>
                    <a:pt x="34" y="43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2"/>
                  </a:lnTo>
                  <a:lnTo>
                    <a:pt x="28" y="57"/>
                  </a:lnTo>
                  <a:lnTo>
                    <a:pt x="28" y="63"/>
                  </a:lnTo>
                  <a:lnTo>
                    <a:pt x="28" y="67"/>
                  </a:lnTo>
                  <a:lnTo>
                    <a:pt x="26" y="69"/>
                  </a:lnTo>
                  <a:lnTo>
                    <a:pt x="24" y="69"/>
                  </a:lnTo>
                  <a:lnTo>
                    <a:pt x="23" y="63"/>
                  </a:lnTo>
                  <a:lnTo>
                    <a:pt x="13" y="45"/>
                  </a:lnTo>
                  <a:lnTo>
                    <a:pt x="6" y="37"/>
                  </a:lnTo>
                  <a:lnTo>
                    <a:pt x="2" y="35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2" y="15"/>
                  </a:lnTo>
                  <a:lnTo>
                    <a:pt x="4" y="9"/>
                  </a:lnTo>
                  <a:lnTo>
                    <a:pt x="6" y="4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21" y="4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4" name="Freeform 98"/>
            <p:cNvSpPr>
              <a:spLocks/>
            </p:cNvSpPr>
            <p:nvPr/>
          </p:nvSpPr>
          <p:spPr bwMode="auto">
            <a:xfrm>
              <a:off x="2632" y="2998"/>
              <a:ext cx="50" cy="46"/>
            </a:xfrm>
            <a:custGeom>
              <a:avLst/>
              <a:gdLst>
                <a:gd name="T0" fmla="*/ 50 w 50"/>
                <a:gd name="T1" fmla="*/ 16 h 46"/>
                <a:gd name="T2" fmla="*/ 50 w 50"/>
                <a:gd name="T3" fmla="*/ 25 h 46"/>
                <a:gd name="T4" fmla="*/ 46 w 50"/>
                <a:gd name="T5" fmla="*/ 37 h 46"/>
                <a:gd name="T6" fmla="*/ 33 w 50"/>
                <a:gd name="T7" fmla="*/ 46 h 46"/>
                <a:gd name="T8" fmla="*/ 29 w 50"/>
                <a:gd name="T9" fmla="*/ 37 h 46"/>
                <a:gd name="T10" fmla="*/ 26 w 50"/>
                <a:gd name="T11" fmla="*/ 33 h 46"/>
                <a:gd name="T12" fmla="*/ 22 w 50"/>
                <a:gd name="T13" fmla="*/ 31 h 46"/>
                <a:gd name="T14" fmla="*/ 18 w 50"/>
                <a:gd name="T15" fmla="*/ 29 h 46"/>
                <a:gd name="T16" fmla="*/ 18 w 50"/>
                <a:gd name="T17" fmla="*/ 29 h 46"/>
                <a:gd name="T18" fmla="*/ 17 w 50"/>
                <a:gd name="T19" fmla="*/ 27 h 46"/>
                <a:gd name="T20" fmla="*/ 15 w 50"/>
                <a:gd name="T21" fmla="*/ 25 h 46"/>
                <a:gd name="T22" fmla="*/ 13 w 50"/>
                <a:gd name="T23" fmla="*/ 25 h 46"/>
                <a:gd name="T24" fmla="*/ 11 w 50"/>
                <a:gd name="T25" fmla="*/ 24 h 46"/>
                <a:gd name="T26" fmla="*/ 9 w 50"/>
                <a:gd name="T27" fmla="*/ 24 h 46"/>
                <a:gd name="T28" fmla="*/ 7 w 50"/>
                <a:gd name="T29" fmla="*/ 25 h 46"/>
                <a:gd name="T30" fmla="*/ 5 w 50"/>
                <a:gd name="T31" fmla="*/ 25 h 46"/>
                <a:gd name="T32" fmla="*/ 5 w 50"/>
                <a:gd name="T33" fmla="*/ 25 h 46"/>
                <a:gd name="T34" fmla="*/ 4 w 50"/>
                <a:gd name="T35" fmla="*/ 24 h 46"/>
                <a:gd name="T36" fmla="*/ 2 w 50"/>
                <a:gd name="T37" fmla="*/ 22 h 46"/>
                <a:gd name="T38" fmla="*/ 2 w 50"/>
                <a:gd name="T39" fmla="*/ 20 h 46"/>
                <a:gd name="T40" fmla="*/ 0 w 50"/>
                <a:gd name="T41" fmla="*/ 18 h 46"/>
                <a:gd name="T42" fmla="*/ 0 w 50"/>
                <a:gd name="T43" fmla="*/ 14 h 46"/>
                <a:gd name="T44" fmla="*/ 0 w 50"/>
                <a:gd name="T45" fmla="*/ 13 h 46"/>
                <a:gd name="T46" fmla="*/ 0 w 50"/>
                <a:gd name="T47" fmla="*/ 13 h 46"/>
                <a:gd name="T48" fmla="*/ 0 w 50"/>
                <a:gd name="T49" fmla="*/ 11 h 46"/>
                <a:gd name="T50" fmla="*/ 2 w 50"/>
                <a:gd name="T51" fmla="*/ 7 h 46"/>
                <a:gd name="T52" fmla="*/ 5 w 50"/>
                <a:gd name="T53" fmla="*/ 5 h 46"/>
                <a:gd name="T54" fmla="*/ 11 w 50"/>
                <a:gd name="T55" fmla="*/ 5 h 46"/>
                <a:gd name="T56" fmla="*/ 17 w 50"/>
                <a:gd name="T57" fmla="*/ 5 h 46"/>
                <a:gd name="T58" fmla="*/ 22 w 50"/>
                <a:gd name="T59" fmla="*/ 5 h 46"/>
                <a:gd name="T60" fmla="*/ 26 w 50"/>
                <a:gd name="T61" fmla="*/ 3 h 46"/>
                <a:gd name="T62" fmla="*/ 29 w 50"/>
                <a:gd name="T63" fmla="*/ 1 h 46"/>
                <a:gd name="T64" fmla="*/ 33 w 50"/>
                <a:gd name="T65" fmla="*/ 0 h 46"/>
                <a:gd name="T66" fmla="*/ 37 w 50"/>
                <a:gd name="T67" fmla="*/ 0 h 46"/>
                <a:gd name="T68" fmla="*/ 41 w 50"/>
                <a:gd name="T69" fmla="*/ 0 h 46"/>
                <a:gd name="T70" fmla="*/ 44 w 50"/>
                <a:gd name="T71" fmla="*/ 3 h 46"/>
                <a:gd name="T72" fmla="*/ 46 w 50"/>
                <a:gd name="T73" fmla="*/ 9 h 46"/>
                <a:gd name="T74" fmla="*/ 50 w 50"/>
                <a:gd name="T7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" h="46">
                  <a:moveTo>
                    <a:pt x="50" y="16"/>
                  </a:moveTo>
                  <a:lnTo>
                    <a:pt x="50" y="25"/>
                  </a:lnTo>
                  <a:lnTo>
                    <a:pt x="46" y="37"/>
                  </a:lnTo>
                  <a:lnTo>
                    <a:pt x="33" y="46"/>
                  </a:lnTo>
                  <a:lnTo>
                    <a:pt x="29" y="37"/>
                  </a:lnTo>
                  <a:lnTo>
                    <a:pt x="26" y="33"/>
                  </a:lnTo>
                  <a:lnTo>
                    <a:pt x="22" y="31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7" y="27"/>
                  </a:lnTo>
                  <a:lnTo>
                    <a:pt x="15" y="25"/>
                  </a:lnTo>
                  <a:lnTo>
                    <a:pt x="13" y="25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7"/>
                  </a:lnTo>
                  <a:lnTo>
                    <a:pt x="5" y="5"/>
                  </a:lnTo>
                  <a:lnTo>
                    <a:pt x="11" y="5"/>
                  </a:lnTo>
                  <a:lnTo>
                    <a:pt x="17" y="5"/>
                  </a:lnTo>
                  <a:lnTo>
                    <a:pt x="22" y="5"/>
                  </a:lnTo>
                  <a:lnTo>
                    <a:pt x="26" y="3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3"/>
                  </a:lnTo>
                  <a:lnTo>
                    <a:pt x="46" y="9"/>
                  </a:lnTo>
                  <a:lnTo>
                    <a:pt x="5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5" name="Freeform 99"/>
            <p:cNvSpPr>
              <a:spLocks/>
            </p:cNvSpPr>
            <p:nvPr/>
          </p:nvSpPr>
          <p:spPr bwMode="auto">
            <a:xfrm>
              <a:off x="2929" y="2623"/>
              <a:ext cx="6" cy="5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3 h 5"/>
                <a:gd name="T4" fmla="*/ 2 w 6"/>
                <a:gd name="T5" fmla="*/ 3 h 5"/>
                <a:gd name="T6" fmla="*/ 2 w 6"/>
                <a:gd name="T7" fmla="*/ 2 h 5"/>
                <a:gd name="T8" fmla="*/ 4 w 6"/>
                <a:gd name="T9" fmla="*/ 2 h 5"/>
                <a:gd name="T10" fmla="*/ 6 w 6"/>
                <a:gd name="T11" fmla="*/ 0 h 5"/>
                <a:gd name="T12" fmla="*/ 4 w 6"/>
                <a:gd name="T13" fmla="*/ 2 h 5"/>
                <a:gd name="T14" fmla="*/ 4 w 6"/>
                <a:gd name="T15" fmla="*/ 3 h 5"/>
                <a:gd name="T16" fmla="*/ 4 w 6"/>
                <a:gd name="T17" fmla="*/ 3 h 5"/>
                <a:gd name="T18" fmla="*/ 4 w 6"/>
                <a:gd name="T19" fmla="*/ 5 h 5"/>
                <a:gd name="T20" fmla="*/ 2 w 6"/>
                <a:gd name="T21" fmla="*/ 5 h 5"/>
                <a:gd name="T22" fmla="*/ 0 w 6"/>
                <a:gd name="T23" fmla="*/ 5 h 5"/>
                <a:gd name="T24" fmla="*/ 0 w 6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6" name="Freeform 100"/>
            <p:cNvSpPr>
              <a:spLocks/>
            </p:cNvSpPr>
            <p:nvPr/>
          </p:nvSpPr>
          <p:spPr bwMode="auto">
            <a:xfrm>
              <a:off x="2918" y="2626"/>
              <a:ext cx="11" cy="24"/>
            </a:xfrm>
            <a:custGeom>
              <a:avLst/>
              <a:gdLst>
                <a:gd name="T0" fmla="*/ 11 w 11"/>
                <a:gd name="T1" fmla="*/ 2 h 24"/>
                <a:gd name="T2" fmla="*/ 9 w 11"/>
                <a:gd name="T3" fmla="*/ 4 h 24"/>
                <a:gd name="T4" fmla="*/ 9 w 11"/>
                <a:gd name="T5" fmla="*/ 8 h 24"/>
                <a:gd name="T6" fmla="*/ 8 w 11"/>
                <a:gd name="T7" fmla="*/ 11 h 24"/>
                <a:gd name="T8" fmla="*/ 8 w 11"/>
                <a:gd name="T9" fmla="*/ 15 h 24"/>
                <a:gd name="T10" fmla="*/ 6 w 11"/>
                <a:gd name="T11" fmla="*/ 19 h 24"/>
                <a:gd name="T12" fmla="*/ 6 w 11"/>
                <a:gd name="T13" fmla="*/ 23 h 24"/>
                <a:gd name="T14" fmla="*/ 4 w 11"/>
                <a:gd name="T15" fmla="*/ 23 h 24"/>
                <a:gd name="T16" fmla="*/ 2 w 11"/>
                <a:gd name="T17" fmla="*/ 24 h 24"/>
                <a:gd name="T18" fmla="*/ 0 w 11"/>
                <a:gd name="T19" fmla="*/ 24 h 24"/>
                <a:gd name="T20" fmla="*/ 0 w 11"/>
                <a:gd name="T21" fmla="*/ 21 h 24"/>
                <a:gd name="T22" fmla="*/ 2 w 11"/>
                <a:gd name="T23" fmla="*/ 17 h 24"/>
                <a:gd name="T24" fmla="*/ 4 w 11"/>
                <a:gd name="T25" fmla="*/ 15 h 24"/>
                <a:gd name="T26" fmla="*/ 4 w 11"/>
                <a:gd name="T27" fmla="*/ 13 h 24"/>
                <a:gd name="T28" fmla="*/ 6 w 11"/>
                <a:gd name="T29" fmla="*/ 10 h 24"/>
                <a:gd name="T30" fmla="*/ 6 w 11"/>
                <a:gd name="T31" fmla="*/ 8 h 24"/>
                <a:gd name="T32" fmla="*/ 6 w 11"/>
                <a:gd name="T33" fmla="*/ 6 h 24"/>
                <a:gd name="T34" fmla="*/ 6 w 11"/>
                <a:gd name="T35" fmla="*/ 4 h 24"/>
                <a:gd name="T36" fmla="*/ 6 w 11"/>
                <a:gd name="T37" fmla="*/ 4 h 24"/>
                <a:gd name="T38" fmla="*/ 8 w 11"/>
                <a:gd name="T39" fmla="*/ 2 h 24"/>
                <a:gd name="T40" fmla="*/ 9 w 11"/>
                <a:gd name="T41" fmla="*/ 0 h 24"/>
                <a:gd name="T42" fmla="*/ 11 w 11"/>
                <a:gd name="T4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4">
                  <a:moveTo>
                    <a:pt x="11" y="2"/>
                  </a:moveTo>
                  <a:lnTo>
                    <a:pt x="9" y="4"/>
                  </a:lnTo>
                  <a:lnTo>
                    <a:pt x="9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9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2"/>
                  </a:lnTo>
                  <a:lnTo>
                    <a:pt x="9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7" name="Freeform 101"/>
            <p:cNvSpPr>
              <a:spLocks/>
            </p:cNvSpPr>
            <p:nvPr/>
          </p:nvSpPr>
          <p:spPr bwMode="auto">
            <a:xfrm>
              <a:off x="2778" y="2167"/>
              <a:ext cx="42" cy="99"/>
            </a:xfrm>
            <a:custGeom>
              <a:avLst/>
              <a:gdLst>
                <a:gd name="T0" fmla="*/ 39 w 42"/>
                <a:gd name="T1" fmla="*/ 31 h 99"/>
                <a:gd name="T2" fmla="*/ 35 w 42"/>
                <a:gd name="T3" fmla="*/ 42 h 99"/>
                <a:gd name="T4" fmla="*/ 35 w 42"/>
                <a:gd name="T5" fmla="*/ 51 h 99"/>
                <a:gd name="T6" fmla="*/ 35 w 42"/>
                <a:gd name="T7" fmla="*/ 57 h 99"/>
                <a:gd name="T8" fmla="*/ 35 w 42"/>
                <a:gd name="T9" fmla="*/ 60 h 99"/>
                <a:gd name="T10" fmla="*/ 35 w 42"/>
                <a:gd name="T11" fmla="*/ 64 h 99"/>
                <a:gd name="T12" fmla="*/ 37 w 42"/>
                <a:gd name="T13" fmla="*/ 68 h 99"/>
                <a:gd name="T14" fmla="*/ 37 w 42"/>
                <a:gd name="T15" fmla="*/ 72 h 99"/>
                <a:gd name="T16" fmla="*/ 35 w 42"/>
                <a:gd name="T17" fmla="*/ 75 h 99"/>
                <a:gd name="T18" fmla="*/ 33 w 42"/>
                <a:gd name="T19" fmla="*/ 79 h 99"/>
                <a:gd name="T20" fmla="*/ 39 w 42"/>
                <a:gd name="T21" fmla="*/ 84 h 99"/>
                <a:gd name="T22" fmla="*/ 42 w 42"/>
                <a:gd name="T23" fmla="*/ 94 h 99"/>
                <a:gd name="T24" fmla="*/ 35 w 42"/>
                <a:gd name="T25" fmla="*/ 99 h 99"/>
                <a:gd name="T26" fmla="*/ 29 w 42"/>
                <a:gd name="T27" fmla="*/ 94 h 99"/>
                <a:gd name="T28" fmla="*/ 24 w 42"/>
                <a:gd name="T29" fmla="*/ 90 h 99"/>
                <a:gd name="T30" fmla="*/ 16 w 42"/>
                <a:gd name="T31" fmla="*/ 84 h 99"/>
                <a:gd name="T32" fmla="*/ 13 w 42"/>
                <a:gd name="T33" fmla="*/ 75 h 99"/>
                <a:gd name="T34" fmla="*/ 9 w 42"/>
                <a:gd name="T35" fmla="*/ 64 h 99"/>
                <a:gd name="T36" fmla="*/ 5 w 42"/>
                <a:gd name="T37" fmla="*/ 48 h 99"/>
                <a:gd name="T38" fmla="*/ 2 w 42"/>
                <a:gd name="T39" fmla="*/ 25 h 99"/>
                <a:gd name="T40" fmla="*/ 0 w 42"/>
                <a:gd name="T41" fmla="*/ 20 h 99"/>
                <a:gd name="T42" fmla="*/ 5 w 42"/>
                <a:gd name="T43" fmla="*/ 24 h 99"/>
                <a:gd name="T44" fmla="*/ 11 w 42"/>
                <a:gd name="T45" fmla="*/ 27 h 99"/>
                <a:gd name="T46" fmla="*/ 16 w 42"/>
                <a:gd name="T47" fmla="*/ 29 h 99"/>
                <a:gd name="T48" fmla="*/ 20 w 42"/>
                <a:gd name="T49" fmla="*/ 29 h 99"/>
                <a:gd name="T50" fmla="*/ 20 w 42"/>
                <a:gd name="T51" fmla="*/ 25 h 99"/>
                <a:gd name="T52" fmla="*/ 16 w 42"/>
                <a:gd name="T53" fmla="*/ 20 h 99"/>
                <a:gd name="T54" fmla="*/ 13 w 42"/>
                <a:gd name="T55" fmla="*/ 12 h 99"/>
                <a:gd name="T56" fmla="*/ 13 w 42"/>
                <a:gd name="T57" fmla="*/ 7 h 99"/>
                <a:gd name="T58" fmla="*/ 15 w 42"/>
                <a:gd name="T59" fmla="*/ 3 h 99"/>
                <a:gd name="T60" fmla="*/ 16 w 42"/>
                <a:gd name="T61" fmla="*/ 1 h 99"/>
                <a:gd name="T62" fmla="*/ 16 w 42"/>
                <a:gd name="T63" fmla="*/ 1 h 99"/>
                <a:gd name="T64" fmla="*/ 33 w 42"/>
                <a:gd name="T65" fmla="*/ 12 h 99"/>
                <a:gd name="T66" fmla="*/ 39 w 42"/>
                <a:gd name="T67" fmla="*/ 1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99">
                  <a:moveTo>
                    <a:pt x="39" y="24"/>
                  </a:moveTo>
                  <a:lnTo>
                    <a:pt x="39" y="31"/>
                  </a:lnTo>
                  <a:lnTo>
                    <a:pt x="37" y="36"/>
                  </a:lnTo>
                  <a:lnTo>
                    <a:pt x="35" y="42"/>
                  </a:lnTo>
                  <a:lnTo>
                    <a:pt x="35" y="48"/>
                  </a:lnTo>
                  <a:lnTo>
                    <a:pt x="35" y="51"/>
                  </a:lnTo>
                  <a:lnTo>
                    <a:pt x="35" y="53"/>
                  </a:lnTo>
                  <a:lnTo>
                    <a:pt x="35" y="57"/>
                  </a:lnTo>
                  <a:lnTo>
                    <a:pt x="35" y="59"/>
                  </a:lnTo>
                  <a:lnTo>
                    <a:pt x="35" y="60"/>
                  </a:lnTo>
                  <a:lnTo>
                    <a:pt x="35" y="62"/>
                  </a:lnTo>
                  <a:lnTo>
                    <a:pt x="35" y="64"/>
                  </a:lnTo>
                  <a:lnTo>
                    <a:pt x="37" y="66"/>
                  </a:lnTo>
                  <a:lnTo>
                    <a:pt x="37" y="68"/>
                  </a:lnTo>
                  <a:lnTo>
                    <a:pt x="37" y="70"/>
                  </a:lnTo>
                  <a:lnTo>
                    <a:pt x="37" y="72"/>
                  </a:lnTo>
                  <a:lnTo>
                    <a:pt x="37" y="73"/>
                  </a:lnTo>
                  <a:lnTo>
                    <a:pt x="35" y="75"/>
                  </a:lnTo>
                  <a:lnTo>
                    <a:pt x="33" y="77"/>
                  </a:lnTo>
                  <a:lnTo>
                    <a:pt x="33" y="79"/>
                  </a:lnTo>
                  <a:lnTo>
                    <a:pt x="35" y="83"/>
                  </a:lnTo>
                  <a:lnTo>
                    <a:pt x="39" y="84"/>
                  </a:lnTo>
                  <a:lnTo>
                    <a:pt x="40" y="90"/>
                  </a:lnTo>
                  <a:lnTo>
                    <a:pt x="42" y="94"/>
                  </a:lnTo>
                  <a:lnTo>
                    <a:pt x="39" y="97"/>
                  </a:lnTo>
                  <a:lnTo>
                    <a:pt x="35" y="99"/>
                  </a:lnTo>
                  <a:lnTo>
                    <a:pt x="33" y="96"/>
                  </a:lnTo>
                  <a:lnTo>
                    <a:pt x="29" y="94"/>
                  </a:lnTo>
                  <a:lnTo>
                    <a:pt x="26" y="92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5" y="81"/>
                  </a:lnTo>
                  <a:lnTo>
                    <a:pt x="13" y="75"/>
                  </a:lnTo>
                  <a:lnTo>
                    <a:pt x="11" y="70"/>
                  </a:lnTo>
                  <a:lnTo>
                    <a:pt x="9" y="64"/>
                  </a:lnTo>
                  <a:lnTo>
                    <a:pt x="7" y="57"/>
                  </a:lnTo>
                  <a:lnTo>
                    <a:pt x="5" y="48"/>
                  </a:lnTo>
                  <a:lnTo>
                    <a:pt x="3" y="35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7" y="24"/>
                  </a:lnTo>
                  <a:lnTo>
                    <a:pt x="11" y="27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8" y="29"/>
                  </a:lnTo>
                  <a:lnTo>
                    <a:pt x="20" y="29"/>
                  </a:lnTo>
                  <a:lnTo>
                    <a:pt x="24" y="29"/>
                  </a:lnTo>
                  <a:lnTo>
                    <a:pt x="20" y="25"/>
                  </a:lnTo>
                  <a:lnTo>
                    <a:pt x="18" y="24"/>
                  </a:lnTo>
                  <a:lnTo>
                    <a:pt x="16" y="20"/>
                  </a:lnTo>
                  <a:lnTo>
                    <a:pt x="15" y="16"/>
                  </a:lnTo>
                  <a:lnTo>
                    <a:pt x="13" y="12"/>
                  </a:lnTo>
                  <a:lnTo>
                    <a:pt x="13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27" y="7"/>
                  </a:lnTo>
                  <a:lnTo>
                    <a:pt x="33" y="12"/>
                  </a:lnTo>
                  <a:lnTo>
                    <a:pt x="35" y="14"/>
                  </a:lnTo>
                  <a:lnTo>
                    <a:pt x="39" y="16"/>
                  </a:lnTo>
                  <a:lnTo>
                    <a:pt x="39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8" name="Freeform 102"/>
            <p:cNvSpPr>
              <a:spLocks/>
            </p:cNvSpPr>
            <p:nvPr/>
          </p:nvSpPr>
          <p:spPr bwMode="auto">
            <a:xfrm>
              <a:off x="2669" y="2239"/>
              <a:ext cx="29" cy="40"/>
            </a:xfrm>
            <a:custGeom>
              <a:avLst/>
              <a:gdLst>
                <a:gd name="T0" fmla="*/ 15 w 29"/>
                <a:gd name="T1" fmla="*/ 9 h 40"/>
                <a:gd name="T2" fmla="*/ 16 w 29"/>
                <a:gd name="T3" fmla="*/ 9 h 40"/>
                <a:gd name="T4" fmla="*/ 18 w 29"/>
                <a:gd name="T5" fmla="*/ 7 h 40"/>
                <a:gd name="T6" fmla="*/ 22 w 29"/>
                <a:gd name="T7" fmla="*/ 12 h 40"/>
                <a:gd name="T8" fmla="*/ 26 w 29"/>
                <a:gd name="T9" fmla="*/ 18 h 40"/>
                <a:gd name="T10" fmla="*/ 28 w 29"/>
                <a:gd name="T11" fmla="*/ 22 h 40"/>
                <a:gd name="T12" fmla="*/ 29 w 29"/>
                <a:gd name="T13" fmla="*/ 27 h 40"/>
                <a:gd name="T14" fmla="*/ 29 w 29"/>
                <a:gd name="T15" fmla="*/ 31 h 40"/>
                <a:gd name="T16" fmla="*/ 28 w 29"/>
                <a:gd name="T17" fmla="*/ 37 h 40"/>
                <a:gd name="T18" fmla="*/ 22 w 29"/>
                <a:gd name="T19" fmla="*/ 35 h 40"/>
                <a:gd name="T20" fmla="*/ 18 w 29"/>
                <a:gd name="T21" fmla="*/ 37 h 40"/>
                <a:gd name="T22" fmla="*/ 15 w 29"/>
                <a:gd name="T23" fmla="*/ 38 h 40"/>
                <a:gd name="T24" fmla="*/ 9 w 29"/>
                <a:gd name="T25" fmla="*/ 40 h 40"/>
                <a:gd name="T26" fmla="*/ 7 w 29"/>
                <a:gd name="T27" fmla="*/ 40 h 40"/>
                <a:gd name="T28" fmla="*/ 4 w 29"/>
                <a:gd name="T29" fmla="*/ 38 h 40"/>
                <a:gd name="T30" fmla="*/ 2 w 29"/>
                <a:gd name="T31" fmla="*/ 37 h 40"/>
                <a:gd name="T32" fmla="*/ 2 w 29"/>
                <a:gd name="T33" fmla="*/ 33 h 40"/>
                <a:gd name="T34" fmla="*/ 2 w 29"/>
                <a:gd name="T35" fmla="*/ 27 h 40"/>
                <a:gd name="T36" fmla="*/ 2 w 29"/>
                <a:gd name="T37" fmla="*/ 22 h 40"/>
                <a:gd name="T38" fmla="*/ 2 w 29"/>
                <a:gd name="T39" fmla="*/ 18 h 40"/>
                <a:gd name="T40" fmla="*/ 0 w 29"/>
                <a:gd name="T41" fmla="*/ 12 h 40"/>
                <a:gd name="T42" fmla="*/ 2 w 29"/>
                <a:gd name="T43" fmla="*/ 12 h 40"/>
                <a:gd name="T44" fmla="*/ 2 w 29"/>
                <a:gd name="T45" fmla="*/ 11 h 40"/>
                <a:gd name="T46" fmla="*/ 2 w 29"/>
                <a:gd name="T47" fmla="*/ 7 h 40"/>
                <a:gd name="T48" fmla="*/ 4 w 29"/>
                <a:gd name="T49" fmla="*/ 5 h 40"/>
                <a:gd name="T50" fmla="*/ 5 w 29"/>
                <a:gd name="T51" fmla="*/ 1 h 40"/>
                <a:gd name="T52" fmla="*/ 7 w 29"/>
                <a:gd name="T53" fmla="*/ 0 h 40"/>
                <a:gd name="T54" fmla="*/ 9 w 29"/>
                <a:gd name="T55" fmla="*/ 1 h 40"/>
                <a:gd name="T56" fmla="*/ 9 w 29"/>
                <a:gd name="T57" fmla="*/ 1 h 40"/>
                <a:gd name="T58" fmla="*/ 11 w 29"/>
                <a:gd name="T59" fmla="*/ 3 h 40"/>
                <a:gd name="T60" fmla="*/ 11 w 29"/>
                <a:gd name="T61" fmla="*/ 5 h 40"/>
                <a:gd name="T62" fmla="*/ 13 w 29"/>
                <a:gd name="T63" fmla="*/ 7 h 40"/>
                <a:gd name="T64" fmla="*/ 15 w 29"/>
                <a:gd name="T65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40">
                  <a:moveTo>
                    <a:pt x="15" y="9"/>
                  </a:moveTo>
                  <a:lnTo>
                    <a:pt x="16" y="9"/>
                  </a:lnTo>
                  <a:lnTo>
                    <a:pt x="18" y="7"/>
                  </a:lnTo>
                  <a:lnTo>
                    <a:pt x="22" y="12"/>
                  </a:lnTo>
                  <a:lnTo>
                    <a:pt x="26" y="18"/>
                  </a:lnTo>
                  <a:lnTo>
                    <a:pt x="28" y="22"/>
                  </a:lnTo>
                  <a:lnTo>
                    <a:pt x="29" y="27"/>
                  </a:lnTo>
                  <a:lnTo>
                    <a:pt x="29" y="31"/>
                  </a:lnTo>
                  <a:lnTo>
                    <a:pt x="28" y="37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5" y="38"/>
                  </a:lnTo>
                  <a:lnTo>
                    <a:pt x="9" y="40"/>
                  </a:lnTo>
                  <a:lnTo>
                    <a:pt x="7" y="40"/>
                  </a:lnTo>
                  <a:lnTo>
                    <a:pt x="4" y="38"/>
                  </a:lnTo>
                  <a:lnTo>
                    <a:pt x="2" y="37"/>
                  </a:lnTo>
                  <a:lnTo>
                    <a:pt x="2" y="33"/>
                  </a:lnTo>
                  <a:lnTo>
                    <a:pt x="2" y="27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2" y="7"/>
                  </a:lnTo>
                  <a:lnTo>
                    <a:pt x="4" y="5"/>
                  </a:lnTo>
                  <a:lnTo>
                    <a:pt x="5" y="1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3" y="7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69" name="Freeform 103"/>
            <p:cNvSpPr>
              <a:spLocks noEditPoints="1"/>
            </p:cNvSpPr>
            <p:nvPr/>
          </p:nvSpPr>
          <p:spPr bwMode="auto">
            <a:xfrm>
              <a:off x="2865" y="2379"/>
              <a:ext cx="31" cy="31"/>
            </a:xfrm>
            <a:custGeom>
              <a:avLst/>
              <a:gdLst>
                <a:gd name="T0" fmla="*/ 7 w 31"/>
                <a:gd name="T1" fmla="*/ 0 h 31"/>
                <a:gd name="T2" fmla="*/ 5 w 31"/>
                <a:gd name="T3" fmla="*/ 2 h 31"/>
                <a:gd name="T4" fmla="*/ 9 w 31"/>
                <a:gd name="T5" fmla="*/ 2 h 31"/>
                <a:gd name="T6" fmla="*/ 11 w 31"/>
                <a:gd name="T7" fmla="*/ 0 h 31"/>
                <a:gd name="T8" fmla="*/ 9 w 31"/>
                <a:gd name="T9" fmla="*/ 2 h 31"/>
                <a:gd name="T10" fmla="*/ 9 w 31"/>
                <a:gd name="T11" fmla="*/ 2 h 31"/>
                <a:gd name="T12" fmla="*/ 7 w 31"/>
                <a:gd name="T13" fmla="*/ 4 h 31"/>
                <a:gd name="T14" fmla="*/ 9 w 31"/>
                <a:gd name="T15" fmla="*/ 2 h 31"/>
                <a:gd name="T16" fmla="*/ 11 w 31"/>
                <a:gd name="T17" fmla="*/ 4 h 31"/>
                <a:gd name="T18" fmla="*/ 13 w 31"/>
                <a:gd name="T19" fmla="*/ 2 h 31"/>
                <a:gd name="T20" fmla="*/ 16 w 31"/>
                <a:gd name="T21" fmla="*/ 2 h 31"/>
                <a:gd name="T22" fmla="*/ 16 w 31"/>
                <a:gd name="T23" fmla="*/ 2 h 31"/>
                <a:gd name="T24" fmla="*/ 14 w 31"/>
                <a:gd name="T25" fmla="*/ 4 h 31"/>
                <a:gd name="T26" fmla="*/ 14 w 31"/>
                <a:gd name="T27" fmla="*/ 4 h 31"/>
                <a:gd name="T28" fmla="*/ 16 w 31"/>
                <a:gd name="T29" fmla="*/ 5 h 31"/>
                <a:gd name="T30" fmla="*/ 16 w 31"/>
                <a:gd name="T31" fmla="*/ 5 h 31"/>
                <a:gd name="T32" fmla="*/ 18 w 31"/>
                <a:gd name="T33" fmla="*/ 4 h 31"/>
                <a:gd name="T34" fmla="*/ 20 w 31"/>
                <a:gd name="T35" fmla="*/ 5 h 31"/>
                <a:gd name="T36" fmla="*/ 22 w 31"/>
                <a:gd name="T37" fmla="*/ 7 h 31"/>
                <a:gd name="T38" fmla="*/ 24 w 31"/>
                <a:gd name="T39" fmla="*/ 9 h 31"/>
                <a:gd name="T40" fmla="*/ 25 w 31"/>
                <a:gd name="T41" fmla="*/ 11 h 31"/>
                <a:gd name="T42" fmla="*/ 25 w 31"/>
                <a:gd name="T43" fmla="*/ 11 h 31"/>
                <a:gd name="T44" fmla="*/ 25 w 31"/>
                <a:gd name="T45" fmla="*/ 15 h 31"/>
                <a:gd name="T46" fmla="*/ 27 w 31"/>
                <a:gd name="T47" fmla="*/ 17 h 31"/>
                <a:gd name="T48" fmla="*/ 29 w 31"/>
                <a:gd name="T49" fmla="*/ 18 h 31"/>
                <a:gd name="T50" fmla="*/ 29 w 31"/>
                <a:gd name="T51" fmla="*/ 22 h 31"/>
                <a:gd name="T52" fmla="*/ 29 w 31"/>
                <a:gd name="T53" fmla="*/ 22 h 31"/>
                <a:gd name="T54" fmla="*/ 29 w 31"/>
                <a:gd name="T55" fmla="*/ 22 h 31"/>
                <a:gd name="T56" fmla="*/ 29 w 31"/>
                <a:gd name="T57" fmla="*/ 26 h 31"/>
                <a:gd name="T58" fmla="*/ 25 w 31"/>
                <a:gd name="T59" fmla="*/ 26 h 31"/>
                <a:gd name="T60" fmla="*/ 25 w 31"/>
                <a:gd name="T61" fmla="*/ 26 h 31"/>
                <a:gd name="T62" fmla="*/ 22 w 31"/>
                <a:gd name="T63" fmla="*/ 28 h 31"/>
                <a:gd name="T64" fmla="*/ 20 w 31"/>
                <a:gd name="T65" fmla="*/ 29 h 31"/>
                <a:gd name="T66" fmla="*/ 18 w 31"/>
                <a:gd name="T67" fmla="*/ 31 h 31"/>
                <a:gd name="T68" fmla="*/ 16 w 31"/>
                <a:gd name="T69" fmla="*/ 29 h 31"/>
                <a:gd name="T70" fmla="*/ 14 w 31"/>
                <a:gd name="T71" fmla="*/ 31 h 31"/>
                <a:gd name="T72" fmla="*/ 13 w 31"/>
                <a:gd name="T73" fmla="*/ 29 h 31"/>
                <a:gd name="T74" fmla="*/ 11 w 31"/>
                <a:gd name="T75" fmla="*/ 31 h 31"/>
                <a:gd name="T76" fmla="*/ 9 w 31"/>
                <a:gd name="T77" fmla="*/ 29 h 31"/>
                <a:gd name="T78" fmla="*/ 9 w 31"/>
                <a:gd name="T79" fmla="*/ 26 h 31"/>
                <a:gd name="T80" fmla="*/ 7 w 31"/>
                <a:gd name="T81" fmla="*/ 24 h 31"/>
                <a:gd name="T82" fmla="*/ 7 w 31"/>
                <a:gd name="T83" fmla="*/ 20 h 31"/>
                <a:gd name="T84" fmla="*/ 9 w 31"/>
                <a:gd name="T85" fmla="*/ 18 h 31"/>
                <a:gd name="T86" fmla="*/ 7 w 31"/>
                <a:gd name="T87" fmla="*/ 17 h 31"/>
                <a:gd name="T88" fmla="*/ 7 w 31"/>
                <a:gd name="T89" fmla="*/ 13 h 31"/>
                <a:gd name="T90" fmla="*/ 5 w 31"/>
                <a:gd name="T91" fmla="*/ 11 h 31"/>
                <a:gd name="T92" fmla="*/ 3 w 31"/>
                <a:gd name="T93" fmla="*/ 9 h 31"/>
                <a:gd name="T94" fmla="*/ 0 w 31"/>
                <a:gd name="T95" fmla="*/ 7 h 31"/>
                <a:gd name="T96" fmla="*/ 1 w 31"/>
                <a:gd name="T97" fmla="*/ 5 h 31"/>
                <a:gd name="T98" fmla="*/ 3 w 31"/>
                <a:gd name="T99" fmla="*/ 4 h 31"/>
                <a:gd name="T100" fmla="*/ 3 w 31"/>
                <a:gd name="T101" fmla="*/ 0 h 31"/>
                <a:gd name="T102" fmla="*/ 16 w 31"/>
                <a:gd name="T103" fmla="*/ 20 h 31"/>
                <a:gd name="T104" fmla="*/ 16 w 31"/>
                <a:gd name="T105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2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2" y="7"/>
                  </a:lnTo>
                  <a:lnTo>
                    <a:pt x="24" y="7"/>
                  </a:lnTo>
                  <a:lnTo>
                    <a:pt x="24" y="9"/>
                  </a:lnTo>
                  <a:lnTo>
                    <a:pt x="25" y="9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5" y="13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29" y="22"/>
                  </a:lnTo>
                  <a:lnTo>
                    <a:pt x="31" y="22"/>
                  </a:lnTo>
                  <a:lnTo>
                    <a:pt x="29" y="22"/>
                  </a:lnTo>
                  <a:lnTo>
                    <a:pt x="31" y="22"/>
                  </a:lnTo>
                  <a:lnTo>
                    <a:pt x="29" y="22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7" y="26"/>
                  </a:lnTo>
                  <a:lnTo>
                    <a:pt x="25" y="26"/>
                  </a:lnTo>
                  <a:lnTo>
                    <a:pt x="25" y="24"/>
                  </a:lnTo>
                  <a:lnTo>
                    <a:pt x="25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9"/>
                  </a:lnTo>
                  <a:lnTo>
                    <a:pt x="20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1"/>
                  </a:lnTo>
                  <a:lnTo>
                    <a:pt x="16" y="29"/>
                  </a:lnTo>
                  <a:lnTo>
                    <a:pt x="16" y="31"/>
                  </a:lnTo>
                  <a:lnTo>
                    <a:pt x="14" y="31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11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9" y="26"/>
                  </a:lnTo>
                  <a:lnTo>
                    <a:pt x="7" y="26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7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close/>
                  <a:moveTo>
                    <a:pt x="16" y="20"/>
                  </a:moveTo>
                  <a:lnTo>
                    <a:pt x="16" y="22"/>
                  </a:lnTo>
                  <a:lnTo>
                    <a:pt x="16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0" name="Freeform 104"/>
            <p:cNvSpPr>
              <a:spLocks/>
            </p:cNvSpPr>
            <p:nvPr/>
          </p:nvSpPr>
          <p:spPr bwMode="auto">
            <a:xfrm>
              <a:off x="2722" y="2650"/>
              <a:ext cx="37" cy="37"/>
            </a:xfrm>
            <a:custGeom>
              <a:avLst/>
              <a:gdLst>
                <a:gd name="T0" fmla="*/ 15 w 37"/>
                <a:gd name="T1" fmla="*/ 2 h 37"/>
                <a:gd name="T2" fmla="*/ 15 w 37"/>
                <a:gd name="T3" fmla="*/ 4 h 37"/>
                <a:gd name="T4" fmla="*/ 17 w 37"/>
                <a:gd name="T5" fmla="*/ 6 h 37"/>
                <a:gd name="T6" fmla="*/ 17 w 37"/>
                <a:gd name="T7" fmla="*/ 8 h 37"/>
                <a:gd name="T8" fmla="*/ 21 w 37"/>
                <a:gd name="T9" fmla="*/ 8 h 37"/>
                <a:gd name="T10" fmla="*/ 23 w 37"/>
                <a:gd name="T11" fmla="*/ 8 h 37"/>
                <a:gd name="T12" fmla="*/ 24 w 37"/>
                <a:gd name="T13" fmla="*/ 6 h 37"/>
                <a:gd name="T14" fmla="*/ 28 w 37"/>
                <a:gd name="T15" fmla="*/ 8 h 37"/>
                <a:gd name="T16" fmla="*/ 34 w 37"/>
                <a:gd name="T17" fmla="*/ 10 h 37"/>
                <a:gd name="T18" fmla="*/ 34 w 37"/>
                <a:gd name="T19" fmla="*/ 11 h 37"/>
                <a:gd name="T20" fmla="*/ 34 w 37"/>
                <a:gd name="T21" fmla="*/ 13 h 37"/>
                <a:gd name="T22" fmla="*/ 37 w 37"/>
                <a:gd name="T23" fmla="*/ 13 h 37"/>
                <a:gd name="T24" fmla="*/ 37 w 37"/>
                <a:gd name="T25" fmla="*/ 17 h 37"/>
                <a:gd name="T26" fmla="*/ 35 w 37"/>
                <a:gd name="T27" fmla="*/ 19 h 37"/>
                <a:gd name="T28" fmla="*/ 35 w 37"/>
                <a:gd name="T29" fmla="*/ 21 h 37"/>
                <a:gd name="T30" fmla="*/ 34 w 37"/>
                <a:gd name="T31" fmla="*/ 23 h 37"/>
                <a:gd name="T32" fmla="*/ 37 w 37"/>
                <a:gd name="T33" fmla="*/ 24 h 37"/>
                <a:gd name="T34" fmla="*/ 37 w 37"/>
                <a:gd name="T35" fmla="*/ 26 h 37"/>
                <a:gd name="T36" fmla="*/ 35 w 37"/>
                <a:gd name="T37" fmla="*/ 26 h 37"/>
                <a:gd name="T38" fmla="*/ 34 w 37"/>
                <a:gd name="T39" fmla="*/ 30 h 37"/>
                <a:gd name="T40" fmla="*/ 34 w 37"/>
                <a:gd name="T41" fmla="*/ 34 h 37"/>
                <a:gd name="T42" fmla="*/ 34 w 37"/>
                <a:gd name="T43" fmla="*/ 35 h 37"/>
                <a:gd name="T44" fmla="*/ 32 w 37"/>
                <a:gd name="T45" fmla="*/ 35 h 37"/>
                <a:gd name="T46" fmla="*/ 32 w 37"/>
                <a:gd name="T47" fmla="*/ 37 h 37"/>
                <a:gd name="T48" fmla="*/ 30 w 37"/>
                <a:gd name="T49" fmla="*/ 35 h 37"/>
                <a:gd name="T50" fmla="*/ 28 w 37"/>
                <a:gd name="T51" fmla="*/ 35 h 37"/>
                <a:gd name="T52" fmla="*/ 24 w 37"/>
                <a:gd name="T53" fmla="*/ 35 h 37"/>
                <a:gd name="T54" fmla="*/ 23 w 37"/>
                <a:gd name="T55" fmla="*/ 35 h 37"/>
                <a:gd name="T56" fmla="*/ 21 w 37"/>
                <a:gd name="T57" fmla="*/ 35 h 37"/>
                <a:gd name="T58" fmla="*/ 19 w 37"/>
                <a:gd name="T59" fmla="*/ 35 h 37"/>
                <a:gd name="T60" fmla="*/ 17 w 37"/>
                <a:gd name="T61" fmla="*/ 35 h 37"/>
                <a:gd name="T62" fmla="*/ 15 w 37"/>
                <a:gd name="T63" fmla="*/ 35 h 37"/>
                <a:gd name="T64" fmla="*/ 11 w 37"/>
                <a:gd name="T65" fmla="*/ 35 h 37"/>
                <a:gd name="T66" fmla="*/ 11 w 37"/>
                <a:gd name="T67" fmla="*/ 34 h 37"/>
                <a:gd name="T68" fmla="*/ 11 w 37"/>
                <a:gd name="T69" fmla="*/ 32 h 37"/>
                <a:gd name="T70" fmla="*/ 10 w 37"/>
                <a:gd name="T71" fmla="*/ 32 h 37"/>
                <a:gd name="T72" fmla="*/ 10 w 37"/>
                <a:gd name="T73" fmla="*/ 30 h 37"/>
                <a:gd name="T74" fmla="*/ 10 w 37"/>
                <a:gd name="T75" fmla="*/ 28 h 37"/>
                <a:gd name="T76" fmla="*/ 10 w 37"/>
                <a:gd name="T77" fmla="*/ 28 h 37"/>
                <a:gd name="T78" fmla="*/ 10 w 37"/>
                <a:gd name="T79" fmla="*/ 26 h 37"/>
                <a:gd name="T80" fmla="*/ 10 w 37"/>
                <a:gd name="T81" fmla="*/ 24 h 37"/>
                <a:gd name="T82" fmla="*/ 10 w 37"/>
                <a:gd name="T83" fmla="*/ 23 h 37"/>
                <a:gd name="T84" fmla="*/ 8 w 37"/>
                <a:gd name="T85" fmla="*/ 23 h 37"/>
                <a:gd name="T86" fmla="*/ 6 w 37"/>
                <a:gd name="T87" fmla="*/ 21 h 37"/>
                <a:gd name="T88" fmla="*/ 6 w 37"/>
                <a:gd name="T89" fmla="*/ 21 h 37"/>
                <a:gd name="T90" fmla="*/ 2 w 37"/>
                <a:gd name="T91" fmla="*/ 19 h 37"/>
                <a:gd name="T92" fmla="*/ 2 w 37"/>
                <a:gd name="T93" fmla="*/ 17 h 37"/>
                <a:gd name="T94" fmla="*/ 2 w 37"/>
                <a:gd name="T95" fmla="*/ 15 h 37"/>
                <a:gd name="T96" fmla="*/ 4 w 37"/>
                <a:gd name="T97" fmla="*/ 15 h 37"/>
                <a:gd name="T98" fmla="*/ 6 w 37"/>
                <a:gd name="T99" fmla="*/ 13 h 37"/>
                <a:gd name="T100" fmla="*/ 6 w 37"/>
                <a:gd name="T101" fmla="*/ 11 h 37"/>
                <a:gd name="T102" fmla="*/ 6 w 37"/>
                <a:gd name="T103" fmla="*/ 11 h 37"/>
                <a:gd name="T104" fmla="*/ 6 w 37"/>
                <a:gd name="T105" fmla="*/ 8 h 37"/>
                <a:gd name="T106" fmla="*/ 8 w 37"/>
                <a:gd name="T107" fmla="*/ 6 h 37"/>
                <a:gd name="T108" fmla="*/ 10 w 37"/>
                <a:gd name="T109" fmla="*/ 4 h 37"/>
                <a:gd name="T110" fmla="*/ 11 w 37"/>
                <a:gd name="T111" fmla="*/ 2 h 37"/>
                <a:gd name="T112" fmla="*/ 13 w 37"/>
                <a:gd name="T113" fmla="*/ 0 h 37"/>
                <a:gd name="T114" fmla="*/ 13 w 37"/>
                <a:gd name="T115" fmla="*/ 0 h 37"/>
                <a:gd name="T116" fmla="*/ 13 w 37"/>
                <a:gd name="T1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" h="37">
                  <a:moveTo>
                    <a:pt x="13" y="0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5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7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71" name="Freeform 105"/>
            <p:cNvSpPr>
              <a:spLocks/>
            </p:cNvSpPr>
            <p:nvPr/>
          </p:nvSpPr>
          <p:spPr bwMode="auto">
            <a:xfrm>
              <a:off x="2739" y="3094"/>
              <a:ext cx="35" cy="35"/>
            </a:xfrm>
            <a:custGeom>
              <a:avLst/>
              <a:gdLst>
                <a:gd name="T0" fmla="*/ 20 w 35"/>
                <a:gd name="T1" fmla="*/ 1 h 35"/>
                <a:gd name="T2" fmla="*/ 22 w 35"/>
                <a:gd name="T3" fmla="*/ 3 h 35"/>
                <a:gd name="T4" fmla="*/ 26 w 35"/>
                <a:gd name="T5" fmla="*/ 3 h 35"/>
                <a:gd name="T6" fmla="*/ 28 w 35"/>
                <a:gd name="T7" fmla="*/ 5 h 35"/>
                <a:gd name="T8" fmla="*/ 30 w 35"/>
                <a:gd name="T9" fmla="*/ 7 h 35"/>
                <a:gd name="T10" fmla="*/ 31 w 35"/>
                <a:gd name="T11" fmla="*/ 9 h 35"/>
                <a:gd name="T12" fmla="*/ 33 w 35"/>
                <a:gd name="T13" fmla="*/ 11 h 35"/>
                <a:gd name="T14" fmla="*/ 33 w 35"/>
                <a:gd name="T15" fmla="*/ 14 h 35"/>
                <a:gd name="T16" fmla="*/ 35 w 35"/>
                <a:gd name="T17" fmla="*/ 16 h 35"/>
                <a:gd name="T18" fmla="*/ 35 w 35"/>
                <a:gd name="T19" fmla="*/ 20 h 35"/>
                <a:gd name="T20" fmla="*/ 33 w 35"/>
                <a:gd name="T21" fmla="*/ 22 h 35"/>
                <a:gd name="T22" fmla="*/ 31 w 35"/>
                <a:gd name="T23" fmla="*/ 24 h 35"/>
                <a:gd name="T24" fmla="*/ 30 w 35"/>
                <a:gd name="T25" fmla="*/ 22 h 35"/>
                <a:gd name="T26" fmla="*/ 28 w 35"/>
                <a:gd name="T27" fmla="*/ 20 h 35"/>
                <a:gd name="T28" fmla="*/ 26 w 35"/>
                <a:gd name="T29" fmla="*/ 22 h 35"/>
                <a:gd name="T30" fmla="*/ 28 w 35"/>
                <a:gd name="T31" fmla="*/ 24 h 35"/>
                <a:gd name="T32" fmla="*/ 31 w 35"/>
                <a:gd name="T33" fmla="*/ 25 h 35"/>
                <a:gd name="T34" fmla="*/ 31 w 35"/>
                <a:gd name="T35" fmla="*/ 25 h 35"/>
                <a:gd name="T36" fmla="*/ 30 w 35"/>
                <a:gd name="T37" fmla="*/ 27 h 35"/>
                <a:gd name="T38" fmla="*/ 28 w 35"/>
                <a:gd name="T39" fmla="*/ 29 h 35"/>
                <a:gd name="T40" fmla="*/ 24 w 35"/>
                <a:gd name="T41" fmla="*/ 29 h 35"/>
                <a:gd name="T42" fmla="*/ 22 w 35"/>
                <a:gd name="T43" fmla="*/ 31 h 35"/>
                <a:gd name="T44" fmla="*/ 22 w 35"/>
                <a:gd name="T45" fmla="*/ 35 h 35"/>
                <a:gd name="T46" fmla="*/ 18 w 35"/>
                <a:gd name="T47" fmla="*/ 35 h 35"/>
                <a:gd name="T48" fmla="*/ 17 w 35"/>
                <a:gd name="T49" fmla="*/ 33 h 35"/>
                <a:gd name="T50" fmla="*/ 15 w 35"/>
                <a:gd name="T51" fmla="*/ 31 h 35"/>
                <a:gd name="T52" fmla="*/ 15 w 35"/>
                <a:gd name="T53" fmla="*/ 27 h 35"/>
                <a:gd name="T54" fmla="*/ 11 w 35"/>
                <a:gd name="T55" fmla="*/ 27 h 35"/>
                <a:gd name="T56" fmla="*/ 9 w 35"/>
                <a:gd name="T57" fmla="*/ 29 h 35"/>
                <a:gd name="T58" fmla="*/ 7 w 35"/>
                <a:gd name="T59" fmla="*/ 27 h 35"/>
                <a:gd name="T60" fmla="*/ 6 w 35"/>
                <a:gd name="T61" fmla="*/ 25 h 35"/>
                <a:gd name="T62" fmla="*/ 7 w 35"/>
                <a:gd name="T63" fmla="*/ 24 h 35"/>
                <a:gd name="T64" fmla="*/ 6 w 35"/>
                <a:gd name="T65" fmla="*/ 22 h 35"/>
                <a:gd name="T66" fmla="*/ 4 w 35"/>
                <a:gd name="T67" fmla="*/ 24 h 35"/>
                <a:gd name="T68" fmla="*/ 0 w 35"/>
                <a:gd name="T69" fmla="*/ 24 h 35"/>
                <a:gd name="T70" fmla="*/ 0 w 35"/>
                <a:gd name="T71" fmla="*/ 20 h 35"/>
                <a:gd name="T72" fmla="*/ 4 w 35"/>
                <a:gd name="T73" fmla="*/ 20 h 35"/>
                <a:gd name="T74" fmla="*/ 6 w 35"/>
                <a:gd name="T75" fmla="*/ 18 h 35"/>
                <a:gd name="T76" fmla="*/ 4 w 35"/>
                <a:gd name="T77" fmla="*/ 16 h 35"/>
                <a:gd name="T78" fmla="*/ 6 w 35"/>
                <a:gd name="T79" fmla="*/ 14 h 35"/>
                <a:gd name="T80" fmla="*/ 9 w 35"/>
                <a:gd name="T81" fmla="*/ 13 h 35"/>
                <a:gd name="T82" fmla="*/ 9 w 35"/>
                <a:gd name="T83" fmla="*/ 9 h 35"/>
                <a:gd name="T84" fmla="*/ 11 w 35"/>
                <a:gd name="T85" fmla="*/ 7 h 35"/>
                <a:gd name="T86" fmla="*/ 13 w 35"/>
                <a:gd name="T87" fmla="*/ 7 h 35"/>
                <a:gd name="T88" fmla="*/ 15 w 35"/>
                <a:gd name="T89" fmla="*/ 5 h 35"/>
                <a:gd name="T90" fmla="*/ 15 w 35"/>
                <a:gd name="T91" fmla="*/ 5 h 35"/>
                <a:gd name="T92" fmla="*/ 17 w 35"/>
                <a:gd name="T93" fmla="*/ 3 h 35"/>
                <a:gd name="T94" fmla="*/ 18 w 35"/>
                <a:gd name="T95" fmla="*/ 1 h 35"/>
                <a:gd name="T96" fmla="*/ 18 w 35"/>
                <a:gd name="T9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35">
                  <a:moveTo>
                    <a:pt x="20" y="0"/>
                  </a:moveTo>
                  <a:lnTo>
                    <a:pt x="20" y="1"/>
                  </a:lnTo>
                  <a:lnTo>
                    <a:pt x="22" y="1"/>
                  </a:lnTo>
                  <a:lnTo>
                    <a:pt x="22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0" y="9"/>
                  </a:lnTo>
                  <a:lnTo>
                    <a:pt x="31" y="9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5" y="18"/>
                  </a:lnTo>
                  <a:lnTo>
                    <a:pt x="35" y="20"/>
                  </a:lnTo>
                  <a:lnTo>
                    <a:pt x="33" y="20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1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0"/>
                  </a:lnTo>
                  <a:lnTo>
                    <a:pt x="26" y="20"/>
                  </a:lnTo>
                  <a:lnTo>
                    <a:pt x="26" y="22"/>
                  </a:lnTo>
                  <a:lnTo>
                    <a:pt x="28" y="22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1" y="25"/>
                  </a:lnTo>
                  <a:lnTo>
                    <a:pt x="33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7"/>
                  </a:lnTo>
                  <a:lnTo>
                    <a:pt x="28" y="27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29"/>
                  </a:lnTo>
                  <a:lnTo>
                    <a:pt x="22" y="31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0" y="35"/>
                  </a:lnTo>
                  <a:lnTo>
                    <a:pt x="18" y="35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5" y="31"/>
                  </a:lnTo>
                  <a:lnTo>
                    <a:pt x="15" y="29"/>
                  </a:lnTo>
                  <a:lnTo>
                    <a:pt x="15" y="27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6" y="25"/>
                  </a:lnTo>
                  <a:lnTo>
                    <a:pt x="7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2"/>
                  </a:lnTo>
                  <a:lnTo>
                    <a:pt x="6" y="24"/>
                  </a:lnTo>
                  <a:lnTo>
                    <a:pt x="4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9" y="11"/>
                  </a:lnTo>
                  <a:lnTo>
                    <a:pt x="9" y="9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1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672" name="TextBox 23671"/>
          <p:cNvSpPr txBox="1"/>
          <p:nvPr/>
        </p:nvSpPr>
        <p:spPr>
          <a:xfrm>
            <a:off x="3429000" y="2724150"/>
            <a:ext cx="1884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+mn-lt"/>
              </a:rPr>
              <a:t>Districts </a:t>
            </a:r>
            <a:r>
              <a:rPr lang="en-US" sz="1800" dirty="0" err="1" smtClean="0">
                <a:latin typeface="+mn-lt"/>
              </a:rPr>
              <a:t>ciblés</a:t>
            </a:r>
            <a:endParaRPr lang="en-US" sz="1800" dirty="0" smtClean="0">
              <a:latin typeface="+mn-lt"/>
            </a:endParaRPr>
          </a:p>
          <a:p>
            <a:pPr algn="ctr"/>
            <a:r>
              <a:rPr lang="en-US" sz="1800" dirty="0" smtClean="0">
                <a:latin typeface="+mn-lt"/>
              </a:rPr>
              <a:t>22 %</a:t>
            </a:r>
            <a:endParaRPr lang="en-US" sz="1800" dirty="0">
              <a:latin typeface="+mn-lt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757536" y="4088584"/>
            <a:ext cx="2445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Districts non- </a:t>
            </a:r>
            <a:r>
              <a:rPr lang="en-US" sz="1800" dirty="0" err="1" smtClean="0">
                <a:solidFill>
                  <a:schemeClr val="bg1"/>
                </a:solidFill>
                <a:latin typeface="+mn-lt"/>
              </a:rPr>
              <a:t>ciblés</a:t>
            </a:r>
            <a:endParaRPr lang="en-US" sz="1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7 %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674" name="Straight Connector 23673"/>
          <p:cNvCxnSpPr/>
          <p:nvPr/>
        </p:nvCxnSpPr>
        <p:spPr bwMode="auto">
          <a:xfrm flipH="1">
            <a:off x="2514600" y="4441825"/>
            <a:ext cx="19954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="" xmlns:p14="http://schemas.microsoft.com/office/powerpoint/2010/main" val="229930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71557" y="2514600"/>
            <a:ext cx="416877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accent2"/>
                </a:solidFill>
                <a:latin typeface="+mn-lt"/>
                <a:cs typeface="+mn-cs"/>
              </a:rPr>
              <a:t>Traitement </a:t>
            </a:r>
            <a:r>
              <a:rPr lang="fr-FR" dirty="0">
                <a:solidFill>
                  <a:schemeClr val="accent2"/>
                </a:solidFill>
                <a:latin typeface="+mn-lt"/>
                <a:cs typeface="+mn-cs"/>
              </a:rPr>
              <a:t>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accent2"/>
                </a:solidFill>
                <a:latin typeface="+mn-lt"/>
                <a:cs typeface="+mn-cs"/>
              </a:rPr>
              <a:t>Traitement des </a:t>
            </a:r>
            <a:r>
              <a:rPr lang="fr-FR" b="1" dirty="0" smtClean="0">
                <a:solidFill>
                  <a:schemeClr val="accent2"/>
                </a:solidFill>
                <a:latin typeface="+mn-lt"/>
                <a:cs typeface="+mn-cs"/>
              </a:rPr>
              <a:t>enfants</a:t>
            </a:r>
          </a:p>
        </p:txBody>
      </p:sp>
    </p:spTree>
    <p:extLst>
      <p:ext uri="{BB962C8B-B14F-4D97-AF65-F5344CB8AC3E}">
        <p14:creationId xmlns="" xmlns:p14="http://schemas.microsoft.com/office/powerpoint/2010/main" val="766602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4794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i="1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Pourcentage</a:t>
            </a:r>
            <a:r>
              <a:rPr lang="en-US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1800" i="1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d’enfants</a:t>
            </a:r>
            <a:r>
              <a:rPr lang="en-US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 de </a:t>
            </a:r>
            <a:r>
              <a:rPr lang="en-US" sz="1800" i="1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moins</a:t>
            </a:r>
            <a:r>
              <a:rPr lang="en-US" sz="1800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 de 5 </a:t>
            </a:r>
            <a:r>
              <a:rPr lang="en-US" sz="1800" i="1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ans</a:t>
            </a:r>
            <a:endParaRPr lang="en-US" sz="1800" i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FR" sz="3600" b="1" dirty="0">
                <a:solidFill>
                  <a:schemeClr val="bg1"/>
                </a:solidFill>
                <a:latin typeface="+mj-lt"/>
                <a:cs typeface="+mn-cs"/>
              </a:rPr>
              <a:t>Traitement des enfants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7200" y="181987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en-US" sz="1800" dirty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en-US" sz="1800" dirty="0" err="1">
                <a:solidFill>
                  <a:schemeClr val="bg1"/>
                </a:solidFill>
                <a:latin typeface="Calibri" pitchFamily="34" charset="0"/>
              </a:rPr>
              <a:t>Parmi</a:t>
            </a:r>
            <a:r>
              <a:rPr lang="en-US" sz="1800" dirty="0">
                <a:solidFill>
                  <a:schemeClr val="bg1"/>
                </a:solidFill>
                <a:latin typeface="Calibri" pitchFamily="34" charset="0"/>
              </a:rPr>
              <a:t> les </a:t>
            </a:r>
            <a:r>
              <a:rPr lang="en-US" sz="1800" dirty="0" err="1">
                <a:solidFill>
                  <a:schemeClr val="bg1"/>
                </a:solidFill>
                <a:latin typeface="Calibri" pitchFamily="34" charset="0"/>
              </a:rPr>
              <a:t>enfants</a:t>
            </a:r>
            <a:r>
              <a:rPr lang="en-US" sz="18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Calibri" pitchFamily="34" charset="0"/>
              </a:rPr>
              <a:t>ayant</a:t>
            </a:r>
            <a:r>
              <a:rPr lang="en-US" sz="18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Calibri" pitchFamily="34" charset="0"/>
              </a:rPr>
              <a:t>eu</a:t>
            </a:r>
            <a:r>
              <a:rPr lang="en-US" sz="1800" dirty="0">
                <a:solidFill>
                  <a:schemeClr val="bg1"/>
                </a:solidFill>
                <a:latin typeface="Calibri" pitchFamily="34" charset="0"/>
              </a:rPr>
              <a:t> de la </a:t>
            </a:r>
            <a:r>
              <a:rPr lang="en-US" sz="1800" dirty="0" err="1">
                <a:solidFill>
                  <a:schemeClr val="bg1"/>
                </a:solidFill>
                <a:latin typeface="Calibri" pitchFamily="34" charset="0"/>
              </a:rPr>
              <a:t>fièvre</a:t>
            </a:r>
            <a:endParaRPr lang="en-US" sz="1800" dirty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endParaRPr lang="en-US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p14="http://schemas.microsoft.com/office/powerpoint/2010/main" val="3984654426"/>
              </p:ext>
            </p:extLst>
          </p:nvPr>
        </p:nvGraphicFramePr>
        <p:xfrm>
          <a:off x="304800" y="2286000"/>
          <a:ext cx="8305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4114800" y="2438400"/>
            <a:ext cx="41148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Madagascar MIS 2011">
      <a:dk1>
        <a:srgbClr val="000000"/>
      </a:dk1>
      <a:lt1>
        <a:srgbClr val="FFFFFF"/>
      </a:lt1>
      <a:dk2>
        <a:srgbClr val="B37147"/>
      </a:dk2>
      <a:lt2>
        <a:srgbClr val="4788B4"/>
      </a:lt2>
      <a:accent1>
        <a:srgbClr val="D5AF93"/>
      </a:accent1>
      <a:accent2>
        <a:srgbClr val="003E7E"/>
      </a:accent2>
      <a:accent3>
        <a:srgbClr val="A9976C"/>
      </a:accent3>
      <a:accent4>
        <a:srgbClr val="00958F"/>
      </a:accent4>
      <a:accent5>
        <a:srgbClr val="885633"/>
      </a:accent5>
      <a:accent6>
        <a:srgbClr val="FFD96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dagascar MIS 2011">
      <a:dk1>
        <a:srgbClr val="000000"/>
      </a:dk1>
      <a:lt1>
        <a:srgbClr val="FFFFFF"/>
      </a:lt1>
      <a:dk2>
        <a:srgbClr val="B37147"/>
      </a:dk2>
      <a:lt2>
        <a:srgbClr val="4788B4"/>
      </a:lt2>
      <a:accent1>
        <a:srgbClr val="D5AF93"/>
      </a:accent1>
      <a:accent2>
        <a:srgbClr val="003E7E"/>
      </a:accent2>
      <a:accent3>
        <a:srgbClr val="A9976C"/>
      </a:accent3>
      <a:accent4>
        <a:srgbClr val="00958F"/>
      </a:accent4>
      <a:accent5>
        <a:srgbClr val="885633"/>
      </a:accent5>
      <a:accent6>
        <a:srgbClr val="FFD96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2867</TotalTime>
  <Words>408</Words>
  <Application>Microsoft Office PowerPoint</Application>
  <PresentationFormat>On-screen Show (4:3)</PresentationFormat>
  <Paragraphs>93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regular slide</vt:lpstr>
      <vt:lpstr>Custom Design</vt:lpstr>
      <vt:lpstr>Slide 1</vt:lpstr>
      <vt:lpstr>Slide 2</vt:lpstr>
      <vt:lpstr>Traitement Préventif Intermittent</vt:lpstr>
      <vt:lpstr>Slide 4</vt:lpstr>
      <vt:lpstr>TPIg selon les faciès de transmission du paludisme</vt:lpstr>
      <vt:lpstr>TPIg selon les faciès opérationnels</vt:lpstr>
      <vt:lpstr>TPIg par les zones d'intervention</vt:lpstr>
      <vt:lpstr>Slide 8</vt:lpstr>
      <vt:lpstr>Slide 9</vt:lpstr>
      <vt:lpstr>Slide 10</vt:lpstr>
      <vt:lpstr>Slide 11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186</cp:revision>
  <dcterms:created xsi:type="dcterms:W3CDTF">2001-09-27T19:12:32Z</dcterms:created>
  <dcterms:modified xsi:type="dcterms:W3CDTF">2012-06-14T15:57:16Z</dcterms:modified>
</cp:coreProperties>
</file>